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822" r:id="rId2"/>
    <p:sldId id="2866" r:id="rId3"/>
    <p:sldId id="2867" r:id="rId4"/>
    <p:sldId id="2878" r:id="rId5"/>
    <p:sldId id="2869" r:id="rId6"/>
    <p:sldId id="2868" r:id="rId7"/>
    <p:sldId id="2870" r:id="rId8"/>
    <p:sldId id="2883" r:id="rId9"/>
    <p:sldId id="2884" r:id="rId10"/>
    <p:sldId id="2876" r:id="rId11"/>
    <p:sldId id="2885" r:id="rId12"/>
    <p:sldId id="2886" r:id="rId13"/>
    <p:sldId id="2889" r:id="rId14"/>
    <p:sldId id="2887" r:id="rId15"/>
    <p:sldId id="2871" r:id="rId16"/>
    <p:sldId id="2890" r:id="rId17"/>
    <p:sldId id="2888" r:id="rId18"/>
    <p:sldId id="2892" r:id="rId19"/>
    <p:sldId id="2891" r:id="rId20"/>
    <p:sldId id="2893" r:id="rId21"/>
    <p:sldId id="2894" r:id="rId22"/>
    <p:sldId id="2895" r:id="rId23"/>
    <p:sldId id="2896" r:id="rId24"/>
    <p:sldId id="2007578505" r:id="rId25"/>
    <p:sldId id="2007578503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CF50"/>
    <a:srgbClr val="638D3C"/>
    <a:srgbClr val="9FBA3A"/>
    <a:srgbClr val="EFF6E7"/>
    <a:srgbClr val="F9BCBD"/>
    <a:srgbClr val="E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905" autoAdjust="0"/>
  </p:normalViewPr>
  <p:slideViewPr>
    <p:cSldViewPr snapToGrid="0" showGuides="1">
      <p:cViewPr varScale="1">
        <p:scale>
          <a:sx n="68" d="100"/>
          <a:sy n="68" d="100"/>
        </p:scale>
        <p:origin x="66" y="810"/>
      </p:cViewPr>
      <p:guideLst>
        <p:guide orient="horz" pos="2160"/>
        <p:guide pos="3840"/>
        <p:guide pos="597"/>
        <p:guide pos="7083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638D3C"/>
            </a:solidFill>
          </c:spPr>
          <c:invertIfNegative val="0"/>
          <c:dLbls>
            <c:dLbl>
              <c:idx val="1"/>
              <c:tx>
                <c:rich>
                  <a:bodyPr/>
                  <a:lstStyle/>
                  <a:p>
                    <a:fld id="{68F934A8-9DBA-464E-9A8D-A68313EEE646}" type="VALUE">
                      <a:rPr lang="en-US" altLang="zh-CN"/>
                      <a:pPr/>
                      <a:t>[值]</a:t>
                    </a:fld>
                    <a:endParaRPr lang="zh-CN" alt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BE33-4027-BF37-0EB83621229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标题 01</c:v>
                </c:pt>
                <c:pt idx="1">
                  <c:v>标题 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E33-4027-BF37-0EB83621229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bg1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BE33-4027-BF37-0EB836212294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BE33-4027-BF37-0EB836212294}"/>
              </c:ext>
            </c:extLst>
          </c:dPt>
          <c:cat>
            <c:strRef>
              <c:f>Sheet1!$A$2:$A$3</c:f>
              <c:strCache>
                <c:ptCount val="2"/>
                <c:pt idx="0">
                  <c:v>标题 01</c:v>
                </c:pt>
                <c:pt idx="1">
                  <c:v>标题 02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E33-4027-BF37-0EB8362122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2"/>
        <c:overlap val="100"/>
        <c:axId val="1154575360"/>
        <c:axId val="1154589440"/>
      </c:barChart>
      <c:catAx>
        <c:axId val="1154575360"/>
        <c:scaling>
          <c:orientation val="minMax"/>
        </c:scaling>
        <c:delete val="1"/>
        <c:axPos val="l"/>
        <c:numFmt formatCode="General" sourceLinked="0"/>
        <c:majorTickMark val="in"/>
        <c:minorTickMark val="none"/>
        <c:tickLblPos val="nextTo"/>
        <c:crossAx val="1154589440"/>
        <c:crosses val="autoZero"/>
        <c:auto val="1"/>
        <c:lblAlgn val="ctr"/>
        <c:lblOffset val="100"/>
        <c:noMultiLvlLbl val="0"/>
      </c:catAx>
      <c:valAx>
        <c:axId val="1154589440"/>
        <c:scaling>
          <c:orientation val="minMax"/>
        </c:scaling>
        <c:delete val="1"/>
        <c:axPos val="b"/>
        <c:majorGridlines>
          <c:spPr>
            <a:ln w="6350" cap="flat" cmpd="sng" algn="ctr">
              <a:noFill/>
              <a:prstDash val="solid"/>
              <a:round/>
            </a:ln>
          </c:spPr>
        </c:majorGridlines>
        <c:numFmt formatCode="0%" sourceLinked="1"/>
        <c:majorTickMark val="out"/>
        <c:minorTickMark val="none"/>
        <c:tickLblPos val="none"/>
        <c:crossAx val="11545753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92CF5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1" i="0" u="none" strike="noStrike" kern="1200" baseline="0">
                    <a:solidFill>
                      <a:schemeClr val="bg1"/>
                    </a:solidFill>
                    <a:latin typeface="+mn-lt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标题 01</c:v>
                </c:pt>
                <c:pt idx="1">
                  <c:v>标题 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623-49DF-B666-1E1F4B6E68D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bg1"/>
            </a:solidFill>
          </c:spPr>
          <c:invertIfNegative val="0"/>
          <c:cat>
            <c:strRef>
              <c:f>Sheet1!$A$2:$A$3</c:f>
              <c:strCache>
                <c:ptCount val="2"/>
                <c:pt idx="0">
                  <c:v>标题 01</c:v>
                </c:pt>
                <c:pt idx="1">
                  <c:v>标题 02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20</c:v>
                </c:pt>
                <c:pt idx="1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623-49DF-B666-1E1F4B6E68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2"/>
        <c:overlap val="100"/>
        <c:axId val="1154615168"/>
        <c:axId val="1154616704"/>
      </c:barChart>
      <c:catAx>
        <c:axId val="1154615168"/>
        <c:scaling>
          <c:orientation val="minMax"/>
        </c:scaling>
        <c:delete val="1"/>
        <c:axPos val="l"/>
        <c:numFmt formatCode="General" sourceLinked="0"/>
        <c:majorTickMark val="in"/>
        <c:minorTickMark val="none"/>
        <c:tickLblPos val="nextTo"/>
        <c:crossAx val="1154616704"/>
        <c:crosses val="autoZero"/>
        <c:auto val="1"/>
        <c:lblAlgn val="ctr"/>
        <c:lblOffset val="100"/>
        <c:noMultiLvlLbl val="0"/>
      </c:catAx>
      <c:valAx>
        <c:axId val="1154616704"/>
        <c:scaling>
          <c:orientation val="minMax"/>
        </c:scaling>
        <c:delete val="1"/>
        <c:axPos val="b"/>
        <c:majorGridlines>
          <c:spPr>
            <a:ln w="6350" cap="flat" cmpd="sng" algn="ctr">
              <a:noFill/>
              <a:prstDash val="solid"/>
              <a:round/>
            </a:ln>
          </c:spPr>
        </c:majorGridlines>
        <c:numFmt formatCode="0%" sourceLinked="1"/>
        <c:majorTickMark val="out"/>
        <c:minorTickMark val="none"/>
        <c:tickLblPos val="none"/>
        <c:crossAx val="11546151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8DB402-F21F-4CE1-B629-9B1B4AB7236B}" type="datetimeFigureOut">
              <a:rPr lang="zh-CN" altLang="en-US" smtClean="0"/>
              <a:t>2024/3/25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482CF8-6E5B-4BAA-833B-70DADE67A2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020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9969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9393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492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9118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4065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447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0147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2260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897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6947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0670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6663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5291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7773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3675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6888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482CF8-6E5B-4BAA-833B-70DADE67A2E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40617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0500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7152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7404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6657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5557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2769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7720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94AA4C-4A32-3414-1A6B-392F8A35A3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D2107DE-1E57-7823-88FF-FB57520BBA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2D0492-7C21-3B14-C852-05373850A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CEC52-E1C6-4F40-927F-939B15B213E5}" type="datetimeFigureOut">
              <a:rPr lang="zh-CN" altLang="en-US" smtClean="0"/>
              <a:t>2024/3/25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C21128B-7B3A-D59A-B287-FDE932CDF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28264CD-1DA5-D1F2-2A3E-CF809F0D9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2D9B2-0A72-431C-89B7-7BF9346BFE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594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EFF6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E27CE63-5E58-DB30-9808-34F6D3D9C5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CEC52-E1C6-4F40-927F-939B15B213E5}" type="datetimeFigureOut">
              <a:rPr lang="zh-CN" altLang="en-US" smtClean="0"/>
              <a:t>2024/3/25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BFA67A9-E2BD-337F-0C40-73277DBC0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78E18FD-EAE6-37DF-8680-B24076370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2D9B2-0A72-431C-89B7-7BF9346BFE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0518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 www.51pptmoban.com">
    <p:bg>
      <p:bgPr>
        <a:solidFill>
          <a:srgbClr val="EFF6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图形 2">
            <a:extLst>
              <a:ext uri="{FF2B5EF4-FFF2-40B4-BE49-F238E27FC236}">
                <a16:creationId xmlns:a16="http://schemas.microsoft.com/office/drawing/2014/main" id="{1731DC43-2198-7E5A-EB03-4E906F92C41E}"/>
              </a:ext>
            </a:extLst>
          </p:cNvPr>
          <p:cNvGrpSpPr/>
          <p:nvPr userDrawn="1"/>
        </p:nvGrpSpPr>
        <p:grpSpPr>
          <a:xfrm>
            <a:off x="-1" y="0"/>
            <a:ext cx="12192001" cy="5963107"/>
            <a:chOff x="1524000" y="0"/>
            <a:chExt cx="9144000" cy="5963107"/>
          </a:xfrm>
          <a:solidFill>
            <a:schemeClr val="bg1">
              <a:alpha val="40000"/>
            </a:schemeClr>
          </a:solidFill>
        </p:grpSpPr>
        <p:grpSp>
          <p:nvGrpSpPr>
            <p:cNvPr id="8" name="图形 2">
              <a:extLst>
                <a:ext uri="{FF2B5EF4-FFF2-40B4-BE49-F238E27FC236}">
                  <a16:creationId xmlns:a16="http://schemas.microsoft.com/office/drawing/2014/main" id="{A1ED29D8-4DFA-37C3-975B-1BAEAF7E8D82}"/>
                </a:ext>
              </a:extLst>
            </p:cNvPr>
            <p:cNvGrpSpPr/>
            <p:nvPr/>
          </p:nvGrpSpPr>
          <p:grpSpPr>
            <a:xfrm>
              <a:off x="1524000" y="0"/>
              <a:ext cx="9144000" cy="4757204"/>
              <a:chOff x="1524000" y="0"/>
              <a:chExt cx="9144000" cy="4757204"/>
            </a:xfrm>
            <a:grpFill/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44B20150-CE51-BE57-4589-C9C7B195B8DB}"/>
                  </a:ext>
                </a:extLst>
              </p:cNvPr>
              <p:cNvSpPr/>
              <p:nvPr/>
            </p:nvSpPr>
            <p:spPr>
              <a:xfrm>
                <a:off x="1524000" y="2160650"/>
                <a:ext cx="9144000" cy="1141479"/>
              </a:xfrm>
              <a:custGeom>
                <a:avLst/>
                <a:gdLst>
                  <a:gd name="connsiteX0" fmla="*/ 9144000 w 9144000"/>
                  <a:gd name="connsiteY0" fmla="*/ 0 h 1141479"/>
                  <a:gd name="connsiteX1" fmla="*/ 9144000 w 9144000"/>
                  <a:gd name="connsiteY1" fmla="*/ 69190 h 1141479"/>
                  <a:gd name="connsiteX2" fmla="*/ 9034424 w 9144000"/>
                  <a:gd name="connsiteY2" fmla="*/ 93650 h 1141479"/>
                  <a:gd name="connsiteX3" fmla="*/ 8211846 w 9144000"/>
                  <a:gd name="connsiteY3" fmla="*/ 359397 h 1141479"/>
                  <a:gd name="connsiteX4" fmla="*/ 6864782 w 9144000"/>
                  <a:gd name="connsiteY4" fmla="*/ 996658 h 1141479"/>
                  <a:gd name="connsiteX5" fmla="*/ 5969622 w 9144000"/>
                  <a:gd name="connsiteY5" fmla="*/ 1140600 h 1141479"/>
                  <a:gd name="connsiteX6" fmla="*/ 3900640 w 9144000"/>
                  <a:gd name="connsiteY6" fmla="*/ 706336 h 1141479"/>
                  <a:gd name="connsiteX7" fmla="*/ 3306928 w 9144000"/>
                  <a:gd name="connsiteY7" fmla="*/ 584873 h 1141479"/>
                  <a:gd name="connsiteX8" fmla="*/ 2667648 w 9144000"/>
                  <a:gd name="connsiteY8" fmla="*/ 501472 h 1141479"/>
                  <a:gd name="connsiteX9" fmla="*/ 2528773 w 9144000"/>
                  <a:gd name="connsiteY9" fmla="*/ 492366 h 1141479"/>
                  <a:gd name="connsiteX10" fmla="*/ 2518067 w 9144000"/>
                  <a:gd name="connsiteY10" fmla="*/ 491985 h 1141479"/>
                  <a:gd name="connsiteX11" fmla="*/ 2496693 w 9144000"/>
                  <a:gd name="connsiteY11" fmla="*/ 491185 h 1141479"/>
                  <a:gd name="connsiteX12" fmla="*/ 2453945 w 9144000"/>
                  <a:gd name="connsiteY12" fmla="*/ 489661 h 1141479"/>
                  <a:gd name="connsiteX13" fmla="*/ 0 w 9144000"/>
                  <a:gd name="connsiteY13" fmla="*/ 1117359 h 1141479"/>
                  <a:gd name="connsiteX14" fmla="*/ 0 w 9144000"/>
                  <a:gd name="connsiteY14" fmla="*/ 1025843 h 1141479"/>
                  <a:gd name="connsiteX15" fmla="*/ 2145525 w 9144000"/>
                  <a:gd name="connsiteY15" fmla="*/ 296456 h 1141479"/>
                  <a:gd name="connsiteX16" fmla="*/ 3167863 w 9144000"/>
                  <a:gd name="connsiteY16" fmla="*/ 342671 h 1141479"/>
                  <a:gd name="connsiteX17" fmla="*/ 4207459 w 9144000"/>
                  <a:gd name="connsiteY17" fmla="*/ 543954 h 1141479"/>
                  <a:gd name="connsiteX18" fmla="*/ 6760579 w 9144000"/>
                  <a:gd name="connsiteY18" fmla="*/ 826389 h 1141479"/>
                  <a:gd name="connsiteX19" fmla="*/ 7998143 w 9144000"/>
                  <a:gd name="connsiteY19" fmla="*/ 297523 h 1141479"/>
                  <a:gd name="connsiteX20" fmla="*/ 9106738 w 9144000"/>
                  <a:gd name="connsiteY20" fmla="*/ 5106 h 1141479"/>
                  <a:gd name="connsiteX21" fmla="*/ 9144000 w 9144000"/>
                  <a:gd name="connsiteY21" fmla="*/ 0 h 1141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144000" h="1141479">
                    <a:moveTo>
                      <a:pt x="9144000" y="0"/>
                    </a:moveTo>
                    <a:lnTo>
                      <a:pt x="9144000" y="69190"/>
                    </a:lnTo>
                    <a:cubicBezTo>
                      <a:pt x="9107310" y="77076"/>
                      <a:pt x="9070314" y="84963"/>
                      <a:pt x="9034424" y="93650"/>
                    </a:cubicBezTo>
                    <a:cubicBezTo>
                      <a:pt x="8754199" y="159715"/>
                      <a:pt x="8477326" y="248450"/>
                      <a:pt x="8211846" y="359397"/>
                    </a:cubicBezTo>
                    <a:cubicBezTo>
                      <a:pt x="7752855" y="547573"/>
                      <a:pt x="7332726" y="822122"/>
                      <a:pt x="6864782" y="996658"/>
                    </a:cubicBezTo>
                    <a:cubicBezTo>
                      <a:pt x="6579718" y="1102652"/>
                      <a:pt x="6273165" y="1148563"/>
                      <a:pt x="5969622" y="1140600"/>
                    </a:cubicBezTo>
                    <a:cubicBezTo>
                      <a:pt x="5262296" y="1122007"/>
                      <a:pt x="4586592" y="849744"/>
                      <a:pt x="3900640" y="706336"/>
                    </a:cubicBezTo>
                    <a:cubicBezTo>
                      <a:pt x="3704692" y="661683"/>
                      <a:pt x="3504933" y="620001"/>
                      <a:pt x="3306928" y="584873"/>
                    </a:cubicBezTo>
                    <a:cubicBezTo>
                      <a:pt x="3097416" y="548183"/>
                      <a:pt x="2879674" y="518236"/>
                      <a:pt x="2667648" y="501472"/>
                    </a:cubicBezTo>
                    <a:cubicBezTo>
                      <a:pt x="2614727" y="497548"/>
                      <a:pt x="2577084" y="495605"/>
                      <a:pt x="2528773" y="492366"/>
                    </a:cubicBezTo>
                    <a:lnTo>
                      <a:pt x="2518067" y="491985"/>
                    </a:lnTo>
                    <a:lnTo>
                      <a:pt x="2496693" y="491185"/>
                    </a:lnTo>
                    <a:lnTo>
                      <a:pt x="2453945" y="489661"/>
                    </a:lnTo>
                    <a:cubicBezTo>
                      <a:pt x="1584122" y="449656"/>
                      <a:pt x="761581" y="721957"/>
                      <a:pt x="0" y="1117359"/>
                    </a:cubicBezTo>
                    <a:lnTo>
                      <a:pt x="0" y="1025843"/>
                    </a:lnTo>
                    <a:cubicBezTo>
                      <a:pt x="653987" y="628460"/>
                      <a:pt x="1377239" y="344767"/>
                      <a:pt x="2145525" y="296456"/>
                    </a:cubicBezTo>
                    <a:cubicBezTo>
                      <a:pt x="2485911" y="275044"/>
                      <a:pt x="2830259" y="296075"/>
                      <a:pt x="3167863" y="342671"/>
                    </a:cubicBezTo>
                    <a:cubicBezTo>
                      <a:pt x="3517506" y="390259"/>
                      <a:pt x="3864026" y="463791"/>
                      <a:pt x="4207459" y="543954"/>
                    </a:cubicBezTo>
                    <a:cubicBezTo>
                      <a:pt x="5049393" y="743636"/>
                      <a:pt x="5893651" y="1102766"/>
                      <a:pt x="6760579" y="826389"/>
                    </a:cubicBezTo>
                    <a:cubicBezTo>
                      <a:pt x="7187336" y="686791"/>
                      <a:pt x="7578433" y="462915"/>
                      <a:pt x="7998143" y="297523"/>
                    </a:cubicBezTo>
                    <a:cubicBezTo>
                      <a:pt x="8354263" y="157201"/>
                      <a:pt x="8727605" y="57874"/>
                      <a:pt x="9106738" y="5106"/>
                    </a:cubicBezTo>
                    <a:cubicBezTo>
                      <a:pt x="9119121" y="3353"/>
                      <a:pt x="9131541" y="1639"/>
                      <a:pt x="9144000" y="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A4F5C37B-D044-40D0-B5FC-80A804811B75}"/>
                  </a:ext>
                </a:extLst>
              </p:cNvPr>
              <p:cNvSpPr/>
              <p:nvPr/>
            </p:nvSpPr>
            <p:spPr>
              <a:xfrm>
                <a:off x="1524000" y="1138732"/>
                <a:ext cx="9144000" cy="1387335"/>
              </a:xfrm>
              <a:custGeom>
                <a:avLst/>
                <a:gdLst>
                  <a:gd name="connsiteX0" fmla="*/ 9144000 w 9144000"/>
                  <a:gd name="connsiteY0" fmla="*/ 0 h 1387335"/>
                  <a:gd name="connsiteX1" fmla="*/ 9144000 w 9144000"/>
                  <a:gd name="connsiteY1" fmla="*/ 21488 h 1387335"/>
                  <a:gd name="connsiteX2" fmla="*/ 8546935 w 9144000"/>
                  <a:gd name="connsiteY2" fmla="*/ 216141 h 1387335"/>
                  <a:gd name="connsiteX3" fmla="*/ 5861037 w 9144000"/>
                  <a:gd name="connsiteY3" fmla="*/ 1077049 h 1387335"/>
                  <a:gd name="connsiteX4" fmla="*/ 4355554 w 9144000"/>
                  <a:gd name="connsiteY4" fmla="*/ 949947 h 1387335"/>
                  <a:gd name="connsiteX5" fmla="*/ 4181856 w 9144000"/>
                  <a:gd name="connsiteY5" fmla="*/ 925220 h 1387335"/>
                  <a:gd name="connsiteX6" fmla="*/ 2768765 w 9144000"/>
                  <a:gd name="connsiteY6" fmla="*/ 883120 h 1387335"/>
                  <a:gd name="connsiteX7" fmla="*/ 0 w 9144000"/>
                  <a:gd name="connsiteY7" fmla="*/ 1387335 h 1387335"/>
                  <a:gd name="connsiteX8" fmla="*/ 0 w 9144000"/>
                  <a:gd name="connsiteY8" fmla="*/ 1357084 h 1387335"/>
                  <a:gd name="connsiteX9" fmla="*/ 919010 w 9144000"/>
                  <a:gd name="connsiteY9" fmla="*/ 1037539 h 1387335"/>
                  <a:gd name="connsiteX10" fmla="*/ 2857843 w 9144000"/>
                  <a:gd name="connsiteY10" fmla="*/ 820103 h 1387335"/>
                  <a:gd name="connsiteX11" fmla="*/ 4100817 w 9144000"/>
                  <a:gd name="connsiteY11" fmla="*/ 848182 h 1387335"/>
                  <a:gd name="connsiteX12" fmla="*/ 4367060 w 9144000"/>
                  <a:gd name="connsiteY12" fmla="*/ 882472 h 1387335"/>
                  <a:gd name="connsiteX13" fmla="*/ 6986207 w 9144000"/>
                  <a:gd name="connsiteY13" fmla="*/ 838581 h 1387335"/>
                  <a:gd name="connsiteX14" fmla="*/ 7562279 w 9144000"/>
                  <a:gd name="connsiteY14" fmla="*/ 617715 h 1387335"/>
                  <a:gd name="connsiteX15" fmla="*/ 9144000 w 9144000"/>
                  <a:gd name="connsiteY15" fmla="*/ 0 h 1387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144000" h="1387335">
                    <a:moveTo>
                      <a:pt x="9144000" y="0"/>
                    </a:moveTo>
                    <a:lnTo>
                      <a:pt x="9144000" y="21488"/>
                    </a:lnTo>
                    <a:cubicBezTo>
                      <a:pt x="8939670" y="68237"/>
                      <a:pt x="8739531" y="137160"/>
                      <a:pt x="8546935" y="216141"/>
                    </a:cubicBezTo>
                    <a:cubicBezTo>
                      <a:pt x="7532713" y="650900"/>
                      <a:pt x="7045300" y="1042378"/>
                      <a:pt x="5861037" y="1077049"/>
                    </a:cubicBezTo>
                    <a:cubicBezTo>
                      <a:pt x="5356174" y="1092213"/>
                      <a:pt x="4852112" y="1035368"/>
                      <a:pt x="4355554" y="949947"/>
                    </a:cubicBezTo>
                    <a:cubicBezTo>
                      <a:pt x="4297833" y="940498"/>
                      <a:pt x="4239959" y="932040"/>
                      <a:pt x="4181856" y="925220"/>
                    </a:cubicBezTo>
                    <a:cubicBezTo>
                      <a:pt x="3714102" y="873633"/>
                      <a:pt x="3239453" y="895198"/>
                      <a:pt x="2768765" y="883120"/>
                    </a:cubicBezTo>
                    <a:cubicBezTo>
                      <a:pt x="1827429" y="867347"/>
                      <a:pt x="868147" y="1019632"/>
                      <a:pt x="0" y="1387335"/>
                    </a:cubicBezTo>
                    <a:lnTo>
                      <a:pt x="0" y="1357084"/>
                    </a:lnTo>
                    <a:cubicBezTo>
                      <a:pt x="296761" y="1225334"/>
                      <a:pt x="605028" y="1119226"/>
                      <a:pt x="919010" y="1037539"/>
                    </a:cubicBezTo>
                    <a:cubicBezTo>
                      <a:pt x="1550213" y="869137"/>
                      <a:pt x="2205914" y="811759"/>
                      <a:pt x="2857843" y="820103"/>
                    </a:cubicBezTo>
                    <a:cubicBezTo>
                      <a:pt x="3270771" y="827989"/>
                      <a:pt x="3688232" y="810539"/>
                      <a:pt x="4100817" y="848182"/>
                    </a:cubicBezTo>
                    <a:cubicBezTo>
                      <a:pt x="4189933" y="856488"/>
                      <a:pt x="4278745" y="867880"/>
                      <a:pt x="4367060" y="882472"/>
                    </a:cubicBezTo>
                    <a:cubicBezTo>
                      <a:pt x="5230635" y="1030795"/>
                      <a:pt x="6137491" y="1098766"/>
                      <a:pt x="6986207" y="838581"/>
                    </a:cubicBezTo>
                    <a:cubicBezTo>
                      <a:pt x="7182117" y="777507"/>
                      <a:pt x="7374484" y="700583"/>
                      <a:pt x="7562279" y="617715"/>
                    </a:cubicBezTo>
                    <a:cubicBezTo>
                      <a:pt x="8076515" y="390144"/>
                      <a:pt x="8590598" y="112395"/>
                      <a:pt x="9144000" y="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F75B2CA-E8CB-92A5-8FD8-D1D6B3524034}"/>
                  </a:ext>
                </a:extLst>
              </p:cNvPr>
              <p:cNvSpPr/>
              <p:nvPr/>
            </p:nvSpPr>
            <p:spPr>
              <a:xfrm>
                <a:off x="1524000" y="3588105"/>
                <a:ext cx="9144000" cy="1169098"/>
              </a:xfrm>
              <a:custGeom>
                <a:avLst/>
                <a:gdLst>
                  <a:gd name="connsiteX0" fmla="*/ 9144000 w 9144000"/>
                  <a:gd name="connsiteY0" fmla="*/ 0 h 1169098"/>
                  <a:gd name="connsiteX1" fmla="*/ 9144000 w 9144000"/>
                  <a:gd name="connsiteY1" fmla="*/ 24193 h 1169098"/>
                  <a:gd name="connsiteX2" fmla="*/ 8914980 w 9144000"/>
                  <a:gd name="connsiteY2" fmla="*/ 118453 h 1169098"/>
                  <a:gd name="connsiteX3" fmla="*/ 7263232 w 9144000"/>
                  <a:gd name="connsiteY3" fmla="*/ 519532 h 1169098"/>
                  <a:gd name="connsiteX4" fmla="*/ 6387732 w 9144000"/>
                  <a:gd name="connsiteY4" fmla="*/ 519951 h 1169098"/>
                  <a:gd name="connsiteX5" fmla="*/ 5178705 w 9144000"/>
                  <a:gd name="connsiteY5" fmla="*/ 353378 h 1169098"/>
                  <a:gd name="connsiteX6" fmla="*/ 0 w 9144000"/>
                  <a:gd name="connsiteY6" fmla="*/ 1169098 h 1169098"/>
                  <a:gd name="connsiteX7" fmla="*/ 0 w 9144000"/>
                  <a:gd name="connsiteY7" fmla="*/ 1141476 h 1169098"/>
                  <a:gd name="connsiteX8" fmla="*/ 5186667 w 9144000"/>
                  <a:gd name="connsiteY8" fmla="*/ 286093 h 1169098"/>
                  <a:gd name="connsiteX9" fmla="*/ 6415240 w 9144000"/>
                  <a:gd name="connsiteY9" fmla="*/ 460591 h 1169098"/>
                  <a:gd name="connsiteX10" fmla="*/ 6609474 w 9144000"/>
                  <a:gd name="connsiteY10" fmla="*/ 474917 h 1169098"/>
                  <a:gd name="connsiteX11" fmla="*/ 6652717 w 9144000"/>
                  <a:gd name="connsiteY11" fmla="*/ 477050 h 1169098"/>
                  <a:gd name="connsiteX12" fmla="*/ 6825806 w 9144000"/>
                  <a:gd name="connsiteY12" fmla="*/ 481317 h 1169098"/>
                  <a:gd name="connsiteX13" fmla="*/ 7085648 w 9144000"/>
                  <a:gd name="connsiteY13" fmla="*/ 476593 h 1169098"/>
                  <a:gd name="connsiteX14" fmla="*/ 8864346 w 9144000"/>
                  <a:gd name="connsiteY14" fmla="*/ 107290 h 1169098"/>
                  <a:gd name="connsiteX15" fmla="*/ 9144000 w 9144000"/>
                  <a:gd name="connsiteY15" fmla="*/ 0 h 1169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144000" h="1169098">
                    <a:moveTo>
                      <a:pt x="9144000" y="0"/>
                    </a:moveTo>
                    <a:lnTo>
                      <a:pt x="9144000" y="24193"/>
                    </a:lnTo>
                    <a:cubicBezTo>
                      <a:pt x="9068409" y="57912"/>
                      <a:pt x="8991714" y="88925"/>
                      <a:pt x="8914980" y="118453"/>
                    </a:cubicBezTo>
                    <a:cubicBezTo>
                      <a:pt x="8385543" y="323088"/>
                      <a:pt x="7829207" y="467030"/>
                      <a:pt x="7263232" y="519532"/>
                    </a:cubicBezTo>
                    <a:cubicBezTo>
                      <a:pt x="6972757" y="546011"/>
                      <a:pt x="6678511" y="546392"/>
                      <a:pt x="6387732" y="519951"/>
                    </a:cubicBezTo>
                    <a:cubicBezTo>
                      <a:pt x="5982500" y="480898"/>
                      <a:pt x="5583136" y="397878"/>
                      <a:pt x="5178705" y="353378"/>
                    </a:cubicBezTo>
                    <a:cubicBezTo>
                      <a:pt x="3438144" y="153467"/>
                      <a:pt x="1538783" y="291122"/>
                      <a:pt x="0" y="1169098"/>
                    </a:cubicBezTo>
                    <a:lnTo>
                      <a:pt x="0" y="1141476"/>
                    </a:lnTo>
                    <a:cubicBezTo>
                      <a:pt x="1526057" y="230048"/>
                      <a:pt x="3442373" y="82144"/>
                      <a:pt x="5186667" y="286093"/>
                    </a:cubicBezTo>
                    <a:cubicBezTo>
                      <a:pt x="5597919" y="332613"/>
                      <a:pt x="6003531" y="419328"/>
                      <a:pt x="6415240" y="460591"/>
                    </a:cubicBezTo>
                    <a:cubicBezTo>
                      <a:pt x="6472809" y="466572"/>
                      <a:pt x="6551448" y="470916"/>
                      <a:pt x="6609474" y="474917"/>
                    </a:cubicBezTo>
                    <a:cubicBezTo>
                      <a:pt x="6620294" y="475831"/>
                      <a:pt x="6641859" y="476860"/>
                      <a:pt x="6652717" y="477050"/>
                    </a:cubicBezTo>
                    <a:cubicBezTo>
                      <a:pt x="6703086" y="477964"/>
                      <a:pt x="6776162" y="482232"/>
                      <a:pt x="6825806" y="481317"/>
                    </a:cubicBezTo>
                    <a:cubicBezTo>
                      <a:pt x="6906540" y="482156"/>
                      <a:pt x="7004990" y="479793"/>
                      <a:pt x="7085648" y="476593"/>
                    </a:cubicBezTo>
                    <a:cubicBezTo>
                      <a:pt x="7692962" y="447828"/>
                      <a:pt x="8292618" y="311620"/>
                      <a:pt x="8864346" y="107290"/>
                    </a:cubicBezTo>
                    <a:cubicBezTo>
                      <a:pt x="8957957" y="73952"/>
                      <a:pt x="9051798" y="38938"/>
                      <a:pt x="9144000" y="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AD474EFE-E4D3-2750-ACF6-14056137C910}"/>
                  </a:ext>
                </a:extLst>
              </p:cNvPr>
              <p:cNvSpPr/>
              <p:nvPr/>
            </p:nvSpPr>
            <p:spPr>
              <a:xfrm>
                <a:off x="4086910" y="0"/>
                <a:ext cx="6581089" cy="1049341"/>
              </a:xfrm>
              <a:custGeom>
                <a:avLst/>
                <a:gdLst>
                  <a:gd name="connsiteX0" fmla="*/ 6581089 w 6581089"/>
                  <a:gd name="connsiteY0" fmla="*/ 0 h 1049341"/>
                  <a:gd name="connsiteX1" fmla="*/ 6581089 w 6581089"/>
                  <a:gd name="connsiteY1" fmla="*/ 10478 h 1049341"/>
                  <a:gd name="connsiteX2" fmla="*/ 4680433 w 6581089"/>
                  <a:gd name="connsiteY2" fmla="*/ 931202 h 1049341"/>
                  <a:gd name="connsiteX3" fmla="*/ 2546452 w 6581089"/>
                  <a:gd name="connsiteY3" fmla="*/ 959891 h 1049341"/>
                  <a:gd name="connsiteX4" fmla="*/ 792937 w 6581089"/>
                  <a:gd name="connsiteY4" fmla="*/ 421272 h 1049341"/>
                  <a:gd name="connsiteX5" fmla="*/ 0 w 6581089"/>
                  <a:gd name="connsiteY5" fmla="*/ 0 h 1049341"/>
                  <a:gd name="connsiteX6" fmla="*/ 244488 w 6581089"/>
                  <a:gd name="connsiteY6" fmla="*/ 0 h 1049341"/>
                  <a:gd name="connsiteX7" fmla="*/ 524065 w 6581089"/>
                  <a:gd name="connsiteY7" fmla="*/ 129959 h 1049341"/>
                  <a:gd name="connsiteX8" fmla="*/ 3078709 w 6581089"/>
                  <a:gd name="connsiteY8" fmla="*/ 799567 h 1049341"/>
                  <a:gd name="connsiteX9" fmla="*/ 4321531 w 6581089"/>
                  <a:gd name="connsiteY9" fmla="*/ 775449 h 1049341"/>
                  <a:gd name="connsiteX10" fmla="*/ 6069978 w 6581089"/>
                  <a:gd name="connsiteY10" fmla="*/ 202349 h 1049341"/>
                  <a:gd name="connsiteX11" fmla="*/ 6100991 w 6581089"/>
                  <a:gd name="connsiteY11" fmla="*/ 184709 h 1049341"/>
                  <a:gd name="connsiteX12" fmla="*/ 6132119 w 6581089"/>
                  <a:gd name="connsiteY12" fmla="*/ 167107 h 1049341"/>
                  <a:gd name="connsiteX13" fmla="*/ 6147664 w 6581089"/>
                  <a:gd name="connsiteY13" fmla="*/ 158306 h 1049341"/>
                  <a:gd name="connsiteX14" fmla="*/ 6284862 w 6581089"/>
                  <a:gd name="connsiteY14" fmla="*/ 74409 h 1049341"/>
                  <a:gd name="connsiteX15" fmla="*/ 6398667 w 6581089"/>
                  <a:gd name="connsiteY15" fmla="*/ 0 h 1049341"/>
                  <a:gd name="connsiteX16" fmla="*/ 6581089 w 6581089"/>
                  <a:gd name="connsiteY16" fmla="*/ 0 h 104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581089" h="1049341">
                    <a:moveTo>
                      <a:pt x="6581089" y="0"/>
                    </a:moveTo>
                    <a:lnTo>
                      <a:pt x="6581089" y="10478"/>
                    </a:lnTo>
                    <a:cubicBezTo>
                      <a:pt x="6036792" y="468592"/>
                      <a:pt x="5373434" y="776859"/>
                      <a:pt x="4680433" y="931202"/>
                    </a:cubicBezTo>
                    <a:cubicBezTo>
                      <a:pt x="3980650" y="1086498"/>
                      <a:pt x="3250921" y="1080897"/>
                      <a:pt x="2546452" y="959891"/>
                    </a:cubicBezTo>
                    <a:cubicBezTo>
                      <a:pt x="1942338" y="856450"/>
                      <a:pt x="1353236" y="668160"/>
                      <a:pt x="792937" y="421272"/>
                    </a:cubicBezTo>
                    <a:cubicBezTo>
                      <a:pt x="531838" y="305638"/>
                      <a:pt x="252374" y="169850"/>
                      <a:pt x="0" y="0"/>
                    </a:cubicBezTo>
                    <a:lnTo>
                      <a:pt x="244488" y="0"/>
                    </a:lnTo>
                    <a:cubicBezTo>
                      <a:pt x="337071" y="46673"/>
                      <a:pt x="430873" y="89687"/>
                      <a:pt x="524065" y="129959"/>
                    </a:cubicBezTo>
                    <a:cubicBezTo>
                      <a:pt x="1336967" y="474307"/>
                      <a:pt x="2197113" y="724357"/>
                      <a:pt x="3078709" y="799567"/>
                    </a:cubicBezTo>
                    <a:cubicBezTo>
                      <a:pt x="3491903" y="834085"/>
                      <a:pt x="3910165" y="828866"/>
                      <a:pt x="4321531" y="775449"/>
                    </a:cubicBezTo>
                    <a:cubicBezTo>
                      <a:pt x="4932503" y="694182"/>
                      <a:pt x="5531129" y="502844"/>
                      <a:pt x="6069978" y="202349"/>
                    </a:cubicBezTo>
                    <a:lnTo>
                      <a:pt x="6100991" y="184709"/>
                    </a:lnTo>
                    <a:lnTo>
                      <a:pt x="6132119" y="167107"/>
                    </a:lnTo>
                    <a:lnTo>
                      <a:pt x="6147664" y="158306"/>
                    </a:lnTo>
                    <a:cubicBezTo>
                      <a:pt x="6193308" y="130569"/>
                      <a:pt x="6240018" y="103594"/>
                      <a:pt x="6284862" y="74409"/>
                    </a:cubicBezTo>
                    <a:cubicBezTo>
                      <a:pt x="6323191" y="50216"/>
                      <a:pt x="6361138" y="25413"/>
                      <a:pt x="6398667" y="0"/>
                    </a:cubicBezTo>
                    <a:lnTo>
                      <a:pt x="6581089" y="0"/>
                    </a:ln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915E36A-1CF9-8239-C27B-4E934B473E58}"/>
                  </a:ext>
                </a:extLst>
              </p:cNvPr>
              <p:cNvSpPr/>
              <p:nvPr/>
            </p:nvSpPr>
            <p:spPr>
              <a:xfrm>
                <a:off x="5340172" y="0"/>
                <a:ext cx="4648466" cy="485877"/>
              </a:xfrm>
              <a:custGeom>
                <a:avLst/>
                <a:gdLst>
                  <a:gd name="connsiteX0" fmla="*/ 4648467 w 4648466"/>
                  <a:gd name="connsiteY0" fmla="*/ 0 h 485877"/>
                  <a:gd name="connsiteX1" fmla="*/ 3197085 w 4648466"/>
                  <a:gd name="connsiteY1" fmla="*/ 437769 h 485877"/>
                  <a:gd name="connsiteX2" fmla="*/ 1703832 w 4648466"/>
                  <a:gd name="connsiteY2" fmla="*/ 436359 h 485877"/>
                  <a:gd name="connsiteX3" fmla="*/ 0 w 4648466"/>
                  <a:gd name="connsiteY3" fmla="*/ 0 h 485877"/>
                  <a:gd name="connsiteX4" fmla="*/ 163792 w 4648466"/>
                  <a:gd name="connsiteY4" fmla="*/ 0 h 485877"/>
                  <a:gd name="connsiteX5" fmla="*/ 373456 w 4648466"/>
                  <a:gd name="connsiteY5" fmla="*/ 69761 h 485877"/>
                  <a:gd name="connsiteX6" fmla="*/ 4169664 w 4648466"/>
                  <a:gd name="connsiteY6" fmla="*/ 140018 h 485877"/>
                  <a:gd name="connsiteX7" fmla="*/ 4525404 w 4648466"/>
                  <a:gd name="connsiteY7" fmla="*/ 0 h 485877"/>
                  <a:gd name="connsiteX8" fmla="*/ 4648467 w 4648466"/>
                  <a:gd name="connsiteY8" fmla="*/ 0 h 485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48466" h="485877">
                    <a:moveTo>
                      <a:pt x="4648467" y="0"/>
                    </a:moveTo>
                    <a:cubicBezTo>
                      <a:pt x="4192753" y="222771"/>
                      <a:pt x="3699244" y="368999"/>
                      <a:pt x="3197085" y="437769"/>
                    </a:cubicBezTo>
                    <a:cubicBezTo>
                      <a:pt x="2702509" y="504939"/>
                      <a:pt x="2198523" y="499262"/>
                      <a:pt x="1703832" y="436359"/>
                    </a:cubicBezTo>
                    <a:cubicBezTo>
                      <a:pt x="1120750" y="361645"/>
                      <a:pt x="549326" y="208750"/>
                      <a:pt x="0" y="0"/>
                    </a:cubicBezTo>
                    <a:lnTo>
                      <a:pt x="163792" y="0"/>
                    </a:lnTo>
                    <a:cubicBezTo>
                      <a:pt x="233705" y="24079"/>
                      <a:pt x="305333" y="47739"/>
                      <a:pt x="373456" y="69761"/>
                    </a:cubicBezTo>
                    <a:cubicBezTo>
                      <a:pt x="1593456" y="460134"/>
                      <a:pt x="2945778" y="572719"/>
                      <a:pt x="4169664" y="140018"/>
                    </a:cubicBezTo>
                    <a:cubicBezTo>
                      <a:pt x="4289984" y="98146"/>
                      <a:pt x="4408742" y="51473"/>
                      <a:pt x="4525404" y="0"/>
                    </a:cubicBezTo>
                    <a:lnTo>
                      <a:pt x="4648467" y="0"/>
                    </a:ln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图形 2">
              <a:extLst>
                <a:ext uri="{FF2B5EF4-FFF2-40B4-BE49-F238E27FC236}">
                  <a16:creationId xmlns:a16="http://schemas.microsoft.com/office/drawing/2014/main" id="{6B17BDA8-705E-692A-AE26-9277C5967B6F}"/>
                </a:ext>
              </a:extLst>
            </p:cNvPr>
            <p:cNvGrpSpPr/>
            <p:nvPr/>
          </p:nvGrpSpPr>
          <p:grpSpPr>
            <a:xfrm>
              <a:off x="1925231" y="185089"/>
              <a:ext cx="8366569" cy="5778017"/>
              <a:chOff x="1925231" y="185089"/>
              <a:chExt cx="8366569" cy="5778017"/>
            </a:xfrm>
            <a:grpFill/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73AE1139-CCA0-009D-21FC-088BD96201F7}"/>
                  </a:ext>
                </a:extLst>
              </p:cNvPr>
              <p:cNvSpPr/>
              <p:nvPr/>
            </p:nvSpPr>
            <p:spPr>
              <a:xfrm>
                <a:off x="2847327" y="825474"/>
                <a:ext cx="301980" cy="301980"/>
              </a:xfrm>
              <a:custGeom>
                <a:avLst/>
                <a:gdLst>
                  <a:gd name="connsiteX0" fmla="*/ 301981 w 301980"/>
                  <a:gd name="connsiteY0" fmla="*/ 150990 h 301980"/>
                  <a:gd name="connsiteX1" fmla="*/ 150990 w 301980"/>
                  <a:gd name="connsiteY1" fmla="*/ 301981 h 301980"/>
                  <a:gd name="connsiteX2" fmla="*/ 0 w 301980"/>
                  <a:gd name="connsiteY2" fmla="*/ 150990 h 301980"/>
                  <a:gd name="connsiteX3" fmla="*/ 150990 w 301980"/>
                  <a:gd name="connsiteY3" fmla="*/ 0 h 301980"/>
                  <a:gd name="connsiteX4" fmla="*/ 301981 w 301980"/>
                  <a:gd name="connsiteY4" fmla="*/ 150990 h 301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980" h="301980">
                    <a:moveTo>
                      <a:pt x="301981" y="150990"/>
                    </a:moveTo>
                    <a:cubicBezTo>
                      <a:pt x="301981" y="234380"/>
                      <a:pt x="234380" y="301981"/>
                      <a:pt x="150990" y="301981"/>
                    </a:cubicBezTo>
                    <a:cubicBezTo>
                      <a:pt x="67601" y="301981"/>
                      <a:pt x="0" y="234380"/>
                      <a:pt x="0" y="150990"/>
                    </a:cubicBezTo>
                    <a:cubicBezTo>
                      <a:pt x="0" y="67601"/>
                      <a:pt x="67601" y="0"/>
                      <a:pt x="150990" y="0"/>
                    </a:cubicBezTo>
                    <a:cubicBezTo>
                      <a:pt x="234380" y="0"/>
                      <a:pt x="301981" y="67601"/>
                      <a:pt x="301981" y="15099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E478D4A3-7BC3-504D-B6BD-D191C1A4A49A}"/>
                  </a:ext>
                </a:extLst>
              </p:cNvPr>
              <p:cNvSpPr/>
              <p:nvPr/>
            </p:nvSpPr>
            <p:spPr>
              <a:xfrm>
                <a:off x="1925231" y="198805"/>
                <a:ext cx="301980" cy="301980"/>
              </a:xfrm>
              <a:custGeom>
                <a:avLst/>
                <a:gdLst>
                  <a:gd name="connsiteX0" fmla="*/ 301981 w 301980"/>
                  <a:gd name="connsiteY0" fmla="*/ 150990 h 301980"/>
                  <a:gd name="connsiteX1" fmla="*/ 150990 w 301980"/>
                  <a:gd name="connsiteY1" fmla="*/ 301981 h 301980"/>
                  <a:gd name="connsiteX2" fmla="*/ 0 w 301980"/>
                  <a:gd name="connsiteY2" fmla="*/ 150990 h 301980"/>
                  <a:gd name="connsiteX3" fmla="*/ 150990 w 301980"/>
                  <a:gd name="connsiteY3" fmla="*/ 0 h 301980"/>
                  <a:gd name="connsiteX4" fmla="*/ 301981 w 301980"/>
                  <a:gd name="connsiteY4" fmla="*/ 150990 h 301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980" h="301980">
                    <a:moveTo>
                      <a:pt x="301981" y="150990"/>
                    </a:moveTo>
                    <a:cubicBezTo>
                      <a:pt x="301981" y="234380"/>
                      <a:pt x="234380" y="301981"/>
                      <a:pt x="150990" y="301981"/>
                    </a:cubicBezTo>
                    <a:cubicBezTo>
                      <a:pt x="67601" y="301981"/>
                      <a:pt x="0" y="234380"/>
                      <a:pt x="0" y="150990"/>
                    </a:cubicBezTo>
                    <a:cubicBezTo>
                      <a:pt x="0" y="67601"/>
                      <a:pt x="67601" y="0"/>
                      <a:pt x="150990" y="0"/>
                    </a:cubicBezTo>
                    <a:cubicBezTo>
                      <a:pt x="234380" y="0"/>
                      <a:pt x="301981" y="67601"/>
                      <a:pt x="301981" y="15099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0400AFFE-579C-5237-7493-97F3D2F79C20}"/>
                  </a:ext>
                </a:extLst>
              </p:cNvPr>
              <p:cNvSpPr/>
              <p:nvPr/>
            </p:nvSpPr>
            <p:spPr>
              <a:xfrm>
                <a:off x="9989820" y="2507361"/>
                <a:ext cx="301980" cy="301980"/>
              </a:xfrm>
              <a:custGeom>
                <a:avLst/>
                <a:gdLst>
                  <a:gd name="connsiteX0" fmla="*/ 301981 w 301980"/>
                  <a:gd name="connsiteY0" fmla="*/ 150990 h 301980"/>
                  <a:gd name="connsiteX1" fmla="*/ 150991 w 301980"/>
                  <a:gd name="connsiteY1" fmla="*/ 301981 h 301980"/>
                  <a:gd name="connsiteX2" fmla="*/ 1 w 301980"/>
                  <a:gd name="connsiteY2" fmla="*/ 150990 h 301980"/>
                  <a:gd name="connsiteX3" fmla="*/ 150991 w 301980"/>
                  <a:gd name="connsiteY3" fmla="*/ 0 h 301980"/>
                  <a:gd name="connsiteX4" fmla="*/ 301981 w 301980"/>
                  <a:gd name="connsiteY4" fmla="*/ 150990 h 301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980" h="301980">
                    <a:moveTo>
                      <a:pt x="301981" y="150990"/>
                    </a:moveTo>
                    <a:cubicBezTo>
                      <a:pt x="301981" y="234380"/>
                      <a:pt x="234380" y="301981"/>
                      <a:pt x="150991" y="301981"/>
                    </a:cubicBezTo>
                    <a:cubicBezTo>
                      <a:pt x="67601" y="301981"/>
                      <a:pt x="1" y="234380"/>
                      <a:pt x="1" y="150990"/>
                    </a:cubicBezTo>
                    <a:cubicBezTo>
                      <a:pt x="1" y="67601"/>
                      <a:pt x="67601" y="0"/>
                      <a:pt x="150991" y="0"/>
                    </a:cubicBezTo>
                    <a:cubicBezTo>
                      <a:pt x="234380" y="0"/>
                      <a:pt x="301981" y="67601"/>
                      <a:pt x="301981" y="15099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49B610AA-D6A1-76A5-4E52-58F2503E251D}"/>
                  </a:ext>
                </a:extLst>
              </p:cNvPr>
              <p:cNvSpPr/>
              <p:nvPr/>
            </p:nvSpPr>
            <p:spPr>
              <a:xfrm>
                <a:off x="2614269" y="3652380"/>
                <a:ext cx="301980" cy="301980"/>
              </a:xfrm>
              <a:custGeom>
                <a:avLst/>
                <a:gdLst>
                  <a:gd name="connsiteX0" fmla="*/ 301981 w 301980"/>
                  <a:gd name="connsiteY0" fmla="*/ 150990 h 301980"/>
                  <a:gd name="connsiteX1" fmla="*/ 150990 w 301980"/>
                  <a:gd name="connsiteY1" fmla="*/ 301981 h 301980"/>
                  <a:gd name="connsiteX2" fmla="*/ 0 w 301980"/>
                  <a:gd name="connsiteY2" fmla="*/ 150990 h 301980"/>
                  <a:gd name="connsiteX3" fmla="*/ 150990 w 301980"/>
                  <a:gd name="connsiteY3" fmla="*/ 0 h 301980"/>
                  <a:gd name="connsiteX4" fmla="*/ 301981 w 301980"/>
                  <a:gd name="connsiteY4" fmla="*/ 150990 h 301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980" h="301980">
                    <a:moveTo>
                      <a:pt x="301981" y="150990"/>
                    </a:moveTo>
                    <a:cubicBezTo>
                      <a:pt x="301981" y="234380"/>
                      <a:pt x="234380" y="301981"/>
                      <a:pt x="150990" y="301981"/>
                    </a:cubicBezTo>
                    <a:cubicBezTo>
                      <a:pt x="67601" y="301981"/>
                      <a:pt x="0" y="234380"/>
                      <a:pt x="0" y="150990"/>
                    </a:cubicBezTo>
                    <a:cubicBezTo>
                      <a:pt x="0" y="67601"/>
                      <a:pt x="67601" y="0"/>
                      <a:pt x="150990" y="0"/>
                    </a:cubicBezTo>
                    <a:cubicBezTo>
                      <a:pt x="234380" y="0"/>
                      <a:pt x="301981" y="67601"/>
                      <a:pt x="301981" y="15099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DA3EE988-3634-1218-ACA3-F665E127889F}"/>
                  </a:ext>
                </a:extLst>
              </p:cNvPr>
              <p:cNvSpPr/>
              <p:nvPr/>
            </p:nvSpPr>
            <p:spPr>
              <a:xfrm>
                <a:off x="8778430" y="2010460"/>
                <a:ext cx="449656" cy="449656"/>
              </a:xfrm>
              <a:custGeom>
                <a:avLst/>
                <a:gdLst>
                  <a:gd name="connsiteX0" fmla="*/ 449656 w 449656"/>
                  <a:gd name="connsiteY0" fmla="*/ 224828 h 449656"/>
                  <a:gd name="connsiteX1" fmla="*/ 224828 w 449656"/>
                  <a:gd name="connsiteY1" fmla="*/ 449656 h 449656"/>
                  <a:gd name="connsiteX2" fmla="*/ 0 w 449656"/>
                  <a:gd name="connsiteY2" fmla="*/ 224828 h 449656"/>
                  <a:gd name="connsiteX3" fmla="*/ 224828 w 449656"/>
                  <a:gd name="connsiteY3" fmla="*/ 0 h 449656"/>
                  <a:gd name="connsiteX4" fmla="*/ 449656 w 449656"/>
                  <a:gd name="connsiteY4" fmla="*/ 224828 h 449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656" h="449656">
                    <a:moveTo>
                      <a:pt x="449656" y="224828"/>
                    </a:moveTo>
                    <a:cubicBezTo>
                      <a:pt x="449656" y="348997"/>
                      <a:pt x="348997" y="449656"/>
                      <a:pt x="224828" y="449656"/>
                    </a:cubicBezTo>
                    <a:cubicBezTo>
                      <a:pt x="100659" y="449656"/>
                      <a:pt x="0" y="348997"/>
                      <a:pt x="0" y="224828"/>
                    </a:cubicBezTo>
                    <a:cubicBezTo>
                      <a:pt x="0" y="100659"/>
                      <a:pt x="100659" y="0"/>
                      <a:pt x="224828" y="0"/>
                    </a:cubicBezTo>
                    <a:cubicBezTo>
                      <a:pt x="348997" y="0"/>
                      <a:pt x="449656" y="100659"/>
                      <a:pt x="449656" y="224828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94BBF34F-C114-D424-F029-2FC92120AEDB}"/>
                  </a:ext>
                </a:extLst>
              </p:cNvPr>
              <p:cNvSpPr/>
              <p:nvPr/>
            </p:nvSpPr>
            <p:spPr>
              <a:xfrm>
                <a:off x="3633558" y="1253794"/>
                <a:ext cx="351358" cy="351358"/>
              </a:xfrm>
              <a:custGeom>
                <a:avLst/>
                <a:gdLst>
                  <a:gd name="connsiteX0" fmla="*/ 351358 w 351358"/>
                  <a:gd name="connsiteY0" fmla="*/ 175679 h 351358"/>
                  <a:gd name="connsiteX1" fmla="*/ 175679 w 351358"/>
                  <a:gd name="connsiteY1" fmla="*/ 351358 h 351358"/>
                  <a:gd name="connsiteX2" fmla="*/ 0 w 351358"/>
                  <a:gd name="connsiteY2" fmla="*/ 175679 h 351358"/>
                  <a:gd name="connsiteX3" fmla="*/ 175679 w 351358"/>
                  <a:gd name="connsiteY3" fmla="*/ 0 h 351358"/>
                  <a:gd name="connsiteX4" fmla="*/ 351358 w 351358"/>
                  <a:gd name="connsiteY4" fmla="*/ 175679 h 351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1358" h="351358">
                    <a:moveTo>
                      <a:pt x="351358" y="175679"/>
                    </a:moveTo>
                    <a:cubicBezTo>
                      <a:pt x="351358" y="272704"/>
                      <a:pt x="272704" y="351358"/>
                      <a:pt x="175679" y="351358"/>
                    </a:cubicBezTo>
                    <a:cubicBezTo>
                      <a:pt x="78654" y="351358"/>
                      <a:pt x="0" y="272704"/>
                      <a:pt x="0" y="175679"/>
                    </a:cubicBezTo>
                    <a:cubicBezTo>
                      <a:pt x="0" y="78654"/>
                      <a:pt x="78654" y="0"/>
                      <a:pt x="175679" y="0"/>
                    </a:cubicBezTo>
                    <a:cubicBezTo>
                      <a:pt x="272704" y="0"/>
                      <a:pt x="351358" y="78654"/>
                      <a:pt x="351358" y="175679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E37DB89B-7FCC-87DC-B616-279280A14C83}"/>
                  </a:ext>
                </a:extLst>
              </p:cNvPr>
              <p:cNvSpPr/>
              <p:nvPr/>
            </p:nvSpPr>
            <p:spPr>
              <a:xfrm>
                <a:off x="4644542" y="4911737"/>
                <a:ext cx="351358" cy="351358"/>
              </a:xfrm>
              <a:custGeom>
                <a:avLst/>
                <a:gdLst>
                  <a:gd name="connsiteX0" fmla="*/ 351358 w 351358"/>
                  <a:gd name="connsiteY0" fmla="*/ 175679 h 351358"/>
                  <a:gd name="connsiteX1" fmla="*/ 175679 w 351358"/>
                  <a:gd name="connsiteY1" fmla="*/ 351358 h 351358"/>
                  <a:gd name="connsiteX2" fmla="*/ 0 w 351358"/>
                  <a:gd name="connsiteY2" fmla="*/ 175679 h 351358"/>
                  <a:gd name="connsiteX3" fmla="*/ 175679 w 351358"/>
                  <a:gd name="connsiteY3" fmla="*/ 0 h 351358"/>
                  <a:gd name="connsiteX4" fmla="*/ 351358 w 351358"/>
                  <a:gd name="connsiteY4" fmla="*/ 175679 h 351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1358" h="351358">
                    <a:moveTo>
                      <a:pt x="351358" y="175679"/>
                    </a:moveTo>
                    <a:cubicBezTo>
                      <a:pt x="351358" y="272704"/>
                      <a:pt x="272704" y="351358"/>
                      <a:pt x="175679" y="351358"/>
                    </a:cubicBezTo>
                    <a:cubicBezTo>
                      <a:pt x="78654" y="351358"/>
                      <a:pt x="0" y="272704"/>
                      <a:pt x="0" y="175679"/>
                    </a:cubicBezTo>
                    <a:cubicBezTo>
                      <a:pt x="0" y="78654"/>
                      <a:pt x="78654" y="0"/>
                      <a:pt x="175679" y="0"/>
                    </a:cubicBezTo>
                    <a:cubicBezTo>
                      <a:pt x="272704" y="0"/>
                      <a:pt x="351358" y="78654"/>
                      <a:pt x="351358" y="175679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A41C989A-5FC1-167A-9F47-9CE192259FC7}"/>
                  </a:ext>
                </a:extLst>
              </p:cNvPr>
              <p:cNvSpPr/>
              <p:nvPr/>
            </p:nvSpPr>
            <p:spPr>
              <a:xfrm>
                <a:off x="7287806" y="3421341"/>
                <a:ext cx="272186" cy="272186"/>
              </a:xfrm>
              <a:custGeom>
                <a:avLst/>
                <a:gdLst>
                  <a:gd name="connsiteX0" fmla="*/ 272186 w 272186"/>
                  <a:gd name="connsiteY0" fmla="*/ 136093 h 272186"/>
                  <a:gd name="connsiteX1" fmla="*/ 136093 w 272186"/>
                  <a:gd name="connsiteY1" fmla="*/ 272186 h 272186"/>
                  <a:gd name="connsiteX2" fmla="*/ 0 w 272186"/>
                  <a:gd name="connsiteY2" fmla="*/ 136093 h 272186"/>
                  <a:gd name="connsiteX3" fmla="*/ 136093 w 272186"/>
                  <a:gd name="connsiteY3" fmla="*/ 0 h 272186"/>
                  <a:gd name="connsiteX4" fmla="*/ 272186 w 272186"/>
                  <a:gd name="connsiteY4" fmla="*/ 136093 h 272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2186" h="272186">
                    <a:moveTo>
                      <a:pt x="272186" y="136093"/>
                    </a:moveTo>
                    <a:cubicBezTo>
                      <a:pt x="272186" y="211255"/>
                      <a:pt x="211255" y="272186"/>
                      <a:pt x="136093" y="272186"/>
                    </a:cubicBezTo>
                    <a:cubicBezTo>
                      <a:pt x="60931" y="272186"/>
                      <a:pt x="0" y="211255"/>
                      <a:pt x="0" y="136093"/>
                    </a:cubicBezTo>
                    <a:cubicBezTo>
                      <a:pt x="0" y="60931"/>
                      <a:pt x="60931" y="0"/>
                      <a:pt x="136093" y="0"/>
                    </a:cubicBezTo>
                    <a:cubicBezTo>
                      <a:pt x="211256" y="0"/>
                      <a:pt x="272186" y="60931"/>
                      <a:pt x="272186" y="136093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F132BC55-611D-E5AB-7462-AA5DA98AE63A}"/>
                  </a:ext>
                </a:extLst>
              </p:cNvPr>
              <p:cNvSpPr/>
              <p:nvPr/>
            </p:nvSpPr>
            <p:spPr>
              <a:xfrm>
                <a:off x="7665910" y="4444555"/>
                <a:ext cx="244297" cy="244297"/>
              </a:xfrm>
              <a:custGeom>
                <a:avLst/>
                <a:gdLst>
                  <a:gd name="connsiteX0" fmla="*/ 244297 w 244297"/>
                  <a:gd name="connsiteY0" fmla="*/ 122149 h 244297"/>
                  <a:gd name="connsiteX1" fmla="*/ 122149 w 244297"/>
                  <a:gd name="connsiteY1" fmla="*/ 244297 h 244297"/>
                  <a:gd name="connsiteX2" fmla="*/ 0 w 244297"/>
                  <a:gd name="connsiteY2" fmla="*/ 122149 h 244297"/>
                  <a:gd name="connsiteX3" fmla="*/ 122149 w 244297"/>
                  <a:gd name="connsiteY3" fmla="*/ 0 h 244297"/>
                  <a:gd name="connsiteX4" fmla="*/ 244297 w 244297"/>
                  <a:gd name="connsiteY4" fmla="*/ 122149 h 24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297" h="244297">
                    <a:moveTo>
                      <a:pt x="244297" y="122149"/>
                    </a:moveTo>
                    <a:cubicBezTo>
                      <a:pt x="244297" y="189610"/>
                      <a:pt x="189610" y="244297"/>
                      <a:pt x="122149" y="244297"/>
                    </a:cubicBezTo>
                    <a:cubicBezTo>
                      <a:pt x="54688" y="244297"/>
                      <a:pt x="0" y="189610"/>
                      <a:pt x="0" y="122149"/>
                    </a:cubicBezTo>
                    <a:cubicBezTo>
                      <a:pt x="0" y="54688"/>
                      <a:pt x="54688" y="0"/>
                      <a:pt x="122149" y="0"/>
                    </a:cubicBezTo>
                    <a:cubicBezTo>
                      <a:pt x="189610" y="0"/>
                      <a:pt x="244297" y="54688"/>
                      <a:pt x="244297" y="122149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0B0F1408-6E4F-0B84-C0B9-45DBE3325671}"/>
                  </a:ext>
                </a:extLst>
              </p:cNvPr>
              <p:cNvSpPr/>
              <p:nvPr/>
            </p:nvSpPr>
            <p:spPr>
              <a:xfrm>
                <a:off x="9971189" y="673646"/>
                <a:ext cx="244297" cy="244297"/>
              </a:xfrm>
              <a:custGeom>
                <a:avLst/>
                <a:gdLst>
                  <a:gd name="connsiteX0" fmla="*/ 244297 w 244297"/>
                  <a:gd name="connsiteY0" fmla="*/ 122149 h 244297"/>
                  <a:gd name="connsiteX1" fmla="*/ 122148 w 244297"/>
                  <a:gd name="connsiteY1" fmla="*/ 244297 h 244297"/>
                  <a:gd name="connsiteX2" fmla="*/ -1 w 244297"/>
                  <a:gd name="connsiteY2" fmla="*/ 122149 h 244297"/>
                  <a:gd name="connsiteX3" fmla="*/ 122148 w 244297"/>
                  <a:gd name="connsiteY3" fmla="*/ 0 h 244297"/>
                  <a:gd name="connsiteX4" fmla="*/ 244297 w 244297"/>
                  <a:gd name="connsiteY4" fmla="*/ 122149 h 24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297" h="244297">
                    <a:moveTo>
                      <a:pt x="244297" y="122149"/>
                    </a:moveTo>
                    <a:cubicBezTo>
                      <a:pt x="244297" y="189609"/>
                      <a:pt x="189609" y="244297"/>
                      <a:pt x="122148" y="244297"/>
                    </a:cubicBezTo>
                    <a:cubicBezTo>
                      <a:pt x="54687" y="244297"/>
                      <a:pt x="-1" y="189609"/>
                      <a:pt x="-1" y="122149"/>
                    </a:cubicBezTo>
                    <a:cubicBezTo>
                      <a:pt x="-1" y="54688"/>
                      <a:pt x="54687" y="0"/>
                      <a:pt x="122148" y="0"/>
                    </a:cubicBezTo>
                    <a:cubicBezTo>
                      <a:pt x="189609" y="0"/>
                      <a:pt x="244297" y="54688"/>
                      <a:pt x="244297" y="122149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866C9060-172D-421B-A448-04E81F08B56F}"/>
                  </a:ext>
                </a:extLst>
              </p:cNvPr>
              <p:cNvSpPr/>
              <p:nvPr/>
            </p:nvSpPr>
            <p:spPr>
              <a:xfrm>
                <a:off x="9810369" y="5208612"/>
                <a:ext cx="244297" cy="244297"/>
              </a:xfrm>
              <a:custGeom>
                <a:avLst/>
                <a:gdLst>
                  <a:gd name="connsiteX0" fmla="*/ 244297 w 244297"/>
                  <a:gd name="connsiteY0" fmla="*/ 122149 h 244297"/>
                  <a:gd name="connsiteX1" fmla="*/ 122148 w 244297"/>
                  <a:gd name="connsiteY1" fmla="*/ 244298 h 244297"/>
                  <a:gd name="connsiteX2" fmla="*/ 0 w 244297"/>
                  <a:gd name="connsiteY2" fmla="*/ 122149 h 244297"/>
                  <a:gd name="connsiteX3" fmla="*/ 122148 w 244297"/>
                  <a:gd name="connsiteY3" fmla="*/ 0 h 244297"/>
                  <a:gd name="connsiteX4" fmla="*/ 244297 w 244297"/>
                  <a:gd name="connsiteY4" fmla="*/ 122149 h 24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297" h="244297">
                    <a:moveTo>
                      <a:pt x="244297" y="122149"/>
                    </a:moveTo>
                    <a:cubicBezTo>
                      <a:pt x="244297" y="189610"/>
                      <a:pt x="189609" y="244298"/>
                      <a:pt x="122148" y="244298"/>
                    </a:cubicBezTo>
                    <a:cubicBezTo>
                      <a:pt x="54687" y="244298"/>
                      <a:pt x="0" y="189610"/>
                      <a:pt x="0" y="122149"/>
                    </a:cubicBezTo>
                    <a:cubicBezTo>
                      <a:pt x="0" y="54688"/>
                      <a:pt x="54687" y="0"/>
                      <a:pt x="122148" y="0"/>
                    </a:cubicBezTo>
                    <a:cubicBezTo>
                      <a:pt x="189609" y="0"/>
                      <a:pt x="244297" y="54688"/>
                      <a:pt x="244297" y="122149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687D62B1-1F00-7F9D-8CDF-2CC31A3B83D2}"/>
                  </a:ext>
                </a:extLst>
              </p:cNvPr>
              <p:cNvSpPr/>
              <p:nvPr/>
            </p:nvSpPr>
            <p:spPr>
              <a:xfrm>
                <a:off x="2976372" y="5752338"/>
                <a:ext cx="210769" cy="210769"/>
              </a:xfrm>
              <a:custGeom>
                <a:avLst/>
                <a:gdLst>
                  <a:gd name="connsiteX0" fmla="*/ 210769 w 210769"/>
                  <a:gd name="connsiteY0" fmla="*/ 105384 h 210769"/>
                  <a:gd name="connsiteX1" fmla="*/ 105385 w 210769"/>
                  <a:gd name="connsiteY1" fmla="*/ 210769 h 210769"/>
                  <a:gd name="connsiteX2" fmla="*/ 0 w 210769"/>
                  <a:gd name="connsiteY2" fmla="*/ 105384 h 210769"/>
                  <a:gd name="connsiteX3" fmla="*/ 105385 w 210769"/>
                  <a:gd name="connsiteY3" fmla="*/ 0 h 210769"/>
                  <a:gd name="connsiteX4" fmla="*/ 210769 w 210769"/>
                  <a:gd name="connsiteY4" fmla="*/ 105384 h 210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0769" h="210769">
                    <a:moveTo>
                      <a:pt x="210769" y="105384"/>
                    </a:moveTo>
                    <a:cubicBezTo>
                      <a:pt x="210769" y="163587"/>
                      <a:pt x="163587" y="210769"/>
                      <a:pt x="105385" y="210769"/>
                    </a:cubicBezTo>
                    <a:cubicBezTo>
                      <a:pt x="47182" y="210769"/>
                      <a:pt x="0" y="163587"/>
                      <a:pt x="0" y="105384"/>
                    </a:cubicBezTo>
                    <a:cubicBezTo>
                      <a:pt x="0" y="47182"/>
                      <a:pt x="47182" y="0"/>
                      <a:pt x="105385" y="0"/>
                    </a:cubicBezTo>
                    <a:cubicBezTo>
                      <a:pt x="163587" y="0"/>
                      <a:pt x="210769" y="47182"/>
                      <a:pt x="210769" y="105384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EEBA193B-1B99-BAFA-59F5-3DE8029C382F}"/>
                  </a:ext>
                </a:extLst>
              </p:cNvPr>
              <p:cNvSpPr/>
              <p:nvPr/>
            </p:nvSpPr>
            <p:spPr>
              <a:xfrm>
                <a:off x="7177354" y="185089"/>
                <a:ext cx="152704" cy="152704"/>
              </a:xfrm>
              <a:custGeom>
                <a:avLst/>
                <a:gdLst>
                  <a:gd name="connsiteX0" fmla="*/ 152705 w 152704"/>
                  <a:gd name="connsiteY0" fmla="*/ 76352 h 152704"/>
                  <a:gd name="connsiteX1" fmla="*/ 76352 w 152704"/>
                  <a:gd name="connsiteY1" fmla="*/ 152705 h 152704"/>
                  <a:gd name="connsiteX2" fmla="*/ 0 w 152704"/>
                  <a:gd name="connsiteY2" fmla="*/ 76352 h 152704"/>
                  <a:gd name="connsiteX3" fmla="*/ 76352 w 152704"/>
                  <a:gd name="connsiteY3" fmla="*/ 0 h 152704"/>
                  <a:gd name="connsiteX4" fmla="*/ 152705 w 152704"/>
                  <a:gd name="connsiteY4" fmla="*/ 76352 h 152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704" h="152704">
                    <a:moveTo>
                      <a:pt x="152705" y="76352"/>
                    </a:moveTo>
                    <a:cubicBezTo>
                      <a:pt x="152705" y="118521"/>
                      <a:pt x="118521" y="152705"/>
                      <a:pt x="76352" y="152705"/>
                    </a:cubicBezTo>
                    <a:cubicBezTo>
                      <a:pt x="34184" y="152705"/>
                      <a:pt x="0" y="118521"/>
                      <a:pt x="0" y="76352"/>
                    </a:cubicBezTo>
                    <a:cubicBezTo>
                      <a:pt x="0" y="34184"/>
                      <a:pt x="34184" y="0"/>
                      <a:pt x="76352" y="0"/>
                    </a:cubicBezTo>
                    <a:cubicBezTo>
                      <a:pt x="118520" y="0"/>
                      <a:pt x="152705" y="34184"/>
                      <a:pt x="152705" y="76352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FDA803A9-E1C4-F036-4064-59728C5B6F95}"/>
                  </a:ext>
                </a:extLst>
              </p:cNvPr>
              <p:cNvSpPr/>
              <p:nvPr/>
            </p:nvSpPr>
            <p:spPr>
              <a:xfrm>
                <a:off x="2429370" y="1742312"/>
                <a:ext cx="152704" cy="152704"/>
              </a:xfrm>
              <a:custGeom>
                <a:avLst/>
                <a:gdLst>
                  <a:gd name="connsiteX0" fmla="*/ 152705 w 152704"/>
                  <a:gd name="connsiteY0" fmla="*/ 76352 h 152704"/>
                  <a:gd name="connsiteX1" fmla="*/ 76352 w 152704"/>
                  <a:gd name="connsiteY1" fmla="*/ 152705 h 152704"/>
                  <a:gd name="connsiteX2" fmla="*/ 0 w 152704"/>
                  <a:gd name="connsiteY2" fmla="*/ 76352 h 152704"/>
                  <a:gd name="connsiteX3" fmla="*/ 76352 w 152704"/>
                  <a:gd name="connsiteY3" fmla="*/ 0 h 152704"/>
                  <a:gd name="connsiteX4" fmla="*/ 152705 w 152704"/>
                  <a:gd name="connsiteY4" fmla="*/ 76352 h 152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704" h="152704">
                    <a:moveTo>
                      <a:pt x="152705" y="76352"/>
                    </a:moveTo>
                    <a:cubicBezTo>
                      <a:pt x="152705" y="118521"/>
                      <a:pt x="118521" y="152705"/>
                      <a:pt x="76352" y="152705"/>
                    </a:cubicBezTo>
                    <a:cubicBezTo>
                      <a:pt x="34184" y="152705"/>
                      <a:pt x="0" y="118521"/>
                      <a:pt x="0" y="76352"/>
                    </a:cubicBezTo>
                    <a:cubicBezTo>
                      <a:pt x="0" y="34184"/>
                      <a:pt x="34184" y="0"/>
                      <a:pt x="76352" y="0"/>
                    </a:cubicBezTo>
                    <a:cubicBezTo>
                      <a:pt x="118521" y="0"/>
                      <a:pt x="152705" y="34184"/>
                      <a:pt x="152705" y="76352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图形 2">
            <a:extLst>
              <a:ext uri="{FF2B5EF4-FFF2-40B4-BE49-F238E27FC236}">
                <a16:creationId xmlns:a16="http://schemas.microsoft.com/office/drawing/2014/main" id="{95485A91-E866-0AE0-5EEB-0CE371BD3091}"/>
              </a:ext>
            </a:extLst>
          </p:cNvPr>
          <p:cNvGrpSpPr/>
          <p:nvPr userDrawn="1"/>
        </p:nvGrpSpPr>
        <p:grpSpPr>
          <a:xfrm>
            <a:off x="1136561" y="5682127"/>
            <a:ext cx="1993883" cy="1068205"/>
            <a:chOff x="4145662" y="5174082"/>
            <a:chExt cx="1495412" cy="1068205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0790B315-9697-4399-61EB-A02DA602CACD}"/>
                </a:ext>
              </a:extLst>
            </p:cNvPr>
            <p:cNvSpPr/>
            <p:nvPr/>
          </p:nvSpPr>
          <p:spPr>
            <a:xfrm>
              <a:off x="4145662" y="5174082"/>
              <a:ext cx="1495412" cy="1068205"/>
            </a:xfrm>
            <a:custGeom>
              <a:avLst/>
              <a:gdLst>
                <a:gd name="connsiteX0" fmla="*/ 147902 w 1495412"/>
                <a:gd name="connsiteY0" fmla="*/ 843813 h 1068205"/>
                <a:gd name="connsiteX1" fmla="*/ 61530 w 1495412"/>
                <a:gd name="connsiteY1" fmla="*/ 703833 h 1068205"/>
                <a:gd name="connsiteX2" fmla="*/ 36 w 1495412"/>
                <a:gd name="connsiteY2" fmla="*/ 517448 h 1068205"/>
                <a:gd name="connsiteX3" fmla="*/ 156170 w 1495412"/>
                <a:gd name="connsiteY3" fmla="*/ 356209 h 1068205"/>
                <a:gd name="connsiteX4" fmla="*/ 317447 w 1495412"/>
                <a:gd name="connsiteY4" fmla="*/ 440524 h 1068205"/>
                <a:gd name="connsiteX5" fmla="*/ 483982 w 1495412"/>
                <a:gd name="connsiteY5" fmla="*/ 295211 h 1068205"/>
                <a:gd name="connsiteX6" fmla="*/ 583843 w 1495412"/>
                <a:gd name="connsiteY6" fmla="*/ 327367 h 1068205"/>
                <a:gd name="connsiteX7" fmla="*/ 633449 w 1495412"/>
                <a:gd name="connsiteY7" fmla="*/ 80594 h 1068205"/>
                <a:gd name="connsiteX8" fmla="*/ 821891 w 1495412"/>
                <a:gd name="connsiteY8" fmla="*/ 9918 h 1068205"/>
                <a:gd name="connsiteX9" fmla="*/ 903845 w 1495412"/>
                <a:gd name="connsiteY9" fmla="*/ 113283 h 1068205"/>
                <a:gd name="connsiteX10" fmla="*/ 914551 w 1495412"/>
                <a:gd name="connsiteY10" fmla="*/ 248500 h 1068205"/>
                <a:gd name="connsiteX11" fmla="*/ 895005 w 1495412"/>
                <a:gd name="connsiteY11" fmla="*/ 356628 h 1068205"/>
                <a:gd name="connsiteX12" fmla="*/ 1137740 w 1495412"/>
                <a:gd name="connsiteY12" fmla="*/ 297078 h 1068205"/>
                <a:gd name="connsiteX13" fmla="*/ 1135150 w 1495412"/>
                <a:gd name="connsiteY13" fmla="*/ 502399 h 1068205"/>
                <a:gd name="connsiteX14" fmla="*/ 1476945 w 1495412"/>
                <a:gd name="connsiteY14" fmla="*/ 556005 h 1068205"/>
                <a:gd name="connsiteX15" fmla="*/ 1370531 w 1495412"/>
                <a:gd name="connsiteY15" fmla="*/ 868311 h 1068205"/>
                <a:gd name="connsiteX16" fmla="*/ 375778 w 1495412"/>
                <a:gd name="connsiteY16" fmla="*/ 980135 h 1068205"/>
                <a:gd name="connsiteX17" fmla="*/ 210196 w 1495412"/>
                <a:gd name="connsiteY17" fmla="*/ 905268 h 1068205"/>
                <a:gd name="connsiteX18" fmla="*/ 147902 w 1495412"/>
                <a:gd name="connsiteY18" fmla="*/ 843813 h 1068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95412" h="1068205">
                  <a:moveTo>
                    <a:pt x="147902" y="843813"/>
                  </a:moveTo>
                  <a:cubicBezTo>
                    <a:pt x="113879" y="801369"/>
                    <a:pt x="87209" y="752144"/>
                    <a:pt x="61530" y="703833"/>
                  </a:cubicBezTo>
                  <a:cubicBezTo>
                    <a:pt x="30478" y="645388"/>
                    <a:pt x="-1221" y="583628"/>
                    <a:pt x="36" y="517448"/>
                  </a:cubicBezTo>
                  <a:cubicBezTo>
                    <a:pt x="1674" y="433323"/>
                    <a:pt x="74712" y="360666"/>
                    <a:pt x="156170" y="356209"/>
                  </a:cubicBezTo>
                  <a:cubicBezTo>
                    <a:pt x="199414" y="353847"/>
                    <a:pt x="325982" y="377469"/>
                    <a:pt x="317447" y="440524"/>
                  </a:cubicBezTo>
                  <a:cubicBezTo>
                    <a:pt x="327849" y="363600"/>
                    <a:pt x="403934" y="289267"/>
                    <a:pt x="483982" y="295211"/>
                  </a:cubicBezTo>
                  <a:cubicBezTo>
                    <a:pt x="519073" y="297801"/>
                    <a:pt x="552143" y="312051"/>
                    <a:pt x="583843" y="327367"/>
                  </a:cubicBezTo>
                  <a:cubicBezTo>
                    <a:pt x="575803" y="240880"/>
                    <a:pt x="582966" y="154889"/>
                    <a:pt x="633449" y="80594"/>
                  </a:cubicBezTo>
                  <a:cubicBezTo>
                    <a:pt x="674368" y="20319"/>
                    <a:pt x="755255" y="-19533"/>
                    <a:pt x="821891" y="9918"/>
                  </a:cubicBezTo>
                  <a:cubicBezTo>
                    <a:pt x="863420" y="28282"/>
                    <a:pt x="891233" y="69659"/>
                    <a:pt x="903845" y="113283"/>
                  </a:cubicBezTo>
                  <a:cubicBezTo>
                    <a:pt x="916456" y="156908"/>
                    <a:pt x="915884" y="203123"/>
                    <a:pt x="914551" y="248500"/>
                  </a:cubicBezTo>
                  <a:cubicBezTo>
                    <a:pt x="913484" y="285419"/>
                    <a:pt x="911655" y="323633"/>
                    <a:pt x="895005" y="356628"/>
                  </a:cubicBezTo>
                  <a:cubicBezTo>
                    <a:pt x="935925" y="275437"/>
                    <a:pt x="1067636" y="209295"/>
                    <a:pt x="1137740" y="297078"/>
                  </a:cubicBezTo>
                  <a:cubicBezTo>
                    <a:pt x="1183346" y="354189"/>
                    <a:pt x="1174431" y="440791"/>
                    <a:pt x="1135150" y="502399"/>
                  </a:cubicBezTo>
                  <a:cubicBezTo>
                    <a:pt x="1225485" y="398729"/>
                    <a:pt x="1422690" y="429628"/>
                    <a:pt x="1476945" y="556005"/>
                  </a:cubicBezTo>
                  <a:cubicBezTo>
                    <a:pt x="1532419" y="685202"/>
                    <a:pt x="1452942" y="782662"/>
                    <a:pt x="1370531" y="868311"/>
                  </a:cubicBezTo>
                  <a:cubicBezTo>
                    <a:pt x="1102803" y="1146631"/>
                    <a:pt x="711935" y="1084147"/>
                    <a:pt x="375778" y="980135"/>
                  </a:cubicBezTo>
                  <a:cubicBezTo>
                    <a:pt x="317600" y="962151"/>
                    <a:pt x="258888" y="941844"/>
                    <a:pt x="210196" y="905268"/>
                  </a:cubicBezTo>
                  <a:cubicBezTo>
                    <a:pt x="186650" y="887513"/>
                    <a:pt x="166228" y="866634"/>
                    <a:pt x="147902" y="843813"/>
                  </a:cubicBezTo>
                  <a:close/>
                </a:path>
              </a:pathLst>
            </a:custGeom>
            <a:solidFill>
              <a:srgbClr val="72A344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7B9714D-BF9C-5C82-46AC-E273934FF81D}"/>
                </a:ext>
              </a:extLst>
            </p:cNvPr>
            <p:cNvSpPr/>
            <p:nvPr/>
          </p:nvSpPr>
          <p:spPr>
            <a:xfrm>
              <a:off x="4221789" y="5287483"/>
              <a:ext cx="1328138" cy="948654"/>
            </a:xfrm>
            <a:custGeom>
              <a:avLst/>
              <a:gdLst>
                <a:gd name="connsiteX0" fmla="*/ 131326 w 1328138"/>
                <a:gd name="connsiteY0" fmla="*/ 749500 h 948654"/>
                <a:gd name="connsiteX1" fmla="*/ 54631 w 1328138"/>
                <a:gd name="connsiteY1" fmla="*/ 625179 h 948654"/>
                <a:gd name="connsiteX2" fmla="*/ 34 w 1328138"/>
                <a:gd name="connsiteY2" fmla="*/ 459635 h 948654"/>
                <a:gd name="connsiteX3" fmla="*/ 138718 w 1328138"/>
                <a:gd name="connsiteY3" fmla="*/ 316417 h 948654"/>
                <a:gd name="connsiteX4" fmla="*/ 281974 w 1328138"/>
                <a:gd name="connsiteY4" fmla="*/ 391283 h 948654"/>
                <a:gd name="connsiteX5" fmla="*/ 429878 w 1328138"/>
                <a:gd name="connsiteY5" fmla="*/ 262201 h 948654"/>
                <a:gd name="connsiteX6" fmla="*/ 518575 w 1328138"/>
                <a:gd name="connsiteY6" fmla="*/ 290737 h 948654"/>
                <a:gd name="connsiteX7" fmla="*/ 562618 w 1328138"/>
                <a:gd name="connsiteY7" fmla="*/ 71586 h 948654"/>
                <a:gd name="connsiteX8" fmla="*/ 729991 w 1328138"/>
                <a:gd name="connsiteY8" fmla="*/ 8797 h 948654"/>
                <a:gd name="connsiteX9" fmla="*/ 802763 w 1328138"/>
                <a:gd name="connsiteY9" fmla="*/ 100580 h 948654"/>
                <a:gd name="connsiteX10" fmla="*/ 812249 w 1328138"/>
                <a:gd name="connsiteY10" fmla="*/ 220671 h 948654"/>
                <a:gd name="connsiteX11" fmla="*/ 794914 w 1328138"/>
                <a:gd name="connsiteY11" fmla="*/ 316722 h 948654"/>
                <a:gd name="connsiteX12" fmla="*/ 1010484 w 1328138"/>
                <a:gd name="connsiteY12" fmla="*/ 263839 h 948654"/>
                <a:gd name="connsiteX13" fmla="*/ 1008198 w 1328138"/>
                <a:gd name="connsiteY13" fmla="*/ 446186 h 948654"/>
                <a:gd name="connsiteX14" fmla="*/ 1311740 w 1328138"/>
                <a:gd name="connsiteY14" fmla="*/ 493772 h 948654"/>
                <a:gd name="connsiteX15" fmla="*/ 1217252 w 1328138"/>
                <a:gd name="connsiteY15" fmla="*/ 771140 h 948654"/>
                <a:gd name="connsiteX16" fmla="*/ 333790 w 1328138"/>
                <a:gd name="connsiteY16" fmla="*/ 870429 h 948654"/>
                <a:gd name="connsiteX17" fmla="*/ 186724 w 1328138"/>
                <a:gd name="connsiteY17" fmla="*/ 803945 h 948654"/>
                <a:gd name="connsiteX18" fmla="*/ 131326 w 1328138"/>
                <a:gd name="connsiteY18" fmla="*/ 749500 h 948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8138" h="948654">
                  <a:moveTo>
                    <a:pt x="131326" y="749500"/>
                  </a:moveTo>
                  <a:cubicBezTo>
                    <a:pt x="101113" y="711819"/>
                    <a:pt x="77415" y="668080"/>
                    <a:pt x="54631" y="625179"/>
                  </a:cubicBezTo>
                  <a:cubicBezTo>
                    <a:pt x="27046" y="573287"/>
                    <a:pt x="-1110" y="518423"/>
                    <a:pt x="34" y="459635"/>
                  </a:cubicBezTo>
                  <a:cubicBezTo>
                    <a:pt x="1481" y="384920"/>
                    <a:pt x="66328" y="320379"/>
                    <a:pt x="138718" y="316417"/>
                  </a:cubicBezTo>
                  <a:cubicBezTo>
                    <a:pt x="177122" y="314322"/>
                    <a:pt x="289517" y="335315"/>
                    <a:pt x="281974" y="391283"/>
                  </a:cubicBezTo>
                  <a:cubicBezTo>
                    <a:pt x="291194" y="322970"/>
                    <a:pt x="358783" y="256943"/>
                    <a:pt x="429878" y="262201"/>
                  </a:cubicBezTo>
                  <a:cubicBezTo>
                    <a:pt x="461044" y="264525"/>
                    <a:pt x="490419" y="277136"/>
                    <a:pt x="518575" y="290737"/>
                  </a:cubicBezTo>
                  <a:cubicBezTo>
                    <a:pt x="511412" y="213928"/>
                    <a:pt x="517813" y="137576"/>
                    <a:pt x="562618" y="71586"/>
                  </a:cubicBezTo>
                  <a:cubicBezTo>
                    <a:pt x="598966" y="18056"/>
                    <a:pt x="670784" y="-17339"/>
                    <a:pt x="729991" y="8797"/>
                  </a:cubicBezTo>
                  <a:cubicBezTo>
                    <a:pt x="766872" y="25104"/>
                    <a:pt x="791561" y="61833"/>
                    <a:pt x="802763" y="100580"/>
                  </a:cubicBezTo>
                  <a:cubicBezTo>
                    <a:pt x="813964" y="139328"/>
                    <a:pt x="813431" y="180362"/>
                    <a:pt x="812249" y="220671"/>
                  </a:cubicBezTo>
                  <a:cubicBezTo>
                    <a:pt x="811297" y="253475"/>
                    <a:pt x="809659" y="287423"/>
                    <a:pt x="794914" y="316722"/>
                  </a:cubicBezTo>
                  <a:cubicBezTo>
                    <a:pt x="831261" y="244598"/>
                    <a:pt x="948228" y="185886"/>
                    <a:pt x="1010484" y="263839"/>
                  </a:cubicBezTo>
                  <a:cubicBezTo>
                    <a:pt x="1050984" y="314550"/>
                    <a:pt x="1043097" y="391474"/>
                    <a:pt x="1008198" y="446186"/>
                  </a:cubicBezTo>
                  <a:cubicBezTo>
                    <a:pt x="1088436" y="354098"/>
                    <a:pt x="1263544" y="381568"/>
                    <a:pt x="1311740" y="493772"/>
                  </a:cubicBezTo>
                  <a:cubicBezTo>
                    <a:pt x="1361004" y="608530"/>
                    <a:pt x="1290405" y="695055"/>
                    <a:pt x="1217252" y="771140"/>
                  </a:cubicBezTo>
                  <a:cubicBezTo>
                    <a:pt x="979470" y="1018295"/>
                    <a:pt x="632341" y="962822"/>
                    <a:pt x="333790" y="870429"/>
                  </a:cubicBezTo>
                  <a:cubicBezTo>
                    <a:pt x="282126" y="854427"/>
                    <a:pt x="229967" y="836406"/>
                    <a:pt x="186724" y="803945"/>
                  </a:cubicBezTo>
                  <a:cubicBezTo>
                    <a:pt x="165731" y="788323"/>
                    <a:pt x="147595" y="769807"/>
                    <a:pt x="131326" y="749500"/>
                  </a:cubicBezTo>
                  <a:close/>
                </a:path>
              </a:pathLst>
            </a:custGeom>
            <a:solidFill>
              <a:srgbClr val="638D3C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5" name="图形 2">
            <a:extLst>
              <a:ext uri="{FF2B5EF4-FFF2-40B4-BE49-F238E27FC236}">
                <a16:creationId xmlns:a16="http://schemas.microsoft.com/office/drawing/2014/main" id="{F525FE09-E07F-60E7-35B2-A561E0FF5363}"/>
              </a:ext>
            </a:extLst>
          </p:cNvPr>
          <p:cNvGrpSpPr/>
          <p:nvPr userDrawn="1"/>
        </p:nvGrpSpPr>
        <p:grpSpPr>
          <a:xfrm>
            <a:off x="8970942" y="5794442"/>
            <a:ext cx="1753292" cy="931116"/>
            <a:chOff x="7523710" y="5215803"/>
            <a:chExt cx="1314969" cy="931116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7A566873-1109-26FB-9BE2-5B472B4C6093}"/>
                </a:ext>
              </a:extLst>
            </p:cNvPr>
            <p:cNvSpPr/>
            <p:nvPr/>
          </p:nvSpPr>
          <p:spPr>
            <a:xfrm>
              <a:off x="7523710" y="5215803"/>
              <a:ext cx="1314969" cy="931116"/>
            </a:xfrm>
            <a:custGeom>
              <a:avLst/>
              <a:gdLst>
                <a:gd name="connsiteX0" fmla="*/ 199540 w 1314969"/>
                <a:gd name="connsiteY0" fmla="*/ 859241 h 931116"/>
                <a:gd name="connsiteX1" fmla="*/ 95718 w 1314969"/>
                <a:gd name="connsiteY1" fmla="*/ 757819 h 931116"/>
                <a:gd name="connsiteX2" fmla="*/ 3325 w 1314969"/>
                <a:gd name="connsiteY2" fmla="*/ 611363 h 931116"/>
                <a:gd name="connsiteX3" fmla="*/ 102576 w 1314969"/>
                <a:gd name="connsiteY3" fmla="*/ 440027 h 931116"/>
                <a:gd name="connsiteX4" fmla="*/ 258633 w 1314969"/>
                <a:gd name="connsiteY4" fmla="*/ 477784 h 931116"/>
                <a:gd name="connsiteX5" fmla="*/ 370190 w 1314969"/>
                <a:gd name="connsiteY5" fmla="*/ 317840 h 931116"/>
                <a:gd name="connsiteX6" fmla="*/ 462545 w 1314969"/>
                <a:gd name="connsiteY6" fmla="*/ 324051 h 931116"/>
                <a:gd name="connsiteX7" fmla="*/ 452372 w 1314969"/>
                <a:gd name="connsiteY7" fmla="*/ 102195 h 931116"/>
                <a:gd name="connsiteX8" fmla="*/ 598600 w 1314969"/>
                <a:gd name="connsiteY8" fmla="*/ 1496 h 931116"/>
                <a:gd name="connsiteX9" fmla="*/ 690802 w 1314969"/>
                <a:gd name="connsiteY9" fmla="*/ 72476 h 931116"/>
                <a:gd name="connsiteX10" fmla="*/ 728826 w 1314969"/>
                <a:gd name="connsiteY10" fmla="*/ 185938 h 931116"/>
                <a:gd name="connsiteX11" fmla="*/ 735188 w 1314969"/>
                <a:gd name="connsiteY11" fmla="*/ 282674 h 931116"/>
                <a:gd name="connsiteX12" fmla="*/ 930298 w 1314969"/>
                <a:gd name="connsiteY12" fmla="*/ 179918 h 931116"/>
                <a:gd name="connsiteX13" fmla="*/ 971903 w 1314969"/>
                <a:gd name="connsiteY13" fmla="*/ 356245 h 931116"/>
                <a:gd name="connsiteX14" fmla="*/ 1275942 w 1314969"/>
                <a:gd name="connsiteY14" fmla="*/ 329194 h 931116"/>
                <a:gd name="connsiteX15" fmla="*/ 1251481 w 1314969"/>
                <a:gd name="connsiteY15" fmla="*/ 619250 h 931116"/>
                <a:gd name="connsiteX16" fmla="*/ 423759 w 1314969"/>
                <a:gd name="connsiteY16" fmla="*/ 927212 h 931116"/>
                <a:gd name="connsiteX17" fmla="*/ 266025 w 1314969"/>
                <a:gd name="connsiteY17" fmla="*/ 898446 h 931116"/>
                <a:gd name="connsiteX18" fmla="*/ 199540 w 1314969"/>
                <a:gd name="connsiteY18" fmla="*/ 859241 h 931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14969" h="931116">
                  <a:moveTo>
                    <a:pt x="199540" y="859241"/>
                  </a:moveTo>
                  <a:cubicBezTo>
                    <a:pt x="161364" y="830171"/>
                    <a:pt x="128026" y="793710"/>
                    <a:pt x="95718" y="757819"/>
                  </a:cubicBezTo>
                  <a:cubicBezTo>
                    <a:pt x="56665" y="714423"/>
                    <a:pt x="16356" y="668284"/>
                    <a:pt x="3325" y="611363"/>
                  </a:cubicBezTo>
                  <a:cubicBezTo>
                    <a:pt x="-13210" y="539011"/>
                    <a:pt x="33805" y="461211"/>
                    <a:pt x="102576" y="440027"/>
                  </a:cubicBezTo>
                  <a:cubicBezTo>
                    <a:pt x="139114" y="428788"/>
                    <a:pt x="252499" y="422006"/>
                    <a:pt x="258633" y="477784"/>
                  </a:cubicBezTo>
                  <a:cubicBezTo>
                    <a:pt x="251128" y="409738"/>
                    <a:pt x="300391" y="329842"/>
                    <a:pt x="370190" y="317840"/>
                  </a:cubicBezTo>
                  <a:cubicBezTo>
                    <a:pt x="400785" y="312583"/>
                    <a:pt x="432141" y="317688"/>
                    <a:pt x="462545" y="324051"/>
                  </a:cubicBezTo>
                  <a:cubicBezTo>
                    <a:pt x="437208" y="251699"/>
                    <a:pt x="425016" y="176603"/>
                    <a:pt x="452372" y="102195"/>
                  </a:cubicBezTo>
                  <a:cubicBezTo>
                    <a:pt x="474546" y="41882"/>
                    <a:pt x="535277" y="-9515"/>
                    <a:pt x="598600" y="1496"/>
                  </a:cubicBezTo>
                  <a:cubicBezTo>
                    <a:pt x="638071" y="8354"/>
                    <a:pt x="670723" y="37844"/>
                    <a:pt x="690802" y="72476"/>
                  </a:cubicBezTo>
                  <a:cubicBezTo>
                    <a:pt x="710881" y="107147"/>
                    <a:pt x="720253" y="146809"/>
                    <a:pt x="728826" y="185938"/>
                  </a:cubicBezTo>
                  <a:cubicBezTo>
                    <a:pt x="735798" y="217790"/>
                    <a:pt x="742389" y="250898"/>
                    <a:pt x="735188" y="282674"/>
                  </a:cubicBezTo>
                  <a:cubicBezTo>
                    <a:pt x="752905" y="204417"/>
                    <a:pt x="851546" y="119720"/>
                    <a:pt x="930298" y="179918"/>
                  </a:cubicBezTo>
                  <a:cubicBezTo>
                    <a:pt x="981505" y="219085"/>
                    <a:pt x="992363" y="295133"/>
                    <a:pt x="971903" y="356245"/>
                  </a:cubicBezTo>
                  <a:cubicBezTo>
                    <a:pt x="1027111" y="248194"/>
                    <a:pt x="1202523" y="232611"/>
                    <a:pt x="1275942" y="329194"/>
                  </a:cubicBezTo>
                  <a:cubicBezTo>
                    <a:pt x="1350998" y="427950"/>
                    <a:pt x="1303755" y="528343"/>
                    <a:pt x="1251481" y="619250"/>
                  </a:cubicBezTo>
                  <a:cubicBezTo>
                    <a:pt x="1081670" y="914639"/>
                    <a:pt x="733741" y="944547"/>
                    <a:pt x="423759" y="927212"/>
                  </a:cubicBezTo>
                  <a:cubicBezTo>
                    <a:pt x="370114" y="924202"/>
                    <a:pt x="315517" y="919363"/>
                    <a:pt x="266025" y="898446"/>
                  </a:cubicBezTo>
                  <a:cubicBezTo>
                    <a:pt x="242060" y="888426"/>
                    <a:pt x="220114" y="874900"/>
                    <a:pt x="199540" y="859241"/>
                  </a:cubicBezTo>
                  <a:close/>
                </a:path>
              </a:pathLst>
            </a:custGeom>
            <a:solidFill>
              <a:srgbClr val="72A344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8C995F58-1BE7-C491-1538-099EF103B6AE}"/>
                </a:ext>
              </a:extLst>
            </p:cNvPr>
            <p:cNvSpPr/>
            <p:nvPr/>
          </p:nvSpPr>
          <p:spPr>
            <a:xfrm>
              <a:off x="7601075" y="5315608"/>
              <a:ext cx="1167824" cy="826973"/>
            </a:xfrm>
            <a:custGeom>
              <a:avLst/>
              <a:gdLst>
                <a:gd name="connsiteX0" fmla="*/ 177230 w 1167824"/>
                <a:gd name="connsiteY0" fmla="*/ 763094 h 826973"/>
                <a:gd name="connsiteX1" fmla="*/ 85028 w 1167824"/>
                <a:gd name="connsiteY1" fmla="*/ 673025 h 826973"/>
                <a:gd name="connsiteX2" fmla="*/ 2961 w 1167824"/>
                <a:gd name="connsiteY2" fmla="*/ 542952 h 826973"/>
                <a:gd name="connsiteX3" fmla="*/ 91124 w 1167824"/>
                <a:gd name="connsiteY3" fmla="*/ 390780 h 826973"/>
                <a:gd name="connsiteX4" fmla="*/ 229732 w 1167824"/>
                <a:gd name="connsiteY4" fmla="*/ 424309 h 826973"/>
                <a:gd name="connsiteX5" fmla="*/ 328792 w 1167824"/>
                <a:gd name="connsiteY5" fmla="*/ 282272 h 826973"/>
                <a:gd name="connsiteX6" fmla="*/ 410783 w 1167824"/>
                <a:gd name="connsiteY6" fmla="*/ 287796 h 826973"/>
                <a:gd name="connsiteX7" fmla="*/ 401753 w 1167824"/>
                <a:gd name="connsiteY7" fmla="*/ 90781 h 826973"/>
                <a:gd name="connsiteX8" fmla="*/ 531636 w 1167824"/>
                <a:gd name="connsiteY8" fmla="*/ 1322 h 826973"/>
                <a:gd name="connsiteX9" fmla="*/ 613513 w 1167824"/>
                <a:gd name="connsiteY9" fmla="*/ 64378 h 826973"/>
                <a:gd name="connsiteX10" fmla="*/ 647270 w 1167824"/>
                <a:gd name="connsiteY10" fmla="*/ 165152 h 826973"/>
                <a:gd name="connsiteX11" fmla="*/ 652909 w 1167824"/>
                <a:gd name="connsiteY11" fmla="*/ 251068 h 826973"/>
                <a:gd name="connsiteX12" fmla="*/ 826187 w 1167824"/>
                <a:gd name="connsiteY12" fmla="*/ 159780 h 826973"/>
                <a:gd name="connsiteX13" fmla="*/ 863144 w 1167824"/>
                <a:gd name="connsiteY13" fmla="*/ 316371 h 826973"/>
                <a:gd name="connsiteX14" fmla="*/ 1133159 w 1167824"/>
                <a:gd name="connsiteY14" fmla="*/ 292368 h 826973"/>
                <a:gd name="connsiteX15" fmla="*/ 1111442 w 1167824"/>
                <a:gd name="connsiteY15" fmla="*/ 550001 h 826973"/>
                <a:gd name="connsiteX16" fmla="*/ 376303 w 1167824"/>
                <a:gd name="connsiteY16" fmla="*/ 823520 h 826973"/>
                <a:gd name="connsiteX17" fmla="*/ 236209 w 1167824"/>
                <a:gd name="connsiteY17" fmla="*/ 797993 h 826973"/>
                <a:gd name="connsiteX18" fmla="*/ 177230 w 1167824"/>
                <a:gd name="connsiteY18" fmla="*/ 763094 h 826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67824" h="826973">
                  <a:moveTo>
                    <a:pt x="177230" y="763094"/>
                  </a:moveTo>
                  <a:cubicBezTo>
                    <a:pt x="143321" y="737262"/>
                    <a:pt x="113717" y="704877"/>
                    <a:pt x="85028" y="673025"/>
                  </a:cubicBezTo>
                  <a:cubicBezTo>
                    <a:pt x="50319" y="634506"/>
                    <a:pt x="14543" y="593510"/>
                    <a:pt x="2961" y="542952"/>
                  </a:cubicBezTo>
                  <a:cubicBezTo>
                    <a:pt x="-11746" y="478677"/>
                    <a:pt x="30012" y="409602"/>
                    <a:pt x="91124" y="390780"/>
                  </a:cubicBezTo>
                  <a:cubicBezTo>
                    <a:pt x="123547" y="380798"/>
                    <a:pt x="224245" y="374779"/>
                    <a:pt x="229732" y="424309"/>
                  </a:cubicBezTo>
                  <a:cubicBezTo>
                    <a:pt x="223064" y="363844"/>
                    <a:pt x="266841" y="292902"/>
                    <a:pt x="328792" y="282272"/>
                  </a:cubicBezTo>
                  <a:cubicBezTo>
                    <a:pt x="355957" y="277624"/>
                    <a:pt x="383808" y="282157"/>
                    <a:pt x="410783" y="287796"/>
                  </a:cubicBezTo>
                  <a:cubicBezTo>
                    <a:pt x="388266" y="223560"/>
                    <a:pt x="377445" y="156846"/>
                    <a:pt x="401753" y="90781"/>
                  </a:cubicBezTo>
                  <a:cubicBezTo>
                    <a:pt x="421451" y="37212"/>
                    <a:pt x="475401" y="-8431"/>
                    <a:pt x="531636" y="1322"/>
                  </a:cubicBezTo>
                  <a:cubicBezTo>
                    <a:pt x="566688" y="7418"/>
                    <a:pt x="595682" y="33593"/>
                    <a:pt x="613513" y="64378"/>
                  </a:cubicBezTo>
                  <a:cubicBezTo>
                    <a:pt x="631344" y="95163"/>
                    <a:pt x="639688" y="130405"/>
                    <a:pt x="647270" y="165152"/>
                  </a:cubicBezTo>
                  <a:cubicBezTo>
                    <a:pt x="653442" y="193422"/>
                    <a:pt x="659309" y="222836"/>
                    <a:pt x="652909" y="251068"/>
                  </a:cubicBezTo>
                  <a:cubicBezTo>
                    <a:pt x="668644" y="181573"/>
                    <a:pt x="756236" y="106326"/>
                    <a:pt x="826187" y="159780"/>
                  </a:cubicBezTo>
                  <a:cubicBezTo>
                    <a:pt x="871678" y="194565"/>
                    <a:pt x="881318" y="262079"/>
                    <a:pt x="863144" y="316371"/>
                  </a:cubicBezTo>
                  <a:cubicBezTo>
                    <a:pt x="912179" y="220397"/>
                    <a:pt x="1067970" y="206567"/>
                    <a:pt x="1133159" y="292368"/>
                  </a:cubicBezTo>
                  <a:cubicBezTo>
                    <a:pt x="1199834" y="380075"/>
                    <a:pt x="1157848" y="469228"/>
                    <a:pt x="1111442" y="550001"/>
                  </a:cubicBezTo>
                  <a:cubicBezTo>
                    <a:pt x="960604" y="812319"/>
                    <a:pt x="651613" y="838875"/>
                    <a:pt x="376303" y="823520"/>
                  </a:cubicBezTo>
                  <a:cubicBezTo>
                    <a:pt x="328678" y="820853"/>
                    <a:pt x="280176" y="816548"/>
                    <a:pt x="236209" y="797993"/>
                  </a:cubicBezTo>
                  <a:cubicBezTo>
                    <a:pt x="214987" y="789002"/>
                    <a:pt x="195480" y="777000"/>
                    <a:pt x="177230" y="763094"/>
                  </a:cubicBezTo>
                  <a:close/>
                </a:path>
              </a:pathLst>
            </a:custGeom>
            <a:solidFill>
              <a:srgbClr val="638D3C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31" name="任意多边形: 形状 930">
            <a:extLst>
              <a:ext uri="{FF2B5EF4-FFF2-40B4-BE49-F238E27FC236}">
                <a16:creationId xmlns:a16="http://schemas.microsoft.com/office/drawing/2014/main" id="{82020740-161B-5519-0AAD-5FFCEC608CF5}"/>
              </a:ext>
            </a:extLst>
          </p:cNvPr>
          <p:cNvSpPr/>
          <p:nvPr userDrawn="1"/>
        </p:nvSpPr>
        <p:spPr>
          <a:xfrm>
            <a:off x="0" y="5837436"/>
            <a:ext cx="12192000" cy="1020564"/>
          </a:xfrm>
          <a:custGeom>
            <a:avLst/>
            <a:gdLst>
              <a:gd name="connsiteX0" fmla="*/ 0 w 12192000"/>
              <a:gd name="connsiteY0" fmla="*/ 0 h 1020564"/>
              <a:gd name="connsiteX1" fmla="*/ 6096000 w 12192000"/>
              <a:gd name="connsiteY1" fmla="*/ 795413 h 1020564"/>
              <a:gd name="connsiteX2" fmla="*/ 12192000 w 12192000"/>
              <a:gd name="connsiteY2" fmla="*/ 0 h 1020564"/>
              <a:gd name="connsiteX3" fmla="*/ 12192000 w 12192000"/>
              <a:gd name="connsiteY3" fmla="*/ 1020564 h 1020564"/>
              <a:gd name="connsiteX4" fmla="*/ 0 w 12192000"/>
              <a:gd name="connsiteY4" fmla="*/ 1020564 h 1020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1020564">
                <a:moveTo>
                  <a:pt x="0" y="0"/>
                </a:moveTo>
                <a:cubicBezTo>
                  <a:pt x="1549756" y="490880"/>
                  <a:pt x="3708451" y="795413"/>
                  <a:pt x="6096000" y="795413"/>
                </a:cubicBezTo>
                <a:cubicBezTo>
                  <a:pt x="8483549" y="795413"/>
                  <a:pt x="10642244" y="490880"/>
                  <a:pt x="12192000" y="0"/>
                </a:cubicBezTo>
                <a:lnTo>
                  <a:pt x="12192000" y="1020564"/>
                </a:lnTo>
                <a:lnTo>
                  <a:pt x="0" y="1020564"/>
                </a:lnTo>
                <a:close/>
              </a:path>
            </a:pathLst>
          </a:custGeom>
          <a:solidFill>
            <a:srgbClr val="DAE472"/>
          </a:solidFill>
          <a:ln w="381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735BDDEA-8083-6FE7-AC82-D2F6EE7A03B5}"/>
              </a:ext>
            </a:extLst>
          </p:cNvPr>
          <p:cNvSpPr/>
          <p:nvPr userDrawn="1"/>
        </p:nvSpPr>
        <p:spPr>
          <a:xfrm>
            <a:off x="0" y="6020240"/>
            <a:ext cx="12192000" cy="837760"/>
          </a:xfrm>
          <a:custGeom>
            <a:avLst/>
            <a:gdLst>
              <a:gd name="connsiteX0" fmla="*/ 288188 w 12192000"/>
              <a:gd name="connsiteY0" fmla="*/ 0 h 837760"/>
              <a:gd name="connsiteX1" fmla="*/ 6096000 w 12192000"/>
              <a:gd name="connsiteY1" fmla="*/ 809549 h 837760"/>
              <a:gd name="connsiteX2" fmla="*/ 11903812 w 12192000"/>
              <a:gd name="connsiteY2" fmla="*/ 0 h 837760"/>
              <a:gd name="connsiteX3" fmla="*/ 12192000 w 12192000"/>
              <a:gd name="connsiteY3" fmla="*/ 106489 h 837760"/>
              <a:gd name="connsiteX4" fmla="*/ 12192000 w 12192000"/>
              <a:gd name="connsiteY4" fmla="*/ 837760 h 837760"/>
              <a:gd name="connsiteX5" fmla="*/ 0 w 12192000"/>
              <a:gd name="connsiteY5" fmla="*/ 837760 h 837760"/>
              <a:gd name="connsiteX6" fmla="*/ 0 w 12192000"/>
              <a:gd name="connsiteY6" fmla="*/ 106489 h 837760"/>
              <a:gd name="connsiteX7" fmla="*/ 288188 w 12192000"/>
              <a:gd name="connsiteY7" fmla="*/ 0 h 837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837760">
                <a:moveTo>
                  <a:pt x="288188" y="0"/>
                </a:moveTo>
                <a:cubicBezTo>
                  <a:pt x="1712519" y="496710"/>
                  <a:pt x="3786784" y="809549"/>
                  <a:pt x="6096000" y="809549"/>
                </a:cubicBezTo>
                <a:cubicBezTo>
                  <a:pt x="8405216" y="809549"/>
                  <a:pt x="10479481" y="496710"/>
                  <a:pt x="11903812" y="0"/>
                </a:cubicBezTo>
                <a:cubicBezTo>
                  <a:pt x="12003075" y="34595"/>
                  <a:pt x="12099188" y="70104"/>
                  <a:pt x="12192000" y="106489"/>
                </a:cubicBezTo>
                <a:lnTo>
                  <a:pt x="12192000" y="837760"/>
                </a:lnTo>
                <a:lnTo>
                  <a:pt x="0" y="837760"/>
                </a:lnTo>
                <a:lnTo>
                  <a:pt x="0" y="106489"/>
                </a:lnTo>
                <a:cubicBezTo>
                  <a:pt x="92812" y="70104"/>
                  <a:pt x="188925" y="34595"/>
                  <a:pt x="288188" y="0"/>
                </a:cubicBezTo>
                <a:close/>
              </a:path>
            </a:pathLst>
          </a:custGeom>
          <a:solidFill>
            <a:srgbClr val="B6D15F"/>
          </a:solidFill>
          <a:ln w="381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8C92A610-2F85-8E48-E7BE-C735EA211AFB}"/>
              </a:ext>
            </a:extLst>
          </p:cNvPr>
          <p:cNvSpPr/>
          <p:nvPr userDrawn="1"/>
        </p:nvSpPr>
        <p:spPr>
          <a:xfrm>
            <a:off x="0" y="6421472"/>
            <a:ext cx="12192000" cy="436529"/>
          </a:xfrm>
          <a:custGeom>
            <a:avLst/>
            <a:gdLst>
              <a:gd name="connsiteX0" fmla="*/ 11248745 w 12192000"/>
              <a:gd name="connsiteY0" fmla="*/ 0 h 436529"/>
              <a:gd name="connsiteX1" fmla="*/ 12192000 w 12192000"/>
              <a:gd name="connsiteY1" fmla="*/ 361074 h 436529"/>
              <a:gd name="connsiteX2" fmla="*/ 12192000 w 12192000"/>
              <a:gd name="connsiteY2" fmla="*/ 436529 h 436529"/>
              <a:gd name="connsiteX3" fmla="*/ 11530954 w 12192000"/>
              <a:gd name="connsiteY3" fmla="*/ 436529 h 436529"/>
              <a:gd name="connsiteX4" fmla="*/ 11329128 w 12192000"/>
              <a:gd name="connsiteY4" fmla="*/ 365315 h 436529"/>
              <a:gd name="connsiteX5" fmla="*/ 10949940 w 12192000"/>
              <a:gd name="connsiteY5" fmla="*/ 255080 h 436529"/>
              <a:gd name="connsiteX6" fmla="*/ 10478742 w 12192000"/>
              <a:gd name="connsiteY6" fmla="*/ 367665 h 436529"/>
              <a:gd name="connsiteX7" fmla="*/ 10124414 w 12192000"/>
              <a:gd name="connsiteY7" fmla="*/ 436529 h 436529"/>
              <a:gd name="connsiteX8" fmla="*/ 9063401 w 12192000"/>
              <a:gd name="connsiteY8" fmla="*/ 436529 h 436529"/>
              <a:gd name="connsiteX9" fmla="*/ 9603249 w 12192000"/>
              <a:gd name="connsiteY9" fmla="*/ 361220 h 436529"/>
              <a:gd name="connsiteX10" fmla="*/ 11248745 w 12192000"/>
              <a:gd name="connsiteY10" fmla="*/ 0 h 436529"/>
              <a:gd name="connsiteX11" fmla="*/ 943255 w 12192000"/>
              <a:gd name="connsiteY11" fmla="*/ 0 h 436529"/>
              <a:gd name="connsiteX12" fmla="*/ 2588751 w 12192000"/>
              <a:gd name="connsiteY12" fmla="*/ 361220 h 436529"/>
              <a:gd name="connsiteX13" fmla="*/ 3128599 w 12192000"/>
              <a:gd name="connsiteY13" fmla="*/ 436529 h 436529"/>
              <a:gd name="connsiteX14" fmla="*/ 2067586 w 12192000"/>
              <a:gd name="connsiteY14" fmla="*/ 436529 h 436529"/>
              <a:gd name="connsiteX15" fmla="*/ 1713259 w 12192000"/>
              <a:gd name="connsiteY15" fmla="*/ 367665 h 436529"/>
              <a:gd name="connsiteX16" fmla="*/ 1242060 w 12192000"/>
              <a:gd name="connsiteY16" fmla="*/ 255080 h 436529"/>
              <a:gd name="connsiteX17" fmla="*/ 862873 w 12192000"/>
              <a:gd name="connsiteY17" fmla="*/ 365315 h 436529"/>
              <a:gd name="connsiteX18" fmla="*/ 661046 w 12192000"/>
              <a:gd name="connsiteY18" fmla="*/ 436529 h 436529"/>
              <a:gd name="connsiteX19" fmla="*/ 0 w 12192000"/>
              <a:gd name="connsiteY19" fmla="*/ 436529 h 436529"/>
              <a:gd name="connsiteX20" fmla="*/ 0 w 12192000"/>
              <a:gd name="connsiteY20" fmla="*/ 361074 h 436529"/>
              <a:gd name="connsiteX21" fmla="*/ 943255 w 12192000"/>
              <a:gd name="connsiteY21" fmla="*/ 0 h 436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2000" h="436529">
                <a:moveTo>
                  <a:pt x="11248745" y="0"/>
                </a:moveTo>
                <a:cubicBezTo>
                  <a:pt x="11614404" y="109424"/>
                  <a:pt x="11931803" y="230581"/>
                  <a:pt x="12192000" y="361074"/>
                </a:cubicBezTo>
                <a:lnTo>
                  <a:pt x="12192000" y="436529"/>
                </a:lnTo>
                <a:lnTo>
                  <a:pt x="11530954" y="436529"/>
                </a:lnTo>
                <a:lnTo>
                  <a:pt x="11329128" y="365315"/>
                </a:lnTo>
                <a:cubicBezTo>
                  <a:pt x="11209874" y="327182"/>
                  <a:pt x="11083315" y="290399"/>
                  <a:pt x="10949940" y="255080"/>
                </a:cubicBezTo>
                <a:cubicBezTo>
                  <a:pt x="10801134" y="294485"/>
                  <a:pt x="10643842" y="332067"/>
                  <a:pt x="10478742" y="367665"/>
                </a:cubicBezTo>
                <a:lnTo>
                  <a:pt x="10124414" y="436529"/>
                </a:lnTo>
                <a:lnTo>
                  <a:pt x="9063401" y="436529"/>
                </a:lnTo>
                <a:lnTo>
                  <a:pt x="9603249" y="361220"/>
                </a:lnTo>
                <a:cubicBezTo>
                  <a:pt x="10219888" y="263951"/>
                  <a:pt x="10774858" y="141818"/>
                  <a:pt x="11248745" y="0"/>
                </a:cubicBezTo>
                <a:close/>
                <a:moveTo>
                  <a:pt x="943255" y="0"/>
                </a:moveTo>
                <a:cubicBezTo>
                  <a:pt x="1417142" y="141818"/>
                  <a:pt x="1972112" y="263951"/>
                  <a:pt x="2588751" y="361220"/>
                </a:cubicBezTo>
                <a:lnTo>
                  <a:pt x="3128599" y="436529"/>
                </a:lnTo>
                <a:lnTo>
                  <a:pt x="2067586" y="436529"/>
                </a:lnTo>
                <a:lnTo>
                  <a:pt x="1713259" y="367665"/>
                </a:lnTo>
                <a:cubicBezTo>
                  <a:pt x="1548158" y="332067"/>
                  <a:pt x="1390866" y="294485"/>
                  <a:pt x="1242060" y="255080"/>
                </a:cubicBezTo>
                <a:cubicBezTo>
                  <a:pt x="1108685" y="290399"/>
                  <a:pt x="982126" y="327182"/>
                  <a:pt x="862873" y="365315"/>
                </a:cubicBezTo>
                <a:lnTo>
                  <a:pt x="661046" y="436529"/>
                </a:lnTo>
                <a:lnTo>
                  <a:pt x="0" y="436529"/>
                </a:lnTo>
                <a:lnTo>
                  <a:pt x="0" y="361074"/>
                </a:lnTo>
                <a:cubicBezTo>
                  <a:pt x="260198" y="230581"/>
                  <a:pt x="577596" y="109424"/>
                  <a:pt x="943255" y="0"/>
                </a:cubicBezTo>
                <a:close/>
              </a:path>
            </a:pathLst>
          </a:custGeom>
          <a:solidFill>
            <a:srgbClr val="DAE472"/>
          </a:solidFill>
          <a:ln w="381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3" name="图形 2">
            <a:extLst>
              <a:ext uri="{FF2B5EF4-FFF2-40B4-BE49-F238E27FC236}">
                <a16:creationId xmlns:a16="http://schemas.microsoft.com/office/drawing/2014/main" id="{BAEB6D53-C68C-41B9-B499-C21F6E813839}"/>
              </a:ext>
            </a:extLst>
          </p:cNvPr>
          <p:cNvGrpSpPr/>
          <p:nvPr userDrawn="1"/>
        </p:nvGrpSpPr>
        <p:grpSpPr>
          <a:xfrm>
            <a:off x="9944184" y="4313595"/>
            <a:ext cx="2247816" cy="2544404"/>
            <a:chOff x="7260183" y="2999012"/>
            <a:chExt cx="3409165" cy="3858987"/>
          </a:xfrm>
        </p:grpSpPr>
        <p:grpSp>
          <p:nvGrpSpPr>
            <p:cNvPr id="44" name="图形 2">
              <a:extLst>
                <a:ext uri="{FF2B5EF4-FFF2-40B4-BE49-F238E27FC236}">
                  <a16:creationId xmlns:a16="http://schemas.microsoft.com/office/drawing/2014/main" id="{77164927-288D-79C2-6D85-E03249021C92}"/>
                </a:ext>
              </a:extLst>
            </p:cNvPr>
            <p:cNvGrpSpPr/>
            <p:nvPr/>
          </p:nvGrpSpPr>
          <p:grpSpPr>
            <a:xfrm>
              <a:off x="7260183" y="2999012"/>
              <a:ext cx="3409165" cy="3858987"/>
              <a:chOff x="7260183" y="2999012"/>
              <a:chExt cx="3409165" cy="3858987"/>
            </a:xfrm>
          </p:grpSpPr>
          <p:grpSp>
            <p:nvGrpSpPr>
              <p:cNvPr id="45" name="图形 2">
                <a:extLst>
                  <a:ext uri="{FF2B5EF4-FFF2-40B4-BE49-F238E27FC236}">
                    <a16:creationId xmlns:a16="http://schemas.microsoft.com/office/drawing/2014/main" id="{1EF07AE1-9DFE-A898-7A30-018CC20C154A}"/>
                  </a:ext>
                </a:extLst>
              </p:cNvPr>
              <p:cNvGrpSpPr/>
              <p:nvPr/>
            </p:nvGrpSpPr>
            <p:grpSpPr>
              <a:xfrm>
                <a:off x="7893541" y="4424403"/>
                <a:ext cx="1066283" cy="1556763"/>
                <a:chOff x="7893541" y="4424403"/>
                <a:chExt cx="1066283" cy="1556763"/>
              </a:xfrm>
            </p:grpSpPr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F36A3B03-B0BF-9E47-92BF-FE42D3081139}"/>
                    </a:ext>
                  </a:extLst>
                </p:cNvPr>
                <p:cNvSpPr/>
                <p:nvPr/>
              </p:nvSpPr>
              <p:spPr>
                <a:xfrm>
                  <a:off x="8453513" y="4972964"/>
                  <a:ext cx="506310" cy="1008202"/>
                </a:xfrm>
                <a:custGeom>
                  <a:avLst/>
                  <a:gdLst>
                    <a:gd name="connsiteX0" fmla="*/ 5639 w 506310"/>
                    <a:gd name="connsiteY0" fmla="*/ 0 h 1008202"/>
                    <a:gd name="connsiteX1" fmla="*/ 350939 w 506310"/>
                    <a:gd name="connsiteY1" fmla="*/ 495910 h 1008202"/>
                    <a:gd name="connsiteX2" fmla="*/ 392392 w 506310"/>
                    <a:gd name="connsiteY2" fmla="*/ 575348 h 1008202"/>
                    <a:gd name="connsiteX3" fmla="*/ 429654 w 506310"/>
                    <a:gd name="connsiteY3" fmla="*/ 656844 h 1008202"/>
                    <a:gd name="connsiteX4" fmla="*/ 466649 w 506310"/>
                    <a:gd name="connsiteY4" fmla="*/ 767296 h 1008202"/>
                    <a:gd name="connsiteX5" fmla="*/ 492671 w 506310"/>
                    <a:gd name="connsiteY5" fmla="*/ 880948 h 1008202"/>
                    <a:gd name="connsiteX6" fmla="*/ 506311 w 506310"/>
                    <a:gd name="connsiteY6" fmla="*/ 1006297 h 1008202"/>
                    <a:gd name="connsiteX7" fmla="*/ 498919 w 506310"/>
                    <a:gd name="connsiteY7" fmla="*/ 1008202 h 1008202"/>
                    <a:gd name="connsiteX8" fmla="*/ 437731 w 506310"/>
                    <a:gd name="connsiteY8" fmla="*/ 879462 h 1008202"/>
                    <a:gd name="connsiteX9" fmla="*/ 409537 w 506310"/>
                    <a:gd name="connsiteY9" fmla="*/ 815112 h 1008202"/>
                    <a:gd name="connsiteX10" fmla="*/ 381914 w 506310"/>
                    <a:gd name="connsiteY10" fmla="*/ 750875 h 1008202"/>
                    <a:gd name="connsiteX11" fmla="*/ 342976 w 506310"/>
                    <a:gd name="connsiteY11" fmla="*/ 653834 h 1008202"/>
                    <a:gd name="connsiteX12" fmla="*/ 319011 w 506310"/>
                    <a:gd name="connsiteY12" fmla="*/ 588226 h 1008202"/>
                    <a:gd name="connsiteX13" fmla="*/ 279463 w 506310"/>
                    <a:gd name="connsiteY13" fmla="*/ 491071 h 1008202"/>
                    <a:gd name="connsiteX14" fmla="*/ 250279 w 506310"/>
                    <a:gd name="connsiteY14" fmla="*/ 427482 h 1008202"/>
                    <a:gd name="connsiteX15" fmla="*/ 153162 w 506310"/>
                    <a:gd name="connsiteY15" fmla="*/ 240983 h 1008202"/>
                    <a:gd name="connsiteX16" fmla="*/ 0 w 506310"/>
                    <a:gd name="connsiteY16" fmla="*/ 5182 h 1008202"/>
                    <a:gd name="connsiteX17" fmla="*/ 5639 w 506310"/>
                    <a:gd name="connsiteY17" fmla="*/ 0 h 1008202"/>
                    <a:gd name="connsiteX18" fmla="*/ 5639 w 506310"/>
                    <a:gd name="connsiteY18" fmla="*/ 0 h 1008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506310" h="1008202">
                      <a:moveTo>
                        <a:pt x="5639" y="0"/>
                      </a:moveTo>
                      <a:cubicBezTo>
                        <a:pt x="145885" y="144818"/>
                        <a:pt x="257708" y="317678"/>
                        <a:pt x="350939" y="495910"/>
                      </a:cubicBezTo>
                      <a:cubicBezTo>
                        <a:pt x="362826" y="519189"/>
                        <a:pt x="381038" y="551955"/>
                        <a:pt x="392392" y="575348"/>
                      </a:cubicBezTo>
                      <a:cubicBezTo>
                        <a:pt x="404507" y="600304"/>
                        <a:pt x="419024" y="631355"/>
                        <a:pt x="429654" y="656844"/>
                      </a:cubicBezTo>
                      <a:cubicBezTo>
                        <a:pt x="443484" y="691934"/>
                        <a:pt x="455676" y="731101"/>
                        <a:pt x="466649" y="767296"/>
                      </a:cubicBezTo>
                      <a:cubicBezTo>
                        <a:pt x="476440" y="804901"/>
                        <a:pt x="485165" y="842848"/>
                        <a:pt x="492671" y="880948"/>
                      </a:cubicBezTo>
                      <a:cubicBezTo>
                        <a:pt x="499263" y="922477"/>
                        <a:pt x="504444" y="964197"/>
                        <a:pt x="506311" y="1006297"/>
                      </a:cubicBezTo>
                      <a:cubicBezTo>
                        <a:pt x="506311" y="1006297"/>
                        <a:pt x="498919" y="1008202"/>
                        <a:pt x="498919" y="1008202"/>
                      </a:cubicBezTo>
                      <a:cubicBezTo>
                        <a:pt x="475298" y="966292"/>
                        <a:pt x="457619" y="922820"/>
                        <a:pt x="437731" y="879462"/>
                      </a:cubicBezTo>
                      <a:cubicBezTo>
                        <a:pt x="427863" y="858088"/>
                        <a:pt x="418567" y="836638"/>
                        <a:pt x="409537" y="815112"/>
                      </a:cubicBezTo>
                      <a:cubicBezTo>
                        <a:pt x="400888" y="793471"/>
                        <a:pt x="391135" y="772249"/>
                        <a:pt x="381914" y="750875"/>
                      </a:cubicBezTo>
                      <a:cubicBezTo>
                        <a:pt x="368237" y="718757"/>
                        <a:pt x="355892" y="686219"/>
                        <a:pt x="342976" y="653834"/>
                      </a:cubicBezTo>
                      <a:cubicBezTo>
                        <a:pt x="335661" y="634937"/>
                        <a:pt x="326060" y="606933"/>
                        <a:pt x="319011" y="588226"/>
                      </a:cubicBezTo>
                      <a:cubicBezTo>
                        <a:pt x="306400" y="556793"/>
                        <a:pt x="293408" y="521742"/>
                        <a:pt x="279463" y="491071"/>
                      </a:cubicBezTo>
                      <a:cubicBezTo>
                        <a:pt x="279463" y="491071"/>
                        <a:pt x="250279" y="427482"/>
                        <a:pt x="250279" y="427482"/>
                      </a:cubicBezTo>
                      <a:cubicBezTo>
                        <a:pt x="219951" y="364960"/>
                        <a:pt x="187871" y="301219"/>
                        <a:pt x="153162" y="240983"/>
                      </a:cubicBezTo>
                      <a:cubicBezTo>
                        <a:pt x="107061" y="159563"/>
                        <a:pt x="56997" y="79819"/>
                        <a:pt x="0" y="5182"/>
                      </a:cubicBezTo>
                      <a:lnTo>
                        <a:pt x="5639" y="0"/>
                      </a:lnTo>
                      <a:lnTo>
                        <a:pt x="5639" y="0"/>
                      </a:lnTo>
                      <a:close/>
                    </a:path>
                  </a:pathLst>
                </a:custGeom>
                <a:solidFill>
                  <a:srgbClr val="4C6B31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47" name="图形 2">
                  <a:extLst>
                    <a:ext uri="{FF2B5EF4-FFF2-40B4-BE49-F238E27FC236}">
                      <a16:creationId xmlns:a16="http://schemas.microsoft.com/office/drawing/2014/main" id="{6BB7B73C-5B3E-8263-F895-2A94A03A86FC}"/>
                    </a:ext>
                  </a:extLst>
                </p:cNvPr>
                <p:cNvGrpSpPr/>
                <p:nvPr/>
              </p:nvGrpSpPr>
              <p:grpSpPr>
                <a:xfrm>
                  <a:off x="7893541" y="4424403"/>
                  <a:ext cx="869474" cy="744150"/>
                  <a:chOff x="7893541" y="4424403"/>
                  <a:chExt cx="869474" cy="744150"/>
                </a:xfrm>
              </p:grpSpPr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1C5C006A-4AE1-A70A-A4E1-F9DEF0A5901A}"/>
                      </a:ext>
                    </a:extLst>
                  </p:cNvPr>
                  <p:cNvSpPr/>
                  <p:nvPr/>
                </p:nvSpPr>
                <p:spPr>
                  <a:xfrm rot="-1926809">
                    <a:off x="8449330" y="5018161"/>
                    <a:ext cx="176098" cy="112166"/>
                  </a:xfrm>
                  <a:custGeom>
                    <a:avLst/>
                    <a:gdLst>
                      <a:gd name="connsiteX0" fmla="*/ 176099 w 176098"/>
                      <a:gd name="connsiteY0" fmla="*/ 56083 h 112166"/>
                      <a:gd name="connsiteX1" fmla="*/ 88050 w 176098"/>
                      <a:gd name="connsiteY1" fmla="*/ 112167 h 112166"/>
                      <a:gd name="connsiteX2" fmla="*/ 0 w 176098"/>
                      <a:gd name="connsiteY2" fmla="*/ 56083 h 112166"/>
                      <a:gd name="connsiteX3" fmla="*/ 88050 w 176098"/>
                      <a:gd name="connsiteY3" fmla="*/ 0 h 112166"/>
                      <a:gd name="connsiteX4" fmla="*/ 176099 w 176098"/>
                      <a:gd name="connsiteY4" fmla="*/ 56083 h 112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6098" h="112166">
                        <a:moveTo>
                          <a:pt x="176099" y="56083"/>
                        </a:moveTo>
                        <a:cubicBezTo>
                          <a:pt x="176099" y="87057"/>
                          <a:pt x="136678" y="112167"/>
                          <a:pt x="88050" y="112167"/>
                        </a:cubicBezTo>
                        <a:cubicBezTo>
                          <a:pt x="39421" y="112167"/>
                          <a:pt x="0" y="87057"/>
                          <a:pt x="0" y="56083"/>
                        </a:cubicBezTo>
                        <a:cubicBezTo>
                          <a:pt x="0" y="25109"/>
                          <a:pt x="39421" y="0"/>
                          <a:pt x="88050" y="0"/>
                        </a:cubicBezTo>
                        <a:cubicBezTo>
                          <a:pt x="136678" y="0"/>
                          <a:pt x="176099" y="25109"/>
                          <a:pt x="176099" y="56083"/>
                        </a:cubicBezTo>
                        <a:close/>
                      </a:path>
                    </a:pathLst>
                  </a:custGeom>
                  <a:solidFill>
                    <a:srgbClr val="629F42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49" name="图形 2">
                    <a:extLst>
                      <a:ext uri="{FF2B5EF4-FFF2-40B4-BE49-F238E27FC236}">
                        <a16:creationId xmlns:a16="http://schemas.microsoft.com/office/drawing/2014/main" id="{C8601DB8-3D3C-D470-9419-2649A365581B}"/>
                      </a:ext>
                    </a:extLst>
                  </p:cNvPr>
                  <p:cNvGrpSpPr/>
                  <p:nvPr/>
                </p:nvGrpSpPr>
                <p:grpSpPr>
                  <a:xfrm>
                    <a:off x="7893541" y="4424403"/>
                    <a:ext cx="869474" cy="736057"/>
                    <a:chOff x="7893541" y="4424403"/>
                    <a:chExt cx="869474" cy="736057"/>
                  </a:xfrm>
                </p:grpSpPr>
                <p:grpSp>
                  <p:nvGrpSpPr>
                    <p:cNvPr id="50" name="图形 2">
                      <a:extLst>
                        <a:ext uri="{FF2B5EF4-FFF2-40B4-BE49-F238E27FC236}">
                          <a16:creationId xmlns:a16="http://schemas.microsoft.com/office/drawing/2014/main" id="{3F9FB932-67DB-18D5-84FE-E7F06A813A7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893541" y="4424403"/>
                      <a:ext cx="869474" cy="709777"/>
                      <a:chOff x="7893541" y="4424403"/>
                      <a:chExt cx="869474" cy="709777"/>
                    </a:xfrm>
                  </p:grpSpPr>
                  <p:grpSp>
                    <p:nvGrpSpPr>
                      <p:cNvPr id="51" name="图形 2">
                        <a:extLst>
                          <a:ext uri="{FF2B5EF4-FFF2-40B4-BE49-F238E27FC236}">
                            <a16:creationId xmlns:a16="http://schemas.microsoft.com/office/drawing/2014/main" id="{01CA5483-8FD1-F5AE-6E99-CFCFC2B888D9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7893541" y="4786606"/>
                        <a:ext cx="465973" cy="260212"/>
                        <a:chOff x="7893541" y="4786606"/>
                        <a:chExt cx="465973" cy="260212"/>
                      </a:xfrm>
                    </p:grpSpPr>
                    <p:sp>
                      <p:nvSpPr>
                        <p:cNvPr id="52" name="任意多边形: 形状 51">
                          <a:extLst>
                            <a:ext uri="{FF2B5EF4-FFF2-40B4-BE49-F238E27FC236}">
                              <a16:creationId xmlns:a16="http://schemas.microsoft.com/office/drawing/2014/main" id="{3526A74E-7892-4428-F03F-B1C87081BD5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893541" y="4786606"/>
                          <a:ext cx="465973" cy="260212"/>
                        </a:xfrm>
                        <a:custGeom>
                          <a:avLst/>
                          <a:gdLst>
                            <a:gd name="connsiteX0" fmla="*/ 323600 w 465973"/>
                            <a:gd name="connsiteY0" fmla="*/ 257872 h 260212"/>
                            <a:gd name="connsiteX1" fmla="*/ 454093 w 465973"/>
                            <a:gd name="connsiteY1" fmla="*/ 183463 h 260212"/>
                            <a:gd name="connsiteX2" fmla="*/ 434205 w 465973"/>
                            <a:gd name="connsiteY2" fmla="*/ 105586 h 260212"/>
                            <a:gd name="connsiteX3" fmla="*/ 379226 w 465973"/>
                            <a:gd name="connsiteY3" fmla="*/ 95071 h 260212"/>
                            <a:gd name="connsiteX4" fmla="*/ 287520 w 465973"/>
                            <a:gd name="connsiteY4" fmla="*/ 92099 h 260212"/>
                            <a:gd name="connsiteX5" fmla="*/ 231741 w 465973"/>
                            <a:gd name="connsiteY5" fmla="*/ 76211 h 260212"/>
                            <a:gd name="connsiteX6" fmla="*/ 78350 w 465973"/>
                            <a:gd name="connsiteY6" fmla="*/ 11670 h 260212"/>
                            <a:gd name="connsiteX7" fmla="*/ 40289 w 465973"/>
                            <a:gd name="connsiteY7" fmla="*/ 11 h 260212"/>
                            <a:gd name="connsiteX8" fmla="*/ 3294 w 465973"/>
                            <a:gd name="connsiteY8" fmla="*/ 24852 h 260212"/>
                            <a:gd name="connsiteX9" fmla="*/ 16514 w 465973"/>
                            <a:gd name="connsiteY9" fmla="*/ 90308 h 260212"/>
                            <a:gd name="connsiteX10" fmla="*/ 50538 w 465973"/>
                            <a:gd name="connsiteY10" fmla="*/ 148030 h 260212"/>
                            <a:gd name="connsiteX11" fmla="*/ 161409 w 465973"/>
                            <a:gd name="connsiteY11" fmla="*/ 231164 h 260212"/>
                            <a:gd name="connsiteX12" fmla="*/ 323600 w 465973"/>
                            <a:gd name="connsiteY12" fmla="*/ 257872 h 2602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465973" h="260212">
                              <a:moveTo>
                                <a:pt x="323600" y="257872"/>
                              </a:moveTo>
                              <a:cubicBezTo>
                                <a:pt x="374273" y="250747"/>
                                <a:pt x="424375" y="225068"/>
                                <a:pt x="454093" y="183463"/>
                              </a:cubicBezTo>
                              <a:cubicBezTo>
                                <a:pt x="475124" y="154049"/>
                                <a:pt x="468076" y="121969"/>
                                <a:pt x="434205" y="105586"/>
                              </a:cubicBezTo>
                              <a:cubicBezTo>
                                <a:pt x="417364" y="97471"/>
                                <a:pt x="398086" y="95528"/>
                                <a:pt x="379226" y="95071"/>
                              </a:cubicBezTo>
                              <a:cubicBezTo>
                                <a:pt x="348594" y="94347"/>
                                <a:pt x="317657" y="97090"/>
                                <a:pt x="287520" y="92099"/>
                              </a:cubicBezTo>
                              <a:cubicBezTo>
                                <a:pt x="268355" y="88937"/>
                                <a:pt x="249953" y="82726"/>
                                <a:pt x="231741" y="76211"/>
                              </a:cubicBezTo>
                              <a:cubicBezTo>
                                <a:pt x="179430" y="57428"/>
                                <a:pt x="128185" y="35901"/>
                                <a:pt x="78350" y="11670"/>
                              </a:cubicBezTo>
                              <a:cubicBezTo>
                                <a:pt x="66349" y="5840"/>
                                <a:pt x="53776" y="-294"/>
                                <a:pt x="40289" y="11"/>
                              </a:cubicBezTo>
                              <a:cubicBezTo>
                                <a:pt x="24515" y="392"/>
                                <a:pt x="9351" y="10565"/>
                                <a:pt x="3294" y="24852"/>
                              </a:cubicBezTo>
                              <a:cubicBezTo>
                                <a:pt x="-5736" y="46264"/>
                                <a:pt x="5503" y="70001"/>
                                <a:pt x="16514" y="90308"/>
                              </a:cubicBezTo>
                              <a:cubicBezTo>
                                <a:pt x="27030" y="109701"/>
                                <a:pt x="37431" y="130122"/>
                                <a:pt x="50538" y="148030"/>
                              </a:cubicBezTo>
                              <a:cubicBezTo>
                                <a:pt x="77970" y="185406"/>
                                <a:pt x="118355" y="212266"/>
                                <a:pt x="161409" y="231164"/>
                              </a:cubicBezTo>
                              <a:cubicBezTo>
                                <a:pt x="211929" y="253376"/>
                                <a:pt x="268393" y="265644"/>
                                <a:pt x="323600" y="25787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8DC3D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3" name="任意多边形: 形状 52">
                          <a:extLst>
                            <a:ext uri="{FF2B5EF4-FFF2-40B4-BE49-F238E27FC236}">
                              <a16:creationId xmlns:a16="http://schemas.microsoft.com/office/drawing/2014/main" id="{412C7058-4577-700C-4320-A68A2B18558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954361" y="4831909"/>
                          <a:ext cx="333654" cy="186314"/>
                        </a:xfrm>
                        <a:custGeom>
                          <a:avLst/>
                          <a:gdLst>
                            <a:gd name="connsiteX0" fmla="*/ 231690 w 333654"/>
                            <a:gd name="connsiteY0" fmla="*/ 184641 h 186314"/>
                            <a:gd name="connsiteX1" fmla="*/ 325149 w 333654"/>
                            <a:gd name="connsiteY1" fmla="*/ 131377 h 186314"/>
                            <a:gd name="connsiteX2" fmla="*/ 310900 w 333654"/>
                            <a:gd name="connsiteY2" fmla="*/ 75599 h 186314"/>
                            <a:gd name="connsiteX3" fmla="*/ 271543 w 333654"/>
                            <a:gd name="connsiteY3" fmla="*/ 68093 h 186314"/>
                            <a:gd name="connsiteX4" fmla="*/ 205897 w 333654"/>
                            <a:gd name="connsiteY4" fmla="*/ 65960 h 186314"/>
                            <a:gd name="connsiteX5" fmla="*/ 165968 w 333654"/>
                            <a:gd name="connsiteY5" fmla="*/ 54568 h 186314"/>
                            <a:gd name="connsiteX6" fmla="*/ 56125 w 333654"/>
                            <a:gd name="connsiteY6" fmla="*/ 8353 h 186314"/>
                            <a:gd name="connsiteX7" fmla="*/ 28846 w 333654"/>
                            <a:gd name="connsiteY7" fmla="*/ 9 h 186314"/>
                            <a:gd name="connsiteX8" fmla="*/ 2366 w 333654"/>
                            <a:gd name="connsiteY8" fmla="*/ 17801 h 186314"/>
                            <a:gd name="connsiteX9" fmla="*/ 11815 w 333654"/>
                            <a:gd name="connsiteY9" fmla="*/ 64664 h 186314"/>
                            <a:gd name="connsiteX10" fmla="*/ 36199 w 333654"/>
                            <a:gd name="connsiteY10" fmla="*/ 105965 h 186314"/>
                            <a:gd name="connsiteX11" fmla="*/ 115599 w 333654"/>
                            <a:gd name="connsiteY11" fmla="*/ 165515 h 186314"/>
                            <a:gd name="connsiteX12" fmla="*/ 231690 w 333654"/>
                            <a:gd name="connsiteY12" fmla="*/ 184641 h 18631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333654" h="186314">
                              <a:moveTo>
                                <a:pt x="231690" y="184641"/>
                              </a:moveTo>
                              <a:cubicBezTo>
                                <a:pt x="267961" y="179536"/>
                                <a:pt x="303852" y="161172"/>
                                <a:pt x="325149" y="131377"/>
                              </a:cubicBezTo>
                              <a:cubicBezTo>
                                <a:pt x="340199" y="110308"/>
                                <a:pt x="335170" y="87334"/>
                                <a:pt x="310900" y="75599"/>
                              </a:cubicBezTo>
                              <a:cubicBezTo>
                                <a:pt x="298860" y="69770"/>
                                <a:pt x="285030" y="68398"/>
                                <a:pt x="271543" y="68093"/>
                              </a:cubicBezTo>
                              <a:cubicBezTo>
                                <a:pt x="249635" y="67560"/>
                                <a:pt x="227461" y="69541"/>
                                <a:pt x="205897" y="65960"/>
                              </a:cubicBezTo>
                              <a:cubicBezTo>
                                <a:pt x="192180" y="63712"/>
                                <a:pt x="178998" y="59254"/>
                                <a:pt x="165968" y="54568"/>
                              </a:cubicBezTo>
                              <a:cubicBezTo>
                                <a:pt x="128515" y="41119"/>
                                <a:pt x="91825" y="25688"/>
                                <a:pt x="56125" y="8353"/>
                              </a:cubicBezTo>
                              <a:cubicBezTo>
                                <a:pt x="47515" y="4162"/>
                                <a:pt x="38523" y="-220"/>
                                <a:pt x="28846" y="9"/>
                              </a:cubicBezTo>
                              <a:cubicBezTo>
                                <a:pt x="17568" y="276"/>
                                <a:pt x="6672" y="7590"/>
                                <a:pt x="2366" y="17801"/>
                              </a:cubicBezTo>
                              <a:cubicBezTo>
                                <a:pt x="-4110" y="33118"/>
                                <a:pt x="3929" y="50148"/>
                                <a:pt x="11815" y="64664"/>
                              </a:cubicBezTo>
                              <a:cubicBezTo>
                                <a:pt x="19359" y="78571"/>
                                <a:pt x="26789" y="93163"/>
                                <a:pt x="36199" y="105965"/>
                              </a:cubicBezTo>
                              <a:cubicBezTo>
                                <a:pt x="55821" y="132749"/>
                                <a:pt x="84739" y="151951"/>
                                <a:pt x="115599" y="165515"/>
                              </a:cubicBezTo>
                              <a:cubicBezTo>
                                <a:pt x="151756" y="181403"/>
                                <a:pt x="192180" y="190204"/>
                                <a:pt x="231690" y="18464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7E5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54" name="图形 2">
                        <a:extLst>
                          <a:ext uri="{FF2B5EF4-FFF2-40B4-BE49-F238E27FC236}">
                            <a16:creationId xmlns:a16="http://schemas.microsoft.com/office/drawing/2014/main" id="{5F3382FA-A25C-78B0-DF65-B4D88CABA4E7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7900174" y="4984755"/>
                        <a:ext cx="411451" cy="149425"/>
                        <a:chOff x="7900174" y="4984755"/>
                        <a:chExt cx="411451" cy="149425"/>
                      </a:xfrm>
                    </p:grpSpPr>
                    <p:sp>
                      <p:nvSpPr>
                        <p:cNvPr id="55" name="任意多边形: 形状 54">
                          <a:extLst>
                            <a:ext uri="{FF2B5EF4-FFF2-40B4-BE49-F238E27FC236}">
                              <a16:creationId xmlns:a16="http://schemas.microsoft.com/office/drawing/2014/main" id="{F957A0F4-7718-2EAE-41E6-703E5AE561D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900174" y="4984755"/>
                          <a:ext cx="411451" cy="149425"/>
                        </a:xfrm>
                        <a:custGeom>
                          <a:avLst/>
                          <a:gdLst>
                            <a:gd name="connsiteX0" fmla="*/ 394729 w 411451"/>
                            <a:gd name="connsiteY0" fmla="*/ 98051 h 149425"/>
                            <a:gd name="connsiteX1" fmla="*/ 341846 w 411451"/>
                            <a:gd name="connsiteY1" fmla="*/ 2954 h 149425"/>
                            <a:gd name="connsiteX2" fmla="*/ 260769 w 411451"/>
                            <a:gd name="connsiteY2" fmla="*/ 4668 h 149425"/>
                            <a:gd name="connsiteX3" fmla="*/ 209411 w 411451"/>
                            <a:gd name="connsiteY3" fmla="*/ 13774 h 149425"/>
                            <a:gd name="connsiteX4" fmla="*/ 73737 w 411451"/>
                            <a:gd name="connsiteY4" fmla="*/ 37739 h 149425"/>
                            <a:gd name="connsiteX5" fmla="*/ 16587 w 411451"/>
                            <a:gd name="connsiteY5" fmla="*/ 56484 h 149425"/>
                            <a:gd name="connsiteX6" fmla="*/ 5805 w 411451"/>
                            <a:gd name="connsiteY6" fmla="*/ 110015 h 149425"/>
                            <a:gd name="connsiteX7" fmla="*/ 40971 w 411451"/>
                            <a:gd name="connsiteY7" fmla="*/ 129712 h 149425"/>
                            <a:gd name="connsiteX8" fmla="*/ 334950 w 411451"/>
                            <a:gd name="connsiteY8" fmla="*/ 127503 h 149425"/>
                            <a:gd name="connsiteX9" fmla="*/ 394729 w 411451"/>
                            <a:gd name="connsiteY9" fmla="*/ 98051 h 14942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411451" h="149425">
                              <a:moveTo>
                                <a:pt x="394729" y="98051"/>
                              </a:moveTo>
                              <a:cubicBezTo>
                                <a:pt x="439801" y="57627"/>
                                <a:pt x="384061" y="11564"/>
                                <a:pt x="341846" y="2954"/>
                              </a:cubicBezTo>
                              <a:cubicBezTo>
                                <a:pt x="315291" y="-2457"/>
                                <a:pt x="287668" y="439"/>
                                <a:pt x="260769" y="4668"/>
                              </a:cubicBezTo>
                              <a:cubicBezTo>
                                <a:pt x="243586" y="7373"/>
                                <a:pt x="226479" y="10574"/>
                                <a:pt x="209411" y="13774"/>
                              </a:cubicBezTo>
                              <a:cubicBezTo>
                                <a:pt x="164796" y="22156"/>
                                <a:pt x="118694" y="35148"/>
                                <a:pt x="73737" y="37739"/>
                              </a:cubicBezTo>
                              <a:cubicBezTo>
                                <a:pt x="53353" y="38920"/>
                                <a:pt x="32017" y="43263"/>
                                <a:pt x="16587" y="56484"/>
                              </a:cubicBezTo>
                              <a:cubicBezTo>
                                <a:pt x="1156" y="69667"/>
                                <a:pt x="-5816" y="93784"/>
                                <a:pt x="5805" y="110015"/>
                              </a:cubicBezTo>
                              <a:cubicBezTo>
                                <a:pt x="13691" y="121026"/>
                                <a:pt x="27674" y="125941"/>
                                <a:pt x="40971" y="129712"/>
                              </a:cubicBezTo>
                              <a:cubicBezTo>
                                <a:pt x="136106" y="156725"/>
                                <a:pt x="239662" y="155963"/>
                                <a:pt x="334950" y="127503"/>
                              </a:cubicBezTo>
                              <a:cubicBezTo>
                                <a:pt x="356438" y="121064"/>
                                <a:pt x="378118" y="112910"/>
                                <a:pt x="394729" y="9805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8C91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6" name="任意多边形: 形状 55">
                          <a:extLst>
                            <a:ext uri="{FF2B5EF4-FFF2-40B4-BE49-F238E27FC236}">
                              <a16:creationId xmlns:a16="http://schemas.microsoft.com/office/drawing/2014/main" id="{17FD5D2B-2CC2-0B25-DE6A-96608396A70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951376" y="5007241"/>
                          <a:ext cx="308690" cy="109752"/>
                        </a:xfrm>
                        <a:custGeom>
                          <a:avLst/>
                          <a:gdLst>
                            <a:gd name="connsiteX0" fmla="*/ 297007 w 308690"/>
                            <a:gd name="connsiteY0" fmla="*/ 71070 h 109752"/>
                            <a:gd name="connsiteX1" fmla="*/ 267480 w 308690"/>
                            <a:gd name="connsiteY1" fmla="*/ 2528 h 109752"/>
                            <a:gd name="connsiteX2" fmla="*/ 136530 w 308690"/>
                            <a:gd name="connsiteY2" fmla="*/ 19178 h 109752"/>
                            <a:gd name="connsiteX3" fmla="*/ 55491 w 308690"/>
                            <a:gd name="connsiteY3" fmla="*/ 25731 h 109752"/>
                            <a:gd name="connsiteX4" fmla="*/ 12476 w 308690"/>
                            <a:gd name="connsiteY4" fmla="*/ 39827 h 109752"/>
                            <a:gd name="connsiteX5" fmla="*/ 4361 w 308690"/>
                            <a:gd name="connsiteY5" fmla="*/ 80099 h 109752"/>
                            <a:gd name="connsiteX6" fmla="*/ 30803 w 308690"/>
                            <a:gd name="connsiteY6" fmla="*/ 94920 h 109752"/>
                            <a:gd name="connsiteX7" fmla="*/ 252011 w 308690"/>
                            <a:gd name="connsiteY7" fmla="*/ 93244 h 109752"/>
                            <a:gd name="connsiteX8" fmla="*/ 297007 w 308690"/>
                            <a:gd name="connsiteY8" fmla="*/ 71070 h 10975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8690" h="109752">
                              <a:moveTo>
                                <a:pt x="297007" y="71070"/>
                              </a:moveTo>
                              <a:cubicBezTo>
                                <a:pt x="324972" y="46000"/>
                                <a:pt x="297769" y="8433"/>
                                <a:pt x="267480" y="2528"/>
                              </a:cubicBezTo>
                              <a:cubicBezTo>
                                <a:pt x="225607" y="-5626"/>
                                <a:pt x="176573" y="7557"/>
                                <a:pt x="136530" y="19178"/>
                              </a:cubicBezTo>
                              <a:cubicBezTo>
                                <a:pt x="108717" y="27255"/>
                                <a:pt x="84104" y="24054"/>
                                <a:pt x="55491" y="25731"/>
                              </a:cubicBezTo>
                              <a:cubicBezTo>
                                <a:pt x="40137" y="26607"/>
                                <a:pt x="24097" y="29883"/>
                                <a:pt x="12476" y="39827"/>
                              </a:cubicBezTo>
                              <a:cubicBezTo>
                                <a:pt x="856" y="49772"/>
                                <a:pt x="-4364" y="67908"/>
                                <a:pt x="4361" y="80099"/>
                              </a:cubicBezTo>
                              <a:cubicBezTo>
                                <a:pt x="10305" y="88367"/>
                                <a:pt x="20820" y="92101"/>
                                <a:pt x="30803" y="94920"/>
                              </a:cubicBezTo>
                              <a:cubicBezTo>
                                <a:pt x="102354" y="115266"/>
                                <a:pt x="180269" y="114656"/>
                                <a:pt x="252011" y="93244"/>
                              </a:cubicBezTo>
                              <a:cubicBezTo>
                                <a:pt x="268203" y="88405"/>
                                <a:pt x="284510" y="82271"/>
                                <a:pt x="297007" y="7107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B518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57" name="图形 2">
                        <a:extLst>
                          <a:ext uri="{FF2B5EF4-FFF2-40B4-BE49-F238E27FC236}">
                            <a16:creationId xmlns:a16="http://schemas.microsoft.com/office/drawing/2014/main" id="{A05BE688-763A-B58C-EE76-514B098A67CE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7991407" y="4615256"/>
                        <a:ext cx="396243" cy="364119"/>
                        <a:chOff x="7991407" y="4615256"/>
                        <a:chExt cx="396243" cy="364119"/>
                      </a:xfrm>
                    </p:grpSpPr>
                    <p:sp>
                      <p:nvSpPr>
                        <p:cNvPr id="58" name="任意多边形: 形状 57">
                          <a:extLst>
                            <a:ext uri="{FF2B5EF4-FFF2-40B4-BE49-F238E27FC236}">
                              <a16:creationId xmlns:a16="http://schemas.microsoft.com/office/drawing/2014/main" id="{E978B0FB-3814-51CA-D99C-8790493E96D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991407" y="4615256"/>
                          <a:ext cx="396243" cy="364119"/>
                        </a:xfrm>
                        <a:custGeom>
                          <a:avLst/>
                          <a:gdLst>
                            <a:gd name="connsiteX0" fmla="*/ 136885 w 396243"/>
                            <a:gd name="connsiteY0" fmla="*/ 29209 h 364119"/>
                            <a:gd name="connsiteX1" fmla="*/ 311916 w 396243"/>
                            <a:gd name="connsiteY1" fmla="*/ 145719 h 364119"/>
                            <a:gd name="connsiteX2" fmla="*/ 394364 w 396243"/>
                            <a:gd name="connsiteY2" fmla="*/ 300557 h 364119"/>
                            <a:gd name="connsiteX3" fmla="*/ 381068 w 396243"/>
                            <a:gd name="connsiteY3" fmla="*/ 357746 h 364119"/>
                            <a:gd name="connsiteX4" fmla="*/ 322774 w 396243"/>
                            <a:gd name="connsiteY4" fmla="*/ 354697 h 364119"/>
                            <a:gd name="connsiteX5" fmla="*/ 219562 w 396243"/>
                            <a:gd name="connsiteY5" fmla="*/ 296862 h 364119"/>
                            <a:gd name="connsiteX6" fmla="*/ 31614 w 396243"/>
                            <a:gd name="connsiteY6" fmla="*/ 132651 h 364119"/>
                            <a:gd name="connsiteX7" fmla="*/ 67 w 396243"/>
                            <a:gd name="connsiteY7" fmla="*/ 45745 h 364119"/>
                            <a:gd name="connsiteX8" fmla="*/ 10507 w 396243"/>
                            <a:gd name="connsiteY8" fmla="*/ 15074 h 364119"/>
                            <a:gd name="connsiteX9" fmla="*/ 38701 w 396243"/>
                            <a:gd name="connsiteY9" fmla="*/ 1015 h 364119"/>
                            <a:gd name="connsiteX10" fmla="*/ 136885 w 396243"/>
                            <a:gd name="connsiteY10" fmla="*/ 29209 h 36411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396243" h="364119">
                              <a:moveTo>
                                <a:pt x="136885" y="29209"/>
                              </a:moveTo>
                              <a:cubicBezTo>
                                <a:pt x="199406" y="63232"/>
                                <a:pt x="254880" y="103123"/>
                                <a:pt x="311916" y="145719"/>
                              </a:cubicBezTo>
                              <a:cubicBezTo>
                                <a:pt x="356912" y="179323"/>
                                <a:pt x="385297" y="249161"/>
                                <a:pt x="394364" y="300557"/>
                              </a:cubicBezTo>
                              <a:cubicBezTo>
                                <a:pt x="398098" y="321703"/>
                                <a:pt x="397489" y="346011"/>
                                <a:pt x="381068" y="357746"/>
                              </a:cubicBezTo>
                              <a:cubicBezTo>
                                <a:pt x="365523" y="368833"/>
                                <a:pt x="341939" y="363918"/>
                                <a:pt x="322774" y="354697"/>
                              </a:cubicBezTo>
                              <a:cubicBezTo>
                                <a:pt x="286617" y="337286"/>
                                <a:pt x="253013" y="319455"/>
                                <a:pt x="219562" y="296862"/>
                              </a:cubicBezTo>
                              <a:cubicBezTo>
                                <a:pt x="150182" y="249960"/>
                                <a:pt x="78744" y="201040"/>
                                <a:pt x="31614" y="132651"/>
                              </a:cubicBezTo>
                              <a:cubicBezTo>
                                <a:pt x="13364" y="106171"/>
                                <a:pt x="-1114" y="75729"/>
                                <a:pt x="67" y="45745"/>
                              </a:cubicBezTo>
                              <a:cubicBezTo>
                                <a:pt x="525" y="34467"/>
                                <a:pt x="3382" y="23227"/>
                                <a:pt x="10507" y="15074"/>
                              </a:cubicBezTo>
                              <a:cubicBezTo>
                                <a:pt x="17403" y="7149"/>
                                <a:pt x="27843" y="2768"/>
                                <a:pt x="38701" y="1015"/>
                              </a:cubicBezTo>
                              <a:cubicBezTo>
                                <a:pt x="71276" y="-4319"/>
                                <a:pt x="105795" y="12293"/>
                                <a:pt x="136885" y="2920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8C91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9" name="任意多边形: 形状 58">
                          <a:extLst>
                            <a:ext uri="{FF2B5EF4-FFF2-40B4-BE49-F238E27FC236}">
                              <a16:creationId xmlns:a16="http://schemas.microsoft.com/office/drawing/2014/main" id="{50E0B876-9C9C-07C9-3B19-B164B829597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062633" y="4673338"/>
                          <a:ext cx="293195" cy="269401"/>
                        </a:xfrm>
                        <a:custGeom>
                          <a:avLst/>
                          <a:gdLst>
                            <a:gd name="connsiteX0" fmla="*/ 101282 w 293195"/>
                            <a:gd name="connsiteY0" fmla="*/ 21610 h 269401"/>
                            <a:gd name="connsiteX1" fmla="*/ 230822 w 293195"/>
                            <a:gd name="connsiteY1" fmla="*/ 107831 h 269401"/>
                            <a:gd name="connsiteX2" fmla="*/ 291820 w 293195"/>
                            <a:gd name="connsiteY2" fmla="*/ 222397 h 269401"/>
                            <a:gd name="connsiteX3" fmla="*/ 281952 w 293195"/>
                            <a:gd name="connsiteY3" fmla="*/ 264688 h 269401"/>
                            <a:gd name="connsiteX4" fmla="*/ 238823 w 293195"/>
                            <a:gd name="connsiteY4" fmla="*/ 262440 h 269401"/>
                            <a:gd name="connsiteX5" fmla="*/ 162470 w 293195"/>
                            <a:gd name="connsiteY5" fmla="*/ 219654 h 269401"/>
                            <a:gd name="connsiteX6" fmla="*/ 23405 w 293195"/>
                            <a:gd name="connsiteY6" fmla="*/ 98153 h 269401"/>
                            <a:gd name="connsiteX7" fmla="*/ 50 w 293195"/>
                            <a:gd name="connsiteY7" fmla="*/ 33840 h 269401"/>
                            <a:gd name="connsiteX8" fmla="*/ 7784 w 293195"/>
                            <a:gd name="connsiteY8" fmla="*/ 11133 h 269401"/>
                            <a:gd name="connsiteX9" fmla="*/ 28663 w 293195"/>
                            <a:gd name="connsiteY9" fmla="*/ 732 h 269401"/>
                            <a:gd name="connsiteX10" fmla="*/ 101282 w 293195"/>
                            <a:gd name="connsiteY10" fmla="*/ 21610 h 26940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293195" h="269401">
                              <a:moveTo>
                                <a:pt x="101282" y="21610"/>
                              </a:moveTo>
                              <a:cubicBezTo>
                                <a:pt x="147535" y="46794"/>
                                <a:pt x="188607" y="76284"/>
                                <a:pt x="230822" y="107831"/>
                              </a:cubicBezTo>
                              <a:cubicBezTo>
                                <a:pt x="264121" y="132710"/>
                                <a:pt x="285115" y="184374"/>
                                <a:pt x="291820" y="222397"/>
                              </a:cubicBezTo>
                              <a:cubicBezTo>
                                <a:pt x="294563" y="238018"/>
                                <a:pt x="294106" y="256040"/>
                                <a:pt x="281952" y="264688"/>
                              </a:cubicBezTo>
                              <a:cubicBezTo>
                                <a:pt x="270446" y="272880"/>
                                <a:pt x="252996" y="269260"/>
                                <a:pt x="238823" y="262440"/>
                              </a:cubicBezTo>
                              <a:cubicBezTo>
                                <a:pt x="212077" y="249563"/>
                                <a:pt x="187198" y="236380"/>
                                <a:pt x="162470" y="219654"/>
                              </a:cubicBezTo>
                              <a:cubicBezTo>
                                <a:pt x="111150" y="184945"/>
                                <a:pt x="58267" y="148750"/>
                                <a:pt x="23405" y="98153"/>
                              </a:cubicBezTo>
                              <a:cubicBezTo>
                                <a:pt x="9918" y="78570"/>
                                <a:pt x="-826" y="56015"/>
                                <a:pt x="50" y="33840"/>
                              </a:cubicBezTo>
                              <a:cubicBezTo>
                                <a:pt x="393" y="25497"/>
                                <a:pt x="2488" y="17153"/>
                                <a:pt x="7784" y="11133"/>
                              </a:cubicBezTo>
                              <a:cubicBezTo>
                                <a:pt x="12890" y="5265"/>
                                <a:pt x="20586" y="2027"/>
                                <a:pt x="28663" y="732"/>
                              </a:cubicBezTo>
                              <a:cubicBezTo>
                                <a:pt x="52781" y="-3155"/>
                                <a:pt x="78308" y="9114"/>
                                <a:pt x="101282" y="2161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B518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sp>
                    <p:nvSpPr>
                      <p:cNvPr id="60" name="任意多边形: 形状 59">
                        <a:extLst>
                          <a:ext uri="{FF2B5EF4-FFF2-40B4-BE49-F238E27FC236}">
                            <a16:creationId xmlns:a16="http://schemas.microsoft.com/office/drawing/2014/main" id="{41BDCC42-64C5-6AA0-24E3-E24E5E57A29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392683" y="4424403"/>
                        <a:ext cx="228138" cy="532224"/>
                      </a:xfrm>
                      <a:custGeom>
                        <a:avLst/>
                        <a:gdLst>
                          <a:gd name="connsiteX0" fmla="*/ 46047 w 228138"/>
                          <a:gd name="connsiteY0" fmla="*/ 293177 h 532224"/>
                          <a:gd name="connsiteX1" fmla="*/ 24711 w 228138"/>
                          <a:gd name="connsiteY1" fmla="*/ 147673 h 532224"/>
                          <a:gd name="connsiteX2" fmla="*/ 32789 w 228138"/>
                          <a:gd name="connsiteY2" fmla="*/ 58024 h 532224"/>
                          <a:gd name="connsiteX3" fmla="*/ 78128 w 228138"/>
                          <a:gd name="connsiteY3" fmla="*/ 1902 h 532224"/>
                          <a:gd name="connsiteX4" fmla="*/ 136306 w 228138"/>
                          <a:gd name="connsiteY4" fmla="*/ 30096 h 532224"/>
                          <a:gd name="connsiteX5" fmla="*/ 221993 w 228138"/>
                          <a:gd name="connsiteY5" fmla="*/ 216367 h 532224"/>
                          <a:gd name="connsiteX6" fmla="*/ 219060 w 228138"/>
                          <a:gd name="connsiteY6" fmla="*/ 337525 h 532224"/>
                          <a:gd name="connsiteX7" fmla="*/ 145526 w 228138"/>
                          <a:gd name="connsiteY7" fmla="*/ 466418 h 532224"/>
                          <a:gd name="connsiteX8" fmla="*/ 50772 w 228138"/>
                          <a:gd name="connsiteY8" fmla="*/ 531607 h 532224"/>
                          <a:gd name="connsiteX9" fmla="*/ 1661 w 228138"/>
                          <a:gd name="connsiteY9" fmla="*/ 490001 h 532224"/>
                          <a:gd name="connsiteX10" fmla="*/ 36789 w 228138"/>
                          <a:gd name="connsiteY10" fmla="*/ 393075 h 532224"/>
                          <a:gd name="connsiteX11" fmla="*/ 46047 w 228138"/>
                          <a:gd name="connsiteY11" fmla="*/ 293177 h 53222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</a:cxnLst>
                        <a:rect l="l" t="t" r="r" b="b"/>
                        <a:pathLst>
                          <a:path w="228138" h="532224">
                            <a:moveTo>
                              <a:pt x="46047" y="293177"/>
                            </a:moveTo>
                            <a:cubicBezTo>
                              <a:pt x="42809" y="243609"/>
                              <a:pt x="27493" y="197356"/>
                              <a:pt x="24711" y="147673"/>
                            </a:cubicBezTo>
                            <a:cubicBezTo>
                              <a:pt x="23073" y="118603"/>
                              <a:pt x="25816" y="88465"/>
                              <a:pt x="32789" y="58024"/>
                            </a:cubicBezTo>
                            <a:cubicBezTo>
                              <a:pt x="37703" y="36611"/>
                              <a:pt x="50657" y="9713"/>
                              <a:pt x="78128" y="1902"/>
                            </a:cubicBezTo>
                            <a:cubicBezTo>
                              <a:pt x="106398" y="-6137"/>
                              <a:pt x="125143" y="12837"/>
                              <a:pt x="136306" y="30096"/>
                            </a:cubicBezTo>
                            <a:cubicBezTo>
                              <a:pt x="173759" y="88046"/>
                              <a:pt x="207896" y="148549"/>
                              <a:pt x="221993" y="216367"/>
                            </a:cubicBezTo>
                            <a:cubicBezTo>
                              <a:pt x="229956" y="254658"/>
                              <a:pt x="231366" y="295577"/>
                              <a:pt x="219060" y="337525"/>
                            </a:cubicBezTo>
                            <a:cubicBezTo>
                              <a:pt x="206144" y="381416"/>
                              <a:pt x="178597" y="425155"/>
                              <a:pt x="145526" y="466418"/>
                            </a:cubicBezTo>
                            <a:cubicBezTo>
                              <a:pt x="124114" y="493164"/>
                              <a:pt x="91463" y="526958"/>
                              <a:pt x="50772" y="531607"/>
                            </a:cubicBezTo>
                            <a:cubicBezTo>
                              <a:pt x="13472" y="535874"/>
                              <a:pt x="-6036" y="517624"/>
                              <a:pt x="1661" y="490001"/>
                            </a:cubicBezTo>
                            <a:cubicBezTo>
                              <a:pt x="10652" y="457769"/>
                              <a:pt x="28940" y="425612"/>
                              <a:pt x="36789" y="393075"/>
                            </a:cubicBezTo>
                            <a:cubicBezTo>
                              <a:pt x="44980" y="359128"/>
                              <a:pt x="48143" y="325485"/>
                              <a:pt x="46047" y="293177"/>
                            </a:cubicBezTo>
                            <a:close/>
                          </a:path>
                        </a:pathLst>
                      </a:custGeom>
                      <a:solidFill>
                        <a:srgbClr val="F8C91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61" name="任意多边形: 形状 60">
                        <a:extLst>
                          <a:ext uri="{FF2B5EF4-FFF2-40B4-BE49-F238E27FC236}">
                            <a16:creationId xmlns:a16="http://schemas.microsoft.com/office/drawing/2014/main" id="{315635E1-D48A-C09B-2567-67EA8D48F04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33557" y="4483252"/>
                        <a:ext cx="160575" cy="395742"/>
                      </a:xfrm>
                      <a:custGeom>
                        <a:avLst/>
                        <a:gdLst>
                          <a:gd name="connsiteX0" fmla="*/ 26243 w 160575"/>
                          <a:gd name="connsiteY0" fmla="*/ 218630 h 395742"/>
                          <a:gd name="connsiteX1" fmla="*/ 4869 w 160575"/>
                          <a:gd name="connsiteY1" fmla="*/ 111722 h 395742"/>
                          <a:gd name="connsiteX2" fmla="*/ 7422 w 160575"/>
                          <a:gd name="connsiteY2" fmla="*/ 45085 h 395742"/>
                          <a:gd name="connsiteX3" fmla="*/ 38854 w 160575"/>
                          <a:gd name="connsiteY3" fmla="*/ 1917 h 395742"/>
                          <a:gd name="connsiteX4" fmla="*/ 83012 w 160575"/>
                          <a:gd name="connsiteY4" fmla="*/ 20663 h 395742"/>
                          <a:gd name="connsiteX5" fmla="*/ 153611 w 160575"/>
                          <a:gd name="connsiteY5" fmla="*/ 155384 h 395742"/>
                          <a:gd name="connsiteX6" fmla="*/ 156050 w 160575"/>
                          <a:gd name="connsiteY6" fmla="*/ 245148 h 395742"/>
                          <a:gd name="connsiteX7" fmla="*/ 106520 w 160575"/>
                          <a:gd name="connsiteY7" fmla="*/ 343179 h 395742"/>
                          <a:gd name="connsiteX8" fmla="*/ 38816 w 160575"/>
                          <a:gd name="connsiteY8" fmla="*/ 394843 h 395742"/>
                          <a:gd name="connsiteX9" fmla="*/ 830 w 160575"/>
                          <a:gd name="connsiteY9" fmla="*/ 365810 h 395742"/>
                          <a:gd name="connsiteX10" fmla="*/ 23157 w 160575"/>
                          <a:gd name="connsiteY10" fmla="*/ 292849 h 395742"/>
                          <a:gd name="connsiteX11" fmla="*/ 26243 w 160575"/>
                          <a:gd name="connsiteY11" fmla="*/ 218630 h 39574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</a:cxnLst>
                        <a:rect l="l" t="t" r="r" b="b"/>
                        <a:pathLst>
                          <a:path w="160575" h="395742">
                            <a:moveTo>
                              <a:pt x="26243" y="218630"/>
                            </a:moveTo>
                            <a:cubicBezTo>
                              <a:pt x="21938" y="182054"/>
                              <a:pt x="8831" y="148374"/>
                              <a:pt x="4869" y="111722"/>
                            </a:cubicBezTo>
                            <a:cubicBezTo>
                              <a:pt x="2545" y="90271"/>
                              <a:pt x="3421" y="67869"/>
                              <a:pt x="7422" y="45085"/>
                            </a:cubicBezTo>
                            <a:cubicBezTo>
                              <a:pt x="10241" y="29083"/>
                              <a:pt x="18814" y="8699"/>
                              <a:pt x="38854" y="1917"/>
                            </a:cubicBezTo>
                            <a:cubicBezTo>
                              <a:pt x="59505" y="-5055"/>
                              <a:pt x="74097" y="8318"/>
                              <a:pt x="83012" y="20663"/>
                            </a:cubicBezTo>
                            <a:cubicBezTo>
                              <a:pt x="112997" y="62192"/>
                              <a:pt x="140543" y="105702"/>
                              <a:pt x="153611" y="155384"/>
                            </a:cubicBezTo>
                            <a:cubicBezTo>
                              <a:pt x="160965" y="183426"/>
                              <a:pt x="163594" y="213639"/>
                              <a:pt x="156050" y="245148"/>
                            </a:cubicBezTo>
                            <a:cubicBezTo>
                              <a:pt x="148163" y="278104"/>
                              <a:pt x="129418" y="311442"/>
                              <a:pt x="106520" y="343179"/>
                            </a:cubicBezTo>
                            <a:cubicBezTo>
                              <a:pt x="91661" y="363753"/>
                              <a:pt x="68763" y="389928"/>
                              <a:pt x="38816" y="394843"/>
                            </a:cubicBezTo>
                            <a:cubicBezTo>
                              <a:pt x="11346" y="399339"/>
                              <a:pt x="-3818" y="386575"/>
                              <a:pt x="830" y="365810"/>
                            </a:cubicBezTo>
                            <a:cubicBezTo>
                              <a:pt x="6241" y="341655"/>
                              <a:pt x="18585" y="317195"/>
                              <a:pt x="23157" y="292849"/>
                            </a:cubicBezTo>
                            <a:cubicBezTo>
                              <a:pt x="27996" y="267475"/>
                              <a:pt x="29025" y="242481"/>
                              <a:pt x="26243" y="218630"/>
                            </a:cubicBezTo>
                            <a:close/>
                          </a:path>
                        </a:pathLst>
                      </a:custGeom>
                      <a:solidFill>
                        <a:srgbClr val="F6B518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62" name="任意多边形: 形状 61">
                        <a:extLst>
                          <a:ext uri="{FF2B5EF4-FFF2-40B4-BE49-F238E27FC236}">
                            <a16:creationId xmlns:a16="http://schemas.microsoft.com/office/drawing/2014/main" id="{8274C4ED-D0E2-CC0D-4720-FBB94594ED1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99554" y="4449215"/>
                        <a:ext cx="263461" cy="494947"/>
                      </a:xfrm>
                      <a:custGeom>
                        <a:avLst/>
                        <a:gdLst>
                          <a:gd name="connsiteX0" fmla="*/ 240510 w 263461"/>
                          <a:gd name="connsiteY0" fmla="*/ 45251 h 494947"/>
                          <a:gd name="connsiteX1" fmla="*/ 261694 w 263461"/>
                          <a:gd name="connsiteY1" fmla="*/ 248933 h 494947"/>
                          <a:gd name="connsiteX2" fmla="*/ 226794 w 263461"/>
                          <a:gd name="connsiteY2" fmla="*/ 362738 h 494947"/>
                          <a:gd name="connsiteX3" fmla="*/ 131353 w 263461"/>
                          <a:gd name="connsiteY3" fmla="*/ 461417 h 494947"/>
                          <a:gd name="connsiteX4" fmla="*/ 35341 w 263461"/>
                          <a:gd name="connsiteY4" fmla="*/ 493040 h 494947"/>
                          <a:gd name="connsiteX5" fmla="*/ 9624 w 263461"/>
                          <a:gd name="connsiteY5" fmla="*/ 479819 h 494947"/>
                          <a:gd name="connsiteX6" fmla="*/ 5776 w 263461"/>
                          <a:gd name="connsiteY6" fmla="*/ 437986 h 494947"/>
                          <a:gd name="connsiteX7" fmla="*/ 60830 w 263461"/>
                          <a:gd name="connsiteY7" fmla="*/ 357404 h 494947"/>
                          <a:gd name="connsiteX8" fmla="*/ 95234 w 263461"/>
                          <a:gd name="connsiteY8" fmla="*/ 265736 h 494947"/>
                          <a:gd name="connsiteX9" fmla="*/ 116494 w 263461"/>
                          <a:gd name="connsiteY9" fmla="*/ 121108 h 494947"/>
                          <a:gd name="connsiteX10" fmla="*/ 147203 w 263461"/>
                          <a:gd name="connsiteY10" fmla="*/ 38774 h 494947"/>
                          <a:gd name="connsiteX11" fmla="*/ 186179 w 263461"/>
                          <a:gd name="connsiteY11" fmla="*/ 1626 h 494947"/>
                          <a:gd name="connsiteX12" fmla="*/ 199781 w 263461"/>
                          <a:gd name="connsiteY12" fmla="*/ 64 h 494947"/>
                          <a:gd name="connsiteX13" fmla="*/ 240510 w 263461"/>
                          <a:gd name="connsiteY13" fmla="*/ 45251 h 49494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263461" h="494947">
                            <a:moveTo>
                              <a:pt x="240510" y="45251"/>
                            </a:moveTo>
                            <a:cubicBezTo>
                              <a:pt x="256055" y="112040"/>
                              <a:pt x="268132" y="180201"/>
                              <a:pt x="261694" y="248933"/>
                            </a:cubicBezTo>
                            <a:cubicBezTo>
                              <a:pt x="258036" y="287758"/>
                              <a:pt x="248282" y="326924"/>
                              <a:pt x="226794" y="362738"/>
                            </a:cubicBezTo>
                            <a:cubicBezTo>
                              <a:pt x="204353" y="400191"/>
                              <a:pt x="169796" y="432880"/>
                              <a:pt x="131353" y="461417"/>
                            </a:cubicBezTo>
                            <a:cubicBezTo>
                              <a:pt x="106398" y="479972"/>
                              <a:pt x="70279" y="501537"/>
                              <a:pt x="35341" y="493040"/>
                            </a:cubicBezTo>
                            <a:cubicBezTo>
                              <a:pt x="24178" y="490297"/>
                              <a:pt x="15529" y="485687"/>
                              <a:pt x="9624" y="479819"/>
                            </a:cubicBezTo>
                            <a:cubicBezTo>
                              <a:pt x="-1540" y="468846"/>
                              <a:pt x="-3216" y="453454"/>
                              <a:pt x="5776" y="437986"/>
                            </a:cubicBezTo>
                            <a:cubicBezTo>
                              <a:pt x="21816" y="410325"/>
                              <a:pt x="45628" y="385674"/>
                              <a:pt x="60830" y="357404"/>
                            </a:cubicBezTo>
                            <a:cubicBezTo>
                              <a:pt x="76718" y="327876"/>
                              <a:pt x="88339" y="297016"/>
                              <a:pt x="95234" y="265736"/>
                            </a:cubicBezTo>
                            <a:cubicBezTo>
                              <a:pt x="105826" y="217768"/>
                              <a:pt x="105484" y="169038"/>
                              <a:pt x="116494" y="121108"/>
                            </a:cubicBezTo>
                            <a:cubicBezTo>
                              <a:pt x="122971" y="93066"/>
                              <a:pt x="133220" y="65406"/>
                              <a:pt x="147203" y="38774"/>
                            </a:cubicBezTo>
                            <a:cubicBezTo>
                              <a:pt x="155127" y="23686"/>
                              <a:pt x="168349" y="6846"/>
                              <a:pt x="186179" y="1626"/>
                            </a:cubicBezTo>
                            <a:cubicBezTo>
                              <a:pt x="190446" y="369"/>
                              <a:pt x="194980" y="-203"/>
                              <a:pt x="199781" y="64"/>
                            </a:cubicBezTo>
                            <a:cubicBezTo>
                              <a:pt x="225384" y="1436"/>
                              <a:pt x="235862" y="25363"/>
                              <a:pt x="240510" y="45251"/>
                            </a:cubicBezTo>
                            <a:close/>
                          </a:path>
                        </a:pathLst>
                      </a:custGeom>
                      <a:solidFill>
                        <a:srgbClr val="F8DE4A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63" name="任意多边形: 形状 62">
                        <a:extLst>
                          <a:ext uri="{FF2B5EF4-FFF2-40B4-BE49-F238E27FC236}">
                            <a16:creationId xmlns:a16="http://schemas.microsoft.com/office/drawing/2014/main" id="{AE20C074-270E-1B32-9B43-1AA50F50554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501068" y="4505731"/>
                        <a:ext cx="229027" cy="430318"/>
                      </a:xfrm>
                      <a:custGeom>
                        <a:avLst/>
                        <a:gdLst>
                          <a:gd name="connsiteX0" fmla="*/ 222345 w 229027"/>
                          <a:gd name="connsiteY0" fmla="*/ 31140 h 430318"/>
                          <a:gd name="connsiteX1" fmla="*/ 219526 w 229027"/>
                          <a:gd name="connsiteY1" fmla="*/ 223469 h 430318"/>
                          <a:gd name="connsiteX2" fmla="*/ 172739 w 229027"/>
                          <a:gd name="connsiteY2" fmla="*/ 326873 h 430318"/>
                          <a:gd name="connsiteX3" fmla="*/ 68993 w 229027"/>
                          <a:gd name="connsiteY3" fmla="*/ 410883 h 430318"/>
                          <a:gd name="connsiteX4" fmla="*/ 30588 w 229027"/>
                          <a:gd name="connsiteY4" fmla="*/ 428980 h 430318"/>
                          <a:gd name="connsiteX5" fmla="*/ 3727 w 229027"/>
                          <a:gd name="connsiteY5" fmla="*/ 396062 h 430318"/>
                          <a:gd name="connsiteX6" fmla="*/ 4033 w 229027"/>
                          <a:gd name="connsiteY6" fmla="*/ 395643 h 430318"/>
                          <a:gd name="connsiteX7" fmla="*/ 62402 w 229027"/>
                          <a:gd name="connsiteY7" fmla="*/ 321996 h 430318"/>
                          <a:gd name="connsiteX8" fmla="*/ 101301 w 229027"/>
                          <a:gd name="connsiteY8" fmla="*/ 237261 h 430318"/>
                          <a:gd name="connsiteX9" fmla="*/ 130524 w 229027"/>
                          <a:gd name="connsiteY9" fmla="*/ 102349 h 430318"/>
                          <a:gd name="connsiteX10" fmla="*/ 165272 w 229027"/>
                          <a:gd name="connsiteY10" fmla="*/ 26225 h 430318"/>
                          <a:gd name="connsiteX11" fmla="*/ 181959 w 229027"/>
                          <a:gd name="connsiteY11" fmla="*/ 5880 h 430318"/>
                          <a:gd name="connsiteX12" fmla="*/ 219373 w 229027"/>
                          <a:gd name="connsiteY12" fmla="*/ 16091 h 430318"/>
                          <a:gd name="connsiteX13" fmla="*/ 222345 w 229027"/>
                          <a:gd name="connsiteY13" fmla="*/ 31140 h 43031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229027" h="430318">
                            <a:moveTo>
                              <a:pt x="222345" y="31140"/>
                            </a:moveTo>
                            <a:cubicBezTo>
                              <a:pt x="229775" y="94958"/>
                              <a:pt x="233661" y="159728"/>
                              <a:pt x="219526" y="223469"/>
                            </a:cubicBezTo>
                            <a:cubicBezTo>
                              <a:pt x="211563" y="259435"/>
                              <a:pt x="197618" y="295249"/>
                              <a:pt x="172739" y="326873"/>
                            </a:cubicBezTo>
                            <a:cubicBezTo>
                              <a:pt x="146679" y="359981"/>
                              <a:pt x="109493" y="387528"/>
                              <a:pt x="68993" y="410883"/>
                            </a:cubicBezTo>
                            <a:cubicBezTo>
                              <a:pt x="57792" y="417322"/>
                              <a:pt x="44609" y="424142"/>
                              <a:pt x="30588" y="428980"/>
                            </a:cubicBezTo>
                            <a:cubicBezTo>
                              <a:pt x="10167" y="436029"/>
                              <a:pt x="-8083" y="413779"/>
                              <a:pt x="3727" y="396062"/>
                            </a:cubicBezTo>
                            <a:cubicBezTo>
                              <a:pt x="3804" y="395910"/>
                              <a:pt x="3918" y="395795"/>
                              <a:pt x="4033" y="395643"/>
                            </a:cubicBezTo>
                            <a:cubicBezTo>
                              <a:pt x="21291" y="370269"/>
                              <a:pt x="45943" y="348018"/>
                              <a:pt x="62402" y="321996"/>
                            </a:cubicBezTo>
                            <a:cubicBezTo>
                              <a:pt x="79585" y="294869"/>
                              <a:pt x="92767" y="266332"/>
                              <a:pt x="101301" y="237261"/>
                            </a:cubicBezTo>
                            <a:cubicBezTo>
                              <a:pt x="114446" y="192646"/>
                              <a:pt x="116999" y="146926"/>
                              <a:pt x="130524" y="102349"/>
                            </a:cubicBezTo>
                            <a:cubicBezTo>
                              <a:pt x="138449" y="76289"/>
                              <a:pt x="150108" y="50686"/>
                              <a:pt x="165272" y="26225"/>
                            </a:cubicBezTo>
                            <a:cubicBezTo>
                              <a:pt x="169577" y="19291"/>
                              <a:pt x="175216" y="11976"/>
                              <a:pt x="181959" y="5880"/>
                            </a:cubicBezTo>
                            <a:cubicBezTo>
                              <a:pt x="194418" y="-5360"/>
                              <a:pt x="214802" y="317"/>
                              <a:pt x="219373" y="16091"/>
                            </a:cubicBezTo>
                            <a:cubicBezTo>
                              <a:pt x="220859" y="21120"/>
                              <a:pt x="221774" y="26264"/>
                              <a:pt x="222345" y="31140"/>
                            </a:cubicBezTo>
                            <a:close/>
                          </a:path>
                        </a:pathLst>
                      </a:custGeom>
                      <a:solidFill>
                        <a:srgbClr val="F7E57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grpSp>
                    <p:nvGrpSpPr>
                      <p:cNvPr id="64" name="图形 2">
                        <a:extLst>
                          <a:ext uri="{FF2B5EF4-FFF2-40B4-BE49-F238E27FC236}">
                            <a16:creationId xmlns:a16="http://schemas.microsoft.com/office/drawing/2014/main" id="{9F35CA11-865A-5F6B-3548-0E8C839C041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227586" y="4458890"/>
                        <a:ext cx="262200" cy="482002"/>
                        <a:chOff x="8227586" y="4458890"/>
                        <a:chExt cx="262200" cy="482002"/>
                      </a:xfrm>
                    </p:grpSpPr>
                    <p:sp>
                      <p:nvSpPr>
                        <p:cNvPr id="65" name="任意多边形: 形状 64">
                          <a:extLst>
                            <a:ext uri="{FF2B5EF4-FFF2-40B4-BE49-F238E27FC236}">
                              <a16:creationId xmlns:a16="http://schemas.microsoft.com/office/drawing/2014/main" id="{4E6CA93F-F0DB-5E18-C74E-00271B6F587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227586" y="4458890"/>
                          <a:ext cx="262200" cy="482002"/>
                        </a:xfrm>
                        <a:custGeom>
                          <a:avLst/>
                          <a:gdLst>
                            <a:gd name="connsiteX0" fmla="*/ 141383 w 262200"/>
                            <a:gd name="connsiteY0" fmla="*/ 77563 h 482002"/>
                            <a:gd name="connsiteX1" fmla="*/ 248330 w 262200"/>
                            <a:gd name="connsiteY1" fmla="*/ 320869 h 482002"/>
                            <a:gd name="connsiteX2" fmla="*/ 262008 w 262200"/>
                            <a:gd name="connsiteY2" fmla="*/ 365637 h 482002"/>
                            <a:gd name="connsiteX3" fmla="*/ 251340 w 262200"/>
                            <a:gd name="connsiteY3" fmla="*/ 417643 h 482002"/>
                            <a:gd name="connsiteX4" fmla="*/ 130792 w 262200"/>
                            <a:gd name="connsiteY4" fmla="*/ 451133 h 482002"/>
                            <a:gd name="connsiteX5" fmla="*/ 73908 w 262200"/>
                            <a:gd name="connsiteY5" fmla="*/ 349482 h 482002"/>
                            <a:gd name="connsiteX6" fmla="*/ 413 w 262200"/>
                            <a:gd name="connsiteY6" fmla="*/ 113719 h 482002"/>
                            <a:gd name="connsiteX7" fmla="*/ 18358 w 262200"/>
                            <a:gd name="connsiteY7" fmla="*/ 23041 h 482002"/>
                            <a:gd name="connsiteX8" fmla="*/ 42742 w 262200"/>
                            <a:gd name="connsiteY8" fmla="*/ 1858 h 482002"/>
                            <a:gd name="connsiteX9" fmla="*/ 73527 w 262200"/>
                            <a:gd name="connsiteY9" fmla="*/ 3915 h 482002"/>
                            <a:gd name="connsiteX10" fmla="*/ 141383 w 262200"/>
                            <a:gd name="connsiteY10" fmla="*/ 77563 h 48200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262200" h="482002">
                              <a:moveTo>
                                <a:pt x="141383" y="77563"/>
                              </a:moveTo>
                              <a:cubicBezTo>
                                <a:pt x="186379" y="155668"/>
                                <a:pt x="212973" y="238992"/>
                                <a:pt x="248330" y="320869"/>
                              </a:cubicBezTo>
                              <a:cubicBezTo>
                                <a:pt x="254540" y="335271"/>
                                <a:pt x="260865" y="350016"/>
                                <a:pt x="262008" y="365637"/>
                              </a:cubicBezTo>
                              <a:cubicBezTo>
                                <a:pt x="263303" y="383353"/>
                                <a:pt x="257893" y="400994"/>
                                <a:pt x="251340" y="417643"/>
                              </a:cubicBezTo>
                              <a:cubicBezTo>
                                <a:pt x="230461" y="470678"/>
                                <a:pt x="170987" y="513426"/>
                                <a:pt x="130792" y="451133"/>
                              </a:cubicBezTo>
                              <a:cubicBezTo>
                                <a:pt x="109417" y="417986"/>
                                <a:pt x="90367" y="385754"/>
                                <a:pt x="73908" y="349482"/>
                              </a:cubicBezTo>
                              <a:cubicBezTo>
                                <a:pt x="39771" y="274273"/>
                                <a:pt x="4947" y="196244"/>
                                <a:pt x="413" y="113719"/>
                              </a:cubicBezTo>
                              <a:cubicBezTo>
                                <a:pt x="-1339" y="81753"/>
                                <a:pt x="2090" y="48263"/>
                                <a:pt x="18358" y="23041"/>
                              </a:cubicBezTo>
                              <a:cubicBezTo>
                                <a:pt x="24493" y="13554"/>
                                <a:pt x="32646" y="5287"/>
                                <a:pt x="42742" y="1858"/>
                              </a:cubicBezTo>
                              <a:cubicBezTo>
                                <a:pt x="52572" y="-1495"/>
                                <a:pt x="63507" y="-9"/>
                                <a:pt x="73527" y="3915"/>
                              </a:cubicBezTo>
                              <a:cubicBezTo>
                                <a:pt x="103588" y="15764"/>
                                <a:pt x="124010" y="47387"/>
                                <a:pt x="141383" y="7756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8DC3D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6" name="任意多边形: 形状 65">
                          <a:extLst>
                            <a:ext uri="{FF2B5EF4-FFF2-40B4-BE49-F238E27FC236}">
                              <a16:creationId xmlns:a16="http://schemas.microsoft.com/office/drawing/2014/main" id="{0D100985-5619-DE18-2F69-DD5906A0A9B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255526" y="4510569"/>
                          <a:ext cx="205304" cy="377426"/>
                        </a:xfrm>
                        <a:custGeom>
                          <a:avLst/>
                          <a:gdLst>
                            <a:gd name="connsiteX0" fmla="*/ 110700 w 205304"/>
                            <a:gd name="connsiteY0" fmla="*/ 60745 h 377426"/>
                            <a:gd name="connsiteX1" fmla="*/ 194444 w 205304"/>
                            <a:gd name="connsiteY1" fmla="*/ 251245 h 377426"/>
                            <a:gd name="connsiteX2" fmla="*/ 205150 w 205304"/>
                            <a:gd name="connsiteY2" fmla="*/ 286297 h 377426"/>
                            <a:gd name="connsiteX3" fmla="*/ 196768 w 205304"/>
                            <a:gd name="connsiteY3" fmla="*/ 327026 h 377426"/>
                            <a:gd name="connsiteX4" fmla="*/ 102394 w 205304"/>
                            <a:gd name="connsiteY4" fmla="*/ 353239 h 377426"/>
                            <a:gd name="connsiteX5" fmla="*/ 57855 w 205304"/>
                            <a:gd name="connsiteY5" fmla="*/ 273648 h 377426"/>
                            <a:gd name="connsiteX6" fmla="*/ 324 w 205304"/>
                            <a:gd name="connsiteY6" fmla="*/ 89015 h 377426"/>
                            <a:gd name="connsiteX7" fmla="*/ 14383 w 205304"/>
                            <a:gd name="connsiteY7" fmla="*/ 18035 h 377426"/>
                            <a:gd name="connsiteX8" fmla="*/ 33471 w 205304"/>
                            <a:gd name="connsiteY8" fmla="*/ 1461 h 377426"/>
                            <a:gd name="connsiteX9" fmla="*/ 57589 w 205304"/>
                            <a:gd name="connsiteY9" fmla="*/ 3099 h 377426"/>
                            <a:gd name="connsiteX10" fmla="*/ 110700 w 205304"/>
                            <a:gd name="connsiteY10" fmla="*/ 60745 h 37742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205304" h="377426">
                              <a:moveTo>
                                <a:pt x="110700" y="60745"/>
                              </a:moveTo>
                              <a:cubicBezTo>
                                <a:pt x="145942" y="121934"/>
                                <a:pt x="166745" y="187161"/>
                                <a:pt x="194444" y="251245"/>
                              </a:cubicBezTo>
                              <a:cubicBezTo>
                                <a:pt x="199320" y="262523"/>
                                <a:pt x="204274" y="274067"/>
                                <a:pt x="205150" y="286297"/>
                              </a:cubicBezTo>
                              <a:cubicBezTo>
                                <a:pt x="206179" y="300204"/>
                                <a:pt x="201911" y="313996"/>
                                <a:pt x="196768" y="327026"/>
                              </a:cubicBezTo>
                              <a:cubicBezTo>
                                <a:pt x="180423" y="368555"/>
                                <a:pt x="133864" y="402045"/>
                                <a:pt x="102394" y="353239"/>
                              </a:cubicBezTo>
                              <a:cubicBezTo>
                                <a:pt x="85668" y="327293"/>
                                <a:pt x="70733" y="302032"/>
                                <a:pt x="57855" y="273648"/>
                              </a:cubicBezTo>
                              <a:cubicBezTo>
                                <a:pt x="31147" y="214745"/>
                                <a:pt x="3830" y="153671"/>
                                <a:pt x="324" y="89015"/>
                              </a:cubicBezTo>
                              <a:cubicBezTo>
                                <a:pt x="-1047" y="63984"/>
                                <a:pt x="1620" y="37733"/>
                                <a:pt x="14383" y="18035"/>
                              </a:cubicBezTo>
                              <a:cubicBezTo>
                                <a:pt x="19184" y="10606"/>
                                <a:pt x="25585" y="4128"/>
                                <a:pt x="33471" y="1461"/>
                              </a:cubicBezTo>
                              <a:cubicBezTo>
                                <a:pt x="41167" y="-1168"/>
                                <a:pt x="49740" y="-24"/>
                                <a:pt x="57589" y="3099"/>
                              </a:cubicBezTo>
                              <a:cubicBezTo>
                                <a:pt x="81096" y="12358"/>
                                <a:pt x="97098" y="37123"/>
                                <a:pt x="110700" y="6074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7E5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sp>
                  <p:nvSpPr>
                    <p:cNvPr id="67" name="任意多边形: 形状 66">
                      <a:extLst>
                        <a:ext uri="{FF2B5EF4-FFF2-40B4-BE49-F238E27FC236}">
                          <a16:creationId xmlns:a16="http://schemas.microsoft.com/office/drawing/2014/main" id="{D6FB5720-6976-E97C-C9E6-38D67AFDD528}"/>
                        </a:ext>
                      </a:extLst>
                    </p:cNvPr>
                    <p:cNvSpPr/>
                    <p:nvPr/>
                  </p:nvSpPr>
                  <p:spPr>
                    <a:xfrm rot="-1804052">
                      <a:off x="8267898" y="4825665"/>
                      <a:ext cx="322922" cy="220589"/>
                    </a:xfrm>
                    <a:custGeom>
                      <a:avLst/>
                      <a:gdLst>
                        <a:gd name="connsiteX0" fmla="*/ 322922 w 322922"/>
                        <a:gd name="connsiteY0" fmla="*/ 110295 h 220589"/>
                        <a:gd name="connsiteX1" fmla="*/ 161461 w 322922"/>
                        <a:gd name="connsiteY1" fmla="*/ 220590 h 220589"/>
                        <a:gd name="connsiteX2" fmla="*/ 0 w 322922"/>
                        <a:gd name="connsiteY2" fmla="*/ 110295 h 220589"/>
                        <a:gd name="connsiteX3" fmla="*/ 161461 w 322922"/>
                        <a:gd name="connsiteY3" fmla="*/ 0 h 220589"/>
                        <a:gd name="connsiteX4" fmla="*/ 322922 w 322922"/>
                        <a:gd name="connsiteY4" fmla="*/ 110295 h 2205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22922" h="220589">
                          <a:moveTo>
                            <a:pt x="322922" y="110295"/>
                          </a:moveTo>
                          <a:cubicBezTo>
                            <a:pt x="322922" y="171209"/>
                            <a:pt x="250634" y="220590"/>
                            <a:pt x="161461" y="220590"/>
                          </a:cubicBezTo>
                          <a:cubicBezTo>
                            <a:pt x="72288" y="220590"/>
                            <a:pt x="0" y="171209"/>
                            <a:pt x="0" y="110295"/>
                          </a:cubicBezTo>
                          <a:cubicBezTo>
                            <a:pt x="0" y="49381"/>
                            <a:pt x="72288" y="0"/>
                            <a:pt x="161461" y="0"/>
                          </a:cubicBezTo>
                          <a:cubicBezTo>
                            <a:pt x="250634" y="0"/>
                            <a:pt x="322922" y="49381"/>
                            <a:pt x="322922" y="11029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8" name="任意多边形: 形状 67">
                      <a:extLst>
                        <a:ext uri="{FF2B5EF4-FFF2-40B4-BE49-F238E27FC236}">
                          <a16:creationId xmlns:a16="http://schemas.microsoft.com/office/drawing/2014/main" id="{9FB07090-2541-E9EF-86DA-ECB2658DC86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11492" y="4980084"/>
                      <a:ext cx="463578" cy="180375"/>
                    </a:xfrm>
                    <a:custGeom>
                      <a:avLst/>
                      <a:gdLst>
                        <a:gd name="connsiteX0" fmla="*/ 453617 w 463578"/>
                        <a:gd name="connsiteY0" fmla="*/ 69651 h 180375"/>
                        <a:gd name="connsiteX1" fmla="*/ 435405 w 463578"/>
                        <a:gd name="connsiteY1" fmla="*/ 6176 h 180375"/>
                        <a:gd name="connsiteX2" fmla="*/ 352652 w 463578"/>
                        <a:gd name="connsiteY2" fmla="*/ 10786 h 180375"/>
                        <a:gd name="connsiteX3" fmla="*/ 130567 w 463578"/>
                        <a:gd name="connsiteY3" fmla="*/ 70184 h 180375"/>
                        <a:gd name="connsiteX4" fmla="*/ 46556 w 463578"/>
                        <a:gd name="connsiteY4" fmla="*/ 78262 h 180375"/>
                        <a:gd name="connsiteX5" fmla="*/ 17524 w 463578"/>
                        <a:gd name="connsiteY5" fmla="*/ 160710 h 180375"/>
                        <a:gd name="connsiteX6" fmla="*/ 58139 w 463578"/>
                        <a:gd name="connsiteY6" fmla="*/ 175150 h 180375"/>
                        <a:gd name="connsiteX7" fmla="*/ 403591 w 463578"/>
                        <a:gd name="connsiteY7" fmla="*/ 103560 h 180375"/>
                        <a:gd name="connsiteX8" fmla="*/ 453617 w 463578"/>
                        <a:gd name="connsiteY8" fmla="*/ 69651 h 1803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463578" h="180375">
                          <a:moveTo>
                            <a:pt x="453617" y="69651"/>
                          </a:moveTo>
                          <a:cubicBezTo>
                            <a:pt x="472400" y="44772"/>
                            <a:pt x="463675" y="16654"/>
                            <a:pt x="435405" y="6176"/>
                          </a:cubicBezTo>
                          <a:cubicBezTo>
                            <a:pt x="404772" y="-5177"/>
                            <a:pt x="383360" y="766"/>
                            <a:pt x="352652" y="10786"/>
                          </a:cubicBezTo>
                          <a:cubicBezTo>
                            <a:pt x="279957" y="34561"/>
                            <a:pt x="208024" y="66260"/>
                            <a:pt x="130567" y="70184"/>
                          </a:cubicBezTo>
                          <a:cubicBezTo>
                            <a:pt x="102373" y="71594"/>
                            <a:pt x="73340" y="69346"/>
                            <a:pt x="46556" y="78262"/>
                          </a:cubicBezTo>
                          <a:cubicBezTo>
                            <a:pt x="10780" y="90149"/>
                            <a:pt x="-20919" y="133240"/>
                            <a:pt x="17524" y="160710"/>
                          </a:cubicBezTo>
                          <a:cubicBezTo>
                            <a:pt x="29221" y="169092"/>
                            <a:pt x="43775" y="172674"/>
                            <a:pt x="58139" y="175150"/>
                          </a:cubicBezTo>
                          <a:cubicBezTo>
                            <a:pt x="175487" y="195495"/>
                            <a:pt x="295044" y="153242"/>
                            <a:pt x="403591" y="103560"/>
                          </a:cubicBezTo>
                          <a:cubicBezTo>
                            <a:pt x="422184" y="95102"/>
                            <a:pt x="441425" y="85767"/>
                            <a:pt x="453617" y="69651"/>
                          </a:cubicBezTo>
                          <a:close/>
                        </a:path>
                      </a:pathLst>
                    </a:custGeom>
                    <a:solidFill>
                      <a:srgbClr val="F8DC3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9" name="任意多边形: 形状 68">
                      <a:extLst>
                        <a:ext uri="{FF2B5EF4-FFF2-40B4-BE49-F238E27FC236}">
                          <a16:creationId xmlns:a16="http://schemas.microsoft.com/office/drawing/2014/main" id="{35188E76-D7EC-0E10-30E9-BED70D4709B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62393" y="5018907"/>
                      <a:ext cx="322911" cy="125679"/>
                    </a:xfrm>
                    <a:custGeom>
                      <a:avLst/>
                      <a:gdLst>
                        <a:gd name="connsiteX0" fmla="*/ 315961 w 322911"/>
                        <a:gd name="connsiteY0" fmla="*/ 48545 h 125679"/>
                        <a:gd name="connsiteX1" fmla="*/ 303274 w 322911"/>
                        <a:gd name="connsiteY1" fmla="*/ 4311 h 125679"/>
                        <a:gd name="connsiteX2" fmla="*/ 245628 w 322911"/>
                        <a:gd name="connsiteY2" fmla="*/ 7511 h 125679"/>
                        <a:gd name="connsiteX3" fmla="*/ 90942 w 322911"/>
                        <a:gd name="connsiteY3" fmla="*/ 48888 h 125679"/>
                        <a:gd name="connsiteX4" fmla="*/ 32421 w 322911"/>
                        <a:gd name="connsiteY4" fmla="*/ 54527 h 125679"/>
                        <a:gd name="connsiteX5" fmla="*/ 12190 w 322911"/>
                        <a:gd name="connsiteY5" fmla="*/ 111981 h 125679"/>
                        <a:gd name="connsiteX6" fmla="*/ 40460 w 322911"/>
                        <a:gd name="connsiteY6" fmla="*/ 122040 h 125679"/>
                        <a:gd name="connsiteX7" fmla="*/ 281100 w 322911"/>
                        <a:gd name="connsiteY7" fmla="*/ 72167 h 125679"/>
                        <a:gd name="connsiteX8" fmla="*/ 315961 w 322911"/>
                        <a:gd name="connsiteY8" fmla="*/ 48545 h 1256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322911" h="125679">
                          <a:moveTo>
                            <a:pt x="315961" y="48545"/>
                          </a:moveTo>
                          <a:cubicBezTo>
                            <a:pt x="329067" y="31209"/>
                            <a:pt x="322971" y="11626"/>
                            <a:pt x="303274" y="4311"/>
                          </a:cubicBezTo>
                          <a:cubicBezTo>
                            <a:pt x="281938" y="-3614"/>
                            <a:pt x="267002" y="539"/>
                            <a:pt x="245628" y="7511"/>
                          </a:cubicBezTo>
                          <a:cubicBezTo>
                            <a:pt x="194994" y="24085"/>
                            <a:pt x="144892" y="46183"/>
                            <a:pt x="90942" y="48888"/>
                          </a:cubicBezTo>
                          <a:cubicBezTo>
                            <a:pt x="71283" y="49879"/>
                            <a:pt x="51090" y="48316"/>
                            <a:pt x="32421" y="54527"/>
                          </a:cubicBezTo>
                          <a:cubicBezTo>
                            <a:pt x="7503" y="62794"/>
                            <a:pt x="-14556" y="92817"/>
                            <a:pt x="12190" y="111981"/>
                          </a:cubicBezTo>
                          <a:cubicBezTo>
                            <a:pt x="20343" y="117811"/>
                            <a:pt x="30478" y="120325"/>
                            <a:pt x="40460" y="122040"/>
                          </a:cubicBezTo>
                          <a:cubicBezTo>
                            <a:pt x="122222" y="136213"/>
                            <a:pt x="205509" y="106762"/>
                            <a:pt x="281100" y="72167"/>
                          </a:cubicBezTo>
                          <a:cubicBezTo>
                            <a:pt x="294092" y="66299"/>
                            <a:pt x="307465" y="59784"/>
                            <a:pt x="315961" y="48545"/>
                          </a:cubicBezTo>
                          <a:close/>
                        </a:path>
                      </a:pathLst>
                    </a:custGeom>
                    <a:solidFill>
                      <a:srgbClr val="F7E57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0" name="任意多边形: 形状 69">
                      <a:extLst>
                        <a:ext uri="{FF2B5EF4-FFF2-40B4-BE49-F238E27FC236}">
                          <a16:creationId xmlns:a16="http://schemas.microsoft.com/office/drawing/2014/main" id="{70B11093-3520-022C-5EC9-7DD6490C5B6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60484" y="4678725"/>
                      <a:ext cx="274410" cy="381102"/>
                    </a:xfrm>
                    <a:custGeom>
                      <a:avLst/>
                      <a:gdLst>
                        <a:gd name="connsiteX0" fmla="*/ 267273 w 274410"/>
                        <a:gd name="connsiteY0" fmla="*/ 39616 h 381102"/>
                        <a:gd name="connsiteX1" fmla="*/ 255996 w 274410"/>
                        <a:gd name="connsiteY1" fmla="*/ 173576 h 381102"/>
                        <a:gd name="connsiteX2" fmla="*/ 190844 w 274410"/>
                        <a:gd name="connsiteY2" fmla="*/ 296943 h 381102"/>
                        <a:gd name="connsiteX3" fmla="*/ 68962 w 274410"/>
                        <a:gd name="connsiteY3" fmla="*/ 379849 h 381102"/>
                        <a:gd name="connsiteX4" fmla="*/ 36615 w 274410"/>
                        <a:gd name="connsiteY4" fmla="*/ 378820 h 381102"/>
                        <a:gd name="connsiteX5" fmla="*/ 1983 w 274410"/>
                        <a:gd name="connsiteY5" fmla="*/ 343730 h 381102"/>
                        <a:gd name="connsiteX6" fmla="*/ 25986 w 274410"/>
                        <a:gd name="connsiteY6" fmla="*/ 278427 h 381102"/>
                        <a:gd name="connsiteX7" fmla="*/ 69496 w 274410"/>
                        <a:gd name="connsiteY7" fmla="*/ 238955 h 381102"/>
                        <a:gd name="connsiteX8" fmla="*/ 111863 w 274410"/>
                        <a:gd name="connsiteY8" fmla="*/ 186568 h 381102"/>
                        <a:gd name="connsiteX9" fmla="*/ 136323 w 274410"/>
                        <a:gd name="connsiteY9" fmla="*/ 131552 h 381102"/>
                        <a:gd name="connsiteX10" fmla="*/ 213933 w 274410"/>
                        <a:gd name="connsiteY10" fmla="*/ 1745 h 381102"/>
                        <a:gd name="connsiteX11" fmla="*/ 234316 w 274410"/>
                        <a:gd name="connsiteY11" fmla="*/ 1593 h 381102"/>
                        <a:gd name="connsiteX12" fmla="*/ 244375 w 274410"/>
                        <a:gd name="connsiteY12" fmla="*/ 8641 h 381102"/>
                        <a:gd name="connsiteX13" fmla="*/ 267273 w 274410"/>
                        <a:gd name="connsiteY13" fmla="*/ 39616 h 3811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274410" h="381102">
                          <a:moveTo>
                            <a:pt x="267273" y="39616"/>
                          </a:moveTo>
                          <a:cubicBezTo>
                            <a:pt x="283199" y="80917"/>
                            <a:pt x="269369" y="132161"/>
                            <a:pt x="255996" y="173576"/>
                          </a:cubicBezTo>
                          <a:cubicBezTo>
                            <a:pt x="241784" y="217657"/>
                            <a:pt x="219762" y="259644"/>
                            <a:pt x="190844" y="296943"/>
                          </a:cubicBezTo>
                          <a:cubicBezTo>
                            <a:pt x="160402" y="336225"/>
                            <a:pt x="119178" y="372039"/>
                            <a:pt x="68962" y="379849"/>
                          </a:cubicBezTo>
                          <a:cubicBezTo>
                            <a:pt x="58180" y="381526"/>
                            <a:pt x="46979" y="381830"/>
                            <a:pt x="36615" y="378820"/>
                          </a:cubicBezTo>
                          <a:cubicBezTo>
                            <a:pt x="19737" y="373906"/>
                            <a:pt x="6517" y="359999"/>
                            <a:pt x="1983" y="343730"/>
                          </a:cubicBezTo>
                          <a:cubicBezTo>
                            <a:pt x="-5485" y="317175"/>
                            <a:pt x="9374" y="298125"/>
                            <a:pt x="25986" y="278427"/>
                          </a:cubicBezTo>
                          <a:cubicBezTo>
                            <a:pt x="38559" y="263568"/>
                            <a:pt x="55056" y="252176"/>
                            <a:pt x="69496" y="238955"/>
                          </a:cubicBezTo>
                          <a:cubicBezTo>
                            <a:pt x="86260" y="223639"/>
                            <a:pt x="100319" y="205732"/>
                            <a:pt x="111863" y="186568"/>
                          </a:cubicBezTo>
                          <a:cubicBezTo>
                            <a:pt x="122302" y="169194"/>
                            <a:pt x="130723" y="150716"/>
                            <a:pt x="136323" y="131552"/>
                          </a:cubicBezTo>
                          <a:cubicBezTo>
                            <a:pt x="150839" y="81640"/>
                            <a:pt x="151144" y="18623"/>
                            <a:pt x="213933" y="1745"/>
                          </a:cubicBezTo>
                          <a:cubicBezTo>
                            <a:pt x="220639" y="-46"/>
                            <a:pt x="227954" y="-998"/>
                            <a:pt x="234316" y="1593"/>
                          </a:cubicBezTo>
                          <a:cubicBezTo>
                            <a:pt x="238165" y="3154"/>
                            <a:pt x="241365" y="5860"/>
                            <a:pt x="244375" y="8641"/>
                          </a:cubicBezTo>
                          <a:cubicBezTo>
                            <a:pt x="254243" y="17747"/>
                            <a:pt x="262472" y="27196"/>
                            <a:pt x="267273" y="39616"/>
                          </a:cubicBezTo>
                          <a:close/>
                        </a:path>
                      </a:pathLst>
                    </a:custGeom>
                    <a:solidFill>
                      <a:srgbClr val="F8C91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1" name="任意多边形: 形状 70">
                      <a:extLst>
                        <a:ext uri="{FF2B5EF4-FFF2-40B4-BE49-F238E27FC236}">
                          <a16:creationId xmlns:a16="http://schemas.microsoft.com/office/drawing/2014/main" id="{13BF870C-BA4F-A2D7-F2E4-EE45A6F5D6D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11271" y="4758878"/>
                      <a:ext cx="179086" cy="248779"/>
                    </a:xfrm>
                    <a:custGeom>
                      <a:avLst/>
                      <a:gdLst>
                        <a:gd name="connsiteX0" fmla="*/ 174423 w 179086"/>
                        <a:gd name="connsiteY0" fmla="*/ 25910 h 248779"/>
                        <a:gd name="connsiteX1" fmla="*/ 167070 w 179086"/>
                        <a:gd name="connsiteY1" fmla="*/ 113350 h 248779"/>
                        <a:gd name="connsiteX2" fmla="*/ 124551 w 179086"/>
                        <a:gd name="connsiteY2" fmla="*/ 193855 h 248779"/>
                        <a:gd name="connsiteX3" fmla="*/ 44998 w 179086"/>
                        <a:gd name="connsiteY3" fmla="*/ 247957 h 248779"/>
                        <a:gd name="connsiteX4" fmla="*/ 23890 w 179086"/>
                        <a:gd name="connsiteY4" fmla="*/ 247271 h 248779"/>
                        <a:gd name="connsiteX5" fmla="*/ 1297 w 179086"/>
                        <a:gd name="connsiteY5" fmla="*/ 224373 h 248779"/>
                        <a:gd name="connsiteX6" fmla="*/ 16956 w 179086"/>
                        <a:gd name="connsiteY6" fmla="*/ 181739 h 248779"/>
                        <a:gd name="connsiteX7" fmla="*/ 45341 w 179086"/>
                        <a:gd name="connsiteY7" fmla="*/ 155984 h 248779"/>
                        <a:gd name="connsiteX8" fmla="*/ 73001 w 179086"/>
                        <a:gd name="connsiteY8" fmla="*/ 121770 h 248779"/>
                        <a:gd name="connsiteX9" fmla="*/ 88965 w 179086"/>
                        <a:gd name="connsiteY9" fmla="*/ 85842 h 248779"/>
                        <a:gd name="connsiteX10" fmla="*/ 139600 w 179086"/>
                        <a:gd name="connsiteY10" fmla="*/ 1145 h 248779"/>
                        <a:gd name="connsiteX11" fmla="*/ 152897 w 179086"/>
                        <a:gd name="connsiteY11" fmla="*/ 1031 h 248779"/>
                        <a:gd name="connsiteX12" fmla="*/ 159450 w 179086"/>
                        <a:gd name="connsiteY12" fmla="*/ 5641 h 248779"/>
                        <a:gd name="connsiteX13" fmla="*/ 174423 w 179086"/>
                        <a:gd name="connsiteY13" fmla="*/ 25910 h 2487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79086" h="248779">
                          <a:moveTo>
                            <a:pt x="174423" y="25910"/>
                          </a:moveTo>
                          <a:cubicBezTo>
                            <a:pt x="184825" y="52885"/>
                            <a:pt x="175795" y="86299"/>
                            <a:pt x="167070" y="113350"/>
                          </a:cubicBezTo>
                          <a:cubicBezTo>
                            <a:pt x="157774" y="142115"/>
                            <a:pt x="143410" y="169510"/>
                            <a:pt x="124551" y="193855"/>
                          </a:cubicBezTo>
                          <a:cubicBezTo>
                            <a:pt x="104701" y="219497"/>
                            <a:pt x="77764" y="242852"/>
                            <a:pt x="44998" y="247957"/>
                          </a:cubicBezTo>
                          <a:cubicBezTo>
                            <a:pt x="37949" y="249062"/>
                            <a:pt x="30634" y="249253"/>
                            <a:pt x="23890" y="247271"/>
                          </a:cubicBezTo>
                          <a:cubicBezTo>
                            <a:pt x="12880" y="244071"/>
                            <a:pt x="4269" y="234965"/>
                            <a:pt x="1297" y="224373"/>
                          </a:cubicBezTo>
                          <a:cubicBezTo>
                            <a:pt x="-3580" y="207038"/>
                            <a:pt x="6098" y="194617"/>
                            <a:pt x="16956" y="181739"/>
                          </a:cubicBezTo>
                          <a:cubicBezTo>
                            <a:pt x="25148" y="172024"/>
                            <a:pt x="35930" y="164633"/>
                            <a:pt x="45341" y="155984"/>
                          </a:cubicBezTo>
                          <a:cubicBezTo>
                            <a:pt x="56275" y="145964"/>
                            <a:pt x="65457" y="134305"/>
                            <a:pt x="73001" y="121770"/>
                          </a:cubicBezTo>
                          <a:cubicBezTo>
                            <a:pt x="79821" y="110455"/>
                            <a:pt x="85307" y="98377"/>
                            <a:pt x="88965" y="85842"/>
                          </a:cubicBezTo>
                          <a:cubicBezTo>
                            <a:pt x="98452" y="53266"/>
                            <a:pt x="98642" y="12156"/>
                            <a:pt x="139600" y="1145"/>
                          </a:cubicBezTo>
                          <a:cubicBezTo>
                            <a:pt x="143981" y="-35"/>
                            <a:pt x="148744" y="-645"/>
                            <a:pt x="152897" y="1031"/>
                          </a:cubicBezTo>
                          <a:cubicBezTo>
                            <a:pt x="155411" y="2060"/>
                            <a:pt x="157507" y="3813"/>
                            <a:pt x="159450" y="5641"/>
                          </a:cubicBezTo>
                          <a:cubicBezTo>
                            <a:pt x="165927" y="11623"/>
                            <a:pt x="171299" y="17795"/>
                            <a:pt x="174423" y="25910"/>
                          </a:cubicBezTo>
                          <a:close/>
                        </a:path>
                      </a:pathLst>
                    </a:custGeom>
                    <a:solidFill>
                      <a:srgbClr val="F6B518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</p:grpSp>
          <p:grpSp>
            <p:nvGrpSpPr>
              <p:cNvPr id="72" name="图形 2">
                <a:extLst>
                  <a:ext uri="{FF2B5EF4-FFF2-40B4-BE49-F238E27FC236}">
                    <a16:creationId xmlns:a16="http://schemas.microsoft.com/office/drawing/2014/main" id="{8F938F83-809B-5C8D-1616-C35FEF67CBAE}"/>
                  </a:ext>
                </a:extLst>
              </p:cNvPr>
              <p:cNvGrpSpPr/>
              <p:nvPr/>
            </p:nvGrpSpPr>
            <p:grpSpPr>
              <a:xfrm>
                <a:off x="8692278" y="3357280"/>
                <a:ext cx="982079" cy="2486687"/>
                <a:chOff x="8692278" y="3357280"/>
                <a:chExt cx="982079" cy="2486687"/>
              </a:xfrm>
            </p:grpSpPr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7E868187-CE96-7B72-798B-3E4BA26CAACB}"/>
                    </a:ext>
                  </a:extLst>
                </p:cNvPr>
                <p:cNvSpPr/>
                <p:nvPr/>
              </p:nvSpPr>
              <p:spPr>
                <a:xfrm>
                  <a:off x="9175546" y="4096702"/>
                  <a:ext cx="498811" cy="1747265"/>
                </a:xfrm>
                <a:custGeom>
                  <a:avLst/>
                  <a:gdLst>
                    <a:gd name="connsiteX0" fmla="*/ 6820 w 498811"/>
                    <a:gd name="connsiteY0" fmla="*/ 0 h 1747265"/>
                    <a:gd name="connsiteX1" fmla="*/ 361721 w 498811"/>
                    <a:gd name="connsiteY1" fmla="*/ 842391 h 1747265"/>
                    <a:gd name="connsiteX2" fmla="*/ 476326 w 498811"/>
                    <a:gd name="connsiteY2" fmla="*/ 1287399 h 1747265"/>
                    <a:gd name="connsiteX3" fmla="*/ 488404 w 498811"/>
                    <a:gd name="connsiteY3" fmla="*/ 1747190 h 1747265"/>
                    <a:gd name="connsiteX4" fmla="*/ 480784 w 498811"/>
                    <a:gd name="connsiteY4" fmla="*/ 1747266 h 1747265"/>
                    <a:gd name="connsiteX5" fmla="*/ 401308 w 498811"/>
                    <a:gd name="connsiteY5" fmla="*/ 1300849 h 1747265"/>
                    <a:gd name="connsiteX6" fmla="*/ 317601 w 498811"/>
                    <a:gd name="connsiteY6" fmla="*/ 914438 h 1747265"/>
                    <a:gd name="connsiteX7" fmla="*/ 44958 w 498811"/>
                    <a:gd name="connsiteY7" fmla="*/ 108013 h 1747265"/>
                    <a:gd name="connsiteX8" fmla="*/ 0 w 498811"/>
                    <a:gd name="connsiteY8" fmla="*/ 3429 h 1747265"/>
                    <a:gd name="connsiteX9" fmla="*/ 6820 w 498811"/>
                    <a:gd name="connsiteY9" fmla="*/ 0 h 1747265"/>
                    <a:gd name="connsiteX10" fmla="*/ 6820 w 498811"/>
                    <a:gd name="connsiteY10" fmla="*/ 0 h 1747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98811" h="1747265">
                      <a:moveTo>
                        <a:pt x="6820" y="0"/>
                      </a:moveTo>
                      <a:cubicBezTo>
                        <a:pt x="150495" y="269138"/>
                        <a:pt x="268224" y="551993"/>
                        <a:pt x="361721" y="842391"/>
                      </a:cubicBezTo>
                      <a:cubicBezTo>
                        <a:pt x="408279" y="988238"/>
                        <a:pt x="454343" y="1135304"/>
                        <a:pt x="476326" y="1287399"/>
                      </a:cubicBezTo>
                      <a:cubicBezTo>
                        <a:pt x="498538" y="1439304"/>
                        <a:pt x="507454" y="1594523"/>
                        <a:pt x="488404" y="1747190"/>
                      </a:cubicBezTo>
                      <a:lnTo>
                        <a:pt x="480784" y="1747266"/>
                      </a:lnTo>
                      <a:cubicBezTo>
                        <a:pt x="457580" y="1596847"/>
                        <a:pt x="432930" y="1449019"/>
                        <a:pt x="401308" y="1300849"/>
                      </a:cubicBezTo>
                      <a:cubicBezTo>
                        <a:pt x="374027" y="1175233"/>
                        <a:pt x="348501" y="1039101"/>
                        <a:pt x="317601" y="914438"/>
                      </a:cubicBezTo>
                      <a:cubicBezTo>
                        <a:pt x="246088" y="639737"/>
                        <a:pt x="153314" y="370370"/>
                        <a:pt x="44958" y="108013"/>
                      </a:cubicBezTo>
                      <a:cubicBezTo>
                        <a:pt x="30442" y="72962"/>
                        <a:pt x="15621" y="37947"/>
                        <a:pt x="0" y="3429"/>
                      </a:cubicBezTo>
                      <a:lnTo>
                        <a:pt x="6820" y="0"/>
                      </a:lnTo>
                      <a:lnTo>
                        <a:pt x="6820" y="0"/>
                      </a:lnTo>
                      <a:close/>
                    </a:path>
                  </a:pathLst>
                </a:custGeom>
                <a:solidFill>
                  <a:srgbClr val="4C6B31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74" name="图形 2">
                  <a:extLst>
                    <a:ext uri="{FF2B5EF4-FFF2-40B4-BE49-F238E27FC236}">
                      <a16:creationId xmlns:a16="http://schemas.microsoft.com/office/drawing/2014/main" id="{1D48A8FA-1302-95CB-3775-5421A5E05BE2}"/>
                    </a:ext>
                  </a:extLst>
                </p:cNvPr>
                <p:cNvGrpSpPr/>
                <p:nvPr/>
              </p:nvGrpSpPr>
              <p:grpSpPr>
                <a:xfrm>
                  <a:off x="8692278" y="3357280"/>
                  <a:ext cx="809880" cy="936182"/>
                  <a:chOff x="8692278" y="3357280"/>
                  <a:chExt cx="809880" cy="936182"/>
                </a:xfrm>
              </p:grpSpPr>
              <p:grpSp>
                <p:nvGrpSpPr>
                  <p:cNvPr id="75" name="图形 2">
                    <a:extLst>
                      <a:ext uri="{FF2B5EF4-FFF2-40B4-BE49-F238E27FC236}">
                        <a16:creationId xmlns:a16="http://schemas.microsoft.com/office/drawing/2014/main" id="{9E5B521E-C6EF-C85D-DFDA-73A77C4C0FF0}"/>
                      </a:ext>
                    </a:extLst>
                  </p:cNvPr>
                  <p:cNvGrpSpPr/>
                  <p:nvPr/>
                </p:nvGrpSpPr>
                <p:grpSpPr>
                  <a:xfrm>
                    <a:off x="8804367" y="3395451"/>
                    <a:ext cx="346493" cy="431836"/>
                    <a:chOff x="8804367" y="3395451"/>
                    <a:chExt cx="346493" cy="431836"/>
                  </a:xfrm>
                  <a:solidFill>
                    <a:srgbClr val="F68C1D"/>
                  </a:solidFill>
                </p:grpSpPr>
                <p:sp>
                  <p:nvSpPr>
                    <p:cNvPr id="76" name="任意多边形: 形状 75">
                      <a:extLst>
                        <a:ext uri="{FF2B5EF4-FFF2-40B4-BE49-F238E27FC236}">
                          <a16:creationId xmlns:a16="http://schemas.microsoft.com/office/drawing/2014/main" id="{B233CD1C-A481-1B09-DA04-5D3E447F33B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11417" y="3434434"/>
                      <a:ext cx="148762" cy="378880"/>
                    </a:xfrm>
                    <a:custGeom>
                      <a:avLst/>
                      <a:gdLst>
                        <a:gd name="connsiteX0" fmla="*/ 1848 w 148762"/>
                        <a:gd name="connsiteY0" fmla="*/ 509 h 378880"/>
                        <a:gd name="connsiteX1" fmla="*/ 94584 w 148762"/>
                        <a:gd name="connsiteY1" fmla="*/ 181675 h 378880"/>
                        <a:gd name="connsiteX2" fmla="*/ 138666 w 148762"/>
                        <a:gd name="connsiteY2" fmla="*/ 301537 h 378880"/>
                        <a:gd name="connsiteX3" fmla="*/ 147505 w 148762"/>
                        <a:gd name="connsiteY3" fmla="*/ 352172 h 378880"/>
                        <a:gd name="connsiteX4" fmla="*/ 148762 w 148762"/>
                        <a:gd name="connsiteY4" fmla="*/ 377890 h 378880"/>
                        <a:gd name="connsiteX5" fmla="*/ 147772 w 148762"/>
                        <a:gd name="connsiteY5" fmla="*/ 378880 h 378880"/>
                        <a:gd name="connsiteX6" fmla="*/ 146819 w 148762"/>
                        <a:gd name="connsiteY6" fmla="*/ 378156 h 378880"/>
                        <a:gd name="connsiteX7" fmla="*/ 136684 w 148762"/>
                        <a:gd name="connsiteY7" fmla="*/ 348019 h 378880"/>
                        <a:gd name="connsiteX8" fmla="*/ 96756 w 148762"/>
                        <a:gd name="connsiteY8" fmla="*/ 235281 h 378880"/>
                        <a:gd name="connsiteX9" fmla="*/ 79953 w 148762"/>
                        <a:gd name="connsiteY9" fmla="*/ 187656 h 378880"/>
                        <a:gd name="connsiteX10" fmla="*/ 41701 w 148762"/>
                        <a:gd name="connsiteY10" fmla="*/ 93931 h 378880"/>
                        <a:gd name="connsiteX11" fmla="*/ 96 w 148762"/>
                        <a:gd name="connsiteY11" fmla="*/ 1385 h 378880"/>
                        <a:gd name="connsiteX12" fmla="*/ 553 w 148762"/>
                        <a:gd name="connsiteY12" fmla="*/ 52 h 378880"/>
                        <a:gd name="connsiteX13" fmla="*/ 1848 w 148762"/>
                        <a:gd name="connsiteY13" fmla="*/ 509 h 378880"/>
                        <a:gd name="connsiteX14" fmla="*/ 1848 w 148762"/>
                        <a:gd name="connsiteY14" fmla="*/ 509 h 3788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148762" h="378880">
                          <a:moveTo>
                            <a:pt x="1848" y="509"/>
                          </a:moveTo>
                          <a:cubicBezTo>
                            <a:pt x="35910" y="59031"/>
                            <a:pt x="67114" y="119724"/>
                            <a:pt x="94584" y="181675"/>
                          </a:cubicBezTo>
                          <a:cubicBezTo>
                            <a:pt x="112186" y="220384"/>
                            <a:pt x="129521" y="259818"/>
                            <a:pt x="138666" y="301537"/>
                          </a:cubicBezTo>
                          <a:cubicBezTo>
                            <a:pt x="142704" y="318187"/>
                            <a:pt x="145638" y="335142"/>
                            <a:pt x="147505" y="352172"/>
                          </a:cubicBezTo>
                          <a:cubicBezTo>
                            <a:pt x="148076" y="360783"/>
                            <a:pt x="148686" y="369355"/>
                            <a:pt x="148762" y="377890"/>
                          </a:cubicBezTo>
                          <a:cubicBezTo>
                            <a:pt x="148762" y="378423"/>
                            <a:pt x="148343" y="378880"/>
                            <a:pt x="147772" y="378880"/>
                          </a:cubicBezTo>
                          <a:cubicBezTo>
                            <a:pt x="147314" y="378880"/>
                            <a:pt x="146933" y="378576"/>
                            <a:pt x="146819" y="378156"/>
                          </a:cubicBezTo>
                          <a:cubicBezTo>
                            <a:pt x="142971" y="368098"/>
                            <a:pt x="140152" y="358040"/>
                            <a:pt x="136684" y="348019"/>
                          </a:cubicBezTo>
                          <a:cubicBezTo>
                            <a:pt x="123768" y="310339"/>
                            <a:pt x="109367" y="273077"/>
                            <a:pt x="96756" y="235281"/>
                          </a:cubicBezTo>
                          <a:cubicBezTo>
                            <a:pt x="91803" y="220041"/>
                            <a:pt x="85631" y="202706"/>
                            <a:pt x="79953" y="187656"/>
                          </a:cubicBezTo>
                          <a:cubicBezTo>
                            <a:pt x="68066" y="156643"/>
                            <a:pt x="54846" y="124411"/>
                            <a:pt x="41701" y="93931"/>
                          </a:cubicBezTo>
                          <a:cubicBezTo>
                            <a:pt x="28481" y="62841"/>
                            <a:pt x="14536" y="32018"/>
                            <a:pt x="96" y="1385"/>
                          </a:cubicBezTo>
                          <a:cubicBezTo>
                            <a:pt x="-132" y="890"/>
                            <a:pt x="58" y="319"/>
                            <a:pt x="553" y="52"/>
                          </a:cubicBezTo>
                          <a:cubicBezTo>
                            <a:pt x="1048" y="-100"/>
                            <a:pt x="1620" y="90"/>
                            <a:pt x="1848" y="509"/>
                          </a:cubicBezTo>
                          <a:lnTo>
                            <a:pt x="1848" y="509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7" name="任意多边形: 形状 76">
                      <a:extLst>
                        <a:ext uri="{FF2B5EF4-FFF2-40B4-BE49-F238E27FC236}">
                          <a16:creationId xmlns:a16="http://schemas.microsoft.com/office/drawing/2014/main" id="{0E63A42E-D119-D62E-F4B5-4EDD36FF492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41610" y="3395451"/>
                      <a:ext cx="67118" cy="394435"/>
                    </a:xfrm>
                    <a:custGeom>
                      <a:avLst/>
                      <a:gdLst>
                        <a:gd name="connsiteX0" fmla="*/ 65204 w 67118"/>
                        <a:gd name="connsiteY0" fmla="*/ 393860 h 394435"/>
                        <a:gd name="connsiteX1" fmla="*/ 29200 w 67118"/>
                        <a:gd name="connsiteY1" fmla="*/ 299867 h 394435"/>
                        <a:gd name="connsiteX2" fmla="*/ 10111 w 67118"/>
                        <a:gd name="connsiteY2" fmla="*/ 201150 h 394435"/>
                        <a:gd name="connsiteX3" fmla="*/ 5958 w 67118"/>
                        <a:gd name="connsiteY3" fmla="*/ 820 h 394435"/>
                        <a:gd name="connsiteX4" fmla="*/ 7101 w 67118"/>
                        <a:gd name="connsiteY4" fmla="*/ 20 h 394435"/>
                        <a:gd name="connsiteX5" fmla="*/ 7939 w 67118"/>
                        <a:gd name="connsiteY5" fmla="*/ 1087 h 394435"/>
                        <a:gd name="connsiteX6" fmla="*/ 6797 w 67118"/>
                        <a:gd name="connsiteY6" fmla="*/ 25966 h 394435"/>
                        <a:gd name="connsiteX7" fmla="*/ 31105 w 67118"/>
                        <a:gd name="connsiteY7" fmla="*/ 222677 h 394435"/>
                        <a:gd name="connsiteX8" fmla="*/ 58384 w 67118"/>
                        <a:gd name="connsiteY8" fmla="*/ 343873 h 394435"/>
                        <a:gd name="connsiteX9" fmla="*/ 67109 w 67118"/>
                        <a:gd name="connsiteY9" fmla="*/ 393288 h 394435"/>
                        <a:gd name="connsiteX10" fmla="*/ 66271 w 67118"/>
                        <a:gd name="connsiteY10" fmla="*/ 394431 h 394435"/>
                        <a:gd name="connsiteX11" fmla="*/ 65204 w 67118"/>
                        <a:gd name="connsiteY11" fmla="*/ 393860 h 394435"/>
                        <a:gd name="connsiteX12" fmla="*/ 65204 w 67118"/>
                        <a:gd name="connsiteY12" fmla="*/ 393860 h 3944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67118" h="394435">
                          <a:moveTo>
                            <a:pt x="65204" y="393860"/>
                          </a:moveTo>
                          <a:cubicBezTo>
                            <a:pt x="49697" y="363914"/>
                            <a:pt x="38648" y="332100"/>
                            <a:pt x="29200" y="299867"/>
                          </a:cubicBezTo>
                          <a:cubicBezTo>
                            <a:pt x="19789" y="267635"/>
                            <a:pt x="14988" y="234297"/>
                            <a:pt x="10111" y="201150"/>
                          </a:cubicBezTo>
                          <a:cubicBezTo>
                            <a:pt x="472" y="135047"/>
                            <a:pt x="-4786" y="67076"/>
                            <a:pt x="5958" y="820"/>
                          </a:cubicBezTo>
                          <a:cubicBezTo>
                            <a:pt x="6034" y="287"/>
                            <a:pt x="6568" y="-94"/>
                            <a:pt x="7101" y="20"/>
                          </a:cubicBezTo>
                          <a:cubicBezTo>
                            <a:pt x="7597" y="96"/>
                            <a:pt x="7978" y="592"/>
                            <a:pt x="7939" y="1087"/>
                          </a:cubicBezTo>
                          <a:cubicBezTo>
                            <a:pt x="7406" y="8669"/>
                            <a:pt x="6835" y="18537"/>
                            <a:pt x="6797" y="25966"/>
                          </a:cubicBezTo>
                          <a:cubicBezTo>
                            <a:pt x="5768" y="92222"/>
                            <a:pt x="16703" y="158174"/>
                            <a:pt x="31105" y="222677"/>
                          </a:cubicBezTo>
                          <a:cubicBezTo>
                            <a:pt x="41391" y="262834"/>
                            <a:pt x="50650" y="303106"/>
                            <a:pt x="58384" y="343873"/>
                          </a:cubicBezTo>
                          <a:cubicBezTo>
                            <a:pt x="61585" y="360180"/>
                            <a:pt x="64632" y="376601"/>
                            <a:pt x="67109" y="393288"/>
                          </a:cubicBezTo>
                          <a:cubicBezTo>
                            <a:pt x="67185" y="393822"/>
                            <a:pt x="66804" y="394355"/>
                            <a:pt x="66271" y="394431"/>
                          </a:cubicBezTo>
                          <a:cubicBezTo>
                            <a:pt x="65814" y="394470"/>
                            <a:pt x="65433" y="394241"/>
                            <a:pt x="65204" y="393860"/>
                          </a:cubicBezTo>
                          <a:lnTo>
                            <a:pt x="65204" y="393860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8" name="任意多边形: 形状 77">
                      <a:extLst>
                        <a:ext uri="{FF2B5EF4-FFF2-40B4-BE49-F238E27FC236}">
                          <a16:creationId xmlns:a16="http://schemas.microsoft.com/office/drawing/2014/main" id="{98C00142-8F45-CC52-DEA1-B21DEA276B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19446" y="3479993"/>
                      <a:ext cx="31414" cy="315990"/>
                    </a:xfrm>
                    <a:custGeom>
                      <a:avLst/>
                      <a:gdLst>
                        <a:gd name="connsiteX0" fmla="*/ 29469 w 31414"/>
                        <a:gd name="connsiteY0" fmla="*/ 315414 h 315990"/>
                        <a:gd name="connsiteX1" fmla="*/ 4246 w 31414"/>
                        <a:gd name="connsiteY1" fmla="*/ 218944 h 315990"/>
                        <a:gd name="connsiteX2" fmla="*/ 169 w 31414"/>
                        <a:gd name="connsiteY2" fmla="*/ 139277 h 315990"/>
                        <a:gd name="connsiteX3" fmla="*/ 7218 w 31414"/>
                        <a:gd name="connsiteY3" fmla="*/ 30007 h 315990"/>
                        <a:gd name="connsiteX4" fmla="*/ 8971 w 31414"/>
                        <a:gd name="connsiteY4" fmla="*/ 20215 h 315990"/>
                        <a:gd name="connsiteX5" fmla="*/ 13238 w 31414"/>
                        <a:gd name="connsiteY5" fmla="*/ 784 h 315990"/>
                        <a:gd name="connsiteX6" fmla="*/ 14419 w 31414"/>
                        <a:gd name="connsiteY6" fmla="*/ 22 h 315990"/>
                        <a:gd name="connsiteX7" fmla="*/ 15181 w 31414"/>
                        <a:gd name="connsiteY7" fmla="*/ 1089 h 315990"/>
                        <a:gd name="connsiteX8" fmla="*/ 16476 w 31414"/>
                        <a:gd name="connsiteY8" fmla="*/ 158061 h 315990"/>
                        <a:gd name="connsiteX9" fmla="*/ 26839 w 31414"/>
                        <a:gd name="connsiteY9" fmla="*/ 235899 h 315990"/>
                        <a:gd name="connsiteX10" fmla="*/ 31412 w 31414"/>
                        <a:gd name="connsiteY10" fmla="*/ 314995 h 315990"/>
                        <a:gd name="connsiteX11" fmla="*/ 29469 w 31414"/>
                        <a:gd name="connsiteY11" fmla="*/ 315414 h 315990"/>
                        <a:gd name="connsiteX12" fmla="*/ 29469 w 31414"/>
                        <a:gd name="connsiteY12" fmla="*/ 315414 h 3159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31414" h="315990">
                          <a:moveTo>
                            <a:pt x="29469" y="315414"/>
                          </a:moveTo>
                          <a:cubicBezTo>
                            <a:pt x="16324" y="284629"/>
                            <a:pt x="8666" y="251977"/>
                            <a:pt x="4246" y="218944"/>
                          </a:cubicBezTo>
                          <a:cubicBezTo>
                            <a:pt x="1313" y="192541"/>
                            <a:pt x="1008" y="165795"/>
                            <a:pt x="169" y="139277"/>
                          </a:cubicBezTo>
                          <a:cubicBezTo>
                            <a:pt x="-631" y="103044"/>
                            <a:pt x="1351" y="65783"/>
                            <a:pt x="7218" y="30007"/>
                          </a:cubicBezTo>
                          <a:cubicBezTo>
                            <a:pt x="7523" y="27645"/>
                            <a:pt x="8399" y="22577"/>
                            <a:pt x="8971" y="20215"/>
                          </a:cubicBezTo>
                          <a:lnTo>
                            <a:pt x="13238" y="784"/>
                          </a:lnTo>
                          <a:cubicBezTo>
                            <a:pt x="13352" y="251"/>
                            <a:pt x="13885" y="-92"/>
                            <a:pt x="14419" y="22"/>
                          </a:cubicBezTo>
                          <a:cubicBezTo>
                            <a:pt x="14914" y="136"/>
                            <a:pt x="15257" y="593"/>
                            <a:pt x="15181" y="1089"/>
                          </a:cubicBezTo>
                          <a:cubicBezTo>
                            <a:pt x="8514" y="53209"/>
                            <a:pt x="11219" y="106016"/>
                            <a:pt x="16476" y="158061"/>
                          </a:cubicBezTo>
                          <a:cubicBezTo>
                            <a:pt x="19258" y="183664"/>
                            <a:pt x="24554" y="210182"/>
                            <a:pt x="26839" y="235899"/>
                          </a:cubicBezTo>
                          <a:cubicBezTo>
                            <a:pt x="29240" y="261998"/>
                            <a:pt x="31374" y="288172"/>
                            <a:pt x="31412" y="314995"/>
                          </a:cubicBezTo>
                          <a:cubicBezTo>
                            <a:pt x="31488" y="316023"/>
                            <a:pt x="29888" y="316404"/>
                            <a:pt x="29469" y="315414"/>
                          </a:cubicBezTo>
                          <a:lnTo>
                            <a:pt x="29469" y="315414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9" name="任意多边形: 形状 78">
                      <a:extLst>
                        <a:ext uri="{FF2B5EF4-FFF2-40B4-BE49-F238E27FC236}">
                          <a16:creationId xmlns:a16="http://schemas.microsoft.com/office/drawing/2014/main" id="{FE3AA72F-8A74-ABA5-4A86-545BFA67118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92664" y="3461610"/>
                      <a:ext cx="86495" cy="292819"/>
                    </a:xfrm>
                    <a:custGeom>
                      <a:avLst/>
                      <a:gdLst>
                        <a:gd name="connsiteX0" fmla="*/ 84584 w 86495"/>
                        <a:gd name="connsiteY0" fmla="*/ 292382 h 292819"/>
                        <a:gd name="connsiteX1" fmla="*/ 44008 w 86495"/>
                        <a:gd name="connsiteY1" fmla="*/ 205895 h 292819"/>
                        <a:gd name="connsiteX2" fmla="*/ 28729 w 86495"/>
                        <a:gd name="connsiteY2" fmla="*/ 150765 h 292819"/>
                        <a:gd name="connsiteX3" fmla="*/ 1412 w 86495"/>
                        <a:gd name="connsiteY3" fmla="*/ 20120 h 292819"/>
                        <a:gd name="connsiteX4" fmla="*/ 2 w 86495"/>
                        <a:gd name="connsiteY4" fmla="*/ 1070 h 292819"/>
                        <a:gd name="connsiteX5" fmla="*/ 917 w 86495"/>
                        <a:gd name="connsiteY5" fmla="*/ 3 h 292819"/>
                        <a:gd name="connsiteX6" fmla="*/ 1984 w 86495"/>
                        <a:gd name="connsiteY6" fmla="*/ 803 h 292819"/>
                        <a:gd name="connsiteX7" fmla="*/ 23014 w 86495"/>
                        <a:gd name="connsiteY7" fmla="*/ 83213 h 292819"/>
                        <a:gd name="connsiteX8" fmla="*/ 47018 w 86495"/>
                        <a:gd name="connsiteY8" fmla="*/ 154956 h 292819"/>
                        <a:gd name="connsiteX9" fmla="*/ 57152 w 86495"/>
                        <a:gd name="connsiteY9" fmla="*/ 181473 h 292819"/>
                        <a:gd name="connsiteX10" fmla="*/ 79098 w 86495"/>
                        <a:gd name="connsiteY10" fmla="*/ 253977 h 292819"/>
                        <a:gd name="connsiteX11" fmla="*/ 86489 w 86495"/>
                        <a:gd name="connsiteY11" fmla="*/ 291620 h 292819"/>
                        <a:gd name="connsiteX12" fmla="*/ 84584 w 86495"/>
                        <a:gd name="connsiteY12" fmla="*/ 292382 h 292819"/>
                        <a:gd name="connsiteX13" fmla="*/ 84584 w 86495"/>
                        <a:gd name="connsiteY13" fmla="*/ 292382 h 2928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86495" h="292819">
                          <a:moveTo>
                            <a:pt x="84584" y="292382"/>
                          </a:moveTo>
                          <a:cubicBezTo>
                            <a:pt x="67363" y="265331"/>
                            <a:pt x="54561" y="236032"/>
                            <a:pt x="44008" y="205895"/>
                          </a:cubicBezTo>
                          <a:cubicBezTo>
                            <a:pt x="39855" y="193932"/>
                            <a:pt x="32120" y="163452"/>
                            <a:pt x="28729" y="150765"/>
                          </a:cubicBezTo>
                          <a:cubicBezTo>
                            <a:pt x="16995" y="107978"/>
                            <a:pt x="6746" y="64239"/>
                            <a:pt x="1412" y="20120"/>
                          </a:cubicBezTo>
                          <a:lnTo>
                            <a:pt x="2" y="1070"/>
                          </a:lnTo>
                          <a:cubicBezTo>
                            <a:pt x="-36" y="536"/>
                            <a:pt x="383" y="41"/>
                            <a:pt x="917" y="3"/>
                          </a:cubicBezTo>
                          <a:cubicBezTo>
                            <a:pt x="1412" y="-35"/>
                            <a:pt x="1869" y="308"/>
                            <a:pt x="1984" y="803"/>
                          </a:cubicBezTo>
                          <a:cubicBezTo>
                            <a:pt x="6594" y="28806"/>
                            <a:pt x="14785" y="56124"/>
                            <a:pt x="23014" y="83213"/>
                          </a:cubicBezTo>
                          <a:cubicBezTo>
                            <a:pt x="30634" y="107178"/>
                            <a:pt x="38560" y="131257"/>
                            <a:pt x="47018" y="154956"/>
                          </a:cubicBezTo>
                          <a:cubicBezTo>
                            <a:pt x="49152" y="160671"/>
                            <a:pt x="54904" y="175644"/>
                            <a:pt x="57152" y="181473"/>
                          </a:cubicBezTo>
                          <a:cubicBezTo>
                            <a:pt x="66297" y="205057"/>
                            <a:pt x="73116" y="229365"/>
                            <a:pt x="79098" y="253977"/>
                          </a:cubicBezTo>
                          <a:cubicBezTo>
                            <a:pt x="82032" y="266322"/>
                            <a:pt x="84699" y="278819"/>
                            <a:pt x="86489" y="291620"/>
                          </a:cubicBezTo>
                          <a:cubicBezTo>
                            <a:pt x="86604" y="292649"/>
                            <a:pt x="85118" y="293297"/>
                            <a:pt x="84584" y="292382"/>
                          </a:cubicBezTo>
                          <a:lnTo>
                            <a:pt x="84584" y="292382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80" name="任意多边形: 形状 79">
                      <a:extLst>
                        <a:ext uri="{FF2B5EF4-FFF2-40B4-BE49-F238E27FC236}">
                          <a16:creationId xmlns:a16="http://schemas.microsoft.com/office/drawing/2014/main" id="{88A27E97-7C71-6483-1DAE-67BA1F698B2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08990" y="3549368"/>
                      <a:ext cx="135042" cy="277919"/>
                    </a:xfrm>
                    <a:custGeom>
                      <a:avLst/>
                      <a:gdLst>
                        <a:gd name="connsiteX0" fmla="*/ 1800 w 135042"/>
                        <a:gd name="connsiteY0" fmla="*/ 332 h 277919"/>
                        <a:gd name="connsiteX1" fmla="*/ 92668 w 135042"/>
                        <a:gd name="connsiteY1" fmla="*/ 126900 h 277919"/>
                        <a:gd name="connsiteX2" fmla="*/ 111565 w 135042"/>
                        <a:gd name="connsiteY2" fmla="*/ 161419 h 277919"/>
                        <a:gd name="connsiteX3" fmla="*/ 134197 w 135042"/>
                        <a:gd name="connsiteY3" fmla="*/ 237276 h 277919"/>
                        <a:gd name="connsiteX4" fmla="*/ 132826 w 135042"/>
                        <a:gd name="connsiteY4" fmla="*/ 277128 h 277919"/>
                        <a:gd name="connsiteX5" fmla="*/ 130844 w 135042"/>
                        <a:gd name="connsiteY5" fmla="*/ 277167 h 277919"/>
                        <a:gd name="connsiteX6" fmla="*/ 120481 w 135042"/>
                        <a:gd name="connsiteY6" fmla="*/ 240133 h 277919"/>
                        <a:gd name="connsiteX7" fmla="*/ 93659 w 135042"/>
                        <a:gd name="connsiteY7" fmla="*/ 169382 h 277919"/>
                        <a:gd name="connsiteX8" fmla="*/ 61007 w 135042"/>
                        <a:gd name="connsiteY8" fmla="*/ 100116 h 277919"/>
                        <a:gd name="connsiteX9" fmla="*/ 199 w 135042"/>
                        <a:gd name="connsiteY9" fmla="*/ 1551 h 277919"/>
                        <a:gd name="connsiteX10" fmla="*/ 428 w 135042"/>
                        <a:gd name="connsiteY10" fmla="*/ 141 h 277919"/>
                        <a:gd name="connsiteX11" fmla="*/ 1800 w 135042"/>
                        <a:gd name="connsiteY11" fmla="*/ 332 h 277919"/>
                        <a:gd name="connsiteX12" fmla="*/ 1800 w 135042"/>
                        <a:gd name="connsiteY12" fmla="*/ 332 h 2779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135042" h="277919">
                          <a:moveTo>
                            <a:pt x="1800" y="332"/>
                          </a:moveTo>
                          <a:cubicBezTo>
                            <a:pt x="36128" y="39423"/>
                            <a:pt x="66798" y="81752"/>
                            <a:pt x="92668" y="126900"/>
                          </a:cubicBezTo>
                          <a:cubicBezTo>
                            <a:pt x="99183" y="138254"/>
                            <a:pt x="105584" y="149684"/>
                            <a:pt x="111565" y="161419"/>
                          </a:cubicBezTo>
                          <a:cubicBezTo>
                            <a:pt x="123529" y="185003"/>
                            <a:pt x="131416" y="210873"/>
                            <a:pt x="134197" y="237276"/>
                          </a:cubicBezTo>
                          <a:cubicBezTo>
                            <a:pt x="135492" y="250535"/>
                            <a:pt x="135492" y="264060"/>
                            <a:pt x="132826" y="277128"/>
                          </a:cubicBezTo>
                          <a:cubicBezTo>
                            <a:pt x="132635" y="278157"/>
                            <a:pt x="131035" y="278195"/>
                            <a:pt x="130844" y="277167"/>
                          </a:cubicBezTo>
                          <a:cubicBezTo>
                            <a:pt x="127834" y="264365"/>
                            <a:pt x="124405" y="252173"/>
                            <a:pt x="120481" y="240133"/>
                          </a:cubicBezTo>
                          <a:cubicBezTo>
                            <a:pt x="113928" y="219331"/>
                            <a:pt x="101621" y="190032"/>
                            <a:pt x="93659" y="169382"/>
                          </a:cubicBezTo>
                          <a:cubicBezTo>
                            <a:pt x="84705" y="145493"/>
                            <a:pt x="73313" y="122519"/>
                            <a:pt x="61007" y="100116"/>
                          </a:cubicBezTo>
                          <a:cubicBezTo>
                            <a:pt x="42566" y="66169"/>
                            <a:pt x="22297" y="33288"/>
                            <a:pt x="199" y="1551"/>
                          </a:cubicBezTo>
                          <a:cubicBezTo>
                            <a:pt x="-144" y="1094"/>
                            <a:pt x="-29" y="484"/>
                            <a:pt x="428" y="141"/>
                          </a:cubicBezTo>
                          <a:cubicBezTo>
                            <a:pt x="923" y="-87"/>
                            <a:pt x="1495" y="-49"/>
                            <a:pt x="1800" y="332"/>
                          </a:cubicBezTo>
                          <a:lnTo>
                            <a:pt x="1800" y="332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81" name="任意多边形: 形状 80">
                      <a:extLst>
                        <a:ext uri="{FF2B5EF4-FFF2-40B4-BE49-F238E27FC236}">
                          <a16:creationId xmlns:a16="http://schemas.microsoft.com/office/drawing/2014/main" id="{64116381-47F4-62E8-C532-5808CCA1C36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04367" y="3594998"/>
                      <a:ext cx="214789" cy="221049"/>
                    </a:xfrm>
                    <a:custGeom>
                      <a:avLst/>
                      <a:gdLst>
                        <a:gd name="connsiteX0" fmla="*/ 1457 w 214789"/>
                        <a:gd name="connsiteY0" fmla="*/ 117 h 221049"/>
                        <a:gd name="connsiteX1" fmla="*/ 128292 w 214789"/>
                        <a:gd name="connsiteY1" fmla="*/ 90643 h 221049"/>
                        <a:gd name="connsiteX2" fmla="*/ 183118 w 214789"/>
                        <a:gd name="connsiteY2" fmla="*/ 147298 h 221049"/>
                        <a:gd name="connsiteX3" fmla="*/ 214779 w 214789"/>
                        <a:gd name="connsiteY3" fmla="*/ 219916 h 221049"/>
                        <a:gd name="connsiteX4" fmla="*/ 212912 w 214789"/>
                        <a:gd name="connsiteY4" fmla="*/ 220564 h 221049"/>
                        <a:gd name="connsiteX5" fmla="*/ 191195 w 214789"/>
                        <a:gd name="connsiteY5" fmla="*/ 188865 h 221049"/>
                        <a:gd name="connsiteX6" fmla="*/ 142998 w 214789"/>
                        <a:gd name="connsiteY6" fmla="*/ 130534 h 221049"/>
                        <a:gd name="connsiteX7" fmla="*/ 89773 w 214789"/>
                        <a:gd name="connsiteY7" fmla="*/ 75517 h 221049"/>
                        <a:gd name="connsiteX8" fmla="*/ 428 w 214789"/>
                        <a:gd name="connsiteY8" fmla="*/ 1794 h 221049"/>
                        <a:gd name="connsiteX9" fmla="*/ 200 w 214789"/>
                        <a:gd name="connsiteY9" fmla="*/ 384 h 221049"/>
                        <a:gd name="connsiteX10" fmla="*/ 1457 w 214789"/>
                        <a:gd name="connsiteY10" fmla="*/ 117 h 221049"/>
                        <a:gd name="connsiteX11" fmla="*/ 1457 w 214789"/>
                        <a:gd name="connsiteY11" fmla="*/ 117 h 22104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214789" h="221049">
                          <a:moveTo>
                            <a:pt x="1457" y="117"/>
                          </a:moveTo>
                          <a:cubicBezTo>
                            <a:pt x="46529" y="26063"/>
                            <a:pt x="89239" y="56239"/>
                            <a:pt x="128292" y="90643"/>
                          </a:cubicBezTo>
                          <a:cubicBezTo>
                            <a:pt x="147951" y="108055"/>
                            <a:pt x="167992" y="125543"/>
                            <a:pt x="183118" y="147298"/>
                          </a:cubicBezTo>
                          <a:cubicBezTo>
                            <a:pt x="198320" y="168862"/>
                            <a:pt x="211121" y="193475"/>
                            <a:pt x="214779" y="219916"/>
                          </a:cubicBezTo>
                          <a:cubicBezTo>
                            <a:pt x="214931" y="220945"/>
                            <a:pt x="213445" y="221517"/>
                            <a:pt x="212912" y="220564"/>
                          </a:cubicBezTo>
                          <a:cubicBezTo>
                            <a:pt x="205940" y="209401"/>
                            <a:pt x="198777" y="198961"/>
                            <a:pt x="191195" y="188865"/>
                          </a:cubicBezTo>
                          <a:cubicBezTo>
                            <a:pt x="178317" y="171301"/>
                            <a:pt x="157210" y="147488"/>
                            <a:pt x="142998" y="130534"/>
                          </a:cubicBezTo>
                          <a:cubicBezTo>
                            <a:pt x="126806" y="110798"/>
                            <a:pt x="108632" y="92738"/>
                            <a:pt x="89773" y="75517"/>
                          </a:cubicBezTo>
                          <a:cubicBezTo>
                            <a:pt x="61388" y="49343"/>
                            <a:pt x="31594" y="24730"/>
                            <a:pt x="428" y="1794"/>
                          </a:cubicBezTo>
                          <a:cubicBezTo>
                            <a:pt x="-29" y="1489"/>
                            <a:pt x="-144" y="841"/>
                            <a:pt x="200" y="384"/>
                          </a:cubicBezTo>
                          <a:cubicBezTo>
                            <a:pt x="466" y="3"/>
                            <a:pt x="1038" y="-111"/>
                            <a:pt x="1457" y="117"/>
                          </a:cubicBezTo>
                          <a:lnTo>
                            <a:pt x="1457" y="117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82" name="图形 2">
                    <a:extLst>
                      <a:ext uri="{FF2B5EF4-FFF2-40B4-BE49-F238E27FC236}">
                        <a16:creationId xmlns:a16="http://schemas.microsoft.com/office/drawing/2014/main" id="{FAB361EC-E332-08E4-E4A7-E54A5274898E}"/>
                      </a:ext>
                    </a:extLst>
                  </p:cNvPr>
                  <p:cNvGrpSpPr/>
                  <p:nvPr/>
                </p:nvGrpSpPr>
                <p:grpSpPr>
                  <a:xfrm>
                    <a:off x="8692278" y="3563758"/>
                    <a:ext cx="809880" cy="729703"/>
                    <a:chOff x="8692278" y="3563758"/>
                    <a:chExt cx="809880" cy="729703"/>
                  </a:xfrm>
                </p:grpSpPr>
                <p:grpSp>
                  <p:nvGrpSpPr>
                    <p:cNvPr id="83" name="图形 2">
                      <a:extLst>
                        <a:ext uri="{FF2B5EF4-FFF2-40B4-BE49-F238E27FC236}">
                          <a16:creationId xmlns:a16="http://schemas.microsoft.com/office/drawing/2014/main" id="{E572ED1A-01D3-2660-3081-59A4D929419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692278" y="3563758"/>
                      <a:ext cx="809880" cy="729703"/>
                      <a:chOff x="8692278" y="3563758"/>
                      <a:chExt cx="809880" cy="729703"/>
                    </a:xfrm>
                  </p:grpSpPr>
                  <p:sp>
                    <p:nvSpPr>
                      <p:cNvPr id="84" name="任意多边形: 形状 83">
                        <a:extLst>
                          <a:ext uri="{FF2B5EF4-FFF2-40B4-BE49-F238E27FC236}">
                            <a16:creationId xmlns:a16="http://schemas.microsoft.com/office/drawing/2014/main" id="{0A1FF730-B353-F6AB-FB3A-9CE6E2B205E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692278" y="3563758"/>
                        <a:ext cx="809880" cy="712382"/>
                      </a:xfrm>
                      <a:custGeom>
                        <a:avLst/>
                        <a:gdLst>
                          <a:gd name="connsiteX0" fmla="*/ 808986 w 809880"/>
                          <a:gd name="connsiteY0" fmla="*/ 120092 h 712382"/>
                          <a:gd name="connsiteX1" fmla="*/ 763380 w 809880"/>
                          <a:gd name="connsiteY1" fmla="*/ 217895 h 712382"/>
                          <a:gd name="connsiteX2" fmla="*/ 699524 w 809880"/>
                          <a:gd name="connsiteY2" fmla="*/ 313640 h 712382"/>
                          <a:gd name="connsiteX3" fmla="*/ 630487 w 809880"/>
                          <a:gd name="connsiteY3" fmla="*/ 464935 h 712382"/>
                          <a:gd name="connsiteX4" fmla="*/ 627286 w 809880"/>
                          <a:gd name="connsiteY4" fmla="*/ 532715 h 712382"/>
                          <a:gd name="connsiteX5" fmla="*/ 627134 w 809880"/>
                          <a:gd name="connsiteY5" fmla="*/ 551765 h 712382"/>
                          <a:gd name="connsiteX6" fmla="*/ 624201 w 809880"/>
                          <a:gd name="connsiteY6" fmla="*/ 627622 h 712382"/>
                          <a:gd name="connsiteX7" fmla="*/ 592006 w 809880"/>
                          <a:gd name="connsiteY7" fmla="*/ 701574 h 712382"/>
                          <a:gd name="connsiteX8" fmla="*/ 538514 w 809880"/>
                          <a:gd name="connsiteY8" fmla="*/ 710375 h 712382"/>
                          <a:gd name="connsiteX9" fmla="*/ 537980 w 809880"/>
                          <a:gd name="connsiteY9" fmla="*/ 710223 h 712382"/>
                          <a:gd name="connsiteX10" fmla="*/ 495042 w 809880"/>
                          <a:gd name="connsiteY10" fmla="*/ 690221 h 712382"/>
                          <a:gd name="connsiteX11" fmla="*/ 430005 w 809880"/>
                          <a:gd name="connsiteY11" fmla="*/ 624155 h 712382"/>
                          <a:gd name="connsiteX12" fmla="*/ 416708 w 809880"/>
                          <a:gd name="connsiteY12" fmla="*/ 609220 h 712382"/>
                          <a:gd name="connsiteX13" fmla="*/ 412746 w 809880"/>
                          <a:gd name="connsiteY13" fmla="*/ 604953 h 712382"/>
                          <a:gd name="connsiteX14" fmla="*/ 301684 w 809880"/>
                          <a:gd name="connsiteY14" fmla="*/ 538735 h 712382"/>
                          <a:gd name="connsiteX15" fmla="*/ 273833 w 809880"/>
                          <a:gd name="connsiteY15" fmla="*/ 532944 h 712382"/>
                          <a:gd name="connsiteX16" fmla="*/ 253259 w 809880"/>
                          <a:gd name="connsiteY16" fmla="*/ 527076 h 712382"/>
                          <a:gd name="connsiteX17" fmla="*/ 189594 w 809880"/>
                          <a:gd name="connsiteY17" fmla="*/ 512865 h 712382"/>
                          <a:gd name="connsiteX18" fmla="*/ 135644 w 809880"/>
                          <a:gd name="connsiteY18" fmla="*/ 498768 h 712382"/>
                          <a:gd name="connsiteX19" fmla="*/ 99449 w 809880"/>
                          <a:gd name="connsiteY19" fmla="*/ 484404 h 712382"/>
                          <a:gd name="connsiteX20" fmla="*/ 8276 w 809880"/>
                          <a:gd name="connsiteY20" fmla="*/ 425387 h 712382"/>
                          <a:gd name="connsiteX21" fmla="*/ 21878 w 809880"/>
                          <a:gd name="connsiteY21" fmla="*/ 351816 h 712382"/>
                          <a:gd name="connsiteX22" fmla="*/ 26069 w 809880"/>
                          <a:gd name="connsiteY22" fmla="*/ 349645 h 712382"/>
                          <a:gd name="connsiteX23" fmla="*/ 26107 w 809880"/>
                          <a:gd name="connsiteY23" fmla="*/ 349645 h 712382"/>
                          <a:gd name="connsiteX24" fmla="*/ 100249 w 809880"/>
                          <a:gd name="connsiteY24" fmla="*/ 326327 h 712382"/>
                          <a:gd name="connsiteX25" fmla="*/ 110308 w 809880"/>
                          <a:gd name="connsiteY25" fmla="*/ 273940 h 712382"/>
                          <a:gd name="connsiteX26" fmla="*/ 106993 w 809880"/>
                          <a:gd name="connsiteY26" fmla="*/ 249289 h 712382"/>
                          <a:gd name="connsiteX27" fmla="*/ 106993 w 809880"/>
                          <a:gd name="connsiteY27" fmla="*/ 249251 h 712382"/>
                          <a:gd name="connsiteX28" fmla="*/ 105012 w 809880"/>
                          <a:gd name="connsiteY28" fmla="*/ 227267 h 712382"/>
                          <a:gd name="connsiteX29" fmla="*/ 122195 w 809880"/>
                          <a:gd name="connsiteY29" fmla="*/ 185319 h 712382"/>
                          <a:gd name="connsiteX30" fmla="*/ 136330 w 809880"/>
                          <a:gd name="connsiteY30" fmla="*/ 178537 h 712382"/>
                          <a:gd name="connsiteX31" fmla="*/ 201748 w 809880"/>
                          <a:gd name="connsiteY31" fmla="*/ 169660 h 712382"/>
                          <a:gd name="connsiteX32" fmla="*/ 238057 w 809880"/>
                          <a:gd name="connsiteY32" fmla="*/ 105728 h 712382"/>
                          <a:gd name="connsiteX33" fmla="*/ 241448 w 809880"/>
                          <a:gd name="connsiteY33" fmla="*/ 94641 h 712382"/>
                          <a:gd name="connsiteX34" fmla="*/ 282481 w 809880"/>
                          <a:gd name="connsiteY34" fmla="*/ 49531 h 712382"/>
                          <a:gd name="connsiteX35" fmla="*/ 313381 w 809880"/>
                          <a:gd name="connsiteY35" fmla="*/ 55893 h 712382"/>
                          <a:gd name="connsiteX36" fmla="*/ 313419 w 809880"/>
                          <a:gd name="connsiteY36" fmla="*/ 55893 h 712382"/>
                          <a:gd name="connsiteX37" fmla="*/ 370645 w 809880"/>
                          <a:gd name="connsiteY37" fmla="*/ 77687 h 712382"/>
                          <a:gd name="connsiteX38" fmla="*/ 425014 w 809880"/>
                          <a:gd name="connsiteY38" fmla="*/ 31738 h 712382"/>
                          <a:gd name="connsiteX39" fmla="*/ 438997 w 809880"/>
                          <a:gd name="connsiteY39" fmla="*/ 17032 h 712382"/>
                          <a:gd name="connsiteX40" fmla="*/ 487041 w 809880"/>
                          <a:gd name="connsiteY40" fmla="*/ 7125 h 712382"/>
                          <a:gd name="connsiteX41" fmla="*/ 487193 w 809880"/>
                          <a:gd name="connsiteY41" fmla="*/ 7202 h 712382"/>
                          <a:gd name="connsiteX42" fmla="*/ 522550 w 809880"/>
                          <a:gd name="connsiteY42" fmla="*/ 52884 h 712382"/>
                          <a:gd name="connsiteX43" fmla="*/ 586482 w 809880"/>
                          <a:gd name="connsiteY43" fmla="*/ 29605 h 712382"/>
                          <a:gd name="connsiteX44" fmla="*/ 618562 w 809880"/>
                          <a:gd name="connsiteY44" fmla="*/ 4535 h 712382"/>
                          <a:gd name="connsiteX45" fmla="*/ 649918 w 809880"/>
                          <a:gd name="connsiteY45" fmla="*/ 3163 h 712382"/>
                          <a:gd name="connsiteX46" fmla="*/ 670873 w 809880"/>
                          <a:gd name="connsiteY46" fmla="*/ 28728 h 712382"/>
                          <a:gd name="connsiteX47" fmla="*/ 704934 w 809880"/>
                          <a:gd name="connsiteY47" fmla="*/ 72391 h 712382"/>
                          <a:gd name="connsiteX48" fmla="*/ 759456 w 809880"/>
                          <a:gd name="connsiteY48" fmla="*/ 51207 h 712382"/>
                          <a:gd name="connsiteX49" fmla="*/ 776410 w 809880"/>
                          <a:gd name="connsiteY49" fmla="*/ 52274 h 712382"/>
                          <a:gd name="connsiteX50" fmla="*/ 801251 w 809880"/>
                          <a:gd name="connsiteY50" fmla="*/ 71857 h 712382"/>
                          <a:gd name="connsiteX51" fmla="*/ 808986 w 809880"/>
                          <a:gd name="connsiteY51" fmla="*/ 120092 h 71238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  <a:cxn ang="0">
                            <a:pos x="connsiteX34" y="connsiteY34"/>
                          </a:cxn>
                          <a:cxn ang="0">
                            <a:pos x="connsiteX35" y="connsiteY35"/>
                          </a:cxn>
                          <a:cxn ang="0">
                            <a:pos x="connsiteX36" y="connsiteY36"/>
                          </a:cxn>
                          <a:cxn ang="0">
                            <a:pos x="connsiteX37" y="connsiteY37"/>
                          </a:cxn>
                          <a:cxn ang="0">
                            <a:pos x="connsiteX38" y="connsiteY38"/>
                          </a:cxn>
                          <a:cxn ang="0">
                            <a:pos x="connsiteX39" y="connsiteY39"/>
                          </a:cxn>
                          <a:cxn ang="0">
                            <a:pos x="connsiteX40" y="connsiteY40"/>
                          </a:cxn>
                          <a:cxn ang="0">
                            <a:pos x="connsiteX41" y="connsiteY41"/>
                          </a:cxn>
                          <a:cxn ang="0">
                            <a:pos x="connsiteX42" y="connsiteY42"/>
                          </a:cxn>
                          <a:cxn ang="0">
                            <a:pos x="connsiteX43" y="connsiteY43"/>
                          </a:cxn>
                          <a:cxn ang="0">
                            <a:pos x="connsiteX44" y="connsiteY44"/>
                          </a:cxn>
                          <a:cxn ang="0">
                            <a:pos x="connsiteX45" y="connsiteY45"/>
                          </a:cxn>
                          <a:cxn ang="0">
                            <a:pos x="connsiteX46" y="connsiteY46"/>
                          </a:cxn>
                          <a:cxn ang="0">
                            <a:pos x="connsiteX47" y="connsiteY47"/>
                          </a:cxn>
                          <a:cxn ang="0">
                            <a:pos x="connsiteX48" y="connsiteY48"/>
                          </a:cxn>
                          <a:cxn ang="0">
                            <a:pos x="connsiteX49" y="connsiteY49"/>
                          </a:cxn>
                          <a:cxn ang="0">
                            <a:pos x="connsiteX50" y="connsiteY50"/>
                          </a:cxn>
                          <a:cxn ang="0">
                            <a:pos x="connsiteX51" y="connsiteY51"/>
                          </a:cxn>
                        </a:cxnLst>
                        <a:rect l="l" t="t" r="r" b="b"/>
                        <a:pathLst>
                          <a:path w="809880" h="712382">
                            <a:moveTo>
                              <a:pt x="808986" y="120092"/>
                            </a:moveTo>
                            <a:cubicBezTo>
                              <a:pt x="804223" y="156097"/>
                              <a:pt x="783535" y="187681"/>
                              <a:pt x="763380" y="217895"/>
                            </a:cubicBezTo>
                            <a:cubicBezTo>
                              <a:pt x="742082" y="249823"/>
                              <a:pt x="720785" y="281674"/>
                              <a:pt x="699524" y="313640"/>
                            </a:cubicBezTo>
                            <a:cubicBezTo>
                              <a:pt x="665653" y="364351"/>
                              <a:pt x="637002" y="402756"/>
                              <a:pt x="630487" y="464935"/>
                            </a:cubicBezTo>
                            <a:cubicBezTo>
                              <a:pt x="628125" y="487490"/>
                              <a:pt x="627553" y="510084"/>
                              <a:pt x="627286" y="532715"/>
                            </a:cubicBezTo>
                            <a:cubicBezTo>
                              <a:pt x="627211" y="539040"/>
                              <a:pt x="627173" y="545402"/>
                              <a:pt x="627134" y="551765"/>
                            </a:cubicBezTo>
                            <a:cubicBezTo>
                              <a:pt x="626982" y="577101"/>
                              <a:pt x="626639" y="602400"/>
                              <a:pt x="624201" y="627622"/>
                            </a:cubicBezTo>
                            <a:cubicBezTo>
                              <a:pt x="621533" y="655245"/>
                              <a:pt x="614523" y="685420"/>
                              <a:pt x="592006" y="701574"/>
                            </a:cubicBezTo>
                            <a:cubicBezTo>
                              <a:pt x="576537" y="712700"/>
                              <a:pt x="557335" y="714452"/>
                              <a:pt x="538514" y="710375"/>
                            </a:cubicBezTo>
                            <a:cubicBezTo>
                              <a:pt x="538323" y="710337"/>
                              <a:pt x="538171" y="710299"/>
                              <a:pt x="537980" y="710223"/>
                            </a:cubicBezTo>
                            <a:cubicBezTo>
                              <a:pt x="522626" y="706794"/>
                              <a:pt x="507577" y="699517"/>
                              <a:pt x="495042" y="690221"/>
                            </a:cubicBezTo>
                            <a:cubicBezTo>
                              <a:pt x="469477" y="671285"/>
                              <a:pt x="450274" y="647434"/>
                              <a:pt x="430005" y="624155"/>
                            </a:cubicBezTo>
                            <a:cubicBezTo>
                              <a:pt x="425662" y="619126"/>
                              <a:pt x="421204" y="614135"/>
                              <a:pt x="416708" y="609220"/>
                            </a:cubicBezTo>
                            <a:cubicBezTo>
                              <a:pt x="415412" y="607810"/>
                              <a:pt x="414079" y="606401"/>
                              <a:pt x="412746" y="604953"/>
                            </a:cubicBezTo>
                            <a:cubicBezTo>
                              <a:pt x="384552" y="575235"/>
                              <a:pt x="338793" y="554508"/>
                              <a:pt x="301684" y="538735"/>
                            </a:cubicBezTo>
                            <a:cubicBezTo>
                              <a:pt x="299284" y="539840"/>
                              <a:pt x="285987" y="536411"/>
                              <a:pt x="273833" y="532944"/>
                            </a:cubicBezTo>
                            <a:cubicBezTo>
                              <a:pt x="264384" y="530277"/>
                              <a:pt x="255621" y="527610"/>
                              <a:pt x="253259" y="527076"/>
                            </a:cubicBezTo>
                            <a:cubicBezTo>
                              <a:pt x="232037" y="522466"/>
                              <a:pt x="210816" y="517589"/>
                              <a:pt x="189594" y="512865"/>
                            </a:cubicBezTo>
                            <a:cubicBezTo>
                              <a:pt x="171420" y="508826"/>
                              <a:pt x="153247" y="504750"/>
                              <a:pt x="135644" y="498768"/>
                            </a:cubicBezTo>
                            <a:cubicBezTo>
                              <a:pt x="123338" y="494577"/>
                              <a:pt x="111413" y="489510"/>
                              <a:pt x="99449" y="484404"/>
                            </a:cubicBezTo>
                            <a:cubicBezTo>
                              <a:pt x="64245" y="469393"/>
                              <a:pt x="28583" y="460249"/>
                              <a:pt x="8276" y="425387"/>
                            </a:cubicBezTo>
                            <a:cubicBezTo>
                              <a:pt x="-5249" y="402146"/>
                              <a:pt x="-3192" y="366409"/>
                              <a:pt x="21878" y="351816"/>
                            </a:cubicBezTo>
                            <a:cubicBezTo>
                              <a:pt x="23288" y="350978"/>
                              <a:pt x="24659" y="350292"/>
                              <a:pt x="26069" y="349645"/>
                            </a:cubicBezTo>
                            <a:lnTo>
                              <a:pt x="26107" y="349645"/>
                            </a:lnTo>
                            <a:cubicBezTo>
                              <a:pt x="53653" y="337491"/>
                              <a:pt x="78189" y="362637"/>
                              <a:pt x="100249" y="326327"/>
                            </a:cubicBezTo>
                            <a:cubicBezTo>
                              <a:pt x="109660" y="310859"/>
                              <a:pt x="111870" y="291923"/>
                              <a:pt x="110308" y="273940"/>
                            </a:cubicBezTo>
                            <a:cubicBezTo>
                              <a:pt x="109584" y="265672"/>
                              <a:pt x="108174" y="257519"/>
                              <a:pt x="106993" y="249289"/>
                            </a:cubicBezTo>
                            <a:cubicBezTo>
                              <a:pt x="106993" y="249251"/>
                              <a:pt x="106993" y="249251"/>
                              <a:pt x="106993" y="249251"/>
                            </a:cubicBezTo>
                            <a:cubicBezTo>
                              <a:pt x="105888" y="241974"/>
                              <a:pt x="105012" y="234659"/>
                              <a:pt x="105012" y="227267"/>
                            </a:cubicBezTo>
                            <a:cubicBezTo>
                              <a:pt x="104974" y="211608"/>
                              <a:pt x="109698" y="194806"/>
                              <a:pt x="122195" y="185319"/>
                            </a:cubicBezTo>
                            <a:cubicBezTo>
                              <a:pt x="126500" y="182043"/>
                              <a:pt x="131301" y="179947"/>
                              <a:pt x="136330" y="178537"/>
                            </a:cubicBezTo>
                            <a:cubicBezTo>
                              <a:pt x="156828" y="172975"/>
                              <a:pt x="182088" y="179528"/>
                              <a:pt x="201748" y="169660"/>
                            </a:cubicBezTo>
                            <a:cubicBezTo>
                              <a:pt x="224341" y="158306"/>
                              <a:pt x="231466" y="130151"/>
                              <a:pt x="238057" y="105728"/>
                            </a:cubicBezTo>
                            <a:cubicBezTo>
                              <a:pt x="239048" y="102071"/>
                              <a:pt x="240152" y="98337"/>
                              <a:pt x="241448" y="94641"/>
                            </a:cubicBezTo>
                            <a:cubicBezTo>
                              <a:pt x="248763" y="73534"/>
                              <a:pt x="261222" y="52922"/>
                              <a:pt x="282481" y="49531"/>
                            </a:cubicBezTo>
                            <a:cubicBezTo>
                              <a:pt x="293264" y="47854"/>
                              <a:pt x="303398" y="51055"/>
                              <a:pt x="313381" y="55893"/>
                            </a:cubicBezTo>
                            <a:lnTo>
                              <a:pt x="313419" y="55893"/>
                            </a:lnTo>
                            <a:cubicBezTo>
                              <a:pt x="332126" y="64961"/>
                              <a:pt x="350185" y="79592"/>
                              <a:pt x="370645" y="77687"/>
                            </a:cubicBezTo>
                            <a:cubicBezTo>
                              <a:pt x="395029" y="75363"/>
                              <a:pt x="410155" y="51245"/>
                              <a:pt x="425014" y="31738"/>
                            </a:cubicBezTo>
                            <a:cubicBezTo>
                              <a:pt x="428938" y="26557"/>
                              <a:pt x="433701" y="21451"/>
                              <a:pt x="438997" y="17032"/>
                            </a:cubicBezTo>
                            <a:cubicBezTo>
                              <a:pt x="453512" y="4763"/>
                              <a:pt x="471801" y="-2514"/>
                              <a:pt x="487041" y="7125"/>
                            </a:cubicBezTo>
                            <a:cubicBezTo>
                              <a:pt x="487079" y="7164"/>
                              <a:pt x="487117" y="7164"/>
                              <a:pt x="487193" y="7202"/>
                            </a:cubicBezTo>
                            <a:cubicBezTo>
                              <a:pt x="503614" y="17679"/>
                              <a:pt x="506014" y="42635"/>
                              <a:pt x="522550" y="52884"/>
                            </a:cubicBezTo>
                            <a:cubicBezTo>
                              <a:pt x="543505" y="65876"/>
                              <a:pt x="569337" y="47321"/>
                              <a:pt x="586482" y="29605"/>
                            </a:cubicBezTo>
                            <a:cubicBezTo>
                              <a:pt x="595587" y="20156"/>
                              <a:pt x="606789" y="10136"/>
                              <a:pt x="618562" y="4535"/>
                            </a:cubicBezTo>
                            <a:cubicBezTo>
                              <a:pt x="628849" y="-418"/>
                              <a:pt x="639669" y="-1942"/>
                              <a:pt x="649918" y="3163"/>
                            </a:cubicBezTo>
                            <a:cubicBezTo>
                              <a:pt x="659862" y="8116"/>
                              <a:pt x="665844" y="17946"/>
                              <a:pt x="670873" y="28728"/>
                            </a:cubicBezTo>
                            <a:cubicBezTo>
                              <a:pt x="679751" y="47626"/>
                              <a:pt x="685655" y="69343"/>
                              <a:pt x="704934" y="72391"/>
                            </a:cubicBezTo>
                            <a:cubicBezTo>
                              <a:pt x="724518" y="75553"/>
                              <a:pt x="739948" y="54979"/>
                              <a:pt x="759456" y="51207"/>
                            </a:cubicBezTo>
                            <a:cubicBezTo>
                              <a:pt x="765171" y="50102"/>
                              <a:pt x="770924" y="50598"/>
                              <a:pt x="776410" y="52274"/>
                            </a:cubicBezTo>
                            <a:cubicBezTo>
                              <a:pt x="786544" y="55398"/>
                              <a:pt x="795651" y="62713"/>
                              <a:pt x="801251" y="71857"/>
                            </a:cubicBezTo>
                            <a:cubicBezTo>
                              <a:pt x="809671" y="86183"/>
                              <a:pt x="811158" y="103709"/>
                              <a:pt x="808986" y="120092"/>
                            </a:cubicBezTo>
                            <a:close/>
                          </a:path>
                        </a:pathLst>
                      </a:custGeom>
                      <a:solidFill>
                        <a:srgbClr val="F89C5A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grpSp>
                    <p:nvGrpSpPr>
                      <p:cNvPr id="85" name="图形 2">
                        <a:extLst>
                          <a:ext uri="{FF2B5EF4-FFF2-40B4-BE49-F238E27FC236}">
                            <a16:creationId xmlns:a16="http://schemas.microsoft.com/office/drawing/2014/main" id="{7FE2E57E-97DA-3AF4-5C49-22F10FE2DC3A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832913" y="3745382"/>
                        <a:ext cx="533209" cy="530885"/>
                        <a:chOff x="8832913" y="3745382"/>
                        <a:chExt cx="533209" cy="530885"/>
                      </a:xfrm>
                      <a:solidFill>
                        <a:srgbClr val="F15E21"/>
                      </a:solidFill>
                    </p:grpSpPr>
                    <p:sp>
                      <p:nvSpPr>
                        <p:cNvPr id="86" name="任意多边形: 形状 85">
                          <a:extLst>
                            <a:ext uri="{FF2B5EF4-FFF2-40B4-BE49-F238E27FC236}">
                              <a16:creationId xmlns:a16="http://schemas.microsoft.com/office/drawing/2014/main" id="{8BC68CE2-6601-0F96-2798-75E314123AC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832913" y="3959123"/>
                          <a:ext cx="398945" cy="317144"/>
                        </a:xfrm>
                        <a:custGeom>
                          <a:avLst/>
                          <a:gdLst>
                            <a:gd name="connsiteX0" fmla="*/ 0 w 398945"/>
                            <a:gd name="connsiteY0" fmla="*/ 0 h 317144"/>
                            <a:gd name="connsiteX1" fmla="*/ 326746 w 398945"/>
                            <a:gd name="connsiteY1" fmla="*/ 208369 h 317144"/>
                            <a:gd name="connsiteX2" fmla="*/ 398945 w 398945"/>
                            <a:gd name="connsiteY2" fmla="*/ 317144 h 317144"/>
                            <a:gd name="connsiteX3" fmla="*/ 221552 w 398945"/>
                            <a:gd name="connsiteY3" fmla="*/ 131064 h 317144"/>
                            <a:gd name="connsiteX4" fmla="*/ 0 w 398945"/>
                            <a:gd name="connsiteY4" fmla="*/ 0 h 317144"/>
                            <a:gd name="connsiteX5" fmla="*/ 0 w 398945"/>
                            <a:gd name="connsiteY5" fmla="*/ 0 h 31714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398945" h="317144">
                              <a:moveTo>
                                <a:pt x="0" y="0"/>
                              </a:moveTo>
                              <a:cubicBezTo>
                                <a:pt x="124587" y="31699"/>
                                <a:pt x="243764" y="110718"/>
                                <a:pt x="326746" y="208369"/>
                              </a:cubicBezTo>
                              <a:cubicBezTo>
                                <a:pt x="354978" y="241782"/>
                                <a:pt x="379514" y="278283"/>
                                <a:pt x="398945" y="317144"/>
                              </a:cubicBezTo>
                              <a:cubicBezTo>
                                <a:pt x="348463" y="246964"/>
                                <a:pt x="289522" y="184137"/>
                                <a:pt x="221552" y="131064"/>
                              </a:cubicBezTo>
                              <a:cubicBezTo>
                                <a:pt x="153695" y="78181"/>
                                <a:pt x="79210" y="33680"/>
                                <a:pt x="0" y="0"/>
                              </a:cubicBez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E21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7" name="任意多边形: 形状 86">
                          <a:extLst>
                            <a:ext uri="{FF2B5EF4-FFF2-40B4-BE49-F238E27FC236}">
                              <a16:creationId xmlns:a16="http://schemas.microsoft.com/office/drawing/2014/main" id="{690BCB58-9CA2-AC52-46E9-AF3DEADC00F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943365" y="3846499"/>
                          <a:ext cx="279044" cy="411022"/>
                        </a:xfrm>
                        <a:custGeom>
                          <a:avLst/>
                          <a:gdLst>
                            <a:gd name="connsiteX0" fmla="*/ 0 w 279044"/>
                            <a:gd name="connsiteY0" fmla="*/ 0 h 411022"/>
                            <a:gd name="connsiteX1" fmla="*/ 195682 w 279044"/>
                            <a:gd name="connsiteY1" fmla="*/ 243040 h 411022"/>
                            <a:gd name="connsiteX2" fmla="*/ 241935 w 279044"/>
                            <a:gd name="connsiteY2" fmla="*/ 324802 h 411022"/>
                            <a:gd name="connsiteX3" fmla="*/ 255461 w 279044"/>
                            <a:gd name="connsiteY3" fmla="*/ 353073 h 411022"/>
                            <a:gd name="connsiteX4" fmla="*/ 279044 w 279044"/>
                            <a:gd name="connsiteY4" fmla="*/ 411023 h 411022"/>
                            <a:gd name="connsiteX5" fmla="*/ 0 w 279044"/>
                            <a:gd name="connsiteY5" fmla="*/ 0 h 411022"/>
                            <a:gd name="connsiteX6" fmla="*/ 0 w 279044"/>
                            <a:gd name="connsiteY6" fmla="*/ 0 h 41102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279044" h="411022">
                              <a:moveTo>
                                <a:pt x="0" y="0"/>
                              </a:moveTo>
                              <a:cubicBezTo>
                                <a:pt x="75134" y="71971"/>
                                <a:pt x="140132" y="155181"/>
                                <a:pt x="195682" y="243040"/>
                              </a:cubicBezTo>
                              <a:cubicBezTo>
                                <a:pt x="212294" y="269329"/>
                                <a:pt x="227800" y="297180"/>
                                <a:pt x="241935" y="324802"/>
                              </a:cubicBezTo>
                              <a:cubicBezTo>
                                <a:pt x="246126" y="332689"/>
                                <a:pt x="251613" y="344919"/>
                                <a:pt x="255461" y="353073"/>
                              </a:cubicBezTo>
                              <a:cubicBezTo>
                                <a:pt x="264452" y="371894"/>
                                <a:pt x="271806" y="391515"/>
                                <a:pt x="279044" y="411023"/>
                              </a:cubicBezTo>
                              <a:cubicBezTo>
                                <a:pt x="198692" y="265443"/>
                                <a:pt x="100013" y="132359"/>
                                <a:pt x="0" y="0"/>
                              </a:cubicBez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E21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8" name="任意多边形: 形状 87">
                          <a:extLst>
                            <a:ext uri="{FF2B5EF4-FFF2-40B4-BE49-F238E27FC236}">
                              <a16:creationId xmlns:a16="http://schemas.microsoft.com/office/drawing/2014/main" id="{244FF6A7-B86E-7F31-F544-ABFE195250C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062199" y="3745382"/>
                          <a:ext cx="169049" cy="521741"/>
                        </a:xfrm>
                        <a:custGeom>
                          <a:avLst/>
                          <a:gdLst>
                            <a:gd name="connsiteX0" fmla="*/ 0 w 169049"/>
                            <a:gd name="connsiteY0" fmla="*/ 0 h 521741"/>
                            <a:gd name="connsiteX1" fmla="*/ 120205 w 169049"/>
                            <a:gd name="connsiteY1" fmla="*/ 285598 h 521741"/>
                            <a:gd name="connsiteX2" fmla="*/ 157696 w 169049"/>
                            <a:gd name="connsiteY2" fmla="*/ 436283 h 521741"/>
                            <a:gd name="connsiteX3" fmla="*/ 165506 w 169049"/>
                            <a:gd name="connsiteY3" fmla="*/ 487451 h 521741"/>
                            <a:gd name="connsiteX4" fmla="*/ 169050 w 169049"/>
                            <a:gd name="connsiteY4" fmla="*/ 521741 h 521741"/>
                            <a:gd name="connsiteX5" fmla="*/ 0 w 169049"/>
                            <a:gd name="connsiteY5" fmla="*/ 0 h 521741"/>
                            <a:gd name="connsiteX6" fmla="*/ 0 w 169049"/>
                            <a:gd name="connsiteY6" fmla="*/ 0 h 52174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169049" h="521741">
                              <a:moveTo>
                                <a:pt x="0" y="0"/>
                              </a:moveTo>
                              <a:cubicBezTo>
                                <a:pt x="50216" y="90297"/>
                                <a:pt x="88849" y="187186"/>
                                <a:pt x="120205" y="285598"/>
                              </a:cubicBezTo>
                              <a:cubicBezTo>
                                <a:pt x="135331" y="334937"/>
                                <a:pt x="148590" y="385458"/>
                                <a:pt x="157696" y="436283"/>
                              </a:cubicBezTo>
                              <a:cubicBezTo>
                                <a:pt x="160401" y="452666"/>
                                <a:pt x="163830" y="470954"/>
                                <a:pt x="165506" y="487451"/>
                              </a:cubicBezTo>
                              <a:cubicBezTo>
                                <a:pt x="166802" y="498881"/>
                                <a:pt x="168021" y="510311"/>
                                <a:pt x="169050" y="521741"/>
                              </a:cubicBezTo>
                              <a:cubicBezTo>
                                <a:pt x="127254" y="343205"/>
                                <a:pt x="64579" y="171374"/>
                                <a:pt x="0" y="0"/>
                              </a:cubicBez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E21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9" name="任意多边形: 形状 88">
                          <a:extLst>
                            <a:ext uri="{FF2B5EF4-FFF2-40B4-BE49-F238E27FC236}">
                              <a16:creationId xmlns:a16="http://schemas.microsoft.com/office/drawing/2014/main" id="{338D10E0-591A-6007-E57D-568D1C0C8DB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200218" y="3762298"/>
                          <a:ext cx="66158" cy="495605"/>
                        </a:xfrm>
                        <a:custGeom>
                          <a:avLst/>
                          <a:gdLst>
                            <a:gd name="connsiteX0" fmla="*/ 34231 w 66158"/>
                            <a:gd name="connsiteY0" fmla="*/ 0 h 495605"/>
                            <a:gd name="connsiteX1" fmla="*/ 51452 w 66158"/>
                            <a:gd name="connsiteY1" fmla="*/ 450571 h 495605"/>
                            <a:gd name="connsiteX2" fmla="*/ 58500 w 66158"/>
                            <a:gd name="connsiteY2" fmla="*/ 473126 h 495605"/>
                            <a:gd name="connsiteX3" fmla="*/ 66159 w 66158"/>
                            <a:gd name="connsiteY3" fmla="*/ 495605 h 495605"/>
                            <a:gd name="connsiteX4" fmla="*/ 45127 w 66158"/>
                            <a:gd name="connsiteY4" fmla="*/ 452857 h 495605"/>
                            <a:gd name="connsiteX5" fmla="*/ 34231 w 66158"/>
                            <a:gd name="connsiteY5" fmla="*/ 0 h 495605"/>
                            <a:gd name="connsiteX6" fmla="*/ 34231 w 66158"/>
                            <a:gd name="connsiteY6" fmla="*/ 0 h 49560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66158" h="495605">
                              <a:moveTo>
                                <a:pt x="34231" y="0"/>
                              </a:moveTo>
                              <a:cubicBezTo>
                                <a:pt x="9123" y="149123"/>
                                <a:pt x="8437" y="304724"/>
                                <a:pt x="51452" y="450571"/>
                              </a:cubicBezTo>
                              <a:cubicBezTo>
                                <a:pt x="53776" y="457848"/>
                                <a:pt x="56291" y="465811"/>
                                <a:pt x="58500" y="473126"/>
                              </a:cubicBezTo>
                              <a:cubicBezTo>
                                <a:pt x="61053" y="480289"/>
                                <a:pt x="63796" y="488366"/>
                                <a:pt x="66159" y="495605"/>
                              </a:cubicBezTo>
                              <a:cubicBezTo>
                                <a:pt x="58539" y="481851"/>
                                <a:pt x="51414" y="467297"/>
                                <a:pt x="45127" y="452857"/>
                              </a:cubicBezTo>
                              <a:cubicBezTo>
                                <a:pt x="-12784" y="316383"/>
                                <a:pt x="-13356" y="139713"/>
                                <a:pt x="34231" y="0"/>
                              </a:cubicBezTo>
                              <a:lnTo>
                                <a:pt x="34231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E21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0" name="任意多边形: 形状 89">
                          <a:extLst>
                            <a:ext uri="{FF2B5EF4-FFF2-40B4-BE49-F238E27FC236}">
                              <a16:creationId xmlns:a16="http://schemas.microsoft.com/office/drawing/2014/main" id="{01FB6D25-014E-814A-DD67-750248B39C4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248717" y="3751478"/>
                          <a:ext cx="117406" cy="485394"/>
                        </a:xfrm>
                        <a:custGeom>
                          <a:avLst/>
                          <a:gdLst>
                            <a:gd name="connsiteX0" fmla="*/ 117406 w 117406"/>
                            <a:gd name="connsiteY0" fmla="*/ 0 h 485394"/>
                            <a:gd name="connsiteX1" fmla="*/ 10612 w 117406"/>
                            <a:gd name="connsiteY1" fmla="*/ 438074 h 485394"/>
                            <a:gd name="connsiteX2" fmla="*/ 11221 w 117406"/>
                            <a:gd name="connsiteY2" fmla="*/ 461696 h 485394"/>
                            <a:gd name="connsiteX3" fmla="*/ 12440 w 117406"/>
                            <a:gd name="connsiteY3" fmla="*/ 485394 h 485394"/>
                            <a:gd name="connsiteX4" fmla="*/ 3906 w 117406"/>
                            <a:gd name="connsiteY4" fmla="*/ 438493 h 485394"/>
                            <a:gd name="connsiteX5" fmla="*/ 117406 w 117406"/>
                            <a:gd name="connsiteY5" fmla="*/ 0 h 485394"/>
                            <a:gd name="connsiteX6" fmla="*/ 117406 w 117406"/>
                            <a:gd name="connsiteY6" fmla="*/ 0 h 48539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117406" h="485394">
                              <a:moveTo>
                                <a:pt x="117406" y="0"/>
                              </a:moveTo>
                              <a:cubicBezTo>
                                <a:pt x="52445" y="136550"/>
                                <a:pt x="9164" y="286017"/>
                                <a:pt x="10612" y="438074"/>
                              </a:cubicBezTo>
                              <a:cubicBezTo>
                                <a:pt x="10878" y="445694"/>
                                <a:pt x="11069" y="454038"/>
                                <a:pt x="11221" y="461696"/>
                              </a:cubicBezTo>
                              <a:cubicBezTo>
                                <a:pt x="11717" y="469278"/>
                                <a:pt x="12136" y="477812"/>
                                <a:pt x="12440" y="485394"/>
                              </a:cubicBezTo>
                              <a:cubicBezTo>
                                <a:pt x="8859" y="470078"/>
                                <a:pt x="6002" y="454114"/>
                                <a:pt x="3906" y="438493"/>
                              </a:cubicBezTo>
                              <a:cubicBezTo>
                                <a:pt x="-14458" y="291427"/>
                                <a:pt x="33357" y="121348"/>
                                <a:pt x="117406" y="0"/>
                              </a:cubicBezTo>
                              <a:lnTo>
                                <a:pt x="117406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E21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sp>
                    <p:nvSpPr>
                      <p:cNvPr id="91" name="任意多边形: 形状 90">
                        <a:extLst>
                          <a:ext uri="{FF2B5EF4-FFF2-40B4-BE49-F238E27FC236}">
                            <a16:creationId xmlns:a16="http://schemas.microsoft.com/office/drawing/2014/main" id="{02AAB44D-8C55-ECB9-1BBB-B011EC906B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05799" y="4092867"/>
                        <a:ext cx="230342" cy="200595"/>
                      </a:xfrm>
                      <a:custGeom>
                        <a:avLst/>
                        <a:gdLst>
                          <a:gd name="connsiteX0" fmla="*/ 203021 w 230342"/>
                          <a:gd name="connsiteY0" fmla="*/ 673 h 200595"/>
                          <a:gd name="connsiteX1" fmla="*/ 230338 w 230342"/>
                          <a:gd name="connsiteY1" fmla="*/ 30734 h 200595"/>
                          <a:gd name="connsiteX2" fmla="*/ 227024 w 230342"/>
                          <a:gd name="connsiteY2" fmla="*/ 97104 h 200595"/>
                          <a:gd name="connsiteX3" fmla="*/ 187705 w 230342"/>
                          <a:gd name="connsiteY3" fmla="*/ 187401 h 200595"/>
                          <a:gd name="connsiteX4" fmla="*/ 69404 w 230342"/>
                          <a:gd name="connsiteY4" fmla="*/ 173571 h 200595"/>
                          <a:gd name="connsiteX5" fmla="*/ 7263 w 230342"/>
                          <a:gd name="connsiteY5" fmla="*/ 112878 h 200595"/>
                          <a:gd name="connsiteX6" fmla="*/ 8902 w 230342"/>
                          <a:gd name="connsiteY6" fmla="*/ 72263 h 200595"/>
                          <a:gd name="connsiteX7" fmla="*/ 79806 w 230342"/>
                          <a:gd name="connsiteY7" fmla="*/ 23685 h 200595"/>
                          <a:gd name="connsiteX8" fmla="*/ 203021 w 230342"/>
                          <a:gd name="connsiteY8" fmla="*/ 673 h 20059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230342" h="200595">
                            <a:moveTo>
                              <a:pt x="203021" y="673"/>
                            </a:moveTo>
                            <a:cubicBezTo>
                              <a:pt x="218642" y="1854"/>
                              <a:pt x="230605" y="15075"/>
                              <a:pt x="230338" y="30734"/>
                            </a:cubicBezTo>
                            <a:cubicBezTo>
                              <a:pt x="229996" y="52908"/>
                              <a:pt x="229195" y="75044"/>
                              <a:pt x="227024" y="97104"/>
                            </a:cubicBezTo>
                            <a:cubicBezTo>
                              <a:pt x="223747" y="130823"/>
                              <a:pt x="215213" y="167627"/>
                              <a:pt x="187705" y="187401"/>
                            </a:cubicBezTo>
                            <a:cubicBezTo>
                              <a:pt x="153186" y="212204"/>
                              <a:pt x="103580" y="198869"/>
                              <a:pt x="69404" y="173571"/>
                            </a:cubicBezTo>
                            <a:cubicBezTo>
                              <a:pt x="45478" y="155854"/>
                              <a:pt x="26123" y="134633"/>
                              <a:pt x="7263" y="112878"/>
                            </a:cubicBezTo>
                            <a:cubicBezTo>
                              <a:pt x="-3024" y="101029"/>
                              <a:pt x="-2300" y="83198"/>
                              <a:pt x="8902" y="72263"/>
                            </a:cubicBezTo>
                            <a:cubicBezTo>
                              <a:pt x="28714" y="52908"/>
                              <a:pt x="52564" y="36297"/>
                              <a:pt x="79806" y="23685"/>
                            </a:cubicBezTo>
                            <a:cubicBezTo>
                              <a:pt x="120534" y="4864"/>
                              <a:pt x="163169" y="-2375"/>
                              <a:pt x="203021" y="673"/>
                            </a:cubicBezTo>
                            <a:close/>
                          </a:path>
                        </a:pathLst>
                      </a:custGeom>
                      <a:solidFill>
                        <a:srgbClr val="629F42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92" name="图形 2">
                      <a:extLst>
                        <a:ext uri="{FF2B5EF4-FFF2-40B4-BE49-F238E27FC236}">
                          <a16:creationId xmlns:a16="http://schemas.microsoft.com/office/drawing/2014/main" id="{0B1333D4-3684-A1F9-BB67-76ADF2A9287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718270" y="3568484"/>
                      <a:ext cx="750188" cy="403174"/>
                      <a:chOff x="8718270" y="3568484"/>
                      <a:chExt cx="750188" cy="403174"/>
                    </a:xfrm>
                    <a:solidFill>
                      <a:srgbClr val="F9A05F"/>
                    </a:solidFill>
                  </p:grpSpPr>
                  <p:sp>
                    <p:nvSpPr>
                      <p:cNvPr id="93" name="任意多边形: 形状 92">
                        <a:extLst>
                          <a:ext uri="{FF2B5EF4-FFF2-40B4-BE49-F238E27FC236}">
                            <a16:creationId xmlns:a16="http://schemas.microsoft.com/office/drawing/2014/main" id="{0F994127-AF22-7417-94C6-5E9D53004C7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005544" y="3580980"/>
                        <a:ext cx="144741" cy="242315"/>
                      </a:xfrm>
                      <a:custGeom>
                        <a:avLst/>
                        <a:gdLst>
                          <a:gd name="connsiteX0" fmla="*/ 125539 w 144741"/>
                          <a:gd name="connsiteY0" fmla="*/ 0 h 242315"/>
                          <a:gd name="connsiteX1" fmla="*/ 144742 w 144741"/>
                          <a:gd name="connsiteY1" fmla="*/ 242316 h 242315"/>
                          <a:gd name="connsiteX2" fmla="*/ 0 w 144741"/>
                          <a:gd name="connsiteY2" fmla="*/ 38862 h 242315"/>
                          <a:gd name="connsiteX3" fmla="*/ 57226 w 144741"/>
                          <a:gd name="connsiteY3" fmla="*/ 60655 h 242315"/>
                          <a:gd name="connsiteX4" fmla="*/ 111595 w 144741"/>
                          <a:gd name="connsiteY4" fmla="*/ 14707 h 242315"/>
                          <a:gd name="connsiteX5" fmla="*/ 125539 w 144741"/>
                          <a:gd name="connsiteY5" fmla="*/ 0 h 24231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44741" h="242315">
                            <a:moveTo>
                              <a:pt x="125539" y="0"/>
                            </a:moveTo>
                            <a:cubicBezTo>
                              <a:pt x="123558" y="55969"/>
                              <a:pt x="124358" y="151066"/>
                              <a:pt x="144742" y="242316"/>
                            </a:cubicBezTo>
                            <a:cubicBezTo>
                              <a:pt x="144742" y="242316"/>
                              <a:pt x="62903" y="102908"/>
                              <a:pt x="0" y="38862"/>
                            </a:cubicBezTo>
                            <a:cubicBezTo>
                              <a:pt x="18707" y="47930"/>
                              <a:pt x="36767" y="62560"/>
                              <a:pt x="57226" y="60655"/>
                            </a:cubicBezTo>
                            <a:cubicBezTo>
                              <a:pt x="81610" y="58331"/>
                              <a:pt x="96736" y="34214"/>
                              <a:pt x="111595" y="14707"/>
                            </a:cubicBezTo>
                            <a:cubicBezTo>
                              <a:pt x="115519" y="9525"/>
                              <a:pt x="120281" y="4419"/>
                              <a:pt x="125539" y="0"/>
                            </a:cubicBezTo>
                            <a:close/>
                          </a:path>
                        </a:pathLst>
                      </a:custGeom>
                      <a:solidFill>
                        <a:srgbClr val="F9A05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94" name="任意多边形: 形状 93">
                        <a:extLst>
                          <a:ext uri="{FF2B5EF4-FFF2-40B4-BE49-F238E27FC236}">
                            <a16:creationId xmlns:a16="http://schemas.microsoft.com/office/drawing/2014/main" id="{F4E3132D-643A-1E73-D0C5-A11889CEAE8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79242" y="3568484"/>
                        <a:ext cx="131368" cy="238734"/>
                      </a:xfrm>
                      <a:custGeom>
                        <a:avLst/>
                        <a:gdLst>
                          <a:gd name="connsiteX0" fmla="*/ 75248 w 131368"/>
                          <a:gd name="connsiteY0" fmla="*/ 238735 h 238734"/>
                          <a:gd name="connsiteX1" fmla="*/ 0 w 131368"/>
                          <a:gd name="connsiteY1" fmla="*/ 2667 h 238734"/>
                          <a:gd name="connsiteX2" fmla="*/ 35357 w 131368"/>
                          <a:gd name="connsiteY2" fmla="*/ 48349 h 238734"/>
                          <a:gd name="connsiteX3" fmla="*/ 99289 w 131368"/>
                          <a:gd name="connsiteY3" fmla="*/ 25070 h 238734"/>
                          <a:gd name="connsiteX4" fmla="*/ 131369 w 131368"/>
                          <a:gd name="connsiteY4" fmla="*/ 0 h 238734"/>
                          <a:gd name="connsiteX5" fmla="*/ 75248 w 131368"/>
                          <a:gd name="connsiteY5" fmla="*/ 238735 h 23873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31368" h="238734">
                            <a:moveTo>
                              <a:pt x="75248" y="238735"/>
                            </a:moveTo>
                            <a:cubicBezTo>
                              <a:pt x="74295" y="234620"/>
                              <a:pt x="39624" y="82258"/>
                              <a:pt x="0" y="2667"/>
                            </a:cubicBezTo>
                            <a:cubicBezTo>
                              <a:pt x="16421" y="13145"/>
                              <a:pt x="18821" y="38100"/>
                              <a:pt x="35357" y="48349"/>
                            </a:cubicBezTo>
                            <a:cubicBezTo>
                              <a:pt x="56312" y="61341"/>
                              <a:pt x="82144" y="42786"/>
                              <a:pt x="99289" y="25070"/>
                            </a:cubicBezTo>
                            <a:cubicBezTo>
                              <a:pt x="108394" y="15621"/>
                              <a:pt x="119596" y="5601"/>
                              <a:pt x="131369" y="0"/>
                            </a:cubicBezTo>
                            <a:cubicBezTo>
                              <a:pt x="112471" y="52388"/>
                              <a:pt x="83706" y="144399"/>
                              <a:pt x="75248" y="238735"/>
                            </a:cubicBezTo>
                            <a:close/>
                          </a:path>
                        </a:pathLst>
                      </a:custGeom>
                      <a:solidFill>
                        <a:srgbClr val="F9A05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95" name="任意多边形: 形状 94">
                        <a:extLst>
                          <a:ext uri="{FF2B5EF4-FFF2-40B4-BE49-F238E27FC236}">
                            <a16:creationId xmlns:a16="http://schemas.microsoft.com/office/drawing/2014/main" id="{73300CDB-62C5-1655-674D-654E439E767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354807" y="3592715"/>
                        <a:ext cx="113651" cy="155905"/>
                      </a:xfrm>
                      <a:custGeom>
                        <a:avLst/>
                        <a:gdLst>
                          <a:gd name="connsiteX0" fmla="*/ 113652 w 113651"/>
                          <a:gd name="connsiteY0" fmla="*/ 23546 h 155905"/>
                          <a:gd name="connsiteX1" fmla="*/ 15544 w 113651"/>
                          <a:gd name="connsiteY1" fmla="*/ 128550 h 155905"/>
                          <a:gd name="connsiteX2" fmla="*/ 0 w 113651"/>
                          <a:gd name="connsiteY2" fmla="*/ 155905 h 155905"/>
                          <a:gd name="connsiteX3" fmla="*/ 3162 w 113651"/>
                          <a:gd name="connsiteY3" fmla="*/ 110604 h 155905"/>
                          <a:gd name="connsiteX4" fmla="*/ 4267 w 113651"/>
                          <a:gd name="connsiteY4" fmla="*/ 57188 h 155905"/>
                          <a:gd name="connsiteX5" fmla="*/ 8153 w 113651"/>
                          <a:gd name="connsiteY5" fmla="*/ 0 h 155905"/>
                          <a:gd name="connsiteX6" fmla="*/ 42214 w 113651"/>
                          <a:gd name="connsiteY6" fmla="*/ 43663 h 155905"/>
                          <a:gd name="connsiteX7" fmla="*/ 96735 w 113651"/>
                          <a:gd name="connsiteY7" fmla="*/ 22479 h 155905"/>
                          <a:gd name="connsiteX8" fmla="*/ 113652 w 113651"/>
                          <a:gd name="connsiteY8" fmla="*/ 23546 h 1559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113651" h="155905">
                            <a:moveTo>
                              <a:pt x="113652" y="23546"/>
                            </a:moveTo>
                            <a:cubicBezTo>
                              <a:pt x="81801" y="59055"/>
                              <a:pt x="43586" y="90145"/>
                              <a:pt x="15544" y="128550"/>
                            </a:cubicBezTo>
                            <a:cubicBezTo>
                              <a:pt x="9334" y="137046"/>
                              <a:pt x="3238" y="145885"/>
                              <a:pt x="0" y="155905"/>
                            </a:cubicBezTo>
                            <a:cubicBezTo>
                              <a:pt x="1067" y="140818"/>
                              <a:pt x="2095" y="125692"/>
                              <a:pt x="3162" y="110604"/>
                            </a:cubicBezTo>
                            <a:cubicBezTo>
                              <a:pt x="4419" y="92659"/>
                              <a:pt x="2591" y="74905"/>
                              <a:pt x="4267" y="57188"/>
                            </a:cubicBezTo>
                            <a:cubicBezTo>
                              <a:pt x="6057" y="38176"/>
                              <a:pt x="7467" y="19088"/>
                              <a:pt x="8153" y="0"/>
                            </a:cubicBezTo>
                            <a:cubicBezTo>
                              <a:pt x="17031" y="18898"/>
                              <a:pt x="22936" y="40615"/>
                              <a:pt x="42214" y="43663"/>
                            </a:cubicBezTo>
                            <a:cubicBezTo>
                              <a:pt x="61798" y="46825"/>
                              <a:pt x="77229" y="26251"/>
                              <a:pt x="96735" y="22479"/>
                            </a:cubicBezTo>
                            <a:cubicBezTo>
                              <a:pt x="102412" y="21336"/>
                              <a:pt x="108165" y="21831"/>
                              <a:pt x="113652" y="23546"/>
                            </a:cubicBezTo>
                            <a:close/>
                          </a:path>
                        </a:pathLst>
                      </a:custGeom>
                      <a:solidFill>
                        <a:srgbClr val="F9A05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96" name="任意多边形: 形状 95">
                        <a:extLst>
                          <a:ext uri="{FF2B5EF4-FFF2-40B4-BE49-F238E27FC236}">
                            <a16:creationId xmlns:a16="http://schemas.microsoft.com/office/drawing/2014/main" id="{EF64435E-1775-33F5-F40B-39407394AB2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828456" y="3658552"/>
                        <a:ext cx="219646" cy="214769"/>
                      </a:xfrm>
                      <a:custGeom>
                        <a:avLst/>
                        <a:gdLst>
                          <a:gd name="connsiteX0" fmla="*/ 219646 w 219646"/>
                          <a:gd name="connsiteY0" fmla="*/ 214770 h 214769"/>
                          <a:gd name="connsiteX1" fmla="*/ 0 w 219646"/>
                          <a:gd name="connsiteY1" fmla="*/ 83896 h 214769"/>
                          <a:gd name="connsiteX2" fmla="*/ 65417 w 219646"/>
                          <a:gd name="connsiteY2" fmla="*/ 75019 h 214769"/>
                          <a:gd name="connsiteX3" fmla="*/ 101727 w 219646"/>
                          <a:gd name="connsiteY3" fmla="*/ 11087 h 214769"/>
                          <a:gd name="connsiteX4" fmla="*/ 105118 w 219646"/>
                          <a:gd name="connsiteY4" fmla="*/ 0 h 214769"/>
                          <a:gd name="connsiteX5" fmla="*/ 219646 w 219646"/>
                          <a:gd name="connsiteY5" fmla="*/ 214770 h 21476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219646" h="214769">
                            <a:moveTo>
                              <a:pt x="219646" y="214770"/>
                            </a:moveTo>
                            <a:cubicBezTo>
                              <a:pt x="219646" y="214770"/>
                              <a:pt x="82868" y="115253"/>
                              <a:pt x="0" y="83896"/>
                            </a:cubicBezTo>
                            <a:cubicBezTo>
                              <a:pt x="20498" y="78334"/>
                              <a:pt x="45758" y="84887"/>
                              <a:pt x="65417" y="75019"/>
                            </a:cubicBezTo>
                            <a:cubicBezTo>
                              <a:pt x="88011" y="63665"/>
                              <a:pt x="95136" y="35509"/>
                              <a:pt x="101727" y="11087"/>
                            </a:cubicBezTo>
                            <a:cubicBezTo>
                              <a:pt x="102717" y="7430"/>
                              <a:pt x="103823" y="3696"/>
                              <a:pt x="105118" y="0"/>
                            </a:cubicBezTo>
                            <a:cubicBezTo>
                              <a:pt x="125654" y="52121"/>
                              <a:pt x="164401" y="139141"/>
                              <a:pt x="219646" y="214770"/>
                            </a:cubicBezTo>
                            <a:close/>
                          </a:path>
                        </a:pathLst>
                      </a:custGeom>
                      <a:solidFill>
                        <a:srgbClr val="F9A05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97" name="任意多边形: 形状 96">
                        <a:extLst>
                          <a:ext uri="{FF2B5EF4-FFF2-40B4-BE49-F238E27FC236}">
                            <a16:creationId xmlns:a16="http://schemas.microsoft.com/office/drawing/2014/main" id="{21D10DB7-43C0-A80B-4FA5-F48FF23D865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718270" y="3813200"/>
                        <a:ext cx="245440" cy="158458"/>
                      </a:xfrm>
                      <a:custGeom>
                        <a:avLst/>
                        <a:gdLst>
                          <a:gd name="connsiteX0" fmla="*/ 245440 w 245440"/>
                          <a:gd name="connsiteY0" fmla="*/ 158458 h 158458"/>
                          <a:gd name="connsiteX1" fmla="*/ 0 w 245440"/>
                          <a:gd name="connsiteY1" fmla="*/ 100356 h 158458"/>
                          <a:gd name="connsiteX2" fmla="*/ 74142 w 245440"/>
                          <a:gd name="connsiteY2" fmla="*/ 77038 h 158458"/>
                          <a:gd name="connsiteX3" fmla="*/ 84201 w 245440"/>
                          <a:gd name="connsiteY3" fmla="*/ 24651 h 158458"/>
                          <a:gd name="connsiteX4" fmla="*/ 80886 w 245440"/>
                          <a:gd name="connsiteY4" fmla="*/ 0 h 158458"/>
                          <a:gd name="connsiteX5" fmla="*/ 245440 w 245440"/>
                          <a:gd name="connsiteY5" fmla="*/ 158458 h 15845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245440" h="158458">
                            <a:moveTo>
                              <a:pt x="245440" y="158458"/>
                            </a:moveTo>
                            <a:cubicBezTo>
                              <a:pt x="242583" y="157506"/>
                              <a:pt x="88316" y="106337"/>
                              <a:pt x="0" y="100356"/>
                            </a:cubicBezTo>
                            <a:cubicBezTo>
                              <a:pt x="27546" y="88201"/>
                              <a:pt x="52083" y="113347"/>
                              <a:pt x="74142" y="77038"/>
                            </a:cubicBezTo>
                            <a:cubicBezTo>
                              <a:pt x="83553" y="61569"/>
                              <a:pt x="85763" y="42634"/>
                              <a:pt x="84201" y="24651"/>
                            </a:cubicBezTo>
                            <a:cubicBezTo>
                              <a:pt x="83477" y="16383"/>
                              <a:pt x="82068" y="8229"/>
                              <a:pt x="80886" y="0"/>
                            </a:cubicBezTo>
                            <a:cubicBezTo>
                              <a:pt x="117386" y="43739"/>
                              <a:pt x="176289" y="107709"/>
                              <a:pt x="245440" y="158458"/>
                            </a:cubicBezTo>
                            <a:close/>
                          </a:path>
                        </a:pathLst>
                      </a:custGeom>
                      <a:solidFill>
                        <a:srgbClr val="F9A05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sp>
                  <p:nvSpPr>
                    <p:cNvPr id="98" name="任意多边形: 形状 97">
                      <a:extLst>
                        <a:ext uri="{FF2B5EF4-FFF2-40B4-BE49-F238E27FC236}">
                          <a16:creationId xmlns:a16="http://schemas.microsoft.com/office/drawing/2014/main" id="{17F00FB6-1175-5624-BB00-ECAF6C1B75A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72570" y="3655605"/>
                      <a:ext cx="69377" cy="110962"/>
                    </a:xfrm>
                    <a:custGeom>
                      <a:avLst/>
                      <a:gdLst>
                        <a:gd name="connsiteX0" fmla="*/ 57663 w 69377"/>
                        <a:gd name="connsiteY0" fmla="*/ 44477 h 110962"/>
                        <a:gd name="connsiteX1" fmla="*/ 60673 w 69377"/>
                        <a:gd name="connsiteY1" fmla="*/ 109856 h 110962"/>
                        <a:gd name="connsiteX2" fmla="*/ 11714 w 69377"/>
                        <a:gd name="connsiteY2" fmla="*/ 66460 h 110962"/>
                        <a:gd name="connsiteX3" fmla="*/ 8705 w 69377"/>
                        <a:gd name="connsiteY3" fmla="*/ 1119 h 110962"/>
                        <a:gd name="connsiteX4" fmla="*/ 57663 w 69377"/>
                        <a:gd name="connsiteY4" fmla="*/ 44477 h 1109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9377" h="110962">
                          <a:moveTo>
                            <a:pt x="57663" y="44477"/>
                          </a:moveTo>
                          <a:cubicBezTo>
                            <a:pt x="72027" y="74499"/>
                            <a:pt x="73360" y="103760"/>
                            <a:pt x="60673" y="109856"/>
                          </a:cubicBezTo>
                          <a:cubicBezTo>
                            <a:pt x="47985" y="115914"/>
                            <a:pt x="26040" y="96483"/>
                            <a:pt x="11714" y="66460"/>
                          </a:cubicBezTo>
                          <a:cubicBezTo>
                            <a:pt x="-2649" y="36437"/>
                            <a:pt x="-3983" y="7176"/>
                            <a:pt x="8705" y="1119"/>
                          </a:cubicBezTo>
                          <a:cubicBezTo>
                            <a:pt x="21392" y="-4977"/>
                            <a:pt x="43299" y="14454"/>
                            <a:pt x="57663" y="44477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99" name="任意多边形: 形状 98">
                      <a:extLst>
                        <a:ext uri="{FF2B5EF4-FFF2-40B4-BE49-F238E27FC236}">
                          <a16:creationId xmlns:a16="http://schemas.microsoft.com/office/drawing/2014/main" id="{111FE1D3-CDAE-789A-2698-58A6C37DBD8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47895" y="3614739"/>
                      <a:ext cx="51721" cy="120201"/>
                    </a:xfrm>
                    <a:custGeom>
                      <a:avLst/>
                      <a:gdLst>
                        <a:gd name="connsiteX0" fmla="*/ 486 w 51721"/>
                        <a:gd name="connsiteY0" fmla="*/ 62216 h 120201"/>
                        <a:gd name="connsiteX1" fmla="*/ 20870 w 51721"/>
                        <a:gd name="connsiteY1" fmla="*/ 36 h 120201"/>
                        <a:gd name="connsiteX2" fmla="*/ 51235 w 51721"/>
                        <a:gd name="connsiteY2" fmla="*/ 57986 h 120201"/>
                        <a:gd name="connsiteX3" fmla="*/ 30852 w 51721"/>
                        <a:gd name="connsiteY3" fmla="*/ 120166 h 120201"/>
                        <a:gd name="connsiteX4" fmla="*/ 486 w 51721"/>
                        <a:gd name="connsiteY4" fmla="*/ 62216 h 1202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721" h="120201">
                          <a:moveTo>
                            <a:pt x="486" y="62216"/>
                          </a:moveTo>
                          <a:cubicBezTo>
                            <a:pt x="-2257" y="29030"/>
                            <a:pt x="6887" y="1217"/>
                            <a:pt x="20870" y="36"/>
                          </a:cubicBezTo>
                          <a:cubicBezTo>
                            <a:pt x="34891" y="-1107"/>
                            <a:pt x="48492" y="24839"/>
                            <a:pt x="51235" y="57986"/>
                          </a:cubicBezTo>
                          <a:cubicBezTo>
                            <a:pt x="53978" y="91171"/>
                            <a:pt x="44835" y="118984"/>
                            <a:pt x="30852" y="120166"/>
                          </a:cubicBezTo>
                          <a:cubicBezTo>
                            <a:pt x="16831" y="121309"/>
                            <a:pt x="3229" y="95363"/>
                            <a:pt x="486" y="62216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0" name="任意多边形: 形状 99">
                      <a:extLst>
                        <a:ext uri="{FF2B5EF4-FFF2-40B4-BE49-F238E27FC236}">
                          <a16:creationId xmlns:a16="http://schemas.microsoft.com/office/drawing/2014/main" id="{C0AB7351-28AA-6337-9A3C-30D2CB921E9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292457" y="3625787"/>
                      <a:ext cx="41221" cy="95172"/>
                    </a:xfrm>
                    <a:custGeom>
                      <a:avLst/>
                      <a:gdLst>
                        <a:gd name="connsiteX0" fmla="*/ 513 w 41221"/>
                        <a:gd name="connsiteY0" fmla="*/ 45681 h 95172"/>
                        <a:gd name="connsiteX1" fmla="*/ 25164 w 41221"/>
                        <a:gd name="connsiteY1" fmla="*/ 37 h 95172"/>
                        <a:gd name="connsiteX2" fmla="*/ 40708 w 41221"/>
                        <a:gd name="connsiteY2" fmla="*/ 49491 h 95172"/>
                        <a:gd name="connsiteX3" fmla="*/ 16058 w 41221"/>
                        <a:gd name="connsiteY3" fmla="*/ 95135 h 95172"/>
                        <a:gd name="connsiteX4" fmla="*/ 513 w 41221"/>
                        <a:gd name="connsiteY4" fmla="*/ 45681 h 951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221" h="95172">
                          <a:moveTo>
                            <a:pt x="513" y="45681"/>
                          </a:moveTo>
                          <a:cubicBezTo>
                            <a:pt x="3028" y="19430"/>
                            <a:pt x="14039" y="-991"/>
                            <a:pt x="25164" y="37"/>
                          </a:cubicBezTo>
                          <a:cubicBezTo>
                            <a:pt x="36251" y="1104"/>
                            <a:pt x="43224" y="23240"/>
                            <a:pt x="40708" y="49491"/>
                          </a:cubicBezTo>
                          <a:cubicBezTo>
                            <a:pt x="38194" y="75742"/>
                            <a:pt x="27183" y="96164"/>
                            <a:pt x="16058" y="95135"/>
                          </a:cubicBezTo>
                          <a:cubicBezTo>
                            <a:pt x="4971" y="94068"/>
                            <a:pt x="-2002" y="71932"/>
                            <a:pt x="513" y="45681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1" name="任意多边形: 形状 100">
                      <a:extLst>
                        <a:ext uri="{FF2B5EF4-FFF2-40B4-BE49-F238E27FC236}">
                          <a16:creationId xmlns:a16="http://schemas.microsoft.com/office/drawing/2014/main" id="{64766718-E14E-1F9B-3BA4-CFA982BE87B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398382" y="3677416"/>
                      <a:ext cx="70049" cy="98327"/>
                    </a:xfrm>
                    <a:custGeom>
                      <a:avLst/>
                      <a:gdLst>
                        <a:gd name="connsiteX0" fmla="*/ 14908 w 70049"/>
                        <a:gd name="connsiteY0" fmla="*/ 37067 h 98327"/>
                        <a:gd name="connsiteX1" fmla="*/ 63676 w 70049"/>
                        <a:gd name="connsiteY1" fmla="*/ 1520 h 98327"/>
                        <a:gd name="connsiteX2" fmla="*/ 55142 w 70049"/>
                        <a:gd name="connsiteY2" fmla="*/ 61261 h 98327"/>
                        <a:gd name="connsiteX3" fmla="*/ 6373 w 70049"/>
                        <a:gd name="connsiteY3" fmla="*/ 96808 h 98327"/>
                        <a:gd name="connsiteX4" fmla="*/ 14908 w 70049"/>
                        <a:gd name="connsiteY4" fmla="*/ 37067 h 983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049" h="98327">
                          <a:moveTo>
                            <a:pt x="14908" y="37067"/>
                          </a:moveTo>
                          <a:cubicBezTo>
                            <a:pt x="30720" y="10740"/>
                            <a:pt x="52589" y="-5148"/>
                            <a:pt x="63676" y="1520"/>
                          </a:cubicBezTo>
                          <a:cubicBezTo>
                            <a:pt x="74801" y="8226"/>
                            <a:pt x="70991" y="34972"/>
                            <a:pt x="55142" y="61261"/>
                          </a:cubicBezTo>
                          <a:cubicBezTo>
                            <a:pt x="39331" y="87588"/>
                            <a:pt x="17461" y="103476"/>
                            <a:pt x="6373" y="96808"/>
                          </a:cubicBezTo>
                          <a:cubicBezTo>
                            <a:pt x="-4751" y="90141"/>
                            <a:pt x="-941" y="63394"/>
                            <a:pt x="14908" y="37067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2" name="任意多边形: 形状 101">
                      <a:extLst>
                        <a:ext uri="{FF2B5EF4-FFF2-40B4-BE49-F238E27FC236}">
                          <a16:creationId xmlns:a16="http://schemas.microsoft.com/office/drawing/2014/main" id="{3D19F173-8610-BFAC-1A77-811E2740234C}"/>
                        </a:ext>
                      </a:extLst>
                    </p:cNvPr>
                    <p:cNvSpPr/>
                    <p:nvPr/>
                  </p:nvSpPr>
                  <p:spPr>
                    <a:xfrm rot="-2949865">
                      <a:off x="8859100" y="3775969"/>
                      <a:ext cx="50902" cy="120550"/>
                    </a:xfrm>
                    <a:custGeom>
                      <a:avLst/>
                      <a:gdLst>
                        <a:gd name="connsiteX0" fmla="*/ 50902 w 50902"/>
                        <a:gd name="connsiteY0" fmla="*/ 60275 h 120550"/>
                        <a:gd name="connsiteX1" fmla="*/ 25451 w 50902"/>
                        <a:gd name="connsiteY1" fmla="*/ 120550 h 120550"/>
                        <a:gd name="connsiteX2" fmla="*/ 0 w 50902"/>
                        <a:gd name="connsiteY2" fmla="*/ 60275 h 120550"/>
                        <a:gd name="connsiteX3" fmla="*/ 25451 w 50902"/>
                        <a:gd name="connsiteY3" fmla="*/ 0 h 120550"/>
                        <a:gd name="connsiteX4" fmla="*/ 50902 w 50902"/>
                        <a:gd name="connsiteY4" fmla="*/ 60275 h 1205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0902" h="120550">
                          <a:moveTo>
                            <a:pt x="50902" y="60275"/>
                          </a:moveTo>
                          <a:cubicBezTo>
                            <a:pt x="50902" y="93564"/>
                            <a:pt x="39508" y="120550"/>
                            <a:pt x="25451" y="120550"/>
                          </a:cubicBezTo>
                          <a:cubicBezTo>
                            <a:pt x="11395" y="120550"/>
                            <a:pt x="0" y="93564"/>
                            <a:pt x="0" y="60275"/>
                          </a:cubicBezTo>
                          <a:cubicBezTo>
                            <a:pt x="0" y="26986"/>
                            <a:pt x="11395" y="0"/>
                            <a:pt x="25451" y="0"/>
                          </a:cubicBezTo>
                          <a:cubicBezTo>
                            <a:pt x="39507" y="0"/>
                            <a:pt x="50902" y="26986"/>
                            <a:pt x="50902" y="60275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3" name="任意多边形: 形状 102">
                      <a:extLst>
                        <a:ext uri="{FF2B5EF4-FFF2-40B4-BE49-F238E27FC236}">
                          <a16:creationId xmlns:a16="http://schemas.microsoft.com/office/drawing/2014/main" id="{6FBF290D-9F35-3DF0-21D3-F104E5649D0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22116" y="3954198"/>
                      <a:ext cx="111637" cy="68319"/>
                    </a:xfrm>
                    <a:custGeom>
                      <a:avLst/>
                      <a:gdLst>
                        <a:gd name="connsiteX0" fmla="*/ 66448 w 111637"/>
                        <a:gd name="connsiteY0" fmla="*/ 11021 h 68319"/>
                        <a:gd name="connsiteX1" fmla="*/ 110607 w 111637"/>
                        <a:gd name="connsiteY1" fmla="*/ 59294 h 68319"/>
                        <a:gd name="connsiteX2" fmla="*/ 45189 w 111637"/>
                        <a:gd name="connsiteY2" fmla="*/ 57313 h 68319"/>
                        <a:gd name="connsiteX3" fmla="*/ 1031 w 111637"/>
                        <a:gd name="connsiteY3" fmla="*/ 9040 h 68319"/>
                        <a:gd name="connsiteX4" fmla="*/ 66448 w 111637"/>
                        <a:gd name="connsiteY4" fmla="*/ 11021 h 683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1637" h="68319">
                          <a:moveTo>
                            <a:pt x="66448" y="11021"/>
                          </a:moveTo>
                          <a:cubicBezTo>
                            <a:pt x="96700" y="24890"/>
                            <a:pt x="116474" y="46531"/>
                            <a:pt x="110607" y="59294"/>
                          </a:cubicBezTo>
                          <a:cubicBezTo>
                            <a:pt x="104739" y="72058"/>
                            <a:pt x="75440" y="71181"/>
                            <a:pt x="45189" y="57313"/>
                          </a:cubicBezTo>
                          <a:cubicBezTo>
                            <a:pt x="14937" y="43444"/>
                            <a:pt x="-4837" y="21803"/>
                            <a:pt x="1031" y="9040"/>
                          </a:cubicBezTo>
                          <a:cubicBezTo>
                            <a:pt x="6898" y="-3761"/>
                            <a:pt x="36197" y="-2847"/>
                            <a:pt x="66448" y="11021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104" name="图形 2">
                    <a:extLst>
                      <a:ext uri="{FF2B5EF4-FFF2-40B4-BE49-F238E27FC236}">
                        <a16:creationId xmlns:a16="http://schemas.microsoft.com/office/drawing/2014/main" id="{BEE4D047-35A0-9E22-D792-92B0DA737AE5}"/>
                      </a:ext>
                    </a:extLst>
                  </p:cNvPr>
                  <p:cNvGrpSpPr/>
                  <p:nvPr/>
                </p:nvGrpSpPr>
                <p:grpSpPr>
                  <a:xfrm>
                    <a:off x="8770436" y="3357280"/>
                    <a:ext cx="403349" cy="261564"/>
                    <a:chOff x="8770436" y="3357280"/>
                    <a:chExt cx="403349" cy="261564"/>
                  </a:xfrm>
                  <a:solidFill>
                    <a:srgbClr val="FFFFFF"/>
                  </a:solidFill>
                </p:grpSpPr>
                <p:sp>
                  <p:nvSpPr>
                    <p:cNvPr id="105" name="任意多边形: 形状 104">
                      <a:extLst>
                        <a:ext uri="{FF2B5EF4-FFF2-40B4-BE49-F238E27FC236}">
                          <a16:creationId xmlns:a16="http://schemas.microsoft.com/office/drawing/2014/main" id="{9064FB5D-D7EC-A778-E3AD-D1FCCB80B29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70436" y="3567173"/>
                      <a:ext cx="51687" cy="51671"/>
                    </a:xfrm>
                    <a:custGeom>
                      <a:avLst/>
                      <a:gdLst>
                        <a:gd name="connsiteX0" fmla="*/ 49866 w 51687"/>
                        <a:gd name="connsiteY0" fmla="*/ 16322 h 51671"/>
                        <a:gd name="connsiteX1" fmla="*/ 35349 w 51687"/>
                        <a:gd name="connsiteY1" fmla="*/ 49850 h 51671"/>
                        <a:gd name="connsiteX2" fmla="*/ 1822 w 51687"/>
                        <a:gd name="connsiteY2" fmla="*/ 35334 h 51671"/>
                        <a:gd name="connsiteX3" fmla="*/ 16337 w 51687"/>
                        <a:gd name="connsiteY3" fmla="*/ 1806 h 51671"/>
                        <a:gd name="connsiteX4" fmla="*/ 49866 w 51687"/>
                        <a:gd name="connsiteY4" fmla="*/ 16322 h 516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87" h="51671">
                          <a:moveTo>
                            <a:pt x="49866" y="16322"/>
                          </a:moveTo>
                          <a:cubicBezTo>
                            <a:pt x="55123" y="29581"/>
                            <a:pt x="48608" y="44592"/>
                            <a:pt x="35349" y="49850"/>
                          </a:cubicBezTo>
                          <a:cubicBezTo>
                            <a:pt x="22091" y="55108"/>
                            <a:pt x="7079" y="48593"/>
                            <a:pt x="1822" y="35334"/>
                          </a:cubicBezTo>
                          <a:cubicBezTo>
                            <a:pt x="-3436" y="22075"/>
                            <a:pt x="3079" y="7064"/>
                            <a:pt x="16337" y="1806"/>
                          </a:cubicBezTo>
                          <a:cubicBezTo>
                            <a:pt x="29596" y="-3414"/>
                            <a:pt x="44608" y="3063"/>
                            <a:pt x="49866" y="1632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6" name="任意多边形: 形状 105">
                      <a:extLst>
                        <a:ext uri="{FF2B5EF4-FFF2-40B4-BE49-F238E27FC236}">
                          <a16:creationId xmlns:a16="http://schemas.microsoft.com/office/drawing/2014/main" id="{7E48535C-4418-F03A-67CB-801E7A88F3DE}"/>
                        </a:ext>
                      </a:extLst>
                    </p:cNvPr>
                    <p:cNvSpPr/>
                    <p:nvPr/>
                  </p:nvSpPr>
                  <p:spPr>
                    <a:xfrm rot="-2700000">
                      <a:off x="8875274" y="3519649"/>
                      <a:ext cx="51663" cy="51663"/>
                    </a:xfrm>
                    <a:custGeom>
                      <a:avLst/>
                      <a:gdLst>
                        <a:gd name="connsiteX0" fmla="*/ 51663 w 51663"/>
                        <a:gd name="connsiteY0" fmla="*/ 25832 h 51663"/>
                        <a:gd name="connsiteX1" fmla="*/ 25832 w 51663"/>
                        <a:gd name="connsiteY1" fmla="*/ 51663 h 51663"/>
                        <a:gd name="connsiteX2" fmla="*/ 0 w 51663"/>
                        <a:gd name="connsiteY2" fmla="*/ 25832 h 51663"/>
                        <a:gd name="connsiteX3" fmla="*/ 25832 w 51663"/>
                        <a:gd name="connsiteY3" fmla="*/ 0 h 51663"/>
                        <a:gd name="connsiteX4" fmla="*/ 51663 w 51663"/>
                        <a:gd name="connsiteY4" fmla="*/ 25832 h 516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63" h="51663">
                          <a:moveTo>
                            <a:pt x="51663" y="25832"/>
                          </a:moveTo>
                          <a:cubicBezTo>
                            <a:pt x="51663" y="40098"/>
                            <a:pt x="40098" y="51663"/>
                            <a:pt x="25832" y="51663"/>
                          </a:cubicBezTo>
                          <a:cubicBezTo>
                            <a:pt x="11565" y="51663"/>
                            <a:pt x="0" y="40098"/>
                            <a:pt x="0" y="25832"/>
                          </a:cubicBezTo>
                          <a:cubicBezTo>
                            <a:pt x="0" y="11565"/>
                            <a:pt x="11565" y="0"/>
                            <a:pt x="25832" y="0"/>
                          </a:cubicBezTo>
                          <a:cubicBezTo>
                            <a:pt x="40098" y="0"/>
                            <a:pt x="51663" y="11565"/>
                            <a:pt x="51663" y="2583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7" name="任意多边形: 形状 106">
                      <a:extLst>
                        <a:ext uri="{FF2B5EF4-FFF2-40B4-BE49-F238E27FC236}">
                          <a16:creationId xmlns:a16="http://schemas.microsoft.com/office/drawing/2014/main" id="{5B5CD55E-0B16-B963-CD78-330737C6F48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82298" y="3396142"/>
                      <a:ext cx="51687" cy="51671"/>
                    </a:xfrm>
                    <a:custGeom>
                      <a:avLst/>
                      <a:gdLst>
                        <a:gd name="connsiteX0" fmla="*/ 49866 w 51687"/>
                        <a:gd name="connsiteY0" fmla="*/ 16322 h 51671"/>
                        <a:gd name="connsiteX1" fmla="*/ 35349 w 51687"/>
                        <a:gd name="connsiteY1" fmla="*/ 49850 h 51671"/>
                        <a:gd name="connsiteX2" fmla="*/ 1822 w 51687"/>
                        <a:gd name="connsiteY2" fmla="*/ 35334 h 51671"/>
                        <a:gd name="connsiteX3" fmla="*/ 16337 w 51687"/>
                        <a:gd name="connsiteY3" fmla="*/ 1806 h 51671"/>
                        <a:gd name="connsiteX4" fmla="*/ 49866 w 51687"/>
                        <a:gd name="connsiteY4" fmla="*/ 16322 h 516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87" h="51671">
                          <a:moveTo>
                            <a:pt x="49866" y="16322"/>
                          </a:moveTo>
                          <a:cubicBezTo>
                            <a:pt x="55123" y="29581"/>
                            <a:pt x="48608" y="44592"/>
                            <a:pt x="35349" y="49850"/>
                          </a:cubicBezTo>
                          <a:cubicBezTo>
                            <a:pt x="22091" y="55108"/>
                            <a:pt x="7079" y="48593"/>
                            <a:pt x="1822" y="35334"/>
                          </a:cubicBezTo>
                          <a:cubicBezTo>
                            <a:pt x="-3436" y="22075"/>
                            <a:pt x="3079" y="7064"/>
                            <a:pt x="16337" y="1806"/>
                          </a:cubicBezTo>
                          <a:cubicBezTo>
                            <a:pt x="29596" y="-3414"/>
                            <a:pt x="44608" y="3063"/>
                            <a:pt x="49866" y="1632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8" name="任意多边形: 形状 107">
                      <a:extLst>
                        <a:ext uri="{FF2B5EF4-FFF2-40B4-BE49-F238E27FC236}">
                          <a16:creationId xmlns:a16="http://schemas.microsoft.com/office/drawing/2014/main" id="{1405DACA-9951-FB07-6AE9-EA0F0AF4FA3F}"/>
                        </a:ext>
                      </a:extLst>
                    </p:cNvPr>
                    <p:cNvSpPr/>
                    <p:nvPr/>
                  </p:nvSpPr>
                  <p:spPr>
                    <a:xfrm rot="-2303374">
                      <a:off x="8961993" y="3425902"/>
                      <a:ext cx="51663" cy="51663"/>
                    </a:xfrm>
                    <a:custGeom>
                      <a:avLst/>
                      <a:gdLst>
                        <a:gd name="connsiteX0" fmla="*/ 51663 w 51663"/>
                        <a:gd name="connsiteY0" fmla="*/ 25832 h 51663"/>
                        <a:gd name="connsiteX1" fmla="*/ 25831 w 51663"/>
                        <a:gd name="connsiteY1" fmla="*/ 51663 h 51663"/>
                        <a:gd name="connsiteX2" fmla="*/ 0 w 51663"/>
                        <a:gd name="connsiteY2" fmla="*/ 25832 h 51663"/>
                        <a:gd name="connsiteX3" fmla="*/ 25831 w 51663"/>
                        <a:gd name="connsiteY3" fmla="*/ 0 h 51663"/>
                        <a:gd name="connsiteX4" fmla="*/ 51663 w 51663"/>
                        <a:gd name="connsiteY4" fmla="*/ 25832 h 516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63" h="51663">
                          <a:moveTo>
                            <a:pt x="51663" y="25832"/>
                          </a:moveTo>
                          <a:cubicBezTo>
                            <a:pt x="51663" y="40098"/>
                            <a:pt x="40098" y="51663"/>
                            <a:pt x="25831" y="51663"/>
                          </a:cubicBezTo>
                          <a:cubicBezTo>
                            <a:pt x="11565" y="51663"/>
                            <a:pt x="0" y="40098"/>
                            <a:pt x="0" y="25832"/>
                          </a:cubicBezTo>
                          <a:cubicBezTo>
                            <a:pt x="0" y="11565"/>
                            <a:pt x="11565" y="0"/>
                            <a:pt x="25831" y="0"/>
                          </a:cubicBezTo>
                          <a:cubicBezTo>
                            <a:pt x="40098" y="0"/>
                            <a:pt x="51663" y="11565"/>
                            <a:pt x="51663" y="2583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9" name="任意多边形: 形状 108">
                      <a:extLst>
                        <a:ext uri="{FF2B5EF4-FFF2-40B4-BE49-F238E27FC236}">
                          <a16:creationId xmlns:a16="http://schemas.microsoft.com/office/drawing/2014/main" id="{F1CE13A8-A1D7-C22F-C302-145E8409EB9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22354" y="3357280"/>
                      <a:ext cx="51687" cy="51671"/>
                    </a:xfrm>
                    <a:custGeom>
                      <a:avLst/>
                      <a:gdLst>
                        <a:gd name="connsiteX0" fmla="*/ 49866 w 51687"/>
                        <a:gd name="connsiteY0" fmla="*/ 16322 h 51671"/>
                        <a:gd name="connsiteX1" fmla="*/ 35349 w 51687"/>
                        <a:gd name="connsiteY1" fmla="*/ 49850 h 51671"/>
                        <a:gd name="connsiteX2" fmla="*/ 1822 w 51687"/>
                        <a:gd name="connsiteY2" fmla="*/ 35334 h 51671"/>
                        <a:gd name="connsiteX3" fmla="*/ 16337 w 51687"/>
                        <a:gd name="connsiteY3" fmla="*/ 1806 h 51671"/>
                        <a:gd name="connsiteX4" fmla="*/ 49866 w 51687"/>
                        <a:gd name="connsiteY4" fmla="*/ 16322 h 516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87" h="51671">
                          <a:moveTo>
                            <a:pt x="49866" y="16322"/>
                          </a:moveTo>
                          <a:cubicBezTo>
                            <a:pt x="55123" y="29581"/>
                            <a:pt x="48608" y="44592"/>
                            <a:pt x="35349" y="49850"/>
                          </a:cubicBezTo>
                          <a:cubicBezTo>
                            <a:pt x="22091" y="55108"/>
                            <a:pt x="7079" y="48593"/>
                            <a:pt x="1822" y="35334"/>
                          </a:cubicBezTo>
                          <a:cubicBezTo>
                            <a:pt x="-3436" y="22075"/>
                            <a:pt x="3079" y="7064"/>
                            <a:pt x="16337" y="1806"/>
                          </a:cubicBezTo>
                          <a:cubicBezTo>
                            <a:pt x="29596" y="-3414"/>
                            <a:pt x="44608" y="3063"/>
                            <a:pt x="49866" y="1632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10" name="任意多边形: 形状 109">
                      <a:extLst>
                        <a:ext uri="{FF2B5EF4-FFF2-40B4-BE49-F238E27FC236}">
                          <a16:creationId xmlns:a16="http://schemas.microsoft.com/office/drawing/2014/main" id="{95EFF276-8C2B-9253-7D7F-08832D4DA10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22099" y="3441542"/>
                      <a:ext cx="51687" cy="51687"/>
                    </a:xfrm>
                    <a:custGeom>
                      <a:avLst/>
                      <a:gdLst>
                        <a:gd name="connsiteX0" fmla="*/ 49866 w 51687"/>
                        <a:gd name="connsiteY0" fmla="*/ 16338 h 51687"/>
                        <a:gd name="connsiteX1" fmla="*/ 35350 w 51687"/>
                        <a:gd name="connsiteY1" fmla="*/ 49866 h 51687"/>
                        <a:gd name="connsiteX2" fmla="*/ 1822 w 51687"/>
                        <a:gd name="connsiteY2" fmla="*/ 35350 h 51687"/>
                        <a:gd name="connsiteX3" fmla="*/ 16338 w 51687"/>
                        <a:gd name="connsiteY3" fmla="*/ 1822 h 51687"/>
                        <a:gd name="connsiteX4" fmla="*/ 49866 w 51687"/>
                        <a:gd name="connsiteY4" fmla="*/ 16338 h 516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87" h="51687">
                          <a:moveTo>
                            <a:pt x="49866" y="16338"/>
                          </a:moveTo>
                          <a:cubicBezTo>
                            <a:pt x="55123" y="29596"/>
                            <a:pt x="48608" y="44608"/>
                            <a:pt x="35350" y="49866"/>
                          </a:cubicBezTo>
                          <a:cubicBezTo>
                            <a:pt x="22091" y="55123"/>
                            <a:pt x="7079" y="48608"/>
                            <a:pt x="1822" y="35350"/>
                          </a:cubicBezTo>
                          <a:cubicBezTo>
                            <a:pt x="-3436" y="22091"/>
                            <a:pt x="3079" y="7079"/>
                            <a:pt x="16338" y="1822"/>
                          </a:cubicBezTo>
                          <a:cubicBezTo>
                            <a:pt x="29597" y="-3436"/>
                            <a:pt x="44608" y="3079"/>
                            <a:pt x="49866" y="16338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</p:grpSp>
          <p:grpSp>
            <p:nvGrpSpPr>
              <p:cNvPr id="111" name="图形 2">
                <a:extLst>
                  <a:ext uri="{FF2B5EF4-FFF2-40B4-BE49-F238E27FC236}">
                    <a16:creationId xmlns:a16="http://schemas.microsoft.com/office/drawing/2014/main" id="{86EA7024-7016-A3BE-BA18-281511C89757}"/>
                  </a:ext>
                </a:extLst>
              </p:cNvPr>
              <p:cNvGrpSpPr/>
              <p:nvPr/>
            </p:nvGrpSpPr>
            <p:grpSpPr>
              <a:xfrm>
                <a:off x="7260183" y="2999012"/>
                <a:ext cx="3409165" cy="3858987"/>
                <a:chOff x="7260183" y="2999012"/>
                <a:chExt cx="3409165" cy="3858987"/>
              </a:xfrm>
            </p:grpSpPr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D452CA85-B25F-83B7-1B4D-E770CEDFC1CA}"/>
                    </a:ext>
                  </a:extLst>
                </p:cNvPr>
                <p:cNvSpPr/>
                <p:nvPr/>
              </p:nvSpPr>
              <p:spPr>
                <a:xfrm>
                  <a:off x="7260183" y="4298213"/>
                  <a:ext cx="3407816" cy="2559786"/>
                </a:xfrm>
                <a:custGeom>
                  <a:avLst/>
                  <a:gdLst>
                    <a:gd name="connsiteX0" fmla="*/ 3407816 w 3407816"/>
                    <a:gd name="connsiteY0" fmla="*/ 0 h 2559786"/>
                    <a:gd name="connsiteX1" fmla="*/ 3407816 w 3407816"/>
                    <a:gd name="connsiteY1" fmla="*/ 2559787 h 2559786"/>
                    <a:gd name="connsiteX2" fmla="*/ 0 w 3407816"/>
                    <a:gd name="connsiteY2" fmla="*/ 2559787 h 2559786"/>
                    <a:gd name="connsiteX3" fmla="*/ 86830 w 3407816"/>
                    <a:gd name="connsiteY3" fmla="*/ 2484387 h 2559786"/>
                    <a:gd name="connsiteX4" fmla="*/ 64427 w 3407816"/>
                    <a:gd name="connsiteY4" fmla="*/ 2283447 h 2559786"/>
                    <a:gd name="connsiteX5" fmla="*/ 203721 w 3407816"/>
                    <a:gd name="connsiteY5" fmla="*/ 1999221 h 2559786"/>
                    <a:gd name="connsiteX6" fmla="*/ 369456 w 3407816"/>
                    <a:gd name="connsiteY6" fmla="*/ 1939633 h 2559786"/>
                    <a:gd name="connsiteX7" fmla="*/ 575272 w 3407816"/>
                    <a:gd name="connsiteY7" fmla="*/ 2042465 h 2559786"/>
                    <a:gd name="connsiteX8" fmla="*/ 642061 w 3407816"/>
                    <a:gd name="connsiteY8" fmla="*/ 2153450 h 2559786"/>
                    <a:gd name="connsiteX9" fmla="*/ 740816 w 3407816"/>
                    <a:gd name="connsiteY9" fmla="*/ 2117141 h 2559786"/>
                    <a:gd name="connsiteX10" fmla="*/ 775754 w 3407816"/>
                    <a:gd name="connsiteY10" fmla="*/ 2114665 h 2559786"/>
                    <a:gd name="connsiteX11" fmla="*/ 864337 w 3407816"/>
                    <a:gd name="connsiteY11" fmla="*/ 2130362 h 2559786"/>
                    <a:gd name="connsiteX12" fmla="*/ 864756 w 3407816"/>
                    <a:gd name="connsiteY12" fmla="*/ 2128990 h 2559786"/>
                    <a:gd name="connsiteX13" fmla="*/ 986371 w 3407816"/>
                    <a:gd name="connsiteY13" fmla="*/ 1971523 h 2559786"/>
                    <a:gd name="connsiteX14" fmla="*/ 1122426 w 3407816"/>
                    <a:gd name="connsiteY14" fmla="*/ 1935442 h 2559786"/>
                    <a:gd name="connsiteX15" fmla="*/ 1181328 w 3407816"/>
                    <a:gd name="connsiteY15" fmla="*/ 1941500 h 2559786"/>
                    <a:gd name="connsiteX16" fmla="*/ 1208037 w 3407816"/>
                    <a:gd name="connsiteY16" fmla="*/ 1833448 h 2559786"/>
                    <a:gd name="connsiteX17" fmla="*/ 1342415 w 3407816"/>
                    <a:gd name="connsiteY17" fmla="*/ 1713395 h 2559786"/>
                    <a:gd name="connsiteX18" fmla="*/ 1288237 w 3407816"/>
                    <a:gd name="connsiteY18" fmla="*/ 1550784 h 2559786"/>
                    <a:gd name="connsiteX19" fmla="*/ 1382382 w 3407816"/>
                    <a:gd name="connsiteY19" fmla="*/ 1226515 h 2559786"/>
                    <a:gd name="connsiteX20" fmla="*/ 1533601 w 3407816"/>
                    <a:gd name="connsiteY20" fmla="*/ 1179271 h 2559786"/>
                    <a:gd name="connsiteX21" fmla="*/ 1855927 w 3407816"/>
                    <a:gd name="connsiteY21" fmla="*/ 1324775 h 2559786"/>
                    <a:gd name="connsiteX22" fmla="*/ 1858328 w 3407816"/>
                    <a:gd name="connsiteY22" fmla="*/ 1327633 h 2559786"/>
                    <a:gd name="connsiteX23" fmla="*/ 2026577 w 3407816"/>
                    <a:gd name="connsiteY23" fmla="*/ 1260843 h 2559786"/>
                    <a:gd name="connsiteX24" fmla="*/ 2021167 w 3407816"/>
                    <a:gd name="connsiteY24" fmla="*/ 1107834 h 2559786"/>
                    <a:gd name="connsiteX25" fmla="*/ 2149373 w 3407816"/>
                    <a:gd name="connsiteY25" fmla="*/ 960730 h 2559786"/>
                    <a:gd name="connsiteX26" fmla="*/ 2070049 w 3407816"/>
                    <a:gd name="connsiteY26" fmla="*/ 510693 h 2559786"/>
                    <a:gd name="connsiteX27" fmla="*/ 2332482 w 3407816"/>
                    <a:gd name="connsiteY27" fmla="*/ 158153 h 2559786"/>
                    <a:gd name="connsiteX28" fmla="*/ 2388527 w 3407816"/>
                    <a:gd name="connsiteY28" fmla="*/ 152514 h 2559786"/>
                    <a:gd name="connsiteX29" fmla="*/ 2584780 w 3407816"/>
                    <a:gd name="connsiteY29" fmla="*/ 208674 h 2559786"/>
                    <a:gd name="connsiteX30" fmla="*/ 2885008 w 3407816"/>
                    <a:gd name="connsiteY30" fmla="*/ 466611 h 2559786"/>
                    <a:gd name="connsiteX31" fmla="*/ 3005023 w 3407816"/>
                    <a:gd name="connsiteY31" fmla="*/ 683819 h 2559786"/>
                    <a:gd name="connsiteX32" fmla="*/ 3159366 w 3407816"/>
                    <a:gd name="connsiteY32" fmla="*/ 640880 h 2559786"/>
                    <a:gd name="connsiteX33" fmla="*/ 3164358 w 3407816"/>
                    <a:gd name="connsiteY33" fmla="*/ 640918 h 2559786"/>
                    <a:gd name="connsiteX34" fmla="*/ 3153004 w 3407816"/>
                    <a:gd name="connsiteY34" fmla="*/ 335433 h 2559786"/>
                    <a:gd name="connsiteX35" fmla="*/ 3390366 w 3407816"/>
                    <a:gd name="connsiteY35" fmla="*/ 6058 h 2559786"/>
                    <a:gd name="connsiteX36" fmla="*/ 3407816 w 3407816"/>
                    <a:gd name="connsiteY36" fmla="*/ 0 h 2559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3407816" h="2559786">
                      <a:moveTo>
                        <a:pt x="3407816" y="0"/>
                      </a:moveTo>
                      <a:lnTo>
                        <a:pt x="3407816" y="2559787"/>
                      </a:lnTo>
                      <a:lnTo>
                        <a:pt x="0" y="2559787"/>
                      </a:lnTo>
                      <a:cubicBezTo>
                        <a:pt x="26289" y="2525535"/>
                        <a:pt x="55550" y="2500122"/>
                        <a:pt x="86830" y="2484387"/>
                      </a:cubicBezTo>
                      <a:cubicBezTo>
                        <a:pt x="71590" y="2421827"/>
                        <a:pt x="60579" y="2353856"/>
                        <a:pt x="64427" y="2283447"/>
                      </a:cubicBezTo>
                      <a:cubicBezTo>
                        <a:pt x="70942" y="2164195"/>
                        <a:pt x="121691" y="2060562"/>
                        <a:pt x="203721" y="1999221"/>
                      </a:cubicBezTo>
                      <a:cubicBezTo>
                        <a:pt x="256527" y="1959673"/>
                        <a:pt x="312306" y="1939633"/>
                        <a:pt x="369456" y="1939633"/>
                      </a:cubicBezTo>
                      <a:cubicBezTo>
                        <a:pt x="445312" y="1939633"/>
                        <a:pt x="518388" y="1976133"/>
                        <a:pt x="575272" y="2042465"/>
                      </a:cubicBezTo>
                      <a:cubicBezTo>
                        <a:pt x="603085" y="2074888"/>
                        <a:pt x="625640" y="2112912"/>
                        <a:pt x="642061" y="2153450"/>
                      </a:cubicBezTo>
                      <a:cubicBezTo>
                        <a:pt x="671932" y="2134895"/>
                        <a:pt x="705459" y="2122170"/>
                        <a:pt x="740816" y="2117141"/>
                      </a:cubicBezTo>
                      <a:cubicBezTo>
                        <a:pt x="752284" y="2115503"/>
                        <a:pt x="764057" y="2114665"/>
                        <a:pt x="775754" y="2114665"/>
                      </a:cubicBezTo>
                      <a:cubicBezTo>
                        <a:pt x="806082" y="2114665"/>
                        <a:pt x="836066" y="2120189"/>
                        <a:pt x="864337" y="2130362"/>
                      </a:cubicBezTo>
                      <a:cubicBezTo>
                        <a:pt x="864451" y="2129905"/>
                        <a:pt x="864603" y="2129447"/>
                        <a:pt x="864756" y="2128990"/>
                      </a:cubicBezTo>
                      <a:cubicBezTo>
                        <a:pt x="885634" y="2061286"/>
                        <a:pt x="928801" y="2005393"/>
                        <a:pt x="986371" y="1971523"/>
                      </a:cubicBezTo>
                      <a:cubicBezTo>
                        <a:pt x="1026528" y="1947939"/>
                        <a:pt x="1073582" y="1935442"/>
                        <a:pt x="1122426" y="1935442"/>
                      </a:cubicBezTo>
                      <a:cubicBezTo>
                        <a:pt x="1142352" y="1935442"/>
                        <a:pt x="1162126" y="1937538"/>
                        <a:pt x="1181328" y="1941500"/>
                      </a:cubicBezTo>
                      <a:cubicBezTo>
                        <a:pt x="1183272" y="1903019"/>
                        <a:pt x="1192149" y="1866443"/>
                        <a:pt x="1208037" y="1833448"/>
                      </a:cubicBezTo>
                      <a:cubicBezTo>
                        <a:pt x="1234707" y="1778089"/>
                        <a:pt x="1285189" y="1734426"/>
                        <a:pt x="1342415" y="1713395"/>
                      </a:cubicBezTo>
                      <a:cubicBezTo>
                        <a:pt x="1317460" y="1659598"/>
                        <a:pt x="1298562" y="1603400"/>
                        <a:pt x="1288237" y="1550784"/>
                      </a:cubicBezTo>
                      <a:cubicBezTo>
                        <a:pt x="1253338" y="1372362"/>
                        <a:pt x="1320165" y="1275969"/>
                        <a:pt x="1382382" y="1226515"/>
                      </a:cubicBezTo>
                      <a:cubicBezTo>
                        <a:pt x="1421320" y="1195616"/>
                        <a:pt x="1473593" y="1179271"/>
                        <a:pt x="1533601" y="1179271"/>
                      </a:cubicBezTo>
                      <a:cubicBezTo>
                        <a:pt x="1649387" y="1179271"/>
                        <a:pt x="1781899" y="1239126"/>
                        <a:pt x="1855927" y="1324775"/>
                      </a:cubicBezTo>
                      <a:cubicBezTo>
                        <a:pt x="1856727" y="1325728"/>
                        <a:pt x="1857527" y="1326680"/>
                        <a:pt x="1858328" y="1327633"/>
                      </a:cubicBezTo>
                      <a:cubicBezTo>
                        <a:pt x="1906791" y="1288618"/>
                        <a:pt x="1967713" y="1265377"/>
                        <a:pt x="2026577" y="1260843"/>
                      </a:cubicBezTo>
                      <a:cubicBezTo>
                        <a:pt x="2013433" y="1213180"/>
                        <a:pt x="2008289" y="1161212"/>
                        <a:pt x="2021167" y="1107834"/>
                      </a:cubicBezTo>
                      <a:cubicBezTo>
                        <a:pt x="2036978" y="1042530"/>
                        <a:pt x="2087575" y="987285"/>
                        <a:pt x="2149373" y="960730"/>
                      </a:cubicBezTo>
                      <a:cubicBezTo>
                        <a:pt x="2080946" y="822350"/>
                        <a:pt x="2052409" y="664807"/>
                        <a:pt x="2070049" y="510693"/>
                      </a:cubicBezTo>
                      <a:cubicBezTo>
                        <a:pt x="2086204" y="369723"/>
                        <a:pt x="2164613" y="192786"/>
                        <a:pt x="2332482" y="158153"/>
                      </a:cubicBezTo>
                      <a:cubicBezTo>
                        <a:pt x="2350579" y="154419"/>
                        <a:pt x="2369439" y="152514"/>
                        <a:pt x="2388527" y="152514"/>
                      </a:cubicBezTo>
                      <a:cubicBezTo>
                        <a:pt x="2448534" y="152514"/>
                        <a:pt x="2512733" y="170878"/>
                        <a:pt x="2584780" y="208674"/>
                      </a:cubicBezTo>
                      <a:cubicBezTo>
                        <a:pt x="2700642" y="269481"/>
                        <a:pt x="2804464" y="358673"/>
                        <a:pt x="2885008" y="466611"/>
                      </a:cubicBezTo>
                      <a:cubicBezTo>
                        <a:pt x="2934957" y="533553"/>
                        <a:pt x="2975458" y="607047"/>
                        <a:pt x="3005023" y="683819"/>
                      </a:cubicBezTo>
                      <a:cubicBezTo>
                        <a:pt x="3048953" y="656539"/>
                        <a:pt x="3102369" y="640880"/>
                        <a:pt x="3159366" y="640880"/>
                      </a:cubicBezTo>
                      <a:cubicBezTo>
                        <a:pt x="3161043" y="640880"/>
                        <a:pt x="3162719" y="640918"/>
                        <a:pt x="3164358" y="640918"/>
                      </a:cubicBezTo>
                      <a:cubicBezTo>
                        <a:pt x="3139288" y="541173"/>
                        <a:pt x="3134906" y="435940"/>
                        <a:pt x="3153004" y="335433"/>
                      </a:cubicBezTo>
                      <a:cubicBezTo>
                        <a:pt x="3181921" y="174727"/>
                        <a:pt x="3270656" y="51588"/>
                        <a:pt x="3390366" y="6058"/>
                      </a:cubicBezTo>
                      <a:cubicBezTo>
                        <a:pt x="3396119" y="3848"/>
                        <a:pt x="3401949" y="1829"/>
                        <a:pt x="3407816" y="0"/>
                      </a:cubicBezTo>
                      <a:close/>
                    </a:path>
                  </a:pathLst>
                </a:custGeom>
                <a:solidFill>
                  <a:srgbClr val="8AC44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EAF6F250-0566-271F-6C7A-8F659B4F9D6B}"/>
                    </a:ext>
                  </a:extLst>
                </p:cNvPr>
                <p:cNvSpPr/>
                <p:nvPr/>
              </p:nvSpPr>
              <p:spPr>
                <a:xfrm>
                  <a:off x="7368311" y="4379404"/>
                  <a:ext cx="3299688" cy="2478595"/>
                </a:xfrm>
                <a:custGeom>
                  <a:avLst/>
                  <a:gdLst>
                    <a:gd name="connsiteX0" fmla="*/ 3299689 w 3299688"/>
                    <a:gd name="connsiteY0" fmla="*/ 0 h 2478595"/>
                    <a:gd name="connsiteX1" fmla="*/ 3299689 w 3299688"/>
                    <a:gd name="connsiteY1" fmla="*/ 2428570 h 2478595"/>
                    <a:gd name="connsiteX2" fmla="*/ 3232671 w 3299688"/>
                    <a:gd name="connsiteY2" fmla="*/ 2478596 h 2478595"/>
                    <a:gd name="connsiteX3" fmla="*/ 0 w 3299688"/>
                    <a:gd name="connsiteY3" fmla="*/ 2478596 h 2478595"/>
                    <a:gd name="connsiteX4" fmla="*/ 73838 w 3299688"/>
                    <a:gd name="connsiteY4" fmla="*/ 2462099 h 2478595"/>
                    <a:gd name="connsiteX5" fmla="*/ 32385 w 3299688"/>
                    <a:gd name="connsiteY5" fmla="*/ 2206410 h 2478595"/>
                    <a:gd name="connsiteX6" fmla="*/ 141237 w 3299688"/>
                    <a:gd name="connsiteY6" fmla="*/ 1979029 h 2478595"/>
                    <a:gd name="connsiteX7" fmla="*/ 485661 w 3299688"/>
                    <a:gd name="connsiteY7" fmla="*/ 2267407 h 2478595"/>
                    <a:gd name="connsiteX8" fmla="*/ 643471 w 3299688"/>
                    <a:gd name="connsiteY8" fmla="*/ 2111388 h 2478595"/>
                    <a:gd name="connsiteX9" fmla="*/ 838658 w 3299688"/>
                    <a:gd name="connsiteY9" fmla="*/ 2217039 h 2478595"/>
                    <a:gd name="connsiteX10" fmla="*/ 916877 w 3299688"/>
                    <a:gd name="connsiteY10" fmla="*/ 1956054 h 2478595"/>
                    <a:gd name="connsiteX11" fmla="*/ 1182929 w 3299688"/>
                    <a:gd name="connsiteY11" fmla="*/ 2014614 h 2478595"/>
                    <a:gd name="connsiteX12" fmla="*/ 1168565 w 3299688"/>
                    <a:gd name="connsiteY12" fmla="*/ 1785328 h 2478595"/>
                    <a:gd name="connsiteX13" fmla="*/ 1366380 w 3299688"/>
                    <a:gd name="connsiteY13" fmla="*/ 1709395 h 2478595"/>
                    <a:gd name="connsiteX14" fmla="*/ 1321651 w 3299688"/>
                    <a:gd name="connsiteY14" fmla="*/ 1204989 h 2478595"/>
                    <a:gd name="connsiteX15" fmla="*/ 1733245 w 3299688"/>
                    <a:gd name="connsiteY15" fmla="*/ 1383983 h 2478595"/>
                    <a:gd name="connsiteX16" fmla="*/ 1732674 w 3299688"/>
                    <a:gd name="connsiteY16" fmla="*/ 1415606 h 2478595"/>
                    <a:gd name="connsiteX17" fmla="*/ 1845031 w 3299688"/>
                    <a:gd name="connsiteY17" fmla="*/ 1276312 h 2478595"/>
                    <a:gd name="connsiteX18" fmla="*/ 2050885 w 3299688"/>
                    <a:gd name="connsiteY18" fmla="*/ 1293152 h 2478595"/>
                    <a:gd name="connsiteX19" fmla="*/ 1982648 w 3299688"/>
                    <a:gd name="connsiteY19" fmla="*/ 1071524 h 2478595"/>
                    <a:gd name="connsiteX20" fmla="*/ 1987106 w 3299688"/>
                    <a:gd name="connsiteY20" fmla="*/ 1044550 h 2478595"/>
                    <a:gd name="connsiteX21" fmla="*/ 2163128 w 3299688"/>
                    <a:gd name="connsiteY21" fmla="*/ 949147 h 2478595"/>
                    <a:gd name="connsiteX22" fmla="*/ 2185683 w 3299688"/>
                    <a:gd name="connsiteY22" fmla="*/ 967512 h 2478595"/>
                    <a:gd name="connsiteX23" fmla="*/ 2169948 w 3299688"/>
                    <a:gd name="connsiteY23" fmla="*/ 946404 h 2478595"/>
                    <a:gd name="connsiteX24" fmla="*/ 2128343 w 3299688"/>
                    <a:gd name="connsiteY24" fmla="*/ 881139 h 2478595"/>
                    <a:gd name="connsiteX25" fmla="*/ 2037626 w 3299688"/>
                    <a:gd name="connsiteY25" fmla="*/ 438188 h 2478595"/>
                    <a:gd name="connsiteX26" fmla="*/ 2239747 w 3299688"/>
                    <a:gd name="connsiteY26" fmla="*/ 151562 h 2478595"/>
                    <a:gd name="connsiteX27" fmla="*/ 2441258 w 3299688"/>
                    <a:gd name="connsiteY27" fmla="*/ 194958 h 2478595"/>
                    <a:gd name="connsiteX28" fmla="*/ 2863902 w 3299688"/>
                    <a:gd name="connsiteY28" fmla="*/ 761391 h 2478595"/>
                    <a:gd name="connsiteX29" fmla="*/ 3196857 w 3299688"/>
                    <a:gd name="connsiteY29" fmla="*/ 706450 h 2478595"/>
                    <a:gd name="connsiteX30" fmla="*/ 3119857 w 3299688"/>
                    <a:gd name="connsiteY30" fmla="*/ 267767 h 2478595"/>
                    <a:gd name="connsiteX31" fmla="*/ 3299689 w 3299688"/>
                    <a:gd name="connsiteY31" fmla="*/ 0 h 2478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3299688" h="2478595">
                      <a:moveTo>
                        <a:pt x="3299689" y="0"/>
                      </a:moveTo>
                      <a:lnTo>
                        <a:pt x="3299689" y="2428570"/>
                      </a:lnTo>
                      <a:cubicBezTo>
                        <a:pt x="3277629" y="2445601"/>
                        <a:pt x="3255303" y="2462289"/>
                        <a:pt x="3232671" y="2478596"/>
                      </a:cubicBezTo>
                      <a:lnTo>
                        <a:pt x="0" y="2478596"/>
                      </a:lnTo>
                      <a:cubicBezTo>
                        <a:pt x="22060" y="2464156"/>
                        <a:pt x="46787" y="2456993"/>
                        <a:pt x="73838" y="2462099"/>
                      </a:cubicBezTo>
                      <a:cubicBezTo>
                        <a:pt x="49264" y="2378888"/>
                        <a:pt x="27661" y="2293049"/>
                        <a:pt x="32385" y="2206410"/>
                      </a:cubicBezTo>
                      <a:cubicBezTo>
                        <a:pt x="37110" y="2119732"/>
                        <a:pt x="71743" y="2031035"/>
                        <a:pt x="141237" y="1979029"/>
                      </a:cubicBezTo>
                      <a:cubicBezTo>
                        <a:pt x="337261" y="1832305"/>
                        <a:pt x="514426" y="2080794"/>
                        <a:pt x="485661" y="2267407"/>
                      </a:cubicBezTo>
                      <a:cubicBezTo>
                        <a:pt x="497738" y="2189112"/>
                        <a:pt x="565023" y="2122590"/>
                        <a:pt x="643471" y="2111388"/>
                      </a:cubicBezTo>
                      <a:cubicBezTo>
                        <a:pt x="721919" y="2100187"/>
                        <a:pt x="805129" y="2145221"/>
                        <a:pt x="838658" y="2217039"/>
                      </a:cubicBezTo>
                      <a:cubicBezTo>
                        <a:pt x="794576" y="2127390"/>
                        <a:pt x="830771" y="2006651"/>
                        <a:pt x="916877" y="1956054"/>
                      </a:cubicBezTo>
                      <a:cubicBezTo>
                        <a:pt x="1002945" y="1905420"/>
                        <a:pt x="1126046" y="1932509"/>
                        <a:pt x="1182929" y="2014614"/>
                      </a:cubicBezTo>
                      <a:cubicBezTo>
                        <a:pt x="1148563" y="1943214"/>
                        <a:pt x="1134161" y="1856690"/>
                        <a:pt x="1168565" y="1785328"/>
                      </a:cubicBezTo>
                      <a:cubicBezTo>
                        <a:pt x="1202970" y="1713929"/>
                        <a:pt x="1297534" y="1670152"/>
                        <a:pt x="1366380" y="1709395"/>
                      </a:cubicBezTo>
                      <a:cubicBezTo>
                        <a:pt x="1277798" y="1584998"/>
                        <a:pt x="1172604" y="1323442"/>
                        <a:pt x="1321651" y="1204989"/>
                      </a:cubicBezTo>
                      <a:cubicBezTo>
                        <a:pt x="1433475" y="1116140"/>
                        <a:pt x="1716863" y="1233564"/>
                        <a:pt x="1733245" y="1383983"/>
                      </a:cubicBezTo>
                      <a:cubicBezTo>
                        <a:pt x="1734389" y="1394384"/>
                        <a:pt x="1734236" y="1404938"/>
                        <a:pt x="1732674" y="1415606"/>
                      </a:cubicBezTo>
                      <a:cubicBezTo>
                        <a:pt x="1741932" y="1352550"/>
                        <a:pt x="1787805" y="1302868"/>
                        <a:pt x="1845031" y="1276312"/>
                      </a:cubicBezTo>
                      <a:cubicBezTo>
                        <a:pt x="1911668" y="1245413"/>
                        <a:pt x="1993621" y="1245870"/>
                        <a:pt x="2050885" y="1293152"/>
                      </a:cubicBezTo>
                      <a:cubicBezTo>
                        <a:pt x="2013738" y="1224153"/>
                        <a:pt x="1975561" y="1147801"/>
                        <a:pt x="1982648" y="1071524"/>
                      </a:cubicBezTo>
                      <a:cubicBezTo>
                        <a:pt x="1983486" y="1062533"/>
                        <a:pt x="1984934" y="1053541"/>
                        <a:pt x="1987106" y="1044550"/>
                      </a:cubicBezTo>
                      <a:cubicBezTo>
                        <a:pt x="2005280" y="969455"/>
                        <a:pt x="2101444" y="915239"/>
                        <a:pt x="2163128" y="949147"/>
                      </a:cubicBezTo>
                      <a:cubicBezTo>
                        <a:pt x="2171358" y="953643"/>
                        <a:pt x="2178940" y="959701"/>
                        <a:pt x="2185683" y="967512"/>
                      </a:cubicBezTo>
                      <a:cubicBezTo>
                        <a:pt x="2180311" y="960577"/>
                        <a:pt x="2175053" y="953529"/>
                        <a:pt x="2169948" y="946404"/>
                      </a:cubicBezTo>
                      <a:cubicBezTo>
                        <a:pt x="2154898" y="925411"/>
                        <a:pt x="2141029" y="903618"/>
                        <a:pt x="2128343" y="881139"/>
                      </a:cubicBezTo>
                      <a:cubicBezTo>
                        <a:pt x="2053133" y="747751"/>
                        <a:pt x="2020176" y="590436"/>
                        <a:pt x="2037626" y="438188"/>
                      </a:cubicBezTo>
                      <a:cubicBezTo>
                        <a:pt x="2051838" y="313906"/>
                        <a:pt x="2117217" y="176860"/>
                        <a:pt x="2239747" y="151562"/>
                      </a:cubicBezTo>
                      <a:cubicBezTo>
                        <a:pt x="2308403" y="137427"/>
                        <a:pt x="2379154" y="162382"/>
                        <a:pt x="2441258" y="194958"/>
                      </a:cubicBezTo>
                      <a:cubicBezTo>
                        <a:pt x="2656942" y="308153"/>
                        <a:pt x="2816810" y="522390"/>
                        <a:pt x="2863902" y="761391"/>
                      </a:cubicBezTo>
                      <a:cubicBezTo>
                        <a:pt x="2900973" y="625145"/>
                        <a:pt x="3117952" y="589331"/>
                        <a:pt x="3196857" y="706450"/>
                      </a:cubicBezTo>
                      <a:cubicBezTo>
                        <a:pt x="3120810" y="575348"/>
                        <a:pt x="3093035" y="416929"/>
                        <a:pt x="3119857" y="267767"/>
                      </a:cubicBezTo>
                      <a:cubicBezTo>
                        <a:pt x="3139707" y="157506"/>
                        <a:pt x="3197733" y="44196"/>
                        <a:pt x="3299689" y="0"/>
                      </a:cubicBezTo>
                      <a:close/>
                    </a:path>
                  </a:pathLst>
                </a:custGeom>
                <a:solidFill>
                  <a:srgbClr val="71A140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114" name="图形 2">
                  <a:extLst>
                    <a:ext uri="{FF2B5EF4-FFF2-40B4-BE49-F238E27FC236}">
                      <a16:creationId xmlns:a16="http://schemas.microsoft.com/office/drawing/2014/main" id="{DAC3A08C-A938-6C77-DCAD-57EC54DD12D1}"/>
                    </a:ext>
                  </a:extLst>
                </p:cNvPr>
                <p:cNvGrpSpPr/>
                <p:nvPr/>
              </p:nvGrpSpPr>
              <p:grpSpPr>
                <a:xfrm>
                  <a:off x="9586206" y="2999012"/>
                  <a:ext cx="1083143" cy="2746048"/>
                  <a:chOff x="9586206" y="2999012"/>
                  <a:chExt cx="1083143" cy="2746048"/>
                </a:xfrm>
              </p:grpSpPr>
              <p:sp>
                <p:nvSpPr>
                  <p:cNvPr id="115" name="任意多边形: 形状 114">
                    <a:extLst>
                      <a:ext uri="{FF2B5EF4-FFF2-40B4-BE49-F238E27FC236}">
                        <a16:creationId xmlns:a16="http://schemas.microsoft.com/office/drawing/2014/main" id="{CABA84F4-A07F-A4C6-3346-5DE38F88A553}"/>
                      </a:ext>
                    </a:extLst>
                  </p:cNvPr>
                  <p:cNvSpPr/>
                  <p:nvPr/>
                </p:nvSpPr>
                <p:spPr>
                  <a:xfrm>
                    <a:off x="10055081" y="3564902"/>
                    <a:ext cx="301450" cy="2180158"/>
                  </a:xfrm>
                  <a:custGeom>
                    <a:avLst/>
                    <a:gdLst>
                      <a:gd name="connsiteX0" fmla="*/ 60659 w 301450"/>
                      <a:gd name="connsiteY0" fmla="*/ 1219 h 2180158"/>
                      <a:gd name="connsiteX1" fmla="*/ 40046 w 301450"/>
                      <a:gd name="connsiteY1" fmla="*/ 552260 h 2180158"/>
                      <a:gd name="connsiteX2" fmla="*/ 135296 w 301450"/>
                      <a:gd name="connsiteY2" fmla="*/ 1439571 h 2180158"/>
                      <a:gd name="connsiteX3" fmla="*/ 189437 w 301450"/>
                      <a:gd name="connsiteY3" fmla="*/ 1708290 h 2180158"/>
                      <a:gd name="connsiteX4" fmla="*/ 301451 w 301450"/>
                      <a:gd name="connsiteY4" fmla="*/ 2177453 h 2180158"/>
                      <a:gd name="connsiteX5" fmla="*/ 294326 w 301450"/>
                      <a:gd name="connsiteY5" fmla="*/ 2180158 h 2180158"/>
                      <a:gd name="connsiteX6" fmla="*/ 263542 w 301450"/>
                      <a:gd name="connsiteY6" fmla="*/ 2117712 h 2180158"/>
                      <a:gd name="connsiteX7" fmla="*/ 195380 w 301450"/>
                      <a:gd name="connsiteY7" fmla="*/ 1957426 h 2180158"/>
                      <a:gd name="connsiteX8" fmla="*/ 84776 w 301450"/>
                      <a:gd name="connsiteY8" fmla="*/ 1590370 h 2180158"/>
                      <a:gd name="connsiteX9" fmla="*/ 17873 w 301450"/>
                      <a:gd name="connsiteY9" fmla="*/ 1107491 h 2180158"/>
                      <a:gd name="connsiteX10" fmla="*/ 32731 w 301450"/>
                      <a:gd name="connsiteY10" fmla="*/ 137160 h 2180158"/>
                      <a:gd name="connsiteX11" fmla="*/ 53153 w 301450"/>
                      <a:gd name="connsiteY11" fmla="*/ 0 h 2180158"/>
                      <a:gd name="connsiteX12" fmla="*/ 60659 w 301450"/>
                      <a:gd name="connsiteY12" fmla="*/ 1219 h 2180158"/>
                      <a:gd name="connsiteX13" fmla="*/ 60659 w 301450"/>
                      <a:gd name="connsiteY13" fmla="*/ 1219 h 21801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301450" h="2180158">
                        <a:moveTo>
                          <a:pt x="60659" y="1219"/>
                        </a:moveTo>
                        <a:cubicBezTo>
                          <a:pt x="41151" y="184023"/>
                          <a:pt x="36465" y="368541"/>
                          <a:pt x="40046" y="552260"/>
                        </a:cubicBezTo>
                        <a:cubicBezTo>
                          <a:pt x="45686" y="850011"/>
                          <a:pt x="74489" y="1147953"/>
                          <a:pt x="135296" y="1439571"/>
                        </a:cubicBezTo>
                        <a:cubicBezTo>
                          <a:pt x="152518" y="1527696"/>
                          <a:pt x="170577" y="1620584"/>
                          <a:pt x="189437" y="1708290"/>
                        </a:cubicBezTo>
                        <a:cubicBezTo>
                          <a:pt x="222012" y="1866138"/>
                          <a:pt x="262284" y="2020519"/>
                          <a:pt x="301451" y="2177453"/>
                        </a:cubicBezTo>
                        <a:cubicBezTo>
                          <a:pt x="301451" y="2177453"/>
                          <a:pt x="294326" y="2180158"/>
                          <a:pt x="294326" y="2180158"/>
                        </a:cubicBezTo>
                        <a:cubicBezTo>
                          <a:pt x="285487" y="2162823"/>
                          <a:pt x="272076" y="2135696"/>
                          <a:pt x="263542" y="2117712"/>
                        </a:cubicBezTo>
                        <a:cubicBezTo>
                          <a:pt x="238510" y="2065363"/>
                          <a:pt x="215917" y="2011718"/>
                          <a:pt x="195380" y="1957426"/>
                        </a:cubicBezTo>
                        <a:cubicBezTo>
                          <a:pt x="149851" y="1838135"/>
                          <a:pt x="113389" y="1714767"/>
                          <a:pt x="84776" y="1590370"/>
                        </a:cubicBezTo>
                        <a:cubicBezTo>
                          <a:pt x="48924" y="1431646"/>
                          <a:pt x="32464" y="1269187"/>
                          <a:pt x="17873" y="1107491"/>
                        </a:cubicBezTo>
                        <a:cubicBezTo>
                          <a:pt x="-9712" y="784555"/>
                          <a:pt x="-5825" y="458953"/>
                          <a:pt x="32731" y="137160"/>
                        </a:cubicBezTo>
                        <a:cubicBezTo>
                          <a:pt x="38561" y="91288"/>
                          <a:pt x="44961" y="45606"/>
                          <a:pt x="53153" y="0"/>
                        </a:cubicBezTo>
                        <a:lnTo>
                          <a:pt x="60659" y="1219"/>
                        </a:lnTo>
                        <a:lnTo>
                          <a:pt x="60659" y="1219"/>
                        </a:lnTo>
                        <a:close/>
                      </a:path>
                    </a:pathLst>
                  </a:custGeom>
                  <a:solidFill>
                    <a:srgbClr val="4C6B31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116" name="图形 2">
                    <a:extLst>
                      <a:ext uri="{FF2B5EF4-FFF2-40B4-BE49-F238E27FC236}">
                        <a16:creationId xmlns:a16="http://schemas.microsoft.com/office/drawing/2014/main" id="{DF94E293-404B-2AB4-C200-16E86B35E8BC}"/>
                      </a:ext>
                    </a:extLst>
                  </p:cNvPr>
                  <p:cNvGrpSpPr/>
                  <p:nvPr/>
                </p:nvGrpSpPr>
                <p:grpSpPr>
                  <a:xfrm>
                    <a:off x="9586206" y="2999012"/>
                    <a:ext cx="1083143" cy="830113"/>
                    <a:chOff x="9586206" y="2999012"/>
                    <a:chExt cx="1083143" cy="830113"/>
                  </a:xfrm>
                </p:grpSpPr>
                <p:sp>
                  <p:nvSpPr>
                    <p:cNvPr id="117" name="任意多边形: 形状 116">
                      <a:extLst>
                        <a:ext uri="{FF2B5EF4-FFF2-40B4-BE49-F238E27FC236}">
                          <a16:creationId xmlns:a16="http://schemas.microsoft.com/office/drawing/2014/main" id="{226765B4-4900-994D-25A1-D4047290470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76751" y="3632149"/>
                      <a:ext cx="237210" cy="196977"/>
                    </a:xfrm>
                    <a:custGeom>
                      <a:avLst/>
                      <a:gdLst>
                        <a:gd name="connsiteX0" fmla="*/ 237211 w 237210"/>
                        <a:gd name="connsiteY0" fmla="*/ 85535 h 196977"/>
                        <a:gd name="connsiteX1" fmla="*/ 118605 w 237210"/>
                        <a:gd name="connsiteY1" fmla="*/ 196977 h 196977"/>
                        <a:gd name="connsiteX2" fmla="*/ 0 w 237210"/>
                        <a:gd name="connsiteY2" fmla="*/ 85535 h 196977"/>
                        <a:gd name="connsiteX3" fmla="*/ 118605 w 237210"/>
                        <a:gd name="connsiteY3" fmla="*/ 0 h 196977"/>
                        <a:gd name="connsiteX4" fmla="*/ 237211 w 237210"/>
                        <a:gd name="connsiteY4" fmla="*/ 85535 h 19697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37210" h="196977">
                          <a:moveTo>
                            <a:pt x="237211" y="85535"/>
                          </a:moveTo>
                          <a:cubicBezTo>
                            <a:pt x="237211" y="132778"/>
                            <a:pt x="184099" y="196977"/>
                            <a:pt x="118605" y="196977"/>
                          </a:cubicBezTo>
                          <a:cubicBezTo>
                            <a:pt x="53111" y="196977"/>
                            <a:pt x="0" y="132778"/>
                            <a:pt x="0" y="85535"/>
                          </a:cubicBezTo>
                          <a:cubicBezTo>
                            <a:pt x="0" y="38290"/>
                            <a:pt x="53111" y="0"/>
                            <a:pt x="118605" y="0"/>
                          </a:cubicBezTo>
                          <a:cubicBezTo>
                            <a:pt x="184099" y="38"/>
                            <a:pt x="237211" y="38329"/>
                            <a:pt x="237211" y="85535"/>
                          </a:cubicBezTo>
                          <a:close/>
                        </a:path>
                      </a:pathLst>
                    </a:custGeom>
                    <a:solidFill>
                      <a:srgbClr val="629F42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118" name="图形 2">
                      <a:extLst>
                        <a:ext uri="{FF2B5EF4-FFF2-40B4-BE49-F238E27FC236}">
                          <a16:creationId xmlns:a16="http://schemas.microsoft.com/office/drawing/2014/main" id="{B407BE0E-6EEB-A752-B540-BA22E07B58A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586206" y="2999012"/>
                      <a:ext cx="1083143" cy="756401"/>
                      <a:chOff x="9586206" y="2999012"/>
                      <a:chExt cx="1083143" cy="756401"/>
                    </a:xfrm>
                  </p:grpSpPr>
                  <p:grpSp>
                    <p:nvGrpSpPr>
                      <p:cNvPr id="119" name="图形 2">
                        <a:extLst>
                          <a:ext uri="{FF2B5EF4-FFF2-40B4-BE49-F238E27FC236}">
                            <a16:creationId xmlns:a16="http://schemas.microsoft.com/office/drawing/2014/main" id="{E5B81C82-E0A9-F2BE-965F-73998380819B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178862" y="2999012"/>
                        <a:ext cx="353368" cy="558613"/>
                        <a:chOff x="10178862" y="2999012"/>
                        <a:chExt cx="353368" cy="558613"/>
                      </a:xfrm>
                    </p:grpSpPr>
                    <p:sp>
                      <p:nvSpPr>
                        <p:cNvPr id="120" name="任意多边形: 形状 119">
                          <a:extLst>
                            <a:ext uri="{FF2B5EF4-FFF2-40B4-BE49-F238E27FC236}">
                              <a16:creationId xmlns:a16="http://schemas.microsoft.com/office/drawing/2014/main" id="{99DD91D1-94B8-F04C-881D-173D95A3616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178862" y="2999012"/>
                          <a:ext cx="353368" cy="558613"/>
                        </a:xfrm>
                        <a:custGeom>
                          <a:avLst/>
                          <a:gdLst>
                            <a:gd name="connsiteX0" fmla="*/ 351140 w 353368"/>
                            <a:gd name="connsiteY0" fmla="*/ 188281 h 558613"/>
                            <a:gd name="connsiteX1" fmla="*/ 310791 w 353368"/>
                            <a:gd name="connsiteY1" fmla="*/ 263529 h 558613"/>
                            <a:gd name="connsiteX2" fmla="*/ 277188 w 353368"/>
                            <a:gd name="connsiteY2" fmla="*/ 314659 h 558613"/>
                            <a:gd name="connsiteX3" fmla="*/ 134541 w 353368"/>
                            <a:gd name="connsiteY3" fmla="*/ 511865 h 558613"/>
                            <a:gd name="connsiteX4" fmla="*/ 99260 w 353368"/>
                            <a:gd name="connsiteY4" fmla="*/ 548669 h 558613"/>
                            <a:gd name="connsiteX5" fmla="*/ 10525 w 353368"/>
                            <a:gd name="connsiteY5" fmla="*/ 522952 h 558613"/>
                            <a:gd name="connsiteX6" fmla="*/ 4163 w 353368"/>
                            <a:gd name="connsiteY6" fmla="*/ 419053 h 558613"/>
                            <a:gd name="connsiteX7" fmla="*/ 17117 w 353368"/>
                            <a:gd name="connsiteY7" fmla="*/ 303915 h 558613"/>
                            <a:gd name="connsiteX8" fmla="*/ 60093 w 353368"/>
                            <a:gd name="connsiteY8" fmla="*/ 72000 h 558613"/>
                            <a:gd name="connsiteX9" fmla="*/ 199540 w 353368"/>
                            <a:gd name="connsiteY9" fmla="*/ 6887 h 558613"/>
                            <a:gd name="connsiteX10" fmla="*/ 242402 w 353368"/>
                            <a:gd name="connsiteY10" fmla="*/ 30585 h 558613"/>
                            <a:gd name="connsiteX11" fmla="*/ 345387 w 353368"/>
                            <a:gd name="connsiteY11" fmla="*/ 135056 h 558613"/>
                            <a:gd name="connsiteX12" fmla="*/ 351140 w 353368"/>
                            <a:gd name="connsiteY12" fmla="*/ 188281 h 55861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353368" h="558613">
                              <a:moveTo>
                                <a:pt x="351140" y="188281"/>
                              </a:moveTo>
                              <a:cubicBezTo>
                                <a:pt x="344967" y="214227"/>
                                <a:pt x="326984" y="237659"/>
                                <a:pt x="310791" y="263529"/>
                              </a:cubicBezTo>
                              <a:cubicBezTo>
                                <a:pt x="299895" y="280902"/>
                                <a:pt x="288580" y="297857"/>
                                <a:pt x="277188" y="314659"/>
                              </a:cubicBezTo>
                              <a:cubicBezTo>
                                <a:pt x="231353" y="382248"/>
                                <a:pt x="183728" y="448047"/>
                                <a:pt x="134541" y="511865"/>
                              </a:cubicBezTo>
                              <a:cubicBezTo>
                                <a:pt x="123835" y="525733"/>
                                <a:pt x="112786" y="539830"/>
                                <a:pt x="99260" y="548669"/>
                              </a:cubicBezTo>
                              <a:cubicBezTo>
                                <a:pt x="68438" y="568938"/>
                                <a:pt x="28471" y="557166"/>
                                <a:pt x="10525" y="522952"/>
                              </a:cubicBezTo>
                              <a:cubicBezTo>
                                <a:pt x="-5515" y="492243"/>
                                <a:pt x="620" y="454753"/>
                                <a:pt x="4163" y="419053"/>
                              </a:cubicBezTo>
                              <a:cubicBezTo>
                                <a:pt x="8011" y="380648"/>
                                <a:pt x="12164" y="342243"/>
                                <a:pt x="17117" y="303915"/>
                              </a:cubicBezTo>
                              <a:cubicBezTo>
                                <a:pt x="27251" y="225543"/>
                                <a:pt x="42720" y="149000"/>
                                <a:pt x="60093" y="72000"/>
                              </a:cubicBezTo>
                              <a:cubicBezTo>
                                <a:pt x="73238" y="13860"/>
                                <a:pt x="143723" y="-13954"/>
                                <a:pt x="199540" y="6887"/>
                              </a:cubicBezTo>
                              <a:cubicBezTo>
                                <a:pt x="214856" y="12602"/>
                                <a:pt x="228800" y="21518"/>
                                <a:pt x="242402" y="30585"/>
                              </a:cubicBezTo>
                              <a:cubicBezTo>
                                <a:pt x="283627" y="58094"/>
                                <a:pt x="325003" y="89869"/>
                                <a:pt x="345387" y="135056"/>
                              </a:cubicBezTo>
                              <a:cubicBezTo>
                                <a:pt x="354264" y="154601"/>
                                <a:pt x="355026" y="171936"/>
                                <a:pt x="351140" y="18828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7E6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21" name="任意多边形: 形状 120">
                          <a:extLst>
                            <a:ext uri="{FF2B5EF4-FFF2-40B4-BE49-F238E27FC236}">
                              <a16:creationId xmlns:a16="http://schemas.microsoft.com/office/drawing/2014/main" id="{3859F957-3492-121D-3C46-00A96A56278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178862" y="3047512"/>
                          <a:ext cx="326517" cy="510075"/>
                        </a:xfrm>
                        <a:custGeom>
                          <a:avLst/>
                          <a:gdLst>
                            <a:gd name="connsiteX0" fmla="*/ 314945 w 326517"/>
                            <a:gd name="connsiteY0" fmla="*/ 217848 h 510075"/>
                            <a:gd name="connsiteX1" fmla="*/ 134541 w 326517"/>
                            <a:gd name="connsiteY1" fmla="*/ 463327 h 510075"/>
                            <a:gd name="connsiteX2" fmla="*/ 99260 w 326517"/>
                            <a:gd name="connsiteY2" fmla="*/ 500131 h 510075"/>
                            <a:gd name="connsiteX3" fmla="*/ 10525 w 326517"/>
                            <a:gd name="connsiteY3" fmla="*/ 474414 h 510075"/>
                            <a:gd name="connsiteX4" fmla="*/ 4163 w 326517"/>
                            <a:gd name="connsiteY4" fmla="*/ 370515 h 510075"/>
                            <a:gd name="connsiteX5" fmla="*/ 17117 w 326517"/>
                            <a:gd name="connsiteY5" fmla="*/ 255377 h 510075"/>
                            <a:gd name="connsiteX6" fmla="*/ 38110 w 326517"/>
                            <a:gd name="connsiteY6" fmla="*/ 122065 h 510075"/>
                            <a:gd name="connsiteX7" fmla="*/ 51597 w 326517"/>
                            <a:gd name="connsiteY7" fmla="*/ 57066 h 510075"/>
                            <a:gd name="connsiteX8" fmla="*/ 62341 w 326517"/>
                            <a:gd name="connsiteY8" fmla="*/ 15842 h 510075"/>
                            <a:gd name="connsiteX9" fmla="*/ 108481 w 326517"/>
                            <a:gd name="connsiteY9" fmla="*/ 73640 h 510075"/>
                            <a:gd name="connsiteX10" fmla="*/ 124330 w 326517"/>
                            <a:gd name="connsiteY10" fmla="*/ 91547 h 510075"/>
                            <a:gd name="connsiteX11" fmla="*/ 133474 w 326517"/>
                            <a:gd name="connsiteY11" fmla="*/ 78250 h 510075"/>
                            <a:gd name="connsiteX12" fmla="*/ 146543 w 326517"/>
                            <a:gd name="connsiteY12" fmla="*/ 31044 h 510075"/>
                            <a:gd name="connsiteX13" fmla="*/ 182204 w 326517"/>
                            <a:gd name="connsiteY13" fmla="*/ 221 h 510075"/>
                            <a:gd name="connsiteX14" fmla="*/ 187728 w 326517"/>
                            <a:gd name="connsiteY14" fmla="*/ 716 h 510075"/>
                            <a:gd name="connsiteX15" fmla="*/ 191082 w 326517"/>
                            <a:gd name="connsiteY15" fmla="*/ 5250 h 510075"/>
                            <a:gd name="connsiteX16" fmla="*/ 170850 w 326517"/>
                            <a:gd name="connsiteY16" fmla="*/ 62553 h 510075"/>
                            <a:gd name="connsiteX17" fmla="*/ 182471 w 326517"/>
                            <a:gd name="connsiteY17" fmla="*/ 74897 h 510075"/>
                            <a:gd name="connsiteX18" fmla="*/ 196911 w 326517"/>
                            <a:gd name="connsiteY18" fmla="*/ 55352 h 510075"/>
                            <a:gd name="connsiteX19" fmla="*/ 216532 w 326517"/>
                            <a:gd name="connsiteY19" fmla="*/ 75050 h 510075"/>
                            <a:gd name="connsiteX20" fmla="*/ 191691 w 326517"/>
                            <a:gd name="connsiteY20" fmla="*/ 114254 h 510075"/>
                            <a:gd name="connsiteX21" fmla="*/ 214056 w 326517"/>
                            <a:gd name="connsiteY21" fmla="*/ 140277 h 510075"/>
                            <a:gd name="connsiteX22" fmla="*/ 231315 w 326517"/>
                            <a:gd name="connsiteY22" fmla="*/ 110140 h 510075"/>
                            <a:gd name="connsiteX23" fmla="*/ 238173 w 326517"/>
                            <a:gd name="connsiteY23" fmla="*/ 105225 h 510075"/>
                            <a:gd name="connsiteX24" fmla="*/ 251698 w 326517"/>
                            <a:gd name="connsiteY24" fmla="*/ 112235 h 510075"/>
                            <a:gd name="connsiteX25" fmla="*/ 253870 w 326517"/>
                            <a:gd name="connsiteY25" fmla="*/ 128351 h 510075"/>
                            <a:gd name="connsiteX26" fmla="*/ 254785 w 326517"/>
                            <a:gd name="connsiteY26" fmla="*/ 139591 h 510075"/>
                            <a:gd name="connsiteX27" fmla="*/ 265758 w 326517"/>
                            <a:gd name="connsiteY27" fmla="*/ 144887 h 510075"/>
                            <a:gd name="connsiteX28" fmla="*/ 277112 w 326517"/>
                            <a:gd name="connsiteY28" fmla="*/ 123475 h 510075"/>
                            <a:gd name="connsiteX29" fmla="*/ 297038 w 326517"/>
                            <a:gd name="connsiteY29" fmla="*/ 109111 h 510075"/>
                            <a:gd name="connsiteX30" fmla="*/ 323326 w 326517"/>
                            <a:gd name="connsiteY30" fmla="*/ 146639 h 510075"/>
                            <a:gd name="connsiteX31" fmla="*/ 311058 w 326517"/>
                            <a:gd name="connsiteY31" fmla="*/ 171366 h 510075"/>
                            <a:gd name="connsiteX32" fmla="*/ 325422 w 326517"/>
                            <a:gd name="connsiteY32" fmla="*/ 188931 h 510075"/>
                            <a:gd name="connsiteX33" fmla="*/ 320393 w 326517"/>
                            <a:gd name="connsiteY33" fmla="*/ 209771 h 510075"/>
                            <a:gd name="connsiteX34" fmla="*/ 314945 w 326517"/>
                            <a:gd name="connsiteY34" fmla="*/ 217848 h 51007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</a:cxnLst>
                          <a:rect l="l" t="t" r="r" b="b"/>
                          <a:pathLst>
                            <a:path w="326517" h="510075">
                              <a:moveTo>
                                <a:pt x="314945" y="217848"/>
                              </a:moveTo>
                              <a:cubicBezTo>
                                <a:pt x="258213" y="300640"/>
                                <a:pt x="196187" y="383355"/>
                                <a:pt x="134541" y="463327"/>
                              </a:cubicBezTo>
                              <a:cubicBezTo>
                                <a:pt x="123835" y="477195"/>
                                <a:pt x="112786" y="491292"/>
                                <a:pt x="99260" y="500131"/>
                              </a:cubicBezTo>
                              <a:cubicBezTo>
                                <a:pt x="68438" y="520401"/>
                                <a:pt x="28471" y="508628"/>
                                <a:pt x="10525" y="474414"/>
                              </a:cubicBezTo>
                              <a:cubicBezTo>
                                <a:pt x="-5515" y="443705"/>
                                <a:pt x="620" y="406215"/>
                                <a:pt x="4163" y="370515"/>
                              </a:cubicBezTo>
                              <a:cubicBezTo>
                                <a:pt x="8011" y="332110"/>
                                <a:pt x="12164" y="293706"/>
                                <a:pt x="17117" y="255377"/>
                              </a:cubicBezTo>
                              <a:cubicBezTo>
                                <a:pt x="22870" y="210762"/>
                                <a:pt x="29651" y="166261"/>
                                <a:pt x="38110" y="122065"/>
                              </a:cubicBezTo>
                              <a:cubicBezTo>
                                <a:pt x="42186" y="100767"/>
                                <a:pt x="49692" y="78631"/>
                                <a:pt x="51597" y="57066"/>
                              </a:cubicBezTo>
                              <a:cubicBezTo>
                                <a:pt x="53007" y="40988"/>
                                <a:pt x="44625" y="27272"/>
                                <a:pt x="62341" y="15842"/>
                              </a:cubicBezTo>
                              <a:cubicBezTo>
                                <a:pt x="102079" y="-9837"/>
                                <a:pt x="104175" y="51085"/>
                                <a:pt x="108481" y="73640"/>
                              </a:cubicBezTo>
                              <a:cubicBezTo>
                                <a:pt x="110157" y="82479"/>
                                <a:pt x="115605" y="93909"/>
                                <a:pt x="124330" y="91547"/>
                              </a:cubicBezTo>
                              <a:cubicBezTo>
                                <a:pt x="129778" y="90061"/>
                                <a:pt x="132141" y="83736"/>
                                <a:pt x="133474" y="78250"/>
                              </a:cubicBezTo>
                              <a:cubicBezTo>
                                <a:pt x="137322" y="62362"/>
                                <a:pt x="139685" y="45865"/>
                                <a:pt x="146543" y="31044"/>
                              </a:cubicBezTo>
                              <a:cubicBezTo>
                                <a:pt x="153400" y="16223"/>
                                <a:pt x="166011" y="2736"/>
                                <a:pt x="182204" y="221"/>
                              </a:cubicBezTo>
                              <a:cubicBezTo>
                                <a:pt x="184071" y="-84"/>
                                <a:pt x="186090" y="-198"/>
                                <a:pt x="187728" y="716"/>
                              </a:cubicBezTo>
                              <a:cubicBezTo>
                                <a:pt x="189405" y="1631"/>
                                <a:pt x="190434" y="3460"/>
                                <a:pt x="191082" y="5250"/>
                              </a:cubicBezTo>
                              <a:cubicBezTo>
                                <a:pt x="200225" y="29825"/>
                                <a:pt x="172184" y="41941"/>
                                <a:pt x="170850" y="62553"/>
                              </a:cubicBezTo>
                              <a:cubicBezTo>
                                <a:pt x="170432" y="69106"/>
                                <a:pt x="176070" y="76345"/>
                                <a:pt x="182471" y="74897"/>
                              </a:cubicBezTo>
                              <a:cubicBezTo>
                                <a:pt x="190624" y="73030"/>
                                <a:pt x="190891" y="61143"/>
                                <a:pt x="196911" y="55352"/>
                              </a:cubicBezTo>
                              <a:cubicBezTo>
                                <a:pt x="210893" y="41941"/>
                                <a:pt x="219085" y="63924"/>
                                <a:pt x="216532" y="75050"/>
                              </a:cubicBezTo>
                              <a:cubicBezTo>
                                <a:pt x="213294" y="89147"/>
                                <a:pt x="199196" y="102215"/>
                                <a:pt x="191691" y="114254"/>
                              </a:cubicBezTo>
                              <a:cubicBezTo>
                                <a:pt x="177823" y="136581"/>
                                <a:pt x="192225" y="169499"/>
                                <a:pt x="214056" y="140277"/>
                              </a:cubicBezTo>
                              <a:cubicBezTo>
                                <a:pt x="220990" y="130980"/>
                                <a:pt x="223733" y="118903"/>
                                <a:pt x="231315" y="110140"/>
                              </a:cubicBezTo>
                              <a:cubicBezTo>
                                <a:pt x="233182" y="107968"/>
                                <a:pt x="235429" y="106025"/>
                                <a:pt x="238173" y="105225"/>
                              </a:cubicBezTo>
                              <a:cubicBezTo>
                                <a:pt x="243469" y="103739"/>
                                <a:pt x="249146" y="107358"/>
                                <a:pt x="251698" y="112235"/>
                              </a:cubicBezTo>
                              <a:cubicBezTo>
                                <a:pt x="254252" y="117112"/>
                                <a:pt x="254290" y="122865"/>
                                <a:pt x="253870" y="128351"/>
                              </a:cubicBezTo>
                              <a:cubicBezTo>
                                <a:pt x="253565" y="132161"/>
                                <a:pt x="253108" y="136162"/>
                                <a:pt x="254785" y="139591"/>
                              </a:cubicBezTo>
                              <a:cubicBezTo>
                                <a:pt x="256690" y="143553"/>
                                <a:pt x="261490" y="145839"/>
                                <a:pt x="265758" y="144887"/>
                              </a:cubicBezTo>
                              <a:cubicBezTo>
                                <a:pt x="274940" y="142829"/>
                                <a:pt x="273949" y="130218"/>
                                <a:pt x="277112" y="123475"/>
                              </a:cubicBezTo>
                              <a:cubicBezTo>
                                <a:pt x="280769" y="115664"/>
                                <a:pt x="288427" y="109416"/>
                                <a:pt x="297038" y="109111"/>
                              </a:cubicBezTo>
                              <a:cubicBezTo>
                                <a:pt x="313573" y="108501"/>
                                <a:pt x="330908" y="131323"/>
                                <a:pt x="323326" y="146639"/>
                              </a:cubicBezTo>
                              <a:cubicBezTo>
                                <a:pt x="319098" y="155174"/>
                                <a:pt x="308696" y="162146"/>
                                <a:pt x="311058" y="171366"/>
                              </a:cubicBezTo>
                              <a:cubicBezTo>
                                <a:pt x="312963" y="178796"/>
                                <a:pt x="322298" y="181920"/>
                                <a:pt x="325422" y="188931"/>
                              </a:cubicBezTo>
                              <a:cubicBezTo>
                                <a:pt x="328470" y="195750"/>
                                <a:pt x="324622" y="203599"/>
                                <a:pt x="320393" y="209771"/>
                              </a:cubicBezTo>
                              <a:cubicBezTo>
                                <a:pt x="318602" y="212514"/>
                                <a:pt x="316773" y="215181"/>
                                <a:pt x="314945" y="21784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D58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22" name="图形 2">
                        <a:extLst>
                          <a:ext uri="{FF2B5EF4-FFF2-40B4-BE49-F238E27FC236}">
                            <a16:creationId xmlns:a16="http://schemas.microsoft.com/office/drawing/2014/main" id="{12F4235D-8B29-4CF2-8DF2-91C92053B7F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677475" y="3024584"/>
                        <a:ext cx="447376" cy="493009"/>
                        <a:chOff x="9677475" y="3024584"/>
                        <a:chExt cx="447376" cy="493009"/>
                      </a:xfrm>
                    </p:grpSpPr>
                    <p:sp>
                      <p:nvSpPr>
                        <p:cNvPr id="123" name="任意多边形: 形状 122">
                          <a:extLst>
                            <a:ext uri="{FF2B5EF4-FFF2-40B4-BE49-F238E27FC236}">
                              <a16:creationId xmlns:a16="http://schemas.microsoft.com/office/drawing/2014/main" id="{0F6957F9-6E02-4804-3C62-1EAC5F3C453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677475" y="3024584"/>
                          <a:ext cx="447376" cy="493009"/>
                        </a:xfrm>
                        <a:custGeom>
                          <a:avLst/>
                          <a:gdLst>
                            <a:gd name="connsiteX0" fmla="*/ 279465 w 447376"/>
                            <a:gd name="connsiteY0" fmla="*/ 25472 h 493009"/>
                            <a:gd name="connsiteX1" fmla="*/ 321108 w 447376"/>
                            <a:gd name="connsiteY1" fmla="*/ 100034 h 493009"/>
                            <a:gd name="connsiteX2" fmla="*/ 346064 w 447376"/>
                            <a:gd name="connsiteY2" fmla="*/ 155889 h 493009"/>
                            <a:gd name="connsiteX3" fmla="*/ 435370 w 447376"/>
                            <a:gd name="connsiteY3" fmla="*/ 382317 h 493009"/>
                            <a:gd name="connsiteX4" fmla="*/ 447371 w 447376"/>
                            <a:gd name="connsiteY4" fmla="*/ 431847 h 493009"/>
                            <a:gd name="connsiteX5" fmla="*/ 377877 w 447376"/>
                            <a:gd name="connsiteY5" fmla="*/ 492731 h 493009"/>
                            <a:gd name="connsiteX6" fmla="*/ 286933 w 447376"/>
                            <a:gd name="connsiteY6" fmla="*/ 442134 h 493009"/>
                            <a:gd name="connsiteX7" fmla="*/ 196902 w 447376"/>
                            <a:gd name="connsiteY7" fmla="*/ 369173 h 493009"/>
                            <a:gd name="connsiteX8" fmla="*/ 24690 w 447376"/>
                            <a:gd name="connsiteY8" fmla="*/ 208010 h 493009"/>
                            <a:gd name="connsiteX9" fmla="*/ 44959 w 447376"/>
                            <a:gd name="connsiteY9" fmla="*/ 55457 h 493009"/>
                            <a:gd name="connsiteX10" fmla="*/ 88013 w 447376"/>
                            <a:gd name="connsiteY10" fmla="*/ 32102 h 493009"/>
                            <a:gd name="connsiteX11" fmla="*/ 231497 w 447376"/>
                            <a:gd name="connsiteY11" fmla="*/ 1622 h 493009"/>
                            <a:gd name="connsiteX12" fmla="*/ 279465 w 447376"/>
                            <a:gd name="connsiteY12" fmla="*/ 25472 h 49300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447376" h="493009">
                              <a:moveTo>
                                <a:pt x="279465" y="25472"/>
                              </a:moveTo>
                              <a:cubicBezTo>
                                <a:pt x="298019" y="44675"/>
                                <a:pt x="308077" y="72450"/>
                                <a:pt x="321108" y="100034"/>
                              </a:cubicBezTo>
                              <a:cubicBezTo>
                                <a:pt x="329871" y="118551"/>
                                <a:pt x="338062" y="137220"/>
                                <a:pt x="346064" y="155889"/>
                              </a:cubicBezTo>
                              <a:cubicBezTo>
                                <a:pt x="378296" y="230946"/>
                                <a:pt x="408090" y="306460"/>
                                <a:pt x="435370" y="382317"/>
                              </a:cubicBezTo>
                              <a:cubicBezTo>
                                <a:pt x="441314" y="398814"/>
                                <a:pt x="447180" y="415731"/>
                                <a:pt x="447371" y="431847"/>
                              </a:cubicBezTo>
                              <a:cubicBezTo>
                                <a:pt x="447867" y="468766"/>
                                <a:pt x="416396" y="496084"/>
                                <a:pt x="377877" y="492731"/>
                              </a:cubicBezTo>
                              <a:cubicBezTo>
                                <a:pt x="343358" y="489721"/>
                                <a:pt x="315050" y="464346"/>
                                <a:pt x="286933" y="442134"/>
                              </a:cubicBezTo>
                              <a:cubicBezTo>
                                <a:pt x="256642" y="418207"/>
                                <a:pt x="226544" y="394014"/>
                                <a:pt x="196902" y="369173"/>
                              </a:cubicBezTo>
                              <a:cubicBezTo>
                                <a:pt x="136323" y="318423"/>
                                <a:pt x="80202" y="264169"/>
                                <a:pt x="24690" y="208010"/>
                              </a:cubicBezTo>
                              <a:cubicBezTo>
                                <a:pt x="-17220" y="165642"/>
                                <a:pt x="-2666" y="91233"/>
                                <a:pt x="44959" y="55457"/>
                              </a:cubicBezTo>
                              <a:cubicBezTo>
                                <a:pt x="58027" y="45627"/>
                                <a:pt x="73039" y="38693"/>
                                <a:pt x="88013" y="32102"/>
                              </a:cubicBezTo>
                              <a:cubicBezTo>
                                <a:pt x="133389" y="12176"/>
                                <a:pt x="182462" y="-5541"/>
                                <a:pt x="231497" y="1622"/>
                              </a:cubicBezTo>
                              <a:cubicBezTo>
                                <a:pt x="252757" y="4746"/>
                                <a:pt x="267768" y="13433"/>
                                <a:pt x="279465" y="2547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7E6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24" name="任意多边形: 形状 123">
                          <a:extLst>
                            <a:ext uri="{FF2B5EF4-FFF2-40B4-BE49-F238E27FC236}">
                              <a16:creationId xmlns:a16="http://schemas.microsoft.com/office/drawing/2014/main" id="{09D66975-46FF-F396-5AEC-EB185BE221C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696907" y="3067381"/>
                          <a:ext cx="427906" cy="450212"/>
                        </a:xfrm>
                        <a:custGeom>
                          <a:avLst/>
                          <a:gdLst>
                            <a:gd name="connsiteX0" fmla="*/ 306286 w 427906"/>
                            <a:gd name="connsiteY0" fmla="*/ 55294 h 450212"/>
                            <a:gd name="connsiteX1" fmla="*/ 415900 w 427906"/>
                            <a:gd name="connsiteY1" fmla="*/ 339520 h 450212"/>
                            <a:gd name="connsiteX2" fmla="*/ 427901 w 427906"/>
                            <a:gd name="connsiteY2" fmla="*/ 389050 h 450212"/>
                            <a:gd name="connsiteX3" fmla="*/ 358407 w 427906"/>
                            <a:gd name="connsiteY3" fmla="*/ 449934 h 450212"/>
                            <a:gd name="connsiteX4" fmla="*/ 267462 w 427906"/>
                            <a:gd name="connsiteY4" fmla="*/ 399337 h 450212"/>
                            <a:gd name="connsiteX5" fmla="*/ 177432 w 427906"/>
                            <a:gd name="connsiteY5" fmla="*/ 326376 h 450212"/>
                            <a:gd name="connsiteX6" fmla="*/ 76428 w 427906"/>
                            <a:gd name="connsiteY6" fmla="*/ 236879 h 450212"/>
                            <a:gd name="connsiteX7" fmla="*/ 28918 w 427906"/>
                            <a:gd name="connsiteY7" fmla="*/ 190511 h 450212"/>
                            <a:gd name="connsiteX8" fmla="*/ 1 w 427906"/>
                            <a:gd name="connsiteY8" fmla="*/ 159231 h 450212"/>
                            <a:gd name="connsiteX9" fmla="*/ 73571 w 427906"/>
                            <a:gd name="connsiteY9" fmla="*/ 151535 h 450212"/>
                            <a:gd name="connsiteX10" fmla="*/ 97193 w 427906"/>
                            <a:gd name="connsiteY10" fmla="*/ 147839 h 450212"/>
                            <a:gd name="connsiteX11" fmla="*/ 90907 w 427906"/>
                            <a:gd name="connsiteY11" fmla="*/ 132980 h 450212"/>
                            <a:gd name="connsiteX12" fmla="*/ 58140 w 427906"/>
                            <a:gd name="connsiteY12" fmla="*/ 96518 h 450212"/>
                            <a:gd name="connsiteX13" fmla="*/ 51397 w 427906"/>
                            <a:gd name="connsiteY13" fmla="*/ 49884 h 450212"/>
                            <a:gd name="connsiteX14" fmla="*/ 54788 w 427906"/>
                            <a:gd name="connsiteY14" fmla="*/ 45503 h 450212"/>
                            <a:gd name="connsiteX15" fmla="*/ 60427 w 427906"/>
                            <a:gd name="connsiteY15" fmla="*/ 45122 h 450212"/>
                            <a:gd name="connsiteX16" fmla="*/ 86982 w 427906"/>
                            <a:gd name="connsiteY16" fmla="*/ 71944 h 450212"/>
                            <a:gd name="connsiteX17" fmla="*/ 106756 w 427906"/>
                            <a:gd name="connsiteY17" fmla="*/ 95756 h 450212"/>
                            <a:gd name="connsiteX18" fmla="*/ 125692 w 427906"/>
                            <a:gd name="connsiteY18" fmla="*/ 99719 h 450212"/>
                            <a:gd name="connsiteX19" fmla="*/ 132512 w 427906"/>
                            <a:gd name="connsiteY19" fmla="*/ 83298 h 450212"/>
                            <a:gd name="connsiteX20" fmla="*/ 127711 w 427906"/>
                            <a:gd name="connsiteY20" fmla="*/ 76669 h 450212"/>
                            <a:gd name="connsiteX21" fmla="*/ 140894 w 427906"/>
                            <a:gd name="connsiteY21" fmla="*/ 65619 h 450212"/>
                            <a:gd name="connsiteX22" fmla="*/ 155067 w 427906"/>
                            <a:gd name="connsiteY22" fmla="*/ 80974 h 450212"/>
                            <a:gd name="connsiteX23" fmla="*/ 192291 w 427906"/>
                            <a:gd name="connsiteY23" fmla="*/ 131113 h 450212"/>
                            <a:gd name="connsiteX24" fmla="*/ 208864 w 427906"/>
                            <a:gd name="connsiteY24" fmla="*/ 110959 h 450212"/>
                            <a:gd name="connsiteX25" fmla="*/ 181737 w 427906"/>
                            <a:gd name="connsiteY25" fmla="*/ 87413 h 450212"/>
                            <a:gd name="connsiteX26" fmla="*/ 177203 w 427906"/>
                            <a:gd name="connsiteY26" fmla="*/ 58609 h 450212"/>
                            <a:gd name="connsiteX27" fmla="*/ 180747 w 427906"/>
                            <a:gd name="connsiteY27" fmla="*/ 54685 h 450212"/>
                            <a:gd name="connsiteX28" fmla="*/ 192786 w 427906"/>
                            <a:gd name="connsiteY28" fmla="*/ 62190 h 450212"/>
                            <a:gd name="connsiteX29" fmla="*/ 215493 w 427906"/>
                            <a:gd name="connsiteY29" fmla="*/ 50722 h 450212"/>
                            <a:gd name="connsiteX30" fmla="*/ 205016 w 427906"/>
                            <a:gd name="connsiteY30" fmla="*/ 11860 h 450212"/>
                            <a:gd name="connsiteX31" fmla="*/ 250812 w 427906"/>
                            <a:gd name="connsiteY31" fmla="*/ 9917 h 450212"/>
                            <a:gd name="connsiteX32" fmla="*/ 265023 w 427906"/>
                            <a:gd name="connsiteY32" fmla="*/ 33577 h 450212"/>
                            <a:gd name="connsiteX33" fmla="*/ 287541 w 427906"/>
                            <a:gd name="connsiteY33" fmla="*/ 30949 h 450212"/>
                            <a:gd name="connsiteX34" fmla="*/ 302400 w 427906"/>
                            <a:gd name="connsiteY34" fmla="*/ 46379 h 450212"/>
                            <a:gd name="connsiteX35" fmla="*/ 306286 w 427906"/>
                            <a:gd name="connsiteY35" fmla="*/ 55294 h 4502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  <a:cxn ang="0">
                              <a:pos x="connsiteX35" y="connsiteY35"/>
                            </a:cxn>
                          </a:cxnLst>
                          <a:rect l="l" t="t" r="r" b="b"/>
                          <a:pathLst>
                            <a:path w="427906" h="450212">
                              <a:moveTo>
                                <a:pt x="306286" y="55294"/>
                              </a:moveTo>
                              <a:cubicBezTo>
                                <a:pt x="345453" y="147687"/>
                                <a:pt x="381724" y="244499"/>
                                <a:pt x="415900" y="339520"/>
                              </a:cubicBezTo>
                              <a:cubicBezTo>
                                <a:pt x="421844" y="356018"/>
                                <a:pt x="427710" y="372934"/>
                                <a:pt x="427901" y="389050"/>
                              </a:cubicBezTo>
                              <a:cubicBezTo>
                                <a:pt x="428397" y="425969"/>
                                <a:pt x="396926" y="453287"/>
                                <a:pt x="358407" y="449934"/>
                              </a:cubicBezTo>
                              <a:cubicBezTo>
                                <a:pt x="323888" y="446924"/>
                                <a:pt x="295580" y="421550"/>
                                <a:pt x="267462" y="399337"/>
                              </a:cubicBezTo>
                              <a:cubicBezTo>
                                <a:pt x="237173" y="375411"/>
                                <a:pt x="207073" y="351217"/>
                                <a:pt x="177432" y="326376"/>
                              </a:cubicBezTo>
                              <a:cubicBezTo>
                                <a:pt x="142951" y="297496"/>
                                <a:pt x="109080" y="267816"/>
                                <a:pt x="76428" y="236879"/>
                              </a:cubicBezTo>
                              <a:cubicBezTo>
                                <a:pt x="60694" y="221944"/>
                                <a:pt x="46063" y="203732"/>
                                <a:pt x="28918" y="190511"/>
                              </a:cubicBezTo>
                              <a:cubicBezTo>
                                <a:pt x="16155" y="180681"/>
                                <a:pt x="76" y="180338"/>
                                <a:pt x="1" y="159231"/>
                              </a:cubicBezTo>
                              <a:cubicBezTo>
                                <a:pt x="-190" y="111911"/>
                                <a:pt x="52235" y="143001"/>
                                <a:pt x="73571" y="151535"/>
                              </a:cubicBezTo>
                              <a:cubicBezTo>
                                <a:pt x="81953" y="154888"/>
                                <a:pt x="94488" y="156450"/>
                                <a:pt x="97193" y="147839"/>
                              </a:cubicBezTo>
                              <a:cubicBezTo>
                                <a:pt x="98908" y="142429"/>
                                <a:pt x="94831" y="137057"/>
                                <a:pt x="90907" y="132980"/>
                              </a:cubicBezTo>
                              <a:cubicBezTo>
                                <a:pt x="79591" y="121169"/>
                                <a:pt x="66980" y="110311"/>
                                <a:pt x="58140" y="96518"/>
                              </a:cubicBezTo>
                              <a:cubicBezTo>
                                <a:pt x="49302" y="82726"/>
                                <a:pt x="44805" y="64857"/>
                                <a:pt x="51397" y="49884"/>
                              </a:cubicBezTo>
                              <a:cubicBezTo>
                                <a:pt x="52159" y="48170"/>
                                <a:pt x="53150" y="46379"/>
                                <a:pt x="54788" y="45503"/>
                              </a:cubicBezTo>
                              <a:cubicBezTo>
                                <a:pt x="56464" y="44588"/>
                                <a:pt x="58522" y="44703"/>
                                <a:pt x="60427" y="45122"/>
                              </a:cubicBezTo>
                              <a:cubicBezTo>
                                <a:pt x="73114" y="47865"/>
                                <a:pt x="80505" y="60705"/>
                                <a:pt x="86982" y="71944"/>
                              </a:cubicBezTo>
                              <a:cubicBezTo>
                                <a:pt x="91516" y="79793"/>
                                <a:pt x="99708" y="90194"/>
                                <a:pt x="106756" y="95756"/>
                              </a:cubicBezTo>
                              <a:cubicBezTo>
                                <a:pt x="112052" y="99948"/>
                                <a:pt x="119405" y="102157"/>
                                <a:pt x="125692" y="99719"/>
                              </a:cubicBezTo>
                              <a:cubicBezTo>
                                <a:pt x="131979" y="97281"/>
                                <a:pt x="135941" y="89089"/>
                                <a:pt x="132512" y="83298"/>
                              </a:cubicBezTo>
                              <a:cubicBezTo>
                                <a:pt x="131102" y="80936"/>
                                <a:pt x="128740" y="79183"/>
                                <a:pt x="127711" y="76669"/>
                              </a:cubicBezTo>
                              <a:cubicBezTo>
                                <a:pt x="125006" y="70039"/>
                                <a:pt x="134036" y="63486"/>
                                <a:pt x="140894" y="65619"/>
                              </a:cubicBezTo>
                              <a:cubicBezTo>
                                <a:pt x="147752" y="67715"/>
                                <a:pt x="151867" y="74535"/>
                                <a:pt x="155067" y="80974"/>
                              </a:cubicBezTo>
                              <a:cubicBezTo>
                                <a:pt x="163906" y="98652"/>
                                <a:pt x="166002" y="132713"/>
                                <a:pt x="192291" y="131113"/>
                              </a:cubicBezTo>
                              <a:cubicBezTo>
                                <a:pt x="202197" y="130504"/>
                                <a:pt x="211265" y="120598"/>
                                <a:pt x="208864" y="110959"/>
                              </a:cubicBezTo>
                              <a:cubicBezTo>
                                <a:pt x="205854" y="99071"/>
                                <a:pt x="190424" y="96061"/>
                                <a:pt x="181737" y="87413"/>
                              </a:cubicBezTo>
                              <a:cubicBezTo>
                                <a:pt x="174383" y="80059"/>
                                <a:pt x="172478" y="67867"/>
                                <a:pt x="177203" y="58609"/>
                              </a:cubicBezTo>
                              <a:cubicBezTo>
                                <a:pt x="178042" y="57009"/>
                                <a:pt x="179108" y="55409"/>
                                <a:pt x="180747" y="54685"/>
                              </a:cubicBezTo>
                              <a:cubicBezTo>
                                <a:pt x="185433" y="52627"/>
                                <a:pt x="189319" y="58418"/>
                                <a:pt x="192786" y="62190"/>
                              </a:cubicBezTo>
                              <a:cubicBezTo>
                                <a:pt x="204597" y="75068"/>
                                <a:pt x="215760" y="63219"/>
                                <a:pt x="215493" y="50722"/>
                              </a:cubicBezTo>
                              <a:cubicBezTo>
                                <a:pt x="215189" y="36625"/>
                                <a:pt x="194424" y="29805"/>
                                <a:pt x="205016" y="11860"/>
                              </a:cubicBezTo>
                              <a:cubicBezTo>
                                <a:pt x="213436" y="-2389"/>
                                <a:pt x="242011" y="-4713"/>
                                <a:pt x="250812" y="9917"/>
                              </a:cubicBezTo>
                              <a:cubicBezTo>
                                <a:pt x="255727" y="18071"/>
                                <a:pt x="255994" y="30606"/>
                                <a:pt x="265023" y="33577"/>
                              </a:cubicBezTo>
                              <a:cubicBezTo>
                                <a:pt x="272301" y="35978"/>
                                <a:pt x="279959" y="29805"/>
                                <a:pt x="287541" y="30949"/>
                              </a:cubicBezTo>
                              <a:cubicBezTo>
                                <a:pt x="294932" y="32053"/>
                                <a:pt x="299466" y="39521"/>
                                <a:pt x="302400" y="46379"/>
                              </a:cubicBezTo>
                              <a:cubicBezTo>
                                <a:pt x="303734" y="49313"/>
                                <a:pt x="305028" y="52284"/>
                                <a:pt x="306286" y="5529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D58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25" name="图形 2">
                        <a:extLst>
                          <a:ext uri="{FF2B5EF4-FFF2-40B4-BE49-F238E27FC236}">
                            <a16:creationId xmlns:a16="http://schemas.microsoft.com/office/drawing/2014/main" id="{5CEEC474-CFA2-77BD-0BAE-1B52B57692F9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586206" y="3227043"/>
                        <a:ext cx="550985" cy="514767"/>
                        <a:chOff x="9586206" y="3227043"/>
                        <a:chExt cx="550985" cy="514767"/>
                      </a:xfrm>
                    </p:grpSpPr>
                    <p:sp>
                      <p:nvSpPr>
                        <p:cNvPr id="126" name="任意多边形: 形状 125">
                          <a:extLst>
                            <a:ext uri="{FF2B5EF4-FFF2-40B4-BE49-F238E27FC236}">
                              <a16:creationId xmlns:a16="http://schemas.microsoft.com/office/drawing/2014/main" id="{1B13BCA3-1092-A573-75E2-494A0408BB4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586206" y="3227043"/>
                          <a:ext cx="550985" cy="514767"/>
                        </a:xfrm>
                        <a:custGeom>
                          <a:avLst/>
                          <a:gdLst>
                            <a:gd name="connsiteX0" fmla="*/ 322575 w 550985"/>
                            <a:gd name="connsiteY0" fmla="*/ 99430 h 514767"/>
                            <a:gd name="connsiteX1" fmla="*/ 373667 w 550985"/>
                            <a:gd name="connsiteY1" fmla="*/ 162219 h 514767"/>
                            <a:gd name="connsiteX2" fmla="*/ 406738 w 550985"/>
                            <a:gd name="connsiteY2" fmla="*/ 209501 h 514767"/>
                            <a:gd name="connsiteX3" fmla="*/ 529801 w 550985"/>
                            <a:gd name="connsiteY3" fmla="*/ 403201 h 514767"/>
                            <a:gd name="connsiteX4" fmla="*/ 549766 w 550985"/>
                            <a:gd name="connsiteY4" fmla="*/ 446826 h 514767"/>
                            <a:gd name="connsiteX5" fmla="*/ 496387 w 550985"/>
                            <a:gd name="connsiteY5" fmla="*/ 514453 h 514767"/>
                            <a:gd name="connsiteX6" fmla="*/ 403232 w 550985"/>
                            <a:gd name="connsiteY6" fmla="*/ 482982 h 514767"/>
                            <a:gd name="connsiteX7" fmla="*/ 306953 w 550985"/>
                            <a:gd name="connsiteY7" fmla="*/ 430785 h 514767"/>
                            <a:gd name="connsiteX8" fmla="*/ 130055 w 550985"/>
                            <a:gd name="connsiteY8" fmla="*/ 319000 h 514767"/>
                            <a:gd name="connsiteX9" fmla="*/ 119616 w 550985"/>
                            <a:gd name="connsiteY9" fmla="*/ 311342 h 514767"/>
                            <a:gd name="connsiteX10" fmla="*/ 248 w 550985"/>
                            <a:gd name="connsiteY10" fmla="*/ 130291 h 514767"/>
                            <a:gd name="connsiteX11" fmla="*/ 39530 w 550985"/>
                            <a:gd name="connsiteY11" fmla="*/ 30354 h 514767"/>
                            <a:gd name="connsiteX12" fmla="*/ 221534 w 550985"/>
                            <a:gd name="connsiteY12" fmla="*/ 21515 h 514767"/>
                            <a:gd name="connsiteX13" fmla="*/ 322575 w 550985"/>
                            <a:gd name="connsiteY13" fmla="*/ 99430 h 51476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550985" h="514767">
                              <a:moveTo>
                                <a:pt x="322575" y="99430"/>
                              </a:moveTo>
                              <a:cubicBezTo>
                                <a:pt x="341168" y="119508"/>
                                <a:pt x="357894" y="140616"/>
                                <a:pt x="373667" y="162219"/>
                              </a:cubicBezTo>
                              <a:cubicBezTo>
                                <a:pt x="385097" y="177801"/>
                                <a:pt x="395994" y="193651"/>
                                <a:pt x="406738" y="209501"/>
                              </a:cubicBezTo>
                              <a:cubicBezTo>
                                <a:pt x="449981" y="273242"/>
                                <a:pt x="491015" y="337898"/>
                                <a:pt x="529801" y="403201"/>
                              </a:cubicBezTo>
                              <a:cubicBezTo>
                                <a:pt x="538221" y="417412"/>
                                <a:pt x="546717" y="432005"/>
                                <a:pt x="549766" y="446826"/>
                              </a:cubicBezTo>
                              <a:cubicBezTo>
                                <a:pt x="556814" y="480734"/>
                                <a:pt x="532582" y="511138"/>
                                <a:pt x="496387" y="514453"/>
                              </a:cubicBezTo>
                              <a:cubicBezTo>
                                <a:pt x="463926" y="517425"/>
                                <a:pt x="433217" y="498756"/>
                                <a:pt x="403232" y="482982"/>
                              </a:cubicBezTo>
                              <a:cubicBezTo>
                                <a:pt x="370962" y="465990"/>
                                <a:pt x="338767" y="448692"/>
                                <a:pt x="306953" y="430785"/>
                              </a:cubicBezTo>
                              <a:cubicBezTo>
                                <a:pt x="246184" y="396572"/>
                                <a:pt x="186482" y="359957"/>
                                <a:pt x="130055" y="319000"/>
                              </a:cubicBezTo>
                              <a:cubicBezTo>
                                <a:pt x="126550" y="316447"/>
                                <a:pt x="123084" y="313895"/>
                                <a:pt x="119616" y="311342"/>
                              </a:cubicBezTo>
                              <a:cubicBezTo>
                                <a:pt x="60219" y="267336"/>
                                <a:pt x="5011" y="208586"/>
                                <a:pt x="248" y="130291"/>
                              </a:cubicBezTo>
                              <a:cubicBezTo>
                                <a:pt x="-1999" y="93257"/>
                                <a:pt x="10993" y="54091"/>
                                <a:pt x="39530" y="30354"/>
                              </a:cubicBezTo>
                              <a:cubicBezTo>
                                <a:pt x="90850" y="-12318"/>
                                <a:pt x="165336" y="-4964"/>
                                <a:pt x="221534" y="21515"/>
                              </a:cubicBezTo>
                              <a:cubicBezTo>
                                <a:pt x="260395" y="39803"/>
                                <a:pt x="294000" y="68531"/>
                                <a:pt x="322575" y="9943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7E6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27" name="任意多边形: 形状 126">
                          <a:extLst>
                            <a:ext uri="{FF2B5EF4-FFF2-40B4-BE49-F238E27FC236}">
                              <a16:creationId xmlns:a16="http://schemas.microsoft.com/office/drawing/2014/main" id="{C4C5ED7A-2C4E-2629-954D-917B9C83E05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710962" y="3332541"/>
                          <a:ext cx="426229" cy="409269"/>
                        </a:xfrm>
                        <a:custGeom>
                          <a:avLst/>
                          <a:gdLst>
                            <a:gd name="connsiteX0" fmla="*/ 249750 w 426229"/>
                            <a:gd name="connsiteY0" fmla="*/ 59502 h 409269"/>
                            <a:gd name="connsiteX1" fmla="*/ 405045 w 426229"/>
                            <a:gd name="connsiteY1" fmla="*/ 297703 h 409269"/>
                            <a:gd name="connsiteX2" fmla="*/ 425010 w 426229"/>
                            <a:gd name="connsiteY2" fmla="*/ 341328 h 409269"/>
                            <a:gd name="connsiteX3" fmla="*/ 371631 w 426229"/>
                            <a:gd name="connsiteY3" fmla="*/ 408955 h 409269"/>
                            <a:gd name="connsiteX4" fmla="*/ 278476 w 426229"/>
                            <a:gd name="connsiteY4" fmla="*/ 377485 h 409269"/>
                            <a:gd name="connsiteX5" fmla="*/ 182197 w 426229"/>
                            <a:gd name="connsiteY5" fmla="*/ 325288 h 409269"/>
                            <a:gd name="connsiteX6" fmla="*/ 5299 w 426229"/>
                            <a:gd name="connsiteY6" fmla="*/ 213502 h 409269"/>
                            <a:gd name="connsiteX7" fmla="*/ 4 w 426229"/>
                            <a:gd name="connsiteY7" fmla="*/ 199786 h 409269"/>
                            <a:gd name="connsiteX8" fmla="*/ 32769 w 426229"/>
                            <a:gd name="connsiteY8" fmla="*/ 184851 h 409269"/>
                            <a:gd name="connsiteX9" fmla="*/ 169244 w 426229"/>
                            <a:gd name="connsiteY9" fmla="*/ 265966 h 409269"/>
                            <a:gd name="connsiteX10" fmla="*/ 182197 w 426229"/>
                            <a:gd name="connsiteY10" fmla="*/ 266728 h 409269"/>
                            <a:gd name="connsiteX11" fmla="*/ 183417 w 426229"/>
                            <a:gd name="connsiteY11" fmla="*/ 236819 h 409269"/>
                            <a:gd name="connsiteX12" fmla="*/ 155109 w 426229"/>
                            <a:gd name="connsiteY12" fmla="*/ 206835 h 409269"/>
                            <a:gd name="connsiteX13" fmla="*/ 161814 w 426229"/>
                            <a:gd name="connsiteY13" fmla="*/ 179403 h 409269"/>
                            <a:gd name="connsiteX14" fmla="*/ 190237 w 426229"/>
                            <a:gd name="connsiteY14" fmla="*/ 196929 h 409269"/>
                            <a:gd name="connsiteX15" fmla="*/ 217898 w 426229"/>
                            <a:gd name="connsiteY15" fmla="*/ 201082 h 409269"/>
                            <a:gd name="connsiteX16" fmla="*/ 216183 w 426229"/>
                            <a:gd name="connsiteY16" fmla="*/ 191137 h 409269"/>
                            <a:gd name="connsiteX17" fmla="*/ 177169 w 426229"/>
                            <a:gd name="connsiteY17" fmla="*/ 148542 h 409269"/>
                            <a:gd name="connsiteX18" fmla="*/ 145431 w 426229"/>
                            <a:gd name="connsiteY18" fmla="*/ 81905 h 409269"/>
                            <a:gd name="connsiteX19" fmla="*/ 215764 w 426229"/>
                            <a:gd name="connsiteY19" fmla="*/ 111051 h 409269"/>
                            <a:gd name="connsiteX20" fmla="*/ 229289 w 426229"/>
                            <a:gd name="connsiteY20" fmla="*/ 109832 h 409269"/>
                            <a:gd name="connsiteX21" fmla="*/ 230394 w 426229"/>
                            <a:gd name="connsiteY21" fmla="*/ 101945 h 409269"/>
                            <a:gd name="connsiteX22" fmla="*/ 208601 w 426229"/>
                            <a:gd name="connsiteY22" fmla="*/ 67503 h 409269"/>
                            <a:gd name="connsiteX23" fmla="*/ 174006 w 426229"/>
                            <a:gd name="connsiteY23" fmla="*/ 44338 h 409269"/>
                            <a:gd name="connsiteX24" fmla="*/ 158195 w 426229"/>
                            <a:gd name="connsiteY24" fmla="*/ 29708 h 409269"/>
                            <a:gd name="connsiteX25" fmla="*/ 156556 w 426229"/>
                            <a:gd name="connsiteY25" fmla="*/ 9058 h 409269"/>
                            <a:gd name="connsiteX26" fmla="*/ 180750 w 426229"/>
                            <a:gd name="connsiteY26" fmla="*/ 828 h 409269"/>
                            <a:gd name="connsiteX27" fmla="*/ 204030 w 426229"/>
                            <a:gd name="connsiteY27" fmla="*/ 15077 h 409269"/>
                            <a:gd name="connsiteX28" fmla="*/ 249750 w 426229"/>
                            <a:gd name="connsiteY28" fmla="*/ 59502 h 40926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</a:cxnLst>
                          <a:rect l="l" t="t" r="r" b="b"/>
                          <a:pathLst>
                            <a:path w="426229" h="409269">
                              <a:moveTo>
                                <a:pt x="249750" y="59502"/>
                              </a:moveTo>
                              <a:cubicBezTo>
                                <a:pt x="312119" y="129187"/>
                                <a:pt x="357915" y="218265"/>
                                <a:pt x="405045" y="297703"/>
                              </a:cubicBezTo>
                              <a:cubicBezTo>
                                <a:pt x="413465" y="311914"/>
                                <a:pt x="421961" y="326507"/>
                                <a:pt x="425010" y="341328"/>
                              </a:cubicBezTo>
                              <a:cubicBezTo>
                                <a:pt x="432058" y="375237"/>
                                <a:pt x="407826" y="405641"/>
                                <a:pt x="371631" y="408955"/>
                              </a:cubicBezTo>
                              <a:cubicBezTo>
                                <a:pt x="339170" y="411927"/>
                                <a:pt x="308461" y="393258"/>
                                <a:pt x="278476" y="377485"/>
                              </a:cubicBezTo>
                              <a:cubicBezTo>
                                <a:pt x="246206" y="360492"/>
                                <a:pt x="214011" y="343195"/>
                                <a:pt x="182197" y="325288"/>
                              </a:cubicBezTo>
                              <a:cubicBezTo>
                                <a:pt x="121428" y="291074"/>
                                <a:pt x="61726" y="254460"/>
                                <a:pt x="5299" y="213502"/>
                              </a:cubicBezTo>
                              <a:cubicBezTo>
                                <a:pt x="2366" y="209044"/>
                                <a:pt x="118" y="204358"/>
                                <a:pt x="4" y="199786"/>
                              </a:cubicBezTo>
                              <a:cubicBezTo>
                                <a:pt x="-301" y="186489"/>
                                <a:pt x="17415" y="181803"/>
                                <a:pt x="32769" y="184851"/>
                              </a:cubicBezTo>
                              <a:cubicBezTo>
                                <a:pt x="83443" y="194909"/>
                                <a:pt x="118609" y="253355"/>
                                <a:pt x="169244" y="265966"/>
                              </a:cubicBezTo>
                              <a:cubicBezTo>
                                <a:pt x="173663" y="267033"/>
                                <a:pt x="178312" y="267757"/>
                                <a:pt x="182197" y="266728"/>
                              </a:cubicBezTo>
                              <a:cubicBezTo>
                                <a:pt x="193856" y="263604"/>
                                <a:pt x="191761" y="247449"/>
                                <a:pt x="183417" y="236819"/>
                              </a:cubicBezTo>
                              <a:cubicBezTo>
                                <a:pt x="175073" y="226151"/>
                                <a:pt x="162576" y="217884"/>
                                <a:pt x="155109" y="206835"/>
                              </a:cubicBezTo>
                              <a:cubicBezTo>
                                <a:pt x="147641" y="195786"/>
                                <a:pt x="148936" y="179593"/>
                                <a:pt x="161814" y="179403"/>
                              </a:cubicBezTo>
                              <a:cubicBezTo>
                                <a:pt x="172406" y="179250"/>
                                <a:pt x="181588" y="189423"/>
                                <a:pt x="190237" y="196929"/>
                              </a:cubicBezTo>
                              <a:cubicBezTo>
                                <a:pt x="198886" y="204472"/>
                                <a:pt x="214888" y="209540"/>
                                <a:pt x="217898" y="201082"/>
                              </a:cubicBezTo>
                              <a:cubicBezTo>
                                <a:pt x="218964" y="198110"/>
                                <a:pt x="217783" y="194452"/>
                                <a:pt x="216183" y="191137"/>
                              </a:cubicBezTo>
                              <a:cubicBezTo>
                                <a:pt x="208449" y="174716"/>
                                <a:pt x="192028" y="161610"/>
                                <a:pt x="177169" y="148542"/>
                              </a:cubicBezTo>
                              <a:cubicBezTo>
                                <a:pt x="162309" y="135435"/>
                                <a:pt x="121390" y="103012"/>
                                <a:pt x="145431" y="81905"/>
                              </a:cubicBezTo>
                              <a:cubicBezTo>
                                <a:pt x="170006" y="60264"/>
                                <a:pt x="196257" y="102060"/>
                                <a:pt x="215764" y="111051"/>
                              </a:cubicBezTo>
                              <a:cubicBezTo>
                                <a:pt x="220260" y="113109"/>
                                <a:pt x="226470" y="113871"/>
                                <a:pt x="229289" y="109832"/>
                              </a:cubicBezTo>
                              <a:cubicBezTo>
                                <a:pt x="230851" y="107622"/>
                                <a:pt x="230775" y="104651"/>
                                <a:pt x="230394" y="101945"/>
                              </a:cubicBezTo>
                              <a:cubicBezTo>
                                <a:pt x="228337" y="88229"/>
                                <a:pt x="219270" y="76418"/>
                                <a:pt x="208601" y="67503"/>
                              </a:cubicBezTo>
                              <a:cubicBezTo>
                                <a:pt x="197933" y="58588"/>
                                <a:pt x="185589" y="52034"/>
                                <a:pt x="174006" y="44338"/>
                              </a:cubicBezTo>
                              <a:cubicBezTo>
                                <a:pt x="167986" y="40338"/>
                                <a:pt x="162005" y="35842"/>
                                <a:pt x="158195" y="29708"/>
                              </a:cubicBezTo>
                              <a:cubicBezTo>
                                <a:pt x="154385" y="23574"/>
                                <a:pt x="153013" y="15382"/>
                                <a:pt x="156556" y="9058"/>
                              </a:cubicBezTo>
                              <a:cubicBezTo>
                                <a:pt x="161015" y="1018"/>
                                <a:pt x="171872" y="-1496"/>
                                <a:pt x="180750" y="828"/>
                              </a:cubicBezTo>
                              <a:cubicBezTo>
                                <a:pt x="189628" y="3152"/>
                                <a:pt x="196981" y="9210"/>
                                <a:pt x="204030" y="15077"/>
                              </a:cubicBezTo>
                              <a:cubicBezTo>
                                <a:pt x="220297" y="28603"/>
                                <a:pt x="235424" y="43538"/>
                                <a:pt x="249750" y="5950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D58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28" name="图形 2">
                        <a:extLst>
                          <a:ext uri="{FF2B5EF4-FFF2-40B4-BE49-F238E27FC236}">
                            <a16:creationId xmlns:a16="http://schemas.microsoft.com/office/drawing/2014/main" id="{EF3081A7-6A4A-0257-163D-0C81290C837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101752" y="3184328"/>
                        <a:ext cx="567597" cy="548957"/>
                        <a:chOff x="10101752" y="3184328"/>
                        <a:chExt cx="567597" cy="548957"/>
                      </a:xfrm>
                    </p:grpSpPr>
                    <p:sp>
                      <p:nvSpPr>
                        <p:cNvPr id="129" name="任意多边形: 形状 128">
                          <a:extLst>
                            <a:ext uri="{FF2B5EF4-FFF2-40B4-BE49-F238E27FC236}">
                              <a16:creationId xmlns:a16="http://schemas.microsoft.com/office/drawing/2014/main" id="{14F8E118-8F5F-E7DD-7947-2425A6CF44F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101752" y="3184328"/>
                          <a:ext cx="567597" cy="548957"/>
                        </a:xfrm>
                        <a:custGeom>
                          <a:avLst/>
                          <a:gdLst>
                            <a:gd name="connsiteX0" fmla="*/ 453205 w 567597"/>
                            <a:gd name="connsiteY0" fmla="*/ 333978 h 548957"/>
                            <a:gd name="connsiteX1" fmla="*/ 383101 w 567597"/>
                            <a:gd name="connsiteY1" fmla="*/ 383356 h 548957"/>
                            <a:gd name="connsiteX2" fmla="*/ 330637 w 567597"/>
                            <a:gd name="connsiteY2" fmla="*/ 414826 h 548957"/>
                            <a:gd name="connsiteX3" fmla="*/ 116515 w 567597"/>
                            <a:gd name="connsiteY3" fmla="*/ 530536 h 548957"/>
                            <a:gd name="connsiteX4" fmla="*/ 68776 w 567597"/>
                            <a:gd name="connsiteY4" fmla="*/ 548405 h 548957"/>
                            <a:gd name="connsiteX5" fmla="*/ 43 w 567597"/>
                            <a:gd name="connsiteY5" fmla="*/ 486721 h 548957"/>
                            <a:gd name="connsiteX6" fmla="*/ 39401 w 567597"/>
                            <a:gd name="connsiteY6" fmla="*/ 390366 h 548957"/>
                            <a:gd name="connsiteX7" fmla="*/ 101084 w 567597"/>
                            <a:gd name="connsiteY7" fmla="*/ 292258 h 548957"/>
                            <a:gd name="connsiteX8" fmla="*/ 231273 w 567597"/>
                            <a:gd name="connsiteY8" fmla="*/ 113227 h 548957"/>
                            <a:gd name="connsiteX9" fmla="*/ 240073 w 567597"/>
                            <a:gd name="connsiteY9" fmla="*/ 102749 h 548957"/>
                            <a:gd name="connsiteX10" fmla="*/ 366756 w 567597"/>
                            <a:gd name="connsiteY10" fmla="*/ 4337 h 548957"/>
                            <a:gd name="connsiteX11" fmla="*/ 505782 w 567597"/>
                            <a:gd name="connsiteY11" fmla="*/ 42742 h 548957"/>
                            <a:gd name="connsiteX12" fmla="*/ 562399 w 567597"/>
                            <a:gd name="connsiteY12" fmla="*/ 109607 h 548957"/>
                            <a:gd name="connsiteX13" fmla="*/ 542626 w 567597"/>
                            <a:gd name="connsiteY13" fmla="*/ 232784 h 548957"/>
                            <a:gd name="connsiteX14" fmla="*/ 453205 w 567597"/>
                            <a:gd name="connsiteY14" fmla="*/ 333978 h 54895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567597" h="548957">
                              <a:moveTo>
                                <a:pt x="453205" y="333978"/>
                              </a:moveTo>
                              <a:cubicBezTo>
                                <a:pt x="430649" y="352152"/>
                                <a:pt x="407104" y="368268"/>
                                <a:pt x="383101" y="383356"/>
                              </a:cubicBezTo>
                              <a:cubicBezTo>
                                <a:pt x="365765" y="394290"/>
                                <a:pt x="348201" y="404615"/>
                                <a:pt x="330637" y="414826"/>
                              </a:cubicBezTo>
                              <a:cubicBezTo>
                                <a:pt x="260000" y="455822"/>
                                <a:pt x="188563" y="494417"/>
                                <a:pt x="116515" y="530536"/>
                              </a:cubicBezTo>
                              <a:cubicBezTo>
                                <a:pt x="100856" y="538385"/>
                                <a:pt x="84777" y="546271"/>
                                <a:pt x="68776" y="548405"/>
                              </a:cubicBezTo>
                              <a:cubicBezTo>
                                <a:pt x="32200" y="553282"/>
                                <a:pt x="1301" y="525316"/>
                                <a:pt x="43" y="486721"/>
                              </a:cubicBezTo>
                              <a:cubicBezTo>
                                <a:pt x="-1099" y="452088"/>
                                <a:pt x="20732" y="420960"/>
                                <a:pt x="39401" y="390366"/>
                              </a:cubicBezTo>
                              <a:cubicBezTo>
                                <a:pt x="59518" y="357447"/>
                                <a:pt x="79978" y="324643"/>
                                <a:pt x="101084" y="292258"/>
                              </a:cubicBezTo>
                              <a:cubicBezTo>
                                <a:pt x="141356" y="230422"/>
                                <a:pt x="184104" y="169919"/>
                                <a:pt x="231273" y="113227"/>
                              </a:cubicBezTo>
                              <a:cubicBezTo>
                                <a:pt x="234206" y="109721"/>
                                <a:pt x="237140" y="106216"/>
                                <a:pt x="240073" y="102749"/>
                              </a:cubicBezTo>
                              <a:cubicBezTo>
                                <a:pt x="276306" y="60077"/>
                                <a:pt x="318559" y="17558"/>
                                <a:pt x="366756" y="4337"/>
                              </a:cubicBezTo>
                              <a:cubicBezTo>
                                <a:pt x="419906" y="-10255"/>
                                <a:pt x="466806" y="14357"/>
                                <a:pt x="505782" y="42742"/>
                              </a:cubicBezTo>
                              <a:cubicBezTo>
                                <a:pt x="529367" y="59925"/>
                                <a:pt x="552531" y="79775"/>
                                <a:pt x="562399" y="109607"/>
                              </a:cubicBezTo>
                              <a:cubicBezTo>
                                <a:pt x="574477" y="145955"/>
                                <a:pt x="564533" y="192932"/>
                                <a:pt x="542626" y="232784"/>
                              </a:cubicBezTo>
                              <a:cubicBezTo>
                                <a:pt x="520642" y="272561"/>
                                <a:pt x="487952" y="306012"/>
                                <a:pt x="453205" y="33397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7E6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30" name="任意多边形: 形状 129">
                          <a:extLst>
                            <a:ext uri="{FF2B5EF4-FFF2-40B4-BE49-F238E27FC236}">
                              <a16:creationId xmlns:a16="http://schemas.microsoft.com/office/drawing/2014/main" id="{1EF1AA54-1113-88AB-8A37-538FEF8AEC3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101790" y="3292965"/>
                          <a:ext cx="383100" cy="440320"/>
                        </a:xfrm>
                        <a:custGeom>
                          <a:avLst/>
                          <a:gdLst>
                            <a:gd name="connsiteX0" fmla="*/ 383101 w 383100"/>
                            <a:gd name="connsiteY0" fmla="*/ 274719 h 440320"/>
                            <a:gd name="connsiteX1" fmla="*/ 330637 w 383100"/>
                            <a:gd name="connsiteY1" fmla="*/ 306189 h 440320"/>
                            <a:gd name="connsiteX2" fmla="*/ 116515 w 383100"/>
                            <a:gd name="connsiteY2" fmla="*/ 421899 h 440320"/>
                            <a:gd name="connsiteX3" fmla="*/ 68776 w 383100"/>
                            <a:gd name="connsiteY3" fmla="*/ 439768 h 440320"/>
                            <a:gd name="connsiteX4" fmla="*/ 43 w 383100"/>
                            <a:gd name="connsiteY4" fmla="*/ 378084 h 440320"/>
                            <a:gd name="connsiteX5" fmla="*/ 39401 w 383100"/>
                            <a:gd name="connsiteY5" fmla="*/ 281729 h 440320"/>
                            <a:gd name="connsiteX6" fmla="*/ 101084 w 383100"/>
                            <a:gd name="connsiteY6" fmla="*/ 183622 h 440320"/>
                            <a:gd name="connsiteX7" fmla="*/ 231273 w 383100"/>
                            <a:gd name="connsiteY7" fmla="*/ 4590 h 440320"/>
                            <a:gd name="connsiteX8" fmla="*/ 246208 w 383100"/>
                            <a:gd name="connsiteY8" fmla="*/ 18 h 440320"/>
                            <a:gd name="connsiteX9" fmla="*/ 202393 w 383100"/>
                            <a:gd name="connsiteY9" fmla="*/ 159123 h 440320"/>
                            <a:gd name="connsiteX10" fmla="*/ 197630 w 383100"/>
                            <a:gd name="connsiteY10" fmla="*/ 197376 h 440320"/>
                            <a:gd name="connsiteX11" fmla="*/ 227272 w 383100"/>
                            <a:gd name="connsiteY11" fmla="*/ 216997 h 440320"/>
                            <a:gd name="connsiteX12" fmla="*/ 242703 w 383100"/>
                            <a:gd name="connsiteY12" fmla="*/ 206901 h 440320"/>
                            <a:gd name="connsiteX13" fmla="*/ 326637 w 383100"/>
                            <a:gd name="connsiteY13" fmla="*/ 133063 h 440320"/>
                            <a:gd name="connsiteX14" fmla="*/ 360736 w 383100"/>
                            <a:gd name="connsiteY14" fmla="*/ 132263 h 440320"/>
                            <a:gd name="connsiteX15" fmla="*/ 317226 w 383100"/>
                            <a:gd name="connsiteY15" fmla="*/ 239095 h 440320"/>
                            <a:gd name="connsiteX16" fmla="*/ 267429 w 383100"/>
                            <a:gd name="connsiteY16" fmla="*/ 277424 h 440320"/>
                            <a:gd name="connsiteX17" fmla="*/ 262553 w 383100"/>
                            <a:gd name="connsiteY17" fmla="*/ 293083 h 440320"/>
                            <a:gd name="connsiteX18" fmla="*/ 286022 w 383100"/>
                            <a:gd name="connsiteY18" fmla="*/ 295369 h 440320"/>
                            <a:gd name="connsiteX19" fmla="*/ 344086 w 383100"/>
                            <a:gd name="connsiteY19" fmla="*/ 265803 h 440320"/>
                            <a:gd name="connsiteX20" fmla="*/ 383101 w 383100"/>
                            <a:gd name="connsiteY20" fmla="*/ 274719 h 44032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</a:cxnLst>
                          <a:rect l="l" t="t" r="r" b="b"/>
                          <a:pathLst>
                            <a:path w="383100" h="440320">
                              <a:moveTo>
                                <a:pt x="383101" y="274719"/>
                              </a:moveTo>
                              <a:cubicBezTo>
                                <a:pt x="365765" y="285653"/>
                                <a:pt x="348201" y="295978"/>
                                <a:pt x="330637" y="306189"/>
                              </a:cubicBezTo>
                              <a:cubicBezTo>
                                <a:pt x="259999" y="347185"/>
                                <a:pt x="188562" y="385780"/>
                                <a:pt x="116515" y="421899"/>
                              </a:cubicBezTo>
                              <a:cubicBezTo>
                                <a:pt x="100856" y="429748"/>
                                <a:pt x="84777" y="437634"/>
                                <a:pt x="68776" y="439768"/>
                              </a:cubicBezTo>
                              <a:cubicBezTo>
                                <a:pt x="32200" y="444645"/>
                                <a:pt x="1301" y="416679"/>
                                <a:pt x="43" y="378084"/>
                              </a:cubicBezTo>
                              <a:cubicBezTo>
                                <a:pt x="-1099" y="343451"/>
                                <a:pt x="20732" y="312323"/>
                                <a:pt x="39401" y="281729"/>
                              </a:cubicBezTo>
                              <a:cubicBezTo>
                                <a:pt x="59518" y="248811"/>
                                <a:pt x="79977" y="216007"/>
                                <a:pt x="101084" y="183622"/>
                              </a:cubicBezTo>
                              <a:cubicBezTo>
                                <a:pt x="141356" y="121785"/>
                                <a:pt x="184104" y="61283"/>
                                <a:pt x="231273" y="4590"/>
                              </a:cubicBezTo>
                              <a:cubicBezTo>
                                <a:pt x="236187" y="1808"/>
                                <a:pt x="241331" y="-211"/>
                                <a:pt x="246208" y="18"/>
                              </a:cubicBezTo>
                              <a:cubicBezTo>
                                <a:pt x="301262" y="2685"/>
                                <a:pt x="209022" y="143350"/>
                                <a:pt x="202393" y="159123"/>
                              </a:cubicBezTo>
                              <a:cubicBezTo>
                                <a:pt x="197325" y="171201"/>
                                <a:pt x="193858" y="184803"/>
                                <a:pt x="197630" y="197376"/>
                              </a:cubicBezTo>
                              <a:cubicBezTo>
                                <a:pt x="201402" y="209949"/>
                                <a:pt x="214584" y="220350"/>
                                <a:pt x="227272" y="216997"/>
                              </a:cubicBezTo>
                              <a:cubicBezTo>
                                <a:pt x="233292" y="215435"/>
                                <a:pt x="238206" y="211206"/>
                                <a:pt x="242703" y="206901"/>
                              </a:cubicBezTo>
                              <a:cubicBezTo>
                                <a:pt x="269867" y="180993"/>
                                <a:pt x="291928" y="147388"/>
                                <a:pt x="326637" y="133063"/>
                              </a:cubicBezTo>
                              <a:cubicBezTo>
                                <a:pt x="337533" y="128567"/>
                                <a:pt x="350525" y="126357"/>
                                <a:pt x="360736" y="132263"/>
                              </a:cubicBezTo>
                              <a:cubicBezTo>
                                <a:pt x="413504" y="162781"/>
                                <a:pt x="344924" y="224274"/>
                                <a:pt x="317226" y="239095"/>
                              </a:cubicBezTo>
                              <a:cubicBezTo>
                                <a:pt x="299090" y="248811"/>
                                <a:pt x="279698" y="259326"/>
                                <a:pt x="267429" y="277424"/>
                              </a:cubicBezTo>
                              <a:cubicBezTo>
                                <a:pt x="264152" y="282263"/>
                                <a:pt x="261333" y="288244"/>
                                <a:pt x="262553" y="293083"/>
                              </a:cubicBezTo>
                              <a:cubicBezTo>
                                <a:pt x="264762" y="301960"/>
                                <a:pt x="277069" y="299788"/>
                                <a:pt x="286022" y="295369"/>
                              </a:cubicBezTo>
                              <a:cubicBezTo>
                                <a:pt x="305491" y="285730"/>
                                <a:pt x="324122" y="271442"/>
                                <a:pt x="344086" y="265803"/>
                              </a:cubicBezTo>
                              <a:cubicBezTo>
                                <a:pt x="358793" y="261688"/>
                                <a:pt x="375100" y="264546"/>
                                <a:pt x="383101" y="27471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D58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31" name="图形 2">
                        <a:extLst>
                          <a:ext uri="{FF2B5EF4-FFF2-40B4-BE49-F238E27FC236}">
                            <a16:creationId xmlns:a16="http://schemas.microsoft.com/office/drawing/2014/main" id="{9A05F8ED-0A66-63B0-82BB-6D74B146EF88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927061" y="3022588"/>
                        <a:ext cx="407142" cy="732824"/>
                        <a:chOff x="9927061" y="3022588"/>
                        <a:chExt cx="407142" cy="732824"/>
                      </a:xfrm>
                    </p:grpSpPr>
                    <p:sp>
                      <p:nvSpPr>
                        <p:cNvPr id="132" name="任意多边形: 形状 131">
                          <a:extLst>
                            <a:ext uri="{FF2B5EF4-FFF2-40B4-BE49-F238E27FC236}">
                              <a16:creationId xmlns:a16="http://schemas.microsoft.com/office/drawing/2014/main" id="{8C036424-E24E-77D0-9E43-049A57AE51D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927061" y="3022588"/>
                          <a:ext cx="407142" cy="732824"/>
                        </a:xfrm>
                        <a:custGeom>
                          <a:avLst/>
                          <a:gdLst>
                            <a:gd name="connsiteX0" fmla="*/ 402877 w 407142"/>
                            <a:gd name="connsiteY0" fmla="*/ 250354 h 732824"/>
                            <a:gd name="connsiteX1" fmla="*/ 383027 w 407142"/>
                            <a:gd name="connsiteY1" fmla="*/ 340308 h 732824"/>
                            <a:gd name="connsiteX2" fmla="*/ 363254 w 407142"/>
                            <a:gd name="connsiteY2" fmla="*/ 403821 h 732824"/>
                            <a:gd name="connsiteX3" fmla="*/ 271242 w 407142"/>
                            <a:gd name="connsiteY3" fmla="*/ 654252 h 732824"/>
                            <a:gd name="connsiteX4" fmla="*/ 243619 w 407142"/>
                            <a:gd name="connsiteY4" fmla="*/ 704582 h 732824"/>
                            <a:gd name="connsiteX5" fmla="*/ 125929 w 407142"/>
                            <a:gd name="connsiteY5" fmla="*/ 716470 h 732824"/>
                            <a:gd name="connsiteX6" fmla="*/ 75903 w 407142"/>
                            <a:gd name="connsiteY6" fmla="*/ 618400 h 732824"/>
                            <a:gd name="connsiteX7" fmla="*/ 44623 w 407142"/>
                            <a:gd name="connsiteY7" fmla="*/ 501395 h 732824"/>
                            <a:gd name="connsiteX8" fmla="*/ 3627 w 407142"/>
                            <a:gd name="connsiteY8" fmla="*/ 273824 h 732824"/>
                            <a:gd name="connsiteX9" fmla="*/ 2331 w 407142"/>
                            <a:gd name="connsiteY9" fmla="*/ 259574 h 732824"/>
                            <a:gd name="connsiteX10" fmla="*/ 30030 w 407142"/>
                            <a:gd name="connsiteY10" fmla="*/ 90639 h 732824"/>
                            <a:gd name="connsiteX11" fmla="*/ 191041 w 407142"/>
                            <a:gd name="connsiteY11" fmla="*/ 6743 h 732824"/>
                            <a:gd name="connsiteX12" fmla="*/ 302294 w 407142"/>
                            <a:gd name="connsiteY12" fmla="*/ 8076 h 732824"/>
                            <a:gd name="connsiteX13" fmla="*/ 394076 w 407142"/>
                            <a:gd name="connsiteY13" fmla="*/ 109155 h 732824"/>
                            <a:gd name="connsiteX14" fmla="*/ 402877 w 407142"/>
                            <a:gd name="connsiteY14" fmla="*/ 250354 h 73282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407142" h="732824">
                              <a:moveTo>
                                <a:pt x="402877" y="250354"/>
                              </a:moveTo>
                              <a:cubicBezTo>
                                <a:pt x="398533" y="280872"/>
                                <a:pt x="391409" y="310781"/>
                                <a:pt x="383027" y="340308"/>
                              </a:cubicBezTo>
                              <a:cubicBezTo>
                                <a:pt x="376969" y="361644"/>
                                <a:pt x="370187" y="382790"/>
                                <a:pt x="363254" y="403821"/>
                              </a:cubicBezTo>
                              <a:cubicBezTo>
                                <a:pt x="335402" y="488403"/>
                                <a:pt x="304694" y="571956"/>
                                <a:pt x="271242" y="654252"/>
                              </a:cubicBezTo>
                              <a:cubicBezTo>
                                <a:pt x="263965" y="672159"/>
                                <a:pt x="256345" y="690371"/>
                                <a:pt x="243619" y="704582"/>
                              </a:cubicBezTo>
                              <a:cubicBezTo>
                                <a:pt x="214626" y="737044"/>
                                <a:pt x="161513" y="742225"/>
                                <a:pt x="125929" y="716470"/>
                              </a:cubicBezTo>
                              <a:cubicBezTo>
                                <a:pt x="94000" y="693381"/>
                                <a:pt x="86113" y="654481"/>
                                <a:pt x="75903" y="618400"/>
                              </a:cubicBezTo>
                              <a:cubicBezTo>
                                <a:pt x="64892" y="579576"/>
                                <a:pt x="54262" y="540600"/>
                                <a:pt x="44623" y="501395"/>
                              </a:cubicBezTo>
                              <a:cubicBezTo>
                                <a:pt x="26182" y="426529"/>
                                <a:pt x="11209" y="350595"/>
                                <a:pt x="3627" y="273824"/>
                              </a:cubicBezTo>
                              <a:cubicBezTo>
                                <a:pt x="3170" y="269061"/>
                                <a:pt x="2713" y="264299"/>
                                <a:pt x="2331" y="259574"/>
                              </a:cubicBezTo>
                              <a:cubicBezTo>
                                <a:pt x="-2697" y="201205"/>
                                <a:pt x="-2088" y="138150"/>
                                <a:pt x="30030" y="90639"/>
                              </a:cubicBezTo>
                              <a:cubicBezTo>
                                <a:pt x="65463" y="38289"/>
                                <a:pt x="130195" y="18020"/>
                                <a:pt x="191041" y="6743"/>
                              </a:cubicBezTo>
                              <a:cubicBezTo>
                                <a:pt x="227884" y="-77"/>
                                <a:pt x="266670" y="-4725"/>
                                <a:pt x="302294" y="8076"/>
                              </a:cubicBezTo>
                              <a:cubicBezTo>
                                <a:pt x="345727" y="23659"/>
                                <a:pt x="378569" y="64121"/>
                                <a:pt x="394076" y="109155"/>
                              </a:cubicBezTo>
                              <a:cubicBezTo>
                                <a:pt x="409583" y="154190"/>
                                <a:pt x="409583" y="203415"/>
                                <a:pt x="402877" y="25035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7E6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33" name="任意多边形: 形状 132">
                          <a:extLst>
                            <a:ext uri="{FF2B5EF4-FFF2-40B4-BE49-F238E27FC236}">
                              <a16:creationId xmlns:a16="http://schemas.microsoft.com/office/drawing/2014/main" id="{5070E2CD-1DC8-8A56-C9C1-0D3D757B72E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930650" y="3276838"/>
                          <a:ext cx="379400" cy="478575"/>
                        </a:xfrm>
                        <a:custGeom>
                          <a:avLst/>
                          <a:gdLst>
                            <a:gd name="connsiteX0" fmla="*/ 379400 w 379400"/>
                            <a:gd name="connsiteY0" fmla="*/ 86058 h 478575"/>
                            <a:gd name="connsiteX1" fmla="*/ 359626 w 379400"/>
                            <a:gd name="connsiteY1" fmla="*/ 149571 h 478575"/>
                            <a:gd name="connsiteX2" fmla="*/ 267614 w 379400"/>
                            <a:gd name="connsiteY2" fmla="*/ 400002 h 478575"/>
                            <a:gd name="connsiteX3" fmla="*/ 239992 w 379400"/>
                            <a:gd name="connsiteY3" fmla="*/ 450332 h 478575"/>
                            <a:gd name="connsiteX4" fmla="*/ 122301 w 379400"/>
                            <a:gd name="connsiteY4" fmla="*/ 462220 h 478575"/>
                            <a:gd name="connsiteX5" fmla="*/ 72276 w 379400"/>
                            <a:gd name="connsiteY5" fmla="*/ 364150 h 478575"/>
                            <a:gd name="connsiteX6" fmla="*/ 40996 w 379400"/>
                            <a:gd name="connsiteY6" fmla="*/ 247145 h 478575"/>
                            <a:gd name="connsiteX7" fmla="*/ 0 w 379400"/>
                            <a:gd name="connsiteY7" fmla="*/ 19574 h 478575"/>
                            <a:gd name="connsiteX8" fmla="*/ 9563 w 379400"/>
                            <a:gd name="connsiteY8" fmla="*/ 4524 h 478575"/>
                            <a:gd name="connsiteX9" fmla="*/ 54178 w 379400"/>
                            <a:gd name="connsiteY9" fmla="*/ 18355 h 478575"/>
                            <a:gd name="connsiteX10" fmla="*/ 91135 w 379400"/>
                            <a:gd name="connsiteY10" fmla="*/ 189843 h 478575"/>
                            <a:gd name="connsiteX11" fmla="*/ 101879 w 379400"/>
                            <a:gd name="connsiteY11" fmla="*/ 200625 h 478575"/>
                            <a:gd name="connsiteX12" fmla="*/ 134074 w 379400"/>
                            <a:gd name="connsiteY12" fmla="*/ 177803 h 478575"/>
                            <a:gd name="connsiteX13" fmla="*/ 140132 w 379400"/>
                            <a:gd name="connsiteY13" fmla="*/ 131778 h 478575"/>
                            <a:gd name="connsiteX14" fmla="*/ 174613 w 379400"/>
                            <a:gd name="connsiteY14" fmla="*/ 115243 h 478575"/>
                            <a:gd name="connsiteX15" fmla="*/ 181661 w 379400"/>
                            <a:gd name="connsiteY15" fmla="*/ 151476 h 478575"/>
                            <a:gd name="connsiteX16" fmla="*/ 201892 w 379400"/>
                            <a:gd name="connsiteY16" fmla="*/ 176470 h 478575"/>
                            <a:gd name="connsiteX17" fmla="*/ 210693 w 379400"/>
                            <a:gd name="connsiteY17" fmla="*/ 167211 h 478575"/>
                            <a:gd name="connsiteX18" fmla="*/ 220294 w 379400"/>
                            <a:gd name="connsiteY18" fmla="*/ 102784 h 478575"/>
                            <a:gd name="connsiteX19" fmla="*/ 234391 w 379400"/>
                            <a:gd name="connsiteY19" fmla="*/ 34928 h 478575"/>
                            <a:gd name="connsiteX20" fmla="*/ 246888 w 379400"/>
                            <a:gd name="connsiteY20" fmla="*/ 20031 h 478575"/>
                            <a:gd name="connsiteX21" fmla="*/ 297218 w 379400"/>
                            <a:gd name="connsiteY21" fmla="*/ 47577 h 478575"/>
                            <a:gd name="connsiteX22" fmla="*/ 287464 w 379400"/>
                            <a:gd name="connsiteY22" fmla="*/ 113833 h 478575"/>
                            <a:gd name="connsiteX23" fmla="*/ 276225 w 379400"/>
                            <a:gd name="connsiteY23" fmla="*/ 180013 h 478575"/>
                            <a:gd name="connsiteX24" fmla="*/ 285788 w 379400"/>
                            <a:gd name="connsiteY24" fmla="*/ 194719 h 478575"/>
                            <a:gd name="connsiteX25" fmla="*/ 309257 w 379400"/>
                            <a:gd name="connsiteY25" fmla="*/ 177651 h 478575"/>
                            <a:gd name="connsiteX26" fmla="*/ 335814 w 379400"/>
                            <a:gd name="connsiteY26" fmla="*/ 111014 h 478575"/>
                            <a:gd name="connsiteX27" fmla="*/ 379400 w 379400"/>
                            <a:gd name="connsiteY27" fmla="*/ 86058 h 47857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</a:cxnLst>
                          <a:rect l="l" t="t" r="r" b="b"/>
                          <a:pathLst>
                            <a:path w="379400" h="478575">
                              <a:moveTo>
                                <a:pt x="379400" y="86058"/>
                              </a:moveTo>
                              <a:cubicBezTo>
                                <a:pt x="373342" y="107394"/>
                                <a:pt x="366560" y="128540"/>
                                <a:pt x="359626" y="149571"/>
                              </a:cubicBezTo>
                              <a:cubicBezTo>
                                <a:pt x="331775" y="234153"/>
                                <a:pt x="301066" y="317706"/>
                                <a:pt x="267614" y="400002"/>
                              </a:cubicBezTo>
                              <a:cubicBezTo>
                                <a:pt x="260338" y="417909"/>
                                <a:pt x="252718" y="436121"/>
                                <a:pt x="239992" y="450332"/>
                              </a:cubicBezTo>
                              <a:cubicBezTo>
                                <a:pt x="210998" y="482794"/>
                                <a:pt x="157886" y="487975"/>
                                <a:pt x="122301" y="462220"/>
                              </a:cubicBezTo>
                              <a:cubicBezTo>
                                <a:pt x="90373" y="439131"/>
                                <a:pt x="82487" y="400231"/>
                                <a:pt x="72276" y="364150"/>
                              </a:cubicBezTo>
                              <a:cubicBezTo>
                                <a:pt x="61265" y="325326"/>
                                <a:pt x="50635" y="286350"/>
                                <a:pt x="40996" y="247145"/>
                              </a:cubicBezTo>
                              <a:cubicBezTo>
                                <a:pt x="22555" y="172279"/>
                                <a:pt x="7582" y="96345"/>
                                <a:pt x="0" y="19574"/>
                              </a:cubicBezTo>
                              <a:cubicBezTo>
                                <a:pt x="2019" y="13744"/>
                                <a:pt x="4877" y="8220"/>
                                <a:pt x="9563" y="4524"/>
                              </a:cubicBezTo>
                              <a:cubicBezTo>
                                <a:pt x="23127" y="-6296"/>
                                <a:pt x="43739" y="3877"/>
                                <a:pt x="54178" y="18355"/>
                              </a:cubicBezTo>
                              <a:cubicBezTo>
                                <a:pt x="88735" y="66094"/>
                                <a:pt x="59208" y="140122"/>
                                <a:pt x="91135" y="189843"/>
                              </a:cubicBezTo>
                              <a:cubicBezTo>
                                <a:pt x="93954" y="194186"/>
                                <a:pt x="97346" y="198377"/>
                                <a:pt x="101879" y="200625"/>
                              </a:cubicBezTo>
                              <a:cubicBezTo>
                                <a:pt x="115481" y="207292"/>
                                <a:pt x="130416" y="192814"/>
                                <a:pt x="134074" y="177803"/>
                              </a:cubicBezTo>
                              <a:cubicBezTo>
                                <a:pt x="137732" y="162792"/>
                                <a:pt x="135255" y="146409"/>
                                <a:pt x="140132" y="131778"/>
                              </a:cubicBezTo>
                              <a:cubicBezTo>
                                <a:pt x="144971" y="117148"/>
                                <a:pt x="162954" y="105299"/>
                                <a:pt x="174613" y="115243"/>
                              </a:cubicBezTo>
                              <a:cubicBezTo>
                                <a:pt x="184176" y="123396"/>
                                <a:pt x="181775" y="138712"/>
                                <a:pt x="181661" y="151476"/>
                              </a:cubicBezTo>
                              <a:cubicBezTo>
                                <a:pt x="181509" y="164278"/>
                                <a:pt x="190462" y="180813"/>
                                <a:pt x="201892" y="176470"/>
                              </a:cubicBezTo>
                              <a:cubicBezTo>
                                <a:pt x="205893" y="174946"/>
                                <a:pt x="208674" y="171097"/>
                                <a:pt x="210693" y="167211"/>
                              </a:cubicBezTo>
                              <a:cubicBezTo>
                                <a:pt x="220866" y="148085"/>
                                <a:pt x="219875" y="124806"/>
                                <a:pt x="220294" y="102784"/>
                              </a:cubicBezTo>
                              <a:cubicBezTo>
                                <a:pt x="220751" y="79353"/>
                                <a:pt x="223381" y="55197"/>
                                <a:pt x="234391" y="34928"/>
                              </a:cubicBezTo>
                              <a:cubicBezTo>
                                <a:pt x="237554" y="29137"/>
                                <a:pt x="241478" y="23574"/>
                                <a:pt x="246888" y="20031"/>
                              </a:cubicBezTo>
                              <a:cubicBezTo>
                                <a:pt x="265253" y="7915"/>
                                <a:pt x="291351" y="25479"/>
                                <a:pt x="297218" y="47577"/>
                              </a:cubicBezTo>
                              <a:cubicBezTo>
                                <a:pt x="303124" y="69637"/>
                                <a:pt x="295351" y="92688"/>
                                <a:pt x="287464" y="113833"/>
                              </a:cubicBezTo>
                              <a:cubicBezTo>
                                <a:pt x="279578" y="134979"/>
                                <a:pt x="271310" y="157686"/>
                                <a:pt x="276225" y="180013"/>
                              </a:cubicBezTo>
                              <a:cubicBezTo>
                                <a:pt x="277559" y="185995"/>
                                <a:pt x="280302" y="192357"/>
                                <a:pt x="285788" y="194719"/>
                              </a:cubicBezTo>
                              <a:cubicBezTo>
                                <a:pt x="295695" y="199139"/>
                                <a:pt x="305029" y="187823"/>
                                <a:pt x="309257" y="177651"/>
                              </a:cubicBezTo>
                              <a:cubicBezTo>
                                <a:pt x="318402" y="155515"/>
                                <a:pt x="322669" y="130788"/>
                                <a:pt x="335814" y="111014"/>
                              </a:cubicBezTo>
                              <a:cubicBezTo>
                                <a:pt x="345605" y="96345"/>
                                <a:pt x="363055" y="85372"/>
                                <a:pt x="379400" y="8605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E298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sp>
                    <p:nvSpPr>
                      <p:cNvPr id="134" name="任意多边形: 形状 133">
                        <a:extLst>
                          <a:ext uri="{FF2B5EF4-FFF2-40B4-BE49-F238E27FC236}">
                            <a16:creationId xmlns:a16="http://schemas.microsoft.com/office/drawing/2014/main" id="{5375781E-923B-F3CC-9A8B-BA143D663107}"/>
                          </a:ext>
                        </a:extLst>
                      </p:cNvPr>
                      <p:cNvSpPr/>
                      <p:nvPr/>
                    </p:nvSpPr>
                    <p:spPr>
                      <a:xfrm rot="-2742541">
                        <a:off x="10157384" y="3036031"/>
                        <a:ext cx="122376" cy="219150"/>
                      </a:xfrm>
                      <a:custGeom>
                        <a:avLst/>
                        <a:gdLst>
                          <a:gd name="connsiteX0" fmla="*/ 122377 w 122376"/>
                          <a:gd name="connsiteY0" fmla="*/ 109575 h 219150"/>
                          <a:gd name="connsiteX1" fmla="*/ 61188 w 122376"/>
                          <a:gd name="connsiteY1" fmla="*/ 219151 h 219150"/>
                          <a:gd name="connsiteX2" fmla="*/ 0 w 122376"/>
                          <a:gd name="connsiteY2" fmla="*/ 109575 h 219150"/>
                          <a:gd name="connsiteX3" fmla="*/ 61188 w 122376"/>
                          <a:gd name="connsiteY3" fmla="*/ 0 h 219150"/>
                          <a:gd name="connsiteX4" fmla="*/ 122377 w 122376"/>
                          <a:gd name="connsiteY4" fmla="*/ 109575 h 21915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22376" h="219150">
                            <a:moveTo>
                              <a:pt x="122377" y="109575"/>
                            </a:moveTo>
                            <a:cubicBezTo>
                              <a:pt x="122377" y="170092"/>
                              <a:pt x="94983" y="219151"/>
                              <a:pt x="61188" y="219151"/>
                            </a:cubicBezTo>
                            <a:cubicBezTo>
                              <a:pt x="27395" y="219151"/>
                              <a:pt x="0" y="170092"/>
                              <a:pt x="0" y="109575"/>
                            </a:cubicBezTo>
                            <a:cubicBezTo>
                              <a:pt x="0" y="49058"/>
                              <a:pt x="27394" y="0"/>
                              <a:pt x="61188" y="0"/>
                            </a:cubicBezTo>
                            <a:cubicBezTo>
                              <a:pt x="94982" y="0"/>
                              <a:pt x="122377" y="49058"/>
                              <a:pt x="122377" y="109575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5" name="任意多边形: 形状 134">
                        <a:extLst>
                          <a:ext uri="{FF2B5EF4-FFF2-40B4-BE49-F238E27FC236}">
                            <a16:creationId xmlns:a16="http://schemas.microsoft.com/office/drawing/2014/main" id="{E3D7F4EF-CFE0-88EA-11F1-2520123CF447}"/>
                          </a:ext>
                        </a:extLst>
                      </p:cNvPr>
                      <p:cNvSpPr/>
                      <p:nvPr/>
                    </p:nvSpPr>
                    <p:spPr>
                      <a:xfrm rot="-1536403">
                        <a:off x="10362582" y="3209378"/>
                        <a:ext cx="193932" cy="108358"/>
                      </a:xfrm>
                      <a:custGeom>
                        <a:avLst/>
                        <a:gdLst>
                          <a:gd name="connsiteX0" fmla="*/ 193933 w 193932"/>
                          <a:gd name="connsiteY0" fmla="*/ 54179 h 108358"/>
                          <a:gd name="connsiteX1" fmla="*/ 96966 w 193932"/>
                          <a:gd name="connsiteY1" fmla="*/ 108358 h 108358"/>
                          <a:gd name="connsiteX2" fmla="*/ 0 w 193932"/>
                          <a:gd name="connsiteY2" fmla="*/ 54179 h 108358"/>
                          <a:gd name="connsiteX3" fmla="*/ 96966 w 193932"/>
                          <a:gd name="connsiteY3" fmla="*/ 0 h 108358"/>
                          <a:gd name="connsiteX4" fmla="*/ 193933 w 193932"/>
                          <a:gd name="connsiteY4" fmla="*/ 54179 h 10835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93932" h="108358">
                            <a:moveTo>
                              <a:pt x="193933" y="54179"/>
                            </a:moveTo>
                            <a:cubicBezTo>
                              <a:pt x="193933" y="84102"/>
                              <a:pt x="150520" y="108358"/>
                              <a:pt x="96966" y="108358"/>
                            </a:cubicBezTo>
                            <a:cubicBezTo>
                              <a:pt x="43413" y="108358"/>
                              <a:pt x="0" y="84101"/>
                              <a:pt x="0" y="54179"/>
                            </a:cubicBezTo>
                            <a:cubicBezTo>
                              <a:pt x="0" y="24257"/>
                              <a:pt x="43413" y="0"/>
                              <a:pt x="96966" y="0"/>
                            </a:cubicBezTo>
                            <a:cubicBezTo>
                              <a:pt x="150520" y="0"/>
                              <a:pt x="193933" y="24257"/>
                              <a:pt x="193933" y="5417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6" name="任意多边形: 形状 135">
                        <a:extLst>
                          <a:ext uri="{FF2B5EF4-FFF2-40B4-BE49-F238E27FC236}">
                            <a16:creationId xmlns:a16="http://schemas.microsoft.com/office/drawing/2014/main" id="{9DAD9A27-A4ED-9B07-2FCE-4E833A7CD3C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51052" y="3262120"/>
                        <a:ext cx="178539" cy="132299"/>
                      </a:xfrm>
                      <a:custGeom>
                        <a:avLst/>
                        <a:gdLst>
                          <a:gd name="connsiteX0" fmla="*/ 3755 w 178539"/>
                          <a:gd name="connsiteY0" fmla="*/ 20385 h 132299"/>
                          <a:gd name="connsiteX1" fmla="*/ 114816 w 178539"/>
                          <a:gd name="connsiteY1" fmla="*/ 18366 h 132299"/>
                          <a:gd name="connsiteX2" fmla="*/ 174785 w 178539"/>
                          <a:gd name="connsiteY2" fmla="*/ 111901 h 132299"/>
                          <a:gd name="connsiteX3" fmla="*/ 63724 w 178539"/>
                          <a:gd name="connsiteY3" fmla="*/ 113920 h 132299"/>
                          <a:gd name="connsiteX4" fmla="*/ 3755 w 178539"/>
                          <a:gd name="connsiteY4" fmla="*/ 20385 h 13229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78539" h="132299">
                            <a:moveTo>
                              <a:pt x="3755" y="20385"/>
                            </a:moveTo>
                            <a:cubicBezTo>
                              <a:pt x="17851" y="-5980"/>
                              <a:pt x="67610" y="-6895"/>
                              <a:pt x="114816" y="18366"/>
                            </a:cubicBezTo>
                            <a:cubicBezTo>
                              <a:pt x="162060" y="43626"/>
                              <a:pt x="188882" y="85498"/>
                              <a:pt x="174785" y="111901"/>
                            </a:cubicBezTo>
                            <a:cubicBezTo>
                              <a:pt x="160688" y="138304"/>
                              <a:pt x="110929" y="139181"/>
                              <a:pt x="63724" y="113920"/>
                            </a:cubicBezTo>
                            <a:cubicBezTo>
                              <a:pt x="16479" y="88622"/>
                              <a:pt x="-10342" y="46750"/>
                              <a:pt x="3755" y="20385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</p:grpSp>
          </p:grpSp>
        </p:grpSp>
        <p:grpSp>
          <p:nvGrpSpPr>
            <p:cNvPr id="137" name="图形 2">
              <a:extLst>
                <a:ext uri="{FF2B5EF4-FFF2-40B4-BE49-F238E27FC236}">
                  <a16:creationId xmlns:a16="http://schemas.microsoft.com/office/drawing/2014/main" id="{D7C6F149-4711-B330-A355-F1A8B4B243C3}"/>
                </a:ext>
              </a:extLst>
            </p:cNvPr>
            <p:cNvGrpSpPr/>
            <p:nvPr/>
          </p:nvGrpSpPr>
          <p:grpSpPr>
            <a:xfrm>
              <a:off x="8036966" y="5215928"/>
              <a:ext cx="2631033" cy="1642071"/>
              <a:chOff x="8036966" y="5215928"/>
              <a:chExt cx="2631033" cy="1642071"/>
            </a:xfrm>
          </p:grpSpPr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D2F38438-E2E4-08D1-6740-5DCAC57EDA91}"/>
                  </a:ext>
                </a:extLst>
              </p:cNvPr>
              <p:cNvSpPr/>
              <p:nvPr/>
            </p:nvSpPr>
            <p:spPr>
              <a:xfrm>
                <a:off x="8036966" y="5215928"/>
                <a:ext cx="2631033" cy="1642071"/>
              </a:xfrm>
              <a:custGeom>
                <a:avLst/>
                <a:gdLst>
                  <a:gd name="connsiteX0" fmla="*/ 2631034 w 2631033"/>
                  <a:gd name="connsiteY0" fmla="*/ 7239 h 1642071"/>
                  <a:gd name="connsiteX1" fmla="*/ 2631034 w 2631033"/>
                  <a:gd name="connsiteY1" fmla="*/ 1592047 h 1642071"/>
                  <a:gd name="connsiteX2" fmla="*/ 2564016 w 2631033"/>
                  <a:gd name="connsiteY2" fmla="*/ 1642072 h 1642071"/>
                  <a:gd name="connsiteX3" fmla="*/ 0 w 2631033"/>
                  <a:gd name="connsiteY3" fmla="*/ 1642072 h 1642071"/>
                  <a:gd name="connsiteX4" fmla="*/ 104166 w 2631033"/>
                  <a:gd name="connsiteY4" fmla="*/ 1448448 h 1642071"/>
                  <a:gd name="connsiteX5" fmla="*/ 337757 w 2631033"/>
                  <a:gd name="connsiteY5" fmla="*/ 1286980 h 1642071"/>
                  <a:gd name="connsiteX6" fmla="*/ 645605 w 2631033"/>
                  <a:gd name="connsiteY6" fmla="*/ 1221791 h 1642071"/>
                  <a:gd name="connsiteX7" fmla="*/ 699021 w 2631033"/>
                  <a:gd name="connsiteY7" fmla="*/ 1220762 h 1642071"/>
                  <a:gd name="connsiteX8" fmla="*/ 742607 w 2631033"/>
                  <a:gd name="connsiteY8" fmla="*/ 1221333 h 1642071"/>
                  <a:gd name="connsiteX9" fmla="*/ 747370 w 2631033"/>
                  <a:gd name="connsiteY9" fmla="*/ 1184758 h 1642071"/>
                  <a:gd name="connsiteX10" fmla="*/ 921106 w 2631033"/>
                  <a:gd name="connsiteY10" fmla="*/ 940156 h 1642071"/>
                  <a:gd name="connsiteX11" fmla="*/ 1061238 w 2631033"/>
                  <a:gd name="connsiteY11" fmla="*/ 895121 h 1642071"/>
                  <a:gd name="connsiteX12" fmla="*/ 1064590 w 2631033"/>
                  <a:gd name="connsiteY12" fmla="*/ 547459 h 1642071"/>
                  <a:gd name="connsiteX13" fmla="*/ 1085165 w 2631033"/>
                  <a:gd name="connsiteY13" fmla="*/ 467716 h 1642071"/>
                  <a:gd name="connsiteX14" fmla="*/ 1293648 w 2631033"/>
                  <a:gd name="connsiteY14" fmla="*/ 149847 h 1642071"/>
                  <a:gd name="connsiteX15" fmla="*/ 1459688 w 2631033"/>
                  <a:gd name="connsiteY15" fmla="*/ 44615 h 1642071"/>
                  <a:gd name="connsiteX16" fmla="*/ 1652816 w 2631033"/>
                  <a:gd name="connsiteY16" fmla="*/ 419 h 1642071"/>
                  <a:gd name="connsiteX17" fmla="*/ 1673581 w 2631033"/>
                  <a:gd name="connsiteY17" fmla="*/ 0 h 1642071"/>
                  <a:gd name="connsiteX18" fmla="*/ 1710728 w 2631033"/>
                  <a:gd name="connsiteY18" fmla="*/ 1295 h 1642071"/>
                  <a:gd name="connsiteX19" fmla="*/ 2103730 w 2631033"/>
                  <a:gd name="connsiteY19" fmla="*/ 208864 h 1642071"/>
                  <a:gd name="connsiteX20" fmla="*/ 2182178 w 2631033"/>
                  <a:gd name="connsiteY20" fmla="*/ 319430 h 1642071"/>
                  <a:gd name="connsiteX21" fmla="*/ 2256092 w 2631033"/>
                  <a:gd name="connsiteY21" fmla="*/ 304228 h 1642071"/>
                  <a:gd name="connsiteX22" fmla="*/ 2264627 w 2631033"/>
                  <a:gd name="connsiteY22" fmla="*/ 303733 h 1642071"/>
                  <a:gd name="connsiteX23" fmla="*/ 2275866 w 2631033"/>
                  <a:gd name="connsiteY23" fmla="*/ 303505 h 1642071"/>
                  <a:gd name="connsiteX24" fmla="*/ 2334997 w 2631033"/>
                  <a:gd name="connsiteY24" fmla="*/ 309677 h 1642071"/>
                  <a:gd name="connsiteX25" fmla="*/ 2444763 w 2631033"/>
                  <a:gd name="connsiteY25" fmla="*/ 142303 h 1642071"/>
                  <a:gd name="connsiteX26" fmla="*/ 2631034 w 2631033"/>
                  <a:gd name="connsiteY26" fmla="*/ 7239 h 1642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631033" h="1642071">
                    <a:moveTo>
                      <a:pt x="2631034" y="7239"/>
                    </a:moveTo>
                    <a:lnTo>
                      <a:pt x="2631034" y="1592047"/>
                    </a:lnTo>
                    <a:cubicBezTo>
                      <a:pt x="2608974" y="1609077"/>
                      <a:pt x="2586648" y="1625765"/>
                      <a:pt x="2564016" y="1642072"/>
                    </a:cubicBezTo>
                    <a:lnTo>
                      <a:pt x="0" y="1642072"/>
                    </a:lnTo>
                    <a:cubicBezTo>
                      <a:pt x="15812" y="1573263"/>
                      <a:pt x="50940" y="1507617"/>
                      <a:pt x="104166" y="1448448"/>
                    </a:cubicBezTo>
                    <a:cubicBezTo>
                      <a:pt x="163754" y="1382268"/>
                      <a:pt x="246736" y="1324928"/>
                      <a:pt x="337757" y="1286980"/>
                    </a:cubicBezTo>
                    <a:cubicBezTo>
                      <a:pt x="433312" y="1247089"/>
                      <a:pt x="531114" y="1226401"/>
                      <a:pt x="645605" y="1221791"/>
                    </a:cubicBezTo>
                    <a:cubicBezTo>
                      <a:pt x="662940" y="1221105"/>
                      <a:pt x="680390" y="1220762"/>
                      <a:pt x="699021" y="1220762"/>
                    </a:cubicBezTo>
                    <a:cubicBezTo>
                      <a:pt x="713728" y="1220762"/>
                      <a:pt x="728282" y="1220991"/>
                      <a:pt x="742607" y="1221333"/>
                    </a:cubicBezTo>
                    <a:cubicBezTo>
                      <a:pt x="743598" y="1208989"/>
                      <a:pt x="745198" y="1196759"/>
                      <a:pt x="747370" y="1184758"/>
                    </a:cubicBezTo>
                    <a:cubicBezTo>
                      <a:pt x="766458" y="1079030"/>
                      <a:pt x="826542" y="994448"/>
                      <a:pt x="921106" y="940156"/>
                    </a:cubicBezTo>
                    <a:cubicBezTo>
                      <a:pt x="963397" y="915924"/>
                      <a:pt x="1011365" y="900532"/>
                      <a:pt x="1061238" y="895121"/>
                    </a:cubicBezTo>
                    <a:cubicBezTo>
                      <a:pt x="1041388" y="771868"/>
                      <a:pt x="1042493" y="655511"/>
                      <a:pt x="1064590" y="547459"/>
                    </a:cubicBezTo>
                    <a:cubicBezTo>
                      <a:pt x="1070115" y="520332"/>
                      <a:pt x="1076973" y="493776"/>
                      <a:pt x="1085165" y="467716"/>
                    </a:cubicBezTo>
                    <a:cubicBezTo>
                      <a:pt x="1123150" y="346710"/>
                      <a:pt x="1197179" y="233820"/>
                      <a:pt x="1293648" y="149847"/>
                    </a:cubicBezTo>
                    <a:cubicBezTo>
                      <a:pt x="1345273" y="104928"/>
                      <a:pt x="1401166" y="69571"/>
                      <a:pt x="1459688" y="44615"/>
                    </a:cubicBezTo>
                    <a:cubicBezTo>
                      <a:pt x="1521676" y="18059"/>
                      <a:pt x="1586636" y="3086"/>
                      <a:pt x="1652816" y="419"/>
                    </a:cubicBezTo>
                    <a:cubicBezTo>
                      <a:pt x="1659751" y="153"/>
                      <a:pt x="1666723" y="0"/>
                      <a:pt x="1673581" y="0"/>
                    </a:cubicBezTo>
                    <a:cubicBezTo>
                      <a:pt x="1685963" y="0"/>
                      <a:pt x="1698422" y="457"/>
                      <a:pt x="1710728" y="1295"/>
                    </a:cubicBezTo>
                    <a:cubicBezTo>
                      <a:pt x="1858023" y="11887"/>
                      <a:pt x="1997545" y="85611"/>
                      <a:pt x="2103730" y="208864"/>
                    </a:cubicBezTo>
                    <a:cubicBezTo>
                      <a:pt x="2133105" y="243002"/>
                      <a:pt x="2159356" y="279997"/>
                      <a:pt x="2182178" y="319430"/>
                    </a:cubicBezTo>
                    <a:cubicBezTo>
                      <a:pt x="2206181" y="311125"/>
                      <a:pt x="2230984" y="305981"/>
                      <a:pt x="2256092" y="304228"/>
                    </a:cubicBezTo>
                    <a:cubicBezTo>
                      <a:pt x="2256473" y="304190"/>
                      <a:pt x="2264207" y="303733"/>
                      <a:pt x="2264627" y="303733"/>
                    </a:cubicBezTo>
                    <a:cubicBezTo>
                      <a:pt x="2268398" y="303581"/>
                      <a:pt x="2272132" y="303505"/>
                      <a:pt x="2275866" y="303505"/>
                    </a:cubicBezTo>
                    <a:cubicBezTo>
                      <a:pt x="2295601" y="303505"/>
                      <a:pt x="2315451" y="305600"/>
                      <a:pt x="2334997" y="309677"/>
                    </a:cubicBezTo>
                    <a:cubicBezTo>
                      <a:pt x="2363038" y="247917"/>
                      <a:pt x="2400262" y="190995"/>
                      <a:pt x="2444763" y="142303"/>
                    </a:cubicBezTo>
                    <a:cubicBezTo>
                      <a:pt x="2498027" y="84048"/>
                      <a:pt x="2561807" y="37871"/>
                      <a:pt x="2631034" y="7239"/>
                    </a:cubicBezTo>
                    <a:close/>
                  </a:path>
                </a:pathLst>
              </a:custGeom>
              <a:solidFill>
                <a:srgbClr val="ACC93C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59FD4172-61B2-83EB-F25D-7B9B98A9055B}"/>
                  </a:ext>
                </a:extLst>
              </p:cNvPr>
              <p:cNvSpPr/>
              <p:nvPr/>
            </p:nvSpPr>
            <p:spPr>
              <a:xfrm>
                <a:off x="8115757" y="5292163"/>
                <a:ext cx="2552242" cy="1565836"/>
              </a:xfrm>
              <a:custGeom>
                <a:avLst/>
                <a:gdLst>
                  <a:gd name="connsiteX0" fmla="*/ 2552243 w 2552242"/>
                  <a:gd name="connsiteY0" fmla="*/ 15662 h 1565836"/>
                  <a:gd name="connsiteX1" fmla="*/ 2552243 w 2552242"/>
                  <a:gd name="connsiteY1" fmla="*/ 1515812 h 1565836"/>
                  <a:gd name="connsiteX2" fmla="*/ 2485225 w 2552242"/>
                  <a:gd name="connsiteY2" fmla="*/ 1565837 h 1565836"/>
                  <a:gd name="connsiteX3" fmla="*/ 0 w 2552242"/>
                  <a:gd name="connsiteY3" fmla="*/ 1565837 h 1565836"/>
                  <a:gd name="connsiteX4" fmla="*/ 82029 w 2552242"/>
                  <a:gd name="connsiteY4" fmla="*/ 1423191 h 1565836"/>
                  <a:gd name="connsiteX5" fmla="*/ 288303 w 2552242"/>
                  <a:gd name="connsiteY5" fmla="*/ 1281077 h 1565836"/>
                  <a:gd name="connsiteX6" fmla="*/ 569862 w 2552242"/>
                  <a:gd name="connsiteY6" fmla="*/ 1221718 h 1565836"/>
                  <a:gd name="connsiteX7" fmla="*/ 741883 w 2552242"/>
                  <a:gd name="connsiteY7" fmla="*/ 1224651 h 1565836"/>
                  <a:gd name="connsiteX8" fmla="*/ 743560 w 2552242"/>
                  <a:gd name="connsiteY8" fmla="*/ 1122086 h 1565836"/>
                  <a:gd name="connsiteX9" fmla="*/ 880263 w 2552242"/>
                  <a:gd name="connsiteY9" fmla="*/ 930024 h 1565836"/>
                  <a:gd name="connsiteX10" fmla="*/ 1010983 w 2552242"/>
                  <a:gd name="connsiteY10" fmla="*/ 893143 h 1565836"/>
                  <a:gd name="connsiteX11" fmla="*/ 1075944 w 2552242"/>
                  <a:gd name="connsiteY11" fmla="*/ 897296 h 1565836"/>
                  <a:gd name="connsiteX12" fmla="*/ 1079068 w 2552242"/>
                  <a:gd name="connsiteY12" fmla="*/ 414341 h 1565836"/>
                  <a:gd name="connsiteX13" fmla="*/ 1097585 w 2552242"/>
                  <a:gd name="connsiteY13" fmla="*/ 363553 h 1565836"/>
                  <a:gd name="connsiteX14" fmla="*/ 1235202 w 2552242"/>
                  <a:gd name="connsiteY14" fmla="*/ 158765 h 1565836"/>
                  <a:gd name="connsiteX15" fmla="*/ 1264882 w 2552242"/>
                  <a:gd name="connsiteY15" fmla="*/ 131105 h 1565836"/>
                  <a:gd name="connsiteX16" fmla="*/ 1415682 w 2552242"/>
                  <a:gd name="connsiteY16" fmla="*/ 36388 h 1565836"/>
                  <a:gd name="connsiteX17" fmla="*/ 1422502 w 2552242"/>
                  <a:gd name="connsiteY17" fmla="*/ 33645 h 1565836"/>
                  <a:gd name="connsiteX18" fmla="*/ 1577112 w 2552242"/>
                  <a:gd name="connsiteY18" fmla="*/ 346 h 1565836"/>
                  <a:gd name="connsiteX19" fmla="*/ 1626604 w 2552242"/>
                  <a:gd name="connsiteY19" fmla="*/ 1108 h 1565836"/>
                  <a:gd name="connsiteX20" fmla="*/ 1967179 w 2552242"/>
                  <a:gd name="connsiteY20" fmla="*/ 182388 h 1565836"/>
                  <a:gd name="connsiteX21" fmla="*/ 2070087 w 2552242"/>
                  <a:gd name="connsiteY21" fmla="*/ 345494 h 1565836"/>
                  <a:gd name="connsiteX22" fmla="*/ 2182673 w 2552242"/>
                  <a:gd name="connsiteY22" fmla="*/ 304003 h 1565836"/>
                  <a:gd name="connsiteX23" fmla="*/ 2188846 w 2552242"/>
                  <a:gd name="connsiteY23" fmla="*/ 303660 h 1565836"/>
                  <a:gd name="connsiteX24" fmla="*/ 2300630 w 2552242"/>
                  <a:gd name="connsiteY24" fmla="*/ 329835 h 1565836"/>
                  <a:gd name="connsiteX25" fmla="*/ 2422208 w 2552242"/>
                  <a:gd name="connsiteY25" fmla="*/ 117503 h 1565836"/>
                  <a:gd name="connsiteX26" fmla="*/ 2552243 w 2552242"/>
                  <a:gd name="connsiteY26" fmla="*/ 15662 h 1565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552242" h="1565836">
                    <a:moveTo>
                      <a:pt x="2552243" y="15662"/>
                    </a:moveTo>
                    <a:lnTo>
                      <a:pt x="2552243" y="1515812"/>
                    </a:lnTo>
                    <a:cubicBezTo>
                      <a:pt x="2530183" y="1532842"/>
                      <a:pt x="2507857" y="1549530"/>
                      <a:pt x="2485225" y="1565837"/>
                    </a:cubicBezTo>
                    <a:lnTo>
                      <a:pt x="0" y="1565837"/>
                    </a:lnTo>
                    <a:cubicBezTo>
                      <a:pt x="14592" y="1515659"/>
                      <a:pt x="42215" y="1467463"/>
                      <a:pt x="82029" y="1423191"/>
                    </a:cubicBezTo>
                    <a:cubicBezTo>
                      <a:pt x="134188" y="1365278"/>
                      <a:pt x="207454" y="1314796"/>
                      <a:pt x="288303" y="1281077"/>
                    </a:cubicBezTo>
                    <a:cubicBezTo>
                      <a:pt x="375247" y="1244806"/>
                      <a:pt x="464706" y="1225947"/>
                      <a:pt x="569862" y="1221718"/>
                    </a:cubicBezTo>
                    <a:cubicBezTo>
                      <a:pt x="627583" y="1219393"/>
                      <a:pt x="683742" y="1221565"/>
                      <a:pt x="741883" y="1224651"/>
                    </a:cubicBezTo>
                    <a:cubicBezTo>
                      <a:pt x="737159" y="1189485"/>
                      <a:pt x="737654" y="1154776"/>
                      <a:pt x="743560" y="1122086"/>
                    </a:cubicBezTo>
                    <a:cubicBezTo>
                      <a:pt x="758533" y="1039181"/>
                      <a:pt x="805815" y="972772"/>
                      <a:pt x="880263" y="930024"/>
                    </a:cubicBezTo>
                    <a:cubicBezTo>
                      <a:pt x="919048" y="907774"/>
                      <a:pt x="964273" y="895010"/>
                      <a:pt x="1010983" y="893143"/>
                    </a:cubicBezTo>
                    <a:cubicBezTo>
                      <a:pt x="1032929" y="892229"/>
                      <a:pt x="1054722" y="893676"/>
                      <a:pt x="1075944" y="897296"/>
                    </a:cubicBezTo>
                    <a:cubicBezTo>
                      <a:pt x="1033005" y="719750"/>
                      <a:pt x="1033958" y="557901"/>
                      <a:pt x="1079068" y="414341"/>
                    </a:cubicBezTo>
                    <a:cubicBezTo>
                      <a:pt x="1084440" y="397196"/>
                      <a:pt x="1090651" y="380241"/>
                      <a:pt x="1097585" y="363553"/>
                    </a:cubicBezTo>
                    <a:cubicBezTo>
                      <a:pt x="1129208" y="287658"/>
                      <a:pt x="1176604" y="217059"/>
                      <a:pt x="1235202" y="158765"/>
                    </a:cubicBezTo>
                    <a:cubicBezTo>
                      <a:pt x="1244804" y="149203"/>
                      <a:pt x="1254709" y="139982"/>
                      <a:pt x="1264882" y="131105"/>
                    </a:cubicBezTo>
                    <a:cubicBezTo>
                      <a:pt x="1311859" y="90185"/>
                      <a:pt x="1362647" y="58410"/>
                      <a:pt x="1415682" y="36388"/>
                    </a:cubicBezTo>
                    <a:cubicBezTo>
                      <a:pt x="1417968" y="35436"/>
                      <a:pt x="1420215" y="34521"/>
                      <a:pt x="1422502" y="33645"/>
                    </a:cubicBezTo>
                    <a:cubicBezTo>
                      <a:pt x="1472527" y="13757"/>
                      <a:pt x="1524457" y="2480"/>
                      <a:pt x="1577112" y="346"/>
                    </a:cubicBezTo>
                    <a:cubicBezTo>
                      <a:pt x="1593570" y="-302"/>
                      <a:pt x="1610220" y="-35"/>
                      <a:pt x="1626604" y="1108"/>
                    </a:cubicBezTo>
                    <a:cubicBezTo>
                      <a:pt x="1753362" y="10214"/>
                      <a:pt x="1874330" y="74565"/>
                      <a:pt x="1967179" y="182388"/>
                    </a:cubicBezTo>
                    <a:cubicBezTo>
                      <a:pt x="2009089" y="231003"/>
                      <a:pt x="2043799" y="286325"/>
                      <a:pt x="2070087" y="345494"/>
                    </a:cubicBezTo>
                    <a:cubicBezTo>
                      <a:pt x="2103730" y="321415"/>
                      <a:pt x="2142782" y="306822"/>
                      <a:pt x="2182673" y="304003"/>
                    </a:cubicBezTo>
                    <a:cubicBezTo>
                      <a:pt x="2184730" y="303889"/>
                      <a:pt x="2186788" y="303774"/>
                      <a:pt x="2188846" y="303660"/>
                    </a:cubicBezTo>
                    <a:cubicBezTo>
                      <a:pt x="2228240" y="302098"/>
                      <a:pt x="2266607" y="311813"/>
                      <a:pt x="2300630" y="329835"/>
                    </a:cubicBezTo>
                    <a:cubicBezTo>
                      <a:pt x="2325624" y="251311"/>
                      <a:pt x="2367153" y="177740"/>
                      <a:pt x="2422208" y="117503"/>
                    </a:cubicBezTo>
                    <a:cubicBezTo>
                      <a:pt x="2460765" y="75327"/>
                      <a:pt x="2504732" y="41075"/>
                      <a:pt x="2552243" y="15662"/>
                    </a:cubicBezTo>
                    <a:close/>
                  </a:path>
                </a:pathLst>
              </a:custGeom>
              <a:solidFill>
                <a:srgbClr val="9FBA3A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0" name="图形 2">
              <a:extLst>
                <a:ext uri="{FF2B5EF4-FFF2-40B4-BE49-F238E27FC236}">
                  <a16:creationId xmlns:a16="http://schemas.microsoft.com/office/drawing/2014/main" id="{F1977912-8576-2513-D3DD-B9EDCEEDDE8D}"/>
                </a:ext>
              </a:extLst>
            </p:cNvPr>
            <p:cNvGrpSpPr/>
            <p:nvPr/>
          </p:nvGrpSpPr>
          <p:grpSpPr>
            <a:xfrm>
              <a:off x="8885377" y="5656821"/>
              <a:ext cx="1782622" cy="1201178"/>
              <a:chOff x="8885377" y="5656821"/>
              <a:chExt cx="1782622" cy="1201178"/>
            </a:xfrm>
          </p:grpSpPr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C3394278-6D3E-12CB-914B-4F0C4F286CFA}"/>
                  </a:ext>
                </a:extLst>
              </p:cNvPr>
              <p:cNvSpPr/>
              <p:nvPr/>
            </p:nvSpPr>
            <p:spPr>
              <a:xfrm>
                <a:off x="8885377" y="5656821"/>
                <a:ext cx="1782622" cy="1201178"/>
              </a:xfrm>
              <a:custGeom>
                <a:avLst/>
                <a:gdLst>
                  <a:gd name="connsiteX0" fmla="*/ 1782623 w 1782622"/>
                  <a:gd name="connsiteY0" fmla="*/ 0 h 1201178"/>
                  <a:gd name="connsiteX1" fmla="*/ 1782623 w 1782622"/>
                  <a:gd name="connsiteY1" fmla="*/ 1151154 h 1201178"/>
                  <a:gd name="connsiteX2" fmla="*/ 1715605 w 1782622"/>
                  <a:gd name="connsiteY2" fmla="*/ 1201179 h 1201178"/>
                  <a:gd name="connsiteX3" fmla="*/ 0 w 1782622"/>
                  <a:gd name="connsiteY3" fmla="*/ 1201179 h 1201178"/>
                  <a:gd name="connsiteX4" fmla="*/ 648 w 1782622"/>
                  <a:gd name="connsiteY4" fmla="*/ 1200112 h 1201178"/>
                  <a:gd name="connsiteX5" fmla="*/ 320078 w 1782622"/>
                  <a:gd name="connsiteY5" fmla="*/ 991438 h 1201178"/>
                  <a:gd name="connsiteX6" fmla="*/ 349987 w 1782622"/>
                  <a:gd name="connsiteY6" fmla="*/ 990105 h 1201178"/>
                  <a:gd name="connsiteX7" fmla="*/ 427977 w 1782622"/>
                  <a:gd name="connsiteY7" fmla="*/ 999020 h 1201178"/>
                  <a:gd name="connsiteX8" fmla="*/ 607619 w 1782622"/>
                  <a:gd name="connsiteY8" fmla="*/ 860984 h 1201178"/>
                  <a:gd name="connsiteX9" fmla="*/ 706069 w 1782622"/>
                  <a:gd name="connsiteY9" fmla="*/ 836790 h 1201178"/>
                  <a:gd name="connsiteX10" fmla="*/ 697535 w 1782622"/>
                  <a:gd name="connsiteY10" fmla="*/ 815035 h 1201178"/>
                  <a:gd name="connsiteX11" fmla="*/ 665112 w 1782622"/>
                  <a:gd name="connsiteY11" fmla="*/ 439293 h 1201178"/>
                  <a:gd name="connsiteX12" fmla="*/ 1006602 w 1782622"/>
                  <a:gd name="connsiteY12" fmla="*/ 165163 h 1201178"/>
                  <a:gd name="connsiteX13" fmla="*/ 1030262 w 1782622"/>
                  <a:gd name="connsiteY13" fmla="*/ 166078 h 1201178"/>
                  <a:gd name="connsiteX14" fmla="*/ 1247585 w 1782622"/>
                  <a:gd name="connsiteY14" fmla="*/ 258585 h 1201178"/>
                  <a:gd name="connsiteX15" fmla="*/ 1447419 w 1782622"/>
                  <a:gd name="connsiteY15" fmla="*/ 550736 h 1201178"/>
                  <a:gd name="connsiteX16" fmla="*/ 1493177 w 1782622"/>
                  <a:gd name="connsiteY16" fmla="*/ 533057 h 1201178"/>
                  <a:gd name="connsiteX17" fmla="*/ 1488872 w 1782622"/>
                  <a:gd name="connsiteY17" fmla="*/ 487452 h 1201178"/>
                  <a:gd name="connsiteX18" fmla="*/ 1643025 w 1782622"/>
                  <a:gd name="connsiteY18" fmla="*/ 111633 h 1201178"/>
                  <a:gd name="connsiteX19" fmla="*/ 1782623 w 1782622"/>
                  <a:gd name="connsiteY19" fmla="*/ 0 h 1201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782622" h="1201178">
                    <a:moveTo>
                      <a:pt x="1782623" y="0"/>
                    </a:moveTo>
                    <a:lnTo>
                      <a:pt x="1782623" y="1151154"/>
                    </a:lnTo>
                    <a:cubicBezTo>
                      <a:pt x="1760563" y="1168184"/>
                      <a:pt x="1738237" y="1184872"/>
                      <a:pt x="1715605" y="1201179"/>
                    </a:cubicBezTo>
                    <a:lnTo>
                      <a:pt x="0" y="1201179"/>
                    </a:lnTo>
                    <a:cubicBezTo>
                      <a:pt x="229" y="1200836"/>
                      <a:pt x="419" y="1200455"/>
                      <a:pt x="648" y="1200112"/>
                    </a:cubicBezTo>
                    <a:cubicBezTo>
                      <a:pt x="72504" y="1082535"/>
                      <a:pt x="194920" y="1002602"/>
                      <a:pt x="320078" y="991438"/>
                    </a:cubicBezTo>
                    <a:cubicBezTo>
                      <a:pt x="329908" y="990524"/>
                      <a:pt x="340004" y="990105"/>
                      <a:pt x="349987" y="990105"/>
                    </a:cubicBezTo>
                    <a:cubicBezTo>
                      <a:pt x="376047" y="990105"/>
                      <a:pt x="402298" y="993115"/>
                      <a:pt x="427977" y="999020"/>
                    </a:cubicBezTo>
                    <a:cubicBezTo>
                      <a:pt x="472973" y="936384"/>
                      <a:pt x="536258" y="887692"/>
                      <a:pt x="607619" y="860984"/>
                    </a:cubicBezTo>
                    <a:cubicBezTo>
                      <a:pt x="638937" y="849249"/>
                      <a:pt x="671855" y="841172"/>
                      <a:pt x="706069" y="836790"/>
                    </a:cubicBezTo>
                    <a:cubicBezTo>
                      <a:pt x="703173" y="829589"/>
                      <a:pt x="700316" y="822313"/>
                      <a:pt x="697535" y="815035"/>
                    </a:cubicBezTo>
                    <a:cubicBezTo>
                      <a:pt x="643624" y="673303"/>
                      <a:pt x="632993" y="550392"/>
                      <a:pt x="665112" y="439293"/>
                    </a:cubicBezTo>
                    <a:cubicBezTo>
                      <a:pt x="711098" y="280416"/>
                      <a:pt x="854697" y="165163"/>
                      <a:pt x="1006602" y="165163"/>
                    </a:cubicBezTo>
                    <a:cubicBezTo>
                      <a:pt x="1014450" y="165163"/>
                      <a:pt x="1022413" y="165469"/>
                      <a:pt x="1030262" y="166078"/>
                    </a:cubicBezTo>
                    <a:cubicBezTo>
                      <a:pt x="1103414" y="171603"/>
                      <a:pt x="1174547" y="201854"/>
                      <a:pt x="1247585" y="258585"/>
                    </a:cubicBezTo>
                    <a:cubicBezTo>
                      <a:pt x="1335253" y="326746"/>
                      <a:pt x="1402194" y="424739"/>
                      <a:pt x="1447419" y="550736"/>
                    </a:cubicBezTo>
                    <a:cubicBezTo>
                      <a:pt x="1462163" y="543763"/>
                      <a:pt x="1477442" y="537858"/>
                      <a:pt x="1493177" y="533057"/>
                    </a:cubicBezTo>
                    <a:cubicBezTo>
                      <a:pt x="1491158" y="517627"/>
                      <a:pt x="1489711" y="502501"/>
                      <a:pt x="1488872" y="487452"/>
                    </a:cubicBezTo>
                    <a:cubicBezTo>
                      <a:pt x="1481633" y="359969"/>
                      <a:pt x="1537830" y="222961"/>
                      <a:pt x="1643025" y="111633"/>
                    </a:cubicBezTo>
                    <a:cubicBezTo>
                      <a:pt x="1684515" y="67742"/>
                      <a:pt x="1732255" y="29604"/>
                      <a:pt x="1782623" y="0"/>
                    </a:cubicBezTo>
                    <a:close/>
                  </a:path>
                </a:pathLst>
              </a:custGeom>
              <a:solidFill>
                <a:srgbClr val="D0DE44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369F2AFC-2CCB-AED8-78D9-C92F3113FF81}"/>
                  </a:ext>
                </a:extLst>
              </p:cNvPr>
              <p:cNvSpPr/>
              <p:nvPr/>
            </p:nvSpPr>
            <p:spPr>
              <a:xfrm>
                <a:off x="8978150" y="5747499"/>
                <a:ext cx="1689849" cy="1110500"/>
              </a:xfrm>
              <a:custGeom>
                <a:avLst/>
                <a:gdLst>
                  <a:gd name="connsiteX0" fmla="*/ 1689849 w 1689849"/>
                  <a:gd name="connsiteY0" fmla="*/ 0 h 1110500"/>
                  <a:gd name="connsiteX1" fmla="*/ 1689849 w 1689849"/>
                  <a:gd name="connsiteY1" fmla="*/ 1110501 h 1110500"/>
                  <a:gd name="connsiteX2" fmla="*/ 0 w 1689849"/>
                  <a:gd name="connsiteY2" fmla="*/ 1110501 h 1110500"/>
                  <a:gd name="connsiteX3" fmla="*/ 234087 w 1689849"/>
                  <a:gd name="connsiteY3" fmla="*/ 976655 h 1110500"/>
                  <a:gd name="connsiteX4" fmla="*/ 257213 w 1689849"/>
                  <a:gd name="connsiteY4" fmla="*/ 975627 h 1110500"/>
                  <a:gd name="connsiteX5" fmla="*/ 369417 w 1689849"/>
                  <a:gd name="connsiteY5" fmla="*/ 999782 h 1110500"/>
                  <a:gd name="connsiteX6" fmla="*/ 390792 w 1689849"/>
                  <a:gd name="connsiteY6" fmla="*/ 961911 h 1110500"/>
                  <a:gd name="connsiteX7" fmla="*/ 541554 w 1689849"/>
                  <a:gd name="connsiteY7" fmla="*/ 841705 h 1110500"/>
                  <a:gd name="connsiteX8" fmla="*/ 674523 w 1689849"/>
                  <a:gd name="connsiteY8" fmla="*/ 818464 h 1110500"/>
                  <a:gd name="connsiteX9" fmla="*/ 729158 w 1689849"/>
                  <a:gd name="connsiteY9" fmla="*/ 821779 h 1110500"/>
                  <a:gd name="connsiteX10" fmla="*/ 721919 w 1689849"/>
                  <a:gd name="connsiteY10" fmla="*/ 805510 h 1110500"/>
                  <a:gd name="connsiteX11" fmla="*/ 675970 w 1689849"/>
                  <a:gd name="connsiteY11" fmla="*/ 697230 h 1110500"/>
                  <a:gd name="connsiteX12" fmla="*/ 645566 w 1689849"/>
                  <a:gd name="connsiteY12" fmla="*/ 369760 h 1110500"/>
                  <a:gd name="connsiteX13" fmla="*/ 913829 w 1689849"/>
                  <a:gd name="connsiteY13" fmla="*/ 150685 h 1110500"/>
                  <a:gd name="connsiteX14" fmla="*/ 931621 w 1689849"/>
                  <a:gd name="connsiteY14" fmla="*/ 151371 h 1110500"/>
                  <a:gd name="connsiteX15" fmla="*/ 1108063 w 1689849"/>
                  <a:gd name="connsiteY15" fmla="*/ 228105 h 1110500"/>
                  <a:gd name="connsiteX16" fmla="*/ 1311821 w 1689849"/>
                  <a:gd name="connsiteY16" fmla="*/ 583692 h 1110500"/>
                  <a:gd name="connsiteX17" fmla="*/ 1328585 w 1689849"/>
                  <a:gd name="connsiteY17" fmla="*/ 567614 h 1110500"/>
                  <a:gd name="connsiteX18" fmla="*/ 1489519 w 1689849"/>
                  <a:gd name="connsiteY18" fmla="*/ 504025 h 1110500"/>
                  <a:gd name="connsiteX19" fmla="*/ 1472185 w 1689849"/>
                  <a:gd name="connsiteY19" fmla="*/ 392468 h 1110500"/>
                  <a:gd name="connsiteX20" fmla="*/ 1605648 w 1689849"/>
                  <a:gd name="connsiteY20" fmla="*/ 73304 h 1110500"/>
                  <a:gd name="connsiteX21" fmla="*/ 1689849 w 1689849"/>
                  <a:gd name="connsiteY21" fmla="*/ 0 h 111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689849" h="1110500">
                    <a:moveTo>
                      <a:pt x="1689849" y="0"/>
                    </a:moveTo>
                    <a:lnTo>
                      <a:pt x="1689849" y="1110501"/>
                    </a:lnTo>
                    <a:lnTo>
                      <a:pt x="0" y="1110501"/>
                    </a:lnTo>
                    <a:cubicBezTo>
                      <a:pt x="60236" y="1034567"/>
                      <a:pt x="146609" y="984466"/>
                      <a:pt x="234087" y="976655"/>
                    </a:cubicBezTo>
                    <a:cubicBezTo>
                      <a:pt x="241745" y="975969"/>
                      <a:pt x="249517" y="975627"/>
                      <a:pt x="257213" y="975627"/>
                    </a:cubicBezTo>
                    <a:cubicBezTo>
                      <a:pt x="296228" y="975627"/>
                      <a:pt x="334518" y="984123"/>
                      <a:pt x="369417" y="999782"/>
                    </a:cubicBezTo>
                    <a:cubicBezTo>
                      <a:pt x="375514" y="986866"/>
                      <a:pt x="382638" y="974217"/>
                      <a:pt x="390792" y="961911"/>
                    </a:cubicBezTo>
                    <a:cubicBezTo>
                      <a:pt x="427216" y="907161"/>
                      <a:pt x="480746" y="864451"/>
                      <a:pt x="541554" y="841705"/>
                    </a:cubicBezTo>
                    <a:cubicBezTo>
                      <a:pt x="582701" y="826275"/>
                      <a:pt x="627431" y="818464"/>
                      <a:pt x="674523" y="818464"/>
                    </a:cubicBezTo>
                    <a:cubicBezTo>
                      <a:pt x="692506" y="818464"/>
                      <a:pt x="710718" y="819569"/>
                      <a:pt x="729158" y="821779"/>
                    </a:cubicBezTo>
                    <a:cubicBezTo>
                      <a:pt x="726758" y="816407"/>
                      <a:pt x="724358" y="810997"/>
                      <a:pt x="721919" y="805510"/>
                    </a:cubicBezTo>
                    <a:cubicBezTo>
                      <a:pt x="706298" y="770611"/>
                      <a:pt x="690182" y="734530"/>
                      <a:pt x="675970" y="697230"/>
                    </a:cubicBezTo>
                    <a:cubicBezTo>
                      <a:pt x="628155" y="571538"/>
                      <a:pt x="618211" y="464439"/>
                      <a:pt x="645566" y="369760"/>
                    </a:cubicBezTo>
                    <a:cubicBezTo>
                      <a:pt x="682295" y="242849"/>
                      <a:pt x="795109" y="150685"/>
                      <a:pt x="913829" y="150685"/>
                    </a:cubicBezTo>
                    <a:cubicBezTo>
                      <a:pt x="919735" y="150685"/>
                      <a:pt x="925716" y="150914"/>
                      <a:pt x="931621" y="151371"/>
                    </a:cubicBezTo>
                    <a:cubicBezTo>
                      <a:pt x="989533" y="155753"/>
                      <a:pt x="1047255" y="180861"/>
                      <a:pt x="1108063" y="228105"/>
                    </a:cubicBezTo>
                    <a:cubicBezTo>
                      <a:pt x="1220191" y="315278"/>
                      <a:pt x="1279513" y="448399"/>
                      <a:pt x="1311821" y="583692"/>
                    </a:cubicBezTo>
                    <a:cubicBezTo>
                      <a:pt x="1317155" y="578168"/>
                      <a:pt x="1322717" y="572833"/>
                      <a:pt x="1328585" y="567614"/>
                    </a:cubicBezTo>
                    <a:cubicBezTo>
                      <a:pt x="1371791" y="529247"/>
                      <a:pt x="1429970" y="506349"/>
                      <a:pt x="1489519" y="504025"/>
                    </a:cubicBezTo>
                    <a:cubicBezTo>
                      <a:pt x="1480757" y="467944"/>
                      <a:pt x="1474356" y="430644"/>
                      <a:pt x="1472185" y="392468"/>
                    </a:cubicBezTo>
                    <a:cubicBezTo>
                      <a:pt x="1466126" y="285788"/>
                      <a:pt x="1514780" y="169469"/>
                      <a:pt x="1605648" y="73304"/>
                    </a:cubicBezTo>
                    <a:cubicBezTo>
                      <a:pt x="1631785" y="45644"/>
                      <a:pt x="1660131" y="21069"/>
                      <a:pt x="1689849" y="0"/>
                    </a:cubicBezTo>
                    <a:close/>
                  </a:path>
                </a:pathLst>
              </a:custGeom>
              <a:solidFill>
                <a:srgbClr val="B6CF33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3" name="图形 2">
              <a:extLst>
                <a:ext uri="{FF2B5EF4-FFF2-40B4-BE49-F238E27FC236}">
                  <a16:creationId xmlns:a16="http://schemas.microsoft.com/office/drawing/2014/main" id="{2A140683-2E0C-7BE3-7781-034AD063BC58}"/>
                </a:ext>
              </a:extLst>
            </p:cNvPr>
            <p:cNvGrpSpPr/>
            <p:nvPr/>
          </p:nvGrpSpPr>
          <p:grpSpPr>
            <a:xfrm>
              <a:off x="8770918" y="5087748"/>
              <a:ext cx="1812365" cy="1707294"/>
              <a:chOff x="8770918" y="5087748"/>
              <a:chExt cx="1812365" cy="1707294"/>
            </a:xfrm>
          </p:grpSpPr>
          <p:grpSp>
            <p:nvGrpSpPr>
              <p:cNvPr id="144" name="图形 2">
                <a:extLst>
                  <a:ext uri="{FF2B5EF4-FFF2-40B4-BE49-F238E27FC236}">
                    <a16:creationId xmlns:a16="http://schemas.microsoft.com/office/drawing/2014/main" id="{6E788839-E9FA-1A3E-A313-1BD296525285}"/>
                  </a:ext>
                </a:extLst>
              </p:cNvPr>
              <p:cNvGrpSpPr/>
              <p:nvPr/>
            </p:nvGrpSpPr>
            <p:grpSpPr>
              <a:xfrm>
                <a:off x="9028168" y="5087748"/>
                <a:ext cx="572905" cy="571288"/>
                <a:chOff x="9028168" y="5087748"/>
                <a:chExt cx="572905" cy="571288"/>
              </a:xfrm>
            </p:grpSpPr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D6768181-B567-C152-3E4A-04646711A4AF}"/>
                    </a:ext>
                  </a:extLst>
                </p:cNvPr>
                <p:cNvSpPr/>
                <p:nvPr/>
              </p:nvSpPr>
              <p:spPr>
                <a:xfrm>
                  <a:off x="9028168" y="5087748"/>
                  <a:ext cx="572905" cy="571288"/>
                </a:xfrm>
                <a:custGeom>
                  <a:avLst/>
                  <a:gdLst>
                    <a:gd name="connsiteX0" fmla="*/ 2560 w 572905"/>
                    <a:gd name="connsiteY0" fmla="*/ 232116 h 571288"/>
                    <a:gd name="connsiteX1" fmla="*/ 41994 w 572905"/>
                    <a:gd name="connsiteY1" fmla="*/ 150010 h 571288"/>
                    <a:gd name="connsiteX2" fmla="*/ 78684 w 572905"/>
                    <a:gd name="connsiteY2" fmla="*/ 151039 h 571288"/>
                    <a:gd name="connsiteX3" fmla="*/ 199499 w 572905"/>
                    <a:gd name="connsiteY3" fmla="*/ 227010 h 571288"/>
                    <a:gd name="connsiteX4" fmla="*/ 186202 w 572905"/>
                    <a:gd name="connsiteY4" fmla="*/ 62952 h 571288"/>
                    <a:gd name="connsiteX5" fmla="*/ 240456 w 572905"/>
                    <a:gd name="connsiteY5" fmla="*/ 277 h 571288"/>
                    <a:gd name="connsiteX6" fmla="*/ 293187 w 572905"/>
                    <a:gd name="connsiteY6" fmla="*/ 25462 h 571288"/>
                    <a:gd name="connsiteX7" fmla="*/ 323133 w 572905"/>
                    <a:gd name="connsiteY7" fmla="*/ 172451 h 571288"/>
                    <a:gd name="connsiteX8" fmla="*/ 375597 w 572905"/>
                    <a:gd name="connsiteY8" fmla="*/ 89927 h 571288"/>
                    <a:gd name="connsiteX9" fmla="*/ 417241 w 572905"/>
                    <a:gd name="connsiteY9" fmla="*/ 56170 h 571288"/>
                    <a:gd name="connsiteX10" fmla="*/ 469323 w 572905"/>
                    <a:gd name="connsiteY10" fmla="*/ 55866 h 571288"/>
                    <a:gd name="connsiteX11" fmla="*/ 498584 w 572905"/>
                    <a:gd name="connsiteY11" fmla="*/ 124102 h 571288"/>
                    <a:gd name="connsiteX12" fmla="*/ 435986 w 572905"/>
                    <a:gd name="connsiteY12" fmla="*/ 233564 h 571288"/>
                    <a:gd name="connsiteX13" fmla="*/ 514624 w 572905"/>
                    <a:gd name="connsiteY13" fmla="*/ 225830 h 571288"/>
                    <a:gd name="connsiteX14" fmla="*/ 571659 w 572905"/>
                    <a:gd name="connsiteY14" fmla="*/ 274941 h 571288"/>
                    <a:gd name="connsiteX15" fmla="*/ 565640 w 572905"/>
                    <a:gd name="connsiteY15" fmla="*/ 318146 h 571288"/>
                    <a:gd name="connsiteX16" fmla="*/ 485325 w 572905"/>
                    <a:gd name="connsiteY16" fmla="*/ 385392 h 571288"/>
                    <a:gd name="connsiteX17" fmla="*/ 378531 w 572905"/>
                    <a:gd name="connsiteY17" fmla="*/ 388860 h 571288"/>
                    <a:gd name="connsiteX18" fmla="*/ 449588 w 572905"/>
                    <a:gd name="connsiteY18" fmla="*/ 440752 h 571288"/>
                    <a:gd name="connsiteX19" fmla="*/ 460789 w 572905"/>
                    <a:gd name="connsiteY19" fmla="*/ 528000 h 571288"/>
                    <a:gd name="connsiteX20" fmla="*/ 448521 w 572905"/>
                    <a:gd name="connsiteY20" fmla="*/ 552690 h 571288"/>
                    <a:gd name="connsiteX21" fmla="*/ 400591 w 572905"/>
                    <a:gd name="connsiteY21" fmla="*/ 571168 h 571288"/>
                    <a:gd name="connsiteX22" fmla="*/ 351061 w 572905"/>
                    <a:gd name="connsiteY22" fmla="*/ 553185 h 571288"/>
                    <a:gd name="connsiteX23" fmla="*/ 269641 w 572905"/>
                    <a:gd name="connsiteY23" fmla="*/ 435837 h 571288"/>
                    <a:gd name="connsiteX24" fmla="*/ 182392 w 572905"/>
                    <a:gd name="connsiteY24" fmla="*/ 520762 h 571288"/>
                    <a:gd name="connsiteX25" fmla="*/ 58033 w 572905"/>
                    <a:gd name="connsiteY25" fmla="*/ 507427 h 571288"/>
                    <a:gd name="connsiteX26" fmla="*/ 18524 w 572905"/>
                    <a:gd name="connsiteY26" fmla="*/ 478661 h 571288"/>
                    <a:gd name="connsiteX27" fmla="*/ 51061 w 572905"/>
                    <a:gd name="connsiteY27" fmla="*/ 390802 h 571288"/>
                    <a:gd name="connsiteX28" fmla="*/ 147264 w 572905"/>
                    <a:gd name="connsiteY28" fmla="*/ 340053 h 571288"/>
                    <a:gd name="connsiteX29" fmla="*/ 106916 w 572905"/>
                    <a:gd name="connsiteY29" fmla="*/ 329805 h 571288"/>
                    <a:gd name="connsiteX30" fmla="*/ 2560 w 572905"/>
                    <a:gd name="connsiteY30" fmla="*/ 232116 h 571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572905" h="571288">
                      <a:moveTo>
                        <a:pt x="2560" y="232116"/>
                      </a:moveTo>
                      <a:cubicBezTo>
                        <a:pt x="-6546" y="199464"/>
                        <a:pt x="9113" y="158088"/>
                        <a:pt x="41994" y="150010"/>
                      </a:cubicBezTo>
                      <a:cubicBezTo>
                        <a:pt x="53957" y="147077"/>
                        <a:pt x="66568" y="148715"/>
                        <a:pt x="78684" y="151039"/>
                      </a:cubicBezTo>
                      <a:cubicBezTo>
                        <a:pt x="126995" y="160374"/>
                        <a:pt x="176410" y="183577"/>
                        <a:pt x="199499" y="227010"/>
                      </a:cubicBezTo>
                      <a:cubicBezTo>
                        <a:pt x="176715" y="175957"/>
                        <a:pt x="171914" y="117054"/>
                        <a:pt x="186202" y="62952"/>
                      </a:cubicBezTo>
                      <a:cubicBezTo>
                        <a:pt x="193708" y="34491"/>
                        <a:pt x="211234" y="3592"/>
                        <a:pt x="240456" y="277"/>
                      </a:cubicBezTo>
                      <a:cubicBezTo>
                        <a:pt x="260611" y="-2009"/>
                        <a:pt x="279928" y="10146"/>
                        <a:pt x="293187" y="25462"/>
                      </a:cubicBezTo>
                      <a:cubicBezTo>
                        <a:pt x="327019" y="64438"/>
                        <a:pt x="330677" y="121397"/>
                        <a:pt x="323133" y="172451"/>
                      </a:cubicBezTo>
                      <a:cubicBezTo>
                        <a:pt x="336240" y="142467"/>
                        <a:pt x="353994" y="114501"/>
                        <a:pt x="375597" y="89927"/>
                      </a:cubicBezTo>
                      <a:cubicBezTo>
                        <a:pt x="387485" y="76401"/>
                        <a:pt x="400858" y="63638"/>
                        <a:pt x="417241" y="56170"/>
                      </a:cubicBezTo>
                      <a:cubicBezTo>
                        <a:pt x="433623" y="48703"/>
                        <a:pt x="453549" y="47217"/>
                        <a:pt x="469323" y="55866"/>
                      </a:cubicBezTo>
                      <a:cubicBezTo>
                        <a:pt x="492260" y="68400"/>
                        <a:pt x="500184" y="98004"/>
                        <a:pt x="498584" y="124102"/>
                      </a:cubicBezTo>
                      <a:cubicBezTo>
                        <a:pt x="495917" y="167575"/>
                        <a:pt x="472104" y="209218"/>
                        <a:pt x="435986" y="233564"/>
                      </a:cubicBezTo>
                      <a:cubicBezTo>
                        <a:pt x="461627" y="226630"/>
                        <a:pt x="488526" y="220876"/>
                        <a:pt x="514624" y="225830"/>
                      </a:cubicBezTo>
                      <a:cubicBezTo>
                        <a:pt x="540723" y="230782"/>
                        <a:pt x="565983" y="248956"/>
                        <a:pt x="571659" y="274941"/>
                      </a:cubicBezTo>
                      <a:cubicBezTo>
                        <a:pt x="574822" y="289380"/>
                        <a:pt x="571659" y="304658"/>
                        <a:pt x="565640" y="318146"/>
                      </a:cubicBezTo>
                      <a:cubicBezTo>
                        <a:pt x="550933" y="350988"/>
                        <a:pt x="519653" y="374572"/>
                        <a:pt x="485325" y="385392"/>
                      </a:cubicBezTo>
                      <a:cubicBezTo>
                        <a:pt x="450997" y="396213"/>
                        <a:pt x="413926" y="395298"/>
                        <a:pt x="378531" y="388860"/>
                      </a:cubicBezTo>
                      <a:cubicBezTo>
                        <a:pt x="407906" y="395565"/>
                        <a:pt x="434233" y="414767"/>
                        <a:pt x="449588" y="440752"/>
                      </a:cubicBezTo>
                      <a:cubicBezTo>
                        <a:pt x="464941" y="466698"/>
                        <a:pt x="469056" y="499045"/>
                        <a:pt x="460789" y="528000"/>
                      </a:cubicBezTo>
                      <a:cubicBezTo>
                        <a:pt x="458237" y="536916"/>
                        <a:pt x="454502" y="545603"/>
                        <a:pt x="448521" y="552690"/>
                      </a:cubicBezTo>
                      <a:cubicBezTo>
                        <a:pt x="437053" y="566253"/>
                        <a:pt x="418307" y="572235"/>
                        <a:pt x="400591" y="571168"/>
                      </a:cubicBezTo>
                      <a:cubicBezTo>
                        <a:pt x="382875" y="570101"/>
                        <a:pt x="366072" y="562672"/>
                        <a:pt x="351061" y="553185"/>
                      </a:cubicBezTo>
                      <a:cubicBezTo>
                        <a:pt x="309760" y="527048"/>
                        <a:pt x="279661" y="483690"/>
                        <a:pt x="269641" y="435837"/>
                      </a:cubicBezTo>
                      <a:cubicBezTo>
                        <a:pt x="259583" y="477175"/>
                        <a:pt x="223349" y="509294"/>
                        <a:pt x="182392" y="520762"/>
                      </a:cubicBezTo>
                      <a:cubicBezTo>
                        <a:pt x="141396" y="532230"/>
                        <a:pt x="96781" y="525029"/>
                        <a:pt x="58033" y="507427"/>
                      </a:cubicBezTo>
                      <a:cubicBezTo>
                        <a:pt x="43022" y="500607"/>
                        <a:pt x="28316" y="491920"/>
                        <a:pt x="18524" y="478661"/>
                      </a:cubicBezTo>
                      <a:cubicBezTo>
                        <a:pt x="-6241" y="444981"/>
                        <a:pt x="23705" y="410576"/>
                        <a:pt x="51061" y="390802"/>
                      </a:cubicBezTo>
                      <a:cubicBezTo>
                        <a:pt x="79941" y="369924"/>
                        <a:pt x="115603" y="356170"/>
                        <a:pt x="147264" y="340053"/>
                      </a:cubicBezTo>
                      <a:cubicBezTo>
                        <a:pt x="134233" y="335215"/>
                        <a:pt x="120327" y="333424"/>
                        <a:pt x="106916" y="329805"/>
                      </a:cubicBezTo>
                      <a:cubicBezTo>
                        <a:pt x="62149" y="317689"/>
                        <a:pt x="15362" y="277988"/>
                        <a:pt x="2560" y="23211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9C88E272-38B6-AAC4-B0D9-B984FDC95465}"/>
                    </a:ext>
                  </a:extLst>
                </p:cNvPr>
                <p:cNvSpPr/>
                <p:nvPr/>
              </p:nvSpPr>
              <p:spPr>
                <a:xfrm>
                  <a:off x="9099208" y="5166541"/>
                  <a:ext cx="424486" cy="416070"/>
                </a:xfrm>
                <a:custGeom>
                  <a:avLst/>
                  <a:gdLst>
                    <a:gd name="connsiteX0" fmla="*/ 2539 w 424486"/>
                    <a:gd name="connsiteY0" fmla="*/ 178545 h 416070"/>
                    <a:gd name="connsiteX1" fmla="*/ 29056 w 424486"/>
                    <a:gd name="connsiteY1" fmla="*/ 116823 h 416070"/>
                    <a:gd name="connsiteX2" fmla="*/ 56107 w 424486"/>
                    <a:gd name="connsiteY2" fmla="*/ 116442 h 416070"/>
                    <a:gd name="connsiteX3" fmla="*/ 147471 w 424486"/>
                    <a:gd name="connsiteY3" fmla="*/ 168715 h 416070"/>
                    <a:gd name="connsiteX4" fmla="*/ 132612 w 424486"/>
                    <a:gd name="connsiteY4" fmla="*/ 48243 h 416070"/>
                    <a:gd name="connsiteX5" fmla="*/ 170674 w 424486"/>
                    <a:gd name="connsiteY5" fmla="*/ 390 h 416070"/>
                    <a:gd name="connsiteX6" fmla="*/ 210298 w 424486"/>
                    <a:gd name="connsiteY6" fmla="*/ 17306 h 416070"/>
                    <a:gd name="connsiteX7" fmla="*/ 236929 w 424486"/>
                    <a:gd name="connsiteY7" fmla="*/ 124710 h 416070"/>
                    <a:gd name="connsiteX8" fmla="*/ 273010 w 424486"/>
                    <a:gd name="connsiteY8" fmla="*/ 62264 h 416070"/>
                    <a:gd name="connsiteX9" fmla="*/ 302652 w 424486"/>
                    <a:gd name="connsiteY9" fmla="*/ 36127 h 416070"/>
                    <a:gd name="connsiteX10" fmla="*/ 341019 w 424486"/>
                    <a:gd name="connsiteY10" fmla="*/ 34299 h 416070"/>
                    <a:gd name="connsiteX11" fmla="*/ 364679 w 424486"/>
                    <a:gd name="connsiteY11" fmla="*/ 83676 h 416070"/>
                    <a:gd name="connsiteX12" fmla="*/ 321931 w 424486"/>
                    <a:gd name="connsiteY12" fmla="*/ 166277 h 416070"/>
                    <a:gd name="connsiteX13" fmla="*/ 379652 w 424486"/>
                    <a:gd name="connsiteY13" fmla="*/ 158162 h 416070"/>
                    <a:gd name="connsiteX14" fmla="*/ 423163 w 424486"/>
                    <a:gd name="connsiteY14" fmla="*/ 192566 h 416070"/>
                    <a:gd name="connsiteX15" fmla="*/ 420038 w 424486"/>
                    <a:gd name="connsiteY15" fmla="*/ 224570 h 416070"/>
                    <a:gd name="connsiteX16" fmla="*/ 362965 w 424486"/>
                    <a:gd name="connsiteY16" fmla="*/ 276615 h 416070"/>
                    <a:gd name="connsiteX17" fmla="*/ 284364 w 424486"/>
                    <a:gd name="connsiteY17" fmla="*/ 282444 h 416070"/>
                    <a:gd name="connsiteX18" fmla="*/ 338314 w 424486"/>
                    <a:gd name="connsiteY18" fmla="*/ 318487 h 416070"/>
                    <a:gd name="connsiteX19" fmla="*/ 349248 w 424486"/>
                    <a:gd name="connsiteY19" fmla="*/ 382418 h 416070"/>
                    <a:gd name="connsiteX20" fmla="*/ 340981 w 424486"/>
                    <a:gd name="connsiteY20" fmla="*/ 400973 h 416070"/>
                    <a:gd name="connsiteX21" fmla="*/ 306234 w 424486"/>
                    <a:gd name="connsiteY21" fmla="*/ 416061 h 416070"/>
                    <a:gd name="connsiteX22" fmla="*/ 269162 w 424486"/>
                    <a:gd name="connsiteY22" fmla="*/ 404326 h 416070"/>
                    <a:gd name="connsiteX23" fmla="*/ 205535 w 424486"/>
                    <a:gd name="connsiteY23" fmla="*/ 320392 h 416070"/>
                    <a:gd name="connsiteX24" fmla="*/ 143890 w 424486"/>
                    <a:gd name="connsiteY24" fmla="*/ 385657 h 416070"/>
                    <a:gd name="connsiteX25" fmla="*/ 51840 w 424486"/>
                    <a:gd name="connsiteY25" fmla="*/ 379675 h 416070"/>
                    <a:gd name="connsiteX26" fmla="*/ 21855 w 424486"/>
                    <a:gd name="connsiteY26" fmla="*/ 359710 h 416070"/>
                    <a:gd name="connsiteX27" fmla="*/ 43115 w 424486"/>
                    <a:gd name="connsiteY27" fmla="*/ 293988 h 416070"/>
                    <a:gd name="connsiteX28" fmla="*/ 112457 w 424486"/>
                    <a:gd name="connsiteY28" fmla="*/ 253640 h 416070"/>
                    <a:gd name="connsiteX29" fmla="*/ 82396 w 424486"/>
                    <a:gd name="connsiteY29" fmla="*/ 247315 h 416070"/>
                    <a:gd name="connsiteX30" fmla="*/ 2539 w 424486"/>
                    <a:gd name="connsiteY30" fmla="*/ 178545 h 4160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24486" h="416070">
                      <a:moveTo>
                        <a:pt x="2539" y="178545"/>
                      </a:moveTo>
                      <a:cubicBezTo>
                        <a:pt x="-5196" y="154771"/>
                        <a:pt x="5053" y="123796"/>
                        <a:pt x="29056" y="116823"/>
                      </a:cubicBezTo>
                      <a:cubicBezTo>
                        <a:pt x="37781" y="114271"/>
                        <a:pt x="47115" y="115109"/>
                        <a:pt x="56107" y="116442"/>
                      </a:cubicBezTo>
                      <a:cubicBezTo>
                        <a:pt x="91997" y="121814"/>
                        <a:pt x="129107" y="137397"/>
                        <a:pt x="147471" y="168715"/>
                      </a:cubicBezTo>
                      <a:cubicBezTo>
                        <a:pt x="129107" y="131796"/>
                        <a:pt x="123773" y="88553"/>
                        <a:pt x="132612" y="48243"/>
                      </a:cubicBezTo>
                      <a:cubicBezTo>
                        <a:pt x="137260" y="27060"/>
                        <a:pt x="149224" y="3742"/>
                        <a:pt x="170674" y="390"/>
                      </a:cubicBezTo>
                      <a:cubicBezTo>
                        <a:pt x="185457" y="-1934"/>
                        <a:pt x="200049" y="6447"/>
                        <a:pt x="210298" y="17306"/>
                      </a:cubicBezTo>
                      <a:cubicBezTo>
                        <a:pt x="236435" y="45005"/>
                        <a:pt x="240892" y="86838"/>
                        <a:pt x="236929" y="124710"/>
                      </a:cubicBezTo>
                      <a:cubicBezTo>
                        <a:pt x="245654" y="102193"/>
                        <a:pt x="257884" y="81047"/>
                        <a:pt x="273010" y="62264"/>
                      </a:cubicBezTo>
                      <a:cubicBezTo>
                        <a:pt x="281355" y="51939"/>
                        <a:pt x="290803" y="42109"/>
                        <a:pt x="302652" y="36127"/>
                      </a:cubicBezTo>
                      <a:cubicBezTo>
                        <a:pt x="314501" y="30145"/>
                        <a:pt x="329131" y="28393"/>
                        <a:pt x="341019" y="34299"/>
                      </a:cubicBezTo>
                      <a:cubicBezTo>
                        <a:pt x="358316" y="42833"/>
                        <a:pt x="365060" y="64397"/>
                        <a:pt x="364679" y="83676"/>
                      </a:cubicBezTo>
                      <a:cubicBezTo>
                        <a:pt x="364070" y="115794"/>
                        <a:pt x="347801" y="147227"/>
                        <a:pt x="321931" y="166277"/>
                      </a:cubicBezTo>
                      <a:cubicBezTo>
                        <a:pt x="340599" y="160371"/>
                        <a:pt x="360260" y="155304"/>
                        <a:pt x="379652" y="158162"/>
                      </a:cubicBezTo>
                      <a:cubicBezTo>
                        <a:pt x="399045" y="161019"/>
                        <a:pt x="418210" y="173630"/>
                        <a:pt x="423163" y="192566"/>
                      </a:cubicBezTo>
                      <a:cubicBezTo>
                        <a:pt x="425944" y="203120"/>
                        <a:pt x="424077" y="214435"/>
                        <a:pt x="420038" y="224570"/>
                      </a:cubicBezTo>
                      <a:cubicBezTo>
                        <a:pt x="410246" y="249220"/>
                        <a:pt x="387920" y="267585"/>
                        <a:pt x="362965" y="276615"/>
                      </a:cubicBezTo>
                      <a:cubicBezTo>
                        <a:pt x="338009" y="285644"/>
                        <a:pt x="310653" y="286102"/>
                        <a:pt x="284364" y="282444"/>
                      </a:cubicBezTo>
                      <a:cubicBezTo>
                        <a:pt x="306234" y="286482"/>
                        <a:pt x="326198" y="299817"/>
                        <a:pt x="338314" y="318487"/>
                      </a:cubicBezTo>
                      <a:cubicBezTo>
                        <a:pt x="350429" y="337117"/>
                        <a:pt x="354468" y="360816"/>
                        <a:pt x="349248" y="382418"/>
                      </a:cubicBezTo>
                      <a:cubicBezTo>
                        <a:pt x="347648" y="389048"/>
                        <a:pt x="345172" y="395601"/>
                        <a:pt x="340981" y="400973"/>
                      </a:cubicBezTo>
                      <a:cubicBezTo>
                        <a:pt x="332941" y="411336"/>
                        <a:pt x="319340" y="416327"/>
                        <a:pt x="306234" y="416061"/>
                      </a:cubicBezTo>
                      <a:cubicBezTo>
                        <a:pt x="293127" y="415832"/>
                        <a:pt x="280517" y="410879"/>
                        <a:pt x="269162" y="404326"/>
                      </a:cubicBezTo>
                      <a:cubicBezTo>
                        <a:pt x="237920" y="386342"/>
                        <a:pt x="214413" y="355329"/>
                        <a:pt x="205535" y="320392"/>
                      </a:cubicBezTo>
                      <a:cubicBezTo>
                        <a:pt x="199401" y="351176"/>
                        <a:pt x="173722" y="375941"/>
                        <a:pt x="143890" y="385657"/>
                      </a:cubicBezTo>
                      <a:cubicBezTo>
                        <a:pt x="114057" y="395372"/>
                        <a:pt x="80948" y="391448"/>
                        <a:pt x="51840" y="379675"/>
                      </a:cubicBezTo>
                      <a:cubicBezTo>
                        <a:pt x="40562" y="375103"/>
                        <a:pt x="29437" y="369159"/>
                        <a:pt x="21855" y="359710"/>
                      </a:cubicBezTo>
                      <a:cubicBezTo>
                        <a:pt x="2577" y="335670"/>
                        <a:pt x="23570" y="309381"/>
                        <a:pt x="43115" y="293988"/>
                      </a:cubicBezTo>
                      <a:cubicBezTo>
                        <a:pt x="63765" y="277719"/>
                        <a:pt x="89597" y="266480"/>
                        <a:pt x="112457" y="253640"/>
                      </a:cubicBezTo>
                      <a:cubicBezTo>
                        <a:pt x="102703" y="250478"/>
                        <a:pt x="92416" y="249602"/>
                        <a:pt x="82396" y="247315"/>
                      </a:cubicBezTo>
                      <a:cubicBezTo>
                        <a:pt x="49097" y="239734"/>
                        <a:pt x="13397" y="211959"/>
                        <a:pt x="2539" y="178545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任意多边形: 形状 146">
                  <a:extLst>
                    <a:ext uri="{FF2B5EF4-FFF2-40B4-BE49-F238E27FC236}">
                      <a16:creationId xmlns:a16="http://schemas.microsoft.com/office/drawing/2014/main" id="{ABC89DAA-B4F4-C5BF-BF62-23FA1E91C189}"/>
                    </a:ext>
                  </a:extLst>
                </p:cNvPr>
                <p:cNvSpPr/>
                <p:nvPr/>
              </p:nvSpPr>
              <p:spPr>
                <a:xfrm>
                  <a:off x="9234716" y="5329999"/>
                  <a:ext cx="117348" cy="117348"/>
                </a:xfrm>
                <a:custGeom>
                  <a:avLst/>
                  <a:gdLst>
                    <a:gd name="connsiteX0" fmla="*/ 117348 w 117348"/>
                    <a:gd name="connsiteY0" fmla="*/ 58674 h 117348"/>
                    <a:gd name="connsiteX1" fmla="*/ 58674 w 117348"/>
                    <a:gd name="connsiteY1" fmla="*/ 117348 h 117348"/>
                    <a:gd name="connsiteX2" fmla="*/ 0 w 117348"/>
                    <a:gd name="connsiteY2" fmla="*/ 58674 h 117348"/>
                    <a:gd name="connsiteX3" fmla="*/ 58674 w 117348"/>
                    <a:gd name="connsiteY3" fmla="*/ 0 h 117348"/>
                    <a:gd name="connsiteX4" fmla="*/ 117348 w 117348"/>
                    <a:gd name="connsiteY4" fmla="*/ 58674 h 1173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7348" h="117348">
                      <a:moveTo>
                        <a:pt x="117348" y="58674"/>
                      </a:moveTo>
                      <a:cubicBezTo>
                        <a:pt x="117348" y="91078"/>
                        <a:pt x="91079" y="117348"/>
                        <a:pt x="58674" y="117348"/>
                      </a:cubicBezTo>
                      <a:cubicBezTo>
                        <a:pt x="26270" y="117348"/>
                        <a:pt x="0" y="91079"/>
                        <a:pt x="0" y="58674"/>
                      </a:cubicBezTo>
                      <a:cubicBezTo>
                        <a:pt x="0" y="26269"/>
                        <a:pt x="26269" y="0"/>
                        <a:pt x="58674" y="0"/>
                      </a:cubicBezTo>
                      <a:cubicBezTo>
                        <a:pt x="91079" y="0"/>
                        <a:pt x="117348" y="26269"/>
                        <a:pt x="117348" y="58674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8" name="任意多边形: 形状 147">
                  <a:extLst>
                    <a:ext uri="{FF2B5EF4-FFF2-40B4-BE49-F238E27FC236}">
                      <a16:creationId xmlns:a16="http://schemas.microsoft.com/office/drawing/2014/main" id="{1E928F11-50C4-9157-2568-EF03936EEDED}"/>
                    </a:ext>
                  </a:extLst>
                </p:cNvPr>
                <p:cNvSpPr/>
                <p:nvPr/>
              </p:nvSpPr>
              <p:spPr>
                <a:xfrm>
                  <a:off x="9243004" y="5346043"/>
                  <a:ext cx="65072" cy="65088"/>
                </a:xfrm>
                <a:custGeom>
                  <a:avLst/>
                  <a:gdLst>
                    <a:gd name="connsiteX0" fmla="*/ 51910 w 65072"/>
                    <a:gd name="connsiteY0" fmla="*/ 6397 h 65088"/>
                    <a:gd name="connsiteX1" fmla="*/ 58692 w 65072"/>
                    <a:gd name="connsiteY1" fmla="*/ 51927 h 65088"/>
                    <a:gd name="connsiteX2" fmla="*/ 13162 w 65072"/>
                    <a:gd name="connsiteY2" fmla="*/ 58708 h 65088"/>
                    <a:gd name="connsiteX3" fmla="*/ 6381 w 65072"/>
                    <a:gd name="connsiteY3" fmla="*/ 13179 h 65088"/>
                    <a:gd name="connsiteX4" fmla="*/ 51910 w 65072"/>
                    <a:gd name="connsiteY4" fmla="*/ 6397 h 65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072" h="65088">
                      <a:moveTo>
                        <a:pt x="51910" y="6397"/>
                      </a:moveTo>
                      <a:cubicBezTo>
                        <a:pt x="66350" y="17103"/>
                        <a:pt x="69360" y="37487"/>
                        <a:pt x="58692" y="51927"/>
                      </a:cubicBezTo>
                      <a:cubicBezTo>
                        <a:pt x="47986" y="66366"/>
                        <a:pt x="27602" y="69376"/>
                        <a:pt x="13162" y="58708"/>
                      </a:cubicBezTo>
                      <a:cubicBezTo>
                        <a:pt x="-1278" y="48002"/>
                        <a:pt x="-4288" y="27619"/>
                        <a:pt x="6381" y="13179"/>
                      </a:cubicBezTo>
                      <a:cubicBezTo>
                        <a:pt x="17125" y="-1261"/>
                        <a:pt x="37508" y="-4309"/>
                        <a:pt x="51910" y="6397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49" name="图形 2">
                <a:extLst>
                  <a:ext uri="{FF2B5EF4-FFF2-40B4-BE49-F238E27FC236}">
                    <a16:creationId xmlns:a16="http://schemas.microsoft.com/office/drawing/2014/main" id="{741E69B8-B0A5-0911-5712-B1FD426A5F29}"/>
                  </a:ext>
                </a:extLst>
              </p:cNvPr>
              <p:cNvGrpSpPr/>
              <p:nvPr/>
            </p:nvGrpSpPr>
            <p:grpSpPr>
              <a:xfrm>
                <a:off x="10187545" y="5534438"/>
                <a:ext cx="395738" cy="394581"/>
                <a:chOff x="10187545" y="5534438"/>
                <a:chExt cx="395738" cy="394581"/>
              </a:xfrm>
            </p:grpSpPr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0662C9A4-3594-6740-4D29-14FFEDD4F50B}"/>
                    </a:ext>
                  </a:extLst>
                </p:cNvPr>
                <p:cNvSpPr/>
                <p:nvPr/>
              </p:nvSpPr>
              <p:spPr>
                <a:xfrm>
                  <a:off x="10187545" y="5534438"/>
                  <a:ext cx="395738" cy="394581"/>
                </a:xfrm>
                <a:custGeom>
                  <a:avLst/>
                  <a:gdLst>
                    <a:gd name="connsiteX0" fmla="*/ 1767 w 395738"/>
                    <a:gd name="connsiteY0" fmla="*/ 160292 h 394581"/>
                    <a:gd name="connsiteX1" fmla="*/ 29008 w 395738"/>
                    <a:gd name="connsiteY1" fmla="*/ 103599 h 394581"/>
                    <a:gd name="connsiteX2" fmla="*/ 54344 w 395738"/>
                    <a:gd name="connsiteY2" fmla="*/ 104323 h 394581"/>
                    <a:gd name="connsiteX3" fmla="*/ 137784 w 395738"/>
                    <a:gd name="connsiteY3" fmla="*/ 156787 h 394581"/>
                    <a:gd name="connsiteX4" fmla="*/ 128601 w 395738"/>
                    <a:gd name="connsiteY4" fmla="*/ 43477 h 394581"/>
                    <a:gd name="connsiteX5" fmla="*/ 166092 w 395738"/>
                    <a:gd name="connsiteY5" fmla="*/ 196 h 394581"/>
                    <a:gd name="connsiteX6" fmla="*/ 202515 w 395738"/>
                    <a:gd name="connsiteY6" fmla="*/ 17569 h 394581"/>
                    <a:gd name="connsiteX7" fmla="*/ 223203 w 395738"/>
                    <a:gd name="connsiteY7" fmla="*/ 119106 h 394581"/>
                    <a:gd name="connsiteX8" fmla="*/ 259437 w 395738"/>
                    <a:gd name="connsiteY8" fmla="*/ 62108 h 394581"/>
                    <a:gd name="connsiteX9" fmla="*/ 288202 w 395738"/>
                    <a:gd name="connsiteY9" fmla="*/ 38791 h 394581"/>
                    <a:gd name="connsiteX10" fmla="*/ 324168 w 395738"/>
                    <a:gd name="connsiteY10" fmla="*/ 38562 h 394581"/>
                    <a:gd name="connsiteX11" fmla="*/ 344400 w 395738"/>
                    <a:gd name="connsiteY11" fmla="*/ 85692 h 394581"/>
                    <a:gd name="connsiteX12" fmla="*/ 301156 w 395738"/>
                    <a:gd name="connsiteY12" fmla="*/ 161321 h 394581"/>
                    <a:gd name="connsiteX13" fmla="*/ 355487 w 395738"/>
                    <a:gd name="connsiteY13" fmla="*/ 155987 h 394581"/>
                    <a:gd name="connsiteX14" fmla="*/ 394882 w 395738"/>
                    <a:gd name="connsiteY14" fmla="*/ 189896 h 394581"/>
                    <a:gd name="connsiteX15" fmla="*/ 390729 w 395738"/>
                    <a:gd name="connsiteY15" fmla="*/ 219728 h 394581"/>
                    <a:gd name="connsiteX16" fmla="*/ 335255 w 395738"/>
                    <a:gd name="connsiteY16" fmla="*/ 266172 h 394581"/>
                    <a:gd name="connsiteX17" fmla="*/ 261494 w 395738"/>
                    <a:gd name="connsiteY17" fmla="*/ 268572 h 394581"/>
                    <a:gd name="connsiteX18" fmla="*/ 310566 w 395738"/>
                    <a:gd name="connsiteY18" fmla="*/ 304386 h 394581"/>
                    <a:gd name="connsiteX19" fmla="*/ 318301 w 395738"/>
                    <a:gd name="connsiteY19" fmla="*/ 364660 h 394581"/>
                    <a:gd name="connsiteX20" fmla="*/ 309843 w 395738"/>
                    <a:gd name="connsiteY20" fmla="*/ 381729 h 394581"/>
                    <a:gd name="connsiteX21" fmla="*/ 276734 w 395738"/>
                    <a:gd name="connsiteY21" fmla="*/ 394493 h 394581"/>
                    <a:gd name="connsiteX22" fmla="*/ 242520 w 395738"/>
                    <a:gd name="connsiteY22" fmla="*/ 382072 h 394581"/>
                    <a:gd name="connsiteX23" fmla="*/ 186285 w 395738"/>
                    <a:gd name="connsiteY23" fmla="*/ 301033 h 394581"/>
                    <a:gd name="connsiteX24" fmla="*/ 126010 w 395738"/>
                    <a:gd name="connsiteY24" fmla="*/ 359707 h 394581"/>
                    <a:gd name="connsiteX25" fmla="*/ 40133 w 395738"/>
                    <a:gd name="connsiteY25" fmla="*/ 350487 h 394581"/>
                    <a:gd name="connsiteX26" fmla="*/ 12853 w 395738"/>
                    <a:gd name="connsiteY26" fmla="*/ 330599 h 394581"/>
                    <a:gd name="connsiteX27" fmla="*/ 35332 w 395738"/>
                    <a:gd name="connsiteY27" fmla="*/ 269906 h 394581"/>
                    <a:gd name="connsiteX28" fmla="*/ 101779 w 395738"/>
                    <a:gd name="connsiteY28" fmla="*/ 234854 h 394581"/>
                    <a:gd name="connsiteX29" fmla="*/ 73928 w 395738"/>
                    <a:gd name="connsiteY29" fmla="*/ 227767 h 394581"/>
                    <a:gd name="connsiteX30" fmla="*/ 1767 w 395738"/>
                    <a:gd name="connsiteY30" fmla="*/ 160292 h 394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395738" h="394581">
                      <a:moveTo>
                        <a:pt x="1767" y="160292"/>
                      </a:moveTo>
                      <a:cubicBezTo>
                        <a:pt x="-4520" y="137737"/>
                        <a:pt x="6300" y="109162"/>
                        <a:pt x="29008" y="103599"/>
                      </a:cubicBezTo>
                      <a:cubicBezTo>
                        <a:pt x="37275" y="101580"/>
                        <a:pt x="46000" y="102685"/>
                        <a:pt x="54344" y="104323"/>
                      </a:cubicBezTo>
                      <a:cubicBezTo>
                        <a:pt x="87720" y="110762"/>
                        <a:pt x="121820" y="126802"/>
                        <a:pt x="137784" y="156787"/>
                      </a:cubicBezTo>
                      <a:cubicBezTo>
                        <a:pt x="122048" y="121506"/>
                        <a:pt x="118734" y="80815"/>
                        <a:pt x="128601" y="43477"/>
                      </a:cubicBezTo>
                      <a:cubicBezTo>
                        <a:pt x="133783" y="23818"/>
                        <a:pt x="145898" y="2482"/>
                        <a:pt x="166092" y="196"/>
                      </a:cubicBezTo>
                      <a:cubicBezTo>
                        <a:pt x="179998" y="-1404"/>
                        <a:pt x="193333" y="7016"/>
                        <a:pt x="202515" y="17569"/>
                      </a:cubicBezTo>
                      <a:cubicBezTo>
                        <a:pt x="225870" y="44506"/>
                        <a:pt x="228424" y="83825"/>
                        <a:pt x="223203" y="119106"/>
                      </a:cubicBezTo>
                      <a:cubicBezTo>
                        <a:pt x="232234" y="98380"/>
                        <a:pt x="244502" y="79101"/>
                        <a:pt x="259437" y="62108"/>
                      </a:cubicBezTo>
                      <a:cubicBezTo>
                        <a:pt x="267628" y="52774"/>
                        <a:pt x="276887" y="43973"/>
                        <a:pt x="288202" y="38791"/>
                      </a:cubicBezTo>
                      <a:cubicBezTo>
                        <a:pt x="299518" y="33647"/>
                        <a:pt x="313272" y="32619"/>
                        <a:pt x="324168" y="38562"/>
                      </a:cubicBezTo>
                      <a:cubicBezTo>
                        <a:pt x="340018" y="47211"/>
                        <a:pt x="345505" y="67671"/>
                        <a:pt x="344400" y="85692"/>
                      </a:cubicBezTo>
                      <a:cubicBezTo>
                        <a:pt x="342571" y="115715"/>
                        <a:pt x="326112" y="144481"/>
                        <a:pt x="301156" y="161321"/>
                      </a:cubicBezTo>
                      <a:cubicBezTo>
                        <a:pt x="318873" y="156520"/>
                        <a:pt x="337427" y="152558"/>
                        <a:pt x="355487" y="155987"/>
                      </a:cubicBezTo>
                      <a:cubicBezTo>
                        <a:pt x="373508" y="159416"/>
                        <a:pt x="390958" y="171951"/>
                        <a:pt x="394882" y="189896"/>
                      </a:cubicBezTo>
                      <a:cubicBezTo>
                        <a:pt x="397054" y="199878"/>
                        <a:pt x="394882" y="210393"/>
                        <a:pt x="390729" y="219728"/>
                      </a:cubicBezTo>
                      <a:cubicBezTo>
                        <a:pt x="380595" y="242397"/>
                        <a:pt x="358954" y="258704"/>
                        <a:pt x="335255" y="266172"/>
                      </a:cubicBezTo>
                      <a:cubicBezTo>
                        <a:pt x="311557" y="273640"/>
                        <a:pt x="285916" y="272992"/>
                        <a:pt x="261494" y="268572"/>
                      </a:cubicBezTo>
                      <a:cubicBezTo>
                        <a:pt x="281802" y="273220"/>
                        <a:pt x="299975" y="286479"/>
                        <a:pt x="310566" y="304386"/>
                      </a:cubicBezTo>
                      <a:cubicBezTo>
                        <a:pt x="321158" y="322293"/>
                        <a:pt x="324016" y="344620"/>
                        <a:pt x="318301" y="364660"/>
                      </a:cubicBezTo>
                      <a:cubicBezTo>
                        <a:pt x="316548" y="370795"/>
                        <a:pt x="313958" y="376814"/>
                        <a:pt x="309843" y="381729"/>
                      </a:cubicBezTo>
                      <a:cubicBezTo>
                        <a:pt x="301918" y="391102"/>
                        <a:pt x="289002" y="395255"/>
                        <a:pt x="276734" y="394493"/>
                      </a:cubicBezTo>
                      <a:cubicBezTo>
                        <a:pt x="264466" y="393731"/>
                        <a:pt x="252883" y="388625"/>
                        <a:pt x="242520" y="382072"/>
                      </a:cubicBezTo>
                      <a:cubicBezTo>
                        <a:pt x="213984" y="364013"/>
                        <a:pt x="193219" y="334066"/>
                        <a:pt x="186285" y="301033"/>
                      </a:cubicBezTo>
                      <a:cubicBezTo>
                        <a:pt x="179350" y="329570"/>
                        <a:pt x="154318" y="351782"/>
                        <a:pt x="126010" y="359707"/>
                      </a:cubicBezTo>
                      <a:cubicBezTo>
                        <a:pt x="97702" y="367632"/>
                        <a:pt x="66879" y="362641"/>
                        <a:pt x="40133" y="350487"/>
                      </a:cubicBezTo>
                      <a:cubicBezTo>
                        <a:pt x="29770" y="345801"/>
                        <a:pt x="19597" y="339781"/>
                        <a:pt x="12853" y="330599"/>
                      </a:cubicBezTo>
                      <a:cubicBezTo>
                        <a:pt x="-4253" y="307358"/>
                        <a:pt x="16435" y="283584"/>
                        <a:pt x="35332" y="269906"/>
                      </a:cubicBezTo>
                      <a:cubicBezTo>
                        <a:pt x="55296" y="255504"/>
                        <a:pt x="79910" y="245979"/>
                        <a:pt x="101779" y="234854"/>
                      </a:cubicBezTo>
                      <a:cubicBezTo>
                        <a:pt x="92787" y="231501"/>
                        <a:pt x="83186" y="230282"/>
                        <a:pt x="73928" y="227767"/>
                      </a:cubicBezTo>
                      <a:cubicBezTo>
                        <a:pt x="42914" y="219385"/>
                        <a:pt x="10605" y="191991"/>
                        <a:pt x="1767" y="16029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1" name="任意多边形: 形状 150">
                  <a:extLst>
                    <a:ext uri="{FF2B5EF4-FFF2-40B4-BE49-F238E27FC236}">
                      <a16:creationId xmlns:a16="http://schemas.microsoft.com/office/drawing/2014/main" id="{73723C15-B5F6-A8CF-F8B4-163053173C02}"/>
                    </a:ext>
                  </a:extLst>
                </p:cNvPr>
                <p:cNvSpPr/>
                <p:nvPr/>
              </p:nvSpPr>
              <p:spPr>
                <a:xfrm>
                  <a:off x="10236598" y="5588811"/>
                  <a:ext cx="293172" cy="287394"/>
                </a:xfrm>
                <a:custGeom>
                  <a:avLst/>
                  <a:gdLst>
                    <a:gd name="connsiteX0" fmla="*/ 1748 w 293172"/>
                    <a:gd name="connsiteY0" fmla="*/ 123369 h 287394"/>
                    <a:gd name="connsiteX1" fmla="*/ 20074 w 293172"/>
                    <a:gd name="connsiteY1" fmla="*/ 80735 h 287394"/>
                    <a:gd name="connsiteX2" fmla="*/ 38781 w 293172"/>
                    <a:gd name="connsiteY2" fmla="*/ 80468 h 287394"/>
                    <a:gd name="connsiteX3" fmla="*/ 101875 w 293172"/>
                    <a:gd name="connsiteY3" fmla="*/ 116549 h 287394"/>
                    <a:gd name="connsiteX4" fmla="*/ 91588 w 293172"/>
                    <a:gd name="connsiteY4" fmla="*/ 33338 h 287394"/>
                    <a:gd name="connsiteX5" fmla="*/ 117877 w 293172"/>
                    <a:gd name="connsiteY5" fmla="*/ 267 h 287394"/>
                    <a:gd name="connsiteX6" fmla="*/ 145270 w 293172"/>
                    <a:gd name="connsiteY6" fmla="*/ 11964 h 287394"/>
                    <a:gd name="connsiteX7" fmla="*/ 163635 w 293172"/>
                    <a:gd name="connsiteY7" fmla="*/ 86145 h 287394"/>
                    <a:gd name="connsiteX8" fmla="*/ 188552 w 293172"/>
                    <a:gd name="connsiteY8" fmla="*/ 43016 h 287394"/>
                    <a:gd name="connsiteX9" fmla="*/ 209012 w 293172"/>
                    <a:gd name="connsiteY9" fmla="*/ 24957 h 287394"/>
                    <a:gd name="connsiteX10" fmla="*/ 235530 w 293172"/>
                    <a:gd name="connsiteY10" fmla="*/ 23699 h 287394"/>
                    <a:gd name="connsiteX11" fmla="*/ 251874 w 293172"/>
                    <a:gd name="connsiteY11" fmla="*/ 57799 h 287394"/>
                    <a:gd name="connsiteX12" fmla="*/ 222347 w 293172"/>
                    <a:gd name="connsiteY12" fmla="*/ 114834 h 287394"/>
                    <a:gd name="connsiteX13" fmla="*/ 262200 w 293172"/>
                    <a:gd name="connsiteY13" fmla="*/ 109234 h 287394"/>
                    <a:gd name="connsiteX14" fmla="*/ 292261 w 293172"/>
                    <a:gd name="connsiteY14" fmla="*/ 133008 h 287394"/>
                    <a:gd name="connsiteX15" fmla="*/ 290127 w 293172"/>
                    <a:gd name="connsiteY15" fmla="*/ 155106 h 287394"/>
                    <a:gd name="connsiteX16" fmla="*/ 250694 w 293172"/>
                    <a:gd name="connsiteY16" fmla="*/ 191034 h 287394"/>
                    <a:gd name="connsiteX17" fmla="*/ 196401 w 293172"/>
                    <a:gd name="connsiteY17" fmla="*/ 195073 h 287394"/>
                    <a:gd name="connsiteX18" fmla="*/ 233663 w 293172"/>
                    <a:gd name="connsiteY18" fmla="*/ 219952 h 287394"/>
                    <a:gd name="connsiteX19" fmla="*/ 241207 w 293172"/>
                    <a:gd name="connsiteY19" fmla="*/ 264110 h 287394"/>
                    <a:gd name="connsiteX20" fmla="*/ 235492 w 293172"/>
                    <a:gd name="connsiteY20" fmla="*/ 276950 h 287394"/>
                    <a:gd name="connsiteX21" fmla="*/ 211489 w 293172"/>
                    <a:gd name="connsiteY21" fmla="*/ 287389 h 287394"/>
                    <a:gd name="connsiteX22" fmla="*/ 185886 w 293172"/>
                    <a:gd name="connsiteY22" fmla="*/ 279312 h 287394"/>
                    <a:gd name="connsiteX23" fmla="*/ 141956 w 293172"/>
                    <a:gd name="connsiteY23" fmla="*/ 221324 h 287394"/>
                    <a:gd name="connsiteX24" fmla="*/ 99361 w 293172"/>
                    <a:gd name="connsiteY24" fmla="*/ 266396 h 287394"/>
                    <a:gd name="connsiteX25" fmla="*/ 35809 w 293172"/>
                    <a:gd name="connsiteY25" fmla="*/ 262281 h 287394"/>
                    <a:gd name="connsiteX26" fmla="*/ 15083 w 293172"/>
                    <a:gd name="connsiteY26" fmla="*/ 248489 h 287394"/>
                    <a:gd name="connsiteX27" fmla="*/ 29790 w 293172"/>
                    <a:gd name="connsiteY27" fmla="*/ 203074 h 287394"/>
                    <a:gd name="connsiteX28" fmla="*/ 77681 w 293172"/>
                    <a:gd name="connsiteY28" fmla="*/ 175223 h 287394"/>
                    <a:gd name="connsiteX29" fmla="*/ 56917 w 293172"/>
                    <a:gd name="connsiteY29" fmla="*/ 170879 h 287394"/>
                    <a:gd name="connsiteX30" fmla="*/ 1748 w 293172"/>
                    <a:gd name="connsiteY30" fmla="*/ 123369 h 287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93172" h="287394">
                      <a:moveTo>
                        <a:pt x="1748" y="123369"/>
                      </a:moveTo>
                      <a:cubicBezTo>
                        <a:pt x="-3586" y="106947"/>
                        <a:pt x="3501" y="85573"/>
                        <a:pt x="20074" y="80735"/>
                      </a:cubicBezTo>
                      <a:cubicBezTo>
                        <a:pt x="26095" y="78982"/>
                        <a:pt x="32571" y="79554"/>
                        <a:pt x="38781" y="80468"/>
                      </a:cubicBezTo>
                      <a:cubicBezTo>
                        <a:pt x="63584" y="84202"/>
                        <a:pt x="89187" y="94946"/>
                        <a:pt x="101875" y="116549"/>
                      </a:cubicBezTo>
                      <a:cubicBezTo>
                        <a:pt x="89187" y="91060"/>
                        <a:pt x="85492" y="61189"/>
                        <a:pt x="91588" y="33338"/>
                      </a:cubicBezTo>
                      <a:cubicBezTo>
                        <a:pt x="94788" y="18708"/>
                        <a:pt x="103056" y="2592"/>
                        <a:pt x="117877" y="267"/>
                      </a:cubicBezTo>
                      <a:cubicBezTo>
                        <a:pt x="128087" y="-1332"/>
                        <a:pt x="138146" y="4459"/>
                        <a:pt x="145270" y="11964"/>
                      </a:cubicBezTo>
                      <a:cubicBezTo>
                        <a:pt x="163330" y="31091"/>
                        <a:pt x="166378" y="59970"/>
                        <a:pt x="163635" y="86145"/>
                      </a:cubicBezTo>
                      <a:cubicBezTo>
                        <a:pt x="169655" y="70600"/>
                        <a:pt x="178113" y="56008"/>
                        <a:pt x="188552" y="43016"/>
                      </a:cubicBezTo>
                      <a:cubicBezTo>
                        <a:pt x="194306" y="35891"/>
                        <a:pt x="200859" y="29109"/>
                        <a:pt x="209012" y="24957"/>
                      </a:cubicBezTo>
                      <a:cubicBezTo>
                        <a:pt x="217166" y="20803"/>
                        <a:pt x="227300" y="19623"/>
                        <a:pt x="235530" y="23699"/>
                      </a:cubicBezTo>
                      <a:cubicBezTo>
                        <a:pt x="247455" y="29605"/>
                        <a:pt x="252141" y="44464"/>
                        <a:pt x="251874" y="57799"/>
                      </a:cubicBezTo>
                      <a:cubicBezTo>
                        <a:pt x="251456" y="79973"/>
                        <a:pt x="240216" y="101690"/>
                        <a:pt x="222347" y="114834"/>
                      </a:cubicBezTo>
                      <a:cubicBezTo>
                        <a:pt x="235263" y="110757"/>
                        <a:pt x="248827" y="107253"/>
                        <a:pt x="262200" y="109234"/>
                      </a:cubicBezTo>
                      <a:cubicBezTo>
                        <a:pt x="275573" y="111215"/>
                        <a:pt x="288832" y="119902"/>
                        <a:pt x="292261" y="133008"/>
                      </a:cubicBezTo>
                      <a:cubicBezTo>
                        <a:pt x="294166" y="140285"/>
                        <a:pt x="292908" y="148134"/>
                        <a:pt x="290127" y="155106"/>
                      </a:cubicBezTo>
                      <a:cubicBezTo>
                        <a:pt x="283345" y="172137"/>
                        <a:pt x="267915" y="184824"/>
                        <a:pt x="250694" y="191034"/>
                      </a:cubicBezTo>
                      <a:cubicBezTo>
                        <a:pt x="233473" y="197245"/>
                        <a:pt x="214575" y="197587"/>
                        <a:pt x="196401" y="195073"/>
                      </a:cubicBezTo>
                      <a:cubicBezTo>
                        <a:pt x="211489" y="197854"/>
                        <a:pt x="225319" y="207074"/>
                        <a:pt x="233663" y="219952"/>
                      </a:cubicBezTo>
                      <a:cubicBezTo>
                        <a:pt x="242007" y="232830"/>
                        <a:pt x="244826" y="249175"/>
                        <a:pt x="241207" y="264110"/>
                      </a:cubicBezTo>
                      <a:cubicBezTo>
                        <a:pt x="240102" y="268682"/>
                        <a:pt x="238388" y="273216"/>
                        <a:pt x="235492" y="276950"/>
                      </a:cubicBezTo>
                      <a:cubicBezTo>
                        <a:pt x="229930" y="284112"/>
                        <a:pt x="220556" y="287542"/>
                        <a:pt x="211489" y="287389"/>
                      </a:cubicBezTo>
                      <a:cubicBezTo>
                        <a:pt x="202459" y="287237"/>
                        <a:pt x="193735" y="283808"/>
                        <a:pt x="185886" y="279312"/>
                      </a:cubicBezTo>
                      <a:cubicBezTo>
                        <a:pt x="164320" y="266892"/>
                        <a:pt x="148090" y="245479"/>
                        <a:pt x="141956" y="221324"/>
                      </a:cubicBezTo>
                      <a:cubicBezTo>
                        <a:pt x="137727" y="242584"/>
                        <a:pt x="119972" y="259691"/>
                        <a:pt x="99361" y="266396"/>
                      </a:cubicBezTo>
                      <a:cubicBezTo>
                        <a:pt x="78748" y="273102"/>
                        <a:pt x="55888" y="270397"/>
                        <a:pt x="35809" y="262281"/>
                      </a:cubicBezTo>
                      <a:cubicBezTo>
                        <a:pt x="28037" y="259119"/>
                        <a:pt x="20341" y="255042"/>
                        <a:pt x="15083" y="248489"/>
                      </a:cubicBezTo>
                      <a:cubicBezTo>
                        <a:pt x="1748" y="231877"/>
                        <a:pt x="16264" y="213742"/>
                        <a:pt x="29790" y="203074"/>
                      </a:cubicBezTo>
                      <a:cubicBezTo>
                        <a:pt x="44039" y="191834"/>
                        <a:pt x="61908" y="184062"/>
                        <a:pt x="77681" y="175223"/>
                      </a:cubicBezTo>
                      <a:cubicBezTo>
                        <a:pt x="70937" y="173051"/>
                        <a:pt x="63813" y="172403"/>
                        <a:pt x="56917" y="170879"/>
                      </a:cubicBezTo>
                      <a:cubicBezTo>
                        <a:pt x="33904" y="165622"/>
                        <a:pt x="9254" y="146419"/>
                        <a:pt x="1748" y="123369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40C263F4-F6C6-8CE3-E36E-F5803544EDCD}"/>
                    </a:ext>
                  </a:extLst>
                </p:cNvPr>
                <p:cNvSpPr/>
                <p:nvPr/>
              </p:nvSpPr>
              <p:spPr>
                <a:xfrm rot="-203643">
                  <a:off x="10329766" y="5701428"/>
                  <a:ext cx="81073" cy="81073"/>
                </a:xfrm>
                <a:custGeom>
                  <a:avLst/>
                  <a:gdLst>
                    <a:gd name="connsiteX0" fmla="*/ 81073 w 81073"/>
                    <a:gd name="connsiteY0" fmla="*/ 40537 h 81073"/>
                    <a:gd name="connsiteX1" fmla="*/ 40537 w 81073"/>
                    <a:gd name="connsiteY1" fmla="*/ 81073 h 81073"/>
                    <a:gd name="connsiteX2" fmla="*/ 1 w 81073"/>
                    <a:gd name="connsiteY2" fmla="*/ 40537 h 81073"/>
                    <a:gd name="connsiteX3" fmla="*/ 40537 w 81073"/>
                    <a:gd name="connsiteY3" fmla="*/ 0 h 81073"/>
                    <a:gd name="connsiteX4" fmla="*/ 81073 w 81073"/>
                    <a:gd name="connsiteY4" fmla="*/ 40537 h 81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073" h="81073">
                      <a:moveTo>
                        <a:pt x="81073" y="40537"/>
                      </a:moveTo>
                      <a:cubicBezTo>
                        <a:pt x="81073" y="62924"/>
                        <a:pt x="62925" y="81073"/>
                        <a:pt x="40537" y="81073"/>
                      </a:cubicBezTo>
                      <a:cubicBezTo>
                        <a:pt x="18150" y="81073"/>
                        <a:pt x="1" y="62924"/>
                        <a:pt x="1" y="40537"/>
                      </a:cubicBezTo>
                      <a:cubicBezTo>
                        <a:pt x="1" y="18149"/>
                        <a:pt x="18150" y="0"/>
                        <a:pt x="40537" y="0"/>
                      </a:cubicBezTo>
                      <a:cubicBezTo>
                        <a:pt x="62925" y="0"/>
                        <a:pt x="81073" y="18149"/>
                        <a:pt x="81073" y="40537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B89DC31A-1A20-E245-8ACF-A01C839A6E87}"/>
                    </a:ext>
                  </a:extLst>
                </p:cNvPr>
                <p:cNvSpPr/>
                <p:nvPr/>
              </p:nvSpPr>
              <p:spPr>
                <a:xfrm>
                  <a:off x="10335921" y="5712829"/>
                  <a:ext cx="44955" cy="44956"/>
                </a:xfrm>
                <a:custGeom>
                  <a:avLst/>
                  <a:gdLst>
                    <a:gd name="connsiteX0" fmla="*/ 35851 w 44955"/>
                    <a:gd name="connsiteY0" fmla="*/ 4419 h 44956"/>
                    <a:gd name="connsiteX1" fmla="*/ 40537 w 44955"/>
                    <a:gd name="connsiteY1" fmla="*/ 35851 h 44956"/>
                    <a:gd name="connsiteX2" fmla="*/ 9105 w 44955"/>
                    <a:gd name="connsiteY2" fmla="*/ 40537 h 44956"/>
                    <a:gd name="connsiteX3" fmla="*/ 4418 w 44955"/>
                    <a:gd name="connsiteY3" fmla="*/ 9105 h 44956"/>
                    <a:gd name="connsiteX4" fmla="*/ 35851 w 44955"/>
                    <a:gd name="connsiteY4" fmla="*/ 4419 h 44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955" h="44956">
                      <a:moveTo>
                        <a:pt x="35851" y="4419"/>
                      </a:moveTo>
                      <a:cubicBezTo>
                        <a:pt x="45834" y="11810"/>
                        <a:pt x="47928" y="25869"/>
                        <a:pt x="40537" y="35851"/>
                      </a:cubicBezTo>
                      <a:cubicBezTo>
                        <a:pt x="33146" y="45833"/>
                        <a:pt x="19087" y="47929"/>
                        <a:pt x="9105" y="40537"/>
                      </a:cubicBezTo>
                      <a:cubicBezTo>
                        <a:pt x="-877" y="33146"/>
                        <a:pt x="-2973" y="19087"/>
                        <a:pt x="4418" y="9105"/>
                      </a:cubicBezTo>
                      <a:cubicBezTo>
                        <a:pt x="11810" y="-877"/>
                        <a:pt x="25868" y="-2973"/>
                        <a:pt x="35851" y="4419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54" name="图形 2">
                <a:extLst>
                  <a:ext uri="{FF2B5EF4-FFF2-40B4-BE49-F238E27FC236}">
                    <a16:creationId xmlns:a16="http://schemas.microsoft.com/office/drawing/2014/main" id="{8C3610DE-090A-B7A0-7DED-EC66DE9BF38C}"/>
                  </a:ext>
                </a:extLst>
              </p:cNvPr>
              <p:cNvGrpSpPr/>
              <p:nvPr/>
            </p:nvGrpSpPr>
            <p:grpSpPr>
              <a:xfrm>
                <a:off x="8770918" y="6221272"/>
                <a:ext cx="547327" cy="573771"/>
                <a:chOff x="8770918" y="6221272"/>
                <a:chExt cx="547327" cy="573771"/>
              </a:xfrm>
            </p:grpSpPr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00FC58DC-FD33-14A2-CE40-CE9816834742}"/>
                    </a:ext>
                  </a:extLst>
                </p:cNvPr>
                <p:cNvSpPr/>
                <p:nvPr/>
              </p:nvSpPr>
              <p:spPr>
                <a:xfrm>
                  <a:off x="8770918" y="6221272"/>
                  <a:ext cx="547327" cy="573771"/>
                </a:xfrm>
                <a:custGeom>
                  <a:avLst/>
                  <a:gdLst>
                    <a:gd name="connsiteX0" fmla="*/ 20390 w 547327"/>
                    <a:gd name="connsiteY0" fmla="*/ 366904 h 573771"/>
                    <a:gd name="connsiteX1" fmla="*/ 15285 w 547327"/>
                    <a:gd name="connsiteY1" fmla="*/ 279198 h 573771"/>
                    <a:gd name="connsiteX2" fmla="*/ 46717 w 547327"/>
                    <a:gd name="connsiteY2" fmla="*/ 262929 h 573771"/>
                    <a:gd name="connsiteX3" fmla="*/ 184144 w 547327"/>
                    <a:gd name="connsiteY3" fmla="*/ 270549 h 573771"/>
                    <a:gd name="connsiteX4" fmla="*/ 96247 w 547327"/>
                    <a:gd name="connsiteY4" fmla="*/ 138380 h 573771"/>
                    <a:gd name="connsiteX5" fmla="*/ 112707 w 547327"/>
                    <a:gd name="connsiteY5" fmla="*/ 60123 h 573771"/>
                    <a:gd name="connsiteX6" fmla="*/ 168980 w 547327"/>
                    <a:gd name="connsiteY6" fmla="*/ 56694 h 573771"/>
                    <a:gd name="connsiteX7" fmla="*/ 262973 w 547327"/>
                    <a:gd name="connsiteY7" fmla="*/ 166688 h 573771"/>
                    <a:gd name="connsiteX8" fmla="*/ 268650 w 547327"/>
                    <a:gd name="connsiteY8" fmla="*/ 72543 h 573771"/>
                    <a:gd name="connsiteX9" fmla="*/ 288005 w 547327"/>
                    <a:gd name="connsiteY9" fmla="*/ 24613 h 573771"/>
                    <a:gd name="connsiteX10" fmla="*/ 331782 w 547327"/>
                    <a:gd name="connsiteY10" fmla="*/ 1 h 573771"/>
                    <a:gd name="connsiteX11" fmla="*/ 388360 w 547327"/>
                    <a:gd name="connsiteY11" fmla="*/ 43854 h 573771"/>
                    <a:gd name="connsiteX12" fmla="*/ 386760 w 547327"/>
                    <a:gd name="connsiteY12" fmla="*/ 165469 h 573771"/>
                    <a:gd name="connsiteX13" fmla="*/ 449473 w 547327"/>
                    <a:gd name="connsiteY13" fmla="*/ 122187 h 573771"/>
                    <a:gd name="connsiteX14" fmla="*/ 520529 w 547327"/>
                    <a:gd name="connsiteY14" fmla="*/ 136970 h 573771"/>
                    <a:gd name="connsiteX15" fmla="*/ 535617 w 547327"/>
                    <a:gd name="connsiteY15" fmla="*/ 176251 h 573771"/>
                    <a:gd name="connsiteX16" fmla="*/ 499307 w 547327"/>
                    <a:gd name="connsiteY16" fmla="*/ 270511 h 573771"/>
                    <a:gd name="connsiteX17" fmla="*/ 410839 w 547327"/>
                    <a:gd name="connsiteY17" fmla="*/ 323356 h 573771"/>
                    <a:gd name="connsiteX18" fmla="*/ 495002 w 547327"/>
                    <a:gd name="connsiteY18" fmla="*/ 333909 h 573771"/>
                    <a:gd name="connsiteX19" fmla="*/ 545218 w 547327"/>
                    <a:gd name="connsiteY19" fmla="*/ 402299 h 573771"/>
                    <a:gd name="connsiteX20" fmla="*/ 546399 w 547327"/>
                    <a:gd name="connsiteY20" fmla="*/ 428854 h 573771"/>
                    <a:gd name="connsiteX21" fmla="*/ 514624 w 547327"/>
                    <a:gd name="connsiteY21" fmla="*/ 466840 h 573771"/>
                    <a:gd name="connsiteX22" fmla="*/ 464446 w 547327"/>
                    <a:gd name="connsiteY22" fmla="*/ 474841 h 573771"/>
                    <a:gd name="connsiteX23" fmla="*/ 340926 w 547327"/>
                    <a:gd name="connsiteY23" fmla="*/ 413919 h 573771"/>
                    <a:gd name="connsiteX24" fmla="*/ 307017 w 547327"/>
                    <a:gd name="connsiteY24" fmla="*/ 526352 h 573771"/>
                    <a:gd name="connsiteX25" fmla="*/ 195879 w 547327"/>
                    <a:gd name="connsiteY25" fmla="*/ 573215 h 573771"/>
                    <a:gd name="connsiteX26" fmla="*/ 149092 w 547327"/>
                    <a:gd name="connsiteY26" fmla="*/ 567424 h 573771"/>
                    <a:gd name="connsiteX27" fmla="*/ 135490 w 547327"/>
                    <a:gd name="connsiteY27" fmla="*/ 478080 h 573771"/>
                    <a:gd name="connsiteX28" fmla="*/ 192945 w 547327"/>
                    <a:gd name="connsiteY28" fmla="*/ 390297 h 573771"/>
                    <a:gd name="connsiteX29" fmla="*/ 154121 w 547327"/>
                    <a:gd name="connsiteY29" fmla="*/ 400508 h 573771"/>
                    <a:gd name="connsiteX30" fmla="*/ 20390 w 547327"/>
                    <a:gd name="connsiteY30" fmla="*/ 366904 h 573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547327" h="573771">
                      <a:moveTo>
                        <a:pt x="20390" y="366904"/>
                      </a:moveTo>
                      <a:cubicBezTo>
                        <a:pt x="-2546" y="343625"/>
                        <a:pt x="-8680" y="301410"/>
                        <a:pt x="15285" y="279198"/>
                      </a:cubicBezTo>
                      <a:cubicBezTo>
                        <a:pt x="24010" y="271121"/>
                        <a:pt x="35402" y="266625"/>
                        <a:pt x="46717" y="262929"/>
                      </a:cubicBezTo>
                      <a:cubicBezTo>
                        <a:pt x="91828" y="248222"/>
                        <a:pt x="144329" y="244679"/>
                        <a:pt x="184144" y="270549"/>
                      </a:cubicBezTo>
                      <a:cubicBezTo>
                        <a:pt x="141053" y="238126"/>
                        <a:pt x="109468" y="190692"/>
                        <a:pt x="96247" y="138380"/>
                      </a:cubicBezTo>
                      <a:cubicBezTo>
                        <a:pt x="89275" y="110872"/>
                        <a:pt x="89618" y="76620"/>
                        <a:pt x="112707" y="60123"/>
                      </a:cubicBezTo>
                      <a:cubicBezTo>
                        <a:pt x="128632" y="48769"/>
                        <a:pt x="150578" y="49988"/>
                        <a:pt x="168980" y="56694"/>
                      </a:cubicBezTo>
                      <a:cubicBezTo>
                        <a:pt x="215729" y="73762"/>
                        <a:pt x="245447" y="120092"/>
                        <a:pt x="262973" y="166688"/>
                      </a:cubicBezTo>
                      <a:cubicBezTo>
                        <a:pt x="260001" y="135256"/>
                        <a:pt x="261906" y="103404"/>
                        <a:pt x="268650" y="72543"/>
                      </a:cubicBezTo>
                      <a:cubicBezTo>
                        <a:pt x="272346" y="55589"/>
                        <a:pt x="277679" y="38558"/>
                        <a:pt x="288005" y="24613"/>
                      </a:cubicBezTo>
                      <a:cubicBezTo>
                        <a:pt x="298330" y="10669"/>
                        <a:pt x="314446" y="77"/>
                        <a:pt x="331782" y="1"/>
                      </a:cubicBezTo>
                      <a:cubicBezTo>
                        <a:pt x="357004" y="-152"/>
                        <a:pt x="377502" y="21108"/>
                        <a:pt x="388360" y="43854"/>
                      </a:cubicBezTo>
                      <a:cubicBezTo>
                        <a:pt x="406419" y="81763"/>
                        <a:pt x="405810" y="128055"/>
                        <a:pt x="386760" y="165469"/>
                      </a:cubicBezTo>
                      <a:cubicBezTo>
                        <a:pt x="405162" y="147638"/>
                        <a:pt x="425127" y="130189"/>
                        <a:pt x="449473" y="122187"/>
                      </a:cubicBezTo>
                      <a:cubicBezTo>
                        <a:pt x="473818" y="114186"/>
                        <a:pt x="503613" y="117692"/>
                        <a:pt x="520529" y="136970"/>
                      </a:cubicBezTo>
                      <a:cubicBezTo>
                        <a:pt x="529940" y="147676"/>
                        <a:pt x="534435" y="162040"/>
                        <a:pt x="535617" y="176251"/>
                      </a:cubicBezTo>
                      <a:cubicBezTo>
                        <a:pt x="538588" y="210808"/>
                        <a:pt x="523196" y="245365"/>
                        <a:pt x="499307" y="270511"/>
                      </a:cubicBezTo>
                      <a:cubicBezTo>
                        <a:pt x="475418" y="295657"/>
                        <a:pt x="443681" y="312230"/>
                        <a:pt x="410839" y="323356"/>
                      </a:cubicBezTo>
                      <a:cubicBezTo>
                        <a:pt x="438766" y="315278"/>
                        <a:pt x="469932" y="319165"/>
                        <a:pt x="495002" y="333909"/>
                      </a:cubicBezTo>
                      <a:cubicBezTo>
                        <a:pt x="520072" y="348654"/>
                        <a:pt x="538664" y="373952"/>
                        <a:pt x="545218" y="402299"/>
                      </a:cubicBezTo>
                      <a:cubicBezTo>
                        <a:pt x="547237" y="410986"/>
                        <a:pt x="548151" y="420091"/>
                        <a:pt x="546399" y="428854"/>
                      </a:cubicBezTo>
                      <a:cubicBezTo>
                        <a:pt x="543084" y="445656"/>
                        <a:pt x="530054" y="459487"/>
                        <a:pt x="514624" y="466840"/>
                      </a:cubicBezTo>
                      <a:cubicBezTo>
                        <a:pt x="499193" y="474193"/>
                        <a:pt x="481514" y="475832"/>
                        <a:pt x="464446" y="474841"/>
                      </a:cubicBezTo>
                      <a:cubicBezTo>
                        <a:pt x="417354" y="472098"/>
                        <a:pt x="371749" y="449619"/>
                        <a:pt x="340926" y="413919"/>
                      </a:cubicBezTo>
                      <a:cubicBezTo>
                        <a:pt x="351746" y="453505"/>
                        <a:pt x="336239" y="497510"/>
                        <a:pt x="307017" y="526352"/>
                      </a:cubicBezTo>
                      <a:cubicBezTo>
                        <a:pt x="277832" y="555194"/>
                        <a:pt x="236798" y="569977"/>
                        <a:pt x="195879" y="573215"/>
                      </a:cubicBezTo>
                      <a:cubicBezTo>
                        <a:pt x="180029" y="574473"/>
                        <a:pt x="163532" y="574016"/>
                        <a:pt x="149092" y="567424"/>
                      </a:cubicBezTo>
                      <a:cubicBezTo>
                        <a:pt x="112440" y="550622"/>
                        <a:pt x="121660" y="507569"/>
                        <a:pt x="135490" y="478080"/>
                      </a:cubicBezTo>
                      <a:cubicBezTo>
                        <a:pt x="150083" y="446952"/>
                        <a:pt x="173743" y="418682"/>
                        <a:pt x="192945" y="390297"/>
                      </a:cubicBezTo>
                      <a:cubicBezTo>
                        <a:pt x="179686" y="392316"/>
                        <a:pt x="167113" y="397308"/>
                        <a:pt x="154121" y="400508"/>
                      </a:cubicBezTo>
                      <a:cubicBezTo>
                        <a:pt x="110649" y="411214"/>
                        <a:pt x="52623" y="399632"/>
                        <a:pt x="20390" y="36690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4EABF411-42D5-5306-BB10-D1D836808024}"/>
                    </a:ext>
                  </a:extLst>
                </p:cNvPr>
                <p:cNvSpPr/>
                <p:nvPr/>
              </p:nvSpPr>
              <p:spPr>
                <a:xfrm>
                  <a:off x="8846411" y="6296254"/>
                  <a:ext cx="406535" cy="427459"/>
                </a:xfrm>
                <a:custGeom>
                  <a:avLst/>
                  <a:gdLst>
                    <a:gd name="connsiteX0" fmla="*/ 16601 w 406535"/>
                    <a:gd name="connsiteY0" fmla="*/ 279996 h 427459"/>
                    <a:gd name="connsiteX1" fmla="*/ 10124 w 406535"/>
                    <a:gd name="connsiteY1" fmla="*/ 215530 h 427459"/>
                    <a:gd name="connsiteX2" fmla="*/ 32793 w 406535"/>
                    <a:gd name="connsiteY2" fmla="*/ 202576 h 427459"/>
                    <a:gd name="connsiteX3" fmla="*/ 134292 w 406535"/>
                    <a:gd name="connsiteY3" fmla="*/ 203948 h 427459"/>
                    <a:gd name="connsiteX4" fmla="*/ 65445 w 406535"/>
                    <a:gd name="connsiteY4" fmla="*/ 109308 h 427459"/>
                    <a:gd name="connsiteX5" fmla="*/ 75160 w 406535"/>
                    <a:gd name="connsiteY5" fmla="*/ 51129 h 427459"/>
                    <a:gd name="connsiteX6" fmla="*/ 116499 w 406535"/>
                    <a:gd name="connsiteY6" fmla="*/ 46862 h 427459"/>
                    <a:gd name="connsiteX7" fmla="*/ 189156 w 406535"/>
                    <a:gd name="connsiteY7" fmla="*/ 125005 h 427459"/>
                    <a:gd name="connsiteX8" fmla="*/ 190413 w 406535"/>
                    <a:gd name="connsiteY8" fmla="*/ 55472 h 427459"/>
                    <a:gd name="connsiteX9" fmla="*/ 203214 w 406535"/>
                    <a:gd name="connsiteY9" fmla="*/ 19544 h 427459"/>
                    <a:gd name="connsiteX10" fmla="*/ 234723 w 406535"/>
                    <a:gd name="connsiteY10" fmla="*/ 37 h 427459"/>
                    <a:gd name="connsiteX11" fmla="*/ 277776 w 406535"/>
                    <a:gd name="connsiteY11" fmla="*/ 30593 h 427459"/>
                    <a:gd name="connsiteX12" fmla="*/ 280329 w 406535"/>
                    <a:gd name="connsiteY12" fmla="*/ 120242 h 427459"/>
                    <a:gd name="connsiteX13" fmla="*/ 325211 w 406535"/>
                    <a:gd name="connsiteY13" fmla="*/ 86409 h 427459"/>
                    <a:gd name="connsiteX14" fmla="*/ 378017 w 406535"/>
                    <a:gd name="connsiteY14" fmla="*/ 95096 h 427459"/>
                    <a:gd name="connsiteX15" fmla="*/ 390362 w 406535"/>
                    <a:gd name="connsiteY15" fmla="*/ 123557 h 427459"/>
                    <a:gd name="connsiteX16" fmla="*/ 366511 w 406535"/>
                    <a:gd name="connsiteY16" fmla="*/ 194118 h 427459"/>
                    <a:gd name="connsiteX17" fmla="*/ 302960 w 406535"/>
                    <a:gd name="connsiteY17" fmla="*/ 235799 h 427459"/>
                    <a:gd name="connsiteX18" fmla="*/ 365292 w 406535"/>
                    <a:gd name="connsiteY18" fmla="*/ 240981 h 427459"/>
                    <a:gd name="connsiteX19" fmla="*/ 404421 w 406535"/>
                    <a:gd name="connsiteY19" fmla="*/ 289825 h 427459"/>
                    <a:gd name="connsiteX20" fmla="*/ 406135 w 406535"/>
                    <a:gd name="connsiteY20" fmla="*/ 309371 h 427459"/>
                    <a:gd name="connsiteX21" fmla="*/ 383885 w 406535"/>
                    <a:gd name="connsiteY21" fmla="*/ 338327 h 427459"/>
                    <a:gd name="connsiteX22" fmla="*/ 347156 w 406535"/>
                    <a:gd name="connsiteY22" fmla="*/ 345756 h 427459"/>
                    <a:gd name="connsiteX23" fmla="*/ 254268 w 406535"/>
                    <a:gd name="connsiteY23" fmla="*/ 304684 h 427459"/>
                    <a:gd name="connsiteX24" fmla="*/ 232780 w 406535"/>
                    <a:gd name="connsiteY24" fmla="*/ 388581 h 427459"/>
                    <a:gd name="connsiteX25" fmla="*/ 152351 w 406535"/>
                    <a:gd name="connsiteY25" fmla="*/ 426566 h 427459"/>
                    <a:gd name="connsiteX26" fmla="*/ 117718 w 406535"/>
                    <a:gd name="connsiteY26" fmla="*/ 423747 h 427459"/>
                    <a:gd name="connsiteX27" fmla="*/ 104917 w 406535"/>
                    <a:gd name="connsiteY27" fmla="*/ 358367 h 427459"/>
                    <a:gd name="connsiteX28" fmla="*/ 144540 w 406535"/>
                    <a:gd name="connsiteY28" fmla="*/ 291921 h 427459"/>
                    <a:gd name="connsiteX29" fmla="*/ 116232 w 406535"/>
                    <a:gd name="connsiteY29" fmla="*/ 300646 h 427459"/>
                    <a:gd name="connsiteX30" fmla="*/ 16601 w 406535"/>
                    <a:gd name="connsiteY30" fmla="*/ 279996 h 427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06535" h="427459">
                      <a:moveTo>
                        <a:pt x="16601" y="279996"/>
                      </a:moveTo>
                      <a:cubicBezTo>
                        <a:pt x="-1002" y="263536"/>
                        <a:pt x="-6831" y="232637"/>
                        <a:pt x="10124" y="215530"/>
                      </a:cubicBezTo>
                      <a:cubicBezTo>
                        <a:pt x="16296" y="209320"/>
                        <a:pt x="24563" y="205624"/>
                        <a:pt x="32793" y="202576"/>
                      </a:cubicBezTo>
                      <a:cubicBezTo>
                        <a:pt x="65597" y="190346"/>
                        <a:pt x="104154" y="186117"/>
                        <a:pt x="134292" y="203948"/>
                      </a:cubicBezTo>
                      <a:cubicBezTo>
                        <a:pt x="101526" y="181393"/>
                        <a:pt x="76799" y="147408"/>
                        <a:pt x="65445" y="109308"/>
                      </a:cubicBezTo>
                      <a:cubicBezTo>
                        <a:pt x="59463" y="89267"/>
                        <a:pt x="58663" y="64007"/>
                        <a:pt x="75160" y="51129"/>
                      </a:cubicBezTo>
                      <a:cubicBezTo>
                        <a:pt x="86552" y="42252"/>
                        <a:pt x="102783" y="42518"/>
                        <a:pt x="116499" y="46862"/>
                      </a:cubicBezTo>
                      <a:cubicBezTo>
                        <a:pt x="151475" y="57987"/>
                        <a:pt x="174792" y="91210"/>
                        <a:pt x="189156" y="125005"/>
                      </a:cubicBezTo>
                      <a:cubicBezTo>
                        <a:pt x="185993" y="101954"/>
                        <a:pt x="186412" y="78409"/>
                        <a:pt x="190413" y="55472"/>
                      </a:cubicBezTo>
                      <a:cubicBezTo>
                        <a:pt x="192622" y="42861"/>
                        <a:pt x="196013" y="30174"/>
                        <a:pt x="203214" y="19544"/>
                      </a:cubicBezTo>
                      <a:cubicBezTo>
                        <a:pt x="210415" y="8952"/>
                        <a:pt x="221922" y="646"/>
                        <a:pt x="234723" y="37"/>
                      </a:cubicBezTo>
                      <a:cubicBezTo>
                        <a:pt x="253278" y="-840"/>
                        <a:pt x="269089" y="14172"/>
                        <a:pt x="277776" y="30593"/>
                      </a:cubicBezTo>
                      <a:cubicBezTo>
                        <a:pt x="292254" y="57949"/>
                        <a:pt x="293245" y="92086"/>
                        <a:pt x="280329" y="120242"/>
                      </a:cubicBezTo>
                      <a:cubicBezTo>
                        <a:pt x="293321" y="106526"/>
                        <a:pt x="307532" y="93077"/>
                        <a:pt x="325211" y="86409"/>
                      </a:cubicBezTo>
                      <a:cubicBezTo>
                        <a:pt x="342889" y="79742"/>
                        <a:pt x="364949" y="81419"/>
                        <a:pt x="378017" y="95096"/>
                      </a:cubicBezTo>
                      <a:cubicBezTo>
                        <a:pt x="385294" y="102716"/>
                        <a:pt x="389028" y="113118"/>
                        <a:pt x="390362" y="123557"/>
                      </a:cubicBezTo>
                      <a:cubicBezTo>
                        <a:pt x="393600" y="148932"/>
                        <a:pt x="383351" y="174839"/>
                        <a:pt x="366511" y="194118"/>
                      </a:cubicBezTo>
                      <a:cubicBezTo>
                        <a:pt x="349671" y="213397"/>
                        <a:pt x="326811" y="226579"/>
                        <a:pt x="302960" y="235799"/>
                      </a:cubicBezTo>
                      <a:cubicBezTo>
                        <a:pt x="323306" y="228980"/>
                        <a:pt x="346395" y="230885"/>
                        <a:pt x="365292" y="240981"/>
                      </a:cubicBezTo>
                      <a:cubicBezTo>
                        <a:pt x="384228" y="251039"/>
                        <a:pt x="398706" y="269137"/>
                        <a:pt x="404421" y="289825"/>
                      </a:cubicBezTo>
                      <a:cubicBezTo>
                        <a:pt x="406173" y="296188"/>
                        <a:pt x="407126" y="302856"/>
                        <a:pt x="406135" y="309371"/>
                      </a:cubicBezTo>
                      <a:cubicBezTo>
                        <a:pt x="404192" y="321868"/>
                        <a:pt x="395048" y="332421"/>
                        <a:pt x="383885" y="338327"/>
                      </a:cubicBezTo>
                      <a:cubicBezTo>
                        <a:pt x="372721" y="344232"/>
                        <a:pt x="359767" y="345985"/>
                        <a:pt x="347156" y="345756"/>
                      </a:cubicBezTo>
                      <a:cubicBezTo>
                        <a:pt x="312371" y="345185"/>
                        <a:pt x="278081" y="330021"/>
                        <a:pt x="254268" y="304684"/>
                      </a:cubicBezTo>
                      <a:cubicBezTo>
                        <a:pt x="263489" y="333526"/>
                        <a:pt x="253392" y="366406"/>
                        <a:pt x="232780" y="388581"/>
                      </a:cubicBezTo>
                      <a:cubicBezTo>
                        <a:pt x="212168" y="410717"/>
                        <a:pt x="182374" y="422871"/>
                        <a:pt x="152351" y="426566"/>
                      </a:cubicBezTo>
                      <a:cubicBezTo>
                        <a:pt x="140730" y="427976"/>
                        <a:pt x="128538" y="428166"/>
                        <a:pt x="117718" y="423747"/>
                      </a:cubicBezTo>
                      <a:cubicBezTo>
                        <a:pt x="90210" y="412469"/>
                        <a:pt x="95658" y="380504"/>
                        <a:pt x="104917" y="358367"/>
                      </a:cubicBezTo>
                      <a:cubicBezTo>
                        <a:pt x="114708" y="335012"/>
                        <a:pt x="131243" y="313447"/>
                        <a:pt x="144540" y="291921"/>
                      </a:cubicBezTo>
                      <a:cubicBezTo>
                        <a:pt x="134863" y="293826"/>
                        <a:pt x="125719" y="297864"/>
                        <a:pt x="116232" y="300646"/>
                      </a:cubicBezTo>
                      <a:cubicBezTo>
                        <a:pt x="84495" y="309866"/>
                        <a:pt x="41366" y="303084"/>
                        <a:pt x="16601" y="279996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89227F9B-26C7-F2DF-3F36-C4974A4BC099}"/>
                    </a:ext>
                  </a:extLst>
                </p:cNvPr>
                <p:cNvSpPr/>
                <p:nvPr/>
              </p:nvSpPr>
              <p:spPr>
                <a:xfrm>
                  <a:off x="8988472" y="6466831"/>
                  <a:ext cx="113163" cy="113156"/>
                </a:xfrm>
                <a:custGeom>
                  <a:avLst/>
                  <a:gdLst>
                    <a:gd name="connsiteX0" fmla="*/ 64011 w 113163"/>
                    <a:gd name="connsiteY0" fmla="*/ 491 h 113156"/>
                    <a:gd name="connsiteX1" fmla="*/ 112665 w 113163"/>
                    <a:gd name="connsiteY1" fmla="*/ 64004 h 113156"/>
                    <a:gd name="connsiteX2" fmla="*/ 49152 w 113163"/>
                    <a:gd name="connsiteY2" fmla="*/ 112658 h 113156"/>
                    <a:gd name="connsiteX3" fmla="*/ 499 w 113163"/>
                    <a:gd name="connsiteY3" fmla="*/ 49145 h 113156"/>
                    <a:gd name="connsiteX4" fmla="*/ 64011 w 113163"/>
                    <a:gd name="connsiteY4" fmla="*/ 491 h 113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3163" h="113156">
                      <a:moveTo>
                        <a:pt x="64011" y="491"/>
                      </a:moveTo>
                      <a:cubicBezTo>
                        <a:pt x="94987" y="4606"/>
                        <a:pt x="116780" y="33029"/>
                        <a:pt x="112665" y="64004"/>
                      </a:cubicBezTo>
                      <a:cubicBezTo>
                        <a:pt x="108550" y="94979"/>
                        <a:pt x="80128" y="116772"/>
                        <a:pt x="49152" y="112658"/>
                      </a:cubicBezTo>
                      <a:cubicBezTo>
                        <a:pt x="18177" y="108543"/>
                        <a:pt x="-3616" y="80120"/>
                        <a:pt x="499" y="49145"/>
                      </a:cubicBezTo>
                      <a:cubicBezTo>
                        <a:pt x="4575" y="18169"/>
                        <a:pt x="33036" y="-3586"/>
                        <a:pt x="64011" y="491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4E71F813-19F3-7693-E57D-AC070D5D0AA5}"/>
                    </a:ext>
                  </a:extLst>
                </p:cNvPr>
                <p:cNvSpPr/>
                <p:nvPr/>
              </p:nvSpPr>
              <p:spPr>
                <a:xfrm rot="-5033180">
                  <a:off x="8993491" y="6491616"/>
                  <a:ext cx="62788" cy="62788"/>
                </a:xfrm>
                <a:custGeom>
                  <a:avLst/>
                  <a:gdLst>
                    <a:gd name="connsiteX0" fmla="*/ 62788 w 62788"/>
                    <a:gd name="connsiteY0" fmla="*/ 31394 h 62788"/>
                    <a:gd name="connsiteX1" fmla="*/ 31394 w 62788"/>
                    <a:gd name="connsiteY1" fmla="*/ 62788 h 62788"/>
                    <a:gd name="connsiteX2" fmla="*/ 0 w 62788"/>
                    <a:gd name="connsiteY2" fmla="*/ 31394 h 62788"/>
                    <a:gd name="connsiteX3" fmla="*/ 31394 w 62788"/>
                    <a:gd name="connsiteY3" fmla="*/ 0 h 62788"/>
                    <a:gd name="connsiteX4" fmla="*/ 62788 w 62788"/>
                    <a:gd name="connsiteY4" fmla="*/ 31394 h 62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788" h="62788">
                      <a:moveTo>
                        <a:pt x="62788" y="31394"/>
                      </a:moveTo>
                      <a:cubicBezTo>
                        <a:pt x="62788" y="48732"/>
                        <a:pt x="48732" y="62788"/>
                        <a:pt x="31394" y="62788"/>
                      </a:cubicBezTo>
                      <a:cubicBezTo>
                        <a:pt x="14056" y="62788"/>
                        <a:pt x="0" y="48732"/>
                        <a:pt x="0" y="31394"/>
                      </a:cubicBezTo>
                      <a:cubicBezTo>
                        <a:pt x="0" y="14056"/>
                        <a:pt x="14056" y="0"/>
                        <a:pt x="31394" y="0"/>
                      </a:cubicBezTo>
                      <a:cubicBezTo>
                        <a:pt x="48732" y="0"/>
                        <a:pt x="62788" y="14056"/>
                        <a:pt x="62788" y="31394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159" name="图形 2">
            <a:extLst>
              <a:ext uri="{FF2B5EF4-FFF2-40B4-BE49-F238E27FC236}">
                <a16:creationId xmlns:a16="http://schemas.microsoft.com/office/drawing/2014/main" id="{FAE847A6-302B-9223-C97C-BF17AF74ACFE}"/>
              </a:ext>
            </a:extLst>
          </p:cNvPr>
          <p:cNvGrpSpPr/>
          <p:nvPr userDrawn="1"/>
        </p:nvGrpSpPr>
        <p:grpSpPr>
          <a:xfrm>
            <a:off x="0" y="4499780"/>
            <a:ext cx="2175654" cy="2358219"/>
            <a:chOff x="1524000" y="2501034"/>
            <a:chExt cx="4019664" cy="4356965"/>
          </a:xfrm>
        </p:grpSpPr>
        <p:grpSp>
          <p:nvGrpSpPr>
            <p:cNvPr id="160" name="图形 2">
              <a:extLst>
                <a:ext uri="{FF2B5EF4-FFF2-40B4-BE49-F238E27FC236}">
                  <a16:creationId xmlns:a16="http://schemas.microsoft.com/office/drawing/2014/main" id="{8F0DF696-3156-72DA-F4F7-3F420FEE8289}"/>
                </a:ext>
              </a:extLst>
            </p:cNvPr>
            <p:cNvGrpSpPr/>
            <p:nvPr/>
          </p:nvGrpSpPr>
          <p:grpSpPr>
            <a:xfrm>
              <a:off x="1524000" y="2501034"/>
              <a:ext cx="4019664" cy="4356965"/>
              <a:chOff x="1524000" y="2501034"/>
              <a:chExt cx="4019664" cy="4356965"/>
            </a:xfrm>
          </p:grpSpPr>
          <p:grpSp>
            <p:nvGrpSpPr>
              <p:cNvPr id="161" name="图形 2">
                <a:extLst>
                  <a:ext uri="{FF2B5EF4-FFF2-40B4-BE49-F238E27FC236}">
                    <a16:creationId xmlns:a16="http://schemas.microsoft.com/office/drawing/2014/main" id="{E8535D64-4805-FAF0-0CDE-FE6FA3B9F80A}"/>
                  </a:ext>
                </a:extLst>
              </p:cNvPr>
              <p:cNvGrpSpPr/>
              <p:nvPr/>
            </p:nvGrpSpPr>
            <p:grpSpPr>
              <a:xfrm>
                <a:off x="1524000" y="2501034"/>
                <a:ext cx="4019664" cy="4356965"/>
                <a:chOff x="1524000" y="2501034"/>
                <a:chExt cx="4019664" cy="4356965"/>
              </a:xfrm>
            </p:grpSpPr>
            <p:grpSp>
              <p:nvGrpSpPr>
                <p:cNvPr id="162" name="图形 2">
                  <a:extLst>
                    <a:ext uri="{FF2B5EF4-FFF2-40B4-BE49-F238E27FC236}">
                      <a16:creationId xmlns:a16="http://schemas.microsoft.com/office/drawing/2014/main" id="{79887B31-70E9-F339-FF72-9512F7F9E3AC}"/>
                    </a:ext>
                  </a:extLst>
                </p:cNvPr>
                <p:cNvGrpSpPr/>
                <p:nvPr/>
              </p:nvGrpSpPr>
              <p:grpSpPr>
                <a:xfrm>
                  <a:off x="2866656" y="2932208"/>
                  <a:ext cx="1447147" cy="2785991"/>
                  <a:chOff x="2866656" y="2932208"/>
                  <a:chExt cx="1447147" cy="2785991"/>
                </a:xfrm>
              </p:grpSpPr>
              <p:sp>
                <p:nvSpPr>
                  <p:cNvPr id="163" name="任意多边形: 形状 162">
                    <a:extLst>
                      <a:ext uri="{FF2B5EF4-FFF2-40B4-BE49-F238E27FC236}">
                        <a16:creationId xmlns:a16="http://schemas.microsoft.com/office/drawing/2014/main" id="{CA26A0B0-E4B5-CFB5-914B-7FE94A006F84}"/>
                      </a:ext>
                    </a:extLst>
                  </p:cNvPr>
                  <p:cNvSpPr/>
                  <p:nvPr/>
                </p:nvSpPr>
                <p:spPr>
                  <a:xfrm>
                    <a:off x="2866656" y="3642893"/>
                    <a:ext cx="719315" cy="2075306"/>
                  </a:xfrm>
                  <a:custGeom>
                    <a:avLst/>
                    <a:gdLst>
                      <a:gd name="connsiteX0" fmla="*/ 719315 w 719315"/>
                      <a:gd name="connsiteY0" fmla="*/ 4305 h 2075306"/>
                      <a:gd name="connsiteX1" fmla="*/ 465646 w 719315"/>
                      <a:gd name="connsiteY1" fmla="*/ 493928 h 2075306"/>
                      <a:gd name="connsiteX2" fmla="*/ 173304 w 719315"/>
                      <a:gd name="connsiteY2" fmla="*/ 1337081 h 2075306"/>
                      <a:gd name="connsiteX3" fmla="*/ 107658 w 719315"/>
                      <a:gd name="connsiteY3" fmla="*/ 1603210 h 2075306"/>
                      <a:gd name="connsiteX4" fmla="*/ 8827 w 719315"/>
                      <a:gd name="connsiteY4" fmla="*/ 2075307 h 2075306"/>
                      <a:gd name="connsiteX5" fmla="*/ 1245 w 719315"/>
                      <a:gd name="connsiteY5" fmla="*/ 2074735 h 2075306"/>
                      <a:gd name="connsiteX6" fmla="*/ 26 w 719315"/>
                      <a:gd name="connsiteY6" fmla="*/ 2005089 h 2075306"/>
                      <a:gd name="connsiteX7" fmla="*/ 6731 w 719315"/>
                      <a:gd name="connsiteY7" fmla="*/ 1831048 h 2075306"/>
                      <a:gd name="connsiteX8" fmla="*/ 63272 w 719315"/>
                      <a:gd name="connsiteY8" fmla="*/ 1451877 h 2075306"/>
                      <a:gd name="connsiteX9" fmla="*/ 208737 w 719315"/>
                      <a:gd name="connsiteY9" fmla="*/ 986599 h 2075306"/>
                      <a:gd name="connsiteX10" fmla="*/ 636105 w 719315"/>
                      <a:gd name="connsiteY10" fmla="*/ 115329 h 2075306"/>
                      <a:gd name="connsiteX11" fmla="*/ 713067 w 719315"/>
                      <a:gd name="connsiteY11" fmla="*/ 0 h 2075306"/>
                      <a:gd name="connsiteX12" fmla="*/ 719315 w 719315"/>
                      <a:gd name="connsiteY12" fmla="*/ 4305 h 2075306"/>
                      <a:gd name="connsiteX13" fmla="*/ 719315 w 719315"/>
                      <a:gd name="connsiteY13" fmla="*/ 4305 h 20753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719315" h="2075306">
                        <a:moveTo>
                          <a:pt x="719315" y="4305"/>
                        </a:moveTo>
                        <a:cubicBezTo>
                          <a:pt x="623684" y="161315"/>
                          <a:pt x="540741" y="326212"/>
                          <a:pt x="465646" y="493928"/>
                        </a:cubicBezTo>
                        <a:cubicBezTo>
                          <a:pt x="343764" y="765657"/>
                          <a:pt x="242684" y="1047407"/>
                          <a:pt x="173304" y="1337081"/>
                        </a:cubicBezTo>
                        <a:cubicBezTo>
                          <a:pt x="151282" y="1424140"/>
                          <a:pt x="128003" y="1515847"/>
                          <a:pt x="107658" y="1603210"/>
                        </a:cubicBezTo>
                        <a:cubicBezTo>
                          <a:pt x="69787" y="1759877"/>
                          <a:pt x="40373" y="1916697"/>
                          <a:pt x="8827" y="2075307"/>
                        </a:cubicBezTo>
                        <a:cubicBezTo>
                          <a:pt x="8827" y="2075307"/>
                          <a:pt x="1245" y="2074735"/>
                          <a:pt x="1245" y="2074735"/>
                        </a:cubicBezTo>
                        <a:cubicBezTo>
                          <a:pt x="635" y="2055304"/>
                          <a:pt x="102" y="2025053"/>
                          <a:pt x="26" y="2005089"/>
                        </a:cubicBezTo>
                        <a:cubicBezTo>
                          <a:pt x="-279" y="1947063"/>
                          <a:pt x="2159" y="1888922"/>
                          <a:pt x="6731" y="1831048"/>
                        </a:cubicBezTo>
                        <a:cubicBezTo>
                          <a:pt x="16447" y="1703718"/>
                          <a:pt x="36068" y="1576578"/>
                          <a:pt x="63272" y="1451877"/>
                        </a:cubicBezTo>
                        <a:cubicBezTo>
                          <a:pt x="98552" y="1293038"/>
                          <a:pt x="152959" y="1139076"/>
                          <a:pt x="208737" y="986599"/>
                        </a:cubicBezTo>
                        <a:cubicBezTo>
                          <a:pt x="321513" y="682752"/>
                          <a:pt x="463969" y="389915"/>
                          <a:pt x="636105" y="115329"/>
                        </a:cubicBezTo>
                        <a:cubicBezTo>
                          <a:pt x="660908" y="76314"/>
                          <a:pt x="686245" y="37719"/>
                          <a:pt x="713067" y="0"/>
                        </a:cubicBezTo>
                        <a:lnTo>
                          <a:pt x="719315" y="4305"/>
                        </a:lnTo>
                        <a:lnTo>
                          <a:pt x="719315" y="4305"/>
                        </a:lnTo>
                        <a:close/>
                      </a:path>
                    </a:pathLst>
                  </a:custGeom>
                  <a:solidFill>
                    <a:srgbClr val="4C6B31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164" name="图形 2">
                    <a:extLst>
                      <a:ext uri="{FF2B5EF4-FFF2-40B4-BE49-F238E27FC236}">
                        <a16:creationId xmlns:a16="http://schemas.microsoft.com/office/drawing/2014/main" id="{94A5A7FD-BE5A-BA49-9840-1058D1F4CC8A}"/>
                      </a:ext>
                    </a:extLst>
                  </p:cNvPr>
                  <p:cNvGrpSpPr/>
                  <p:nvPr/>
                </p:nvGrpSpPr>
                <p:grpSpPr>
                  <a:xfrm>
                    <a:off x="3370219" y="2932208"/>
                    <a:ext cx="943584" cy="938990"/>
                    <a:chOff x="3370219" y="2932208"/>
                    <a:chExt cx="943584" cy="938990"/>
                  </a:xfrm>
                </p:grpSpPr>
                <p:sp>
                  <p:nvSpPr>
                    <p:cNvPr id="165" name="任意多边形: 形状 164">
                      <a:extLst>
                        <a:ext uri="{FF2B5EF4-FFF2-40B4-BE49-F238E27FC236}">
                          <a16:creationId xmlns:a16="http://schemas.microsoft.com/office/drawing/2014/main" id="{F49E180A-2800-4A5E-E30B-7282DB6F53A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38491" y="3671655"/>
                      <a:ext cx="168651" cy="160437"/>
                    </a:xfrm>
                    <a:custGeom>
                      <a:avLst/>
                      <a:gdLst>
                        <a:gd name="connsiteX0" fmla="*/ 158644 w 168651"/>
                        <a:gd name="connsiteY0" fmla="*/ 130267 h 160437"/>
                        <a:gd name="connsiteX1" fmla="*/ 34743 w 168651"/>
                        <a:gd name="connsiteY1" fmla="*/ 143831 h 160437"/>
                        <a:gd name="connsiteX2" fmla="*/ 13445 w 168651"/>
                        <a:gd name="connsiteY2" fmla="*/ 21034 h 160437"/>
                        <a:gd name="connsiteX3" fmla="*/ 125421 w 168651"/>
                        <a:gd name="connsiteY3" fmla="*/ 23320 h 160437"/>
                        <a:gd name="connsiteX4" fmla="*/ 158644 w 168651"/>
                        <a:gd name="connsiteY4" fmla="*/ 130267 h 1604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8651" h="160437">
                          <a:moveTo>
                            <a:pt x="158644" y="130267"/>
                          </a:moveTo>
                          <a:cubicBezTo>
                            <a:pt x="136889" y="159185"/>
                            <a:pt x="74824" y="174006"/>
                            <a:pt x="34743" y="143831"/>
                          </a:cubicBezTo>
                          <a:cubicBezTo>
                            <a:pt x="-5339" y="113655"/>
                            <a:pt x="-8310" y="49914"/>
                            <a:pt x="13445" y="21034"/>
                          </a:cubicBezTo>
                          <a:cubicBezTo>
                            <a:pt x="35200" y="-7884"/>
                            <a:pt x="85301" y="-6855"/>
                            <a:pt x="125421" y="23320"/>
                          </a:cubicBezTo>
                          <a:cubicBezTo>
                            <a:pt x="165502" y="53495"/>
                            <a:pt x="180399" y="101387"/>
                            <a:pt x="158644" y="130267"/>
                          </a:cubicBezTo>
                          <a:close/>
                        </a:path>
                      </a:pathLst>
                    </a:custGeom>
                    <a:solidFill>
                      <a:srgbClr val="629F42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166" name="图形 2">
                      <a:extLst>
                        <a:ext uri="{FF2B5EF4-FFF2-40B4-BE49-F238E27FC236}">
                          <a16:creationId xmlns:a16="http://schemas.microsoft.com/office/drawing/2014/main" id="{B235E677-FD92-0585-6A9E-1DAC7950F16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370219" y="2932208"/>
                      <a:ext cx="943584" cy="938990"/>
                      <a:chOff x="3370219" y="2932208"/>
                      <a:chExt cx="943584" cy="938990"/>
                    </a:xfrm>
                  </p:grpSpPr>
                  <p:grpSp>
                    <p:nvGrpSpPr>
                      <p:cNvPr id="167" name="图形 2">
                        <a:extLst>
                          <a:ext uri="{FF2B5EF4-FFF2-40B4-BE49-F238E27FC236}">
                            <a16:creationId xmlns:a16="http://schemas.microsoft.com/office/drawing/2014/main" id="{BB7FA16D-BAA8-3D7A-A63D-B960822DF001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370219" y="2932208"/>
                        <a:ext cx="286656" cy="803186"/>
                        <a:chOff x="3370219" y="2932208"/>
                        <a:chExt cx="286656" cy="803186"/>
                      </a:xfrm>
                    </p:grpSpPr>
                    <p:sp>
                      <p:nvSpPr>
                        <p:cNvPr id="168" name="任意多边形: 形状 167">
                          <a:extLst>
                            <a:ext uri="{FF2B5EF4-FFF2-40B4-BE49-F238E27FC236}">
                              <a16:creationId xmlns:a16="http://schemas.microsoft.com/office/drawing/2014/main" id="{CEF482D2-AF86-8AD3-8B57-7FBDB596A7C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370219" y="2932208"/>
                          <a:ext cx="286656" cy="803186"/>
                        </a:xfrm>
                        <a:custGeom>
                          <a:avLst/>
                          <a:gdLst>
                            <a:gd name="connsiteX0" fmla="*/ 335 w 286656"/>
                            <a:gd name="connsiteY0" fmla="*/ 351135 h 803186"/>
                            <a:gd name="connsiteX1" fmla="*/ 6812 w 286656"/>
                            <a:gd name="connsiteY1" fmla="*/ 502887 h 803186"/>
                            <a:gd name="connsiteX2" fmla="*/ 99471 w 286656"/>
                            <a:gd name="connsiteY2" fmla="*/ 788751 h 803186"/>
                            <a:gd name="connsiteX3" fmla="*/ 116311 w 286656"/>
                            <a:gd name="connsiteY3" fmla="*/ 801439 h 803186"/>
                            <a:gd name="connsiteX4" fmla="*/ 165384 w 286656"/>
                            <a:gd name="connsiteY4" fmla="*/ 780255 h 803186"/>
                            <a:gd name="connsiteX5" fmla="*/ 218877 w 286656"/>
                            <a:gd name="connsiteY5" fmla="*/ 662678 h 803186"/>
                            <a:gd name="connsiteX6" fmla="*/ 268559 w 286656"/>
                            <a:gd name="connsiteY6" fmla="*/ 511726 h 803186"/>
                            <a:gd name="connsiteX7" fmla="*/ 244175 w 286656"/>
                            <a:gd name="connsiteY7" fmla="*/ 98265 h 803186"/>
                            <a:gd name="connsiteX8" fmla="*/ 188778 w 286656"/>
                            <a:gd name="connsiteY8" fmla="*/ 11321 h 803186"/>
                            <a:gd name="connsiteX9" fmla="*/ 88689 w 286656"/>
                            <a:gd name="connsiteY9" fmla="*/ 35705 h 803186"/>
                            <a:gd name="connsiteX10" fmla="*/ 14966 w 286656"/>
                            <a:gd name="connsiteY10" fmla="*/ 190658 h 803186"/>
                            <a:gd name="connsiteX11" fmla="*/ 335 w 286656"/>
                            <a:gd name="connsiteY11" fmla="*/ 351135 h 80318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</a:cxnLst>
                          <a:rect l="l" t="t" r="r" b="b"/>
                          <a:pathLst>
                            <a:path w="286656" h="803186">
                              <a:moveTo>
                                <a:pt x="335" y="351135"/>
                              </a:moveTo>
                              <a:cubicBezTo>
                                <a:pt x="-884" y="401770"/>
                                <a:pt x="1212" y="452519"/>
                                <a:pt x="6812" y="502887"/>
                              </a:cubicBezTo>
                              <a:cubicBezTo>
                                <a:pt x="17366" y="597947"/>
                                <a:pt x="31615" y="716895"/>
                                <a:pt x="99471" y="788751"/>
                              </a:cubicBezTo>
                              <a:cubicBezTo>
                                <a:pt x="104348" y="793895"/>
                                <a:pt x="109682" y="798924"/>
                                <a:pt x="116311" y="801439"/>
                              </a:cubicBezTo>
                              <a:cubicBezTo>
                                <a:pt x="134104" y="808106"/>
                                <a:pt x="152849" y="794543"/>
                                <a:pt x="165384" y="780255"/>
                              </a:cubicBezTo>
                              <a:cubicBezTo>
                                <a:pt x="197350" y="743870"/>
                                <a:pt x="202570" y="705084"/>
                                <a:pt x="218877" y="662678"/>
                              </a:cubicBezTo>
                              <a:cubicBezTo>
                                <a:pt x="238041" y="612844"/>
                                <a:pt x="257091" y="564076"/>
                                <a:pt x="268559" y="511726"/>
                              </a:cubicBezTo>
                              <a:cubicBezTo>
                                <a:pt x="298544" y="375252"/>
                                <a:pt x="291838" y="230015"/>
                                <a:pt x="244175" y="98265"/>
                              </a:cubicBezTo>
                              <a:cubicBezTo>
                                <a:pt x="232250" y="65309"/>
                                <a:pt x="216857" y="31933"/>
                                <a:pt x="188778" y="11321"/>
                              </a:cubicBezTo>
                              <a:cubicBezTo>
                                <a:pt x="152926" y="-15006"/>
                                <a:pt x="115969" y="9378"/>
                                <a:pt x="88689" y="35705"/>
                              </a:cubicBezTo>
                              <a:cubicBezTo>
                                <a:pt x="46779" y="76129"/>
                                <a:pt x="24072" y="133165"/>
                                <a:pt x="14966" y="190658"/>
                              </a:cubicBezTo>
                              <a:cubicBezTo>
                                <a:pt x="6584" y="243693"/>
                                <a:pt x="1631" y="297376"/>
                                <a:pt x="335" y="35113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9C9E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69" name="任意多边形: 形状 168">
                          <a:extLst>
                            <a:ext uri="{FF2B5EF4-FFF2-40B4-BE49-F238E27FC236}">
                              <a16:creationId xmlns:a16="http://schemas.microsoft.com/office/drawing/2014/main" id="{D83BF36D-0721-F89A-106E-8C2BB0BB0D6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407721" y="2998515"/>
                          <a:ext cx="215346" cy="605871"/>
                        </a:xfrm>
                        <a:custGeom>
                          <a:avLst/>
                          <a:gdLst>
                            <a:gd name="connsiteX0" fmla="*/ 323 w 215346"/>
                            <a:gd name="connsiteY0" fmla="*/ 256062 h 605871"/>
                            <a:gd name="connsiteX1" fmla="*/ 4781 w 215346"/>
                            <a:gd name="connsiteY1" fmla="*/ 371239 h 605871"/>
                            <a:gd name="connsiteX2" fmla="*/ 73628 w 215346"/>
                            <a:gd name="connsiteY2" fmla="*/ 593247 h 605871"/>
                            <a:gd name="connsiteX3" fmla="*/ 86239 w 215346"/>
                            <a:gd name="connsiteY3" fmla="*/ 603877 h 605871"/>
                            <a:gd name="connsiteX4" fmla="*/ 123158 w 215346"/>
                            <a:gd name="connsiteY4" fmla="*/ 590923 h 605871"/>
                            <a:gd name="connsiteX5" fmla="*/ 163620 w 215346"/>
                            <a:gd name="connsiteY5" fmla="*/ 505313 h 605871"/>
                            <a:gd name="connsiteX6" fmla="*/ 201339 w 215346"/>
                            <a:gd name="connsiteY6" fmla="*/ 394213 h 605871"/>
                            <a:gd name="connsiteX7" fmla="*/ 184080 w 215346"/>
                            <a:gd name="connsiteY7" fmla="*/ 79964 h 605871"/>
                            <a:gd name="connsiteX8" fmla="*/ 142703 w 215346"/>
                            <a:gd name="connsiteY8" fmla="*/ 10737 h 605871"/>
                            <a:gd name="connsiteX9" fmla="*/ 67494 w 215346"/>
                            <a:gd name="connsiteY9" fmla="*/ 22929 h 605871"/>
                            <a:gd name="connsiteX10" fmla="*/ 11753 w 215346"/>
                            <a:gd name="connsiteY10" fmla="*/ 135552 h 605871"/>
                            <a:gd name="connsiteX11" fmla="*/ 323 w 215346"/>
                            <a:gd name="connsiteY11" fmla="*/ 256062 h 60587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</a:cxnLst>
                          <a:rect l="l" t="t" r="r" b="b"/>
                          <a:pathLst>
                            <a:path w="215346" h="605871">
                              <a:moveTo>
                                <a:pt x="323" y="256062"/>
                              </a:moveTo>
                              <a:cubicBezTo>
                                <a:pt x="-705" y="294315"/>
                                <a:pt x="704" y="332796"/>
                                <a:pt x="4781" y="371239"/>
                              </a:cubicBezTo>
                              <a:cubicBezTo>
                                <a:pt x="12477" y="443781"/>
                                <a:pt x="22879" y="534650"/>
                                <a:pt x="73628" y="593247"/>
                              </a:cubicBezTo>
                              <a:cubicBezTo>
                                <a:pt x="77285" y="597439"/>
                                <a:pt x="81286" y="601591"/>
                                <a:pt x="86239" y="603877"/>
                              </a:cubicBezTo>
                              <a:cubicBezTo>
                                <a:pt x="99574" y="610012"/>
                                <a:pt x="113709" y="600944"/>
                                <a:pt x="123158" y="590923"/>
                              </a:cubicBezTo>
                              <a:cubicBezTo>
                                <a:pt x="147237" y="565396"/>
                                <a:pt x="151276" y="536364"/>
                                <a:pt x="163620" y="505313"/>
                              </a:cubicBezTo>
                              <a:cubicBezTo>
                                <a:pt x="178136" y="468813"/>
                                <a:pt x="192538" y="433113"/>
                                <a:pt x="201339" y="394213"/>
                              </a:cubicBezTo>
                              <a:cubicBezTo>
                                <a:pt x="224199" y="292829"/>
                                <a:pt x="219513" y="182568"/>
                                <a:pt x="184080" y="79964"/>
                              </a:cubicBezTo>
                              <a:cubicBezTo>
                                <a:pt x="175202" y="54285"/>
                                <a:pt x="163734" y="28072"/>
                                <a:pt x="142703" y="10737"/>
                              </a:cubicBezTo>
                              <a:cubicBezTo>
                                <a:pt x="115843" y="-11399"/>
                                <a:pt x="88030" y="4717"/>
                                <a:pt x="67494" y="22929"/>
                              </a:cubicBezTo>
                              <a:cubicBezTo>
                                <a:pt x="35909" y="50894"/>
                                <a:pt x="18726" y="92614"/>
                                <a:pt x="11753" y="135552"/>
                              </a:cubicBezTo>
                              <a:cubicBezTo>
                                <a:pt x="5314" y="175176"/>
                                <a:pt x="1428" y="215486"/>
                                <a:pt x="323" y="25606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F7F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70" name="图形 2">
                        <a:extLst>
                          <a:ext uri="{FF2B5EF4-FFF2-40B4-BE49-F238E27FC236}">
                            <a16:creationId xmlns:a16="http://schemas.microsoft.com/office/drawing/2014/main" id="{4505A094-4663-0247-8358-475AF1BA9C56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549555" y="3034976"/>
                        <a:ext cx="469104" cy="651912"/>
                        <a:chOff x="3549555" y="3034976"/>
                        <a:chExt cx="469104" cy="651912"/>
                      </a:xfrm>
                    </p:grpSpPr>
                    <p:sp>
                      <p:nvSpPr>
                        <p:cNvPr id="171" name="任意多边形: 形状 170">
                          <a:extLst>
                            <a:ext uri="{FF2B5EF4-FFF2-40B4-BE49-F238E27FC236}">
                              <a16:creationId xmlns:a16="http://schemas.microsoft.com/office/drawing/2014/main" id="{E3492787-CE05-762B-841B-DFA81F9516C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49555" y="3034976"/>
                          <a:ext cx="469104" cy="651912"/>
                        </a:xfrm>
                        <a:custGeom>
                          <a:avLst/>
                          <a:gdLst>
                            <a:gd name="connsiteX0" fmla="*/ 227374 w 469104"/>
                            <a:gd name="connsiteY0" fmla="*/ 579113 h 651912"/>
                            <a:gd name="connsiteX1" fmla="*/ 10242 w 469104"/>
                            <a:gd name="connsiteY1" fmla="*/ 621632 h 651912"/>
                            <a:gd name="connsiteX2" fmla="*/ 1670 w 469104"/>
                            <a:gd name="connsiteY2" fmla="*/ 556329 h 651912"/>
                            <a:gd name="connsiteX3" fmla="*/ 57791 w 469104"/>
                            <a:gd name="connsiteY3" fmla="*/ 225316 h 651912"/>
                            <a:gd name="connsiteX4" fmla="*/ 137001 w 469104"/>
                            <a:gd name="connsiteY4" fmla="*/ 71316 h 651912"/>
                            <a:gd name="connsiteX5" fmla="*/ 290201 w 469104"/>
                            <a:gd name="connsiteY5" fmla="*/ 145 h 651912"/>
                            <a:gd name="connsiteX6" fmla="*/ 351313 w 469104"/>
                            <a:gd name="connsiteY6" fmla="*/ 13099 h 651912"/>
                            <a:gd name="connsiteX7" fmla="*/ 448849 w 469104"/>
                            <a:gd name="connsiteY7" fmla="*/ 84918 h 651912"/>
                            <a:gd name="connsiteX8" fmla="*/ 464889 w 469104"/>
                            <a:gd name="connsiteY8" fmla="*/ 204742 h 651912"/>
                            <a:gd name="connsiteX9" fmla="*/ 419855 w 469104"/>
                            <a:gd name="connsiteY9" fmla="*/ 319576 h 651912"/>
                            <a:gd name="connsiteX10" fmla="*/ 227374 w 469104"/>
                            <a:gd name="connsiteY10" fmla="*/ 579113 h 6519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469104" h="651912">
                              <a:moveTo>
                                <a:pt x="227374" y="579113"/>
                              </a:moveTo>
                              <a:cubicBezTo>
                                <a:pt x="184892" y="610926"/>
                                <a:pt x="45751" y="697413"/>
                                <a:pt x="10242" y="621632"/>
                              </a:cubicBezTo>
                              <a:cubicBezTo>
                                <a:pt x="793" y="601439"/>
                                <a:pt x="-2255" y="578275"/>
                                <a:pt x="1670" y="556329"/>
                              </a:cubicBezTo>
                              <a:cubicBezTo>
                                <a:pt x="21405" y="446449"/>
                                <a:pt x="25406" y="333292"/>
                                <a:pt x="57791" y="225316"/>
                              </a:cubicBezTo>
                              <a:cubicBezTo>
                                <a:pt x="74517" y="169576"/>
                                <a:pt x="98063" y="114598"/>
                                <a:pt x="137001" y="71316"/>
                              </a:cubicBezTo>
                              <a:cubicBezTo>
                                <a:pt x="175901" y="28034"/>
                                <a:pt x="232098" y="-2369"/>
                                <a:pt x="290201" y="145"/>
                              </a:cubicBezTo>
                              <a:cubicBezTo>
                                <a:pt x="311080" y="1060"/>
                                <a:pt x="331616" y="6089"/>
                                <a:pt x="351313" y="13099"/>
                              </a:cubicBezTo>
                              <a:cubicBezTo>
                                <a:pt x="390137" y="26891"/>
                                <a:pt x="427513" y="49675"/>
                                <a:pt x="448849" y="84918"/>
                              </a:cubicBezTo>
                              <a:cubicBezTo>
                                <a:pt x="470223" y="120198"/>
                                <a:pt x="473043" y="164318"/>
                                <a:pt x="464889" y="204742"/>
                              </a:cubicBezTo>
                              <a:cubicBezTo>
                                <a:pt x="456736" y="245166"/>
                                <a:pt x="438562" y="282809"/>
                                <a:pt x="419855" y="319576"/>
                              </a:cubicBezTo>
                              <a:cubicBezTo>
                                <a:pt x="370668" y="416464"/>
                                <a:pt x="314394" y="513962"/>
                                <a:pt x="227374" y="57911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9C9E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72" name="任意多边形: 形状 171">
                          <a:extLst>
                            <a:ext uri="{FF2B5EF4-FFF2-40B4-BE49-F238E27FC236}">
                              <a16:creationId xmlns:a16="http://schemas.microsoft.com/office/drawing/2014/main" id="{926AEC4C-5516-E98F-97C4-5805F5B9DF3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22192" y="3068006"/>
                          <a:ext cx="353090" cy="490650"/>
                        </a:xfrm>
                        <a:custGeom>
                          <a:avLst/>
                          <a:gdLst>
                            <a:gd name="connsiteX0" fmla="*/ 171119 w 353090"/>
                            <a:gd name="connsiteY0" fmla="*/ 435860 h 490650"/>
                            <a:gd name="connsiteX1" fmla="*/ 7708 w 353090"/>
                            <a:gd name="connsiteY1" fmla="*/ 467864 h 490650"/>
                            <a:gd name="connsiteX2" fmla="*/ 1269 w 353090"/>
                            <a:gd name="connsiteY2" fmla="*/ 418715 h 490650"/>
                            <a:gd name="connsiteX3" fmla="*/ 43484 w 353090"/>
                            <a:gd name="connsiteY3" fmla="*/ 169579 h 490650"/>
                            <a:gd name="connsiteX4" fmla="*/ 103073 w 353090"/>
                            <a:gd name="connsiteY4" fmla="*/ 53679 h 490650"/>
                            <a:gd name="connsiteX5" fmla="*/ 218401 w 353090"/>
                            <a:gd name="connsiteY5" fmla="*/ 111 h 490650"/>
                            <a:gd name="connsiteX6" fmla="*/ 264426 w 353090"/>
                            <a:gd name="connsiteY6" fmla="*/ 9864 h 490650"/>
                            <a:gd name="connsiteX7" fmla="*/ 337845 w 353090"/>
                            <a:gd name="connsiteY7" fmla="*/ 63928 h 490650"/>
                            <a:gd name="connsiteX8" fmla="*/ 349923 w 353090"/>
                            <a:gd name="connsiteY8" fmla="*/ 154111 h 490650"/>
                            <a:gd name="connsiteX9" fmla="*/ 316014 w 353090"/>
                            <a:gd name="connsiteY9" fmla="*/ 240560 h 490650"/>
                            <a:gd name="connsiteX10" fmla="*/ 171119 w 353090"/>
                            <a:gd name="connsiteY10" fmla="*/ 435860 h 49065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353090" h="490650">
                              <a:moveTo>
                                <a:pt x="171119" y="435860"/>
                              </a:moveTo>
                              <a:cubicBezTo>
                                <a:pt x="139153" y="459787"/>
                                <a:pt x="34416" y="524900"/>
                                <a:pt x="7708" y="467864"/>
                              </a:cubicBezTo>
                              <a:cubicBezTo>
                                <a:pt x="584" y="452662"/>
                                <a:pt x="-1702" y="435251"/>
                                <a:pt x="1269" y="418715"/>
                              </a:cubicBezTo>
                              <a:cubicBezTo>
                                <a:pt x="16128" y="336000"/>
                                <a:pt x="19138" y="250847"/>
                                <a:pt x="43484" y="169579"/>
                              </a:cubicBezTo>
                              <a:cubicBezTo>
                                <a:pt x="56057" y="127631"/>
                                <a:pt x="73812" y="86255"/>
                                <a:pt x="103073" y="53679"/>
                              </a:cubicBezTo>
                              <a:cubicBezTo>
                                <a:pt x="132333" y="21104"/>
                                <a:pt x="174662" y="-1794"/>
                                <a:pt x="218401" y="111"/>
                              </a:cubicBezTo>
                              <a:cubicBezTo>
                                <a:pt x="234137" y="796"/>
                                <a:pt x="249567" y="4568"/>
                                <a:pt x="264426" y="9864"/>
                              </a:cubicBezTo>
                              <a:cubicBezTo>
                                <a:pt x="293649" y="20227"/>
                                <a:pt x="321805" y="37372"/>
                                <a:pt x="337845" y="63928"/>
                              </a:cubicBezTo>
                              <a:cubicBezTo>
                                <a:pt x="353923" y="90484"/>
                                <a:pt x="356057" y="123669"/>
                                <a:pt x="349923" y="154111"/>
                              </a:cubicBezTo>
                              <a:cubicBezTo>
                                <a:pt x="343788" y="184553"/>
                                <a:pt x="330110" y="212861"/>
                                <a:pt x="316014" y="240560"/>
                              </a:cubicBezTo>
                              <a:cubicBezTo>
                                <a:pt x="278980" y="313407"/>
                                <a:pt x="236613" y="386787"/>
                                <a:pt x="171119" y="43586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F7F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grpSp>
                      <p:nvGrpSpPr>
                        <p:cNvPr id="173" name="图形 2">
                          <a:extLst>
                            <a:ext uri="{FF2B5EF4-FFF2-40B4-BE49-F238E27FC236}">
                              <a16:creationId xmlns:a16="http://schemas.microsoft.com/office/drawing/2014/main" id="{41AA0A15-D2F4-0AD2-E908-0643AF412FAA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683533" y="3106559"/>
                          <a:ext cx="198704" cy="409308"/>
                          <a:chOff x="3683533" y="3106559"/>
                          <a:chExt cx="198704" cy="409308"/>
                        </a:xfrm>
                        <a:solidFill>
                          <a:srgbClr val="F15A5B"/>
                        </a:solidFill>
                      </p:grpSpPr>
                      <p:sp>
                        <p:nvSpPr>
                          <p:cNvPr id="174" name="任意多边形: 形状 173">
                            <a:extLst>
                              <a:ext uri="{FF2B5EF4-FFF2-40B4-BE49-F238E27FC236}">
                                <a16:creationId xmlns:a16="http://schemas.microsoft.com/office/drawing/2014/main" id="{D20ADEE2-9ECA-ACFB-05C3-F242ECDFA05D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717150" y="3106559"/>
                            <a:ext cx="165087" cy="409308"/>
                          </a:xfrm>
                          <a:custGeom>
                            <a:avLst/>
                            <a:gdLst>
                              <a:gd name="connsiteX0" fmla="*/ 0 w 165087"/>
                              <a:gd name="connsiteY0" fmla="*/ 409308 h 409308"/>
                              <a:gd name="connsiteX1" fmla="*/ 135369 w 165087"/>
                              <a:gd name="connsiteY1" fmla="*/ 47701 h 409308"/>
                              <a:gd name="connsiteX2" fmla="*/ 165087 w 165087"/>
                              <a:gd name="connsiteY2" fmla="*/ 0 h 409308"/>
                              <a:gd name="connsiteX3" fmla="*/ 0 w 165087"/>
                              <a:gd name="connsiteY3" fmla="*/ 409308 h 409308"/>
                              <a:gd name="connsiteX4" fmla="*/ 0 w 165087"/>
                              <a:gd name="connsiteY4" fmla="*/ 409308 h 40930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65087" h="409308">
                                <a:moveTo>
                                  <a:pt x="0" y="409308"/>
                                </a:moveTo>
                                <a:cubicBezTo>
                                  <a:pt x="34633" y="285445"/>
                                  <a:pt x="70980" y="161239"/>
                                  <a:pt x="135369" y="47701"/>
                                </a:cubicBezTo>
                                <a:cubicBezTo>
                                  <a:pt x="144590" y="31547"/>
                                  <a:pt x="154686" y="15888"/>
                                  <a:pt x="165087" y="0"/>
                                </a:cubicBezTo>
                                <a:cubicBezTo>
                                  <a:pt x="60388" y="97041"/>
                                  <a:pt x="4763" y="273748"/>
                                  <a:pt x="0" y="409308"/>
                                </a:cubicBezTo>
                                <a:lnTo>
                                  <a:pt x="0" y="409308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75" name="任意多边形: 形状 174">
                            <a:extLst>
                              <a:ext uri="{FF2B5EF4-FFF2-40B4-BE49-F238E27FC236}">
                                <a16:creationId xmlns:a16="http://schemas.microsoft.com/office/drawing/2014/main" id="{A51D7AD5-D1C6-FC21-310E-4A0FC4C1B213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683533" y="3149917"/>
                            <a:ext cx="95377" cy="321335"/>
                          </a:xfrm>
                          <a:custGeom>
                            <a:avLst/>
                            <a:gdLst>
                              <a:gd name="connsiteX0" fmla="*/ 2070 w 95377"/>
                              <a:gd name="connsiteY0" fmla="*/ 321336 h 321335"/>
                              <a:gd name="connsiteX1" fmla="*/ 95377 w 95377"/>
                              <a:gd name="connsiteY1" fmla="*/ 0 h 321335"/>
                              <a:gd name="connsiteX2" fmla="*/ 2070 w 95377"/>
                              <a:gd name="connsiteY2" fmla="*/ 321336 h 321335"/>
                              <a:gd name="connsiteX3" fmla="*/ 2070 w 95377"/>
                              <a:gd name="connsiteY3" fmla="*/ 321336 h 32133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95377" h="321335">
                                <a:moveTo>
                                  <a:pt x="2070" y="321336"/>
                                </a:moveTo>
                                <a:cubicBezTo>
                                  <a:pt x="24854" y="213474"/>
                                  <a:pt x="45581" y="100584"/>
                                  <a:pt x="95377" y="0"/>
                                </a:cubicBezTo>
                                <a:cubicBezTo>
                                  <a:pt x="20358" y="79362"/>
                                  <a:pt x="-8369" y="218580"/>
                                  <a:pt x="2070" y="321336"/>
                                </a:cubicBezTo>
                                <a:lnTo>
                                  <a:pt x="2070" y="321336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76" name="任意多边形: 形状 175">
                            <a:extLst>
                              <a:ext uri="{FF2B5EF4-FFF2-40B4-BE49-F238E27FC236}">
                                <a16:creationId xmlns:a16="http://schemas.microsoft.com/office/drawing/2014/main" id="{5E1EC3A5-A32F-5052-E485-1AE566885845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742753" y="3195218"/>
                            <a:ext cx="136616" cy="307924"/>
                          </a:xfrm>
                          <a:custGeom>
                            <a:avLst/>
                            <a:gdLst>
                              <a:gd name="connsiteX0" fmla="*/ 0 w 136616"/>
                              <a:gd name="connsiteY0" fmla="*/ 307924 h 307924"/>
                              <a:gd name="connsiteX1" fmla="*/ 136017 w 136616"/>
                              <a:gd name="connsiteY1" fmla="*/ 0 h 307924"/>
                              <a:gd name="connsiteX2" fmla="*/ 0 w 136616"/>
                              <a:gd name="connsiteY2" fmla="*/ 307924 h 307924"/>
                              <a:gd name="connsiteX3" fmla="*/ 0 w 136616"/>
                              <a:gd name="connsiteY3" fmla="*/ 307924 h 30792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136616" h="307924">
                                <a:moveTo>
                                  <a:pt x="0" y="307924"/>
                                </a:moveTo>
                                <a:cubicBezTo>
                                  <a:pt x="75514" y="232143"/>
                                  <a:pt x="143751" y="105385"/>
                                  <a:pt x="136017" y="0"/>
                                </a:cubicBezTo>
                                <a:cubicBezTo>
                                  <a:pt x="109881" y="107899"/>
                                  <a:pt x="52388" y="209474"/>
                                  <a:pt x="0" y="307924"/>
                                </a:cubicBezTo>
                                <a:lnTo>
                                  <a:pt x="0" y="307924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</p:grpSp>
                  <p:grpSp>
                    <p:nvGrpSpPr>
                      <p:cNvPr id="177" name="图形 2">
                        <a:extLst>
                          <a:ext uri="{FF2B5EF4-FFF2-40B4-BE49-F238E27FC236}">
                            <a16:creationId xmlns:a16="http://schemas.microsoft.com/office/drawing/2014/main" id="{5DC8AF03-E99A-FCA0-F456-D71E98CEAD96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436949" y="2998279"/>
                        <a:ext cx="146292" cy="408165"/>
                        <a:chOff x="3436949" y="2998279"/>
                        <a:chExt cx="146292" cy="408165"/>
                      </a:xfrm>
                      <a:solidFill>
                        <a:srgbClr val="F15A5B"/>
                      </a:solidFill>
                    </p:grpSpPr>
                    <p:sp>
                      <p:nvSpPr>
                        <p:cNvPr id="178" name="任意多边形: 形状 177">
                          <a:extLst>
                            <a:ext uri="{FF2B5EF4-FFF2-40B4-BE49-F238E27FC236}">
                              <a16:creationId xmlns:a16="http://schemas.microsoft.com/office/drawing/2014/main" id="{2979E1D1-9B46-AE92-87C3-4CEC916A0A4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491261" y="2998279"/>
                          <a:ext cx="46132" cy="408165"/>
                        </a:xfrm>
                        <a:custGeom>
                          <a:avLst/>
                          <a:gdLst>
                            <a:gd name="connsiteX0" fmla="*/ 46133 w 46132"/>
                            <a:gd name="connsiteY0" fmla="*/ 408165 h 408165"/>
                            <a:gd name="connsiteX1" fmla="*/ 23044 w 46132"/>
                            <a:gd name="connsiteY1" fmla="*/ 50025 h 408165"/>
                            <a:gd name="connsiteX2" fmla="*/ 29902 w 46132"/>
                            <a:gd name="connsiteY2" fmla="*/ 0 h 408165"/>
                            <a:gd name="connsiteX3" fmla="*/ 46133 w 46132"/>
                            <a:gd name="connsiteY3" fmla="*/ 408165 h 408165"/>
                            <a:gd name="connsiteX4" fmla="*/ 46133 w 46132"/>
                            <a:gd name="connsiteY4" fmla="*/ 408165 h 40816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46132" h="408165">
                              <a:moveTo>
                                <a:pt x="46133" y="408165"/>
                              </a:moveTo>
                              <a:cubicBezTo>
                                <a:pt x="28416" y="288265"/>
                                <a:pt x="11995" y="167640"/>
                                <a:pt x="23044" y="50025"/>
                              </a:cubicBezTo>
                              <a:cubicBezTo>
                                <a:pt x="24682" y="33299"/>
                                <a:pt x="27235" y="16764"/>
                                <a:pt x="29902" y="0"/>
                              </a:cubicBezTo>
                              <a:cubicBezTo>
                                <a:pt x="-21076" y="112205"/>
                                <a:pt x="-997" y="284721"/>
                                <a:pt x="46133" y="408165"/>
                              </a:cubicBezTo>
                              <a:lnTo>
                                <a:pt x="46133" y="408165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A5B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79" name="任意多边形: 形状 178">
                          <a:extLst>
                            <a:ext uri="{FF2B5EF4-FFF2-40B4-BE49-F238E27FC236}">
                              <a16:creationId xmlns:a16="http://schemas.microsoft.com/office/drawing/2014/main" id="{0704EA07-32C8-EC73-98ED-3D2CFC7E83D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436949" y="3061715"/>
                          <a:ext cx="57239" cy="311886"/>
                        </a:xfrm>
                        <a:custGeom>
                          <a:avLst/>
                          <a:gdLst>
                            <a:gd name="connsiteX0" fmla="*/ 57239 w 57239"/>
                            <a:gd name="connsiteY0" fmla="*/ 311887 h 311886"/>
                            <a:gd name="connsiteX1" fmla="*/ 14148 w 57239"/>
                            <a:gd name="connsiteY1" fmla="*/ 0 h 311886"/>
                            <a:gd name="connsiteX2" fmla="*/ 57239 w 57239"/>
                            <a:gd name="connsiteY2" fmla="*/ 311887 h 311886"/>
                            <a:gd name="connsiteX3" fmla="*/ 57239 w 57239"/>
                            <a:gd name="connsiteY3" fmla="*/ 311887 h 31188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57239" h="311886">
                              <a:moveTo>
                                <a:pt x="57239" y="311887"/>
                              </a:moveTo>
                              <a:cubicBezTo>
                                <a:pt x="35637" y="209207"/>
                                <a:pt x="10415" y="102451"/>
                                <a:pt x="14148" y="0"/>
                              </a:cubicBezTo>
                              <a:cubicBezTo>
                                <a:pt x="-18694" y="89269"/>
                                <a:pt x="9767" y="221628"/>
                                <a:pt x="57239" y="311887"/>
                              </a:cubicBezTo>
                              <a:lnTo>
                                <a:pt x="57239" y="311887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A5B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80" name="任意多边形: 形状 179">
                          <a:extLst>
                            <a:ext uri="{FF2B5EF4-FFF2-40B4-BE49-F238E27FC236}">
                              <a16:creationId xmlns:a16="http://schemas.microsoft.com/office/drawing/2014/main" id="{8463D3A7-0D0B-143F-28DB-D2092346115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51720" y="3079127"/>
                          <a:ext cx="31521" cy="309829"/>
                        </a:xfrm>
                        <a:custGeom>
                          <a:avLst/>
                          <a:gdLst>
                            <a:gd name="connsiteX0" fmla="*/ 2324 w 31521"/>
                            <a:gd name="connsiteY0" fmla="*/ 309829 h 309829"/>
                            <a:gd name="connsiteX1" fmla="*/ 0 w 31521"/>
                            <a:gd name="connsiteY1" fmla="*/ 0 h 309829"/>
                            <a:gd name="connsiteX2" fmla="*/ 2324 w 31521"/>
                            <a:gd name="connsiteY2" fmla="*/ 309829 h 309829"/>
                            <a:gd name="connsiteX3" fmla="*/ 2324 w 31521"/>
                            <a:gd name="connsiteY3" fmla="*/ 309829 h 30982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1521" h="309829">
                              <a:moveTo>
                                <a:pt x="2324" y="309829"/>
                              </a:moveTo>
                              <a:cubicBezTo>
                                <a:pt x="36919" y="223685"/>
                                <a:pt x="46215" y="93269"/>
                                <a:pt x="0" y="0"/>
                              </a:cubicBezTo>
                              <a:cubicBezTo>
                                <a:pt x="18821" y="103480"/>
                                <a:pt x="9030" y="208636"/>
                                <a:pt x="2324" y="309829"/>
                              </a:cubicBezTo>
                              <a:lnTo>
                                <a:pt x="2324" y="309829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A5B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81" name="图形 2">
                        <a:extLst>
                          <a:ext uri="{FF2B5EF4-FFF2-40B4-BE49-F238E27FC236}">
                            <a16:creationId xmlns:a16="http://schemas.microsoft.com/office/drawing/2014/main" id="{EC96534C-2563-CE31-EA2A-C27E3433DF0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550339" y="3280049"/>
                        <a:ext cx="763158" cy="506001"/>
                        <a:chOff x="3550339" y="3280049"/>
                        <a:chExt cx="763158" cy="506001"/>
                      </a:xfrm>
                    </p:grpSpPr>
                    <p:sp>
                      <p:nvSpPr>
                        <p:cNvPr id="182" name="任意多边形: 形状 181">
                          <a:extLst>
                            <a:ext uri="{FF2B5EF4-FFF2-40B4-BE49-F238E27FC236}">
                              <a16:creationId xmlns:a16="http://schemas.microsoft.com/office/drawing/2014/main" id="{FECD2962-5850-B9F9-3E1C-63F761D2AF0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50339" y="3280049"/>
                          <a:ext cx="763158" cy="506001"/>
                        </a:xfrm>
                        <a:custGeom>
                          <a:avLst/>
                          <a:gdLst>
                            <a:gd name="connsiteX0" fmla="*/ 440521 w 763158"/>
                            <a:gd name="connsiteY0" fmla="*/ 452759 h 506001"/>
                            <a:gd name="connsiteX1" fmla="*/ 408212 w 763158"/>
                            <a:gd name="connsiteY1" fmla="*/ 466285 h 506001"/>
                            <a:gd name="connsiteX2" fmla="*/ 286902 w 763158"/>
                            <a:gd name="connsiteY2" fmla="*/ 494669 h 506001"/>
                            <a:gd name="connsiteX3" fmla="*/ 62683 w 763158"/>
                            <a:gd name="connsiteY3" fmla="*/ 496917 h 506001"/>
                            <a:gd name="connsiteX4" fmla="*/ 8162 w 763158"/>
                            <a:gd name="connsiteY4" fmla="*/ 413173 h 506001"/>
                            <a:gd name="connsiteX5" fmla="*/ 119452 w 763158"/>
                            <a:gd name="connsiteY5" fmla="*/ 296245 h 506001"/>
                            <a:gd name="connsiteX6" fmla="*/ 387448 w 763158"/>
                            <a:gd name="connsiteY6" fmla="*/ 78846 h 506001"/>
                            <a:gd name="connsiteX7" fmla="*/ 519769 w 763158"/>
                            <a:gd name="connsiteY7" fmla="*/ 12133 h 506001"/>
                            <a:gd name="connsiteX8" fmla="*/ 665806 w 763158"/>
                            <a:gd name="connsiteY8" fmla="*/ 11714 h 506001"/>
                            <a:gd name="connsiteX9" fmla="*/ 761361 w 763158"/>
                            <a:gd name="connsiteY9" fmla="*/ 117060 h 506001"/>
                            <a:gd name="connsiteX10" fmla="*/ 687181 w 763158"/>
                            <a:gd name="connsiteY10" fmla="*/ 281500 h 506001"/>
                            <a:gd name="connsiteX11" fmla="*/ 507044 w 763158"/>
                            <a:gd name="connsiteY11" fmla="*/ 416831 h 506001"/>
                            <a:gd name="connsiteX12" fmla="*/ 440521 w 763158"/>
                            <a:gd name="connsiteY12" fmla="*/ 452759 h 50600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763158" h="506001">
                              <a:moveTo>
                                <a:pt x="440521" y="452759"/>
                              </a:moveTo>
                              <a:cubicBezTo>
                                <a:pt x="429929" y="457712"/>
                                <a:pt x="419185" y="462284"/>
                                <a:pt x="408212" y="466285"/>
                              </a:cubicBezTo>
                              <a:cubicBezTo>
                                <a:pt x="369160" y="480572"/>
                                <a:pt x="327897" y="487659"/>
                                <a:pt x="286902" y="494669"/>
                              </a:cubicBezTo>
                              <a:cubicBezTo>
                                <a:pt x="208911" y="508043"/>
                                <a:pt x="140522" y="510557"/>
                                <a:pt x="62683" y="496917"/>
                              </a:cubicBezTo>
                              <a:cubicBezTo>
                                <a:pt x="25726" y="490440"/>
                                <a:pt x="-18546" y="451007"/>
                                <a:pt x="8162" y="413173"/>
                              </a:cubicBezTo>
                              <a:cubicBezTo>
                                <a:pt x="37156" y="372140"/>
                                <a:pt x="83638" y="332249"/>
                                <a:pt x="119452" y="296245"/>
                              </a:cubicBezTo>
                              <a:cubicBezTo>
                                <a:pt x="200758" y="214558"/>
                                <a:pt x="290712" y="141520"/>
                                <a:pt x="387448" y="78846"/>
                              </a:cubicBezTo>
                              <a:cubicBezTo>
                                <a:pt x="429053" y="51909"/>
                                <a:pt x="472373" y="26611"/>
                                <a:pt x="519769" y="12133"/>
                              </a:cubicBezTo>
                              <a:cubicBezTo>
                                <a:pt x="567166" y="-2383"/>
                                <a:pt x="619324" y="-5469"/>
                                <a:pt x="665806" y="11714"/>
                              </a:cubicBezTo>
                              <a:cubicBezTo>
                                <a:pt x="712288" y="28897"/>
                                <a:pt x="751874" y="68445"/>
                                <a:pt x="761361" y="117060"/>
                              </a:cubicBezTo>
                              <a:cubicBezTo>
                                <a:pt x="773096" y="177068"/>
                                <a:pt x="724938" y="239781"/>
                                <a:pt x="687181" y="281500"/>
                              </a:cubicBezTo>
                              <a:cubicBezTo>
                                <a:pt x="636469" y="337507"/>
                                <a:pt x="571814" y="378998"/>
                                <a:pt x="507044" y="416831"/>
                              </a:cubicBezTo>
                              <a:cubicBezTo>
                                <a:pt x="485365" y="429595"/>
                                <a:pt x="463343" y="442091"/>
                                <a:pt x="440521" y="45275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9C9E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83" name="任意多边形: 形状 182">
                          <a:extLst>
                            <a:ext uri="{FF2B5EF4-FFF2-40B4-BE49-F238E27FC236}">
                              <a16:creationId xmlns:a16="http://schemas.microsoft.com/office/drawing/2014/main" id="{675C423E-D191-2968-F8C8-279F5FD6085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65966" y="3325216"/>
                          <a:ext cx="585653" cy="388316"/>
                        </a:xfrm>
                        <a:custGeom>
                          <a:avLst/>
                          <a:gdLst>
                            <a:gd name="connsiteX0" fmla="*/ 338038 w 585653"/>
                            <a:gd name="connsiteY0" fmla="*/ 347471 h 388316"/>
                            <a:gd name="connsiteX1" fmla="*/ 313235 w 585653"/>
                            <a:gd name="connsiteY1" fmla="*/ 357834 h 388316"/>
                            <a:gd name="connsiteX2" fmla="*/ 220157 w 585653"/>
                            <a:gd name="connsiteY2" fmla="*/ 379627 h 388316"/>
                            <a:gd name="connsiteX3" fmla="*/ 48097 w 585653"/>
                            <a:gd name="connsiteY3" fmla="*/ 381342 h 388316"/>
                            <a:gd name="connsiteX4" fmla="*/ 6264 w 585653"/>
                            <a:gd name="connsiteY4" fmla="*/ 317067 h 388316"/>
                            <a:gd name="connsiteX5" fmla="*/ 91684 w 585653"/>
                            <a:gd name="connsiteY5" fmla="*/ 227341 h 388316"/>
                            <a:gd name="connsiteX6" fmla="*/ 297347 w 585653"/>
                            <a:gd name="connsiteY6" fmla="*/ 60502 h 388316"/>
                            <a:gd name="connsiteX7" fmla="*/ 398884 w 585653"/>
                            <a:gd name="connsiteY7" fmla="*/ 9295 h 388316"/>
                            <a:gd name="connsiteX8" fmla="*/ 510936 w 585653"/>
                            <a:gd name="connsiteY8" fmla="*/ 8990 h 388316"/>
                            <a:gd name="connsiteX9" fmla="*/ 584279 w 585653"/>
                            <a:gd name="connsiteY9" fmla="*/ 89839 h 388316"/>
                            <a:gd name="connsiteX10" fmla="*/ 527357 w 585653"/>
                            <a:gd name="connsiteY10" fmla="*/ 216026 h 388316"/>
                            <a:gd name="connsiteX11" fmla="*/ 389130 w 585653"/>
                            <a:gd name="connsiteY11" fmla="*/ 319886 h 388316"/>
                            <a:gd name="connsiteX12" fmla="*/ 338038 w 585653"/>
                            <a:gd name="connsiteY12" fmla="*/ 347471 h 38831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585653" h="388316">
                              <a:moveTo>
                                <a:pt x="338038" y="347471"/>
                              </a:moveTo>
                              <a:cubicBezTo>
                                <a:pt x="329923" y="351281"/>
                                <a:pt x="321655" y="354786"/>
                                <a:pt x="313235" y="357834"/>
                              </a:cubicBezTo>
                              <a:cubicBezTo>
                                <a:pt x="283250" y="368807"/>
                                <a:pt x="251627" y="374217"/>
                                <a:pt x="220157" y="379627"/>
                              </a:cubicBezTo>
                              <a:cubicBezTo>
                                <a:pt x="160302" y="389876"/>
                                <a:pt x="107838" y="391819"/>
                                <a:pt x="48097" y="381342"/>
                              </a:cubicBezTo>
                              <a:cubicBezTo>
                                <a:pt x="19751" y="376389"/>
                                <a:pt x="-14234" y="346099"/>
                                <a:pt x="6264" y="317067"/>
                              </a:cubicBezTo>
                              <a:cubicBezTo>
                                <a:pt x="28514" y="285558"/>
                                <a:pt x="64175" y="254964"/>
                                <a:pt x="91684" y="227341"/>
                              </a:cubicBezTo>
                              <a:cubicBezTo>
                                <a:pt x="154053" y="164667"/>
                                <a:pt x="223129" y="108622"/>
                                <a:pt x="297347" y="60502"/>
                              </a:cubicBezTo>
                              <a:cubicBezTo>
                                <a:pt x="329275" y="39813"/>
                                <a:pt x="362499" y="20420"/>
                                <a:pt x="398884" y="9295"/>
                              </a:cubicBezTo>
                              <a:cubicBezTo>
                                <a:pt x="435231" y="-1830"/>
                                <a:pt x="475275" y="-4192"/>
                                <a:pt x="510936" y="8990"/>
                              </a:cubicBezTo>
                              <a:cubicBezTo>
                                <a:pt x="546598" y="22173"/>
                                <a:pt x="576963" y="52539"/>
                                <a:pt x="584279" y="89839"/>
                              </a:cubicBezTo>
                              <a:cubicBezTo>
                                <a:pt x="593270" y="135863"/>
                                <a:pt x="556313" y="184022"/>
                                <a:pt x="527357" y="216026"/>
                              </a:cubicBezTo>
                              <a:cubicBezTo>
                                <a:pt x="488457" y="259002"/>
                                <a:pt x="438813" y="290816"/>
                                <a:pt x="389130" y="319886"/>
                              </a:cubicBezTo>
                              <a:cubicBezTo>
                                <a:pt x="372443" y="329678"/>
                                <a:pt x="355564" y="339279"/>
                                <a:pt x="338038" y="34747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F7F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grpSp>
                      <p:nvGrpSpPr>
                        <p:cNvPr id="184" name="图形 2">
                          <a:extLst>
                            <a:ext uri="{FF2B5EF4-FFF2-40B4-BE49-F238E27FC236}">
                              <a16:creationId xmlns:a16="http://schemas.microsoft.com/office/drawing/2014/main" id="{472C4CBF-3540-0FAD-699B-D1F1E576D6ED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800855" y="3375660"/>
                          <a:ext cx="395782" cy="243535"/>
                          <a:chOff x="3800855" y="3375660"/>
                          <a:chExt cx="395782" cy="243535"/>
                        </a:xfrm>
                        <a:solidFill>
                          <a:srgbClr val="F15A5B"/>
                        </a:solidFill>
                      </p:grpSpPr>
                      <p:sp>
                        <p:nvSpPr>
                          <p:cNvPr id="185" name="任意多边形: 形状 184">
                            <a:extLst>
                              <a:ext uri="{FF2B5EF4-FFF2-40B4-BE49-F238E27FC236}">
                                <a16:creationId xmlns:a16="http://schemas.microsoft.com/office/drawing/2014/main" id="{A516A27B-FEDA-298B-EF68-40A7AAC9D708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00855" y="3375660"/>
                            <a:ext cx="395782" cy="218084"/>
                          </a:xfrm>
                          <a:custGeom>
                            <a:avLst/>
                            <a:gdLst>
                              <a:gd name="connsiteX0" fmla="*/ 0 w 395782"/>
                              <a:gd name="connsiteY0" fmla="*/ 218084 h 218084"/>
                              <a:gd name="connsiteX1" fmla="*/ 351358 w 395782"/>
                              <a:gd name="connsiteY1" fmla="*/ 35814 h 218084"/>
                              <a:gd name="connsiteX2" fmla="*/ 395783 w 395782"/>
                              <a:gd name="connsiteY2" fmla="*/ 0 h 218084"/>
                              <a:gd name="connsiteX3" fmla="*/ 0 w 395782"/>
                              <a:gd name="connsiteY3" fmla="*/ 218084 h 218084"/>
                              <a:gd name="connsiteX4" fmla="*/ 0 w 395782"/>
                              <a:gd name="connsiteY4" fmla="*/ 218084 h 21808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395782" h="218084">
                                <a:moveTo>
                                  <a:pt x="0" y="218084"/>
                                </a:moveTo>
                                <a:cubicBezTo>
                                  <a:pt x="122187" y="167335"/>
                                  <a:pt x="244526" y="114833"/>
                                  <a:pt x="351358" y="35814"/>
                                </a:cubicBezTo>
                                <a:cubicBezTo>
                                  <a:pt x="366522" y="24498"/>
                                  <a:pt x="381076" y="12383"/>
                                  <a:pt x="395783" y="0"/>
                                </a:cubicBezTo>
                                <a:cubicBezTo>
                                  <a:pt x="312458" y="116891"/>
                                  <a:pt x="139065" y="195491"/>
                                  <a:pt x="0" y="218084"/>
                                </a:cubicBezTo>
                                <a:lnTo>
                                  <a:pt x="0" y="218084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86" name="任意多边形: 形状 185">
                            <a:extLst>
                              <a:ext uri="{FF2B5EF4-FFF2-40B4-BE49-F238E27FC236}">
                                <a16:creationId xmlns:a16="http://schemas.microsoft.com/office/drawing/2014/main" id="{2865B593-555A-A668-44CE-B724F695DFDC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51910" y="3484054"/>
                            <a:ext cx="316534" cy="135140"/>
                          </a:xfrm>
                          <a:custGeom>
                            <a:avLst/>
                            <a:gdLst>
                              <a:gd name="connsiteX0" fmla="*/ 0 w 316534"/>
                              <a:gd name="connsiteY0" fmla="*/ 135141 h 135140"/>
                              <a:gd name="connsiteX1" fmla="*/ 316535 w 316534"/>
                              <a:gd name="connsiteY1" fmla="*/ 0 h 135140"/>
                              <a:gd name="connsiteX2" fmla="*/ 0 w 316534"/>
                              <a:gd name="connsiteY2" fmla="*/ 135141 h 135140"/>
                              <a:gd name="connsiteX3" fmla="*/ 0 w 316534"/>
                              <a:gd name="connsiteY3" fmla="*/ 135141 h 13514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316534" h="135140">
                                <a:moveTo>
                                  <a:pt x="0" y="135141"/>
                                </a:moveTo>
                                <a:cubicBezTo>
                                  <a:pt x="107594" y="98260"/>
                                  <a:pt x="220751" y="62789"/>
                                  <a:pt x="316535" y="0"/>
                                </a:cubicBezTo>
                                <a:cubicBezTo>
                                  <a:pt x="246698" y="85077"/>
                                  <a:pt x="107671" y="131978"/>
                                  <a:pt x="0" y="135141"/>
                                </a:cubicBezTo>
                                <a:lnTo>
                                  <a:pt x="0" y="135141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87" name="任意多边形: 形状 186">
                            <a:extLst>
                              <a:ext uri="{FF2B5EF4-FFF2-40B4-BE49-F238E27FC236}">
                                <a16:creationId xmlns:a16="http://schemas.microsoft.com/office/drawing/2014/main" id="{0416AC9F-4586-6EC8-FDB1-D38AABE4F86D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09847" y="3390747"/>
                            <a:ext cx="295846" cy="175831"/>
                          </a:xfrm>
                          <a:custGeom>
                            <a:avLst/>
                            <a:gdLst>
                              <a:gd name="connsiteX0" fmla="*/ 0 w 295846"/>
                              <a:gd name="connsiteY0" fmla="*/ 175831 h 175831"/>
                              <a:gd name="connsiteX1" fmla="*/ 295846 w 295846"/>
                              <a:gd name="connsiteY1" fmla="*/ 0 h 175831"/>
                              <a:gd name="connsiteX2" fmla="*/ 0 w 295846"/>
                              <a:gd name="connsiteY2" fmla="*/ 175831 h 175831"/>
                              <a:gd name="connsiteX3" fmla="*/ 0 w 295846"/>
                              <a:gd name="connsiteY3" fmla="*/ 175831 h 17583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295846" h="175831">
                                <a:moveTo>
                                  <a:pt x="0" y="175831"/>
                                </a:moveTo>
                                <a:cubicBezTo>
                                  <a:pt x="66065" y="90754"/>
                                  <a:pt x="185890" y="6210"/>
                                  <a:pt x="295846" y="0"/>
                                </a:cubicBezTo>
                                <a:cubicBezTo>
                                  <a:pt x="188747" y="40234"/>
                                  <a:pt x="93192" y="110757"/>
                                  <a:pt x="0" y="175831"/>
                                </a:cubicBezTo>
                                <a:lnTo>
                                  <a:pt x="0" y="175831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</p:grpSp>
                  <p:grpSp>
                    <p:nvGrpSpPr>
                      <p:cNvPr id="188" name="图形 2">
                        <a:extLst>
                          <a:ext uri="{FF2B5EF4-FFF2-40B4-BE49-F238E27FC236}">
                            <a16:creationId xmlns:a16="http://schemas.microsoft.com/office/drawing/2014/main" id="{AD420F1D-A995-663D-FCFA-D14FFF4F4284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536600" y="3591233"/>
                        <a:ext cx="777203" cy="279966"/>
                        <a:chOff x="3536600" y="3591233"/>
                        <a:chExt cx="777203" cy="279966"/>
                      </a:xfrm>
                    </p:grpSpPr>
                    <p:sp>
                      <p:nvSpPr>
                        <p:cNvPr id="189" name="任意多边形: 形状 188">
                          <a:extLst>
                            <a:ext uri="{FF2B5EF4-FFF2-40B4-BE49-F238E27FC236}">
                              <a16:creationId xmlns:a16="http://schemas.microsoft.com/office/drawing/2014/main" id="{9C64F30B-CFDF-D27A-70FE-C262FAE3908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36600" y="3591233"/>
                          <a:ext cx="777203" cy="279966"/>
                        </a:xfrm>
                        <a:custGeom>
                          <a:avLst/>
                          <a:gdLst>
                            <a:gd name="connsiteX0" fmla="*/ 425571 w 777203"/>
                            <a:gd name="connsiteY0" fmla="*/ 277822 h 279966"/>
                            <a:gd name="connsiteX1" fmla="*/ 329825 w 777203"/>
                            <a:gd name="connsiteY1" fmla="*/ 278851 h 279966"/>
                            <a:gd name="connsiteX2" fmla="*/ 5328 w 777203"/>
                            <a:gd name="connsiteY2" fmla="*/ 150644 h 279966"/>
                            <a:gd name="connsiteX3" fmla="*/ 85490 w 777203"/>
                            <a:gd name="connsiteY3" fmla="*/ 98218 h 279966"/>
                            <a:gd name="connsiteX4" fmla="*/ 666858 w 777203"/>
                            <a:gd name="connsiteY4" fmla="*/ 29258 h 279966"/>
                            <a:gd name="connsiteX5" fmla="*/ 756926 w 777203"/>
                            <a:gd name="connsiteY5" fmla="*/ 79473 h 279966"/>
                            <a:gd name="connsiteX6" fmla="*/ 705834 w 777203"/>
                            <a:gd name="connsiteY6" fmla="*/ 208747 h 279966"/>
                            <a:gd name="connsiteX7" fmla="*/ 553320 w 777203"/>
                            <a:gd name="connsiteY7" fmla="*/ 264868 h 279966"/>
                            <a:gd name="connsiteX8" fmla="*/ 425571 w 777203"/>
                            <a:gd name="connsiteY8" fmla="*/ 277822 h 27996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777203" h="279966">
                              <a:moveTo>
                                <a:pt x="425571" y="277822"/>
                              </a:moveTo>
                              <a:cubicBezTo>
                                <a:pt x="393719" y="280260"/>
                                <a:pt x="361715" y="280641"/>
                                <a:pt x="329825" y="278851"/>
                              </a:cubicBezTo>
                              <a:cubicBezTo>
                                <a:pt x="284867" y="276336"/>
                                <a:pt x="-45650" y="235721"/>
                                <a:pt x="5328" y="150644"/>
                              </a:cubicBezTo>
                              <a:cubicBezTo>
                                <a:pt x="17863" y="129727"/>
                                <a:pt x="64726" y="109877"/>
                                <a:pt x="85490" y="98218"/>
                              </a:cubicBezTo>
                              <a:cubicBezTo>
                                <a:pt x="263150" y="-1375"/>
                                <a:pt x="477882" y="-26864"/>
                                <a:pt x="666858" y="29258"/>
                              </a:cubicBezTo>
                              <a:cubicBezTo>
                                <a:pt x="700462" y="39240"/>
                                <a:pt x="734676" y="52651"/>
                                <a:pt x="756926" y="79473"/>
                              </a:cubicBezTo>
                              <a:cubicBezTo>
                                <a:pt x="804856" y="137347"/>
                                <a:pt x="759670" y="184286"/>
                                <a:pt x="705834" y="208747"/>
                              </a:cubicBezTo>
                              <a:cubicBezTo>
                                <a:pt x="657181" y="230883"/>
                                <a:pt x="605441" y="252447"/>
                                <a:pt x="553320" y="264868"/>
                              </a:cubicBezTo>
                              <a:cubicBezTo>
                                <a:pt x="513582" y="274355"/>
                                <a:pt x="466681" y="274660"/>
                                <a:pt x="425571" y="27782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9C9E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90" name="任意多边形: 形状 189">
                          <a:extLst>
                            <a:ext uri="{FF2B5EF4-FFF2-40B4-BE49-F238E27FC236}">
                              <a16:creationId xmlns:a16="http://schemas.microsoft.com/office/drawing/2014/main" id="{CCC32FD3-BC9F-EEB0-80B8-713BFA8BF26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35072" y="3614482"/>
                          <a:ext cx="623758" cy="224712"/>
                        </a:xfrm>
                        <a:custGeom>
                          <a:avLst/>
                          <a:gdLst>
                            <a:gd name="connsiteX0" fmla="*/ 341538 w 623758"/>
                            <a:gd name="connsiteY0" fmla="*/ 222988 h 224712"/>
                            <a:gd name="connsiteX1" fmla="*/ 264691 w 623758"/>
                            <a:gd name="connsiteY1" fmla="*/ 223826 h 224712"/>
                            <a:gd name="connsiteX2" fmla="*/ 4277 w 623758"/>
                            <a:gd name="connsiteY2" fmla="*/ 120918 h 224712"/>
                            <a:gd name="connsiteX3" fmla="*/ 68628 w 623758"/>
                            <a:gd name="connsiteY3" fmla="*/ 78817 h 224712"/>
                            <a:gd name="connsiteX4" fmla="*/ 535201 w 623758"/>
                            <a:gd name="connsiteY4" fmla="*/ 23458 h 224712"/>
                            <a:gd name="connsiteX5" fmla="*/ 607477 w 623758"/>
                            <a:gd name="connsiteY5" fmla="*/ 63768 h 224712"/>
                            <a:gd name="connsiteX6" fmla="*/ 566481 w 623758"/>
                            <a:gd name="connsiteY6" fmla="*/ 167514 h 224712"/>
                            <a:gd name="connsiteX7" fmla="*/ 444066 w 623758"/>
                            <a:gd name="connsiteY7" fmla="*/ 212548 h 224712"/>
                            <a:gd name="connsiteX8" fmla="*/ 341538 w 623758"/>
                            <a:gd name="connsiteY8" fmla="*/ 222988 h 2247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623758" h="224712">
                              <a:moveTo>
                                <a:pt x="341538" y="222988"/>
                              </a:moveTo>
                              <a:cubicBezTo>
                                <a:pt x="315973" y="224969"/>
                                <a:pt x="290294" y="225236"/>
                                <a:pt x="264691" y="223826"/>
                              </a:cubicBezTo>
                              <a:cubicBezTo>
                                <a:pt x="228610" y="221807"/>
                                <a:pt x="-36642" y="189231"/>
                                <a:pt x="4277" y="120918"/>
                              </a:cubicBezTo>
                              <a:cubicBezTo>
                                <a:pt x="14336" y="104116"/>
                                <a:pt x="51940" y="88190"/>
                                <a:pt x="68628" y="78817"/>
                              </a:cubicBezTo>
                              <a:cubicBezTo>
                                <a:pt x="211237" y="-1116"/>
                                <a:pt x="383563" y="-21538"/>
                                <a:pt x="535201" y="23458"/>
                              </a:cubicBezTo>
                              <a:cubicBezTo>
                                <a:pt x="562176" y="31459"/>
                                <a:pt x="589646" y="42241"/>
                                <a:pt x="607477" y="63768"/>
                              </a:cubicBezTo>
                              <a:cubicBezTo>
                                <a:pt x="645957" y="110212"/>
                                <a:pt x="609686" y="147893"/>
                                <a:pt x="566481" y="167514"/>
                              </a:cubicBezTo>
                              <a:cubicBezTo>
                                <a:pt x="527428" y="185269"/>
                                <a:pt x="485937" y="202604"/>
                                <a:pt x="444066" y="212548"/>
                              </a:cubicBezTo>
                              <a:cubicBezTo>
                                <a:pt x="412176" y="220168"/>
                                <a:pt x="374495" y="220435"/>
                                <a:pt x="341538" y="22298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F7F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grpSp>
                      <p:nvGrpSpPr>
                        <p:cNvPr id="191" name="图形 2">
                          <a:extLst>
                            <a:ext uri="{FF2B5EF4-FFF2-40B4-BE49-F238E27FC236}">
                              <a16:creationId xmlns:a16="http://schemas.microsoft.com/office/drawing/2014/main" id="{C8E1DA43-EC85-7371-0FD6-5CD7136FEBC2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825925" y="3666912"/>
                          <a:ext cx="396621" cy="135742"/>
                          <a:chOff x="3825925" y="3666912"/>
                          <a:chExt cx="396621" cy="135742"/>
                        </a:xfrm>
                        <a:solidFill>
                          <a:srgbClr val="F15A5B"/>
                        </a:solidFill>
                      </p:grpSpPr>
                      <p:sp>
                        <p:nvSpPr>
                          <p:cNvPr id="192" name="任意多边形: 形状 191">
                            <a:extLst>
                              <a:ext uri="{FF2B5EF4-FFF2-40B4-BE49-F238E27FC236}">
                                <a16:creationId xmlns:a16="http://schemas.microsoft.com/office/drawing/2014/main" id="{DCF66B3C-6869-3B29-8045-AEC85CFEA003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25925" y="3683279"/>
                            <a:ext cx="396621" cy="78664"/>
                          </a:xfrm>
                          <a:custGeom>
                            <a:avLst/>
                            <a:gdLst>
                              <a:gd name="connsiteX0" fmla="*/ 0 w 396621"/>
                              <a:gd name="connsiteY0" fmla="*/ 73495 h 78664"/>
                              <a:gd name="connsiteX1" fmla="*/ 351168 w 396621"/>
                              <a:gd name="connsiteY1" fmla="*/ 16993 h 78664"/>
                              <a:gd name="connsiteX2" fmla="*/ 396621 w 396621"/>
                              <a:gd name="connsiteY2" fmla="*/ 0 h 78664"/>
                              <a:gd name="connsiteX3" fmla="*/ 0 w 396621"/>
                              <a:gd name="connsiteY3" fmla="*/ 73495 h 78664"/>
                              <a:gd name="connsiteX4" fmla="*/ 0 w 396621"/>
                              <a:gd name="connsiteY4" fmla="*/ 73495 h 7866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396621" h="78664">
                                <a:moveTo>
                                  <a:pt x="0" y="73495"/>
                                </a:moveTo>
                                <a:cubicBezTo>
                                  <a:pt x="121120" y="63551"/>
                                  <a:pt x="242468" y="52311"/>
                                  <a:pt x="351168" y="16993"/>
                                </a:cubicBezTo>
                                <a:cubicBezTo>
                                  <a:pt x="366598" y="11925"/>
                                  <a:pt x="381533" y="6058"/>
                                  <a:pt x="396621" y="0"/>
                                </a:cubicBezTo>
                                <a:cubicBezTo>
                                  <a:pt x="307277" y="70104"/>
                                  <a:pt x="134912" y="89268"/>
                                  <a:pt x="0" y="73495"/>
                                </a:cubicBezTo>
                                <a:lnTo>
                                  <a:pt x="0" y="73495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93" name="任意多边形: 形状 192">
                            <a:extLst>
                              <a:ext uri="{FF2B5EF4-FFF2-40B4-BE49-F238E27FC236}">
                                <a16:creationId xmlns:a16="http://schemas.microsoft.com/office/drawing/2014/main" id="{17C6DFCE-A7B0-43FD-D54A-80E5F47A275C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72674" y="3760012"/>
                            <a:ext cx="313981" cy="42642"/>
                          </a:xfrm>
                          <a:custGeom>
                            <a:avLst/>
                            <a:gdLst>
                              <a:gd name="connsiteX0" fmla="*/ 0 w 313981"/>
                              <a:gd name="connsiteY0" fmla="*/ 28537 h 42642"/>
                              <a:gd name="connsiteX1" fmla="*/ 313982 w 313981"/>
                              <a:gd name="connsiteY1" fmla="*/ 0 h 42642"/>
                              <a:gd name="connsiteX2" fmla="*/ 0 w 313981"/>
                              <a:gd name="connsiteY2" fmla="*/ 28537 h 42642"/>
                              <a:gd name="connsiteX3" fmla="*/ 0 w 313981"/>
                              <a:gd name="connsiteY3" fmla="*/ 28537 h 4264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313981" h="42642">
                                <a:moveTo>
                                  <a:pt x="0" y="28537"/>
                                </a:moveTo>
                                <a:cubicBezTo>
                                  <a:pt x="105994" y="25832"/>
                                  <a:pt x="217208" y="25489"/>
                                  <a:pt x="313982" y="0"/>
                                </a:cubicBezTo>
                                <a:cubicBezTo>
                                  <a:pt x="240182" y="48882"/>
                                  <a:pt x="103289" y="51816"/>
                                  <a:pt x="0" y="28537"/>
                                </a:cubicBezTo>
                                <a:lnTo>
                                  <a:pt x="0" y="28537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94" name="任意多边形: 形状 193">
                            <a:extLst>
                              <a:ext uri="{FF2B5EF4-FFF2-40B4-BE49-F238E27FC236}">
                                <a16:creationId xmlns:a16="http://schemas.microsoft.com/office/drawing/2014/main" id="{42A1AF4C-9497-3286-7D8E-E6D34A406FC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36746" y="3666912"/>
                            <a:ext cx="297560" cy="71078"/>
                          </a:xfrm>
                          <a:custGeom>
                            <a:avLst/>
                            <a:gdLst>
                              <a:gd name="connsiteX0" fmla="*/ 0 w 297560"/>
                              <a:gd name="connsiteY0" fmla="*/ 71078 h 71078"/>
                              <a:gd name="connsiteX1" fmla="*/ 297561 w 297560"/>
                              <a:gd name="connsiteY1" fmla="*/ 6270 h 71078"/>
                              <a:gd name="connsiteX2" fmla="*/ 0 w 297560"/>
                              <a:gd name="connsiteY2" fmla="*/ 71078 h 71078"/>
                              <a:gd name="connsiteX3" fmla="*/ 0 w 297560"/>
                              <a:gd name="connsiteY3" fmla="*/ 71078 h 7107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297560" h="71078">
                                <a:moveTo>
                                  <a:pt x="0" y="71078"/>
                                </a:moveTo>
                                <a:cubicBezTo>
                                  <a:pt x="70218" y="21358"/>
                                  <a:pt x="191833" y="-15180"/>
                                  <a:pt x="297561" y="6270"/>
                                </a:cubicBezTo>
                                <a:cubicBezTo>
                                  <a:pt x="191757" y="11718"/>
                                  <a:pt x="94526" y="43227"/>
                                  <a:pt x="0" y="71078"/>
                                </a:cubicBezTo>
                                <a:lnTo>
                                  <a:pt x="0" y="71078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</p:grpSp>
                  <p:grpSp>
                    <p:nvGrpSpPr>
                      <p:cNvPr id="195" name="图形 2">
                        <a:extLst>
                          <a:ext uri="{FF2B5EF4-FFF2-40B4-BE49-F238E27FC236}">
                            <a16:creationId xmlns:a16="http://schemas.microsoft.com/office/drawing/2014/main" id="{1E6C49AC-4ED5-F4D3-CB1B-C80B5EA2884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370939" y="3307564"/>
                        <a:ext cx="568140" cy="559540"/>
                        <a:chOff x="3370939" y="3307564"/>
                        <a:chExt cx="568140" cy="559540"/>
                      </a:xfrm>
                    </p:grpSpPr>
                    <p:grpSp>
                      <p:nvGrpSpPr>
                        <p:cNvPr id="196" name="图形 2">
                          <a:extLst>
                            <a:ext uri="{FF2B5EF4-FFF2-40B4-BE49-F238E27FC236}">
                              <a16:creationId xmlns:a16="http://schemas.microsoft.com/office/drawing/2014/main" id="{52050A9A-0672-7207-BA4A-2E992FE107BB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370939" y="3307564"/>
                          <a:ext cx="568140" cy="559540"/>
                          <a:chOff x="3370939" y="3307564"/>
                          <a:chExt cx="568140" cy="559540"/>
                        </a:xfrm>
                      </p:grpSpPr>
                      <p:sp>
                        <p:nvSpPr>
                          <p:cNvPr id="197" name="任意多边形: 形状 196">
                            <a:extLst>
                              <a:ext uri="{FF2B5EF4-FFF2-40B4-BE49-F238E27FC236}">
                                <a16:creationId xmlns:a16="http://schemas.microsoft.com/office/drawing/2014/main" id="{CC58D7C2-1BA8-6FE6-E21E-26F25A34773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 rot="-3205271">
                            <a:off x="3463871" y="3375431"/>
                            <a:ext cx="382277" cy="423804"/>
                          </a:xfrm>
                          <a:custGeom>
                            <a:avLst/>
                            <a:gdLst>
                              <a:gd name="connsiteX0" fmla="*/ 382277 w 382277"/>
                              <a:gd name="connsiteY0" fmla="*/ 211902 h 423804"/>
                              <a:gd name="connsiteX1" fmla="*/ 191139 w 382277"/>
                              <a:gd name="connsiteY1" fmla="*/ 423804 h 423804"/>
                              <a:gd name="connsiteX2" fmla="*/ 0 w 382277"/>
                              <a:gd name="connsiteY2" fmla="*/ 211902 h 423804"/>
                              <a:gd name="connsiteX3" fmla="*/ 191139 w 382277"/>
                              <a:gd name="connsiteY3" fmla="*/ 0 h 423804"/>
                              <a:gd name="connsiteX4" fmla="*/ 382277 w 382277"/>
                              <a:gd name="connsiteY4" fmla="*/ 211902 h 42380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382277" h="423804">
                                <a:moveTo>
                                  <a:pt x="382277" y="211902"/>
                                </a:moveTo>
                                <a:cubicBezTo>
                                  <a:pt x="382277" y="328933"/>
                                  <a:pt x="296702" y="423804"/>
                                  <a:pt x="191139" y="423804"/>
                                </a:cubicBezTo>
                                <a:cubicBezTo>
                                  <a:pt x="85576" y="423804"/>
                                  <a:pt x="0" y="328933"/>
                                  <a:pt x="0" y="211902"/>
                                </a:cubicBezTo>
                                <a:cubicBezTo>
                                  <a:pt x="0" y="94872"/>
                                  <a:pt x="85576" y="0"/>
                                  <a:pt x="191139" y="0"/>
                                </a:cubicBezTo>
                                <a:cubicBezTo>
                                  <a:pt x="296702" y="0"/>
                                  <a:pt x="382277" y="94872"/>
                                  <a:pt x="382277" y="211902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CC2F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98" name="任意多边形: 形状 197">
                            <a:extLst>
                              <a:ext uri="{FF2B5EF4-FFF2-40B4-BE49-F238E27FC236}">
                                <a16:creationId xmlns:a16="http://schemas.microsoft.com/office/drawing/2014/main" id="{D8C9CFA3-E3C8-8605-70DC-948B6C922887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450422" y="3423970"/>
                            <a:ext cx="409551" cy="362095"/>
                          </a:xfrm>
                          <a:custGeom>
                            <a:avLst/>
                            <a:gdLst>
                              <a:gd name="connsiteX0" fmla="*/ 374932 w 409551"/>
                              <a:gd name="connsiteY0" fmla="*/ 289598 h 362095"/>
                              <a:gd name="connsiteX1" fmla="*/ 90896 w 409551"/>
                              <a:gd name="connsiteY1" fmla="*/ 316840 h 362095"/>
                              <a:gd name="connsiteX2" fmla="*/ 34623 w 409551"/>
                              <a:gd name="connsiteY2" fmla="*/ 37071 h 362095"/>
                              <a:gd name="connsiteX3" fmla="*/ 72037 w 409551"/>
                              <a:gd name="connsiteY3" fmla="*/ 0 h 362095"/>
                              <a:gd name="connsiteX4" fmla="*/ 133759 w 409551"/>
                              <a:gd name="connsiteY4" fmla="*/ 104927 h 362095"/>
                              <a:gd name="connsiteX5" fmla="*/ 328945 w 409551"/>
                              <a:gd name="connsiteY5" fmla="*/ 86258 h 362095"/>
                              <a:gd name="connsiteX6" fmla="*/ 350281 w 409551"/>
                              <a:gd name="connsiteY6" fmla="*/ 38100 h 362095"/>
                              <a:gd name="connsiteX7" fmla="*/ 374932 w 409551"/>
                              <a:gd name="connsiteY7" fmla="*/ 289598 h 36209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</a:cxnLst>
                            <a:rect l="l" t="t" r="r" b="b"/>
                            <a:pathLst>
                              <a:path w="409551" h="362095">
                                <a:moveTo>
                                  <a:pt x="374932" y="289598"/>
                                </a:moveTo>
                                <a:cubicBezTo>
                                  <a:pt x="312029" y="374371"/>
                                  <a:pt x="184851" y="386563"/>
                                  <a:pt x="90896" y="316840"/>
                                </a:cubicBezTo>
                                <a:cubicBezTo>
                                  <a:pt x="-3096" y="247079"/>
                                  <a:pt x="-28280" y="121844"/>
                                  <a:pt x="34623" y="37071"/>
                                </a:cubicBezTo>
                                <a:cubicBezTo>
                                  <a:pt x="45367" y="22555"/>
                                  <a:pt x="58016" y="10211"/>
                                  <a:pt x="72037" y="0"/>
                                </a:cubicBezTo>
                                <a:cubicBezTo>
                                  <a:pt x="76190" y="39205"/>
                                  <a:pt x="97564" y="78067"/>
                                  <a:pt x="133759" y="104927"/>
                                </a:cubicBezTo>
                                <a:cubicBezTo>
                                  <a:pt x="198338" y="152857"/>
                                  <a:pt x="285740" y="144513"/>
                                  <a:pt x="328945" y="86258"/>
                                </a:cubicBezTo>
                                <a:cubicBezTo>
                                  <a:pt x="339804" y="71590"/>
                                  <a:pt x="346852" y="55207"/>
                                  <a:pt x="350281" y="38100"/>
                                </a:cubicBezTo>
                                <a:cubicBezTo>
                                  <a:pt x="417528" y="109842"/>
                                  <a:pt x="430063" y="215265"/>
                                  <a:pt x="374932" y="289598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A832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sp>
                      <p:nvSpPr>
                        <p:cNvPr id="199" name="任意多边形: 形状 198">
                          <a:extLst>
                            <a:ext uri="{FF2B5EF4-FFF2-40B4-BE49-F238E27FC236}">
                              <a16:creationId xmlns:a16="http://schemas.microsoft.com/office/drawing/2014/main" id="{6492A26F-8DFD-E06D-D84A-15A5146CFE5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44149" y="3438520"/>
                          <a:ext cx="101982" cy="67103"/>
                        </a:xfrm>
                        <a:custGeom>
                          <a:avLst/>
                          <a:gdLst>
                            <a:gd name="connsiteX0" fmla="*/ 100700 w 101982"/>
                            <a:gd name="connsiteY0" fmla="*/ 57269 h 67103"/>
                            <a:gd name="connsiteX1" fmla="*/ 39663 w 101982"/>
                            <a:gd name="connsiteY1" fmla="*/ 57307 h 67103"/>
                            <a:gd name="connsiteX2" fmla="*/ 1297 w 101982"/>
                            <a:gd name="connsiteY2" fmla="*/ 9835 h 67103"/>
                            <a:gd name="connsiteX3" fmla="*/ 62333 w 101982"/>
                            <a:gd name="connsiteY3" fmla="*/ 9796 h 67103"/>
                            <a:gd name="connsiteX4" fmla="*/ 100700 w 101982"/>
                            <a:gd name="connsiteY4" fmla="*/ 57269 h 6710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01982" h="67103">
                              <a:moveTo>
                                <a:pt x="100700" y="57269"/>
                              </a:moveTo>
                              <a:cubicBezTo>
                                <a:pt x="94451" y="70375"/>
                                <a:pt x="67095" y="70375"/>
                                <a:pt x="39663" y="57307"/>
                              </a:cubicBezTo>
                              <a:cubicBezTo>
                                <a:pt x="12193" y="44201"/>
                                <a:pt x="-4990" y="22941"/>
                                <a:pt x="1297" y="9835"/>
                              </a:cubicBezTo>
                              <a:cubicBezTo>
                                <a:pt x="7545" y="-3272"/>
                                <a:pt x="34901" y="-3272"/>
                                <a:pt x="62333" y="9796"/>
                              </a:cubicBezTo>
                              <a:cubicBezTo>
                                <a:pt x="89765" y="22903"/>
                                <a:pt x="106948" y="44125"/>
                                <a:pt x="100700" y="5726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A83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200" name="图形 2">
                        <a:extLst>
                          <a:ext uri="{FF2B5EF4-FFF2-40B4-BE49-F238E27FC236}">
                            <a16:creationId xmlns:a16="http://schemas.microsoft.com/office/drawing/2014/main" id="{3254C361-A913-BACB-C858-40CABBEEB7B3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388802" y="3185017"/>
                        <a:ext cx="710121" cy="647216"/>
                        <a:chOff x="3388802" y="3185017"/>
                        <a:chExt cx="710121" cy="647216"/>
                      </a:xfrm>
                    </p:grpSpPr>
                    <p:grpSp>
                      <p:nvGrpSpPr>
                        <p:cNvPr id="201" name="图形 2">
                          <a:extLst>
                            <a:ext uri="{FF2B5EF4-FFF2-40B4-BE49-F238E27FC236}">
                              <a16:creationId xmlns:a16="http://schemas.microsoft.com/office/drawing/2014/main" id="{5AD1F6BF-BFA6-43CA-BE03-7E6AF3E01AFD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489299" y="3554344"/>
                          <a:ext cx="609624" cy="277889"/>
                          <a:chOff x="3489299" y="3554344"/>
                          <a:chExt cx="609624" cy="277889"/>
                        </a:xfrm>
                      </p:grpSpPr>
                      <p:sp>
                        <p:nvSpPr>
                          <p:cNvPr id="202" name="任意多边形: 形状 201">
                            <a:extLst>
                              <a:ext uri="{FF2B5EF4-FFF2-40B4-BE49-F238E27FC236}">
                                <a16:creationId xmlns:a16="http://schemas.microsoft.com/office/drawing/2014/main" id="{FD0E6F37-A66E-97C1-E1C5-AFB3FFE3322D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489354" y="3554344"/>
                            <a:ext cx="609569" cy="277880"/>
                          </a:xfrm>
                          <a:custGeom>
                            <a:avLst/>
                            <a:gdLst>
                              <a:gd name="connsiteX0" fmla="*/ 470111 w 609569"/>
                              <a:gd name="connsiteY0" fmla="*/ 262781 h 277880"/>
                              <a:gd name="connsiteX1" fmla="*/ 202269 w 609569"/>
                              <a:gd name="connsiteY1" fmla="*/ 276268 h 277880"/>
                              <a:gd name="connsiteX2" fmla="*/ 83511 w 609569"/>
                              <a:gd name="connsiteY2" fmla="*/ 252875 h 277880"/>
                              <a:gd name="connsiteX3" fmla="*/ 1177 w 609569"/>
                              <a:gd name="connsiteY3" fmla="*/ 196563 h 277880"/>
                              <a:gd name="connsiteX4" fmla="*/ 8873 w 609569"/>
                              <a:gd name="connsiteY4" fmla="*/ 159606 h 277880"/>
                              <a:gd name="connsiteX5" fmla="*/ 35962 w 609569"/>
                              <a:gd name="connsiteY5" fmla="*/ 131907 h 277880"/>
                              <a:gd name="connsiteX6" fmla="*/ 113648 w 609569"/>
                              <a:gd name="connsiteY6" fmla="*/ 78224 h 277880"/>
                              <a:gd name="connsiteX7" fmla="*/ 270658 w 609569"/>
                              <a:gd name="connsiteY7" fmla="*/ 10635 h 277880"/>
                              <a:gd name="connsiteX8" fmla="*/ 529586 w 609569"/>
                              <a:gd name="connsiteY8" fmla="*/ 37876 h 277880"/>
                              <a:gd name="connsiteX9" fmla="*/ 608300 w 609569"/>
                              <a:gd name="connsiteY9" fmla="*/ 124630 h 277880"/>
                              <a:gd name="connsiteX10" fmla="*/ 568562 w 609569"/>
                              <a:gd name="connsiteY10" fmla="*/ 220147 h 277880"/>
                              <a:gd name="connsiteX11" fmla="*/ 470111 w 609569"/>
                              <a:gd name="connsiteY11" fmla="*/ 262781 h 27788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</a:cxnLst>
                            <a:rect l="l" t="t" r="r" b="b"/>
                            <a:pathLst>
                              <a:path w="609569" h="277880">
                                <a:moveTo>
                                  <a:pt x="470111" y="262781"/>
                                </a:moveTo>
                                <a:cubicBezTo>
                                  <a:pt x="382253" y="281754"/>
                                  <a:pt x="291537" y="278249"/>
                                  <a:pt x="202269" y="276268"/>
                                </a:cubicBezTo>
                                <a:cubicBezTo>
                                  <a:pt x="161844" y="275392"/>
                                  <a:pt x="121230" y="267429"/>
                                  <a:pt x="83511" y="252875"/>
                                </a:cubicBezTo>
                                <a:cubicBezTo>
                                  <a:pt x="60156" y="243845"/>
                                  <a:pt x="8378" y="224223"/>
                                  <a:pt x="1177" y="196563"/>
                                </a:cubicBezTo>
                                <a:cubicBezTo>
                                  <a:pt x="-2100" y="184028"/>
                                  <a:pt x="1786" y="170464"/>
                                  <a:pt x="8873" y="159606"/>
                                </a:cubicBezTo>
                                <a:cubicBezTo>
                                  <a:pt x="15960" y="148747"/>
                                  <a:pt x="25942" y="140137"/>
                                  <a:pt x="35962" y="131907"/>
                                </a:cubicBezTo>
                                <a:cubicBezTo>
                                  <a:pt x="60879" y="111524"/>
                                  <a:pt x="86902" y="95484"/>
                                  <a:pt x="113648" y="78224"/>
                                </a:cubicBezTo>
                                <a:cubicBezTo>
                                  <a:pt x="161768" y="47211"/>
                                  <a:pt x="214765" y="23474"/>
                                  <a:pt x="270658" y="10635"/>
                                </a:cubicBezTo>
                                <a:cubicBezTo>
                                  <a:pt x="356955" y="-9177"/>
                                  <a:pt x="450528" y="-1976"/>
                                  <a:pt x="529586" y="37876"/>
                                </a:cubicBezTo>
                                <a:cubicBezTo>
                                  <a:pt x="565781" y="56088"/>
                                  <a:pt x="601137" y="84739"/>
                                  <a:pt x="608300" y="124630"/>
                                </a:cubicBezTo>
                                <a:cubicBezTo>
                                  <a:pt x="614701" y="160177"/>
                                  <a:pt x="596184" y="196868"/>
                                  <a:pt x="568562" y="220147"/>
                                </a:cubicBezTo>
                                <a:cubicBezTo>
                                  <a:pt x="540901" y="243388"/>
                                  <a:pt x="505430" y="255161"/>
                                  <a:pt x="470111" y="262781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9BCBD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03" name="任意多边形: 形状 202">
                            <a:extLst>
                              <a:ext uri="{FF2B5EF4-FFF2-40B4-BE49-F238E27FC236}">
                                <a16:creationId xmlns:a16="http://schemas.microsoft.com/office/drawing/2014/main" id="{4653EE04-610F-BF20-7768-D18469986C7B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489299" y="3568865"/>
                            <a:ext cx="609538" cy="263368"/>
                          </a:xfrm>
                          <a:custGeom>
                            <a:avLst/>
                            <a:gdLst>
                              <a:gd name="connsiteX0" fmla="*/ 568579 w 609538"/>
                              <a:gd name="connsiteY0" fmla="*/ 205587 h 263368"/>
                              <a:gd name="connsiteX1" fmla="*/ 470167 w 609538"/>
                              <a:gd name="connsiteY1" fmla="*/ 248260 h 263368"/>
                              <a:gd name="connsiteX2" fmla="*/ 202285 w 609538"/>
                              <a:gd name="connsiteY2" fmla="*/ 261747 h 263368"/>
                              <a:gd name="connsiteX3" fmla="*/ 83528 w 609538"/>
                              <a:gd name="connsiteY3" fmla="*/ 238354 h 263368"/>
                              <a:gd name="connsiteX4" fmla="*/ 1156 w 609538"/>
                              <a:gd name="connsiteY4" fmla="*/ 182042 h 263368"/>
                              <a:gd name="connsiteX5" fmla="*/ 8852 w 609538"/>
                              <a:gd name="connsiteY5" fmla="*/ 145047 h 263368"/>
                              <a:gd name="connsiteX6" fmla="*/ 35941 w 609538"/>
                              <a:gd name="connsiteY6" fmla="*/ 117386 h 263368"/>
                              <a:gd name="connsiteX7" fmla="*/ 113627 w 609538"/>
                              <a:gd name="connsiteY7" fmla="*/ 63703 h 263368"/>
                              <a:gd name="connsiteX8" fmla="*/ 255359 w 609538"/>
                              <a:gd name="connsiteY8" fmla="*/ 0 h 263368"/>
                              <a:gd name="connsiteX9" fmla="*/ 180340 w 609538"/>
                              <a:gd name="connsiteY9" fmla="*/ 38976 h 263368"/>
                              <a:gd name="connsiteX10" fmla="*/ 114503 w 609538"/>
                              <a:gd name="connsiteY10" fmla="*/ 84468 h 263368"/>
                              <a:gd name="connsiteX11" fmla="*/ 91567 w 609538"/>
                              <a:gd name="connsiteY11" fmla="*/ 107899 h 263368"/>
                              <a:gd name="connsiteX12" fmla="*/ 85052 w 609538"/>
                              <a:gd name="connsiteY12" fmla="*/ 139217 h 263368"/>
                              <a:gd name="connsiteX13" fmla="*/ 154813 w 609538"/>
                              <a:gd name="connsiteY13" fmla="*/ 186957 h 263368"/>
                              <a:gd name="connsiteX14" fmla="*/ 255435 w 609538"/>
                              <a:gd name="connsiteY14" fmla="*/ 206769 h 263368"/>
                              <a:gd name="connsiteX15" fmla="*/ 482359 w 609538"/>
                              <a:gd name="connsiteY15" fmla="*/ 195300 h 263368"/>
                              <a:gd name="connsiteX16" fmla="*/ 565721 w 609538"/>
                              <a:gd name="connsiteY16" fmla="*/ 159144 h 263368"/>
                              <a:gd name="connsiteX17" fmla="*/ 600392 w 609538"/>
                              <a:gd name="connsiteY17" fmla="*/ 86754 h 263368"/>
                              <a:gd name="connsiteX18" fmla="*/ 608241 w 609538"/>
                              <a:gd name="connsiteY18" fmla="*/ 110071 h 263368"/>
                              <a:gd name="connsiteX19" fmla="*/ 568579 w 609538"/>
                              <a:gd name="connsiteY19" fmla="*/ 205587 h 26336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</a:cxnLst>
                            <a:rect l="l" t="t" r="r" b="b"/>
                            <a:pathLst>
                              <a:path w="609538" h="263368">
                                <a:moveTo>
                                  <a:pt x="568579" y="205587"/>
                                </a:moveTo>
                                <a:cubicBezTo>
                                  <a:pt x="540918" y="228867"/>
                                  <a:pt x="505447" y="240640"/>
                                  <a:pt x="470167" y="248260"/>
                                </a:cubicBezTo>
                                <a:cubicBezTo>
                                  <a:pt x="382270" y="267271"/>
                                  <a:pt x="291592" y="263728"/>
                                  <a:pt x="202285" y="261747"/>
                                </a:cubicBezTo>
                                <a:cubicBezTo>
                                  <a:pt x="161900" y="260871"/>
                                  <a:pt x="121247" y="252946"/>
                                  <a:pt x="83528" y="238354"/>
                                </a:cubicBezTo>
                                <a:cubicBezTo>
                                  <a:pt x="60172" y="229324"/>
                                  <a:pt x="8357" y="209702"/>
                                  <a:pt x="1156" y="182042"/>
                                </a:cubicBezTo>
                                <a:cubicBezTo>
                                  <a:pt x="-2083" y="169469"/>
                                  <a:pt x="1803" y="155905"/>
                                  <a:pt x="8852" y="145047"/>
                                </a:cubicBezTo>
                                <a:cubicBezTo>
                                  <a:pt x="15938" y="134150"/>
                                  <a:pt x="25921" y="125577"/>
                                  <a:pt x="35941" y="117386"/>
                                </a:cubicBezTo>
                                <a:cubicBezTo>
                                  <a:pt x="60858" y="96964"/>
                                  <a:pt x="86881" y="80963"/>
                                  <a:pt x="113627" y="63703"/>
                                </a:cubicBezTo>
                                <a:cubicBezTo>
                                  <a:pt x="157289" y="35547"/>
                                  <a:pt x="205067" y="13373"/>
                                  <a:pt x="255359" y="0"/>
                                </a:cubicBezTo>
                                <a:cubicBezTo>
                                  <a:pt x="229146" y="10515"/>
                                  <a:pt x="204038" y="23698"/>
                                  <a:pt x="180340" y="38976"/>
                                </a:cubicBezTo>
                                <a:cubicBezTo>
                                  <a:pt x="157708" y="53569"/>
                                  <a:pt x="135649" y="67170"/>
                                  <a:pt x="114503" y="84468"/>
                                </a:cubicBezTo>
                                <a:cubicBezTo>
                                  <a:pt x="106045" y="91402"/>
                                  <a:pt x="97587" y="98717"/>
                                  <a:pt x="91567" y="107899"/>
                                </a:cubicBezTo>
                                <a:cubicBezTo>
                                  <a:pt x="85585" y="117119"/>
                                  <a:pt x="82270" y="128625"/>
                                  <a:pt x="85052" y="139217"/>
                                </a:cubicBezTo>
                                <a:cubicBezTo>
                                  <a:pt x="91186" y="162687"/>
                                  <a:pt x="135039" y="179299"/>
                                  <a:pt x="154813" y="186957"/>
                                </a:cubicBezTo>
                                <a:cubicBezTo>
                                  <a:pt x="186741" y="199263"/>
                                  <a:pt x="221183" y="206007"/>
                                  <a:pt x="255435" y="206769"/>
                                </a:cubicBezTo>
                                <a:cubicBezTo>
                                  <a:pt x="331063" y="208407"/>
                                  <a:pt x="407911" y="211417"/>
                                  <a:pt x="482359" y="195300"/>
                                </a:cubicBezTo>
                                <a:cubicBezTo>
                                  <a:pt x="512267" y="188824"/>
                                  <a:pt x="542328" y="178879"/>
                                  <a:pt x="565721" y="159144"/>
                                </a:cubicBezTo>
                                <a:cubicBezTo>
                                  <a:pt x="586943" y="141313"/>
                                  <a:pt x="601802" y="114109"/>
                                  <a:pt x="600392" y="86754"/>
                                </a:cubicBezTo>
                                <a:cubicBezTo>
                                  <a:pt x="604050" y="94069"/>
                                  <a:pt x="606755" y="101841"/>
                                  <a:pt x="608241" y="110071"/>
                                </a:cubicBezTo>
                                <a:cubicBezTo>
                                  <a:pt x="614718" y="145656"/>
                                  <a:pt x="596240" y="182347"/>
                                  <a:pt x="568579" y="205587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0ADAD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grpSp>
                        <p:nvGrpSpPr>
                          <p:cNvPr id="204" name="图形 2">
                            <a:extLst>
                              <a:ext uri="{FF2B5EF4-FFF2-40B4-BE49-F238E27FC236}">
                                <a16:creationId xmlns:a16="http://schemas.microsoft.com/office/drawing/2014/main" id="{46961FD9-381A-088A-3ABE-9581644D876B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3588829" y="3626385"/>
                            <a:ext cx="448551" cy="161907"/>
                            <a:chOff x="3588829" y="3626385"/>
                            <a:chExt cx="448551" cy="161907"/>
                          </a:xfrm>
                          <a:solidFill>
                            <a:srgbClr val="F69C9E"/>
                          </a:solidFill>
                        </p:grpSpPr>
                        <p:sp>
                          <p:nvSpPr>
                            <p:cNvPr id="205" name="任意多边形: 形状 204">
                              <a:extLst>
                                <a:ext uri="{FF2B5EF4-FFF2-40B4-BE49-F238E27FC236}">
                                  <a16:creationId xmlns:a16="http://schemas.microsoft.com/office/drawing/2014/main" id="{322D6D6E-E0EE-C42A-6C7A-CC8351153609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588829" y="3660686"/>
                              <a:ext cx="448551" cy="71580"/>
                            </a:xfrm>
                            <a:custGeom>
                              <a:avLst/>
                              <a:gdLst>
                                <a:gd name="connsiteX0" fmla="*/ 0 w 448551"/>
                                <a:gd name="connsiteY0" fmla="*/ 54826 h 71580"/>
                                <a:gd name="connsiteX1" fmla="*/ 393954 w 448551"/>
                                <a:gd name="connsiteY1" fmla="*/ 16688 h 71580"/>
                                <a:gd name="connsiteX2" fmla="*/ 448551 w 448551"/>
                                <a:gd name="connsiteY2" fmla="*/ 0 h 71580"/>
                                <a:gd name="connsiteX3" fmla="*/ 0 w 448551"/>
                                <a:gd name="connsiteY3" fmla="*/ 54826 h 71580"/>
                                <a:gd name="connsiteX4" fmla="*/ 0 w 448551"/>
                                <a:gd name="connsiteY4" fmla="*/ 54826 h 7158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</a:cxnLst>
                              <a:rect l="l" t="t" r="r" b="b"/>
                              <a:pathLst>
                                <a:path w="448551" h="71580">
                                  <a:moveTo>
                                    <a:pt x="0" y="54826"/>
                                  </a:moveTo>
                                  <a:cubicBezTo>
                                    <a:pt x="132321" y="53264"/>
                                    <a:pt x="265366" y="50178"/>
                                    <a:pt x="393954" y="16688"/>
                                  </a:cubicBezTo>
                                  <a:cubicBezTo>
                                    <a:pt x="412242" y="11849"/>
                                    <a:pt x="430263" y="6058"/>
                                    <a:pt x="448551" y="0"/>
                                  </a:cubicBezTo>
                                  <a:cubicBezTo>
                                    <a:pt x="327660" y="77419"/>
                                    <a:pt x="137465" y="85725"/>
                                    <a:pt x="0" y="54826"/>
                                  </a:cubicBezTo>
                                  <a:lnTo>
                                    <a:pt x="0" y="54826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  <p:sp>
                          <p:nvSpPr>
                            <p:cNvPr id="206" name="任意多边形: 形状 205">
                              <a:extLst>
                                <a:ext uri="{FF2B5EF4-FFF2-40B4-BE49-F238E27FC236}">
                                  <a16:creationId xmlns:a16="http://schemas.microsoft.com/office/drawing/2014/main" id="{7E9D363B-FC9C-C4C6-B17A-0FD741575E94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626700" y="3750792"/>
                              <a:ext cx="344081" cy="37500"/>
                            </a:xfrm>
                            <a:custGeom>
                              <a:avLst/>
                              <a:gdLst>
                                <a:gd name="connsiteX0" fmla="*/ 0 w 344081"/>
                                <a:gd name="connsiteY0" fmla="*/ 7391 h 37500"/>
                                <a:gd name="connsiteX1" fmla="*/ 344081 w 344081"/>
                                <a:gd name="connsiteY1" fmla="*/ 0 h 37500"/>
                                <a:gd name="connsiteX2" fmla="*/ 0 w 344081"/>
                                <a:gd name="connsiteY2" fmla="*/ 7391 h 37500"/>
                                <a:gd name="connsiteX3" fmla="*/ 0 w 344081"/>
                                <a:gd name="connsiteY3" fmla="*/ 7391 h 3750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344081" h="37500">
                                  <a:moveTo>
                                    <a:pt x="0" y="7391"/>
                                  </a:moveTo>
                                  <a:cubicBezTo>
                                    <a:pt x="113614" y="13297"/>
                                    <a:pt x="231838" y="22555"/>
                                    <a:pt x="344081" y="0"/>
                                  </a:cubicBezTo>
                                  <a:cubicBezTo>
                                    <a:pt x="247612" y="52921"/>
                                    <a:pt x="101117" y="44615"/>
                                    <a:pt x="0" y="7391"/>
                                  </a:cubicBezTo>
                                  <a:lnTo>
                                    <a:pt x="0" y="7391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  <p:sp>
                          <p:nvSpPr>
                            <p:cNvPr id="207" name="任意多边形: 形状 206">
                              <a:extLst>
                                <a:ext uri="{FF2B5EF4-FFF2-40B4-BE49-F238E27FC236}">
                                  <a16:creationId xmlns:a16="http://schemas.microsoft.com/office/drawing/2014/main" id="{8E1815EE-4C0A-2698-3B1F-9998ABC445EA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607307" y="3626385"/>
                              <a:ext cx="340080" cy="67294"/>
                            </a:xfrm>
                            <a:custGeom>
                              <a:avLst/>
                              <a:gdLst>
                                <a:gd name="connsiteX0" fmla="*/ 0 w 340080"/>
                                <a:gd name="connsiteY0" fmla="*/ 67295 h 67294"/>
                                <a:gd name="connsiteX1" fmla="*/ 340081 w 340080"/>
                                <a:gd name="connsiteY1" fmla="*/ 14450 h 67294"/>
                                <a:gd name="connsiteX2" fmla="*/ 0 w 340080"/>
                                <a:gd name="connsiteY2" fmla="*/ 67295 h 67294"/>
                                <a:gd name="connsiteX3" fmla="*/ 0 w 340080"/>
                                <a:gd name="connsiteY3" fmla="*/ 67295 h 67294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340080" h="67294">
                                  <a:moveTo>
                                    <a:pt x="0" y="67295"/>
                                  </a:moveTo>
                                  <a:cubicBezTo>
                                    <a:pt x="93040" y="13002"/>
                                    <a:pt x="235725" y="-20830"/>
                                    <a:pt x="340081" y="14450"/>
                                  </a:cubicBezTo>
                                  <a:cubicBezTo>
                                    <a:pt x="225704" y="11821"/>
                                    <a:pt x="110719" y="41654"/>
                                    <a:pt x="0" y="67295"/>
                                  </a:cubicBezTo>
                                  <a:lnTo>
                                    <a:pt x="0" y="67295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</p:grpSp>
                    </p:grpSp>
                    <p:grpSp>
                      <p:nvGrpSpPr>
                        <p:cNvPr id="208" name="图形 2">
                          <a:extLst>
                            <a:ext uri="{FF2B5EF4-FFF2-40B4-BE49-F238E27FC236}">
                              <a16:creationId xmlns:a16="http://schemas.microsoft.com/office/drawing/2014/main" id="{1EAD85F1-AA57-07D4-4CC1-DE56FAF5A31C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388802" y="3185017"/>
                          <a:ext cx="227177" cy="580805"/>
                          <a:chOff x="3388802" y="3185017"/>
                          <a:chExt cx="227177" cy="580805"/>
                        </a:xfrm>
                      </p:grpSpPr>
                      <p:sp>
                        <p:nvSpPr>
                          <p:cNvPr id="209" name="任意多边形: 形状 208">
                            <a:extLst>
                              <a:ext uri="{FF2B5EF4-FFF2-40B4-BE49-F238E27FC236}">
                                <a16:creationId xmlns:a16="http://schemas.microsoft.com/office/drawing/2014/main" id="{3730BCCA-1D62-CA1A-FA0B-7A8DE7939B4E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388826" y="3185017"/>
                            <a:ext cx="227102" cy="580805"/>
                          </a:xfrm>
                          <a:custGeom>
                            <a:avLst/>
                            <a:gdLst>
                              <a:gd name="connsiteX0" fmla="*/ 2950 w 227102"/>
                              <a:gd name="connsiteY0" fmla="*/ 153038 h 580805"/>
                              <a:gd name="connsiteX1" fmla="*/ 35335 w 227102"/>
                              <a:gd name="connsiteY1" fmla="*/ 429948 h 580805"/>
                              <a:gd name="connsiteX2" fmla="*/ 96219 w 227102"/>
                              <a:gd name="connsiteY2" fmla="*/ 565280 h 580805"/>
                              <a:gd name="connsiteX3" fmla="*/ 201451 w 227102"/>
                              <a:gd name="connsiteY3" fmla="*/ 460276 h 580805"/>
                              <a:gd name="connsiteX4" fmla="*/ 226863 w 227102"/>
                              <a:gd name="connsiteY4" fmla="*/ 287264 h 580805"/>
                              <a:gd name="connsiteX5" fmla="*/ 180915 w 227102"/>
                              <a:gd name="connsiteY5" fmla="*/ 62512 h 580805"/>
                              <a:gd name="connsiteX6" fmla="*/ 63796 w 227102"/>
                              <a:gd name="connsiteY6" fmla="*/ 14963 h 580805"/>
                              <a:gd name="connsiteX7" fmla="*/ 2950 w 227102"/>
                              <a:gd name="connsiteY7" fmla="*/ 153038 h 58080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</a:cxnLst>
                            <a:rect l="l" t="t" r="r" b="b"/>
                            <a:pathLst>
                              <a:path w="227102" h="580805">
                                <a:moveTo>
                                  <a:pt x="2950" y="153038"/>
                                </a:moveTo>
                                <a:cubicBezTo>
                                  <a:pt x="-8594" y="245125"/>
                                  <a:pt x="16171" y="348605"/>
                                  <a:pt x="35335" y="429948"/>
                                </a:cubicBezTo>
                                <a:cubicBezTo>
                                  <a:pt x="46765" y="478374"/>
                                  <a:pt x="62348" y="528284"/>
                                  <a:pt x="96219" y="565280"/>
                                </a:cubicBezTo>
                                <a:cubicBezTo>
                                  <a:pt x="150206" y="624220"/>
                                  <a:pt x="193259" y="499100"/>
                                  <a:pt x="201451" y="460276"/>
                                </a:cubicBezTo>
                                <a:cubicBezTo>
                                  <a:pt x="213452" y="403355"/>
                                  <a:pt x="225987" y="346357"/>
                                  <a:pt x="226863" y="287264"/>
                                </a:cubicBezTo>
                                <a:cubicBezTo>
                                  <a:pt x="228006" y="211902"/>
                                  <a:pt x="226863" y="127168"/>
                                  <a:pt x="180915" y="62512"/>
                                </a:cubicBezTo>
                                <a:cubicBezTo>
                                  <a:pt x="155464" y="26698"/>
                                  <a:pt x="102848" y="-26147"/>
                                  <a:pt x="63796" y="14963"/>
                                </a:cubicBezTo>
                                <a:cubicBezTo>
                                  <a:pt x="27258" y="53482"/>
                                  <a:pt x="9389" y="101450"/>
                                  <a:pt x="2950" y="153038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9BCBD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10" name="任意多边形: 形状 209">
                            <a:extLst>
                              <a:ext uri="{FF2B5EF4-FFF2-40B4-BE49-F238E27FC236}">
                                <a16:creationId xmlns:a16="http://schemas.microsoft.com/office/drawing/2014/main" id="{C0946313-AA26-016E-75AE-72850693A66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388802" y="3237814"/>
                            <a:ext cx="227177" cy="527970"/>
                          </a:xfrm>
                          <a:custGeom>
                            <a:avLst/>
                            <a:gdLst>
                              <a:gd name="connsiteX0" fmla="*/ 96243 w 227177"/>
                              <a:gd name="connsiteY0" fmla="*/ 512445 h 527970"/>
                              <a:gd name="connsiteX1" fmla="*/ 35359 w 227177"/>
                              <a:gd name="connsiteY1" fmla="*/ 377114 h 527970"/>
                              <a:gd name="connsiteX2" fmla="*/ 2936 w 227177"/>
                              <a:gd name="connsiteY2" fmla="*/ 100241 h 527970"/>
                              <a:gd name="connsiteX3" fmla="*/ 35321 w 227177"/>
                              <a:gd name="connsiteY3" fmla="*/ 0 h 527970"/>
                              <a:gd name="connsiteX4" fmla="*/ 29415 w 227177"/>
                              <a:gd name="connsiteY4" fmla="*/ 31852 h 527970"/>
                              <a:gd name="connsiteX5" fmla="*/ 57914 w 227177"/>
                              <a:gd name="connsiteY5" fmla="*/ 275425 h 527970"/>
                              <a:gd name="connsiteX6" fmla="*/ 111483 w 227177"/>
                              <a:gd name="connsiteY6" fmla="*/ 394449 h 527970"/>
                              <a:gd name="connsiteX7" fmla="*/ 204066 w 227177"/>
                              <a:gd name="connsiteY7" fmla="*/ 302133 h 527970"/>
                              <a:gd name="connsiteX8" fmla="*/ 226050 w 227177"/>
                              <a:gd name="connsiteY8" fmla="*/ 162115 h 527970"/>
                              <a:gd name="connsiteX9" fmla="*/ 226926 w 227177"/>
                              <a:gd name="connsiteY9" fmla="*/ 234467 h 527970"/>
                              <a:gd name="connsiteX10" fmla="*/ 201513 w 227177"/>
                              <a:gd name="connsiteY10" fmla="*/ 407480 h 527970"/>
                              <a:gd name="connsiteX11" fmla="*/ 96243 w 227177"/>
                              <a:gd name="connsiteY11" fmla="*/ 512445 h 52797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</a:cxnLst>
                            <a:rect l="l" t="t" r="r" b="b"/>
                            <a:pathLst>
                              <a:path w="227177" h="527970">
                                <a:moveTo>
                                  <a:pt x="96243" y="512445"/>
                                </a:moveTo>
                                <a:cubicBezTo>
                                  <a:pt x="62372" y="475450"/>
                                  <a:pt x="46789" y="425577"/>
                                  <a:pt x="35359" y="377114"/>
                                </a:cubicBezTo>
                                <a:cubicBezTo>
                                  <a:pt x="16157" y="295770"/>
                                  <a:pt x="-8570" y="192291"/>
                                  <a:pt x="2936" y="100241"/>
                                </a:cubicBezTo>
                                <a:cubicBezTo>
                                  <a:pt x="7432" y="64465"/>
                                  <a:pt x="17376" y="30404"/>
                                  <a:pt x="35321" y="0"/>
                                </a:cubicBezTo>
                                <a:cubicBezTo>
                                  <a:pt x="32692" y="10401"/>
                                  <a:pt x="30749" y="21031"/>
                                  <a:pt x="29415" y="31852"/>
                                </a:cubicBezTo>
                                <a:cubicBezTo>
                                  <a:pt x="19281" y="112852"/>
                                  <a:pt x="41036" y="203873"/>
                                  <a:pt x="57914" y="275425"/>
                                </a:cubicBezTo>
                                <a:cubicBezTo>
                                  <a:pt x="67973" y="318059"/>
                                  <a:pt x="81689" y="361950"/>
                                  <a:pt x="111483" y="394449"/>
                                </a:cubicBezTo>
                                <a:cubicBezTo>
                                  <a:pt x="158993" y="446303"/>
                                  <a:pt x="196865" y="336233"/>
                                  <a:pt x="204066" y="302133"/>
                                </a:cubicBezTo>
                                <a:cubicBezTo>
                                  <a:pt x="213819" y="255956"/>
                                  <a:pt x="223916" y="209740"/>
                                  <a:pt x="226050" y="162115"/>
                                </a:cubicBezTo>
                                <a:cubicBezTo>
                                  <a:pt x="227421" y="186538"/>
                                  <a:pt x="227307" y="210960"/>
                                  <a:pt x="226926" y="234467"/>
                                </a:cubicBezTo>
                                <a:cubicBezTo>
                                  <a:pt x="226011" y="293522"/>
                                  <a:pt x="213515" y="350520"/>
                                  <a:pt x="201513" y="407480"/>
                                </a:cubicBezTo>
                                <a:cubicBezTo>
                                  <a:pt x="193322" y="446265"/>
                                  <a:pt x="150269" y="571386"/>
                                  <a:pt x="96243" y="512445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0ADAD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grpSp>
                        <p:nvGrpSpPr>
                          <p:cNvPr id="211" name="图形 2">
                            <a:extLst>
                              <a:ext uri="{FF2B5EF4-FFF2-40B4-BE49-F238E27FC236}">
                                <a16:creationId xmlns:a16="http://schemas.microsoft.com/office/drawing/2014/main" id="{F653B5AA-102C-3B86-CF5C-A9D94798279E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3431316" y="3271799"/>
                            <a:ext cx="135549" cy="392811"/>
                            <a:chOff x="3431316" y="3271799"/>
                            <a:chExt cx="135549" cy="392811"/>
                          </a:xfrm>
                          <a:solidFill>
                            <a:srgbClr val="F69C9E"/>
                          </a:solidFill>
                        </p:grpSpPr>
                        <p:sp>
                          <p:nvSpPr>
                            <p:cNvPr id="212" name="任意多边形: 形状 211">
                              <a:extLst>
                                <a:ext uri="{FF2B5EF4-FFF2-40B4-BE49-F238E27FC236}">
                                  <a16:creationId xmlns:a16="http://schemas.microsoft.com/office/drawing/2014/main" id="{7EF653AD-74F0-50B7-01B8-7FECCB16C92C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481937" y="3271799"/>
                              <a:ext cx="38311" cy="392811"/>
                            </a:xfrm>
                            <a:custGeom>
                              <a:avLst/>
                              <a:gdLst>
                                <a:gd name="connsiteX0" fmla="*/ 38312 w 38311"/>
                                <a:gd name="connsiteY0" fmla="*/ 392811 h 392811"/>
                                <a:gd name="connsiteX1" fmla="*/ 23986 w 38311"/>
                                <a:gd name="connsiteY1" fmla="*/ 51664 h 392811"/>
                                <a:gd name="connsiteX2" fmla="*/ 31454 w 38311"/>
                                <a:gd name="connsiteY2" fmla="*/ 0 h 392811"/>
                                <a:gd name="connsiteX3" fmla="*/ 38312 w 38311"/>
                                <a:gd name="connsiteY3" fmla="*/ 392811 h 392811"/>
                                <a:gd name="connsiteX4" fmla="*/ 38312 w 38311"/>
                                <a:gd name="connsiteY4" fmla="*/ 392811 h 392811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</a:cxnLst>
                              <a:rect l="l" t="t" r="r" b="b"/>
                              <a:pathLst>
                                <a:path w="38311" h="392811">
                                  <a:moveTo>
                                    <a:pt x="38312" y="392811"/>
                                  </a:moveTo>
                                  <a:cubicBezTo>
                                    <a:pt x="24176" y="282588"/>
                                    <a:pt x="11223" y="171107"/>
                                    <a:pt x="23986" y="51664"/>
                                  </a:cubicBezTo>
                                  <a:cubicBezTo>
                                    <a:pt x="25853" y="34633"/>
                                    <a:pt x="28558" y="17488"/>
                                    <a:pt x="31454" y="0"/>
                                  </a:cubicBezTo>
                                  <a:cubicBezTo>
                                    <a:pt x="-18610" y="129997"/>
                                    <a:pt x="-3332" y="290817"/>
                                    <a:pt x="38312" y="392811"/>
                                  </a:cubicBezTo>
                                  <a:lnTo>
                                    <a:pt x="38312" y="392811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  <p:sp>
                          <p:nvSpPr>
                            <p:cNvPr id="213" name="任意多边形: 形状 212">
                              <a:extLst>
                                <a:ext uri="{FF2B5EF4-FFF2-40B4-BE49-F238E27FC236}">
                                  <a16:creationId xmlns:a16="http://schemas.microsoft.com/office/drawing/2014/main" id="{EEEF14AF-36EA-BD68-B3DC-BA5CC1EAEA88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431316" y="3361715"/>
                              <a:ext cx="49156" cy="287959"/>
                            </a:xfrm>
                            <a:custGeom>
                              <a:avLst/>
                              <a:gdLst>
                                <a:gd name="connsiteX0" fmla="*/ 49157 w 49156"/>
                                <a:gd name="connsiteY0" fmla="*/ 287960 h 287959"/>
                                <a:gd name="connsiteX1" fmla="*/ 15172 w 49156"/>
                                <a:gd name="connsiteY1" fmla="*/ 0 h 287959"/>
                                <a:gd name="connsiteX2" fmla="*/ 49157 w 49156"/>
                                <a:gd name="connsiteY2" fmla="*/ 287960 h 287959"/>
                                <a:gd name="connsiteX3" fmla="*/ 49157 w 49156"/>
                                <a:gd name="connsiteY3" fmla="*/ 287960 h 287959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49156" h="287959">
                                  <a:moveTo>
                                    <a:pt x="49157" y="287960"/>
                                  </a:moveTo>
                                  <a:cubicBezTo>
                                    <a:pt x="31021" y="196101"/>
                                    <a:pt x="9571" y="101689"/>
                                    <a:pt x="15172" y="0"/>
                                  </a:cubicBezTo>
                                  <a:cubicBezTo>
                                    <a:pt x="-17442" y="100317"/>
                                    <a:pt x="6523" y="218503"/>
                                    <a:pt x="49157" y="287960"/>
                                  </a:cubicBezTo>
                                  <a:lnTo>
                                    <a:pt x="49157" y="287960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  <p:sp>
                          <p:nvSpPr>
                            <p:cNvPr id="214" name="任意多边形: 形状 213">
                              <a:extLst>
                                <a:ext uri="{FF2B5EF4-FFF2-40B4-BE49-F238E27FC236}">
                                  <a16:creationId xmlns:a16="http://schemas.microsoft.com/office/drawing/2014/main" id="{4632A037-F227-68EC-3B21-32D682745FB5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536175" y="3338741"/>
                              <a:ext cx="30690" cy="302132"/>
                            </a:xfrm>
                            <a:custGeom>
                              <a:avLst/>
                              <a:gdLst>
                                <a:gd name="connsiteX0" fmla="*/ 0 w 30690"/>
                                <a:gd name="connsiteY0" fmla="*/ 302133 h 302132"/>
                                <a:gd name="connsiteX1" fmla="*/ 4153 w 30690"/>
                                <a:gd name="connsiteY1" fmla="*/ 0 h 302132"/>
                                <a:gd name="connsiteX2" fmla="*/ 0 w 30690"/>
                                <a:gd name="connsiteY2" fmla="*/ 302133 h 302132"/>
                                <a:gd name="connsiteX3" fmla="*/ 0 w 30690"/>
                                <a:gd name="connsiteY3" fmla="*/ 302133 h 302132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30690" h="302132">
                                  <a:moveTo>
                                    <a:pt x="0" y="302133"/>
                                  </a:moveTo>
                                  <a:cubicBezTo>
                                    <a:pt x="34138" y="204140"/>
                                    <a:pt x="45530" y="72847"/>
                                    <a:pt x="4153" y="0"/>
                                  </a:cubicBezTo>
                                  <a:cubicBezTo>
                                    <a:pt x="19659" y="93764"/>
                                    <a:pt x="8344" y="200520"/>
                                    <a:pt x="0" y="302133"/>
                                  </a:cubicBezTo>
                                  <a:lnTo>
                                    <a:pt x="0" y="302133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</p:grpSp>
                    </p:grpSp>
                  </p:grpSp>
                </p:grpSp>
              </p:grpSp>
            </p:grpSp>
            <p:grpSp>
              <p:nvGrpSpPr>
                <p:cNvPr id="215" name="图形 2">
                  <a:extLst>
                    <a:ext uri="{FF2B5EF4-FFF2-40B4-BE49-F238E27FC236}">
                      <a16:creationId xmlns:a16="http://schemas.microsoft.com/office/drawing/2014/main" id="{6960A445-61F8-5188-AAF1-E3F582E2EC7D}"/>
                    </a:ext>
                  </a:extLst>
                </p:cNvPr>
                <p:cNvGrpSpPr/>
                <p:nvPr/>
              </p:nvGrpSpPr>
              <p:grpSpPr>
                <a:xfrm>
                  <a:off x="1690066" y="2501034"/>
                  <a:ext cx="1111287" cy="3226309"/>
                  <a:chOff x="1690066" y="2501034"/>
                  <a:chExt cx="1111287" cy="3226309"/>
                </a:xfrm>
              </p:grpSpPr>
              <p:sp>
                <p:nvSpPr>
                  <p:cNvPr id="216" name="任意多边形: 形状 215">
                    <a:extLst>
                      <a:ext uri="{FF2B5EF4-FFF2-40B4-BE49-F238E27FC236}">
                        <a16:creationId xmlns:a16="http://schemas.microsoft.com/office/drawing/2014/main" id="{064E3722-0535-7518-3E21-36CB83C24D57}"/>
                      </a:ext>
                    </a:extLst>
                  </p:cNvPr>
                  <p:cNvSpPr/>
                  <p:nvPr/>
                </p:nvSpPr>
                <p:spPr>
                  <a:xfrm>
                    <a:off x="2029015" y="3535984"/>
                    <a:ext cx="321093" cy="2191359"/>
                  </a:xfrm>
                  <a:custGeom>
                    <a:avLst/>
                    <a:gdLst>
                      <a:gd name="connsiteX0" fmla="*/ 207645 w 321093"/>
                      <a:gd name="connsiteY0" fmla="*/ 0 h 2191359"/>
                      <a:gd name="connsiteX1" fmla="*/ 269862 w 321093"/>
                      <a:gd name="connsiteY1" fmla="*/ 1501216 h 2191359"/>
                      <a:gd name="connsiteX2" fmla="*/ 219570 w 321093"/>
                      <a:gd name="connsiteY2" fmla="*/ 1707528 h 2191359"/>
                      <a:gd name="connsiteX3" fmla="*/ 190005 w 321093"/>
                      <a:gd name="connsiteY3" fmla="*/ 1800263 h 2191359"/>
                      <a:gd name="connsiteX4" fmla="*/ 153048 w 321093"/>
                      <a:gd name="connsiteY4" fmla="*/ 1899742 h 2191359"/>
                      <a:gd name="connsiteX5" fmla="*/ 135750 w 321093"/>
                      <a:gd name="connsiteY5" fmla="*/ 1940433 h 2191359"/>
                      <a:gd name="connsiteX6" fmla="*/ 107328 w 321093"/>
                      <a:gd name="connsiteY6" fmla="*/ 2005127 h 2191359"/>
                      <a:gd name="connsiteX7" fmla="*/ 42558 w 321093"/>
                      <a:gd name="connsiteY7" fmla="*/ 2130590 h 2191359"/>
                      <a:gd name="connsiteX8" fmla="*/ 6896 w 321093"/>
                      <a:gd name="connsiteY8" fmla="*/ 2191360 h 2191359"/>
                      <a:gd name="connsiteX9" fmla="*/ 0 w 321093"/>
                      <a:gd name="connsiteY9" fmla="*/ 2188083 h 2191359"/>
                      <a:gd name="connsiteX10" fmla="*/ 10744 w 321093"/>
                      <a:gd name="connsiteY10" fmla="*/ 2154593 h 2191359"/>
                      <a:gd name="connsiteX11" fmla="*/ 33414 w 321093"/>
                      <a:gd name="connsiteY11" fmla="*/ 2088451 h 2191359"/>
                      <a:gd name="connsiteX12" fmla="*/ 65227 w 321093"/>
                      <a:gd name="connsiteY12" fmla="*/ 1988858 h 2191359"/>
                      <a:gd name="connsiteX13" fmla="*/ 147790 w 321093"/>
                      <a:gd name="connsiteY13" fmla="*/ 1688249 h 2191359"/>
                      <a:gd name="connsiteX14" fmla="*/ 192405 w 321093"/>
                      <a:gd name="connsiteY14" fmla="*/ 1485900 h 2191359"/>
                      <a:gd name="connsiteX15" fmla="*/ 235648 w 321093"/>
                      <a:gd name="connsiteY15" fmla="*/ 1247699 h 2191359"/>
                      <a:gd name="connsiteX16" fmla="*/ 225743 w 321093"/>
                      <a:gd name="connsiteY16" fmla="*/ 139065 h 2191359"/>
                      <a:gd name="connsiteX17" fmla="*/ 200254 w 321093"/>
                      <a:gd name="connsiteY17" fmla="*/ 1905 h 2191359"/>
                      <a:gd name="connsiteX18" fmla="*/ 207645 w 321093"/>
                      <a:gd name="connsiteY18" fmla="*/ 0 h 2191359"/>
                      <a:gd name="connsiteX19" fmla="*/ 207645 w 321093"/>
                      <a:gd name="connsiteY19" fmla="*/ 0 h 21913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321093" h="2191359">
                        <a:moveTo>
                          <a:pt x="207645" y="0"/>
                        </a:moveTo>
                        <a:cubicBezTo>
                          <a:pt x="337261" y="487146"/>
                          <a:pt x="352692" y="1004621"/>
                          <a:pt x="269862" y="1501216"/>
                        </a:cubicBezTo>
                        <a:cubicBezTo>
                          <a:pt x="256413" y="1570749"/>
                          <a:pt x="239611" y="1639634"/>
                          <a:pt x="219570" y="1707528"/>
                        </a:cubicBezTo>
                        <a:cubicBezTo>
                          <a:pt x="210883" y="1735265"/>
                          <a:pt x="198958" y="1772755"/>
                          <a:pt x="190005" y="1800263"/>
                        </a:cubicBezTo>
                        <a:cubicBezTo>
                          <a:pt x="177927" y="1833372"/>
                          <a:pt x="165506" y="1866824"/>
                          <a:pt x="153048" y="1899742"/>
                        </a:cubicBezTo>
                        <a:cubicBezTo>
                          <a:pt x="149504" y="1908429"/>
                          <a:pt x="139217" y="1932089"/>
                          <a:pt x="135750" y="1940433"/>
                        </a:cubicBezTo>
                        <a:cubicBezTo>
                          <a:pt x="127864" y="1958150"/>
                          <a:pt x="115900" y="1987677"/>
                          <a:pt x="107328" y="2005127"/>
                        </a:cubicBezTo>
                        <a:cubicBezTo>
                          <a:pt x="86563" y="2047418"/>
                          <a:pt x="66408" y="2089937"/>
                          <a:pt x="42558" y="2130590"/>
                        </a:cubicBezTo>
                        <a:cubicBezTo>
                          <a:pt x="32956" y="2147049"/>
                          <a:pt x="17069" y="2175053"/>
                          <a:pt x="6896" y="2191360"/>
                        </a:cubicBezTo>
                        <a:cubicBezTo>
                          <a:pt x="6896" y="2191360"/>
                          <a:pt x="0" y="2188083"/>
                          <a:pt x="0" y="2188083"/>
                        </a:cubicBezTo>
                        <a:cubicBezTo>
                          <a:pt x="3429" y="2176844"/>
                          <a:pt x="7201" y="2165757"/>
                          <a:pt x="10744" y="2154593"/>
                        </a:cubicBezTo>
                        <a:cubicBezTo>
                          <a:pt x="17602" y="2134286"/>
                          <a:pt x="26327" y="2108073"/>
                          <a:pt x="33414" y="2088451"/>
                        </a:cubicBezTo>
                        <a:cubicBezTo>
                          <a:pt x="44044" y="2055305"/>
                          <a:pt x="54216" y="2021853"/>
                          <a:pt x="65227" y="1988858"/>
                        </a:cubicBezTo>
                        <a:cubicBezTo>
                          <a:pt x="95745" y="1889570"/>
                          <a:pt x="123215" y="1789176"/>
                          <a:pt x="147790" y="1688249"/>
                        </a:cubicBezTo>
                        <a:cubicBezTo>
                          <a:pt x="163411" y="1621269"/>
                          <a:pt x="177813" y="1553146"/>
                          <a:pt x="192405" y="1485900"/>
                        </a:cubicBezTo>
                        <a:cubicBezTo>
                          <a:pt x="207378" y="1409091"/>
                          <a:pt x="224638" y="1325309"/>
                          <a:pt x="235648" y="1247699"/>
                        </a:cubicBezTo>
                        <a:cubicBezTo>
                          <a:pt x="287807" y="880796"/>
                          <a:pt x="282169" y="505282"/>
                          <a:pt x="225743" y="139065"/>
                        </a:cubicBezTo>
                        <a:cubicBezTo>
                          <a:pt x="218503" y="93155"/>
                          <a:pt x="210426" y="47206"/>
                          <a:pt x="200254" y="1905"/>
                        </a:cubicBezTo>
                        <a:lnTo>
                          <a:pt x="207645" y="0"/>
                        </a:lnTo>
                        <a:lnTo>
                          <a:pt x="207645" y="0"/>
                        </a:lnTo>
                        <a:close/>
                      </a:path>
                    </a:pathLst>
                  </a:custGeom>
                  <a:solidFill>
                    <a:srgbClr val="4C6B31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217" name="图形 2">
                    <a:extLst>
                      <a:ext uri="{FF2B5EF4-FFF2-40B4-BE49-F238E27FC236}">
                        <a16:creationId xmlns:a16="http://schemas.microsoft.com/office/drawing/2014/main" id="{BE6278E2-2E7F-3C21-0401-3053D6162F82}"/>
                      </a:ext>
                    </a:extLst>
                  </p:cNvPr>
                  <p:cNvGrpSpPr/>
                  <p:nvPr/>
                </p:nvGrpSpPr>
                <p:grpSpPr>
                  <a:xfrm>
                    <a:off x="1690066" y="2501034"/>
                    <a:ext cx="1111287" cy="1247474"/>
                    <a:chOff x="1690066" y="2501034"/>
                    <a:chExt cx="1111287" cy="1247474"/>
                  </a:xfrm>
                </p:grpSpPr>
                <p:grpSp>
                  <p:nvGrpSpPr>
                    <p:cNvPr id="218" name="图形 2">
                      <a:extLst>
                        <a:ext uri="{FF2B5EF4-FFF2-40B4-BE49-F238E27FC236}">
                          <a16:creationId xmlns:a16="http://schemas.microsoft.com/office/drawing/2014/main" id="{12149EEA-D317-2F4E-75A3-E00234720F7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974356" y="2561041"/>
                      <a:ext cx="448900" cy="535480"/>
                      <a:chOff x="1974356" y="2561041"/>
                      <a:chExt cx="448900" cy="535480"/>
                    </a:xfrm>
                    <a:solidFill>
                      <a:srgbClr val="F68C1D"/>
                    </a:solidFill>
                  </p:grpSpPr>
                  <p:sp>
                    <p:nvSpPr>
                      <p:cNvPr id="219" name="任意多边形: 形状 218">
                        <a:extLst>
                          <a:ext uri="{FF2B5EF4-FFF2-40B4-BE49-F238E27FC236}">
                            <a16:creationId xmlns:a16="http://schemas.microsoft.com/office/drawing/2014/main" id="{7737095E-2A85-B959-369D-CEE9819A22B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168749" y="2561041"/>
                        <a:ext cx="52362" cy="520705"/>
                      </a:xfrm>
                      <a:custGeom>
                        <a:avLst/>
                        <a:gdLst>
                          <a:gd name="connsiteX0" fmla="*/ 2493 w 52362"/>
                          <a:gd name="connsiteY0" fmla="*/ 1031 h 520705"/>
                          <a:gd name="connsiteX1" fmla="*/ 43870 w 52362"/>
                          <a:gd name="connsiteY1" fmla="*/ 258854 h 520705"/>
                          <a:gd name="connsiteX2" fmla="*/ 50194 w 52362"/>
                          <a:gd name="connsiteY2" fmla="*/ 422607 h 520705"/>
                          <a:gd name="connsiteX3" fmla="*/ 40898 w 52362"/>
                          <a:gd name="connsiteY3" fmla="*/ 487911 h 520705"/>
                          <a:gd name="connsiteX4" fmla="*/ 32249 w 52362"/>
                          <a:gd name="connsiteY4" fmla="*/ 519801 h 520705"/>
                          <a:gd name="connsiteX5" fmla="*/ 30649 w 52362"/>
                          <a:gd name="connsiteY5" fmla="*/ 520639 h 520705"/>
                          <a:gd name="connsiteX6" fmla="*/ 29734 w 52362"/>
                          <a:gd name="connsiteY6" fmla="*/ 519381 h 520705"/>
                          <a:gd name="connsiteX7" fmla="*/ 29315 w 52362"/>
                          <a:gd name="connsiteY7" fmla="*/ 478576 h 520705"/>
                          <a:gd name="connsiteX8" fmla="*/ 25277 w 52362"/>
                          <a:gd name="connsiteY8" fmla="*/ 325186 h 520705"/>
                          <a:gd name="connsiteX9" fmla="*/ 23638 w 52362"/>
                          <a:gd name="connsiteY9" fmla="*/ 260416 h 520705"/>
                          <a:gd name="connsiteX10" fmla="*/ 14113 w 52362"/>
                          <a:gd name="connsiteY10" fmla="*/ 130876 h 520705"/>
                          <a:gd name="connsiteX11" fmla="*/ 16 w 52362"/>
                          <a:gd name="connsiteY11" fmla="*/ 1450 h 520705"/>
                          <a:gd name="connsiteX12" fmla="*/ 1083 w 52362"/>
                          <a:gd name="connsiteY12" fmla="*/ 2 h 520705"/>
                          <a:gd name="connsiteX13" fmla="*/ 2493 w 52362"/>
                          <a:gd name="connsiteY13" fmla="*/ 1031 h 520705"/>
                          <a:gd name="connsiteX14" fmla="*/ 2493 w 52362"/>
                          <a:gd name="connsiteY14" fmla="*/ 1031 h 520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52362" h="520705">
                            <a:moveTo>
                              <a:pt x="2493" y="1031"/>
                            </a:moveTo>
                            <a:cubicBezTo>
                              <a:pt x="20857" y="85956"/>
                              <a:pt x="34916" y="172405"/>
                              <a:pt x="43870" y="258854"/>
                            </a:cubicBezTo>
                            <a:cubicBezTo>
                              <a:pt x="50004" y="313070"/>
                              <a:pt x="55566" y="368086"/>
                              <a:pt x="50194" y="422607"/>
                            </a:cubicBezTo>
                            <a:cubicBezTo>
                              <a:pt x="48518" y="444515"/>
                              <a:pt x="45394" y="466384"/>
                              <a:pt x="40898" y="487911"/>
                            </a:cubicBezTo>
                            <a:cubicBezTo>
                              <a:pt x="38193" y="498655"/>
                              <a:pt x="35526" y="509323"/>
                              <a:pt x="32249" y="519801"/>
                            </a:cubicBezTo>
                            <a:cubicBezTo>
                              <a:pt x="32020" y="520486"/>
                              <a:pt x="31335" y="520867"/>
                              <a:pt x="30649" y="520639"/>
                            </a:cubicBezTo>
                            <a:cubicBezTo>
                              <a:pt x="30077" y="520448"/>
                              <a:pt x="29734" y="519953"/>
                              <a:pt x="29734" y="519381"/>
                            </a:cubicBezTo>
                            <a:cubicBezTo>
                              <a:pt x="29011" y="505589"/>
                              <a:pt x="29544" y="492178"/>
                              <a:pt x="29315" y="478576"/>
                            </a:cubicBezTo>
                            <a:cubicBezTo>
                              <a:pt x="28515" y="427484"/>
                              <a:pt x="25696" y="376278"/>
                              <a:pt x="25277" y="325186"/>
                            </a:cubicBezTo>
                            <a:cubicBezTo>
                              <a:pt x="25277" y="304612"/>
                              <a:pt x="24591" y="280990"/>
                              <a:pt x="23638" y="260416"/>
                            </a:cubicBezTo>
                            <a:cubicBezTo>
                              <a:pt x="21429" y="217858"/>
                              <a:pt x="18038" y="173281"/>
                              <a:pt x="14113" y="130876"/>
                            </a:cubicBezTo>
                            <a:cubicBezTo>
                              <a:pt x="10303" y="87670"/>
                              <a:pt x="5503" y="44541"/>
                              <a:pt x="16" y="1450"/>
                            </a:cubicBezTo>
                            <a:cubicBezTo>
                              <a:pt x="-98" y="764"/>
                              <a:pt x="397" y="116"/>
                              <a:pt x="1083" y="2"/>
                            </a:cubicBezTo>
                            <a:cubicBezTo>
                              <a:pt x="1731" y="-36"/>
                              <a:pt x="2341" y="421"/>
                              <a:pt x="2493" y="1031"/>
                            </a:cubicBezTo>
                            <a:lnTo>
                              <a:pt x="2493" y="1031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20" name="任意多边形: 形状 219">
                        <a:extLst>
                          <a:ext uri="{FF2B5EF4-FFF2-40B4-BE49-F238E27FC236}">
                            <a16:creationId xmlns:a16="http://schemas.microsoft.com/office/drawing/2014/main" id="{F546505F-83D2-D2C1-A806-7F2B8F2BECA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259839" y="2567484"/>
                        <a:ext cx="93059" cy="504878"/>
                      </a:xfrm>
                      <a:custGeom>
                        <a:avLst/>
                        <a:gdLst>
                          <a:gd name="connsiteX0" fmla="*/ 7148 w 93059"/>
                          <a:gd name="connsiteY0" fmla="*/ 503795 h 504878"/>
                          <a:gd name="connsiteX1" fmla="*/ 481 w 93059"/>
                          <a:gd name="connsiteY1" fmla="*/ 374827 h 504878"/>
                          <a:gd name="connsiteX2" fmla="*/ 16330 w 93059"/>
                          <a:gd name="connsiteY2" fmla="*/ 246811 h 504878"/>
                          <a:gd name="connsiteX3" fmla="*/ 90663 w 93059"/>
                          <a:gd name="connsiteY3" fmla="*/ 685 h 504878"/>
                          <a:gd name="connsiteX4" fmla="*/ 92378 w 93059"/>
                          <a:gd name="connsiteY4" fmla="*/ 151 h 504878"/>
                          <a:gd name="connsiteX5" fmla="*/ 92949 w 93059"/>
                          <a:gd name="connsiteY5" fmla="*/ 1751 h 504878"/>
                          <a:gd name="connsiteX6" fmla="*/ 81672 w 93059"/>
                          <a:gd name="connsiteY6" fmla="*/ 31660 h 504878"/>
                          <a:gd name="connsiteX7" fmla="*/ 33361 w 93059"/>
                          <a:gd name="connsiteY7" fmla="*/ 281329 h 504878"/>
                          <a:gd name="connsiteX8" fmla="*/ 18616 w 93059"/>
                          <a:gd name="connsiteY8" fmla="*/ 440054 h 504878"/>
                          <a:gd name="connsiteX9" fmla="*/ 9701 w 93059"/>
                          <a:gd name="connsiteY9" fmla="*/ 503795 h 504878"/>
                          <a:gd name="connsiteX10" fmla="*/ 8215 w 93059"/>
                          <a:gd name="connsiteY10" fmla="*/ 504862 h 504878"/>
                          <a:gd name="connsiteX11" fmla="*/ 7148 w 93059"/>
                          <a:gd name="connsiteY11" fmla="*/ 503795 h 504878"/>
                          <a:gd name="connsiteX12" fmla="*/ 7148 w 93059"/>
                          <a:gd name="connsiteY12" fmla="*/ 503795 h 50487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93059" h="504878">
                            <a:moveTo>
                              <a:pt x="7148" y="503795"/>
                            </a:moveTo>
                            <a:cubicBezTo>
                              <a:pt x="100" y="461085"/>
                              <a:pt x="-777" y="417918"/>
                              <a:pt x="481" y="374827"/>
                            </a:cubicBezTo>
                            <a:cubicBezTo>
                              <a:pt x="1776" y="331774"/>
                              <a:pt x="9129" y="289178"/>
                              <a:pt x="16330" y="246811"/>
                            </a:cubicBezTo>
                            <a:cubicBezTo>
                              <a:pt x="30770" y="162305"/>
                              <a:pt x="51306" y="77304"/>
                              <a:pt x="90663" y="685"/>
                            </a:cubicBezTo>
                            <a:cubicBezTo>
                              <a:pt x="91006" y="75"/>
                              <a:pt x="91768" y="-192"/>
                              <a:pt x="92378" y="151"/>
                            </a:cubicBezTo>
                            <a:cubicBezTo>
                              <a:pt x="92988" y="456"/>
                              <a:pt x="93216" y="1180"/>
                              <a:pt x="92949" y="1751"/>
                            </a:cubicBezTo>
                            <a:cubicBezTo>
                              <a:pt x="89292" y="10819"/>
                              <a:pt x="84720" y="22630"/>
                              <a:pt x="81672" y="31660"/>
                            </a:cubicBezTo>
                            <a:cubicBezTo>
                              <a:pt x="54126" y="112089"/>
                              <a:pt x="41362" y="196938"/>
                              <a:pt x="33361" y="281329"/>
                            </a:cubicBezTo>
                            <a:cubicBezTo>
                              <a:pt x="30008" y="334403"/>
                              <a:pt x="25360" y="387247"/>
                              <a:pt x="18616" y="440054"/>
                            </a:cubicBezTo>
                            <a:cubicBezTo>
                              <a:pt x="16064" y="461237"/>
                              <a:pt x="13282" y="482497"/>
                              <a:pt x="9701" y="503795"/>
                            </a:cubicBezTo>
                            <a:cubicBezTo>
                              <a:pt x="9587" y="504481"/>
                              <a:pt x="8939" y="504976"/>
                              <a:pt x="8215" y="504862"/>
                            </a:cubicBezTo>
                            <a:cubicBezTo>
                              <a:pt x="7644" y="504748"/>
                              <a:pt x="7224" y="504290"/>
                              <a:pt x="7148" y="503795"/>
                            </a:cubicBezTo>
                            <a:lnTo>
                              <a:pt x="7148" y="503795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21" name="任意多边形: 形状 220">
                        <a:extLst>
                          <a:ext uri="{FF2B5EF4-FFF2-40B4-BE49-F238E27FC236}">
                            <a16:creationId xmlns:a16="http://schemas.microsoft.com/office/drawing/2014/main" id="{1DC6B987-0922-3CB2-22CC-82423A1A5E5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14394" y="2704359"/>
                        <a:ext cx="108862" cy="392162"/>
                      </a:xfrm>
                      <a:custGeom>
                        <a:avLst/>
                        <a:gdLst>
                          <a:gd name="connsiteX0" fmla="*/ 1552 w 108862"/>
                          <a:gd name="connsiteY0" fmla="*/ 391037 h 392162"/>
                          <a:gd name="connsiteX1" fmla="*/ 8981 w 108862"/>
                          <a:gd name="connsiteY1" fmla="*/ 263288 h 392162"/>
                          <a:gd name="connsiteX2" fmla="*/ 35613 w 108862"/>
                          <a:gd name="connsiteY2" fmla="*/ 164456 h 392162"/>
                          <a:gd name="connsiteX3" fmla="*/ 87543 w 108862"/>
                          <a:gd name="connsiteY3" fmla="*/ 33888 h 392162"/>
                          <a:gd name="connsiteX4" fmla="*/ 93563 w 108862"/>
                          <a:gd name="connsiteY4" fmla="*/ 22648 h 392162"/>
                          <a:gd name="connsiteX5" fmla="*/ 106479 w 108862"/>
                          <a:gd name="connsiteY5" fmla="*/ 626 h 392162"/>
                          <a:gd name="connsiteX6" fmla="*/ 108232 w 108862"/>
                          <a:gd name="connsiteY6" fmla="*/ 169 h 392162"/>
                          <a:gd name="connsiteX7" fmla="*/ 108727 w 108862"/>
                          <a:gd name="connsiteY7" fmla="*/ 1808 h 392162"/>
                          <a:gd name="connsiteX8" fmla="*/ 48072 w 108862"/>
                          <a:gd name="connsiteY8" fmla="*/ 193870 h 392162"/>
                          <a:gd name="connsiteX9" fmla="*/ 29860 w 108862"/>
                          <a:gd name="connsiteY9" fmla="*/ 292968 h 392162"/>
                          <a:gd name="connsiteX10" fmla="*/ 4066 w 108862"/>
                          <a:gd name="connsiteY10" fmla="*/ 391304 h 392162"/>
                          <a:gd name="connsiteX11" fmla="*/ 1552 w 108862"/>
                          <a:gd name="connsiteY11" fmla="*/ 391037 h 392162"/>
                          <a:gd name="connsiteX12" fmla="*/ 1552 w 108862"/>
                          <a:gd name="connsiteY12" fmla="*/ 391037 h 39216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108862" h="392162">
                            <a:moveTo>
                              <a:pt x="1552" y="391037"/>
                            </a:moveTo>
                            <a:cubicBezTo>
                              <a:pt x="-2296" y="348251"/>
                              <a:pt x="1323" y="305350"/>
                              <a:pt x="8981" y="263288"/>
                            </a:cubicBezTo>
                            <a:cubicBezTo>
                              <a:pt x="15877" y="229912"/>
                              <a:pt x="26088" y="197146"/>
                              <a:pt x="35613" y="164456"/>
                            </a:cubicBezTo>
                            <a:cubicBezTo>
                              <a:pt x="48986" y="119956"/>
                              <a:pt x="66207" y="75226"/>
                              <a:pt x="87543" y="33888"/>
                            </a:cubicBezTo>
                            <a:cubicBezTo>
                              <a:pt x="88839" y="31106"/>
                              <a:pt x="91963" y="25277"/>
                              <a:pt x="93563" y="22648"/>
                            </a:cubicBezTo>
                            <a:cubicBezTo>
                              <a:pt x="93563" y="22648"/>
                              <a:pt x="106479" y="626"/>
                              <a:pt x="106479" y="626"/>
                            </a:cubicBezTo>
                            <a:cubicBezTo>
                              <a:pt x="106822" y="17"/>
                              <a:pt x="107622" y="-174"/>
                              <a:pt x="108232" y="169"/>
                            </a:cubicBezTo>
                            <a:cubicBezTo>
                              <a:pt x="108803" y="512"/>
                              <a:pt x="109032" y="1198"/>
                              <a:pt x="108727" y="1808"/>
                            </a:cubicBezTo>
                            <a:cubicBezTo>
                              <a:pt x="79962" y="62768"/>
                              <a:pt x="62283" y="128261"/>
                              <a:pt x="48072" y="193870"/>
                            </a:cubicBezTo>
                            <a:cubicBezTo>
                              <a:pt x="41328" y="226217"/>
                              <a:pt x="37290" y="260697"/>
                              <a:pt x="29860" y="292968"/>
                            </a:cubicBezTo>
                            <a:cubicBezTo>
                              <a:pt x="22431" y="325772"/>
                              <a:pt x="14658" y="358538"/>
                              <a:pt x="4066" y="391304"/>
                            </a:cubicBezTo>
                            <a:cubicBezTo>
                              <a:pt x="3723" y="392561"/>
                              <a:pt x="1628" y="392409"/>
                              <a:pt x="1552" y="391037"/>
                            </a:cubicBezTo>
                            <a:lnTo>
                              <a:pt x="1552" y="391037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22" name="任意多边形: 形状 221">
                        <a:extLst>
                          <a:ext uri="{FF2B5EF4-FFF2-40B4-BE49-F238E27FC236}">
                            <a16:creationId xmlns:a16="http://schemas.microsoft.com/office/drawing/2014/main" id="{332023BD-56EA-7E0A-5556-224542DBFAD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229625" y="2626415"/>
                        <a:ext cx="29989" cy="390913"/>
                      </a:xfrm>
                      <a:custGeom>
                        <a:avLst/>
                        <a:gdLst>
                          <a:gd name="connsiteX0" fmla="*/ 15264 w 29989"/>
                          <a:gd name="connsiteY0" fmla="*/ 390000 h 390913"/>
                          <a:gd name="connsiteX1" fmla="*/ 24 w 29989"/>
                          <a:gd name="connsiteY1" fmla="*/ 268384 h 390913"/>
                          <a:gd name="connsiteX2" fmla="*/ 3225 w 29989"/>
                          <a:gd name="connsiteY2" fmla="*/ 195042 h 390913"/>
                          <a:gd name="connsiteX3" fmla="*/ 21665 w 29989"/>
                          <a:gd name="connsiteY3" fmla="*/ 24773 h 390913"/>
                          <a:gd name="connsiteX4" fmla="*/ 27495 w 29989"/>
                          <a:gd name="connsiteY4" fmla="*/ 960 h 390913"/>
                          <a:gd name="connsiteX5" fmla="*/ 29019 w 29989"/>
                          <a:gd name="connsiteY5" fmla="*/ 46 h 390913"/>
                          <a:gd name="connsiteX6" fmla="*/ 29971 w 29989"/>
                          <a:gd name="connsiteY6" fmla="*/ 1456 h 390913"/>
                          <a:gd name="connsiteX7" fmla="*/ 22999 w 29989"/>
                          <a:gd name="connsiteY7" fmla="*/ 110384 h 390913"/>
                          <a:gd name="connsiteX8" fmla="*/ 23837 w 29989"/>
                          <a:gd name="connsiteY8" fmla="*/ 207424 h 390913"/>
                          <a:gd name="connsiteX9" fmla="*/ 25666 w 29989"/>
                          <a:gd name="connsiteY9" fmla="*/ 243810 h 390913"/>
                          <a:gd name="connsiteX10" fmla="*/ 23685 w 29989"/>
                          <a:gd name="connsiteY10" fmla="*/ 340965 h 390913"/>
                          <a:gd name="connsiteX11" fmla="*/ 17779 w 29989"/>
                          <a:gd name="connsiteY11" fmla="*/ 389847 h 390913"/>
                          <a:gd name="connsiteX12" fmla="*/ 15264 w 29989"/>
                          <a:gd name="connsiteY12" fmla="*/ 390000 h 390913"/>
                          <a:gd name="connsiteX13" fmla="*/ 15264 w 29989"/>
                          <a:gd name="connsiteY13" fmla="*/ 390000 h 39091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29989" h="390913">
                            <a:moveTo>
                              <a:pt x="15264" y="390000"/>
                            </a:moveTo>
                            <a:cubicBezTo>
                              <a:pt x="5016" y="350147"/>
                              <a:pt x="939" y="309304"/>
                              <a:pt x="24" y="268384"/>
                            </a:cubicBezTo>
                            <a:cubicBezTo>
                              <a:pt x="-280" y="252154"/>
                              <a:pt x="2349" y="211882"/>
                              <a:pt x="3225" y="195042"/>
                            </a:cubicBezTo>
                            <a:cubicBezTo>
                              <a:pt x="5854" y="138197"/>
                              <a:pt x="10692" y="80742"/>
                              <a:pt x="21665" y="24773"/>
                            </a:cubicBezTo>
                            <a:cubicBezTo>
                              <a:pt x="21665" y="24773"/>
                              <a:pt x="27495" y="960"/>
                              <a:pt x="27495" y="960"/>
                            </a:cubicBezTo>
                            <a:cubicBezTo>
                              <a:pt x="27647" y="275"/>
                              <a:pt x="28333" y="-144"/>
                              <a:pt x="29019" y="46"/>
                            </a:cubicBezTo>
                            <a:cubicBezTo>
                              <a:pt x="29666" y="199"/>
                              <a:pt x="30085" y="808"/>
                              <a:pt x="29971" y="1456"/>
                            </a:cubicBezTo>
                            <a:cubicBezTo>
                              <a:pt x="24523" y="37460"/>
                              <a:pt x="23685" y="74036"/>
                              <a:pt x="22999" y="110384"/>
                            </a:cubicBezTo>
                            <a:cubicBezTo>
                              <a:pt x="22808" y="142654"/>
                              <a:pt x="22923" y="175192"/>
                              <a:pt x="23837" y="207424"/>
                            </a:cubicBezTo>
                            <a:cubicBezTo>
                              <a:pt x="24142" y="215235"/>
                              <a:pt x="25247" y="235771"/>
                              <a:pt x="25666" y="243810"/>
                            </a:cubicBezTo>
                            <a:cubicBezTo>
                              <a:pt x="27495" y="276233"/>
                              <a:pt x="26161" y="308580"/>
                              <a:pt x="23685" y="340965"/>
                            </a:cubicBezTo>
                            <a:cubicBezTo>
                              <a:pt x="22351" y="357195"/>
                              <a:pt x="20675" y="373464"/>
                              <a:pt x="17779" y="389847"/>
                            </a:cubicBezTo>
                            <a:cubicBezTo>
                              <a:pt x="17627" y="391143"/>
                              <a:pt x="15531" y="391333"/>
                              <a:pt x="15264" y="390000"/>
                            </a:cubicBezTo>
                            <a:lnTo>
                              <a:pt x="15264" y="390000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23" name="任意多边形: 形状 222">
                        <a:extLst>
                          <a:ext uri="{FF2B5EF4-FFF2-40B4-BE49-F238E27FC236}">
                            <a16:creationId xmlns:a16="http://schemas.microsoft.com/office/drawing/2014/main" id="{347DAD07-75CD-EF60-6F84-81EB1765700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120274" y="2700351"/>
                        <a:ext cx="76048" cy="391133"/>
                      </a:xfrm>
                      <a:custGeom>
                        <a:avLst/>
                        <a:gdLst>
                          <a:gd name="connsiteX0" fmla="*/ 2429 w 76048"/>
                          <a:gd name="connsiteY0" fmla="*/ 786 h 391133"/>
                          <a:gd name="connsiteX1" fmla="*/ 63160 w 76048"/>
                          <a:gd name="connsiteY1" fmla="*/ 191248 h 391133"/>
                          <a:gd name="connsiteX2" fmla="*/ 72571 w 76048"/>
                          <a:gd name="connsiteY2" fmla="*/ 240892 h 391133"/>
                          <a:gd name="connsiteX3" fmla="*/ 70094 w 76048"/>
                          <a:gd name="connsiteY3" fmla="*/ 342429 h 391133"/>
                          <a:gd name="connsiteX4" fmla="*/ 52644 w 76048"/>
                          <a:gd name="connsiteY4" fmla="*/ 390511 h 391133"/>
                          <a:gd name="connsiteX5" fmla="*/ 50206 w 76048"/>
                          <a:gd name="connsiteY5" fmla="*/ 389749 h 391133"/>
                          <a:gd name="connsiteX6" fmla="*/ 52263 w 76048"/>
                          <a:gd name="connsiteY6" fmla="*/ 340447 h 391133"/>
                          <a:gd name="connsiteX7" fmla="*/ 47577 w 76048"/>
                          <a:gd name="connsiteY7" fmla="*/ 243483 h 391133"/>
                          <a:gd name="connsiteX8" fmla="*/ 35195 w 76048"/>
                          <a:gd name="connsiteY8" fmla="*/ 146023 h 391133"/>
                          <a:gd name="connsiteX9" fmla="*/ 66 w 76048"/>
                          <a:gd name="connsiteY9" fmla="*/ 1624 h 391133"/>
                          <a:gd name="connsiteX10" fmla="*/ 905 w 76048"/>
                          <a:gd name="connsiteY10" fmla="*/ 24 h 391133"/>
                          <a:gd name="connsiteX11" fmla="*/ 2429 w 76048"/>
                          <a:gd name="connsiteY11" fmla="*/ 786 h 391133"/>
                          <a:gd name="connsiteX12" fmla="*/ 2429 w 76048"/>
                          <a:gd name="connsiteY12" fmla="*/ 786 h 39113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76048" h="391133">
                            <a:moveTo>
                              <a:pt x="2429" y="786"/>
                            </a:moveTo>
                            <a:cubicBezTo>
                              <a:pt x="28832" y="62089"/>
                              <a:pt x="49482" y="125906"/>
                              <a:pt x="63160" y="191248"/>
                            </a:cubicBezTo>
                            <a:cubicBezTo>
                              <a:pt x="66627" y="207669"/>
                              <a:pt x="69866" y="224204"/>
                              <a:pt x="72571" y="240892"/>
                            </a:cubicBezTo>
                            <a:cubicBezTo>
                              <a:pt x="77829" y="274420"/>
                              <a:pt x="77219" y="309091"/>
                              <a:pt x="70094" y="342429"/>
                            </a:cubicBezTo>
                            <a:cubicBezTo>
                              <a:pt x="66437" y="359116"/>
                              <a:pt x="61065" y="375652"/>
                              <a:pt x="52644" y="390511"/>
                            </a:cubicBezTo>
                            <a:cubicBezTo>
                              <a:pt x="52035" y="391654"/>
                              <a:pt x="50054" y="391120"/>
                              <a:pt x="50206" y="389749"/>
                            </a:cubicBezTo>
                            <a:cubicBezTo>
                              <a:pt x="51616" y="372947"/>
                              <a:pt x="52263" y="356678"/>
                              <a:pt x="52263" y="340447"/>
                            </a:cubicBezTo>
                            <a:cubicBezTo>
                              <a:pt x="52530" y="312482"/>
                              <a:pt x="49139" y="271829"/>
                              <a:pt x="47577" y="243483"/>
                            </a:cubicBezTo>
                            <a:cubicBezTo>
                              <a:pt x="46091" y="210793"/>
                              <a:pt x="41291" y="178256"/>
                              <a:pt x="35195" y="146023"/>
                            </a:cubicBezTo>
                            <a:cubicBezTo>
                              <a:pt x="26165" y="97293"/>
                              <a:pt x="14468" y="49135"/>
                              <a:pt x="66" y="1624"/>
                            </a:cubicBezTo>
                            <a:cubicBezTo>
                              <a:pt x="-162" y="938"/>
                              <a:pt x="219" y="214"/>
                              <a:pt x="905" y="24"/>
                            </a:cubicBezTo>
                            <a:cubicBezTo>
                              <a:pt x="1552" y="-91"/>
                              <a:pt x="2200" y="214"/>
                              <a:pt x="2429" y="786"/>
                            </a:cubicBezTo>
                            <a:lnTo>
                              <a:pt x="2429" y="786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24" name="任意多边形: 形状 223">
                        <a:extLst>
                          <a:ext uri="{FF2B5EF4-FFF2-40B4-BE49-F238E27FC236}">
                            <a16:creationId xmlns:a16="http://schemas.microsoft.com/office/drawing/2014/main" id="{EB974200-3CFD-1E73-C54C-8C632B9E8A5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74356" y="2714555"/>
                        <a:ext cx="177851" cy="354167"/>
                      </a:xfrm>
                      <a:custGeom>
                        <a:avLst/>
                        <a:gdLst>
                          <a:gd name="connsiteX0" fmla="*/ 2233 w 177851"/>
                          <a:gd name="connsiteY0" fmla="*/ 412 h 354167"/>
                          <a:gd name="connsiteX1" fmla="*/ 121143 w 177851"/>
                          <a:gd name="connsiteY1" fmla="*/ 161118 h 354167"/>
                          <a:gd name="connsiteX2" fmla="*/ 165568 w 177851"/>
                          <a:gd name="connsiteY2" fmla="*/ 251987 h 354167"/>
                          <a:gd name="connsiteX3" fmla="*/ 175398 w 177851"/>
                          <a:gd name="connsiteY3" fmla="*/ 353142 h 354167"/>
                          <a:gd name="connsiteX4" fmla="*/ 172845 w 177851"/>
                          <a:gd name="connsiteY4" fmla="*/ 353218 h 354167"/>
                          <a:gd name="connsiteX5" fmla="*/ 158900 w 177851"/>
                          <a:gd name="connsiteY5" fmla="*/ 305898 h 354167"/>
                          <a:gd name="connsiteX6" fmla="*/ 123200 w 177851"/>
                          <a:gd name="connsiteY6" fmla="*/ 215639 h 354167"/>
                          <a:gd name="connsiteX7" fmla="*/ 80071 w 177851"/>
                          <a:gd name="connsiteY7" fmla="*/ 127400 h 354167"/>
                          <a:gd name="connsiteX8" fmla="*/ 252 w 177851"/>
                          <a:gd name="connsiteY8" fmla="*/ 2051 h 354167"/>
                          <a:gd name="connsiteX9" fmla="*/ 518 w 177851"/>
                          <a:gd name="connsiteY9" fmla="*/ 260 h 354167"/>
                          <a:gd name="connsiteX10" fmla="*/ 2233 w 177851"/>
                          <a:gd name="connsiteY10" fmla="*/ 412 h 354167"/>
                          <a:gd name="connsiteX11" fmla="*/ 2233 w 177851"/>
                          <a:gd name="connsiteY11" fmla="*/ 412 h 35416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</a:cxnLst>
                        <a:rect l="l" t="t" r="r" b="b"/>
                        <a:pathLst>
                          <a:path w="177851" h="354167">
                            <a:moveTo>
                              <a:pt x="2233" y="412"/>
                            </a:moveTo>
                            <a:cubicBezTo>
                              <a:pt x="46962" y="49942"/>
                              <a:pt x="87120" y="103663"/>
                              <a:pt x="121143" y="161118"/>
                            </a:cubicBezTo>
                            <a:cubicBezTo>
                              <a:pt x="138212" y="190112"/>
                              <a:pt x="155776" y="219449"/>
                              <a:pt x="165568" y="251987"/>
                            </a:cubicBezTo>
                            <a:cubicBezTo>
                              <a:pt x="175588" y="284334"/>
                              <a:pt x="181455" y="319462"/>
                              <a:pt x="175398" y="353142"/>
                            </a:cubicBezTo>
                            <a:cubicBezTo>
                              <a:pt x="175169" y="354438"/>
                              <a:pt x="173150" y="354552"/>
                              <a:pt x="172845" y="353218"/>
                            </a:cubicBezTo>
                            <a:cubicBezTo>
                              <a:pt x="168768" y="336835"/>
                              <a:pt x="164158" y="321252"/>
                              <a:pt x="158900" y="305898"/>
                            </a:cubicBezTo>
                            <a:cubicBezTo>
                              <a:pt x="150137" y="279342"/>
                              <a:pt x="133792" y="241966"/>
                              <a:pt x="123200" y="215639"/>
                            </a:cubicBezTo>
                            <a:cubicBezTo>
                              <a:pt x="111275" y="185159"/>
                              <a:pt x="96226" y="155899"/>
                              <a:pt x="80071" y="127400"/>
                            </a:cubicBezTo>
                            <a:cubicBezTo>
                              <a:pt x="55802" y="84194"/>
                              <a:pt x="29208" y="42360"/>
                              <a:pt x="252" y="2051"/>
                            </a:cubicBezTo>
                            <a:cubicBezTo>
                              <a:pt x="-167" y="1479"/>
                              <a:pt x="-53" y="679"/>
                              <a:pt x="518" y="260"/>
                            </a:cubicBezTo>
                            <a:cubicBezTo>
                              <a:pt x="1090" y="-159"/>
                              <a:pt x="1814" y="-45"/>
                              <a:pt x="2233" y="412"/>
                            </a:cubicBezTo>
                            <a:lnTo>
                              <a:pt x="2233" y="412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225" name="图形 2">
                      <a:extLst>
                        <a:ext uri="{FF2B5EF4-FFF2-40B4-BE49-F238E27FC236}">
                          <a16:creationId xmlns:a16="http://schemas.microsoft.com/office/drawing/2014/main" id="{F10A48D9-4BB3-E47B-FA73-0DC1700282C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690066" y="2803653"/>
                      <a:ext cx="1111287" cy="944854"/>
                      <a:chOff x="1690066" y="2803653"/>
                      <a:chExt cx="1111287" cy="944854"/>
                    </a:xfrm>
                  </p:grpSpPr>
                  <p:grpSp>
                    <p:nvGrpSpPr>
                      <p:cNvPr id="226" name="图形 2">
                        <a:extLst>
                          <a:ext uri="{FF2B5EF4-FFF2-40B4-BE49-F238E27FC236}">
                            <a16:creationId xmlns:a16="http://schemas.microsoft.com/office/drawing/2014/main" id="{2C362397-BF2F-DD20-1534-1197A27A1708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690066" y="2803653"/>
                        <a:ext cx="1111287" cy="944854"/>
                        <a:chOff x="1690066" y="2803653"/>
                        <a:chExt cx="1111287" cy="944854"/>
                      </a:xfrm>
                    </p:grpSpPr>
                    <p:sp>
                      <p:nvSpPr>
                        <p:cNvPr id="227" name="任意多边形: 形状 226">
                          <a:extLst>
                            <a:ext uri="{FF2B5EF4-FFF2-40B4-BE49-F238E27FC236}">
                              <a16:creationId xmlns:a16="http://schemas.microsoft.com/office/drawing/2014/main" id="{6860ED21-BEAE-5EDC-62D0-FF44D40A7C3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690066" y="2803653"/>
                          <a:ext cx="1111287" cy="922279"/>
                        </a:xfrm>
                        <a:custGeom>
                          <a:avLst/>
                          <a:gdLst>
                            <a:gd name="connsiteX0" fmla="*/ 1100111 w 1111287"/>
                            <a:gd name="connsiteY0" fmla="*/ 295248 h 922279"/>
                            <a:gd name="connsiteX1" fmla="*/ 1005699 w 1111287"/>
                            <a:gd name="connsiteY1" fmla="*/ 396556 h 922279"/>
                            <a:gd name="connsiteX2" fmla="*/ 889799 w 1111287"/>
                            <a:gd name="connsiteY2" fmla="*/ 488072 h 922279"/>
                            <a:gd name="connsiteX3" fmla="*/ 745552 w 1111287"/>
                            <a:gd name="connsiteY3" fmla="*/ 645310 h 922279"/>
                            <a:gd name="connsiteX4" fmla="*/ 714805 w 1111287"/>
                            <a:gd name="connsiteY4" fmla="*/ 726806 h 922279"/>
                            <a:gd name="connsiteX5" fmla="*/ 707033 w 1111287"/>
                            <a:gd name="connsiteY5" fmla="*/ 750009 h 922279"/>
                            <a:gd name="connsiteX6" fmla="*/ 673391 w 1111287"/>
                            <a:gd name="connsiteY6" fmla="*/ 841411 h 922279"/>
                            <a:gd name="connsiteX7" fmla="*/ 604773 w 1111287"/>
                            <a:gd name="connsiteY7" fmla="*/ 918907 h 922279"/>
                            <a:gd name="connsiteX8" fmla="*/ 536002 w 1111287"/>
                            <a:gd name="connsiteY8" fmla="*/ 908467 h 922279"/>
                            <a:gd name="connsiteX9" fmla="*/ 535393 w 1111287"/>
                            <a:gd name="connsiteY9" fmla="*/ 908086 h 922279"/>
                            <a:gd name="connsiteX10" fmla="*/ 490930 w 1111287"/>
                            <a:gd name="connsiteY10" fmla="*/ 866672 h 922279"/>
                            <a:gd name="connsiteX11" fmla="*/ 437742 w 1111287"/>
                            <a:gd name="connsiteY11" fmla="*/ 760296 h 922279"/>
                            <a:gd name="connsiteX12" fmla="*/ 427417 w 1111287"/>
                            <a:gd name="connsiteY12" fmla="*/ 736789 h 922279"/>
                            <a:gd name="connsiteX13" fmla="*/ 424255 w 1111287"/>
                            <a:gd name="connsiteY13" fmla="*/ 730007 h 922279"/>
                            <a:gd name="connsiteX14" fmla="*/ 314946 w 1111287"/>
                            <a:gd name="connsiteY14" fmla="*/ 605191 h 922279"/>
                            <a:gd name="connsiteX15" fmla="*/ 283209 w 1111287"/>
                            <a:gd name="connsiteY15" fmla="*/ 587094 h 922279"/>
                            <a:gd name="connsiteX16" fmla="*/ 260387 w 1111287"/>
                            <a:gd name="connsiteY16" fmla="*/ 571777 h 922279"/>
                            <a:gd name="connsiteX17" fmla="*/ 188340 w 1111287"/>
                            <a:gd name="connsiteY17" fmla="*/ 529220 h 922279"/>
                            <a:gd name="connsiteX18" fmla="*/ 128065 w 1111287"/>
                            <a:gd name="connsiteY18" fmla="*/ 490625 h 922279"/>
                            <a:gd name="connsiteX19" fmla="*/ 89584 w 1111287"/>
                            <a:gd name="connsiteY19" fmla="*/ 458735 h 922279"/>
                            <a:gd name="connsiteX20" fmla="*/ 1688 w 1111287"/>
                            <a:gd name="connsiteY20" fmla="*/ 350607 h 922279"/>
                            <a:gd name="connsiteX21" fmla="*/ 47408 w 1111287"/>
                            <a:gd name="connsiteY21" fmla="*/ 266215 h 922279"/>
                            <a:gd name="connsiteX22" fmla="*/ 53389 w 1111287"/>
                            <a:gd name="connsiteY22" fmla="*/ 265225 h 922279"/>
                            <a:gd name="connsiteX23" fmla="*/ 53428 w 1111287"/>
                            <a:gd name="connsiteY23" fmla="*/ 265225 h 922279"/>
                            <a:gd name="connsiteX24" fmla="*/ 153135 w 1111287"/>
                            <a:gd name="connsiteY24" fmla="*/ 266139 h 922279"/>
                            <a:gd name="connsiteX25" fmla="*/ 186168 w 1111287"/>
                            <a:gd name="connsiteY25" fmla="*/ 206170 h 922279"/>
                            <a:gd name="connsiteX26" fmla="*/ 191883 w 1111287"/>
                            <a:gd name="connsiteY26" fmla="*/ 174737 h 922279"/>
                            <a:gd name="connsiteX27" fmla="*/ 191883 w 1111287"/>
                            <a:gd name="connsiteY27" fmla="*/ 174699 h 922279"/>
                            <a:gd name="connsiteX28" fmla="*/ 198169 w 1111287"/>
                            <a:gd name="connsiteY28" fmla="*/ 147077 h 922279"/>
                            <a:gd name="connsiteX29" fmla="*/ 235736 w 1111287"/>
                            <a:gd name="connsiteY29" fmla="*/ 102728 h 922279"/>
                            <a:gd name="connsiteX30" fmla="*/ 255700 w 1111287"/>
                            <a:gd name="connsiteY30" fmla="*/ 100061 h 922279"/>
                            <a:gd name="connsiteX31" fmla="*/ 339063 w 1111287"/>
                            <a:gd name="connsiteY31" fmla="*/ 115149 h 922279"/>
                            <a:gd name="connsiteX32" fmla="*/ 408710 w 1111287"/>
                            <a:gd name="connsiteY32" fmla="*/ 51522 h 922279"/>
                            <a:gd name="connsiteX33" fmla="*/ 417244 w 1111287"/>
                            <a:gd name="connsiteY33" fmla="*/ 39368 h 922279"/>
                            <a:gd name="connsiteX34" fmla="*/ 485177 w 1111287"/>
                            <a:gd name="connsiteY34" fmla="*/ 582 h 922279"/>
                            <a:gd name="connsiteX35" fmla="*/ 520381 w 1111287"/>
                            <a:gd name="connsiteY35" fmla="*/ 20585 h 922279"/>
                            <a:gd name="connsiteX36" fmla="*/ 520419 w 1111287"/>
                            <a:gd name="connsiteY36" fmla="*/ 20623 h 922279"/>
                            <a:gd name="connsiteX37" fmla="*/ 581608 w 1111287"/>
                            <a:gd name="connsiteY37" fmla="*/ 69886 h 922279"/>
                            <a:gd name="connsiteX38" fmla="*/ 666152 w 1111287"/>
                            <a:gd name="connsiteY38" fmla="*/ 35368 h 922279"/>
                            <a:gd name="connsiteX39" fmla="*/ 689012 w 1111287"/>
                            <a:gd name="connsiteY39" fmla="*/ 22947 h 922279"/>
                            <a:gd name="connsiteX40" fmla="*/ 751572 w 1111287"/>
                            <a:gd name="connsiteY40" fmla="*/ 29881 h 922279"/>
                            <a:gd name="connsiteX41" fmla="*/ 751724 w 1111287"/>
                            <a:gd name="connsiteY41" fmla="*/ 30034 h 922279"/>
                            <a:gd name="connsiteX42" fmla="*/ 776794 w 1111287"/>
                            <a:gd name="connsiteY42" fmla="*/ 99795 h 922279"/>
                            <a:gd name="connsiteX43" fmla="*/ 864005 w 1111287"/>
                            <a:gd name="connsiteY43" fmla="*/ 96709 h 922279"/>
                            <a:gd name="connsiteX44" fmla="*/ 913078 w 1111287"/>
                            <a:gd name="connsiteY44" fmla="*/ 78840 h 922279"/>
                            <a:gd name="connsiteX45" fmla="*/ 951902 w 1111287"/>
                            <a:gd name="connsiteY45" fmla="*/ 89622 h 922279"/>
                            <a:gd name="connsiteX46" fmla="*/ 967370 w 1111287"/>
                            <a:gd name="connsiteY46" fmla="*/ 129132 h 922279"/>
                            <a:gd name="connsiteX47" fmla="*/ 991602 w 1111287"/>
                            <a:gd name="connsiteY47" fmla="*/ 195921 h 922279"/>
                            <a:gd name="connsiteX48" fmla="*/ 1066507 w 1111287"/>
                            <a:gd name="connsiteY48" fmla="*/ 191692 h 922279"/>
                            <a:gd name="connsiteX49" fmla="*/ 1086738 w 1111287"/>
                            <a:gd name="connsiteY49" fmla="*/ 199731 h 922279"/>
                            <a:gd name="connsiteX50" fmla="*/ 1109293 w 1111287"/>
                            <a:gd name="connsiteY50" fmla="*/ 233488 h 922279"/>
                            <a:gd name="connsiteX51" fmla="*/ 1100111 w 1111287"/>
                            <a:gd name="connsiteY51" fmla="*/ 295248 h 92227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  <a:cxn ang="0">
                              <a:pos x="connsiteX35" y="connsiteY35"/>
                            </a:cxn>
                            <a:cxn ang="0">
                              <a:pos x="connsiteX36" y="connsiteY36"/>
                            </a:cxn>
                            <a:cxn ang="0">
                              <a:pos x="connsiteX37" y="connsiteY37"/>
                            </a:cxn>
                            <a:cxn ang="0">
                              <a:pos x="connsiteX38" y="connsiteY38"/>
                            </a:cxn>
                            <a:cxn ang="0">
                              <a:pos x="connsiteX39" y="connsiteY39"/>
                            </a:cxn>
                            <a:cxn ang="0">
                              <a:pos x="connsiteX40" y="connsiteY40"/>
                            </a:cxn>
                            <a:cxn ang="0">
                              <a:pos x="connsiteX41" y="connsiteY41"/>
                            </a:cxn>
                            <a:cxn ang="0">
                              <a:pos x="connsiteX42" y="connsiteY42"/>
                            </a:cxn>
                            <a:cxn ang="0">
                              <a:pos x="connsiteX43" y="connsiteY43"/>
                            </a:cxn>
                            <a:cxn ang="0">
                              <a:pos x="connsiteX44" y="connsiteY44"/>
                            </a:cxn>
                            <a:cxn ang="0">
                              <a:pos x="connsiteX45" y="connsiteY45"/>
                            </a:cxn>
                            <a:cxn ang="0">
                              <a:pos x="connsiteX46" y="connsiteY46"/>
                            </a:cxn>
                            <a:cxn ang="0">
                              <a:pos x="connsiteX47" y="connsiteY47"/>
                            </a:cxn>
                            <a:cxn ang="0">
                              <a:pos x="connsiteX48" y="connsiteY48"/>
                            </a:cxn>
                            <a:cxn ang="0">
                              <a:pos x="connsiteX49" y="connsiteY49"/>
                            </a:cxn>
                            <a:cxn ang="0">
                              <a:pos x="connsiteX50" y="connsiteY50"/>
                            </a:cxn>
                            <a:cxn ang="0">
                              <a:pos x="connsiteX51" y="connsiteY51"/>
                            </a:cxn>
                          </a:cxnLst>
                          <a:rect l="l" t="t" r="r" b="b"/>
                          <a:pathLst>
                            <a:path w="1111287" h="922279">
                              <a:moveTo>
                                <a:pt x="1100111" y="295248"/>
                              </a:moveTo>
                              <a:cubicBezTo>
                                <a:pt x="1080032" y="337310"/>
                                <a:pt x="1042237" y="367676"/>
                                <a:pt x="1005699" y="396556"/>
                              </a:cubicBezTo>
                              <a:cubicBezTo>
                                <a:pt x="967066" y="427074"/>
                                <a:pt x="928432" y="457554"/>
                                <a:pt x="889799" y="488072"/>
                              </a:cubicBezTo>
                              <a:cubicBezTo>
                                <a:pt x="828343" y="536535"/>
                                <a:pt x="778166" y="572006"/>
                                <a:pt x="745552" y="645310"/>
                              </a:cubicBezTo>
                              <a:cubicBezTo>
                                <a:pt x="733703" y="671866"/>
                                <a:pt x="724064" y="699260"/>
                                <a:pt x="714805" y="726806"/>
                              </a:cubicBezTo>
                              <a:cubicBezTo>
                                <a:pt x="712215" y="734503"/>
                                <a:pt x="709662" y="742275"/>
                                <a:pt x="707033" y="750009"/>
                              </a:cubicBezTo>
                              <a:cubicBezTo>
                                <a:pt x="696784" y="780870"/>
                                <a:pt x="686383" y="811617"/>
                                <a:pt x="673391" y="841411"/>
                              </a:cubicBezTo>
                              <a:cubicBezTo>
                                <a:pt x="659179" y="874063"/>
                                <a:pt x="638682" y="908086"/>
                                <a:pt x="604773" y="918907"/>
                              </a:cubicBezTo>
                              <a:cubicBezTo>
                                <a:pt x="581455" y="926336"/>
                                <a:pt x="557338" y="920888"/>
                                <a:pt x="536002" y="908467"/>
                              </a:cubicBezTo>
                              <a:cubicBezTo>
                                <a:pt x="535812" y="908353"/>
                                <a:pt x="535621" y="908239"/>
                                <a:pt x="535393" y="908086"/>
                              </a:cubicBezTo>
                              <a:cubicBezTo>
                                <a:pt x="518019" y="897837"/>
                                <a:pt x="502512" y="882940"/>
                                <a:pt x="490930" y="866672"/>
                              </a:cubicBezTo>
                              <a:cubicBezTo>
                                <a:pt x="467232" y="833448"/>
                                <a:pt x="453249" y="796720"/>
                                <a:pt x="437742" y="760296"/>
                              </a:cubicBezTo>
                              <a:cubicBezTo>
                                <a:pt x="434428" y="752448"/>
                                <a:pt x="430999" y="744561"/>
                                <a:pt x="427417" y="736789"/>
                              </a:cubicBezTo>
                              <a:cubicBezTo>
                                <a:pt x="426388" y="734541"/>
                                <a:pt x="425322" y="732293"/>
                                <a:pt x="424255" y="730007"/>
                              </a:cubicBezTo>
                              <a:cubicBezTo>
                                <a:pt x="401662" y="682572"/>
                                <a:pt x="354037" y="639138"/>
                                <a:pt x="314946" y="605191"/>
                              </a:cubicBezTo>
                              <a:cubicBezTo>
                                <a:pt x="311593" y="605610"/>
                                <a:pt x="296734" y="596123"/>
                                <a:pt x="283209" y="587094"/>
                              </a:cubicBezTo>
                              <a:cubicBezTo>
                                <a:pt x="272731" y="580083"/>
                                <a:pt x="263130" y="573378"/>
                                <a:pt x="260387" y="571777"/>
                              </a:cubicBezTo>
                              <a:cubicBezTo>
                                <a:pt x="236308" y="557757"/>
                                <a:pt x="212343" y="543393"/>
                                <a:pt x="188340" y="529220"/>
                              </a:cubicBezTo>
                              <a:cubicBezTo>
                                <a:pt x="167766" y="517104"/>
                                <a:pt x="147192" y="504874"/>
                                <a:pt x="128065" y="490625"/>
                              </a:cubicBezTo>
                              <a:cubicBezTo>
                                <a:pt x="114730" y="480642"/>
                                <a:pt x="102157" y="469708"/>
                                <a:pt x="89584" y="458735"/>
                              </a:cubicBezTo>
                              <a:cubicBezTo>
                                <a:pt x="52589" y="426464"/>
                                <a:pt x="12661" y="401166"/>
                                <a:pt x="1688" y="350607"/>
                              </a:cubicBezTo>
                              <a:cubicBezTo>
                                <a:pt x="-5627" y="316888"/>
                                <a:pt x="11060" y="274102"/>
                                <a:pt x="47408" y="266215"/>
                              </a:cubicBezTo>
                              <a:cubicBezTo>
                                <a:pt x="49465" y="265758"/>
                                <a:pt x="51446" y="265453"/>
                                <a:pt x="53389" y="265225"/>
                              </a:cubicBezTo>
                              <a:lnTo>
                                <a:pt x="53428" y="265225"/>
                              </a:lnTo>
                              <a:cubicBezTo>
                                <a:pt x="91870" y="261301"/>
                                <a:pt x="111835" y="301725"/>
                                <a:pt x="153135" y="266139"/>
                              </a:cubicBezTo>
                              <a:cubicBezTo>
                                <a:pt x="170737" y="250975"/>
                                <a:pt x="180948" y="228763"/>
                                <a:pt x="186168" y="206170"/>
                              </a:cubicBezTo>
                              <a:cubicBezTo>
                                <a:pt x="188568" y="195807"/>
                                <a:pt x="190054" y="185253"/>
                                <a:pt x="191883" y="174737"/>
                              </a:cubicBezTo>
                              <a:cubicBezTo>
                                <a:pt x="191883" y="174699"/>
                                <a:pt x="191883" y="174699"/>
                                <a:pt x="191883" y="174699"/>
                              </a:cubicBezTo>
                              <a:cubicBezTo>
                                <a:pt x="193407" y="165365"/>
                                <a:pt x="195274" y="156107"/>
                                <a:pt x="198169" y="147077"/>
                              </a:cubicBezTo>
                              <a:cubicBezTo>
                                <a:pt x="204342" y="127951"/>
                                <a:pt x="216762" y="109320"/>
                                <a:pt x="235736" y="102728"/>
                              </a:cubicBezTo>
                              <a:cubicBezTo>
                                <a:pt x="242289" y="100442"/>
                                <a:pt x="248957" y="99757"/>
                                <a:pt x="255700" y="100061"/>
                              </a:cubicBezTo>
                              <a:cubicBezTo>
                                <a:pt x="282942" y="101395"/>
                                <a:pt x="311174" y="119416"/>
                                <a:pt x="339063" y="115149"/>
                              </a:cubicBezTo>
                              <a:cubicBezTo>
                                <a:pt x="371143" y="110234"/>
                                <a:pt x="390955" y="78725"/>
                                <a:pt x="408710" y="51522"/>
                              </a:cubicBezTo>
                              <a:cubicBezTo>
                                <a:pt x="411377" y="47445"/>
                                <a:pt x="414196" y="43369"/>
                                <a:pt x="417244" y="39368"/>
                              </a:cubicBezTo>
                              <a:cubicBezTo>
                                <a:pt x="434542" y="16508"/>
                                <a:pt x="457935" y="-3723"/>
                                <a:pt x="485177" y="582"/>
                              </a:cubicBezTo>
                              <a:cubicBezTo>
                                <a:pt x="499007" y="2792"/>
                                <a:pt x="510094" y="10755"/>
                                <a:pt x="520381" y="20585"/>
                              </a:cubicBezTo>
                              <a:lnTo>
                                <a:pt x="520419" y="20623"/>
                              </a:lnTo>
                              <a:cubicBezTo>
                                <a:pt x="539660" y="39101"/>
                                <a:pt x="555890" y="64133"/>
                                <a:pt x="581608" y="69886"/>
                              </a:cubicBezTo>
                              <a:cubicBezTo>
                                <a:pt x="612278" y="76744"/>
                                <a:pt x="640320" y="53274"/>
                                <a:pt x="666152" y="35368"/>
                              </a:cubicBezTo>
                              <a:cubicBezTo>
                                <a:pt x="673010" y="30605"/>
                                <a:pt x="680820" y="26262"/>
                                <a:pt x="689012" y="22947"/>
                              </a:cubicBezTo>
                              <a:cubicBezTo>
                                <a:pt x="711605" y="13727"/>
                                <a:pt x="736827" y="12126"/>
                                <a:pt x="751572" y="29881"/>
                              </a:cubicBezTo>
                              <a:cubicBezTo>
                                <a:pt x="751610" y="29957"/>
                                <a:pt x="751648" y="29957"/>
                                <a:pt x="751724" y="30034"/>
                              </a:cubicBezTo>
                              <a:cubicBezTo>
                                <a:pt x="767612" y="49312"/>
                                <a:pt x="760640" y="80707"/>
                                <a:pt x="776794" y="99795"/>
                              </a:cubicBezTo>
                              <a:cubicBezTo>
                                <a:pt x="797216" y="123950"/>
                                <a:pt x="836116" y="111530"/>
                                <a:pt x="864005" y="96709"/>
                              </a:cubicBezTo>
                              <a:cubicBezTo>
                                <a:pt x="878864" y="88822"/>
                                <a:pt x="896504" y="80973"/>
                                <a:pt x="913078" y="78840"/>
                              </a:cubicBezTo>
                              <a:cubicBezTo>
                                <a:pt x="927594" y="76858"/>
                                <a:pt x="941386" y="79297"/>
                                <a:pt x="951902" y="89622"/>
                              </a:cubicBezTo>
                              <a:cubicBezTo>
                                <a:pt x="962074" y="99604"/>
                                <a:pt x="965465" y="113968"/>
                                <a:pt x="967370" y="129132"/>
                              </a:cubicBezTo>
                              <a:cubicBezTo>
                                <a:pt x="970685" y="155687"/>
                                <a:pt x="969313" y="184529"/>
                                <a:pt x="991602" y="195921"/>
                              </a:cubicBezTo>
                              <a:cubicBezTo>
                                <a:pt x="1014233" y="207542"/>
                                <a:pt x="1041246" y="188568"/>
                                <a:pt x="1066507" y="191692"/>
                              </a:cubicBezTo>
                              <a:cubicBezTo>
                                <a:pt x="1073898" y="192606"/>
                                <a:pt x="1080718" y="195464"/>
                                <a:pt x="1086738" y="199731"/>
                              </a:cubicBezTo>
                              <a:cubicBezTo>
                                <a:pt x="1097863" y="207542"/>
                                <a:pt x="1106092" y="220115"/>
                                <a:pt x="1109293" y="233488"/>
                              </a:cubicBezTo>
                              <a:cubicBezTo>
                                <a:pt x="1114360" y="254138"/>
                                <a:pt x="1109217" y="276083"/>
                                <a:pt x="1100111" y="29524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89C5A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grpSp>
                      <p:nvGrpSpPr>
                        <p:cNvPr id="228" name="图形 2">
                          <a:extLst>
                            <a:ext uri="{FF2B5EF4-FFF2-40B4-BE49-F238E27FC236}">
                              <a16:creationId xmlns:a16="http://schemas.microsoft.com/office/drawing/2014/main" id="{D2FE6062-4E34-4B72-D7F0-E2F4F34D66FC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1865375" y="2999955"/>
                          <a:ext cx="733044" cy="715137"/>
                          <a:chOff x="1865375" y="2999955"/>
                          <a:chExt cx="733044" cy="715137"/>
                        </a:xfrm>
                        <a:solidFill>
                          <a:srgbClr val="F15E21"/>
                        </a:solidFill>
                      </p:grpSpPr>
                      <p:sp>
                        <p:nvSpPr>
                          <p:cNvPr id="229" name="任意多边形: 形状 228">
                            <a:extLst>
                              <a:ext uri="{FF2B5EF4-FFF2-40B4-BE49-F238E27FC236}">
                                <a16:creationId xmlns:a16="http://schemas.microsoft.com/office/drawing/2014/main" id="{BEBDC078-7CD2-C1A2-AAF1-8D2844C1FF05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865375" y="3169920"/>
                            <a:ext cx="361149" cy="545173"/>
                          </a:xfrm>
                          <a:custGeom>
                            <a:avLst/>
                            <a:gdLst>
                              <a:gd name="connsiteX0" fmla="*/ 0 w 361149"/>
                              <a:gd name="connsiteY0" fmla="*/ 0 h 545173"/>
                              <a:gd name="connsiteX1" fmla="*/ 316154 w 361149"/>
                              <a:gd name="connsiteY1" fmla="*/ 383781 h 545173"/>
                              <a:gd name="connsiteX2" fmla="*/ 361150 w 361149"/>
                              <a:gd name="connsiteY2" fmla="*/ 545173 h 545173"/>
                              <a:gd name="connsiteX3" fmla="*/ 218427 w 361149"/>
                              <a:gd name="connsiteY3" fmla="*/ 247764 h 545173"/>
                              <a:gd name="connsiteX4" fmla="*/ 0 w 361149"/>
                              <a:gd name="connsiteY4" fmla="*/ 0 h 545173"/>
                              <a:gd name="connsiteX5" fmla="*/ 0 w 361149"/>
                              <a:gd name="connsiteY5" fmla="*/ 0 h 545173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</a:cxnLst>
                            <a:rect l="l" t="t" r="r" b="b"/>
                            <a:pathLst>
                              <a:path w="361149" h="545173">
                                <a:moveTo>
                                  <a:pt x="0" y="0"/>
                                </a:moveTo>
                                <a:cubicBezTo>
                                  <a:pt x="139484" y="88049"/>
                                  <a:pt x="253594" y="231724"/>
                                  <a:pt x="316154" y="383781"/>
                                </a:cubicBezTo>
                                <a:cubicBezTo>
                                  <a:pt x="337375" y="435750"/>
                                  <a:pt x="352844" y="490004"/>
                                  <a:pt x="361150" y="545173"/>
                                </a:cubicBezTo>
                                <a:cubicBezTo>
                                  <a:pt x="327355" y="439522"/>
                                  <a:pt x="280340" y="339471"/>
                                  <a:pt x="218427" y="247764"/>
                                </a:cubicBezTo>
                                <a:cubicBezTo>
                                  <a:pt x="156629" y="156324"/>
                                  <a:pt x="83325" y="72504"/>
                                  <a:pt x="0" y="0"/>
                                </a:cubicBez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E21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30" name="任意多边形: 形状 229">
                            <a:extLst>
                              <a:ext uri="{FF2B5EF4-FFF2-40B4-BE49-F238E27FC236}">
                                <a16:creationId xmlns:a16="http://schemas.microsoft.com/office/drawing/2014/main" id="{4B357F2F-67FC-83F2-0BED-CE733D4017D2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044826" y="3076270"/>
                            <a:ext cx="177660" cy="612152"/>
                          </a:xfrm>
                          <a:custGeom>
                            <a:avLst/>
                            <a:gdLst>
                              <a:gd name="connsiteX0" fmla="*/ 0 w 177660"/>
                              <a:gd name="connsiteY0" fmla="*/ 0 h 612152"/>
                              <a:gd name="connsiteX1" fmla="*/ 142494 w 177660"/>
                              <a:gd name="connsiteY1" fmla="*/ 374142 h 612152"/>
                              <a:gd name="connsiteX2" fmla="*/ 166573 w 177660"/>
                              <a:gd name="connsiteY2" fmla="*/ 492252 h 612152"/>
                              <a:gd name="connsiteX3" fmla="*/ 171869 w 177660"/>
                              <a:gd name="connsiteY3" fmla="*/ 532105 h 612152"/>
                              <a:gd name="connsiteX4" fmla="*/ 177660 w 177660"/>
                              <a:gd name="connsiteY4" fmla="*/ 612153 h 612152"/>
                              <a:gd name="connsiteX5" fmla="*/ 0 w 177660"/>
                              <a:gd name="connsiteY5" fmla="*/ 0 h 612152"/>
                              <a:gd name="connsiteX6" fmla="*/ 0 w 177660"/>
                              <a:gd name="connsiteY6" fmla="*/ 0 h 61215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177660" h="612152">
                                <a:moveTo>
                                  <a:pt x="0" y="0"/>
                                </a:moveTo>
                                <a:cubicBezTo>
                                  <a:pt x="63170" y="117577"/>
                                  <a:pt x="109499" y="244907"/>
                                  <a:pt x="142494" y="374142"/>
                                </a:cubicBezTo>
                                <a:cubicBezTo>
                                  <a:pt x="152362" y="412776"/>
                                  <a:pt x="160249" y="452933"/>
                                  <a:pt x="166573" y="492252"/>
                                </a:cubicBezTo>
                                <a:cubicBezTo>
                                  <a:pt x="168593" y="503568"/>
                                  <a:pt x="170421" y="520637"/>
                                  <a:pt x="171869" y="532105"/>
                                </a:cubicBezTo>
                                <a:cubicBezTo>
                                  <a:pt x="175336" y="558660"/>
                                  <a:pt x="176594" y="585483"/>
                                  <a:pt x="177660" y="612153"/>
                                </a:cubicBezTo>
                                <a:cubicBezTo>
                                  <a:pt x="137274" y="402679"/>
                                  <a:pt x="69609" y="201168"/>
                                  <a:pt x="0" y="0"/>
                                </a:cubicBez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E21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31" name="任意多边形: 形状 230">
                            <a:extLst>
                              <a:ext uri="{FF2B5EF4-FFF2-40B4-BE49-F238E27FC236}">
                                <a16:creationId xmlns:a16="http://schemas.microsoft.com/office/drawing/2014/main" id="{E24A6AF9-F1A7-995F-4A74-B04FC4136BE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229497" y="2999955"/>
                            <a:ext cx="33988" cy="703707"/>
                          </a:xfrm>
                          <a:custGeom>
                            <a:avLst/>
                            <a:gdLst>
                              <a:gd name="connsiteX0" fmla="*/ 419 w 33988"/>
                              <a:gd name="connsiteY0" fmla="*/ 0 h 703707"/>
                              <a:gd name="connsiteX1" fmla="*/ 33947 w 33988"/>
                              <a:gd name="connsiteY1" fmla="*/ 396164 h 703707"/>
                              <a:gd name="connsiteX2" fmla="*/ 20003 w 33988"/>
                              <a:gd name="connsiteY2" fmla="*/ 594893 h 703707"/>
                              <a:gd name="connsiteX3" fmla="*/ 9258 w 33988"/>
                              <a:gd name="connsiteY3" fmla="*/ 660425 h 703707"/>
                              <a:gd name="connsiteX4" fmla="*/ 0 w 33988"/>
                              <a:gd name="connsiteY4" fmla="*/ 703707 h 703707"/>
                              <a:gd name="connsiteX5" fmla="*/ 419 w 33988"/>
                              <a:gd name="connsiteY5" fmla="*/ 0 h 703707"/>
                              <a:gd name="connsiteX6" fmla="*/ 419 w 33988"/>
                              <a:gd name="connsiteY6" fmla="*/ 0 h 703707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33988" h="703707">
                                <a:moveTo>
                                  <a:pt x="419" y="0"/>
                                </a:moveTo>
                                <a:cubicBezTo>
                                  <a:pt x="25908" y="130111"/>
                                  <a:pt x="34671" y="263690"/>
                                  <a:pt x="33947" y="396164"/>
                                </a:cubicBezTo>
                                <a:cubicBezTo>
                                  <a:pt x="32842" y="462382"/>
                                  <a:pt x="28994" y="529285"/>
                                  <a:pt x="20003" y="594893"/>
                                </a:cubicBezTo>
                                <a:cubicBezTo>
                                  <a:pt x="16802" y="615963"/>
                                  <a:pt x="13754" y="639661"/>
                                  <a:pt x="9258" y="660425"/>
                                </a:cubicBezTo>
                                <a:cubicBezTo>
                                  <a:pt x="6287" y="674903"/>
                                  <a:pt x="3277" y="689343"/>
                                  <a:pt x="0" y="703707"/>
                                </a:cubicBezTo>
                                <a:cubicBezTo>
                                  <a:pt x="19698" y="469240"/>
                                  <a:pt x="11316" y="234734"/>
                                  <a:pt x="419" y="0"/>
                                </a:cubicBezTo>
                                <a:lnTo>
                                  <a:pt x="419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E21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32" name="任意多边形: 形状 231">
                            <a:extLst>
                              <a:ext uri="{FF2B5EF4-FFF2-40B4-BE49-F238E27FC236}">
                                <a16:creationId xmlns:a16="http://schemas.microsoft.com/office/drawing/2014/main" id="{B3CE7FB8-D216-B330-E700-731A597B78EA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264807" y="3088843"/>
                            <a:ext cx="168639" cy="617486"/>
                          </a:xfrm>
                          <a:custGeom>
                            <a:avLst/>
                            <a:gdLst>
                              <a:gd name="connsiteX0" fmla="*/ 168639 w 168639"/>
                              <a:gd name="connsiteY0" fmla="*/ 0 h 617486"/>
                              <a:gd name="connsiteX1" fmla="*/ 11058 w 168639"/>
                              <a:gd name="connsiteY1" fmla="*/ 556717 h 617486"/>
                              <a:gd name="connsiteX2" fmla="*/ 10715 w 168639"/>
                              <a:gd name="connsiteY2" fmla="*/ 587045 h 617486"/>
                              <a:gd name="connsiteX3" fmla="*/ 11172 w 168639"/>
                              <a:gd name="connsiteY3" fmla="*/ 617487 h 617486"/>
                              <a:gd name="connsiteX4" fmla="*/ 2447 w 168639"/>
                              <a:gd name="connsiteY4" fmla="*/ 556984 h 617486"/>
                              <a:gd name="connsiteX5" fmla="*/ 168639 w 168639"/>
                              <a:gd name="connsiteY5" fmla="*/ 0 h 617486"/>
                              <a:gd name="connsiteX6" fmla="*/ 168639 w 168639"/>
                              <a:gd name="connsiteY6" fmla="*/ 0 h 617486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168639" h="617486">
                                <a:moveTo>
                                  <a:pt x="168639" y="0"/>
                                </a:moveTo>
                                <a:cubicBezTo>
                                  <a:pt x="78914" y="172060"/>
                                  <a:pt x="16353" y="361645"/>
                                  <a:pt x="11058" y="556717"/>
                                </a:cubicBezTo>
                                <a:cubicBezTo>
                                  <a:pt x="11019" y="566509"/>
                                  <a:pt x="10905" y="577215"/>
                                  <a:pt x="10715" y="587045"/>
                                </a:cubicBezTo>
                                <a:cubicBezTo>
                                  <a:pt x="10981" y="596760"/>
                                  <a:pt x="11134" y="607771"/>
                                  <a:pt x="11172" y="617487"/>
                                </a:cubicBezTo>
                                <a:cubicBezTo>
                                  <a:pt x="7324" y="597675"/>
                                  <a:pt x="4390" y="577063"/>
                                  <a:pt x="2447" y="556984"/>
                                </a:cubicBezTo>
                                <a:cubicBezTo>
                                  <a:pt x="-14165" y="367513"/>
                                  <a:pt x="55177" y="151676"/>
                                  <a:pt x="168639" y="0"/>
                                </a:cubicBezTo>
                                <a:lnTo>
                                  <a:pt x="168639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E21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33" name="任意多边形: 形状 232">
                            <a:extLst>
                              <a:ext uri="{FF2B5EF4-FFF2-40B4-BE49-F238E27FC236}">
                                <a16:creationId xmlns:a16="http://schemas.microsoft.com/office/drawing/2014/main" id="{E9CD710D-A97C-5A0E-E0F2-BD7360CE877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277960" y="3127819"/>
                            <a:ext cx="320459" cy="550849"/>
                          </a:xfrm>
                          <a:custGeom>
                            <a:avLst/>
                            <a:gdLst>
                              <a:gd name="connsiteX0" fmla="*/ 320459 w 320459"/>
                              <a:gd name="connsiteY0" fmla="*/ 0 h 550849"/>
                              <a:gd name="connsiteX1" fmla="*/ 16497 w 320459"/>
                              <a:gd name="connsiteY1" fmla="*/ 492328 h 550849"/>
                              <a:gd name="connsiteX2" fmla="*/ 7887 w 320459"/>
                              <a:gd name="connsiteY2" fmla="*/ 521437 h 550849"/>
                              <a:gd name="connsiteX3" fmla="*/ 0 w 320459"/>
                              <a:gd name="connsiteY3" fmla="*/ 550850 h 550849"/>
                              <a:gd name="connsiteX4" fmla="*/ 8191 w 320459"/>
                              <a:gd name="connsiteY4" fmla="*/ 490271 h 550849"/>
                              <a:gd name="connsiteX5" fmla="*/ 320459 w 320459"/>
                              <a:gd name="connsiteY5" fmla="*/ 0 h 550849"/>
                              <a:gd name="connsiteX6" fmla="*/ 320459 w 320459"/>
                              <a:gd name="connsiteY6" fmla="*/ 0 h 550849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320459" h="550849">
                                <a:moveTo>
                                  <a:pt x="320459" y="0"/>
                                </a:moveTo>
                                <a:cubicBezTo>
                                  <a:pt x="187071" y="140932"/>
                                  <a:pt x="74981" y="306172"/>
                                  <a:pt x="16497" y="492328"/>
                                </a:cubicBezTo>
                                <a:cubicBezTo>
                                  <a:pt x="13792" y="501739"/>
                                  <a:pt x="10744" y="511988"/>
                                  <a:pt x="7887" y="521437"/>
                                </a:cubicBezTo>
                                <a:cubicBezTo>
                                  <a:pt x="5486" y="530885"/>
                                  <a:pt x="2629" y="541477"/>
                                  <a:pt x="0" y="550850"/>
                                </a:cubicBezTo>
                                <a:cubicBezTo>
                                  <a:pt x="1714" y="530733"/>
                                  <a:pt x="4534" y="510121"/>
                                  <a:pt x="8191" y="490271"/>
                                </a:cubicBezTo>
                                <a:cubicBezTo>
                                  <a:pt x="44044" y="303428"/>
                                  <a:pt x="169812" y="114795"/>
                                  <a:pt x="320459" y="0"/>
                                </a:cubicBezTo>
                                <a:lnTo>
                                  <a:pt x="320459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E21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sp>
                      <p:nvSpPr>
                        <p:cNvPr id="234" name="任意多边形: 形状 233">
                          <a:extLst>
                            <a:ext uri="{FF2B5EF4-FFF2-40B4-BE49-F238E27FC236}">
                              <a16:creationId xmlns:a16="http://schemas.microsoft.com/office/drawing/2014/main" id="{10BF8E95-16C5-E18D-0B42-D723D4BBF37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106536" y="3499424"/>
                          <a:ext cx="309888" cy="249084"/>
                        </a:xfrm>
                        <a:custGeom>
                          <a:avLst/>
                          <a:gdLst>
                            <a:gd name="connsiteX0" fmla="*/ 286373 w 309888"/>
                            <a:gd name="connsiteY0" fmla="*/ 23149 h 249084"/>
                            <a:gd name="connsiteX1" fmla="*/ 307823 w 309888"/>
                            <a:gd name="connsiteY1" fmla="*/ 70660 h 249084"/>
                            <a:gd name="connsiteX2" fmla="*/ 277495 w 309888"/>
                            <a:gd name="connsiteY2" fmla="*/ 150365 h 249084"/>
                            <a:gd name="connsiteX3" fmla="*/ 193751 w 309888"/>
                            <a:gd name="connsiteY3" fmla="*/ 244968 h 249084"/>
                            <a:gd name="connsiteX4" fmla="*/ 54839 w 309888"/>
                            <a:gd name="connsiteY4" fmla="*/ 181188 h 249084"/>
                            <a:gd name="connsiteX5" fmla="*/ 3023 w 309888"/>
                            <a:gd name="connsiteY5" fmla="*/ 82509 h 249084"/>
                            <a:gd name="connsiteX6" fmla="*/ 21120 w 309888"/>
                            <a:gd name="connsiteY6" fmla="*/ 33589 h 249084"/>
                            <a:gd name="connsiteX7" fmla="*/ 126924 w 309888"/>
                            <a:gd name="connsiteY7" fmla="*/ 2385 h 249084"/>
                            <a:gd name="connsiteX8" fmla="*/ 286373 w 309888"/>
                            <a:gd name="connsiteY8" fmla="*/ 23149 h 24908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9888" h="249084">
                              <a:moveTo>
                                <a:pt x="286373" y="23149"/>
                              </a:moveTo>
                              <a:cubicBezTo>
                                <a:pt x="304965" y="30808"/>
                                <a:pt x="314338" y="51648"/>
                                <a:pt x="307823" y="70660"/>
                              </a:cubicBezTo>
                              <a:cubicBezTo>
                                <a:pt x="298603" y="97559"/>
                                <a:pt x="288849" y="124267"/>
                                <a:pt x="277495" y="150365"/>
                              </a:cubicBezTo>
                              <a:cubicBezTo>
                                <a:pt x="260122" y="190180"/>
                                <a:pt x="235128" y="231709"/>
                                <a:pt x="193751" y="244968"/>
                              </a:cubicBezTo>
                              <a:cubicBezTo>
                                <a:pt x="141821" y="261541"/>
                                <a:pt x="86538" y="225613"/>
                                <a:pt x="54839" y="181188"/>
                              </a:cubicBezTo>
                              <a:cubicBezTo>
                                <a:pt x="32665" y="150099"/>
                                <a:pt x="17463" y="116494"/>
                                <a:pt x="3023" y="82509"/>
                              </a:cubicBezTo>
                              <a:cubicBezTo>
                                <a:pt x="-4826" y="63993"/>
                                <a:pt x="3099" y="42504"/>
                                <a:pt x="21120" y="33589"/>
                              </a:cubicBezTo>
                              <a:cubicBezTo>
                                <a:pt x="52972" y="17854"/>
                                <a:pt x="88672" y="6995"/>
                                <a:pt x="126924" y="2385"/>
                              </a:cubicBezTo>
                              <a:cubicBezTo>
                                <a:pt x="184036" y="-4435"/>
                                <a:pt x="238938" y="3642"/>
                                <a:pt x="286373" y="2314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629F4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235" name="图形 2">
                        <a:extLst>
                          <a:ext uri="{FF2B5EF4-FFF2-40B4-BE49-F238E27FC236}">
                            <a16:creationId xmlns:a16="http://schemas.microsoft.com/office/drawing/2014/main" id="{954BEB5C-BEFA-00B1-CF76-CA1A57B1FFC0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743570" y="2824314"/>
                        <a:ext cx="1033310" cy="412737"/>
                        <a:chOff x="1743570" y="2824314"/>
                        <a:chExt cx="1033310" cy="412737"/>
                      </a:xfrm>
                      <a:solidFill>
                        <a:srgbClr val="F9A05F"/>
                      </a:solidFill>
                    </p:grpSpPr>
                    <p:sp>
                      <p:nvSpPr>
                        <p:cNvPr id="236" name="任意多边形: 形状 235">
                          <a:extLst>
                            <a:ext uri="{FF2B5EF4-FFF2-40B4-BE49-F238E27FC236}">
                              <a16:creationId xmlns:a16="http://schemas.microsoft.com/office/drawing/2014/main" id="{61113748-8363-03C7-C3CC-97EB673EE61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210561" y="2824314"/>
                          <a:ext cx="168592" cy="305676"/>
                        </a:xfrm>
                        <a:custGeom>
                          <a:avLst/>
                          <a:gdLst>
                            <a:gd name="connsiteX0" fmla="*/ 168593 w 168592"/>
                            <a:gd name="connsiteY0" fmla="*/ 2324 h 305676"/>
                            <a:gd name="connsiteX1" fmla="*/ 96012 w 168592"/>
                            <a:gd name="connsiteY1" fmla="*/ 305676 h 305676"/>
                            <a:gd name="connsiteX2" fmla="*/ 0 w 168592"/>
                            <a:gd name="connsiteY2" fmla="*/ 0 h 305676"/>
                            <a:gd name="connsiteX3" fmla="*/ 61189 w 168592"/>
                            <a:gd name="connsiteY3" fmla="*/ 49263 h 305676"/>
                            <a:gd name="connsiteX4" fmla="*/ 145733 w 168592"/>
                            <a:gd name="connsiteY4" fmla="*/ 14745 h 305676"/>
                            <a:gd name="connsiteX5" fmla="*/ 168593 w 168592"/>
                            <a:gd name="connsiteY5" fmla="*/ 2324 h 30567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168592" h="305676">
                              <a:moveTo>
                                <a:pt x="168593" y="2324"/>
                              </a:moveTo>
                              <a:cubicBezTo>
                                <a:pt x="143980" y="69837"/>
                                <a:pt x="107290" y="186233"/>
                                <a:pt x="96012" y="305676"/>
                              </a:cubicBezTo>
                              <a:cubicBezTo>
                                <a:pt x="96012" y="305676"/>
                                <a:pt x="51397" y="103137"/>
                                <a:pt x="0" y="0"/>
                              </a:cubicBezTo>
                              <a:cubicBezTo>
                                <a:pt x="19241" y="18479"/>
                                <a:pt x="35471" y="43510"/>
                                <a:pt x="61189" y="49263"/>
                              </a:cubicBezTo>
                              <a:cubicBezTo>
                                <a:pt x="91859" y="56121"/>
                                <a:pt x="119901" y="32652"/>
                                <a:pt x="145733" y="14745"/>
                              </a:cubicBezTo>
                              <a:cubicBezTo>
                                <a:pt x="152552" y="9982"/>
                                <a:pt x="160401" y="5639"/>
                                <a:pt x="168593" y="232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9A05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37" name="任意多边形: 形状 236">
                          <a:extLst>
                            <a:ext uri="{FF2B5EF4-FFF2-40B4-BE49-F238E27FC236}">
                              <a16:creationId xmlns:a16="http://schemas.microsoft.com/office/drawing/2014/main" id="{9C2B6921-C103-319A-950F-AD24379CF93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440114" y="2833725"/>
                          <a:ext cx="163106" cy="317906"/>
                        </a:xfrm>
                        <a:custGeom>
                          <a:avLst/>
                          <a:gdLst>
                            <a:gd name="connsiteX0" fmla="*/ 0 w 163106"/>
                            <a:gd name="connsiteY0" fmla="*/ 317906 h 317906"/>
                            <a:gd name="connsiteX1" fmla="*/ 1753 w 163106"/>
                            <a:gd name="connsiteY1" fmla="*/ 0 h 317906"/>
                            <a:gd name="connsiteX2" fmla="*/ 26822 w 163106"/>
                            <a:gd name="connsiteY2" fmla="*/ 69761 h 317906"/>
                            <a:gd name="connsiteX3" fmla="*/ 114033 w 163106"/>
                            <a:gd name="connsiteY3" fmla="*/ 66675 h 317906"/>
                            <a:gd name="connsiteX4" fmla="*/ 163106 w 163106"/>
                            <a:gd name="connsiteY4" fmla="*/ 48806 h 317906"/>
                            <a:gd name="connsiteX5" fmla="*/ 0 w 163106"/>
                            <a:gd name="connsiteY5" fmla="*/ 317906 h 31790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163106" h="317906">
                              <a:moveTo>
                                <a:pt x="0" y="317906"/>
                              </a:moveTo>
                              <a:cubicBezTo>
                                <a:pt x="495" y="312496"/>
                                <a:pt x="18555" y="112814"/>
                                <a:pt x="1753" y="0"/>
                              </a:cubicBezTo>
                              <a:cubicBezTo>
                                <a:pt x="17640" y="19279"/>
                                <a:pt x="10668" y="50673"/>
                                <a:pt x="26822" y="69761"/>
                              </a:cubicBezTo>
                              <a:cubicBezTo>
                                <a:pt x="47244" y="93916"/>
                                <a:pt x="86144" y="81496"/>
                                <a:pt x="114033" y="66675"/>
                              </a:cubicBezTo>
                              <a:cubicBezTo>
                                <a:pt x="128892" y="58788"/>
                                <a:pt x="146533" y="50940"/>
                                <a:pt x="163106" y="48806"/>
                              </a:cubicBezTo>
                              <a:cubicBezTo>
                                <a:pt x="119253" y="105232"/>
                                <a:pt x="47701" y="206121"/>
                                <a:pt x="0" y="31790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9A05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38" name="任意多边形: 形状 237">
                          <a:extLst>
                            <a:ext uri="{FF2B5EF4-FFF2-40B4-BE49-F238E27FC236}">
                              <a16:creationId xmlns:a16="http://schemas.microsoft.com/office/drawing/2014/main" id="{879741FD-E7B0-F334-87C8-2839F2882F8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585770" y="2932785"/>
                          <a:ext cx="191109" cy="187109"/>
                        </a:xfrm>
                        <a:custGeom>
                          <a:avLst/>
                          <a:gdLst>
                            <a:gd name="connsiteX0" fmla="*/ 191110 w 191109"/>
                            <a:gd name="connsiteY0" fmla="*/ 70599 h 187109"/>
                            <a:gd name="connsiteX1" fmla="*/ 29794 w 191109"/>
                            <a:gd name="connsiteY1" fmla="*/ 159867 h 187109"/>
                            <a:gd name="connsiteX2" fmla="*/ 0 w 191109"/>
                            <a:gd name="connsiteY2" fmla="*/ 187109 h 187109"/>
                            <a:gd name="connsiteX3" fmla="*/ 21793 w 191109"/>
                            <a:gd name="connsiteY3" fmla="*/ 133045 h 187109"/>
                            <a:gd name="connsiteX4" fmla="*/ 44310 w 191109"/>
                            <a:gd name="connsiteY4" fmla="*/ 68275 h 187109"/>
                            <a:gd name="connsiteX5" fmla="*/ 71704 w 191109"/>
                            <a:gd name="connsiteY5" fmla="*/ 0 h 187109"/>
                            <a:gd name="connsiteX6" fmla="*/ 95936 w 191109"/>
                            <a:gd name="connsiteY6" fmla="*/ 66789 h 187109"/>
                            <a:gd name="connsiteX7" fmla="*/ 170840 w 191109"/>
                            <a:gd name="connsiteY7" fmla="*/ 62560 h 187109"/>
                            <a:gd name="connsiteX8" fmla="*/ 191110 w 191109"/>
                            <a:gd name="connsiteY8" fmla="*/ 70599 h 18710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191109" h="187109">
                              <a:moveTo>
                                <a:pt x="191110" y="70599"/>
                              </a:moveTo>
                              <a:cubicBezTo>
                                <a:pt x="138151" y="101308"/>
                                <a:pt x="79248" y="124092"/>
                                <a:pt x="29794" y="159867"/>
                              </a:cubicBezTo>
                              <a:cubicBezTo>
                                <a:pt x="18821" y="167792"/>
                                <a:pt x="7925" y="176174"/>
                                <a:pt x="0" y="187109"/>
                              </a:cubicBezTo>
                              <a:cubicBezTo>
                                <a:pt x="7277" y="169088"/>
                                <a:pt x="14554" y="151066"/>
                                <a:pt x="21793" y="133045"/>
                              </a:cubicBezTo>
                              <a:cubicBezTo>
                                <a:pt x="30442" y="111671"/>
                                <a:pt x="35204" y="89268"/>
                                <a:pt x="44310" y="68275"/>
                              </a:cubicBezTo>
                              <a:cubicBezTo>
                                <a:pt x="54064" y="45758"/>
                                <a:pt x="63322" y="23050"/>
                                <a:pt x="71704" y="0"/>
                              </a:cubicBezTo>
                              <a:cubicBezTo>
                                <a:pt x="75019" y="26556"/>
                                <a:pt x="73647" y="55397"/>
                                <a:pt x="95936" y="66789"/>
                              </a:cubicBezTo>
                              <a:cubicBezTo>
                                <a:pt x="118567" y="78410"/>
                                <a:pt x="145580" y="59436"/>
                                <a:pt x="170840" y="62560"/>
                              </a:cubicBezTo>
                              <a:cubicBezTo>
                                <a:pt x="178270" y="63436"/>
                                <a:pt x="185090" y="66332"/>
                                <a:pt x="191110" y="7059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9A05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39" name="任意多边形: 形状 238">
                          <a:extLst>
                            <a:ext uri="{FF2B5EF4-FFF2-40B4-BE49-F238E27FC236}">
                              <a16:creationId xmlns:a16="http://schemas.microsoft.com/office/drawing/2014/main" id="{2BF9A527-4E03-CF19-E890-DACF99A24F1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945843" y="2843022"/>
                          <a:ext cx="216179" cy="307467"/>
                        </a:xfrm>
                        <a:custGeom>
                          <a:avLst/>
                          <a:gdLst>
                            <a:gd name="connsiteX0" fmla="*/ 216179 w 216179"/>
                            <a:gd name="connsiteY0" fmla="*/ 307467 h 307467"/>
                            <a:gd name="connsiteX1" fmla="*/ 0 w 216179"/>
                            <a:gd name="connsiteY1" fmla="*/ 60693 h 307467"/>
                            <a:gd name="connsiteX2" fmla="*/ 83363 w 216179"/>
                            <a:gd name="connsiteY2" fmla="*/ 75781 h 307467"/>
                            <a:gd name="connsiteX3" fmla="*/ 153010 w 216179"/>
                            <a:gd name="connsiteY3" fmla="*/ 12154 h 307467"/>
                            <a:gd name="connsiteX4" fmla="*/ 161544 w 216179"/>
                            <a:gd name="connsiteY4" fmla="*/ 0 h 307467"/>
                            <a:gd name="connsiteX5" fmla="*/ 216179 w 216179"/>
                            <a:gd name="connsiteY5" fmla="*/ 307467 h 30746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216179" h="307467">
                              <a:moveTo>
                                <a:pt x="216179" y="307467"/>
                              </a:moveTo>
                              <a:cubicBezTo>
                                <a:pt x="216179" y="307467"/>
                                <a:pt x="88697" y="131826"/>
                                <a:pt x="0" y="60693"/>
                              </a:cubicBezTo>
                              <a:cubicBezTo>
                                <a:pt x="27242" y="62027"/>
                                <a:pt x="55474" y="80048"/>
                                <a:pt x="83363" y="75781"/>
                              </a:cubicBezTo>
                              <a:cubicBezTo>
                                <a:pt x="115443" y="70866"/>
                                <a:pt x="135255" y="39357"/>
                                <a:pt x="153010" y="12154"/>
                              </a:cubicBezTo>
                              <a:cubicBezTo>
                                <a:pt x="155677" y="8077"/>
                                <a:pt x="158496" y="4000"/>
                                <a:pt x="161544" y="0"/>
                              </a:cubicBezTo>
                              <a:cubicBezTo>
                                <a:pt x="165926" y="71742"/>
                                <a:pt x="178765" y="193281"/>
                                <a:pt x="216179" y="30746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9A05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40" name="任意多边形: 形状 239">
                          <a:extLst>
                            <a:ext uri="{FF2B5EF4-FFF2-40B4-BE49-F238E27FC236}">
                              <a16:creationId xmlns:a16="http://schemas.microsoft.com/office/drawing/2014/main" id="{DD17235E-49FF-D7A5-8129-BC1C0066642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743570" y="2978353"/>
                          <a:ext cx="276491" cy="258699"/>
                        </a:xfrm>
                        <a:custGeom>
                          <a:avLst/>
                          <a:gdLst>
                            <a:gd name="connsiteX0" fmla="*/ 276492 w 276491"/>
                            <a:gd name="connsiteY0" fmla="*/ 258699 h 258699"/>
                            <a:gd name="connsiteX1" fmla="*/ 0 w 276491"/>
                            <a:gd name="connsiteY1" fmla="*/ 90488 h 258699"/>
                            <a:gd name="connsiteX2" fmla="*/ 99708 w 276491"/>
                            <a:gd name="connsiteY2" fmla="*/ 91402 h 258699"/>
                            <a:gd name="connsiteX3" fmla="*/ 132740 w 276491"/>
                            <a:gd name="connsiteY3" fmla="*/ 31433 h 258699"/>
                            <a:gd name="connsiteX4" fmla="*/ 138455 w 276491"/>
                            <a:gd name="connsiteY4" fmla="*/ 0 h 258699"/>
                            <a:gd name="connsiteX5" fmla="*/ 276492 w 276491"/>
                            <a:gd name="connsiteY5" fmla="*/ 258699 h 25869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276491" h="258699">
                              <a:moveTo>
                                <a:pt x="276492" y="258699"/>
                              </a:moveTo>
                              <a:cubicBezTo>
                                <a:pt x="273406" y="256413"/>
                                <a:pt x="105423" y="132817"/>
                                <a:pt x="0" y="90488"/>
                              </a:cubicBezTo>
                              <a:cubicBezTo>
                                <a:pt x="38443" y="86563"/>
                                <a:pt x="58407" y="126987"/>
                                <a:pt x="99708" y="91402"/>
                              </a:cubicBezTo>
                              <a:cubicBezTo>
                                <a:pt x="117310" y="76238"/>
                                <a:pt x="127521" y="54026"/>
                                <a:pt x="132740" y="31433"/>
                              </a:cubicBezTo>
                              <a:cubicBezTo>
                                <a:pt x="135141" y="21069"/>
                                <a:pt x="136627" y="10516"/>
                                <a:pt x="138455" y="0"/>
                              </a:cubicBezTo>
                              <a:cubicBezTo>
                                <a:pt x="165697" y="67932"/>
                                <a:pt x="212217" y="169393"/>
                                <a:pt x="276492" y="25869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9A05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sp>
                    <p:nvSpPr>
                      <p:cNvPr id="241" name="任意多边形: 形状 240">
                        <a:extLst>
                          <a:ext uri="{FF2B5EF4-FFF2-40B4-BE49-F238E27FC236}">
                            <a16:creationId xmlns:a16="http://schemas.microsoft.com/office/drawing/2014/main" id="{69281A35-677D-8DBD-7FC8-3117A5F29A1E}"/>
                          </a:ext>
                        </a:extLst>
                      </p:cNvPr>
                      <p:cNvSpPr/>
                      <p:nvPr/>
                    </p:nvSpPr>
                    <p:spPr>
                      <a:xfrm rot="-453384">
                        <a:off x="2143660" y="2858979"/>
                        <a:ext cx="65378" cy="154683"/>
                      </a:xfrm>
                      <a:custGeom>
                        <a:avLst/>
                        <a:gdLst>
                          <a:gd name="connsiteX0" fmla="*/ 65379 w 65378"/>
                          <a:gd name="connsiteY0" fmla="*/ 77342 h 154683"/>
                          <a:gd name="connsiteX1" fmla="*/ 32689 w 65378"/>
                          <a:gd name="connsiteY1" fmla="*/ 154683 h 154683"/>
                          <a:gd name="connsiteX2" fmla="*/ 0 w 65378"/>
                          <a:gd name="connsiteY2" fmla="*/ 77342 h 154683"/>
                          <a:gd name="connsiteX3" fmla="*/ 32689 w 65378"/>
                          <a:gd name="connsiteY3" fmla="*/ 0 h 154683"/>
                          <a:gd name="connsiteX4" fmla="*/ 65379 w 65378"/>
                          <a:gd name="connsiteY4" fmla="*/ 77342 h 15468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5378" h="154683">
                            <a:moveTo>
                              <a:pt x="65379" y="77342"/>
                            </a:moveTo>
                            <a:cubicBezTo>
                              <a:pt x="65379" y="120056"/>
                              <a:pt x="50743" y="154683"/>
                              <a:pt x="32689" y="154683"/>
                            </a:cubicBezTo>
                            <a:cubicBezTo>
                              <a:pt x="14635" y="154683"/>
                              <a:pt x="0" y="120056"/>
                              <a:pt x="0" y="77342"/>
                            </a:cubicBezTo>
                            <a:cubicBezTo>
                              <a:pt x="0" y="34627"/>
                              <a:pt x="14635" y="0"/>
                              <a:pt x="32689" y="0"/>
                            </a:cubicBezTo>
                            <a:cubicBezTo>
                              <a:pt x="50743" y="0"/>
                              <a:pt x="65379" y="34627"/>
                              <a:pt x="65379" y="77342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2" name="任意多边形: 形状 241">
                        <a:extLst>
                          <a:ext uri="{FF2B5EF4-FFF2-40B4-BE49-F238E27FC236}">
                            <a16:creationId xmlns:a16="http://schemas.microsoft.com/office/drawing/2014/main" id="{6AD9DD54-B00C-5FCD-F82C-5976F8D6D84D}"/>
                          </a:ext>
                        </a:extLst>
                      </p:cNvPr>
                      <p:cNvSpPr/>
                      <p:nvPr/>
                    </p:nvSpPr>
                    <p:spPr>
                      <a:xfrm rot="-4604683">
                        <a:off x="2316841" y="2925468"/>
                        <a:ext cx="154692" cy="65382"/>
                      </a:xfrm>
                      <a:custGeom>
                        <a:avLst/>
                        <a:gdLst>
                          <a:gd name="connsiteX0" fmla="*/ 154693 w 154692"/>
                          <a:gd name="connsiteY0" fmla="*/ 32691 h 65382"/>
                          <a:gd name="connsiteX1" fmla="*/ 77346 w 154692"/>
                          <a:gd name="connsiteY1" fmla="*/ 65383 h 65382"/>
                          <a:gd name="connsiteX2" fmla="*/ 0 w 154692"/>
                          <a:gd name="connsiteY2" fmla="*/ 32691 h 65382"/>
                          <a:gd name="connsiteX3" fmla="*/ 77346 w 154692"/>
                          <a:gd name="connsiteY3" fmla="*/ 0 h 65382"/>
                          <a:gd name="connsiteX4" fmla="*/ 154693 w 154692"/>
                          <a:gd name="connsiteY4" fmla="*/ 32691 h 6538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54692" h="65382">
                            <a:moveTo>
                              <a:pt x="154693" y="32691"/>
                            </a:moveTo>
                            <a:cubicBezTo>
                              <a:pt x="154693" y="50746"/>
                              <a:pt x="120064" y="65383"/>
                              <a:pt x="77346" y="65383"/>
                            </a:cubicBezTo>
                            <a:cubicBezTo>
                              <a:pt x="34629" y="65383"/>
                              <a:pt x="0" y="50746"/>
                              <a:pt x="0" y="32691"/>
                            </a:cubicBezTo>
                            <a:cubicBezTo>
                              <a:pt x="0" y="14637"/>
                              <a:pt x="34629" y="0"/>
                              <a:pt x="77346" y="0"/>
                            </a:cubicBezTo>
                            <a:cubicBezTo>
                              <a:pt x="120064" y="0"/>
                              <a:pt x="154693" y="14636"/>
                              <a:pt x="154693" y="32691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3" name="任意多边形: 形状 242">
                        <a:extLst>
                          <a:ext uri="{FF2B5EF4-FFF2-40B4-BE49-F238E27FC236}">
                            <a16:creationId xmlns:a16="http://schemas.microsoft.com/office/drawing/2014/main" id="{B1C56F81-AF87-4211-0E51-AB6A23CFA0A7}"/>
                          </a:ext>
                        </a:extLst>
                      </p:cNvPr>
                      <p:cNvSpPr/>
                      <p:nvPr/>
                    </p:nvSpPr>
                    <p:spPr>
                      <a:xfrm rot="-3992827">
                        <a:off x="2503352" y="2985594"/>
                        <a:ext cx="122607" cy="51816"/>
                      </a:xfrm>
                      <a:custGeom>
                        <a:avLst/>
                        <a:gdLst>
                          <a:gd name="connsiteX0" fmla="*/ 122607 w 122607"/>
                          <a:gd name="connsiteY0" fmla="*/ 25908 h 51816"/>
                          <a:gd name="connsiteX1" fmla="*/ 61304 w 122607"/>
                          <a:gd name="connsiteY1" fmla="*/ 51817 h 51816"/>
                          <a:gd name="connsiteX2" fmla="*/ 0 w 122607"/>
                          <a:gd name="connsiteY2" fmla="*/ 25908 h 51816"/>
                          <a:gd name="connsiteX3" fmla="*/ 61304 w 122607"/>
                          <a:gd name="connsiteY3" fmla="*/ 0 h 51816"/>
                          <a:gd name="connsiteX4" fmla="*/ 122607 w 122607"/>
                          <a:gd name="connsiteY4" fmla="*/ 25908 h 5181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22607" h="51816">
                            <a:moveTo>
                              <a:pt x="122607" y="25908"/>
                            </a:moveTo>
                            <a:cubicBezTo>
                              <a:pt x="122607" y="40217"/>
                              <a:pt x="95161" y="51817"/>
                              <a:pt x="61304" y="51817"/>
                            </a:cubicBezTo>
                            <a:cubicBezTo>
                              <a:pt x="27447" y="51817"/>
                              <a:pt x="0" y="40217"/>
                              <a:pt x="0" y="25908"/>
                            </a:cubicBezTo>
                            <a:cubicBezTo>
                              <a:pt x="0" y="11599"/>
                              <a:pt x="27447" y="0"/>
                              <a:pt x="61304" y="0"/>
                            </a:cubicBezTo>
                            <a:cubicBezTo>
                              <a:pt x="95161" y="0"/>
                              <a:pt x="122607" y="11599"/>
                              <a:pt x="122607" y="25908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4" name="任意多边形: 形状 243">
                        <a:extLst>
                          <a:ext uri="{FF2B5EF4-FFF2-40B4-BE49-F238E27FC236}">
                            <a16:creationId xmlns:a16="http://schemas.microsoft.com/office/drawing/2014/main" id="{F6061457-AE04-A05D-DA1B-1A42E8BFE0D5}"/>
                          </a:ext>
                        </a:extLst>
                      </p:cNvPr>
                      <p:cNvSpPr/>
                      <p:nvPr/>
                    </p:nvSpPr>
                    <p:spPr>
                      <a:xfrm rot="-2459158">
                        <a:off x="2619214" y="3094054"/>
                        <a:ext cx="142652" cy="60276"/>
                      </a:xfrm>
                      <a:custGeom>
                        <a:avLst/>
                        <a:gdLst>
                          <a:gd name="connsiteX0" fmla="*/ 142652 w 142652"/>
                          <a:gd name="connsiteY0" fmla="*/ 30138 h 60276"/>
                          <a:gd name="connsiteX1" fmla="*/ 71326 w 142652"/>
                          <a:gd name="connsiteY1" fmla="*/ 60276 h 60276"/>
                          <a:gd name="connsiteX2" fmla="*/ 0 w 142652"/>
                          <a:gd name="connsiteY2" fmla="*/ 30138 h 60276"/>
                          <a:gd name="connsiteX3" fmla="*/ 71326 w 142652"/>
                          <a:gd name="connsiteY3" fmla="*/ 0 h 60276"/>
                          <a:gd name="connsiteX4" fmla="*/ 142652 w 142652"/>
                          <a:gd name="connsiteY4" fmla="*/ 30138 h 6027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42652" h="60276">
                            <a:moveTo>
                              <a:pt x="142652" y="30138"/>
                            </a:moveTo>
                            <a:cubicBezTo>
                              <a:pt x="142652" y="46783"/>
                              <a:pt x="110718" y="60276"/>
                              <a:pt x="71326" y="60276"/>
                            </a:cubicBezTo>
                            <a:cubicBezTo>
                              <a:pt x="31934" y="60276"/>
                              <a:pt x="0" y="46783"/>
                              <a:pt x="0" y="30138"/>
                            </a:cubicBezTo>
                            <a:cubicBezTo>
                              <a:pt x="0" y="13493"/>
                              <a:pt x="31934" y="0"/>
                              <a:pt x="71326" y="0"/>
                            </a:cubicBezTo>
                            <a:cubicBezTo>
                              <a:pt x="110718" y="0"/>
                              <a:pt x="142652" y="13494"/>
                              <a:pt x="142652" y="30138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5" name="任意多边形: 形状 244">
                        <a:extLst>
                          <a:ext uri="{FF2B5EF4-FFF2-40B4-BE49-F238E27FC236}">
                            <a16:creationId xmlns:a16="http://schemas.microsoft.com/office/drawing/2014/main" id="{8F3D3CDF-A781-2FA7-B98A-81F9960E5D0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28135" y="2971792"/>
                        <a:ext cx="97669" cy="136640"/>
                      </a:xfrm>
                      <a:custGeom>
                        <a:avLst/>
                        <a:gdLst>
                          <a:gd name="connsiteX0" fmla="*/ 76800 w 97669"/>
                          <a:gd name="connsiteY0" fmla="*/ 51404 h 136640"/>
                          <a:gd name="connsiteX1" fmla="*/ 88878 w 97669"/>
                          <a:gd name="connsiteY1" fmla="*/ 134500 h 136640"/>
                          <a:gd name="connsiteX2" fmla="*/ 20870 w 97669"/>
                          <a:gd name="connsiteY2" fmla="*/ 85237 h 136640"/>
                          <a:gd name="connsiteX3" fmla="*/ 8792 w 97669"/>
                          <a:gd name="connsiteY3" fmla="*/ 2141 h 136640"/>
                          <a:gd name="connsiteX4" fmla="*/ 76800 w 97669"/>
                          <a:gd name="connsiteY4" fmla="*/ 51404 h 13664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97669" h="136640">
                            <a:moveTo>
                              <a:pt x="76800" y="51404"/>
                            </a:moveTo>
                            <a:cubicBezTo>
                              <a:pt x="98898" y="87942"/>
                              <a:pt x="104309" y="125128"/>
                              <a:pt x="88878" y="134500"/>
                            </a:cubicBezTo>
                            <a:cubicBezTo>
                              <a:pt x="73448" y="143835"/>
                              <a:pt x="43006" y="121775"/>
                              <a:pt x="20870" y="85237"/>
                            </a:cubicBezTo>
                            <a:cubicBezTo>
                              <a:pt x="-1228" y="48699"/>
                              <a:pt x="-6639" y="11513"/>
                              <a:pt x="8792" y="2141"/>
                            </a:cubicBezTo>
                            <a:cubicBezTo>
                              <a:pt x="24222" y="-7194"/>
                              <a:pt x="54664" y="14866"/>
                              <a:pt x="76800" y="51404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6" name="任意多边形: 形状 245">
                        <a:extLst>
                          <a:ext uri="{FF2B5EF4-FFF2-40B4-BE49-F238E27FC236}">
                            <a16:creationId xmlns:a16="http://schemas.microsoft.com/office/drawing/2014/main" id="{F06DE06D-6D76-0C9D-D5AB-5BBC3B2359D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25678" y="3126182"/>
                        <a:ext cx="122118" cy="115288"/>
                      </a:xfrm>
                      <a:custGeom>
                        <a:avLst/>
                        <a:gdLst>
                          <a:gd name="connsiteX0" fmla="*/ 83195 w 122118"/>
                          <a:gd name="connsiteY0" fmla="*/ 33603 h 115288"/>
                          <a:gd name="connsiteX1" fmla="*/ 117942 w 122118"/>
                          <a:gd name="connsiteY1" fmla="*/ 110032 h 115288"/>
                          <a:gd name="connsiteX2" fmla="*/ 38923 w 122118"/>
                          <a:gd name="connsiteY2" fmla="*/ 81685 h 115288"/>
                          <a:gd name="connsiteX3" fmla="*/ 4176 w 122118"/>
                          <a:gd name="connsiteY3" fmla="*/ 5257 h 115288"/>
                          <a:gd name="connsiteX4" fmla="*/ 83195 w 122118"/>
                          <a:gd name="connsiteY4" fmla="*/ 33603 h 11528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22118" h="115288">
                            <a:moveTo>
                              <a:pt x="83195" y="33603"/>
                            </a:moveTo>
                            <a:cubicBezTo>
                              <a:pt x="114628" y="62521"/>
                              <a:pt x="130172" y="96773"/>
                              <a:pt x="117942" y="110032"/>
                            </a:cubicBezTo>
                            <a:cubicBezTo>
                              <a:pt x="105712" y="123290"/>
                              <a:pt x="70355" y="110603"/>
                              <a:pt x="38923" y="81685"/>
                            </a:cubicBezTo>
                            <a:cubicBezTo>
                              <a:pt x="7490" y="52767"/>
                              <a:pt x="-8054" y="18515"/>
                              <a:pt x="4176" y="5257"/>
                            </a:cubicBezTo>
                            <a:cubicBezTo>
                              <a:pt x="16406" y="-8002"/>
                              <a:pt x="51763" y="4685"/>
                              <a:pt x="83195" y="33603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247" name="图形 2">
                      <a:extLst>
                        <a:ext uri="{FF2B5EF4-FFF2-40B4-BE49-F238E27FC236}">
                          <a16:creationId xmlns:a16="http://schemas.microsoft.com/office/drawing/2014/main" id="{7C262C4C-D714-158A-E39B-E3114D77FC5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920096" y="2501034"/>
                      <a:ext cx="557803" cy="253380"/>
                      <a:chOff x="1920096" y="2501034"/>
                      <a:chExt cx="557803" cy="253380"/>
                    </a:xfrm>
                    <a:solidFill>
                      <a:srgbClr val="FFFFFF"/>
                    </a:solidFill>
                  </p:grpSpPr>
                  <p:sp>
                    <p:nvSpPr>
                      <p:cNvPr id="248" name="任意多边形: 形状 247">
                        <a:extLst>
                          <a:ext uri="{FF2B5EF4-FFF2-40B4-BE49-F238E27FC236}">
                            <a16:creationId xmlns:a16="http://schemas.microsoft.com/office/drawing/2014/main" id="{76775612-C062-DD75-0BFF-28D866016386}"/>
                          </a:ext>
                        </a:extLst>
                      </p:cNvPr>
                      <p:cNvSpPr/>
                      <p:nvPr/>
                    </p:nvSpPr>
                    <p:spPr>
                      <a:xfrm rot="-3440286">
                        <a:off x="1932743" y="2675471"/>
                        <a:ext cx="66296" cy="66296"/>
                      </a:xfrm>
                      <a:custGeom>
                        <a:avLst/>
                        <a:gdLst>
                          <a:gd name="connsiteX0" fmla="*/ 66296 w 66296"/>
                          <a:gd name="connsiteY0" fmla="*/ 33148 h 66296"/>
                          <a:gd name="connsiteX1" fmla="*/ 33148 w 66296"/>
                          <a:gd name="connsiteY1" fmla="*/ 66296 h 66296"/>
                          <a:gd name="connsiteX2" fmla="*/ 0 w 66296"/>
                          <a:gd name="connsiteY2" fmla="*/ 33148 h 66296"/>
                          <a:gd name="connsiteX3" fmla="*/ 33148 w 66296"/>
                          <a:gd name="connsiteY3" fmla="*/ 0 h 66296"/>
                          <a:gd name="connsiteX4" fmla="*/ 66296 w 66296"/>
                          <a:gd name="connsiteY4" fmla="*/ 33148 h 662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96" h="66296">
                            <a:moveTo>
                              <a:pt x="66296" y="33148"/>
                            </a:moveTo>
                            <a:cubicBezTo>
                              <a:pt x="66296" y="51455"/>
                              <a:pt x="51455" y="66296"/>
                              <a:pt x="33148" y="66296"/>
                            </a:cubicBezTo>
                            <a:cubicBezTo>
                              <a:pt x="14841" y="66296"/>
                              <a:pt x="0" y="51455"/>
                              <a:pt x="0" y="33148"/>
                            </a:cubicBezTo>
                            <a:cubicBezTo>
                              <a:pt x="0" y="14841"/>
                              <a:pt x="14841" y="0"/>
                              <a:pt x="33148" y="0"/>
                            </a:cubicBezTo>
                            <a:cubicBezTo>
                              <a:pt x="51455" y="0"/>
                              <a:pt x="66296" y="14841"/>
                              <a:pt x="66296" y="33148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9" name="任意多边形: 形状 248">
                        <a:extLst>
                          <a:ext uri="{FF2B5EF4-FFF2-40B4-BE49-F238E27FC236}">
                            <a16:creationId xmlns:a16="http://schemas.microsoft.com/office/drawing/2014/main" id="{49979E09-BAAE-CC54-8970-7D85C43F568D}"/>
                          </a:ext>
                        </a:extLst>
                      </p:cNvPr>
                      <p:cNvSpPr/>
                      <p:nvPr/>
                    </p:nvSpPr>
                    <p:spPr>
                      <a:xfrm rot="-1063371">
                        <a:off x="2079418" y="2658935"/>
                        <a:ext cx="66291" cy="66291"/>
                      </a:xfrm>
                      <a:custGeom>
                        <a:avLst/>
                        <a:gdLst>
                          <a:gd name="connsiteX0" fmla="*/ 66291 w 66291"/>
                          <a:gd name="connsiteY0" fmla="*/ 33145 h 66291"/>
                          <a:gd name="connsiteX1" fmla="*/ 33146 w 66291"/>
                          <a:gd name="connsiteY1" fmla="*/ 66291 h 66291"/>
                          <a:gd name="connsiteX2" fmla="*/ 0 w 66291"/>
                          <a:gd name="connsiteY2" fmla="*/ 33145 h 66291"/>
                          <a:gd name="connsiteX3" fmla="*/ 33146 w 66291"/>
                          <a:gd name="connsiteY3" fmla="*/ 0 h 66291"/>
                          <a:gd name="connsiteX4" fmla="*/ 66291 w 66291"/>
                          <a:gd name="connsiteY4" fmla="*/ 33145 h 6629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91" h="66291">
                            <a:moveTo>
                              <a:pt x="66291" y="33145"/>
                            </a:moveTo>
                            <a:cubicBezTo>
                              <a:pt x="66291" y="51451"/>
                              <a:pt x="51451" y="66291"/>
                              <a:pt x="33146" y="66291"/>
                            </a:cubicBezTo>
                            <a:cubicBezTo>
                              <a:pt x="14840" y="66291"/>
                              <a:pt x="0" y="51451"/>
                              <a:pt x="0" y="33145"/>
                            </a:cubicBezTo>
                            <a:cubicBezTo>
                              <a:pt x="0" y="14840"/>
                              <a:pt x="14840" y="0"/>
                              <a:pt x="33146" y="0"/>
                            </a:cubicBezTo>
                            <a:cubicBezTo>
                              <a:pt x="51451" y="0"/>
                              <a:pt x="66291" y="14840"/>
                              <a:pt x="66291" y="33145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50" name="任意多边形: 形状 249">
                        <a:extLst>
                          <a:ext uri="{FF2B5EF4-FFF2-40B4-BE49-F238E27FC236}">
                            <a16:creationId xmlns:a16="http://schemas.microsoft.com/office/drawing/2014/main" id="{2770D246-6B53-94A8-D476-0870F5283A6F}"/>
                          </a:ext>
                        </a:extLst>
                      </p:cNvPr>
                      <p:cNvSpPr/>
                      <p:nvPr/>
                    </p:nvSpPr>
                    <p:spPr>
                      <a:xfrm rot="-4055210">
                        <a:off x="2137055" y="2511169"/>
                        <a:ext cx="66296" cy="66296"/>
                      </a:xfrm>
                      <a:custGeom>
                        <a:avLst/>
                        <a:gdLst>
                          <a:gd name="connsiteX0" fmla="*/ 66297 w 66296"/>
                          <a:gd name="connsiteY0" fmla="*/ 33149 h 66296"/>
                          <a:gd name="connsiteX1" fmla="*/ 33149 w 66296"/>
                          <a:gd name="connsiteY1" fmla="*/ 66297 h 66296"/>
                          <a:gd name="connsiteX2" fmla="*/ 0 w 66296"/>
                          <a:gd name="connsiteY2" fmla="*/ 33149 h 66296"/>
                          <a:gd name="connsiteX3" fmla="*/ 33149 w 66296"/>
                          <a:gd name="connsiteY3" fmla="*/ 0 h 66296"/>
                          <a:gd name="connsiteX4" fmla="*/ 66297 w 66296"/>
                          <a:gd name="connsiteY4" fmla="*/ 33149 h 662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96" h="66296">
                            <a:moveTo>
                              <a:pt x="66297" y="33149"/>
                            </a:moveTo>
                            <a:cubicBezTo>
                              <a:pt x="66297" y="51456"/>
                              <a:pt x="51456" y="66297"/>
                              <a:pt x="33149" y="66297"/>
                            </a:cubicBezTo>
                            <a:cubicBezTo>
                              <a:pt x="14841" y="66297"/>
                              <a:pt x="0" y="51456"/>
                              <a:pt x="0" y="33149"/>
                            </a:cubicBezTo>
                            <a:cubicBezTo>
                              <a:pt x="0" y="14841"/>
                              <a:pt x="14841" y="0"/>
                              <a:pt x="33149" y="0"/>
                            </a:cubicBezTo>
                            <a:cubicBezTo>
                              <a:pt x="51456" y="0"/>
                              <a:pt x="66297" y="14841"/>
                              <a:pt x="66297" y="3314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51" name="任意多边形: 形状 250">
                        <a:extLst>
                          <a:ext uri="{FF2B5EF4-FFF2-40B4-BE49-F238E27FC236}">
                            <a16:creationId xmlns:a16="http://schemas.microsoft.com/office/drawing/2014/main" id="{5654EA63-1600-13F8-A19A-D02260B894E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222459" y="2579647"/>
                        <a:ext cx="66273" cy="66273"/>
                      </a:xfrm>
                      <a:custGeom>
                        <a:avLst/>
                        <a:gdLst>
                          <a:gd name="connsiteX0" fmla="*/ 66207 w 66273"/>
                          <a:gd name="connsiteY0" fmla="*/ 31041 h 66273"/>
                          <a:gd name="connsiteX1" fmla="*/ 35232 w 66273"/>
                          <a:gd name="connsiteY1" fmla="*/ 66207 h 66273"/>
                          <a:gd name="connsiteX2" fmla="*/ 66 w 66273"/>
                          <a:gd name="connsiteY2" fmla="*/ 35232 h 66273"/>
                          <a:gd name="connsiteX3" fmla="*/ 31041 w 66273"/>
                          <a:gd name="connsiteY3" fmla="*/ 66 h 66273"/>
                          <a:gd name="connsiteX4" fmla="*/ 66207 w 66273"/>
                          <a:gd name="connsiteY4" fmla="*/ 31041 h 6627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73" h="66273">
                            <a:moveTo>
                              <a:pt x="66207" y="31041"/>
                            </a:moveTo>
                            <a:cubicBezTo>
                              <a:pt x="67350" y="49291"/>
                              <a:pt x="53482" y="65026"/>
                              <a:pt x="35232" y="66207"/>
                            </a:cubicBezTo>
                            <a:cubicBezTo>
                              <a:pt x="16982" y="67350"/>
                              <a:pt x="1247" y="53482"/>
                              <a:pt x="66" y="35232"/>
                            </a:cubicBezTo>
                            <a:cubicBezTo>
                              <a:pt x="-1077" y="16982"/>
                              <a:pt x="12791" y="1247"/>
                              <a:pt x="31041" y="66"/>
                            </a:cubicBezTo>
                            <a:cubicBezTo>
                              <a:pt x="49329" y="-1077"/>
                              <a:pt x="65064" y="12791"/>
                              <a:pt x="66207" y="31041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52" name="任意多边形: 形状 251">
                        <a:extLst>
                          <a:ext uri="{FF2B5EF4-FFF2-40B4-BE49-F238E27FC236}">
                            <a16:creationId xmlns:a16="http://schemas.microsoft.com/office/drawing/2014/main" id="{7E647063-3FFE-2441-42DA-33BE77DA5D0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23272" y="2519182"/>
                        <a:ext cx="66273" cy="66273"/>
                      </a:xfrm>
                      <a:custGeom>
                        <a:avLst/>
                        <a:gdLst>
                          <a:gd name="connsiteX0" fmla="*/ 66207 w 66273"/>
                          <a:gd name="connsiteY0" fmla="*/ 31041 h 66273"/>
                          <a:gd name="connsiteX1" fmla="*/ 35232 w 66273"/>
                          <a:gd name="connsiteY1" fmla="*/ 66208 h 66273"/>
                          <a:gd name="connsiteX2" fmla="*/ 66 w 66273"/>
                          <a:gd name="connsiteY2" fmla="*/ 35232 h 66273"/>
                          <a:gd name="connsiteX3" fmla="*/ 31041 w 66273"/>
                          <a:gd name="connsiteY3" fmla="*/ 66 h 66273"/>
                          <a:gd name="connsiteX4" fmla="*/ 66207 w 66273"/>
                          <a:gd name="connsiteY4" fmla="*/ 31041 h 6627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73" h="66273">
                            <a:moveTo>
                              <a:pt x="66207" y="31041"/>
                            </a:moveTo>
                            <a:cubicBezTo>
                              <a:pt x="67350" y="49291"/>
                              <a:pt x="53482" y="65027"/>
                              <a:pt x="35232" y="66208"/>
                            </a:cubicBezTo>
                            <a:cubicBezTo>
                              <a:pt x="16982" y="67351"/>
                              <a:pt x="1247" y="53482"/>
                              <a:pt x="66" y="35232"/>
                            </a:cubicBezTo>
                            <a:cubicBezTo>
                              <a:pt x="-1077" y="16982"/>
                              <a:pt x="12791" y="1247"/>
                              <a:pt x="31041" y="66"/>
                            </a:cubicBezTo>
                            <a:cubicBezTo>
                              <a:pt x="49329" y="-1077"/>
                              <a:pt x="65064" y="12791"/>
                              <a:pt x="66207" y="31041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53" name="任意多边形: 形状 252">
                        <a:extLst>
                          <a:ext uri="{FF2B5EF4-FFF2-40B4-BE49-F238E27FC236}">
                            <a16:creationId xmlns:a16="http://schemas.microsoft.com/office/drawing/2014/main" id="{C7194562-F860-9E29-1AB3-BD2330A729C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411626" y="2661523"/>
                        <a:ext cx="66273" cy="66273"/>
                      </a:xfrm>
                      <a:custGeom>
                        <a:avLst/>
                        <a:gdLst>
                          <a:gd name="connsiteX0" fmla="*/ 66207 w 66273"/>
                          <a:gd name="connsiteY0" fmla="*/ 31041 h 66273"/>
                          <a:gd name="connsiteX1" fmla="*/ 35232 w 66273"/>
                          <a:gd name="connsiteY1" fmla="*/ 66207 h 66273"/>
                          <a:gd name="connsiteX2" fmla="*/ 66 w 66273"/>
                          <a:gd name="connsiteY2" fmla="*/ 35232 h 66273"/>
                          <a:gd name="connsiteX3" fmla="*/ 31041 w 66273"/>
                          <a:gd name="connsiteY3" fmla="*/ 66 h 66273"/>
                          <a:gd name="connsiteX4" fmla="*/ 66207 w 66273"/>
                          <a:gd name="connsiteY4" fmla="*/ 31041 h 6627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73" h="66273">
                            <a:moveTo>
                              <a:pt x="66207" y="31041"/>
                            </a:moveTo>
                            <a:cubicBezTo>
                              <a:pt x="67350" y="49291"/>
                              <a:pt x="53482" y="65026"/>
                              <a:pt x="35232" y="66207"/>
                            </a:cubicBezTo>
                            <a:cubicBezTo>
                              <a:pt x="16982" y="67350"/>
                              <a:pt x="1247" y="53482"/>
                              <a:pt x="66" y="35232"/>
                            </a:cubicBezTo>
                            <a:cubicBezTo>
                              <a:pt x="-1077" y="16982"/>
                              <a:pt x="12791" y="1247"/>
                              <a:pt x="31041" y="66"/>
                            </a:cubicBezTo>
                            <a:cubicBezTo>
                              <a:pt x="49329" y="-1077"/>
                              <a:pt x="65064" y="12791"/>
                              <a:pt x="66207" y="31041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254" name="图形 2">
                  <a:extLst>
                    <a:ext uri="{FF2B5EF4-FFF2-40B4-BE49-F238E27FC236}">
                      <a16:creationId xmlns:a16="http://schemas.microsoft.com/office/drawing/2014/main" id="{95E00FA2-8F2F-B6F3-834A-80AEB7B93572}"/>
                    </a:ext>
                  </a:extLst>
                </p:cNvPr>
                <p:cNvGrpSpPr/>
                <p:nvPr/>
              </p:nvGrpSpPr>
              <p:grpSpPr>
                <a:xfrm>
                  <a:off x="1524000" y="4119676"/>
                  <a:ext cx="4019664" cy="2738323"/>
                  <a:chOff x="1524000" y="4119676"/>
                  <a:chExt cx="4019664" cy="2738323"/>
                </a:xfrm>
              </p:grpSpPr>
              <p:sp>
                <p:nvSpPr>
                  <p:cNvPr id="255" name="任意多边形: 形状 254">
                    <a:extLst>
                      <a:ext uri="{FF2B5EF4-FFF2-40B4-BE49-F238E27FC236}">
                        <a16:creationId xmlns:a16="http://schemas.microsoft.com/office/drawing/2014/main" id="{7F66B661-EBFB-66E6-D36D-23B483358699}"/>
                      </a:ext>
                    </a:extLst>
                  </p:cNvPr>
                  <p:cNvSpPr/>
                  <p:nvPr/>
                </p:nvSpPr>
                <p:spPr>
                  <a:xfrm>
                    <a:off x="1524000" y="4119676"/>
                    <a:ext cx="4019664" cy="2738323"/>
                  </a:xfrm>
                  <a:custGeom>
                    <a:avLst/>
                    <a:gdLst>
                      <a:gd name="connsiteX0" fmla="*/ 4019665 w 4019664"/>
                      <a:gd name="connsiteY0" fmla="*/ 2738323 h 2738323"/>
                      <a:gd name="connsiteX1" fmla="*/ 577406 w 4019664"/>
                      <a:gd name="connsiteY1" fmla="*/ 2738323 h 2738323"/>
                      <a:gd name="connsiteX2" fmla="*/ 423177 w 4019664"/>
                      <a:gd name="connsiteY2" fmla="*/ 2634158 h 2738323"/>
                      <a:gd name="connsiteX3" fmla="*/ 0 w 4019664"/>
                      <a:gd name="connsiteY3" fmla="*/ 2256701 h 2738323"/>
                      <a:gd name="connsiteX4" fmla="*/ 0 w 4019664"/>
                      <a:gd name="connsiteY4" fmla="*/ 114033 h 2738323"/>
                      <a:gd name="connsiteX5" fmla="*/ 306857 w 4019664"/>
                      <a:gd name="connsiteY5" fmla="*/ 0 h 2738323"/>
                      <a:gd name="connsiteX6" fmla="*/ 421005 w 4019664"/>
                      <a:gd name="connsiteY6" fmla="*/ 20650 h 2738323"/>
                      <a:gd name="connsiteX7" fmla="*/ 658406 w 4019664"/>
                      <a:gd name="connsiteY7" fmla="*/ 350063 h 2738323"/>
                      <a:gd name="connsiteX8" fmla="*/ 647014 w 4019664"/>
                      <a:gd name="connsiteY8" fmla="*/ 655510 h 2738323"/>
                      <a:gd name="connsiteX9" fmla="*/ 652043 w 4019664"/>
                      <a:gd name="connsiteY9" fmla="*/ 655472 h 2738323"/>
                      <a:gd name="connsiteX10" fmla="*/ 806387 w 4019664"/>
                      <a:gd name="connsiteY10" fmla="*/ 698411 h 2738323"/>
                      <a:gd name="connsiteX11" fmla="*/ 926402 w 4019664"/>
                      <a:gd name="connsiteY11" fmla="*/ 481203 h 2738323"/>
                      <a:gd name="connsiteX12" fmla="*/ 1226630 w 4019664"/>
                      <a:gd name="connsiteY12" fmla="*/ 223266 h 2738323"/>
                      <a:gd name="connsiteX13" fmla="*/ 1422883 w 4019664"/>
                      <a:gd name="connsiteY13" fmla="*/ 167107 h 2738323"/>
                      <a:gd name="connsiteX14" fmla="*/ 1478928 w 4019664"/>
                      <a:gd name="connsiteY14" fmla="*/ 172745 h 2738323"/>
                      <a:gd name="connsiteX15" fmla="*/ 1741361 w 4019664"/>
                      <a:gd name="connsiteY15" fmla="*/ 525285 h 2738323"/>
                      <a:gd name="connsiteX16" fmla="*/ 1662036 w 4019664"/>
                      <a:gd name="connsiteY16" fmla="*/ 975322 h 2738323"/>
                      <a:gd name="connsiteX17" fmla="*/ 1790205 w 4019664"/>
                      <a:gd name="connsiteY17" fmla="*/ 1122426 h 2738323"/>
                      <a:gd name="connsiteX18" fmla="*/ 1784833 w 4019664"/>
                      <a:gd name="connsiteY18" fmla="*/ 1275436 h 2738323"/>
                      <a:gd name="connsiteX19" fmla="*/ 1954149 w 4019664"/>
                      <a:gd name="connsiteY19" fmla="*/ 1343101 h 2738323"/>
                      <a:gd name="connsiteX20" fmla="*/ 1961655 w 4019664"/>
                      <a:gd name="connsiteY20" fmla="*/ 1334147 h 2738323"/>
                      <a:gd name="connsiteX21" fmla="*/ 2254110 w 4019664"/>
                      <a:gd name="connsiteY21" fmla="*/ 1187958 h 2738323"/>
                      <a:gd name="connsiteX22" fmla="*/ 2388946 w 4019664"/>
                      <a:gd name="connsiteY22" fmla="*/ 1237488 h 2738323"/>
                      <a:gd name="connsiteX23" fmla="*/ 2475052 w 4019664"/>
                      <a:gd name="connsiteY23" fmla="*/ 1581759 h 2738323"/>
                      <a:gd name="connsiteX24" fmla="*/ 2440877 w 4019664"/>
                      <a:gd name="connsiteY24" fmla="*/ 1721472 h 2738323"/>
                      <a:gd name="connsiteX25" fmla="*/ 2551671 w 4019664"/>
                      <a:gd name="connsiteY25" fmla="*/ 1747761 h 2738323"/>
                      <a:gd name="connsiteX26" fmla="*/ 2686165 w 4019664"/>
                      <a:gd name="connsiteY26" fmla="*/ 1905000 h 2738323"/>
                      <a:gd name="connsiteX27" fmla="*/ 2766517 w 4019664"/>
                      <a:gd name="connsiteY27" fmla="*/ 1892846 h 2738323"/>
                      <a:gd name="connsiteX28" fmla="*/ 2892781 w 4019664"/>
                      <a:gd name="connsiteY28" fmla="*/ 1925460 h 2738323"/>
                      <a:gd name="connsiteX29" fmla="*/ 2993898 w 4019664"/>
                      <a:gd name="connsiteY29" fmla="*/ 2047151 h 2738323"/>
                      <a:gd name="connsiteX30" fmla="*/ 3074061 w 4019664"/>
                      <a:gd name="connsiteY30" fmla="*/ 1953501 h 2738323"/>
                      <a:gd name="connsiteX31" fmla="*/ 3233852 w 4019664"/>
                      <a:gd name="connsiteY31" fmla="*/ 1872653 h 2738323"/>
                      <a:gd name="connsiteX32" fmla="*/ 3409264 w 4019664"/>
                      <a:gd name="connsiteY32" fmla="*/ 1889760 h 2738323"/>
                      <a:gd name="connsiteX33" fmla="*/ 3517087 w 4019664"/>
                      <a:gd name="connsiteY33" fmla="*/ 2017395 h 2738323"/>
                      <a:gd name="connsiteX34" fmla="*/ 3464281 w 4019664"/>
                      <a:gd name="connsiteY34" fmla="*/ 2337969 h 2738323"/>
                      <a:gd name="connsiteX35" fmla="*/ 3604794 w 4019664"/>
                      <a:gd name="connsiteY35" fmla="*/ 2330043 h 2738323"/>
                      <a:gd name="connsiteX36" fmla="*/ 3594545 w 4019664"/>
                      <a:gd name="connsiteY36" fmla="*/ 2456231 h 2738323"/>
                      <a:gd name="connsiteX37" fmla="*/ 3745840 w 4019664"/>
                      <a:gd name="connsiteY37" fmla="*/ 2473414 h 2738323"/>
                      <a:gd name="connsiteX38" fmla="*/ 3808552 w 4019664"/>
                      <a:gd name="connsiteY38" fmla="*/ 2568359 h 2738323"/>
                      <a:gd name="connsiteX39" fmla="*/ 3820554 w 4019664"/>
                      <a:gd name="connsiteY39" fmla="*/ 2568055 h 2738323"/>
                      <a:gd name="connsiteX40" fmla="*/ 3951275 w 4019664"/>
                      <a:gd name="connsiteY40" fmla="*/ 2608783 h 2738323"/>
                      <a:gd name="connsiteX41" fmla="*/ 4019665 w 4019664"/>
                      <a:gd name="connsiteY41" fmla="*/ 2738323 h 27383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</a:cxnLst>
                    <a:rect l="l" t="t" r="r" b="b"/>
                    <a:pathLst>
                      <a:path w="4019664" h="2738323">
                        <a:moveTo>
                          <a:pt x="4019665" y="2738323"/>
                        </a:moveTo>
                        <a:lnTo>
                          <a:pt x="577406" y="2738323"/>
                        </a:lnTo>
                        <a:cubicBezTo>
                          <a:pt x="525056" y="2705481"/>
                          <a:pt x="473621" y="2670734"/>
                          <a:pt x="423177" y="2634158"/>
                        </a:cubicBezTo>
                        <a:cubicBezTo>
                          <a:pt x="268224" y="2521877"/>
                          <a:pt x="126683" y="2395576"/>
                          <a:pt x="0" y="2256701"/>
                        </a:cubicBezTo>
                        <a:lnTo>
                          <a:pt x="0" y="114033"/>
                        </a:lnTo>
                        <a:cubicBezTo>
                          <a:pt x="113119" y="37338"/>
                          <a:pt x="213779" y="0"/>
                          <a:pt x="306857" y="0"/>
                        </a:cubicBezTo>
                        <a:cubicBezTo>
                          <a:pt x="346596" y="0"/>
                          <a:pt x="385001" y="6934"/>
                          <a:pt x="421005" y="20650"/>
                        </a:cubicBezTo>
                        <a:cubicBezTo>
                          <a:pt x="540715" y="66180"/>
                          <a:pt x="629450" y="189319"/>
                          <a:pt x="658406" y="350063"/>
                        </a:cubicBezTo>
                        <a:cubicBezTo>
                          <a:pt x="676466" y="450533"/>
                          <a:pt x="672084" y="555765"/>
                          <a:pt x="647014" y="655510"/>
                        </a:cubicBezTo>
                        <a:cubicBezTo>
                          <a:pt x="648691" y="655510"/>
                          <a:pt x="650367" y="655472"/>
                          <a:pt x="652043" y="655472"/>
                        </a:cubicBezTo>
                        <a:cubicBezTo>
                          <a:pt x="709041" y="655472"/>
                          <a:pt x="762419" y="671132"/>
                          <a:pt x="806387" y="698411"/>
                        </a:cubicBezTo>
                        <a:cubicBezTo>
                          <a:pt x="835952" y="621639"/>
                          <a:pt x="876452" y="548145"/>
                          <a:pt x="926402" y="481203"/>
                        </a:cubicBezTo>
                        <a:cubicBezTo>
                          <a:pt x="1006945" y="373266"/>
                          <a:pt x="1110767" y="284073"/>
                          <a:pt x="1226630" y="223266"/>
                        </a:cubicBezTo>
                        <a:cubicBezTo>
                          <a:pt x="1298639" y="185471"/>
                          <a:pt x="1362837" y="167107"/>
                          <a:pt x="1422883" y="167107"/>
                        </a:cubicBezTo>
                        <a:cubicBezTo>
                          <a:pt x="1441971" y="167107"/>
                          <a:pt x="1460830" y="169012"/>
                          <a:pt x="1478928" y="172745"/>
                        </a:cubicBezTo>
                        <a:cubicBezTo>
                          <a:pt x="1646796" y="207378"/>
                          <a:pt x="1725206" y="384315"/>
                          <a:pt x="1741361" y="525285"/>
                        </a:cubicBezTo>
                        <a:cubicBezTo>
                          <a:pt x="1759001" y="679399"/>
                          <a:pt x="1730464" y="836942"/>
                          <a:pt x="1662036" y="975322"/>
                        </a:cubicBezTo>
                        <a:cubicBezTo>
                          <a:pt x="1723796" y="1001877"/>
                          <a:pt x="1774431" y="1057123"/>
                          <a:pt x="1790205" y="1122426"/>
                        </a:cubicBezTo>
                        <a:cubicBezTo>
                          <a:pt x="1803121" y="1175842"/>
                          <a:pt x="1797977" y="1227773"/>
                          <a:pt x="1784833" y="1275436"/>
                        </a:cubicBezTo>
                        <a:cubicBezTo>
                          <a:pt x="1844154" y="1280008"/>
                          <a:pt x="1905534" y="1303554"/>
                          <a:pt x="1954149" y="1343101"/>
                        </a:cubicBezTo>
                        <a:cubicBezTo>
                          <a:pt x="1956549" y="1340091"/>
                          <a:pt x="1959064" y="1337119"/>
                          <a:pt x="1961655" y="1334147"/>
                        </a:cubicBezTo>
                        <a:cubicBezTo>
                          <a:pt x="2035988" y="1248080"/>
                          <a:pt x="2156270" y="1187958"/>
                          <a:pt x="2254110" y="1187958"/>
                        </a:cubicBezTo>
                        <a:cubicBezTo>
                          <a:pt x="2307603" y="1187958"/>
                          <a:pt x="2354237" y="1205103"/>
                          <a:pt x="2388946" y="1237488"/>
                        </a:cubicBezTo>
                        <a:cubicBezTo>
                          <a:pt x="2468004" y="1311287"/>
                          <a:pt x="2497760" y="1430350"/>
                          <a:pt x="2475052" y="1581759"/>
                        </a:cubicBezTo>
                        <a:cubicBezTo>
                          <a:pt x="2468156" y="1627784"/>
                          <a:pt x="2456345" y="1675448"/>
                          <a:pt x="2440877" y="1721472"/>
                        </a:cubicBezTo>
                        <a:cubicBezTo>
                          <a:pt x="2479853" y="1722082"/>
                          <a:pt x="2518067" y="1731150"/>
                          <a:pt x="2551671" y="1747761"/>
                        </a:cubicBezTo>
                        <a:cubicBezTo>
                          <a:pt x="2615984" y="1779613"/>
                          <a:pt x="2663266" y="1838096"/>
                          <a:pt x="2686165" y="1905000"/>
                        </a:cubicBezTo>
                        <a:cubicBezTo>
                          <a:pt x="2711349" y="1897113"/>
                          <a:pt x="2738438" y="1892846"/>
                          <a:pt x="2766517" y="1892846"/>
                        </a:cubicBezTo>
                        <a:cubicBezTo>
                          <a:pt x="2811780" y="1892846"/>
                          <a:pt x="2855443" y="1904124"/>
                          <a:pt x="2892781" y="1925460"/>
                        </a:cubicBezTo>
                        <a:cubicBezTo>
                          <a:pt x="2945702" y="1955711"/>
                          <a:pt x="2975039" y="1990687"/>
                          <a:pt x="2993898" y="2047151"/>
                        </a:cubicBezTo>
                        <a:cubicBezTo>
                          <a:pt x="3007614" y="2007756"/>
                          <a:pt x="3040532" y="1978343"/>
                          <a:pt x="3074061" y="1953501"/>
                        </a:cubicBezTo>
                        <a:cubicBezTo>
                          <a:pt x="3122333" y="1917725"/>
                          <a:pt x="3175521" y="1887055"/>
                          <a:pt x="3233852" y="1872653"/>
                        </a:cubicBezTo>
                        <a:cubicBezTo>
                          <a:pt x="3292183" y="1858251"/>
                          <a:pt x="3356343" y="1861299"/>
                          <a:pt x="3409264" y="1889760"/>
                        </a:cubicBezTo>
                        <a:cubicBezTo>
                          <a:pt x="3459328" y="1916697"/>
                          <a:pt x="3496094" y="1964550"/>
                          <a:pt x="3517087" y="2017395"/>
                        </a:cubicBezTo>
                        <a:cubicBezTo>
                          <a:pt x="3559150" y="2123123"/>
                          <a:pt x="3538004" y="2251329"/>
                          <a:pt x="3464281" y="2337969"/>
                        </a:cubicBezTo>
                        <a:cubicBezTo>
                          <a:pt x="3503905" y="2306231"/>
                          <a:pt x="3565474" y="2297964"/>
                          <a:pt x="3604794" y="2330043"/>
                        </a:cubicBezTo>
                        <a:cubicBezTo>
                          <a:pt x="3644151" y="2362086"/>
                          <a:pt x="3641408" y="2436685"/>
                          <a:pt x="3594545" y="2456231"/>
                        </a:cubicBezTo>
                        <a:cubicBezTo>
                          <a:pt x="3647542" y="2434133"/>
                          <a:pt x="3702520" y="2434133"/>
                          <a:pt x="3745840" y="2473414"/>
                        </a:cubicBezTo>
                        <a:cubicBezTo>
                          <a:pt x="3775901" y="2500732"/>
                          <a:pt x="3795446" y="2533307"/>
                          <a:pt x="3808552" y="2568359"/>
                        </a:cubicBezTo>
                        <a:cubicBezTo>
                          <a:pt x="3812439" y="2568168"/>
                          <a:pt x="3816439" y="2568055"/>
                          <a:pt x="3820554" y="2568055"/>
                        </a:cubicBezTo>
                        <a:cubicBezTo>
                          <a:pt x="3860978" y="2568055"/>
                          <a:pt x="3917099" y="2580627"/>
                          <a:pt x="3951275" y="2608783"/>
                        </a:cubicBezTo>
                        <a:cubicBezTo>
                          <a:pt x="3988613" y="2639530"/>
                          <a:pt x="4009568" y="2687231"/>
                          <a:pt x="4019665" y="2738323"/>
                        </a:cubicBezTo>
                        <a:close/>
                      </a:path>
                    </a:pathLst>
                  </a:custGeom>
                  <a:solidFill>
                    <a:srgbClr val="8AC44C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6" name="任意多边形: 形状 255">
                    <a:extLst>
                      <a:ext uri="{FF2B5EF4-FFF2-40B4-BE49-F238E27FC236}">
                        <a16:creationId xmlns:a16="http://schemas.microsoft.com/office/drawing/2014/main" id="{8F42497F-FA43-2736-A33A-5C6F94D2B2BF}"/>
                      </a:ext>
                    </a:extLst>
                  </p:cNvPr>
                  <p:cNvSpPr/>
                  <p:nvPr/>
                </p:nvSpPr>
                <p:spPr>
                  <a:xfrm>
                    <a:off x="1524000" y="4195867"/>
                    <a:ext cx="3941787" cy="2662132"/>
                  </a:xfrm>
                  <a:custGeom>
                    <a:avLst/>
                    <a:gdLst>
                      <a:gd name="connsiteX0" fmla="*/ 3941788 w 3941787"/>
                      <a:gd name="connsiteY0" fmla="*/ 2662133 h 2662132"/>
                      <a:gd name="connsiteX1" fmla="*/ 726300 w 3941787"/>
                      <a:gd name="connsiteY1" fmla="*/ 2662133 h 2662132"/>
                      <a:gd name="connsiteX2" fmla="*/ 0 w 3941787"/>
                      <a:gd name="connsiteY2" fmla="*/ 2065258 h 2662132"/>
                      <a:gd name="connsiteX3" fmla="*/ 0 w 3941787"/>
                      <a:gd name="connsiteY3" fmla="*/ 131454 h 2662132"/>
                      <a:gd name="connsiteX4" fmla="*/ 13716 w 3941787"/>
                      <a:gd name="connsiteY4" fmla="*/ 121282 h 2662132"/>
                      <a:gd name="connsiteX5" fmla="*/ 393916 w 3941787"/>
                      <a:gd name="connsiteY5" fmla="*/ 15668 h 2662132"/>
                      <a:gd name="connsiteX6" fmla="*/ 583387 w 3941787"/>
                      <a:gd name="connsiteY6" fmla="*/ 287359 h 2662132"/>
                      <a:gd name="connsiteX7" fmla="*/ 506425 w 3941787"/>
                      <a:gd name="connsiteY7" fmla="*/ 726043 h 2662132"/>
                      <a:gd name="connsiteX8" fmla="*/ 839381 w 3941787"/>
                      <a:gd name="connsiteY8" fmla="*/ 780983 h 2662132"/>
                      <a:gd name="connsiteX9" fmla="*/ 1262024 w 3941787"/>
                      <a:gd name="connsiteY9" fmla="*/ 214550 h 2662132"/>
                      <a:gd name="connsiteX10" fmla="*/ 1463535 w 3941787"/>
                      <a:gd name="connsiteY10" fmla="*/ 171154 h 2662132"/>
                      <a:gd name="connsiteX11" fmla="*/ 1665656 w 3941787"/>
                      <a:gd name="connsiteY11" fmla="*/ 457781 h 2662132"/>
                      <a:gd name="connsiteX12" fmla="*/ 1517599 w 3941787"/>
                      <a:gd name="connsiteY12" fmla="*/ 987104 h 2662132"/>
                      <a:gd name="connsiteX13" fmla="*/ 1716138 w 3941787"/>
                      <a:gd name="connsiteY13" fmla="*/ 1064142 h 2662132"/>
                      <a:gd name="connsiteX14" fmla="*/ 1652397 w 3941787"/>
                      <a:gd name="connsiteY14" fmla="*/ 1312745 h 2662132"/>
                      <a:gd name="connsiteX15" fmla="*/ 1970608 w 3941787"/>
                      <a:gd name="connsiteY15" fmla="*/ 1435198 h 2662132"/>
                      <a:gd name="connsiteX16" fmla="*/ 2336940 w 3941787"/>
                      <a:gd name="connsiteY16" fmla="*/ 1216999 h 2662132"/>
                      <a:gd name="connsiteX17" fmla="*/ 2291258 w 3941787"/>
                      <a:gd name="connsiteY17" fmla="*/ 1782556 h 2662132"/>
                      <a:gd name="connsiteX18" fmla="*/ 2517839 w 3941787"/>
                      <a:gd name="connsiteY18" fmla="*/ 1739846 h 2662132"/>
                      <a:gd name="connsiteX19" fmla="*/ 2615108 w 3941787"/>
                      <a:gd name="connsiteY19" fmla="*/ 1982200 h 2662132"/>
                      <a:gd name="connsiteX20" fmla="*/ 2854986 w 3941787"/>
                      <a:gd name="connsiteY20" fmla="*/ 1915449 h 2662132"/>
                      <a:gd name="connsiteX21" fmla="*/ 2949169 w 3941787"/>
                      <a:gd name="connsiteY21" fmla="*/ 2024148 h 2662132"/>
                      <a:gd name="connsiteX22" fmla="*/ 2971114 w 3941787"/>
                      <a:gd name="connsiteY22" fmla="*/ 2160851 h 2662132"/>
                      <a:gd name="connsiteX23" fmla="*/ 3164091 w 3941787"/>
                      <a:gd name="connsiteY23" fmla="*/ 1935261 h 2662132"/>
                      <a:gd name="connsiteX24" fmla="*/ 3248901 w 3941787"/>
                      <a:gd name="connsiteY24" fmla="*/ 1906038 h 2662132"/>
                      <a:gd name="connsiteX25" fmla="*/ 3378937 w 3941787"/>
                      <a:gd name="connsiteY25" fmla="*/ 1981590 h 2662132"/>
                      <a:gd name="connsiteX26" fmla="*/ 3416465 w 3941787"/>
                      <a:gd name="connsiteY26" fmla="*/ 2132695 h 2662132"/>
                      <a:gd name="connsiteX27" fmla="*/ 3350476 w 3941787"/>
                      <a:gd name="connsiteY27" fmla="*/ 2400195 h 2662132"/>
                      <a:gd name="connsiteX28" fmla="*/ 3419551 w 3941787"/>
                      <a:gd name="connsiteY28" fmla="*/ 2352037 h 2662132"/>
                      <a:gd name="connsiteX29" fmla="*/ 3502114 w 3941787"/>
                      <a:gd name="connsiteY29" fmla="*/ 2334663 h 2662132"/>
                      <a:gd name="connsiteX30" fmla="*/ 3539719 w 3941787"/>
                      <a:gd name="connsiteY30" fmla="*/ 2396538 h 2662132"/>
                      <a:gd name="connsiteX31" fmla="*/ 3525355 w 3941787"/>
                      <a:gd name="connsiteY31" fmla="*/ 2468737 h 2662132"/>
                      <a:gd name="connsiteX32" fmla="*/ 3694519 w 3941787"/>
                      <a:gd name="connsiteY32" fmla="*/ 2453573 h 2662132"/>
                      <a:gd name="connsiteX33" fmla="*/ 3758222 w 3941787"/>
                      <a:gd name="connsiteY33" fmla="*/ 2621061 h 2662132"/>
                      <a:gd name="connsiteX34" fmla="*/ 3902735 w 3941787"/>
                      <a:gd name="connsiteY34" fmla="*/ 2591343 h 2662132"/>
                      <a:gd name="connsiteX35" fmla="*/ 3941788 w 3941787"/>
                      <a:gd name="connsiteY35" fmla="*/ 2662133 h 26621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</a:cxnLst>
                    <a:rect l="l" t="t" r="r" b="b"/>
                    <a:pathLst>
                      <a:path w="3941787" h="2662132">
                        <a:moveTo>
                          <a:pt x="3941788" y="2662133"/>
                        </a:moveTo>
                        <a:lnTo>
                          <a:pt x="726300" y="2662133"/>
                        </a:lnTo>
                        <a:cubicBezTo>
                          <a:pt x="452095" y="2507218"/>
                          <a:pt x="204749" y="2304450"/>
                          <a:pt x="0" y="2065258"/>
                        </a:cubicBezTo>
                        <a:lnTo>
                          <a:pt x="0" y="131454"/>
                        </a:lnTo>
                        <a:cubicBezTo>
                          <a:pt x="4572" y="127987"/>
                          <a:pt x="9144" y="124596"/>
                          <a:pt x="13716" y="121282"/>
                        </a:cubicBezTo>
                        <a:cubicBezTo>
                          <a:pt x="124854" y="40586"/>
                          <a:pt x="265557" y="-33176"/>
                          <a:pt x="393916" y="15668"/>
                        </a:cubicBezTo>
                        <a:cubicBezTo>
                          <a:pt x="501891" y="56740"/>
                          <a:pt x="562928" y="173669"/>
                          <a:pt x="583387" y="287359"/>
                        </a:cubicBezTo>
                        <a:cubicBezTo>
                          <a:pt x="610248" y="436521"/>
                          <a:pt x="582435" y="594941"/>
                          <a:pt x="506425" y="726043"/>
                        </a:cubicBezTo>
                        <a:cubicBezTo>
                          <a:pt x="585330" y="608923"/>
                          <a:pt x="802310" y="644738"/>
                          <a:pt x="839381" y="780983"/>
                        </a:cubicBezTo>
                        <a:cubicBezTo>
                          <a:pt x="886473" y="541982"/>
                          <a:pt x="1046302" y="327746"/>
                          <a:pt x="1262024" y="214550"/>
                        </a:cubicBezTo>
                        <a:cubicBezTo>
                          <a:pt x="1324089" y="181975"/>
                          <a:pt x="1394841" y="157019"/>
                          <a:pt x="1463535" y="171154"/>
                        </a:cubicBezTo>
                        <a:cubicBezTo>
                          <a:pt x="1586065" y="196453"/>
                          <a:pt x="1651406" y="333499"/>
                          <a:pt x="1665656" y="457781"/>
                        </a:cubicBezTo>
                        <a:cubicBezTo>
                          <a:pt x="1686992" y="644433"/>
                          <a:pt x="1632699" y="838629"/>
                          <a:pt x="1517599" y="987104"/>
                        </a:cubicBezTo>
                        <a:cubicBezTo>
                          <a:pt x="1574825" y="920810"/>
                          <a:pt x="1695564" y="979027"/>
                          <a:pt x="1716138" y="1064142"/>
                        </a:cubicBezTo>
                        <a:cubicBezTo>
                          <a:pt x="1736750" y="1149296"/>
                          <a:pt x="1693888" y="1235592"/>
                          <a:pt x="1652397" y="1312745"/>
                        </a:cubicBezTo>
                        <a:cubicBezTo>
                          <a:pt x="1758772" y="1224886"/>
                          <a:pt x="1950530" y="1298724"/>
                          <a:pt x="1970608" y="1435198"/>
                        </a:cubicBezTo>
                        <a:cubicBezTo>
                          <a:pt x="1949653" y="1292476"/>
                          <a:pt x="2230907" y="1117978"/>
                          <a:pt x="2336940" y="1216999"/>
                        </a:cubicBezTo>
                        <a:cubicBezTo>
                          <a:pt x="2470404" y="1341663"/>
                          <a:pt x="2386051" y="1643377"/>
                          <a:pt x="2291258" y="1782556"/>
                        </a:cubicBezTo>
                        <a:cubicBezTo>
                          <a:pt x="2347341" y="1723272"/>
                          <a:pt x="2443925" y="1703232"/>
                          <a:pt x="2517839" y="1739846"/>
                        </a:cubicBezTo>
                        <a:cubicBezTo>
                          <a:pt x="2603144" y="1782099"/>
                          <a:pt x="2646883" y="1892474"/>
                          <a:pt x="2615108" y="1982200"/>
                        </a:cubicBezTo>
                        <a:cubicBezTo>
                          <a:pt x="2651646" y="1895827"/>
                          <a:pt x="2773566" y="1868929"/>
                          <a:pt x="2854986" y="1915449"/>
                        </a:cubicBezTo>
                        <a:cubicBezTo>
                          <a:pt x="2896972" y="1939452"/>
                          <a:pt x="2930728" y="1979533"/>
                          <a:pt x="2949169" y="2024148"/>
                        </a:cubicBezTo>
                        <a:cubicBezTo>
                          <a:pt x="2967342" y="2068077"/>
                          <a:pt x="2958084" y="2114826"/>
                          <a:pt x="2971114" y="2160851"/>
                        </a:cubicBezTo>
                        <a:cubicBezTo>
                          <a:pt x="3013520" y="2067315"/>
                          <a:pt x="3073832" y="1987610"/>
                          <a:pt x="3164091" y="1935261"/>
                        </a:cubicBezTo>
                        <a:cubicBezTo>
                          <a:pt x="3190227" y="1920135"/>
                          <a:pt x="3218726" y="1907448"/>
                          <a:pt x="3248901" y="1906038"/>
                        </a:cubicBezTo>
                        <a:cubicBezTo>
                          <a:pt x="3301403" y="1903600"/>
                          <a:pt x="3351047" y="1937051"/>
                          <a:pt x="3378937" y="1981590"/>
                        </a:cubicBezTo>
                        <a:cubicBezTo>
                          <a:pt x="3406826" y="2026129"/>
                          <a:pt x="3415741" y="2080155"/>
                          <a:pt x="3416465" y="2132695"/>
                        </a:cubicBezTo>
                        <a:cubicBezTo>
                          <a:pt x="3417722" y="2225545"/>
                          <a:pt x="3394748" y="2318585"/>
                          <a:pt x="3350476" y="2400195"/>
                        </a:cubicBezTo>
                        <a:cubicBezTo>
                          <a:pt x="3372384" y="2382593"/>
                          <a:pt x="3395472" y="2366515"/>
                          <a:pt x="3419551" y="2352037"/>
                        </a:cubicBezTo>
                        <a:cubicBezTo>
                          <a:pt x="3444621" y="2336987"/>
                          <a:pt x="3475139" y="2323424"/>
                          <a:pt x="3502114" y="2334663"/>
                        </a:cubicBezTo>
                        <a:cubicBezTo>
                          <a:pt x="3525660" y="2344455"/>
                          <a:pt x="3538576" y="2371087"/>
                          <a:pt x="3539719" y="2396538"/>
                        </a:cubicBezTo>
                        <a:cubicBezTo>
                          <a:pt x="3540824" y="2421417"/>
                          <a:pt x="3532594" y="2445382"/>
                          <a:pt x="3525355" y="2468737"/>
                        </a:cubicBezTo>
                        <a:cubicBezTo>
                          <a:pt x="3574771" y="2431970"/>
                          <a:pt x="3641293" y="2405186"/>
                          <a:pt x="3694519" y="2453573"/>
                        </a:cubicBezTo>
                        <a:cubicBezTo>
                          <a:pt x="3739782" y="2494645"/>
                          <a:pt x="3751555" y="2560291"/>
                          <a:pt x="3758222" y="2621061"/>
                        </a:cubicBezTo>
                        <a:cubicBezTo>
                          <a:pt x="3749916" y="2545432"/>
                          <a:pt x="3871075" y="2565244"/>
                          <a:pt x="3902735" y="2591343"/>
                        </a:cubicBezTo>
                        <a:cubicBezTo>
                          <a:pt x="3921709" y="2606964"/>
                          <a:pt x="3934244" y="2632529"/>
                          <a:pt x="3941788" y="2662133"/>
                        </a:cubicBezTo>
                        <a:close/>
                      </a:path>
                    </a:pathLst>
                  </a:custGeom>
                  <a:solidFill>
                    <a:srgbClr val="71A140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257" name="图形 2">
                    <a:extLst>
                      <a:ext uri="{FF2B5EF4-FFF2-40B4-BE49-F238E27FC236}">
                        <a16:creationId xmlns:a16="http://schemas.microsoft.com/office/drawing/2014/main" id="{6C2B30B7-17B3-EDC9-3597-A8C66ABAC733}"/>
                      </a:ext>
                    </a:extLst>
                  </p:cNvPr>
                  <p:cNvGrpSpPr/>
                  <p:nvPr/>
                </p:nvGrpSpPr>
                <p:grpSpPr>
                  <a:xfrm>
                    <a:off x="3272675" y="4640507"/>
                    <a:ext cx="1312061" cy="1929723"/>
                    <a:chOff x="3272675" y="4640507"/>
                    <a:chExt cx="1312061" cy="1929723"/>
                  </a:xfrm>
                </p:grpSpPr>
                <p:sp>
                  <p:nvSpPr>
                    <p:cNvPr id="258" name="任意多边形: 形状 257">
                      <a:extLst>
                        <a:ext uri="{FF2B5EF4-FFF2-40B4-BE49-F238E27FC236}">
                          <a16:creationId xmlns:a16="http://schemas.microsoft.com/office/drawing/2014/main" id="{35EA17A0-E818-3F8B-9CC4-876031BA410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272675" y="5153177"/>
                      <a:ext cx="805510" cy="1417053"/>
                    </a:xfrm>
                    <a:custGeom>
                      <a:avLst/>
                      <a:gdLst>
                        <a:gd name="connsiteX0" fmla="*/ 805510 w 805510"/>
                        <a:gd name="connsiteY0" fmla="*/ 5182 h 1417053"/>
                        <a:gd name="connsiteX1" fmla="*/ 563728 w 805510"/>
                        <a:gd name="connsiteY1" fmla="*/ 333489 h 1417053"/>
                        <a:gd name="connsiteX2" fmla="*/ 264681 w 805510"/>
                        <a:gd name="connsiteY2" fmla="*/ 863994 h 1417053"/>
                        <a:gd name="connsiteX3" fmla="*/ 178994 w 805510"/>
                        <a:gd name="connsiteY3" fmla="*/ 1047331 h 1417053"/>
                        <a:gd name="connsiteX4" fmla="*/ 7315 w 805510"/>
                        <a:gd name="connsiteY4" fmla="*/ 1417053 h 1417053"/>
                        <a:gd name="connsiteX5" fmla="*/ 0 w 805510"/>
                        <a:gd name="connsiteY5" fmla="*/ 1414920 h 1417053"/>
                        <a:gd name="connsiteX6" fmla="*/ 3696 w 805510"/>
                        <a:gd name="connsiteY6" fmla="*/ 1389316 h 1417053"/>
                        <a:gd name="connsiteX7" fmla="*/ 29299 w 805510"/>
                        <a:gd name="connsiteY7" fmla="*/ 1262596 h 1417053"/>
                        <a:gd name="connsiteX8" fmla="*/ 197282 w 805510"/>
                        <a:gd name="connsiteY8" fmla="*/ 830047 h 1417053"/>
                        <a:gd name="connsiteX9" fmla="*/ 532600 w 805510"/>
                        <a:gd name="connsiteY9" fmla="*/ 311468 h 1417053"/>
                        <a:gd name="connsiteX10" fmla="*/ 799909 w 805510"/>
                        <a:gd name="connsiteY10" fmla="*/ 0 h 1417053"/>
                        <a:gd name="connsiteX11" fmla="*/ 805510 w 805510"/>
                        <a:gd name="connsiteY11" fmla="*/ 5182 h 1417053"/>
                        <a:gd name="connsiteX12" fmla="*/ 805510 w 805510"/>
                        <a:gd name="connsiteY12" fmla="*/ 5182 h 14170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805510" h="1417053">
                          <a:moveTo>
                            <a:pt x="805510" y="5182"/>
                          </a:moveTo>
                          <a:cubicBezTo>
                            <a:pt x="718376" y="109500"/>
                            <a:pt x="638861" y="220332"/>
                            <a:pt x="563728" y="333489"/>
                          </a:cubicBezTo>
                          <a:cubicBezTo>
                            <a:pt x="451904" y="503072"/>
                            <a:pt x="348691" y="678980"/>
                            <a:pt x="264681" y="863994"/>
                          </a:cubicBezTo>
                          <a:cubicBezTo>
                            <a:pt x="237096" y="924382"/>
                            <a:pt x="207493" y="987590"/>
                            <a:pt x="178994" y="1047331"/>
                          </a:cubicBezTo>
                          <a:cubicBezTo>
                            <a:pt x="119672" y="1170089"/>
                            <a:pt x="66142" y="1293457"/>
                            <a:pt x="7315" y="1417053"/>
                          </a:cubicBezTo>
                          <a:cubicBezTo>
                            <a:pt x="7315" y="1417053"/>
                            <a:pt x="0" y="1414920"/>
                            <a:pt x="0" y="1414920"/>
                          </a:cubicBezTo>
                          <a:cubicBezTo>
                            <a:pt x="1067" y="1406347"/>
                            <a:pt x="2476" y="1397851"/>
                            <a:pt x="3696" y="1389316"/>
                          </a:cubicBezTo>
                          <a:cubicBezTo>
                            <a:pt x="10173" y="1346797"/>
                            <a:pt x="19164" y="1304277"/>
                            <a:pt x="29299" y="1262596"/>
                          </a:cubicBezTo>
                          <a:cubicBezTo>
                            <a:pt x="67437" y="1112406"/>
                            <a:pt x="122720" y="965987"/>
                            <a:pt x="197282" y="830047"/>
                          </a:cubicBezTo>
                          <a:cubicBezTo>
                            <a:pt x="298132" y="650291"/>
                            <a:pt x="407403" y="475221"/>
                            <a:pt x="532600" y="311468"/>
                          </a:cubicBezTo>
                          <a:cubicBezTo>
                            <a:pt x="615887" y="202768"/>
                            <a:pt x="703288" y="97193"/>
                            <a:pt x="799909" y="0"/>
                          </a:cubicBezTo>
                          <a:cubicBezTo>
                            <a:pt x="799986" y="-38"/>
                            <a:pt x="805510" y="5182"/>
                            <a:pt x="805510" y="5182"/>
                          </a:cubicBezTo>
                          <a:lnTo>
                            <a:pt x="805510" y="5182"/>
                          </a:lnTo>
                          <a:close/>
                        </a:path>
                      </a:pathLst>
                    </a:custGeom>
                    <a:solidFill>
                      <a:srgbClr val="4C6B31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259" name="图形 2">
                      <a:extLst>
                        <a:ext uri="{FF2B5EF4-FFF2-40B4-BE49-F238E27FC236}">
                          <a16:creationId xmlns:a16="http://schemas.microsoft.com/office/drawing/2014/main" id="{B071FD5A-12CA-AE65-5658-414585D9139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878668" y="4640507"/>
                      <a:ext cx="706068" cy="660084"/>
                      <a:chOff x="3878668" y="4640507"/>
                      <a:chExt cx="706068" cy="660084"/>
                    </a:xfrm>
                  </p:grpSpPr>
                  <p:sp>
                    <p:nvSpPr>
                      <p:cNvPr id="260" name="任意多边形: 形状 259">
                        <a:extLst>
                          <a:ext uri="{FF2B5EF4-FFF2-40B4-BE49-F238E27FC236}">
                            <a16:creationId xmlns:a16="http://schemas.microsoft.com/office/drawing/2014/main" id="{42AD9903-3C71-D966-C476-8DC2F7BA934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951402" y="5123989"/>
                        <a:ext cx="167786" cy="161218"/>
                      </a:xfrm>
                      <a:custGeom>
                        <a:avLst/>
                        <a:gdLst>
                          <a:gd name="connsiteX0" fmla="*/ 156844 w 167786"/>
                          <a:gd name="connsiteY0" fmla="*/ 133049 h 161218"/>
                          <a:gd name="connsiteX1" fmla="*/ 32600 w 167786"/>
                          <a:gd name="connsiteY1" fmla="*/ 143069 h 161218"/>
                          <a:gd name="connsiteX2" fmla="*/ 14845 w 167786"/>
                          <a:gd name="connsiteY2" fmla="*/ 19701 h 161218"/>
                          <a:gd name="connsiteX3" fmla="*/ 126707 w 167786"/>
                          <a:gd name="connsiteY3" fmla="*/ 25187 h 161218"/>
                          <a:gd name="connsiteX4" fmla="*/ 156844 w 167786"/>
                          <a:gd name="connsiteY4" fmla="*/ 133049 h 16121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7786" h="161218">
                            <a:moveTo>
                              <a:pt x="156844" y="133049"/>
                            </a:moveTo>
                            <a:cubicBezTo>
                              <a:pt x="134289" y="161319"/>
                              <a:pt x="71843" y="174387"/>
                              <a:pt x="32600" y="143069"/>
                            </a:cubicBezTo>
                            <a:cubicBezTo>
                              <a:pt x="-6605" y="111789"/>
                              <a:pt x="-7748" y="47971"/>
                              <a:pt x="14845" y="19701"/>
                            </a:cubicBezTo>
                            <a:cubicBezTo>
                              <a:pt x="37401" y="-8569"/>
                              <a:pt x="87502" y="-6131"/>
                              <a:pt x="126707" y="25187"/>
                            </a:cubicBezTo>
                            <a:cubicBezTo>
                              <a:pt x="165912" y="56467"/>
                              <a:pt x="179437" y="104778"/>
                              <a:pt x="156844" y="133049"/>
                            </a:cubicBezTo>
                            <a:close/>
                          </a:path>
                        </a:pathLst>
                      </a:custGeom>
                      <a:solidFill>
                        <a:srgbClr val="629F42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grpSp>
                    <p:nvGrpSpPr>
                      <p:cNvPr id="261" name="图形 2">
                        <a:extLst>
                          <a:ext uri="{FF2B5EF4-FFF2-40B4-BE49-F238E27FC236}">
                            <a16:creationId xmlns:a16="http://schemas.microsoft.com/office/drawing/2014/main" id="{82C147F4-60CA-354F-2C75-9958555101D3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878668" y="4640507"/>
                        <a:ext cx="706068" cy="660084"/>
                        <a:chOff x="3878668" y="4640507"/>
                        <a:chExt cx="706068" cy="660084"/>
                      </a:xfrm>
                    </p:grpSpPr>
                    <p:grpSp>
                      <p:nvGrpSpPr>
                        <p:cNvPr id="262" name="图形 2">
                          <a:extLst>
                            <a:ext uri="{FF2B5EF4-FFF2-40B4-BE49-F238E27FC236}">
                              <a16:creationId xmlns:a16="http://schemas.microsoft.com/office/drawing/2014/main" id="{0B4380B5-76F8-90DD-1848-0AD8E3C5C85E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4186016" y="4867648"/>
                          <a:ext cx="390537" cy="318497"/>
                          <a:chOff x="4186016" y="4867648"/>
                          <a:chExt cx="390537" cy="318497"/>
                        </a:xfrm>
                      </p:grpSpPr>
                      <p:sp>
                        <p:nvSpPr>
                          <p:cNvPr id="263" name="任意多边形: 形状 262">
                            <a:extLst>
                              <a:ext uri="{FF2B5EF4-FFF2-40B4-BE49-F238E27FC236}">
                                <a16:creationId xmlns:a16="http://schemas.microsoft.com/office/drawing/2014/main" id="{1A67E48F-4265-6F2D-E8A9-480A908EB67B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186016" y="4867648"/>
                            <a:ext cx="390537" cy="318459"/>
                          </a:xfrm>
                          <a:custGeom>
                            <a:avLst/>
                            <a:gdLst>
                              <a:gd name="connsiteX0" fmla="*/ 364800 w 390537"/>
                              <a:gd name="connsiteY0" fmla="*/ 222854 h 318459"/>
                              <a:gd name="connsiteX1" fmla="*/ 304678 w 390537"/>
                              <a:gd name="connsiteY1" fmla="*/ 248610 h 318459"/>
                              <a:gd name="connsiteX2" fmla="*/ 260139 w 390537"/>
                              <a:gd name="connsiteY2" fmla="*/ 263164 h 318459"/>
                              <a:gd name="connsiteX3" fmla="*/ 80536 w 390537"/>
                              <a:gd name="connsiteY3" fmla="*/ 313037 h 318459"/>
                              <a:gd name="connsiteX4" fmla="*/ 41826 w 390537"/>
                              <a:gd name="connsiteY4" fmla="*/ 318218 h 318459"/>
                              <a:gd name="connsiteX5" fmla="*/ 1021 w 390537"/>
                              <a:gd name="connsiteY5" fmla="*/ 260420 h 318459"/>
                              <a:gd name="connsiteX6" fmla="*/ 46855 w 390537"/>
                              <a:gd name="connsiteY6" fmla="*/ 195193 h 318459"/>
                              <a:gd name="connsiteX7" fmla="*/ 109606 w 390537"/>
                              <a:gd name="connsiteY7" fmla="*/ 132481 h 318459"/>
                              <a:gd name="connsiteX8" fmla="*/ 246118 w 390537"/>
                              <a:gd name="connsiteY8" fmla="*/ 14218 h 318459"/>
                              <a:gd name="connsiteX9" fmla="*/ 360685 w 390537"/>
                              <a:gd name="connsiteY9" fmla="*/ 41879 h 318459"/>
                              <a:gd name="connsiteX10" fmla="*/ 375011 w 390537"/>
                              <a:gd name="connsiteY10" fmla="*/ 76550 h 318459"/>
                              <a:gd name="connsiteX11" fmla="*/ 386745 w 390537"/>
                              <a:gd name="connsiteY11" fmla="*/ 188297 h 318459"/>
                              <a:gd name="connsiteX12" fmla="*/ 364800 w 390537"/>
                              <a:gd name="connsiteY12" fmla="*/ 222854 h 318459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</a:cxnLst>
                            <a:rect l="l" t="t" r="r" b="b"/>
                            <a:pathLst>
                              <a:path w="390537" h="318459">
                                <a:moveTo>
                                  <a:pt x="364800" y="222854"/>
                                </a:moveTo>
                                <a:cubicBezTo>
                                  <a:pt x="348684" y="235427"/>
                                  <a:pt x="326738" y="240875"/>
                                  <a:pt x="304678" y="248610"/>
                                </a:cubicBezTo>
                                <a:cubicBezTo>
                                  <a:pt x="289857" y="253791"/>
                                  <a:pt x="274998" y="258554"/>
                                  <a:pt x="260139" y="263164"/>
                                </a:cubicBezTo>
                                <a:cubicBezTo>
                                  <a:pt x="200398" y="281719"/>
                                  <a:pt x="140467" y="298368"/>
                                  <a:pt x="80536" y="313037"/>
                                </a:cubicBezTo>
                                <a:cubicBezTo>
                                  <a:pt x="67505" y="316237"/>
                                  <a:pt x="54170" y="319361"/>
                                  <a:pt x="41826" y="318218"/>
                                </a:cubicBezTo>
                                <a:cubicBezTo>
                                  <a:pt x="13670" y="315627"/>
                                  <a:pt x="-4618" y="289491"/>
                                  <a:pt x="1021" y="260420"/>
                                </a:cubicBezTo>
                                <a:cubicBezTo>
                                  <a:pt x="6088" y="234398"/>
                                  <a:pt x="27653" y="214853"/>
                                  <a:pt x="46855" y="195193"/>
                                </a:cubicBezTo>
                                <a:cubicBezTo>
                                  <a:pt x="67505" y="174048"/>
                                  <a:pt x="88346" y="153055"/>
                                  <a:pt x="109606" y="132481"/>
                                </a:cubicBezTo>
                                <a:cubicBezTo>
                                  <a:pt x="153116" y="90418"/>
                                  <a:pt x="198912" y="51975"/>
                                  <a:pt x="246118" y="14218"/>
                                </a:cubicBezTo>
                                <a:cubicBezTo>
                                  <a:pt x="281742" y="-14319"/>
                                  <a:pt x="337254" y="2750"/>
                                  <a:pt x="360685" y="41879"/>
                                </a:cubicBezTo>
                                <a:cubicBezTo>
                                  <a:pt x="367124" y="52623"/>
                                  <a:pt x="371201" y="64587"/>
                                  <a:pt x="375011" y="76550"/>
                                </a:cubicBezTo>
                                <a:cubicBezTo>
                                  <a:pt x="386555" y="112707"/>
                                  <a:pt x="396118" y="151493"/>
                                  <a:pt x="386745" y="188297"/>
                                </a:cubicBezTo>
                                <a:cubicBezTo>
                                  <a:pt x="382745" y="204185"/>
                                  <a:pt x="374934" y="214967"/>
                                  <a:pt x="364800" y="222854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7E6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64" name="任意多边形: 形状 263">
                            <a:extLst>
                              <a:ext uri="{FF2B5EF4-FFF2-40B4-BE49-F238E27FC236}">
                                <a16:creationId xmlns:a16="http://schemas.microsoft.com/office/drawing/2014/main" id="{B10F52DC-D5BC-3E5B-85D9-ED9705CED8EE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186054" y="4878257"/>
                            <a:ext cx="354129" cy="307888"/>
                          </a:xfrm>
                          <a:custGeom>
                            <a:avLst/>
                            <a:gdLst>
                              <a:gd name="connsiteX0" fmla="*/ 305783 w 354129"/>
                              <a:gd name="connsiteY0" fmla="*/ 241696 h 307888"/>
                              <a:gd name="connsiteX1" fmla="*/ 80536 w 354129"/>
                              <a:gd name="connsiteY1" fmla="*/ 302466 h 307888"/>
                              <a:gd name="connsiteX2" fmla="*/ 41826 w 354129"/>
                              <a:gd name="connsiteY2" fmla="*/ 307647 h 307888"/>
                              <a:gd name="connsiteX3" fmla="*/ 1021 w 354129"/>
                              <a:gd name="connsiteY3" fmla="*/ 249849 h 307888"/>
                              <a:gd name="connsiteX4" fmla="*/ 46855 w 354129"/>
                              <a:gd name="connsiteY4" fmla="*/ 184622 h 307888"/>
                              <a:gd name="connsiteX5" fmla="*/ 109606 w 354129"/>
                              <a:gd name="connsiteY5" fmla="*/ 121910 h 307888"/>
                              <a:gd name="connsiteX6" fmla="*/ 185844 w 354129"/>
                              <a:gd name="connsiteY6" fmla="*/ 52149 h 307888"/>
                              <a:gd name="connsiteX7" fmla="*/ 224973 w 354129"/>
                              <a:gd name="connsiteY7" fmla="*/ 19688 h 307888"/>
                              <a:gd name="connsiteX8" fmla="*/ 251109 w 354129"/>
                              <a:gd name="connsiteY8" fmla="*/ 142 h 307888"/>
                              <a:gd name="connsiteX9" fmla="*/ 251109 w 354129"/>
                              <a:gd name="connsiteY9" fmla="*/ 56797 h 307888"/>
                              <a:gd name="connsiteX10" fmla="*/ 252024 w 354129"/>
                              <a:gd name="connsiteY10" fmla="*/ 75085 h 307888"/>
                              <a:gd name="connsiteX11" fmla="*/ 263835 w 354129"/>
                              <a:gd name="connsiteY11" fmla="*/ 71504 h 307888"/>
                              <a:gd name="connsiteX12" fmla="*/ 294200 w 354129"/>
                              <a:gd name="connsiteY12" fmla="*/ 49482 h 307888"/>
                              <a:gd name="connsiteX13" fmla="*/ 330243 w 354129"/>
                              <a:gd name="connsiteY13" fmla="*/ 48072 h 307888"/>
                              <a:gd name="connsiteX14" fmla="*/ 333329 w 354129"/>
                              <a:gd name="connsiteY14" fmla="*/ 51006 h 307888"/>
                              <a:gd name="connsiteX15" fmla="*/ 333177 w 354129"/>
                              <a:gd name="connsiteY15" fmla="*/ 55311 h 307888"/>
                              <a:gd name="connsiteX16" fmla="*/ 293705 w 354129"/>
                              <a:gd name="connsiteY16" fmla="*/ 79924 h 307888"/>
                              <a:gd name="connsiteX17" fmla="*/ 294772 w 354129"/>
                              <a:gd name="connsiteY17" fmla="*/ 92878 h 307888"/>
                              <a:gd name="connsiteX18" fmla="*/ 312755 w 354129"/>
                              <a:gd name="connsiteY18" fmla="*/ 88077 h 307888"/>
                              <a:gd name="connsiteX19" fmla="*/ 315079 w 354129"/>
                              <a:gd name="connsiteY19" fmla="*/ 109223 h 307888"/>
                              <a:gd name="connsiteX20" fmla="*/ 281475 w 354129"/>
                              <a:gd name="connsiteY20" fmla="*/ 120843 h 307888"/>
                              <a:gd name="connsiteX21" fmla="*/ 282428 w 354129"/>
                              <a:gd name="connsiteY21" fmla="*/ 147094 h 307888"/>
                              <a:gd name="connsiteX22" fmla="*/ 307155 w 354129"/>
                              <a:gd name="connsiteY22" fmla="*/ 137302 h 307888"/>
                              <a:gd name="connsiteX23" fmla="*/ 313593 w 354129"/>
                              <a:gd name="connsiteY23" fmla="*/ 137645 h 307888"/>
                              <a:gd name="connsiteX24" fmla="*/ 318318 w 354129"/>
                              <a:gd name="connsiteY24" fmla="*/ 148313 h 307888"/>
                              <a:gd name="connsiteX25" fmla="*/ 311917 w 354129"/>
                              <a:gd name="connsiteY25" fmla="*/ 158981 h 307888"/>
                              <a:gd name="connsiteX26" fmla="*/ 307078 w 354129"/>
                              <a:gd name="connsiteY26" fmla="*/ 166144 h 307888"/>
                              <a:gd name="connsiteX27" fmla="*/ 311117 w 354129"/>
                              <a:gd name="connsiteY27" fmla="*/ 174564 h 307888"/>
                              <a:gd name="connsiteX28" fmla="*/ 328148 w 354129"/>
                              <a:gd name="connsiteY28" fmla="*/ 167173 h 307888"/>
                              <a:gd name="connsiteX29" fmla="*/ 346931 w 354129"/>
                              <a:gd name="connsiteY29" fmla="*/ 168087 h 307888"/>
                              <a:gd name="connsiteX30" fmla="*/ 344721 w 354129"/>
                              <a:gd name="connsiteY30" fmla="*/ 203101 h 307888"/>
                              <a:gd name="connsiteX31" fmla="*/ 325557 w 354129"/>
                              <a:gd name="connsiteY31" fmla="*/ 212055 h 307888"/>
                              <a:gd name="connsiteX32" fmla="*/ 325747 w 354129"/>
                              <a:gd name="connsiteY32" fmla="*/ 229428 h 307888"/>
                              <a:gd name="connsiteX33" fmla="*/ 312793 w 354129"/>
                              <a:gd name="connsiteY33" fmla="*/ 239525 h 307888"/>
                              <a:gd name="connsiteX34" fmla="*/ 305783 w 354129"/>
                              <a:gd name="connsiteY34" fmla="*/ 241696 h 30788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  <a:cxn ang="0">
                                <a:pos x="connsiteX29" y="connsiteY29"/>
                              </a:cxn>
                              <a:cxn ang="0">
                                <a:pos x="connsiteX30" y="connsiteY30"/>
                              </a:cxn>
                              <a:cxn ang="0">
                                <a:pos x="connsiteX31" y="connsiteY31"/>
                              </a:cxn>
                              <a:cxn ang="0">
                                <a:pos x="connsiteX32" y="connsiteY32"/>
                              </a:cxn>
                              <a:cxn ang="0">
                                <a:pos x="connsiteX33" y="connsiteY33"/>
                              </a:cxn>
                              <a:cxn ang="0">
                                <a:pos x="connsiteX34" y="connsiteY34"/>
                              </a:cxn>
                            </a:cxnLst>
                            <a:rect l="l" t="t" r="r" b="b"/>
                            <a:pathLst>
                              <a:path w="354129" h="307888">
                                <a:moveTo>
                                  <a:pt x="305783" y="241696"/>
                                </a:moveTo>
                                <a:cubicBezTo>
                                  <a:pt x="232288" y="264137"/>
                                  <a:pt x="155631" y="284026"/>
                                  <a:pt x="80536" y="302466"/>
                                </a:cubicBezTo>
                                <a:cubicBezTo>
                                  <a:pt x="67505" y="305666"/>
                                  <a:pt x="54170" y="308791"/>
                                  <a:pt x="41826" y="307647"/>
                                </a:cubicBezTo>
                                <a:cubicBezTo>
                                  <a:pt x="13670" y="305056"/>
                                  <a:pt x="-4618" y="278920"/>
                                  <a:pt x="1021" y="249849"/>
                                </a:cubicBezTo>
                                <a:cubicBezTo>
                                  <a:pt x="6088" y="223827"/>
                                  <a:pt x="27653" y="204282"/>
                                  <a:pt x="46855" y="184622"/>
                                </a:cubicBezTo>
                                <a:cubicBezTo>
                                  <a:pt x="67505" y="163477"/>
                                  <a:pt x="88346" y="142484"/>
                                  <a:pt x="109606" y="121910"/>
                                </a:cubicBezTo>
                                <a:cubicBezTo>
                                  <a:pt x="134371" y="97945"/>
                                  <a:pt x="159669" y="74551"/>
                                  <a:pt x="185844" y="52149"/>
                                </a:cubicBezTo>
                                <a:cubicBezTo>
                                  <a:pt x="198493" y="41328"/>
                                  <a:pt x="213543" y="31689"/>
                                  <a:pt x="224973" y="19688"/>
                                </a:cubicBezTo>
                                <a:cubicBezTo>
                                  <a:pt x="233507" y="10772"/>
                                  <a:pt x="235031" y="-1458"/>
                                  <a:pt x="251109" y="142"/>
                                </a:cubicBezTo>
                                <a:cubicBezTo>
                                  <a:pt x="287152" y="3762"/>
                                  <a:pt x="259301" y="41214"/>
                                  <a:pt x="251109" y="56797"/>
                                </a:cubicBezTo>
                                <a:cubicBezTo>
                                  <a:pt x="247909" y="62893"/>
                                  <a:pt x="245699" y="72342"/>
                                  <a:pt x="252024" y="75085"/>
                                </a:cubicBezTo>
                                <a:cubicBezTo>
                                  <a:pt x="255986" y="76800"/>
                                  <a:pt x="260406" y="74132"/>
                                  <a:pt x="263835" y="71504"/>
                                </a:cubicBezTo>
                                <a:cubicBezTo>
                                  <a:pt x="273741" y="63845"/>
                                  <a:pt x="282999" y="55082"/>
                                  <a:pt x="294200" y="49482"/>
                                </a:cubicBezTo>
                                <a:cubicBezTo>
                                  <a:pt x="305402" y="43881"/>
                                  <a:pt x="319385" y="41862"/>
                                  <a:pt x="330243" y="48072"/>
                                </a:cubicBezTo>
                                <a:cubicBezTo>
                                  <a:pt x="331501" y="48796"/>
                                  <a:pt x="332758" y="49672"/>
                                  <a:pt x="333329" y="51006"/>
                                </a:cubicBezTo>
                                <a:cubicBezTo>
                                  <a:pt x="333901" y="52377"/>
                                  <a:pt x="333634" y="53940"/>
                                  <a:pt x="333177" y="55311"/>
                                </a:cubicBezTo>
                                <a:cubicBezTo>
                                  <a:pt x="326890" y="74399"/>
                                  <a:pt x="304335" y="68227"/>
                                  <a:pt x="293705" y="79924"/>
                                </a:cubicBezTo>
                                <a:cubicBezTo>
                                  <a:pt x="290314" y="83657"/>
                                  <a:pt x="290238" y="90706"/>
                                  <a:pt x="294772" y="92878"/>
                                </a:cubicBezTo>
                                <a:cubicBezTo>
                                  <a:pt x="300525" y="95659"/>
                                  <a:pt x="306354" y="88687"/>
                                  <a:pt x="312755" y="88077"/>
                                </a:cubicBezTo>
                                <a:cubicBezTo>
                                  <a:pt x="327538" y="86705"/>
                                  <a:pt x="321937" y="103812"/>
                                  <a:pt x="315079" y="109223"/>
                                </a:cubicBezTo>
                                <a:cubicBezTo>
                                  <a:pt x="306393" y="116119"/>
                                  <a:pt x="291724" y="117185"/>
                                  <a:pt x="281475" y="120843"/>
                                </a:cubicBezTo>
                                <a:cubicBezTo>
                                  <a:pt x="262501" y="127587"/>
                                  <a:pt x="255377" y="154180"/>
                                  <a:pt x="282428" y="147094"/>
                                </a:cubicBezTo>
                                <a:cubicBezTo>
                                  <a:pt x="291038" y="144846"/>
                                  <a:pt x="298430" y="138940"/>
                                  <a:pt x="307155" y="137302"/>
                                </a:cubicBezTo>
                                <a:cubicBezTo>
                                  <a:pt x="309288" y="136921"/>
                                  <a:pt x="311574" y="136807"/>
                                  <a:pt x="313593" y="137645"/>
                                </a:cubicBezTo>
                                <a:cubicBezTo>
                                  <a:pt x="317480" y="139283"/>
                                  <a:pt x="319156" y="144160"/>
                                  <a:pt x="318318" y="148313"/>
                                </a:cubicBezTo>
                                <a:cubicBezTo>
                                  <a:pt x="317480" y="152466"/>
                                  <a:pt x="314775" y="155933"/>
                                  <a:pt x="311917" y="158981"/>
                                </a:cubicBezTo>
                                <a:cubicBezTo>
                                  <a:pt x="309936" y="161115"/>
                                  <a:pt x="307726" y="163286"/>
                                  <a:pt x="307078" y="166144"/>
                                </a:cubicBezTo>
                                <a:cubicBezTo>
                                  <a:pt x="306354" y="169420"/>
                                  <a:pt x="308107" y="173078"/>
                                  <a:pt x="311117" y="174564"/>
                                </a:cubicBezTo>
                                <a:cubicBezTo>
                                  <a:pt x="317594" y="177726"/>
                                  <a:pt x="323042" y="169687"/>
                                  <a:pt x="328148" y="167173"/>
                                </a:cubicBezTo>
                                <a:cubicBezTo>
                                  <a:pt x="334053" y="164239"/>
                                  <a:pt x="341635" y="164163"/>
                                  <a:pt x="346931" y="168087"/>
                                </a:cubicBezTo>
                                <a:cubicBezTo>
                                  <a:pt x="357104" y="175631"/>
                                  <a:pt x="356608" y="197576"/>
                                  <a:pt x="344721" y="203101"/>
                                </a:cubicBezTo>
                                <a:cubicBezTo>
                                  <a:pt x="338130" y="206187"/>
                                  <a:pt x="328567" y="205387"/>
                                  <a:pt x="325557" y="212055"/>
                                </a:cubicBezTo>
                                <a:cubicBezTo>
                                  <a:pt x="323157" y="217388"/>
                                  <a:pt x="327233" y="223751"/>
                                  <a:pt x="325747" y="229428"/>
                                </a:cubicBezTo>
                                <a:cubicBezTo>
                                  <a:pt x="324300" y="234953"/>
                                  <a:pt x="318280" y="237810"/>
                                  <a:pt x="312793" y="239525"/>
                                </a:cubicBezTo>
                                <a:cubicBezTo>
                                  <a:pt x="310546" y="240248"/>
                                  <a:pt x="308183" y="240972"/>
                                  <a:pt x="305783" y="241696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D582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265" name="图形 2">
                          <a:extLst>
                            <a:ext uri="{FF2B5EF4-FFF2-40B4-BE49-F238E27FC236}">
                              <a16:creationId xmlns:a16="http://schemas.microsoft.com/office/drawing/2014/main" id="{5A00E56E-5DC7-DA79-A637-41DD4F630469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4028925" y="4640507"/>
                          <a:ext cx="244730" cy="435230"/>
                          <a:chOff x="4028925" y="4640507"/>
                          <a:chExt cx="244730" cy="435230"/>
                        </a:xfrm>
                      </p:grpSpPr>
                      <p:sp>
                        <p:nvSpPr>
                          <p:cNvPr id="266" name="任意多边形: 形状 265">
                            <a:extLst>
                              <a:ext uri="{FF2B5EF4-FFF2-40B4-BE49-F238E27FC236}">
                                <a16:creationId xmlns:a16="http://schemas.microsoft.com/office/drawing/2014/main" id="{5B727DE0-F723-3721-4870-97FF76CB34E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033321" y="4640507"/>
                            <a:ext cx="240333" cy="435230"/>
                          </a:xfrm>
                          <a:custGeom>
                            <a:avLst/>
                            <a:gdLst>
                              <a:gd name="connsiteX0" fmla="*/ 240012 w 240333"/>
                              <a:gd name="connsiteY0" fmla="*/ 94104 h 435230"/>
                              <a:gd name="connsiteX1" fmla="*/ 229344 w 240333"/>
                              <a:gd name="connsiteY1" fmla="*/ 158607 h 435230"/>
                              <a:gd name="connsiteX2" fmla="*/ 217610 w 240333"/>
                              <a:gd name="connsiteY2" fmla="*/ 203946 h 435230"/>
                              <a:gd name="connsiteX3" fmla="*/ 162898 w 240333"/>
                              <a:gd name="connsiteY3" fmla="*/ 382140 h 435230"/>
                              <a:gd name="connsiteX4" fmla="*/ 146439 w 240333"/>
                              <a:gd name="connsiteY4" fmla="*/ 417534 h 435230"/>
                              <a:gd name="connsiteX5" fmla="*/ 75763 w 240333"/>
                              <a:gd name="connsiteY5" fmla="*/ 420773 h 435230"/>
                              <a:gd name="connsiteX6" fmla="*/ 45512 w 240333"/>
                              <a:gd name="connsiteY6" fmla="*/ 347049 h 435230"/>
                              <a:gd name="connsiteX7" fmla="*/ 26462 w 240333"/>
                              <a:gd name="connsiteY7" fmla="*/ 260372 h 435230"/>
                              <a:gd name="connsiteX8" fmla="*/ 363 w 240333"/>
                              <a:gd name="connsiteY8" fmla="*/ 81645 h 435230"/>
                              <a:gd name="connsiteX9" fmla="*/ 85365 w 240333"/>
                              <a:gd name="connsiteY9" fmla="*/ 34 h 435230"/>
                              <a:gd name="connsiteX10" fmla="*/ 122284 w 240333"/>
                              <a:gd name="connsiteY10" fmla="*/ 6626 h 435230"/>
                              <a:gd name="connsiteX11" fmla="*/ 222753 w 240333"/>
                              <a:gd name="connsiteY11" fmla="*/ 56918 h 435230"/>
                              <a:gd name="connsiteX12" fmla="*/ 240012 w 240333"/>
                              <a:gd name="connsiteY12" fmla="*/ 94104 h 43523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</a:cxnLst>
                            <a:rect l="l" t="t" r="r" b="b"/>
                            <a:pathLst>
                              <a:path w="240333" h="435230">
                                <a:moveTo>
                                  <a:pt x="240012" y="94104"/>
                                </a:moveTo>
                                <a:cubicBezTo>
                                  <a:pt x="241956" y="114449"/>
                                  <a:pt x="234679" y="135861"/>
                                  <a:pt x="229344" y="158607"/>
                                </a:cubicBezTo>
                                <a:cubicBezTo>
                                  <a:pt x="225763" y="173885"/>
                                  <a:pt x="221724" y="188972"/>
                                  <a:pt x="217610" y="203946"/>
                                </a:cubicBezTo>
                                <a:cubicBezTo>
                                  <a:pt x="201074" y="264258"/>
                                  <a:pt x="182824" y="323732"/>
                                  <a:pt x="162898" y="382140"/>
                                </a:cubicBezTo>
                                <a:cubicBezTo>
                                  <a:pt x="158555" y="394827"/>
                                  <a:pt x="154021" y="407781"/>
                                  <a:pt x="146439" y="417534"/>
                                </a:cubicBezTo>
                                <a:cubicBezTo>
                                  <a:pt x="129103" y="439861"/>
                                  <a:pt x="97214" y="441195"/>
                                  <a:pt x="75763" y="420773"/>
                                </a:cubicBezTo>
                                <a:cubicBezTo>
                                  <a:pt x="56561" y="402485"/>
                                  <a:pt x="51722" y="373757"/>
                                  <a:pt x="45512" y="347049"/>
                                </a:cubicBezTo>
                                <a:cubicBezTo>
                                  <a:pt x="38806" y="318246"/>
                                  <a:pt x="32367" y="289404"/>
                                  <a:pt x="26462" y="260372"/>
                                </a:cubicBezTo>
                                <a:cubicBezTo>
                                  <a:pt x="14460" y="201050"/>
                                  <a:pt x="6764" y="141766"/>
                                  <a:pt x="363" y="81645"/>
                                </a:cubicBezTo>
                                <a:cubicBezTo>
                                  <a:pt x="-4475" y="36268"/>
                                  <a:pt x="39797" y="-1299"/>
                                  <a:pt x="85365" y="34"/>
                                </a:cubicBezTo>
                                <a:cubicBezTo>
                                  <a:pt x="97899" y="415"/>
                                  <a:pt x="110168" y="3425"/>
                                  <a:pt x="122284" y="6626"/>
                                </a:cubicBezTo>
                                <a:cubicBezTo>
                                  <a:pt x="158974" y="16379"/>
                                  <a:pt x="196807" y="29219"/>
                                  <a:pt x="222753" y="56918"/>
                                </a:cubicBezTo>
                                <a:cubicBezTo>
                                  <a:pt x="233955" y="68919"/>
                                  <a:pt x="238831" y="81302"/>
                                  <a:pt x="240012" y="94104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7E6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67" name="任意多边形: 形状 266">
                            <a:extLst>
                              <a:ext uri="{FF2B5EF4-FFF2-40B4-BE49-F238E27FC236}">
                                <a16:creationId xmlns:a16="http://schemas.microsoft.com/office/drawing/2014/main" id="{44F058D4-9498-B8D6-BD47-9BC11683258E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028925" y="4674155"/>
                            <a:ext cx="240807" cy="401582"/>
                          </a:xfrm>
                          <a:custGeom>
                            <a:avLst/>
                            <a:gdLst>
                              <a:gd name="connsiteX0" fmla="*/ 237437 w 240807"/>
                              <a:gd name="connsiteY0" fmla="*/ 125988 h 401582"/>
                              <a:gd name="connsiteX1" fmla="*/ 167256 w 240807"/>
                              <a:gd name="connsiteY1" fmla="*/ 348492 h 401582"/>
                              <a:gd name="connsiteX2" fmla="*/ 150797 w 240807"/>
                              <a:gd name="connsiteY2" fmla="*/ 383886 h 401582"/>
                              <a:gd name="connsiteX3" fmla="*/ 80122 w 240807"/>
                              <a:gd name="connsiteY3" fmla="*/ 387125 h 401582"/>
                              <a:gd name="connsiteX4" fmla="*/ 49870 w 240807"/>
                              <a:gd name="connsiteY4" fmla="*/ 313401 h 401582"/>
                              <a:gd name="connsiteX5" fmla="*/ 30820 w 240807"/>
                              <a:gd name="connsiteY5" fmla="*/ 226724 h 401582"/>
                              <a:gd name="connsiteX6" fmla="*/ 13142 w 240807"/>
                              <a:gd name="connsiteY6" fmla="*/ 124921 h 401582"/>
                              <a:gd name="connsiteX7" fmla="*/ 6856 w 240807"/>
                              <a:gd name="connsiteY7" fmla="*/ 74476 h 401582"/>
                              <a:gd name="connsiteX8" fmla="*/ 4493 w 240807"/>
                              <a:gd name="connsiteY8" fmla="*/ 41939 h 401582"/>
                              <a:gd name="connsiteX9" fmla="*/ 52194 w 240807"/>
                              <a:gd name="connsiteY9" fmla="*/ 72457 h 401582"/>
                              <a:gd name="connsiteX10" fmla="*/ 68082 w 240807"/>
                              <a:gd name="connsiteY10" fmla="*/ 81525 h 401582"/>
                              <a:gd name="connsiteX11" fmla="*/ 71435 w 240807"/>
                              <a:gd name="connsiteY11" fmla="*/ 69637 h 401582"/>
                              <a:gd name="connsiteX12" fmla="*/ 69263 w 240807"/>
                              <a:gd name="connsiteY12" fmla="*/ 32185 h 401582"/>
                              <a:gd name="connsiteX13" fmla="*/ 87513 w 240807"/>
                              <a:gd name="connsiteY13" fmla="*/ 1057 h 401582"/>
                              <a:gd name="connsiteX14" fmla="*/ 91666 w 240807"/>
                              <a:gd name="connsiteY14" fmla="*/ 67 h 401582"/>
                              <a:gd name="connsiteX15" fmla="*/ 95209 w 240807"/>
                              <a:gd name="connsiteY15" fmla="*/ 2505 h 401582"/>
                              <a:gd name="connsiteX16" fmla="*/ 98296 w 240807"/>
                              <a:gd name="connsiteY16" fmla="*/ 31271 h 401582"/>
                              <a:gd name="connsiteX17" fmla="*/ 98753 w 240807"/>
                              <a:gd name="connsiteY17" fmla="*/ 54969 h 401582"/>
                              <a:gd name="connsiteX18" fmla="*/ 108201 w 240807"/>
                              <a:gd name="connsiteY18" fmla="*/ 66361 h 401582"/>
                              <a:gd name="connsiteX19" fmla="*/ 120127 w 240807"/>
                              <a:gd name="connsiteY19" fmla="*/ 59770 h 401582"/>
                              <a:gd name="connsiteX20" fmla="*/ 120432 w 240807"/>
                              <a:gd name="connsiteY20" fmla="*/ 53483 h 401582"/>
                              <a:gd name="connsiteX21" fmla="*/ 133614 w 240807"/>
                              <a:gd name="connsiteY21" fmla="*/ 53178 h 401582"/>
                              <a:gd name="connsiteX22" fmla="*/ 134757 w 240807"/>
                              <a:gd name="connsiteY22" fmla="*/ 69142 h 401582"/>
                              <a:gd name="connsiteX23" fmla="*/ 133081 w 240807"/>
                              <a:gd name="connsiteY23" fmla="*/ 116920 h 401582"/>
                              <a:gd name="connsiteX24" fmla="*/ 152626 w 240807"/>
                              <a:gd name="connsiteY24" fmla="*/ 112767 h 401582"/>
                              <a:gd name="connsiteX25" fmla="*/ 147635 w 240807"/>
                              <a:gd name="connsiteY25" fmla="*/ 85716 h 401582"/>
                              <a:gd name="connsiteX26" fmla="*/ 158684 w 240807"/>
                              <a:gd name="connsiteY26" fmla="*/ 66323 h 401582"/>
                              <a:gd name="connsiteX27" fmla="*/ 162684 w 240807"/>
                              <a:gd name="connsiteY27" fmla="*/ 65675 h 401582"/>
                              <a:gd name="connsiteX28" fmla="*/ 166304 w 240807"/>
                              <a:gd name="connsiteY28" fmla="*/ 75924 h 401582"/>
                              <a:gd name="connsiteX29" fmla="*/ 185392 w 240807"/>
                              <a:gd name="connsiteY29" fmla="*/ 79925 h 401582"/>
                              <a:gd name="connsiteX30" fmla="*/ 197698 w 240807"/>
                              <a:gd name="connsiteY30" fmla="*/ 51654 h 401582"/>
                              <a:gd name="connsiteX31" fmla="*/ 226045 w 240807"/>
                              <a:gd name="connsiteY31" fmla="*/ 72381 h 401582"/>
                              <a:gd name="connsiteX32" fmla="*/ 223264 w 240807"/>
                              <a:gd name="connsiteY32" fmla="*/ 93336 h 401582"/>
                              <a:gd name="connsiteX33" fmla="*/ 238008 w 240807"/>
                              <a:gd name="connsiteY33" fmla="*/ 102518 h 401582"/>
                              <a:gd name="connsiteX34" fmla="*/ 239532 w 240807"/>
                              <a:gd name="connsiteY34" fmla="*/ 118863 h 401582"/>
                              <a:gd name="connsiteX35" fmla="*/ 237437 w 240807"/>
                              <a:gd name="connsiteY35" fmla="*/ 125988 h 40158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  <a:cxn ang="0">
                                <a:pos x="connsiteX29" y="connsiteY29"/>
                              </a:cxn>
                              <a:cxn ang="0">
                                <a:pos x="connsiteX30" y="connsiteY30"/>
                              </a:cxn>
                              <a:cxn ang="0">
                                <a:pos x="connsiteX31" y="connsiteY31"/>
                              </a:cxn>
                              <a:cxn ang="0">
                                <a:pos x="connsiteX32" y="connsiteY32"/>
                              </a:cxn>
                              <a:cxn ang="0">
                                <a:pos x="connsiteX33" y="connsiteY33"/>
                              </a:cxn>
                              <a:cxn ang="0">
                                <a:pos x="connsiteX34" y="connsiteY34"/>
                              </a:cxn>
                              <a:cxn ang="0">
                                <a:pos x="connsiteX35" y="connsiteY35"/>
                              </a:cxn>
                            </a:cxnLst>
                            <a:rect l="l" t="t" r="r" b="b"/>
                            <a:pathLst>
                              <a:path w="240807" h="401582">
                                <a:moveTo>
                                  <a:pt x="237437" y="125988"/>
                                </a:moveTo>
                                <a:cubicBezTo>
                                  <a:pt x="216748" y="200016"/>
                                  <a:pt x="192212" y="275301"/>
                                  <a:pt x="167256" y="348492"/>
                                </a:cubicBezTo>
                                <a:cubicBezTo>
                                  <a:pt x="162913" y="361179"/>
                                  <a:pt x="158379" y="374133"/>
                                  <a:pt x="150797" y="383886"/>
                                </a:cubicBezTo>
                                <a:cubicBezTo>
                                  <a:pt x="133462" y="406213"/>
                                  <a:pt x="101572" y="407547"/>
                                  <a:pt x="80122" y="387125"/>
                                </a:cubicBezTo>
                                <a:cubicBezTo>
                                  <a:pt x="60919" y="368837"/>
                                  <a:pt x="56081" y="340109"/>
                                  <a:pt x="49870" y="313401"/>
                                </a:cubicBezTo>
                                <a:cubicBezTo>
                                  <a:pt x="43165" y="284598"/>
                                  <a:pt x="36726" y="255756"/>
                                  <a:pt x="30820" y="226724"/>
                                </a:cubicBezTo>
                                <a:cubicBezTo>
                                  <a:pt x="23962" y="192967"/>
                                  <a:pt x="17904" y="159020"/>
                                  <a:pt x="13142" y="124921"/>
                                </a:cubicBezTo>
                                <a:cubicBezTo>
                                  <a:pt x="10856" y="108462"/>
                                  <a:pt x="10818" y="90554"/>
                                  <a:pt x="6856" y="74476"/>
                                </a:cubicBezTo>
                                <a:cubicBezTo>
                                  <a:pt x="3922" y="62475"/>
                                  <a:pt x="-5527" y="54626"/>
                                  <a:pt x="4493" y="41939"/>
                                </a:cubicBezTo>
                                <a:cubicBezTo>
                                  <a:pt x="26972" y="13516"/>
                                  <a:pt x="43508" y="57179"/>
                                  <a:pt x="52194" y="72457"/>
                                </a:cubicBezTo>
                                <a:cubicBezTo>
                                  <a:pt x="55585" y="78477"/>
                                  <a:pt x="62367" y="85411"/>
                                  <a:pt x="68082" y="81525"/>
                                </a:cubicBezTo>
                                <a:cubicBezTo>
                                  <a:pt x="71664" y="79086"/>
                                  <a:pt x="71816" y="73943"/>
                                  <a:pt x="71435" y="69637"/>
                                </a:cubicBezTo>
                                <a:cubicBezTo>
                                  <a:pt x="70292" y="57141"/>
                                  <a:pt x="67930" y="44644"/>
                                  <a:pt x="69263" y="32185"/>
                                </a:cubicBezTo>
                                <a:cubicBezTo>
                                  <a:pt x="70559" y="19727"/>
                                  <a:pt x="76388" y="6849"/>
                                  <a:pt x="87513" y="1057"/>
                                </a:cubicBezTo>
                                <a:cubicBezTo>
                                  <a:pt x="88809" y="372"/>
                                  <a:pt x="90218" y="-200"/>
                                  <a:pt x="91666" y="67"/>
                                </a:cubicBezTo>
                                <a:cubicBezTo>
                                  <a:pt x="93114" y="334"/>
                                  <a:pt x="94295" y="1401"/>
                                  <a:pt x="95209" y="2505"/>
                                </a:cubicBezTo>
                                <a:cubicBezTo>
                                  <a:pt x="101496" y="10202"/>
                                  <a:pt x="99782" y="21403"/>
                                  <a:pt x="98296" y="31271"/>
                                </a:cubicBezTo>
                                <a:cubicBezTo>
                                  <a:pt x="97267" y="38129"/>
                                  <a:pt x="97191" y="48263"/>
                                  <a:pt x="98753" y="54969"/>
                                </a:cubicBezTo>
                                <a:cubicBezTo>
                                  <a:pt x="99934" y="59999"/>
                                  <a:pt x="103249" y="64837"/>
                                  <a:pt x="108201" y="66361"/>
                                </a:cubicBezTo>
                                <a:cubicBezTo>
                                  <a:pt x="113117" y="67885"/>
                                  <a:pt x="119403" y="64875"/>
                                  <a:pt x="120127" y="59770"/>
                                </a:cubicBezTo>
                                <a:cubicBezTo>
                                  <a:pt x="120432" y="57674"/>
                                  <a:pt x="119822" y="55503"/>
                                  <a:pt x="120432" y="53483"/>
                                </a:cubicBezTo>
                                <a:cubicBezTo>
                                  <a:pt x="121994" y="48225"/>
                                  <a:pt x="130490" y="48644"/>
                                  <a:pt x="133614" y="53178"/>
                                </a:cubicBezTo>
                                <a:cubicBezTo>
                                  <a:pt x="136700" y="57712"/>
                                  <a:pt x="135938" y="63770"/>
                                  <a:pt x="134757" y="69142"/>
                                </a:cubicBezTo>
                                <a:cubicBezTo>
                                  <a:pt x="131595" y="83963"/>
                                  <a:pt x="116584" y="105337"/>
                                  <a:pt x="133081" y="116920"/>
                                </a:cubicBezTo>
                                <a:cubicBezTo>
                                  <a:pt x="139291" y="121301"/>
                                  <a:pt x="149464" y="119701"/>
                                  <a:pt x="152626" y="112767"/>
                                </a:cubicBezTo>
                                <a:cubicBezTo>
                                  <a:pt x="156512" y="104233"/>
                                  <a:pt x="148702" y="95050"/>
                                  <a:pt x="147635" y="85716"/>
                                </a:cubicBezTo>
                                <a:cubicBezTo>
                                  <a:pt x="146759" y="77829"/>
                                  <a:pt x="151407" y="69599"/>
                                  <a:pt x="158684" y="66323"/>
                                </a:cubicBezTo>
                                <a:cubicBezTo>
                                  <a:pt x="159941" y="65751"/>
                                  <a:pt x="161351" y="65332"/>
                                  <a:pt x="162684" y="65675"/>
                                </a:cubicBezTo>
                                <a:cubicBezTo>
                                  <a:pt x="166457" y="66704"/>
                                  <a:pt x="166037" y="72000"/>
                                  <a:pt x="166304" y="75924"/>
                                </a:cubicBezTo>
                                <a:cubicBezTo>
                                  <a:pt x="167218" y="89259"/>
                                  <a:pt x="179563" y="87545"/>
                                  <a:pt x="185392" y="79925"/>
                                </a:cubicBezTo>
                                <a:cubicBezTo>
                                  <a:pt x="191945" y="71352"/>
                                  <a:pt x="182801" y="57331"/>
                                  <a:pt x="197698" y="51654"/>
                                </a:cubicBezTo>
                                <a:cubicBezTo>
                                  <a:pt x="209548" y="47158"/>
                                  <a:pt x="227759" y="59389"/>
                                  <a:pt x="226045" y="72381"/>
                                </a:cubicBezTo>
                                <a:cubicBezTo>
                                  <a:pt x="225092" y="79620"/>
                                  <a:pt x="219263" y="87240"/>
                                  <a:pt x="223264" y="93336"/>
                                </a:cubicBezTo>
                                <a:cubicBezTo>
                                  <a:pt x="226464" y="98251"/>
                                  <a:pt x="234008" y="98212"/>
                                  <a:pt x="238008" y="102518"/>
                                </a:cubicBezTo>
                                <a:cubicBezTo>
                                  <a:pt x="241894" y="106709"/>
                                  <a:pt x="241056" y="113339"/>
                                  <a:pt x="239532" y="118863"/>
                                </a:cubicBezTo>
                                <a:cubicBezTo>
                                  <a:pt x="238770" y="121225"/>
                                  <a:pt x="238123" y="123625"/>
                                  <a:pt x="237437" y="125988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D582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268" name="图形 2">
                          <a:extLst>
                            <a:ext uri="{FF2B5EF4-FFF2-40B4-BE49-F238E27FC236}">
                              <a16:creationId xmlns:a16="http://schemas.microsoft.com/office/drawing/2014/main" id="{5AEF26BC-F69E-D560-3EC7-1FABC71F18C8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878668" y="4700453"/>
                          <a:ext cx="235041" cy="516284"/>
                          <a:chOff x="3878668" y="4700453"/>
                          <a:chExt cx="235041" cy="516284"/>
                        </a:xfrm>
                      </p:grpSpPr>
                      <p:sp>
                        <p:nvSpPr>
                          <p:cNvPr id="269" name="任意多边形: 形状 268">
                            <a:extLst>
                              <a:ext uri="{FF2B5EF4-FFF2-40B4-BE49-F238E27FC236}">
                                <a16:creationId xmlns:a16="http://schemas.microsoft.com/office/drawing/2014/main" id="{CD242A5A-2393-F96A-7FD1-7E654DED3D1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78668" y="4700453"/>
                            <a:ext cx="235041" cy="516284"/>
                          </a:xfrm>
                          <a:custGeom>
                            <a:avLst/>
                            <a:gdLst>
                              <a:gd name="connsiteX0" fmla="*/ 233846 w 235041"/>
                              <a:gd name="connsiteY0" fmla="*/ 176613 h 516284"/>
                              <a:gd name="connsiteX1" fmla="*/ 234417 w 235041"/>
                              <a:gd name="connsiteY1" fmla="*/ 238602 h 516284"/>
                              <a:gd name="connsiteX2" fmla="*/ 231598 w 235041"/>
                              <a:gd name="connsiteY2" fmla="*/ 282684 h 516284"/>
                              <a:gd name="connsiteX3" fmla="*/ 212700 w 235041"/>
                              <a:gd name="connsiteY3" fmla="*/ 457410 h 516284"/>
                              <a:gd name="connsiteX4" fmla="*/ 203823 w 235041"/>
                              <a:gd name="connsiteY4" fmla="*/ 493072 h 516284"/>
                              <a:gd name="connsiteX5" fmla="*/ 139586 w 235041"/>
                              <a:gd name="connsiteY5" fmla="*/ 508045 h 516284"/>
                              <a:gd name="connsiteX6" fmla="*/ 98857 w 235041"/>
                              <a:gd name="connsiteY6" fmla="*/ 444723 h 516284"/>
                              <a:gd name="connsiteX7" fmla="*/ 66168 w 235041"/>
                              <a:gd name="connsiteY7" fmla="*/ 367456 h 516284"/>
                              <a:gd name="connsiteX8" fmla="*/ 13666 w 235041"/>
                              <a:gd name="connsiteY8" fmla="*/ 216047 h 516284"/>
                              <a:gd name="connsiteX9" fmla="*/ 11075 w 235041"/>
                              <a:gd name="connsiteY9" fmla="*/ 206484 h 516284"/>
                              <a:gd name="connsiteX10" fmla="*/ 26125 w 235041"/>
                              <a:gd name="connsiteY10" fmla="*/ 41091 h 516284"/>
                              <a:gd name="connsiteX11" fmla="*/ 97372 w 235041"/>
                              <a:gd name="connsiteY11" fmla="*/ 19 h 516284"/>
                              <a:gd name="connsiteX12" fmla="*/ 210529 w 235041"/>
                              <a:gd name="connsiteY12" fmla="*/ 81668 h 516284"/>
                              <a:gd name="connsiteX13" fmla="*/ 233846 w 235041"/>
                              <a:gd name="connsiteY13" fmla="*/ 176613 h 51628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</a:cxnLst>
                            <a:rect l="l" t="t" r="r" b="b"/>
                            <a:pathLst>
                              <a:path w="235041" h="516284">
                                <a:moveTo>
                                  <a:pt x="233846" y="176613"/>
                                </a:moveTo>
                                <a:cubicBezTo>
                                  <a:pt x="235370" y="197492"/>
                                  <a:pt x="235294" y="218142"/>
                                  <a:pt x="234417" y="238602"/>
                                </a:cubicBezTo>
                                <a:cubicBezTo>
                                  <a:pt x="233808" y="253384"/>
                                  <a:pt x="232741" y="268091"/>
                                  <a:pt x="231598" y="282684"/>
                                </a:cubicBezTo>
                                <a:cubicBezTo>
                                  <a:pt x="227026" y="341510"/>
                                  <a:pt x="220739" y="399803"/>
                                  <a:pt x="212700" y="457410"/>
                                </a:cubicBezTo>
                                <a:cubicBezTo>
                                  <a:pt x="210948" y="469945"/>
                                  <a:pt x="209043" y="482709"/>
                                  <a:pt x="203823" y="493072"/>
                                </a:cubicBezTo>
                                <a:cubicBezTo>
                                  <a:pt x="191821" y="516732"/>
                                  <a:pt x="162827" y="523361"/>
                                  <a:pt x="139586" y="508045"/>
                                </a:cubicBezTo>
                                <a:cubicBezTo>
                                  <a:pt x="118746" y="494329"/>
                                  <a:pt x="109259" y="468459"/>
                                  <a:pt x="98857" y="444723"/>
                                </a:cubicBezTo>
                                <a:cubicBezTo>
                                  <a:pt x="87656" y="419119"/>
                                  <a:pt x="76645" y="393402"/>
                                  <a:pt x="66168" y="367456"/>
                                </a:cubicBezTo>
                                <a:cubicBezTo>
                                  <a:pt x="46127" y="317926"/>
                                  <a:pt x="27877" y="267482"/>
                                  <a:pt x="13666" y="216047"/>
                                </a:cubicBezTo>
                                <a:cubicBezTo>
                                  <a:pt x="12790" y="212846"/>
                                  <a:pt x="11913" y="209684"/>
                                  <a:pt x="11075" y="206484"/>
                                </a:cubicBezTo>
                                <a:cubicBezTo>
                                  <a:pt x="-3441" y="151772"/>
                                  <a:pt x="-8432" y="90240"/>
                                  <a:pt x="26125" y="41091"/>
                                </a:cubicBezTo>
                                <a:cubicBezTo>
                                  <a:pt x="42469" y="17850"/>
                                  <a:pt x="68949" y="629"/>
                                  <a:pt x="97372" y="19"/>
                                </a:cubicBezTo>
                                <a:cubicBezTo>
                                  <a:pt x="148464" y="-1009"/>
                                  <a:pt x="189536" y="38996"/>
                                  <a:pt x="210529" y="81668"/>
                                </a:cubicBezTo>
                                <a:cubicBezTo>
                                  <a:pt x="225083" y="111195"/>
                                  <a:pt x="231484" y="144457"/>
                                  <a:pt x="233846" y="176613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7E6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70" name="任意多边形: 形状 269">
                            <a:extLst>
                              <a:ext uri="{FF2B5EF4-FFF2-40B4-BE49-F238E27FC236}">
                                <a16:creationId xmlns:a16="http://schemas.microsoft.com/office/drawing/2014/main" id="{BD8CA323-31DA-AD58-EEFC-24BB73A280E0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92372" y="4865395"/>
                            <a:ext cx="220545" cy="351304"/>
                          </a:xfrm>
                          <a:custGeom>
                            <a:avLst/>
                            <a:gdLst>
                              <a:gd name="connsiteX0" fmla="*/ 219875 w 220545"/>
                              <a:gd name="connsiteY0" fmla="*/ 75680 h 351304"/>
                              <a:gd name="connsiteX1" fmla="*/ 199034 w 220545"/>
                              <a:gd name="connsiteY1" fmla="*/ 292431 h 351304"/>
                              <a:gd name="connsiteX2" fmla="*/ 190157 w 220545"/>
                              <a:gd name="connsiteY2" fmla="*/ 328092 h 351304"/>
                              <a:gd name="connsiteX3" fmla="*/ 125920 w 220545"/>
                              <a:gd name="connsiteY3" fmla="*/ 343066 h 351304"/>
                              <a:gd name="connsiteX4" fmla="*/ 85192 w 220545"/>
                              <a:gd name="connsiteY4" fmla="*/ 279743 h 351304"/>
                              <a:gd name="connsiteX5" fmla="*/ 52502 w 220545"/>
                              <a:gd name="connsiteY5" fmla="*/ 202477 h 351304"/>
                              <a:gd name="connsiteX6" fmla="*/ 0 w 220545"/>
                              <a:gd name="connsiteY6" fmla="*/ 51067 h 351304"/>
                              <a:gd name="connsiteX7" fmla="*/ 3391 w 220545"/>
                              <a:gd name="connsiteY7" fmla="*/ 40323 h 351304"/>
                              <a:gd name="connsiteX8" fmla="*/ 30137 w 220545"/>
                              <a:gd name="connsiteY8" fmla="*/ 47028 h 351304"/>
                              <a:gd name="connsiteX9" fmla="*/ 73076 w 220545"/>
                              <a:gd name="connsiteY9" fmla="*/ 160795 h 351304"/>
                              <a:gd name="connsiteX10" fmla="*/ 80467 w 220545"/>
                              <a:gd name="connsiteY10" fmla="*/ 167424 h 351304"/>
                              <a:gd name="connsiteX11" fmla="*/ 95479 w 220545"/>
                              <a:gd name="connsiteY11" fmla="*/ 150089 h 351304"/>
                              <a:gd name="connsiteX12" fmla="*/ 92888 w 220545"/>
                              <a:gd name="connsiteY12" fmla="*/ 118618 h 351304"/>
                              <a:gd name="connsiteX13" fmla="*/ 110033 w 220545"/>
                              <a:gd name="connsiteY13" fmla="*/ 105398 h 351304"/>
                              <a:gd name="connsiteX14" fmla="*/ 118682 w 220545"/>
                              <a:gd name="connsiteY14" fmla="*/ 129477 h 351304"/>
                              <a:gd name="connsiteX15" fmla="*/ 133236 w 220545"/>
                              <a:gd name="connsiteY15" fmla="*/ 145174 h 351304"/>
                              <a:gd name="connsiteX16" fmla="*/ 136970 w 220545"/>
                              <a:gd name="connsiteY16" fmla="*/ 138392 h 351304"/>
                              <a:gd name="connsiteX17" fmla="*/ 133960 w 220545"/>
                              <a:gd name="connsiteY17" fmla="*/ 94272 h 351304"/>
                              <a:gd name="connsiteX18" fmla="*/ 146799 w 220545"/>
                              <a:gd name="connsiteY18" fmla="*/ 39218 h 351304"/>
                              <a:gd name="connsiteX19" fmla="*/ 174955 w 220545"/>
                              <a:gd name="connsiteY19" fmla="*/ 90234 h 351304"/>
                              <a:gd name="connsiteX20" fmla="*/ 183642 w 220545"/>
                              <a:gd name="connsiteY20" fmla="*/ 95949 h 351304"/>
                              <a:gd name="connsiteX21" fmla="*/ 188062 w 220545"/>
                              <a:gd name="connsiteY21" fmla="*/ 91758 h 351304"/>
                              <a:gd name="connsiteX22" fmla="*/ 191491 w 220545"/>
                              <a:gd name="connsiteY22" fmla="*/ 60744 h 351304"/>
                              <a:gd name="connsiteX23" fmla="*/ 181851 w 220545"/>
                              <a:gd name="connsiteY23" fmla="*/ 30341 h 351304"/>
                              <a:gd name="connsiteX24" fmla="*/ 179375 w 220545"/>
                              <a:gd name="connsiteY24" fmla="*/ 14034 h 351304"/>
                              <a:gd name="connsiteX25" fmla="*/ 188252 w 220545"/>
                              <a:gd name="connsiteY25" fmla="*/ 889 h 351304"/>
                              <a:gd name="connsiteX26" fmla="*/ 206693 w 220545"/>
                              <a:gd name="connsiteY26" fmla="*/ 7519 h 351304"/>
                              <a:gd name="connsiteX27" fmla="*/ 213817 w 220545"/>
                              <a:gd name="connsiteY27" fmla="*/ 27178 h 351304"/>
                              <a:gd name="connsiteX28" fmla="*/ 219875 w 220545"/>
                              <a:gd name="connsiteY28" fmla="*/ 75680 h 35130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</a:cxnLst>
                            <a:rect l="l" t="t" r="r" b="b"/>
                            <a:pathLst>
                              <a:path w="220545" h="351304">
                                <a:moveTo>
                                  <a:pt x="219875" y="75680"/>
                                </a:moveTo>
                                <a:cubicBezTo>
                                  <a:pt x="223914" y="147193"/>
                                  <a:pt x="208788" y="222403"/>
                                  <a:pt x="199034" y="292431"/>
                                </a:cubicBezTo>
                                <a:cubicBezTo>
                                  <a:pt x="197282" y="304966"/>
                                  <a:pt x="195377" y="317729"/>
                                  <a:pt x="190157" y="328092"/>
                                </a:cubicBezTo>
                                <a:cubicBezTo>
                                  <a:pt x="178156" y="351752"/>
                                  <a:pt x="149162" y="358381"/>
                                  <a:pt x="125920" y="343066"/>
                                </a:cubicBezTo>
                                <a:cubicBezTo>
                                  <a:pt x="105080" y="329349"/>
                                  <a:pt x="95593" y="303480"/>
                                  <a:pt x="85192" y="279743"/>
                                </a:cubicBezTo>
                                <a:cubicBezTo>
                                  <a:pt x="73990" y="254140"/>
                                  <a:pt x="62979" y="228422"/>
                                  <a:pt x="52502" y="202477"/>
                                </a:cubicBezTo>
                                <a:cubicBezTo>
                                  <a:pt x="32461" y="152947"/>
                                  <a:pt x="14211" y="102502"/>
                                  <a:pt x="0" y="51067"/>
                                </a:cubicBezTo>
                                <a:cubicBezTo>
                                  <a:pt x="381" y="46990"/>
                                  <a:pt x="1257" y="43104"/>
                                  <a:pt x="3391" y="40323"/>
                                </a:cubicBezTo>
                                <a:cubicBezTo>
                                  <a:pt x="9563" y="32207"/>
                                  <a:pt x="22403" y="37884"/>
                                  <a:pt x="30137" y="47028"/>
                                </a:cubicBezTo>
                                <a:cubicBezTo>
                                  <a:pt x="55664" y="77280"/>
                                  <a:pt x="48768" y="129058"/>
                                  <a:pt x="73076" y="160795"/>
                                </a:cubicBezTo>
                                <a:cubicBezTo>
                                  <a:pt x="75209" y="163576"/>
                                  <a:pt x="77648" y="166205"/>
                                  <a:pt x="80467" y="167424"/>
                                </a:cubicBezTo>
                                <a:cubicBezTo>
                                  <a:pt x="88926" y="171120"/>
                                  <a:pt x="95402" y="160452"/>
                                  <a:pt x="95479" y="150089"/>
                                </a:cubicBezTo>
                                <a:cubicBezTo>
                                  <a:pt x="95555" y="139726"/>
                                  <a:pt x="92050" y="128791"/>
                                  <a:pt x="92888" y="118618"/>
                                </a:cubicBezTo>
                                <a:cubicBezTo>
                                  <a:pt x="93688" y="108446"/>
                                  <a:pt x="102222" y="99378"/>
                                  <a:pt x="110033" y="105398"/>
                                </a:cubicBezTo>
                                <a:cubicBezTo>
                                  <a:pt x="116434" y="110351"/>
                                  <a:pt x="117081" y="120828"/>
                                  <a:pt x="118682" y="129477"/>
                                </a:cubicBezTo>
                                <a:cubicBezTo>
                                  <a:pt x="120282" y="138126"/>
                                  <a:pt x="127406" y="148794"/>
                                  <a:pt x="133236" y="145174"/>
                                </a:cubicBezTo>
                                <a:cubicBezTo>
                                  <a:pt x="135293" y="143879"/>
                                  <a:pt x="136322" y="141136"/>
                                  <a:pt x="136970" y="138392"/>
                                </a:cubicBezTo>
                                <a:cubicBezTo>
                                  <a:pt x="140170" y="124867"/>
                                  <a:pt x="136588" y="109170"/>
                                  <a:pt x="133960" y="94272"/>
                                </a:cubicBezTo>
                                <a:cubicBezTo>
                                  <a:pt x="131331" y="79299"/>
                                  <a:pt x="122339" y="40399"/>
                                  <a:pt x="146799" y="39218"/>
                                </a:cubicBezTo>
                                <a:cubicBezTo>
                                  <a:pt x="171869" y="38037"/>
                                  <a:pt x="167602" y="75565"/>
                                  <a:pt x="174955" y="90234"/>
                                </a:cubicBezTo>
                                <a:cubicBezTo>
                                  <a:pt x="176670" y="93625"/>
                                  <a:pt x="180023" y="97016"/>
                                  <a:pt x="183642" y="95949"/>
                                </a:cubicBezTo>
                                <a:cubicBezTo>
                                  <a:pt x="185623" y="95377"/>
                                  <a:pt x="187033" y="93549"/>
                                  <a:pt x="188062" y="91758"/>
                                </a:cubicBezTo>
                                <a:cubicBezTo>
                                  <a:pt x="193396" y="82538"/>
                                  <a:pt x="193586" y="71146"/>
                                  <a:pt x="191491" y="60744"/>
                                </a:cubicBezTo>
                                <a:cubicBezTo>
                                  <a:pt x="189357" y="50343"/>
                                  <a:pt x="185090" y="40475"/>
                                  <a:pt x="181851" y="30341"/>
                                </a:cubicBezTo>
                                <a:cubicBezTo>
                                  <a:pt x="180175" y="25045"/>
                                  <a:pt x="178727" y="19520"/>
                                  <a:pt x="179375" y="14034"/>
                                </a:cubicBezTo>
                                <a:cubicBezTo>
                                  <a:pt x="180023" y="8509"/>
                                  <a:pt x="183109" y="2985"/>
                                  <a:pt x="188252" y="889"/>
                                </a:cubicBezTo>
                                <a:cubicBezTo>
                                  <a:pt x="194767" y="-1778"/>
                                  <a:pt x="202463" y="1880"/>
                                  <a:pt x="206693" y="7519"/>
                                </a:cubicBezTo>
                                <a:cubicBezTo>
                                  <a:pt x="210883" y="13157"/>
                                  <a:pt x="212408" y="20282"/>
                                  <a:pt x="213817" y="27178"/>
                                </a:cubicBezTo>
                                <a:cubicBezTo>
                                  <a:pt x="217018" y="43142"/>
                                  <a:pt x="218961" y="59335"/>
                                  <a:pt x="219875" y="7568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D582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271" name="图形 2">
                          <a:extLst>
                            <a:ext uri="{FF2B5EF4-FFF2-40B4-BE49-F238E27FC236}">
                              <a16:creationId xmlns:a16="http://schemas.microsoft.com/office/drawing/2014/main" id="{D396FB00-138E-E42A-38F8-7319883448E2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4052874" y="5052369"/>
                          <a:ext cx="531862" cy="248222"/>
                          <a:chOff x="4052874" y="5052369"/>
                          <a:chExt cx="531862" cy="248222"/>
                        </a:xfrm>
                      </p:grpSpPr>
                      <p:sp>
                        <p:nvSpPr>
                          <p:cNvPr id="272" name="任意多边形: 形状 271">
                            <a:extLst>
                              <a:ext uri="{FF2B5EF4-FFF2-40B4-BE49-F238E27FC236}">
                                <a16:creationId xmlns:a16="http://schemas.microsoft.com/office/drawing/2014/main" id="{89D0EBF0-6225-D165-97FB-4D967848278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052874" y="5052369"/>
                            <a:ext cx="531862" cy="248222"/>
                          </a:xfrm>
                          <a:custGeom>
                            <a:avLst/>
                            <a:gdLst>
                              <a:gd name="connsiteX0" fmla="*/ 354762 w 531862"/>
                              <a:gd name="connsiteY0" fmla="*/ 248217 h 248222"/>
                              <a:gd name="connsiteX1" fmla="*/ 289192 w 531862"/>
                              <a:gd name="connsiteY1" fmla="*/ 244293 h 248222"/>
                              <a:gd name="connsiteX2" fmla="*/ 242748 w 531862"/>
                              <a:gd name="connsiteY2" fmla="*/ 238045 h 248222"/>
                              <a:gd name="connsiteX3" fmla="*/ 59296 w 531862"/>
                              <a:gd name="connsiteY3" fmla="*/ 205012 h 248222"/>
                              <a:gd name="connsiteX4" fmla="*/ 22187 w 531862"/>
                              <a:gd name="connsiteY4" fmla="*/ 192896 h 248222"/>
                              <a:gd name="connsiteX5" fmla="*/ 10528 w 531862"/>
                              <a:gd name="connsiteY5" fmla="*/ 123135 h 248222"/>
                              <a:gd name="connsiteX6" fmla="*/ 80099 w 531862"/>
                              <a:gd name="connsiteY6" fmla="*/ 84273 h 248222"/>
                              <a:gd name="connsiteX7" fmla="*/ 163881 w 531862"/>
                              <a:gd name="connsiteY7" fmla="*/ 55012 h 248222"/>
                              <a:gd name="connsiteX8" fmla="*/ 327330 w 531862"/>
                              <a:gd name="connsiteY8" fmla="*/ 10054 h 248222"/>
                              <a:gd name="connsiteX9" fmla="*/ 337617 w 531862"/>
                              <a:gd name="connsiteY9" fmla="*/ 7997 h 248222"/>
                              <a:gd name="connsiteX10" fmla="*/ 460451 w 531862"/>
                              <a:gd name="connsiteY10" fmla="*/ 9597 h 248222"/>
                              <a:gd name="connsiteX11" fmla="*/ 525298 w 531862"/>
                              <a:gd name="connsiteY11" fmla="*/ 99017 h 248222"/>
                              <a:gd name="connsiteX12" fmla="*/ 527241 w 531862"/>
                              <a:gd name="connsiteY12" fmla="*/ 166074 h 248222"/>
                              <a:gd name="connsiteX13" fmla="*/ 456565 w 531862"/>
                              <a:gd name="connsiteY13" fmla="*/ 230348 h 248222"/>
                              <a:gd name="connsiteX14" fmla="*/ 354762 w 531862"/>
                              <a:gd name="connsiteY14" fmla="*/ 248217 h 24822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</a:cxnLst>
                            <a:rect l="l" t="t" r="r" b="b"/>
                            <a:pathLst>
                              <a:path w="531862" h="248222">
                                <a:moveTo>
                                  <a:pt x="354762" y="248217"/>
                                </a:moveTo>
                                <a:cubicBezTo>
                                  <a:pt x="332588" y="248331"/>
                                  <a:pt x="310756" y="246731"/>
                                  <a:pt x="289192" y="244293"/>
                                </a:cubicBezTo>
                                <a:cubicBezTo>
                                  <a:pt x="273609" y="242540"/>
                                  <a:pt x="258140" y="240331"/>
                                  <a:pt x="242748" y="238045"/>
                                </a:cubicBezTo>
                                <a:cubicBezTo>
                                  <a:pt x="180873" y="228824"/>
                                  <a:pt x="119685" y="217813"/>
                                  <a:pt x="59296" y="205012"/>
                                </a:cubicBezTo>
                                <a:cubicBezTo>
                                  <a:pt x="46152" y="202231"/>
                                  <a:pt x="32779" y="199259"/>
                                  <a:pt x="22187" y="192896"/>
                                </a:cubicBezTo>
                                <a:cubicBezTo>
                                  <a:pt x="-2044" y="178342"/>
                                  <a:pt x="-7188" y="146833"/>
                                  <a:pt x="10528" y="123135"/>
                                </a:cubicBezTo>
                                <a:cubicBezTo>
                                  <a:pt x="26378" y="101875"/>
                                  <a:pt x="54305" y="93646"/>
                                  <a:pt x="80099" y="84273"/>
                                </a:cubicBezTo>
                                <a:cubicBezTo>
                                  <a:pt x="107874" y="74176"/>
                                  <a:pt x="135763" y="64308"/>
                                  <a:pt x="163881" y="55012"/>
                                </a:cubicBezTo>
                                <a:cubicBezTo>
                                  <a:pt x="217526" y="37219"/>
                                  <a:pt x="272009" y="21446"/>
                                  <a:pt x="327330" y="10054"/>
                                </a:cubicBezTo>
                                <a:cubicBezTo>
                                  <a:pt x="330759" y="9368"/>
                                  <a:pt x="334188" y="8644"/>
                                  <a:pt x="337617" y="7997"/>
                                </a:cubicBezTo>
                                <a:cubicBezTo>
                                  <a:pt x="379679" y="-233"/>
                                  <a:pt x="425285" y="-5491"/>
                                  <a:pt x="460451" y="9597"/>
                                </a:cubicBezTo>
                                <a:cubicBezTo>
                                  <a:pt x="499237" y="26246"/>
                                  <a:pt x="515544" y="63394"/>
                                  <a:pt x="525298" y="99017"/>
                                </a:cubicBezTo>
                                <a:cubicBezTo>
                                  <a:pt x="531203" y="120582"/>
                                  <a:pt x="535585" y="143518"/>
                                  <a:pt x="527241" y="166074"/>
                                </a:cubicBezTo>
                                <a:cubicBezTo>
                                  <a:pt x="517106" y="193620"/>
                                  <a:pt x="488722" y="216975"/>
                                  <a:pt x="456565" y="230348"/>
                                </a:cubicBezTo>
                                <a:cubicBezTo>
                                  <a:pt x="424447" y="243683"/>
                                  <a:pt x="388900" y="248064"/>
                                  <a:pt x="354762" y="248217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7E6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73" name="任意多边形: 形状 272">
                            <a:extLst>
                              <a:ext uri="{FF2B5EF4-FFF2-40B4-BE49-F238E27FC236}">
                                <a16:creationId xmlns:a16="http://schemas.microsoft.com/office/drawing/2014/main" id="{8829DD13-04DF-CA9D-79FE-CB552086B1BA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052874" y="5062423"/>
                            <a:ext cx="346454" cy="234238"/>
                          </a:xfrm>
                          <a:custGeom>
                            <a:avLst/>
                            <a:gdLst>
                              <a:gd name="connsiteX0" fmla="*/ 289192 w 346454"/>
                              <a:gd name="connsiteY0" fmla="*/ 234239 h 234238"/>
                              <a:gd name="connsiteX1" fmla="*/ 242748 w 346454"/>
                              <a:gd name="connsiteY1" fmla="*/ 227991 h 234238"/>
                              <a:gd name="connsiteX2" fmla="*/ 59296 w 346454"/>
                              <a:gd name="connsiteY2" fmla="*/ 194958 h 234238"/>
                              <a:gd name="connsiteX3" fmla="*/ 22187 w 346454"/>
                              <a:gd name="connsiteY3" fmla="*/ 182842 h 234238"/>
                              <a:gd name="connsiteX4" fmla="*/ 10528 w 346454"/>
                              <a:gd name="connsiteY4" fmla="*/ 113081 h 234238"/>
                              <a:gd name="connsiteX5" fmla="*/ 80099 w 346454"/>
                              <a:gd name="connsiteY5" fmla="*/ 74219 h 234238"/>
                              <a:gd name="connsiteX6" fmla="*/ 163881 w 346454"/>
                              <a:gd name="connsiteY6" fmla="*/ 44958 h 234238"/>
                              <a:gd name="connsiteX7" fmla="*/ 327330 w 346454"/>
                              <a:gd name="connsiteY7" fmla="*/ 0 h 234238"/>
                              <a:gd name="connsiteX8" fmla="*/ 338455 w 346454"/>
                              <a:gd name="connsiteY8" fmla="*/ 4420 h 234238"/>
                              <a:gd name="connsiteX9" fmla="*/ 236233 w 346454"/>
                              <a:gd name="connsiteY9" fmla="*/ 78715 h 234238"/>
                              <a:gd name="connsiteX10" fmla="*/ 215087 w 346454"/>
                              <a:gd name="connsiteY10" fmla="*/ 99327 h 234238"/>
                              <a:gd name="connsiteX11" fmla="*/ 223469 w 346454"/>
                              <a:gd name="connsiteY11" fmla="*/ 125235 h 234238"/>
                              <a:gd name="connsiteX12" fmla="*/ 237528 w 346454"/>
                              <a:gd name="connsiteY12" fmla="*/ 126568 h 234238"/>
                              <a:gd name="connsiteX13" fmla="*/ 323025 w 346454"/>
                              <a:gd name="connsiteY13" fmla="*/ 122453 h 234238"/>
                              <a:gd name="connsiteX14" fmla="*/ 343827 w 346454"/>
                              <a:gd name="connsiteY14" fmla="*/ 138265 h 234238"/>
                              <a:gd name="connsiteX15" fmla="*/ 266751 w 346454"/>
                              <a:gd name="connsiteY15" fmla="*/ 181432 h 234238"/>
                              <a:gd name="connsiteX16" fmla="*/ 218631 w 346454"/>
                              <a:gd name="connsiteY16" fmla="*/ 180594 h 234238"/>
                              <a:gd name="connsiteX17" fmla="*/ 208229 w 346454"/>
                              <a:gd name="connsiteY17" fmla="*/ 187643 h 234238"/>
                              <a:gd name="connsiteX18" fmla="*/ 221183 w 346454"/>
                              <a:gd name="connsiteY18" fmla="*/ 200254 h 234238"/>
                              <a:gd name="connsiteX19" fmla="*/ 270066 w 346454"/>
                              <a:gd name="connsiteY19" fmla="*/ 210312 h 234238"/>
                              <a:gd name="connsiteX20" fmla="*/ 289192 w 346454"/>
                              <a:gd name="connsiteY20" fmla="*/ 234239 h 23423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</a:cxnLst>
                            <a:rect l="l" t="t" r="r" b="b"/>
                            <a:pathLst>
                              <a:path w="346454" h="234238">
                                <a:moveTo>
                                  <a:pt x="289192" y="234239"/>
                                </a:moveTo>
                                <a:cubicBezTo>
                                  <a:pt x="273609" y="232486"/>
                                  <a:pt x="258140" y="230277"/>
                                  <a:pt x="242748" y="227991"/>
                                </a:cubicBezTo>
                                <a:cubicBezTo>
                                  <a:pt x="180873" y="218770"/>
                                  <a:pt x="119685" y="207759"/>
                                  <a:pt x="59296" y="194958"/>
                                </a:cubicBezTo>
                                <a:cubicBezTo>
                                  <a:pt x="46152" y="192177"/>
                                  <a:pt x="32779" y="189205"/>
                                  <a:pt x="22187" y="182842"/>
                                </a:cubicBezTo>
                                <a:cubicBezTo>
                                  <a:pt x="-2044" y="168288"/>
                                  <a:pt x="-7188" y="136779"/>
                                  <a:pt x="10528" y="113081"/>
                                </a:cubicBezTo>
                                <a:cubicBezTo>
                                  <a:pt x="26378" y="91821"/>
                                  <a:pt x="54305" y="83592"/>
                                  <a:pt x="80099" y="74219"/>
                                </a:cubicBezTo>
                                <a:cubicBezTo>
                                  <a:pt x="107874" y="64123"/>
                                  <a:pt x="135763" y="54254"/>
                                  <a:pt x="163881" y="44958"/>
                                </a:cubicBezTo>
                                <a:cubicBezTo>
                                  <a:pt x="217526" y="27165"/>
                                  <a:pt x="272009" y="11392"/>
                                  <a:pt x="327330" y="0"/>
                                </a:cubicBezTo>
                                <a:cubicBezTo>
                                  <a:pt x="331597" y="686"/>
                                  <a:pt x="335674" y="1943"/>
                                  <a:pt x="338455" y="4420"/>
                                </a:cubicBezTo>
                                <a:cubicBezTo>
                                  <a:pt x="370154" y="32309"/>
                                  <a:pt x="247739" y="72428"/>
                                  <a:pt x="236233" y="78715"/>
                                </a:cubicBezTo>
                                <a:cubicBezTo>
                                  <a:pt x="227432" y="83515"/>
                                  <a:pt x="218859" y="89992"/>
                                  <a:pt x="215087" y="99327"/>
                                </a:cubicBezTo>
                                <a:cubicBezTo>
                                  <a:pt x="211353" y="108623"/>
                                  <a:pt x="214287" y="121158"/>
                                  <a:pt x="223469" y="125235"/>
                                </a:cubicBezTo>
                                <a:cubicBezTo>
                                  <a:pt x="227813" y="127178"/>
                                  <a:pt x="232766" y="126988"/>
                                  <a:pt x="237528" y="126568"/>
                                </a:cubicBezTo>
                                <a:cubicBezTo>
                                  <a:pt x="266179" y="124054"/>
                                  <a:pt x="295402" y="114453"/>
                                  <a:pt x="323025" y="122453"/>
                                </a:cubicBezTo>
                                <a:cubicBezTo>
                                  <a:pt x="331711" y="124968"/>
                                  <a:pt x="340551" y="129883"/>
                                  <a:pt x="343827" y="138265"/>
                                </a:cubicBezTo>
                                <a:cubicBezTo>
                                  <a:pt x="360858" y="181737"/>
                                  <a:pt x="290411" y="185814"/>
                                  <a:pt x="266751" y="181432"/>
                                </a:cubicBezTo>
                                <a:cubicBezTo>
                                  <a:pt x="251244" y="178575"/>
                                  <a:pt x="234633" y="175641"/>
                                  <a:pt x="218631" y="180594"/>
                                </a:cubicBezTo>
                                <a:cubicBezTo>
                                  <a:pt x="214363" y="181928"/>
                                  <a:pt x="209830" y="184176"/>
                                  <a:pt x="208229" y="187643"/>
                                </a:cubicBezTo>
                                <a:cubicBezTo>
                                  <a:pt x="205296" y="194005"/>
                                  <a:pt x="213716" y="198615"/>
                                  <a:pt x="221183" y="200254"/>
                                </a:cubicBezTo>
                                <a:cubicBezTo>
                                  <a:pt x="237414" y="203797"/>
                                  <a:pt x="255397" y="204140"/>
                                  <a:pt x="270066" y="210312"/>
                                </a:cubicBezTo>
                                <a:cubicBezTo>
                                  <a:pt x="280886" y="214808"/>
                                  <a:pt x="289268" y="224295"/>
                                  <a:pt x="289192" y="234239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D582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274" name="图形 2">
                          <a:extLst>
                            <a:ext uri="{FF2B5EF4-FFF2-40B4-BE49-F238E27FC236}">
                              <a16:creationId xmlns:a16="http://schemas.microsoft.com/office/drawing/2014/main" id="{887E30BD-9CB4-1AC9-7246-3CCF90B6C9CA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999305" y="4767436"/>
                          <a:ext cx="461460" cy="475414"/>
                          <a:chOff x="3999305" y="4767436"/>
                          <a:chExt cx="461460" cy="475414"/>
                        </a:xfrm>
                      </p:grpSpPr>
                      <p:sp>
                        <p:nvSpPr>
                          <p:cNvPr id="275" name="任意多边形: 形状 274">
                            <a:extLst>
                              <a:ext uri="{FF2B5EF4-FFF2-40B4-BE49-F238E27FC236}">
                                <a16:creationId xmlns:a16="http://schemas.microsoft.com/office/drawing/2014/main" id="{94AB9AEE-78F4-34D7-48E2-3E411E76292A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999305" y="4767436"/>
                            <a:ext cx="461460" cy="475414"/>
                          </a:xfrm>
                          <a:custGeom>
                            <a:avLst/>
                            <a:gdLst>
                              <a:gd name="connsiteX0" fmla="*/ 390844 w 461460"/>
                              <a:gd name="connsiteY0" fmla="*/ 278794 h 475414"/>
                              <a:gd name="connsiteX1" fmla="*/ 335979 w 461460"/>
                              <a:gd name="connsiteY1" fmla="*/ 323143 h 475414"/>
                              <a:gd name="connsiteX2" fmla="*/ 293803 w 461460"/>
                              <a:gd name="connsiteY2" fmla="*/ 351718 h 475414"/>
                              <a:gd name="connsiteX3" fmla="*/ 119114 w 461460"/>
                              <a:gd name="connsiteY3" fmla="*/ 457636 h 475414"/>
                              <a:gd name="connsiteX4" fmla="*/ 78538 w 461460"/>
                              <a:gd name="connsiteY4" fmla="*/ 474552 h 475414"/>
                              <a:gd name="connsiteX5" fmla="*/ 2414 w 461460"/>
                              <a:gd name="connsiteY5" fmla="*/ 425441 h 475414"/>
                              <a:gd name="connsiteX6" fmla="*/ 19330 w 461460"/>
                              <a:gd name="connsiteY6" fmla="*/ 342840 h 475414"/>
                              <a:gd name="connsiteX7" fmla="*/ 56516 w 461460"/>
                              <a:gd name="connsiteY7" fmla="*/ 257877 h 475414"/>
                              <a:gd name="connsiteX8" fmla="*/ 140679 w 461460"/>
                              <a:gd name="connsiteY8" fmla="*/ 102086 h 475414"/>
                              <a:gd name="connsiteX9" fmla="*/ 146699 w 461460"/>
                              <a:gd name="connsiteY9" fmla="*/ 92904 h 475414"/>
                              <a:gd name="connsiteX10" fmla="*/ 244006 w 461460"/>
                              <a:gd name="connsiteY10" fmla="*/ 5046 h 475414"/>
                              <a:gd name="connsiteX11" fmla="*/ 380480 w 461460"/>
                              <a:gd name="connsiteY11" fmla="*/ 31754 h 475414"/>
                              <a:gd name="connsiteX12" fmla="*/ 446431 w 461460"/>
                              <a:gd name="connsiteY12" fmla="*/ 85704 h 475414"/>
                              <a:gd name="connsiteX13" fmla="*/ 453099 w 461460"/>
                              <a:gd name="connsiteY13" fmla="*/ 190059 h 475414"/>
                              <a:gd name="connsiteX14" fmla="*/ 390844 w 461460"/>
                              <a:gd name="connsiteY14" fmla="*/ 278794 h 47541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</a:cxnLst>
                            <a:rect l="l" t="t" r="r" b="b"/>
                            <a:pathLst>
                              <a:path w="461460" h="475414">
                                <a:moveTo>
                                  <a:pt x="390844" y="278794"/>
                                </a:moveTo>
                                <a:cubicBezTo>
                                  <a:pt x="373660" y="294987"/>
                                  <a:pt x="355106" y="309503"/>
                                  <a:pt x="335979" y="323143"/>
                                </a:cubicBezTo>
                                <a:cubicBezTo>
                                  <a:pt x="322149" y="333010"/>
                                  <a:pt x="307976" y="342421"/>
                                  <a:pt x="293803" y="351718"/>
                                </a:cubicBezTo>
                                <a:cubicBezTo>
                                  <a:pt x="236729" y="389018"/>
                                  <a:pt x="178436" y="424374"/>
                                  <a:pt x="119114" y="457636"/>
                                </a:cubicBezTo>
                                <a:cubicBezTo>
                                  <a:pt x="106198" y="464875"/>
                                  <a:pt x="92940" y="472152"/>
                                  <a:pt x="78538" y="474552"/>
                                </a:cubicBezTo>
                                <a:cubicBezTo>
                                  <a:pt x="45657" y="480152"/>
                                  <a:pt x="11406" y="457864"/>
                                  <a:pt x="2414" y="425441"/>
                                </a:cubicBezTo>
                                <a:cubicBezTo>
                                  <a:pt x="-5663" y="396371"/>
                                  <a:pt x="8205" y="369320"/>
                                  <a:pt x="19330" y="342840"/>
                                </a:cubicBezTo>
                                <a:cubicBezTo>
                                  <a:pt x="31294" y="314342"/>
                                  <a:pt x="43562" y="285957"/>
                                  <a:pt x="56516" y="257877"/>
                                </a:cubicBezTo>
                                <a:cubicBezTo>
                                  <a:pt x="81243" y="204271"/>
                                  <a:pt x="108561" y="151654"/>
                                  <a:pt x="140679" y="102086"/>
                                </a:cubicBezTo>
                                <a:cubicBezTo>
                                  <a:pt x="142660" y="99039"/>
                                  <a:pt x="144679" y="95952"/>
                                  <a:pt x="146699" y="92904"/>
                                </a:cubicBezTo>
                                <a:cubicBezTo>
                                  <a:pt x="171578" y="55566"/>
                                  <a:pt x="202058" y="18114"/>
                                  <a:pt x="244006" y="5046"/>
                                </a:cubicBezTo>
                                <a:cubicBezTo>
                                  <a:pt x="290221" y="-9356"/>
                                  <a:pt x="338646" y="9427"/>
                                  <a:pt x="380480" y="31754"/>
                                </a:cubicBezTo>
                                <a:cubicBezTo>
                                  <a:pt x="405779" y="45279"/>
                                  <a:pt x="431229" y="61015"/>
                                  <a:pt x="446431" y="85704"/>
                                </a:cubicBezTo>
                                <a:cubicBezTo>
                                  <a:pt x="464986" y="115802"/>
                                  <a:pt x="465329" y="155693"/>
                                  <a:pt x="453099" y="190059"/>
                                </a:cubicBezTo>
                                <a:cubicBezTo>
                                  <a:pt x="440793" y="224425"/>
                                  <a:pt x="417285" y="253877"/>
                                  <a:pt x="390844" y="278794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7E6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76" name="任意多边形: 形状 275">
                            <a:extLst>
                              <a:ext uri="{FF2B5EF4-FFF2-40B4-BE49-F238E27FC236}">
                                <a16:creationId xmlns:a16="http://schemas.microsoft.com/office/drawing/2014/main" id="{674D50A6-A530-F672-D07B-F8023246147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999305" y="4865065"/>
                            <a:ext cx="335979" cy="377785"/>
                          </a:xfrm>
                          <a:custGeom>
                            <a:avLst/>
                            <a:gdLst>
                              <a:gd name="connsiteX0" fmla="*/ 335979 w 335979"/>
                              <a:gd name="connsiteY0" fmla="*/ 225514 h 377785"/>
                              <a:gd name="connsiteX1" fmla="*/ 293803 w 335979"/>
                              <a:gd name="connsiteY1" fmla="*/ 254089 h 377785"/>
                              <a:gd name="connsiteX2" fmla="*/ 119114 w 335979"/>
                              <a:gd name="connsiteY2" fmla="*/ 360007 h 377785"/>
                              <a:gd name="connsiteX3" fmla="*/ 78538 w 335979"/>
                              <a:gd name="connsiteY3" fmla="*/ 376923 h 377785"/>
                              <a:gd name="connsiteX4" fmla="*/ 2414 w 335979"/>
                              <a:gd name="connsiteY4" fmla="*/ 327812 h 377785"/>
                              <a:gd name="connsiteX5" fmla="*/ 19330 w 335979"/>
                              <a:gd name="connsiteY5" fmla="*/ 245212 h 377785"/>
                              <a:gd name="connsiteX6" fmla="*/ 56516 w 335979"/>
                              <a:gd name="connsiteY6" fmla="*/ 160248 h 377785"/>
                              <a:gd name="connsiteX7" fmla="*/ 140679 w 335979"/>
                              <a:gd name="connsiteY7" fmla="*/ 4457 h 377785"/>
                              <a:gd name="connsiteX8" fmla="*/ 153595 w 335979"/>
                              <a:gd name="connsiteY8" fmla="*/ 0 h 377785"/>
                              <a:gd name="connsiteX9" fmla="*/ 173712 w 335979"/>
                              <a:gd name="connsiteY9" fmla="*/ 29603 h 377785"/>
                              <a:gd name="connsiteX10" fmla="*/ 113895 w 335979"/>
                              <a:gd name="connsiteY10" fmla="*/ 149885 h 377785"/>
                              <a:gd name="connsiteX11" fmla="*/ 115190 w 335979"/>
                              <a:gd name="connsiteY11" fmla="*/ 161468 h 377785"/>
                              <a:gd name="connsiteX12" fmla="*/ 145365 w 335979"/>
                              <a:gd name="connsiteY12" fmla="*/ 163182 h 377785"/>
                              <a:gd name="connsiteX13" fmla="*/ 170968 w 335979"/>
                              <a:gd name="connsiteY13" fmla="*/ 138532 h 377785"/>
                              <a:gd name="connsiteX14" fmla="*/ 199505 w 335979"/>
                              <a:gd name="connsiteY14" fmla="*/ 145123 h 377785"/>
                              <a:gd name="connsiteX15" fmla="*/ 186399 w 335979"/>
                              <a:gd name="connsiteY15" fmla="*/ 170154 h 377785"/>
                              <a:gd name="connsiteX16" fmla="*/ 186589 w 335979"/>
                              <a:gd name="connsiteY16" fmla="*/ 194805 h 377785"/>
                              <a:gd name="connsiteX17" fmla="*/ 196305 w 335979"/>
                              <a:gd name="connsiteY17" fmla="*/ 193471 h 377785"/>
                              <a:gd name="connsiteX18" fmla="*/ 232843 w 335979"/>
                              <a:gd name="connsiteY18" fmla="*/ 159487 h 377785"/>
                              <a:gd name="connsiteX19" fmla="*/ 273686 w 335979"/>
                              <a:gd name="connsiteY19" fmla="*/ 125616 h 377785"/>
                              <a:gd name="connsiteX20" fmla="*/ 288278 w 335979"/>
                              <a:gd name="connsiteY20" fmla="*/ 122682 h 377785"/>
                              <a:gd name="connsiteX21" fmla="*/ 305233 w 335979"/>
                              <a:gd name="connsiteY21" fmla="*/ 163220 h 377785"/>
                              <a:gd name="connsiteX22" fmla="*/ 267742 w 335979"/>
                              <a:gd name="connsiteY22" fmla="*/ 198196 h 377785"/>
                              <a:gd name="connsiteX23" fmla="*/ 229414 w 335979"/>
                              <a:gd name="connsiteY23" fmla="*/ 232448 h 377785"/>
                              <a:gd name="connsiteX24" fmla="*/ 228080 w 335979"/>
                              <a:gd name="connsiteY24" fmla="*/ 245821 h 377785"/>
                              <a:gd name="connsiteX25" fmla="*/ 250293 w 335979"/>
                              <a:gd name="connsiteY25" fmla="*/ 246811 h 377785"/>
                              <a:gd name="connsiteX26" fmla="*/ 298032 w 335979"/>
                              <a:gd name="connsiteY26" fmla="*/ 219608 h 377785"/>
                              <a:gd name="connsiteX27" fmla="*/ 335979 w 335979"/>
                              <a:gd name="connsiteY27" fmla="*/ 225514 h 37778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</a:cxnLst>
                            <a:rect l="l" t="t" r="r" b="b"/>
                            <a:pathLst>
                              <a:path w="335979" h="377785">
                                <a:moveTo>
                                  <a:pt x="335979" y="225514"/>
                                </a:moveTo>
                                <a:cubicBezTo>
                                  <a:pt x="322149" y="235381"/>
                                  <a:pt x="307976" y="244793"/>
                                  <a:pt x="293803" y="254089"/>
                                </a:cubicBezTo>
                                <a:cubicBezTo>
                                  <a:pt x="236729" y="291389"/>
                                  <a:pt x="178436" y="326746"/>
                                  <a:pt x="119114" y="360007"/>
                                </a:cubicBezTo>
                                <a:cubicBezTo>
                                  <a:pt x="106198" y="367246"/>
                                  <a:pt x="92940" y="374523"/>
                                  <a:pt x="78538" y="376923"/>
                                </a:cubicBezTo>
                                <a:cubicBezTo>
                                  <a:pt x="45657" y="382524"/>
                                  <a:pt x="11406" y="360235"/>
                                  <a:pt x="2414" y="327812"/>
                                </a:cubicBezTo>
                                <a:cubicBezTo>
                                  <a:pt x="-5663" y="298742"/>
                                  <a:pt x="8205" y="271691"/>
                                  <a:pt x="19330" y="245212"/>
                                </a:cubicBezTo>
                                <a:cubicBezTo>
                                  <a:pt x="31294" y="216713"/>
                                  <a:pt x="43562" y="188328"/>
                                  <a:pt x="56516" y="160248"/>
                                </a:cubicBezTo>
                                <a:cubicBezTo>
                                  <a:pt x="81243" y="106642"/>
                                  <a:pt x="108561" y="54026"/>
                                  <a:pt x="140679" y="4457"/>
                                </a:cubicBezTo>
                                <a:cubicBezTo>
                                  <a:pt x="144679" y="1943"/>
                                  <a:pt x="149023" y="0"/>
                                  <a:pt x="153595" y="0"/>
                                </a:cubicBezTo>
                                <a:cubicBezTo>
                                  <a:pt x="166892" y="0"/>
                                  <a:pt x="174359" y="15964"/>
                                  <a:pt x="173712" y="29603"/>
                                </a:cubicBezTo>
                                <a:cubicBezTo>
                                  <a:pt x="171578" y="74714"/>
                                  <a:pt x="118581" y="104889"/>
                                  <a:pt x="113895" y="149885"/>
                                </a:cubicBezTo>
                                <a:cubicBezTo>
                                  <a:pt x="113513" y="153848"/>
                                  <a:pt x="113513" y="157962"/>
                                  <a:pt x="115190" y="161468"/>
                                </a:cubicBezTo>
                                <a:cubicBezTo>
                                  <a:pt x="120143" y="171983"/>
                                  <a:pt x="135993" y="170421"/>
                                  <a:pt x="145365" y="163182"/>
                                </a:cubicBezTo>
                                <a:cubicBezTo>
                                  <a:pt x="154738" y="155943"/>
                                  <a:pt x="161062" y="144970"/>
                                  <a:pt x="170968" y="138532"/>
                                </a:cubicBezTo>
                                <a:cubicBezTo>
                                  <a:pt x="180836" y="132092"/>
                                  <a:pt x="197295" y="133578"/>
                                  <a:pt x="199505" y="145123"/>
                                </a:cubicBezTo>
                                <a:cubicBezTo>
                                  <a:pt x="201334" y="154572"/>
                                  <a:pt x="192571" y="162572"/>
                                  <a:pt x="186399" y="170154"/>
                                </a:cubicBezTo>
                                <a:cubicBezTo>
                                  <a:pt x="180188" y="177736"/>
                                  <a:pt x="177636" y="191910"/>
                                  <a:pt x="186589" y="194805"/>
                                </a:cubicBezTo>
                                <a:cubicBezTo>
                                  <a:pt x="189713" y="195796"/>
                                  <a:pt x="193219" y="194843"/>
                                  <a:pt x="196305" y="193471"/>
                                </a:cubicBezTo>
                                <a:cubicBezTo>
                                  <a:pt x="211545" y="186880"/>
                                  <a:pt x="222060" y="172478"/>
                                  <a:pt x="232843" y="159487"/>
                                </a:cubicBezTo>
                                <a:cubicBezTo>
                                  <a:pt x="244311" y="145656"/>
                                  <a:pt x="257417" y="132473"/>
                                  <a:pt x="273686" y="125616"/>
                                </a:cubicBezTo>
                                <a:cubicBezTo>
                                  <a:pt x="278334" y="123634"/>
                                  <a:pt x="283363" y="122225"/>
                                  <a:pt x="288278" y="122682"/>
                                </a:cubicBezTo>
                                <a:cubicBezTo>
                                  <a:pt x="305080" y="124206"/>
                                  <a:pt x="312281" y="147180"/>
                                  <a:pt x="305233" y="163220"/>
                                </a:cubicBezTo>
                                <a:cubicBezTo>
                                  <a:pt x="298222" y="179260"/>
                                  <a:pt x="282563" y="189319"/>
                                  <a:pt x="267742" y="198196"/>
                                </a:cubicBezTo>
                                <a:cubicBezTo>
                                  <a:pt x="252921" y="207073"/>
                                  <a:pt x="237110" y="216713"/>
                                  <a:pt x="229414" y="232448"/>
                                </a:cubicBezTo>
                                <a:cubicBezTo>
                                  <a:pt x="227356" y="236639"/>
                                  <a:pt x="225985" y="241782"/>
                                  <a:pt x="228080" y="245821"/>
                                </a:cubicBezTo>
                                <a:cubicBezTo>
                                  <a:pt x="231928" y="253212"/>
                                  <a:pt x="242901" y="250888"/>
                                  <a:pt x="250293" y="246811"/>
                                </a:cubicBezTo>
                                <a:cubicBezTo>
                                  <a:pt x="266371" y="237934"/>
                                  <a:pt x="280696" y="225171"/>
                                  <a:pt x="298032" y="219608"/>
                                </a:cubicBezTo>
                                <a:cubicBezTo>
                                  <a:pt x="310834" y="215493"/>
                                  <a:pt x="326493" y="217246"/>
                                  <a:pt x="335979" y="225514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E298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sp>
                      <p:nvSpPr>
                        <p:cNvPr id="277" name="任意多边形: 形状 276">
                          <a:extLst>
                            <a:ext uri="{FF2B5EF4-FFF2-40B4-BE49-F238E27FC236}">
                              <a16:creationId xmlns:a16="http://schemas.microsoft.com/office/drawing/2014/main" id="{4A1A0E33-C4FC-B908-0FDB-B5E7312A856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 rot="-427032">
                          <a:off x="4337643" y="4832681"/>
                          <a:ext cx="93726" cy="167793"/>
                        </a:xfrm>
                        <a:custGeom>
                          <a:avLst/>
                          <a:gdLst>
                            <a:gd name="connsiteX0" fmla="*/ 93726 w 93726"/>
                            <a:gd name="connsiteY0" fmla="*/ 83896 h 167793"/>
                            <a:gd name="connsiteX1" fmla="*/ 46863 w 93726"/>
                            <a:gd name="connsiteY1" fmla="*/ 167793 h 167793"/>
                            <a:gd name="connsiteX2" fmla="*/ 0 w 93726"/>
                            <a:gd name="connsiteY2" fmla="*/ 83896 h 167793"/>
                            <a:gd name="connsiteX3" fmla="*/ 46863 w 93726"/>
                            <a:gd name="connsiteY3" fmla="*/ 0 h 167793"/>
                            <a:gd name="connsiteX4" fmla="*/ 93726 w 93726"/>
                            <a:gd name="connsiteY4" fmla="*/ 83896 h 16779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93726" h="167793">
                              <a:moveTo>
                                <a:pt x="93726" y="83896"/>
                              </a:moveTo>
                              <a:cubicBezTo>
                                <a:pt x="93726" y="130231"/>
                                <a:pt x="72745" y="167793"/>
                                <a:pt x="46863" y="167793"/>
                              </a:cubicBezTo>
                              <a:cubicBezTo>
                                <a:pt x="20981" y="167793"/>
                                <a:pt x="0" y="130232"/>
                                <a:pt x="0" y="83896"/>
                              </a:cubicBezTo>
                              <a:cubicBezTo>
                                <a:pt x="0" y="37562"/>
                                <a:pt x="20981" y="0"/>
                                <a:pt x="46863" y="0"/>
                              </a:cubicBezTo>
                              <a:cubicBezTo>
                                <a:pt x="72745" y="0"/>
                                <a:pt x="93726" y="37561"/>
                                <a:pt x="93726" y="8389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78" name="任意多边形: 形状 277">
                          <a:extLst>
                            <a:ext uri="{FF2B5EF4-FFF2-40B4-BE49-F238E27FC236}">
                              <a16:creationId xmlns:a16="http://schemas.microsoft.com/office/drawing/2014/main" id="{F0AC29C8-6E9C-1E58-AF54-7C27352A815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398954" y="5058948"/>
                          <a:ext cx="145951" cy="87492"/>
                        </a:xfrm>
                        <a:custGeom>
                          <a:avLst/>
                          <a:gdLst>
                            <a:gd name="connsiteX0" fmla="*/ 605 w 145951"/>
                            <a:gd name="connsiteY0" fmla="*/ 27059 h 87492"/>
                            <a:gd name="connsiteX1" fmla="*/ 82291 w 145951"/>
                            <a:gd name="connsiteY1" fmla="*/ 3322 h 87492"/>
                            <a:gd name="connsiteX2" fmla="*/ 145347 w 145951"/>
                            <a:gd name="connsiteY2" fmla="*/ 60434 h 87492"/>
                            <a:gd name="connsiteX3" fmla="*/ 63660 w 145951"/>
                            <a:gd name="connsiteY3" fmla="*/ 84170 h 87492"/>
                            <a:gd name="connsiteX4" fmla="*/ 605 w 145951"/>
                            <a:gd name="connsiteY4" fmla="*/ 27059 h 8749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45951" h="87492">
                              <a:moveTo>
                                <a:pt x="605" y="27059"/>
                              </a:moveTo>
                              <a:cubicBezTo>
                                <a:pt x="5748" y="4732"/>
                                <a:pt x="42324" y="-5898"/>
                                <a:pt x="82291" y="3322"/>
                              </a:cubicBezTo>
                              <a:cubicBezTo>
                                <a:pt x="122258" y="12542"/>
                                <a:pt x="150490" y="38108"/>
                                <a:pt x="145347" y="60434"/>
                              </a:cubicBezTo>
                              <a:cubicBezTo>
                                <a:pt x="140203" y="82761"/>
                                <a:pt x="103627" y="93390"/>
                                <a:pt x="63660" y="84170"/>
                              </a:cubicBezTo>
                              <a:cubicBezTo>
                                <a:pt x="23693" y="74950"/>
                                <a:pt x="-4539" y="49385"/>
                                <a:pt x="605" y="2705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79" name="任意多边形: 形状 278">
                          <a:extLst>
                            <a:ext uri="{FF2B5EF4-FFF2-40B4-BE49-F238E27FC236}">
                              <a16:creationId xmlns:a16="http://schemas.microsoft.com/office/drawing/2014/main" id="{4DCF6B4D-79FD-B75E-BE6A-6E25A1E3615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962708" y="4727442"/>
                          <a:ext cx="96194" cy="140372"/>
                        </a:xfrm>
                        <a:custGeom>
                          <a:avLst/>
                          <a:gdLst>
                            <a:gd name="connsiteX0" fmla="*/ 18779 w 96194"/>
                            <a:gd name="connsiteY0" fmla="*/ 1949 h 140372"/>
                            <a:gd name="connsiteX1" fmla="*/ 86216 w 96194"/>
                            <a:gd name="connsiteY1" fmla="*/ 53803 h 140372"/>
                            <a:gd name="connsiteX2" fmla="*/ 77415 w 96194"/>
                            <a:gd name="connsiteY2" fmla="*/ 138423 h 140372"/>
                            <a:gd name="connsiteX3" fmla="*/ 9978 w 96194"/>
                            <a:gd name="connsiteY3" fmla="*/ 86569 h 140372"/>
                            <a:gd name="connsiteX4" fmla="*/ 18779 w 96194"/>
                            <a:gd name="connsiteY4" fmla="*/ 1949 h 14037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96194" h="140372">
                              <a:moveTo>
                                <a:pt x="18779" y="1949"/>
                              </a:moveTo>
                              <a:cubicBezTo>
                                <a:pt x="39849" y="-7081"/>
                                <a:pt x="70024" y="16122"/>
                                <a:pt x="86216" y="53803"/>
                              </a:cubicBezTo>
                              <a:cubicBezTo>
                                <a:pt x="102409" y="91484"/>
                                <a:pt x="98484" y="129355"/>
                                <a:pt x="77415" y="138423"/>
                              </a:cubicBezTo>
                              <a:cubicBezTo>
                                <a:pt x="56346" y="147453"/>
                                <a:pt x="26171" y="124250"/>
                                <a:pt x="9978" y="86569"/>
                              </a:cubicBezTo>
                              <a:cubicBezTo>
                                <a:pt x="-6214" y="48888"/>
                                <a:pt x="-2290" y="11017"/>
                                <a:pt x="18779" y="194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</p:grpSp>
            </p:grpSp>
          </p:grpSp>
          <p:grpSp>
            <p:nvGrpSpPr>
              <p:cNvPr id="280" name="图形 2">
                <a:extLst>
                  <a:ext uri="{FF2B5EF4-FFF2-40B4-BE49-F238E27FC236}">
                    <a16:creationId xmlns:a16="http://schemas.microsoft.com/office/drawing/2014/main" id="{44584547-4342-99F9-6C59-8FCCAAEA53A8}"/>
                  </a:ext>
                </a:extLst>
              </p:cNvPr>
              <p:cNvGrpSpPr/>
              <p:nvPr/>
            </p:nvGrpSpPr>
            <p:grpSpPr>
              <a:xfrm>
                <a:off x="1524000" y="4911013"/>
                <a:ext cx="2905216" cy="1946986"/>
                <a:chOff x="1524000" y="4911013"/>
                <a:chExt cx="2905216" cy="1946986"/>
              </a:xfrm>
            </p:grpSpPr>
            <p:grpSp>
              <p:nvGrpSpPr>
                <p:cNvPr id="281" name="图形 2">
                  <a:extLst>
                    <a:ext uri="{FF2B5EF4-FFF2-40B4-BE49-F238E27FC236}">
                      <a16:creationId xmlns:a16="http://schemas.microsoft.com/office/drawing/2014/main" id="{4C887203-0C97-7988-5B87-1C3E8DBE01A9}"/>
                    </a:ext>
                  </a:extLst>
                </p:cNvPr>
                <p:cNvGrpSpPr/>
                <p:nvPr/>
              </p:nvGrpSpPr>
              <p:grpSpPr>
                <a:xfrm>
                  <a:off x="1524000" y="4911013"/>
                  <a:ext cx="2905216" cy="1946986"/>
                  <a:chOff x="1524000" y="4911013"/>
                  <a:chExt cx="2905216" cy="1946986"/>
                </a:xfrm>
              </p:grpSpPr>
              <p:sp>
                <p:nvSpPr>
                  <p:cNvPr id="282" name="任意多边形: 形状 281">
                    <a:extLst>
                      <a:ext uri="{FF2B5EF4-FFF2-40B4-BE49-F238E27FC236}">
                        <a16:creationId xmlns:a16="http://schemas.microsoft.com/office/drawing/2014/main" id="{C8B60D21-7B76-2DAC-AA79-AA570753223D}"/>
                      </a:ext>
                    </a:extLst>
                  </p:cNvPr>
                  <p:cNvSpPr/>
                  <p:nvPr/>
                </p:nvSpPr>
                <p:spPr>
                  <a:xfrm>
                    <a:off x="1524000" y="4911013"/>
                    <a:ext cx="2905216" cy="1946986"/>
                  </a:xfrm>
                  <a:custGeom>
                    <a:avLst/>
                    <a:gdLst>
                      <a:gd name="connsiteX0" fmla="*/ 2897810 w 2905216"/>
                      <a:gd name="connsiteY0" fmla="*/ 1946986 h 1946986"/>
                      <a:gd name="connsiteX1" fmla="*/ 0 w 2905216"/>
                      <a:gd name="connsiteY1" fmla="*/ 1946986 h 1946986"/>
                      <a:gd name="connsiteX2" fmla="*/ 0 w 2905216"/>
                      <a:gd name="connsiteY2" fmla="*/ 0 h 1946986"/>
                      <a:gd name="connsiteX3" fmla="*/ 42062 w 2905216"/>
                      <a:gd name="connsiteY3" fmla="*/ 87402 h 1946986"/>
                      <a:gd name="connsiteX4" fmla="*/ 64313 w 2905216"/>
                      <a:gd name="connsiteY4" fmla="*/ 232563 h 1946986"/>
                      <a:gd name="connsiteX5" fmla="*/ 96126 w 2905216"/>
                      <a:gd name="connsiteY5" fmla="*/ 230352 h 1946986"/>
                      <a:gd name="connsiteX6" fmla="*/ 206807 w 2905216"/>
                      <a:gd name="connsiteY6" fmla="*/ 260299 h 1946986"/>
                      <a:gd name="connsiteX7" fmla="*/ 306515 w 2905216"/>
                      <a:gd name="connsiteY7" fmla="*/ 399593 h 1946986"/>
                      <a:gd name="connsiteX8" fmla="*/ 319850 w 2905216"/>
                      <a:gd name="connsiteY8" fmla="*/ 399212 h 1946986"/>
                      <a:gd name="connsiteX9" fmla="*/ 457619 w 2905216"/>
                      <a:gd name="connsiteY9" fmla="*/ 441350 h 1946986"/>
                      <a:gd name="connsiteX10" fmla="*/ 544411 w 2905216"/>
                      <a:gd name="connsiteY10" fmla="*/ 552526 h 1946986"/>
                      <a:gd name="connsiteX11" fmla="*/ 613105 w 2905216"/>
                      <a:gd name="connsiteY11" fmla="*/ 535915 h 1946986"/>
                      <a:gd name="connsiteX12" fmla="*/ 627698 w 2905216"/>
                      <a:gd name="connsiteY12" fmla="*/ 535305 h 1946986"/>
                      <a:gd name="connsiteX13" fmla="*/ 704164 w 2905216"/>
                      <a:gd name="connsiteY13" fmla="*/ 551650 h 1946986"/>
                      <a:gd name="connsiteX14" fmla="*/ 1006716 w 2905216"/>
                      <a:gd name="connsiteY14" fmla="*/ 175374 h 1946986"/>
                      <a:gd name="connsiteX15" fmla="*/ 1230630 w 2905216"/>
                      <a:gd name="connsiteY15" fmla="*/ 66828 h 1946986"/>
                      <a:gd name="connsiteX16" fmla="*/ 1291742 w 2905216"/>
                      <a:gd name="connsiteY16" fmla="*/ 61303 h 1946986"/>
                      <a:gd name="connsiteX17" fmla="*/ 1497902 w 2905216"/>
                      <a:gd name="connsiteY17" fmla="*/ 140970 h 1946986"/>
                      <a:gd name="connsiteX18" fmla="*/ 1583969 w 2905216"/>
                      <a:gd name="connsiteY18" fmla="*/ 306667 h 1946986"/>
                      <a:gd name="connsiteX19" fmla="*/ 1586560 w 2905216"/>
                      <a:gd name="connsiteY19" fmla="*/ 642518 h 1946986"/>
                      <a:gd name="connsiteX20" fmla="*/ 1550213 w 2905216"/>
                      <a:gd name="connsiteY20" fmla="*/ 796100 h 1946986"/>
                      <a:gd name="connsiteX21" fmla="*/ 1576235 w 2905216"/>
                      <a:gd name="connsiteY21" fmla="*/ 794880 h 1946986"/>
                      <a:gd name="connsiteX22" fmla="*/ 1751343 w 2905216"/>
                      <a:gd name="connsiteY22" fmla="*/ 876643 h 1946986"/>
                      <a:gd name="connsiteX23" fmla="*/ 1824990 w 2905216"/>
                      <a:gd name="connsiteY23" fmla="*/ 1087641 h 1946986"/>
                      <a:gd name="connsiteX24" fmla="*/ 1845831 w 2905216"/>
                      <a:gd name="connsiteY24" fmla="*/ 1090346 h 1946986"/>
                      <a:gd name="connsiteX25" fmla="*/ 2023605 w 2905216"/>
                      <a:gd name="connsiteY25" fmla="*/ 1268768 h 1946986"/>
                      <a:gd name="connsiteX26" fmla="*/ 2030158 w 2905216"/>
                      <a:gd name="connsiteY26" fmla="*/ 1297000 h 1946986"/>
                      <a:gd name="connsiteX27" fmla="*/ 2305507 w 2905216"/>
                      <a:gd name="connsiteY27" fmla="*/ 1215504 h 1946986"/>
                      <a:gd name="connsiteX28" fmla="*/ 2480120 w 2905216"/>
                      <a:gd name="connsiteY28" fmla="*/ 1250556 h 1946986"/>
                      <a:gd name="connsiteX29" fmla="*/ 2713330 w 2905216"/>
                      <a:gd name="connsiteY29" fmla="*/ 1502664 h 1946986"/>
                      <a:gd name="connsiteX30" fmla="*/ 2739695 w 2905216"/>
                      <a:gd name="connsiteY30" fmla="*/ 1679791 h 1946986"/>
                      <a:gd name="connsiteX31" fmla="*/ 2899296 w 2905216"/>
                      <a:gd name="connsiteY31" fmla="*/ 1832420 h 1946986"/>
                      <a:gd name="connsiteX32" fmla="*/ 2897810 w 2905216"/>
                      <a:gd name="connsiteY32" fmla="*/ 1946986 h 19469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2905216" h="1946986">
                        <a:moveTo>
                          <a:pt x="2897810" y="1946986"/>
                        </a:moveTo>
                        <a:lnTo>
                          <a:pt x="0" y="1946986"/>
                        </a:lnTo>
                        <a:lnTo>
                          <a:pt x="0" y="0"/>
                        </a:lnTo>
                        <a:cubicBezTo>
                          <a:pt x="17526" y="26098"/>
                          <a:pt x="31814" y="55512"/>
                          <a:pt x="42062" y="87402"/>
                        </a:cubicBezTo>
                        <a:cubicBezTo>
                          <a:pt x="57607" y="135788"/>
                          <a:pt x="63322" y="184785"/>
                          <a:pt x="64313" y="232563"/>
                        </a:cubicBezTo>
                        <a:cubicBezTo>
                          <a:pt x="74790" y="231077"/>
                          <a:pt x="85420" y="230352"/>
                          <a:pt x="96126" y="230352"/>
                        </a:cubicBezTo>
                        <a:cubicBezTo>
                          <a:pt x="135903" y="230352"/>
                          <a:pt x="174155" y="240716"/>
                          <a:pt x="206807" y="260299"/>
                        </a:cubicBezTo>
                        <a:cubicBezTo>
                          <a:pt x="258318" y="291237"/>
                          <a:pt x="293256" y="342862"/>
                          <a:pt x="306515" y="399593"/>
                        </a:cubicBezTo>
                        <a:cubicBezTo>
                          <a:pt x="310972" y="399364"/>
                          <a:pt x="315392" y="399212"/>
                          <a:pt x="319850" y="399212"/>
                        </a:cubicBezTo>
                        <a:cubicBezTo>
                          <a:pt x="369456" y="399212"/>
                          <a:pt x="418376" y="414185"/>
                          <a:pt x="457619" y="441350"/>
                        </a:cubicBezTo>
                        <a:cubicBezTo>
                          <a:pt x="497281" y="468783"/>
                          <a:pt x="527114" y="508216"/>
                          <a:pt x="544411" y="552526"/>
                        </a:cubicBezTo>
                        <a:cubicBezTo>
                          <a:pt x="565595" y="544068"/>
                          <a:pt x="588455" y="537972"/>
                          <a:pt x="613105" y="535915"/>
                        </a:cubicBezTo>
                        <a:cubicBezTo>
                          <a:pt x="617906" y="535496"/>
                          <a:pt x="622821" y="535305"/>
                          <a:pt x="627698" y="535305"/>
                        </a:cubicBezTo>
                        <a:cubicBezTo>
                          <a:pt x="653948" y="535305"/>
                          <a:pt x="680237" y="541096"/>
                          <a:pt x="704164" y="551650"/>
                        </a:cubicBezTo>
                        <a:cubicBezTo>
                          <a:pt x="773316" y="404660"/>
                          <a:pt x="877900" y="273939"/>
                          <a:pt x="1006716" y="175374"/>
                        </a:cubicBezTo>
                        <a:cubicBezTo>
                          <a:pt x="1086079" y="114643"/>
                          <a:pt x="1157211" y="80163"/>
                          <a:pt x="1230630" y="66828"/>
                        </a:cubicBezTo>
                        <a:cubicBezTo>
                          <a:pt x="1250747" y="63170"/>
                          <a:pt x="1271283" y="61303"/>
                          <a:pt x="1291742" y="61303"/>
                        </a:cubicBezTo>
                        <a:cubicBezTo>
                          <a:pt x="1373048" y="61303"/>
                          <a:pt x="1446276" y="89611"/>
                          <a:pt x="1497902" y="140970"/>
                        </a:cubicBezTo>
                        <a:cubicBezTo>
                          <a:pt x="1537907" y="180785"/>
                          <a:pt x="1566062" y="234963"/>
                          <a:pt x="1583969" y="306667"/>
                        </a:cubicBezTo>
                        <a:cubicBezTo>
                          <a:pt x="1605991" y="394716"/>
                          <a:pt x="1606944" y="517131"/>
                          <a:pt x="1586560" y="642518"/>
                        </a:cubicBezTo>
                        <a:cubicBezTo>
                          <a:pt x="1580274" y="681190"/>
                          <a:pt x="1569072" y="737159"/>
                          <a:pt x="1550213" y="796100"/>
                        </a:cubicBezTo>
                        <a:cubicBezTo>
                          <a:pt x="1558862" y="795299"/>
                          <a:pt x="1567548" y="794880"/>
                          <a:pt x="1576235" y="794880"/>
                        </a:cubicBezTo>
                        <a:cubicBezTo>
                          <a:pt x="1646454" y="794880"/>
                          <a:pt x="1705394" y="822388"/>
                          <a:pt x="1751343" y="876643"/>
                        </a:cubicBezTo>
                        <a:cubicBezTo>
                          <a:pt x="1797139" y="930669"/>
                          <a:pt x="1822628" y="1006716"/>
                          <a:pt x="1824990" y="1087641"/>
                        </a:cubicBezTo>
                        <a:cubicBezTo>
                          <a:pt x="1832039" y="1088098"/>
                          <a:pt x="1839011" y="1089013"/>
                          <a:pt x="1845831" y="1090346"/>
                        </a:cubicBezTo>
                        <a:cubicBezTo>
                          <a:pt x="1927974" y="1106158"/>
                          <a:pt x="1997736" y="1176185"/>
                          <a:pt x="2023605" y="1268768"/>
                        </a:cubicBezTo>
                        <a:cubicBezTo>
                          <a:pt x="2026234" y="1278179"/>
                          <a:pt x="2028406" y="1287590"/>
                          <a:pt x="2030158" y="1297000"/>
                        </a:cubicBezTo>
                        <a:cubicBezTo>
                          <a:pt x="2112036" y="1244994"/>
                          <a:pt x="2208429" y="1215504"/>
                          <a:pt x="2305507" y="1215504"/>
                        </a:cubicBezTo>
                        <a:cubicBezTo>
                          <a:pt x="2367039" y="1215504"/>
                          <a:pt x="2425751" y="1227315"/>
                          <a:pt x="2480120" y="1250556"/>
                        </a:cubicBezTo>
                        <a:cubicBezTo>
                          <a:pt x="2585961" y="1295819"/>
                          <a:pt x="2670962" y="1387716"/>
                          <a:pt x="2713330" y="1502664"/>
                        </a:cubicBezTo>
                        <a:cubicBezTo>
                          <a:pt x="2735123" y="1561757"/>
                          <a:pt x="2743848" y="1621955"/>
                          <a:pt x="2739695" y="1679791"/>
                        </a:cubicBezTo>
                        <a:cubicBezTo>
                          <a:pt x="2816162" y="1696136"/>
                          <a:pt x="2882532" y="1757324"/>
                          <a:pt x="2899296" y="1832420"/>
                        </a:cubicBezTo>
                        <a:cubicBezTo>
                          <a:pt x="2907640" y="1869605"/>
                          <a:pt x="2907182" y="1907667"/>
                          <a:pt x="2897810" y="1946986"/>
                        </a:cubicBezTo>
                        <a:close/>
                      </a:path>
                    </a:pathLst>
                  </a:custGeom>
                  <a:solidFill>
                    <a:srgbClr val="ACC93C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3" name="任意多边形: 形状 282">
                    <a:extLst>
                      <a:ext uri="{FF2B5EF4-FFF2-40B4-BE49-F238E27FC236}">
                        <a16:creationId xmlns:a16="http://schemas.microsoft.com/office/drawing/2014/main" id="{5FE88641-285B-29EF-E330-A9922B40091A}"/>
                      </a:ext>
                    </a:extLst>
                  </p:cNvPr>
                  <p:cNvSpPr/>
                  <p:nvPr/>
                </p:nvSpPr>
                <p:spPr>
                  <a:xfrm>
                    <a:off x="1524000" y="5048530"/>
                    <a:ext cx="2828939" cy="1809469"/>
                  </a:xfrm>
                  <a:custGeom>
                    <a:avLst/>
                    <a:gdLst>
                      <a:gd name="connsiteX0" fmla="*/ 2818752 w 2828939"/>
                      <a:gd name="connsiteY0" fmla="*/ 1809470 h 1809469"/>
                      <a:gd name="connsiteX1" fmla="*/ 0 w 2828939"/>
                      <a:gd name="connsiteY1" fmla="*/ 1809470 h 1809469"/>
                      <a:gd name="connsiteX2" fmla="*/ 0 w 2828939"/>
                      <a:gd name="connsiteY2" fmla="*/ 203250 h 1809469"/>
                      <a:gd name="connsiteX3" fmla="*/ 167602 w 2828939"/>
                      <a:gd name="connsiteY3" fmla="*/ 188124 h 1809469"/>
                      <a:gd name="connsiteX4" fmla="*/ 225781 w 2828939"/>
                      <a:gd name="connsiteY4" fmla="*/ 366279 h 1809469"/>
                      <a:gd name="connsiteX5" fmla="*/ 414261 w 2828939"/>
                      <a:gd name="connsiteY5" fmla="*/ 366470 h 1809469"/>
                      <a:gd name="connsiteX6" fmla="*/ 480860 w 2828939"/>
                      <a:gd name="connsiteY6" fmla="*/ 542759 h 1809469"/>
                      <a:gd name="connsiteX7" fmla="*/ 619430 w 2828939"/>
                      <a:gd name="connsiteY7" fmla="*/ 474331 h 1809469"/>
                      <a:gd name="connsiteX8" fmla="*/ 728701 w 2828939"/>
                      <a:gd name="connsiteY8" fmla="*/ 559675 h 1809469"/>
                      <a:gd name="connsiteX9" fmla="*/ 1053008 w 2828939"/>
                      <a:gd name="connsiteY9" fmla="*/ 98360 h 1809469"/>
                      <a:gd name="connsiteX10" fmla="*/ 1244232 w 2828939"/>
                      <a:gd name="connsiteY10" fmla="*/ 4291 h 1809469"/>
                      <a:gd name="connsiteX11" fmla="*/ 1444181 w 2828939"/>
                      <a:gd name="connsiteY11" fmla="*/ 57517 h 1809469"/>
                      <a:gd name="connsiteX12" fmla="*/ 1510055 w 2828939"/>
                      <a:gd name="connsiteY12" fmla="*/ 187628 h 1809469"/>
                      <a:gd name="connsiteX13" fmla="*/ 1410195 w 2828939"/>
                      <a:gd name="connsiteY13" fmla="*/ 779741 h 1809469"/>
                      <a:gd name="connsiteX14" fmla="*/ 1693202 w 2828939"/>
                      <a:gd name="connsiteY14" fmla="*/ 788351 h 1809469"/>
                      <a:gd name="connsiteX15" fmla="*/ 1735950 w 2828939"/>
                      <a:gd name="connsiteY15" fmla="*/ 1057718 h 1809469"/>
                      <a:gd name="connsiteX16" fmla="*/ 1831391 w 2828939"/>
                      <a:gd name="connsiteY16" fmla="*/ 1027620 h 1809469"/>
                      <a:gd name="connsiteX17" fmla="*/ 1950187 w 2828939"/>
                      <a:gd name="connsiteY17" fmla="*/ 1151749 h 1809469"/>
                      <a:gd name="connsiteX18" fmla="*/ 1954873 w 2828939"/>
                      <a:gd name="connsiteY18" fmla="*/ 1331581 h 1809469"/>
                      <a:gd name="connsiteX19" fmla="*/ 2450135 w 2828939"/>
                      <a:gd name="connsiteY19" fmla="*/ 1183105 h 1809469"/>
                      <a:gd name="connsiteX20" fmla="*/ 2634120 w 2828939"/>
                      <a:gd name="connsiteY20" fmla="*/ 1646363 h 1809469"/>
                      <a:gd name="connsiteX21" fmla="*/ 2824963 w 2828939"/>
                      <a:gd name="connsiteY21" fmla="*/ 1711515 h 1809469"/>
                      <a:gd name="connsiteX22" fmla="*/ 2818752 w 2828939"/>
                      <a:gd name="connsiteY22" fmla="*/ 1809470 h 18094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2828939" h="1809469">
                        <a:moveTo>
                          <a:pt x="2818752" y="1809470"/>
                        </a:moveTo>
                        <a:lnTo>
                          <a:pt x="0" y="1809470"/>
                        </a:lnTo>
                        <a:lnTo>
                          <a:pt x="0" y="203250"/>
                        </a:lnTo>
                        <a:cubicBezTo>
                          <a:pt x="45491" y="164883"/>
                          <a:pt x="116167" y="157263"/>
                          <a:pt x="167602" y="188124"/>
                        </a:cubicBezTo>
                        <a:cubicBezTo>
                          <a:pt x="226009" y="223176"/>
                          <a:pt x="252222" y="303491"/>
                          <a:pt x="225781" y="366279"/>
                        </a:cubicBezTo>
                        <a:cubicBezTo>
                          <a:pt x="280797" y="328370"/>
                          <a:pt x="359283" y="328446"/>
                          <a:pt x="414261" y="366470"/>
                        </a:cubicBezTo>
                        <a:cubicBezTo>
                          <a:pt x="469202" y="404494"/>
                          <a:pt x="496938" y="477913"/>
                          <a:pt x="480860" y="542759"/>
                        </a:cubicBezTo>
                        <a:cubicBezTo>
                          <a:pt x="522580" y="511326"/>
                          <a:pt x="567347" y="478674"/>
                          <a:pt x="619430" y="474331"/>
                        </a:cubicBezTo>
                        <a:cubicBezTo>
                          <a:pt x="671474" y="469988"/>
                          <a:pt x="730529" y="507440"/>
                          <a:pt x="728701" y="559675"/>
                        </a:cubicBezTo>
                        <a:cubicBezTo>
                          <a:pt x="786575" y="377709"/>
                          <a:pt x="901408" y="214375"/>
                          <a:pt x="1053008" y="98360"/>
                        </a:cubicBezTo>
                        <a:cubicBezTo>
                          <a:pt x="1109967" y="54774"/>
                          <a:pt x="1173671" y="17093"/>
                          <a:pt x="1244232" y="4291"/>
                        </a:cubicBezTo>
                        <a:cubicBezTo>
                          <a:pt x="1314793" y="-8548"/>
                          <a:pt x="1393317" y="6920"/>
                          <a:pt x="1444181" y="57517"/>
                        </a:cubicBezTo>
                        <a:cubicBezTo>
                          <a:pt x="1479080" y="92226"/>
                          <a:pt x="1498130" y="139851"/>
                          <a:pt x="1510055" y="187628"/>
                        </a:cubicBezTo>
                        <a:cubicBezTo>
                          <a:pt x="1550441" y="349211"/>
                          <a:pt x="1506360" y="642352"/>
                          <a:pt x="1410195" y="779741"/>
                        </a:cubicBezTo>
                        <a:cubicBezTo>
                          <a:pt x="1512570" y="735659"/>
                          <a:pt x="1617650" y="699159"/>
                          <a:pt x="1693202" y="788351"/>
                        </a:cubicBezTo>
                        <a:cubicBezTo>
                          <a:pt x="1751533" y="857236"/>
                          <a:pt x="1760906" y="967840"/>
                          <a:pt x="1735950" y="1057718"/>
                        </a:cubicBezTo>
                        <a:cubicBezTo>
                          <a:pt x="1760411" y="1034096"/>
                          <a:pt x="1797444" y="1021104"/>
                          <a:pt x="1831391" y="1027620"/>
                        </a:cubicBezTo>
                        <a:cubicBezTo>
                          <a:pt x="1890636" y="1039050"/>
                          <a:pt x="1933956" y="1093647"/>
                          <a:pt x="1950187" y="1151749"/>
                        </a:cubicBezTo>
                        <a:cubicBezTo>
                          <a:pt x="1966417" y="1209852"/>
                          <a:pt x="1960702" y="1271536"/>
                          <a:pt x="1954873" y="1331581"/>
                        </a:cubicBezTo>
                        <a:cubicBezTo>
                          <a:pt x="2064906" y="1181619"/>
                          <a:pt x="2279142" y="1109954"/>
                          <a:pt x="2450135" y="1183105"/>
                        </a:cubicBezTo>
                        <a:cubicBezTo>
                          <a:pt x="2621166" y="1256258"/>
                          <a:pt x="2716721" y="1479714"/>
                          <a:pt x="2634120" y="1646363"/>
                        </a:cubicBezTo>
                        <a:cubicBezTo>
                          <a:pt x="2683497" y="1577440"/>
                          <a:pt x="2806446" y="1628799"/>
                          <a:pt x="2824963" y="1711515"/>
                        </a:cubicBezTo>
                        <a:cubicBezTo>
                          <a:pt x="2832354" y="1744623"/>
                          <a:pt x="2828963" y="1777580"/>
                          <a:pt x="2818752" y="1809470"/>
                        </a:cubicBezTo>
                        <a:close/>
                      </a:path>
                    </a:pathLst>
                  </a:custGeom>
                  <a:solidFill>
                    <a:srgbClr val="9FBA3A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284" name="图形 2">
                  <a:extLst>
                    <a:ext uri="{FF2B5EF4-FFF2-40B4-BE49-F238E27FC236}">
                      <a16:creationId xmlns:a16="http://schemas.microsoft.com/office/drawing/2014/main" id="{A5E0B49D-2AE9-727D-5B5F-888029229D0C}"/>
                    </a:ext>
                  </a:extLst>
                </p:cNvPr>
                <p:cNvGrpSpPr/>
                <p:nvPr/>
              </p:nvGrpSpPr>
              <p:grpSpPr>
                <a:xfrm>
                  <a:off x="1524000" y="5540387"/>
                  <a:ext cx="2047864" cy="1317612"/>
                  <a:chOff x="1524000" y="5540387"/>
                  <a:chExt cx="2047864" cy="1317612"/>
                </a:xfrm>
              </p:grpSpPr>
              <p:sp>
                <p:nvSpPr>
                  <p:cNvPr id="285" name="任意多边形: 形状 284">
                    <a:extLst>
                      <a:ext uri="{FF2B5EF4-FFF2-40B4-BE49-F238E27FC236}">
                        <a16:creationId xmlns:a16="http://schemas.microsoft.com/office/drawing/2014/main" id="{CF9A110E-9B0D-3035-8313-BA640E384590}"/>
                      </a:ext>
                    </a:extLst>
                  </p:cNvPr>
                  <p:cNvSpPr/>
                  <p:nvPr/>
                </p:nvSpPr>
                <p:spPr>
                  <a:xfrm>
                    <a:off x="1524000" y="5540387"/>
                    <a:ext cx="2047864" cy="1317612"/>
                  </a:xfrm>
                  <a:custGeom>
                    <a:avLst/>
                    <a:gdLst>
                      <a:gd name="connsiteX0" fmla="*/ 2017586 w 2047864"/>
                      <a:gd name="connsiteY0" fmla="*/ 1317612 h 1317612"/>
                      <a:gd name="connsiteX1" fmla="*/ 0 w 2047864"/>
                      <a:gd name="connsiteY1" fmla="*/ 1317612 h 1317612"/>
                      <a:gd name="connsiteX2" fmla="*/ 0 w 2047864"/>
                      <a:gd name="connsiteY2" fmla="*/ 0 h 1317612"/>
                      <a:gd name="connsiteX3" fmla="*/ 92050 w 2047864"/>
                      <a:gd name="connsiteY3" fmla="*/ 57074 h 1317612"/>
                      <a:gd name="connsiteX4" fmla="*/ 197625 w 2047864"/>
                      <a:gd name="connsiteY4" fmla="*/ 226314 h 1317612"/>
                      <a:gd name="connsiteX5" fmla="*/ 204368 w 2047864"/>
                      <a:gd name="connsiteY5" fmla="*/ 434378 h 1317612"/>
                      <a:gd name="connsiteX6" fmla="*/ 215722 w 2047864"/>
                      <a:gd name="connsiteY6" fmla="*/ 434073 h 1317612"/>
                      <a:gd name="connsiteX7" fmla="*/ 278168 w 2047864"/>
                      <a:gd name="connsiteY7" fmla="*/ 444055 h 1317612"/>
                      <a:gd name="connsiteX8" fmla="*/ 399326 w 2047864"/>
                      <a:gd name="connsiteY8" fmla="*/ 552640 h 1317612"/>
                      <a:gd name="connsiteX9" fmla="*/ 410413 w 2047864"/>
                      <a:gd name="connsiteY9" fmla="*/ 579729 h 1317612"/>
                      <a:gd name="connsiteX10" fmla="*/ 494424 w 2047864"/>
                      <a:gd name="connsiteY10" fmla="*/ 616381 h 1317612"/>
                      <a:gd name="connsiteX11" fmla="*/ 519494 w 2047864"/>
                      <a:gd name="connsiteY11" fmla="*/ 646442 h 1317612"/>
                      <a:gd name="connsiteX12" fmla="*/ 559460 w 2047864"/>
                      <a:gd name="connsiteY12" fmla="*/ 637984 h 1317612"/>
                      <a:gd name="connsiteX13" fmla="*/ 763257 w 2047864"/>
                      <a:gd name="connsiteY13" fmla="*/ 332956 h 1317612"/>
                      <a:gd name="connsiteX14" fmla="*/ 998030 w 2047864"/>
                      <a:gd name="connsiteY14" fmla="*/ 233820 h 1317612"/>
                      <a:gd name="connsiteX15" fmla="*/ 1069467 w 2047864"/>
                      <a:gd name="connsiteY15" fmla="*/ 244754 h 1317612"/>
                      <a:gd name="connsiteX16" fmla="*/ 1235659 w 2047864"/>
                      <a:gd name="connsiteY16" fmla="*/ 422186 h 1317612"/>
                      <a:gd name="connsiteX17" fmla="*/ 1234974 w 2047864"/>
                      <a:gd name="connsiteY17" fmla="*/ 639356 h 1317612"/>
                      <a:gd name="connsiteX18" fmla="*/ 1169670 w 2047864"/>
                      <a:gd name="connsiteY18" fmla="*/ 802691 h 1317612"/>
                      <a:gd name="connsiteX19" fmla="*/ 1181138 w 2047864"/>
                      <a:gd name="connsiteY19" fmla="*/ 807339 h 1317612"/>
                      <a:gd name="connsiteX20" fmla="*/ 1280465 w 2047864"/>
                      <a:gd name="connsiteY20" fmla="*/ 940156 h 1317612"/>
                      <a:gd name="connsiteX21" fmla="*/ 1340206 w 2047864"/>
                      <a:gd name="connsiteY21" fmla="*/ 972464 h 1317612"/>
                      <a:gd name="connsiteX22" fmla="*/ 1535925 w 2047864"/>
                      <a:gd name="connsiteY22" fmla="*/ 824484 h 1317612"/>
                      <a:gd name="connsiteX23" fmla="*/ 1619326 w 2047864"/>
                      <a:gd name="connsiteY23" fmla="*/ 801891 h 1317612"/>
                      <a:gd name="connsiteX24" fmla="*/ 1626718 w 2047864"/>
                      <a:gd name="connsiteY24" fmla="*/ 802081 h 1317612"/>
                      <a:gd name="connsiteX25" fmla="*/ 1758582 w 2047864"/>
                      <a:gd name="connsiteY25" fmla="*/ 904761 h 1317612"/>
                      <a:gd name="connsiteX26" fmla="*/ 1806283 w 2047864"/>
                      <a:gd name="connsiteY26" fmla="*/ 899807 h 1317612"/>
                      <a:gd name="connsiteX27" fmla="*/ 1874520 w 2047864"/>
                      <a:gd name="connsiteY27" fmla="*/ 910895 h 1317612"/>
                      <a:gd name="connsiteX28" fmla="*/ 2044979 w 2047864"/>
                      <a:gd name="connsiteY28" fmla="*/ 1129513 h 1317612"/>
                      <a:gd name="connsiteX29" fmla="*/ 2017586 w 2047864"/>
                      <a:gd name="connsiteY29" fmla="*/ 1317612 h 1317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</a:cxnLst>
                    <a:rect l="l" t="t" r="r" b="b"/>
                    <a:pathLst>
                      <a:path w="2047864" h="1317612">
                        <a:moveTo>
                          <a:pt x="2017586" y="1317612"/>
                        </a:moveTo>
                        <a:lnTo>
                          <a:pt x="0" y="1317612"/>
                        </a:lnTo>
                        <a:lnTo>
                          <a:pt x="0" y="0"/>
                        </a:lnTo>
                        <a:cubicBezTo>
                          <a:pt x="32499" y="12802"/>
                          <a:pt x="63741" y="32042"/>
                          <a:pt x="92050" y="57074"/>
                        </a:cubicBezTo>
                        <a:cubicBezTo>
                          <a:pt x="143370" y="102413"/>
                          <a:pt x="180861" y="162534"/>
                          <a:pt x="197625" y="226314"/>
                        </a:cubicBezTo>
                        <a:cubicBezTo>
                          <a:pt x="216065" y="296380"/>
                          <a:pt x="214617" y="367398"/>
                          <a:pt x="204368" y="434378"/>
                        </a:cubicBezTo>
                        <a:cubicBezTo>
                          <a:pt x="208140" y="434187"/>
                          <a:pt x="211912" y="434073"/>
                          <a:pt x="215722" y="434073"/>
                        </a:cubicBezTo>
                        <a:cubicBezTo>
                          <a:pt x="237211" y="434073"/>
                          <a:pt x="258242" y="437426"/>
                          <a:pt x="278168" y="444055"/>
                        </a:cubicBezTo>
                        <a:cubicBezTo>
                          <a:pt x="329832" y="461200"/>
                          <a:pt x="373990" y="500786"/>
                          <a:pt x="399326" y="552640"/>
                        </a:cubicBezTo>
                        <a:cubicBezTo>
                          <a:pt x="403631" y="561480"/>
                          <a:pt x="407365" y="570548"/>
                          <a:pt x="410413" y="579729"/>
                        </a:cubicBezTo>
                        <a:cubicBezTo>
                          <a:pt x="442265" y="582701"/>
                          <a:pt x="471678" y="595426"/>
                          <a:pt x="494424" y="616381"/>
                        </a:cubicBezTo>
                        <a:cubicBezTo>
                          <a:pt x="504101" y="625297"/>
                          <a:pt x="512483" y="635431"/>
                          <a:pt x="519494" y="646442"/>
                        </a:cubicBezTo>
                        <a:cubicBezTo>
                          <a:pt x="532333" y="642061"/>
                          <a:pt x="545821" y="639203"/>
                          <a:pt x="559460" y="637984"/>
                        </a:cubicBezTo>
                        <a:cubicBezTo>
                          <a:pt x="579996" y="530923"/>
                          <a:pt x="650519" y="423976"/>
                          <a:pt x="763257" y="332956"/>
                        </a:cubicBezTo>
                        <a:cubicBezTo>
                          <a:pt x="844715" y="267157"/>
                          <a:pt x="923696" y="233820"/>
                          <a:pt x="998030" y="233820"/>
                        </a:cubicBezTo>
                        <a:cubicBezTo>
                          <a:pt x="1022566" y="233820"/>
                          <a:pt x="1046607" y="237477"/>
                          <a:pt x="1069467" y="244754"/>
                        </a:cubicBezTo>
                        <a:cubicBezTo>
                          <a:pt x="1146200" y="269100"/>
                          <a:pt x="1209904" y="337109"/>
                          <a:pt x="1235659" y="422186"/>
                        </a:cubicBezTo>
                        <a:cubicBezTo>
                          <a:pt x="1254938" y="485927"/>
                          <a:pt x="1254747" y="558965"/>
                          <a:pt x="1234974" y="639356"/>
                        </a:cubicBezTo>
                        <a:cubicBezTo>
                          <a:pt x="1220953" y="696430"/>
                          <a:pt x="1198779" y="751523"/>
                          <a:pt x="1169670" y="802691"/>
                        </a:cubicBezTo>
                        <a:cubicBezTo>
                          <a:pt x="1173556" y="804100"/>
                          <a:pt x="1177366" y="805662"/>
                          <a:pt x="1181138" y="807339"/>
                        </a:cubicBezTo>
                        <a:cubicBezTo>
                          <a:pt x="1232611" y="830237"/>
                          <a:pt x="1271054" y="881901"/>
                          <a:pt x="1280465" y="940156"/>
                        </a:cubicBezTo>
                        <a:cubicBezTo>
                          <a:pt x="1302449" y="946747"/>
                          <a:pt x="1322794" y="957682"/>
                          <a:pt x="1340206" y="972464"/>
                        </a:cubicBezTo>
                        <a:cubicBezTo>
                          <a:pt x="1395374" y="911428"/>
                          <a:pt x="1461973" y="860755"/>
                          <a:pt x="1535925" y="824484"/>
                        </a:cubicBezTo>
                        <a:cubicBezTo>
                          <a:pt x="1558709" y="813321"/>
                          <a:pt x="1586446" y="801891"/>
                          <a:pt x="1619326" y="801891"/>
                        </a:cubicBezTo>
                        <a:cubicBezTo>
                          <a:pt x="1621803" y="801891"/>
                          <a:pt x="1624241" y="801967"/>
                          <a:pt x="1626718" y="802081"/>
                        </a:cubicBezTo>
                        <a:cubicBezTo>
                          <a:pt x="1684973" y="805167"/>
                          <a:pt x="1736408" y="846582"/>
                          <a:pt x="1758582" y="904761"/>
                        </a:cubicBezTo>
                        <a:cubicBezTo>
                          <a:pt x="1773974" y="901522"/>
                          <a:pt x="1789938" y="899807"/>
                          <a:pt x="1806283" y="899807"/>
                        </a:cubicBezTo>
                        <a:cubicBezTo>
                          <a:pt x="1829867" y="899807"/>
                          <a:pt x="1852841" y="903541"/>
                          <a:pt x="1874520" y="910895"/>
                        </a:cubicBezTo>
                        <a:cubicBezTo>
                          <a:pt x="1964093" y="941337"/>
                          <a:pt x="2030997" y="1027138"/>
                          <a:pt x="2044979" y="1129513"/>
                        </a:cubicBezTo>
                        <a:cubicBezTo>
                          <a:pt x="2053209" y="1189901"/>
                          <a:pt x="2043760" y="1253947"/>
                          <a:pt x="2017586" y="1317612"/>
                        </a:cubicBezTo>
                        <a:close/>
                      </a:path>
                    </a:pathLst>
                  </a:custGeom>
                  <a:solidFill>
                    <a:srgbClr val="D0DE44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6" name="任意多边形: 形状 285">
                    <a:extLst>
                      <a:ext uri="{FF2B5EF4-FFF2-40B4-BE49-F238E27FC236}">
                        <a16:creationId xmlns:a16="http://schemas.microsoft.com/office/drawing/2014/main" id="{792C08DA-0B12-368F-6C79-721CFB1087E6}"/>
                      </a:ext>
                    </a:extLst>
                  </p:cNvPr>
                  <p:cNvSpPr/>
                  <p:nvPr/>
                </p:nvSpPr>
                <p:spPr>
                  <a:xfrm>
                    <a:off x="1524000" y="5624703"/>
                    <a:ext cx="1971642" cy="1233296"/>
                  </a:xfrm>
                  <a:custGeom>
                    <a:avLst/>
                    <a:gdLst>
                      <a:gd name="connsiteX0" fmla="*/ 1933804 w 1971642"/>
                      <a:gd name="connsiteY0" fmla="*/ 1233297 h 1233296"/>
                      <a:gd name="connsiteX1" fmla="*/ 0 w 1971642"/>
                      <a:gd name="connsiteY1" fmla="*/ 1233297 h 1233296"/>
                      <a:gd name="connsiteX2" fmla="*/ 0 w 1971642"/>
                      <a:gd name="connsiteY2" fmla="*/ 0 h 1233296"/>
                      <a:gd name="connsiteX3" fmla="*/ 123939 w 1971642"/>
                      <a:gd name="connsiteY3" fmla="*/ 161392 h 1233296"/>
                      <a:gd name="connsiteX4" fmla="*/ 82829 w 1971642"/>
                      <a:gd name="connsiteY4" fmla="*/ 520141 h 1233296"/>
                      <a:gd name="connsiteX5" fmla="*/ 254165 w 1971642"/>
                      <a:gd name="connsiteY5" fmla="*/ 432054 h 1233296"/>
                      <a:gd name="connsiteX6" fmla="*/ 338709 w 1971642"/>
                      <a:gd name="connsiteY6" fmla="*/ 605142 h 1233296"/>
                      <a:gd name="connsiteX7" fmla="*/ 442798 w 1971642"/>
                      <a:gd name="connsiteY7" fmla="*/ 588112 h 1233296"/>
                      <a:gd name="connsiteX8" fmla="*/ 459296 w 1971642"/>
                      <a:gd name="connsiteY8" fmla="*/ 702945 h 1233296"/>
                      <a:gd name="connsiteX9" fmla="*/ 537934 w 1971642"/>
                      <a:gd name="connsiteY9" fmla="*/ 636575 h 1233296"/>
                      <a:gd name="connsiteX10" fmla="*/ 632117 w 1971642"/>
                      <a:gd name="connsiteY10" fmla="*/ 655358 h 1233296"/>
                      <a:gd name="connsiteX11" fmla="*/ 811149 w 1971642"/>
                      <a:gd name="connsiteY11" fmla="*/ 307924 h 1233296"/>
                      <a:gd name="connsiteX12" fmla="*/ 1046417 w 1971642"/>
                      <a:gd name="connsiteY12" fmla="*/ 233057 h 1233296"/>
                      <a:gd name="connsiteX13" fmla="*/ 1162736 w 1971642"/>
                      <a:gd name="connsiteY13" fmla="*/ 359931 h 1233296"/>
                      <a:gd name="connsiteX14" fmla="*/ 1160983 w 1971642"/>
                      <a:gd name="connsiteY14" fmla="*/ 536829 h 1233296"/>
                      <a:gd name="connsiteX15" fmla="*/ 983475 w 1971642"/>
                      <a:gd name="connsiteY15" fmla="*/ 827608 h 1233296"/>
                      <a:gd name="connsiteX16" fmla="*/ 1150163 w 1971642"/>
                      <a:gd name="connsiteY16" fmla="*/ 792632 h 1233296"/>
                      <a:gd name="connsiteX17" fmla="*/ 1181291 w 1971642"/>
                      <a:gd name="connsiteY17" fmla="*/ 938365 h 1233296"/>
                      <a:gd name="connsiteX18" fmla="*/ 1292657 w 1971642"/>
                      <a:gd name="connsiteY18" fmla="*/ 947738 h 1233296"/>
                      <a:gd name="connsiteX19" fmla="*/ 1314336 w 1971642"/>
                      <a:gd name="connsiteY19" fmla="*/ 1057389 h 1233296"/>
                      <a:gd name="connsiteX20" fmla="*/ 1569491 w 1971642"/>
                      <a:gd name="connsiteY20" fmla="*/ 808596 h 1233296"/>
                      <a:gd name="connsiteX21" fmla="*/ 1622641 w 1971642"/>
                      <a:gd name="connsiteY21" fmla="*/ 793852 h 1233296"/>
                      <a:gd name="connsiteX22" fmla="*/ 1692554 w 1971642"/>
                      <a:gd name="connsiteY22" fmla="*/ 866546 h 1233296"/>
                      <a:gd name="connsiteX23" fmla="*/ 1678381 w 1971642"/>
                      <a:gd name="connsiteY23" fmla="*/ 973607 h 1233296"/>
                      <a:gd name="connsiteX24" fmla="*/ 1849984 w 1971642"/>
                      <a:gd name="connsiteY24" fmla="*/ 898741 h 1233296"/>
                      <a:gd name="connsiteX25" fmla="*/ 1969465 w 1971642"/>
                      <a:gd name="connsiteY25" fmla="*/ 1055484 h 1233296"/>
                      <a:gd name="connsiteX26" fmla="*/ 1933804 w 1971642"/>
                      <a:gd name="connsiteY26" fmla="*/ 1233297 h 1233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1971642" h="1233296">
                        <a:moveTo>
                          <a:pt x="1933804" y="1233297"/>
                        </a:moveTo>
                        <a:lnTo>
                          <a:pt x="0" y="1233297"/>
                        </a:lnTo>
                        <a:lnTo>
                          <a:pt x="0" y="0"/>
                        </a:lnTo>
                        <a:cubicBezTo>
                          <a:pt x="58826" y="33528"/>
                          <a:pt x="106413" y="94869"/>
                          <a:pt x="123939" y="161392"/>
                        </a:cubicBezTo>
                        <a:cubicBezTo>
                          <a:pt x="154991" y="279425"/>
                          <a:pt x="119101" y="403593"/>
                          <a:pt x="82829" y="520141"/>
                        </a:cubicBezTo>
                        <a:cubicBezTo>
                          <a:pt x="104013" y="451828"/>
                          <a:pt x="186271" y="409499"/>
                          <a:pt x="254165" y="432054"/>
                        </a:cubicBezTo>
                        <a:cubicBezTo>
                          <a:pt x="322021" y="454609"/>
                          <a:pt x="362636" y="537743"/>
                          <a:pt x="338709" y="605142"/>
                        </a:cubicBezTo>
                        <a:cubicBezTo>
                          <a:pt x="354063" y="566776"/>
                          <a:pt x="412433" y="560146"/>
                          <a:pt x="442798" y="588112"/>
                        </a:cubicBezTo>
                        <a:cubicBezTo>
                          <a:pt x="473202" y="616115"/>
                          <a:pt x="476288" y="665264"/>
                          <a:pt x="459296" y="702945"/>
                        </a:cubicBezTo>
                        <a:cubicBezTo>
                          <a:pt x="482117" y="676922"/>
                          <a:pt x="506044" y="650100"/>
                          <a:pt x="537934" y="636575"/>
                        </a:cubicBezTo>
                        <a:cubicBezTo>
                          <a:pt x="569786" y="623087"/>
                          <a:pt x="611962" y="627240"/>
                          <a:pt x="632117" y="655358"/>
                        </a:cubicBezTo>
                        <a:cubicBezTo>
                          <a:pt x="611810" y="520370"/>
                          <a:pt x="704964" y="393649"/>
                          <a:pt x="811149" y="307924"/>
                        </a:cubicBezTo>
                        <a:cubicBezTo>
                          <a:pt x="877938" y="253974"/>
                          <a:pt x="964578" y="207073"/>
                          <a:pt x="1046417" y="233057"/>
                        </a:cubicBezTo>
                        <a:cubicBezTo>
                          <a:pt x="1103300" y="251117"/>
                          <a:pt x="1145439" y="302819"/>
                          <a:pt x="1162736" y="359931"/>
                        </a:cubicBezTo>
                        <a:cubicBezTo>
                          <a:pt x="1180033" y="417081"/>
                          <a:pt x="1175233" y="478879"/>
                          <a:pt x="1160983" y="536829"/>
                        </a:cubicBezTo>
                        <a:cubicBezTo>
                          <a:pt x="1133475" y="648881"/>
                          <a:pt x="1070534" y="751942"/>
                          <a:pt x="983475" y="827608"/>
                        </a:cubicBezTo>
                        <a:cubicBezTo>
                          <a:pt x="1030376" y="790727"/>
                          <a:pt x="1095642" y="768401"/>
                          <a:pt x="1150163" y="792632"/>
                        </a:cubicBezTo>
                        <a:cubicBezTo>
                          <a:pt x="1204722" y="816902"/>
                          <a:pt x="1228306" y="901560"/>
                          <a:pt x="1181291" y="938365"/>
                        </a:cubicBezTo>
                        <a:cubicBezTo>
                          <a:pt x="1215123" y="917067"/>
                          <a:pt x="1262863" y="921106"/>
                          <a:pt x="1292657" y="947738"/>
                        </a:cubicBezTo>
                        <a:cubicBezTo>
                          <a:pt x="1322451" y="974408"/>
                          <a:pt x="1331747" y="1021385"/>
                          <a:pt x="1314336" y="1057389"/>
                        </a:cubicBezTo>
                        <a:cubicBezTo>
                          <a:pt x="1370267" y="950290"/>
                          <a:pt x="1461021" y="861784"/>
                          <a:pt x="1569491" y="808596"/>
                        </a:cubicBezTo>
                        <a:cubicBezTo>
                          <a:pt x="1586179" y="800405"/>
                          <a:pt x="1604086" y="792861"/>
                          <a:pt x="1622641" y="793852"/>
                        </a:cubicBezTo>
                        <a:cubicBezTo>
                          <a:pt x="1658912" y="795795"/>
                          <a:pt x="1686459" y="830732"/>
                          <a:pt x="1692554" y="866546"/>
                        </a:cubicBezTo>
                        <a:cubicBezTo>
                          <a:pt x="1698650" y="902360"/>
                          <a:pt x="1688478" y="938708"/>
                          <a:pt x="1678381" y="973607"/>
                        </a:cubicBezTo>
                        <a:cubicBezTo>
                          <a:pt x="1701622" y="908456"/>
                          <a:pt x="1784490" y="876490"/>
                          <a:pt x="1849984" y="898741"/>
                        </a:cubicBezTo>
                        <a:cubicBezTo>
                          <a:pt x="1915516" y="920991"/>
                          <a:pt x="1960131" y="986942"/>
                          <a:pt x="1969465" y="1055484"/>
                        </a:cubicBezTo>
                        <a:cubicBezTo>
                          <a:pt x="1977733" y="1116330"/>
                          <a:pt x="1961731" y="1178243"/>
                          <a:pt x="1933804" y="1233297"/>
                        </a:cubicBezTo>
                        <a:close/>
                      </a:path>
                    </a:pathLst>
                  </a:custGeom>
                  <a:solidFill>
                    <a:srgbClr val="B6CF33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287" name="图形 2">
              <a:extLst>
                <a:ext uri="{FF2B5EF4-FFF2-40B4-BE49-F238E27FC236}">
                  <a16:creationId xmlns:a16="http://schemas.microsoft.com/office/drawing/2014/main" id="{C72C0E5A-C2CA-D144-3046-5490433A6C56}"/>
                </a:ext>
              </a:extLst>
            </p:cNvPr>
            <p:cNvGrpSpPr/>
            <p:nvPr/>
          </p:nvGrpSpPr>
          <p:grpSpPr>
            <a:xfrm>
              <a:off x="1803859" y="4438211"/>
              <a:ext cx="2519344" cy="2267151"/>
              <a:chOff x="1803859" y="4438211"/>
              <a:chExt cx="2519344" cy="2267151"/>
            </a:xfrm>
          </p:grpSpPr>
          <p:grpSp>
            <p:nvGrpSpPr>
              <p:cNvPr id="288" name="图形 2">
                <a:extLst>
                  <a:ext uri="{FF2B5EF4-FFF2-40B4-BE49-F238E27FC236}">
                    <a16:creationId xmlns:a16="http://schemas.microsoft.com/office/drawing/2014/main" id="{30FA91B8-7F97-1B95-AD64-120B41C07B24}"/>
                  </a:ext>
                </a:extLst>
              </p:cNvPr>
              <p:cNvGrpSpPr/>
              <p:nvPr/>
            </p:nvGrpSpPr>
            <p:grpSpPr>
              <a:xfrm>
                <a:off x="1803859" y="5297560"/>
                <a:ext cx="597917" cy="595283"/>
                <a:chOff x="1803859" y="5297560"/>
                <a:chExt cx="597917" cy="595283"/>
              </a:xfrm>
            </p:grpSpPr>
            <p:sp>
              <p:nvSpPr>
                <p:cNvPr id="289" name="任意多边形: 形状 288">
                  <a:extLst>
                    <a:ext uri="{FF2B5EF4-FFF2-40B4-BE49-F238E27FC236}">
                      <a16:creationId xmlns:a16="http://schemas.microsoft.com/office/drawing/2014/main" id="{8195707B-BFA5-08C7-436B-1F870A10A4EE}"/>
                    </a:ext>
                  </a:extLst>
                </p:cNvPr>
                <p:cNvSpPr/>
                <p:nvPr/>
              </p:nvSpPr>
              <p:spPr>
                <a:xfrm>
                  <a:off x="1803859" y="5297560"/>
                  <a:ext cx="597917" cy="595283"/>
                </a:xfrm>
                <a:custGeom>
                  <a:avLst/>
                  <a:gdLst>
                    <a:gd name="connsiteX0" fmla="*/ 90854 w 597917"/>
                    <a:gd name="connsiteY0" fmla="*/ 111801 h 595283"/>
                    <a:gd name="connsiteX1" fmla="*/ 161339 w 597917"/>
                    <a:gd name="connsiteY1" fmla="*/ 54080 h 595283"/>
                    <a:gd name="connsiteX2" fmla="*/ 194143 w 597917"/>
                    <a:gd name="connsiteY2" fmla="*/ 70539 h 595283"/>
                    <a:gd name="connsiteX3" fmla="*/ 271486 w 597917"/>
                    <a:gd name="connsiteY3" fmla="*/ 190478 h 595283"/>
                    <a:gd name="connsiteX4" fmla="*/ 328788 w 597917"/>
                    <a:gd name="connsiteY4" fmla="*/ 36173 h 595283"/>
                    <a:gd name="connsiteX5" fmla="*/ 404493 w 597917"/>
                    <a:gd name="connsiteY5" fmla="*/ 2302 h 595283"/>
                    <a:gd name="connsiteX6" fmla="*/ 441641 w 597917"/>
                    <a:gd name="connsiteY6" fmla="*/ 47412 h 595283"/>
                    <a:gd name="connsiteX7" fmla="*/ 406627 w 597917"/>
                    <a:gd name="connsiteY7" fmla="*/ 193297 h 595283"/>
                    <a:gd name="connsiteX8" fmla="*/ 489075 w 597917"/>
                    <a:gd name="connsiteY8" fmla="*/ 140681 h 595283"/>
                    <a:gd name="connsiteX9" fmla="*/ 541082 w 597917"/>
                    <a:gd name="connsiteY9" fmla="*/ 127727 h 595283"/>
                    <a:gd name="connsiteX10" fmla="*/ 588402 w 597917"/>
                    <a:gd name="connsiteY10" fmla="*/ 149482 h 595283"/>
                    <a:gd name="connsiteX11" fmla="*/ 586078 w 597917"/>
                    <a:gd name="connsiteY11" fmla="*/ 223663 h 595283"/>
                    <a:gd name="connsiteX12" fmla="*/ 483055 w 597917"/>
                    <a:gd name="connsiteY12" fmla="*/ 296395 h 595283"/>
                    <a:gd name="connsiteX13" fmla="*/ 557579 w 597917"/>
                    <a:gd name="connsiteY13" fmla="*/ 322646 h 595283"/>
                    <a:gd name="connsiteX14" fmla="*/ 588478 w 597917"/>
                    <a:gd name="connsiteY14" fmla="*/ 391265 h 595283"/>
                    <a:gd name="connsiteX15" fmla="*/ 564742 w 597917"/>
                    <a:gd name="connsiteY15" fmla="*/ 427879 h 595283"/>
                    <a:gd name="connsiteX16" fmla="*/ 463548 w 597917"/>
                    <a:gd name="connsiteY16" fmla="*/ 454853 h 595283"/>
                    <a:gd name="connsiteX17" fmla="*/ 365288 w 597917"/>
                    <a:gd name="connsiteY17" fmla="*/ 412829 h 595283"/>
                    <a:gd name="connsiteX18" fmla="*/ 407732 w 597917"/>
                    <a:gd name="connsiteY18" fmla="*/ 489867 h 595283"/>
                    <a:gd name="connsiteX19" fmla="*/ 380985 w 597917"/>
                    <a:gd name="connsiteY19" fmla="*/ 573687 h 595283"/>
                    <a:gd name="connsiteX20" fmla="*/ 359421 w 597917"/>
                    <a:gd name="connsiteY20" fmla="*/ 590871 h 595283"/>
                    <a:gd name="connsiteX21" fmla="*/ 308176 w 597917"/>
                    <a:gd name="connsiteY21" fmla="*/ 587365 h 595283"/>
                    <a:gd name="connsiteX22" fmla="*/ 270876 w 597917"/>
                    <a:gd name="connsiteY22" fmla="*/ 550141 h 595283"/>
                    <a:gd name="connsiteX23" fmla="*/ 246721 w 597917"/>
                    <a:gd name="connsiteY23" fmla="*/ 409400 h 595283"/>
                    <a:gd name="connsiteX24" fmla="*/ 131735 w 597917"/>
                    <a:gd name="connsiteY24" fmla="*/ 449481 h 595283"/>
                    <a:gd name="connsiteX25" fmla="*/ 24674 w 597917"/>
                    <a:gd name="connsiteY25" fmla="*/ 384825 h 595283"/>
                    <a:gd name="connsiteX26" fmla="*/ 1052 w 597917"/>
                    <a:gd name="connsiteY26" fmla="*/ 342039 h 595283"/>
                    <a:gd name="connsiteX27" fmla="*/ 67689 w 597917"/>
                    <a:gd name="connsiteY27" fmla="*/ 276203 h 595283"/>
                    <a:gd name="connsiteX28" fmla="*/ 176350 w 597917"/>
                    <a:gd name="connsiteY28" fmla="*/ 270907 h 595283"/>
                    <a:gd name="connsiteX29" fmla="*/ 144118 w 597917"/>
                    <a:gd name="connsiteY29" fmla="*/ 244541 h 595283"/>
                    <a:gd name="connsiteX30" fmla="*/ 90854 w 597917"/>
                    <a:gd name="connsiteY30" fmla="*/ 111801 h 5952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597917" h="595283">
                      <a:moveTo>
                        <a:pt x="90854" y="111801"/>
                      </a:moveTo>
                      <a:cubicBezTo>
                        <a:pt x="96417" y="78387"/>
                        <a:pt x="128078" y="47488"/>
                        <a:pt x="161339" y="54080"/>
                      </a:cubicBezTo>
                      <a:cubicBezTo>
                        <a:pt x="173455" y="56480"/>
                        <a:pt x="184161" y="63300"/>
                        <a:pt x="194143" y="70539"/>
                      </a:cubicBezTo>
                      <a:cubicBezTo>
                        <a:pt x="233996" y="99419"/>
                        <a:pt x="268933" y="141329"/>
                        <a:pt x="271486" y="190478"/>
                      </a:cubicBezTo>
                      <a:cubicBezTo>
                        <a:pt x="272439" y="134547"/>
                        <a:pt x="293013" y="79149"/>
                        <a:pt x="328788" y="36173"/>
                      </a:cubicBezTo>
                      <a:cubicBezTo>
                        <a:pt x="347610" y="13579"/>
                        <a:pt x="376566" y="-7033"/>
                        <a:pt x="404493" y="2302"/>
                      </a:cubicBezTo>
                      <a:cubicBezTo>
                        <a:pt x="423734" y="8740"/>
                        <a:pt x="436078" y="27905"/>
                        <a:pt x="441641" y="47412"/>
                      </a:cubicBezTo>
                      <a:cubicBezTo>
                        <a:pt x="455814" y="97056"/>
                        <a:pt x="435049" y="150206"/>
                        <a:pt x="406627" y="193297"/>
                      </a:cubicBezTo>
                      <a:cubicBezTo>
                        <a:pt x="431163" y="171656"/>
                        <a:pt x="459090" y="153826"/>
                        <a:pt x="489075" y="140681"/>
                      </a:cubicBezTo>
                      <a:cubicBezTo>
                        <a:pt x="505572" y="133442"/>
                        <a:pt x="523098" y="127536"/>
                        <a:pt x="541082" y="127727"/>
                      </a:cubicBezTo>
                      <a:cubicBezTo>
                        <a:pt x="559065" y="127917"/>
                        <a:pt x="577772" y="134966"/>
                        <a:pt x="588402" y="149482"/>
                      </a:cubicBezTo>
                      <a:cubicBezTo>
                        <a:pt x="603870" y="170551"/>
                        <a:pt x="598575" y="200726"/>
                        <a:pt x="586078" y="223663"/>
                      </a:cubicBezTo>
                      <a:cubicBezTo>
                        <a:pt x="565275" y="261915"/>
                        <a:pt x="526070" y="289614"/>
                        <a:pt x="483055" y="296395"/>
                      </a:cubicBezTo>
                      <a:cubicBezTo>
                        <a:pt x="509230" y="300968"/>
                        <a:pt x="536014" y="307102"/>
                        <a:pt x="557579" y="322646"/>
                      </a:cubicBezTo>
                      <a:cubicBezTo>
                        <a:pt x="579144" y="338191"/>
                        <a:pt x="594345" y="365318"/>
                        <a:pt x="588478" y="391265"/>
                      </a:cubicBezTo>
                      <a:cubicBezTo>
                        <a:pt x="585240" y="405705"/>
                        <a:pt x="575905" y="418163"/>
                        <a:pt x="564742" y="427879"/>
                      </a:cubicBezTo>
                      <a:cubicBezTo>
                        <a:pt x="537538" y="451425"/>
                        <a:pt x="499210" y="459578"/>
                        <a:pt x="463548" y="454853"/>
                      </a:cubicBezTo>
                      <a:cubicBezTo>
                        <a:pt x="427887" y="450129"/>
                        <a:pt x="394663" y="433632"/>
                        <a:pt x="365288" y="412829"/>
                      </a:cubicBezTo>
                      <a:cubicBezTo>
                        <a:pt x="389101" y="431346"/>
                        <a:pt x="404798" y="459883"/>
                        <a:pt x="407732" y="489867"/>
                      </a:cubicBezTo>
                      <a:cubicBezTo>
                        <a:pt x="410665" y="519890"/>
                        <a:pt x="400759" y="550904"/>
                        <a:pt x="380985" y="573687"/>
                      </a:cubicBezTo>
                      <a:cubicBezTo>
                        <a:pt x="374928" y="580660"/>
                        <a:pt x="367841" y="586984"/>
                        <a:pt x="359421" y="590871"/>
                      </a:cubicBezTo>
                      <a:cubicBezTo>
                        <a:pt x="343305" y="598300"/>
                        <a:pt x="323797" y="595823"/>
                        <a:pt x="308176" y="587365"/>
                      </a:cubicBezTo>
                      <a:cubicBezTo>
                        <a:pt x="292555" y="578907"/>
                        <a:pt x="280478" y="565077"/>
                        <a:pt x="270876" y="550141"/>
                      </a:cubicBezTo>
                      <a:cubicBezTo>
                        <a:pt x="244511" y="508956"/>
                        <a:pt x="235558" y="456987"/>
                        <a:pt x="246721" y="409400"/>
                      </a:cubicBezTo>
                      <a:cubicBezTo>
                        <a:pt x="220127" y="442623"/>
                        <a:pt x="173721" y="456415"/>
                        <a:pt x="131735" y="449481"/>
                      </a:cubicBezTo>
                      <a:cubicBezTo>
                        <a:pt x="89749" y="442547"/>
                        <a:pt x="52373" y="417135"/>
                        <a:pt x="24674" y="384825"/>
                      </a:cubicBezTo>
                      <a:cubicBezTo>
                        <a:pt x="13968" y="372329"/>
                        <a:pt x="4291" y="358194"/>
                        <a:pt x="1052" y="342039"/>
                      </a:cubicBezTo>
                      <a:cubicBezTo>
                        <a:pt x="-7177" y="301044"/>
                        <a:pt x="34542" y="282527"/>
                        <a:pt x="67689" y="276203"/>
                      </a:cubicBezTo>
                      <a:cubicBezTo>
                        <a:pt x="102703" y="269497"/>
                        <a:pt x="140803" y="272126"/>
                        <a:pt x="176350" y="270907"/>
                      </a:cubicBezTo>
                      <a:cubicBezTo>
                        <a:pt x="166597" y="261039"/>
                        <a:pt x="154748" y="253495"/>
                        <a:pt x="144118" y="244541"/>
                      </a:cubicBezTo>
                      <a:cubicBezTo>
                        <a:pt x="108685" y="214519"/>
                        <a:pt x="83043" y="158778"/>
                        <a:pt x="90854" y="1118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0" name="任意多边形: 形状 289">
                  <a:extLst>
                    <a:ext uri="{FF2B5EF4-FFF2-40B4-BE49-F238E27FC236}">
                      <a16:creationId xmlns:a16="http://schemas.microsoft.com/office/drawing/2014/main" id="{D788642E-E138-F9C0-EFD4-FC115470BDC9}"/>
                    </a:ext>
                  </a:extLst>
                </p:cNvPr>
                <p:cNvSpPr/>
                <p:nvPr/>
              </p:nvSpPr>
              <p:spPr>
                <a:xfrm>
                  <a:off x="1888225" y="5370658"/>
                  <a:ext cx="436027" cy="440296"/>
                </a:xfrm>
                <a:custGeom>
                  <a:avLst/>
                  <a:gdLst>
                    <a:gd name="connsiteX0" fmla="*/ 60171 w 436027"/>
                    <a:gd name="connsiteY0" fmla="*/ 91586 h 440296"/>
                    <a:gd name="connsiteX1" fmla="*/ 110310 w 436027"/>
                    <a:gd name="connsiteY1" fmla="*/ 46895 h 440296"/>
                    <a:gd name="connsiteX2" fmla="*/ 134999 w 436027"/>
                    <a:gd name="connsiteY2" fmla="*/ 58020 h 440296"/>
                    <a:gd name="connsiteX3" fmla="*/ 195693 w 436027"/>
                    <a:gd name="connsiteY3" fmla="*/ 144012 h 440296"/>
                    <a:gd name="connsiteX4" fmla="*/ 233145 w 436027"/>
                    <a:gd name="connsiteY4" fmla="*/ 28568 h 440296"/>
                    <a:gd name="connsiteX5" fmla="*/ 287856 w 436027"/>
                    <a:gd name="connsiteY5" fmla="*/ 1289 h 440296"/>
                    <a:gd name="connsiteX6" fmla="*/ 316622 w 436027"/>
                    <a:gd name="connsiteY6" fmla="*/ 33369 h 440296"/>
                    <a:gd name="connsiteX7" fmla="*/ 295324 w 436027"/>
                    <a:gd name="connsiteY7" fmla="*/ 141954 h 440296"/>
                    <a:gd name="connsiteX8" fmla="*/ 354417 w 436027"/>
                    <a:gd name="connsiteY8" fmla="*/ 100654 h 440296"/>
                    <a:gd name="connsiteX9" fmla="*/ 392327 w 436027"/>
                    <a:gd name="connsiteY9" fmla="*/ 89490 h 440296"/>
                    <a:gd name="connsiteX10" fmla="*/ 427874 w 436027"/>
                    <a:gd name="connsiteY10" fmla="*/ 104045 h 440296"/>
                    <a:gd name="connsiteX11" fmla="*/ 428445 w 436027"/>
                    <a:gd name="connsiteY11" fmla="*/ 158794 h 440296"/>
                    <a:gd name="connsiteX12" fmla="*/ 354798 w 436027"/>
                    <a:gd name="connsiteY12" fmla="*/ 215563 h 440296"/>
                    <a:gd name="connsiteX13" fmla="*/ 410538 w 436027"/>
                    <a:gd name="connsiteY13" fmla="*/ 232594 h 440296"/>
                    <a:gd name="connsiteX14" fmla="*/ 435418 w 436027"/>
                    <a:gd name="connsiteY14" fmla="*/ 282200 h 440296"/>
                    <a:gd name="connsiteX15" fmla="*/ 419073 w 436027"/>
                    <a:gd name="connsiteY15" fmla="*/ 309899 h 440296"/>
                    <a:gd name="connsiteX16" fmla="*/ 345349 w 436027"/>
                    <a:gd name="connsiteY16" fmla="*/ 332911 h 440296"/>
                    <a:gd name="connsiteX17" fmla="*/ 271664 w 436027"/>
                    <a:gd name="connsiteY17" fmla="*/ 304984 h 440296"/>
                    <a:gd name="connsiteX18" fmla="*/ 305306 w 436027"/>
                    <a:gd name="connsiteY18" fmla="*/ 360458 h 440296"/>
                    <a:gd name="connsiteX19" fmla="*/ 288161 w 436027"/>
                    <a:gd name="connsiteY19" fmla="*/ 423018 h 440296"/>
                    <a:gd name="connsiteX20" fmla="*/ 272807 w 436027"/>
                    <a:gd name="connsiteY20" fmla="*/ 436353 h 440296"/>
                    <a:gd name="connsiteX21" fmla="*/ 234936 w 436027"/>
                    <a:gd name="connsiteY21" fmla="*/ 435362 h 440296"/>
                    <a:gd name="connsiteX22" fmla="*/ 206322 w 436027"/>
                    <a:gd name="connsiteY22" fmla="*/ 409073 h 440296"/>
                    <a:gd name="connsiteX23" fmla="*/ 184186 w 436027"/>
                    <a:gd name="connsiteY23" fmla="*/ 306089 h 440296"/>
                    <a:gd name="connsiteX24" fmla="*/ 100709 w 436027"/>
                    <a:gd name="connsiteY24" fmla="*/ 339160 h 440296"/>
                    <a:gd name="connsiteX25" fmla="*/ 19861 w 436027"/>
                    <a:gd name="connsiteY25" fmla="*/ 294811 h 440296"/>
                    <a:gd name="connsiteX26" fmla="*/ 1116 w 436027"/>
                    <a:gd name="connsiteY26" fmla="*/ 264027 h 440296"/>
                    <a:gd name="connsiteX27" fmla="*/ 48207 w 436027"/>
                    <a:gd name="connsiteY27" fmla="*/ 213468 h 440296"/>
                    <a:gd name="connsiteX28" fmla="*/ 128103 w 436027"/>
                    <a:gd name="connsiteY28" fmla="*/ 206229 h 440296"/>
                    <a:gd name="connsiteX29" fmla="*/ 103529 w 436027"/>
                    <a:gd name="connsiteY29" fmla="*/ 187789 h 440296"/>
                    <a:gd name="connsiteX30" fmla="*/ 60171 w 436027"/>
                    <a:gd name="connsiteY30" fmla="*/ 91586 h 4402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36027" h="440296">
                      <a:moveTo>
                        <a:pt x="60171" y="91586"/>
                      </a:moveTo>
                      <a:cubicBezTo>
                        <a:pt x="63219" y="66783"/>
                        <a:pt x="85622" y="43047"/>
                        <a:pt x="110310" y="46895"/>
                      </a:cubicBezTo>
                      <a:cubicBezTo>
                        <a:pt x="119302" y="48266"/>
                        <a:pt x="127417" y="52991"/>
                        <a:pt x="134999" y="58020"/>
                      </a:cubicBezTo>
                      <a:cubicBezTo>
                        <a:pt x="165251" y="78060"/>
                        <a:pt x="192302" y="107892"/>
                        <a:pt x="195693" y="144012"/>
                      </a:cubicBezTo>
                      <a:cubicBezTo>
                        <a:pt x="194664" y="102787"/>
                        <a:pt x="208113" y="61334"/>
                        <a:pt x="233145" y="28568"/>
                      </a:cubicBezTo>
                      <a:cubicBezTo>
                        <a:pt x="246327" y="11347"/>
                        <a:pt x="267016" y="-4731"/>
                        <a:pt x="287856" y="1289"/>
                      </a:cubicBezTo>
                      <a:cubicBezTo>
                        <a:pt x="302220" y="5442"/>
                        <a:pt x="311936" y="19196"/>
                        <a:pt x="316622" y="33369"/>
                      </a:cubicBezTo>
                      <a:cubicBezTo>
                        <a:pt x="328585" y="69488"/>
                        <a:pt x="314946" y="109303"/>
                        <a:pt x="295324" y="141954"/>
                      </a:cubicBezTo>
                      <a:cubicBezTo>
                        <a:pt x="312736" y="125228"/>
                        <a:pt x="332776" y="111245"/>
                        <a:pt x="354417" y="100654"/>
                      </a:cubicBezTo>
                      <a:cubicBezTo>
                        <a:pt x="366342" y="94824"/>
                        <a:pt x="379068" y="89947"/>
                        <a:pt x="392327" y="89490"/>
                      </a:cubicBezTo>
                      <a:cubicBezTo>
                        <a:pt x="405585" y="89071"/>
                        <a:pt x="419568" y="93681"/>
                        <a:pt x="427874" y="104045"/>
                      </a:cubicBezTo>
                      <a:cubicBezTo>
                        <a:pt x="439914" y="119094"/>
                        <a:pt x="436942" y="141497"/>
                        <a:pt x="428445" y="158794"/>
                      </a:cubicBezTo>
                      <a:cubicBezTo>
                        <a:pt x="414310" y="187636"/>
                        <a:pt x="386269" y="209239"/>
                        <a:pt x="354798" y="215563"/>
                      </a:cubicBezTo>
                      <a:cubicBezTo>
                        <a:pt x="374229" y="218116"/>
                        <a:pt x="394155" y="221812"/>
                        <a:pt x="410538" y="232594"/>
                      </a:cubicBezTo>
                      <a:cubicBezTo>
                        <a:pt x="426883" y="243376"/>
                        <a:pt x="438923" y="262922"/>
                        <a:pt x="435418" y="282200"/>
                      </a:cubicBezTo>
                      <a:cubicBezTo>
                        <a:pt x="433475" y="292944"/>
                        <a:pt x="426998" y="302431"/>
                        <a:pt x="419073" y="309899"/>
                      </a:cubicBezTo>
                      <a:cubicBezTo>
                        <a:pt x="399756" y="328073"/>
                        <a:pt x="371753" y="335273"/>
                        <a:pt x="345349" y="332911"/>
                      </a:cubicBezTo>
                      <a:cubicBezTo>
                        <a:pt x="318908" y="330549"/>
                        <a:pt x="293914" y="319386"/>
                        <a:pt x="271664" y="304984"/>
                      </a:cubicBezTo>
                      <a:cubicBezTo>
                        <a:pt x="289761" y="317900"/>
                        <a:pt x="302220" y="338436"/>
                        <a:pt x="305306" y="360458"/>
                      </a:cubicBezTo>
                      <a:cubicBezTo>
                        <a:pt x="308392" y="382479"/>
                        <a:pt x="302030" y="405644"/>
                        <a:pt x="288161" y="423018"/>
                      </a:cubicBezTo>
                      <a:cubicBezTo>
                        <a:pt x="283894" y="428352"/>
                        <a:pt x="278865" y="433228"/>
                        <a:pt x="272807" y="436353"/>
                      </a:cubicBezTo>
                      <a:cubicBezTo>
                        <a:pt x="261148" y="442334"/>
                        <a:pt x="246708" y="441115"/>
                        <a:pt x="234936" y="435362"/>
                      </a:cubicBezTo>
                      <a:cubicBezTo>
                        <a:pt x="223163" y="429609"/>
                        <a:pt x="213828" y="419779"/>
                        <a:pt x="206322" y="409073"/>
                      </a:cubicBezTo>
                      <a:cubicBezTo>
                        <a:pt x="185596" y="379546"/>
                        <a:pt x="177443" y="341522"/>
                        <a:pt x="184186" y="306089"/>
                      </a:cubicBezTo>
                      <a:cubicBezTo>
                        <a:pt x="165594" y="331387"/>
                        <a:pt x="131837" y="342970"/>
                        <a:pt x="100709" y="339160"/>
                      </a:cubicBezTo>
                      <a:cubicBezTo>
                        <a:pt x="69543" y="335350"/>
                        <a:pt x="41235" y="317786"/>
                        <a:pt x="19861" y="294811"/>
                      </a:cubicBezTo>
                      <a:cubicBezTo>
                        <a:pt x="11593" y="285934"/>
                        <a:pt x="4011" y="275838"/>
                        <a:pt x="1116" y="264027"/>
                      </a:cubicBezTo>
                      <a:cubicBezTo>
                        <a:pt x="-6199" y="234080"/>
                        <a:pt x="23938" y="219145"/>
                        <a:pt x="48207" y="213468"/>
                      </a:cubicBezTo>
                      <a:cubicBezTo>
                        <a:pt x="73773" y="207448"/>
                        <a:pt x="101967" y="208210"/>
                        <a:pt x="128103" y="206229"/>
                      </a:cubicBezTo>
                      <a:cubicBezTo>
                        <a:pt x="120597" y="199257"/>
                        <a:pt x="111644" y="194075"/>
                        <a:pt x="103529" y="187789"/>
                      </a:cubicBezTo>
                      <a:cubicBezTo>
                        <a:pt x="76478" y="166719"/>
                        <a:pt x="55904" y="126448"/>
                        <a:pt x="60171" y="91586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1" name="任意多边形: 形状 290">
                  <a:extLst>
                    <a:ext uri="{FF2B5EF4-FFF2-40B4-BE49-F238E27FC236}">
                      <a16:creationId xmlns:a16="http://schemas.microsoft.com/office/drawing/2014/main" id="{1E3C25C7-638B-068B-3433-20D9EE9623DA}"/>
                    </a:ext>
                  </a:extLst>
                </p:cNvPr>
                <p:cNvSpPr/>
                <p:nvPr/>
              </p:nvSpPr>
              <p:spPr>
                <a:xfrm rot="-1145560">
                  <a:off x="2044722" y="5524255"/>
                  <a:ext cx="117349" cy="117349"/>
                </a:xfrm>
                <a:custGeom>
                  <a:avLst/>
                  <a:gdLst>
                    <a:gd name="connsiteX0" fmla="*/ 117349 w 117349"/>
                    <a:gd name="connsiteY0" fmla="*/ 58675 h 117349"/>
                    <a:gd name="connsiteX1" fmla="*/ 58675 w 117349"/>
                    <a:gd name="connsiteY1" fmla="*/ 117349 h 117349"/>
                    <a:gd name="connsiteX2" fmla="*/ 0 w 117349"/>
                    <a:gd name="connsiteY2" fmla="*/ 58675 h 117349"/>
                    <a:gd name="connsiteX3" fmla="*/ 58675 w 117349"/>
                    <a:gd name="connsiteY3" fmla="*/ 0 h 117349"/>
                    <a:gd name="connsiteX4" fmla="*/ 117349 w 117349"/>
                    <a:gd name="connsiteY4" fmla="*/ 58675 h 117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7349" h="117349">
                      <a:moveTo>
                        <a:pt x="117349" y="58675"/>
                      </a:moveTo>
                      <a:cubicBezTo>
                        <a:pt x="117349" y="91080"/>
                        <a:pt x="91080" y="117349"/>
                        <a:pt x="58675" y="117349"/>
                      </a:cubicBezTo>
                      <a:cubicBezTo>
                        <a:pt x="26269" y="117349"/>
                        <a:pt x="0" y="91080"/>
                        <a:pt x="0" y="58675"/>
                      </a:cubicBezTo>
                      <a:cubicBezTo>
                        <a:pt x="0" y="26270"/>
                        <a:pt x="26269" y="0"/>
                        <a:pt x="58675" y="0"/>
                      </a:cubicBezTo>
                      <a:cubicBezTo>
                        <a:pt x="91080" y="0"/>
                        <a:pt x="117349" y="26269"/>
                        <a:pt x="117349" y="58675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2" name="任意多边形: 形状 291">
                  <a:extLst>
                    <a:ext uri="{FF2B5EF4-FFF2-40B4-BE49-F238E27FC236}">
                      <a16:creationId xmlns:a16="http://schemas.microsoft.com/office/drawing/2014/main" id="{2247DF94-9659-E377-45F5-9AE8AA5B9AE3}"/>
                    </a:ext>
                  </a:extLst>
                </p:cNvPr>
                <p:cNvSpPr/>
                <p:nvPr/>
              </p:nvSpPr>
              <p:spPr>
                <a:xfrm>
                  <a:off x="2059179" y="5533548"/>
                  <a:ext cx="65097" cy="65105"/>
                </a:xfrm>
                <a:custGeom>
                  <a:avLst/>
                  <a:gdLst>
                    <a:gd name="connsiteX0" fmla="*/ 61162 w 65097"/>
                    <a:gd name="connsiteY0" fmla="*/ 17050 h 65105"/>
                    <a:gd name="connsiteX1" fmla="*/ 48056 w 65097"/>
                    <a:gd name="connsiteY1" fmla="*/ 61170 h 65105"/>
                    <a:gd name="connsiteX2" fmla="*/ 3936 w 65097"/>
                    <a:gd name="connsiteY2" fmla="*/ 48063 h 65105"/>
                    <a:gd name="connsiteX3" fmla="*/ 17042 w 65097"/>
                    <a:gd name="connsiteY3" fmla="*/ 3944 h 65105"/>
                    <a:gd name="connsiteX4" fmla="*/ 61162 w 65097"/>
                    <a:gd name="connsiteY4" fmla="*/ 17050 h 65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097" h="65105">
                      <a:moveTo>
                        <a:pt x="61162" y="17050"/>
                      </a:moveTo>
                      <a:cubicBezTo>
                        <a:pt x="69735" y="32861"/>
                        <a:pt x="63829" y="52597"/>
                        <a:pt x="48056" y="61170"/>
                      </a:cubicBezTo>
                      <a:cubicBezTo>
                        <a:pt x="32244" y="69742"/>
                        <a:pt x="12508" y="63837"/>
                        <a:pt x="3936" y="48063"/>
                      </a:cubicBezTo>
                      <a:cubicBezTo>
                        <a:pt x="-4637" y="32252"/>
                        <a:pt x="1269" y="12516"/>
                        <a:pt x="17042" y="3944"/>
                      </a:cubicBezTo>
                      <a:cubicBezTo>
                        <a:pt x="32854" y="-4629"/>
                        <a:pt x="52590" y="1238"/>
                        <a:pt x="61162" y="17050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93" name="图形 2">
                <a:extLst>
                  <a:ext uri="{FF2B5EF4-FFF2-40B4-BE49-F238E27FC236}">
                    <a16:creationId xmlns:a16="http://schemas.microsoft.com/office/drawing/2014/main" id="{E4DEC768-8E7B-BDD2-64C0-1E592A8BCEDD}"/>
                  </a:ext>
                </a:extLst>
              </p:cNvPr>
              <p:cNvGrpSpPr/>
              <p:nvPr/>
            </p:nvGrpSpPr>
            <p:grpSpPr>
              <a:xfrm>
                <a:off x="3903344" y="6054985"/>
                <a:ext cx="419858" cy="424637"/>
                <a:chOff x="3903344" y="6054985"/>
                <a:chExt cx="419858" cy="424637"/>
              </a:xfrm>
            </p:grpSpPr>
            <p:sp>
              <p:nvSpPr>
                <p:cNvPr id="294" name="任意多边形: 形状 293">
                  <a:extLst>
                    <a:ext uri="{FF2B5EF4-FFF2-40B4-BE49-F238E27FC236}">
                      <a16:creationId xmlns:a16="http://schemas.microsoft.com/office/drawing/2014/main" id="{53F55FC3-D122-D457-5C92-BF236359A35D}"/>
                    </a:ext>
                  </a:extLst>
                </p:cNvPr>
                <p:cNvSpPr/>
                <p:nvPr/>
              </p:nvSpPr>
              <p:spPr>
                <a:xfrm>
                  <a:off x="3903344" y="6054985"/>
                  <a:ext cx="419858" cy="424637"/>
                </a:xfrm>
                <a:custGeom>
                  <a:avLst/>
                  <a:gdLst>
                    <a:gd name="connsiteX0" fmla="*/ 22860 w 419858"/>
                    <a:gd name="connsiteY0" fmla="*/ 134512 h 424637"/>
                    <a:gd name="connsiteX1" fmla="*/ 60884 w 419858"/>
                    <a:gd name="connsiteY1" fmla="*/ 81362 h 424637"/>
                    <a:gd name="connsiteX2" fmla="*/ 86678 w 419858"/>
                    <a:gd name="connsiteY2" fmla="*/ 86620 h 424637"/>
                    <a:gd name="connsiteX3" fmla="*/ 162687 w 419858"/>
                    <a:gd name="connsiteY3" fmla="*/ 155238 h 424637"/>
                    <a:gd name="connsiteX4" fmla="*/ 173546 w 419858"/>
                    <a:gd name="connsiteY4" fmla="*/ 37662 h 424637"/>
                    <a:gd name="connsiteX5" fmla="*/ 219647 w 419858"/>
                    <a:gd name="connsiteY5" fmla="*/ 57 h 424637"/>
                    <a:gd name="connsiteX6" fmla="*/ 253822 w 419858"/>
                    <a:gd name="connsiteY6" fmla="*/ 24365 h 424637"/>
                    <a:gd name="connsiteX7" fmla="*/ 256832 w 419858"/>
                    <a:gd name="connsiteY7" fmla="*/ 131959 h 424637"/>
                    <a:gd name="connsiteX8" fmla="*/ 304114 w 419858"/>
                    <a:gd name="connsiteY8" fmla="*/ 80105 h 424637"/>
                    <a:gd name="connsiteX9" fmla="*/ 337719 w 419858"/>
                    <a:gd name="connsiteY9" fmla="*/ 61398 h 424637"/>
                    <a:gd name="connsiteX10" fmla="*/ 374561 w 419858"/>
                    <a:gd name="connsiteY10" fmla="*/ 67608 h 424637"/>
                    <a:gd name="connsiteX11" fmla="*/ 386829 w 419858"/>
                    <a:gd name="connsiteY11" fmla="*/ 119424 h 424637"/>
                    <a:gd name="connsiteX12" fmla="*/ 329070 w 419858"/>
                    <a:gd name="connsiteY12" fmla="*/ 189071 h 424637"/>
                    <a:gd name="connsiteX13" fmla="*/ 385610 w 419858"/>
                    <a:gd name="connsiteY13" fmla="*/ 193338 h 424637"/>
                    <a:gd name="connsiteX14" fmla="*/ 419824 w 419858"/>
                    <a:gd name="connsiteY14" fmla="*/ 235096 h 424637"/>
                    <a:gd name="connsiteX15" fmla="*/ 410223 w 419858"/>
                    <a:gd name="connsiteY15" fmla="*/ 264890 h 424637"/>
                    <a:gd name="connsiteX16" fmla="*/ 345148 w 419858"/>
                    <a:gd name="connsiteY16" fmla="*/ 302495 h 424637"/>
                    <a:gd name="connsiteX17" fmla="*/ 269215 w 419858"/>
                    <a:gd name="connsiteY17" fmla="*/ 291751 h 424637"/>
                    <a:gd name="connsiteX18" fmla="*/ 313030 w 419858"/>
                    <a:gd name="connsiteY18" fmla="*/ 337204 h 424637"/>
                    <a:gd name="connsiteX19" fmla="*/ 310172 w 419858"/>
                    <a:gd name="connsiteY19" fmla="*/ 400260 h 424637"/>
                    <a:gd name="connsiteX20" fmla="*/ 298437 w 419858"/>
                    <a:gd name="connsiteY20" fmla="*/ 416185 h 424637"/>
                    <a:gd name="connsiteX21" fmla="*/ 262281 w 419858"/>
                    <a:gd name="connsiteY21" fmla="*/ 423348 h 424637"/>
                    <a:gd name="connsiteX22" fmla="*/ 229476 w 419858"/>
                    <a:gd name="connsiteY22" fmla="*/ 404527 h 424637"/>
                    <a:gd name="connsiteX23" fmla="*/ 186423 w 419858"/>
                    <a:gd name="connsiteY23" fmla="*/ 311525 h 424637"/>
                    <a:gd name="connsiteX24" fmla="*/ 114262 w 419858"/>
                    <a:gd name="connsiteY24" fmla="*/ 360788 h 424637"/>
                    <a:gd name="connsiteX25" fmla="*/ 28042 w 419858"/>
                    <a:gd name="connsiteY25" fmla="*/ 336023 h 424637"/>
                    <a:gd name="connsiteX26" fmla="*/ 3696 w 419858"/>
                    <a:gd name="connsiteY26" fmla="*/ 310801 h 424637"/>
                    <a:gd name="connsiteX27" fmla="*/ 37567 w 419858"/>
                    <a:gd name="connsiteY27" fmla="*/ 252736 h 424637"/>
                    <a:gd name="connsiteX28" fmla="*/ 111823 w 419858"/>
                    <a:gd name="connsiteY28" fmla="*/ 228772 h 424637"/>
                    <a:gd name="connsiteX29" fmla="*/ 84582 w 419858"/>
                    <a:gd name="connsiteY29" fmla="*/ 216541 h 424637"/>
                    <a:gd name="connsiteX30" fmla="*/ 22860 w 419858"/>
                    <a:gd name="connsiteY30" fmla="*/ 134512 h 424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19858" h="424637">
                      <a:moveTo>
                        <a:pt x="22860" y="134512"/>
                      </a:moveTo>
                      <a:cubicBezTo>
                        <a:pt x="20460" y="110318"/>
                        <a:pt x="36614" y="83001"/>
                        <a:pt x="60884" y="81362"/>
                      </a:cubicBezTo>
                      <a:cubicBezTo>
                        <a:pt x="69723" y="80753"/>
                        <a:pt x="78410" y="83496"/>
                        <a:pt x="86678" y="86620"/>
                      </a:cubicBezTo>
                      <a:cubicBezTo>
                        <a:pt x="119672" y="99193"/>
                        <a:pt x="151714" y="121673"/>
                        <a:pt x="162687" y="155238"/>
                      </a:cubicBezTo>
                      <a:cubicBezTo>
                        <a:pt x="152895" y="116338"/>
                        <a:pt x="156782" y="74123"/>
                        <a:pt x="173546" y="37662"/>
                      </a:cubicBezTo>
                      <a:cubicBezTo>
                        <a:pt x="182347" y="18497"/>
                        <a:pt x="198577" y="-1200"/>
                        <a:pt x="219647" y="57"/>
                      </a:cubicBezTo>
                      <a:cubicBezTo>
                        <a:pt x="234163" y="933"/>
                        <a:pt x="246317" y="11906"/>
                        <a:pt x="253822" y="24365"/>
                      </a:cubicBezTo>
                      <a:cubicBezTo>
                        <a:pt x="272910" y="56102"/>
                        <a:pt x="268453" y="96793"/>
                        <a:pt x="256832" y="131959"/>
                      </a:cubicBezTo>
                      <a:cubicBezTo>
                        <a:pt x="269786" y="112376"/>
                        <a:pt x="285788" y="94812"/>
                        <a:pt x="304114" y="80105"/>
                      </a:cubicBezTo>
                      <a:cubicBezTo>
                        <a:pt x="314173" y="72028"/>
                        <a:pt x="325222" y="64636"/>
                        <a:pt x="337719" y="61398"/>
                      </a:cubicBezTo>
                      <a:cubicBezTo>
                        <a:pt x="350215" y="58160"/>
                        <a:pt x="364465" y="59569"/>
                        <a:pt x="374561" y="67608"/>
                      </a:cubicBezTo>
                      <a:cubicBezTo>
                        <a:pt x="389230" y="79305"/>
                        <a:pt x="391173" y="101213"/>
                        <a:pt x="386829" y="119424"/>
                      </a:cubicBezTo>
                      <a:cubicBezTo>
                        <a:pt x="379590" y="149790"/>
                        <a:pt x="357607" y="176308"/>
                        <a:pt x="329070" y="189071"/>
                      </a:cubicBezTo>
                      <a:cubicBezTo>
                        <a:pt x="348043" y="187319"/>
                        <a:pt x="367779" y="186595"/>
                        <a:pt x="385610" y="193338"/>
                      </a:cubicBezTo>
                      <a:cubicBezTo>
                        <a:pt x="403441" y="200082"/>
                        <a:pt x="419062" y="216046"/>
                        <a:pt x="419824" y="235096"/>
                      </a:cubicBezTo>
                      <a:cubicBezTo>
                        <a:pt x="420281" y="245688"/>
                        <a:pt x="416166" y="256089"/>
                        <a:pt x="410223" y="264890"/>
                      </a:cubicBezTo>
                      <a:cubicBezTo>
                        <a:pt x="395783" y="286302"/>
                        <a:pt x="370751" y="299104"/>
                        <a:pt x="345148" y="302495"/>
                      </a:cubicBezTo>
                      <a:cubicBezTo>
                        <a:pt x="319545" y="305886"/>
                        <a:pt x="293446" y="300666"/>
                        <a:pt x="269215" y="291751"/>
                      </a:cubicBezTo>
                      <a:cubicBezTo>
                        <a:pt x="289141" y="300133"/>
                        <a:pt x="305372" y="316935"/>
                        <a:pt x="313030" y="337204"/>
                      </a:cubicBezTo>
                      <a:cubicBezTo>
                        <a:pt x="320650" y="357435"/>
                        <a:pt x="319583" y="380791"/>
                        <a:pt x="310172" y="400260"/>
                      </a:cubicBezTo>
                      <a:cubicBezTo>
                        <a:pt x="307277" y="406241"/>
                        <a:pt x="303543" y="411918"/>
                        <a:pt x="298437" y="416185"/>
                      </a:cubicBezTo>
                      <a:cubicBezTo>
                        <a:pt x="288646" y="424339"/>
                        <a:pt x="274663" y="426282"/>
                        <a:pt x="262281" y="423348"/>
                      </a:cubicBezTo>
                      <a:cubicBezTo>
                        <a:pt x="249898" y="420414"/>
                        <a:pt x="238925" y="413099"/>
                        <a:pt x="229476" y="404527"/>
                      </a:cubicBezTo>
                      <a:cubicBezTo>
                        <a:pt x="203492" y="380943"/>
                        <a:pt x="187604" y="346615"/>
                        <a:pt x="186423" y="311525"/>
                      </a:cubicBezTo>
                      <a:cubicBezTo>
                        <a:pt x="174193" y="339490"/>
                        <a:pt x="144628" y="357740"/>
                        <a:pt x="114262" y="360788"/>
                      </a:cubicBezTo>
                      <a:cubicBezTo>
                        <a:pt x="83896" y="363836"/>
                        <a:pt x="53226" y="353244"/>
                        <a:pt x="28042" y="336023"/>
                      </a:cubicBezTo>
                      <a:cubicBezTo>
                        <a:pt x="18288" y="329356"/>
                        <a:pt x="8953" y="321392"/>
                        <a:pt x="3696" y="310801"/>
                      </a:cubicBezTo>
                      <a:cubicBezTo>
                        <a:pt x="-9639" y="283940"/>
                        <a:pt x="15774" y="263328"/>
                        <a:pt x="37567" y="252736"/>
                      </a:cubicBezTo>
                      <a:cubicBezTo>
                        <a:pt x="60541" y="241535"/>
                        <a:pt x="87440" y="236239"/>
                        <a:pt x="111823" y="228772"/>
                      </a:cubicBezTo>
                      <a:cubicBezTo>
                        <a:pt x="103213" y="223742"/>
                        <a:pt x="93612" y="220771"/>
                        <a:pt x="84582" y="216541"/>
                      </a:cubicBezTo>
                      <a:cubicBezTo>
                        <a:pt x="54407" y="202330"/>
                        <a:pt x="26251" y="168497"/>
                        <a:pt x="22860" y="13451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5" name="任意多边形: 形状 294">
                  <a:extLst>
                    <a:ext uri="{FF2B5EF4-FFF2-40B4-BE49-F238E27FC236}">
                      <a16:creationId xmlns:a16="http://schemas.microsoft.com/office/drawing/2014/main" id="{F619B937-BE5A-059F-47BE-D9B6560FBEFB}"/>
                    </a:ext>
                  </a:extLst>
                </p:cNvPr>
                <p:cNvSpPr/>
                <p:nvPr/>
              </p:nvSpPr>
              <p:spPr>
                <a:xfrm>
                  <a:off x="3961444" y="6110968"/>
                  <a:ext cx="307565" cy="311171"/>
                </a:xfrm>
                <a:custGeom>
                  <a:avLst/>
                  <a:gdLst>
                    <a:gd name="connsiteX0" fmla="*/ 11852 w 307565"/>
                    <a:gd name="connsiteY0" fmla="*/ 105122 h 311171"/>
                    <a:gd name="connsiteX1" fmla="*/ 38217 w 307565"/>
                    <a:gd name="connsiteY1" fmla="*/ 64775 h 311171"/>
                    <a:gd name="connsiteX2" fmla="*/ 57382 w 307565"/>
                    <a:gd name="connsiteY2" fmla="*/ 67860 h 311171"/>
                    <a:gd name="connsiteX3" fmla="*/ 115484 w 307565"/>
                    <a:gd name="connsiteY3" fmla="*/ 116095 h 311171"/>
                    <a:gd name="connsiteX4" fmla="*/ 119866 w 307565"/>
                    <a:gd name="connsiteY4" fmla="*/ 29113 h 311171"/>
                    <a:gd name="connsiteX5" fmla="*/ 152670 w 307565"/>
                    <a:gd name="connsiteY5" fmla="*/ 5 h 311171"/>
                    <a:gd name="connsiteX6" fmla="*/ 178578 w 307565"/>
                    <a:gd name="connsiteY6" fmla="*/ 16844 h 311171"/>
                    <a:gd name="connsiteX7" fmla="*/ 184140 w 307565"/>
                    <a:gd name="connsiteY7" fmla="*/ 96016 h 311171"/>
                    <a:gd name="connsiteX8" fmla="*/ 217364 w 307565"/>
                    <a:gd name="connsiteY8" fmla="*/ 56354 h 311171"/>
                    <a:gd name="connsiteX9" fmla="*/ 241557 w 307565"/>
                    <a:gd name="connsiteY9" fmla="*/ 41533 h 311171"/>
                    <a:gd name="connsiteX10" fmla="*/ 268913 w 307565"/>
                    <a:gd name="connsiteY10" fmla="*/ 44962 h 311171"/>
                    <a:gd name="connsiteX11" fmla="*/ 279543 w 307565"/>
                    <a:gd name="connsiteY11" fmla="*/ 82758 h 311171"/>
                    <a:gd name="connsiteX12" fmla="*/ 239157 w 307565"/>
                    <a:gd name="connsiteY12" fmla="*/ 135869 h 311171"/>
                    <a:gd name="connsiteX13" fmla="*/ 280952 w 307565"/>
                    <a:gd name="connsiteY13" fmla="*/ 137240 h 311171"/>
                    <a:gd name="connsiteX14" fmla="*/ 307470 w 307565"/>
                    <a:gd name="connsiteY14" fmla="*/ 166959 h 311171"/>
                    <a:gd name="connsiteX15" fmla="*/ 301298 w 307565"/>
                    <a:gd name="connsiteY15" fmla="*/ 189209 h 311171"/>
                    <a:gd name="connsiteX16" fmla="*/ 254511 w 307565"/>
                    <a:gd name="connsiteY16" fmla="*/ 218927 h 311171"/>
                    <a:gd name="connsiteX17" fmla="*/ 198238 w 307565"/>
                    <a:gd name="connsiteY17" fmla="*/ 213365 h 311171"/>
                    <a:gd name="connsiteX18" fmla="*/ 231918 w 307565"/>
                    <a:gd name="connsiteY18" fmla="*/ 245483 h 311171"/>
                    <a:gd name="connsiteX19" fmla="*/ 231765 w 307565"/>
                    <a:gd name="connsiteY19" fmla="*/ 292041 h 311171"/>
                    <a:gd name="connsiteX20" fmla="*/ 223612 w 307565"/>
                    <a:gd name="connsiteY20" fmla="*/ 304157 h 311171"/>
                    <a:gd name="connsiteX21" fmla="*/ 197209 w 307565"/>
                    <a:gd name="connsiteY21" fmla="*/ 310520 h 311171"/>
                    <a:gd name="connsiteX22" fmla="*/ 172482 w 307565"/>
                    <a:gd name="connsiteY22" fmla="*/ 297642 h 311171"/>
                    <a:gd name="connsiteX23" fmla="*/ 137887 w 307565"/>
                    <a:gd name="connsiteY23" fmla="*/ 230471 h 311171"/>
                    <a:gd name="connsiteX24" fmla="*/ 86262 w 307565"/>
                    <a:gd name="connsiteY24" fmla="*/ 268990 h 311171"/>
                    <a:gd name="connsiteX25" fmla="*/ 21949 w 307565"/>
                    <a:gd name="connsiteY25" fmla="*/ 253407 h 311171"/>
                    <a:gd name="connsiteX26" fmla="*/ 3204 w 307565"/>
                    <a:gd name="connsiteY26" fmla="*/ 235577 h 311171"/>
                    <a:gd name="connsiteX27" fmla="*/ 26368 w 307565"/>
                    <a:gd name="connsiteY27" fmla="*/ 191762 h 311171"/>
                    <a:gd name="connsiteX28" fmla="*/ 80356 w 307565"/>
                    <a:gd name="connsiteY28" fmla="*/ 171797 h 311171"/>
                    <a:gd name="connsiteX29" fmla="*/ 59896 w 307565"/>
                    <a:gd name="connsiteY29" fmla="*/ 163606 h 311171"/>
                    <a:gd name="connsiteX30" fmla="*/ 11852 w 307565"/>
                    <a:gd name="connsiteY30" fmla="*/ 105122 h 311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307565" h="311171">
                      <a:moveTo>
                        <a:pt x="11852" y="105122"/>
                      </a:moveTo>
                      <a:cubicBezTo>
                        <a:pt x="9338" y="87368"/>
                        <a:pt x="20386" y="66755"/>
                        <a:pt x="38217" y="64775"/>
                      </a:cubicBezTo>
                      <a:cubicBezTo>
                        <a:pt x="44694" y="64050"/>
                        <a:pt x="51209" y="65803"/>
                        <a:pt x="57382" y="67860"/>
                      </a:cubicBezTo>
                      <a:cubicBezTo>
                        <a:pt x="82070" y="76090"/>
                        <a:pt x="106378" y="91673"/>
                        <a:pt x="115484" y="116095"/>
                      </a:cubicBezTo>
                      <a:cubicBezTo>
                        <a:pt x="107064" y="87710"/>
                        <a:pt x="108626" y="56507"/>
                        <a:pt x="119866" y="29113"/>
                      </a:cubicBezTo>
                      <a:cubicBezTo>
                        <a:pt x="125771" y="14711"/>
                        <a:pt x="137087" y="-301"/>
                        <a:pt x="152670" y="5"/>
                      </a:cubicBezTo>
                      <a:cubicBezTo>
                        <a:pt x="163414" y="195"/>
                        <a:pt x="172672" y="7891"/>
                        <a:pt x="178578" y="16844"/>
                      </a:cubicBezTo>
                      <a:cubicBezTo>
                        <a:pt x="193627" y="39628"/>
                        <a:pt x="191608" y="69765"/>
                        <a:pt x="184140" y="96016"/>
                      </a:cubicBezTo>
                      <a:cubicBezTo>
                        <a:pt x="193094" y="81195"/>
                        <a:pt x="204333" y="67746"/>
                        <a:pt x="217364" y="56354"/>
                      </a:cubicBezTo>
                      <a:cubicBezTo>
                        <a:pt x="224526" y="50068"/>
                        <a:pt x="232451" y="44315"/>
                        <a:pt x="241557" y="41533"/>
                      </a:cubicBezTo>
                      <a:cubicBezTo>
                        <a:pt x="250663" y="38752"/>
                        <a:pt x="261217" y="39362"/>
                        <a:pt x="268913" y="44962"/>
                      </a:cubicBezTo>
                      <a:cubicBezTo>
                        <a:pt x="280076" y="53116"/>
                        <a:pt x="282210" y="69194"/>
                        <a:pt x="279543" y="82758"/>
                      </a:cubicBezTo>
                      <a:cubicBezTo>
                        <a:pt x="275123" y="105351"/>
                        <a:pt x="259769" y="125582"/>
                        <a:pt x="239157" y="135869"/>
                      </a:cubicBezTo>
                      <a:cubicBezTo>
                        <a:pt x="253101" y="134002"/>
                        <a:pt x="267579" y="132859"/>
                        <a:pt x="280952" y="137240"/>
                      </a:cubicBezTo>
                      <a:cubicBezTo>
                        <a:pt x="294287" y="141660"/>
                        <a:pt x="306289" y="152938"/>
                        <a:pt x="307470" y="166959"/>
                      </a:cubicBezTo>
                      <a:cubicBezTo>
                        <a:pt x="308118" y="174769"/>
                        <a:pt x="305413" y="182541"/>
                        <a:pt x="301298" y="189209"/>
                      </a:cubicBezTo>
                      <a:cubicBezTo>
                        <a:pt x="291316" y="205401"/>
                        <a:pt x="273256" y="215650"/>
                        <a:pt x="254511" y="218927"/>
                      </a:cubicBezTo>
                      <a:cubicBezTo>
                        <a:pt x="235766" y="222204"/>
                        <a:pt x="216373" y="219194"/>
                        <a:pt x="198238" y="213365"/>
                      </a:cubicBezTo>
                      <a:cubicBezTo>
                        <a:pt x="213173" y="218927"/>
                        <a:pt x="225669" y="230814"/>
                        <a:pt x="231918" y="245483"/>
                      </a:cubicBezTo>
                      <a:cubicBezTo>
                        <a:pt x="238166" y="260151"/>
                        <a:pt x="238090" y="277410"/>
                        <a:pt x="231765" y="292041"/>
                      </a:cubicBezTo>
                      <a:cubicBezTo>
                        <a:pt x="229822" y="296537"/>
                        <a:pt x="227232" y="300842"/>
                        <a:pt x="223612" y="304157"/>
                      </a:cubicBezTo>
                      <a:cubicBezTo>
                        <a:pt x="216678" y="310481"/>
                        <a:pt x="206429" y="312310"/>
                        <a:pt x="197209" y="310520"/>
                      </a:cubicBezTo>
                      <a:cubicBezTo>
                        <a:pt x="187989" y="308729"/>
                        <a:pt x="179683" y="303661"/>
                        <a:pt x="172482" y="297642"/>
                      </a:cubicBezTo>
                      <a:cubicBezTo>
                        <a:pt x="152632" y="281068"/>
                        <a:pt x="139830" y="256265"/>
                        <a:pt x="137887" y="230471"/>
                      </a:cubicBezTo>
                      <a:cubicBezTo>
                        <a:pt x="129734" y="251465"/>
                        <a:pt x="108550" y="265790"/>
                        <a:pt x="86262" y="268990"/>
                      </a:cubicBezTo>
                      <a:cubicBezTo>
                        <a:pt x="63973" y="272191"/>
                        <a:pt x="41075" y="265295"/>
                        <a:pt x="21949" y="253407"/>
                      </a:cubicBezTo>
                      <a:cubicBezTo>
                        <a:pt x="14557" y="248797"/>
                        <a:pt x="7433" y="243197"/>
                        <a:pt x="3204" y="235577"/>
                      </a:cubicBezTo>
                      <a:cubicBezTo>
                        <a:pt x="-7465" y="216184"/>
                        <a:pt x="10633" y="200220"/>
                        <a:pt x="26368" y="191762"/>
                      </a:cubicBezTo>
                      <a:cubicBezTo>
                        <a:pt x="42980" y="182808"/>
                        <a:pt x="62601" y="178046"/>
                        <a:pt x="80356" y="171797"/>
                      </a:cubicBezTo>
                      <a:cubicBezTo>
                        <a:pt x="73879" y="168368"/>
                        <a:pt x="66678" y="166463"/>
                        <a:pt x="59896" y="163606"/>
                      </a:cubicBezTo>
                      <a:cubicBezTo>
                        <a:pt x="37189" y="154119"/>
                        <a:pt x="15395" y="130078"/>
                        <a:pt x="11852" y="105122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6" name="任意多边形: 形状 295">
                  <a:extLst>
                    <a:ext uri="{FF2B5EF4-FFF2-40B4-BE49-F238E27FC236}">
                      <a16:creationId xmlns:a16="http://schemas.microsoft.com/office/drawing/2014/main" id="{0E19B9D8-6368-0150-03FE-A394F3CA303F}"/>
                    </a:ext>
                  </a:extLst>
                </p:cNvPr>
                <p:cNvSpPr/>
                <p:nvPr/>
              </p:nvSpPr>
              <p:spPr>
                <a:xfrm>
                  <a:off x="4061246" y="6228450"/>
                  <a:ext cx="84171" cy="84171"/>
                </a:xfrm>
                <a:custGeom>
                  <a:avLst/>
                  <a:gdLst>
                    <a:gd name="connsiteX0" fmla="*/ 72604 w 84171"/>
                    <a:gd name="connsiteY0" fmla="*/ 13092 h 84171"/>
                    <a:gd name="connsiteX1" fmla="*/ 71080 w 84171"/>
                    <a:gd name="connsiteY1" fmla="*/ 72604 h 84171"/>
                    <a:gd name="connsiteX2" fmla="*/ 11568 w 84171"/>
                    <a:gd name="connsiteY2" fmla="*/ 71080 h 84171"/>
                    <a:gd name="connsiteX3" fmla="*/ 13092 w 84171"/>
                    <a:gd name="connsiteY3" fmla="*/ 11568 h 84171"/>
                    <a:gd name="connsiteX4" fmla="*/ 72604 w 84171"/>
                    <a:gd name="connsiteY4" fmla="*/ 13092 h 84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71" h="84171">
                      <a:moveTo>
                        <a:pt x="72604" y="13092"/>
                      </a:moveTo>
                      <a:cubicBezTo>
                        <a:pt x="88606" y="29932"/>
                        <a:pt x="87920" y="56602"/>
                        <a:pt x="71080" y="72604"/>
                      </a:cubicBezTo>
                      <a:cubicBezTo>
                        <a:pt x="54240" y="88606"/>
                        <a:pt x="27570" y="87920"/>
                        <a:pt x="11568" y="71080"/>
                      </a:cubicBezTo>
                      <a:cubicBezTo>
                        <a:pt x="-4434" y="54240"/>
                        <a:pt x="-3748" y="27570"/>
                        <a:pt x="13092" y="11568"/>
                      </a:cubicBezTo>
                      <a:cubicBezTo>
                        <a:pt x="29970" y="-4434"/>
                        <a:pt x="56602" y="-3748"/>
                        <a:pt x="72604" y="13092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7" name="任意多边形: 形状 296">
                  <a:extLst>
                    <a:ext uri="{FF2B5EF4-FFF2-40B4-BE49-F238E27FC236}">
                      <a16:creationId xmlns:a16="http://schemas.microsoft.com/office/drawing/2014/main" id="{2EB6D8FB-E954-1D59-C05F-0472F8578D1B}"/>
                    </a:ext>
                  </a:extLst>
                </p:cNvPr>
                <p:cNvSpPr/>
                <p:nvPr/>
              </p:nvSpPr>
              <p:spPr>
                <a:xfrm>
                  <a:off x="4068643" y="6237905"/>
                  <a:ext cx="46668" cy="46668"/>
                </a:xfrm>
                <a:custGeom>
                  <a:avLst/>
                  <a:gdLst>
                    <a:gd name="connsiteX0" fmla="*/ 40251 w 46668"/>
                    <a:gd name="connsiteY0" fmla="*/ 7256 h 46668"/>
                    <a:gd name="connsiteX1" fmla="*/ 39412 w 46668"/>
                    <a:gd name="connsiteY1" fmla="*/ 40251 h 46668"/>
                    <a:gd name="connsiteX2" fmla="*/ 6418 w 46668"/>
                    <a:gd name="connsiteY2" fmla="*/ 39413 h 46668"/>
                    <a:gd name="connsiteX3" fmla="*/ 7256 w 46668"/>
                    <a:gd name="connsiteY3" fmla="*/ 6418 h 46668"/>
                    <a:gd name="connsiteX4" fmla="*/ 40251 w 46668"/>
                    <a:gd name="connsiteY4" fmla="*/ 7256 h 46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668" h="46668">
                      <a:moveTo>
                        <a:pt x="40251" y="7256"/>
                      </a:moveTo>
                      <a:cubicBezTo>
                        <a:pt x="49128" y="16591"/>
                        <a:pt x="48747" y="31373"/>
                        <a:pt x="39412" y="40251"/>
                      </a:cubicBezTo>
                      <a:cubicBezTo>
                        <a:pt x="30078" y="49128"/>
                        <a:pt x="15295" y="48747"/>
                        <a:pt x="6418" y="39413"/>
                      </a:cubicBezTo>
                      <a:cubicBezTo>
                        <a:pt x="-2459" y="30078"/>
                        <a:pt x="-2078" y="15295"/>
                        <a:pt x="7256" y="6418"/>
                      </a:cubicBezTo>
                      <a:cubicBezTo>
                        <a:pt x="16629" y="-2459"/>
                        <a:pt x="31373" y="-2078"/>
                        <a:pt x="40251" y="7256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98" name="图形 2">
                <a:extLst>
                  <a:ext uri="{FF2B5EF4-FFF2-40B4-BE49-F238E27FC236}">
                    <a16:creationId xmlns:a16="http://schemas.microsoft.com/office/drawing/2014/main" id="{1E9A17DE-A8B7-DB36-CE87-D627CFBAB0D1}"/>
                  </a:ext>
                </a:extLst>
              </p:cNvPr>
              <p:cNvGrpSpPr/>
              <p:nvPr/>
            </p:nvGrpSpPr>
            <p:grpSpPr>
              <a:xfrm>
                <a:off x="2754363" y="4438211"/>
                <a:ext cx="419858" cy="424637"/>
                <a:chOff x="2754363" y="4438211"/>
                <a:chExt cx="419858" cy="424637"/>
              </a:xfrm>
            </p:grpSpPr>
            <p:sp>
              <p:nvSpPr>
                <p:cNvPr id="299" name="任意多边形: 形状 298">
                  <a:extLst>
                    <a:ext uri="{FF2B5EF4-FFF2-40B4-BE49-F238E27FC236}">
                      <a16:creationId xmlns:a16="http://schemas.microsoft.com/office/drawing/2014/main" id="{139B6D9B-ECCD-146F-3C2C-7B61D420603F}"/>
                    </a:ext>
                  </a:extLst>
                </p:cNvPr>
                <p:cNvSpPr/>
                <p:nvPr/>
              </p:nvSpPr>
              <p:spPr>
                <a:xfrm>
                  <a:off x="2754363" y="4438211"/>
                  <a:ext cx="419858" cy="424637"/>
                </a:xfrm>
                <a:custGeom>
                  <a:avLst/>
                  <a:gdLst>
                    <a:gd name="connsiteX0" fmla="*/ 22860 w 419858"/>
                    <a:gd name="connsiteY0" fmla="*/ 134512 h 424637"/>
                    <a:gd name="connsiteX1" fmla="*/ 60884 w 419858"/>
                    <a:gd name="connsiteY1" fmla="*/ 81362 h 424637"/>
                    <a:gd name="connsiteX2" fmla="*/ 86677 w 419858"/>
                    <a:gd name="connsiteY2" fmla="*/ 86620 h 424637"/>
                    <a:gd name="connsiteX3" fmla="*/ 162687 w 419858"/>
                    <a:gd name="connsiteY3" fmla="*/ 155238 h 424637"/>
                    <a:gd name="connsiteX4" fmla="*/ 173546 w 419858"/>
                    <a:gd name="connsiteY4" fmla="*/ 37662 h 424637"/>
                    <a:gd name="connsiteX5" fmla="*/ 219646 w 419858"/>
                    <a:gd name="connsiteY5" fmla="*/ 57 h 424637"/>
                    <a:gd name="connsiteX6" fmla="*/ 253822 w 419858"/>
                    <a:gd name="connsiteY6" fmla="*/ 24365 h 424637"/>
                    <a:gd name="connsiteX7" fmla="*/ 256832 w 419858"/>
                    <a:gd name="connsiteY7" fmla="*/ 131959 h 424637"/>
                    <a:gd name="connsiteX8" fmla="*/ 304114 w 419858"/>
                    <a:gd name="connsiteY8" fmla="*/ 80105 h 424637"/>
                    <a:gd name="connsiteX9" fmla="*/ 337718 w 419858"/>
                    <a:gd name="connsiteY9" fmla="*/ 61398 h 424637"/>
                    <a:gd name="connsiteX10" fmla="*/ 374561 w 419858"/>
                    <a:gd name="connsiteY10" fmla="*/ 67608 h 424637"/>
                    <a:gd name="connsiteX11" fmla="*/ 386829 w 419858"/>
                    <a:gd name="connsiteY11" fmla="*/ 119424 h 424637"/>
                    <a:gd name="connsiteX12" fmla="*/ 329070 w 419858"/>
                    <a:gd name="connsiteY12" fmla="*/ 189071 h 424637"/>
                    <a:gd name="connsiteX13" fmla="*/ 385610 w 419858"/>
                    <a:gd name="connsiteY13" fmla="*/ 193338 h 424637"/>
                    <a:gd name="connsiteX14" fmla="*/ 419824 w 419858"/>
                    <a:gd name="connsiteY14" fmla="*/ 235096 h 424637"/>
                    <a:gd name="connsiteX15" fmla="*/ 410223 w 419858"/>
                    <a:gd name="connsiteY15" fmla="*/ 264890 h 424637"/>
                    <a:gd name="connsiteX16" fmla="*/ 345148 w 419858"/>
                    <a:gd name="connsiteY16" fmla="*/ 302495 h 424637"/>
                    <a:gd name="connsiteX17" fmla="*/ 269215 w 419858"/>
                    <a:gd name="connsiteY17" fmla="*/ 291751 h 424637"/>
                    <a:gd name="connsiteX18" fmla="*/ 313030 w 419858"/>
                    <a:gd name="connsiteY18" fmla="*/ 337204 h 424637"/>
                    <a:gd name="connsiteX19" fmla="*/ 310172 w 419858"/>
                    <a:gd name="connsiteY19" fmla="*/ 400259 h 424637"/>
                    <a:gd name="connsiteX20" fmla="*/ 298437 w 419858"/>
                    <a:gd name="connsiteY20" fmla="*/ 416185 h 424637"/>
                    <a:gd name="connsiteX21" fmla="*/ 262280 w 419858"/>
                    <a:gd name="connsiteY21" fmla="*/ 423348 h 424637"/>
                    <a:gd name="connsiteX22" fmla="*/ 229476 w 419858"/>
                    <a:gd name="connsiteY22" fmla="*/ 404527 h 424637"/>
                    <a:gd name="connsiteX23" fmla="*/ 186423 w 419858"/>
                    <a:gd name="connsiteY23" fmla="*/ 311525 h 424637"/>
                    <a:gd name="connsiteX24" fmla="*/ 114262 w 419858"/>
                    <a:gd name="connsiteY24" fmla="*/ 360788 h 424637"/>
                    <a:gd name="connsiteX25" fmla="*/ 28042 w 419858"/>
                    <a:gd name="connsiteY25" fmla="*/ 336023 h 424637"/>
                    <a:gd name="connsiteX26" fmla="*/ 3696 w 419858"/>
                    <a:gd name="connsiteY26" fmla="*/ 310801 h 424637"/>
                    <a:gd name="connsiteX27" fmla="*/ 37567 w 419858"/>
                    <a:gd name="connsiteY27" fmla="*/ 252736 h 424637"/>
                    <a:gd name="connsiteX28" fmla="*/ 111823 w 419858"/>
                    <a:gd name="connsiteY28" fmla="*/ 228772 h 424637"/>
                    <a:gd name="connsiteX29" fmla="*/ 84582 w 419858"/>
                    <a:gd name="connsiteY29" fmla="*/ 216541 h 424637"/>
                    <a:gd name="connsiteX30" fmla="*/ 22860 w 419858"/>
                    <a:gd name="connsiteY30" fmla="*/ 134512 h 424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19858" h="424637">
                      <a:moveTo>
                        <a:pt x="22860" y="134512"/>
                      </a:moveTo>
                      <a:cubicBezTo>
                        <a:pt x="20460" y="110318"/>
                        <a:pt x="36614" y="83001"/>
                        <a:pt x="60884" y="81362"/>
                      </a:cubicBezTo>
                      <a:cubicBezTo>
                        <a:pt x="69723" y="80753"/>
                        <a:pt x="78410" y="83496"/>
                        <a:pt x="86677" y="86620"/>
                      </a:cubicBezTo>
                      <a:cubicBezTo>
                        <a:pt x="119672" y="99193"/>
                        <a:pt x="151714" y="121672"/>
                        <a:pt x="162687" y="155238"/>
                      </a:cubicBezTo>
                      <a:cubicBezTo>
                        <a:pt x="152895" y="116338"/>
                        <a:pt x="156781" y="74123"/>
                        <a:pt x="173546" y="37662"/>
                      </a:cubicBezTo>
                      <a:cubicBezTo>
                        <a:pt x="182347" y="18497"/>
                        <a:pt x="198577" y="-1200"/>
                        <a:pt x="219646" y="57"/>
                      </a:cubicBezTo>
                      <a:cubicBezTo>
                        <a:pt x="234163" y="933"/>
                        <a:pt x="246316" y="11906"/>
                        <a:pt x="253822" y="24365"/>
                      </a:cubicBezTo>
                      <a:cubicBezTo>
                        <a:pt x="272910" y="56102"/>
                        <a:pt x="268453" y="96793"/>
                        <a:pt x="256832" y="131959"/>
                      </a:cubicBezTo>
                      <a:cubicBezTo>
                        <a:pt x="269786" y="112376"/>
                        <a:pt x="285788" y="94812"/>
                        <a:pt x="304114" y="80105"/>
                      </a:cubicBezTo>
                      <a:cubicBezTo>
                        <a:pt x="314173" y="72028"/>
                        <a:pt x="325222" y="64637"/>
                        <a:pt x="337718" y="61398"/>
                      </a:cubicBezTo>
                      <a:cubicBezTo>
                        <a:pt x="350215" y="58160"/>
                        <a:pt x="364465" y="59569"/>
                        <a:pt x="374561" y="67608"/>
                      </a:cubicBezTo>
                      <a:cubicBezTo>
                        <a:pt x="389230" y="79305"/>
                        <a:pt x="391173" y="101212"/>
                        <a:pt x="386829" y="119424"/>
                      </a:cubicBezTo>
                      <a:cubicBezTo>
                        <a:pt x="379590" y="149790"/>
                        <a:pt x="357607" y="176308"/>
                        <a:pt x="329070" y="189071"/>
                      </a:cubicBezTo>
                      <a:cubicBezTo>
                        <a:pt x="348043" y="187319"/>
                        <a:pt x="367779" y="186595"/>
                        <a:pt x="385610" y="193338"/>
                      </a:cubicBezTo>
                      <a:cubicBezTo>
                        <a:pt x="403441" y="200082"/>
                        <a:pt x="419062" y="216046"/>
                        <a:pt x="419824" y="235096"/>
                      </a:cubicBezTo>
                      <a:cubicBezTo>
                        <a:pt x="420281" y="245688"/>
                        <a:pt x="416166" y="256089"/>
                        <a:pt x="410223" y="264890"/>
                      </a:cubicBezTo>
                      <a:cubicBezTo>
                        <a:pt x="395783" y="286303"/>
                        <a:pt x="370751" y="299104"/>
                        <a:pt x="345148" y="302495"/>
                      </a:cubicBezTo>
                      <a:cubicBezTo>
                        <a:pt x="319545" y="305886"/>
                        <a:pt x="293446" y="300666"/>
                        <a:pt x="269215" y="291751"/>
                      </a:cubicBezTo>
                      <a:cubicBezTo>
                        <a:pt x="289141" y="300133"/>
                        <a:pt x="305371" y="316935"/>
                        <a:pt x="313030" y="337204"/>
                      </a:cubicBezTo>
                      <a:cubicBezTo>
                        <a:pt x="320650" y="357435"/>
                        <a:pt x="319583" y="380790"/>
                        <a:pt x="310172" y="400259"/>
                      </a:cubicBezTo>
                      <a:cubicBezTo>
                        <a:pt x="307276" y="406241"/>
                        <a:pt x="303543" y="411918"/>
                        <a:pt x="298437" y="416185"/>
                      </a:cubicBezTo>
                      <a:cubicBezTo>
                        <a:pt x="288646" y="424339"/>
                        <a:pt x="274663" y="426282"/>
                        <a:pt x="262280" y="423348"/>
                      </a:cubicBezTo>
                      <a:cubicBezTo>
                        <a:pt x="249898" y="420414"/>
                        <a:pt x="238925" y="413099"/>
                        <a:pt x="229476" y="404527"/>
                      </a:cubicBezTo>
                      <a:cubicBezTo>
                        <a:pt x="203492" y="380943"/>
                        <a:pt x="187604" y="346615"/>
                        <a:pt x="186423" y="311525"/>
                      </a:cubicBezTo>
                      <a:cubicBezTo>
                        <a:pt x="174193" y="339490"/>
                        <a:pt x="144628" y="357740"/>
                        <a:pt x="114262" y="360788"/>
                      </a:cubicBezTo>
                      <a:cubicBezTo>
                        <a:pt x="83896" y="363836"/>
                        <a:pt x="53226" y="353244"/>
                        <a:pt x="28042" y="336023"/>
                      </a:cubicBezTo>
                      <a:cubicBezTo>
                        <a:pt x="18288" y="329355"/>
                        <a:pt x="8953" y="321392"/>
                        <a:pt x="3696" y="310801"/>
                      </a:cubicBezTo>
                      <a:cubicBezTo>
                        <a:pt x="-9639" y="283940"/>
                        <a:pt x="15773" y="263328"/>
                        <a:pt x="37567" y="252736"/>
                      </a:cubicBezTo>
                      <a:cubicBezTo>
                        <a:pt x="60541" y="241535"/>
                        <a:pt x="87439" y="236239"/>
                        <a:pt x="111823" y="228772"/>
                      </a:cubicBezTo>
                      <a:cubicBezTo>
                        <a:pt x="103213" y="223742"/>
                        <a:pt x="93612" y="220770"/>
                        <a:pt x="84582" y="216541"/>
                      </a:cubicBezTo>
                      <a:cubicBezTo>
                        <a:pt x="54407" y="202368"/>
                        <a:pt x="26251" y="168535"/>
                        <a:pt x="22860" y="13451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0" name="任意多边形: 形状 299">
                  <a:extLst>
                    <a:ext uri="{FF2B5EF4-FFF2-40B4-BE49-F238E27FC236}">
                      <a16:creationId xmlns:a16="http://schemas.microsoft.com/office/drawing/2014/main" id="{D215E085-E08C-0BEC-7CFF-086DD26E0323}"/>
                    </a:ext>
                  </a:extLst>
                </p:cNvPr>
                <p:cNvSpPr/>
                <p:nvPr/>
              </p:nvSpPr>
              <p:spPr>
                <a:xfrm>
                  <a:off x="2812462" y="4494233"/>
                  <a:ext cx="307565" cy="311171"/>
                </a:xfrm>
                <a:custGeom>
                  <a:avLst/>
                  <a:gdLst>
                    <a:gd name="connsiteX0" fmla="*/ 11852 w 307565"/>
                    <a:gd name="connsiteY0" fmla="*/ 105123 h 311171"/>
                    <a:gd name="connsiteX1" fmla="*/ 38217 w 307565"/>
                    <a:gd name="connsiteY1" fmla="*/ 64775 h 311171"/>
                    <a:gd name="connsiteX2" fmla="*/ 57382 w 307565"/>
                    <a:gd name="connsiteY2" fmla="*/ 67861 h 311171"/>
                    <a:gd name="connsiteX3" fmla="*/ 115484 w 307565"/>
                    <a:gd name="connsiteY3" fmla="*/ 116096 h 311171"/>
                    <a:gd name="connsiteX4" fmla="*/ 119866 w 307565"/>
                    <a:gd name="connsiteY4" fmla="*/ 29113 h 311171"/>
                    <a:gd name="connsiteX5" fmla="*/ 152670 w 307565"/>
                    <a:gd name="connsiteY5" fmla="*/ 5 h 311171"/>
                    <a:gd name="connsiteX6" fmla="*/ 178578 w 307565"/>
                    <a:gd name="connsiteY6" fmla="*/ 16845 h 311171"/>
                    <a:gd name="connsiteX7" fmla="*/ 184140 w 307565"/>
                    <a:gd name="connsiteY7" fmla="*/ 96017 h 311171"/>
                    <a:gd name="connsiteX8" fmla="*/ 217364 w 307565"/>
                    <a:gd name="connsiteY8" fmla="*/ 56355 h 311171"/>
                    <a:gd name="connsiteX9" fmla="*/ 241557 w 307565"/>
                    <a:gd name="connsiteY9" fmla="*/ 41534 h 311171"/>
                    <a:gd name="connsiteX10" fmla="*/ 268913 w 307565"/>
                    <a:gd name="connsiteY10" fmla="*/ 44963 h 311171"/>
                    <a:gd name="connsiteX11" fmla="*/ 279543 w 307565"/>
                    <a:gd name="connsiteY11" fmla="*/ 82758 h 311171"/>
                    <a:gd name="connsiteX12" fmla="*/ 239157 w 307565"/>
                    <a:gd name="connsiteY12" fmla="*/ 135869 h 311171"/>
                    <a:gd name="connsiteX13" fmla="*/ 280953 w 307565"/>
                    <a:gd name="connsiteY13" fmla="*/ 137241 h 311171"/>
                    <a:gd name="connsiteX14" fmla="*/ 307470 w 307565"/>
                    <a:gd name="connsiteY14" fmla="*/ 166959 h 311171"/>
                    <a:gd name="connsiteX15" fmla="*/ 301298 w 307565"/>
                    <a:gd name="connsiteY15" fmla="*/ 189209 h 311171"/>
                    <a:gd name="connsiteX16" fmla="*/ 254511 w 307565"/>
                    <a:gd name="connsiteY16" fmla="*/ 218927 h 311171"/>
                    <a:gd name="connsiteX17" fmla="*/ 198237 w 307565"/>
                    <a:gd name="connsiteY17" fmla="*/ 213365 h 311171"/>
                    <a:gd name="connsiteX18" fmla="*/ 231918 w 307565"/>
                    <a:gd name="connsiteY18" fmla="*/ 245483 h 311171"/>
                    <a:gd name="connsiteX19" fmla="*/ 231765 w 307565"/>
                    <a:gd name="connsiteY19" fmla="*/ 292041 h 311171"/>
                    <a:gd name="connsiteX20" fmla="*/ 223612 w 307565"/>
                    <a:gd name="connsiteY20" fmla="*/ 304157 h 311171"/>
                    <a:gd name="connsiteX21" fmla="*/ 197209 w 307565"/>
                    <a:gd name="connsiteY21" fmla="*/ 310520 h 311171"/>
                    <a:gd name="connsiteX22" fmla="*/ 172482 w 307565"/>
                    <a:gd name="connsiteY22" fmla="*/ 297642 h 311171"/>
                    <a:gd name="connsiteX23" fmla="*/ 137887 w 307565"/>
                    <a:gd name="connsiteY23" fmla="*/ 230471 h 311171"/>
                    <a:gd name="connsiteX24" fmla="*/ 86262 w 307565"/>
                    <a:gd name="connsiteY24" fmla="*/ 268990 h 311171"/>
                    <a:gd name="connsiteX25" fmla="*/ 21949 w 307565"/>
                    <a:gd name="connsiteY25" fmla="*/ 253408 h 311171"/>
                    <a:gd name="connsiteX26" fmla="*/ 3203 w 307565"/>
                    <a:gd name="connsiteY26" fmla="*/ 235577 h 311171"/>
                    <a:gd name="connsiteX27" fmla="*/ 26368 w 307565"/>
                    <a:gd name="connsiteY27" fmla="*/ 191762 h 311171"/>
                    <a:gd name="connsiteX28" fmla="*/ 80356 w 307565"/>
                    <a:gd name="connsiteY28" fmla="*/ 171798 h 311171"/>
                    <a:gd name="connsiteX29" fmla="*/ 59896 w 307565"/>
                    <a:gd name="connsiteY29" fmla="*/ 163606 h 311171"/>
                    <a:gd name="connsiteX30" fmla="*/ 11852 w 307565"/>
                    <a:gd name="connsiteY30" fmla="*/ 105123 h 311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307565" h="311171">
                      <a:moveTo>
                        <a:pt x="11852" y="105123"/>
                      </a:moveTo>
                      <a:cubicBezTo>
                        <a:pt x="9338" y="87368"/>
                        <a:pt x="20387" y="66756"/>
                        <a:pt x="38217" y="64775"/>
                      </a:cubicBezTo>
                      <a:cubicBezTo>
                        <a:pt x="44694" y="64051"/>
                        <a:pt x="51209" y="65803"/>
                        <a:pt x="57382" y="67861"/>
                      </a:cubicBezTo>
                      <a:cubicBezTo>
                        <a:pt x="82071" y="76091"/>
                        <a:pt x="106378" y="91673"/>
                        <a:pt x="115484" y="116096"/>
                      </a:cubicBezTo>
                      <a:cubicBezTo>
                        <a:pt x="107064" y="87711"/>
                        <a:pt x="108626" y="56507"/>
                        <a:pt x="119866" y="29113"/>
                      </a:cubicBezTo>
                      <a:cubicBezTo>
                        <a:pt x="125771" y="14711"/>
                        <a:pt x="137087" y="-300"/>
                        <a:pt x="152670" y="5"/>
                      </a:cubicBezTo>
                      <a:cubicBezTo>
                        <a:pt x="163414" y="195"/>
                        <a:pt x="172672" y="7892"/>
                        <a:pt x="178578" y="16845"/>
                      </a:cubicBezTo>
                      <a:cubicBezTo>
                        <a:pt x="193627" y="39629"/>
                        <a:pt x="191608" y="69766"/>
                        <a:pt x="184140" y="96017"/>
                      </a:cubicBezTo>
                      <a:cubicBezTo>
                        <a:pt x="193094" y="81196"/>
                        <a:pt x="204333" y="67746"/>
                        <a:pt x="217364" y="56355"/>
                      </a:cubicBezTo>
                      <a:cubicBezTo>
                        <a:pt x="224526" y="50068"/>
                        <a:pt x="232451" y="44315"/>
                        <a:pt x="241557" y="41534"/>
                      </a:cubicBezTo>
                      <a:cubicBezTo>
                        <a:pt x="250663" y="38752"/>
                        <a:pt x="261217" y="39362"/>
                        <a:pt x="268913" y="44963"/>
                      </a:cubicBezTo>
                      <a:cubicBezTo>
                        <a:pt x="280076" y="53116"/>
                        <a:pt x="282210" y="69194"/>
                        <a:pt x="279543" y="82758"/>
                      </a:cubicBezTo>
                      <a:cubicBezTo>
                        <a:pt x="275123" y="105351"/>
                        <a:pt x="259769" y="125582"/>
                        <a:pt x="239157" y="135869"/>
                      </a:cubicBezTo>
                      <a:cubicBezTo>
                        <a:pt x="253101" y="134002"/>
                        <a:pt x="267579" y="132859"/>
                        <a:pt x="280953" y="137241"/>
                      </a:cubicBezTo>
                      <a:cubicBezTo>
                        <a:pt x="294288" y="141661"/>
                        <a:pt x="306289" y="152938"/>
                        <a:pt x="307470" y="166959"/>
                      </a:cubicBezTo>
                      <a:cubicBezTo>
                        <a:pt x="308118" y="174769"/>
                        <a:pt x="305413" y="182542"/>
                        <a:pt x="301298" y="189209"/>
                      </a:cubicBezTo>
                      <a:cubicBezTo>
                        <a:pt x="291316" y="205402"/>
                        <a:pt x="273256" y="215650"/>
                        <a:pt x="254511" y="218927"/>
                      </a:cubicBezTo>
                      <a:cubicBezTo>
                        <a:pt x="235766" y="222204"/>
                        <a:pt x="216373" y="219194"/>
                        <a:pt x="198237" y="213365"/>
                      </a:cubicBezTo>
                      <a:cubicBezTo>
                        <a:pt x="213173" y="218927"/>
                        <a:pt x="225669" y="230815"/>
                        <a:pt x="231918" y="245483"/>
                      </a:cubicBezTo>
                      <a:cubicBezTo>
                        <a:pt x="238166" y="260151"/>
                        <a:pt x="238090" y="277411"/>
                        <a:pt x="231765" y="292041"/>
                      </a:cubicBezTo>
                      <a:cubicBezTo>
                        <a:pt x="229822" y="296537"/>
                        <a:pt x="227232" y="300842"/>
                        <a:pt x="223612" y="304157"/>
                      </a:cubicBezTo>
                      <a:cubicBezTo>
                        <a:pt x="216678" y="310481"/>
                        <a:pt x="206429" y="312311"/>
                        <a:pt x="197209" y="310520"/>
                      </a:cubicBezTo>
                      <a:cubicBezTo>
                        <a:pt x="187988" y="308729"/>
                        <a:pt x="179683" y="303662"/>
                        <a:pt x="172482" y="297642"/>
                      </a:cubicBezTo>
                      <a:cubicBezTo>
                        <a:pt x="152632" y="281068"/>
                        <a:pt x="139830" y="256265"/>
                        <a:pt x="137887" y="230471"/>
                      </a:cubicBezTo>
                      <a:cubicBezTo>
                        <a:pt x="129734" y="251465"/>
                        <a:pt x="108550" y="265790"/>
                        <a:pt x="86262" y="268990"/>
                      </a:cubicBezTo>
                      <a:cubicBezTo>
                        <a:pt x="63973" y="272191"/>
                        <a:pt x="41075" y="265295"/>
                        <a:pt x="21949" y="253408"/>
                      </a:cubicBezTo>
                      <a:cubicBezTo>
                        <a:pt x="14557" y="248798"/>
                        <a:pt x="7433" y="243197"/>
                        <a:pt x="3203" y="235577"/>
                      </a:cubicBezTo>
                      <a:cubicBezTo>
                        <a:pt x="-7464" y="216184"/>
                        <a:pt x="10633" y="200220"/>
                        <a:pt x="26368" y="191762"/>
                      </a:cubicBezTo>
                      <a:cubicBezTo>
                        <a:pt x="42980" y="182808"/>
                        <a:pt x="62601" y="178046"/>
                        <a:pt x="80356" y="171798"/>
                      </a:cubicBezTo>
                      <a:cubicBezTo>
                        <a:pt x="73879" y="168369"/>
                        <a:pt x="66678" y="166464"/>
                        <a:pt x="59896" y="163606"/>
                      </a:cubicBezTo>
                      <a:cubicBezTo>
                        <a:pt x="37189" y="154119"/>
                        <a:pt x="15396" y="130040"/>
                        <a:pt x="11852" y="105123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1" name="任意多边形: 形状 300">
                  <a:extLst>
                    <a:ext uri="{FF2B5EF4-FFF2-40B4-BE49-F238E27FC236}">
                      <a16:creationId xmlns:a16="http://schemas.microsoft.com/office/drawing/2014/main" id="{0A739D3A-547A-D280-E489-206850F8F17F}"/>
                    </a:ext>
                  </a:extLst>
                </p:cNvPr>
                <p:cNvSpPr/>
                <p:nvPr/>
              </p:nvSpPr>
              <p:spPr>
                <a:xfrm>
                  <a:off x="2912264" y="4611714"/>
                  <a:ext cx="84171" cy="84171"/>
                </a:xfrm>
                <a:custGeom>
                  <a:avLst/>
                  <a:gdLst>
                    <a:gd name="connsiteX0" fmla="*/ 72604 w 84171"/>
                    <a:gd name="connsiteY0" fmla="*/ 13092 h 84171"/>
                    <a:gd name="connsiteX1" fmla="*/ 71080 w 84171"/>
                    <a:gd name="connsiteY1" fmla="*/ 72604 h 84171"/>
                    <a:gd name="connsiteX2" fmla="*/ 11568 w 84171"/>
                    <a:gd name="connsiteY2" fmla="*/ 71080 h 84171"/>
                    <a:gd name="connsiteX3" fmla="*/ 13092 w 84171"/>
                    <a:gd name="connsiteY3" fmla="*/ 11568 h 84171"/>
                    <a:gd name="connsiteX4" fmla="*/ 72604 w 84171"/>
                    <a:gd name="connsiteY4" fmla="*/ 13092 h 84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71" h="84171">
                      <a:moveTo>
                        <a:pt x="72604" y="13092"/>
                      </a:moveTo>
                      <a:cubicBezTo>
                        <a:pt x="88606" y="29932"/>
                        <a:pt x="87920" y="56602"/>
                        <a:pt x="71080" y="72604"/>
                      </a:cubicBezTo>
                      <a:cubicBezTo>
                        <a:pt x="54240" y="88606"/>
                        <a:pt x="27570" y="87920"/>
                        <a:pt x="11568" y="71080"/>
                      </a:cubicBezTo>
                      <a:cubicBezTo>
                        <a:pt x="-4434" y="54240"/>
                        <a:pt x="-3748" y="27570"/>
                        <a:pt x="13092" y="11568"/>
                      </a:cubicBezTo>
                      <a:cubicBezTo>
                        <a:pt x="29970" y="-4434"/>
                        <a:pt x="56602" y="-3749"/>
                        <a:pt x="72604" y="13092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2" name="任意多边形: 形状 301">
                  <a:extLst>
                    <a:ext uri="{FF2B5EF4-FFF2-40B4-BE49-F238E27FC236}">
                      <a16:creationId xmlns:a16="http://schemas.microsoft.com/office/drawing/2014/main" id="{2424099F-C093-120A-E191-BF2126A8B974}"/>
                    </a:ext>
                  </a:extLst>
                </p:cNvPr>
                <p:cNvSpPr/>
                <p:nvPr/>
              </p:nvSpPr>
              <p:spPr>
                <a:xfrm>
                  <a:off x="2919662" y="4621141"/>
                  <a:ext cx="46668" cy="46697"/>
                </a:xfrm>
                <a:custGeom>
                  <a:avLst/>
                  <a:gdLst>
                    <a:gd name="connsiteX0" fmla="*/ 40251 w 46668"/>
                    <a:gd name="connsiteY0" fmla="*/ 7285 h 46697"/>
                    <a:gd name="connsiteX1" fmla="*/ 39413 w 46668"/>
                    <a:gd name="connsiteY1" fmla="*/ 40279 h 46697"/>
                    <a:gd name="connsiteX2" fmla="*/ 6418 w 46668"/>
                    <a:gd name="connsiteY2" fmla="*/ 39441 h 46697"/>
                    <a:gd name="connsiteX3" fmla="*/ 7256 w 46668"/>
                    <a:gd name="connsiteY3" fmla="*/ 6446 h 46697"/>
                    <a:gd name="connsiteX4" fmla="*/ 40251 w 46668"/>
                    <a:gd name="connsiteY4" fmla="*/ 7285 h 46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668" h="46697">
                      <a:moveTo>
                        <a:pt x="40251" y="7285"/>
                      </a:moveTo>
                      <a:cubicBezTo>
                        <a:pt x="49128" y="16619"/>
                        <a:pt x="48747" y="31402"/>
                        <a:pt x="39413" y="40279"/>
                      </a:cubicBezTo>
                      <a:cubicBezTo>
                        <a:pt x="30078" y="49157"/>
                        <a:pt x="15295" y="48775"/>
                        <a:pt x="6418" y="39441"/>
                      </a:cubicBezTo>
                      <a:cubicBezTo>
                        <a:pt x="-2459" y="30107"/>
                        <a:pt x="-2078" y="15324"/>
                        <a:pt x="7256" y="6446"/>
                      </a:cubicBezTo>
                      <a:cubicBezTo>
                        <a:pt x="16591" y="-2469"/>
                        <a:pt x="31373" y="-2088"/>
                        <a:pt x="40251" y="7285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03" name="图形 2">
                <a:extLst>
                  <a:ext uri="{FF2B5EF4-FFF2-40B4-BE49-F238E27FC236}">
                    <a16:creationId xmlns:a16="http://schemas.microsoft.com/office/drawing/2014/main" id="{BEB44322-E3B2-D6C7-3F35-2E6CEFEBCD6F}"/>
                  </a:ext>
                </a:extLst>
              </p:cNvPr>
              <p:cNvGrpSpPr/>
              <p:nvPr/>
            </p:nvGrpSpPr>
            <p:grpSpPr>
              <a:xfrm>
                <a:off x="2641425" y="6271695"/>
                <a:ext cx="428782" cy="433667"/>
                <a:chOff x="2641425" y="6271695"/>
                <a:chExt cx="428782" cy="433667"/>
              </a:xfrm>
            </p:grpSpPr>
            <p:sp>
              <p:nvSpPr>
                <p:cNvPr id="304" name="任意多边形: 形状 303">
                  <a:extLst>
                    <a:ext uri="{FF2B5EF4-FFF2-40B4-BE49-F238E27FC236}">
                      <a16:creationId xmlns:a16="http://schemas.microsoft.com/office/drawing/2014/main" id="{297BA975-4B3D-47A3-EA5B-443AA4F998F8}"/>
                    </a:ext>
                  </a:extLst>
                </p:cNvPr>
                <p:cNvSpPr/>
                <p:nvPr/>
              </p:nvSpPr>
              <p:spPr>
                <a:xfrm>
                  <a:off x="2641425" y="6271695"/>
                  <a:ext cx="428782" cy="433667"/>
                </a:xfrm>
                <a:custGeom>
                  <a:avLst/>
                  <a:gdLst>
                    <a:gd name="connsiteX0" fmla="*/ 23288 w 428782"/>
                    <a:gd name="connsiteY0" fmla="*/ 137372 h 433667"/>
                    <a:gd name="connsiteX1" fmla="*/ 62112 w 428782"/>
                    <a:gd name="connsiteY1" fmla="*/ 83079 h 433667"/>
                    <a:gd name="connsiteX2" fmla="*/ 88478 w 428782"/>
                    <a:gd name="connsiteY2" fmla="*/ 88451 h 433667"/>
                    <a:gd name="connsiteX3" fmla="*/ 166087 w 428782"/>
                    <a:gd name="connsiteY3" fmla="*/ 158555 h 433667"/>
                    <a:gd name="connsiteX4" fmla="*/ 177174 w 428782"/>
                    <a:gd name="connsiteY4" fmla="*/ 38464 h 433667"/>
                    <a:gd name="connsiteX5" fmla="*/ 224266 w 428782"/>
                    <a:gd name="connsiteY5" fmla="*/ 59 h 433667"/>
                    <a:gd name="connsiteX6" fmla="*/ 259166 w 428782"/>
                    <a:gd name="connsiteY6" fmla="*/ 24901 h 433667"/>
                    <a:gd name="connsiteX7" fmla="*/ 262252 w 428782"/>
                    <a:gd name="connsiteY7" fmla="*/ 134781 h 433667"/>
                    <a:gd name="connsiteX8" fmla="*/ 310524 w 428782"/>
                    <a:gd name="connsiteY8" fmla="*/ 81822 h 433667"/>
                    <a:gd name="connsiteX9" fmla="*/ 344852 w 428782"/>
                    <a:gd name="connsiteY9" fmla="*/ 62734 h 433667"/>
                    <a:gd name="connsiteX10" fmla="*/ 382495 w 428782"/>
                    <a:gd name="connsiteY10" fmla="*/ 69058 h 433667"/>
                    <a:gd name="connsiteX11" fmla="*/ 395030 w 428782"/>
                    <a:gd name="connsiteY11" fmla="*/ 121979 h 433667"/>
                    <a:gd name="connsiteX12" fmla="*/ 336051 w 428782"/>
                    <a:gd name="connsiteY12" fmla="*/ 193112 h 433667"/>
                    <a:gd name="connsiteX13" fmla="*/ 393773 w 428782"/>
                    <a:gd name="connsiteY13" fmla="*/ 197455 h 433667"/>
                    <a:gd name="connsiteX14" fmla="*/ 428749 w 428782"/>
                    <a:gd name="connsiteY14" fmla="*/ 240089 h 433667"/>
                    <a:gd name="connsiteX15" fmla="*/ 418957 w 428782"/>
                    <a:gd name="connsiteY15" fmla="*/ 270531 h 433667"/>
                    <a:gd name="connsiteX16" fmla="*/ 352511 w 428782"/>
                    <a:gd name="connsiteY16" fmla="*/ 308936 h 433667"/>
                    <a:gd name="connsiteX17" fmla="*/ 274977 w 428782"/>
                    <a:gd name="connsiteY17" fmla="*/ 297963 h 433667"/>
                    <a:gd name="connsiteX18" fmla="*/ 319707 w 428782"/>
                    <a:gd name="connsiteY18" fmla="*/ 344369 h 433667"/>
                    <a:gd name="connsiteX19" fmla="*/ 316773 w 428782"/>
                    <a:gd name="connsiteY19" fmla="*/ 408758 h 433667"/>
                    <a:gd name="connsiteX20" fmla="*/ 304809 w 428782"/>
                    <a:gd name="connsiteY20" fmla="*/ 425027 h 433667"/>
                    <a:gd name="connsiteX21" fmla="*/ 267891 w 428782"/>
                    <a:gd name="connsiteY21" fmla="*/ 432342 h 433667"/>
                    <a:gd name="connsiteX22" fmla="*/ 234401 w 428782"/>
                    <a:gd name="connsiteY22" fmla="*/ 413102 h 433667"/>
                    <a:gd name="connsiteX23" fmla="*/ 190433 w 428782"/>
                    <a:gd name="connsiteY23" fmla="*/ 318118 h 433667"/>
                    <a:gd name="connsiteX24" fmla="*/ 116748 w 428782"/>
                    <a:gd name="connsiteY24" fmla="*/ 368410 h 433667"/>
                    <a:gd name="connsiteX25" fmla="*/ 28661 w 428782"/>
                    <a:gd name="connsiteY25" fmla="*/ 343112 h 433667"/>
                    <a:gd name="connsiteX26" fmla="*/ 3781 w 428782"/>
                    <a:gd name="connsiteY26" fmla="*/ 317356 h 433667"/>
                    <a:gd name="connsiteX27" fmla="*/ 38376 w 428782"/>
                    <a:gd name="connsiteY27" fmla="*/ 258034 h 433667"/>
                    <a:gd name="connsiteX28" fmla="*/ 114233 w 428782"/>
                    <a:gd name="connsiteY28" fmla="*/ 233536 h 433667"/>
                    <a:gd name="connsiteX29" fmla="*/ 86420 w 428782"/>
                    <a:gd name="connsiteY29" fmla="*/ 221039 h 433667"/>
                    <a:gd name="connsiteX30" fmla="*/ 23288 w 428782"/>
                    <a:gd name="connsiteY30" fmla="*/ 137372 h 433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28782" h="433667">
                      <a:moveTo>
                        <a:pt x="23288" y="137372"/>
                      </a:moveTo>
                      <a:cubicBezTo>
                        <a:pt x="20850" y="112645"/>
                        <a:pt x="37347" y="84756"/>
                        <a:pt x="62112" y="83079"/>
                      </a:cubicBezTo>
                      <a:cubicBezTo>
                        <a:pt x="71142" y="82470"/>
                        <a:pt x="80019" y="85251"/>
                        <a:pt x="88478" y="88451"/>
                      </a:cubicBezTo>
                      <a:cubicBezTo>
                        <a:pt x="122196" y="101291"/>
                        <a:pt x="154886" y="124265"/>
                        <a:pt x="166087" y="158555"/>
                      </a:cubicBezTo>
                      <a:cubicBezTo>
                        <a:pt x="156067" y="118817"/>
                        <a:pt x="160067" y="75688"/>
                        <a:pt x="177174" y="38464"/>
                      </a:cubicBezTo>
                      <a:cubicBezTo>
                        <a:pt x="186166" y="18881"/>
                        <a:pt x="202740" y="-1236"/>
                        <a:pt x="224266" y="59"/>
                      </a:cubicBezTo>
                      <a:cubicBezTo>
                        <a:pt x="239087" y="936"/>
                        <a:pt x="251507" y="12137"/>
                        <a:pt x="259166" y="24901"/>
                      </a:cubicBezTo>
                      <a:cubicBezTo>
                        <a:pt x="278673" y="57324"/>
                        <a:pt x="274139" y="98891"/>
                        <a:pt x="262252" y="134781"/>
                      </a:cubicBezTo>
                      <a:cubicBezTo>
                        <a:pt x="275472" y="114778"/>
                        <a:pt x="291817" y="96833"/>
                        <a:pt x="310524" y="81822"/>
                      </a:cubicBezTo>
                      <a:cubicBezTo>
                        <a:pt x="320811" y="73554"/>
                        <a:pt x="332089" y="66048"/>
                        <a:pt x="344852" y="62734"/>
                      </a:cubicBezTo>
                      <a:cubicBezTo>
                        <a:pt x="357616" y="59419"/>
                        <a:pt x="372170" y="60829"/>
                        <a:pt x="382495" y="69058"/>
                      </a:cubicBezTo>
                      <a:cubicBezTo>
                        <a:pt x="397469" y="81022"/>
                        <a:pt x="399450" y="103348"/>
                        <a:pt x="395030" y="121979"/>
                      </a:cubicBezTo>
                      <a:cubicBezTo>
                        <a:pt x="387601" y="152993"/>
                        <a:pt x="365160" y="180082"/>
                        <a:pt x="336051" y="193112"/>
                      </a:cubicBezTo>
                      <a:cubicBezTo>
                        <a:pt x="355444" y="191321"/>
                        <a:pt x="375561" y="190559"/>
                        <a:pt x="393773" y="197455"/>
                      </a:cubicBezTo>
                      <a:cubicBezTo>
                        <a:pt x="411985" y="204352"/>
                        <a:pt x="427911" y="220620"/>
                        <a:pt x="428749" y="240089"/>
                      </a:cubicBezTo>
                      <a:cubicBezTo>
                        <a:pt x="429206" y="250910"/>
                        <a:pt x="425015" y="261540"/>
                        <a:pt x="418957" y="270531"/>
                      </a:cubicBezTo>
                      <a:cubicBezTo>
                        <a:pt x="404212" y="292401"/>
                        <a:pt x="378647" y="305469"/>
                        <a:pt x="352511" y="308936"/>
                      </a:cubicBezTo>
                      <a:cubicBezTo>
                        <a:pt x="326374" y="312403"/>
                        <a:pt x="299704" y="307069"/>
                        <a:pt x="274977" y="297963"/>
                      </a:cubicBezTo>
                      <a:cubicBezTo>
                        <a:pt x="295361" y="306498"/>
                        <a:pt x="311934" y="323719"/>
                        <a:pt x="319707" y="344369"/>
                      </a:cubicBezTo>
                      <a:cubicBezTo>
                        <a:pt x="327517" y="365019"/>
                        <a:pt x="326412" y="388908"/>
                        <a:pt x="316773" y="408758"/>
                      </a:cubicBezTo>
                      <a:cubicBezTo>
                        <a:pt x="313801" y="414854"/>
                        <a:pt x="309991" y="420683"/>
                        <a:pt x="304809" y="425027"/>
                      </a:cubicBezTo>
                      <a:cubicBezTo>
                        <a:pt x="294827" y="433371"/>
                        <a:pt x="280540" y="435352"/>
                        <a:pt x="267891" y="432342"/>
                      </a:cubicBezTo>
                      <a:cubicBezTo>
                        <a:pt x="255241" y="429332"/>
                        <a:pt x="244040" y="421864"/>
                        <a:pt x="234401" y="413102"/>
                      </a:cubicBezTo>
                      <a:cubicBezTo>
                        <a:pt x="207883" y="389022"/>
                        <a:pt x="191652" y="353932"/>
                        <a:pt x="190433" y="318118"/>
                      </a:cubicBezTo>
                      <a:cubicBezTo>
                        <a:pt x="177936" y="346693"/>
                        <a:pt x="147761" y="365324"/>
                        <a:pt x="116748" y="368410"/>
                      </a:cubicBezTo>
                      <a:cubicBezTo>
                        <a:pt x="85734" y="371534"/>
                        <a:pt x="54416" y="360676"/>
                        <a:pt x="28661" y="343112"/>
                      </a:cubicBezTo>
                      <a:cubicBezTo>
                        <a:pt x="18678" y="336292"/>
                        <a:pt x="9153" y="328177"/>
                        <a:pt x="3781" y="317356"/>
                      </a:cubicBezTo>
                      <a:cubicBezTo>
                        <a:pt x="-9858" y="289924"/>
                        <a:pt x="16126" y="268855"/>
                        <a:pt x="38376" y="258034"/>
                      </a:cubicBezTo>
                      <a:cubicBezTo>
                        <a:pt x="61846" y="246604"/>
                        <a:pt x="89316" y="241156"/>
                        <a:pt x="114233" y="233536"/>
                      </a:cubicBezTo>
                      <a:cubicBezTo>
                        <a:pt x="105432" y="228393"/>
                        <a:pt x="95640" y="225345"/>
                        <a:pt x="86420" y="221039"/>
                      </a:cubicBezTo>
                      <a:cubicBezTo>
                        <a:pt x="55521" y="206676"/>
                        <a:pt x="26756" y="172119"/>
                        <a:pt x="23288" y="1373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5" name="任意多边形: 形状 304">
                  <a:extLst>
                    <a:ext uri="{FF2B5EF4-FFF2-40B4-BE49-F238E27FC236}">
                      <a16:creationId xmlns:a16="http://schemas.microsoft.com/office/drawing/2014/main" id="{0322C0E8-2654-7C48-1DF9-686B5B367F77}"/>
                    </a:ext>
                  </a:extLst>
                </p:cNvPr>
                <p:cNvSpPr/>
                <p:nvPr/>
              </p:nvSpPr>
              <p:spPr>
                <a:xfrm>
                  <a:off x="2700722" y="6328863"/>
                  <a:ext cx="314082" cy="317846"/>
                </a:xfrm>
                <a:custGeom>
                  <a:avLst/>
                  <a:gdLst>
                    <a:gd name="connsiteX0" fmla="*/ 12074 w 314082"/>
                    <a:gd name="connsiteY0" fmla="*/ 107369 h 317846"/>
                    <a:gd name="connsiteX1" fmla="*/ 39011 w 314082"/>
                    <a:gd name="connsiteY1" fmla="*/ 66183 h 317846"/>
                    <a:gd name="connsiteX2" fmla="*/ 58594 w 314082"/>
                    <a:gd name="connsiteY2" fmla="*/ 69345 h 317846"/>
                    <a:gd name="connsiteX3" fmla="*/ 117954 w 314082"/>
                    <a:gd name="connsiteY3" fmla="*/ 118571 h 317846"/>
                    <a:gd name="connsiteX4" fmla="*/ 122412 w 314082"/>
                    <a:gd name="connsiteY4" fmla="*/ 29760 h 317846"/>
                    <a:gd name="connsiteX5" fmla="*/ 155901 w 314082"/>
                    <a:gd name="connsiteY5" fmla="*/ 3 h 317846"/>
                    <a:gd name="connsiteX6" fmla="*/ 182381 w 314082"/>
                    <a:gd name="connsiteY6" fmla="*/ 17225 h 317846"/>
                    <a:gd name="connsiteX7" fmla="*/ 188058 w 314082"/>
                    <a:gd name="connsiteY7" fmla="*/ 98111 h 317846"/>
                    <a:gd name="connsiteX8" fmla="*/ 222005 w 314082"/>
                    <a:gd name="connsiteY8" fmla="*/ 57611 h 317846"/>
                    <a:gd name="connsiteX9" fmla="*/ 246694 w 314082"/>
                    <a:gd name="connsiteY9" fmla="*/ 42485 h 317846"/>
                    <a:gd name="connsiteX10" fmla="*/ 274621 w 314082"/>
                    <a:gd name="connsiteY10" fmla="*/ 45990 h 317846"/>
                    <a:gd name="connsiteX11" fmla="*/ 285480 w 314082"/>
                    <a:gd name="connsiteY11" fmla="*/ 84623 h 317846"/>
                    <a:gd name="connsiteX12" fmla="*/ 244217 w 314082"/>
                    <a:gd name="connsiteY12" fmla="*/ 138840 h 317846"/>
                    <a:gd name="connsiteX13" fmla="*/ 286889 w 314082"/>
                    <a:gd name="connsiteY13" fmla="*/ 140250 h 317846"/>
                    <a:gd name="connsiteX14" fmla="*/ 313978 w 314082"/>
                    <a:gd name="connsiteY14" fmla="*/ 170577 h 317846"/>
                    <a:gd name="connsiteX15" fmla="*/ 307692 w 314082"/>
                    <a:gd name="connsiteY15" fmla="*/ 193285 h 317846"/>
                    <a:gd name="connsiteX16" fmla="*/ 259914 w 314082"/>
                    <a:gd name="connsiteY16" fmla="*/ 223650 h 317846"/>
                    <a:gd name="connsiteX17" fmla="*/ 202460 w 314082"/>
                    <a:gd name="connsiteY17" fmla="*/ 217973 h 317846"/>
                    <a:gd name="connsiteX18" fmla="*/ 236864 w 314082"/>
                    <a:gd name="connsiteY18" fmla="*/ 250777 h 317846"/>
                    <a:gd name="connsiteX19" fmla="*/ 236673 w 314082"/>
                    <a:gd name="connsiteY19" fmla="*/ 298327 h 317846"/>
                    <a:gd name="connsiteX20" fmla="*/ 228368 w 314082"/>
                    <a:gd name="connsiteY20" fmla="*/ 310671 h 317846"/>
                    <a:gd name="connsiteX21" fmla="*/ 201393 w 314082"/>
                    <a:gd name="connsiteY21" fmla="*/ 317186 h 317846"/>
                    <a:gd name="connsiteX22" fmla="*/ 176133 w 314082"/>
                    <a:gd name="connsiteY22" fmla="*/ 304042 h 317846"/>
                    <a:gd name="connsiteX23" fmla="*/ 140814 w 314082"/>
                    <a:gd name="connsiteY23" fmla="*/ 235423 h 317846"/>
                    <a:gd name="connsiteX24" fmla="*/ 88083 w 314082"/>
                    <a:gd name="connsiteY24" fmla="*/ 274781 h 317846"/>
                    <a:gd name="connsiteX25" fmla="*/ 22399 w 314082"/>
                    <a:gd name="connsiteY25" fmla="*/ 258855 h 317846"/>
                    <a:gd name="connsiteX26" fmla="*/ 3273 w 314082"/>
                    <a:gd name="connsiteY26" fmla="*/ 240643 h 317846"/>
                    <a:gd name="connsiteX27" fmla="*/ 26933 w 314082"/>
                    <a:gd name="connsiteY27" fmla="*/ 195876 h 317846"/>
                    <a:gd name="connsiteX28" fmla="*/ 82064 w 314082"/>
                    <a:gd name="connsiteY28" fmla="*/ 175492 h 317846"/>
                    <a:gd name="connsiteX29" fmla="*/ 61185 w 314082"/>
                    <a:gd name="connsiteY29" fmla="*/ 167148 h 317846"/>
                    <a:gd name="connsiteX30" fmla="*/ 12074 w 314082"/>
                    <a:gd name="connsiteY30" fmla="*/ 107369 h 3178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314082" h="317846">
                      <a:moveTo>
                        <a:pt x="12074" y="107369"/>
                      </a:moveTo>
                      <a:cubicBezTo>
                        <a:pt x="9521" y="89234"/>
                        <a:pt x="20799" y="68164"/>
                        <a:pt x="39011" y="66183"/>
                      </a:cubicBezTo>
                      <a:cubicBezTo>
                        <a:pt x="45640" y="65459"/>
                        <a:pt x="52269" y="67212"/>
                        <a:pt x="58594" y="69345"/>
                      </a:cubicBezTo>
                      <a:cubicBezTo>
                        <a:pt x="83816" y="77766"/>
                        <a:pt x="108657" y="93691"/>
                        <a:pt x="117954" y="118571"/>
                      </a:cubicBezTo>
                      <a:cubicBezTo>
                        <a:pt x="109343" y="89615"/>
                        <a:pt x="110943" y="57725"/>
                        <a:pt x="122412" y="29760"/>
                      </a:cubicBezTo>
                      <a:cubicBezTo>
                        <a:pt x="128431" y="15053"/>
                        <a:pt x="140014" y="-263"/>
                        <a:pt x="155901" y="3"/>
                      </a:cubicBezTo>
                      <a:cubicBezTo>
                        <a:pt x="166874" y="194"/>
                        <a:pt x="176323" y="8081"/>
                        <a:pt x="182381" y="17225"/>
                      </a:cubicBezTo>
                      <a:cubicBezTo>
                        <a:pt x="197735" y="40504"/>
                        <a:pt x="195678" y="71250"/>
                        <a:pt x="188058" y="98111"/>
                      </a:cubicBezTo>
                      <a:cubicBezTo>
                        <a:pt x="197202" y="82985"/>
                        <a:pt x="208670" y="69231"/>
                        <a:pt x="222005" y="57611"/>
                      </a:cubicBezTo>
                      <a:cubicBezTo>
                        <a:pt x="229320" y="51210"/>
                        <a:pt x="237397" y="45304"/>
                        <a:pt x="246694" y="42485"/>
                      </a:cubicBezTo>
                      <a:cubicBezTo>
                        <a:pt x="255990" y="39628"/>
                        <a:pt x="266772" y="40237"/>
                        <a:pt x="274621" y="45990"/>
                      </a:cubicBezTo>
                      <a:cubicBezTo>
                        <a:pt x="286013" y="54334"/>
                        <a:pt x="288185" y="70755"/>
                        <a:pt x="285480" y="84623"/>
                      </a:cubicBezTo>
                      <a:cubicBezTo>
                        <a:pt x="280984" y="107712"/>
                        <a:pt x="265287" y="128363"/>
                        <a:pt x="244217" y="138840"/>
                      </a:cubicBezTo>
                      <a:cubicBezTo>
                        <a:pt x="258467" y="136935"/>
                        <a:pt x="273250" y="135754"/>
                        <a:pt x="286889" y="140250"/>
                      </a:cubicBezTo>
                      <a:cubicBezTo>
                        <a:pt x="300529" y="144745"/>
                        <a:pt x="312759" y="156290"/>
                        <a:pt x="313978" y="170577"/>
                      </a:cubicBezTo>
                      <a:cubicBezTo>
                        <a:pt x="314664" y="178540"/>
                        <a:pt x="311883" y="186503"/>
                        <a:pt x="307692" y="193285"/>
                      </a:cubicBezTo>
                      <a:cubicBezTo>
                        <a:pt x="297519" y="209858"/>
                        <a:pt x="279079" y="220260"/>
                        <a:pt x="259914" y="223650"/>
                      </a:cubicBezTo>
                      <a:cubicBezTo>
                        <a:pt x="240750" y="227003"/>
                        <a:pt x="220938" y="223917"/>
                        <a:pt x="202460" y="217973"/>
                      </a:cubicBezTo>
                      <a:cubicBezTo>
                        <a:pt x="217738" y="223650"/>
                        <a:pt x="230463" y="235804"/>
                        <a:pt x="236864" y="250777"/>
                      </a:cubicBezTo>
                      <a:cubicBezTo>
                        <a:pt x="243265" y="265751"/>
                        <a:pt x="243189" y="283391"/>
                        <a:pt x="236673" y="298327"/>
                      </a:cubicBezTo>
                      <a:cubicBezTo>
                        <a:pt x="234692" y="302898"/>
                        <a:pt x="232063" y="307318"/>
                        <a:pt x="228368" y="310671"/>
                      </a:cubicBezTo>
                      <a:cubicBezTo>
                        <a:pt x="221281" y="317110"/>
                        <a:pt x="210804" y="319015"/>
                        <a:pt x="201393" y="317186"/>
                      </a:cubicBezTo>
                      <a:cubicBezTo>
                        <a:pt x="191982" y="315357"/>
                        <a:pt x="183486" y="310214"/>
                        <a:pt x="176133" y="304042"/>
                      </a:cubicBezTo>
                      <a:cubicBezTo>
                        <a:pt x="155863" y="287125"/>
                        <a:pt x="142795" y="261788"/>
                        <a:pt x="140814" y="235423"/>
                      </a:cubicBezTo>
                      <a:cubicBezTo>
                        <a:pt x="132508" y="256874"/>
                        <a:pt x="110829" y="271504"/>
                        <a:pt x="88083" y="274781"/>
                      </a:cubicBezTo>
                      <a:cubicBezTo>
                        <a:pt x="65338" y="278019"/>
                        <a:pt x="41906" y="271009"/>
                        <a:pt x="22399" y="258855"/>
                      </a:cubicBezTo>
                      <a:cubicBezTo>
                        <a:pt x="14855" y="254130"/>
                        <a:pt x="7578" y="248453"/>
                        <a:pt x="3273" y="240643"/>
                      </a:cubicBezTo>
                      <a:cubicBezTo>
                        <a:pt x="-7624" y="220869"/>
                        <a:pt x="10855" y="204524"/>
                        <a:pt x="26933" y="195876"/>
                      </a:cubicBezTo>
                      <a:cubicBezTo>
                        <a:pt x="43887" y="186732"/>
                        <a:pt x="63966" y="181893"/>
                        <a:pt x="82064" y="175492"/>
                      </a:cubicBezTo>
                      <a:cubicBezTo>
                        <a:pt x="75434" y="171987"/>
                        <a:pt x="68081" y="170044"/>
                        <a:pt x="61185" y="167148"/>
                      </a:cubicBezTo>
                      <a:cubicBezTo>
                        <a:pt x="37944" y="157432"/>
                        <a:pt x="15693" y="132858"/>
                        <a:pt x="12074" y="107369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6" name="任意多边形: 形状 305">
                  <a:extLst>
                    <a:ext uri="{FF2B5EF4-FFF2-40B4-BE49-F238E27FC236}">
                      <a16:creationId xmlns:a16="http://schemas.microsoft.com/office/drawing/2014/main" id="{A7BC00A8-EAAD-DB8B-DBC7-9F8E7209ADD0}"/>
                    </a:ext>
                  </a:extLst>
                </p:cNvPr>
                <p:cNvSpPr/>
                <p:nvPr/>
              </p:nvSpPr>
              <p:spPr>
                <a:xfrm>
                  <a:off x="2802626" y="6448872"/>
                  <a:ext cx="85972" cy="85972"/>
                </a:xfrm>
                <a:custGeom>
                  <a:avLst/>
                  <a:gdLst>
                    <a:gd name="connsiteX0" fmla="*/ 74152 w 85972"/>
                    <a:gd name="connsiteY0" fmla="*/ 13382 h 85972"/>
                    <a:gd name="connsiteX1" fmla="*/ 72590 w 85972"/>
                    <a:gd name="connsiteY1" fmla="*/ 74152 h 85972"/>
                    <a:gd name="connsiteX2" fmla="*/ 11820 w 85972"/>
                    <a:gd name="connsiteY2" fmla="*/ 72590 h 85972"/>
                    <a:gd name="connsiteX3" fmla="*/ 13382 w 85972"/>
                    <a:gd name="connsiteY3" fmla="*/ 11820 h 85972"/>
                    <a:gd name="connsiteX4" fmla="*/ 74152 w 85972"/>
                    <a:gd name="connsiteY4" fmla="*/ 13382 h 859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972" h="85972">
                      <a:moveTo>
                        <a:pt x="74152" y="13382"/>
                      </a:moveTo>
                      <a:cubicBezTo>
                        <a:pt x="90497" y="30604"/>
                        <a:pt x="89811" y="57807"/>
                        <a:pt x="72590" y="74152"/>
                      </a:cubicBezTo>
                      <a:cubicBezTo>
                        <a:pt x="55369" y="90497"/>
                        <a:pt x="28165" y="89811"/>
                        <a:pt x="11820" y="72590"/>
                      </a:cubicBezTo>
                      <a:cubicBezTo>
                        <a:pt x="-4525" y="55369"/>
                        <a:pt x="-3839" y="28165"/>
                        <a:pt x="13382" y="11820"/>
                      </a:cubicBezTo>
                      <a:cubicBezTo>
                        <a:pt x="30604" y="-4524"/>
                        <a:pt x="57807" y="-3839"/>
                        <a:pt x="74152" y="13382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7" name="任意多边形: 形状 306">
                  <a:extLst>
                    <a:ext uri="{FF2B5EF4-FFF2-40B4-BE49-F238E27FC236}">
                      <a16:creationId xmlns:a16="http://schemas.microsoft.com/office/drawing/2014/main" id="{F0F98D6F-625F-E533-F210-DEC31BC9DE37}"/>
                    </a:ext>
                  </a:extLst>
                </p:cNvPr>
                <p:cNvSpPr/>
                <p:nvPr/>
              </p:nvSpPr>
              <p:spPr>
                <a:xfrm>
                  <a:off x="2810138" y="6458518"/>
                  <a:ext cx="47707" cy="47707"/>
                </a:xfrm>
                <a:custGeom>
                  <a:avLst/>
                  <a:gdLst>
                    <a:gd name="connsiteX0" fmla="*/ 41151 w 47707"/>
                    <a:gd name="connsiteY0" fmla="*/ 7433 h 47707"/>
                    <a:gd name="connsiteX1" fmla="*/ 40275 w 47707"/>
                    <a:gd name="connsiteY1" fmla="*/ 41151 h 47707"/>
                    <a:gd name="connsiteX2" fmla="*/ 6556 w 47707"/>
                    <a:gd name="connsiteY2" fmla="*/ 40275 h 47707"/>
                    <a:gd name="connsiteX3" fmla="*/ 7433 w 47707"/>
                    <a:gd name="connsiteY3" fmla="*/ 6556 h 47707"/>
                    <a:gd name="connsiteX4" fmla="*/ 41151 w 47707"/>
                    <a:gd name="connsiteY4" fmla="*/ 7433 h 477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707" h="47707">
                      <a:moveTo>
                        <a:pt x="41151" y="7433"/>
                      </a:moveTo>
                      <a:cubicBezTo>
                        <a:pt x="50219" y="16996"/>
                        <a:pt x="49838" y="32083"/>
                        <a:pt x="40275" y="41151"/>
                      </a:cubicBezTo>
                      <a:cubicBezTo>
                        <a:pt x="30712" y="50219"/>
                        <a:pt x="15624" y="49838"/>
                        <a:pt x="6556" y="40275"/>
                      </a:cubicBezTo>
                      <a:cubicBezTo>
                        <a:pt x="-2511" y="30712"/>
                        <a:pt x="-2130" y="15624"/>
                        <a:pt x="7433" y="6556"/>
                      </a:cubicBezTo>
                      <a:cubicBezTo>
                        <a:pt x="16996" y="-2511"/>
                        <a:pt x="32083" y="-2130"/>
                        <a:pt x="41151" y="7433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795" name="图形 793">
            <a:extLst>
              <a:ext uri="{FF2B5EF4-FFF2-40B4-BE49-F238E27FC236}">
                <a16:creationId xmlns:a16="http://schemas.microsoft.com/office/drawing/2014/main" id="{13AE4278-A674-4F3E-F97B-DB7AF15EA4DF}"/>
              </a:ext>
            </a:extLst>
          </p:cNvPr>
          <p:cNvGrpSpPr/>
          <p:nvPr userDrawn="1"/>
        </p:nvGrpSpPr>
        <p:grpSpPr>
          <a:xfrm>
            <a:off x="5204956" y="5700521"/>
            <a:ext cx="2209802" cy="1119724"/>
            <a:chOff x="-4398" y="336058"/>
            <a:chExt cx="12200882" cy="6182281"/>
          </a:xfrm>
        </p:grpSpPr>
        <p:grpSp>
          <p:nvGrpSpPr>
            <p:cNvPr id="796" name="图形 793">
              <a:extLst>
                <a:ext uri="{FF2B5EF4-FFF2-40B4-BE49-F238E27FC236}">
                  <a16:creationId xmlns:a16="http://schemas.microsoft.com/office/drawing/2014/main" id="{CE91B5DC-649C-94D1-CC99-310622CE483D}"/>
                </a:ext>
              </a:extLst>
            </p:cNvPr>
            <p:cNvGrpSpPr/>
            <p:nvPr/>
          </p:nvGrpSpPr>
          <p:grpSpPr>
            <a:xfrm>
              <a:off x="9469" y="1078583"/>
              <a:ext cx="11500402" cy="5439756"/>
              <a:chOff x="9469" y="1078583"/>
              <a:chExt cx="11500402" cy="5439756"/>
            </a:xfrm>
            <a:solidFill>
              <a:srgbClr val="647F03"/>
            </a:solidFill>
          </p:grpSpPr>
          <p:sp>
            <p:nvSpPr>
              <p:cNvPr id="797" name="任意多边形: 形状 796">
                <a:extLst>
                  <a:ext uri="{FF2B5EF4-FFF2-40B4-BE49-F238E27FC236}">
                    <a16:creationId xmlns:a16="http://schemas.microsoft.com/office/drawing/2014/main" id="{DD79CD7B-38E8-63E6-60D5-24FB3854109D}"/>
                  </a:ext>
                </a:extLst>
              </p:cNvPr>
              <p:cNvSpPr/>
              <p:nvPr/>
            </p:nvSpPr>
            <p:spPr>
              <a:xfrm>
                <a:off x="9469" y="1078583"/>
                <a:ext cx="3667693" cy="3926932"/>
              </a:xfrm>
              <a:custGeom>
                <a:avLst/>
                <a:gdLst>
                  <a:gd name="connsiteX0" fmla="*/ 1981743 w 3667693"/>
                  <a:gd name="connsiteY0" fmla="*/ 3151687 h 3926932"/>
                  <a:gd name="connsiteX1" fmla="*/ 2065213 w 3667693"/>
                  <a:gd name="connsiteY1" fmla="*/ 2705298 h 3926932"/>
                  <a:gd name="connsiteX2" fmla="*/ 1700341 w 3667693"/>
                  <a:gd name="connsiteY2" fmla="*/ 2303575 h 3926932"/>
                  <a:gd name="connsiteX3" fmla="*/ 931792 w 3667693"/>
                  <a:gd name="connsiteY3" fmla="*/ 2043485 h 3926932"/>
                  <a:gd name="connsiteX4" fmla="*/ 475680 w 3667693"/>
                  <a:gd name="connsiteY4" fmla="*/ 1878498 h 3926932"/>
                  <a:gd name="connsiteX5" fmla="*/ 337865 w 3667693"/>
                  <a:gd name="connsiteY5" fmla="*/ 1676659 h 3926932"/>
                  <a:gd name="connsiteX6" fmla="*/ 553290 w 3667693"/>
                  <a:gd name="connsiteY6" fmla="*/ 1335097 h 3926932"/>
                  <a:gd name="connsiteX7" fmla="*/ 1211241 w 3667693"/>
                  <a:gd name="connsiteY7" fmla="*/ 906201 h 3926932"/>
                  <a:gd name="connsiteX8" fmla="*/ 3144334 w 3667693"/>
                  <a:gd name="connsiteY8" fmla="*/ 440321 h 3926932"/>
                  <a:gd name="connsiteX9" fmla="*/ 3388885 w 3667693"/>
                  <a:gd name="connsiteY9" fmla="*/ 531517 h 3926932"/>
                  <a:gd name="connsiteX10" fmla="*/ 3229714 w 3667693"/>
                  <a:gd name="connsiteY10" fmla="*/ 809056 h 3926932"/>
                  <a:gd name="connsiteX11" fmla="*/ 2639694 w 3667693"/>
                  <a:gd name="connsiteY11" fmla="*/ 1185561 h 3926932"/>
                  <a:gd name="connsiteX12" fmla="*/ 2486384 w 3667693"/>
                  <a:gd name="connsiteY12" fmla="*/ 1292296 h 3926932"/>
                  <a:gd name="connsiteX13" fmla="*/ 2562084 w 3667693"/>
                  <a:gd name="connsiteY13" fmla="*/ 1344687 h 3926932"/>
                  <a:gd name="connsiteX14" fmla="*/ 3045368 w 3667693"/>
                  <a:gd name="connsiteY14" fmla="*/ 1199147 h 3926932"/>
                  <a:gd name="connsiteX15" fmla="*/ 3544148 w 3667693"/>
                  <a:gd name="connsiteY15" fmla="*/ 849770 h 3926932"/>
                  <a:gd name="connsiteX16" fmla="*/ 3662516 w 3667693"/>
                  <a:gd name="connsiteY16" fmla="*/ 508208 h 3926932"/>
                  <a:gd name="connsiteX17" fmla="*/ 3373345 w 3667693"/>
                  <a:gd name="connsiteY17" fmla="*/ 104486 h 3926932"/>
                  <a:gd name="connsiteX18" fmla="*/ 2678543 w 3667693"/>
                  <a:gd name="connsiteY18" fmla="*/ 5521 h 3926932"/>
                  <a:gd name="connsiteX19" fmla="*/ 1671260 w 3667693"/>
                  <a:gd name="connsiteY19" fmla="*/ 215129 h 3926932"/>
                  <a:gd name="connsiteX20" fmla="*/ 475680 w 3667693"/>
                  <a:gd name="connsiteY20" fmla="*/ 845908 h 3926932"/>
                  <a:gd name="connsiteX21" fmla="*/ 62280 w 3667693"/>
                  <a:gd name="connsiteY21" fmla="*/ 1350504 h 3926932"/>
                  <a:gd name="connsiteX22" fmla="*/ 27338 w 3667693"/>
                  <a:gd name="connsiteY22" fmla="*/ 1785260 h 3926932"/>
                  <a:gd name="connsiteX23" fmla="*/ 407750 w 3667693"/>
                  <a:gd name="connsiteY23" fmla="*/ 2101604 h 3926932"/>
                  <a:gd name="connsiteX24" fmla="*/ 1446112 w 3667693"/>
                  <a:gd name="connsiteY24" fmla="*/ 2417947 h 3926932"/>
                  <a:gd name="connsiteX25" fmla="*/ 1715881 w 3667693"/>
                  <a:gd name="connsiteY25" fmla="*/ 2577074 h 3926932"/>
                  <a:gd name="connsiteX26" fmla="*/ 1770226 w 3667693"/>
                  <a:gd name="connsiteY26" fmla="*/ 2784729 h 3926932"/>
                  <a:gd name="connsiteX27" fmla="*/ 1560617 w 3667693"/>
                  <a:gd name="connsiteY27" fmla="*/ 3077807 h 3926932"/>
                  <a:gd name="connsiteX28" fmla="*/ 1067654 w 3667693"/>
                  <a:gd name="connsiteY28" fmla="*/ 3382518 h 3926932"/>
                  <a:gd name="connsiteX29" fmla="*/ 429106 w 3667693"/>
                  <a:gd name="connsiteY29" fmla="*/ 3576631 h 3926932"/>
                  <a:gd name="connsiteX30" fmla="*/ 227267 w 3667693"/>
                  <a:gd name="connsiteY30" fmla="*/ 3559138 h 3926932"/>
                  <a:gd name="connsiteX31" fmla="*/ 368945 w 3667693"/>
                  <a:gd name="connsiteY31" fmla="*/ 3382518 h 3926932"/>
                  <a:gd name="connsiteX32" fmla="*/ 1042435 w 3667693"/>
                  <a:gd name="connsiteY32" fmla="*/ 3081714 h 3926932"/>
                  <a:gd name="connsiteX33" fmla="*/ 1026895 w 3667693"/>
                  <a:gd name="connsiteY33" fmla="*/ 2986611 h 3926932"/>
                  <a:gd name="connsiteX34" fmla="*/ 590186 w 3667693"/>
                  <a:gd name="connsiteY34" fmla="*/ 3099208 h 3926932"/>
                  <a:gd name="connsiteX35" fmla="*/ 130211 w 3667693"/>
                  <a:gd name="connsiteY35" fmla="*/ 3357344 h 3926932"/>
                  <a:gd name="connsiteX36" fmla="*/ 19568 w 3667693"/>
                  <a:gd name="connsiteY36" fmla="*/ 3576676 h 3926932"/>
                  <a:gd name="connsiteX37" fmla="*/ 209774 w 3667693"/>
                  <a:gd name="connsiteY37" fmla="*/ 3854214 h 3926932"/>
                  <a:gd name="connsiteX38" fmla="*/ 797840 w 3667693"/>
                  <a:gd name="connsiteY38" fmla="*/ 3900833 h 3926932"/>
                  <a:gd name="connsiteX39" fmla="*/ 1587745 w 3667693"/>
                  <a:gd name="connsiteY39" fmla="*/ 3553411 h 3926932"/>
                  <a:gd name="connsiteX40" fmla="*/ 1981743 w 3667693"/>
                  <a:gd name="connsiteY40" fmla="*/ 3151687 h 3926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3667693" h="3926932">
                    <a:moveTo>
                      <a:pt x="1981743" y="3151687"/>
                    </a:moveTo>
                    <a:cubicBezTo>
                      <a:pt x="2063260" y="3019733"/>
                      <a:pt x="2102065" y="2858609"/>
                      <a:pt x="2065213" y="2705298"/>
                    </a:cubicBezTo>
                    <a:cubicBezTo>
                      <a:pt x="2022546" y="2517046"/>
                      <a:pt x="1863375" y="2388955"/>
                      <a:pt x="1700341" y="2303575"/>
                    </a:cubicBezTo>
                    <a:cubicBezTo>
                      <a:pt x="1457745" y="2181300"/>
                      <a:pt x="1191838" y="2115323"/>
                      <a:pt x="931792" y="2043485"/>
                    </a:cubicBezTo>
                    <a:cubicBezTo>
                      <a:pt x="776529" y="1998864"/>
                      <a:pt x="617358" y="1958106"/>
                      <a:pt x="475680" y="1878498"/>
                    </a:cubicBezTo>
                    <a:cubicBezTo>
                      <a:pt x="399980" y="1837740"/>
                      <a:pt x="330096" y="1767855"/>
                      <a:pt x="337865" y="1676659"/>
                    </a:cubicBezTo>
                    <a:cubicBezTo>
                      <a:pt x="353405" y="1536936"/>
                      <a:pt x="454324" y="1426293"/>
                      <a:pt x="553290" y="1335097"/>
                    </a:cubicBezTo>
                    <a:cubicBezTo>
                      <a:pt x="749312" y="1160431"/>
                      <a:pt x="980276" y="1028432"/>
                      <a:pt x="1211241" y="906201"/>
                    </a:cubicBezTo>
                    <a:cubicBezTo>
                      <a:pt x="1805123" y="597539"/>
                      <a:pt x="2472798" y="417056"/>
                      <a:pt x="3144334" y="440321"/>
                    </a:cubicBezTo>
                    <a:cubicBezTo>
                      <a:pt x="3229714" y="448047"/>
                      <a:pt x="3338403" y="446138"/>
                      <a:pt x="3388885" y="531517"/>
                    </a:cubicBezTo>
                    <a:cubicBezTo>
                      <a:pt x="3384978" y="644113"/>
                      <a:pt x="3309321" y="737263"/>
                      <a:pt x="3229714" y="809056"/>
                    </a:cubicBezTo>
                    <a:cubicBezTo>
                      <a:pt x="3055047" y="968183"/>
                      <a:pt x="2841532" y="1071055"/>
                      <a:pt x="2639694" y="1185561"/>
                    </a:cubicBezTo>
                    <a:cubicBezTo>
                      <a:pt x="2585349" y="1216640"/>
                      <a:pt x="2527142" y="1245722"/>
                      <a:pt x="2486384" y="1292296"/>
                    </a:cubicBezTo>
                    <a:cubicBezTo>
                      <a:pt x="2466981" y="1336917"/>
                      <a:pt x="2531005" y="1346641"/>
                      <a:pt x="2562084" y="1344687"/>
                    </a:cubicBezTo>
                    <a:cubicBezTo>
                      <a:pt x="2730934" y="1333055"/>
                      <a:pt x="2892014" y="1267078"/>
                      <a:pt x="3045368" y="1199147"/>
                    </a:cubicBezTo>
                    <a:cubicBezTo>
                      <a:pt x="3227805" y="1109860"/>
                      <a:pt x="3406378" y="1001171"/>
                      <a:pt x="3544148" y="849770"/>
                    </a:cubicBezTo>
                    <a:cubicBezTo>
                      <a:pt x="3627619" y="758574"/>
                      <a:pt x="3685826" y="634346"/>
                      <a:pt x="3662516" y="508208"/>
                    </a:cubicBezTo>
                    <a:cubicBezTo>
                      <a:pt x="3639207" y="335451"/>
                      <a:pt x="3515023" y="197680"/>
                      <a:pt x="3373345" y="104486"/>
                    </a:cubicBezTo>
                    <a:cubicBezTo>
                      <a:pt x="3165690" y="-19698"/>
                      <a:pt x="2911416" y="-2249"/>
                      <a:pt x="2678543" y="5521"/>
                    </a:cubicBezTo>
                    <a:cubicBezTo>
                      <a:pt x="2335027" y="28830"/>
                      <a:pt x="1995374" y="98670"/>
                      <a:pt x="1671260" y="215129"/>
                    </a:cubicBezTo>
                    <a:cubicBezTo>
                      <a:pt x="1246227" y="368439"/>
                      <a:pt x="828920" y="562552"/>
                      <a:pt x="475680" y="845908"/>
                    </a:cubicBezTo>
                    <a:cubicBezTo>
                      <a:pt x="306830" y="983722"/>
                      <a:pt x="149613" y="1146756"/>
                      <a:pt x="62280" y="1350504"/>
                    </a:cubicBezTo>
                    <a:cubicBezTo>
                      <a:pt x="4073" y="1484456"/>
                      <a:pt x="-25053" y="1643582"/>
                      <a:pt x="27338" y="1785260"/>
                    </a:cubicBezTo>
                    <a:cubicBezTo>
                      <a:pt x="95269" y="1944386"/>
                      <a:pt x="256349" y="2033673"/>
                      <a:pt x="407750" y="2101604"/>
                    </a:cubicBezTo>
                    <a:cubicBezTo>
                      <a:pt x="743496" y="2239374"/>
                      <a:pt x="1104505" y="2293763"/>
                      <a:pt x="1446112" y="2417947"/>
                    </a:cubicBezTo>
                    <a:cubicBezTo>
                      <a:pt x="1543169" y="2456752"/>
                      <a:pt x="1642134" y="2499464"/>
                      <a:pt x="1715881" y="2577074"/>
                    </a:cubicBezTo>
                    <a:cubicBezTo>
                      <a:pt x="1766363" y="2629509"/>
                      <a:pt x="1797398" y="2712935"/>
                      <a:pt x="1770226" y="2784729"/>
                    </a:cubicBezTo>
                    <a:cubicBezTo>
                      <a:pt x="1733330" y="2901187"/>
                      <a:pt x="1651813" y="2996246"/>
                      <a:pt x="1560617" y="3077807"/>
                    </a:cubicBezTo>
                    <a:cubicBezTo>
                      <a:pt x="1415077" y="3205899"/>
                      <a:pt x="1242320" y="3301001"/>
                      <a:pt x="1067654" y="3382518"/>
                    </a:cubicBezTo>
                    <a:cubicBezTo>
                      <a:pt x="863862" y="3473759"/>
                      <a:pt x="650391" y="3545596"/>
                      <a:pt x="429106" y="3576631"/>
                    </a:cubicBezTo>
                    <a:cubicBezTo>
                      <a:pt x="361175" y="3582447"/>
                      <a:pt x="289382" y="3594080"/>
                      <a:pt x="227267" y="3559138"/>
                    </a:cubicBezTo>
                    <a:cubicBezTo>
                      <a:pt x="231130" y="3475712"/>
                      <a:pt x="308784" y="3427184"/>
                      <a:pt x="368945" y="3382518"/>
                    </a:cubicBezTo>
                    <a:cubicBezTo>
                      <a:pt x="576599" y="3250564"/>
                      <a:pt x="811426" y="3167094"/>
                      <a:pt x="1042435" y="3081714"/>
                    </a:cubicBezTo>
                    <a:cubicBezTo>
                      <a:pt x="1077377" y="3060358"/>
                      <a:pt x="1077377" y="2990518"/>
                      <a:pt x="1026895" y="2986611"/>
                    </a:cubicBezTo>
                    <a:cubicBezTo>
                      <a:pt x="877448" y="3000197"/>
                      <a:pt x="731908" y="3048726"/>
                      <a:pt x="590186" y="3099208"/>
                    </a:cubicBezTo>
                    <a:cubicBezTo>
                      <a:pt x="427152" y="3165185"/>
                      <a:pt x="262209" y="3237022"/>
                      <a:pt x="130211" y="3357344"/>
                    </a:cubicBezTo>
                    <a:cubicBezTo>
                      <a:pt x="72003" y="3413598"/>
                      <a:pt x="11798" y="3489298"/>
                      <a:pt x="19568" y="3576676"/>
                    </a:cubicBezTo>
                    <a:cubicBezTo>
                      <a:pt x="21522" y="3696997"/>
                      <a:pt x="104948" y="3803733"/>
                      <a:pt x="209774" y="3854214"/>
                    </a:cubicBezTo>
                    <a:cubicBezTo>
                      <a:pt x="392210" y="3943501"/>
                      <a:pt x="603772" y="3939638"/>
                      <a:pt x="797840" y="3900833"/>
                    </a:cubicBezTo>
                    <a:cubicBezTo>
                      <a:pt x="1079242" y="3836810"/>
                      <a:pt x="1349056" y="3718398"/>
                      <a:pt x="1587745" y="3553411"/>
                    </a:cubicBezTo>
                    <a:cubicBezTo>
                      <a:pt x="1741100" y="3444766"/>
                      <a:pt x="1884731" y="3314721"/>
                      <a:pt x="1981743" y="3151687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8" name="任意多边形: 形状 797">
                <a:extLst>
                  <a:ext uri="{FF2B5EF4-FFF2-40B4-BE49-F238E27FC236}">
                    <a16:creationId xmlns:a16="http://schemas.microsoft.com/office/drawing/2014/main" id="{CD7D782F-B075-CD21-D537-A3BB782F9DE7}"/>
                  </a:ext>
                </a:extLst>
              </p:cNvPr>
              <p:cNvSpPr/>
              <p:nvPr/>
            </p:nvSpPr>
            <p:spPr>
              <a:xfrm>
                <a:off x="7507048" y="1724650"/>
                <a:ext cx="806920" cy="885052"/>
              </a:xfrm>
              <a:custGeom>
                <a:avLst/>
                <a:gdLst>
                  <a:gd name="connsiteX0" fmla="*/ 727835 w 806920"/>
                  <a:gd name="connsiteY0" fmla="*/ 364872 h 885052"/>
                  <a:gd name="connsiteX1" fmla="*/ 801581 w 806920"/>
                  <a:gd name="connsiteY1" fmla="*/ 201838 h 885052"/>
                  <a:gd name="connsiteX2" fmla="*/ 557031 w 806920"/>
                  <a:gd name="connsiteY2" fmla="*/ 0 h 885052"/>
                  <a:gd name="connsiteX3" fmla="*/ 456112 w 806920"/>
                  <a:gd name="connsiteY3" fmla="*/ 73747 h 885052"/>
                  <a:gd name="connsiteX4" fmla="*/ 203792 w 806920"/>
                  <a:gd name="connsiteY4" fmla="*/ 442526 h 885052"/>
                  <a:gd name="connsiteX5" fmla="*/ 3907 w 806920"/>
                  <a:gd name="connsiteY5" fmla="*/ 836524 h 885052"/>
                  <a:gd name="connsiteX6" fmla="*/ 0 w 806920"/>
                  <a:gd name="connsiteY6" fmla="*/ 885052 h 885052"/>
                  <a:gd name="connsiteX7" fmla="*/ 48528 w 806920"/>
                  <a:gd name="connsiteY7" fmla="*/ 877282 h 885052"/>
                  <a:gd name="connsiteX8" fmla="*/ 727835 w 806920"/>
                  <a:gd name="connsiteY8" fmla="*/ 364872 h 88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6920" h="885052">
                    <a:moveTo>
                      <a:pt x="727835" y="364872"/>
                    </a:moveTo>
                    <a:cubicBezTo>
                      <a:pt x="766639" y="320251"/>
                      <a:pt x="824891" y="267816"/>
                      <a:pt x="801581" y="201838"/>
                    </a:cubicBezTo>
                    <a:cubicBezTo>
                      <a:pt x="751144" y="104782"/>
                      <a:pt x="652134" y="46575"/>
                      <a:pt x="557031" y="0"/>
                    </a:cubicBezTo>
                    <a:cubicBezTo>
                      <a:pt x="520135" y="19402"/>
                      <a:pt x="483284" y="42712"/>
                      <a:pt x="456112" y="73747"/>
                    </a:cubicBezTo>
                    <a:cubicBezTo>
                      <a:pt x="357146" y="184345"/>
                      <a:pt x="279492" y="314390"/>
                      <a:pt x="203792" y="442526"/>
                    </a:cubicBezTo>
                    <a:cubicBezTo>
                      <a:pt x="130045" y="570618"/>
                      <a:pt x="58207" y="700618"/>
                      <a:pt x="3907" y="836524"/>
                    </a:cubicBezTo>
                    <a:cubicBezTo>
                      <a:pt x="1953" y="850110"/>
                      <a:pt x="0" y="873420"/>
                      <a:pt x="0" y="885052"/>
                    </a:cubicBezTo>
                    <a:cubicBezTo>
                      <a:pt x="11676" y="883143"/>
                      <a:pt x="36895" y="879236"/>
                      <a:pt x="48528" y="877282"/>
                    </a:cubicBezTo>
                    <a:cubicBezTo>
                      <a:pt x="285353" y="720021"/>
                      <a:pt x="527950" y="566710"/>
                      <a:pt x="727835" y="364872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9" name="任意多边形: 形状 798">
                <a:extLst>
                  <a:ext uri="{FF2B5EF4-FFF2-40B4-BE49-F238E27FC236}">
                    <a16:creationId xmlns:a16="http://schemas.microsoft.com/office/drawing/2014/main" id="{9B030847-B7BA-150D-3399-7E2A1F12828B}"/>
                  </a:ext>
                </a:extLst>
              </p:cNvPr>
              <p:cNvSpPr/>
              <p:nvPr/>
            </p:nvSpPr>
            <p:spPr>
              <a:xfrm>
                <a:off x="8545990" y="2611445"/>
                <a:ext cx="2963881" cy="3906895"/>
              </a:xfrm>
              <a:custGeom>
                <a:avLst/>
                <a:gdLst>
                  <a:gd name="connsiteX0" fmla="*/ 2953383 w 2963881"/>
                  <a:gd name="connsiteY0" fmla="*/ 454326 h 3906895"/>
                  <a:gd name="connsiteX1" fmla="*/ 2720465 w 2963881"/>
                  <a:gd name="connsiteY1" fmla="*/ 103040 h 3906895"/>
                  <a:gd name="connsiteX2" fmla="*/ 2565202 w 2963881"/>
                  <a:gd name="connsiteY2" fmla="*/ 167 h 3906895"/>
                  <a:gd name="connsiteX3" fmla="*/ 1847090 w 2963881"/>
                  <a:gd name="connsiteY3" fmla="*/ 236947 h 3906895"/>
                  <a:gd name="connsiteX4" fmla="*/ 1016427 w 2963881"/>
                  <a:gd name="connsiteY4" fmla="*/ 922070 h 3906895"/>
                  <a:gd name="connsiteX5" fmla="*/ 577763 w 2963881"/>
                  <a:gd name="connsiteY5" fmla="*/ 1754687 h 3906895"/>
                  <a:gd name="connsiteX6" fmla="*/ 595256 w 2963881"/>
                  <a:gd name="connsiteY6" fmla="*/ 2133145 h 3906895"/>
                  <a:gd name="connsiteX7" fmla="*/ 799049 w 2963881"/>
                  <a:gd name="connsiteY7" fmla="*/ 2348570 h 3906895"/>
                  <a:gd name="connsiteX8" fmla="*/ 981485 w 2963881"/>
                  <a:gd name="connsiteY8" fmla="*/ 2226295 h 3906895"/>
                  <a:gd name="connsiteX9" fmla="*/ 1404563 w 2963881"/>
                  <a:gd name="connsiteY9" fmla="*/ 1775999 h 3906895"/>
                  <a:gd name="connsiteX10" fmla="*/ 1883941 w 2963881"/>
                  <a:gd name="connsiteY10" fmla="*/ 1343196 h 3906895"/>
                  <a:gd name="connsiteX11" fmla="*/ 2217734 w 2963881"/>
                  <a:gd name="connsiteY11" fmla="*/ 1071474 h 3906895"/>
                  <a:gd name="connsiteX12" fmla="*/ 1817920 w 2963881"/>
                  <a:gd name="connsiteY12" fmla="*/ 1938988 h 3906895"/>
                  <a:gd name="connsiteX13" fmla="*/ 1784887 w 2963881"/>
                  <a:gd name="connsiteY13" fmla="*/ 1997195 h 3906895"/>
                  <a:gd name="connsiteX14" fmla="*/ 845534 w 2963881"/>
                  <a:gd name="connsiteY14" fmla="*/ 2515422 h 3906895"/>
                  <a:gd name="connsiteX15" fmla="*/ 135193 w 2963881"/>
                  <a:gd name="connsiteY15" fmla="*/ 3262614 h 3906895"/>
                  <a:gd name="connsiteX16" fmla="*/ 11009 w 2963881"/>
                  <a:gd name="connsiteY16" fmla="*/ 3714820 h 3906895"/>
                  <a:gd name="connsiteX17" fmla="*/ 253605 w 2963881"/>
                  <a:gd name="connsiteY17" fmla="*/ 3905026 h 3906895"/>
                  <a:gd name="connsiteX18" fmla="*/ 798960 w 2963881"/>
                  <a:gd name="connsiteY18" fmla="*/ 3734222 h 3906895"/>
                  <a:gd name="connsiteX19" fmla="*/ 1486036 w 2963881"/>
                  <a:gd name="connsiteY19" fmla="*/ 3080179 h 3906895"/>
                  <a:gd name="connsiteX20" fmla="*/ 2155620 w 2963881"/>
                  <a:gd name="connsiteY20" fmla="*/ 2119470 h 3906895"/>
                  <a:gd name="connsiteX21" fmla="*/ 2338055 w 2963881"/>
                  <a:gd name="connsiteY21" fmla="*/ 1987472 h 3906895"/>
                  <a:gd name="connsiteX22" fmla="*/ 2235183 w 2963881"/>
                  <a:gd name="connsiteY22" fmla="*/ 1958346 h 3906895"/>
                  <a:gd name="connsiteX23" fmla="*/ 2640814 w 2963881"/>
                  <a:gd name="connsiteY23" fmla="*/ 1147085 h 3906895"/>
                  <a:gd name="connsiteX24" fmla="*/ 2588378 w 2963881"/>
                  <a:gd name="connsiteY24" fmla="*/ 1028717 h 3906895"/>
                  <a:gd name="connsiteX25" fmla="*/ 2372953 w 2963881"/>
                  <a:gd name="connsiteY25" fmla="*/ 900581 h 3906895"/>
                  <a:gd name="connsiteX26" fmla="*/ 2250678 w 2963881"/>
                  <a:gd name="connsiteY26" fmla="*/ 929707 h 3906895"/>
                  <a:gd name="connsiteX27" fmla="*/ 1749944 w 2963881"/>
                  <a:gd name="connsiteY27" fmla="*/ 1265453 h 3906895"/>
                  <a:gd name="connsiteX28" fmla="*/ 905695 w 2963881"/>
                  <a:gd name="connsiteY28" fmla="*/ 1946669 h 3906895"/>
                  <a:gd name="connsiteX29" fmla="*/ 1367624 w 2963881"/>
                  <a:gd name="connsiteY29" fmla="*/ 1156720 h 3906895"/>
                  <a:gd name="connsiteX30" fmla="*/ 1868358 w 2963881"/>
                  <a:gd name="connsiteY30" fmla="*/ 721963 h 3906895"/>
                  <a:gd name="connsiteX31" fmla="*/ 2623364 w 2963881"/>
                  <a:gd name="connsiteY31" fmla="*/ 432792 h 3906895"/>
                  <a:gd name="connsiteX32" fmla="*/ 2873731 w 2963881"/>
                  <a:gd name="connsiteY32" fmla="*/ 570607 h 3906895"/>
                  <a:gd name="connsiteX33" fmla="*/ 2805800 w 2963881"/>
                  <a:gd name="connsiteY33" fmla="*/ 799618 h 3906895"/>
                  <a:gd name="connsiteX34" fmla="*/ 2889271 w 2963881"/>
                  <a:gd name="connsiteY34" fmla="*/ 772445 h 3906895"/>
                  <a:gd name="connsiteX35" fmla="*/ 2953383 w 2963881"/>
                  <a:gd name="connsiteY35" fmla="*/ 454326 h 3906895"/>
                  <a:gd name="connsiteX36" fmla="*/ 1284242 w 2963881"/>
                  <a:gd name="connsiteY36" fmla="*/ 2800775 h 3906895"/>
                  <a:gd name="connsiteX37" fmla="*/ 742751 w 2963881"/>
                  <a:gd name="connsiteY37" fmla="*/ 3386932 h 3906895"/>
                  <a:gd name="connsiteX38" fmla="*/ 315764 w 2963881"/>
                  <a:gd name="connsiteY38" fmla="*/ 3666380 h 3906895"/>
                  <a:gd name="connsiteX39" fmla="*/ 218707 w 2963881"/>
                  <a:gd name="connsiteY39" fmla="*/ 3637299 h 3906895"/>
                  <a:gd name="connsiteX40" fmla="*/ 480707 w 2963881"/>
                  <a:gd name="connsiteY40" fmla="*/ 3121026 h 3906895"/>
                  <a:gd name="connsiteX41" fmla="*/ 1260933 w 2963881"/>
                  <a:gd name="connsiteY41" fmla="*/ 2426224 h 3906895"/>
                  <a:gd name="connsiteX42" fmla="*/ 1711229 w 2963881"/>
                  <a:gd name="connsiteY42" fmla="*/ 2160318 h 3906895"/>
                  <a:gd name="connsiteX43" fmla="*/ 1284242 w 2963881"/>
                  <a:gd name="connsiteY43" fmla="*/ 2800775 h 3906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963881" h="3906895">
                    <a:moveTo>
                      <a:pt x="2953383" y="454326"/>
                    </a:moveTo>
                    <a:cubicBezTo>
                      <a:pt x="2885452" y="332051"/>
                      <a:pt x="2821429" y="203959"/>
                      <a:pt x="2720465" y="103040"/>
                    </a:cubicBezTo>
                    <a:cubicBezTo>
                      <a:pt x="2673891" y="60328"/>
                      <a:pt x="2635086" y="-3696"/>
                      <a:pt x="2565202" y="167"/>
                    </a:cubicBezTo>
                    <a:cubicBezTo>
                      <a:pt x="2309019" y="15707"/>
                      <a:pt x="2068375" y="116626"/>
                      <a:pt x="1847090" y="236947"/>
                    </a:cubicBezTo>
                    <a:cubicBezTo>
                      <a:pt x="1530747" y="411614"/>
                      <a:pt x="1241530" y="638671"/>
                      <a:pt x="1016427" y="922070"/>
                    </a:cubicBezTo>
                    <a:cubicBezTo>
                      <a:pt x="822358" y="1170483"/>
                      <a:pt x="649602" y="1446069"/>
                      <a:pt x="577763" y="1754687"/>
                    </a:cubicBezTo>
                    <a:cubicBezTo>
                      <a:pt x="554498" y="1880825"/>
                      <a:pt x="538958" y="2014777"/>
                      <a:pt x="595256" y="2133145"/>
                    </a:cubicBezTo>
                    <a:cubicBezTo>
                      <a:pt x="636015" y="2222432"/>
                      <a:pt x="690360" y="2333075"/>
                      <a:pt x="799049" y="2348570"/>
                    </a:cubicBezTo>
                    <a:cubicBezTo>
                      <a:pt x="876703" y="2338891"/>
                      <a:pt x="929094" y="2276777"/>
                      <a:pt x="981485" y="2226295"/>
                    </a:cubicBezTo>
                    <a:cubicBezTo>
                      <a:pt x="1123162" y="2076847"/>
                      <a:pt x="1253208" y="1915767"/>
                      <a:pt x="1404563" y="1775999"/>
                    </a:cubicBezTo>
                    <a:cubicBezTo>
                      <a:pt x="1559827" y="1626551"/>
                      <a:pt x="1722862" y="1486827"/>
                      <a:pt x="1883941" y="1343196"/>
                    </a:cubicBezTo>
                    <a:cubicBezTo>
                      <a:pt x="1992631" y="1250002"/>
                      <a:pt x="2099365" y="1152990"/>
                      <a:pt x="2217734" y="1071474"/>
                    </a:cubicBezTo>
                    <a:cubicBezTo>
                      <a:pt x="2089642" y="1362599"/>
                      <a:pt x="1949918" y="1649817"/>
                      <a:pt x="1817920" y="1938988"/>
                    </a:cubicBezTo>
                    <a:cubicBezTo>
                      <a:pt x="1808197" y="1958390"/>
                      <a:pt x="1802380" y="1983654"/>
                      <a:pt x="1784887" y="1997195"/>
                    </a:cubicBezTo>
                    <a:cubicBezTo>
                      <a:pt x="1447187" y="2119470"/>
                      <a:pt x="1125027" y="2292228"/>
                      <a:pt x="845534" y="2515422"/>
                    </a:cubicBezTo>
                    <a:cubicBezTo>
                      <a:pt x="583535" y="2740570"/>
                      <a:pt x="325354" y="2973487"/>
                      <a:pt x="135193" y="3262614"/>
                    </a:cubicBezTo>
                    <a:cubicBezTo>
                      <a:pt x="49813" y="3394614"/>
                      <a:pt x="-29794" y="3553740"/>
                      <a:pt x="11009" y="3714820"/>
                    </a:cubicBezTo>
                    <a:cubicBezTo>
                      <a:pt x="36227" y="3825462"/>
                      <a:pt x="142963" y="3901119"/>
                      <a:pt x="253605" y="3905026"/>
                    </a:cubicBezTo>
                    <a:cubicBezTo>
                      <a:pt x="449627" y="3920565"/>
                      <a:pt x="637880" y="3837095"/>
                      <a:pt x="798960" y="3734222"/>
                    </a:cubicBezTo>
                    <a:cubicBezTo>
                      <a:pt x="1066776" y="3561510"/>
                      <a:pt x="1282245" y="3322776"/>
                      <a:pt x="1486036" y="3080179"/>
                    </a:cubicBezTo>
                    <a:cubicBezTo>
                      <a:pt x="1728633" y="2775467"/>
                      <a:pt x="1953782" y="2455217"/>
                      <a:pt x="2155620" y="2119470"/>
                    </a:cubicBezTo>
                    <a:cubicBezTo>
                      <a:pt x="2194425" y="2045723"/>
                      <a:pt x="2330285" y="2088435"/>
                      <a:pt x="2338055" y="1987472"/>
                    </a:cubicBezTo>
                    <a:cubicBezTo>
                      <a:pt x="2307020" y="1968069"/>
                      <a:pt x="2270125" y="1960300"/>
                      <a:pt x="2235183" y="1958346"/>
                    </a:cubicBezTo>
                    <a:cubicBezTo>
                      <a:pt x="2371044" y="1688577"/>
                      <a:pt x="2534078" y="1432394"/>
                      <a:pt x="2640814" y="1147085"/>
                    </a:cubicBezTo>
                    <a:cubicBezTo>
                      <a:pt x="2660215" y="1100555"/>
                      <a:pt x="2623364" y="1055889"/>
                      <a:pt x="2588378" y="1028717"/>
                    </a:cubicBezTo>
                    <a:cubicBezTo>
                      <a:pt x="2522400" y="976326"/>
                      <a:pt x="2452516" y="927798"/>
                      <a:pt x="2372953" y="900581"/>
                    </a:cubicBezTo>
                    <a:cubicBezTo>
                      <a:pt x="2330285" y="885086"/>
                      <a:pt x="2287574" y="912258"/>
                      <a:pt x="2250678" y="929707"/>
                    </a:cubicBezTo>
                    <a:cubicBezTo>
                      <a:pt x="2076011" y="1026719"/>
                      <a:pt x="1911025" y="1145132"/>
                      <a:pt x="1749944" y="1265453"/>
                    </a:cubicBezTo>
                    <a:cubicBezTo>
                      <a:pt x="1462727" y="1486694"/>
                      <a:pt x="1181281" y="1713751"/>
                      <a:pt x="905695" y="1946669"/>
                    </a:cubicBezTo>
                    <a:cubicBezTo>
                      <a:pt x="963902" y="1640004"/>
                      <a:pt x="1158015" y="1379959"/>
                      <a:pt x="1367624" y="1156720"/>
                    </a:cubicBezTo>
                    <a:cubicBezTo>
                      <a:pt x="1520934" y="999547"/>
                      <a:pt x="1676243" y="836469"/>
                      <a:pt x="1868358" y="721963"/>
                    </a:cubicBezTo>
                    <a:cubicBezTo>
                      <a:pt x="2097412" y="580286"/>
                      <a:pt x="2347735" y="444425"/>
                      <a:pt x="2623364" y="432792"/>
                    </a:cubicBezTo>
                    <a:cubicBezTo>
                      <a:pt x="2720377" y="432792"/>
                      <a:pt x="2844605" y="463827"/>
                      <a:pt x="2873731" y="570607"/>
                    </a:cubicBezTo>
                    <a:cubicBezTo>
                      <a:pt x="2891180" y="654077"/>
                      <a:pt x="2834926" y="725871"/>
                      <a:pt x="2805800" y="799618"/>
                    </a:cubicBezTo>
                    <a:cubicBezTo>
                      <a:pt x="2823249" y="850100"/>
                      <a:pt x="2873731" y="797664"/>
                      <a:pt x="2889271" y="772445"/>
                    </a:cubicBezTo>
                    <a:cubicBezTo>
                      <a:pt x="2941750" y="679474"/>
                      <a:pt x="2984418" y="563015"/>
                      <a:pt x="2953383" y="454326"/>
                    </a:cubicBezTo>
                    <a:close/>
                    <a:moveTo>
                      <a:pt x="1284242" y="2800775"/>
                    </a:moveTo>
                    <a:cubicBezTo>
                      <a:pt x="1125116" y="3014290"/>
                      <a:pt x="938773" y="3208359"/>
                      <a:pt x="742751" y="3386932"/>
                    </a:cubicBezTo>
                    <a:cubicBezTo>
                      <a:pt x="612750" y="3497575"/>
                      <a:pt x="480751" y="3614034"/>
                      <a:pt x="315764" y="3666380"/>
                    </a:cubicBezTo>
                    <a:cubicBezTo>
                      <a:pt x="282775" y="3674195"/>
                      <a:pt x="220661" y="3687736"/>
                      <a:pt x="218707" y="3637299"/>
                    </a:cubicBezTo>
                    <a:cubicBezTo>
                      <a:pt x="232294" y="3437370"/>
                      <a:pt x="360385" y="3270473"/>
                      <a:pt x="480707" y="3121026"/>
                    </a:cubicBezTo>
                    <a:cubicBezTo>
                      <a:pt x="705855" y="2855164"/>
                      <a:pt x="977577" y="2628063"/>
                      <a:pt x="1260933" y="2426224"/>
                    </a:cubicBezTo>
                    <a:cubicBezTo>
                      <a:pt x="1404563" y="2327258"/>
                      <a:pt x="1552057" y="2234065"/>
                      <a:pt x="1711229" y="2160318"/>
                    </a:cubicBezTo>
                    <a:cubicBezTo>
                      <a:pt x="1579274" y="2379605"/>
                      <a:pt x="1441459" y="2598936"/>
                      <a:pt x="1284242" y="2800775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0" name="任意多边形: 形状 799">
                <a:extLst>
                  <a:ext uri="{FF2B5EF4-FFF2-40B4-BE49-F238E27FC236}">
                    <a16:creationId xmlns:a16="http://schemas.microsoft.com/office/drawing/2014/main" id="{D171F364-8486-83E3-E37E-965139EDC3F5}"/>
                  </a:ext>
                </a:extLst>
              </p:cNvPr>
              <p:cNvSpPr/>
              <p:nvPr/>
            </p:nvSpPr>
            <p:spPr>
              <a:xfrm>
                <a:off x="1682253" y="2683449"/>
                <a:ext cx="3107969" cy="3137368"/>
              </a:xfrm>
              <a:custGeom>
                <a:avLst/>
                <a:gdLst>
                  <a:gd name="connsiteX0" fmla="*/ 3099888 w 3107969"/>
                  <a:gd name="connsiteY0" fmla="*/ 421126 h 3137368"/>
                  <a:gd name="connsiteX1" fmla="*/ 3037773 w 3107969"/>
                  <a:gd name="connsiteY1" fmla="*/ 194068 h 3137368"/>
                  <a:gd name="connsiteX2" fmla="*/ 2750511 w 3107969"/>
                  <a:gd name="connsiteY2" fmla="*/ 0 h 3137368"/>
                  <a:gd name="connsiteX3" fmla="*/ 2383686 w 3107969"/>
                  <a:gd name="connsiteY3" fmla="*/ 143631 h 3137368"/>
                  <a:gd name="connsiteX4" fmla="*/ 1739321 w 3107969"/>
                  <a:gd name="connsiteY4" fmla="*/ 558985 h 3137368"/>
                  <a:gd name="connsiteX5" fmla="*/ 1945066 w 3107969"/>
                  <a:gd name="connsiteY5" fmla="*/ 320251 h 3137368"/>
                  <a:gd name="connsiteX6" fmla="*/ 1714102 w 3107969"/>
                  <a:gd name="connsiteY6" fmla="*/ 77654 h 3137368"/>
                  <a:gd name="connsiteX7" fmla="*/ 1529713 w 3107969"/>
                  <a:gd name="connsiteY7" fmla="*/ 126182 h 3137368"/>
                  <a:gd name="connsiteX8" fmla="*/ 1011486 w 3107969"/>
                  <a:gd name="connsiteY8" fmla="*/ 463882 h 3137368"/>
                  <a:gd name="connsiteX9" fmla="*/ 990130 w 3107969"/>
                  <a:gd name="connsiteY9" fmla="*/ 531813 h 3137368"/>
                  <a:gd name="connsiteX10" fmla="*/ 1060014 w 3107969"/>
                  <a:gd name="connsiteY10" fmla="*/ 508503 h 3137368"/>
                  <a:gd name="connsiteX11" fmla="*/ 1455966 w 3107969"/>
                  <a:gd name="connsiteY11" fmla="*/ 300849 h 3137368"/>
                  <a:gd name="connsiteX12" fmla="*/ 194453 w 3107969"/>
                  <a:gd name="connsiteY12" fmla="*/ 1993210 h 3137368"/>
                  <a:gd name="connsiteX13" fmla="*/ 10064 w 3107969"/>
                  <a:gd name="connsiteY13" fmla="*/ 2468724 h 3137368"/>
                  <a:gd name="connsiteX14" fmla="*/ 83811 w 3107969"/>
                  <a:gd name="connsiteY14" fmla="*/ 2953918 h 3137368"/>
                  <a:gd name="connsiteX15" fmla="*/ 367166 w 3107969"/>
                  <a:gd name="connsiteY15" fmla="*/ 3136354 h 3137368"/>
                  <a:gd name="connsiteX16" fmla="*/ 398201 w 3107969"/>
                  <a:gd name="connsiteY16" fmla="*/ 3085917 h 3137368"/>
                  <a:gd name="connsiteX17" fmla="*/ 291465 w 3107969"/>
                  <a:gd name="connsiteY17" fmla="*/ 2905390 h 3137368"/>
                  <a:gd name="connsiteX18" fmla="*/ 386568 w 3107969"/>
                  <a:gd name="connsiteY18" fmla="*/ 2497851 h 3137368"/>
                  <a:gd name="connsiteX19" fmla="*/ 916427 w 3107969"/>
                  <a:gd name="connsiteY19" fmla="*/ 1612843 h 3137368"/>
                  <a:gd name="connsiteX20" fmla="*/ 2005227 w 3107969"/>
                  <a:gd name="connsiteY20" fmla="*/ 568664 h 3137368"/>
                  <a:gd name="connsiteX21" fmla="*/ 2655408 w 3107969"/>
                  <a:gd name="connsiteY21" fmla="*/ 201838 h 3137368"/>
                  <a:gd name="connsiteX22" fmla="*/ 2641822 w 3107969"/>
                  <a:gd name="connsiteY22" fmla="*/ 409493 h 3137368"/>
                  <a:gd name="connsiteX23" fmla="*/ 2212926 w 3107969"/>
                  <a:gd name="connsiteY23" fmla="*/ 1106249 h 3137368"/>
                  <a:gd name="connsiteX24" fmla="*/ 1611274 w 3107969"/>
                  <a:gd name="connsiteY24" fmla="*/ 1725350 h 3137368"/>
                  <a:gd name="connsiteX25" fmla="*/ 1137713 w 3107969"/>
                  <a:gd name="connsiteY25" fmla="*/ 1948544 h 3137368"/>
                  <a:gd name="connsiteX26" fmla="*/ 947507 w 3107969"/>
                  <a:gd name="connsiteY26" fmla="*/ 1752522 h 3137368"/>
                  <a:gd name="connsiteX27" fmla="*/ 920335 w 3107969"/>
                  <a:gd name="connsiteY27" fmla="*/ 1936912 h 3137368"/>
                  <a:gd name="connsiteX28" fmla="*/ 1258034 w 3107969"/>
                  <a:gd name="connsiteY28" fmla="*/ 2129027 h 3137368"/>
                  <a:gd name="connsiteX29" fmla="*/ 2007181 w 3107969"/>
                  <a:gd name="connsiteY29" fmla="*/ 1828223 h 3137368"/>
                  <a:gd name="connsiteX30" fmla="*/ 2800993 w 3107969"/>
                  <a:gd name="connsiteY30" fmla="*/ 1030548 h 3137368"/>
                  <a:gd name="connsiteX31" fmla="*/ 3099888 w 3107969"/>
                  <a:gd name="connsiteY31" fmla="*/ 421126 h 3137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3107969" h="3137368">
                    <a:moveTo>
                      <a:pt x="3099888" y="421126"/>
                    </a:moveTo>
                    <a:cubicBezTo>
                      <a:pt x="3127060" y="339609"/>
                      <a:pt x="3080485" y="260046"/>
                      <a:pt x="3037773" y="194068"/>
                    </a:cubicBezTo>
                    <a:cubicBezTo>
                      <a:pt x="2967889" y="98966"/>
                      <a:pt x="2870877" y="13542"/>
                      <a:pt x="2750511" y="0"/>
                    </a:cubicBezTo>
                    <a:cubicBezTo>
                      <a:pt x="2616603" y="15540"/>
                      <a:pt x="2498191" y="79563"/>
                      <a:pt x="2383686" y="143631"/>
                    </a:cubicBezTo>
                    <a:cubicBezTo>
                      <a:pt x="2160491" y="269769"/>
                      <a:pt x="1956699" y="423124"/>
                      <a:pt x="1739321" y="558985"/>
                    </a:cubicBezTo>
                    <a:cubicBezTo>
                      <a:pt x="1805298" y="475515"/>
                      <a:pt x="1882952" y="403721"/>
                      <a:pt x="1945066" y="320251"/>
                    </a:cubicBezTo>
                    <a:cubicBezTo>
                      <a:pt x="1904308" y="211562"/>
                      <a:pt x="1820838" y="120322"/>
                      <a:pt x="1714102" y="77654"/>
                    </a:cubicBezTo>
                    <a:cubicBezTo>
                      <a:pt x="1648125" y="50482"/>
                      <a:pt x="1586011" y="97056"/>
                      <a:pt x="1529713" y="126182"/>
                    </a:cubicBezTo>
                    <a:cubicBezTo>
                      <a:pt x="1351139" y="229055"/>
                      <a:pt x="1176473" y="339653"/>
                      <a:pt x="1011486" y="463882"/>
                    </a:cubicBezTo>
                    <a:cubicBezTo>
                      <a:pt x="984314" y="477468"/>
                      <a:pt x="972681" y="504640"/>
                      <a:pt x="990130" y="531813"/>
                    </a:cubicBezTo>
                    <a:cubicBezTo>
                      <a:pt x="1015349" y="531813"/>
                      <a:pt x="1038658" y="520180"/>
                      <a:pt x="1060014" y="508503"/>
                    </a:cubicBezTo>
                    <a:cubicBezTo>
                      <a:pt x="1193922" y="442526"/>
                      <a:pt x="1323967" y="370688"/>
                      <a:pt x="1455966" y="300849"/>
                    </a:cubicBezTo>
                    <a:cubicBezTo>
                      <a:pt x="1015437" y="850065"/>
                      <a:pt x="536060" y="1376018"/>
                      <a:pt x="194453" y="1993210"/>
                    </a:cubicBezTo>
                    <a:cubicBezTo>
                      <a:pt x="114890" y="2142657"/>
                      <a:pt x="41143" y="2299874"/>
                      <a:pt x="10064" y="2468724"/>
                    </a:cubicBezTo>
                    <a:cubicBezTo>
                      <a:pt x="-15155" y="2631758"/>
                      <a:pt x="6157" y="2806424"/>
                      <a:pt x="83811" y="2953918"/>
                    </a:cubicBezTo>
                    <a:cubicBezTo>
                      <a:pt x="140109" y="3056791"/>
                      <a:pt x="246844" y="3134445"/>
                      <a:pt x="367166" y="3136354"/>
                    </a:cubicBezTo>
                    <a:cubicBezTo>
                      <a:pt x="392385" y="3144124"/>
                      <a:pt x="417648" y="3105319"/>
                      <a:pt x="398201" y="3085917"/>
                    </a:cubicBezTo>
                    <a:cubicBezTo>
                      <a:pt x="351626" y="3031528"/>
                      <a:pt x="293375" y="2981090"/>
                      <a:pt x="291465" y="2905390"/>
                    </a:cubicBezTo>
                    <a:cubicBezTo>
                      <a:pt x="287558" y="2763713"/>
                      <a:pt x="338040" y="2627851"/>
                      <a:pt x="386568" y="2497851"/>
                    </a:cubicBezTo>
                    <a:cubicBezTo>
                      <a:pt x="522430" y="2181507"/>
                      <a:pt x="706819" y="1886474"/>
                      <a:pt x="916427" y="1612843"/>
                    </a:cubicBezTo>
                    <a:cubicBezTo>
                      <a:pt x="1230862" y="1220798"/>
                      <a:pt x="1587964" y="855926"/>
                      <a:pt x="2005227" y="568664"/>
                    </a:cubicBezTo>
                    <a:cubicBezTo>
                      <a:pt x="2209019" y="426986"/>
                      <a:pt x="2418628" y="287262"/>
                      <a:pt x="2655408" y="201838"/>
                    </a:cubicBezTo>
                    <a:cubicBezTo>
                      <a:pt x="2703937" y="263953"/>
                      <a:pt x="2661225" y="343516"/>
                      <a:pt x="2641822" y="409493"/>
                    </a:cubicBezTo>
                    <a:cubicBezTo>
                      <a:pt x="2544766" y="665676"/>
                      <a:pt x="2379823" y="890824"/>
                      <a:pt x="2212926" y="1106249"/>
                    </a:cubicBezTo>
                    <a:cubicBezTo>
                      <a:pt x="2034353" y="1331397"/>
                      <a:pt x="1838331" y="1546777"/>
                      <a:pt x="1611274" y="1725350"/>
                    </a:cubicBezTo>
                    <a:cubicBezTo>
                      <a:pt x="1473459" y="1834039"/>
                      <a:pt x="1316242" y="1929142"/>
                      <a:pt x="1137713" y="1948544"/>
                    </a:cubicBezTo>
                    <a:cubicBezTo>
                      <a:pt x="1040701" y="1921372"/>
                      <a:pt x="1009621" y="1818499"/>
                      <a:pt x="947507" y="1752522"/>
                    </a:cubicBezTo>
                    <a:cubicBezTo>
                      <a:pt x="891209" y="1797143"/>
                      <a:pt x="895116" y="1876707"/>
                      <a:pt x="920335" y="1936912"/>
                    </a:cubicBezTo>
                    <a:cubicBezTo>
                      <a:pt x="972726" y="2070819"/>
                      <a:pt x="1122173" y="2132934"/>
                      <a:pt x="1258034" y="2129027"/>
                    </a:cubicBezTo>
                    <a:cubicBezTo>
                      <a:pt x="1535573" y="2127118"/>
                      <a:pt x="1785940" y="1983486"/>
                      <a:pt x="2007181" y="1828223"/>
                    </a:cubicBezTo>
                    <a:cubicBezTo>
                      <a:pt x="2307985" y="1603075"/>
                      <a:pt x="2585524" y="1341076"/>
                      <a:pt x="2800993" y="1030548"/>
                    </a:cubicBezTo>
                    <a:cubicBezTo>
                      <a:pt x="2927175" y="842296"/>
                      <a:pt x="3045543" y="642411"/>
                      <a:pt x="3099888" y="421126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1" name="任意多边形: 形状 800">
                <a:extLst>
                  <a:ext uri="{FF2B5EF4-FFF2-40B4-BE49-F238E27FC236}">
                    <a16:creationId xmlns:a16="http://schemas.microsoft.com/office/drawing/2014/main" id="{8205F442-E64A-EA41-99F3-0501E6E80EAC}"/>
                  </a:ext>
                </a:extLst>
              </p:cNvPr>
              <p:cNvSpPr/>
              <p:nvPr/>
            </p:nvSpPr>
            <p:spPr>
              <a:xfrm>
                <a:off x="4268137" y="2705045"/>
                <a:ext cx="2241306" cy="2255013"/>
              </a:xfrm>
              <a:custGeom>
                <a:avLst/>
                <a:gdLst>
                  <a:gd name="connsiteX0" fmla="*/ 1924963 w 2241306"/>
                  <a:gd name="connsiteY0" fmla="*/ 1234100 h 2255013"/>
                  <a:gd name="connsiteX1" fmla="*/ 1882296 w 2241306"/>
                  <a:gd name="connsiteY1" fmla="*/ 1055571 h 2255013"/>
                  <a:gd name="connsiteX2" fmla="*/ 2099629 w 2241306"/>
                  <a:gd name="connsiteY2" fmla="*/ 700378 h 2255013"/>
                  <a:gd name="connsiteX3" fmla="*/ 2241307 w 2241306"/>
                  <a:gd name="connsiteY3" fmla="*/ 514079 h 2255013"/>
                  <a:gd name="connsiteX4" fmla="*/ 2134571 w 2241306"/>
                  <a:gd name="connsiteY4" fmla="*/ 333597 h 2255013"/>
                  <a:gd name="connsiteX5" fmla="*/ 1957952 w 2241306"/>
                  <a:gd name="connsiteY5" fmla="*/ 285069 h 2255013"/>
                  <a:gd name="connsiteX6" fmla="*/ 869152 w 2241306"/>
                  <a:gd name="connsiteY6" fmla="*/ 1173984 h 2255013"/>
                  <a:gd name="connsiteX7" fmla="*/ 1492160 w 2241306"/>
                  <a:gd name="connsiteY7" fmla="*/ 422884 h 2255013"/>
                  <a:gd name="connsiteX8" fmla="*/ 1591126 w 2241306"/>
                  <a:gd name="connsiteY8" fmla="*/ 261804 h 2255013"/>
                  <a:gd name="connsiteX9" fmla="*/ 1371795 w 2241306"/>
                  <a:gd name="connsiteY9" fmla="*/ 13391 h 2255013"/>
                  <a:gd name="connsiteX10" fmla="*/ 1156370 w 2241306"/>
                  <a:gd name="connsiteY10" fmla="*/ 52195 h 2255013"/>
                  <a:gd name="connsiteX11" fmla="*/ 628464 w 2241306"/>
                  <a:gd name="connsiteY11" fmla="*/ 391849 h 2255013"/>
                  <a:gd name="connsiteX12" fmla="*/ 550810 w 2241306"/>
                  <a:gd name="connsiteY12" fmla="*/ 490814 h 2255013"/>
                  <a:gd name="connsiteX13" fmla="*/ 610971 w 2241306"/>
                  <a:gd name="connsiteY13" fmla="*/ 512170 h 2255013"/>
                  <a:gd name="connsiteX14" fmla="*/ 1102025 w 2241306"/>
                  <a:gd name="connsiteY14" fmla="*/ 221045 h 2255013"/>
                  <a:gd name="connsiteX15" fmla="*/ 131594 w 2241306"/>
                  <a:gd name="connsiteY15" fmla="*/ 1624280 h 2255013"/>
                  <a:gd name="connsiteX16" fmla="*/ 17088 w 2241306"/>
                  <a:gd name="connsiteY16" fmla="*/ 2115290 h 2255013"/>
                  <a:gd name="connsiteX17" fmla="*/ 203431 w 2241306"/>
                  <a:gd name="connsiteY17" fmla="*/ 2255013 h 2255013"/>
                  <a:gd name="connsiteX18" fmla="*/ 358695 w 2241306"/>
                  <a:gd name="connsiteY18" fmla="*/ 1911497 h 2255013"/>
                  <a:gd name="connsiteX19" fmla="*/ 904050 w 2241306"/>
                  <a:gd name="connsiteY19" fmla="*/ 1307892 h 2255013"/>
                  <a:gd name="connsiteX20" fmla="*/ 1701724 w 2241306"/>
                  <a:gd name="connsiteY20" fmla="*/ 607229 h 2255013"/>
                  <a:gd name="connsiteX21" fmla="*/ 1678459 w 2241306"/>
                  <a:gd name="connsiteY21" fmla="*/ 1094376 h 2255013"/>
                  <a:gd name="connsiteX22" fmla="*/ 1924963 w 2241306"/>
                  <a:gd name="connsiteY22" fmla="*/ 1234100 h 2255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241306" h="2255013">
                    <a:moveTo>
                      <a:pt x="1924963" y="1234100"/>
                    </a:moveTo>
                    <a:cubicBezTo>
                      <a:pt x="1893928" y="1179755"/>
                      <a:pt x="1866756" y="1117641"/>
                      <a:pt x="1882296" y="1055571"/>
                    </a:cubicBezTo>
                    <a:cubicBezTo>
                      <a:pt x="1909423" y="915847"/>
                      <a:pt x="2002617" y="799388"/>
                      <a:pt x="2099629" y="700378"/>
                    </a:cubicBezTo>
                    <a:cubicBezTo>
                      <a:pt x="2152065" y="644125"/>
                      <a:pt x="2221905" y="593643"/>
                      <a:pt x="2241307" y="514079"/>
                    </a:cubicBezTo>
                    <a:cubicBezTo>
                      <a:pt x="2241307" y="440333"/>
                      <a:pt x="2185009" y="382081"/>
                      <a:pt x="2134571" y="333597"/>
                    </a:cubicBezTo>
                    <a:cubicBezTo>
                      <a:pt x="2086043" y="294748"/>
                      <a:pt x="2018157" y="250127"/>
                      <a:pt x="1957952" y="285069"/>
                    </a:cubicBezTo>
                    <a:cubicBezTo>
                      <a:pt x="1563954" y="543205"/>
                      <a:pt x="1220437" y="865365"/>
                      <a:pt x="869152" y="1173984"/>
                    </a:cubicBezTo>
                    <a:cubicBezTo>
                      <a:pt x="1076806" y="923617"/>
                      <a:pt x="1284461" y="673250"/>
                      <a:pt x="1492160" y="422884"/>
                    </a:cubicBezTo>
                    <a:cubicBezTo>
                      <a:pt x="1530965" y="374355"/>
                      <a:pt x="1575587" y="325827"/>
                      <a:pt x="1591126" y="261804"/>
                    </a:cubicBezTo>
                    <a:cubicBezTo>
                      <a:pt x="1581403" y="143436"/>
                      <a:pt x="1478574" y="52195"/>
                      <a:pt x="1371795" y="13391"/>
                    </a:cubicBezTo>
                    <a:cubicBezTo>
                      <a:pt x="1298048" y="-21551"/>
                      <a:pt x="1222347" y="19207"/>
                      <a:pt x="1156370" y="52195"/>
                    </a:cubicBezTo>
                    <a:cubicBezTo>
                      <a:pt x="971980" y="151161"/>
                      <a:pt x="801177" y="275390"/>
                      <a:pt x="628464" y="391849"/>
                    </a:cubicBezTo>
                    <a:cubicBezTo>
                      <a:pt x="593522" y="417067"/>
                      <a:pt x="548901" y="442286"/>
                      <a:pt x="550810" y="490814"/>
                    </a:cubicBezTo>
                    <a:cubicBezTo>
                      <a:pt x="570212" y="498584"/>
                      <a:pt x="591569" y="504400"/>
                      <a:pt x="610971" y="512170"/>
                    </a:cubicBezTo>
                    <a:cubicBezTo>
                      <a:pt x="777867" y="422884"/>
                      <a:pt x="937038" y="316104"/>
                      <a:pt x="1102025" y="221045"/>
                    </a:cubicBezTo>
                    <a:cubicBezTo>
                      <a:pt x="770142" y="682974"/>
                      <a:pt x="442166" y="1148765"/>
                      <a:pt x="131594" y="1624280"/>
                    </a:cubicBezTo>
                    <a:cubicBezTo>
                      <a:pt x="48123" y="1771774"/>
                      <a:pt x="-37256" y="1944530"/>
                      <a:pt x="17088" y="2115290"/>
                    </a:cubicBezTo>
                    <a:cubicBezTo>
                      <a:pt x="40398" y="2198716"/>
                      <a:pt x="119961" y="2249197"/>
                      <a:pt x="203431" y="2255013"/>
                    </a:cubicBezTo>
                    <a:cubicBezTo>
                      <a:pt x="215064" y="2126922"/>
                      <a:pt x="290765" y="2018233"/>
                      <a:pt x="358695" y="1911497"/>
                    </a:cubicBezTo>
                    <a:cubicBezTo>
                      <a:pt x="513959" y="1688303"/>
                      <a:pt x="706118" y="1492281"/>
                      <a:pt x="904050" y="1307892"/>
                    </a:cubicBezTo>
                    <a:cubicBezTo>
                      <a:pt x="1168002" y="1071111"/>
                      <a:pt x="1435862" y="840147"/>
                      <a:pt x="1701724" y="607229"/>
                    </a:cubicBezTo>
                    <a:cubicBezTo>
                      <a:pt x="1631840" y="756676"/>
                      <a:pt x="1596942" y="942975"/>
                      <a:pt x="1678459" y="1094376"/>
                    </a:cubicBezTo>
                    <a:cubicBezTo>
                      <a:pt x="1725078" y="1183663"/>
                      <a:pt x="1822135" y="1241870"/>
                      <a:pt x="1924963" y="1234100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2" name="任意多边形: 形状 801">
                <a:extLst>
                  <a:ext uri="{FF2B5EF4-FFF2-40B4-BE49-F238E27FC236}">
                    <a16:creationId xmlns:a16="http://schemas.microsoft.com/office/drawing/2014/main" id="{329ADE3E-D3B8-555C-789C-D2FA2677A10F}"/>
                  </a:ext>
                </a:extLst>
              </p:cNvPr>
              <p:cNvSpPr/>
              <p:nvPr/>
            </p:nvSpPr>
            <p:spPr>
              <a:xfrm>
                <a:off x="6058418" y="2749382"/>
                <a:ext cx="1478670" cy="2119506"/>
              </a:xfrm>
              <a:custGeom>
                <a:avLst/>
                <a:gdLst>
                  <a:gd name="connsiteX0" fmla="*/ 1273964 w 1478670"/>
                  <a:gd name="connsiteY0" fmla="*/ 593927 h 2119506"/>
                  <a:gd name="connsiteX1" fmla="*/ 1462216 w 1478670"/>
                  <a:gd name="connsiteY1" fmla="*/ 372642 h 2119506"/>
                  <a:gd name="connsiteX2" fmla="*/ 1427274 w 1478670"/>
                  <a:gd name="connsiteY2" fmla="*/ 176620 h 2119506"/>
                  <a:gd name="connsiteX3" fmla="*/ 1120610 w 1478670"/>
                  <a:gd name="connsiteY3" fmla="*/ 0 h 2119506"/>
                  <a:gd name="connsiteX4" fmla="*/ 1081804 w 1478670"/>
                  <a:gd name="connsiteY4" fmla="*/ 147538 h 2119506"/>
                  <a:gd name="connsiteX5" fmla="*/ 379188 w 1478670"/>
                  <a:gd name="connsiteY5" fmla="*/ 1057765 h 2119506"/>
                  <a:gd name="connsiteX6" fmla="*/ 45351 w 1478670"/>
                  <a:gd name="connsiteY6" fmla="*/ 1653601 h 2119506"/>
                  <a:gd name="connsiteX7" fmla="*/ 22042 w 1478670"/>
                  <a:gd name="connsiteY7" fmla="*/ 1979668 h 2119506"/>
                  <a:gd name="connsiteX8" fmla="*/ 256913 w 1478670"/>
                  <a:gd name="connsiteY8" fmla="*/ 2115529 h 2119506"/>
                  <a:gd name="connsiteX9" fmla="*/ 318983 w 1478670"/>
                  <a:gd name="connsiteY9" fmla="*/ 2090311 h 2119506"/>
                  <a:gd name="connsiteX10" fmla="*/ 260732 w 1478670"/>
                  <a:gd name="connsiteY10" fmla="*/ 2051506 h 2119506"/>
                  <a:gd name="connsiteX11" fmla="*/ 456754 w 1478670"/>
                  <a:gd name="connsiteY11" fmla="*/ 1603164 h 2119506"/>
                  <a:gd name="connsiteX12" fmla="*/ 1273964 w 1478670"/>
                  <a:gd name="connsiteY12" fmla="*/ 593927 h 211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670" h="2119506">
                    <a:moveTo>
                      <a:pt x="1273964" y="593927"/>
                    </a:moveTo>
                    <a:cubicBezTo>
                      <a:pt x="1339985" y="522134"/>
                      <a:pt x="1413732" y="456112"/>
                      <a:pt x="1462216" y="372642"/>
                    </a:cubicBezTo>
                    <a:cubicBezTo>
                      <a:pt x="1499112" y="308618"/>
                      <a:pt x="1468033" y="230964"/>
                      <a:pt x="1427274" y="176620"/>
                    </a:cubicBezTo>
                    <a:cubicBezTo>
                      <a:pt x="1351574" y="85424"/>
                      <a:pt x="1244838" y="5816"/>
                      <a:pt x="1120610" y="0"/>
                    </a:cubicBezTo>
                    <a:cubicBezTo>
                      <a:pt x="1138058" y="54344"/>
                      <a:pt x="1118656" y="108689"/>
                      <a:pt x="1081804" y="147538"/>
                    </a:cubicBezTo>
                    <a:cubicBezTo>
                      <a:pt x="841117" y="446389"/>
                      <a:pt x="596567" y="741421"/>
                      <a:pt x="379188" y="1057765"/>
                    </a:cubicBezTo>
                    <a:cubicBezTo>
                      <a:pt x="253051" y="1246017"/>
                      <a:pt x="126868" y="1440086"/>
                      <a:pt x="45351" y="1653601"/>
                    </a:cubicBezTo>
                    <a:cubicBezTo>
                      <a:pt x="8455" y="1756474"/>
                      <a:pt x="-22579" y="1874886"/>
                      <a:pt x="22042" y="1979668"/>
                    </a:cubicBezTo>
                    <a:cubicBezTo>
                      <a:pt x="62800" y="2070908"/>
                      <a:pt x="167582" y="2099990"/>
                      <a:pt x="256913" y="2115529"/>
                    </a:cubicBezTo>
                    <a:cubicBezTo>
                      <a:pt x="284041" y="2127162"/>
                      <a:pt x="305441" y="2111623"/>
                      <a:pt x="318983" y="2090311"/>
                    </a:cubicBezTo>
                    <a:cubicBezTo>
                      <a:pt x="299581" y="2076725"/>
                      <a:pt x="280178" y="2065092"/>
                      <a:pt x="260732" y="2051506"/>
                    </a:cubicBezTo>
                    <a:cubicBezTo>
                      <a:pt x="278225" y="1884610"/>
                      <a:pt x="369421" y="1740978"/>
                      <a:pt x="456754" y="1603164"/>
                    </a:cubicBezTo>
                    <a:cubicBezTo>
                      <a:pt x="693668" y="1238292"/>
                      <a:pt x="984792" y="916087"/>
                      <a:pt x="1273964" y="593927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3" name="任意多边形: 形状 802">
                <a:extLst>
                  <a:ext uri="{FF2B5EF4-FFF2-40B4-BE49-F238E27FC236}">
                    <a16:creationId xmlns:a16="http://schemas.microsoft.com/office/drawing/2014/main" id="{9FDDE9E6-6F00-F628-4AFA-F5D6A707B577}"/>
                  </a:ext>
                </a:extLst>
              </p:cNvPr>
              <p:cNvSpPr/>
              <p:nvPr/>
            </p:nvSpPr>
            <p:spPr>
              <a:xfrm>
                <a:off x="6931986" y="2771245"/>
                <a:ext cx="2550867" cy="2135418"/>
              </a:xfrm>
              <a:custGeom>
                <a:avLst/>
                <a:gdLst>
                  <a:gd name="connsiteX0" fmla="*/ 1848295 w 2550867"/>
                  <a:gd name="connsiteY0" fmla="*/ 2093666 h 2135418"/>
                  <a:gd name="connsiteX1" fmla="*/ 1896824 w 2550867"/>
                  <a:gd name="connsiteY1" fmla="*/ 2025735 h 2135418"/>
                  <a:gd name="connsiteX2" fmla="*/ 1757056 w 2550867"/>
                  <a:gd name="connsiteY2" fmla="*/ 1938402 h 2135418"/>
                  <a:gd name="connsiteX3" fmla="*/ 1791998 w 2550867"/>
                  <a:gd name="connsiteY3" fmla="*/ 1515279 h 2135418"/>
                  <a:gd name="connsiteX4" fmla="*/ 2120019 w 2550867"/>
                  <a:gd name="connsiteY4" fmla="*/ 971878 h 2135418"/>
                  <a:gd name="connsiteX5" fmla="*/ 2486844 w 2550867"/>
                  <a:gd name="connsiteY5" fmla="*/ 523580 h 2135418"/>
                  <a:gd name="connsiteX6" fmla="*/ 2550868 w 2550867"/>
                  <a:gd name="connsiteY6" fmla="*/ 430386 h 2135418"/>
                  <a:gd name="connsiteX7" fmla="*/ 2294685 w 2550867"/>
                  <a:gd name="connsiteY7" fmla="*/ 164524 h 2135418"/>
                  <a:gd name="connsiteX8" fmla="*/ 1937582 w 2550867"/>
                  <a:gd name="connsiteY8" fmla="*/ 321697 h 2135418"/>
                  <a:gd name="connsiteX9" fmla="*/ 829380 w 2550867"/>
                  <a:gd name="connsiteY9" fmla="*/ 1233877 h 2135418"/>
                  <a:gd name="connsiteX10" fmla="*/ 784715 w 2550867"/>
                  <a:gd name="connsiteY10" fmla="*/ 1264912 h 2135418"/>
                  <a:gd name="connsiteX11" fmla="*/ 1471791 w 2550867"/>
                  <a:gd name="connsiteY11" fmla="*/ 457514 h 2135418"/>
                  <a:gd name="connsiteX12" fmla="*/ 1578526 w 2550867"/>
                  <a:gd name="connsiteY12" fmla="*/ 273124 h 2135418"/>
                  <a:gd name="connsiteX13" fmla="*/ 1535814 w 2550867"/>
                  <a:gd name="connsiteY13" fmla="*/ 141170 h 2135418"/>
                  <a:gd name="connsiteX14" fmla="*/ 1308758 w 2550867"/>
                  <a:gd name="connsiteY14" fmla="*/ 1446 h 2135418"/>
                  <a:gd name="connsiteX15" fmla="*/ 998230 w 2550867"/>
                  <a:gd name="connsiteY15" fmla="*/ 121768 h 2135418"/>
                  <a:gd name="connsiteX16" fmla="*/ 691565 w 2550867"/>
                  <a:gd name="connsiteY16" fmla="*/ 354686 h 2135418"/>
                  <a:gd name="connsiteX17" fmla="*/ 753680 w 2550867"/>
                  <a:gd name="connsiteY17" fmla="*/ 381858 h 2135418"/>
                  <a:gd name="connsiteX18" fmla="*/ 1130229 w 2550867"/>
                  <a:gd name="connsiteY18" fmla="*/ 176112 h 2135418"/>
                  <a:gd name="connsiteX19" fmla="*/ 53061 w 2550867"/>
                  <a:gd name="connsiteY19" fmla="*/ 1697715 h 2135418"/>
                  <a:gd name="connsiteX20" fmla="*/ 18119 w 2550867"/>
                  <a:gd name="connsiteY20" fmla="*/ 1971391 h 2135418"/>
                  <a:gd name="connsiteX21" fmla="*/ 297612 w 2550867"/>
                  <a:gd name="connsiteY21" fmla="*/ 2134424 h 2135418"/>
                  <a:gd name="connsiteX22" fmla="*/ 324784 w 2550867"/>
                  <a:gd name="connsiteY22" fmla="*/ 1988840 h 2135418"/>
                  <a:gd name="connsiteX23" fmla="*/ 887632 w 2550867"/>
                  <a:gd name="connsiteY23" fmla="*/ 1365831 h 2135418"/>
                  <a:gd name="connsiteX24" fmla="*/ 1588250 w 2550867"/>
                  <a:gd name="connsiteY24" fmla="*/ 750548 h 2135418"/>
                  <a:gd name="connsiteX25" fmla="*/ 1990018 w 2550867"/>
                  <a:gd name="connsiteY25" fmla="*/ 443928 h 2135418"/>
                  <a:gd name="connsiteX26" fmla="*/ 1427170 w 2550867"/>
                  <a:gd name="connsiteY26" fmla="*/ 1402727 h 2135418"/>
                  <a:gd name="connsiteX27" fmla="*/ 1471836 w 2550867"/>
                  <a:gd name="connsiteY27" fmla="*/ 1932586 h 2135418"/>
                  <a:gd name="connsiteX28" fmla="*/ 1848295 w 2550867"/>
                  <a:gd name="connsiteY28" fmla="*/ 2093666 h 2135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550867" h="2135418">
                    <a:moveTo>
                      <a:pt x="1848295" y="2093666"/>
                    </a:moveTo>
                    <a:cubicBezTo>
                      <a:pt x="1881284" y="2085896"/>
                      <a:pt x="1892961" y="2056815"/>
                      <a:pt x="1896824" y="2025735"/>
                    </a:cubicBezTo>
                    <a:cubicBezTo>
                      <a:pt x="1838617" y="2023782"/>
                      <a:pt x="1776502" y="1996610"/>
                      <a:pt x="1757056" y="1938402"/>
                    </a:cubicBezTo>
                    <a:cubicBezTo>
                      <a:pt x="1706574" y="1800632"/>
                      <a:pt x="1737653" y="1647277"/>
                      <a:pt x="1791998" y="1515279"/>
                    </a:cubicBezTo>
                    <a:cubicBezTo>
                      <a:pt x="1873514" y="1319257"/>
                      <a:pt x="1993836" y="1142637"/>
                      <a:pt x="2120019" y="971878"/>
                    </a:cubicBezTo>
                    <a:cubicBezTo>
                      <a:pt x="2236477" y="818523"/>
                      <a:pt x="2356799" y="667167"/>
                      <a:pt x="2486844" y="523580"/>
                    </a:cubicBezTo>
                    <a:cubicBezTo>
                      <a:pt x="2512063" y="496408"/>
                      <a:pt x="2531465" y="463375"/>
                      <a:pt x="2550868" y="430386"/>
                    </a:cubicBezTo>
                    <a:cubicBezTo>
                      <a:pt x="2537281" y="298432"/>
                      <a:pt x="2418914" y="193606"/>
                      <a:pt x="2294685" y="164524"/>
                    </a:cubicBezTo>
                    <a:cubicBezTo>
                      <a:pt x="2156869" y="160617"/>
                      <a:pt x="2046227" y="251857"/>
                      <a:pt x="1937582" y="321697"/>
                    </a:cubicBezTo>
                    <a:cubicBezTo>
                      <a:pt x="1549401" y="601190"/>
                      <a:pt x="1190345" y="919487"/>
                      <a:pt x="829380" y="1233877"/>
                    </a:cubicBezTo>
                    <a:cubicBezTo>
                      <a:pt x="813840" y="1243601"/>
                      <a:pt x="800254" y="1255233"/>
                      <a:pt x="784715" y="1264912"/>
                    </a:cubicBezTo>
                    <a:cubicBezTo>
                      <a:pt x="1005955" y="989327"/>
                      <a:pt x="1260229" y="740869"/>
                      <a:pt x="1471791" y="457514"/>
                    </a:cubicBezTo>
                    <a:cubicBezTo>
                      <a:pt x="1512505" y="399307"/>
                      <a:pt x="1557171" y="341100"/>
                      <a:pt x="1578526" y="273124"/>
                    </a:cubicBezTo>
                    <a:cubicBezTo>
                      <a:pt x="1594066" y="224596"/>
                      <a:pt x="1564941" y="178022"/>
                      <a:pt x="1535814" y="141170"/>
                    </a:cubicBezTo>
                    <a:cubicBezTo>
                      <a:pt x="1477607" y="73240"/>
                      <a:pt x="1398044" y="18895"/>
                      <a:pt x="1308758" y="1446"/>
                    </a:cubicBezTo>
                    <a:cubicBezTo>
                      <a:pt x="1192298" y="-12140"/>
                      <a:pt x="1097196" y="73240"/>
                      <a:pt x="998230" y="121768"/>
                    </a:cubicBezTo>
                    <a:cubicBezTo>
                      <a:pt x="891494" y="191608"/>
                      <a:pt x="761450" y="244043"/>
                      <a:pt x="691565" y="354686"/>
                    </a:cubicBezTo>
                    <a:cubicBezTo>
                      <a:pt x="710968" y="368272"/>
                      <a:pt x="728461" y="393490"/>
                      <a:pt x="753680" y="381858"/>
                    </a:cubicBezTo>
                    <a:cubicBezTo>
                      <a:pt x="885634" y="321697"/>
                      <a:pt x="1002093" y="240180"/>
                      <a:pt x="1130229" y="176112"/>
                    </a:cubicBezTo>
                    <a:cubicBezTo>
                      <a:pt x="757587" y="672939"/>
                      <a:pt x="394668" y="1179533"/>
                      <a:pt x="53061" y="1697715"/>
                    </a:cubicBezTo>
                    <a:cubicBezTo>
                      <a:pt x="8396" y="1779232"/>
                      <a:pt x="-20686" y="1882104"/>
                      <a:pt x="18119" y="1971391"/>
                    </a:cubicBezTo>
                    <a:cubicBezTo>
                      <a:pt x="58878" y="2082034"/>
                      <a:pt x="183107" y="2144148"/>
                      <a:pt x="297612" y="2134424"/>
                    </a:cubicBezTo>
                    <a:cubicBezTo>
                      <a:pt x="287888" y="2083943"/>
                      <a:pt x="291796" y="2031552"/>
                      <a:pt x="324784" y="1988840"/>
                    </a:cubicBezTo>
                    <a:cubicBezTo>
                      <a:pt x="480048" y="1753969"/>
                      <a:pt x="685793" y="1559900"/>
                      <a:pt x="887632" y="1365831"/>
                    </a:cubicBezTo>
                    <a:cubicBezTo>
                      <a:pt x="1114689" y="1152316"/>
                      <a:pt x="1349560" y="948524"/>
                      <a:pt x="1588250" y="750548"/>
                    </a:cubicBezTo>
                    <a:cubicBezTo>
                      <a:pt x="1718295" y="643813"/>
                      <a:pt x="1846387" y="535124"/>
                      <a:pt x="1990018" y="443928"/>
                    </a:cubicBezTo>
                    <a:cubicBezTo>
                      <a:pt x="1776547" y="746686"/>
                      <a:pt x="1528089" y="1041673"/>
                      <a:pt x="1427170" y="1402727"/>
                    </a:cubicBezTo>
                    <a:cubicBezTo>
                      <a:pt x="1382549" y="1577393"/>
                      <a:pt x="1368963" y="1775369"/>
                      <a:pt x="1471836" y="1932586"/>
                    </a:cubicBezTo>
                    <a:cubicBezTo>
                      <a:pt x="1547447" y="2054861"/>
                      <a:pt x="1704664" y="2144148"/>
                      <a:pt x="1848295" y="2093666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04" name="图形 793">
              <a:extLst>
                <a:ext uri="{FF2B5EF4-FFF2-40B4-BE49-F238E27FC236}">
                  <a16:creationId xmlns:a16="http://schemas.microsoft.com/office/drawing/2014/main" id="{CA8796D0-EA60-5076-0C10-F8C6E935CFE4}"/>
                </a:ext>
              </a:extLst>
            </p:cNvPr>
            <p:cNvGrpSpPr/>
            <p:nvPr/>
          </p:nvGrpSpPr>
          <p:grpSpPr>
            <a:xfrm>
              <a:off x="9469" y="1047593"/>
              <a:ext cx="11500402" cy="5439712"/>
              <a:chOff x="9469" y="1047593"/>
              <a:chExt cx="11500402" cy="5439712"/>
            </a:xfrm>
          </p:grpSpPr>
          <p:sp>
            <p:nvSpPr>
              <p:cNvPr id="805" name="任意多边形: 形状 804">
                <a:extLst>
                  <a:ext uri="{FF2B5EF4-FFF2-40B4-BE49-F238E27FC236}">
                    <a16:creationId xmlns:a16="http://schemas.microsoft.com/office/drawing/2014/main" id="{F2A58CF5-5693-B4D4-E937-F2A850DFB327}"/>
                  </a:ext>
                </a:extLst>
              </p:cNvPr>
              <p:cNvSpPr/>
              <p:nvPr/>
            </p:nvSpPr>
            <p:spPr>
              <a:xfrm>
                <a:off x="9469" y="1047593"/>
                <a:ext cx="3667693" cy="3926904"/>
              </a:xfrm>
              <a:custGeom>
                <a:avLst/>
                <a:gdLst>
                  <a:gd name="connsiteX0" fmla="*/ 1981743 w 3667693"/>
                  <a:gd name="connsiteY0" fmla="*/ 3151598 h 3926904"/>
                  <a:gd name="connsiteX1" fmla="*/ 2065213 w 3667693"/>
                  <a:gd name="connsiteY1" fmla="*/ 2705210 h 3926904"/>
                  <a:gd name="connsiteX2" fmla="*/ 1700341 w 3667693"/>
                  <a:gd name="connsiteY2" fmla="*/ 2303486 h 3926904"/>
                  <a:gd name="connsiteX3" fmla="*/ 931792 w 3667693"/>
                  <a:gd name="connsiteY3" fmla="*/ 2043396 h 3926904"/>
                  <a:gd name="connsiteX4" fmla="*/ 475680 w 3667693"/>
                  <a:gd name="connsiteY4" fmla="*/ 1878409 h 3926904"/>
                  <a:gd name="connsiteX5" fmla="*/ 337865 w 3667693"/>
                  <a:gd name="connsiteY5" fmla="*/ 1676571 h 3926904"/>
                  <a:gd name="connsiteX6" fmla="*/ 553290 w 3667693"/>
                  <a:gd name="connsiteY6" fmla="*/ 1335008 h 3926904"/>
                  <a:gd name="connsiteX7" fmla="*/ 1211241 w 3667693"/>
                  <a:gd name="connsiteY7" fmla="*/ 906113 h 3926904"/>
                  <a:gd name="connsiteX8" fmla="*/ 3144334 w 3667693"/>
                  <a:gd name="connsiteY8" fmla="*/ 440277 h 3926904"/>
                  <a:gd name="connsiteX9" fmla="*/ 3388885 w 3667693"/>
                  <a:gd name="connsiteY9" fmla="*/ 531473 h 3926904"/>
                  <a:gd name="connsiteX10" fmla="*/ 3229714 w 3667693"/>
                  <a:gd name="connsiteY10" fmla="*/ 809012 h 3926904"/>
                  <a:gd name="connsiteX11" fmla="*/ 2639694 w 3667693"/>
                  <a:gd name="connsiteY11" fmla="*/ 1185516 h 3926904"/>
                  <a:gd name="connsiteX12" fmla="*/ 2486384 w 3667693"/>
                  <a:gd name="connsiteY12" fmla="*/ 1292252 h 3926904"/>
                  <a:gd name="connsiteX13" fmla="*/ 2562084 w 3667693"/>
                  <a:gd name="connsiteY13" fmla="*/ 1344643 h 3926904"/>
                  <a:gd name="connsiteX14" fmla="*/ 3045368 w 3667693"/>
                  <a:gd name="connsiteY14" fmla="*/ 1199102 h 3926904"/>
                  <a:gd name="connsiteX15" fmla="*/ 3544148 w 3667693"/>
                  <a:gd name="connsiteY15" fmla="*/ 849770 h 3926904"/>
                  <a:gd name="connsiteX16" fmla="*/ 3662516 w 3667693"/>
                  <a:gd name="connsiteY16" fmla="*/ 508208 h 3926904"/>
                  <a:gd name="connsiteX17" fmla="*/ 3373345 w 3667693"/>
                  <a:gd name="connsiteY17" fmla="*/ 104486 h 3926904"/>
                  <a:gd name="connsiteX18" fmla="*/ 2678543 w 3667693"/>
                  <a:gd name="connsiteY18" fmla="*/ 5521 h 3926904"/>
                  <a:gd name="connsiteX19" fmla="*/ 1671260 w 3667693"/>
                  <a:gd name="connsiteY19" fmla="*/ 215129 h 3926904"/>
                  <a:gd name="connsiteX20" fmla="*/ 475680 w 3667693"/>
                  <a:gd name="connsiteY20" fmla="*/ 845907 h 3926904"/>
                  <a:gd name="connsiteX21" fmla="*/ 62280 w 3667693"/>
                  <a:gd name="connsiteY21" fmla="*/ 1350548 h 3926904"/>
                  <a:gd name="connsiteX22" fmla="*/ 27338 w 3667693"/>
                  <a:gd name="connsiteY22" fmla="*/ 1785304 h 3926904"/>
                  <a:gd name="connsiteX23" fmla="*/ 407750 w 3667693"/>
                  <a:gd name="connsiteY23" fmla="*/ 2101648 h 3926904"/>
                  <a:gd name="connsiteX24" fmla="*/ 1446112 w 3667693"/>
                  <a:gd name="connsiteY24" fmla="*/ 2417992 h 3926904"/>
                  <a:gd name="connsiteX25" fmla="*/ 1715881 w 3667693"/>
                  <a:gd name="connsiteY25" fmla="*/ 2577118 h 3926904"/>
                  <a:gd name="connsiteX26" fmla="*/ 1770226 w 3667693"/>
                  <a:gd name="connsiteY26" fmla="*/ 2784817 h 3926904"/>
                  <a:gd name="connsiteX27" fmla="*/ 1560617 w 3667693"/>
                  <a:gd name="connsiteY27" fmla="*/ 3077851 h 3926904"/>
                  <a:gd name="connsiteX28" fmla="*/ 1067654 w 3667693"/>
                  <a:gd name="connsiteY28" fmla="*/ 3382563 h 3926904"/>
                  <a:gd name="connsiteX29" fmla="*/ 429106 w 3667693"/>
                  <a:gd name="connsiteY29" fmla="*/ 3576631 h 3926904"/>
                  <a:gd name="connsiteX30" fmla="*/ 227267 w 3667693"/>
                  <a:gd name="connsiteY30" fmla="*/ 3559138 h 3926904"/>
                  <a:gd name="connsiteX31" fmla="*/ 368945 w 3667693"/>
                  <a:gd name="connsiteY31" fmla="*/ 3382518 h 3926904"/>
                  <a:gd name="connsiteX32" fmla="*/ 1042435 w 3667693"/>
                  <a:gd name="connsiteY32" fmla="*/ 3081714 h 3926904"/>
                  <a:gd name="connsiteX33" fmla="*/ 1026895 w 3667693"/>
                  <a:gd name="connsiteY33" fmla="*/ 2986611 h 3926904"/>
                  <a:gd name="connsiteX34" fmla="*/ 590186 w 3667693"/>
                  <a:gd name="connsiteY34" fmla="*/ 3099207 h 3926904"/>
                  <a:gd name="connsiteX35" fmla="*/ 130211 w 3667693"/>
                  <a:gd name="connsiteY35" fmla="*/ 3357344 h 3926904"/>
                  <a:gd name="connsiteX36" fmla="*/ 19568 w 3667693"/>
                  <a:gd name="connsiteY36" fmla="*/ 3576676 h 3926904"/>
                  <a:gd name="connsiteX37" fmla="*/ 209774 w 3667693"/>
                  <a:gd name="connsiteY37" fmla="*/ 3854214 h 3926904"/>
                  <a:gd name="connsiteX38" fmla="*/ 797840 w 3667693"/>
                  <a:gd name="connsiteY38" fmla="*/ 3900789 h 3926904"/>
                  <a:gd name="connsiteX39" fmla="*/ 1587745 w 3667693"/>
                  <a:gd name="connsiteY39" fmla="*/ 3553366 h 3926904"/>
                  <a:gd name="connsiteX40" fmla="*/ 1981743 w 3667693"/>
                  <a:gd name="connsiteY40" fmla="*/ 3151598 h 3926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3667693" h="3926904">
                    <a:moveTo>
                      <a:pt x="1981743" y="3151598"/>
                    </a:moveTo>
                    <a:cubicBezTo>
                      <a:pt x="2063260" y="3019644"/>
                      <a:pt x="2102065" y="2858520"/>
                      <a:pt x="2065213" y="2705210"/>
                    </a:cubicBezTo>
                    <a:cubicBezTo>
                      <a:pt x="2022546" y="2516957"/>
                      <a:pt x="1863375" y="2388866"/>
                      <a:pt x="1700341" y="2303486"/>
                    </a:cubicBezTo>
                    <a:cubicBezTo>
                      <a:pt x="1457745" y="2181211"/>
                      <a:pt x="1191838" y="2115234"/>
                      <a:pt x="931792" y="2043396"/>
                    </a:cubicBezTo>
                    <a:cubicBezTo>
                      <a:pt x="776529" y="1998775"/>
                      <a:pt x="617358" y="1958017"/>
                      <a:pt x="475680" y="1878409"/>
                    </a:cubicBezTo>
                    <a:cubicBezTo>
                      <a:pt x="399980" y="1837651"/>
                      <a:pt x="330096" y="1767811"/>
                      <a:pt x="337865" y="1676571"/>
                    </a:cubicBezTo>
                    <a:cubicBezTo>
                      <a:pt x="353405" y="1536847"/>
                      <a:pt x="454324" y="1426204"/>
                      <a:pt x="553290" y="1335008"/>
                    </a:cubicBezTo>
                    <a:cubicBezTo>
                      <a:pt x="749312" y="1160342"/>
                      <a:pt x="980276" y="1028343"/>
                      <a:pt x="1211241" y="906113"/>
                    </a:cubicBezTo>
                    <a:cubicBezTo>
                      <a:pt x="1805123" y="597494"/>
                      <a:pt x="2472798" y="416967"/>
                      <a:pt x="3144334" y="440277"/>
                    </a:cubicBezTo>
                    <a:cubicBezTo>
                      <a:pt x="3229714" y="448003"/>
                      <a:pt x="3338403" y="446093"/>
                      <a:pt x="3388885" y="531473"/>
                    </a:cubicBezTo>
                    <a:cubicBezTo>
                      <a:pt x="3384978" y="644069"/>
                      <a:pt x="3309321" y="737218"/>
                      <a:pt x="3229714" y="809012"/>
                    </a:cubicBezTo>
                    <a:cubicBezTo>
                      <a:pt x="3055047" y="968138"/>
                      <a:pt x="2841532" y="1071011"/>
                      <a:pt x="2639694" y="1185516"/>
                    </a:cubicBezTo>
                    <a:cubicBezTo>
                      <a:pt x="2585349" y="1216596"/>
                      <a:pt x="2527142" y="1245677"/>
                      <a:pt x="2486384" y="1292252"/>
                    </a:cubicBezTo>
                    <a:cubicBezTo>
                      <a:pt x="2466981" y="1336917"/>
                      <a:pt x="2531005" y="1346596"/>
                      <a:pt x="2562084" y="1344643"/>
                    </a:cubicBezTo>
                    <a:cubicBezTo>
                      <a:pt x="2730934" y="1333010"/>
                      <a:pt x="2892014" y="1267033"/>
                      <a:pt x="3045368" y="1199102"/>
                    </a:cubicBezTo>
                    <a:cubicBezTo>
                      <a:pt x="3227805" y="1109816"/>
                      <a:pt x="3406378" y="1001127"/>
                      <a:pt x="3544148" y="849770"/>
                    </a:cubicBezTo>
                    <a:cubicBezTo>
                      <a:pt x="3627619" y="758574"/>
                      <a:pt x="3685826" y="634346"/>
                      <a:pt x="3662516" y="508208"/>
                    </a:cubicBezTo>
                    <a:cubicBezTo>
                      <a:pt x="3639207" y="335451"/>
                      <a:pt x="3515023" y="197680"/>
                      <a:pt x="3373345" y="104486"/>
                    </a:cubicBezTo>
                    <a:cubicBezTo>
                      <a:pt x="3165690" y="-19698"/>
                      <a:pt x="2911416" y="-2249"/>
                      <a:pt x="2678543" y="5521"/>
                    </a:cubicBezTo>
                    <a:cubicBezTo>
                      <a:pt x="2335027" y="28830"/>
                      <a:pt x="1995374" y="98670"/>
                      <a:pt x="1671260" y="215129"/>
                    </a:cubicBezTo>
                    <a:cubicBezTo>
                      <a:pt x="1246227" y="368439"/>
                      <a:pt x="828920" y="562552"/>
                      <a:pt x="475680" y="845907"/>
                    </a:cubicBezTo>
                    <a:cubicBezTo>
                      <a:pt x="306830" y="983722"/>
                      <a:pt x="149613" y="1146756"/>
                      <a:pt x="62280" y="1350548"/>
                    </a:cubicBezTo>
                    <a:cubicBezTo>
                      <a:pt x="4073" y="1484456"/>
                      <a:pt x="-25053" y="1643627"/>
                      <a:pt x="27338" y="1785304"/>
                    </a:cubicBezTo>
                    <a:cubicBezTo>
                      <a:pt x="95269" y="1944431"/>
                      <a:pt x="256349" y="2033717"/>
                      <a:pt x="407750" y="2101648"/>
                    </a:cubicBezTo>
                    <a:cubicBezTo>
                      <a:pt x="743496" y="2239419"/>
                      <a:pt x="1104505" y="2293807"/>
                      <a:pt x="1446112" y="2417992"/>
                    </a:cubicBezTo>
                    <a:cubicBezTo>
                      <a:pt x="1543169" y="2456796"/>
                      <a:pt x="1642134" y="2499508"/>
                      <a:pt x="1715881" y="2577118"/>
                    </a:cubicBezTo>
                    <a:cubicBezTo>
                      <a:pt x="1766363" y="2629554"/>
                      <a:pt x="1797398" y="2712979"/>
                      <a:pt x="1770226" y="2784817"/>
                    </a:cubicBezTo>
                    <a:cubicBezTo>
                      <a:pt x="1733330" y="2901232"/>
                      <a:pt x="1651813" y="2996335"/>
                      <a:pt x="1560617" y="3077851"/>
                    </a:cubicBezTo>
                    <a:cubicBezTo>
                      <a:pt x="1415077" y="3205943"/>
                      <a:pt x="1242320" y="3301046"/>
                      <a:pt x="1067654" y="3382563"/>
                    </a:cubicBezTo>
                    <a:cubicBezTo>
                      <a:pt x="863862" y="3473803"/>
                      <a:pt x="650391" y="3545596"/>
                      <a:pt x="429106" y="3576631"/>
                    </a:cubicBezTo>
                    <a:cubicBezTo>
                      <a:pt x="361175" y="3582448"/>
                      <a:pt x="289382" y="3594080"/>
                      <a:pt x="227267" y="3559138"/>
                    </a:cubicBezTo>
                    <a:cubicBezTo>
                      <a:pt x="231130" y="3475712"/>
                      <a:pt x="308784" y="3427184"/>
                      <a:pt x="368945" y="3382518"/>
                    </a:cubicBezTo>
                    <a:cubicBezTo>
                      <a:pt x="576599" y="3250564"/>
                      <a:pt x="811426" y="3167094"/>
                      <a:pt x="1042435" y="3081714"/>
                    </a:cubicBezTo>
                    <a:cubicBezTo>
                      <a:pt x="1077377" y="3060358"/>
                      <a:pt x="1077377" y="2990474"/>
                      <a:pt x="1026895" y="2986611"/>
                    </a:cubicBezTo>
                    <a:cubicBezTo>
                      <a:pt x="877448" y="3000197"/>
                      <a:pt x="731908" y="3048726"/>
                      <a:pt x="590186" y="3099207"/>
                    </a:cubicBezTo>
                    <a:cubicBezTo>
                      <a:pt x="427152" y="3165185"/>
                      <a:pt x="262209" y="3237022"/>
                      <a:pt x="130211" y="3357344"/>
                    </a:cubicBezTo>
                    <a:cubicBezTo>
                      <a:pt x="72003" y="3413598"/>
                      <a:pt x="11798" y="3489298"/>
                      <a:pt x="19568" y="3576676"/>
                    </a:cubicBezTo>
                    <a:cubicBezTo>
                      <a:pt x="21522" y="3696997"/>
                      <a:pt x="104948" y="3803733"/>
                      <a:pt x="209774" y="3854214"/>
                    </a:cubicBezTo>
                    <a:cubicBezTo>
                      <a:pt x="392210" y="3943501"/>
                      <a:pt x="603772" y="3939594"/>
                      <a:pt x="797840" y="3900789"/>
                    </a:cubicBezTo>
                    <a:cubicBezTo>
                      <a:pt x="1079242" y="3836721"/>
                      <a:pt x="1349056" y="3718353"/>
                      <a:pt x="1587745" y="3553366"/>
                    </a:cubicBezTo>
                    <a:cubicBezTo>
                      <a:pt x="1741100" y="3444721"/>
                      <a:pt x="1884731" y="3314632"/>
                      <a:pt x="1981743" y="3151598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6" name="任意多边形: 形状 805">
                <a:extLst>
                  <a:ext uri="{FF2B5EF4-FFF2-40B4-BE49-F238E27FC236}">
                    <a16:creationId xmlns:a16="http://schemas.microsoft.com/office/drawing/2014/main" id="{2B431FF0-C09E-B88F-94FF-AF1C35B097C5}"/>
                  </a:ext>
                </a:extLst>
              </p:cNvPr>
              <p:cNvSpPr/>
              <p:nvPr/>
            </p:nvSpPr>
            <p:spPr>
              <a:xfrm>
                <a:off x="7507048" y="1693615"/>
                <a:ext cx="806920" cy="885052"/>
              </a:xfrm>
              <a:custGeom>
                <a:avLst/>
                <a:gdLst>
                  <a:gd name="connsiteX0" fmla="*/ 727835 w 806920"/>
                  <a:gd name="connsiteY0" fmla="*/ 364872 h 885052"/>
                  <a:gd name="connsiteX1" fmla="*/ 801581 w 806920"/>
                  <a:gd name="connsiteY1" fmla="*/ 201838 h 885052"/>
                  <a:gd name="connsiteX2" fmla="*/ 557031 w 806920"/>
                  <a:gd name="connsiteY2" fmla="*/ 0 h 885052"/>
                  <a:gd name="connsiteX3" fmla="*/ 456112 w 806920"/>
                  <a:gd name="connsiteY3" fmla="*/ 73747 h 885052"/>
                  <a:gd name="connsiteX4" fmla="*/ 203792 w 806920"/>
                  <a:gd name="connsiteY4" fmla="*/ 442526 h 885052"/>
                  <a:gd name="connsiteX5" fmla="*/ 3907 w 806920"/>
                  <a:gd name="connsiteY5" fmla="*/ 836524 h 885052"/>
                  <a:gd name="connsiteX6" fmla="*/ 0 w 806920"/>
                  <a:gd name="connsiteY6" fmla="*/ 885052 h 885052"/>
                  <a:gd name="connsiteX7" fmla="*/ 48528 w 806920"/>
                  <a:gd name="connsiteY7" fmla="*/ 877282 h 885052"/>
                  <a:gd name="connsiteX8" fmla="*/ 727835 w 806920"/>
                  <a:gd name="connsiteY8" fmla="*/ 364872 h 88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6920" h="885052">
                    <a:moveTo>
                      <a:pt x="727835" y="364872"/>
                    </a:moveTo>
                    <a:cubicBezTo>
                      <a:pt x="766639" y="320251"/>
                      <a:pt x="824891" y="267815"/>
                      <a:pt x="801581" y="201838"/>
                    </a:cubicBezTo>
                    <a:cubicBezTo>
                      <a:pt x="751144" y="104782"/>
                      <a:pt x="652134" y="46575"/>
                      <a:pt x="557031" y="0"/>
                    </a:cubicBezTo>
                    <a:cubicBezTo>
                      <a:pt x="520135" y="19402"/>
                      <a:pt x="483284" y="42712"/>
                      <a:pt x="456112" y="73747"/>
                    </a:cubicBezTo>
                    <a:cubicBezTo>
                      <a:pt x="357146" y="184390"/>
                      <a:pt x="279492" y="314435"/>
                      <a:pt x="203792" y="442526"/>
                    </a:cubicBezTo>
                    <a:cubicBezTo>
                      <a:pt x="130045" y="570618"/>
                      <a:pt x="58207" y="700663"/>
                      <a:pt x="3907" y="836524"/>
                    </a:cubicBezTo>
                    <a:cubicBezTo>
                      <a:pt x="1953" y="850110"/>
                      <a:pt x="0" y="873419"/>
                      <a:pt x="0" y="885052"/>
                    </a:cubicBezTo>
                    <a:cubicBezTo>
                      <a:pt x="11676" y="883143"/>
                      <a:pt x="36895" y="879236"/>
                      <a:pt x="48528" y="877282"/>
                    </a:cubicBezTo>
                    <a:cubicBezTo>
                      <a:pt x="285353" y="720021"/>
                      <a:pt x="527950" y="566710"/>
                      <a:pt x="727835" y="364872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" name="任意多边形: 形状 806">
                <a:extLst>
                  <a:ext uri="{FF2B5EF4-FFF2-40B4-BE49-F238E27FC236}">
                    <a16:creationId xmlns:a16="http://schemas.microsoft.com/office/drawing/2014/main" id="{5DE3A521-9ACB-48A3-6631-21D409D3A579}"/>
                  </a:ext>
                </a:extLst>
              </p:cNvPr>
              <p:cNvSpPr/>
              <p:nvPr/>
            </p:nvSpPr>
            <p:spPr>
              <a:xfrm>
                <a:off x="8545990" y="2580410"/>
                <a:ext cx="2963881" cy="3906895"/>
              </a:xfrm>
              <a:custGeom>
                <a:avLst/>
                <a:gdLst>
                  <a:gd name="connsiteX0" fmla="*/ 2953383 w 2963881"/>
                  <a:gd name="connsiteY0" fmla="*/ 454326 h 3906895"/>
                  <a:gd name="connsiteX1" fmla="*/ 2720465 w 2963881"/>
                  <a:gd name="connsiteY1" fmla="*/ 103040 h 3906895"/>
                  <a:gd name="connsiteX2" fmla="*/ 2565202 w 2963881"/>
                  <a:gd name="connsiteY2" fmla="*/ 167 h 3906895"/>
                  <a:gd name="connsiteX3" fmla="*/ 1847090 w 2963881"/>
                  <a:gd name="connsiteY3" fmla="*/ 236947 h 3906895"/>
                  <a:gd name="connsiteX4" fmla="*/ 1016427 w 2963881"/>
                  <a:gd name="connsiteY4" fmla="*/ 922070 h 3906895"/>
                  <a:gd name="connsiteX5" fmla="*/ 577763 w 2963881"/>
                  <a:gd name="connsiteY5" fmla="*/ 1754687 h 3906895"/>
                  <a:gd name="connsiteX6" fmla="*/ 595256 w 2963881"/>
                  <a:gd name="connsiteY6" fmla="*/ 2133145 h 3906895"/>
                  <a:gd name="connsiteX7" fmla="*/ 799049 w 2963881"/>
                  <a:gd name="connsiteY7" fmla="*/ 2348570 h 3906895"/>
                  <a:gd name="connsiteX8" fmla="*/ 981485 w 2963881"/>
                  <a:gd name="connsiteY8" fmla="*/ 2226295 h 3906895"/>
                  <a:gd name="connsiteX9" fmla="*/ 1404563 w 2963881"/>
                  <a:gd name="connsiteY9" fmla="*/ 1775999 h 3906895"/>
                  <a:gd name="connsiteX10" fmla="*/ 1883941 w 2963881"/>
                  <a:gd name="connsiteY10" fmla="*/ 1343196 h 3906895"/>
                  <a:gd name="connsiteX11" fmla="*/ 2217734 w 2963881"/>
                  <a:gd name="connsiteY11" fmla="*/ 1071474 h 3906895"/>
                  <a:gd name="connsiteX12" fmla="*/ 1817920 w 2963881"/>
                  <a:gd name="connsiteY12" fmla="*/ 1938988 h 3906895"/>
                  <a:gd name="connsiteX13" fmla="*/ 1784887 w 2963881"/>
                  <a:gd name="connsiteY13" fmla="*/ 1997240 h 3906895"/>
                  <a:gd name="connsiteX14" fmla="*/ 845534 w 2963881"/>
                  <a:gd name="connsiteY14" fmla="*/ 2515422 h 3906895"/>
                  <a:gd name="connsiteX15" fmla="*/ 135193 w 2963881"/>
                  <a:gd name="connsiteY15" fmla="*/ 3262614 h 3906895"/>
                  <a:gd name="connsiteX16" fmla="*/ 11009 w 2963881"/>
                  <a:gd name="connsiteY16" fmla="*/ 3714820 h 3906895"/>
                  <a:gd name="connsiteX17" fmla="*/ 253605 w 2963881"/>
                  <a:gd name="connsiteY17" fmla="*/ 3905026 h 3906895"/>
                  <a:gd name="connsiteX18" fmla="*/ 798960 w 2963881"/>
                  <a:gd name="connsiteY18" fmla="*/ 3734222 h 3906895"/>
                  <a:gd name="connsiteX19" fmla="*/ 1486036 w 2963881"/>
                  <a:gd name="connsiteY19" fmla="*/ 3080179 h 3906895"/>
                  <a:gd name="connsiteX20" fmla="*/ 2155620 w 2963881"/>
                  <a:gd name="connsiteY20" fmla="*/ 2119470 h 3906895"/>
                  <a:gd name="connsiteX21" fmla="*/ 2338055 w 2963881"/>
                  <a:gd name="connsiteY21" fmla="*/ 1987472 h 3906895"/>
                  <a:gd name="connsiteX22" fmla="*/ 2235183 w 2963881"/>
                  <a:gd name="connsiteY22" fmla="*/ 1958346 h 3906895"/>
                  <a:gd name="connsiteX23" fmla="*/ 2640814 w 2963881"/>
                  <a:gd name="connsiteY23" fmla="*/ 1147085 h 3906895"/>
                  <a:gd name="connsiteX24" fmla="*/ 2588378 w 2963881"/>
                  <a:gd name="connsiteY24" fmla="*/ 1028717 h 3906895"/>
                  <a:gd name="connsiteX25" fmla="*/ 2372953 w 2963881"/>
                  <a:gd name="connsiteY25" fmla="*/ 900581 h 3906895"/>
                  <a:gd name="connsiteX26" fmla="*/ 2250678 w 2963881"/>
                  <a:gd name="connsiteY26" fmla="*/ 929707 h 3906895"/>
                  <a:gd name="connsiteX27" fmla="*/ 1749944 w 2963881"/>
                  <a:gd name="connsiteY27" fmla="*/ 1265498 h 3906895"/>
                  <a:gd name="connsiteX28" fmla="*/ 905695 w 2963881"/>
                  <a:gd name="connsiteY28" fmla="*/ 1946713 h 3906895"/>
                  <a:gd name="connsiteX29" fmla="*/ 1367624 w 2963881"/>
                  <a:gd name="connsiteY29" fmla="*/ 1156764 h 3906895"/>
                  <a:gd name="connsiteX30" fmla="*/ 1868358 w 2963881"/>
                  <a:gd name="connsiteY30" fmla="*/ 722008 h 3906895"/>
                  <a:gd name="connsiteX31" fmla="*/ 2623364 w 2963881"/>
                  <a:gd name="connsiteY31" fmla="*/ 432792 h 3906895"/>
                  <a:gd name="connsiteX32" fmla="*/ 2873731 w 2963881"/>
                  <a:gd name="connsiteY32" fmla="*/ 570607 h 3906895"/>
                  <a:gd name="connsiteX33" fmla="*/ 2805800 w 2963881"/>
                  <a:gd name="connsiteY33" fmla="*/ 799617 h 3906895"/>
                  <a:gd name="connsiteX34" fmla="*/ 2889271 w 2963881"/>
                  <a:gd name="connsiteY34" fmla="*/ 772445 h 3906895"/>
                  <a:gd name="connsiteX35" fmla="*/ 2953383 w 2963881"/>
                  <a:gd name="connsiteY35" fmla="*/ 454326 h 3906895"/>
                  <a:gd name="connsiteX36" fmla="*/ 1284242 w 2963881"/>
                  <a:gd name="connsiteY36" fmla="*/ 2800775 h 3906895"/>
                  <a:gd name="connsiteX37" fmla="*/ 742751 w 2963881"/>
                  <a:gd name="connsiteY37" fmla="*/ 3386932 h 3906895"/>
                  <a:gd name="connsiteX38" fmla="*/ 315764 w 2963881"/>
                  <a:gd name="connsiteY38" fmla="*/ 3666425 h 3906895"/>
                  <a:gd name="connsiteX39" fmla="*/ 218707 w 2963881"/>
                  <a:gd name="connsiteY39" fmla="*/ 3637299 h 3906895"/>
                  <a:gd name="connsiteX40" fmla="*/ 480707 w 2963881"/>
                  <a:gd name="connsiteY40" fmla="*/ 3121070 h 3906895"/>
                  <a:gd name="connsiteX41" fmla="*/ 1260933 w 2963881"/>
                  <a:gd name="connsiteY41" fmla="*/ 2426268 h 3906895"/>
                  <a:gd name="connsiteX42" fmla="*/ 1711229 w 2963881"/>
                  <a:gd name="connsiteY42" fmla="*/ 2160362 h 3906895"/>
                  <a:gd name="connsiteX43" fmla="*/ 1284242 w 2963881"/>
                  <a:gd name="connsiteY43" fmla="*/ 2800775 h 3906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963881" h="3906895">
                    <a:moveTo>
                      <a:pt x="2953383" y="454326"/>
                    </a:moveTo>
                    <a:cubicBezTo>
                      <a:pt x="2885452" y="332006"/>
                      <a:pt x="2821429" y="203959"/>
                      <a:pt x="2720465" y="103040"/>
                    </a:cubicBezTo>
                    <a:cubicBezTo>
                      <a:pt x="2673891" y="60328"/>
                      <a:pt x="2635086" y="-3696"/>
                      <a:pt x="2565202" y="167"/>
                    </a:cubicBezTo>
                    <a:cubicBezTo>
                      <a:pt x="2309019" y="15662"/>
                      <a:pt x="2068375" y="116626"/>
                      <a:pt x="1847090" y="236947"/>
                    </a:cubicBezTo>
                    <a:cubicBezTo>
                      <a:pt x="1530747" y="411614"/>
                      <a:pt x="1241530" y="638715"/>
                      <a:pt x="1016427" y="922070"/>
                    </a:cubicBezTo>
                    <a:cubicBezTo>
                      <a:pt x="822358" y="1170483"/>
                      <a:pt x="649602" y="1446069"/>
                      <a:pt x="577763" y="1754687"/>
                    </a:cubicBezTo>
                    <a:cubicBezTo>
                      <a:pt x="554498" y="1880825"/>
                      <a:pt x="538958" y="2014777"/>
                      <a:pt x="595256" y="2133145"/>
                    </a:cubicBezTo>
                    <a:cubicBezTo>
                      <a:pt x="636015" y="2222432"/>
                      <a:pt x="690360" y="2333075"/>
                      <a:pt x="799049" y="2348570"/>
                    </a:cubicBezTo>
                    <a:cubicBezTo>
                      <a:pt x="876703" y="2338847"/>
                      <a:pt x="929094" y="2276776"/>
                      <a:pt x="981485" y="2226295"/>
                    </a:cubicBezTo>
                    <a:cubicBezTo>
                      <a:pt x="1123162" y="2076847"/>
                      <a:pt x="1253208" y="1915723"/>
                      <a:pt x="1404563" y="1775999"/>
                    </a:cubicBezTo>
                    <a:cubicBezTo>
                      <a:pt x="1559827" y="1626551"/>
                      <a:pt x="1722862" y="1486827"/>
                      <a:pt x="1883941" y="1343196"/>
                    </a:cubicBezTo>
                    <a:cubicBezTo>
                      <a:pt x="1992631" y="1250002"/>
                      <a:pt x="2099365" y="1152990"/>
                      <a:pt x="2217734" y="1071474"/>
                    </a:cubicBezTo>
                    <a:cubicBezTo>
                      <a:pt x="2089642" y="1362599"/>
                      <a:pt x="1949918" y="1649861"/>
                      <a:pt x="1817920" y="1938988"/>
                    </a:cubicBezTo>
                    <a:cubicBezTo>
                      <a:pt x="1808197" y="1958390"/>
                      <a:pt x="1802380" y="1983654"/>
                      <a:pt x="1784887" y="1997240"/>
                    </a:cubicBezTo>
                    <a:cubicBezTo>
                      <a:pt x="1447187" y="2119515"/>
                      <a:pt x="1125027" y="2292228"/>
                      <a:pt x="845534" y="2515422"/>
                    </a:cubicBezTo>
                    <a:cubicBezTo>
                      <a:pt x="583535" y="2740570"/>
                      <a:pt x="325354" y="2973487"/>
                      <a:pt x="135193" y="3262614"/>
                    </a:cubicBezTo>
                    <a:cubicBezTo>
                      <a:pt x="49813" y="3394613"/>
                      <a:pt x="-29794" y="3553740"/>
                      <a:pt x="11009" y="3714820"/>
                    </a:cubicBezTo>
                    <a:cubicBezTo>
                      <a:pt x="36227" y="3825462"/>
                      <a:pt x="142963" y="3901163"/>
                      <a:pt x="253605" y="3905026"/>
                    </a:cubicBezTo>
                    <a:cubicBezTo>
                      <a:pt x="449627" y="3920565"/>
                      <a:pt x="637880" y="3837095"/>
                      <a:pt x="798960" y="3734222"/>
                    </a:cubicBezTo>
                    <a:cubicBezTo>
                      <a:pt x="1066776" y="3561510"/>
                      <a:pt x="1282245" y="3322776"/>
                      <a:pt x="1486036" y="3080179"/>
                    </a:cubicBezTo>
                    <a:cubicBezTo>
                      <a:pt x="1728633" y="2775467"/>
                      <a:pt x="1953782" y="2455261"/>
                      <a:pt x="2155620" y="2119470"/>
                    </a:cubicBezTo>
                    <a:cubicBezTo>
                      <a:pt x="2194425" y="2045679"/>
                      <a:pt x="2330285" y="2088391"/>
                      <a:pt x="2338055" y="1987472"/>
                    </a:cubicBezTo>
                    <a:cubicBezTo>
                      <a:pt x="2307020" y="1968069"/>
                      <a:pt x="2270125" y="1960300"/>
                      <a:pt x="2235183" y="1958346"/>
                    </a:cubicBezTo>
                    <a:cubicBezTo>
                      <a:pt x="2371044" y="1688577"/>
                      <a:pt x="2534078" y="1432394"/>
                      <a:pt x="2640814" y="1147085"/>
                    </a:cubicBezTo>
                    <a:cubicBezTo>
                      <a:pt x="2660215" y="1100510"/>
                      <a:pt x="2623364" y="1055889"/>
                      <a:pt x="2588378" y="1028717"/>
                    </a:cubicBezTo>
                    <a:cubicBezTo>
                      <a:pt x="2522400" y="976326"/>
                      <a:pt x="2452516" y="927754"/>
                      <a:pt x="2372953" y="900581"/>
                    </a:cubicBezTo>
                    <a:cubicBezTo>
                      <a:pt x="2330285" y="885086"/>
                      <a:pt x="2287574" y="912258"/>
                      <a:pt x="2250678" y="929707"/>
                    </a:cubicBezTo>
                    <a:cubicBezTo>
                      <a:pt x="2076011" y="1026764"/>
                      <a:pt x="1911025" y="1145132"/>
                      <a:pt x="1749944" y="1265498"/>
                    </a:cubicBezTo>
                    <a:cubicBezTo>
                      <a:pt x="1462727" y="1486738"/>
                      <a:pt x="1181281" y="1713840"/>
                      <a:pt x="905695" y="1946713"/>
                    </a:cubicBezTo>
                    <a:cubicBezTo>
                      <a:pt x="963902" y="1640049"/>
                      <a:pt x="1158015" y="1380003"/>
                      <a:pt x="1367624" y="1156764"/>
                    </a:cubicBezTo>
                    <a:cubicBezTo>
                      <a:pt x="1520934" y="999547"/>
                      <a:pt x="1676243" y="836513"/>
                      <a:pt x="1868358" y="722008"/>
                    </a:cubicBezTo>
                    <a:cubicBezTo>
                      <a:pt x="2097412" y="580330"/>
                      <a:pt x="2347735" y="444469"/>
                      <a:pt x="2623364" y="432792"/>
                    </a:cubicBezTo>
                    <a:cubicBezTo>
                      <a:pt x="2720377" y="432792"/>
                      <a:pt x="2844605" y="463827"/>
                      <a:pt x="2873731" y="570607"/>
                    </a:cubicBezTo>
                    <a:cubicBezTo>
                      <a:pt x="2891180" y="654077"/>
                      <a:pt x="2834926" y="725871"/>
                      <a:pt x="2805800" y="799617"/>
                    </a:cubicBezTo>
                    <a:cubicBezTo>
                      <a:pt x="2823249" y="850055"/>
                      <a:pt x="2873731" y="797664"/>
                      <a:pt x="2889271" y="772445"/>
                    </a:cubicBezTo>
                    <a:cubicBezTo>
                      <a:pt x="2941750" y="679473"/>
                      <a:pt x="2984418" y="562970"/>
                      <a:pt x="2953383" y="454326"/>
                    </a:cubicBezTo>
                    <a:close/>
                    <a:moveTo>
                      <a:pt x="1284242" y="2800775"/>
                    </a:moveTo>
                    <a:cubicBezTo>
                      <a:pt x="1125116" y="3014290"/>
                      <a:pt x="938773" y="3208359"/>
                      <a:pt x="742751" y="3386932"/>
                    </a:cubicBezTo>
                    <a:cubicBezTo>
                      <a:pt x="612750" y="3497530"/>
                      <a:pt x="480751" y="3613989"/>
                      <a:pt x="315764" y="3666425"/>
                    </a:cubicBezTo>
                    <a:cubicBezTo>
                      <a:pt x="282775" y="3674195"/>
                      <a:pt x="220661" y="3687781"/>
                      <a:pt x="218707" y="3637299"/>
                    </a:cubicBezTo>
                    <a:cubicBezTo>
                      <a:pt x="232294" y="3437414"/>
                      <a:pt x="360385" y="3270518"/>
                      <a:pt x="480707" y="3121070"/>
                    </a:cubicBezTo>
                    <a:cubicBezTo>
                      <a:pt x="705855" y="2855208"/>
                      <a:pt x="977577" y="2628107"/>
                      <a:pt x="1260933" y="2426268"/>
                    </a:cubicBezTo>
                    <a:cubicBezTo>
                      <a:pt x="1404563" y="2327258"/>
                      <a:pt x="1552057" y="2234109"/>
                      <a:pt x="1711229" y="2160362"/>
                    </a:cubicBezTo>
                    <a:cubicBezTo>
                      <a:pt x="1579274" y="2379605"/>
                      <a:pt x="1441459" y="2598892"/>
                      <a:pt x="1284242" y="2800775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8" name="任意多边形: 形状 807">
                <a:extLst>
                  <a:ext uri="{FF2B5EF4-FFF2-40B4-BE49-F238E27FC236}">
                    <a16:creationId xmlns:a16="http://schemas.microsoft.com/office/drawing/2014/main" id="{CE011636-4388-ABCA-AF30-DF4A5050D7B3}"/>
                  </a:ext>
                </a:extLst>
              </p:cNvPr>
              <p:cNvSpPr/>
              <p:nvPr/>
            </p:nvSpPr>
            <p:spPr>
              <a:xfrm>
                <a:off x="1682208" y="2652415"/>
                <a:ext cx="3108014" cy="3137422"/>
              </a:xfrm>
              <a:custGeom>
                <a:avLst/>
                <a:gdLst>
                  <a:gd name="connsiteX0" fmla="*/ 3099932 w 3108014"/>
                  <a:gd name="connsiteY0" fmla="*/ 421126 h 3137422"/>
                  <a:gd name="connsiteX1" fmla="*/ 3037818 w 3108014"/>
                  <a:gd name="connsiteY1" fmla="*/ 194068 h 3137422"/>
                  <a:gd name="connsiteX2" fmla="*/ 2750556 w 3108014"/>
                  <a:gd name="connsiteY2" fmla="*/ 0 h 3137422"/>
                  <a:gd name="connsiteX3" fmla="*/ 2383730 w 3108014"/>
                  <a:gd name="connsiteY3" fmla="*/ 143631 h 3137422"/>
                  <a:gd name="connsiteX4" fmla="*/ 1739365 w 3108014"/>
                  <a:gd name="connsiteY4" fmla="*/ 558985 h 3137422"/>
                  <a:gd name="connsiteX5" fmla="*/ 1945111 w 3108014"/>
                  <a:gd name="connsiteY5" fmla="*/ 320251 h 3137422"/>
                  <a:gd name="connsiteX6" fmla="*/ 1714147 w 3108014"/>
                  <a:gd name="connsiteY6" fmla="*/ 77654 h 3137422"/>
                  <a:gd name="connsiteX7" fmla="*/ 1529757 w 3108014"/>
                  <a:gd name="connsiteY7" fmla="*/ 126182 h 3137422"/>
                  <a:gd name="connsiteX8" fmla="*/ 1011531 w 3108014"/>
                  <a:gd name="connsiteY8" fmla="*/ 463882 h 3137422"/>
                  <a:gd name="connsiteX9" fmla="*/ 990175 w 3108014"/>
                  <a:gd name="connsiteY9" fmla="*/ 531813 h 3137422"/>
                  <a:gd name="connsiteX10" fmla="*/ 1060059 w 3108014"/>
                  <a:gd name="connsiteY10" fmla="*/ 508503 h 3137422"/>
                  <a:gd name="connsiteX11" fmla="*/ 1456010 w 3108014"/>
                  <a:gd name="connsiteY11" fmla="*/ 300848 h 3137422"/>
                  <a:gd name="connsiteX12" fmla="*/ 194453 w 3108014"/>
                  <a:gd name="connsiteY12" fmla="*/ 1993254 h 3137422"/>
                  <a:gd name="connsiteX13" fmla="*/ 10064 w 3108014"/>
                  <a:gd name="connsiteY13" fmla="*/ 2468769 h 3137422"/>
                  <a:gd name="connsiteX14" fmla="*/ 83811 w 3108014"/>
                  <a:gd name="connsiteY14" fmla="*/ 2953963 h 3137422"/>
                  <a:gd name="connsiteX15" fmla="*/ 367166 w 3108014"/>
                  <a:gd name="connsiteY15" fmla="*/ 3136398 h 3137422"/>
                  <a:gd name="connsiteX16" fmla="*/ 398201 w 3108014"/>
                  <a:gd name="connsiteY16" fmla="*/ 3085961 h 3137422"/>
                  <a:gd name="connsiteX17" fmla="*/ 291465 w 3108014"/>
                  <a:gd name="connsiteY17" fmla="*/ 2905434 h 3137422"/>
                  <a:gd name="connsiteX18" fmla="*/ 386568 w 3108014"/>
                  <a:gd name="connsiteY18" fmla="*/ 2497851 h 3137422"/>
                  <a:gd name="connsiteX19" fmla="*/ 916427 w 3108014"/>
                  <a:gd name="connsiteY19" fmla="*/ 1612842 h 3137422"/>
                  <a:gd name="connsiteX20" fmla="*/ 2005227 w 3108014"/>
                  <a:gd name="connsiteY20" fmla="*/ 568664 h 3137422"/>
                  <a:gd name="connsiteX21" fmla="*/ 2655408 w 3108014"/>
                  <a:gd name="connsiteY21" fmla="*/ 201838 h 3137422"/>
                  <a:gd name="connsiteX22" fmla="*/ 2641822 w 3108014"/>
                  <a:gd name="connsiteY22" fmla="*/ 409537 h 3137422"/>
                  <a:gd name="connsiteX23" fmla="*/ 2212926 w 3108014"/>
                  <a:gd name="connsiteY23" fmla="*/ 1106293 h 3137422"/>
                  <a:gd name="connsiteX24" fmla="*/ 1611274 w 3108014"/>
                  <a:gd name="connsiteY24" fmla="*/ 1725394 h 3137422"/>
                  <a:gd name="connsiteX25" fmla="*/ 1137713 w 3108014"/>
                  <a:gd name="connsiteY25" fmla="*/ 1948589 h 3137422"/>
                  <a:gd name="connsiteX26" fmla="*/ 947507 w 3108014"/>
                  <a:gd name="connsiteY26" fmla="*/ 1752567 h 3137422"/>
                  <a:gd name="connsiteX27" fmla="*/ 920335 w 3108014"/>
                  <a:gd name="connsiteY27" fmla="*/ 1936956 h 3137422"/>
                  <a:gd name="connsiteX28" fmla="*/ 1258034 w 3108014"/>
                  <a:gd name="connsiteY28" fmla="*/ 2129071 h 3137422"/>
                  <a:gd name="connsiteX29" fmla="*/ 2007181 w 3108014"/>
                  <a:gd name="connsiteY29" fmla="*/ 1828267 h 3137422"/>
                  <a:gd name="connsiteX30" fmla="*/ 2800993 w 3108014"/>
                  <a:gd name="connsiteY30" fmla="*/ 1030592 h 3137422"/>
                  <a:gd name="connsiteX31" fmla="*/ 3099932 w 3108014"/>
                  <a:gd name="connsiteY31" fmla="*/ 421126 h 3137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3108014" h="3137422">
                    <a:moveTo>
                      <a:pt x="3099932" y="421126"/>
                    </a:moveTo>
                    <a:cubicBezTo>
                      <a:pt x="3127104" y="339609"/>
                      <a:pt x="3080530" y="260001"/>
                      <a:pt x="3037818" y="194068"/>
                    </a:cubicBezTo>
                    <a:cubicBezTo>
                      <a:pt x="2967934" y="98966"/>
                      <a:pt x="2870922" y="13542"/>
                      <a:pt x="2750556" y="0"/>
                    </a:cubicBezTo>
                    <a:cubicBezTo>
                      <a:pt x="2616648" y="15540"/>
                      <a:pt x="2498235" y="79563"/>
                      <a:pt x="2383730" y="143631"/>
                    </a:cubicBezTo>
                    <a:cubicBezTo>
                      <a:pt x="2160536" y="269769"/>
                      <a:pt x="1956743" y="423124"/>
                      <a:pt x="1739365" y="558985"/>
                    </a:cubicBezTo>
                    <a:cubicBezTo>
                      <a:pt x="1805343" y="475515"/>
                      <a:pt x="1882997" y="403721"/>
                      <a:pt x="1945111" y="320251"/>
                    </a:cubicBezTo>
                    <a:cubicBezTo>
                      <a:pt x="1904352" y="211562"/>
                      <a:pt x="1820882" y="120322"/>
                      <a:pt x="1714147" y="77654"/>
                    </a:cubicBezTo>
                    <a:cubicBezTo>
                      <a:pt x="1648169" y="50482"/>
                      <a:pt x="1586055" y="97056"/>
                      <a:pt x="1529757" y="126182"/>
                    </a:cubicBezTo>
                    <a:cubicBezTo>
                      <a:pt x="1351184" y="229055"/>
                      <a:pt x="1176518" y="339653"/>
                      <a:pt x="1011531" y="463882"/>
                    </a:cubicBezTo>
                    <a:cubicBezTo>
                      <a:pt x="984358" y="477468"/>
                      <a:pt x="972726" y="504640"/>
                      <a:pt x="990175" y="531813"/>
                    </a:cubicBezTo>
                    <a:cubicBezTo>
                      <a:pt x="1015393" y="531813"/>
                      <a:pt x="1038703" y="520180"/>
                      <a:pt x="1060059" y="508503"/>
                    </a:cubicBezTo>
                    <a:cubicBezTo>
                      <a:pt x="1193966" y="442526"/>
                      <a:pt x="1324012" y="370688"/>
                      <a:pt x="1456010" y="300848"/>
                    </a:cubicBezTo>
                    <a:cubicBezTo>
                      <a:pt x="1015438" y="850110"/>
                      <a:pt x="536060" y="1376062"/>
                      <a:pt x="194453" y="1993254"/>
                    </a:cubicBezTo>
                    <a:cubicBezTo>
                      <a:pt x="114890" y="2142702"/>
                      <a:pt x="41143" y="2299919"/>
                      <a:pt x="10064" y="2468769"/>
                    </a:cubicBezTo>
                    <a:cubicBezTo>
                      <a:pt x="-15155" y="2631802"/>
                      <a:pt x="6157" y="2806468"/>
                      <a:pt x="83811" y="2953963"/>
                    </a:cubicBezTo>
                    <a:cubicBezTo>
                      <a:pt x="140109" y="3056835"/>
                      <a:pt x="246844" y="3134489"/>
                      <a:pt x="367166" y="3136398"/>
                    </a:cubicBezTo>
                    <a:cubicBezTo>
                      <a:pt x="392385" y="3144213"/>
                      <a:pt x="417648" y="3105364"/>
                      <a:pt x="398201" y="3085961"/>
                    </a:cubicBezTo>
                    <a:cubicBezTo>
                      <a:pt x="351626" y="3031617"/>
                      <a:pt x="293375" y="2981135"/>
                      <a:pt x="291465" y="2905434"/>
                    </a:cubicBezTo>
                    <a:cubicBezTo>
                      <a:pt x="287558" y="2763756"/>
                      <a:pt x="338040" y="2627895"/>
                      <a:pt x="386568" y="2497851"/>
                    </a:cubicBezTo>
                    <a:cubicBezTo>
                      <a:pt x="522430" y="2181507"/>
                      <a:pt x="706819" y="1886474"/>
                      <a:pt x="916427" y="1612842"/>
                    </a:cubicBezTo>
                    <a:cubicBezTo>
                      <a:pt x="1230862" y="1220798"/>
                      <a:pt x="1587964" y="855882"/>
                      <a:pt x="2005227" y="568664"/>
                    </a:cubicBezTo>
                    <a:cubicBezTo>
                      <a:pt x="2209019" y="426986"/>
                      <a:pt x="2418628" y="287262"/>
                      <a:pt x="2655408" y="201838"/>
                    </a:cubicBezTo>
                    <a:cubicBezTo>
                      <a:pt x="2703937" y="263953"/>
                      <a:pt x="2661225" y="343516"/>
                      <a:pt x="2641822" y="409537"/>
                    </a:cubicBezTo>
                    <a:cubicBezTo>
                      <a:pt x="2544766" y="665721"/>
                      <a:pt x="2379823" y="890868"/>
                      <a:pt x="2212926" y="1106293"/>
                    </a:cubicBezTo>
                    <a:cubicBezTo>
                      <a:pt x="2034353" y="1331441"/>
                      <a:pt x="1838331" y="1546821"/>
                      <a:pt x="1611274" y="1725394"/>
                    </a:cubicBezTo>
                    <a:cubicBezTo>
                      <a:pt x="1473459" y="1834083"/>
                      <a:pt x="1316242" y="1929186"/>
                      <a:pt x="1137713" y="1948589"/>
                    </a:cubicBezTo>
                    <a:cubicBezTo>
                      <a:pt x="1040701" y="1921416"/>
                      <a:pt x="1009621" y="1818544"/>
                      <a:pt x="947507" y="1752567"/>
                    </a:cubicBezTo>
                    <a:cubicBezTo>
                      <a:pt x="891209" y="1797188"/>
                      <a:pt x="895116" y="1876751"/>
                      <a:pt x="920335" y="1936956"/>
                    </a:cubicBezTo>
                    <a:cubicBezTo>
                      <a:pt x="972726" y="2070864"/>
                      <a:pt x="1122173" y="2132978"/>
                      <a:pt x="1258034" y="2129071"/>
                    </a:cubicBezTo>
                    <a:cubicBezTo>
                      <a:pt x="1535573" y="2127162"/>
                      <a:pt x="1785940" y="1983486"/>
                      <a:pt x="2007181" y="1828267"/>
                    </a:cubicBezTo>
                    <a:cubicBezTo>
                      <a:pt x="2307985" y="1603119"/>
                      <a:pt x="2585524" y="1341120"/>
                      <a:pt x="2800993" y="1030592"/>
                    </a:cubicBezTo>
                    <a:cubicBezTo>
                      <a:pt x="2927220" y="842251"/>
                      <a:pt x="3045588" y="642367"/>
                      <a:pt x="3099932" y="421126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9" name="任意多边形: 形状 808">
                <a:extLst>
                  <a:ext uri="{FF2B5EF4-FFF2-40B4-BE49-F238E27FC236}">
                    <a16:creationId xmlns:a16="http://schemas.microsoft.com/office/drawing/2014/main" id="{B63673DB-5C76-3675-9447-F16B843C998A}"/>
                  </a:ext>
                </a:extLst>
              </p:cNvPr>
              <p:cNvSpPr/>
              <p:nvPr/>
            </p:nvSpPr>
            <p:spPr>
              <a:xfrm>
                <a:off x="4268137" y="2673922"/>
                <a:ext cx="2241306" cy="2255013"/>
              </a:xfrm>
              <a:custGeom>
                <a:avLst/>
                <a:gdLst>
                  <a:gd name="connsiteX0" fmla="*/ 1924963 w 2241306"/>
                  <a:gd name="connsiteY0" fmla="*/ 1234145 h 2255013"/>
                  <a:gd name="connsiteX1" fmla="*/ 1882296 w 2241306"/>
                  <a:gd name="connsiteY1" fmla="*/ 1055571 h 2255013"/>
                  <a:gd name="connsiteX2" fmla="*/ 2099629 w 2241306"/>
                  <a:gd name="connsiteY2" fmla="*/ 700378 h 2255013"/>
                  <a:gd name="connsiteX3" fmla="*/ 2241307 w 2241306"/>
                  <a:gd name="connsiteY3" fmla="*/ 514079 h 2255013"/>
                  <a:gd name="connsiteX4" fmla="*/ 2134571 w 2241306"/>
                  <a:gd name="connsiteY4" fmla="*/ 333597 h 2255013"/>
                  <a:gd name="connsiteX5" fmla="*/ 1957952 w 2241306"/>
                  <a:gd name="connsiteY5" fmla="*/ 285069 h 2255013"/>
                  <a:gd name="connsiteX6" fmla="*/ 869152 w 2241306"/>
                  <a:gd name="connsiteY6" fmla="*/ 1173984 h 2255013"/>
                  <a:gd name="connsiteX7" fmla="*/ 1492160 w 2241306"/>
                  <a:gd name="connsiteY7" fmla="*/ 422884 h 2255013"/>
                  <a:gd name="connsiteX8" fmla="*/ 1591126 w 2241306"/>
                  <a:gd name="connsiteY8" fmla="*/ 261804 h 2255013"/>
                  <a:gd name="connsiteX9" fmla="*/ 1371795 w 2241306"/>
                  <a:gd name="connsiteY9" fmla="*/ 13391 h 2255013"/>
                  <a:gd name="connsiteX10" fmla="*/ 1156370 w 2241306"/>
                  <a:gd name="connsiteY10" fmla="*/ 52195 h 2255013"/>
                  <a:gd name="connsiteX11" fmla="*/ 628464 w 2241306"/>
                  <a:gd name="connsiteY11" fmla="*/ 391849 h 2255013"/>
                  <a:gd name="connsiteX12" fmla="*/ 550810 w 2241306"/>
                  <a:gd name="connsiteY12" fmla="*/ 490814 h 2255013"/>
                  <a:gd name="connsiteX13" fmla="*/ 610971 w 2241306"/>
                  <a:gd name="connsiteY13" fmla="*/ 512170 h 2255013"/>
                  <a:gd name="connsiteX14" fmla="*/ 1102025 w 2241306"/>
                  <a:gd name="connsiteY14" fmla="*/ 221045 h 2255013"/>
                  <a:gd name="connsiteX15" fmla="*/ 131594 w 2241306"/>
                  <a:gd name="connsiteY15" fmla="*/ 1624280 h 2255013"/>
                  <a:gd name="connsiteX16" fmla="*/ 17088 w 2241306"/>
                  <a:gd name="connsiteY16" fmla="*/ 2115290 h 2255013"/>
                  <a:gd name="connsiteX17" fmla="*/ 203431 w 2241306"/>
                  <a:gd name="connsiteY17" fmla="*/ 2255013 h 2255013"/>
                  <a:gd name="connsiteX18" fmla="*/ 358695 w 2241306"/>
                  <a:gd name="connsiteY18" fmla="*/ 1911498 h 2255013"/>
                  <a:gd name="connsiteX19" fmla="*/ 904050 w 2241306"/>
                  <a:gd name="connsiteY19" fmla="*/ 1307892 h 2255013"/>
                  <a:gd name="connsiteX20" fmla="*/ 1701724 w 2241306"/>
                  <a:gd name="connsiteY20" fmla="*/ 607229 h 2255013"/>
                  <a:gd name="connsiteX21" fmla="*/ 1678459 w 2241306"/>
                  <a:gd name="connsiteY21" fmla="*/ 1094376 h 2255013"/>
                  <a:gd name="connsiteX22" fmla="*/ 1924963 w 2241306"/>
                  <a:gd name="connsiteY22" fmla="*/ 1234145 h 2255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241306" h="2255013">
                    <a:moveTo>
                      <a:pt x="1924963" y="1234145"/>
                    </a:moveTo>
                    <a:cubicBezTo>
                      <a:pt x="1893928" y="1179800"/>
                      <a:pt x="1866756" y="1117686"/>
                      <a:pt x="1882296" y="1055571"/>
                    </a:cubicBezTo>
                    <a:cubicBezTo>
                      <a:pt x="1909423" y="915847"/>
                      <a:pt x="2002617" y="799388"/>
                      <a:pt x="2099629" y="700378"/>
                    </a:cubicBezTo>
                    <a:cubicBezTo>
                      <a:pt x="2152065" y="644125"/>
                      <a:pt x="2221905" y="593643"/>
                      <a:pt x="2241307" y="514079"/>
                    </a:cubicBezTo>
                    <a:cubicBezTo>
                      <a:pt x="2241307" y="440333"/>
                      <a:pt x="2185009" y="382081"/>
                      <a:pt x="2134571" y="333597"/>
                    </a:cubicBezTo>
                    <a:cubicBezTo>
                      <a:pt x="2086043" y="294748"/>
                      <a:pt x="2018157" y="250127"/>
                      <a:pt x="1957952" y="285069"/>
                    </a:cubicBezTo>
                    <a:cubicBezTo>
                      <a:pt x="1563954" y="543206"/>
                      <a:pt x="1220437" y="865366"/>
                      <a:pt x="869152" y="1173984"/>
                    </a:cubicBezTo>
                    <a:cubicBezTo>
                      <a:pt x="1076806" y="923617"/>
                      <a:pt x="1284461" y="673250"/>
                      <a:pt x="1492160" y="422884"/>
                    </a:cubicBezTo>
                    <a:cubicBezTo>
                      <a:pt x="1530965" y="374400"/>
                      <a:pt x="1575587" y="325872"/>
                      <a:pt x="1591126" y="261804"/>
                    </a:cubicBezTo>
                    <a:cubicBezTo>
                      <a:pt x="1581403" y="143436"/>
                      <a:pt x="1478574" y="52195"/>
                      <a:pt x="1371795" y="13391"/>
                    </a:cubicBezTo>
                    <a:cubicBezTo>
                      <a:pt x="1298048" y="-21551"/>
                      <a:pt x="1222347" y="19207"/>
                      <a:pt x="1156370" y="52195"/>
                    </a:cubicBezTo>
                    <a:cubicBezTo>
                      <a:pt x="971980" y="151161"/>
                      <a:pt x="801177" y="275390"/>
                      <a:pt x="628464" y="391849"/>
                    </a:cubicBezTo>
                    <a:cubicBezTo>
                      <a:pt x="593522" y="417067"/>
                      <a:pt x="548901" y="442331"/>
                      <a:pt x="550810" y="490814"/>
                    </a:cubicBezTo>
                    <a:cubicBezTo>
                      <a:pt x="570212" y="498584"/>
                      <a:pt x="591569" y="504400"/>
                      <a:pt x="610971" y="512170"/>
                    </a:cubicBezTo>
                    <a:cubicBezTo>
                      <a:pt x="777867" y="422884"/>
                      <a:pt x="937038" y="316104"/>
                      <a:pt x="1102025" y="221045"/>
                    </a:cubicBezTo>
                    <a:cubicBezTo>
                      <a:pt x="770142" y="682974"/>
                      <a:pt x="442166" y="1148765"/>
                      <a:pt x="131594" y="1624280"/>
                    </a:cubicBezTo>
                    <a:cubicBezTo>
                      <a:pt x="48123" y="1771774"/>
                      <a:pt x="-37256" y="1944531"/>
                      <a:pt x="17088" y="2115290"/>
                    </a:cubicBezTo>
                    <a:cubicBezTo>
                      <a:pt x="40398" y="2198716"/>
                      <a:pt x="119961" y="2249197"/>
                      <a:pt x="203431" y="2255013"/>
                    </a:cubicBezTo>
                    <a:cubicBezTo>
                      <a:pt x="215064" y="2126922"/>
                      <a:pt x="290765" y="2018233"/>
                      <a:pt x="358695" y="1911498"/>
                    </a:cubicBezTo>
                    <a:cubicBezTo>
                      <a:pt x="513959" y="1688303"/>
                      <a:pt x="706118" y="1492281"/>
                      <a:pt x="904050" y="1307892"/>
                    </a:cubicBezTo>
                    <a:cubicBezTo>
                      <a:pt x="1168002" y="1071111"/>
                      <a:pt x="1435862" y="840147"/>
                      <a:pt x="1701724" y="607229"/>
                    </a:cubicBezTo>
                    <a:cubicBezTo>
                      <a:pt x="1631840" y="756676"/>
                      <a:pt x="1596942" y="942975"/>
                      <a:pt x="1678459" y="1094376"/>
                    </a:cubicBezTo>
                    <a:cubicBezTo>
                      <a:pt x="1725078" y="1183707"/>
                      <a:pt x="1822135" y="1241915"/>
                      <a:pt x="1924963" y="1234145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0" name="任意多边形: 形状 809">
                <a:extLst>
                  <a:ext uri="{FF2B5EF4-FFF2-40B4-BE49-F238E27FC236}">
                    <a16:creationId xmlns:a16="http://schemas.microsoft.com/office/drawing/2014/main" id="{B5E7EF0C-3067-DCE5-AE14-C17627E23C67}"/>
                  </a:ext>
                </a:extLst>
              </p:cNvPr>
              <p:cNvSpPr/>
              <p:nvPr/>
            </p:nvSpPr>
            <p:spPr>
              <a:xfrm>
                <a:off x="6058418" y="2718303"/>
                <a:ext cx="1478670" cy="2119512"/>
              </a:xfrm>
              <a:custGeom>
                <a:avLst/>
                <a:gdLst>
                  <a:gd name="connsiteX0" fmla="*/ 1273964 w 1478670"/>
                  <a:gd name="connsiteY0" fmla="*/ 593927 h 2119512"/>
                  <a:gd name="connsiteX1" fmla="*/ 1462216 w 1478670"/>
                  <a:gd name="connsiteY1" fmla="*/ 372642 h 2119512"/>
                  <a:gd name="connsiteX2" fmla="*/ 1427274 w 1478670"/>
                  <a:gd name="connsiteY2" fmla="*/ 176620 h 2119512"/>
                  <a:gd name="connsiteX3" fmla="*/ 1120610 w 1478670"/>
                  <a:gd name="connsiteY3" fmla="*/ 0 h 2119512"/>
                  <a:gd name="connsiteX4" fmla="*/ 1081804 w 1478670"/>
                  <a:gd name="connsiteY4" fmla="*/ 147538 h 2119512"/>
                  <a:gd name="connsiteX5" fmla="*/ 379188 w 1478670"/>
                  <a:gd name="connsiteY5" fmla="*/ 1057765 h 2119512"/>
                  <a:gd name="connsiteX6" fmla="*/ 45351 w 1478670"/>
                  <a:gd name="connsiteY6" fmla="*/ 1653601 h 2119512"/>
                  <a:gd name="connsiteX7" fmla="*/ 22042 w 1478670"/>
                  <a:gd name="connsiteY7" fmla="*/ 1979668 h 2119512"/>
                  <a:gd name="connsiteX8" fmla="*/ 256913 w 1478670"/>
                  <a:gd name="connsiteY8" fmla="*/ 2115529 h 2119512"/>
                  <a:gd name="connsiteX9" fmla="*/ 318983 w 1478670"/>
                  <a:gd name="connsiteY9" fmla="*/ 2090311 h 2119512"/>
                  <a:gd name="connsiteX10" fmla="*/ 260732 w 1478670"/>
                  <a:gd name="connsiteY10" fmla="*/ 2051506 h 2119512"/>
                  <a:gd name="connsiteX11" fmla="*/ 456754 w 1478670"/>
                  <a:gd name="connsiteY11" fmla="*/ 1603164 h 2119512"/>
                  <a:gd name="connsiteX12" fmla="*/ 1273964 w 1478670"/>
                  <a:gd name="connsiteY12" fmla="*/ 593927 h 2119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670" h="2119512">
                    <a:moveTo>
                      <a:pt x="1273964" y="593927"/>
                    </a:moveTo>
                    <a:cubicBezTo>
                      <a:pt x="1339985" y="522134"/>
                      <a:pt x="1413732" y="456112"/>
                      <a:pt x="1462216" y="372642"/>
                    </a:cubicBezTo>
                    <a:cubicBezTo>
                      <a:pt x="1499112" y="308618"/>
                      <a:pt x="1468033" y="230964"/>
                      <a:pt x="1427274" y="176620"/>
                    </a:cubicBezTo>
                    <a:cubicBezTo>
                      <a:pt x="1351574" y="85379"/>
                      <a:pt x="1244838" y="5816"/>
                      <a:pt x="1120610" y="0"/>
                    </a:cubicBezTo>
                    <a:cubicBezTo>
                      <a:pt x="1138058" y="54344"/>
                      <a:pt x="1118656" y="108689"/>
                      <a:pt x="1081804" y="147538"/>
                    </a:cubicBezTo>
                    <a:cubicBezTo>
                      <a:pt x="841117" y="446389"/>
                      <a:pt x="596567" y="741421"/>
                      <a:pt x="379188" y="1057765"/>
                    </a:cubicBezTo>
                    <a:cubicBezTo>
                      <a:pt x="253051" y="1246062"/>
                      <a:pt x="126868" y="1440130"/>
                      <a:pt x="45351" y="1653601"/>
                    </a:cubicBezTo>
                    <a:cubicBezTo>
                      <a:pt x="8455" y="1756430"/>
                      <a:pt x="-22579" y="1874886"/>
                      <a:pt x="22042" y="1979668"/>
                    </a:cubicBezTo>
                    <a:cubicBezTo>
                      <a:pt x="62800" y="2070908"/>
                      <a:pt x="167582" y="2099990"/>
                      <a:pt x="256913" y="2115529"/>
                    </a:cubicBezTo>
                    <a:cubicBezTo>
                      <a:pt x="284041" y="2127162"/>
                      <a:pt x="305441" y="2111667"/>
                      <a:pt x="318983" y="2090311"/>
                    </a:cubicBezTo>
                    <a:cubicBezTo>
                      <a:pt x="299581" y="2076725"/>
                      <a:pt x="280178" y="2065092"/>
                      <a:pt x="260732" y="2051506"/>
                    </a:cubicBezTo>
                    <a:cubicBezTo>
                      <a:pt x="278225" y="1884610"/>
                      <a:pt x="369421" y="1740978"/>
                      <a:pt x="456754" y="1603164"/>
                    </a:cubicBezTo>
                    <a:cubicBezTo>
                      <a:pt x="693668" y="1238292"/>
                      <a:pt x="984792" y="916132"/>
                      <a:pt x="1273964" y="593927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1" name="任意多边形: 形状 810">
                <a:extLst>
                  <a:ext uri="{FF2B5EF4-FFF2-40B4-BE49-F238E27FC236}">
                    <a16:creationId xmlns:a16="http://schemas.microsoft.com/office/drawing/2014/main" id="{53148E7B-46F1-FCBA-F297-64C6BAFE3D33}"/>
                  </a:ext>
                </a:extLst>
              </p:cNvPr>
              <p:cNvSpPr/>
              <p:nvPr/>
            </p:nvSpPr>
            <p:spPr>
              <a:xfrm>
                <a:off x="6931986" y="2740210"/>
                <a:ext cx="2550867" cy="2135418"/>
              </a:xfrm>
              <a:custGeom>
                <a:avLst/>
                <a:gdLst>
                  <a:gd name="connsiteX0" fmla="*/ 1848295 w 2550867"/>
                  <a:gd name="connsiteY0" fmla="*/ 2093666 h 2135418"/>
                  <a:gd name="connsiteX1" fmla="*/ 1896824 w 2550867"/>
                  <a:gd name="connsiteY1" fmla="*/ 2025735 h 2135418"/>
                  <a:gd name="connsiteX2" fmla="*/ 1757056 w 2550867"/>
                  <a:gd name="connsiteY2" fmla="*/ 1938402 h 2135418"/>
                  <a:gd name="connsiteX3" fmla="*/ 1791998 w 2550867"/>
                  <a:gd name="connsiteY3" fmla="*/ 1515279 h 2135418"/>
                  <a:gd name="connsiteX4" fmla="*/ 2120019 w 2550867"/>
                  <a:gd name="connsiteY4" fmla="*/ 971878 h 2135418"/>
                  <a:gd name="connsiteX5" fmla="*/ 2486844 w 2550867"/>
                  <a:gd name="connsiteY5" fmla="*/ 523536 h 2135418"/>
                  <a:gd name="connsiteX6" fmla="*/ 2550868 w 2550867"/>
                  <a:gd name="connsiteY6" fmla="*/ 430342 h 2135418"/>
                  <a:gd name="connsiteX7" fmla="*/ 2294685 w 2550867"/>
                  <a:gd name="connsiteY7" fmla="*/ 164480 h 2135418"/>
                  <a:gd name="connsiteX8" fmla="*/ 1937582 w 2550867"/>
                  <a:gd name="connsiteY8" fmla="*/ 321697 h 2135418"/>
                  <a:gd name="connsiteX9" fmla="*/ 829380 w 2550867"/>
                  <a:gd name="connsiteY9" fmla="*/ 1233877 h 2135418"/>
                  <a:gd name="connsiteX10" fmla="*/ 784715 w 2550867"/>
                  <a:gd name="connsiteY10" fmla="*/ 1264912 h 2135418"/>
                  <a:gd name="connsiteX11" fmla="*/ 1471791 w 2550867"/>
                  <a:gd name="connsiteY11" fmla="*/ 457514 h 2135418"/>
                  <a:gd name="connsiteX12" fmla="*/ 1578526 w 2550867"/>
                  <a:gd name="connsiteY12" fmla="*/ 273124 h 2135418"/>
                  <a:gd name="connsiteX13" fmla="*/ 1535814 w 2550867"/>
                  <a:gd name="connsiteY13" fmla="*/ 141170 h 2135418"/>
                  <a:gd name="connsiteX14" fmla="*/ 1308758 w 2550867"/>
                  <a:gd name="connsiteY14" fmla="*/ 1446 h 2135418"/>
                  <a:gd name="connsiteX15" fmla="*/ 998230 w 2550867"/>
                  <a:gd name="connsiteY15" fmla="*/ 121812 h 2135418"/>
                  <a:gd name="connsiteX16" fmla="*/ 691565 w 2550867"/>
                  <a:gd name="connsiteY16" fmla="*/ 354686 h 2135418"/>
                  <a:gd name="connsiteX17" fmla="*/ 753680 w 2550867"/>
                  <a:gd name="connsiteY17" fmla="*/ 381858 h 2135418"/>
                  <a:gd name="connsiteX18" fmla="*/ 1130229 w 2550867"/>
                  <a:gd name="connsiteY18" fmla="*/ 176112 h 2135418"/>
                  <a:gd name="connsiteX19" fmla="*/ 53061 w 2550867"/>
                  <a:gd name="connsiteY19" fmla="*/ 1697715 h 2135418"/>
                  <a:gd name="connsiteX20" fmla="*/ 18119 w 2550867"/>
                  <a:gd name="connsiteY20" fmla="*/ 1971391 h 2135418"/>
                  <a:gd name="connsiteX21" fmla="*/ 297612 w 2550867"/>
                  <a:gd name="connsiteY21" fmla="*/ 2134424 h 2135418"/>
                  <a:gd name="connsiteX22" fmla="*/ 324784 w 2550867"/>
                  <a:gd name="connsiteY22" fmla="*/ 1988840 h 2135418"/>
                  <a:gd name="connsiteX23" fmla="*/ 887632 w 2550867"/>
                  <a:gd name="connsiteY23" fmla="*/ 1365831 h 2135418"/>
                  <a:gd name="connsiteX24" fmla="*/ 1588250 w 2550867"/>
                  <a:gd name="connsiteY24" fmla="*/ 750593 h 2135418"/>
                  <a:gd name="connsiteX25" fmla="*/ 1990018 w 2550867"/>
                  <a:gd name="connsiteY25" fmla="*/ 443928 h 2135418"/>
                  <a:gd name="connsiteX26" fmla="*/ 1427170 w 2550867"/>
                  <a:gd name="connsiteY26" fmla="*/ 1402682 h 2135418"/>
                  <a:gd name="connsiteX27" fmla="*/ 1471836 w 2550867"/>
                  <a:gd name="connsiteY27" fmla="*/ 1932542 h 2135418"/>
                  <a:gd name="connsiteX28" fmla="*/ 1848295 w 2550867"/>
                  <a:gd name="connsiteY28" fmla="*/ 2093666 h 2135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550867" h="2135418">
                    <a:moveTo>
                      <a:pt x="1848295" y="2093666"/>
                    </a:moveTo>
                    <a:cubicBezTo>
                      <a:pt x="1881284" y="2085896"/>
                      <a:pt x="1892961" y="2056815"/>
                      <a:pt x="1896824" y="2025735"/>
                    </a:cubicBezTo>
                    <a:cubicBezTo>
                      <a:pt x="1838617" y="2023782"/>
                      <a:pt x="1776502" y="1996610"/>
                      <a:pt x="1757056" y="1938402"/>
                    </a:cubicBezTo>
                    <a:cubicBezTo>
                      <a:pt x="1706574" y="1800587"/>
                      <a:pt x="1737653" y="1647277"/>
                      <a:pt x="1791998" y="1515279"/>
                    </a:cubicBezTo>
                    <a:cubicBezTo>
                      <a:pt x="1873514" y="1319257"/>
                      <a:pt x="1993836" y="1142637"/>
                      <a:pt x="2120019" y="971878"/>
                    </a:cubicBezTo>
                    <a:cubicBezTo>
                      <a:pt x="2236477" y="818523"/>
                      <a:pt x="2356799" y="667167"/>
                      <a:pt x="2486844" y="523536"/>
                    </a:cubicBezTo>
                    <a:cubicBezTo>
                      <a:pt x="2512063" y="496363"/>
                      <a:pt x="2531465" y="463375"/>
                      <a:pt x="2550868" y="430342"/>
                    </a:cubicBezTo>
                    <a:cubicBezTo>
                      <a:pt x="2537281" y="298388"/>
                      <a:pt x="2418914" y="193605"/>
                      <a:pt x="2294685" y="164480"/>
                    </a:cubicBezTo>
                    <a:cubicBezTo>
                      <a:pt x="2156869" y="160617"/>
                      <a:pt x="2046227" y="251813"/>
                      <a:pt x="1937582" y="321697"/>
                    </a:cubicBezTo>
                    <a:cubicBezTo>
                      <a:pt x="1549401" y="601190"/>
                      <a:pt x="1190345" y="919443"/>
                      <a:pt x="829380" y="1233877"/>
                    </a:cubicBezTo>
                    <a:cubicBezTo>
                      <a:pt x="813840" y="1243601"/>
                      <a:pt x="800254" y="1255233"/>
                      <a:pt x="784715" y="1264912"/>
                    </a:cubicBezTo>
                    <a:cubicBezTo>
                      <a:pt x="1005955" y="989327"/>
                      <a:pt x="1260229" y="740869"/>
                      <a:pt x="1471791" y="457514"/>
                    </a:cubicBezTo>
                    <a:cubicBezTo>
                      <a:pt x="1512505" y="399307"/>
                      <a:pt x="1557171" y="341099"/>
                      <a:pt x="1578526" y="273124"/>
                    </a:cubicBezTo>
                    <a:cubicBezTo>
                      <a:pt x="1594066" y="224596"/>
                      <a:pt x="1564941" y="178022"/>
                      <a:pt x="1535814" y="141170"/>
                    </a:cubicBezTo>
                    <a:cubicBezTo>
                      <a:pt x="1477607" y="73239"/>
                      <a:pt x="1398044" y="18895"/>
                      <a:pt x="1308758" y="1446"/>
                    </a:cubicBezTo>
                    <a:cubicBezTo>
                      <a:pt x="1192298" y="-12140"/>
                      <a:pt x="1097196" y="73239"/>
                      <a:pt x="998230" y="121812"/>
                    </a:cubicBezTo>
                    <a:cubicBezTo>
                      <a:pt x="891494" y="191652"/>
                      <a:pt x="761450" y="244088"/>
                      <a:pt x="691565" y="354686"/>
                    </a:cubicBezTo>
                    <a:cubicBezTo>
                      <a:pt x="710968" y="368272"/>
                      <a:pt x="728461" y="393490"/>
                      <a:pt x="753680" y="381858"/>
                    </a:cubicBezTo>
                    <a:cubicBezTo>
                      <a:pt x="885634" y="321697"/>
                      <a:pt x="1002093" y="240180"/>
                      <a:pt x="1130229" y="176112"/>
                    </a:cubicBezTo>
                    <a:cubicBezTo>
                      <a:pt x="757587" y="672983"/>
                      <a:pt x="394668" y="1179533"/>
                      <a:pt x="53061" y="1697715"/>
                    </a:cubicBezTo>
                    <a:cubicBezTo>
                      <a:pt x="8396" y="1779231"/>
                      <a:pt x="-20686" y="1882104"/>
                      <a:pt x="18119" y="1971391"/>
                    </a:cubicBezTo>
                    <a:cubicBezTo>
                      <a:pt x="58878" y="2082034"/>
                      <a:pt x="183107" y="2144148"/>
                      <a:pt x="297612" y="2134424"/>
                    </a:cubicBezTo>
                    <a:cubicBezTo>
                      <a:pt x="287888" y="2083943"/>
                      <a:pt x="291796" y="2031552"/>
                      <a:pt x="324784" y="1988840"/>
                    </a:cubicBezTo>
                    <a:cubicBezTo>
                      <a:pt x="480048" y="1753968"/>
                      <a:pt x="685793" y="1559900"/>
                      <a:pt x="887632" y="1365831"/>
                    </a:cubicBezTo>
                    <a:cubicBezTo>
                      <a:pt x="1114689" y="1152360"/>
                      <a:pt x="1349560" y="948568"/>
                      <a:pt x="1588250" y="750593"/>
                    </a:cubicBezTo>
                    <a:cubicBezTo>
                      <a:pt x="1718295" y="643857"/>
                      <a:pt x="1846387" y="535168"/>
                      <a:pt x="1990018" y="443928"/>
                    </a:cubicBezTo>
                    <a:cubicBezTo>
                      <a:pt x="1776547" y="746730"/>
                      <a:pt x="1528089" y="1041718"/>
                      <a:pt x="1427170" y="1402682"/>
                    </a:cubicBezTo>
                    <a:cubicBezTo>
                      <a:pt x="1382549" y="1577393"/>
                      <a:pt x="1368963" y="1775324"/>
                      <a:pt x="1471836" y="1932542"/>
                    </a:cubicBezTo>
                    <a:cubicBezTo>
                      <a:pt x="1547447" y="2054817"/>
                      <a:pt x="1704664" y="2144104"/>
                      <a:pt x="1848295" y="2093666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12" name="图形 793">
              <a:extLst>
                <a:ext uri="{FF2B5EF4-FFF2-40B4-BE49-F238E27FC236}">
                  <a16:creationId xmlns:a16="http://schemas.microsoft.com/office/drawing/2014/main" id="{799388F7-13AC-5CE2-C428-43799487D2FC}"/>
                </a:ext>
              </a:extLst>
            </p:cNvPr>
            <p:cNvGrpSpPr/>
            <p:nvPr/>
          </p:nvGrpSpPr>
          <p:grpSpPr>
            <a:xfrm>
              <a:off x="10621469" y="4185463"/>
              <a:ext cx="1575014" cy="754785"/>
              <a:chOff x="10621469" y="4185463"/>
              <a:chExt cx="1575014" cy="754785"/>
            </a:xfrm>
          </p:grpSpPr>
          <p:sp>
            <p:nvSpPr>
              <p:cNvPr id="813" name="任意多边形: 形状 812">
                <a:extLst>
                  <a:ext uri="{FF2B5EF4-FFF2-40B4-BE49-F238E27FC236}">
                    <a16:creationId xmlns:a16="http://schemas.microsoft.com/office/drawing/2014/main" id="{9B27C833-5FE6-BA16-BD54-C270D76DB91C}"/>
                  </a:ext>
                </a:extLst>
              </p:cNvPr>
              <p:cNvSpPr/>
              <p:nvPr/>
            </p:nvSpPr>
            <p:spPr>
              <a:xfrm>
                <a:off x="10621469" y="4617031"/>
                <a:ext cx="165297" cy="157306"/>
              </a:xfrm>
              <a:custGeom>
                <a:avLst/>
                <a:gdLst>
                  <a:gd name="connsiteX0" fmla="*/ 143321 w 165297"/>
                  <a:gd name="connsiteY0" fmla="*/ 0 h 157306"/>
                  <a:gd name="connsiteX1" fmla="*/ 8391 w 165297"/>
                  <a:gd name="connsiteY1" fmla="*/ 99321 h 157306"/>
                  <a:gd name="connsiteX2" fmla="*/ 0 w 165297"/>
                  <a:gd name="connsiteY2" fmla="*/ 157306 h 157306"/>
                  <a:gd name="connsiteX3" fmla="*/ 165298 w 165297"/>
                  <a:gd name="connsiteY3" fmla="*/ 12964 h 157306"/>
                  <a:gd name="connsiteX4" fmla="*/ 143321 w 165297"/>
                  <a:gd name="connsiteY4" fmla="*/ 0 h 157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297" h="157306">
                    <a:moveTo>
                      <a:pt x="143321" y="0"/>
                    </a:moveTo>
                    <a:cubicBezTo>
                      <a:pt x="143321" y="0"/>
                      <a:pt x="46752" y="46930"/>
                      <a:pt x="8391" y="99321"/>
                    </a:cubicBezTo>
                    <a:cubicBezTo>
                      <a:pt x="8391" y="99321"/>
                      <a:pt x="18247" y="128225"/>
                      <a:pt x="0" y="157306"/>
                    </a:cubicBezTo>
                    <a:cubicBezTo>
                      <a:pt x="0" y="157306"/>
                      <a:pt x="84979" y="35164"/>
                      <a:pt x="165298" y="12964"/>
                    </a:cubicBezTo>
                    <a:lnTo>
                      <a:pt x="143321" y="0"/>
                    </a:lnTo>
                    <a:close/>
                  </a:path>
                </a:pathLst>
              </a:custGeom>
              <a:gradFill>
                <a:gsLst>
                  <a:gs pos="11040">
                    <a:srgbClr val="7DBA14"/>
                  </a:gs>
                  <a:gs pos="63190">
                    <a:srgbClr val="669904"/>
                  </a:gs>
                  <a:gs pos="89570">
                    <a:srgbClr val="5B8400"/>
                  </a:gs>
                </a:gsLst>
                <a:lin ang="6498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14" name="图形 793">
                <a:extLst>
                  <a:ext uri="{FF2B5EF4-FFF2-40B4-BE49-F238E27FC236}">
                    <a16:creationId xmlns:a16="http://schemas.microsoft.com/office/drawing/2014/main" id="{8AE13903-8E9E-A2A9-54EE-C57F738D3FCA}"/>
                  </a:ext>
                </a:extLst>
              </p:cNvPr>
              <p:cNvGrpSpPr/>
              <p:nvPr/>
            </p:nvGrpSpPr>
            <p:grpSpPr>
              <a:xfrm>
                <a:off x="10753512" y="4185463"/>
                <a:ext cx="1442971" cy="754785"/>
                <a:chOff x="10753512" y="4185463"/>
                <a:chExt cx="1442971" cy="754785"/>
              </a:xfrm>
              <a:solidFill>
                <a:srgbClr val="5B8400"/>
              </a:solidFill>
            </p:grpSpPr>
            <p:pic>
              <p:nvPicPr>
                <p:cNvPr id="815" name="图片 814">
                  <a:extLst>
                    <a:ext uri="{FF2B5EF4-FFF2-40B4-BE49-F238E27FC236}">
                      <a16:creationId xmlns:a16="http://schemas.microsoft.com/office/drawing/2014/main" id="{7101701A-7EE9-3C68-819D-A3E6181CD3B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753512" y="4185463"/>
                  <a:ext cx="1442971" cy="439551"/>
                </a:xfrm>
                <a:custGeom>
                  <a:avLst/>
                  <a:gdLst>
                    <a:gd name="connsiteX0" fmla="*/ 2422 w 1442971"/>
                    <a:gd name="connsiteY0" fmla="*/ 866 h 439551"/>
                    <a:gd name="connsiteX1" fmla="*/ 1445394 w 1442971"/>
                    <a:gd name="connsiteY1" fmla="*/ 866 h 439551"/>
                    <a:gd name="connsiteX2" fmla="*/ 1445394 w 1442971"/>
                    <a:gd name="connsiteY2" fmla="*/ 440418 h 439551"/>
                    <a:gd name="connsiteX3" fmla="*/ 2422 w 1442971"/>
                    <a:gd name="connsiteY3" fmla="*/ 440418 h 439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2971" h="439551">
                      <a:moveTo>
                        <a:pt x="2422" y="866"/>
                      </a:moveTo>
                      <a:lnTo>
                        <a:pt x="1445394" y="866"/>
                      </a:lnTo>
                      <a:lnTo>
                        <a:pt x="1445394" y="440418"/>
                      </a:lnTo>
                      <a:lnTo>
                        <a:pt x="2422" y="440418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816" name="图片 815">
                  <a:extLst>
                    <a:ext uri="{FF2B5EF4-FFF2-40B4-BE49-F238E27FC236}">
                      <a16:creationId xmlns:a16="http://schemas.microsoft.com/office/drawing/2014/main" id="{7B6276B7-8464-2212-F4DB-3D200A2BE83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753512" y="4434098"/>
                  <a:ext cx="1442971" cy="506150"/>
                </a:xfrm>
                <a:custGeom>
                  <a:avLst/>
                  <a:gdLst>
                    <a:gd name="connsiteX0" fmla="*/ 2422 w 1442971"/>
                    <a:gd name="connsiteY0" fmla="*/ 922 h 506150"/>
                    <a:gd name="connsiteX1" fmla="*/ 1445394 w 1442971"/>
                    <a:gd name="connsiteY1" fmla="*/ 922 h 506150"/>
                    <a:gd name="connsiteX2" fmla="*/ 1445394 w 1442971"/>
                    <a:gd name="connsiteY2" fmla="*/ 507072 h 506150"/>
                    <a:gd name="connsiteX3" fmla="*/ 2422 w 1442971"/>
                    <a:gd name="connsiteY3" fmla="*/ 507072 h 506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2971" h="506150">
                      <a:moveTo>
                        <a:pt x="2422" y="922"/>
                      </a:moveTo>
                      <a:lnTo>
                        <a:pt x="1445394" y="922"/>
                      </a:lnTo>
                      <a:lnTo>
                        <a:pt x="1445394" y="507072"/>
                      </a:lnTo>
                      <a:lnTo>
                        <a:pt x="2422" y="507072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817" name="图形 793">
                  <a:extLst>
                    <a:ext uri="{FF2B5EF4-FFF2-40B4-BE49-F238E27FC236}">
                      <a16:creationId xmlns:a16="http://schemas.microsoft.com/office/drawing/2014/main" id="{EAC8874E-CFC9-B6EB-D016-2C930C362861}"/>
                    </a:ext>
                  </a:extLst>
                </p:cNvPr>
                <p:cNvGrpSpPr/>
                <p:nvPr/>
              </p:nvGrpSpPr>
              <p:grpSpPr>
                <a:xfrm>
                  <a:off x="10756842" y="4239550"/>
                  <a:ext cx="1436222" cy="598056"/>
                  <a:chOff x="10756842" y="4239550"/>
                  <a:chExt cx="1436222" cy="598056"/>
                </a:xfrm>
                <a:solidFill>
                  <a:srgbClr val="5B8400"/>
                </a:solidFill>
              </p:grpSpPr>
              <p:sp>
                <p:nvSpPr>
                  <p:cNvPr id="818" name="任意多边形: 形状 817">
                    <a:extLst>
                      <a:ext uri="{FF2B5EF4-FFF2-40B4-BE49-F238E27FC236}">
                        <a16:creationId xmlns:a16="http://schemas.microsoft.com/office/drawing/2014/main" id="{549BAE17-F27F-8ABB-4AD4-CAA30198D175}"/>
                      </a:ext>
                    </a:extLst>
                  </p:cNvPr>
                  <p:cNvSpPr/>
                  <p:nvPr/>
                </p:nvSpPr>
                <p:spPr>
                  <a:xfrm>
                    <a:off x="12185206" y="4546304"/>
                    <a:ext cx="7858" cy="2708"/>
                  </a:xfrm>
                  <a:custGeom>
                    <a:avLst/>
                    <a:gdLst>
                      <a:gd name="connsiteX0" fmla="*/ 0 w 7858"/>
                      <a:gd name="connsiteY0" fmla="*/ 0 h 2708"/>
                      <a:gd name="connsiteX1" fmla="*/ 7859 w 7858"/>
                      <a:gd name="connsiteY1" fmla="*/ 2708 h 2708"/>
                      <a:gd name="connsiteX2" fmla="*/ 0 w 7858"/>
                      <a:gd name="connsiteY2" fmla="*/ 0 h 2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858" h="2708">
                        <a:moveTo>
                          <a:pt x="0" y="0"/>
                        </a:moveTo>
                        <a:cubicBezTo>
                          <a:pt x="2620" y="932"/>
                          <a:pt x="5239" y="1776"/>
                          <a:pt x="7859" y="2708"/>
                        </a:cubicBezTo>
                        <a:cubicBezTo>
                          <a:pt x="7814" y="2708"/>
                          <a:pt x="5150" y="1776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9" name="任意多边形: 形状 818">
                    <a:extLst>
                      <a:ext uri="{FF2B5EF4-FFF2-40B4-BE49-F238E27FC236}">
                        <a16:creationId xmlns:a16="http://schemas.microsoft.com/office/drawing/2014/main" id="{E5C620BE-0287-13C1-372F-D07B0D424C3C}"/>
                      </a:ext>
                    </a:extLst>
                  </p:cNvPr>
                  <p:cNvSpPr/>
                  <p:nvPr/>
                </p:nvSpPr>
                <p:spPr>
                  <a:xfrm>
                    <a:off x="10756842" y="4239550"/>
                    <a:ext cx="1428364" cy="598056"/>
                  </a:xfrm>
                  <a:custGeom>
                    <a:avLst/>
                    <a:gdLst>
                      <a:gd name="connsiteX0" fmla="*/ 1086402 w 1428364"/>
                      <a:gd name="connsiteY0" fmla="*/ 227235 h 598056"/>
                      <a:gd name="connsiteX1" fmla="*/ 1428364 w 1428364"/>
                      <a:gd name="connsiteY1" fmla="*/ 306754 h 598056"/>
                      <a:gd name="connsiteX2" fmla="*/ 1078410 w 1428364"/>
                      <a:gd name="connsiteY2" fmla="*/ 215647 h 598056"/>
                      <a:gd name="connsiteX3" fmla="*/ 1142789 w 1428364"/>
                      <a:gd name="connsiteY3" fmla="*/ 157306 h 598056"/>
                      <a:gd name="connsiteX4" fmla="*/ 1074859 w 1428364"/>
                      <a:gd name="connsiteY4" fmla="*/ 215025 h 598056"/>
                      <a:gd name="connsiteX5" fmla="*/ 830708 w 1428364"/>
                      <a:gd name="connsiteY5" fmla="*/ 189229 h 598056"/>
                      <a:gd name="connsiteX6" fmla="*/ 979800 w 1428364"/>
                      <a:gd name="connsiteY6" fmla="*/ 55676 h 598056"/>
                      <a:gd name="connsiteX7" fmla="*/ 819874 w 1428364"/>
                      <a:gd name="connsiteY7" fmla="*/ 188830 h 598056"/>
                      <a:gd name="connsiteX8" fmla="*/ 608624 w 1428364"/>
                      <a:gd name="connsiteY8" fmla="*/ 194335 h 598056"/>
                      <a:gd name="connsiteX9" fmla="*/ 806022 w 1428364"/>
                      <a:gd name="connsiteY9" fmla="*/ 13675 h 598056"/>
                      <a:gd name="connsiteX10" fmla="*/ 590953 w 1428364"/>
                      <a:gd name="connsiteY10" fmla="*/ 195978 h 598056"/>
                      <a:gd name="connsiteX11" fmla="*/ 366026 w 1428364"/>
                      <a:gd name="connsiteY11" fmla="*/ 234205 h 598056"/>
                      <a:gd name="connsiteX12" fmla="*/ 562359 w 1428364"/>
                      <a:gd name="connsiteY12" fmla="*/ 0 h 598056"/>
                      <a:gd name="connsiteX13" fmla="*/ 344404 w 1428364"/>
                      <a:gd name="connsiteY13" fmla="*/ 239578 h 598056"/>
                      <a:gd name="connsiteX14" fmla="*/ 344493 w 1428364"/>
                      <a:gd name="connsiteY14" fmla="*/ 239622 h 598056"/>
                      <a:gd name="connsiteX15" fmla="*/ 177908 w 1428364"/>
                      <a:gd name="connsiteY15" fmla="*/ 293922 h 598056"/>
                      <a:gd name="connsiteX16" fmla="*/ 273676 w 1428364"/>
                      <a:gd name="connsiteY16" fmla="*/ 96524 h 598056"/>
                      <a:gd name="connsiteX17" fmla="*/ 164766 w 1428364"/>
                      <a:gd name="connsiteY17" fmla="*/ 299250 h 598056"/>
                      <a:gd name="connsiteX18" fmla="*/ 60205 w 1428364"/>
                      <a:gd name="connsiteY18" fmla="*/ 348000 h 598056"/>
                      <a:gd name="connsiteX19" fmla="*/ 59318 w 1428364"/>
                      <a:gd name="connsiteY19" fmla="*/ 347690 h 598056"/>
                      <a:gd name="connsiteX20" fmla="*/ 58074 w 1428364"/>
                      <a:gd name="connsiteY20" fmla="*/ 349110 h 598056"/>
                      <a:gd name="connsiteX21" fmla="*/ 0 w 1428364"/>
                      <a:gd name="connsiteY21" fmla="*/ 383564 h 598056"/>
                      <a:gd name="connsiteX22" fmla="*/ 6171 w 1428364"/>
                      <a:gd name="connsiteY22" fmla="*/ 395774 h 598056"/>
                      <a:gd name="connsiteX23" fmla="*/ 62913 w 1428364"/>
                      <a:gd name="connsiteY23" fmla="*/ 363762 h 598056"/>
                      <a:gd name="connsiteX24" fmla="*/ 358834 w 1428364"/>
                      <a:gd name="connsiteY24" fmla="*/ 598056 h 598056"/>
                      <a:gd name="connsiteX25" fmla="*/ 79785 w 1428364"/>
                      <a:gd name="connsiteY25" fmla="*/ 354927 h 598056"/>
                      <a:gd name="connsiteX26" fmla="*/ 291214 w 1428364"/>
                      <a:gd name="connsiteY26" fmla="*/ 269858 h 598056"/>
                      <a:gd name="connsiteX27" fmla="*/ 647606 w 1428364"/>
                      <a:gd name="connsiteY27" fmla="*/ 533544 h 598056"/>
                      <a:gd name="connsiteX28" fmla="*/ 314701 w 1428364"/>
                      <a:gd name="connsiteY28" fmla="*/ 262887 h 598056"/>
                      <a:gd name="connsiteX29" fmla="*/ 569463 w 1428364"/>
                      <a:gd name="connsiteY29" fmla="*/ 213427 h 598056"/>
                      <a:gd name="connsiteX30" fmla="*/ 855215 w 1428364"/>
                      <a:gd name="connsiteY30" fmla="*/ 428629 h 598056"/>
                      <a:gd name="connsiteX31" fmla="*/ 594637 w 1428364"/>
                      <a:gd name="connsiteY31" fmla="*/ 210807 h 598056"/>
                      <a:gd name="connsiteX32" fmla="*/ 853795 w 1428364"/>
                      <a:gd name="connsiteY32" fmla="*/ 204591 h 598056"/>
                      <a:gd name="connsiteX33" fmla="*/ 1041204 w 1428364"/>
                      <a:gd name="connsiteY33" fmla="*/ 343205 h 598056"/>
                      <a:gd name="connsiteX34" fmla="*/ 878348 w 1428364"/>
                      <a:gd name="connsiteY34" fmla="*/ 205790 h 598056"/>
                      <a:gd name="connsiteX35" fmla="*/ 1059496 w 1428364"/>
                      <a:gd name="connsiteY35" fmla="*/ 223328 h 598056"/>
                      <a:gd name="connsiteX36" fmla="*/ 1059275 w 1428364"/>
                      <a:gd name="connsiteY36" fmla="*/ 223549 h 598056"/>
                      <a:gd name="connsiteX37" fmla="*/ 1210897 w 1428364"/>
                      <a:gd name="connsiteY37" fmla="*/ 334281 h 598056"/>
                      <a:gd name="connsiteX38" fmla="*/ 1086402 w 1428364"/>
                      <a:gd name="connsiteY38" fmla="*/ 227235 h 5980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1428364" h="598056">
                        <a:moveTo>
                          <a:pt x="1086402" y="227235"/>
                        </a:moveTo>
                        <a:cubicBezTo>
                          <a:pt x="1266841" y="254407"/>
                          <a:pt x="1396175" y="295831"/>
                          <a:pt x="1428364" y="306754"/>
                        </a:cubicBezTo>
                        <a:cubicBezTo>
                          <a:pt x="1304934" y="263864"/>
                          <a:pt x="1188121" y="234472"/>
                          <a:pt x="1078410" y="215647"/>
                        </a:cubicBezTo>
                        <a:cubicBezTo>
                          <a:pt x="1129248" y="187942"/>
                          <a:pt x="1142789" y="157306"/>
                          <a:pt x="1142789" y="157306"/>
                        </a:cubicBezTo>
                        <a:cubicBezTo>
                          <a:pt x="1120500" y="191715"/>
                          <a:pt x="1086091" y="209830"/>
                          <a:pt x="1074859" y="215025"/>
                        </a:cubicBezTo>
                        <a:cubicBezTo>
                          <a:pt x="988991" y="200462"/>
                          <a:pt x="907518" y="192337"/>
                          <a:pt x="830708" y="189229"/>
                        </a:cubicBezTo>
                        <a:cubicBezTo>
                          <a:pt x="948542" y="126271"/>
                          <a:pt x="979800" y="55676"/>
                          <a:pt x="979800" y="55676"/>
                        </a:cubicBezTo>
                        <a:cubicBezTo>
                          <a:pt x="923102" y="143054"/>
                          <a:pt x="831596" y="183857"/>
                          <a:pt x="819874" y="188830"/>
                        </a:cubicBezTo>
                        <a:cubicBezTo>
                          <a:pt x="744795" y="186299"/>
                          <a:pt x="674333" y="188563"/>
                          <a:pt x="608624" y="194335"/>
                        </a:cubicBezTo>
                        <a:cubicBezTo>
                          <a:pt x="764331" y="107934"/>
                          <a:pt x="806022" y="13675"/>
                          <a:pt x="806022" y="13675"/>
                        </a:cubicBezTo>
                        <a:cubicBezTo>
                          <a:pt x="734939" y="123252"/>
                          <a:pt x="624651" y="180394"/>
                          <a:pt x="590953" y="195978"/>
                        </a:cubicBezTo>
                        <a:cubicBezTo>
                          <a:pt x="507881" y="204147"/>
                          <a:pt x="432758" y="217822"/>
                          <a:pt x="366026" y="234205"/>
                        </a:cubicBezTo>
                        <a:cubicBezTo>
                          <a:pt x="531546" y="111353"/>
                          <a:pt x="562359" y="0"/>
                          <a:pt x="562359" y="0"/>
                        </a:cubicBezTo>
                        <a:cubicBezTo>
                          <a:pt x="491055" y="154109"/>
                          <a:pt x="344404" y="239578"/>
                          <a:pt x="344404" y="239578"/>
                        </a:cubicBezTo>
                        <a:lnTo>
                          <a:pt x="344493" y="239622"/>
                        </a:lnTo>
                        <a:cubicBezTo>
                          <a:pt x="280513" y="256316"/>
                          <a:pt x="224792" y="275363"/>
                          <a:pt x="177908" y="293922"/>
                        </a:cubicBezTo>
                        <a:cubicBezTo>
                          <a:pt x="276251" y="181148"/>
                          <a:pt x="273676" y="96524"/>
                          <a:pt x="273676" y="96524"/>
                        </a:cubicBezTo>
                        <a:cubicBezTo>
                          <a:pt x="257737" y="197976"/>
                          <a:pt x="190916" y="273188"/>
                          <a:pt x="164766" y="299250"/>
                        </a:cubicBezTo>
                        <a:cubicBezTo>
                          <a:pt x="121698" y="316877"/>
                          <a:pt x="86667" y="333926"/>
                          <a:pt x="60205" y="348000"/>
                        </a:cubicBezTo>
                        <a:cubicBezTo>
                          <a:pt x="59939" y="347911"/>
                          <a:pt x="59628" y="347823"/>
                          <a:pt x="59318" y="347690"/>
                        </a:cubicBezTo>
                        <a:lnTo>
                          <a:pt x="58074" y="349110"/>
                        </a:lnTo>
                        <a:cubicBezTo>
                          <a:pt x="19846" y="369578"/>
                          <a:pt x="0" y="383564"/>
                          <a:pt x="0" y="383564"/>
                        </a:cubicBezTo>
                        <a:lnTo>
                          <a:pt x="6171" y="395774"/>
                        </a:lnTo>
                        <a:cubicBezTo>
                          <a:pt x="24952" y="384496"/>
                          <a:pt x="43866" y="373841"/>
                          <a:pt x="62913" y="363762"/>
                        </a:cubicBezTo>
                        <a:cubicBezTo>
                          <a:pt x="112374" y="377082"/>
                          <a:pt x="276740" y="432670"/>
                          <a:pt x="358834" y="598056"/>
                        </a:cubicBezTo>
                        <a:cubicBezTo>
                          <a:pt x="358834" y="598056"/>
                          <a:pt x="319185" y="443281"/>
                          <a:pt x="79785" y="354927"/>
                        </a:cubicBezTo>
                        <a:cubicBezTo>
                          <a:pt x="149048" y="319585"/>
                          <a:pt x="219953" y="291613"/>
                          <a:pt x="291214" y="269858"/>
                        </a:cubicBezTo>
                        <a:cubicBezTo>
                          <a:pt x="332727" y="281313"/>
                          <a:pt x="537674" y="346091"/>
                          <a:pt x="647606" y="533544"/>
                        </a:cubicBezTo>
                        <a:cubicBezTo>
                          <a:pt x="647606" y="533544"/>
                          <a:pt x="591841" y="369134"/>
                          <a:pt x="314701" y="262887"/>
                        </a:cubicBezTo>
                        <a:cubicBezTo>
                          <a:pt x="399992" y="238468"/>
                          <a:pt x="485593" y="222662"/>
                          <a:pt x="569463" y="213427"/>
                        </a:cubicBezTo>
                        <a:cubicBezTo>
                          <a:pt x="617015" y="227856"/>
                          <a:pt x="770369" y="283932"/>
                          <a:pt x="855215" y="428629"/>
                        </a:cubicBezTo>
                        <a:cubicBezTo>
                          <a:pt x="855215" y="428629"/>
                          <a:pt x="811083" y="298584"/>
                          <a:pt x="594637" y="210807"/>
                        </a:cubicBezTo>
                        <a:cubicBezTo>
                          <a:pt x="684191" y="202327"/>
                          <a:pt x="771435" y="201084"/>
                          <a:pt x="853795" y="204591"/>
                        </a:cubicBezTo>
                        <a:cubicBezTo>
                          <a:pt x="875239" y="210496"/>
                          <a:pt x="983307" y="244462"/>
                          <a:pt x="1041204" y="343205"/>
                        </a:cubicBezTo>
                        <a:cubicBezTo>
                          <a:pt x="1041204" y="343205"/>
                          <a:pt x="1013543" y="261644"/>
                          <a:pt x="878348" y="205790"/>
                        </a:cubicBezTo>
                        <a:cubicBezTo>
                          <a:pt x="942371" y="209298"/>
                          <a:pt x="1003198" y="215558"/>
                          <a:pt x="1059496" y="223328"/>
                        </a:cubicBezTo>
                        <a:lnTo>
                          <a:pt x="1059275" y="223549"/>
                        </a:lnTo>
                        <a:cubicBezTo>
                          <a:pt x="1059275" y="223549"/>
                          <a:pt x="1159749" y="247037"/>
                          <a:pt x="1210897" y="334281"/>
                        </a:cubicBezTo>
                        <a:cubicBezTo>
                          <a:pt x="1211031" y="334370"/>
                          <a:pt x="1189674" y="271456"/>
                          <a:pt x="1086402" y="227235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820" name="图形 793">
              <a:extLst>
                <a:ext uri="{FF2B5EF4-FFF2-40B4-BE49-F238E27FC236}">
                  <a16:creationId xmlns:a16="http://schemas.microsoft.com/office/drawing/2014/main" id="{B167F810-14CE-2D8D-0407-530ECD10CBB5}"/>
                </a:ext>
              </a:extLst>
            </p:cNvPr>
            <p:cNvGrpSpPr/>
            <p:nvPr/>
          </p:nvGrpSpPr>
          <p:grpSpPr>
            <a:xfrm>
              <a:off x="572788" y="336058"/>
              <a:ext cx="852463" cy="1398572"/>
              <a:chOff x="572788" y="336058"/>
              <a:chExt cx="852463" cy="1398572"/>
            </a:xfrm>
          </p:grpSpPr>
          <p:grpSp>
            <p:nvGrpSpPr>
              <p:cNvPr id="821" name="图形 793">
                <a:extLst>
                  <a:ext uri="{FF2B5EF4-FFF2-40B4-BE49-F238E27FC236}">
                    <a16:creationId xmlns:a16="http://schemas.microsoft.com/office/drawing/2014/main" id="{C2463061-BF17-76AD-FC28-57D2996F5166}"/>
                  </a:ext>
                </a:extLst>
              </p:cNvPr>
              <p:cNvGrpSpPr/>
              <p:nvPr/>
            </p:nvGrpSpPr>
            <p:grpSpPr>
              <a:xfrm>
                <a:off x="572788" y="336058"/>
                <a:ext cx="852463" cy="1398572"/>
                <a:chOff x="572788" y="336058"/>
                <a:chExt cx="852463" cy="1398572"/>
              </a:xfrm>
              <a:solidFill>
                <a:srgbClr val="5B8400"/>
              </a:solidFill>
            </p:grpSpPr>
            <p:pic>
              <p:nvPicPr>
                <p:cNvPr id="822" name="图片 821">
                  <a:extLst>
                    <a:ext uri="{FF2B5EF4-FFF2-40B4-BE49-F238E27FC236}">
                      <a16:creationId xmlns:a16="http://schemas.microsoft.com/office/drawing/2014/main" id="{B50B3766-C2E2-A5DA-ED06-31209DB7FA3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72788" y="336058"/>
                  <a:ext cx="852463" cy="1394132"/>
                </a:xfrm>
                <a:custGeom>
                  <a:avLst/>
                  <a:gdLst>
                    <a:gd name="connsiteX0" fmla="*/ 129 w 852463"/>
                    <a:gd name="connsiteY0" fmla="*/ -1 h 1394132"/>
                    <a:gd name="connsiteX1" fmla="*/ 852592 w 852463"/>
                    <a:gd name="connsiteY1" fmla="*/ -1 h 1394132"/>
                    <a:gd name="connsiteX2" fmla="*/ 852592 w 852463"/>
                    <a:gd name="connsiteY2" fmla="*/ 1394132 h 1394132"/>
                    <a:gd name="connsiteX3" fmla="*/ 129 w 852463"/>
                    <a:gd name="connsiteY3" fmla="*/ 1394132 h 1394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2463" h="1394132">
                      <a:moveTo>
                        <a:pt x="129" y="-1"/>
                      </a:moveTo>
                      <a:lnTo>
                        <a:pt x="852592" y="-1"/>
                      </a:lnTo>
                      <a:lnTo>
                        <a:pt x="852592" y="1394132"/>
                      </a:lnTo>
                      <a:lnTo>
                        <a:pt x="129" y="1394132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823" name="图片 822">
                  <a:extLst>
                    <a:ext uri="{FF2B5EF4-FFF2-40B4-BE49-F238E27FC236}">
                      <a16:creationId xmlns:a16="http://schemas.microsoft.com/office/drawing/2014/main" id="{643DF625-8C25-26D7-3862-2305107C703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19305" y="336058"/>
                  <a:ext cx="705946" cy="1398572"/>
                </a:xfrm>
                <a:custGeom>
                  <a:avLst/>
                  <a:gdLst>
                    <a:gd name="connsiteX0" fmla="*/ 162 w 705946"/>
                    <a:gd name="connsiteY0" fmla="*/ -1 h 1398572"/>
                    <a:gd name="connsiteX1" fmla="*/ 706108 w 705946"/>
                    <a:gd name="connsiteY1" fmla="*/ -1 h 1398572"/>
                    <a:gd name="connsiteX2" fmla="*/ 706108 w 705946"/>
                    <a:gd name="connsiteY2" fmla="*/ 1398572 h 1398572"/>
                    <a:gd name="connsiteX3" fmla="*/ 162 w 705946"/>
                    <a:gd name="connsiteY3" fmla="*/ 1398572 h 13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05946" h="1398572">
                      <a:moveTo>
                        <a:pt x="162" y="-1"/>
                      </a:moveTo>
                      <a:lnTo>
                        <a:pt x="706108" y="-1"/>
                      </a:lnTo>
                      <a:lnTo>
                        <a:pt x="706108" y="1398572"/>
                      </a:lnTo>
                      <a:lnTo>
                        <a:pt x="162" y="1398572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824" name="图形 793">
                  <a:extLst>
                    <a:ext uri="{FF2B5EF4-FFF2-40B4-BE49-F238E27FC236}">
                      <a16:creationId xmlns:a16="http://schemas.microsoft.com/office/drawing/2014/main" id="{34E12A00-B744-2FD0-E6F9-706BDAADA402}"/>
                    </a:ext>
                  </a:extLst>
                </p:cNvPr>
                <p:cNvGrpSpPr/>
                <p:nvPr/>
              </p:nvGrpSpPr>
              <p:grpSpPr>
                <a:xfrm>
                  <a:off x="599477" y="338821"/>
                  <a:ext cx="822804" cy="1390980"/>
                  <a:chOff x="599477" y="338821"/>
                  <a:chExt cx="822804" cy="1390980"/>
                </a:xfrm>
                <a:solidFill>
                  <a:srgbClr val="5B8400"/>
                </a:solidFill>
              </p:grpSpPr>
              <p:sp>
                <p:nvSpPr>
                  <p:cNvPr id="825" name="任意多边形: 形状 824">
                    <a:extLst>
                      <a:ext uri="{FF2B5EF4-FFF2-40B4-BE49-F238E27FC236}">
                        <a16:creationId xmlns:a16="http://schemas.microsoft.com/office/drawing/2014/main" id="{2F158392-C792-2B7C-6935-4E6921F0B733}"/>
                      </a:ext>
                    </a:extLst>
                  </p:cNvPr>
                  <p:cNvSpPr/>
                  <p:nvPr/>
                </p:nvSpPr>
                <p:spPr>
                  <a:xfrm>
                    <a:off x="1415532" y="338821"/>
                    <a:ext cx="6748" cy="5949"/>
                  </a:xfrm>
                  <a:custGeom>
                    <a:avLst/>
                    <a:gdLst>
                      <a:gd name="connsiteX0" fmla="*/ 0 w 6748"/>
                      <a:gd name="connsiteY0" fmla="*/ 5949 h 5949"/>
                      <a:gd name="connsiteX1" fmla="*/ 6749 w 6748"/>
                      <a:gd name="connsiteY1" fmla="*/ 0 h 5949"/>
                      <a:gd name="connsiteX2" fmla="*/ 0 w 6748"/>
                      <a:gd name="connsiteY2" fmla="*/ 5949 h 59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748" h="5949">
                        <a:moveTo>
                          <a:pt x="0" y="5949"/>
                        </a:moveTo>
                        <a:cubicBezTo>
                          <a:pt x="2264" y="3952"/>
                          <a:pt x="4484" y="1998"/>
                          <a:pt x="6749" y="0"/>
                        </a:cubicBezTo>
                        <a:cubicBezTo>
                          <a:pt x="6749" y="0"/>
                          <a:pt x="4395" y="2042"/>
                          <a:pt x="0" y="5949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6" name="任意多边形: 形状 825">
                    <a:extLst>
                      <a:ext uri="{FF2B5EF4-FFF2-40B4-BE49-F238E27FC236}">
                        <a16:creationId xmlns:a16="http://schemas.microsoft.com/office/drawing/2014/main" id="{4ABBD20B-FEAD-8C33-98C2-BBD425EF1139}"/>
                      </a:ext>
                    </a:extLst>
                  </p:cNvPr>
                  <p:cNvSpPr/>
                  <p:nvPr/>
                </p:nvSpPr>
                <p:spPr>
                  <a:xfrm>
                    <a:off x="599477" y="344770"/>
                    <a:ext cx="816055" cy="1385030"/>
                  </a:xfrm>
                  <a:custGeom>
                    <a:avLst/>
                    <a:gdLst>
                      <a:gd name="connsiteX0" fmla="*/ 558141 w 816055"/>
                      <a:gd name="connsiteY0" fmla="*/ 279004 h 1385030"/>
                      <a:gd name="connsiteX1" fmla="*/ 816056 w 816055"/>
                      <a:gd name="connsiteY1" fmla="*/ 0 h 1385030"/>
                      <a:gd name="connsiteX2" fmla="*/ 542957 w 816055"/>
                      <a:gd name="connsiteY2" fmla="*/ 280292 h 1385030"/>
                      <a:gd name="connsiteX3" fmla="*/ 522578 w 816055"/>
                      <a:gd name="connsiteY3" fmla="*/ 188519 h 1385030"/>
                      <a:gd name="connsiteX4" fmla="*/ 540515 w 816055"/>
                      <a:gd name="connsiteY4" fmla="*/ 283311 h 1385030"/>
                      <a:gd name="connsiteX5" fmla="*/ 385518 w 816055"/>
                      <a:gd name="connsiteY5" fmla="*/ 499091 h 1385030"/>
                      <a:gd name="connsiteX6" fmla="*/ 339787 w 816055"/>
                      <a:gd name="connsiteY6" fmla="*/ 287351 h 1385030"/>
                      <a:gd name="connsiteX7" fmla="*/ 379346 w 816055"/>
                      <a:gd name="connsiteY7" fmla="*/ 509036 h 1385030"/>
                      <a:gd name="connsiteX8" fmla="*/ 271323 w 816055"/>
                      <a:gd name="connsiteY8" fmla="*/ 710652 h 1385030"/>
                      <a:gd name="connsiteX9" fmla="*/ 207166 w 816055"/>
                      <a:gd name="connsiteY9" fmla="*/ 428230 h 1385030"/>
                      <a:gd name="connsiteX10" fmla="*/ 263420 w 816055"/>
                      <a:gd name="connsiteY10" fmla="*/ 728101 h 1385030"/>
                      <a:gd name="connsiteX11" fmla="*/ 178928 w 816055"/>
                      <a:gd name="connsiteY11" fmla="*/ 960042 h 1385030"/>
                      <a:gd name="connsiteX12" fmla="*/ 63846 w 816055"/>
                      <a:gd name="connsiteY12" fmla="*/ 650003 h 1385030"/>
                      <a:gd name="connsiteX13" fmla="*/ 172402 w 816055"/>
                      <a:gd name="connsiteY13" fmla="*/ 983263 h 1385030"/>
                      <a:gd name="connsiteX14" fmla="*/ 172491 w 816055"/>
                      <a:gd name="connsiteY14" fmla="*/ 983219 h 1385030"/>
                      <a:gd name="connsiteX15" fmla="*/ 134352 w 816055"/>
                      <a:gd name="connsiteY15" fmla="*/ 1168985 h 1385030"/>
                      <a:gd name="connsiteX16" fmla="*/ 0 w 816055"/>
                      <a:gd name="connsiteY16" fmla="*/ 973184 h 1385030"/>
                      <a:gd name="connsiteX17" fmla="*/ 132309 w 816055"/>
                      <a:gd name="connsiteY17" fmla="*/ 1184213 h 1385030"/>
                      <a:gd name="connsiteX18" fmla="*/ 122186 w 816055"/>
                      <a:gd name="connsiteY18" fmla="*/ 1308664 h 1385030"/>
                      <a:gd name="connsiteX19" fmla="*/ 121432 w 816055"/>
                      <a:gd name="connsiteY19" fmla="*/ 1309330 h 1385030"/>
                      <a:gd name="connsiteX20" fmla="*/ 122142 w 816055"/>
                      <a:gd name="connsiteY20" fmla="*/ 1311284 h 1385030"/>
                      <a:gd name="connsiteX21" fmla="*/ 123385 w 816055"/>
                      <a:gd name="connsiteY21" fmla="*/ 1384320 h 1385030"/>
                      <a:gd name="connsiteX22" fmla="*/ 138214 w 816055"/>
                      <a:gd name="connsiteY22" fmla="*/ 1385031 h 1385030"/>
                      <a:gd name="connsiteX23" fmla="*/ 138481 w 816055"/>
                      <a:gd name="connsiteY23" fmla="*/ 1314525 h 1385030"/>
                      <a:gd name="connsiteX24" fmla="*/ 517339 w 816055"/>
                      <a:gd name="connsiteY24" fmla="*/ 1161703 h 1385030"/>
                      <a:gd name="connsiteX25" fmla="*/ 139280 w 816055"/>
                      <a:gd name="connsiteY25" fmla="*/ 1293879 h 1385030"/>
                      <a:gd name="connsiteX26" fmla="*/ 172491 w 816055"/>
                      <a:gd name="connsiteY26" fmla="*/ 1049462 h 1385030"/>
                      <a:gd name="connsiteX27" fmla="*/ 611376 w 816055"/>
                      <a:gd name="connsiteY27" fmla="*/ 855527 h 1385030"/>
                      <a:gd name="connsiteX28" fmla="*/ 178529 w 816055"/>
                      <a:gd name="connsiteY28" fmla="*/ 1023622 h 1385030"/>
                      <a:gd name="connsiteX29" fmla="*/ 268437 w 816055"/>
                      <a:gd name="connsiteY29" fmla="*/ 757538 h 1385030"/>
                      <a:gd name="connsiteX30" fmla="*/ 623897 w 816055"/>
                      <a:gd name="connsiteY30" fmla="*/ 604050 h 1385030"/>
                      <a:gd name="connsiteX31" fmla="*/ 279537 w 816055"/>
                      <a:gd name="connsiteY31" fmla="*/ 732497 h 1385030"/>
                      <a:gd name="connsiteX32" fmla="*/ 412468 w 816055"/>
                      <a:gd name="connsiteY32" fmla="*/ 485460 h 1385030"/>
                      <a:gd name="connsiteX33" fmla="*/ 643210 w 816055"/>
                      <a:gd name="connsiteY33" fmla="*/ 383431 h 1385030"/>
                      <a:gd name="connsiteX34" fmla="*/ 426764 w 816055"/>
                      <a:gd name="connsiteY34" fmla="*/ 462994 h 1385030"/>
                      <a:gd name="connsiteX35" fmla="*/ 540293 w 816055"/>
                      <a:gd name="connsiteY35" fmla="*/ 302047 h 1385030"/>
                      <a:gd name="connsiteX36" fmla="*/ 540382 w 816055"/>
                      <a:gd name="connsiteY36" fmla="*/ 302402 h 1385030"/>
                      <a:gd name="connsiteX37" fmla="*/ 725704 w 816055"/>
                      <a:gd name="connsiteY37" fmla="*/ 219110 h 1385030"/>
                      <a:gd name="connsiteX38" fmla="*/ 558141 w 816055"/>
                      <a:gd name="connsiteY38" fmla="*/ 279004 h 13850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816055" h="1385030">
                        <a:moveTo>
                          <a:pt x="558141" y="279004"/>
                        </a:moveTo>
                        <a:cubicBezTo>
                          <a:pt x="680328" y="123829"/>
                          <a:pt x="788528" y="24464"/>
                          <a:pt x="816056" y="0"/>
                        </a:cubicBezTo>
                        <a:cubicBezTo>
                          <a:pt x="709631" y="93105"/>
                          <a:pt x="619412" y="187231"/>
                          <a:pt x="542957" y="280292"/>
                        </a:cubicBezTo>
                        <a:cubicBezTo>
                          <a:pt x="544111" y="217645"/>
                          <a:pt x="522578" y="188519"/>
                          <a:pt x="522578" y="188519"/>
                        </a:cubicBezTo>
                        <a:cubicBezTo>
                          <a:pt x="542957" y="227901"/>
                          <a:pt x="541581" y="269991"/>
                          <a:pt x="540515" y="283311"/>
                        </a:cubicBezTo>
                        <a:cubicBezTo>
                          <a:pt x="480798" y="356259"/>
                          <a:pt x="429517" y="428496"/>
                          <a:pt x="385518" y="499091"/>
                        </a:cubicBezTo>
                        <a:cubicBezTo>
                          <a:pt x="389425" y="354527"/>
                          <a:pt x="339787" y="287351"/>
                          <a:pt x="339787" y="287351"/>
                        </a:cubicBezTo>
                        <a:cubicBezTo>
                          <a:pt x="391600" y="387471"/>
                          <a:pt x="380945" y="495361"/>
                          <a:pt x="379346" y="509036"/>
                        </a:cubicBezTo>
                        <a:cubicBezTo>
                          <a:pt x="336767" y="578254"/>
                          <a:pt x="301115" y="645785"/>
                          <a:pt x="271323" y="710652"/>
                        </a:cubicBezTo>
                        <a:cubicBezTo>
                          <a:pt x="273454" y="517960"/>
                          <a:pt x="207166" y="428230"/>
                          <a:pt x="207166" y="428230"/>
                        </a:cubicBezTo>
                        <a:cubicBezTo>
                          <a:pt x="272167" y="553790"/>
                          <a:pt x="266839" y="688098"/>
                          <a:pt x="263420" y="728101"/>
                        </a:cubicBezTo>
                        <a:cubicBezTo>
                          <a:pt x="226613" y="810595"/>
                          <a:pt x="199219" y="888560"/>
                          <a:pt x="178928" y="960042"/>
                        </a:cubicBezTo>
                        <a:cubicBezTo>
                          <a:pt x="152023" y="738579"/>
                          <a:pt x="63846" y="650003"/>
                          <a:pt x="63846" y="650003"/>
                        </a:cubicBezTo>
                        <a:cubicBezTo>
                          <a:pt x="170581" y="799584"/>
                          <a:pt x="172402" y="983263"/>
                          <a:pt x="172402" y="983263"/>
                        </a:cubicBezTo>
                        <a:lnTo>
                          <a:pt x="172491" y="983219"/>
                        </a:lnTo>
                        <a:cubicBezTo>
                          <a:pt x="153932" y="1052348"/>
                          <a:pt x="141944" y="1114951"/>
                          <a:pt x="134352" y="1168985"/>
                        </a:cubicBezTo>
                        <a:cubicBezTo>
                          <a:pt x="80940" y="1016118"/>
                          <a:pt x="0" y="973184"/>
                          <a:pt x="0" y="973184"/>
                        </a:cubicBezTo>
                        <a:cubicBezTo>
                          <a:pt x="86889" y="1042536"/>
                          <a:pt x="121787" y="1145631"/>
                          <a:pt x="132309" y="1184213"/>
                        </a:cubicBezTo>
                        <a:cubicBezTo>
                          <a:pt x="125827" y="1234162"/>
                          <a:pt x="123119" y="1276208"/>
                          <a:pt x="122186" y="1308664"/>
                        </a:cubicBezTo>
                        <a:cubicBezTo>
                          <a:pt x="121920" y="1308886"/>
                          <a:pt x="121698" y="1309108"/>
                          <a:pt x="121432" y="1309330"/>
                        </a:cubicBezTo>
                        <a:lnTo>
                          <a:pt x="122142" y="1311284"/>
                        </a:lnTo>
                        <a:cubicBezTo>
                          <a:pt x="120899" y="1358169"/>
                          <a:pt x="123385" y="1384320"/>
                          <a:pt x="123385" y="1384320"/>
                        </a:cubicBezTo>
                        <a:lnTo>
                          <a:pt x="138214" y="1385031"/>
                        </a:lnTo>
                        <a:cubicBezTo>
                          <a:pt x="137637" y="1361366"/>
                          <a:pt x="137770" y="1337834"/>
                          <a:pt x="138481" y="1314525"/>
                        </a:cubicBezTo>
                        <a:cubicBezTo>
                          <a:pt x="177508" y="1275143"/>
                          <a:pt x="317853" y="1150337"/>
                          <a:pt x="517339" y="1161703"/>
                        </a:cubicBezTo>
                        <a:cubicBezTo>
                          <a:pt x="517339" y="1161703"/>
                          <a:pt x="350575" y="1116061"/>
                          <a:pt x="139280" y="1293879"/>
                        </a:cubicBezTo>
                        <a:cubicBezTo>
                          <a:pt x="143098" y="1209787"/>
                          <a:pt x="154820" y="1128137"/>
                          <a:pt x="172491" y="1049462"/>
                        </a:cubicBezTo>
                        <a:cubicBezTo>
                          <a:pt x="205479" y="1016562"/>
                          <a:pt x="376194" y="858546"/>
                          <a:pt x="611376" y="855527"/>
                        </a:cubicBezTo>
                        <a:cubicBezTo>
                          <a:pt x="611376" y="855527"/>
                          <a:pt x="426898" y="819963"/>
                          <a:pt x="178529" y="1023622"/>
                        </a:cubicBezTo>
                        <a:cubicBezTo>
                          <a:pt x="201217" y="930339"/>
                          <a:pt x="232207" y="841363"/>
                          <a:pt x="268437" y="757538"/>
                        </a:cubicBezTo>
                        <a:cubicBezTo>
                          <a:pt x="307464" y="720553"/>
                          <a:pt x="442393" y="606359"/>
                          <a:pt x="623897" y="604050"/>
                        </a:cubicBezTo>
                        <a:cubicBezTo>
                          <a:pt x="623897" y="604050"/>
                          <a:pt x="477957" y="575901"/>
                          <a:pt x="279537" y="732497"/>
                        </a:cubicBezTo>
                        <a:cubicBezTo>
                          <a:pt x="319496" y="643699"/>
                          <a:pt x="365094" y="561027"/>
                          <a:pt x="412468" y="485460"/>
                        </a:cubicBezTo>
                        <a:cubicBezTo>
                          <a:pt x="429517" y="468455"/>
                          <a:pt x="519292" y="385029"/>
                          <a:pt x="643210" y="383431"/>
                        </a:cubicBezTo>
                        <a:cubicBezTo>
                          <a:pt x="643210" y="383431"/>
                          <a:pt x="551659" y="365760"/>
                          <a:pt x="426764" y="462994"/>
                        </a:cubicBezTo>
                        <a:cubicBezTo>
                          <a:pt x="464326" y="404609"/>
                          <a:pt x="502820" y="350797"/>
                          <a:pt x="540293" y="302047"/>
                        </a:cubicBezTo>
                        <a:lnTo>
                          <a:pt x="540382" y="302402"/>
                        </a:lnTo>
                        <a:cubicBezTo>
                          <a:pt x="540382" y="302402"/>
                          <a:pt x="616260" y="220486"/>
                          <a:pt x="725704" y="219110"/>
                        </a:cubicBezTo>
                        <a:cubicBezTo>
                          <a:pt x="725571" y="219154"/>
                          <a:pt x="655020" y="205524"/>
                          <a:pt x="558141" y="279004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27" name="图形 793">
                <a:extLst>
                  <a:ext uri="{FF2B5EF4-FFF2-40B4-BE49-F238E27FC236}">
                    <a16:creationId xmlns:a16="http://schemas.microsoft.com/office/drawing/2014/main" id="{E5BFA36A-DD11-E9A2-44D2-1B2AAEF8B17D}"/>
                  </a:ext>
                </a:extLst>
              </p:cNvPr>
              <p:cNvGrpSpPr/>
              <p:nvPr/>
            </p:nvGrpSpPr>
            <p:grpSpPr>
              <a:xfrm>
                <a:off x="1061466" y="1096730"/>
                <a:ext cx="165885" cy="172946"/>
                <a:chOff x="1061466" y="1096730"/>
                <a:chExt cx="165885" cy="172946"/>
              </a:xfrm>
            </p:grpSpPr>
            <p:grpSp>
              <p:nvGrpSpPr>
                <p:cNvPr id="828" name="图形 793">
                  <a:extLst>
                    <a:ext uri="{FF2B5EF4-FFF2-40B4-BE49-F238E27FC236}">
                      <a16:creationId xmlns:a16="http://schemas.microsoft.com/office/drawing/2014/main" id="{46C79B4E-B1FE-4953-2523-E71AB36362DC}"/>
                    </a:ext>
                  </a:extLst>
                </p:cNvPr>
                <p:cNvGrpSpPr/>
                <p:nvPr/>
              </p:nvGrpSpPr>
              <p:grpSpPr>
                <a:xfrm>
                  <a:off x="1061466" y="1096730"/>
                  <a:ext cx="165885" cy="172946"/>
                  <a:chOff x="1061466" y="1096730"/>
                  <a:chExt cx="165885" cy="172946"/>
                </a:xfrm>
              </p:grpSpPr>
              <p:grpSp>
                <p:nvGrpSpPr>
                  <p:cNvPr id="829" name="图形 793">
                    <a:extLst>
                      <a:ext uri="{FF2B5EF4-FFF2-40B4-BE49-F238E27FC236}">
                        <a16:creationId xmlns:a16="http://schemas.microsoft.com/office/drawing/2014/main" id="{8E557DDD-799B-5F97-88CD-64B614517E7C}"/>
                      </a:ext>
                    </a:extLst>
                  </p:cNvPr>
                  <p:cNvGrpSpPr/>
                  <p:nvPr/>
                </p:nvGrpSpPr>
                <p:grpSpPr>
                  <a:xfrm>
                    <a:off x="1061466" y="1102591"/>
                    <a:ext cx="164103" cy="167085"/>
                    <a:chOff x="1061466" y="1102591"/>
                    <a:chExt cx="164103" cy="167085"/>
                  </a:xfrm>
                  <a:solidFill>
                    <a:srgbClr val="4E8503"/>
                  </a:solidFill>
                </p:grpSpPr>
                <p:sp>
                  <p:nvSpPr>
                    <p:cNvPr id="830" name="任意多边形: 形状 829">
                      <a:extLst>
                        <a:ext uri="{FF2B5EF4-FFF2-40B4-BE49-F238E27FC236}">
                          <a16:creationId xmlns:a16="http://schemas.microsoft.com/office/drawing/2014/main" id="{6AA9124C-5C22-F5FF-59BE-1BB4C3C183F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1466" y="1102591"/>
                      <a:ext cx="164103" cy="167085"/>
                    </a:xfrm>
                    <a:custGeom>
                      <a:avLst/>
                      <a:gdLst>
                        <a:gd name="connsiteX0" fmla="*/ 157378 w 164103"/>
                        <a:gd name="connsiteY0" fmla="*/ 49222 h 167085"/>
                        <a:gd name="connsiteX1" fmla="*/ 114533 w 164103"/>
                        <a:gd name="connsiteY1" fmla="*/ 159687 h 167085"/>
                        <a:gd name="connsiteX2" fmla="*/ 6732 w 164103"/>
                        <a:gd name="connsiteY2" fmla="*/ 117863 h 167085"/>
                        <a:gd name="connsiteX3" fmla="*/ 49533 w 164103"/>
                        <a:gd name="connsiteY3" fmla="*/ 7398 h 167085"/>
                        <a:gd name="connsiteX4" fmla="*/ 157378 w 164103"/>
                        <a:gd name="connsiteY4" fmla="*/ 49222 h 1670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4103" h="167085">
                          <a:moveTo>
                            <a:pt x="157378" y="49222"/>
                          </a:moveTo>
                          <a:cubicBezTo>
                            <a:pt x="175316" y="91268"/>
                            <a:pt x="156135" y="140729"/>
                            <a:pt x="114533" y="159687"/>
                          </a:cubicBezTo>
                          <a:cubicBezTo>
                            <a:pt x="72931" y="178646"/>
                            <a:pt x="24669" y="159909"/>
                            <a:pt x="6732" y="117863"/>
                          </a:cubicBezTo>
                          <a:cubicBezTo>
                            <a:pt x="-11205" y="75817"/>
                            <a:pt x="7931" y="26357"/>
                            <a:pt x="49533" y="7398"/>
                          </a:cubicBezTo>
                          <a:cubicBezTo>
                            <a:pt x="91179" y="-11560"/>
                            <a:pt x="139441" y="7176"/>
                            <a:pt x="157378" y="49222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1" name="任意多边形: 形状 830">
                      <a:extLst>
                        <a:ext uri="{FF2B5EF4-FFF2-40B4-BE49-F238E27FC236}">
                          <a16:creationId xmlns:a16="http://schemas.microsoft.com/office/drawing/2014/main" id="{A9D03144-7521-4E19-6B25-0A90A85EF60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01344" y="1115200"/>
                      <a:ext cx="37427" cy="26861"/>
                    </a:xfrm>
                    <a:custGeom>
                      <a:avLst/>
                      <a:gdLst>
                        <a:gd name="connsiteX0" fmla="*/ 36872 w 37427"/>
                        <a:gd name="connsiteY0" fmla="*/ 5134 h 26861"/>
                        <a:gd name="connsiteX1" fmla="*/ 23241 w 37427"/>
                        <a:gd name="connsiteY1" fmla="*/ 24003 h 26861"/>
                        <a:gd name="connsiteX2" fmla="*/ 553 w 37427"/>
                        <a:gd name="connsiteY2" fmla="*/ 21695 h 26861"/>
                        <a:gd name="connsiteX3" fmla="*/ 14228 w 37427"/>
                        <a:gd name="connsiteY3" fmla="*/ 2825 h 26861"/>
                        <a:gd name="connsiteX4" fmla="*/ 36872 w 37427"/>
                        <a:gd name="connsiteY4" fmla="*/ 5134 h 268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7427" h="26861">
                          <a:moveTo>
                            <a:pt x="36872" y="5134"/>
                          </a:moveTo>
                          <a:cubicBezTo>
                            <a:pt x="39358" y="10995"/>
                            <a:pt x="33276" y="19430"/>
                            <a:pt x="23241" y="24003"/>
                          </a:cubicBezTo>
                          <a:cubicBezTo>
                            <a:pt x="13207" y="28577"/>
                            <a:pt x="3084" y="27555"/>
                            <a:pt x="553" y="21695"/>
                          </a:cubicBezTo>
                          <a:cubicBezTo>
                            <a:pt x="-1933" y="15834"/>
                            <a:pt x="4194" y="7398"/>
                            <a:pt x="14228" y="2825"/>
                          </a:cubicBezTo>
                          <a:cubicBezTo>
                            <a:pt x="24218" y="-1704"/>
                            <a:pt x="34386" y="-682"/>
                            <a:pt x="36872" y="5134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2" name="任意多边形: 形状 831">
                      <a:extLst>
                        <a:ext uri="{FF2B5EF4-FFF2-40B4-BE49-F238E27FC236}">
                          <a16:creationId xmlns:a16="http://schemas.microsoft.com/office/drawing/2014/main" id="{DA87D877-C83F-0A05-E148-7082E25CC1C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85814" y="1142672"/>
                      <a:ext cx="16049" cy="16061"/>
                    </a:xfrm>
                    <a:custGeom>
                      <a:avLst/>
                      <a:gdLst>
                        <a:gd name="connsiteX0" fmla="*/ 15417 w 16049"/>
                        <a:gd name="connsiteY0" fmla="*/ 4656 h 16061"/>
                        <a:gd name="connsiteX1" fmla="*/ 11155 w 16049"/>
                        <a:gd name="connsiteY1" fmla="*/ 15312 h 16061"/>
                        <a:gd name="connsiteX2" fmla="*/ 632 w 16049"/>
                        <a:gd name="connsiteY2" fmla="*/ 11405 h 16061"/>
                        <a:gd name="connsiteX3" fmla="*/ 4939 w 16049"/>
                        <a:gd name="connsiteY3" fmla="*/ 749 h 16061"/>
                        <a:gd name="connsiteX4" fmla="*/ 15417 w 16049"/>
                        <a:gd name="connsiteY4" fmla="*/ 4656 h 160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049" h="16061">
                          <a:moveTo>
                            <a:pt x="15417" y="4656"/>
                          </a:moveTo>
                          <a:cubicBezTo>
                            <a:pt x="17149" y="8652"/>
                            <a:pt x="15195" y="13447"/>
                            <a:pt x="11155" y="15312"/>
                          </a:cubicBezTo>
                          <a:cubicBezTo>
                            <a:pt x="7070" y="17177"/>
                            <a:pt x="2364" y="15445"/>
                            <a:pt x="632" y="11405"/>
                          </a:cubicBezTo>
                          <a:cubicBezTo>
                            <a:pt x="-1100" y="7365"/>
                            <a:pt x="854" y="2614"/>
                            <a:pt x="4939" y="749"/>
                          </a:cubicBezTo>
                          <a:cubicBezTo>
                            <a:pt x="9023" y="-1115"/>
                            <a:pt x="13685" y="616"/>
                            <a:pt x="15417" y="4656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3" name="任意多边形: 形状 832">
                      <a:extLst>
                        <a:ext uri="{FF2B5EF4-FFF2-40B4-BE49-F238E27FC236}">
                          <a16:creationId xmlns:a16="http://schemas.microsoft.com/office/drawing/2014/main" id="{A54B486D-7913-9EBE-F8BA-BAB69BE965F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53416" y="1162691"/>
                      <a:ext cx="62597" cy="82005"/>
                    </a:xfrm>
                    <a:custGeom>
                      <a:avLst/>
                      <a:gdLst>
                        <a:gd name="connsiteX0" fmla="*/ 59257 w 62597"/>
                        <a:gd name="connsiteY0" fmla="*/ 0 h 82005"/>
                        <a:gd name="connsiteX1" fmla="*/ 14103 w 62597"/>
                        <a:gd name="connsiteY1" fmla="*/ 82005 h 82005"/>
                        <a:gd name="connsiteX2" fmla="*/ 59257 w 62597"/>
                        <a:gd name="connsiteY2" fmla="*/ 0 h 820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62597" h="82005">
                          <a:moveTo>
                            <a:pt x="59257" y="0"/>
                          </a:moveTo>
                          <a:cubicBezTo>
                            <a:pt x="59257" y="0"/>
                            <a:pt x="80879" y="73347"/>
                            <a:pt x="14103" y="82005"/>
                          </a:cubicBezTo>
                          <a:cubicBezTo>
                            <a:pt x="14103" y="82005"/>
                            <a:pt x="-38421" y="55099"/>
                            <a:pt x="59257" y="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34" name="图形 793">
                    <a:extLst>
                      <a:ext uri="{FF2B5EF4-FFF2-40B4-BE49-F238E27FC236}">
                        <a16:creationId xmlns:a16="http://schemas.microsoft.com/office/drawing/2014/main" id="{303775AB-5F60-444F-9C33-8B5A6C91540F}"/>
                      </a:ext>
                    </a:extLst>
                  </p:cNvPr>
                  <p:cNvGrpSpPr/>
                  <p:nvPr/>
                </p:nvGrpSpPr>
                <p:grpSpPr>
                  <a:xfrm>
                    <a:off x="1063205" y="1096730"/>
                    <a:ext cx="164147" cy="167093"/>
                    <a:chOff x="1063205" y="1096730"/>
                    <a:chExt cx="164147" cy="167093"/>
                  </a:xfrm>
                </p:grpSpPr>
                <p:sp>
                  <p:nvSpPr>
                    <p:cNvPr id="835" name="任意多边形: 形状 834">
                      <a:extLst>
                        <a:ext uri="{FF2B5EF4-FFF2-40B4-BE49-F238E27FC236}">
                          <a16:creationId xmlns:a16="http://schemas.microsoft.com/office/drawing/2014/main" id="{77E6D621-5746-1B80-0358-5BB7191D5F0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3205" y="1096730"/>
                      <a:ext cx="164147" cy="167093"/>
                    </a:xfrm>
                    <a:custGeom>
                      <a:avLst/>
                      <a:gdLst>
                        <a:gd name="connsiteX0" fmla="*/ 157416 w 164147"/>
                        <a:gd name="connsiteY0" fmla="*/ 49222 h 167093"/>
                        <a:gd name="connsiteX1" fmla="*/ 114570 w 164147"/>
                        <a:gd name="connsiteY1" fmla="*/ 159687 h 167093"/>
                        <a:gd name="connsiteX2" fmla="*/ 6725 w 164147"/>
                        <a:gd name="connsiteY2" fmla="*/ 117908 h 167093"/>
                        <a:gd name="connsiteX3" fmla="*/ 49570 w 164147"/>
                        <a:gd name="connsiteY3" fmla="*/ 7398 h 167093"/>
                        <a:gd name="connsiteX4" fmla="*/ 157416 w 164147"/>
                        <a:gd name="connsiteY4" fmla="*/ 49222 h 1670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4147" h="167093">
                          <a:moveTo>
                            <a:pt x="157416" y="49222"/>
                          </a:moveTo>
                          <a:cubicBezTo>
                            <a:pt x="175353" y="91268"/>
                            <a:pt x="156217" y="140729"/>
                            <a:pt x="114570" y="159687"/>
                          </a:cubicBezTo>
                          <a:cubicBezTo>
                            <a:pt x="72968" y="178646"/>
                            <a:pt x="24707" y="159954"/>
                            <a:pt x="6725" y="117908"/>
                          </a:cubicBezTo>
                          <a:cubicBezTo>
                            <a:pt x="-11212" y="75862"/>
                            <a:pt x="7968" y="26401"/>
                            <a:pt x="49570" y="7398"/>
                          </a:cubicBezTo>
                          <a:cubicBezTo>
                            <a:pt x="91217" y="-11560"/>
                            <a:pt x="139478" y="7176"/>
                            <a:pt x="157416" y="49222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4E8503"/>
                        </a:gs>
                        <a:gs pos="36260">
                          <a:srgbClr val="8DDC02"/>
                        </a:gs>
                        <a:gs pos="96700">
                          <a:srgbClr val="FFFFFF"/>
                        </a:gs>
                      </a:gsLst>
                      <a:lin ang="3974678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6" name="任意多边形: 形状 835">
                      <a:extLst>
                        <a:ext uri="{FF2B5EF4-FFF2-40B4-BE49-F238E27FC236}">
                          <a16:creationId xmlns:a16="http://schemas.microsoft.com/office/drawing/2014/main" id="{BD0E0DE1-43BD-0C16-6882-54ABD851E0A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03075" y="1109320"/>
                      <a:ext cx="37469" cy="26879"/>
                    </a:xfrm>
                    <a:custGeom>
                      <a:avLst/>
                      <a:gdLst>
                        <a:gd name="connsiteX0" fmla="*/ 36916 w 37469"/>
                        <a:gd name="connsiteY0" fmla="*/ 5153 h 26879"/>
                        <a:gd name="connsiteX1" fmla="*/ 23241 w 37469"/>
                        <a:gd name="connsiteY1" fmla="*/ 24022 h 26879"/>
                        <a:gd name="connsiteX2" fmla="*/ 554 w 37469"/>
                        <a:gd name="connsiteY2" fmla="*/ 21714 h 26879"/>
                        <a:gd name="connsiteX3" fmla="*/ 14184 w 37469"/>
                        <a:gd name="connsiteY3" fmla="*/ 2844 h 26879"/>
                        <a:gd name="connsiteX4" fmla="*/ 36916 w 37469"/>
                        <a:gd name="connsiteY4" fmla="*/ 5153 h 268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7469" h="26879">
                          <a:moveTo>
                            <a:pt x="36916" y="5153"/>
                          </a:moveTo>
                          <a:cubicBezTo>
                            <a:pt x="39403" y="11013"/>
                            <a:pt x="33276" y="19449"/>
                            <a:pt x="23241" y="24022"/>
                          </a:cubicBezTo>
                          <a:cubicBezTo>
                            <a:pt x="13207" y="28595"/>
                            <a:pt x="3084" y="27574"/>
                            <a:pt x="554" y="21714"/>
                          </a:cubicBezTo>
                          <a:cubicBezTo>
                            <a:pt x="-1933" y="15897"/>
                            <a:pt x="4194" y="7417"/>
                            <a:pt x="14184" y="2844"/>
                          </a:cubicBezTo>
                          <a:cubicBezTo>
                            <a:pt x="24307" y="-1729"/>
                            <a:pt x="34430" y="-664"/>
                            <a:pt x="36916" y="515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7" name="任意多边形: 形状 836">
                      <a:extLst>
                        <a:ext uri="{FF2B5EF4-FFF2-40B4-BE49-F238E27FC236}">
                          <a16:creationId xmlns:a16="http://schemas.microsoft.com/office/drawing/2014/main" id="{FC3CDDAE-DAD4-7D00-CD5A-26BF2C81771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87590" y="1136811"/>
                      <a:ext cx="16048" cy="16061"/>
                    </a:xfrm>
                    <a:custGeom>
                      <a:avLst/>
                      <a:gdLst>
                        <a:gd name="connsiteX0" fmla="*/ 15417 w 16048"/>
                        <a:gd name="connsiteY0" fmla="*/ 4656 h 16061"/>
                        <a:gd name="connsiteX1" fmla="*/ 11110 w 16048"/>
                        <a:gd name="connsiteY1" fmla="*/ 15312 h 16061"/>
                        <a:gd name="connsiteX2" fmla="*/ 632 w 16048"/>
                        <a:gd name="connsiteY2" fmla="*/ 11405 h 16061"/>
                        <a:gd name="connsiteX3" fmla="*/ 4939 w 16048"/>
                        <a:gd name="connsiteY3" fmla="*/ 749 h 16061"/>
                        <a:gd name="connsiteX4" fmla="*/ 15417 w 16048"/>
                        <a:gd name="connsiteY4" fmla="*/ 4656 h 160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048" h="16061">
                          <a:moveTo>
                            <a:pt x="15417" y="4656"/>
                          </a:moveTo>
                          <a:cubicBezTo>
                            <a:pt x="17149" y="8652"/>
                            <a:pt x="15195" y="13447"/>
                            <a:pt x="11110" y="15312"/>
                          </a:cubicBezTo>
                          <a:cubicBezTo>
                            <a:pt x="7025" y="17177"/>
                            <a:pt x="2319" y="15446"/>
                            <a:pt x="632" y="11405"/>
                          </a:cubicBezTo>
                          <a:cubicBezTo>
                            <a:pt x="-1100" y="7365"/>
                            <a:pt x="854" y="2614"/>
                            <a:pt x="4939" y="749"/>
                          </a:cubicBezTo>
                          <a:cubicBezTo>
                            <a:pt x="9023" y="-1115"/>
                            <a:pt x="13730" y="616"/>
                            <a:pt x="15417" y="4656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8" name="任意多边形: 形状 837">
                      <a:extLst>
                        <a:ext uri="{FF2B5EF4-FFF2-40B4-BE49-F238E27FC236}">
                          <a16:creationId xmlns:a16="http://schemas.microsoft.com/office/drawing/2014/main" id="{B50FADA5-7526-DA93-550F-9CDA545BAFC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55192" y="1156874"/>
                      <a:ext cx="62597" cy="81960"/>
                    </a:xfrm>
                    <a:custGeom>
                      <a:avLst/>
                      <a:gdLst>
                        <a:gd name="connsiteX0" fmla="*/ 59257 w 62597"/>
                        <a:gd name="connsiteY0" fmla="*/ 0 h 81960"/>
                        <a:gd name="connsiteX1" fmla="*/ 14103 w 62597"/>
                        <a:gd name="connsiteY1" fmla="*/ 81961 h 81960"/>
                        <a:gd name="connsiteX2" fmla="*/ 59257 w 62597"/>
                        <a:gd name="connsiteY2" fmla="*/ 0 h 819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62597" h="81960">
                          <a:moveTo>
                            <a:pt x="59257" y="0"/>
                          </a:moveTo>
                          <a:cubicBezTo>
                            <a:pt x="59257" y="0"/>
                            <a:pt x="80879" y="73347"/>
                            <a:pt x="14103" y="81961"/>
                          </a:cubicBezTo>
                          <a:cubicBezTo>
                            <a:pt x="14103" y="81916"/>
                            <a:pt x="-38421" y="55055"/>
                            <a:pt x="59257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90E002"/>
                        </a:gs>
                        <a:gs pos="8590">
                          <a:srgbClr val="93E109"/>
                        </a:gs>
                        <a:gs pos="21030">
                          <a:srgbClr val="9BE31C"/>
                        </a:gs>
                        <a:gs pos="35840">
                          <a:srgbClr val="A9E73C"/>
                        </a:gs>
                        <a:gs pos="52460">
                          <a:srgbClr val="BDEC68"/>
                        </a:gs>
                        <a:gs pos="70580">
                          <a:srgbClr val="D6F3A0"/>
                        </a:gs>
                        <a:gs pos="89680">
                          <a:srgbClr val="F3FCE4"/>
                        </a:gs>
                        <a:gs pos="96700">
                          <a:srgbClr val="FFFFFF"/>
                        </a:gs>
                      </a:gsLst>
                      <a:lin ang="8573092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839" name="任意多边形: 形状 838">
                  <a:extLst>
                    <a:ext uri="{FF2B5EF4-FFF2-40B4-BE49-F238E27FC236}">
                      <a16:creationId xmlns:a16="http://schemas.microsoft.com/office/drawing/2014/main" id="{58915989-4B62-20EA-AA78-BDAD02AC69AB}"/>
                    </a:ext>
                  </a:extLst>
                </p:cNvPr>
                <p:cNvSpPr/>
                <p:nvPr/>
              </p:nvSpPr>
              <p:spPr>
                <a:xfrm>
                  <a:off x="1075101" y="1163801"/>
                  <a:ext cx="85625" cy="88285"/>
                </a:xfrm>
                <a:custGeom>
                  <a:avLst/>
                  <a:gdLst>
                    <a:gd name="connsiteX0" fmla="*/ 1045 w 85625"/>
                    <a:gd name="connsiteY0" fmla="*/ 0 h 88285"/>
                    <a:gd name="connsiteX1" fmla="*/ 85625 w 85625"/>
                    <a:gd name="connsiteY1" fmla="*/ 87777 h 88285"/>
                    <a:gd name="connsiteX2" fmla="*/ 1045 w 85625"/>
                    <a:gd name="connsiteY2" fmla="*/ 0 h 882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5625" h="88285">
                      <a:moveTo>
                        <a:pt x="1045" y="0"/>
                      </a:moveTo>
                      <a:cubicBezTo>
                        <a:pt x="1045" y="0"/>
                        <a:pt x="-15782" y="96080"/>
                        <a:pt x="85625" y="87777"/>
                      </a:cubicBezTo>
                      <a:cubicBezTo>
                        <a:pt x="85625" y="87777"/>
                        <a:pt x="5707" y="76189"/>
                        <a:pt x="104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40" name="图形 793">
              <a:extLst>
                <a:ext uri="{FF2B5EF4-FFF2-40B4-BE49-F238E27FC236}">
                  <a16:creationId xmlns:a16="http://schemas.microsoft.com/office/drawing/2014/main" id="{C89698DB-94BE-71C9-80C7-2CC1267F8BE8}"/>
                </a:ext>
              </a:extLst>
            </p:cNvPr>
            <p:cNvGrpSpPr/>
            <p:nvPr/>
          </p:nvGrpSpPr>
          <p:grpSpPr>
            <a:xfrm>
              <a:off x="9754532" y="2063185"/>
              <a:ext cx="537229" cy="963460"/>
              <a:chOff x="9754532" y="2063185"/>
              <a:chExt cx="537229" cy="963460"/>
            </a:xfrm>
          </p:grpSpPr>
          <p:grpSp>
            <p:nvGrpSpPr>
              <p:cNvPr id="841" name="图形 793">
                <a:extLst>
                  <a:ext uri="{FF2B5EF4-FFF2-40B4-BE49-F238E27FC236}">
                    <a16:creationId xmlns:a16="http://schemas.microsoft.com/office/drawing/2014/main" id="{D8B154D6-BF1D-9852-9F85-CEDF85B02F07}"/>
                  </a:ext>
                </a:extLst>
              </p:cNvPr>
              <p:cNvGrpSpPr/>
              <p:nvPr/>
            </p:nvGrpSpPr>
            <p:grpSpPr>
              <a:xfrm>
                <a:off x="9754532" y="2063185"/>
                <a:ext cx="537229" cy="963460"/>
                <a:chOff x="9754532" y="2063185"/>
                <a:chExt cx="537229" cy="963460"/>
              </a:xfrm>
              <a:solidFill>
                <a:srgbClr val="5B8400"/>
              </a:solidFill>
            </p:grpSpPr>
            <p:pic>
              <p:nvPicPr>
                <p:cNvPr id="842" name="图片 841">
                  <a:extLst>
                    <a:ext uri="{FF2B5EF4-FFF2-40B4-BE49-F238E27FC236}">
                      <a16:creationId xmlns:a16="http://schemas.microsoft.com/office/drawing/2014/main" id="{98ECEFAF-E542-570B-8659-B162B440BD1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85611" y="2063185"/>
                  <a:ext cx="506150" cy="963460"/>
                </a:xfrm>
                <a:custGeom>
                  <a:avLst/>
                  <a:gdLst>
                    <a:gd name="connsiteX0" fmla="*/ 2204 w 506150"/>
                    <a:gd name="connsiteY0" fmla="*/ 388 h 963460"/>
                    <a:gd name="connsiteX1" fmla="*/ 508354 w 506150"/>
                    <a:gd name="connsiteY1" fmla="*/ 388 h 963460"/>
                    <a:gd name="connsiteX2" fmla="*/ 508354 w 506150"/>
                    <a:gd name="connsiteY2" fmla="*/ 963849 h 963460"/>
                    <a:gd name="connsiteX3" fmla="*/ 2204 w 506150"/>
                    <a:gd name="connsiteY3" fmla="*/ 963849 h 963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6150" h="963460">
                      <a:moveTo>
                        <a:pt x="2204" y="388"/>
                      </a:moveTo>
                      <a:lnTo>
                        <a:pt x="508354" y="388"/>
                      </a:lnTo>
                      <a:lnTo>
                        <a:pt x="508354" y="963849"/>
                      </a:lnTo>
                      <a:lnTo>
                        <a:pt x="2204" y="963849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843" name="图片 842">
                  <a:extLst>
                    <a:ext uri="{FF2B5EF4-FFF2-40B4-BE49-F238E27FC236}">
                      <a16:creationId xmlns:a16="http://schemas.microsoft.com/office/drawing/2014/main" id="{6F2079BE-72BD-F228-2E55-6048CC6CAE1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54532" y="2063185"/>
                  <a:ext cx="399592" cy="963460"/>
                </a:xfrm>
                <a:custGeom>
                  <a:avLst/>
                  <a:gdLst>
                    <a:gd name="connsiteX0" fmla="*/ 2197 w 399592"/>
                    <a:gd name="connsiteY0" fmla="*/ 388 h 963460"/>
                    <a:gd name="connsiteX1" fmla="*/ 401789 w 399592"/>
                    <a:gd name="connsiteY1" fmla="*/ 388 h 963460"/>
                    <a:gd name="connsiteX2" fmla="*/ 401789 w 399592"/>
                    <a:gd name="connsiteY2" fmla="*/ 963849 h 963460"/>
                    <a:gd name="connsiteX3" fmla="*/ 2197 w 399592"/>
                    <a:gd name="connsiteY3" fmla="*/ 963849 h 963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9592" h="963460">
                      <a:moveTo>
                        <a:pt x="2197" y="388"/>
                      </a:moveTo>
                      <a:lnTo>
                        <a:pt x="401789" y="388"/>
                      </a:lnTo>
                      <a:lnTo>
                        <a:pt x="401789" y="963849"/>
                      </a:lnTo>
                      <a:lnTo>
                        <a:pt x="2197" y="963849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844" name="图形 793">
                  <a:extLst>
                    <a:ext uri="{FF2B5EF4-FFF2-40B4-BE49-F238E27FC236}">
                      <a16:creationId xmlns:a16="http://schemas.microsoft.com/office/drawing/2014/main" id="{87BB68C6-7CEF-CC1F-362B-A55DF191A6A0}"/>
                    </a:ext>
                  </a:extLst>
                </p:cNvPr>
                <p:cNvGrpSpPr/>
                <p:nvPr/>
              </p:nvGrpSpPr>
              <p:grpSpPr>
                <a:xfrm>
                  <a:off x="9789430" y="2065192"/>
                  <a:ext cx="471251" cy="957156"/>
                  <a:chOff x="9789430" y="2065192"/>
                  <a:chExt cx="471251" cy="957156"/>
                </a:xfrm>
                <a:solidFill>
                  <a:srgbClr val="5B8400"/>
                </a:solidFill>
              </p:grpSpPr>
              <p:sp>
                <p:nvSpPr>
                  <p:cNvPr id="845" name="任意多边形: 形状 844">
                    <a:extLst>
                      <a:ext uri="{FF2B5EF4-FFF2-40B4-BE49-F238E27FC236}">
                        <a16:creationId xmlns:a16="http://schemas.microsoft.com/office/drawing/2014/main" id="{F88D29D5-57A8-A025-71F9-772F20CCF86C}"/>
                      </a:ext>
                    </a:extLst>
                  </p:cNvPr>
                  <p:cNvSpPr/>
                  <p:nvPr/>
                </p:nvSpPr>
                <p:spPr>
                  <a:xfrm>
                    <a:off x="9789430" y="2065192"/>
                    <a:ext cx="4039" cy="4706"/>
                  </a:xfrm>
                  <a:custGeom>
                    <a:avLst/>
                    <a:gdLst>
                      <a:gd name="connsiteX0" fmla="*/ 4040 w 4039"/>
                      <a:gd name="connsiteY0" fmla="*/ 4706 h 4706"/>
                      <a:gd name="connsiteX1" fmla="*/ 0 w 4039"/>
                      <a:gd name="connsiteY1" fmla="*/ 0 h 4706"/>
                      <a:gd name="connsiteX2" fmla="*/ 4040 w 4039"/>
                      <a:gd name="connsiteY2" fmla="*/ 4706 h 47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039" h="4706">
                        <a:moveTo>
                          <a:pt x="4040" y="4706"/>
                        </a:moveTo>
                        <a:cubicBezTo>
                          <a:pt x="2663" y="3152"/>
                          <a:pt x="1331" y="1598"/>
                          <a:pt x="0" y="0"/>
                        </a:cubicBezTo>
                        <a:cubicBezTo>
                          <a:pt x="0" y="0"/>
                          <a:pt x="1420" y="1598"/>
                          <a:pt x="4040" y="4706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6" name="任意多边形: 形状 845">
                    <a:extLst>
                      <a:ext uri="{FF2B5EF4-FFF2-40B4-BE49-F238E27FC236}">
                        <a16:creationId xmlns:a16="http://schemas.microsoft.com/office/drawing/2014/main" id="{F815C788-56B8-3D8D-6936-BF9CB5FB8389}"/>
                      </a:ext>
                    </a:extLst>
                  </p:cNvPr>
                  <p:cNvSpPr/>
                  <p:nvPr/>
                </p:nvSpPr>
                <p:spPr>
                  <a:xfrm>
                    <a:off x="9793470" y="2069898"/>
                    <a:ext cx="467211" cy="952449"/>
                  </a:xfrm>
                  <a:custGeom>
                    <a:avLst/>
                    <a:gdLst>
                      <a:gd name="connsiteX0" fmla="*/ 150069 w 467211"/>
                      <a:gd name="connsiteY0" fmla="*/ 211073 h 952449"/>
                      <a:gd name="connsiteX1" fmla="*/ 0 w 467211"/>
                      <a:gd name="connsiteY1" fmla="*/ 0 h 952449"/>
                      <a:gd name="connsiteX2" fmla="*/ 160148 w 467211"/>
                      <a:gd name="connsiteY2" fmla="*/ 214315 h 952449"/>
                      <a:gd name="connsiteX3" fmla="*/ 181636 w 467211"/>
                      <a:gd name="connsiteY3" fmla="*/ 161879 h 952449"/>
                      <a:gd name="connsiteX4" fmla="*/ 161568 w 467211"/>
                      <a:gd name="connsiteY4" fmla="*/ 216490 h 952449"/>
                      <a:gd name="connsiteX5" fmla="*/ 247703 w 467211"/>
                      <a:gd name="connsiteY5" fmla="*/ 372553 h 952449"/>
                      <a:gd name="connsiteX6" fmla="*/ 296364 w 467211"/>
                      <a:gd name="connsiteY6" fmla="*/ 251388 h 952449"/>
                      <a:gd name="connsiteX7" fmla="*/ 251033 w 467211"/>
                      <a:gd name="connsiteY7" fmla="*/ 379613 h 952449"/>
                      <a:gd name="connsiteX8" fmla="*/ 306710 w 467211"/>
                      <a:gd name="connsiteY8" fmla="*/ 519470 h 952449"/>
                      <a:gd name="connsiteX9" fmla="*/ 373752 w 467211"/>
                      <a:gd name="connsiteY9" fmla="*/ 358345 h 952449"/>
                      <a:gd name="connsiteX10" fmla="*/ 310572 w 467211"/>
                      <a:gd name="connsiteY10" fmla="*/ 531369 h 952449"/>
                      <a:gd name="connsiteX11" fmla="*/ 347911 w 467211"/>
                      <a:gd name="connsiteY11" fmla="*/ 685833 h 952449"/>
                      <a:gd name="connsiteX12" fmla="*/ 451539 w 467211"/>
                      <a:gd name="connsiteY12" fmla="*/ 516184 h 952449"/>
                      <a:gd name="connsiteX13" fmla="*/ 350309 w 467211"/>
                      <a:gd name="connsiteY13" fmla="*/ 701018 h 952449"/>
                      <a:gd name="connsiteX14" fmla="*/ 350264 w 467211"/>
                      <a:gd name="connsiteY14" fmla="*/ 700973 h 952449"/>
                      <a:gd name="connsiteX15" fmla="*/ 360254 w 467211"/>
                      <a:gd name="connsiteY15" fmla="*/ 819919 h 952449"/>
                      <a:gd name="connsiteX16" fmla="*/ 467212 w 467211"/>
                      <a:gd name="connsiteY16" fmla="*/ 722729 h 952449"/>
                      <a:gd name="connsiteX17" fmla="*/ 360343 w 467211"/>
                      <a:gd name="connsiteY17" fmla="*/ 829464 h 952449"/>
                      <a:gd name="connsiteX18" fmla="*/ 356659 w 467211"/>
                      <a:gd name="connsiteY18" fmla="*/ 906674 h 952449"/>
                      <a:gd name="connsiteX19" fmla="*/ 357102 w 467211"/>
                      <a:gd name="connsiteY19" fmla="*/ 907207 h 952449"/>
                      <a:gd name="connsiteX20" fmla="*/ 356436 w 467211"/>
                      <a:gd name="connsiteY20" fmla="*/ 908273 h 952449"/>
                      <a:gd name="connsiteX21" fmla="*/ 349465 w 467211"/>
                      <a:gd name="connsiteY21" fmla="*/ 952450 h 952449"/>
                      <a:gd name="connsiteX22" fmla="*/ 339431 w 467211"/>
                      <a:gd name="connsiteY22" fmla="*/ 950496 h 952449"/>
                      <a:gd name="connsiteX23" fmla="*/ 345203 w 467211"/>
                      <a:gd name="connsiteY23" fmla="*/ 907651 h 952449"/>
                      <a:gd name="connsiteX24" fmla="*/ 103050 w 467211"/>
                      <a:gd name="connsiteY24" fmla="*/ 753675 h 952449"/>
                      <a:gd name="connsiteX25" fmla="*/ 346447 w 467211"/>
                      <a:gd name="connsiteY25" fmla="*/ 894997 h 952449"/>
                      <a:gd name="connsiteX26" fmla="*/ 344714 w 467211"/>
                      <a:gd name="connsiteY26" fmla="*/ 741243 h 952449"/>
                      <a:gd name="connsiteX27" fmla="*/ 65622 w 467211"/>
                      <a:gd name="connsiteY27" fmla="*/ 552591 h 952449"/>
                      <a:gd name="connsiteX28" fmla="*/ 342805 w 467211"/>
                      <a:gd name="connsiteY28" fmla="*/ 724594 h 952449"/>
                      <a:gd name="connsiteX29" fmla="*/ 304755 w 467211"/>
                      <a:gd name="connsiteY29" fmla="*/ 548507 h 952449"/>
                      <a:gd name="connsiteX30" fmla="*/ 78408 w 467211"/>
                      <a:gd name="connsiteY30" fmla="*/ 397905 h 952449"/>
                      <a:gd name="connsiteX31" fmla="*/ 299383 w 467211"/>
                      <a:gd name="connsiteY31" fmla="*/ 531502 h 952449"/>
                      <a:gd name="connsiteX32" fmla="*/ 230742 w 467211"/>
                      <a:gd name="connsiteY32" fmla="*/ 360032 h 952449"/>
                      <a:gd name="connsiteX33" fmla="*/ 84003 w 467211"/>
                      <a:gd name="connsiteY33" fmla="*/ 260845 h 952449"/>
                      <a:gd name="connsiteX34" fmla="*/ 223017 w 467211"/>
                      <a:gd name="connsiteY34" fmla="*/ 344138 h 952449"/>
                      <a:gd name="connsiteX35" fmla="*/ 160192 w 467211"/>
                      <a:gd name="connsiteY35" fmla="*/ 228078 h 952449"/>
                      <a:gd name="connsiteX36" fmla="*/ 160104 w 467211"/>
                      <a:gd name="connsiteY36" fmla="*/ 228256 h 952449"/>
                      <a:gd name="connsiteX37" fmla="*/ 42357 w 467211"/>
                      <a:gd name="connsiteY37" fmla="*/ 147716 h 952449"/>
                      <a:gd name="connsiteX38" fmla="*/ 150069 w 467211"/>
                      <a:gd name="connsiteY38" fmla="*/ 211073 h 9524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467211" h="952449">
                        <a:moveTo>
                          <a:pt x="150069" y="211073"/>
                        </a:moveTo>
                        <a:cubicBezTo>
                          <a:pt x="80895" y="97101"/>
                          <a:pt x="16472" y="19314"/>
                          <a:pt x="0" y="0"/>
                        </a:cubicBezTo>
                        <a:cubicBezTo>
                          <a:pt x="63757" y="73747"/>
                          <a:pt x="116592" y="145451"/>
                          <a:pt x="160148" y="214315"/>
                        </a:cubicBezTo>
                        <a:cubicBezTo>
                          <a:pt x="164677" y="176087"/>
                          <a:pt x="181636" y="161879"/>
                          <a:pt x="181636" y="161879"/>
                        </a:cubicBezTo>
                        <a:cubicBezTo>
                          <a:pt x="164588" y="182480"/>
                          <a:pt x="161968" y="208276"/>
                          <a:pt x="161568" y="216490"/>
                        </a:cubicBezTo>
                        <a:cubicBezTo>
                          <a:pt x="195623" y="270435"/>
                          <a:pt x="224038" y="322604"/>
                          <a:pt x="247703" y="372553"/>
                        </a:cubicBezTo>
                        <a:cubicBezTo>
                          <a:pt x="257248" y="284154"/>
                          <a:pt x="296364" y="251388"/>
                          <a:pt x="296364" y="251388"/>
                        </a:cubicBezTo>
                        <a:cubicBezTo>
                          <a:pt x="253031" y="303823"/>
                          <a:pt x="251077" y="371043"/>
                          <a:pt x="251033" y="379613"/>
                        </a:cubicBezTo>
                        <a:cubicBezTo>
                          <a:pt x="273854" y="428540"/>
                          <a:pt x="292146" y="475293"/>
                          <a:pt x="306710" y="519470"/>
                        </a:cubicBezTo>
                        <a:cubicBezTo>
                          <a:pt x="321538" y="402123"/>
                          <a:pt x="373752" y="358345"/>
                          <a:pt x="373752" y="358345"/>
                        </a:cubicBezTo>
                        <a:cubicBezTo>
                          <a:pt x="319407" y="424100"/>
                          <a:pt x="311637" y="506505"/>
                          <a:pt x="310572" y="531369"/>
                        </a:cubicBezTo>
                        <a:cubicBezTo>
                          <a:pt x="328376" y="587400"/>
                          <a:pt x="340230" y="639170"/>
                          <a:pt x="347911" y="685833"/>
                        </a:cubicBezTo>
                        <a:cubicBezTo>
                          <a:pt x="384718" y="555744"/>
                          <a:pt x="451539" y="516184"/>
                          <a:pt x="451539" y="516184"/>
                        </a:cubicBezTo>
                        <a:cubicBezTo>
                          <a:pt x="367047" y="589753"/>
                          <a:pt x="350309" y="701018"/>
                          <a:pt x="350309" y="701018"/>
                        </a:cubicBezTo>
                        <a:lnTo>
                          <a:pt x="350264" y="700973"/>
                        </a:lnTo>
                        <a:cubicBezTo>
                          <a:pt x="356924" y="745950"/>
                          <a:pt x="359722" y="785865"/>
                          <a:pt x="360254" y="819919"/>
                        </a:cubicBezTo>
                        <a:cubicBezTo>
                          <a:pt x="409093" y="735738"/>
                          <a:pt x="467212" y="722729"/>
                          <a:pt x="467212" y="722729"/>
                        </a:cubicBezTo>
                        <a:cubicBezTo>
                          <a:pt x="402878" y="750789"/>
                          <a:pt x="370644" y="807753"/>
                          <a:pt x="360343" y="829464"/>
                        </a:cubicBezTo>
                        <a:cubicBezTo>
                          <a:pt x="360476" y="860810"/>
                          <a:pt x="358745" y="886828"/>
                          <a:pt x="356659" y="906674"/>
                        </a:cubicBezTo>
                        <a:cubicBezTo>
                          <a:pt x="356791" y="906852"/>
                          <a:pt x="356969" y="907030"/>
                          <a:pt x="357102" y="907207"/>
                        </a:cubicBezTo>
                        <a:lnTo>
                          <a:pt x="356436" y="908273"/>
                        </a:lnTo>
                        <a:cubicBezTo>
                          <a:pt x="353329" y="936955"/>
                          <a:pt x="349465" y="952450"/>
                          <a:pt x="349465" y="952450"/>
                        </a:cubicBezTo>
                        <a:lnTo>
                          <a:pt x="339431" y="950496"/>
                        </a:lnTo>
                        <a:cubicBezTo>
                          <a:pt x="341829" y="936200"/>
                          <a:pt x="343693" y="921948"/>
                          <a:pt x="345203" y="907651"/>
                        </a:cubicBezTo>
                        <a:cubicBezTo>
                          <a:pt x="322205" y="877460"/>
                          <a:pt x="238290" y="778983"/>
                          <a:pt x="103050" y="753675"/>
                        </a:cubicBezTo>
                        <a:cubicBezTo>
                          <a:pt x="103050" y="753675"/>
                          <a:pt x="219198" y="752920"/>
                          <a:pt x="346447" y="894997"/>
                        </a:cubicBezTo>
                        <a:cubicBezTo>
                          <a:pt x="350975" y="843317"/>
                          <a:pt x="349954" y="791858"/>
                          <a:pt x="344714" y="741243"/>
                        </a:cubicBezTo>
                        <a:cubicBezTo>
                          <a:pt x="325268" y="715936"/>
                          <a:pt x="223727" y="592418"/>
                          <a:pt x="65622" y="552591"/>
                        </a:cubicBezTo>
                        <a:cubicBezTo>
                          <a:pt x="65622" y="552591"/>
                          <a:pt x="192825" y="560805"/>
                          <a:pt x="342805" y="724594"/>
                        </a:cubicBezTo>
                        <a:cubicBezTo>
                          <a:pt x="335391" y="664300"/>
                          <a:pt x="322027" y="605249"/>
                          <a:pt x="304755" y="548507"/>
                        </a:cubicBezTo>
                        <a:cubicBezTo>
                          <a:pt x="281579" y="519736"/>
                          <a:pt x="200417" y="428629"/>
                          <a:pt x="78408" y="397905"/>
                        </a:cubicBezTo>
                        <a:cubicBezTo>
                          <a:pt x="78408" y="397905"/>
                          <a:pt x="179018" y="404387"/>
                          <a:pt x="299383" y="531502"/>
                        </a:cubicBezTo>
                        <a:cubicBezTo>
                          <a:pt x="279981" y="471119"/>
                          <a:pt x="256272" y="413578"/>
                          <a:pt x="230742" y="360032"/>
                        </a:cubicBezTo>
                        <a:cubicBezTo>
                          <a:pt x="220708" y="346979"/>
                          <a:pt x="167296" y="281801"/>
                          <a:pt x="84003" y="260845"/>
                        </a:cubicBezTo>
                        <a:cubicBezTo>
                          <a:pt x="84003" y="260845"/>
                          <a:pt x="147138" y="264930"/>
                          <a:pt x="223017" y="344138"/>
                        </a:cubicBezTo>
                        <a:cubicBezTo>
                          <a:pt x="202682" y="302624"/>
                          <a:pt x="181282" y="263731"/>
                          <a:pt x="160192" y="228078"/>
                        </a:cubicBezTo>
                        <a:lnTo>
                          <a:pt x="160104" y="228256"/>
                        </a:lnTo>
                        <a:cubicBezTo>
                          <a:pt x="160104" y="228256"/>
                          <a:pt x="115881" y="166275"/>
                          <a:pt x="42357" y="147716"/>
                        </a:cubicBezTo>
                        <a:cubicBezTo>
                          <a:pt x="42401" y="147671"/>
                          <a:pt x="91063" y="150824"/>
                          <a:pt x="150069" y="211073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47" name="图形 793">
                <a:extLst>
                  <a:ext uri="{FF2B5EF4-FFF2-40B4-BE49-F238E27FC236}">
                    <a16:creationId xmlns:a16="http://schemas.microsoft.com/office/drawing/2014/main" id="{8BF76637-65BC-7AAD-9127-F8E6A930EB43}"/>
                  </a:ext>
                </a:extLst>
              </p:cNvPr>
              <p:cNvGrpSpPr/>
              <p:nvPr/>
            </p:nvGrpSpPr>
            <p:grpSpPr>
              <a:xfrm>
                <a:off x="9849241" y="2568248"/>
                <a:ext cx="111863" cy="109090"/>
                <a:chOff x="9849241" y="2568248"/>
                <a:chExt cx="111863" cy="109090"/>
              </a:xfrm>
            </p:grpSpPr>
            <p:grpSp>
              <p:nvGrpSpPr>
                <p:cNvPr id="848" name="图形 793">
                  <a:extLst>
                    <a:ext uri="{FF2B5EF4-FFF2-40B4-BE49-F238E27FC236}">
                      <a16:creationId xmlns:a16="http://schemas.microsoft.com/office/drawing/2014/main" id="{6E1CF9EA-5391-1FF6-50F5-72904FE2D15E}"/>
                    </a:ext>
                  </a:extLst>
                </p:cNvPr>
                <p:cNvGrpSpPr/>
                <p:nvPr/>
              </p:nvGrpSpPr>
              <p:grpSpPr>
                <a:xfrm>
                  <a:off x="9849241" y="2568248"/>
                  <a:ext cx="111863" cy="109090"/>
                  <a:chOff x="9849241" y="2568248"/>
                  <a:chExt cx="111863" cy="109090"/>
                </a:xfrm>
              </p:grpSpPr>
              <p:grpSp>
                <p:nvGrpSpPr>
                  <p:cNvPr id="849" name="图形 793">
                    <a:extLst>
                      <a:ext uri="{FF2B5EF4-FFF2-40B4-BE49-F238E27FC236}">
                        <a16:creationId xmlns:a16="http://schemas.microsoft.com/office/drawing/2014/main" id="{B94AF15C-5AE1-B1B4-3ADF-D4E7C5342D3B}"/>
                      </a:ext>
                    </a:extLst>
                  </p:cNvPr>
                  <p:cNvGrpSpPr/>
                  <p:nvPr/>
                </p:nvGrpSpPr>
                <p:grpSpPr>
                  <a:xfrm>
                    <a:off x="9849963" y="2572066"/>
                    <a:ext cx="111142" cy="105272"/>
                    <a:chOff x="9849963" y="2572066"/>
                    <a:chExt cx="111142" cy="105272"/>
                  </a:xfrm>
                  <a:solidFill>
                    <a:srgbClr val="4E8503"/>
                  </a:solidFill>
                </p:grpSpPr>
                <p:sp>
                  <p:nvSpPr>
                    <p:cNvPr id="850" name="任意多边形: 形状 849">
                      <a:extLst>
                        <a:ext uri="{FF2B5EF4-FFF2-40B4-BE49-F238E27FC236}">
                          <a16:creationId xmlns:a16="http://schemas.microsoft.com/office/drawing/2014/main" id="{787D16B8-5654-D64D-79C4-6E8929D664B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49963" y="2572066"/>
                      <a:ext cx="111142" cy="105272"/>
                    </a:xfrm>
                    <a:custGeom>
                      <a:avLst/>
                      <a:gdLst>
                        <a:gd name="connsiteX0" fmla="*/ 7752 w 111142"/>
                        <a:gd name="connsiteY0" fmla="*/ 19610 h 105272"/>
                        <a:gd name="connsiteX1" fmla="*/ 27288 w 111142"/>
                        <a:gd name="connsiteY1" fmla="*/ 93624 h 105272"/>
                        <a:gd name="connsiteX2" fmla="*/ 103388 w 111142"/>
                        <a:gd name="connsiteY2" fmla="*/ 85676 h 105272"/>
                        <a:gd name="connsiteX3" fmla="*/ 83896 w 111142"/>
                        <a:gd name="connsiteY3" fmla="*/ 11663 h 105272"/>
                        <a:gd name="connsiteX4" fmla="*/ 7752 w 111142"/>
                        <a:gd name="connsiteY4" fmla="*/ 19610 h 1052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1142" h="105272">
                          <a:moveTo>
                            <a:pt x="7752" y="19610"/>
                          </a:moveTo>
                          <a:cubicBezTo>
                            <a:pt x="-7876" y="42254"/>
                            <a:pt x="870" y="75375"/>
                            <a:pt x="27288" y="93624"/>
                          </a:cubicBezTo>
                          <a:cubicBezTo>
                            <a:pt x="53706" y="111872"/>
                            <a:pt x="87760" y="108275"/>
                            <a:pt x="103388" y="85676"/>
                          </a:cubicBezTo>
                          <a:cubicBezTo>
                            <a:pt x="119017" y="63033"/>
                            <a:pt x="110270" y="29911"/>
                            <a:pt x="83896" y="11663"/>
                          </a:cubicBezTo>
                          <a:cubicBezTo>
                            <a:pt x="57435" y="-6585"/>
                            <a:pt x="23381" y="-3033"/>
                            <a:pt x="7752" y="1961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1" name="任意多边形: 形状 850">
                      <a:extLst>
                        <a:ext uri="{FF2B5EF4-FFF2-40B4-BE49-F238E27FC236}">
                          <a16:creationId xmlns:a16="http://schemas.microsoft.com/office/drawing/2014/main" id="{B7455F4B-98CA-66F5-65AF-1CD2E8873B7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14024" y="2583797"/>
                      <a:ext cx="24354" cy="19611"/>
                    </a:xfrm>
                    <a:custGeom>
                      <a:avLst/>
                      <a:gdLst>
                        <a:gd name="connsiteX0" fmla="*/ 656 w 24354"/>
                        <a:gd name="connsiteY0" fmla="*/ 1841 h 19611"/>
                        <a:gd name="connsiteX1" fmla="*/ 8248 w 24354"/>
                        <a:gd name="connsiteY1" fmla="*/ 15516 h 19611"/>
                        <a:gd name="connsiteX2" fmla="*/ 23698 w 24354"/>
                        <a:gd name="connsiteY2" fmla="*/ 17780 h 19611"/>
                        <a:gd name="connsiteX3" fmla="*/ 16106 w 24354"/>
                        <a:gd name="connsiteY3" fmla="*/ 4150 h 19611"/>
                        <a:gd name="connsiteX4" fmla="*/ 656 w 24354"/>
                        <a:gd name="connsiteY4" fmla="*/ 1841 h 196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354" h="19611">
                          <a:moveTo>
                            <a:pt x="656" y="1841"/>
                          </a:moveTo>
                          <a:cubicBezTo>
                            <a:pt x="-1520" y="4994"/>
                            <a:pt x="1899" y="11121"/>
                            <a:pt x="8248" y="15516"/>
                          </a:cubicBezTo>
                          <a:cubicBezTo>
                            <a:pt x="14596" y="19912"/>
                            <a:pt x="21523" y="20933"/>
                            <a:pt x="23698" y="17780"/>
                          </a:cubicBezTo>
                          <a:cubicBezTo>
                            <a:pt x="25874" y="14628"/>
                            <a:pt x="22455" y="8545"/>
                            <a:pt x="16106" y="4150"/>
                          </a:cubicBezTo>
                          <a:cubicBezTo>
                            <a:pt x="9713" y="-334"/>
                            <a:pt x="2787" y="-1311"/>
                            <a:pt x="656" y="1841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2" name="任意多边形: 形状 851">
                      <a:extLst>
                        <a:ext uri="{FF2B5EF4-FFF2-40B4-BE49-F238E27FC236}">
                          <a16:creationId xmlns:a16="http://schemas.microsoft.com/office/drawing/2014/main" id="{7DEFB542-7DC4-8B16-7E70-3CC6BE6710E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36573" y="2606135"/>
                      <a:ext cx="10833" cy="10138"/>
                    </a:xfrm>
                    <a:custGeom>
                      <a:avLst/>
                      <a:gdLst>
                        <a:gd name="connsiteX0" fmla="*/ 705 w 10833"/>
                        <a:gd name="connsiteY0" fmla="*/ 1835 h 10138"/>
                        <a:gd name="connsiteX1" fmla="*/ 2704 w 10833"/>
                        <a:gd name="connsiteY1" fmla="*/ 8984 h 10138"/>
                        <a:gd name="connsiteX2" fmla="*/ 10118 w 10833"/>
                        <a:gd name="connsiteY2" fmla="*/ 8318 h 10138"/>
                        <a:gd name="connsiteX3" fmla="*/ 8121 w 10833"/>
                        <a:gd name="connsiteY3" fmla="*/ 1169 h 10138"/>
                        <a:gd name="connsiteX4" fmla="*/ 705 w 10833"/>
                        <a:gd name="connsiteY4" fmla="*/ 1835 h 101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33" h="10138">
                          <a:moveTo>
                            <a:pt x="705" y="1835"/>
                          </a:moveTo>
                          <a:cubicBezTo>
                            <a:pt x="-759" y="3967"/>
                            <a:pt x="129" y="7163"/>
                            <a:pt x="2704" y="8984"/>
                          </a:cubicBezTo>
                          <a:cubicBezTo>
                            <a:pt x="5323" y="10760"/>
                            <a:pt x="8608" y="10449"/>
                            <a:pt x="10118" y="8318"/>
                          </a:cubicBezTo>
                          <a:cubicBezTo>
                            <a:pt x="11584" y="6142"/>
                            <a:pt x="10740" y="2945"/>
                            <a:pt x="8121" y="1169"/>
                          </a:cubicBezTo>
                          <a:cubicBezTo>
                            <a:pt x="5501" y="-607"/>
                            <a:pt x="2171" y="-340"/>
                            <a:pt x="705" y="1835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3" name="任意多边形: 形状 852">
                      <a:extLst>
                        <a:ext uri="{FF2B5EF4-FFF2-40B4-BE49-F238E27FC236}">
                          <a16:creationId xmlns:a16="http://schemas.microsoft.com/office/drawing/2014/main" id="{53F87FFA-F66C-C153-8F81-FEEB980F2F5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56101" y="2599313"/>
                      <a:ext cx="39778" cy="57052"/>
                    </a:xfrm>
                    <a:custGeom>
                      <a:avLst/>
                      <a:gdLst>
                        <a:gd name="connsiteX0" fmla="*/ 4856 w 39778"/>
                        <a:gd name="connsiteY0" fmla="*/ 0 h 57052"/>
                        <a:gd name="connsiteX1" fmla="*/ 28343 w 39778"/>
                        <a:gd name="connsiteY1" fmla="*/ 57053 h 57052"/>
                        <a:gd name="connsiteX2" fmla="*/ 4856 w 39778"/>
                        <a:gd name="connsiteY2" fmla="*/ 0 h 570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9778" h="57052">
                          <a:moveTo>
                            <a:pt x="4856" y="0"/>
                          </a:moveTo>
                          <a:cubicBezTo>
                            <a:pt x="4856" y="0"/>
                            <a:pt x="-15878" y="41025"/>
                            <a:pt x="28343" y="57053"/>
                          </a:cubicBezTo>
                          <a:cubicBezTo>
                            <a:pt x="28299" y="57053"/>
                            <a:pt x="65949" y="49238"/>
                            <a:pt x="4856" y="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54" name="图形 793">
                    <a:extLst>
                      <a:ext uri="{FF2B5EF4-FFF2-40B4-BE49-F238E27FC236}">
                        <a16:creationId xmlns:a16="http://schemas.microsoft.com/office/drawing/2014/main" id="{2AF7FBBB-43D4-45F4-953B-880BDA437EEC}"/>
                      </a:ext>
                    </a:extLst>
                  </p:cNvPr>
                  <p:cNvGrpSpPr/>
                  <p:nvPr/>
                </p:nvGrpSpPr>
                <p:grpSpPr>
                  <a:xfrm>
                    <a:off x="9849241" y="2568248"/>
                    <a:ext cx="111151" cy="105286"/>
                    <a:chOff x="9849241" y="2568248"/>
                    <a:chExt cx="111151" cy="105286"/>
                  </a:xfrm>
                </p:grpSpPr>
                <p:sp>
                  <p:nvSpPr>
                    <p:cNvPr id="855" name="任意多边形: 形状 854">
                      <a:extLst>
                        <a:ext uri="{FF2B5EF4-FFF2-40B4-BE49-F238E27FC236}">
                          <a16:creationId xmlns:a16="http://schemas.microsoft.com/office/drawing/2014/main" id="{A2B622FD-C2F1-5F29-8C34-04D8C2B8CD0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49241" y="2568248"/>
                      <a:ext cx="111151" cy="105286"/>
                    </a:xfrm>
                    <a:custGeom>
                      <a:avLst/>
                      <a:gdLst>
                        <a:gd name="connsiteX0" fmla="*/ 7764 w 111151"/>
                        <a:gd name="connsiteY0" fmla="*/ 19610 h 105286"/>
                        <a:gd name="connsiteX1" fmla="*/ 27255 w 111151"/>
                        <a:gd name="connsiteY1" fmla="*/ 93624 h 105286"/>
                        <a:gd name="connsiteX2" fmla="*/ 103399 w 111151"/>
                        <a:gd name="connsiteY2" fmla="*/ 85676 h 105286"/>
                        <a:gd name="connsiteX3" fmla="*/ 83864 w 111151"/>
                        <a:gd name="connsiteY3" fmla="*/ 11663 h 105286"/>
                        <a:gd name="connsiteX4" fmla="*/ 7764 w 111151"/>
                        <a:gd name="connsiteY4" fmla="*/ 19610 h 10528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1151" h="105286">
                          <a:moveTo>
                            <a:pt x="7764" y="19610"/>
                          </a:moveTo>
                          <a:cubicBezTo>
                            <a:pt x="-7865" y="42254"/>
                            <a:pt x="838" y="75376"/>
                            <a:pt x="27255" y="93624"/>
                          </a:cubicBezTo>
                          <a:cubicBezTo>
                            <a:pt x="53672" y="111872"/>
                            <a:pt x="87727" y="108320"/>
                            <a:pt x="103399" y="85676"/>
                          </a:cubicBezTo>
                          <a:cubicBezTo>
                            <a:pt x="119027" y="63033"/>
                            <a:pt x="110281" y="29911"/>
                            <a:pt x="83864" y="11663"/>
                          </a:cubicBezTo>
                          <a:cubicBezTo>
                            <a:pt x="57446" y="-6585"/>
                            <a:pt x="23393" y="-3033"/>
                            <a:pt x="7764" y="1961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4E8503"/>
                        </a:gs>
                        <a:gs pos="36260">
                          <a:srgbClr val="8DDC02"/>
                        </a:gs>
                        <a:gs pos="96700">
                          <a:srgbClr val="FFFFFF"/>
                        </a:gs>
                      </a:gsLst>
                      <a:lin ang="7477665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6" name="任意多边形: 形状 855">
                      <a:extLst>
                        <a:ext uri="{FF2B5EF4-FFF2-40B4-BE49-F238E27FC236}">
                          <a16:creationId xmlns:a16="http://schemas.microsoft.com/office/drawing/2014/main" id="{8756783F-FDF7-4F2A-D226-8ACCA5E8581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13313" y="2579944"/>
                      <a:ext cx="24355" cy="19601"/>
                    </a:xfrm>
                    <a:custGeom>
                      <a:avLst/>
                      <a:gdLst>
                        <a:gd name="connsiteX0" fmla="*/ 656 w 24355"/>
                        <a:gd name="connsiteY0" fmla="*/ 1831 h 19601"/>
                        <a:gd name="connsiteX1" fmla="*/ 8248 w 24355"/>
                        <a:gd name="connsiteY1" fmla="*/ 15506 h 19601"/>
                        <a:gd name="connsiteX2" fmla="*/ 23700 w 24355"/>
                        <a:gd name="connsiteY2" fmla="*/ 17771 h 19601"/>
                        <a:gd name="connsiteX3" fmla="*/ 16106 w 24355"/>
                        <a:gd name="connsiteY3" fmla="*/ 4096 h 19601"/>
                        <a:gd name="connsiteX4" fmla="*/ 656 w 24355"/>
                        <a:gd name="connsiteY4" fmla="*/ 1831 h 196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355" h="19601">
                          <a:moveTo>
                            <a:pt x="656" y="1831"/>
                          </a:moveTo>
                          <a:cubicBezTo>
                            <a:pt x="-1520" y="4984"/>
                            <a:pt x="1899" y="11066"/>
                            <a:pt x="8248" y="15506"/>
                          </a:cubicBezTo>
                          <a:cubicBezTo>
                            <a:pt x="14598" y="19902"/>
                            <a:pt x="21524" y="20923"/>
                            <a:pt x="23700" y="17771"/>
                          </a:cubicBezTo>
                          <a:cubicBezTo>
                            <a:pt x="25875" y="14618"/>
                            <a:pt x="22456" y="8491"/>
                            <a:pt x="16106" y="4096"/>
                          </a:cubicBezTo>
                          <a:cubicBezTo>
                            <a:pt x="9758" y="-300"/>
                            <a:pt x="2831" y="-1321"/>
                            <a:pt x="656" y="183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7" name="任意多边形: 形状 856">
                      <a:extLst>
                        <a:ext uri="{FF2B5EF4-FFF2-40B4-BE49-F238E27FC236}">
                          <a16:creationId xmlns:a16="http://schemas.microsoft.com/office/drawing/2014/main" id="{BDBFF952-C08C-3940-CC6D-C42B8EE2360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35862" y="2602279"/>
                      <a:ext cx="10843" cy="10146"/>
                    </a:xfrm>
                    <a:custGeom>
                      <a:avLst/>
                      <a:gdLst>
                        <a:gd name="connsiteX0" fmla="*/ 706 w 10843"/>
                        <a:gd name="connsiteY0" fmla="*/ 1829 h 10146"/>
                        <a:gd name="connsiteX1" fmla="*/ 2704 w 10843"/>
                        <a:gd name="connsiteY1" fmla="*/ 8977 h 10146"/>
                        <a:gd name="connsiteX2" fmla="*/ 10118 w 10843"/>
                        <a:gd name="connsiteY2" fmla="*/ 8311 h 10146"/>
                        <a:gd name="connsiteX3" fmla="*/ 8120 w 10843"/>
                        <a:gd name="connsiteY3" fmla="*/ 1119 h 10146"/>
                        <a:gd name="connsiteX4" fmla="*/ 706 w 10843"/>
                        <a:gd name="connsiteY4" fmla="*/ 1829 h 101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43" h="10146">
                          <a:moveTo>
                            <a:pt x="706" y="1829"/>
                          </a:moveTo>
                          <a:cubicBezTo>
                            <a:pt x="-759" y="3960"/>
                            <a:pt x="128" y="7201"/>
                            <a:pt x="2704" y="8977"/>
                          </a:cubicBezTo>
                          <a:cubicBezTo>
                            <a:pt x="5279" y="10753"/>
                            <a:pt x="8609" y="10487"/>
                            <a:pt x="10118" y="8311"/>
                          </a:cubicBezTo>
                          <a:cubicBezTo>
                            <a:pt x="11628" y="6136"/>
                            <a:pt x="10696" y="2939"/>
                            <a:pt x="8120" y="1119"/>
                          </a:cubicBezTo>
                          <a:cubicBezTo>
                            <a:pt x="5501" y="-613"/>
                            <a:pt x="2172" y="-302"/>
                            <a:pt x="706" y="1829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8" name="任意多边形: 形状 857">
                      <a:extLst>
                        <a:ext uri="{FF2B5EF4-FFF2-40B4-BE49-F238E27FC236}">
                          <a16:creationId xmlns:a16="http://schemas.microsoft.com/office/drawing/2014/main" id="{99E04B30-6192-54D7-1F2A-9A71ED4D7D2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55390" y="2595450"/>
                      <a:ext cx="39793" cy="57097"/>
                    </a:xfrm>
                    <a:custGeom>
                      <a:avLst/>
                      <a:gdLst>
                        <a:gd name="connsiteX0" fmla="*/ 4856 w 39793"/>
                        <a:gd name="connsiteY0" fmla="*/ 0 h 57097"/>
                        <a:gd name="connsiteX1" fmla="*/ 28343 w 39793"/>
                        <a:gd name="connsiteY1" fmla="*/ 57097 h 57097"/>
                        <a:gd name="connsiteX2" fmla="*/ 4856 w 39793"/>
                        <a:gd name="connsiteY2" fmla="*/ 0 h 570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9793" h="57097">
                          <a:moveTo>
                            <a:pt x="4856" y="0"/>
                          </a:moveTo>
                          <a:cubicBezTo>
                            <a:pt x="4856" y="0"/>
                            <a:pt x="-15879" y="41069"/>
                            <a:pt x="28343" y="57097"/>
                          </a:cubicBezTo>
                          <a:cubicBezTo>
                            <a:pt x="28343" y="57097"/>
                            <a:pt x="65949" y="49238"/>
                            <a:pt x="4856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90E002"/>
                        </a:gs>
                        <a:gs pos="8590">
                          <a:srgbClr val="93E109"/>
                        </a:gs>
                        <a:gs pos="21030">
                          <a:srgbClr val="9BE31C"/>
                        </a:gs>
                        <a:gs pos="35840">
                          <a:srgbClr val="A9E73C"/>
                        </a:gs>
                        <a:gs pos="52460">
                          <a:srgbClr val="BDEC68"/>
                        </a:gs>
                        <a:gs pos="70580">
                          <a:srgbClr val="D6F3A0"/>
                        </a:gs>
                        <a:gs pos="89680">
                          <a:srgbClr val="F3FCE4"/>
                        </a:gs>
                        <a:gs pos="96700">
                          <a:srgbClr val="FFFFFF"/>
                        </a:gs>
                      </a:gsLst>
                      <a:lin ang="2879234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859" name="任意多边形: 形状 858">
                  <a:extLst>
                    <a:ext uri="{FF2B5EF4-FFF2-40B4-BE49-F238E27FC236}">
                      <a16:creationId xmlns:a16="http://schemas.microsoft.com/office/drawing/2014/main" id="{988B1B7B-D4D0-CE5A-B32B-720BDC7EB6C3}"/>
                    </a:ext>
                  </a:extLst>
                </p:cNvPr>
                <p:cNvSpPr/>
                <p:nvPr/>
              </p:nvSpPr>
              <p:spPr>
                <a:xfrm>
                  <a:off x="9888395" y="2622045"/>
                  <a:ext cx="64402" cy="44197"/>
                </a:xfrm>
                <a:custGeom>
                  <a:avLst/>
                  <a:gdLst>
                    <a:gd name="connsiteX0" fmla="*/ 64379 w 64402"/>
                    <a:gd name="connsiteY0" fmla="*/ 0 h 44197"/>
                    <a:gd name="connsiteX1" fmla="*/ 0 w 64402"/>
                    <a:gd name="connsiteY1" fmla="*/ 39648 h 44197"/>
                    <a:gd name="connsiteX2" fmla="*/ 64379 w 64402"/>
                    <a:gd name="connsiteY2" fmla="*/ 0 h 44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4402" h="44197">
                      <a:moveTo>
                        <a:pt x="64379" y="0"/>
                      </a:moveTo>
                      <a:cubicBezTo>
                        <a:pt x="64379" y="0"/>
                        <a:pt x="67575" y="61049"/>
                        <a:pt x="0" y="39648"/>
                      </a:cubicBezTo>
                      <a:cubicBezTo>
                        <a:pt x="0" y="39648"/>
                        <a:pt x="54789" y="45509"/>
                        <a:pt x="6437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60" name="图形 793">
              <a:extLst>
                <a:ext uri="{FF2B5EF4-FFF2-40B4-BE49-F238E27FC236}">
                  <a16:creationId xmlns:a16="http://schemas.microsoft.com/office/drawing/2014/main" id="{4FCC7890-1FDB-9B2D-0132-E5BAD29D42A9}"/>
                </a:ext>
              </a:extLst>
            </p:cNvPr>
            <p:cNvGrpSpPr/>
            <p:nvPr/>
          </p:nvGrpSpPr>
          <p:grpSpPr>
            <a:xfrm>
              <a:off x="3991521" y="1792350"/>
              <a:ext cx="537229" cy="963460"/>
              <a:chOff x="3991521" y="1792350"/>
              <a:chExt cx="537229" cy="963460"/>
            </a:xfrm>
          </p:grpSpPr>
          <p:grpSp>
            <p:nvGrpSpPr>
              <p:cNvPr id="861" name="图形 793">
                <a:extLst>
                  <a:ext uri="{FF2B5EF4-FFF2-40B4-BE49-F238E27FC236}">
                    <a16:creationId xmlns:a16="http://schemas.microsoft.com/office/drawing/2014/main" id="{B5F6FEC7-6E3D-8D4C-98A6-B279C878D3DF}"/>
                  </a:ext>
                </a:extLst>
              </p:cNvPr>
              <p:cNvGrpSpPr/>
              <p:nvPr/>
            </p:nvGrpSpPr>
            <p:grpSpPr>
              <a:xfrm>
                <a:off x="3991521" y="1792350"/>
                <a:ext cx="537229" cy="963460"/>
                <a:chOff x="3991521" y="1792350"/>
                <a:chExt cx="537229" cy="963460"/>
              </a:xfrm>
              <a:solidFill>
                <a:srgbClr val="5B8400"/>
              </a:solidFill>
            </p:grpSpPr>
            <p:pic>
              <p:nvPicPr>
                <p:cNvPr id="862" name="图片 861">
                  <a:extLst>
                    <a:ext uri="{FF2B5EF4-FFF2-40B4-BE49-F238E27FC236}">
                      <a16:creationId xmlns:a16="http://schemas.microsoft.com/office/drawing/2014/main" id="{C293BB34-4E5E-D585-8A05-5D9E0CAF97B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022600" y="1792350"/>
                  <a:ext cx="506150" cy="963460"/>
                </a:xfrm>
                <a:custGeom>
                  <a:avLst/>
                  <a:gdLst>
                    <a:gd name="connsiteX0" fmla="*/ 906 w 506150"/>
                    <a:gd name="connsiteY0" fmla="*/ 327 h 963460"/>
                    <a:gd name="connsiteX1" fmla="*/ 507056 w 506150"/>
                    <a:gd name="connsiteY1" fmla="*/ 327 h 963460"/>
                    <a:gd name="connsiteX2" fmla="*/ 507056 w 506150"/>
                    <a:gd name="connsiteY2" fmla="*/ 963788 h 963460"/>
                    <a:gd name="connsiteX3" fmla="*/ 906 w 506150"/>
                    <a:gd name="connsiteY3" fmla="*/ 963788 h 963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6150" h="963460">
                      <a:moveTo>
                        <a:pt x="906" y="327"/>
                      </a:moveTo>
                      <a:lnTo>
                        <a:pt x="507056" y="327"/>
                      </a:lnTo>
                      <a:lnTo>
                        <a:pt x="507056" y="963788"/>
                      </a:lnTo>
                      <a:lnTo>
                        <a:pt x="906" y="963788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863" name="图片 862">
                  <a:extLst>
                    <a:ext uri="{FF2B5EF4-FFF2-40B4-BE49-F238E27FC236}">
                      <a16:creationId xmlns:a16="http://schemas.microsoft.com/office/drawing/2014/main" id="{067B2DDE-DAEA-3475-693E-2F885760A6D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991521" y="1792350"/>
                  <a:ext cx="399592" cy="963460"/>
                </a:xfrm>
                <a:custGeom>
                  <a:avLst/>
                  <a:gdLst>
                    <a:gd name="connsiteX0" fmla="*/ 899 w 399592"/>
                    <a:gd name="connsiteY0" fmla="*/ 327 h 963460"/>
                    <a:gd name="connsiteX1" fmla="*/ 400491 w 399592"/>
                    <a:gd name="connsiteY1" fmla="*/ 327 h 963460"/>
                    <a:gd name="connsiteX2" fmla="*/ 400491 w 399592"/>
                    <a:gd name="connsiteY2" fmla="*/ 963788 h 963460"/>
                    <a:gd name="connsiteX3" fmla="*/ 899 w 399592"/>
                    <a:gd name="connsiteY3" fmla="*/ 963788 h 963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9592" h="963460">
                      <a:moveTo>
                        <a:pt x="899" y="327"/>
                      </a:moveTo>
                      <a:lnTo>
                        <a:pt x="400491" y="327"/>
                      </a:lnTo>
                      <a:lnTo>
                        <a:pt x="400491" y="963788"/>
                      </a:lnTo>
                      <a:lnTo>
                        <a:pt x="899" y="963788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864" name="图形 793">
                  <a:extLst>
                    <a:ext uri="{FF2B5EF4-FFF2-40B4-BE49-F238E27FC236}">
                      <a16:creationId xmlns:a16="http://schemas.microsoft.com/office/drawing/2014/main" id="{638C9CBB-DCA0-8529-F176-1D129270778F}"/>
                    </a:ext>
                  </a:extLst>
                </p:cNvPr>
                <p:cNvGrpSpPr/>
                <p:nvPr/>
              </p:nvGrpSpPr>
              <p:grpSpPr>
                <a:xfrm>
                  <a:off x="4026512" y="1794845"/>
                  <a:ext cx="471296" cy="957200"/>
                  <a:chOff x="4026512" y="1794845"/>
                  <a:chExt cx="471296" cy="957200"/>
                </a:xfrm>
                <a:solidFill>
                  <a:srgbClr val="5B8400"/>
                </a:solidFill>
              </p:grpSpPr>
              <p:sp>
                <p:nvSpPr>
                  <p:cNvPr id="865" name="任意多边形: 形状 864">
                    <a:extLst>
                      <a:ext uri="{FF2B5EF4-FFF2-40B4-BE49-F238E27FC236}">
                        <a16:creationId xmlns:a16="http://schemas.microsoft.com/office/drawing/2014/main" id="{F38A07C4-457E-53DA-AA58-737F0448A8B9}"/>
                      </a:ext>
                    </a:extLst>
                  </p:cNvPr>
                  <p:cNvSpPr/>
                  <p:nvPr/>
                </p:nvSpPr>
                <p:spPr>
                  <a:xfrm>
                    <a:off x="4026512" y="1794845"/>
                    <a:ext cx="4084" cy="4706"/>
                  </a:xfrm>
                  <a:custGeom>
                    <a:avLst/>
                    <a:gdLst>
                      <a:gd name="connsiteX0" fmla="*/ 4085 w 4084"/>
                      <a:gd name="connsiteY0" fmla="*/ 4706 h 4706"/>
                      <a:gd name="connsiteX1" fmla="*/ 0 w 4084"/>
                      <a:gd name="connsiteY1" fmla="*/ 0 h 4706"/>
                      <a:gd name="connsiteX2" fmla="*/ 4085 w 4084"/>
                      <a:gd name="connsiteY2" fmla="*/ 4706 h 47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084" h="4706">
                        <a:moveTo>
                          <a:pt x="4085" y="4706"/>
                        </a:moveTo>
                        <a:cubicBezTo>
                          <a:pt x="2708" y="3152"/>
                          <a:pt x="1376" y="1598"/>
                          <a:pt x="0" y="0"/>
                        </a:cubicBezTo>
                        <a:cubicBezTo>
                          <a:pt x="0" y="0"/>
                          <a:pt x="1421" y="1598"/>
                          <a:pt x="4085" y="4706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66" name="任意多边形: 形状 865">
                    <a:extLst>
                      <a:ext uri="{FF2B5EF4-FFF2-40B4-BE49-F238E27FC236}">
                        <a16:creationId xmlns:a16="http://schemas.microsoft.com/office/drawing/2014/main" id="{E682D494-A197-2F95-0C74-245FDCD7653E}"/>
                      </a:ext>
                    </a:extLst>
                  </p:cNvPr>
                  <p:cNvSpPr/>
                  <p:nvPr/>
                </p:nvSpPr>
                <p:spPr>
                  <a:xfrm>
                    <a:off x="4030597" y="1799552"/>
                    <a:ext cx="467211" cy="952494"/>
                  </a:xfrm>
                  <a:custGeom>
                    <a:avLst/>
                    <a:gdLst>
                      <a:gd name="connsiteX0" fmla="*/ 150025 w 467211"/>
                      <a:gd name="connsiteY0" fmla="*/ 211073 h 952494"/>
                      <a:gd name="connsiteX1" fmla="*/ 0 w 467211"/>
                      <a:gd name="connsiteY1" fmla="*/ 0 h 952494"/>
                      <a:gd name="connsiteX2" fmla="*/ 160148 w 467211"/>
                      <a:gd name="connsiteY2" fmla="*/ 214315 h 952494"/>
                      <a:gd name="connsiteX3" fmla="*/ 181637 w 467211"/>
                      <a:gd name="connsiteY3" fmla="*/ 161879 h 952494"/>
                      <a:gd name="connsiteX4" fmla="*/ 161568 w 467211"/>
                      <a:gd name="connsiteY4" fmla="*/ 216490 h 952494"/>
                      <a:gd name="connsiteX5" fmla="*/ 247703 w 467211"/>
                      <a:gd name="connsiteY5" fmla="*/ 372553 h 952494"/>
                      <a:gd name="connsiteX6" fmla="*/ 296364 w 467211"/>
                      <a:gd name="connsiteY6" fmla="*/ 251388 h 952494"/>
                      <a:gd name="connsiteX7" fmla="*/ 251033 w 467211"/>
                      <a:gd name="connsiteY7" fmla="*/ 379613 h 952494"/>
                      <a:gd name="connsiteX8" fmla="*/ 306709 w 467211"/>
                      <a:gd name="connsiteY8" fmla="*/ 519470 h 952494"/>
                      <a:gd name="connsiteX9" fmla="*/ 373752 w 467211"/>
                      <a:gd name="connsiteY9" fmla="*/ 358345 h 952494"/>
                      <a:gd name="connsiteX10" fmla="*/ 310572 w 467211"/>
                      <a:gd name="connsiteY10" fmla="*/ 531369 h 952494"/>
                      <a:gd name="connsiteX11" fmla="*/ 347912 w 467211"/>
                      <a:gd name="connsiteY11" fmla="*/ 685878 h 952494"/>
                      <a:gd name="connsiteX12" fmla="*/ 451539 w 467211"/>
                      <a:gd name="connsiteY12" fmla="*/ 516229 h 952494"/>
                      <a:gd name="connsiteX13" fmla="*/ 350309 w 467211"/>
                      <a:gd name="connsiteY13" fmla="*/ 701062 h 952494"/>
                      <a:gd name="connsiteX14" fmla="*/ 350265 w 467211"/>
                      <a:gd name="connsiteY14" fmla="*/ 701018 h 952494"/>
                      <a:gd name="connsiteX15" fmla="*/ 360255 w 467211"/>
                      <a:gd name="connsiteY15" fmla="*/ 819963 h 952494"/>
                      <a:gd name="connsiteX16" fmla="*/ 467212 w 467211"/>
                      <a:gd name="connsiteY16" fmla="*/ 722773 h 952494"/>
                      <a:gd name="connsiteX17" fmla="*/ 360343 w 467211"/>
                      <a:gd name="connsiteY17" fmla="*/ 829509 h 952494"/>
                      <a:gd name="connsiteX18" fmla="*/ 356658 w 467211"/>
                      <a:gd name="connsiteY18" fmla="*/ 906719 h 952494"/>
                      <a:gd name="connsiteX19" fmla="*/ 357102 w 467211"/>
                      <a:gd name="connsiteY19" fmla="*/ 907252 h 952494"/>
                      <a:gd name="connsiteX20" fmla="*/ 356436 w 467211"/>
                      <a:gd name="connsiteY20" fmla="*/ 908317 h 952494"/>
                      <a:gd name="connsiteX21" fmla="*/ 349466 w 467211"/>
                      <a:gd name="connsiteY21" fmla="*/ 952495 h 952494"/>
                      <a:gd name="connsiteX22" fmla="*/ 339431 w 467211"/>
                      <a:gd name="connsiteY22" fmla="*/ 950541 h 952494"/>
                      <a:gd name="connsiteX23" fmla="*/ 345203 w 467211"/>
                      <a:gd name="connsiteY23" fmla="*/ 907696 h 952494"/>
                      <a:gd name="connsiteX24" fmla="*/ 103095 w 467211"/>
                      <a:gd name="connsiteY24" fmla="*/ 753720 h 952494"/>
                      <a:gd name="connsiteX25" fmla="*/ 346447 w 467211"/>
                      <a:gd name="connsiteY25" fmla="*/ 895042 h 952494"/>
                      <a:gd name="connsiteX26" fmla="*/ 344715 w 467211"/>
                      <a:gd name="connsiteY26" fmla="*/ 741243 h 952494"/>
                      <a:gd name="connsiteX27" fmla="*/ 65622 w 467211"/>
                      <a:gd name="connsiteY27" fmla="*/ 552591 h 952494"/>
                      <a:gd name="connsiteX28" fmla="*/ 342806 w 467211"/>
                      <a:gd name="connsiteY28" fmla="*/ 724594 h 952494"/>
                      <a:gd name="connsiteX29" fmla="*/ 304711 w 467211"/>
                      <a:gd name="connsiteY29" fmla="*/ 548507 h 952494"/>
                      <a:gd name="connsiteX30" fmla="*/ 78365 w 467211"/>
                      <a:gd name="connsiteY30" fmla="*/ 397905 h 952494"/>
                      <a:gd name="connsiteX31" fmla="*/ 299339 w 467211"/>
                      <a:gd name="connsiteY31" fmla="*/ 531502 h 952494"/>
                      <a:gd name="connsiteX32" fmla="*/ 230698 w 467211"/>
                      <a:gd name="connsiteY32" fmla="*/ 360032 h 952494"/>
                      <a:gd name="connsiteX33" fmla="*/ 83959 w 467211"/>
                      <a:gd name="connsiteY33" fmla="*/ 260800 h 952494"/>
                      <a:gd name="connsiteX34" fmla="*/ 222973 w 467211"/>
                      <a:gd name="connsiteY34" fmla="*/ 344093 h 952494"/>
                      <a:gd name="connsiteX35" fmla="*/ 160148 w 467211"/>
                      <a:gd name="connsiteY35" fmla="*/ 228034 h 952494"/>
                      <a:gd name="connsiteX36" fmla="*/ 160059 w 467211"/>
                      <a:gd name="connsiteY36" fmla="*/ 228211 h 952494"/>
                      <a:gd name="connsiteX37" fmla="*/ 42312 w 467211"/>
                      <a:gd name="connsiteY37" fmla="*/ 147672 h 952494"/>
                      <a:gd name="connsiteX38" fmla="*/ 150025 w 467211"/>
                      <a:gd name="connsiteY38" fmla="*/ 211073 h 9524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467211" h="952494">
                        <a:moveTo>
                          <a:pt x="150025" y="211073"/>
                        </a:moveTo>
                        <a:cubicBezTo>
                          <a:pt x="80895" y="97101"/>
                          <a:pt x="16428" y="19269"/>
                          <a:pt x="0" y="0"/>
                        </a:cubicBezTo>
                        <a:cubicBezTo>
                          <a:pt x="63757" y="73747"/>
                          <a:pt x="116592" y="145452"/>
                          <a:pt x="160148" y="214315"/>
                        </a:cubicBezTo>
                        <a:cubicBezTo>
                          <a:pt x="164632" y="176087"/>
                          <a:pt x="181637" y="161879"/>
                          <a:pt x="181637" y="161879"/>
                        </a:cubicBezTo>
                        <a:cubicBezTo>
                          <a:pt x="164588" y="182480"/>
                          <a:pt x="161968" y="208276"/>
                          <a:pt x="161568" y="216490"/>
                        </a:cubicBezTo>
                        <a:cubicBezTo>
                          <a:pt x="195623" y="270435"/>
                          <a:pt x="224038" y="322604"/>
                          <a:pt x="247703" y="372553"/>
                        </a:cubicBezTo>
                        <a:cubicBezTo>
                          <a:pt x="257293" y="284154"/>
                          <a:pt x="296364" y="251388"/>
                          <a:pt x="296364" y="251388"/>
                        </a:cubicBezTo>
                        <a:cubicBezTo>
                          <a:pt x="253031" y="303823"/>
                          <a:pt x="251077" y="371044"/>
                          <a:pt x="251033" y="379613"/>
                        </a:cubicBezTo>
                        <a:cubicBezTo>
                          <a:pt x="273854" y="428540"/>
                          <a:pt x="292146" y="475248"/>
                          <a:pt x="306709" y="519470"/>
                        </a:cubicBezTo>
                        <a:cubicBezTo>
                          <a:pt x="321538" y="402123"/>
                          <a:pt x="373752" y="358345"/>
                          <a:pt x="373752" y="358345"/>
                        </a:cubicBezTo>
                        <a:cubicBezTo>
                          <a:pt x="319407" y="424100"/>
                          <a:pt x="311637" y="506505"/>
                          <a:pt x="310572" y="531369"/>
                        </a:cubicBezTo>
                        <a:cubicBezTo>
                          <a:pt x="328376" y="587400"/>
                          <a:pt x="340231" y="639170"/>
                          <a:pt x="347912" y="685878"/>
                        </a:cubicBezTo>
                        <a:cubicBezTo>
                          <a:pt x="384719" y="555788"/>
                          <a:pt x="451539" y="516229"/>
                          <a:pt x="451539" y="516229"/>
                        </a:cubicBezTo>
                        <a:cubicBezTo>
                          <a:pt x="367048" y="589798"/>
                          <a:pt x="350309" y="701062"/>
                          <a:pt x="350309" y="701062"/>
                        </a:cubicBezTo>
                        <a:lnTo>
                          <a:pt x="350265" y="701018"/>
                        </a:lnTo>
                        <a:cubicBezTo>
                          <a:pt x="356925" y="745994"/>
                          <a:pt x="359722" y="785909"/>
                          <a:pt x="360255" y="819963"/>
                        </a:cubicBezTo>
                        <a:cubicBezTo>
                          <a:pt x="409138" y="735782"/>
                          <a:pt x="467212" y="722773"/>
                          <a:pt x="467212" y="722773"/>
                        </a:cubicBezTo>
                        <a:cubicBezTo>
                          <a:pt x="402878" y="750834"/>
                          <a:pt x="370644" y="807798"/>
                          <a:pt x="360343" y="829509"/>
                        </a:cubicBezTo>
                        <a:cubicBezTo>
                          <a:pt x="360477" y="860899"/>
                          <a:pt x="358745" y="886873"/>
                          <a:pt x="356658" y="906719"/>
                        </a:cubicBezTo>
                        <a:cubicBezTo>
                          <a:pt x="356791" y="906897"/>
                          <a:pt x="356925" y="907074"/>
                          <a:pt x="357102" y="907252"/>
                        </a:cubicBezTo>
                        <a:lnTo>
                          <a:pt x="356436" y="908317"/>
                        </a:lnTo>
                        <a:cubicBezTo>
                          <a:pt x="353328" y="936999"/>
                          <a:pt x="349466" y="952495"/>
                          <a:pt x="349466" y="952495"/>
                        </a:cubicBezTo>
                        <a:lnTo>
                          <a:pt x="339431" y="950541"/>
                        </a:lnTo>
                        <a:cubicBezTo>
                          <a:pt x="341829" y="936244"/>
                          <a:pt x="343694" y="921948"/>
                          <a:pt x="345203" y="907696"/>
                        </a:cubicBezTo>
                        <a:cubicBezTo>
                          <a:pt x="322249" y="877504"/>
                          <a:pt x="238334" y="779027"/>
                          <a:pt x="103095" y="753720"/>
                        </a:cubicBezTo>
                        <a:cubicBezTo>
                          <a:pt x="103095" y="753720"/>
                          <a:pt x="219243" y="752965"/>
                          <a:pt x="346447" y="895042"/>
                        </a:cubicBezTo>
                        <a:cubicBezTo>
                          <a:pt x="350975" y="843361"/>
                          <a:pt x="349998" y="791903"/>
                          <a:pt x="344715" y="741243"/>
                        </a:cubicBezTo>
                        <a:cubicBezTo>
                          <a:pt x="325268" y="715936"/>
                          <a:pt x="223727" y="592418"/>
                          <a:pt x="65622" y="552591"/>
                        </a:cubicBezTo>
                        <a:cubicBezTo>
                          <a:pt x="65622" y="552591"/>
                          <a:pt x="192825" y="560805"/>
                          <a:pt x="342806" y="724594"/>
                        </a:cubicBezTo>
                        <a:cubicBezTo>
                          <a:pt x="335391" y="664300"/>
                          <a:pt x="322027" y="605249"/>
                          <a:pt x="304711" y="548507"/>
                        </a:cubicBezTo>
                        <a:cubicBezTo>
                          <a:pt x="281579" y="519736"/>
                          <a:pt x="200373" y="428585"/>
                          <a:pt x="78365" y="397905"/>
                        </a:cubicBezTo>
                        <a:cubicBezTo>
                          <a:pt x="78365" y="397905"/>
                          <a:pt x="178973" y="404387"/>
                          <a:pt x="299339" y="531502"/>
                        </a:cubicBezTo>
                        <a:cubicBezTo>
                          <a:pt x="279936" y="471163"/>
                          <a:pt x="256227" y="413578"/>
                          <a:pt x="230698" y="360032"/>
                        </a:cubicBezTo>
                        <a:cubicBezTo>
                          <a:pt x="220664" y="346979"/>
                          <a:pt x="167251" y="281757"/>
                          <a:pt x="83959" y="260800"/>
                        </a:cubicBezTo>
                        <a:cubicBezTo>
                          <a:pt x="83959" y="260800"/>
                          <a:pt x="147094" y="264885"/>
                          <a:pt x="222973" y="344093"/>
                        </a:cubicBezTo>
                        <a:cubicBezTo>
                          <a:pt x="202638" y="302580"/>
                          <a:pt x="181237" y="263686"/>
                          <a:pt x="160148" y="228034"/>
                        </a:cubicBezTo>
                        <a:lnTo>
                          <a:pt x="160059" y="228211"/>
                        </a:lnTo>
                        <a:cubicBezTo>
                          <a:pt x="160059" y="228211"/>
                          <a:pt x="115837" y="166230"/>
                          <a:pt x="42312" y="147672"/>
                        </a:cubicBezTo>
                        <a:cubicBezTo>
                          <a:pt x="42357" y="147672"/>
                          <a:pt x="91018" y="150779"/>
                          <a:pt x="150025" y="211073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67" name="图形 793">
                <a:extLst>
                  <a:ext uri="{FF2B5EF4-FFF2-40B4-BE49-F238E27FC236}">
                    <a16:creationId xmlns:a16="http://schemas.microsoft.com/office/drawing/2014/main" id="{A014B9EB-DB8E-594B-8B65-458257E3426E}"/>
                  </a:ext>
                </a:extLst>
              </p:cNvPr>
              <p:cNvGrpSpPr/>
              <p:nvPr/>
            </p:nvGrpSpPr>
            <p:grpSpPr>
              <a:xfrm>
                <a:off x="4086335" y="2297857"/>
                <a:ext cx="111852" cy="109135"/>
                <a:chOff x="4086335" y="2297857"/>
                <a:chExt cx="111852" cy="109135"/>
              </a:xfrm>
            </p:grpSpPr>
            <p:grpSp>
              <p:nvGrpSpPr>
                <p:cNvPr id="868" name="图形 793">
                  <a:extLst>
                    <a:ext uri="{FF2B5EF4-FFF2-40B4-BE49-F238E27FC236}">
                      <a16:creationId xmlns:a16="http://schemas.microsoft.com/office/drawing/2014/main" id="{C0678B6A-67A9-68C9-B778-AA80F2827950}"/>
                    </a:ext>
                  </a:extLst>
                </p:cNvPr>
                <p:cNvGrpSpPr/>
                <p:nvPr/>
              </p:nvGrpSpPr>
              <p:grpSpPr>
                <a:xfrm>
                  <a:off x="4086335" y="2297857"/>
                  <a:ext cx="111852" cy="109135"/>
                  <a:chOff x="4086335" y="2297857"/>
                  <a:chExt cx="111852" cy="109135"/>
                </a:xfrm>
              </p:grpSpPr>
              <p:grpSp>
                <p:nvGrpSpPr>
                  <p:cNvPr id="869" name="图形 793">
                    <a:extLst>
                      <a:ext uri="{FF2B5EF4-FFF2-40B4-BE49-F238E27FC236}">
                        <a16:creationId xmlns:a16="http://schemas.microsoft.com/office/drawing/2014/main" id="{80C1612C-B710-E286-A05F-5DB51FC89A21}"/>
                      </a:ext>
                    </a:extLst>
                  </p:cNvPr>
                  <p:cNvGrpSpPr/>
                  <p:nvPr/>
                </p:nvGrpSpPr>
                <p:grpSpPr>
                  <a:xfrm>
                    <a:off x="4087045" y="2301720"/>
                    <a:ext cx="111141" cy="105272"/>
                    <a:chOff x="4087045" y="2301720"/>
                    <a:chExt cx="111141" cy="105272"/>
                  </a:xfrm>
                  <a:solidFill>
                    <a:srgbClr val="4E8503"/>
                  </a:solidFill>
                </p:grpSpPr>
                <p:sp>
                  <p:nvSpPr>
                    <p:cNvPr id="870" name="任意多边形: 形状 869">
                      <a:extLst>
                        <a:ext uri="{FF2B5EF4-FFF2-40B4-BE49-F238E27FC236}">
                          <a16:creationId xmlns:a16="http://schemas.microsoft.com/office/drawing/2014/main" id="{EEB6D30C-300D-8199-93C3-57468A8CC98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87045" y="2301720"/>
                      <a:ext cx="111141" cy="105272"/>
                    </a:xfrm>
                    <a:custGeom>
                      <a:avLst/>
                      <a:gdLst>
                        <a:gd name="connsiteX0" fmla="*/ 7752 w 111141"/>
                        <a:gd name="connsiteY0" fmla="*/ 19610 h 105272"/>
                        <a:gd name="connsiteX1" fmla="*/ 27288 w 111141"/>
                        <a:gd name="connsiteY1" fmla="*/ 93624 h 105272"/>
                        <a:gd name="connsiteX2" fmla="*/ 103388 w 111141"/>
                        <a:gd name="connsiteY2" fmla="*/ 85676 h 105272"/>
                        <a:gd name="connsiteX3" fmla="*/ 83897 w 111141"/>
                        <a:gd name="connsiteY3" fmla="*/ 11663 h 105272"/>
                        <a:gd name="connsiteX4" fmla="*/ 7752 w 111141"/>
                        <a:gd name="connsiteY4" fmla="*/ 19610 h 1052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1141" h="105272">
                          <a:moveTo>
                            <a:pt x="7752" y="19610"/>
                          </a:moveTo>
                          <a:cubicBezTo>
                            <a:pt x="-7876" y="42254"/>
                            <a:pt x="870" y="75376"/>
                            <a:pt x="27288" y="93624"/>
                          </a:cubicBezTo>
                          <a:cubicBezTo>
                            <a:pt x="53705" y="111872"/>
                            <a:pt x="87759" y="108275"/>
                            <a:pt x="103388" y="85676"/>
                          </a:cubicBezTo>
                          <a:cubicBezTo>
                            <a:pt x="119017" y="63033"/>
                            <a:pt x="110270" y="29911"/>
                            <a:pt x="83897" y="11663"/>
                          </a:cubicBezTo>
                          <a:cubicBezTo>
                            <a:pt x="57479" y="-6585"/>
                            <a:pt x="23381" y="-3033"/>
                            <a:pt x="7752" y="1961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1" name="任意多边形: 形状 870">
                      <a:extLst>
                        <a:ext uri="{FF2B5EF4-FFF2-40B4-BE49-F238E27FC236}">
                          <a16:creationId xmlns:a16="http://schemas.microsoft.com/office/drawing/2014/main" id="{2B125F4E-AFD3-32ED-1B77-2B3BDCB3488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51106" y="2313413"/>
                      <a:ext cx="24354" cy="19560"/>
                    </a:xfrm>
                    <a:custGeom>
                      <a:avLst/>
                      <a:gdLst>
                        <a:gd name="connsiteX0" fmla="*/ 656 w 24354"/>
                        <a:gd name="connsiteY0" fmla="*/ 1834 h 19560"/>
                        <a:gd name="connsiteX1" fmla="*/ 8248 w 24354"/>
                        <a:gd name="connsiteY1" fmla="*/ 15465 h 19560"/>
                        <a:gd name="connsiteX2" fmla="*/ 23699 w 24354"/>
                        <a:gd name="connsiteY2" fmla="*/ 17729 h 19560"/>
                        <a:gd name="connsiteX3" fmla="*/ 16107 w 24354"/>
                        <a:gd name="connsiteY3" fmla="*/ 4054 h 19560"/>
                        <a:gd name="connsiteX4" fmla="*/ 656 w 24354"/>
                        <a:gd name="connsiteY4" fmla="*/ 1834 h 195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354" h="19560">
                          <a:moveTo>
                            <a:pt x="656" y="1834"/>
                          </a:moveTo>
                          <a:cubicBezTo>
                            <a:pt x="-1520" y="4986"/>
                            <a:pt x="1899" y="11113"/>
                            <a:pt x="8248" y="15465"/>
                          </a:cubicBezTo>
                          <a:cubicBezTo>
                            <a:pt x="14597" y="19860"/>
                            <a:pt x="21523" y="20881"/>
                            <a:pt x="23699" y="17729"/>
                          </a:cubicBezTo>
                          <a:cubicBezTo>
                            <a:pt x="25875" y="14577"/>
                            <a:pt x="22456" y="8494"/>
                            <a:pt x="16107" y="4054"/>
                          </a:cubicBezTo>
                          <a:cubicBezTo>
                            <a:pt x="9758" y="-297"/>
                            <a:pt x="2787" y="-1318"/>
                            <a:pt x="656" y="1834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2" name="任意多边形: 形状 871">
                      <a:extLst>
                        <a:ext uri="{FF2B5EF4-FFF2-40B4-BE49-F238E27FC236}">
                          <a16:creationId xmlns:a16="http://schemas.microsoft.com/office/drawing/2014/main" id="{7C83FC72-6870-DD32-EF19-176C90E31D3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73626" y="2335771"/>
                      <a:ext cx="10863" cy="10157"/>
                    </a:xfrm>
                    <a:custGeom>
                      <a:avLst/>
                      <a:gdLst>
                        <a:gd name="connsiteX0" fmla="*/ 735 w 10863"/>
                        <a:gd name="connsiteY0" fmla="*/ 1854 h 10157"/>
                        <a:gd name="connsiteX1" fmla="*/ 2733 w 10863"/>
                        <a:gd name="connsiteY1" fmla="*/ 9002 h 10157"/>
                        <a:gd name="connsiteX2" fmla="*/ 10148 w 10863"/>
                        <a:gd name="connsiteY2" fmla="*/ 8336 h 10157"/>
                        <a:gd name="connsiteX3" fmla="*/ 8150 w 10863"/>
                        <a:gd name="connsiteY3" fmla="*/ 1188 h 10157"/>
                        <a:gd name="connsiteX4" fmla="*/ 735 w 10863"/>
                        <a:gd name="connsiteY4" fmla="*/ 1854 h 101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63" h="10157">
                          <a:moveTo>
                            <a:pt x="735" y="1854"/>
                          </a:moveTo>
                          <a:cubicBezTo>
                            <a:pt x="-774" y="3985"/>
                            <a:pt x="114" y="7182"/>
                            <a:pt x="2733" y="9002"/>
                          </a:cubicBezTo>
                          <a:cubicBezTo>
                            <a:pt x="5308" y="10778"/>
                            <a:pt x="8638" y="10467"/>
                            <a:pt x="10148" y="8336"/>
                          </a:cubicBezTo>
                          <a:cubicBezTo>
                            <a:pt x="11613" y="6205"/>
                            <a:pt x="10769" y="2964"/>
                            <a:pt x="8150" y="1188"/>
                          </a:cubicBezTo>
                          <a:cubicBezTo>
                            <a:pt x="5530" y="-633"/>
                            <a:pt x="2245" y="-322"/>
                            <a:pt x="735" y="1854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3" name="任意多边形: 形状 872">
                      <a:extLst>
                        <a:ext uri="{FF2B5EF4-FFF2-40B4-BE49-F238E27FC236}">
                          <a16:creationId xmlns:a16="http://schemas.microsoft.com/office/drawing/2014/main" id="{35D9679A-67C6-AF76-16BA-3C9B0F1E4DE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93178" y="2328922"/>
                      <a:ext cx="39779" cy="57052"/>
                    </a:xfrm>
                    <a:custGeom>
                      <a:avLst/>
                      <a:gdLst>
                        <a:gd name="connsiteX0" fmla="*/ 4861 w 39779"/>
                        <a:gd name="connsiteY0" fmla="*/ 0 h 57052"/>
                        <a:gd name="connsiteX1" fmla="*/ 28304 w 39779"/>
                        <a:gd name="connsiteY1" fmla="*/ 57053 h 57052"/>
                        <a:gd name="connsiteX2" fmla="*/ 4861 w 39779"/>
                        <a:gd name="connsiteY2" fmla="*/ 0 h 570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9779" h="57052">
                          <a:moveTo>
                            <a:pt x="4861" y="0"/>
                          </a:moveTo>
                          <a:cubicBezTo>
                            <a:pt x="4861" y="0"/>
                            <a:pt x="-15873" y="41025"/>
                            <a:pt x="28304" y="57053"/>
                          </a:cubicBezTo>
                          <a:cubicBezTo>
                            <a:pt x="28304" y="57097"/>
                            <a:pt x="65954" y="49239"/>
                            <a:pt x="4861" y="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74" name="图形 793">
                    <a:extLst>
                      <a:ext uri="{FF2B5EF4-FFF2-40B4-BE49-F238E27FC236}">
                        <a16:creationId xmlns:a16="http://schemas.microsoft.com/office/drawing/2014/main" id="{404B678F-8C0E-EFC7-053A-43388D40F3F9}"/>
                      </a:ext>
                    </a:extLst>
                  </p:cNvPr>
                  <p:cNvGrpSpPr/>
                  <p:nvPr/>
                </p:nvGrpSpPr>
                <p:grpSpPr>
                  <a:xfrm>
                    <a:off x="4086335" y="2297857"/>
                    <a:ext cx="111141" cy="105286"/>
                    <a:chOff x="4086335" y="2297857"/>
                    <a:chExt cx="111141" cy="105286"/>
                  </a:xfrm>
                </p:grpSpPr>
                <p:sp>
                  <p:nvSpPr>
                    <p:cNvPr id="875" name="任意多边形: 形状 874">
                      <a:extLst>
                        <a:ext uri="{FF2B5EF4-FFF2-40B4-BE49-F238E27FC236}">
                          <a16:creationId xmlns:a16="http://schemas.microsoft.com/office/drawing/2014/main" id="{77ED23D0-3AFC-C519-F1EF-93841DE727E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86335" y="2297857"/>
                      <a:ext cx="111141" cy="105286"/>
                    </a:xfrm>
                    <a:custGeom>
                      <a:avLst/>
                      <a:gdLst>
                        <a:gd name="connsiteX0" fmla="*/ 7752 w 111141"/>
                        <a:gd name="connsiteY0" fmla="*/ 19610 h 105286"/>
                        <a:gd name="connsiteX1" fmla="*/ 27288 w 111141"/>
                        <a:gd name="connsiteY1" fmla="*/ 93624 h 105286"/>
                        <a:gd name="connsiteX2" fmla="*/ 103388 w 111141"/>
                        <a:gd name="connsiteY2" fmla="*/ 85676 h 105286"/>
                        <a:gd name="connsiteX3" fmla="*/ 83897 w 111141"/>
                        <a:gd name="connsiteY3" fmla="*/ 11663 h 105286"/>
                        <a:gd name="connsiteX4" fmla="*/ 7752 w 111141"/>
                        <a:gd name="connsiteY4" fmla="*/ 19610 h 10528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1141" h="105286">
                          <a:moveTo>
                            <a:pt x="7752" y="19610"/>
                          </a:moveTo>
                          <a:cubicBezTo>
                            <a:pt x="-7876" y="42254"/>
                            <a:pt x="870" y="75376"/>
                            <a:pt x="27288" y="93624"/>
                          </a:cubicBezTo>
                          <a:cubicBezTo>
                            <a:pt x="53705" y="111872"/>
                            <a:pt x="87759" y="108320"/>
                            <a:pt x="103388" y="85676"/>
                          </a:cubicBezTo>
                          <a:cubicBezTo>
                            <a:pt x="119016" y="63033"/>
                            <a:pt x="110270" y="29911"/>
                            <a:pt x="83897" y="11663"/>
                          </a:cubicBezTo>
                          <a:cubicBezTo>
                            <a:pt x="57435" y="-6585"/>
                            <a:pt x="23381" y="-3033"/>
                            <a:pt x="7752" y="1961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4E8503"/>
                        </a:gs>
                        <a:gs pos="36260">
                          <a:srgbClr val="8DDC02"/>
                        </a:gs>
                        <a:gs pos="96700">
                          <a:srgbClr val="FFFFFF"/>
                        </a:gs>
                      </a:gsLst>
                      <a:lin ang="7477665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6" name="任意多边形: 形状 875">
                      <a:extLst>
                        <a:ext uri="{FF2B5EF4-FFF2-40B4-BE49-F238E27FC236}">
                          <a16:creationId xmlns:a16="http://schemas.microsoft.com/office/drawing/2014/main" id="{3DFCAB59-EC79-782A-8985-13BF74B352D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50396" y="2309598"/>
                      <a:ext cx="24354" cy="19601"/>
                    </a:xfrm>
                    <a:custGeom>
                      <a:avLst/>
                      <a:gdLst>
                        <a:gd name="connsiteX0" fmla="*/ 656 w 24354"/>
                        <a:gd name="connsiteY0" fmla="*/ 1831 h 19601"/>
                        <a:gd name="connsiteX1" fmla="*/ 8248 w 24354"/>
                        <a:gd name="connsiteY1" fmla="*/ 15506 h 19601"/>
                        <a:gd name="connsiteX2" fmla="*/ 23699 w 24354"/>
                        <a:gd name="connsiteY2" fmla="*/ 17771 h 19601"/>
                        <a:gd name="connsiteX3" fmla="*/ 16106 w 24354"/>
                        <a:gd name="connsiteY3" fmla="*/ 4096 h 19601"/>
                        <a:gd name="connsiteX4" fmla="*/ 656 w 24354"/>
                        <a:gd name="connsiteY4" fmla="*/ 1831 h 196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354" h="19601">
                          <a:moveTo>
                            <a:pt x="656" y="1831"/>
                          </a:moveTo>
                          <a:cubicBezTo>
                            <a:pt x="-1520" y="4984"/>
                            <a:pt x="1899" y="11066"/>
                            <a:pt x="8248" y="15506"/>
                          </a:cubicBezTo>
                          <a:cubicBezTo>
                            <a:pt x="14597" y="19902"/>
                            <a:pt x="21523" y="20923"/>
                            <a:pt x="23699" y="17771"/>
                          </a:cubicBezTo>
                          <a:cubicBezTo>
                            <a:pt x="25874" y="14618"/>
                            <a:pt x="22455" y="8491"/>
                            <a:pt x="16106" y="4096"/>
                          </a:cubicBezTo>
                          <a:cubicBezTo>
                            <a:pt x="9757" y="-300"/>
                            <a:pt x="2831" y="-1321"/>
                            <a:pt x="656" y="183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7" name="任意多边形: 形状 876">
                      <a:extLst>
                        <a:ext uri="{FF2B5EF4-FFF2-40B4-BE49-F238E27FC236}">
                          <a16:creationId xmlns:a16="http://schemas.microsoft.com/office/drawing/2014/main" id="{F79D9D91-7C57-7D96-14FB-A3081794828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72935" y="2331908"/>
                      <a:ext cx="10853" cy="10193"/>
                    </a:xfrm>
                    <a:custGeom>
                      <a:avLst/>
                      <a:gdLst>
                        <a:gd name="connsiteX0" fmla="*/ 715 w 10853"/>
                        <a:gd name="connsiteY0" fmla="*/ 1854 h 10193"/>
                        <a:gd name="connsiteX1" fmla="*/ 2713 w 10853"/>
                        <a:gd name="connsiteY1" fmla="*/ 9002 h 10193"/>
                        <a:gd name="connsiteX2" fmla="*/ 10128 w 10853"/>
                        <a:gd name="connsiteY2" fmla="*/ 8380 h 10193"/>
                        <a:gd name="connsiteX3" fmla="*/ 8130 w 10853"/>
                        <a:gd name="connsiteY3" fmla="*/ 1188 h 10193"/>
                        <a:gd name="connsiteX4" fmla="*/ 715 w 10853"/>
                        <a:gd name="connsiteY4" fmla="*/ 1854 h 101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53" h="10193">
                          <a:moveTo>
                            <a:pt x="715" y="1854"/>
                          </a:moveTo>
                          <a:cubicBezTo>
                            <a:pt x="-750" y="3985"/>
                            <a:pt x="94" y="7226"/>
                            <a:pt x="2713" y="9002"/>
                          </a:cubicBezTo>
                          <a:cubicBezTo>
                            <a:pt x="5288" y="10822"/>
                            <a:pt x="8618" y="10512"/>
                            <a:pt x="10128" y="8380"/>
                          </a:cubicBezTo>
                          <a:cubicBezTo>
                            <a:pt x="11637" y="6205"/>
                            <a:pt x="10705" y="3008"/>
                            <a:pt x="8130" y="1188"/>
                          </a:cubicBezTo>
                          <a:cubicBezTo>
                            <a:pt x="5510" y="-633"/>
                            <a:pt x="2180" y="-322"/>
                            <a:pt x="715" y="1854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8" name="任意多边形: 形状 877">
                      <a:extLst>
                        <a:ext uri="{FF2B5EF4-FFF2-40B4-BE49-F238E27FC236}">
                          <a16:creationId xmlns:a16="http://schemas.microsoft.com/office/drawing/2014/main" id="{06B03B51-5D8B-B9E3-6C8D-564CE30CE7A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92451" y="2325104"/>
                      <a:ext cx="39810" cy="57097"/>
                    </a:xfrm>
                    <a:custGeom>
                      <a:avLst/>
                      <a:gdLst>
                        <a:gd name="connsiteX0" fmla="*/ 4877 w 39810"/>
                        <a:gd name="connsiteY0" fmla="*/ 0 h 57097"/>
                        <a:gd name="connsiteX1" fmla="*/ 28320 w 39810"/>
                        <a:gd name="connsiteY1" fmla="*/ 57097 h 57097"/>
                        <a:gd name="connsiteX2" fmla="*/ 4877 w 39810"/>
                        <a:gd name="connsiteY2" fmla="*/ 0 h 570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9810" h="57097">
                          <a:moveTo>
                            <a:pt x="4877" y="0"/>
                          </a:moveTo>
                          <a:cubicBezTo>
                            <a:pt x="4877" y="0"/>
                            <a:pt x="-15902" y="41069"/>
                            <a:pt x="28320" y="57097"/>
                          </a:cubicBezTo>
                          <a:cubicBezTo>
                            <a:pt x="28364" y="57053"/>
                            <a:pt x="65970" y="49239"/>
                            <a:pt x="4877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90E002"/>
                        </a:gs>
                        <a:gs pos="8590">
                          <a:srgbClr val="93E109"/>
                        </a:gs>
                        <a:gs pos="21030">
                          <a:srgbClr val="9BE31C"/>
                        </a:gs>
                        <a:gs pos="35840">
                          <a:srgbClr val="A9E73C"/>
                        </a:gs>
                        <a:gs pos="52460">
                          <a:srgbClr val="BDEC68"/>
                        </a:gs>
                        <a:gs pos="70580">
                          <a:srgbClr val="D6F3A0"/>
                        </a:gs>
                        <a:gs pos="89680">
                          <a:srgbClr val="F3FCE4"/>
                        </a:gs>
                        <a:gs pos="96700">
                          <a:srgbClr val="FFFFFF"/>
                        </a:gs>
                      </a:gsLst>
                      <a:lin ang="2879234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879" name="任意多边形: 形状 878">
                  <a:extLst>
                    <a:ext uri="{FF2B5EF4-FFF2-40B4-BE49-F238E27FC236}">
                      <a16:creationId xmlns:a16="http://schemas.microsoft.com/office/drawing/2014/main" id="{57AA7699-CBAA-766C-5FB9-8DF1A87B3F65}"/>
                    </a:ext>
                  </a:extLst>
                </p:cNvPr>
                <p:cNvSpPr/>
                <p:nvPr/>
              </p:nvSpPr>
              <p:spPr>
                <a:xfrm>
                  <a:off x="4125477" y="2351655"/>
                  <a:ext cx="64403" cy="44212"/>
                </a:xfrm>
                <a:custGeom>
                  <a:avLst/>
                  <a:gdLst>
                    <a:gd name="connsiteX0" fmla="*/ 64379 w 64403"/>
                    <a:gd name="connsiteY0" fmla="*/ 0 h 44212"/>
                    <a:gd name="connsiteX1" fmla="*/ 0 w 64403"/>
                    <a:gd name="connsiteY1" fmla="*/ 39648 h 44212"/>
                    <a:gd name="connsiteX2" fmla="*/ 64379 w 64403"/>
                    <a:gd name="connsiteY2" fmla="*/ 0 h 442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4403" h="44212">
                      <a:moveTo>
                        <a:pt x="64379" y="0"/>
                      </a:moveTo>
                      <a:cubicBezTo>
                        <a:pt x="64379" y="0"/>
                        <a:pt x="67620" y="61093"/>
                        <a:pt x="0" y="39648"/>
                      </a:cubicBezTo>
                      <a:cubicBezTo>
                        <a:pt x="44" y="39648"/>
                        <a:pt x="54833" y="45509"/>
                        <a:pt x="6437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80" name="图形 793">
              <a:extLst>
                <a:ext uri="{FF2B5EF4-FFF2-40B4-BE49-F238E27FC236}">
                  <a16:creationId xmlns:a16="http://schemas.microsoft.com/office/drawing/2014/main" id="{BDEE00BC-0C15-F80A-409B-627DBE98B378}"/>
                </a:ext>
              </a:extLst>
            </p:cNvPr>
            <p:cNvGrpSpPr/>
            <p:nvPr/>
          </p:nvGrpSpPr>
          <p:grpSpPr>
            <a:xfrm>
              <a:off x="7405818" y="1521515"/>
              <a:ext cx="1016739" cy="1096658"/>
              <a:chOff x="7405818" y="1521515"/>
              <a:chExt cx="1016739" cy="1096658"/>
            </a:xfrm>
          </p:grpSpPr>
          <p:grpSp>
            <p:nvGrpSpPr>
              <p:cNvPr id="881" name="图形 793">
                <a:extLst>
                  <a:ext uri="{FF2B5EF4-FFF2-40B4-BE49-F238E27FC236}">
                    <a16:creationId xmlns:a16="http://schemas.microsoft.com/office/drawing/2014/main" id="{B65BE979-D21B-918E-D7C3-53C651FF741A}"/>
                  </a:ext>
                </a:extLst>
              </p:cNvPr>
              <p:cNvGrpSpPr/>
              <p:nvPr/>
            </p:nvGrpSpPr>
            <p:grpSpPr>
              <a:xfrm>
                <a:off x="7405818" y="1521515"/>
                <a:ext cx="1016739" cy="1096658"/>
                <a:chOff x="7405818" y="1521515"/>
                <a:chExt cx="1016739" cy="1096658"/>
              </a:xfrm>
              <a:solidFill>
                <a:srgbClr val="5B8400"/>
              </a:solidFill>
            </p:grpSpPr>
            <p:pic>
              <p:nvPicPr>
                <p:cNvPr id="882" name="图片 881">
                  <a:extLst>
                    <a:ext uri="{FF2B5EF4-FFF2-40B4-BE49-F238E27FC236}">
                      <a16:creationId xmlns:a16="http://schemas.microsoft.com/office/drawing/2014/main" id="{EC7E0398-6C8B-C1B3-8961-DA399FC7AEE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405818" y="1521515"/>
                  <a:ext cx="1016739" cy="1083338"/>
                </a:xfrm>
                <a:custGeom>
                  <a:avLst/>
                  <a:gdLst>
                    <a:gd name="connsiteX0" fmla="*/ 1668 w 1016739"/>
                    <a:gd name="connsiteY0" fmla="*/ 266 h 1083338"/>
                    <a:gd name="connsiteX1" fmla="*/ 1018408 w 1016739"/>
                    <a:gd name="connsiteY1" fmla="*/ 266 h 1083338"/>
                    <a:gd name="connsiteX2" fmla="*/ 1018408 w 1016739"/>
                    <a:gd name="connsiteY2" fmla="*/ 1083605 h 1083338"/>
                    <a:gd name="connsiteX3" fmla="*/ 1668 w 1016739"/>
                    <a:gd name="connsiteY3" fmla="*/ 1083605 h 1083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16739" h="1083338">
                      <a:moveTo>
                        <a:pt x="1668" y="266"/>
                      </a:moveTo>
                      <a:lnTo>
                        <a:pt x="1018408" y="266"/>
                      </a:lnTo>
                      <a:lnTo>
                        <a:pt x="1018408" y="1083605"/>
                      </a:lnTo>
                      <a:lnTo>
                        <a:pt x="1668" y="1083605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883" name="图片 882">
                  <a:extLst>
                    <a:ext uri="{FF2B5EF4-FFF2-40B4-BE49-F238E27FC236}">
                      <a16:creationId xmlns:a16="http://schemas.microsoft.com/office/drawing/2014/main" id="{A99C7485-9E27-EA29-0DEC-2A125DE1F04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512376" y="1521515"/>
                  <a:ext cx="910182" cy="1096658"/>
                </a:xfrm>
                <a:custGeom>
                  <a:avLst/>
                  <a:gdLst>
                    <a:gd name="connsiteX0" fmla="*/ 1692 w 910182"/>
                    <a:gd name="connsiteY0" fmla="*/ 266 h 1096658"/>
                    <a:gd name="connsiteX1" fmla="*/ 911874 w 910182"/>
                    <a:gd name="connsiteY1" fmla="*/ 266 h 1096658"/>
                    <a:gd name="connsiteX2" fmla="*/ 911874 w 910182"/>
                    <a:gd name="connsiteY2" fmla="*/ 1096925 h 1096658"/>
                    <a:gd name="connsiteX3" fmla="*/ 1692 w 910182"/>
                    <a:gd name="connsiteY3" fmla="*/ 1096925 h 10966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10182" h="1096658">
                      <a:moveTo>
                        <a:pt x="1692" y="266"/>
                      </a:moveTo>
                      <a:lnTo>
                        <a:pt x="911874" y="266"/>
                      </a:lnTo>
                      <a:lnTo>
                        <a:pt x="911874" y="1096925"/>
                      </a:lnTo>
                      <a:lnTo>
                        <a:pt x="1692" y="1096925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884" name="图形 793">
                  <a:extLst>
                    <a:ext uri="{FF2B5EF4-FFF2-40B4-BE49-F238E27FC236}">
                      <a16:creationId xmlns:a16="http://schemas.microsoft.com/office/drawing/2014/main" id="{1C070DD2-2F65-483C-FFE1-6601839CE9F4}"/>
                    </a:ext>
                  </a:extLst>
                </p:cNvPr>
                <p:cNvGrpSpPr/>
                <p:nvPr/>
              </p:nvGrpSpPr>
              <p:grpSpPr>
                <a:xfrm>
                  <a:off x="7429483" y="1521880"/>
                  <a:ext cx="990278" cy="1084937"/>
                  <a:chOff x="7429483" y="1521880"/>
                  <a:chExt cx="990278" cy="1084937"/>
                </a:xfrm>
                <a:solidFill>
                  <a:srgbClr val="5B8400"/>
                </a:solidFill>
              </p:grpSpPr>
              <p:sp>
                <p:nvSpPr>
                  <p:cNvPr id="885" name="任意多边形: 形状 884">
                    <a:extLst>
                      <a:ext uri="{FF2B5EF4-FFF2-40B4-BE49-F238E27FC236}">
                        <a16:creationId xmlns:a16="http://schemas.microsoft.com/office/drawing/2014/main" id="{EC5DA935-DAA0-1E12-EF87-8EE4622E2B51}"/>
                      </a:ext>
                    </a:extLst>
                  </p:cNvPr>
                  <p:cNvSpPr/>
                  <p:nvPr/>
                </p:nvSpPr>
                <p:spPr>
                  <a:xfrm>
                    <a:off x="8411858" y="1521880"/>
                    <a:ext cx="7903" cy="4217"/>
                  </a:xfrm>
                  <a:custGeom>
                    <a:avLst/>
                    <a:gdLst>
                      <a:gd name="connsiteX0" fmla="*/ 0 w 7903"/>
                      <a:gd name="connsiteY0" fmla="*/ 4218 h 4217"/>
                      <a:gd name="connsiteX1" fmla="*/ 7903 w 7903"/>
                      <a:gd name="connsiteY1" fmla="*/ 0 h 4217"/>
                      <a:gd name="connsiteX2" fmla="*/ 0 w 7903"/>
                      <a:gd name="connsiteY2" fmla="*/ 4218 h 42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903" h="4217">
                        <a:moveTo>
                          <a:pt x="0" y="4218"/>
                        </a:moveTo>
                        <a:cubicBezTo>
                          <a:pt x="2664" y="2797"/>
                          <a:pt x="5284" y="1421"/>
                          <a:pt x="7903" y="0"/>
                        </a:cubicBezTo>
                        <a:cubicBezTo>
                          <a:pt x="7903" y="0"/>
                          <a:pt x="5195" y="1421"/>
                          <a:pt x="0" y="4218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86" name="任意多边形: 形状 885">
                    <a:extLst>
                      <a:ext uri="{FF2B5EF4-FFF2-40B4-BE49-F238E27FC236}">
                        <a16:creationId xmlns:a16="http://schemas.microsoft.com/office/drawing/2014/main" id="{BB23CB53-5AF6-D1B7-14EC-7AF848FA7932}"/>
                      </a:ext>
                    </a:extLst>
                  </p:cNvPr>
                  <p:cNvSpPr/>
                  <p:nvPr/>
                </p:nvSpPr>
                <p:spPr>
                  <a:xfrm>
                    <a:off x="7429483" y="1526097"/>
                    <a:ext cx="982419" cy="1080719"/>
                  </a:xfrm>
                  <a:custGeom>
                    <a:avLst/>
                    <a:gdLst>
                      <a:gd name="connsiteX0" fmla="*/ 675267 w 982419"/>
                      <a:gd name="connsiteY0" fmla="*/ 205967 h 1080719"/>
                      <a:gd name="connsiteX1" fmla="*/ 982420 w 982419"/>
                      <a:gd name="connsiteY1" fmla="*/ 0 h 1080719"/>
                      <a:gd name="connsiteX2" fmla="*/ 658972 w 982419"/>
                      <a:gd name="connsiteY2" fmla="*/ 205568 h 1080719"/>
                      <a:gd name="connsiteX3" fmla="*/ 647961 w 982419"/>
                      <a:gd name="connsiteY3" fmla="*/ 127603 h 1080719"/>
                      <a:gd name="connsiteX4" fmla="*/ 656042 w 982419"/>
                      <a:gd name="connsiteY4" fmla="*/ 207744 h 1080719"/>
                      <a:gd name="connsiteX5" fmla="*/ 465791 w 982419"/>
                      <a:gd name="connsiteY5" fmla="*/ 371354 h 1080719"/>
                      <a:gd name="connsiteX6" fmla="*/ 441771 w 982419"/>
                      <a:gd name="connsiteY6" fmla="*/ 191671 h 1080719"/>
                      <a:gd name="connsiteX7" fmla="*/ 458022 w 982419"/>
                      <a:gd name="connsiteY7" fmla="*/ 378991 h 1080719"/>
                      <a:gd name="connsiteX8" fmla="*/ 319496 w 982419"/>
                      <a:gd name="connsiteY8" fmla="*/ 535409 h 1080719"/>
                      <a:gd name="connsiteX9" fmla="*/ 284110 w 982419"/>
                      <a:gd name="connsiteY9" fmla="*/ 295387 h 1080719"/>
                      <a:gd name="connsiteX10" fmla="*/ 309062 w 982419"/>
                      <a:gd name="connsiteY10" fmla="*/ 549084 h 1080719"/>
                      <a:gd name="connsiteX11" fmla="*/ 192026 w 982419"/>
                      <a:gd name="connsiteY11" fmla="*/ 732852 h 1080719"/>
                      <a:gd name="connsiteX12" fmla="*/ 105670 w 982419"/>
                      <a:gd name="connsiteY12" fmla="*/ 465081 h 1080719"/>
                      <a:gd name="connsiteX13" fmla="*/ 182436 w 982419"/>
                      <a:gd name="connsiteY13" fmla="*/ 751455 h 1080719"/>
                      <a:gd name="connsiteX14" fmla="*/ 182525 w 982419"/>
                      <a:gd name="connsiteY14" fmla="*/ 751411 h 1080719"/>
                      <a:gd name="connsiteX15" fmla="*/ 120233 w 982419"/>
                      <a:gd name="connsiteY15" fmla="*/ 901480 h 1080719"/>
                      <a:gd name="connsiteX16" fmla="*/ 0 w 982419"/>
                      <a:gd name="connsiteY16" fmla="*/ 726414 h 1080719"/>
                      <a:gd name="connsiteX17" fmla="*/ 116282 w 982419"/>
                      <a:gd name="connsiteY17" fmla="*/ 913867 h 1080719"/>
                      <a:gd name="connsiteX18" fmla="*/ 90974 w 982419"/>
                      <a:gd name="connsiteY18" fmla="*/ 1015896 h 1080719"/>
                      <a:gd name="connsiteX19" fmla="*/ 90086 w 982419"/>
                      <a:gd name="connsiteY19" fmla="*/ 1016385 h 1080719"/>
                      <a:gd name="connsiteX20" fmla="*/ 90619 w 982419"/>
                      <a:gd name="connsiteY20" fmla="*/ 1018072 h 1080719"/>
                      <a:gd name="connsiteX21" fmla="*/ 83382 w 982419"/>
                      <a:gd name="connsiteY21" fmla="*/ 1078677 h 1080719"/>
                      <a:gd name="connsiteX22" fmla="*/ 99099 w 982419"/>
                      <a:gd name="connsiteY22" fmla="*/ 1080719 h 1080719"/>
                      <a:gd name="connsiteX23" fmla="*/ 107579 w 982419"/>
                      <a:gd name="connsiteY23" fmla="*/ 1022379 h 1080719"/>
                      <a:gd name="connsiteX24" fmla="*/ 528794 w 982419"/>
                      <a:gd name="connsiteY24" fmla="*/ 932604 h 1080719"/>
                      <a:gd name="connsiteX25" fmla="*/ 110776 w 982419"/>
                      <a:gd name="connsiteY25" fmla="*/ 1005418 h 1080719"/>
                      <a:gd name="connsiteX26" fmla="*/ 174667 w 982419"/>
                      <a:gd name="connsiteY26" fmla="*/ 806332 h 1080719"/>
                      <a:gd name="connsiteX27" fmla="*/ 664611 w 982419"/>
                      <a:gd name="connsiteY27" fmla="*/ 688364 h 1080719"/>
                      <a:gd name="connsiteX28" fmla="*/ 184124 w 982419"/>
                      <a:gd name="connsiteY28" fmla="*/ 785554 h 1080719"/>
                      <a:gd name="connsiteX29" fmla="*/ 310883 w 982419"/>
                      <a:gd name="connsiteY29" fmla="*/ 574036 h 1080719"/>
                      <a:gd name="connsiteX30" fmla="*/ 707278 w 982419"/>
                      <a:gd name="connsiteY30" fmla="*/ 481420 h 1080719"/>
                      <a:gd name="connsiteX31" fmla="*/ 325579 w 982419"/>
                      <a:gd name="connsiteY31" fmla="*/ 554323 h 1080719"/>
                      <a:gd name="connsiteX32" fmla="*/ 495983 w 982419"/>
                      <a:gd name="connsiteY32" fmla="*/ 362741 h 1080719"/>
                      <a:gd name="connsiteX33" fmla="*/ 753586 w 982419"/>
                      <a:gd name="connsiteY33" fmla="*/ 300626 h 1080719"/>
                      <a:gd name="connsiteX34" fmla="*/ 513787 w 982419"/>
                      <a:gd name="connsiteY34" fmla="*/ 345514 h 1080719"/>
                      <a:gd name="connsiteX35" fmla="*/ 653467 w 982419"/>
                      <a:gd name="connsiteY35" fmla="*/ 223283 h 1080719"/>
                      <a:gd name="connsiteX36" fmla="*/ 653511 w 982419"/>
                      <a:gd name="connsiteY36" fmla="*/ 223594 h 1080719"/>
                      <a:gd name="connsiteX37" fmla="*/ 860589 w 982419"/>
                      <a:gd name="connsiteY37" fmla="*/ 172579 h 1080719"/>
                      <a:gd name="connsiteX38" fmla="*/ 675267 w 982419"/>
                      <a:gd name="connsiteY38" fmla="*/ 205967 h 1080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982419" h="1080719">
                        <a:moveTo>
                          <a:pt x="675267" y="205967"/>
                        </a:moveTo>
                        <a:cubicBezTo>
                          <a:pt x="823471" y="89375"/>
                          <a:pt x="950275" y="17582"/>
                          <a:pt x="982420" y="0"/>
                        </a:cubicBezTo>
                        <a:cubicBezTo>
                          <a:pt x="858280" y="66776"/>
                          <a:pt x="751189" y="135950"/>
                          <a:pt x="658972" y="205568"/>
                        </a:cubicBezTo>
                        <a:cubicBezTo>
                          <a:pt x="667541" y="153843"/>
                          <a:pt x="647961" y="127603"/>
                          <a:pt x="647961" y="127603"/>
                        </a:cubicBezTo>
                        <a:cubicBezTo>
                          <a:pt x="665144" y="162190"/>
                          <a:pt x="658705" y="196866"/>
                          <a:pt x="656042" y="207744"/>
                        </a:cubicBezTo>
                        <a:cubicBezTo>
                          <a:pt x="583937" y="262354"/>
                          <a:pt x="520891" y="317187"/>
                          <a:pt x="465791" y="371354"/>
                        </a:cubicBezTo>
                        <a:cubicBezTo>
                          <a:pt x="486837" y="252098"/>
                          <a:pt x="441771" y="191671"/>
                          <a:pt x="441771" y="191671"/>
                        </a:cubicBezTo>
                        <a:cubicBezTo>
                          <a:pt x="485283" y="279537"/>
                          <a:pt x="461396" y="367847"/>
                          <a:pt x="458022" y="378991"/>
                        </a:cubicBezTo>
                        <a:cubicBezTo>
                          <a:pt x="404609" y="432181"/>
                          <a:pt x="358790" y="484616"/>
                          <a:pt x="319496" y="535409"/>
                        </a:cubicBezTo>
                        <a:cubicBezTo>
                          <a:pt x="344271" y="376105"/>
                          <a:pt x="284110" y="295387"/>
                          <a:pt x="284110" y="295387"/>
                        </a:cubicBezTo>
                        <a:cubicBezTo>
                          <a:pt x="338677" y="405630"/>
                          <a:pt x="317365" y="516273"/>
                          <a:pt x="309062" y="549084"/>
                        </a:cubicBezTo>
                        <a:cubicBezTo>
                          <a:pt x="260268" y="613773"/>
                          <a:pt x="221996" y="675710"/>
                          <a:pt x="192026" y="732852"/>
                        </a:cubicBezTo>
                        <a:cubicBezTo>
                          <a:pt x="189229" y="546997"/>
                          <a:pt x="105670" y="465081"/>
                          <a:pt x="105670" y="465081"/>
                        </a:cubicBezTo>
                        <a:cubicBezTo>
                          <a:pt x="201883" y="599255"/>
                          <a:pt x="182436" y="751455"/>
                          <a:pt x="182436" y="751455"/>
                        </a:cubicBezTo>
                        <a:lnTo>
                          <a:pt x="182525" y="751411"/>
                        </a:lnTo>
                        <a:cubicBezTo>
                          <a:pt x="154687" y="806821"/>
                          <a:pt x="134618" y="857436"/>
                          <a:pt x="120233" y="901480"/>
                        </a:cubicBezTo>
                        <a:cubicBezTo>
                          <a:pt x="81206" y="769748"/>
                          <a:pt x="0" y="726414"/>
                          <a:pt x="0" y="726414"/>
                        </a:cubicBezTo>
                        <a:cubicBezTo>
                          <a:pt x="84403" y="792214"/>
                          <a:pt x="109577" y="880967"/>
                          <a:pt x="116282" y="913867"/>
                        </a:cubicBezTo>
                        <a:cubicBezTo>
                          <a:pt x="103584" y="954581"/>
                          <a:pt x="95769" y="989124"/>
                          <a:pt x="90974" y="1015896"/>
                        </a:cubicBezTo>
                        <a:cubicBezTo>
                          <a:pt x="90708" y="1016074"/>
                          <a:pt x="90397" y="1016207"/>
                          <a:pt x="90086" y="1016385"/>
                        </a:cubicBezTo>
                        <a:lnTo>
                          <a:pt x="90619" y="1018072"/>
                        </a:lnTo>
                        <a:cubicBezTo>
                          <a:pt x="83826" y="1056788"/>
                          <a:pt x="83382" y="1078677"/>
                          <a:pt x="83382" y="1078677"/>
                        </a:cubicBezTo>
                        <a:lnTo>
                          <a:pt x="99099" y="1080719"/>
                        </a:lnTo>
                        <a:cubicBezTo>
                          <a:pt x="101230" y="1061050"/>
                          <a:pt x="104116" y="1041648"/>
                          <a:pt x="107579" y="1022379"/>
                        </a:cubicBezTo>
                        <a:cubicBezTo>
                          <a:pt x="153754" y="993608"/>
                          <a:pt x="317720" y="903877"/>
                          <a:pt x="528794" y="932604"/>
                        </a:cubicBezTo>
                        <a:cubicBezTo>
                          <a:pt x="528794" y="932604"/>
                          <a:pt x="356525" y="878703"/>
                          <a:pt x="110776" y="1005418"/>
                        </a:cubicBezTo>
                        <a:cubicBezTo>
                          <a:pt x="124673" y="936200"/>
                          <a:pt x="146650" y="869779"/>
                          <a:pt x="174667" y="806332"/>
                        </a:cubicBezTo>
                        <a:cubicBezTo>
                          <a:pt x="213649" y="782313"/>
                          <a:pt x="413800" y="668029"/>
                          <a:pt x="664611" y="688364"/>
                        </a:cubicBezTo>
                        <a:cubicBezTo>
                          <a:pt x="664611" y="688364"/>
                          <a:pt x="472318" y="641079"/>
                          <a:pt x="184124" y="785554"/>
                        </a:cubicBezTo>
                        <a:cubicBezTo>
                          <a:pt x="219154" y="710564"/>
                          <a:pt x="262532" y="639925"/>
                          <a:pt x="310883" y="574036"/>
                        </a:cubicBezTo>
                        <a:cubicBezTo>
                          <a:pt x="356747" y="547175"/>
                          <a:pt x="513743" y="465747"/>
                          <a:pt x="707278" y="481420"/>
                        </a:cubicBezTo>
                        <a:cubicBezTo>
                          <a:pt x="707278" y="481420"/>
                          <a:pt x="555167" y="443991"/>
                          <a:pt x="325579" y="554323"/>
                        </a:cubicBezTo>
                        <a:cubicBezTo>
                          <a:pt x="378503" y="484705"/>
                          <a:pt x="436710" y="420682"/>
                          <a:pt x="495983" y="362741"/>
                        </a:cubicBezTo>
                        <a:cubicBezTo>
                          <a:pt x="516095" y="350309"/>
                          <a:pt x="621455" y="289926"/>
                          <a:pt x="753586" y="300626"/>
                        </a:cubicBezTo>
                        <a:cubicBezTo>
                          <a:pt x="753586" y="300626"/>
                          <a:pt x="658128" y="277139"/>
                          <a:pt x="513787" y="345514"/>
                        </a:cubicBezTo>
                        <a:cubicBezTo>
                          <a:pt x="560583" y="300849"/>
                          <a:pt x="607869" y="260046"/>
                          <a:pt x="653467" y="223283"/>
                        </a:cubicBezTo>
                        <a:lnTo>
                          <a:pt x="653511" y="223594"/>
                        </a:lnTo>
                        <a:cubicBezTo>
                          <a:pt x="653511" y="223594"/>
                          <a:pt x="743952" y="163167"/>
                          <a:pt x="860589" y="172579"/>
                        </a:cubicBezTo>
                        <a:cubicBezTo>
                          <a:pt x="860544" y="172668"/>
                          <a:pt x="787019" y="154553"/>
                          <a:pt x="675267" y="205967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87" name="图形 793">
                <a:extLst>
                  <a:ext uri="{FF2B5EF4-FFF2-40B4-BE49-F238E27FC236}">
                    <a16:creationId xmlns:a16="http://schemas.microsoft.com/office/drawing/2014/main" id="{290F0C41-6B7B-BC7C-6A7A-8BC57083A19B}"/>
                  </a:ext>
                </a:extLst>
              </p:cNvPr>
              <p:cNvGrpSpPr/>
              <p:nvPr/>
            </p:nvGrpSpPr>
            <p:grpSpPr>
              <a:xfrm>
                <a:off x="7936120" y="2122038"/>
                <a:ext cx="178696" cy="143640"/>
                <a:chOff x="7936120" y="2122038"/>
                <a:chExt cx="178696" cy="143640"/>
              </a:xfrm>
            </p:grpSpPr>
            <p:grpSp>
              <p:nvGrpSpPr>
                <p:cNvPr id="888" name="图形 793">
                  <a:extLst>
                    <a:ext uri="{FF2B5EF4-FFF2-40B4-BE49-F238E27FC236}">
                      <a16:creationId xmlns:a16="http://schemas.microsoft.com/office/drawing/2014/main" id="{4ED979AA-6EB1-32F2-E69E-F1F7F5E4D725}"/>
                    </a:ext>
                  </a:extLst>
                </p:cNvPr>
                <p:cNvGrpSpPr/>
                <p:nvPr/>
              </p:nvGrpSpPr>
              <p:grpSpPr>
                <a:xfrm>
                  <a:off x="7936120" y="2122038"/>
                  <a:ext cx="178696" cy="143640"/>
                  <a:chOff x="7936120" y="2122038"/>
                  <a:chExt cx="178696" cy="143640"/>
                </a:xfrm>
              </p:grpSpPr>
              <p:grpSp>
                <p:nvGrpSpPr>
                  <p:cNvPr id="889" name="图形 793">
                    <a:extLst>
                      <a:ext uri="{FF2B5EF4-FFF2-40B4-BE49-F238E27FC236}">
                        <a16:creationId xmlns:a16="http://schemas.microsoft.com/office/drawing/2014/main" id="{AD475579-4070-2B03-608F-768FD9B0D604}"/>
                      </a:ext>
                    </a:extLst>
                  </p:cNvPr>
                  <p:cNvGrpSpPr/>
                  <p:nvPr/>
                </p:nvGrpSpPr>
                <p:grpSpPr>
                  <a:xfrm>
                    <a:off x="7936120" y="2126704"/>
                    <a:ext cx="176162" cy="138974"/>
                    <a:chOff x="7936120" y="2126704"/>
                    <a:chExt cx="176162" cy="138974"/>
                  </a:xfrm>
                  <a:solidFill>
                    <a:srgbClr val="4E8503"/>
                  </a:solidFill>
                </p:grpSpPr>
                <p:sp>
                  <p:nvSpPr>
                    <p:cNvPr id="890" name="任意多边形: 形状 889">
                      <a:extLst>
                        <a:ext uri="{FF2B5EF4-FFF2-40B4-BE49-F238E27FC236}">
                          <a16:creationId xmlns:a16="http://schemas.microsoft.com/office/drawing/2014/main" id="{1AA6BAE9-F399-057F-13D0-7A145C9FE77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36120" y="2126704"/>
                      <a:ext cx="176162" cy="138974"/>
                    </a:xfrm>
                    <a:custGeom>
                      <a:avLst/>
                      <a:gdLst>
                        <a:gd name="connsiteX0" fmla="*/ 172315 w 176162"/>
                        <a:gd name="connsiteY0" fmla="*/ 48375 h 138974"/>
                        <a:gd name="connsiteX1" fmla="*/ 113796 w 176162"/>
                        <a:gd name="connsiteY1" fmla="*/ 135664 h 138974"/>
                        <a:gd name="connsiteX2" fmla="*/ 3864 w 176162"/>
                        <a:gd name="connsiteY2" fmla="*/ 90599 h 138974"/>
                        <a:gd name="connsiteX3" fmla="*/ 62338 w 176162"/>
                        <a:gd name="connsiteY3" fmla="*/ 3310 h 138974"/>
                        <a:gd name="connsiteX4" fmla="*/ 172315 w 176162"/>
                        <a:gd name="connsiteY4" fmla="*/ 48375 h 13897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76162" h="138974">
                          <a:moveTo>
                            <a:pt x="172315" y="48375"/>
                          </a:moveTo>
                          <a:cubicBezTo>
                            <a:pt x="186478" y="84916"/>
                            <a:pt x="160327" y="123987"/>
                            <a:pt x="113796" y="135664"/>
                          </a:cubicBezTo>
                          <a:cubicBezTo>
                            <a:pt x="67311" y="147341"/>
                            <a:pt x="18072" y="127140"/>
                            <a:pt x="3864" y="90599"/>
                          </a:cubicBezTo>
                          <a:cubicBezTo>
                            <a:pt x="-10343" y="54059"/>
                            <a:pt x="15852" y="14987"/>
                            <a:pt x="62338" y="3310"/>
                          </a:cubicBezTo>
                          <a:cubicBezTo>
                            <a:pt x="108868" y="-8367"/>
                            <a:pt x="158063" y="11835"/>
                            <a:pt x="172315" y="48375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1" name="任意多边形: 形状 890">
                      <a:extLst>
                        <a:ext uri="{FF2B5EF4-FFF2-40B4-BE49-F238E27FC236}">
                          <a16:creationId xmlns:a16="http://schemas.microsoft.com/office/drawing/2014/main" id="{C41EAA75-3097-288C-FEDF-15B8576E298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85272" y="2135806"/>
                      <a:ext cx="41245" cy="21005"/>
                    </a:xfrm>
                    <a:custGeom>
                      <a:avLst/>
                      <a:gdLst>
                        <a:gd name="connsiteX0" fmla="*/ 40935 w 41245"/>
                        <a:gd name="connsiteY0" fmla="*/ 5397 h 21005"/>
                        <a:gd name="connsiteX1" fmla="*/ 24196 w 41245"/>
                        <a:gd name="connsiteY1" fmla="*/ 19693 h 21005"/>
                        <a:gd name="connsiteX2" fmla="*/ 309 w 41245"/>
                        <a:gd name="connsiteY2" fmla="*/ 15608 h 21005"/>
                        <a:gd name="connsiteX3" fmla="*/ 17048 w 41245"/>
                        <a:gd name="connsiteY3" fmla="*/ 1312 h 21005"/>
                        <a:gd name="connsiteX4" fmla="*/ 40935 w 41245"/>
                        <a:gd name="connsiteY4" fmla="*/ 5397 h 210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245" h="21005">
                          <a:moveTo>
                            <a:pt x="40935" y="5397"/>
                          </a:moveTo>
                          <a:cubicBezTo>
                            <a:pt x="42888" y="10503"/>
                            <a:pt x="35429" y="16896"/>
                            <a:pt x="24196" y="19693"/>
                          </a:cubicBezTo>
                          <a:cubicBezTo>
                            <a:pt x="13007" y="22490"/>
                            <a:pt x="2308" y="20670"/>
                            <a:pt x="309" y="15608"/>
                          </a:cubicBezTo>
                          <a:cubicBezTo>
                            <a:pt x="-1644" y="10503"/>
                            <a:pt x="5859" y="4154"/>
                            <a:pt x="17048" y="1312"/>
                          </a:cubicBezTo>
                          <a:cubicBezTo>
                            <a:pt x="28237" y="-1485"/>
                            <a:pt x="38981" y="335"/>
                            <a:pt x="40935" y="5397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2" name="任意多边形: 形状 891">
                      <a:extLst>
                        <a:ext uri="{FF2B5EF4-FFF2-40B4-BE49-F238E27FC236}">
                          <a16:creationId xmlns:a16="http://schemas.microsoft.com/office/drawing/2014/main" id="{4F096119-51E9-2352-02DE-837E13A8F1C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66761" y="2155385"/>
                      <a:ext cx="17262" cy="13283"/>
                    </a:xfrm>
                    <a:custGeom>
                      <a:avLst/>
                      <a:gdLst>
                        <a:gd name="connsiteX0" fmla="*/ 16912 w 17262"/>
                        <a:gd name="connsiteY0" fmla="*/ 4599 h 13283"/>
                        <a:gd name="connsiteX1" fmla="*/ 11095 w 17262"/>
                        <a:gd name="connsiteY1" fmla="*/ 12946 h 13283"/>
                        <a:gd name="connsiteX2" fmla="*/ 351 w 17262"/>
                        <a:gd name="connsiteY2" fmla="*/ 8728 h 13283"/>
                        <a:gd name="connsiteX3" fmla="*/ 6167 w 17262"/>
                        <a:gd name="connsiteY3" fmla="*/ 337 h 13283"/>
                        <a:gd name="connsiteX4" fmla="*/ 16912 w 17262"/>
                        <a:gd name="connsiteY4" fmla="*/ 4599 h 1328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7262" h="13283">
                          <a:moveTo>
                            <a:pt x="16912" y="4599"/>
                          </a:moveTo>
                          <a:cubicBezTo>
                            <a:pt x="18243" y="8062"/>
                            <a:pt x="15668" y="11792"/>
                            <a:pt x="11095" y="12946"/>
                          </a:cubicBezTo>
                          <a:cubicBezTo>
                            <a:pt x="6522" y="14101"/>
                            <a:pt x="1727" y="12191"/>
                            <a:pt x="351" y="8728"/>
                          </a:cubicBezTo>
                          <a:cubicBezTo>
                            <a:pt x="-981" y="5221"/>
                            <a:pt x="1594" y="1491"/>
                            <a:pt x="6167" y="337"/>
                          </a:cubicBezTo>
                          <a:cubicBezTo>
                            <a:pt x="10740" y="-818"/>
                            <a:pt x="15579" y="1092"/>
                            <a:pt x="16912" y="4599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3" name="任意多边形: 形状 892">
                      <a:extLst>
                        <a:ext uri="{FF2B5EF4-FFF2-40B4-BE49-F238E27FC236}">
                          <a16:creationId xmlns:a16="http://schemas.microsoft.com/office/drawing/2014/main" id="{2F1B4DCB-4F07-7EC2-CD69-C1B37E53EB5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030288" y="2183471"/>
                      <a:ext cx="71430" cy="63490"/>
                    </a:xfrm>
                    <a:custGeom>
                      <a:avLst/>
                      <a:gdLst>
                        <a:gd name="connsiteX0" fmla="*/ 70243 w 71430"/>
                        <a:gd name="connsiteY0" fmla="*/ 0 h 63490"/>
                        <a:gd name="connsiteX1" fmla="*/ 12613 w 71430"/>
                        <a:gd name="connsiteY1" fmla="*/ 63491 h 63490"/>
                        <a:gd name="connsiteX2" fmla="*/ 70243 w 71430"/>
                        <a:gd name="connsiteY2" fmla="*/ 0 h 634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71430" h="63490">
                          <a:moveTo>
                            <a:pt x="70243" y="0"/>
                          </a:moveTo>
                          <a:cubicBezTo>
                            <a:pt x="70243" y="0"/>
                            <a:pt x="84717" y="62780"/>
                            <a:pt x="12613" y="63491"/>
                          </a:cubicBezTo>
                          <a:cubicBezTo>
                            <a:pt x="12613" y="63491"/>
                            <a:pt x="-40178" y="36185"/>
                            <a:pt x="70243" y="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94" name="图形 793">
                    <a:extLst>
                      <a:ext uri="{FF2B5EF4-FFF2-40B4-BE49-F238E27FC236}">
                        <a16:creationId xmlns:a16="http://schemas.microsoft.com/office/drawing/2014/main" id="{F680535D-E1D0-30DE-0D60-76B0240B2745}"/>
                      </a:ext>
                    </a:extLst>
                  </p:cNvPr>
                  <p:cNvGrpSpPr/>
                  <p:nvPr/>
                </p:nvGrpSpPr>
                <p:grpSpPr>
                  <a:xfrm>
                    <a:off x="7938671" y="2122038"/>
                    <a:ext cx="176145" cy="138938"/>
                    <a:chOff x="7938671" y="2122038"/>
                    <a:chExt cx="176145" cy="138938"/>
                  </a:xfrm>
                </p:grpSpPr>
                <p:sp>
                  <p:nvSpPr>
                    <p:cNvPr id="895" name="任意多边形: 形状 894">
                      <a:extLst>
                        <a:ext uri="{FF2B5EF4-FFF2-40B4-BE49-F238E27FC236}">
                          <a16:creationId xmlns:a16="http://schemas.microsoft.com/office/drawing/2014/main" id="{F08DF6F6-CB0E-ACE9-9699-BFC9D655DC5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38671" y="2122038"/>
                      <a:ext cx="176145" cy="138938"/>
                    </a:xfrm>
                    <a:custGeom>
                      <a:avLst/>
                      <a:gdLst>
                        <a:gd name="connsiteX0" fmla="*/ 172294 w 176145"/>
                        <a:gd name="connsiteY0" fmla="*/ 48335 h 138938"/>
                        <a:gd name="connsiteX1" fmla="*/ 113776 w 176145"/>
                        <a:gd name="connsiteY1" fmla="*/ 135624 h 138938"/>
                        <a:gd name="connsiteX2" fmla="*/ 3844 w 176145"/>
                        <a:gd name="connsiteY2" fmla="*/ 90603 h 138938"/>
                        <a:gd name="connsiteX3" fmla="*/ 62362 w 176145"/>
                        <a:gd name="connsiteY3" fmla="*/ 3315 h 138938"/>
                        <a:gd name="connsiteX4" fmla="*/ 172294 w 176145"/>
                        <a:gd name="connsiteY4" fmla="*/ 48335 h 1389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76145" h="138938">
                          <a:moveTo>
                            <a:pt x="172294" y="48335"/>
                          </a:moveTo>
                          <a:cubicBezTo>
                            <a:pt x="186458" y="84876"/>
                            <a:pt x="160351" y="123947"/>
                            <a:pt x="113776" y="135624"/>
                          </a:cubicBezTo>
                          <a:cubicBezTo>
                            <a:pt x="67246" y="147301"/>
                            <a:pt x="18052" y="127144"/>
                            <a:pt x="3844" y="90603"/>
                          </a:cubicBezTo>
                          <a:cubicBezTo>
                            <a:pt x="-10319" y="54063"/>
                            <a:pt x="15876" y="14992"/>
                            <a:pt x="62362" y="3315"/>
                          </a:cubicBezTo>
                          <a:cubicBezTo>
                            <a:pt x="108937" y="-8362"/>
                            <a:pt x="158087" y="11795"/>
                            <a:pt x="172294" y="4833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4E8503"/>
                        </a:gs>
                        <a:gs pos="36260">
                          <a:srgbClr val="8DDC02"/>
                        </a:gs>
                        <a:gs pos="96700">
                          <a:srgbClr val="FFFFFF"/>
                        </a:gs>
                      </a:gsLst>
                      <a:lin ang="4345550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6" name="任意多边形: 形状 895">
                      <a:extLst>
                        <a:ext uri="{FF2B5EF4-FFF2-40B4-BE49-F238E27FC236}">
                          <a16:creationId xmlns:a16="http://schemas.microsoft.com/office/drawing/2014/main" id="{DB833294-E722-DC6F-AA3A-FC292D07F1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87848" y="2131125"/>
                      <a:ext cx="41244" cy="21024"/>
                    </a:xfrm>
                    <a:custGeom>
                      <a:avLst/>
                      <a:gdLst>
                        <a:gd name="connsiteX0" fmla="*/ 40934 w 41244"/>
                        <a:gd name="connsiteY0" fmla="*/ 5416 h 21024"/>
                        <a:gd name="connsiteX1" fmla="*/ 24196 w 41244"/>
                        <a:gd name="connsiteY1" fmla="*/ 19713 h 21024"/>
                        <a:gd name="connsiteX2" fmla="*/ 309 w 41244"/>
                        <a:gd name="connsiteY2" fmla="*/ 15628 h 21024"/>
                        <a:gd name="connsiteX3" fmla="*/ 17047 w 41244"/>
                        <a:gd name="connsiteY3" fmla="*/ 1332 h 21024"/>
                        <a:gd name="connsiteX4" fmla="*/ 40934 w 41244"/>
                        <a:gd name="connsiteY4" fmla="*/ 5416 h 2102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244" h="21024">
                          <a:moveTo>
                            <a:pt x="40934" y="5416"/>
                          </a:moveTo>
                          <a:cubicBezTo>
                            <a:pt x="42888" y="10522"/>
                            <a:pt x="35429" y="16871"/>
                            <a:pt x="24196" y="19713"/>
                          </a:cubicBezTo>
                          <a:cubicBezTo>
                            <a:pt x="12963" y="22510"/>
                            <a:pt x="2307" y="20690"/>
                            <a:pt x="309" y="15628"/>
                          </a:cubicBezTo>
                          <a:cubicBezTo>
                            <a:pt x="-1644" y="10567"/>
                            <a:pt x="5859" y="4129"/>
                            <a:pt x="17047" y="1332"/>
                          </a:cubicBezTo>
                          <a:cubicBezTo>
                            <a:pt x="28236" y="-1510"/>
                            <a:pt x="38936" y="355"/>
                            <a:pt x="40934" y="5416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7" name="任意多边形: 形状 896">
                      <a:extLst>
                        <a:ext uri="{FF2B5EF4-FFF2-40B4-BE49-F238E27FC236}">
                          <a16:creationId xmlns:a16="http://schemas.microsoft.com/office/drawing/2014/main" id="{2E45BFC9-CE4F-978B-8F45-10BD77EBE88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69365" y="2150718"/>
                      <a:ext cx="17250" cy="13287"/>
                    </a:xfrm>
                    <a:custGeom>
                      <a:avLst/>
                      <a:gdLst>
                        <a:gd name="connsiteX0" fmla="*/ 16883 w 17250"/>
                        <a:gd name="connsiteY0" fmla="*/ 4559 h 13287"/>
                        <a:gd name="connsiteX1" fmla="*/ 11067 w 17250"/>
                        <a:gd name="connsiteY1" fmla="*/ 12951 h 13287"/>
                        <a:gd name="connsiteX2" fmla="*/ 367 w 17250"/>
                        <a:gd name="connsiteY2" fmla="*/ 8733 h 13287"/>
                        <a:gd name="connsiteX3" fmla="*/ 6183 w 17250"/>
                        <a:gd name="connsiteY3" fmla="*/ 341 h 13287"/>
                        <a:gd name="connsiteX4" fmla="*/ 16883 w 17250"/>
                        <a:gd name="connsiteY4" fmla="*/ 4559 h 132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7250" h="13287">
                          <a:moveTo>
                            <a:pt x="16883" y="4559"/>
                          </a:moveTo>
                          <a:cubicBezTo>
                            <a:pt x="18260" y="8022"/>
                            <a:pt x="15640" y="11796"/>
                            <a:pt x="11067" y="12951"/>
                          </a:cubicBezTo>
                          <a:cubicBezTo>
                            <a:pt x="6494" y="14105"/>
                            <a:pt x="1655" y="12196"/>
                            <a:pt x="367" y="8733"/>
                          </a:cubicBezTo>
                          <a:cubicBezTo>
                            <a:pt x="-1010" y="5225"/>
                            <a:pt x="1610" y="1451"/>
                            <a:pt x="6183" y="341"/>
                          </a:cubicBezTo>
                          <a:cubicBezTo>
                            <a:pt x="10712" y="-813"/>
                            <a:pt x="15551" y="1052"/>
                            <a:pt x="16883" y="4559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8" name="任意多边形: 形状 897">
                      <a:extLst>
                        <a:ext uri="{FF2B5EF4-FFF2-40B4-BE49-F238E27FC236}">
                          <a16:creationId xmlns:a16="http://schemas.microsoft.com/office/drawing/2014/main" id="{82A8FB7F-DE80-2CBD-11D8-C87D29CD29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032863" y="2178809"/>
                      <a:ext cx="71431" cy="63490"/>
                    </a:xfrm>
                    <a:custGeom>
                      <a:avLst/>
                      <a:gdLst>
                        <a:gd name="connsiteX0" fmla="*/ 70243 w 71431"/>
                        <a:gd name="connsiteY0" fmla="*/ 0 h 63490"/>
                        <a:gd name="connsiteX1" fmla="*/ 12613 w 71431"/>
                        <a:gd name="connsiteY1" fmla="*/ 63491 h 63490"/>
                        <a:gd name="connsiteX2" fmla="*/ 70243 w 71431"/>
                        <a:gd name="connsiteY2" fmla="*/ 0 h 634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71431" h="63490">
                          <a:moveTo>
                            <a:pt x="70243" y="0"/>
                          </a:moveTo>
                          <a:cubicBezTo>
                            <a:pt x="70243" y="0"/>
                            <a:pt x="84717" y="62825"/>
                            <a:pt x="12613" y="63491"/>
                          </a:cubicBezTo>
                          <a:cubicBezTo>
                            <a:pt x="12613" y="63491"/>
                            <a:pt x="-40178" y="36141"/>
                            <a:pt x="70243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90E002"/>
                        </a:gs>
                        <a:gs pos="8590">
                          <a:srgbClr val="93E109"/>
                        </a:gs>
                        <a:gs pos="21030">
                          <a:srgbClr val="9BE31C"/>
                        </a:gs>
                        <a:gs pos="35840">
                          <a:srgbClr val="A9E73C"/>
                        </a:gs>
                        <a:gs pos="52460">
                          <a:srgbClr val="BDEC68"/>
                        </a:gs>
                        <a:gs pos="70580">
                          <a:srgbClr val="D6F3A0"/>
                        </a:gs>
                        <a:gs pos="89680">
                          <a:srgbClr val="F3FCE4"/>
                        </a:gs>
                        <a:gs pos="96700">
                          <a:srgbClr val="FFFFFF"/>
                        </a:gs>
                      </a:gsLst>
                      <a:lin ang="8943708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899" name="任意多边形: 形状 898">
                  <a:extLst>
                    <a:ext uri="{FF2B5EF4-FFF2-40B4-BE49-F238E27FC236}">
                      <a16:creationId xmlns:a16="http://schemas.microsoft.com/office/drawing/2014/main" id="{FEDF4DD7-07E9-86F5-94F4-69D4A9614347}"/>
                    </a:ext>
                  </a:extLst>
                </p:cNvPr>
                <p:cNvSpPr/>
                <p:nvPr/>
              </p:nvSpPr>
              <p:spPr>
                <a:xfrm>
                  <a:off x="7951500" y="2171172"/>
                  <a:ext cx="83364" cy="80850"/>
                </a:xfrm>
                <a:custGeom>
                  <a:avLst/>
                  <a:gdLst>
                    <a:gd name="connsiteX0" fmla="*/ 3535 w 83364"/>
                    <a:gd name="connsiteY0" fmla="*/ 0 h 80850"/>
                    <a:gd name="connsiteX1" fmla="*/ 83364 w 83364"/>
                    <a:gd name="connsiteY1" fmla="*/ 80851 h 80850"/>
                    <a:gd name="connsiteX2" fmla="*/ 3535 w 83364"/>
                    <a:gd name="connsiteY2" fmla="*/ 0 h 80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3364" h="80850">
                      <a:moveTo>
                        <a:pt x="3535" y="0"/>
                      </a:moveTo>
                      <a:cubicBezTo>
                        <a:pt x="3535" y="0"/>
                        <a:pt x="-25591" y="77920"/>
                        <a:pt x="83364" y="80851"/>
                      </a:cubicBezTo>
                      <a:cubicBezTo>
                        <a:pt x="83364" y="80851"/>
                        <a:pt x="-417" y="63535"/>
                        <a:pt x="353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00" name="图形 793">
              <a:extLst>
                <a:ext uri="{FF2B5EF4-FFF2-40B4-BE49-F238E27FC236}">
                  <a16:creationId xmlns:a16="http://schemas.microsoft.com/office/drawing/2014/main" id="{9A838401-04B6-1C23-6A44-897068404483}"/>
                </a:ext>
              </a:extLst>
            </p:cNvPr>
            <p:cNvGrpSpPr/>
            <p:nvPr/>
          </p:nvGrpSpPr>
          <p:grpSpPr>
            <a:xfrm>
              <a:off x="-4398" y="1081964"/>
              <a:ext cx="803624" cy="697066"/>
              <a:chOff x="-4398" y="1081964"/>
              <a:chExt cx="803624" cy="697066"/>
            </a:xfrm>
          </p:grpSpPr>
          <p:grpSp>
            <p:nvGrpSpPr>
              <p:cNvPr id="901" name="图形 793">
                <a:extLst>
                  <a:ext uri="{FF2B5EF4-FFF2-40B4-BE49-F238E27FC236}">
                    <a16:creationId xmlns:a16="http://schemas.microsoft.com/office/drawing/2014/main" id="{7AAA3325-632F-29BA-E8BA-9E2824582DCF}"/>
                  </a:ext>
                </a:extLst>
              </p:cNvPr>
              <p:cNvGrpSpPr/>
              <p:nvPr/>
            </p:nvGrpSpPr>
            <p:grpSpPr>
              <a:xfrm>
                <a:off x="-4398" y="1081964"/>
                <a:ext cx="803624" cy="697066"/>
                <a:chOff x="-4398" y="1081964"/>
                <a:chExt cx="803624" cy="697066"/>
              </a:xfrm>
              <a:solidFill>
                <a:srgbClr val="5B8400"/>
              </a:solidFill>
            </p:grpSpPr>
            <p:pic>
              <p:nvPicPr>
                <p:cNvPr id="902" name="图片 901">
                  <a:extLst>
                    <a:ext uri="{FF2B5EF4-FFF2-40B4-BE49-F238E27FC236}">
                      <a16:creationId xmlns:a16="http://schemas.microsoft.com/office/drawing/2014/main" id="{13ADFBA0-BF40-9DE1-0551-3B3409E8407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4398" y="1081964"/>
                  <a:ext cx="803624" cy="665986"/>
                </a:xfrm>
                <a:custGeom>
                  <a:avLst/>
                  <a:gdLst>
                    <a:gd name="connsiteX0" fmla="*/ -1 w 803624"/>
                    <a:gd name="connsiteY0" fmla="*/ 167 h 665986"/>
                    <a:gd name="connsiteX1" fmla="*/ 803623 w 803624"/>
                    <a:gd name="connsiteY1" fmla="*/ 167 h 665986"/>
                    <a:gd name="connsiteX2" fmla="*/ 803623 w 803624"/>
                    <a:gd name="connsiteY2" fmla="*/ 666154 h 665986"/>
                    <a:gd name="connsiteX3" fmla="*/ -1 w 803624"/>
                    <a:gd name="connsiteY3" fmla="*/ 666154 h 665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3624" h="665986">
                      <a:moveTo>
                        <a:pt x="-1" y="167"/>
                      </a:moveTo>
                      <a:lnTo>
                        <a:pt x="803623" y="167"/>
                      </a:lnTo>
                      <a:lnTo>
                        <a:pt x="803623" y="666154"/>
                      </a:lnTo>
                      <a:lnTo>
                        <a:pt x="-1" y="666154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903" name="图片 902">
                  <a:extLst>
                    <a:ext uri="{FF2B5EF4-FFF2-40B4-BE49-F238E27FC236}">
                      <a16:creationId xmlns:a16="http://schemas.microsoft.com/office/drawing/2014/main" id="{CE64F717-AC00-C95C-05D3-B9A14BCAC84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4398" y="1081964"/>
                  <a:ext cx="781424" cy="697066"/>
                </a:xfrm>
                <a:custGeom>
                  <a:avLst/>
                  <a:gdLst>
                    <a:gd name="connsiteX0" fmla="*/ -1 w 781424"/>
                    <a:gd name="connsiteY0" fmla="*/ 167 h 697066"/>
                    <a:gd name="connsiteX1" fmla="*/ 781424 w 781424"/>
                    <a:gd name="connsiteY1" fmla="*/ 167 h 697066"/>
                    <a:gd name="connsiteX2" fmla="*/ 781424 w 781424"/>
                    <a:gd name="connsiteY2" fmla="*/ 697234 h 697066"/>
                    <a:gd name="connsiteX3" fmla="*/ -1 w 781424"/>
                    <a:gd name="connsiteY3" fmla="*/ 697234 h 6970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1424" h="697066">
                      <a:moveTo>
                        <a:pt x="-1" y="167"/>
                      </a:moveTo>
                      <a:lnTo>
                        <a:pt x="781424" y="167"/>
                      </a:lnTo>
                      <a:lnTo>
                        <a:pt x="781424" y="697234"/>
                      </a:lnTo>
                      <a:lnTo>
                        <a:pt x="-1" y="697234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904" name="图形 793">
                  <a:extLst>
                    <a:ext uri="{FF2B5EF4-FFF2-40B4-BE49-F238E27FC236}">
                      <a16:creationId xmlns:a16="http://schemas.microsoft.com/office/drawing/2014/main" id="{ACCD40F1-94AF-4207-CD26-E6DDEE6D4EB6}"/>
                    </a:ext>
                  </a:extLst>
                </p:cNvPr>
                <p:cNvGrpSpPr/>
                <p:nvPr/>
              </p:nvGrpSpPr>
              <p:grpSpPr>
                <a:xfrm>
                  <a:off x="44" y="1082905"/>
                  <a:ext cx="776363" cy="665187"/>
                  <a:chOff x="44" y="1082905"/>
                  <a:chExt cx="776363" cy="665187"/>
                </a:xfrm>
                <a:solidFill>
                  <a:srgbClr val="5B8400"/>
                </a:solidFill>
              </p:grpSpPr>
              <p:sp>
                <p:nvSpPr>
                  <p:cNvPr id="905" name="任意多边形: 形状 904">
                    <a:extLst>
                      <a:ext uri="{FF2B5EF4-FFF2-40B4-BE49-F238E27FC236}">
                        <a16:creationId xmlns:a16="http://schemas.microsoft.com/office/drawing/2014/main" id="{D56ADF1A-CD58-CA20-2D5B-EE179A1CD48E}"/>
                      </a:ext>
                    </a:extLst>
                  </p:cNvPr>
                  <p:cNvSpPr/>
                  <p:nvPr/>
                </p:nvSpPr>
                <p:spPr>
                  <a:xfrm>
                    <a:off x="44" y="1082905"/>
                    <a:ext cx="5816" cy="2131"/>
                  </a:xfrm>
                  <a:custGeom>
                    <a:avLst/>
                    <a:gdLst>
                      <a:gd name="connsiteX0" fmla="*/ 5816 w 5816"/>
                      <a:gd name="connsiteY0" fmla="*/ 2131 h 2131"/>
                      <a:gd name="connsiteX1" fmla="*/ 0 w 5816"/>
                      <a:gd name="connsiteY1" fmla="*/ 0 h 2131"/>
                      <a:gd name="connsiteX2" fmla="*/ 5816 w 5816"/>
                      <a:gd name="connsiteY2" fmla="*/ 2131 h 21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816" h="2131">
                        <a:moveTo>
                          <a:pt x="5816" y="2131"/>
                        </a:moveTo>
                        <a:cubicBezTo>
                          <a:pt x="3863" y="1421"/>
                          <a:pt x="1909" y="710"/>
                          <a:pt x="0" y="0"/>
                        </a:cubicBezTo>
                        <a:cubicBezTo>
                          <a:pt x="0" y="0"/>
                          <a:pt x="1998" y="710"/>
                          <a:pt x="5816" y="2131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06" name="任意多边形: 形状 905">
                    <a:extLst>
                      <a:ext uri="{FF2B5EF4-FFF2-40B4-BE49-F238E27FC236}">
                        <a16:creationId xmlns:a16="http://schemas.microsoft.com/office/drawing/2014/main" id="{7789DDD9-0E8F-DE72-06BF-334F1690B2F0}"/>
                      </a:ext>
                    </a:extLst>
                  </p:cNvPr>
                  <p:cNvSpPr/>
                  <p:nvPr/>
                </p:nvSpPr>
                <p:spPr>
                  <a:xfrm>
                    <a:off x="5860" y="1085037"/>
                    <a:ext cx="770546" cy="663056"/>
                  </a:xfrm>
                  <a:custGeom>
                    <a:avLst/>
                    <a:gdLst>
                      <a:gd name="connsiteX0" fmla="*/ 234117 w 770546"/>
                      <a:gd name="connsiteY0" fmla="*/ 110731 h 663056"/>
                      <a:gd name="connsiteX1" fmla="*/ 0 w 770546"/>
                      <a:gd name="connsiteY1" fmla="*/ 0 h 663056"/>
                      <a:gd name="connsiteX2" fmla="*/ 244506 w 770546"/>
                      <a:gd name="connsiteY2" fmla="*/ 108600 h 663056"/>
                      <a:gd name="connsiteX3" fmla="*/ 237580 w 770546"/>
                      <a:gd name="connsiteY3" fmla="*/ 52347 h 663056"/>
                      <a:gd name="connsiteX4" fmla="*/ 246770 w 770546"/>
                      <a:gd name="connsiteY4" fmla="*/ 109799 h 663056"/>
                      <a:gd name="connsiteX5" fmla="*/ 398216 w 770546"/>
                      <a:gd name="connsiteY5" fmla="*/ 203792 h 663056"/>
                      <a:gd name="connsiteX6" fmla="*/ 381389 w 770546"/>
                      <a:gd name="connsiteY6" fmla="*/ 74324 h 663056"/>
                      <a:gd name="connsiteX7" fmla="*/ 404520 w 770546"/>
                      <a:gd name="connsiteY7" fmla="*/ 208321 h 663056"/>
                      <a:gd name="connsiteX8" fmla="*/ 521512 w 770546"/>
                      <a:gd name="connsiteY8" fmla="*/ 303113 h 663056"/>
                      <a:gd name="connsiteX9" fmla="*/ 501177 w 770546"/>
                      <a:gd name="connsiteY9" fmla="*/ 129779 h 663056"/>
                      <a:gd name="connsiteX10" fmla="*/ 530658 w 770546"/>
                      <a:gd name="connsiteY10" fmla="*/ 311593 h 663056"/>
                      <a:gd name="connsiteX11" fmla="*/ 638770 w 770546"/>
                      <a:gd name="connsiteY11" fmla="*/ 428096 h 663056"/>
                      <a:gd name="connsiteX12" fmla="*/ 646229 w 770546"/>
                      <a:gd name="connsiteY12" fmla="*/ 229455 h 663056"/>
                      <a:gd name="connsiteX13" fmla="*/ 648316 w 770546"/>
                      <a:gd name="connsiteY13" fmla="*/ 440173 h 663056"/>
                      <a:gd name="connsiteX14" fmla="*/ 648227 w 770546"/>
                      <a:gd name="connsiteY14" fmla="*/ 440173 h 663056"/>
                      <a:gd name="connsiteX15" fmla="*/ 715137 w 770546"/>
                      <a:gd name="connsiteY15" fmla="*/ 539050 h 663056"/>
                      <a:gd name="connsiteX16" fmla="*/ 760912 w 770546"/>
                      <a:gd name="connsiteY16" fmla="*/ 401945 h 663056"/>
                      <a:gd name="connsiteX17" fmla="*/ 719887 w 770546"/>
                      <a:gd name="connsiteY17" fmla="*/ 547308 h 663056"/>
                      <a:gd name="connsiteX18" fmla="*/ 754430 w 770546"/>
                      <a:gd name="connsiteY18" fmla="*/ 616437 h 663056"/>
                      <a:gd name="connsiteX19" fmla="*/ 755096 w 770546"/>
                      <a:gd name="connsiteY19" fmla="*/ 616659 h 663056"/>
                      <a:gd name="connsiteX20" fmla="*/ 755052 w 770546"/>
                      <a:gd name="connsiteY20" fmla="*/ 617903 h 663056"/>
                      <a:gd name="connsiteX21" fmla="*/ 770547 w 770546"/>
                      <a:gd name="connsiteY21" fmla="*/ 659860 h 663056"/>
                      <a:gd name="connsiteX22" fmla="*/ 760823 w 770546"/>
                      <a:gd name="connsiteY22" fmla="*/ 663057 h 663056"/>
                      <a:gd name="connsiteX23" fmla="*/ 744929 w 770546"/>
                      <a:gd name="connsiteY23" fmla="*/ 622831 h 663056"/>
                      <a:gd name="connsiteX24" fmla="*/ 458421 w 770546"/>
                      <a:gd name="connsiteY24" fmla="*/ 606936 h 663056"/>
                      <a:gd name="connsiteX25" fmla="*/ 739823 w 770546"/>
                      <a:gd name="connsiteY25" fmla="*/ 611198 h 663056"/>
                      <a:gd name="connsiteX26" fmla="*/ 663101 w 770546"/>
                      <a:gd name="connsiteY26" fmla="*/ 477912 h 663056"/>
                      <a:gd name="connsiteX27" fmla="*/ 327399 w 770546"/>
                      <a:gd name="connsiteY27" fmla="*/ 449852 h 663056"/>
                      <a:gd name="connsiteX28" fmla="*/ 653333 w 770546"/>
                      <a:gd name="connsiteY28" fmla="*/ 464326 h 663056"/>
                      <a:gd name="connsiteX29" fmla="*/ 533988 w 770546"/>
                      <a:gd name="connsiteY29" fmla="*/ 329353 h 663056"/>
                      <a:gd name="connsiteX30" fmla="*/ 262932 w 770546"/>
                      <a:gd name="connsiteY30" fmla="*/ 308663 h 663056"/>
                      <a:gd name="connsiteX31" fmla="*/ 521024 w 770546"/>
                      <a:gd name="connsiteY31" fmla="*/ 317099 h 663056"/>
                      <a:gd name="connsiteX32" fmla="*/ 377304 w 770546"/>
                      <a:gd name="connsiteY32" fmla="*/ 201128 h 663056"/>
                      <a:gd name="connsiteX33" fmla="*/ 200817 w 770546"/>
                      <a:gd name="connsiteY33" fmla="*/ 186343 h 663056"/>
                      <a:gd name="connsiteX34" fmla="*/ 362785 w 770546"/>
                      <a:gd name="connsiteY34" fmla="*/ 191005 h 663056"/>
                      <a:gd name="connsiteX35" fmla="*/ 251210 w 770546"/>
                      <a:gd name="connsiteY35" fmla="*/ 120499 h 663056"/>
                      <a:gd name="connsiteX36" fmla="*/ 251210 w 770546"/>
                      <a:gd name="connsiteY36" fmla="*/ 120721 h 663056"/>
                      <a:gd name="connsiteX37" fmla="*/ 109133 w 770546"/>
                      <a:gd name="connsiteY37" fmla="*/ 108067 h 663056"/>
                      <a:gd name="connsiteX38" fmla="*/ 234117 w 770546"/>
                      <a:gd name="connsiteY38" fmla="*/ 110731 h 6630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770546" h="663056">
                        <a:moveTo>
                          <a:pt x="234117" y="110731"/>
                        </a:moveTo>
                        <a:cubicBezTo>
                          <a:pt x="118057" y="45154"/>
                          <a:pt x="23754" y="8791"/>
                          <a:pt x="0" y="0"/>
                        </a:cubicBezTo>
                        <a:cubicBezTo>
                          <a:pt x="91640" y="33122"/>
                          <a:pt x="172801" y="69884"/>
                          <a:pt x="244506" y="108600"/>
                        </a:cubicBezTo>
                        <a:cubicBezTo>
                          <a:pt x="229765" y="73037"/>
                          <a:pt x="237580" y="52347"/>
                          <a:pt x="237580" y="52347"/>
                        </a:cubicBezTo>
                        <a:cubicBezTo>
                          <a:pt x="232785" y="78675"/>
                          <a:pt x="243085" y="102429"/>
                          <a:pt x="246770" y="109799"/>
                        </a:cubicBezTo>
                        <a:cubicBezTo>
                          <a:pt x="302846" y="140212"/>
                          <a:pt x="353151" y="171825"/>
                          <a:pt x="398216" y="203792"/>
                        </a:cubicBezTo>
                        <a:cubicBezTo>
                          <a:pt x="363318" y="122009"/>
                          <a:pt x="381389" y="74324"/>
                          <a:pt x="381389" y="74324"/>
                        </a:cubicBezTo>
                        <a:cubicBezTo>
                          <a:pt x="369223" y="141234"/>
                          <a:pt x="400391" y="200817"/>
                          <a:pt x="404520" y="208321"/>
                        </a:cubicBezTo>
                        <a:cubicBezTo>
                          <a:pt x="448342" y="239800"/>
                          <a:pt x="487147" y="271678"/>
                          <a:pt x="521512" y="303113"/>
                        </a:cubicBezTo>
                        <a:cubicBezTo>
                          <a:pt x="477069" y="193491"/>
                          <a:pt x="501177" y="129779"/>
                          <a:pt x="501177" y="129779"/>
                        </a:cubicBezTo>
                        <a:cubicBezTo>
                          <a:pt x="485948" y="213693"/>
                          <a:pt x="519470" y="289393"/>
                          <a:pt x="530658" y="311593"/>
                        </a:cubicBezTo>
                        <a:cubicBezTo>
                          <a:pt x="573592" y="351730"/>
                          <a:pt x="609245" y="391112"/>
                          <a:pt x="638770" y="428096"/>
                        </a:cubicBezTo>
                        <a:cubicBezTo>
                          <a:pt x="607247" y="296631"/>
                          <a:pt x="646229" y="229455"/>
                          <a:pt x="646229" y="229455"/>
                        </a:cubicBezTo>
                        <a:cubicBezTo>
                          <a:pt x="608490" y="334947"/>
                          <a:pt x="648316" y="440173"/>
                          <a:pt x="648316" y="440173"/>
                        </a:cubicBezTo>
                        <a:lnTo>
                          <a:pt x="648227" y="440173"/>
                        </a:lnTo>
                        <a:cubicBezTo>
                          <a:pt x="676066" y="476136"/>
                          <a:pt x="697999" y="509613"/>
                          <a:pt x="715137" y="539050"/>
                        </a:cubicBezTo>
                        <a:cubicBezTo>
                          <a:pt x="716558" y="441727"/>
                          <a:pt x="760912" y="401945"/>
                          <a:pt x="760912" y="401945"/>
                        </a:cubicBezTo>
                        <a:cubicBezTo>
                          <a:pt x="718511" y="457888"/>
                          <a:pt x="718289" y="523332"/>
                          <a:pt x="719887" y="547308"/>
                        </a:cubicBezTo>
                        <a:cubicBezTo>
                          <a:pt x="735338" y="574613"/>
                          <a:pt x="746571" y="598101"/>
                          <a:pt x="754430" y="616437"/>
                        </a:cubicBezTo>
                        <a:cubicBezTo>
                          <a:pt x="754652" y="616526"/>
                          <a:pt x="754874" y="616615"/>
                          <a:pt x="755096" y="616659"/>
                        </a:cubicBezTo>
                        <a:lnTo>
                          <a:pt x="755052" y="617903"/>
                        </a:lnTo>
                        <a:cubicBezTo>
                          <a:pt x="766373" y="644498"/>
                          <a:pt x="770547" y="659860"/>
                          <a:pt x="770547" y="659860"/>
                        </a:cubicBezTo>
                        <a:lnTo>
                          <a:pt x="760823" y="663057"/>
                        </a:lnTo>
                        <a:cubicBezTo>
                          <a:pt x="755895" y="649426"/>
                          <a:pt x="750567" y="636062"/>
                          <a:pt x="744929" y="622831"/>
                        </a:cubicBezTo>
                        <a:cubicBezTo>
                          <a:pt x="710120" y="607735"/>
                          <a:pt x="588777" y="562892"/>
                          <a:pt x="458421" y="606936"/>
                        </a:cubicBezTo>
                        <a:cubicBezTo>
                          <a:pt x="458421" y="606936"/>
                          <a:pt x="559340" y="549483"/>
                          <a:pt x="739823" y="611198"/>
                        </a:cubicBezTo>
                        <a:cubicBezTo>
                          <a:pt x="718511" y="563913"/>
                          <a:pt x="692449" y="519514"/>
                          <a:pt x="663101" y="477912"/>
                        </a:cubicBezTo>
                        <a:cubicBezTo>
                          <a:pt x="633753" y="465347"/>
                          <a:pt x="484750" y="407273"/>
                          <a:pt x="327399" y="449852"/>
                        </a:cubicBezTo>
                        <a:cubicBezTo>
                          <a:pt x="327399" y="449852"/>
                          <a:pt x="442393" y="394841"/>
                          <a:pt x="653333" y="464326"/>
                        </a:cubicBezTo>
                        <a:cubicBezTo>
                          <a:pt x="617370" y="415354"/>
                          <a:pt x="576878" y="370377"/>
                          <a:pt x="533988" y="329353"/>
                        </a:cubicBezTo>
                        <a:cubicBezTo>
                          <a:pt x="499712" y="315589"/>
                          <a:pt x="384363" y="275807"/>
                          <a:pt x="262932" y="308663"/>
                        </a:cubicBezTo>
                        <a:cubicBezTo>
                          <a:pt x="262932" y="308663"/>
                          <a:pt x="353861" y="265107"/>
                          <a:pt x="521024" y="317099"/>
                        </a:cubicBezTo>
                        <a:cubicBezTo>
                          <a:pt x="474582" y="273943"/>
                          <a:pt x="425743" y="235315"/>
                          <a:pt x="377304" y="201128"/>
                        </a:cubicBezTo>
                        <a:cubicBezTo>
                          <a:pt x="362164" y="194646"/>
                          <a:pt x="283666" y="163922"/>
                          <a:pt x="200817" y="186343"/>
                        </a:cubicBezTo>
                        <a:cubicBezTo>
                          <a:pt x="200817" y="186343"/>
                          <a:pt x="257870" y="159038"/>
                          <a:pt x="362785" y="191005"/>
                        </a:cubicBezTo>
                        <a:cubicBezTo>
                          <a:pt x="324735" y="164765"/>
                          <a:pt x="287085" y="141278"/>
                          <a:pt x="251210" y="120499"/>
                        </a:cubicBezTo>
                        <a:lnTo>
                          <a:pt x="251210" y="120721"/>
                        </a:lnTo>
                        <a:cubicBezTo>
                          <a:pt x="251210" y="120721"/>
                          <a:pt x="182303" y="88265"/>
                          <a:pt x="109133" y="108067"/>
                        </a:cubicBezTo>
                        <a:cubicBezTo>
                          <a:pt x="109177" y="108067"/>
                          <a:pt x="153133" y="87022"/>
                          <a:pt x="234117" y="110731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907" name="图形 793">
                <a:extLst>
                  <a:ext uri="{FF2B5EF4-FFF2-40B4-BE49-F238E27FC236}">
                    <a16:creationId xmlns:a16="http://schemas.microsoft.com/office/drawing/2014/main" id="{8F3BDC88-2271-9B8A-4A82-1B84A3ACB819}"/>
                  </a:ext>
                </a:extLst>
              </p:cNvPr>
              <p:cNvGrpSpPr/>
              <p:nvPr/>
            </p:nvGrpSpPr>
            <p:grpSpPr>
              <a:xfrm>
                <a:off x="314377" y="1461245"/>
                <a:ext cx="118615" cy="102799"/>
                <a:chOff x="314377" y="1461245"/>
                <a:chExt cx="118615" cy="102799"/>
              </a:xfrm>
            </p:grpSpPr>
            <p:grpSp>
              <p:nvGrpSpPr>
                <p:cNvPr id="908" name="图形 793">
                  <a:extLst>
                    <a:ext uri="{FF2B5EF4-FFF2-40B4-BE49-F238E27FC236}">
                      <a16:creationId xmlns:a16="http://schemas.microsoft.com/office/drawing/2014/main" id="{6271AA96-6AE5-33D2-264A-F4A9AF3B6ED3}"/>
                    </a:ext>
                  </a:extLst>
                </p:cNvPr>
                <p:cNvGrpSpPr/>
                <p:nvPr/>
              </p:nvGrpSpPr>
              <p:grpSpPr>
                <a:xfrm>
                  <a:off x="314377" y="1461245"/>
                  <a:ext cx="118615" cy="102799"/>
                  <a:chOff x="314377" y="1461245"/>
                  <a:chExt cx="118615" cy="102799"/>
                </a:xfrm>
              </p:grpSpPr>
              <p:grpSp>
                <p:nvGrpSpPr>
                  <p:cNvPr id="909" name="图形 793">
                    <a:extLst>
                      <a:ext uri="{FF2B5EF4-FFF2-40B4-BE49-F238E27FC236}">
                        <a16:creationId xmlns:a16="http://schemas.microsoft.com/office/drawing/2014/main" id="{10264439-C404-768A-6142-B8DC709EFAA5}"/>
                      </a:ext>
                    </a:extLst>
                  </p:cNvPr>
                  <p:cNvGrpSpPr/>
                  <p:nvPr/>
                </p:nvGrpSpPr>
                <p:grpSpPr>
                  <a:xfrm>
                    <a:off x="316863" y="1464264"/>
                    <a:ext cx="116129" cy="99780"/>
                    <a:chOff x="316863" y="1464264"/>
                    <a:chExt cx="116129" cy="99780"/>
                  </a:xfrm>
                  <a:solidFill>
                    <a:srgbClr val="4E8503"/>
                  </a:solidFill>
                </p:grpSpPr>
                <p:sp>
                  <p:nvSpPr>
                    <p:cNvPr id="910" name="任意多边形: 形状 909">
                      <a:extLst>
                        <a:ext uri="{FF2B5EF4-FFF2-40B4-BE49-F238E27FC236}">
                          <a16:creationId xmlns:a16="http://schemas.microsoft.com/office/drawing/2014/main" id="{E878C9C7-C3DF-77C2-5E51-F0D566DE53F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16863" y="1464264"/>
                      <a:ext cx="116129" cy="99780"/>
                    </a:xfrm>
                    <a:custGeom>
                      <a:avLst/>
                      <a:gdLst>
                        <a:gd name="connsiteX0" fmla="*/ 190 w 116129"/>
                        <a:gd name="connsiteY0" fmla="*/ 44473 h 99780"/>
                        <a:gd name="connsiteX1" fmla="*/ 53425 w 116129"/>
                        <a:gd name="connsiteY1" fmla="*/ 99484 h 99780"/>
                        <a:gd name="connsiteX2" fmla="*/ 115939 w 116129"/>
                        <a:gd name="connsiteY2" fmla="*/ 55307 h 99780"/>
                        <a:gd name="connsiteX3" fmla="*/ 62749 w 116129"/>
                        <a:gd name="connsiteY3" fmla="*/ 296 h 99780"/>
                        <a:gd name="connsiteX4" fmla="*/ 190 w 116129"/>
                        <a:gd name="connsiteY4" fmla="*/ 44473 h 997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6129" h="99780">
                          <a:moveTo>
                            <a:pt x="190" y="44473"/>
                          </a:moveTo>
                          <a:cubicBezTo>
                            <a:pt x="-2385" y="71868"/>
                            <a:pt x="21458" y="96465"/>
                            <a:pt x="53425" y="99484"/>
                          </a:cubicBezTo>
                          <a:cubicBezTo>
                            <a:pt x="85392" y="102459"/>
                            <a:pt x="113364" y="82701"/>
                            <a:pt x="115939" y="55307"/>
                          </a:cubicBezTo>
                          <a:cubicBezTo>
                            <a:pt x="118514" y="27913"/>
                            <a:pt x="94672" y="3315"/>
                            <a:pt x="62749" y="296"/>
                          </a:cubicBezTo>
                          <a:cubicBezTo>
                            <a:pt x="30737" y="-2678"/>
                            <a:pt x="2766" y="17079"/>
                            <a:pt x="190" y="44473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1" name="任意多边形: 形状 910">
                      <a:extLst>
                        <a:ext uri="{FF2B5EF4-FFF2-40B4-BE49-F238E27FC236}">
                          <a16:creationId xmlns:a16="http://schemas.microsoft.com/office/drawing/2014/main" id="{385CAA86-F933-BD4F-456D-801744D59D6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3746" y="1469888"/>
                      <a:ext cx="27912" cy="14062"/>
                    </a:xfrm>
                    <a:custGeom>
                      <a:avLst/>
                      <a:gdLst>
                        <a:gd name="connsiteX0" fmla="*/ 15 w 27912"/>
                        <a:gd name="connsiteY0" fmla="*/ 5728 h 14062"/>
                        <a:gd name="connsiteX1" fmla="*/ 13290 w 27912"/>
                        <a:gd name="connsiteY1" fmla="*/ 13941 h 14062"/>
                        <a:gd name="connsiteX2" fmla="*/ 27898 w 27912"/>
                        <a:gd name="connsiteY2" fmla="*/ 8347 h 14062"/>
                        <a:gd name="connsiteX3" fmla="*/ 14578 w 27912"/>
                        <a:gd name="connsiteY3" fmla="*/ 133 h 14062"/>
                        <a:gd name="connsiteX4" fmla="*/ 15 w 27912"/>
                        <a:gd name="connsiteY4" fmla="*/ 5728 h 140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7912" h="14062">
                          <a:moveTo>
                            <a:pt x="15" y="5728"/>
                          </a:moveTo>
                          <a:cubicBezTo>
                            <a:pt x="-340" y="9502"/>
                            <a:pt x="5609" y="13231"/>
                            <a:pt x="13290" y="13941"/>
                          </a:cubicBezTo>
                          <a:cubicBezTo>
                            <a:pt x="20972" y="14652"/>
                            <a:pt x="27543" y="12165"/>
                            <a:pt x="27898" y="8347"/>
                          </a:cubicBezTo>
                          <a:cubicBezTo>
                            <a:pt x="28253" y="4529"/>
                            <a:pt x="22303" y="888"/>
                            <a:pt x="14578" y="133"/>
                          </a:cubicBezTo>
                          <a:cubicBezTo>
                            <a:pt x="6897" y="-622"/>
                            <a:pt x="370" y="1909"/>
                            <a:pt x="15" y="5728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2" name="任意多边形: 形状 911">
                      <a:extLst>
                        <a:ext uri="{FF2B5EF4-FFF2-40B4-BE49-F238E27FC236}">
                          <a16:creationId xmlns:a16="http://schemas.microsoft.com/office/drawing/2014/main" id="{297DE809-75AF-2DBA-D694-F872F108B84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4376" y="1479764"/>
                      <a:ext cx="11401" cy="9559"/>
                    </a:xfrm>
                    <a:custGeom>
                      <a:avLst/>
                      <a:gdLst>
                        <a:gd name="connsiteX0" fmla="*/ 21 w 11401"/>
                        <a:gd name="connsiteY0" fmla="*/ 4287 h 9559"/>
                        <a:gd name="connsiteX1" fmla="*/ 5260 w 11401"/>
                        <a:gd name="connsiteY1" fmla="*/ 9526 h 9559"/>
                        <a:gd name="connsiteX2" fmla="*/ 11387 w 11401"/>
                        <a:gd name="connsiteY2" fmla="*/ 5308 h 9559"/>
                        <a:gd name="connsiteX3" fmla="*/ 6148 w 11401"/>
                        <a:gd name="connsiteY3" fmla="*/ 25 h 9559"/>
                        <a:gd name="connsiteX4" fmla="*/ 21 w 11401"/>
                        <a:gd name="connsiteY4" fmla="*/ 4287 h 95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401" h="9559">
                          <a:moveTo>
                            <a:pt x="21" y="4287"/>
                          </a:moveTo>
                          <a:cubicBezTo>
                            <a:pt x="-246" y="6907"/>
                            <a:pt x="2107" y="9215"/>
                            <a:pt x="5260" y="9526"/>
                          </a:cubicBezTo>
                          <a:cubicBezTo>
                            <a:pt x="8412" y="9837"/>
                            <a:pt x="11165" y="7928"/>
                            <a:pt x="11387" y="5308"/>
                          </a:cubicBezTo>
                          <a:cubicBezTo>
                            <a:pt x="11609" y="2689"/>
                            <a:pt x="9300" y="336"/>
                            <a:pt x="6148" y="25"/>
                          </a:cubicBezTo>
                          <a:cubicBezTo>
                            <a:pt x="3040" y="-242"/>
                            <a:pt x="287" y="1668"/>
                            <a:pt x="21" y="4287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3" name="任意多边形: 形状 912">
                      <a:extLst>
                        <a:ext uri="{FF2B5EF4-FFF2-40B4-BE49-F238E27FC236}">
                          <a16:creationId xmlns:a16="http://schemas.microsoft.com/office/drawing/2014/main" id="{19BA24B5-94BB-900C-75A3-225D183D8EA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23625" y="1513799"/>
                      <a:ext cx="53681" cy="39172"/>
                    </a:xfrm>
                    <a:custGeom>
                      <a:avLst/>
                      <a:gdLst>
                        <a:gd name="connsiteX0" fmla="*/ 0 w 53681"/>
                        <a:gd name="connsiteY0" fmla="*/ 0 h 39172"/>
                        <a:gd name="connsiteX1" fmla="*/ 48395 w 53681"/>
                        <a:gd name="connsiteY1" fmla="*/ 38316 h 39172"/>
                        <a:gd name="connsiteX2" fmla="*/ 0 w 53681"/>
                        <a:gd name="connsiteY2" fmla="*/ 0 h 391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53681" h="39172">
                          <a:moveTo>
                            <a:pt x="0" y="0"/>
                          </a:moveTo>
                          <a:cubicBezTo>
                            <a:pt x="0" y="0"/>
                            <a:pt x="1954" y="45953"/>
                            <a:pt x="48395" y="38316"/>
                          </a:cubicBezTo>
                          <a:cubicBezTo>
                            <a:pt x="48351" y="38316"/>
                            <a:pt x="77343" y="13053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914" name="图形 793">
                    <a:extLst>
                      <a:ext uri="{FF2B5EF4-FFF2-40B4-BE49-F238E27FC236}">
                        <a16:creationId xmlns:a16="http://schemas.microsoft.com/office/drawing/2014/main" id="{AE916A04-D8D0-F91B-8A5F-72C78A7CB774}"/>
                      </a:ext>
                    </a:extLst>
                  </p:cNvPr>
                  <p:cNvGrpSpPr/>
                  <p:nvPr/>
                </p:nvGrpSpPr>
                <p:grpSpPr>
                  <a:xfrm>
                    <a:off x="314377" y="1461245"/>
                    <a:ext cx="116123" cy="99780"/>
                    <a:chOff x="314377" y="1461245"/>
                    <a:chExt cx="116123" cy="99780"/>
                  </a:xfrm>
                </p:grpSpPr>
                <p:sp>
                  <p:nvSpPr>
                    <p:cNvPr id="915" name="任意多边形: 形状 914">
                      <a:extLst>
                        <a:ext uri="{FF2B5EF4-FFF2-40B4-BE49-F238E27FC236}">
                          <a16:creationId xmlns:a16="http://schemas.microsoft.com/office/drawing/2014/main" id="{C3AF4DE5-BC86-CDA8-0351-B70D9A7B5F4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14377" y="1461245"/>
                      <a:ext cx="116123" cy="99780"/>
                    </a:xfrm>
                    <a:custGeom>
                      <a:avLst/>
                      <a:gdLst>
                        <a:gd name="connsiteX0" fmla="*/ 190 w 116123"/>
                        <a:gd name="connsiteY0" fmla="*/ 44474 h 99780"/>
                        <a:gd name="connsiteX1" fmla="*/ 53425 w 116123"/>
                        <a:gd name="connsiteY1" fmla="*/ 99484 h 99780"/>
                        <a:gd name="connsiteX2" fmla="*/ 115939 w 116123"/>
                        <a:gd name="connsiteY2" fmla="*/ 55307 h 99780"/>
                        <a:gd name="connsiteX3" fmla="*/ 62704 w 116123"/>
                        <a:gd name="connsiteY3" fmla="*/ 296 h 99780"/>
                        <a:gd name="connsiteX4" fmla="*/ 190 w 116123"/>
                        <a:gd name="connsiteY4" fmla="*/ 44474 h 997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6123" h="99780">
                          <a:moveTo>
                            <a:pt x="190" y="44474"/>
                          </a:moveTo>
                          <a:cubicBezTo>
                            <a:pt x="-2385" y="71868"/>
                            <a:pt x="21458" y="96465"/>
                            <a:pt x="53425" y="99484"/>
                          </a:cubicBezTo>
                          <a:cubicBezTo>
                            <a:pt x="85392" y="102459"/>
                            <a:pt x="113364" y="82701"/>
                            <a:pt x="115939" y="55307"/>
                          </a:cubicBezTo>
                          <a:cubicBezTo>
                            <a:pt x="118470" y="27913"/>
                            <a:pt x="94672" y="3271"/>
                            <a:pt x="62704" y="296"/>
                          </a:cubicBezTo>
                          <a:cubicBezTo>
                            <a:pt x="30737" y="-2678"/>
                            <a:pt x="2766" y="17079"/>
                            <a:pt x="190" y="4447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4E8503"/>
                        </a:gs>
                        <a:gs pos="36260">
                          <a:srgbClr val="8DDC02"/>
                        </a:gs>
                        <a:gs pos="96700">
                          <a:srgbClr val="FFFFFF"/>
                        </a:gs>
                      </a:gsLst>
                      <a:lin ang="5720879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6" name="任意多边形: 形状 915">
                      <a:extLst>
                        <a:ext uri="{FF2B5EF4-FFF2-40B4-BE49-F238E27FC236}">
                          <a16:creationId xmlns:a16="http://schemas.microsoft.com/office/drawing/2014/main" id="{C66572E0-0602-7B11-8E46-63AFAA3D339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1260" y="1466881"/>
                      <a:ext cx="27957" cy="14050"/>
                    </a:xfrm>
                    <a:custGeom>
                      <a:avLst/>
                      <a:gdLst>
                        <a:gd name="connsiteX0" fmla="*/ 15 w 27957"/>
                        <a:gd name="connsiteY0" fmla="*/ 5715 h 14050"/>
                        <a:gd name="connsiteX1" fmla="*/ 13335 w 27957"/>
                        <a:gd name="connsiteY1" fmla="*/ 13929 h 14050"/>
                        <a:gd name="connsiteX2" fmla="*/ 27942 w 27957"/>
                        <a:gd name="connsiteY2" fmla="*/ 8335 h 14050"/>
                        <a:gd name="connsiteX3" fmla="*/ 14622 w 27957"/>
                        <a:gd name="connsiteY3" fmla="*/ 121 h 14050"/>
                        <a:gd name="connsiteX4" fmla="*/ 15 w 27957"/>
                        <a:gd name="connsiteY4" fmla="*/ 5715 h 14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7957" h="14050">
                          <a:moveTo>
                            <a:pt x="15" y="5715"/>
                          </a:moveTo>
                          <a:cubicBezTo>
                            <a:pt x="-340" y="9534"/>
                            <a:pt x="5609" y="13174"/>
                            <a:pt x="13335" y="13929"/>
                          </a:cubicBezTo>
                          <a:cubicBezTo>
                            <a:pt x="21016" y="14640"/>
                            <a:pt x="27587" y="12153"/>
                            <a:pt x="27942" y="8335"/>
                          </a:cubicBezTo>
                          <a:cubicBezTo>
                            <a:pt x="28297" y="4517"/>
                            <a:pt x="22348" y="876"/>
                            <a:pt x="14622" y="121"/>
                          </a:cubicBezTo>
                          <a:cubicBezTo>
                            <a:pt x="6897" y="-589"/>
                            <a:pt x="370" y="1897"/>
                            <a:pt x="15" y="571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7" name="任意多边形: 形状 916">
                      <a:extLst>
                        <a:ext uri="{FF2B5EF4-FFF2-40B4-BE49-F238E27FC236}">
                          <a16:creationId xmlns:a16="http://schemas.microsoft.com/office/drawing/2014/main" id="{B0970C53-B0AB-6F0A-8B39-42B1FB6532B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1890" y="1476816"/>
                      <a:ext cx="11356" cy="9532"/>
                    </a:xfrm>
                    <a:custGeom>
                      <a:avLst/>
                      <a:gdLst>
                        <a:gd name="connsiteX0" fmla="*/ 21 w 11356"/>
                        <a:gd name="connsiteY0" fmla="*/ 4216 h 9532"/>
                        <a:gd name="connsiteX1" fmla="*/ 5215 w 11356"/>
                        <a:gd name="connsiteY1" fmla="*/ 9500 h 9532"/>
                        <a:gd name="connsiteX2" fmla="*/ 11342 w 11356"/>
                        <a:gd name="connsiteY2" fmla="*/ 5326 h 9532"/>
                        <a:gd name="connsiteX3" fmla="*/ 6103 w 11356"/>
                        <a:gd name="connsiteY3" fmla="*/ 43 h 9532"/>
                        <a:gd name="connsiteX4" fmla="*/ 21 w 11356"/>
                        <a:gd name="connsiteY4" fmla="*/ 4216 h 953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356" h="9532">
                          <a:moveTo>
                            <a:pt x="21" y="4216"/>
                          </a:moveTo>
                          <a:cubicBezTo>
                            <a:pt x="-246" y="6836"/>
                            <a:pt x="2107" y="9189"/>
                            <a:pt x="5215" y="9500"/>
                          </a:cubicBezTo>
                          <a:cubicBezTo>
                            <a:pt x="8368" y="9810"/>
                            <a:pt x="11120" y="7901"/>
                            <a:pt x="11342" y="5326"/>
                          </a:cubicBezTo>
                          <a:cubicBezTo>
                            <a:pt x="11564" y="2707"/>
                            <a:pt x="9211" y="353"/>
                            <a:pt x="6103" y="43"/>
                          </a:cubicBezTo>
                          <a:cubicBezTo>
                            <a:pt x="3040" y="-313"/>
                            <a:pt x="287" y="1597"/>
                            <a:pt x="21" y="4216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8" name="任意多边形: 形状 917">
                      <a:extLst>
                        <a:ext uri="{FF2B5EF4-FFF2-40B4-BE49-F238E27FC236}">
                          <a16:creationId xmlns:a16="http://schemas.microsoft.com/office/drawing/2014/main" id="{EC3E005B-A54C-7A5F-FA09-9C71B9DD073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21138" y="1510780"/>
                      <a:ext cx="53681" cy="39172"/>
                    </a:xfrm>
                    <a:custGeom>
                      <a:avLst/>
                      <a:gdLst>
                        <a:gd name="connsiteX0" fmla="*/ 0 w 53681"/>
                        <a:gd name="connsiteY0" fmla="*/ 0 h 39172"/>
                        <a:gd name="connsiteX1" fmla="*/ 48395 w 53681"/>
                        <a:gd name="connsiteY1" fmla="*/ 38316 h 39172"/>
                        <a:gd name="connsiteX2" fmla="*/ 0 w 53681"/>
                        <a:gd name="connsiteY2" fmla="*/ 0 h 391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53681" h="39172">
                          <a:moveTo>
                            <a:pt x="0" y="0"/>
                          </a:moveTo>
                          <a:cubicBezTo>
                            <a:pt x="0" y="0"/>
                            <a:pt x="1954" y="45953"/>
                            <a:pt x="48395" y="38316"/>
                          </a:cubicBezTo>
                          <a:cubicBezTo>
                            <a:pt x="48351" y="38316"/>
                            <a:pt x="77343" y="13053"/>
                            <a:pt x="0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90E002"/>
                        </a:gs>
                        <a:gs pos="8590">
                          <a:srgbClr val="93E109"/>
                        </a:gs>
                        <a:gs pos="21030">
                          <a:srgbClr val="9BE31C"/>
                        </a:gs>
                        <a:gs pos="35840">
                          <a:srgbClr val="A9E73C"/>
                        </a:gs>
                        <a:gs pos="52460">
                          <a:srgbClr val="BDEC68"/>
                        </a:gs>
                        <a:gs pos="70580">
                          <a:srgbClr val="D6F3A0"/>
                        </a:gs>
                        <a:gs pos="89680">
                          <a:srgbClr val="F3FCE4"/>
                        </a:gs>
                        <a:gs pos="96700">
                          <a:srgbClr val="FFFFFF"/>
                        </a:gs>
                      </a:gsLst>
                      <a:lin ang="1122620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919" name="任意多边形: 形状 918">
                  <a:extLst>
                    <a:ext uri="{FF2B5EF4-FFF2-40B4-BE49-F238E27FC236}">
                      <a16:creationId xmlns:a16="http://schemas.microsoft.com/office/drawing/2014/main" id="{5CB56D07-4573-D752-6A1B-79860643A53C}"/>
                    </a:ext>
                  </a:extLst>
                </p:cNvPr>
                <p:cNvSpPr/>
                <p:nvPr/>
              </p:nvSpPr>
              <p:spPr>
                <a:xfrm>
                  <a:off x="378058" y="1488713"/>
                  <a:ext cx="44444" cy="66021"/>
                </a:xfrm>
                <a:custGeom>
                  <a:avLst/>
                  <a:gdLst>
                    <a:gd name="connsiteX0" fmla="*/ 36762 w 44444"/>
                    <a:gd name="connsiteY0" fmla="*/ 0 h 66021"/>
                    <a:gd name="connsiteX1" fmla="*/ 0 w 44444"/>
                    <a:gd name="connsiteY1" fmla="*/ 66021 h 66021"/>
                    <a:gd name="connsiteX2" fmla="*/ 36762 w 44444"/>
                    <a:gd name="connsiteY2" fmla="*/ 0 h 66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444" h="66021">
                      <a:moveTo>
                        <a:pt x="36762" y="0"/>
                      </a:moveTo>
                      <a:cubicBezTo>
                        <a:pt x="36762" y="0"/>
                        <a:pt x="69440" y="51725"/>
                        <a:pt x="0" y="66021"/>
                      </a:cubicBezTo>
                      <a:cubicBezTo>
                        <a:pt x="0" y="66066"/>
                        <a:pt x="50704" y="44399"/>
                        <a:pt x="3676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920" name="任意多边形: 形状 919">
              <a:extLst>
                <a:ext uri="{FF2B5EF4-FFF2-40B4-BE49-F238E27FC236}">
                  <a16:creationId xmlns:a16="http://schemas.microsoft.com/office/drawing/2014/main" id="{B55EB7D9-BBF2-2871-8AD6-683720B5FDAE}"/>
                </a:ext>
              </a:extLst>
            </p:cNvPr>
            <p:cNvSpPr/>
            <p:nvPr/>
          </p:nvSpPr>
          <p:spPr>
            <a:xfrm>
              <a:off x="1416864" y="1083149"/>
              <a:ext cx="2132711" cy="346113"/>
            </a:xfrm>
            <a:custGeom>
              <a:avLst/>
              <a:gdLst>
                <a:gd name="connsiteX0" fmla="*/ 0 w 2132711"/>
                <a:gd name="connsiteY0" fmla="*/ 346114 h 346113"/>
                <a:gd name="connsiteX1" fmla="*/ 2132712 w 2132711"/>
                <a:gd name="connsiteY1" fmla="*/ 242575 h 346113"/>
                <a:gd name="connsiteX2" fmla="*/ 0 w 2132711"/>
                <a:gd name="connsiteY2" fmla="*/ 346114 h 34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32711" h="346113">
                  <a:moveTo>
                    <a:pt x="0" y="346114"/>
                  </a:moveTo>
                  <a:cubicBezTo>
                    <a:pt x="0" y="346114"/>
                    <a:pt x="1567955" y="-358190"/>
                    <a:pt x="2132712" y="242575"/>
                  </a:cubicBezTo>
                  <a:cubicBezTo>
                    <a:pt x="2132712" y="242575"/>
                    <a:pt x="1407985" y="-26572"/>
                    <a:pt x="0" y="346114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80003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1" name="任意多边形: 形状 920">
              <a:extLst>
                <a:ext uri="{FF2B5EF4-FFF2-40B4-BE49-F238E27FC236}">
                  <a16:creationId xmlns:a16="http://schemas.microsoft.com/office/drawing/2014/main" id="{E34B58E2-6641-22A4-7E0B-6B2FF1932008}"/>
                </a:ext>
              </a:extLst>
            </p:cNvPr>
            <p:cNvSpPr/>
            <p:nvPr/>
          </p:nvSpPr>
          <p:spPr>
            <a:xfrm>
              <a:off x="10216948" y="2645677"/>
              <a:ext cx="1149182" cy="357268"/>
            </a:xfrm>
            <a:custGeom>
              <a:avLst/>
              <a:gdLst>
                <a:gd name="connsiteX0" fmla="*/ 0 w 1149182"/>
                <a:gd name="connsiteY0" fmla="*/ 357268 h 357268"/>
                <a:gd name="connsiteX1" fmla="*/ 962840 w 1149182"/>
                <a:gd name="connsiteY1" fmla="*/ 15617 h 357268"/>
                <a:gd name="connsiteX2" fmla="*/ 1149183 w 1149182"/>
                <a:gd name="connsiteY2" fmla="*/ 243385 h 357268"/>
                <a:gd name="connsiteX3" fmla="*/ 0 w 1149182"/>
                <a:gd name="connsiteY3" fmla="*/ 357268 h 35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9182" h="357268">
                  <a:moveTo>
                    <a:pt x="0" y="357268"/>
                  </a:moveTo>
                  <a:cubicBezTo>
                    <a:pt x="0" y="357268"/>
                    <a:pt x="704037" y="-87922"/>
                    <a:pt x="962840" y="15617"/>
                  </a:cubicBezTo>
                  <a:cubicBezTo>
                    <a:pt x="962840" y="15617"/>
                    <a:pt x="1076723" y="67386"/>
                    <a:pt x="1149183" y="243385"/>
                  </a:cubicBezTo>
                  <a:cubicBezTo>
                    <a:pt x="1149183" y="243340"/>
                    <a:pt x="755762" y="56997"/>
                    <a:pt x="0" y="357268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891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2" name="任意多边形: 形状 921">
              <a:extLst>
                <a:ext uri="{FF2B5EF4-FFF2-40B4-BE49-F238E27FC236}">
                  <a16:creationId xmlns:a16="http://schemas.microsoft.com/office/drawing/2014/main" id="{3B52CB4E-637C-BC9C-3D29-E453F7D38413}"/>
                </a:ext>
              </a:extLst>
            </p:cNvPr>
            <p:cNvSpPr/>
            <p:nvPr/>
          </p:nvSpPr>
          <p:spPr>
            <a:xfrm>
              <a:off x="8943537" y="2950724"/>
              <a:ext cx="486569" cy="155760"/>
            </a:xfrm>
            <a:custGeom>
              <a:avLst/>
              <a:gdLst>
                <a:gd name="connsiteX0" fmla="*/ 0 w 486569"/>
                <a:gd name="connsiteY0" fmla="*/ 124681 h 155760"/>
                <a:gd name="connsiteX1" fmla="*/ 486570 w 486569"/>
                <a:gd name="connsiteY1" fmla="*/ 155760 h 155760"/>
                <a:gd name="connsiteX2" fmla="*/ 0 w 486569"/>
                <a:gd name="connsiteY2" fmla="*/ 124681 h 15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6569" h="155760">
                  <a:moveTo>
                    <a:pt x="0" y="124681"/>
                  </a:moveTo>
                  <a:cubicBezTo>
                    <a:pt x="0" y="124681"/>
                    <a:pt x="300227" y="-175546"/>
                    <a:pt x="486570" y="155760"/>
                  </a:cubicBezTo>
                  <a:cubicBezTo>
                    <a:pt x="486570" y="155716"/>
                    <a:pt x="155264" y="72912"/>
                    <a:pt x="0" y="124681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786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3" name="任意多边形: 形状 922">
              <a:extLst>
                <a:ext uri="{FF2B5EF4-FFF2-40B4-BE49-F238E27FC236}">
                  <a16:creationId xmlns:a16="http://schemas.microsoft.com/office/drawing/2014/main" id="{3EF641D9-EB55-C6D1-420B-175E297417F5}"/>
                </a:ext>
              </a:extLst>
            </p:cNvPr>
            <p:cNvSpPr/>
            <p:nvPr/>
          </p:nvSpPr>
          <p:spPr>
            <a:xfrm>
              <a:off x="7980698" y="2782978"/>
              <a:ext cx="476225" cy="199277"/>
            </a:xfrm>
            <a:custGeom>
              <a:avLst/>
              <a:gdLst>
                <a:gd name="connsiteX0" fmla="*/ 0 w 476225"/>
                <a:gd name="connsiteY0" fmla="*/ 116428 h 199277"/>
                <a:gd name="connsiteX1" fmla="*/ 476225 w 476225"/>
                <a:gd name="connsiteY1" fmla="*/ 199277 h 199277"/>
                <a:gd name="connsiteX2" fmla="*/ 0 w 476225"/>
                <a:gd name="connsiteY2" fmla="*/ 116428 h 199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225" h="199277">
                  <a:moveTo>
                    <a:pt x="0" y="116428"/>
                  </a:moveTo>
                  <a:cubicBezTo>
                    <a:pt x="0" y="116428"/>
                    <a:pt x="341651" y="-194188"/>
                    <a:pt x="476225" y="199277"/>
                  </a:cubicBezTo>
                  <a:cubicBezTo>
                    <a:pt x="476225" y="199277"/>
                    <a:pt x="238113" y="-18145"/>
                    <a:pt x="0" y="116428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862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4" name="任意多边形: 形状 923">
              <a:extLst>
                <a:ext uri="{FF2B5EF4-FFF2-40B4-BE49-F238E27FC236}">
                  <a16:creationId xmlns:a16="http://schemas.microsoft.com/office/drawing/2014/main" id="{F2817CEF-E3DA-A1EC-FD14-1F0650DC7DFC}"/>
                </a:ext>
              </a:extLst>
            </p:cNvPr>
            <p:cNvSpPr/>
            <p:nvPr/>
          </p:nvSpPr>
          <p:spPr>
            <a:xfrm>
              <a:off x="7245626" y="2795868"/>
              <a:ext cx="211655" cy="507304"/>
            </a:xfrm>
            <a:custGeom>
              <a:avLst/>
              <a:gdLst>
                <a:gd name="connsiteX0" fmla="*/ 0 w 211655"/>
                <a:gd name="connsiteY0" fmla="*/ 0 h 507304"/>
                <a:gd name="connsiteX1" fmla="*/ 0 w 211655"/>
                <a:gd name="connsiteY1" fmla="*/ 507304 h 507304"/>
                <a:gd name="connsiteX2" fmla="*/ 0 w 211655"/>
                <a:gd name="connsiteY2" fmla="*/ 0 h 507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1655" h="507304">
                  <a:moveTo>
                    <a:pt x="0" y="0"/>
                  </a:moveTo>
                  <a:cubicBezTo>
                    <a:pt x="0" y="0"/>
                    <a:pt x="476225" y="134618"/>
                    <a:pt x="0" y="507304"/>
                  </a:cubicBezTo>
                  <a:cubicBezTo>
                    <a:pt x="0" y="507304"/>
                    <a:pt x="144918" y="20690"/>
                    <a:pt x="0" y="0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80208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5" name="任意多边形: 形状 924">
              <a:extLst>
                <a:ext uri="{FF2B5EF4-FFF2-40B4-BE49-F238E27FC236}">
                  <a16:creationId xmlns:a16="http://schemas.microsoft.com/office/drawing/2014/main" id="{1E8017C6-27FE-F4A9-8DB8-B352C040FFF1}"/>
                </a:ext>
              </a:extLst>
            </p:cNvPr>
            <p:cNvSpPr/>
            <p:nvPr/>
          </p:nvSpPr>
          <p:spPr>
            <a:xfrm>
              <a:off x="5475255" y="2788057"/>
              <a:ext cx="288090" cy="390886"/>
            </a:xfrm>
            <a:custGeom>
              <a:avLst/>
              <a:gdLst>
                <a:gd name="connsiteX0" fmla="*/ 0 w 288090"/>
                <a:gd name="connsiteY0" fmla="*/ 7811 h 390886"/>
                <a:gd name="connsiteX1" fmla="*/ 144963 w 288090"/>
                <a:gd name="connsiteY1" fmla="*/ 390886 h 390886"/>
                <a:gd name="connsiteX2" fmla="*/ 0 w 288090"/>
                <a:gd name="connsiteY2" fmla="*/ 7811 h 390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8090" h="390886">
                  <a:moveTo>
                    <a:pt x="0" y="7811"/>
                  </a:moveTo>
                  <a:cubicBezTo>
                    <a:pt x="0" y="7811"/>
                    <a:pt x="289882" y="49235"/>
                    <a:pt x="144963" y="390886"/>
                  </a:cubicBezTo>
                  <a:cubicBezTo>
                    <a:pt x="144919" y="390886"/>
                    <a:pt x="548729" y="-64649"/>
                    <a:pt x="0" y="7811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960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6" name="任意多边形: 形状 925">
              <a:extLst>
                <a:ext uri="{FF2B5EF4-FFF2-40B4-BE49-F238E27FC236}">
                  <a16:creationId xmlns:a16="http://schemas.microsoft.com/office/drawing/2014/main" id="{4490103C-3CEA-7E55-0FA5-B3021F1937B0}"/>
                </a:ext>
              </a:extLst>
            </p:cNvPr>
            <p:cNvSpPr/>
            <p:nvPr/>
          </p:nvSpPr>
          <p:spPr>
            <a:xfrm>
              <a:off x="6272442" y="3013100"/>
              <a:ext cx="160343" cy="403956"/>
            </a:xfrm>
            <a:custGeom>
              <a:avLst/>
              <a:gdLst>
                <a:gd name="connsiteX0" fmla="*/ 31079 w 160343"/>
                <a:gd name="connsiteY0" fmla="*/ 191 h 403956"/>
                <a:gd name="connsiteX1" fmla="*/ 0 w 160343"/>
                <a:gd name="connsiteY1" fmla="*/ 403956 h 403956"/>
                <a:gd name="connsiteX2" fmla="*/ 31079 w 160343"/>
                <a:gd name="connsiteY2" fmla="*/ 191 h 403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343" h="403956">
                  <a:moveTo>
                    <a:pt x="31079" y="191"/>
                  </a:moveTo>
                  <a:cubicBezTo>
                    <a:pt x="31079" y="191"/>
                    <a:pt x="341651" y="93384"/>
                    <a:pt x="0" y="403956"/>
                  </a:cubicBezTo>
                  <a:cubicBezTo>
                    <a:pt x="0" y="403956"/>
                    <a:pt x="82849" y="-10154"/>
                    <a:pt x="31079" y="191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954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7" name="任意多边形: 形状 926">
              <a:extLst>
                <a:ext uri="{FF2B5EF4-FFF2-40B4-BE49-F238E27FC236}">
                  <a16:creationId xmlns:a16="http://schemas.microsoft.com/office/drawing/2014/main" id="{630FBD23-786C-FB0C-3F72-34545F9F7808}"/>
                </a:ext>
              </a:extLst>
            </p:cNvPr>
            <p:cNvSpPr/>
            <p:nvPr/>
          </p:nvSpPr>
          <p:spPr>
            <a:xfrm>
              <a:off x="3280429" y="2802627"/>
              <a:ext cx="221912" cy="355581"/>
            </a:xfrm>
            <a:custGeom>
              <a:avLst/>
              <a:gdLst>
                <a:gd name="connsiteX0" fmla="*/ 0 w 221912"/>
                <a:gd name="connsiteY0" fmla="*/ 3586 h 355581"/>
                <a:gd name="connsiteX1" fmla="*/ 217423 w 221912"/>
                <a:gd name="connsiteY1" fmla="*/ 241698 h 355581"/>
                <a:gd name="connsiteX2" fmla="*/ 144963 w 221912"/>
                <a:gd name="connsiteY2" fmla="*/ 355582 h 355581"/>
                <a:gd name="connsiteX3" fmla="*/ 0 w 221912"/>
                <a:gd name="connsiteY3" fmla="*/ 3586 h 355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912" h="355581">
                  <a:moveTo>
                    <a:pt x="0" y="3586"/>
                  </a:moveTo>
                  <a:cubicBezTo>
                    <a:pt x="0" y="3586"/>
                    <a:pt x="258847" y="-48184"/>
                    <a:pt x="217423" y="241698"/>
                  </a:cubicBezTo>
                  <a:lnTo>
                    <a:pt x="144963" y="355582"/>
                  </a:lnTo>
                  <a:cubicBezTo>
                    <a:pt x="144919" y="355626"/>
                    <a:pt x="113839" y="3586"/>
                    <a:pt x="0" y="3586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80008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8" name="任意多边形: 形状 927">
              <a:extLst>
                <a:ext uri="{FF2B5EF4-FFF2-40B4-BE49-F238E27FC236}">
                  <a16:creationId xmlns:a16="http://schemas.microsoft.com/office/drawing/2014/main" id="{FB00CFAA-E860-28CF-E608-DE172CEFABDD}"/>
                </a:ext>
              </a:extLst>
            </p:cNvPr>
            <p:cNvSpPr/>
            <p:nvPr/>
          </p:nvSpPr>
          <p:spPr>
            <a:xfrm>
              <a:off x="4491726" y="2744099"/>
              <a:ext cx="223072" cy="693647"/>
            </a:xfrm>
            <a:custGeom>
              <a:avLst/>
              <a:gdLst>
                <a:gd name="connsiteX0" fmla="*/ 0 w 223072"/>
                <a:gd name="connsiteY0" fmla="*/ 0 h 693647"/>
                <a:gd name="connsiteX1" fmla="*/ 113884 w 223072"/>
                <a:gd name="connsiteY1" fmla="*/ 693647 h 693647"/>
                <a:gd name="connsiteX2" fmla="*/ 0 w 223072"/>
                <a:gd name="connsiteY2" fmla="*/ 0 h 693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3072" h="693647">
                  <a:moveTo>
                    <a:pt x="0" y="0"/>
                  </a:moveTo>
                  <a:cubicBezTo>
                    <a:pt x="0" y="0"/>
                    <a:pt x="414110" y="186387"/>
                    <a:pt x="113884" y="693647"/>
                  </a:cubicBezTo>
                  <a:cubicBezTo>
                    <a:pt x="113884" y="693647"/>
                    <a:pt x="110598" y="117125"/>
                    <a:pt x="0" y="0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80071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9" name="任意多边形: 形状 928">
              <a:extLst>
                <a:ext uri="{FF2B5EF4-FFF2-40B4-BE49-F238E27FC236}">
                  <a16:creationId xmlns:a16="http://schemas.microsoft.com/office/drawing/2014/main" id="{F288F9BB-17B8-7BCF-6992-920147A4451B}"/>
                </a:ext>
              </a:extLst>
            </p:cNvPr>
            <p:cNvSpPr/>
            <p:nvPr/>
          </p:nvSpPr>
          <p:spPr>
            <a:xfrm>
              <a:off x="10919077" y="3512159"/>
              <a:ext cx="187210" cy="577854"/>
            </a:xfrm>
            <a:custGeom>
              <a:avLst/>
              <a:gdLst>
                <a:gd name="connsiteX0" fmla="*/ 0 w 187210"/>
                <a:gd name="connsiteY0" fmla="*/ 0 h 577854"/>
                <a:gd name="connsiteX1" fmla="*/ 64023 w 187210"/>
                <a:gd name="connsiteY1" fmla="*/ 577855 h 577854"/>
                <a:gd name="connsiteX2" fmla="*/ 0 w 187210"/>
                <a:gd name="connsiteY2" fmla="*/ 0 h 577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7210" h="577854">
                  <a:moveTo>
                    <a:pt x="0" y="0"/>
                  </a:moveTo>
                  <a:cubicBezTo>
                    <a:pt x="0" y="0"/>
                    <a:pt x="374595" y="60205"/>
                    <a:pt x="64023" y="577855"/>
                  </a:cubicBezTo>
                  <a:cubicBezTo>
                    <a:pt x="63979" y="577855"/>
                    <a:pt x="132664" y="167562"/>
                    <a:pt x="0" y="0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852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0" name="任意多边形: 形状 929">
              <a:extLst>
                <a:ext uri="{FF2B5EF4-FFF2-40B4-BE49-F238E27FC236}">
                  <a16:creationId xmlns:a16="http://schemas.microsoft.com/office/drawing/2014/main" id="{6A4A29E9-622A-72B2-47DA-3FC34C0EDB03}"/>
                </a:ext>
              </a:extLst>
            </p:cNvPr>
            <p:cNvSpPr/>
            <p:nvPr/>
          </p:nvSpPr>
          <p:spPr>
            <a:xfrm>
              <a:off x="81294" y="1864064"/>
              <a:ext cx="538339" cy="724726"/>
            </a:xfrm>
            <a:custGeom>
              <a:avLst/>
              <a:gdLst>
                <a:gd name="connsiteX0" fmla="*/ 0 w 538339"/>
                <a:gd name="connsiteY0" fmla="*/ 724727 h 724726"/>
                <a:gd name="connsiteX1" fmla="*/ 538339 w 538339"/>
                <a:gd name="connsiteY1" fmla="*/ 0 h 724726"/>
                <a:gd name="connsiteX2" fmla="*/ 0 w 538339"/>
                <a:gd name="connsiteY2" fmla="*/ 724727 h 724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8339" h="724726">
                  <a:moveTo>
                    <a:pt x="0" y="724727"/>
                  </a:moveTo>
                  <a:cubicBezTo>
                    <a:pt x="0" y="724727"/>
                    <a:pt x="100076" y="200728"/>
                    <a:pt x="538339" y="0"/>
                  </a:cubicBezTo>
                  <a:lnTo>
                    <a:pt x="0" y="724727"/>
                  </a:ln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80003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06CDC7D-ECED-37DD-0F4C-0023AC2976BC}"/>
              </a:ext>
            </a:extLst>
          </p:cNvPr>
          <p:cNvSpPr/>
          <p:nvPr userDrawn="1"/>
        </p:nvSpPr>
        <p:spPr>
          <a:xfrm>
            <a:off x="4209507" y="1"/>
            <a:ext cx="3772986" cy="606205"/>
          </a:xfrm>
          <a:custGeom>
            <a:avLst/>
            <a:gdLst>
              <a:gd name="connsiteX0" fmla="*/ 0 w 3772986"/>
              <a:gd name="connsiteY0" fmla="*/ 0 h 606205"/>
              <a:gd name="connsiteX1" fmla="*/ 3772986 w 3772986"/>
              <a:gd name="connsiteY1" fmla="*/ 0 h 606205"/>
              <a:gd name="connsiteX2" fmla="*/ 3772986 w 3772986"/>
              <a:gd name="connsiteY2" fmla="*/ 533636 h 606205"/>
              <a:gd name="connsiteX3" fmla="*/ 3700417 w 3772986"/>
              <a:gd name="connsiteY3" fmla="*/ 606205 h 606205"/>
              <a:gd name="connsiteX4" fmla="*/ 72569 w 3772986"/>
              <a:gd name="connsiteY4" fmla="*/ 606205 h 606205"/>
              <a:gd name="connsiteX5" fmla="*/ 0 w 3772986"/>
              <a:gd name="connsiteY5" fmla="*/ 533636 h 60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72986" h="606205">
                <a:moveTo>
                  <a:pt x="0" y="0"/>
                </a:moveTo>
                <a:lnTo>
                  <a:pt x="3772986" y="0"/>
                </a:lnTo>
                <a:lnTo>
                  <a:pt x="3772986" y="533636"/>
                </a:lnTo>
                <a:cubicBezTo>
                  <a:pt x="3772986" y="573715"/>
                  <a:pt x="3740496" y="606205"/>
                  <a:pt x="3700417" y="606205"/>
                </a:cubicBezTo>
                <a:lnTo>
                  <a:pt x="72569" y="606205"/>
                </a:lnTo>
                <a:cubicBezTo>
                  <a:pt x="32491" y="606205"/>
                  <a:pt x="0" y="573715"/>
                  <a:pt x="0" y="533636"/>
                </a:cubicBezTo>
                <a:close/>
              </a:path>
            </a:pathLst>
          </a:custGeom>
          <a:solidFill>
            <a:srgbClr val="92CF50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7183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98818"/>
            <a:ext cx="3513983" cy="1204794"/>
            <a:chOff x="870547" y="7238685"/>
            <a:chExt cx="3333750" cy="1143000"/>
          </a:xfrm>
        </p:grpSpPr>
        <p:grpSp>
          <p:nvGrpSpPr>
            <p:cNvPr id="3" name="组合 2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552103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B696BD9-D2AA-AC74-6099-F714546F56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A688336-422F-D0BB-D6A7-7E32445BD3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7F41B43-BDB2-EFC4-D307-4FCF016051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BCEC52-E1C6-4F40-927F-939B15B213E5}" type="datetimeFigureOut">
              <a:rPr lang="zh-CN" altLang="en-US" smtClean="0"/>
              <a:t>2024/3/25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18FC521-4DFE-BDF2-8859-60AD44179E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00D76C0-2006-D9D0-462C-59F9C94AE6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B2D9B2-0A72-431C-89B7-7BF9346BFE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886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60" r:id="rId3"/>
    <p:sldLayoutId id="2147483661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6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图形 2">
            <a:extLst>
              <a:ext uri="{FF2B5EF4-FFF2-40B4-BE49-F238E27FC236}">
                <a16:creationId xmlns:a16="http://schemas.microsoft.com/office/drawing/2014/main" id="{1731DC43-2198-7E5A-EB03-4E906F92C41E}"/>
              </a:ext>
            </a:extLst>
          </p:cNvPr>
          <p:cNvGrpSpPr/>
          <p:nvPr/>
        </p:nvGrpSpPr>
        <p:grpSpPr>
          <a:xfrm>
            <a:off x="-1" y="0"/>
            <a:ext cx="12192001" cy="5963107"/>
            <a:chOff x="1524000" y="0"/>
            <a:chExt cx="9144000" cy="5963107"/>
          </a:xfrm>
          <a:solidFill>
            <a:schemeClr val="bg1">
              <a:alpha val="40000"/>
            </a:schemeClr>
          </a:solidFill>
        </p:grpSpPr>
        <p:grpSp>
          <p:nvGrpSpPr>
            <p:cNvPr id="8" name="图形 2">
              <a:extLst>
                <a:ext uri="{FF2B5EF4-FFF2-40B4-BE49-F238E27FC236}">
                  <a16:creationId xmlns:a16="http://schemas.microsoft.com/office/drawing/2014/main" id="{A1ED29D8-4DFA-37C3-975B-1BAEAF7E8D82}"/>
                </a:ext>
              </a:extLst>
            </p:cNvPr>
            <p:cNvGrpSpPr/>
            <p:nvPr/>
          </p:nvGrpSpPr>
          <p:grpSpPr>
            <a:xfrm>
              <a:off x="1524000" y="0"/>
              <a:ext cx="9144000" cy="4757204"/>
              <a:chOff x="1524000" y="0"/>
              <a:chExt cx="9144000" cy="4757204"/>
            </a:xfrm>
            <a:grpFill/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44B20150-CE51-BE57-4589-C9C7B195B8DB}"/>
                  </a:ext>
                </a:extLst>
              </p:cNvPr>
              <p:cNvSpPr/>
              <p:nvPr/>
            </p:nvSpPr>
            <p:spPr>
              <a:xfrm>
                <a:off x="1524000" y="2160650"/>
                <a:ext cx="9144000" cy="1141479"/>
              </a:xfrm>
              <a:custGeom>
                <a:avLst/>
                <a:gdLst>
                  <a:gd name="connsiteX0" fmla="*/ 9144000 w 9144000"/>
                  <a:gd name="connsiteY0" fmla="*/ 0 h 1141479"/>
                  <a:gd name="connsiteX1" fmla="*/ 9144000 w 9144000"/>
                  <a:gd name="connsiteY1" fmla="*/ 69190 h 1141479"/>
                  <a:gd name="connsiteX2" fmla="*/ 9034424 w 9144000"/>
                  <a:gd name="connsiteY2" fmla="*/ 93650 h 1141479"/>
                  <a:gd name="connsiteX3" fmla="*/ 8211846 w 9144000"/>
                  <a:gd name="connsiteY3" fmla="*/ 359397 h 1141479"/>
                  <a:gd name="connsiteX4" fmla="*/ 6864782 w 9144000"/>
                  <a:gd name="connsiteY4" fmla="*/ 996658 h 1141479"/>
                  <a:gd name="connsiteX5" fmla="*/ 5969622 w 9144000"/>
                  <a:gd name="connsiteY5" fmla="*/ 1140600 h 1141479"/>
                  <a:gd name="connsiteX6" fmla="*/ 3900640 w 9144000"/>
                  <a:gd name="connsiteY6" fmla="*/ 706336 h 1141479"/>
                  <a:gd name="connsiteX7" fmla="*/ 3306928 w 9144000"/>
                  <a:gd name="connsiteY7" fmla="*/ 584873 h 1141479"/>
                  <a:gd name="connsiteX8" fmla="*/ 2667648 w 9144000"/>
                  <a:gd name="connsiteY8" fmla="*/ 501472 h 1141479"/>
                  <a:gd name="connsiteX9" fmla="*/ 2528773 w 9144000"/>
                  <a:gd name="connsiteY9" fmla="*/ 492366 h 1141479"/>
                  <a:gd name="connsiteX10" fmla="*/ 2518067 w 9144000"/>
                  <a:gd name="connsiteY10" fmla="*/ 491985 h 1141479"/>
                  <a:gd name="connsiteX11" fmla="*/ 2496693 w 9144000"/>
                  <a:gd name="connsiteY11" fmla="*/ 491185 h 1141479"/>
                  <a:gd name="connsiteX12" fmla="*/ 2453945 w 9144000"/>
                  <a:gd name="connsiteY12" fmla="*/ 489661 h 1141479"/>
                  <a:gd name="connsiteX13" fmla="*/ 0 w 9144000"/>
                  <a:gd name="connsiteY13" fmla="*/ 1117359 h 1141479"/>
                  <a:gd name="connsiteX14" fmla="*/ 0 w 9144000"/>
                  <a:gd name="connsiteY14" fmla="*/ 1025843 h 1141479"/>
                  <a:gd name="connsiteX15" fmla="*/ 2145525 w 9144000"/>
                  <a:gd name="connsiteY15" fmla="*/ 296456 h 1141479"/>
                  <a:gd name="connsiteX16" fmla="*/ 3167863 w 9144000"/>
                  <a:gd name="connsiteY16" fmla="*/ 342671 h 1141479"/>
                  <a:gd name="connsiteX17" fmla="*/ 4207459 w 9144000"/>
                  <a:gd name="connsiteY17" fmla="*/ 543954 h 1141479"/>
                  <a:gd name="connsiteX18" fmla="*/ 6760579 w 9144000"/>
                  <a:gd name="connsiteY18" fmla="*/ 826389 h 1141479"/>
                  <a:gd name="connsiteX19" fmla="*/ 7998143 w 9144000"/>
                  <a:gd name="connsiteY19" fmla="*/ 297523 h 1141479"/>
                  <a:gd name="connsiteX20" fmla="*/ 9106738 w 9144000"/>
                  <a:gd name="connsiteY20" fmla="*/ 5106 h 1141479"/>
                  <a:gd name="connsiteX21" fmla="*/ 9144000 w 9144000"/>
                  <a:gd name="connsiteY21" fmla="*/ 0 h 1141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144000" h="1141479">
                    <a:moveTo>
                      <a:pt x="9144000" y="0"/>
                    </a:moveTo>
                    <a:lnTo>
                      <a:pt x="9144000" y="69190"/>
                    </a:lnTo>
                    <a:cubicBezTo>
                      <a:pt x="9107310" y="77076"/>
                      <a:pt x="9070314" y="84963"/>
                      <a:pt x="9034424" y="93650"/>
                    </a:cubicBezTo>
                    <a:cubicBezTo>
                      <a:pt x="8754199" y="159715"/>
                      <a:pt x="8477326" y="248450"/>
                      <a:pt x="8211846" y="359397"/>
                    </a:cubicBezTo>
                    <a:cubicBezTo>
                      <a:pt x="7752855" y="547573"/>
                      <a:pt x="7332726" y="822122"/>
                      <a:pt x="6864782" y="996658"/>
                    </a:cubicBezTo>
                    <a:cubicBezTo>
                      <a:pt x="6579718" y="1102652"/>
                      <a:pt x="6273165" y="1148563"/>
                      <a:pt x="5969622" y="1140600"/>
                    </a:cubicBezTo>
                    <a:cubicBezTo>
                      <a:pt x="5262296" y="1122007"/>
                      <a:pt x="4586592" y="849744"/>
                      <a:pt x="3900640" y="706336"/>
                    </a:cubicBezTo>
                    <a:cubicBezTo>
                      <a:pt x="3704692" y="661683"/>
                      <a:pt x="3504933" y="620001"/>
                      <a:pt x="3306928" y="584873"/>
                    </a:cubicBezTo>
                    <a:cubicBezTo>
                      <a:pt x="3097416" y="548183"/>
                      <a:pt x="2879674" y="518236"/>
                      <a:pt x="2667648" y="501472"/>
                    </a:cubicBezTo>
                    <a:cubicBezTo>
                      <a:pt x="2614727" y="497548"/>
                      <a:pt x="2577084" y="495605"/>
                      <a:pt x="2528773" y="492366"/>
                    </a:cubicBezTo>
                    <a:lnTo>
                      <a:pt x="2518067" y="491985"/>
                    </a:lnTo>
                    <a:lnTo>
                      <a:pt x="2496693" y="491185"/>
                    </a:lnTo>
                    <a:lnTo>
                      <a:pt x="2453945" y="489661"/>
                    </a:lnTo>
                    <a:cubicBezTo>
                      <a:pt x="1584122" y="449656"/>
                      <a:pt x="761581" y="721957"/>
                      <a:pt x="0" y="1117359"/>
                    </a:cubicBezTo>
                    <a:lnTo>
                      <a:pt x="0" y="1025843"/>
                    </a:lnTo>
                    <a:cubicBezTo>
                      <a:pt x="653987" y="628460"/>
                      <a:pt x="1377239" y="344767"/>
                      <a:pt x="2145525" y="296456"/>
                    </a:cubicBezTo>
                    <a:cubicBezTo>
                      <a:pt x="2485911" y="275044"/>
                      <a:pt x="2830259" y="296075"/>
                      <a:pt x="3167863" y="342671"/>
                    </a:cubicBezTo>
                    <a:cubicBezTo>
                      <a:pt x="3517506" y="390259"/>
                      <a:pt x="3864026" y="463791"/>
                      <a:pt x="4207459" y="543954"/>
                    </a:cubicBezTo>
                    <a:cubicBezTo>
                      <a:pt x="5049393" y="743636"/>
                      <a:pt x="5893651" y="1102766"/>
                      <a:pt x="6760579" y="826389"/>
                    </a:cubicBezTo>
                    <a:cubicBezTo>
                      <a:pt x="7187336" y="686791"/>
                      <a:pt x="7578433" y="462915"/>
                      <a:pt x="7998143" y="297523"/>
                    </a:cubicBezTo>
                    <a:cubicBezTo>
                      <a:pt x="8354263" y="157201"/>
                      <a:pt x="8727605" y="57874"/>
                      <a:pt x="9106738" y="5106"/>
                    </a:cubicBezTo>
                    <a:cubicBezTo>
                      <a:pt x="9119121" y="3353"/>
                      <a:pt x="9131541" y="1639"/>
                      <a:pt x="9144000" y="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A4F5C37B-D044-40D0-B5FC-80A804811B75}"/>
                  </a:ext>
                </a:extLst>
              </p:cNvPr>
              <p:cNvSpPr/>
              <p:nvPr/>
            </p:nvSpPr>
            <p:spPr>
              <a:xfrm>
                <a:off x="1524000" y="1138732"/>
                <a:ext cx="9144000" cy="1387335"/>
              </a:xfrm>
              <a:custGeom>
                <a:avLst/>
                <a:gdLst>
                  <a:gd name="connsiteX0" fmla="*/ 9144000 w 9144000"/>
                  <a:gd name="connsiteY0" fmla="*/ 0 h 1387335"/>
                  <a:gd name="connsiteX1" fmla="*/ 9144000 w 9144000"/>
                  <a:gd name="connsiteY1" fmla="*/ 21488 h 1387335"/>
                  <a:gd name="connsiteX2" fmla="*/ 8546935 w 9144000"/>
                  <a:gd name="connsiteY2" fmla="*/ 216141 h 1387335"/>
                  <a:gd name="connsiteX3" fmla="*/ 5861037 w 9144000"/>
                  <a:gd name="connsiteY3" fmla="*/ 1077049 h 1387335"/>
                  <a:gd name="connsiteX4" fmla="*/ 4355554 w 9144000"/>
                  <a:gd name="connsiteY4" fmla="*/ 949947 h 1387335"/>
                  <a:gd name="connsiteX5" fmla="*/ 4181856 w 9144000"/>
                  <a:gd name="connsiteY5" fmla="*/ 925220 h 1387335"/>
                  <a:gd name="connsiteX6" fmla="*/ 2768765 w 9144000"/>
                  <a:gd name="connsiteY6" fmla="*/ 883120 h 1387335"/>
                  <a:gd name="connsiteX7" fmla="*/ 0 w 9144000"/>
                  <a:gd name="connsiteY7" fmla="*/ 1387335 h 1387335"/>
                  <a:gd name="connsiteX8" fmla="*/ 0 w 9144000"/>
                  <a:gd name="connsiteY8" fmla="*/ 1357084 h 1387335"/>
                  <a:gd name="connsiteX9" fmla="*/ 919010 w 9144000"/>
                  <a:gd name="connsiteY9" fmla="*/ 1037539 h 1387335"/>
                  <a:gd name="connsiteX10" fmla="*/ 2857843 w 9144000"/>
                  <a:gd name="connsiteY10" fmla="*/ 820103 h 1387335"/>
                  <a:gd name="connsiteX11" fmla="*/ 4100817 w 9144000"/>
                  <a:gd name="connsiteY11" fmla="*/ 848182 h 1387335"/>
                  <a:gd name="connsiteX12" fmla="*/ 4367060 w 9144000"/>
                  <a:gd name="connsiteY12" fmla="*/ 882472 h 1387335"/>
                  <a:gd name="connsiteX13" fmla="*/ 6986207 w 9144000"/>
                  <a:gd name="connsiteY13" fmla="*/ 838581 h 1387335"/>
                  <a:gd name="connsiteX14" fmla="*/ 7562279 w 9144000"/>
                  <a:gd name="connsiteY14" fmla="*/ 617715 h 1387335"/>
                  <a:gd name="connsiteX15" fmla="*/ 9144000 w 9144000"/>
                  <a:gd name="connsiteY15" fmla="*/ 0 h 1387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144000" h="1387335">
                    <a:moveTo>
                      <a:pt x="9144000" y="0"/>
                    </a:moveTo>
                    <a:lnTo>
                      <a:pt x="9144000" y="21488"/>
                    </a:lnTo>
                    <a:cubicBezTo>
                      <a:pt x="8939670" y="68237"/>
                      <a:pt x="8739531" y="137160"/>
                      <a:pt x="8546935" y="216141"/>
                    </a:cubicBezTo>
                    <a:cubicBezTo>
                      <a:pt x="7532713" y="650900"/>
                      <a:pt x="7045300" y="1042378"/>
                      <a:pt x="5861037" y="1077049"/>
                    </a:cubicBezTo>
                    <a:cubicBezTo>
                      <a:pt x="5356174" y="1092213"/>
                      <a:pt x="4852112" y="1035368"/>
                      <a:pt x="4355554" y="949947"/>
                    </a:cubicBezTo>
                    <a:cubicBezTo>
                      <a:pt x="4297833" y="940498"/>
                      <a:pt x="4239959" y="932040"/>
                      <a:pt x="4181856" y="925220"/>
                    </a:cubicBezTo>
                    <a:cubicBezTo>
                      <a:pt x="3714102" y="873633"/>
                      <a:pt x="3239453" y="895198"/>
                      <a:pt x="2768765" y="883120"/>
                    </a:cubicBezTo>
                    <a:cubicBezTo>
                      <a:pt x="1827429" y="867347"/>
                      <a:pt x="868147" y="1019632"/>
                      <a:pt x="0" y="1387335"/>
                    </a:cubicBezTo>
                    <a:lnTo>
                      <a:pt x="0" y="1357084"/>
                    </a:lnTo>
                    <a:cubicBezTo>
                      <a:pt x="296761" y="1225334"/>
                      <a:pt x="605028" y="1119226"/>
                      <a:pt x="919010" y="1037539"/>
                    </a:cubicBezTo>
                    <a:cubicBezTo>
                      <a:pt x="1550213" y="869137"/>
                      <a:pt x="2205914" y="811759"/>
                      <a:pt x="2857843" y="820103"/>
                    </a:cubicBezTo>
                    <a:cubicBezTo>
                      <a:pt x="3270771" y="827989"/>
                      <a:pt x="3688232" y="810539"/>
                      <a:pt x="4100817" y="848182"/>
                    </a:cubicBezTo>
                    <a:cubicBezTo>
                      <a:pt x="4189933" y="856488"/>
                      <a:pt x="4278745" y="867880"/>
                      <a:pt x="4367060" y="882472"/>
                    </a:cubicBezTo>
                    <a:cubicBezTo>
                      <a:pt x="5230635" y="1030795"/>
                      <a:pt x="6137491" y="1098766"/>
                      <a:pt x="6986207" y="838581"/>
                    </a:cubicBezTo>
                    <a:cubicBezTo>
                      <a:pt x="7182117" y="777507"/>
                      <a:pt x="7374484" y="700583"/>
                      <a:pt x="7562279" y="617715"/>
                    </a:cubicBezTo>
                    <a:cubicBezTo>
                      <a:pt x="8076515" y="390144"/>
                      <a:pt x="8590598" y="112395"/>
                      <a:pt x="9144000" y="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F75B2CA-E8CB-92A5-8FD8-D1D6B3524034}"/>
                  </a:ext>
                </a:extLst>
              </p:cNvPr>
              <p:cNvSpPr/>
              <p:nvPr/>
            </p:nvSpPr>
            <p:spPr>
              <a:xfrm>
                <a:off x="1524000" y="3588105"/>
                <a:ext cx="9144000" cy="1169098"/>
              </a:xfrm>
              <a:custGeom>
                <a:avLst/>
                <a:gdLst>
                  <a:gd name="connsiteX0" fmla="*/ 9144000 w 9144000"/>
                  <a:gd name="connsiteY0" fmla="*/ 0 h 1169098"/>
                  <a:gd name="connsiteX1" fmla="*/ 9144000 w 9144000"/>
                  <a:gd name="connsiteY1" fmla="*/ 24193 h 1169098"/>
                  <a:gd name="connsiteX2" fmla="*/ 8914980 w 9144000"/>
                  <a:gd name="connsiteY2" fmla="*/ 118453 h 1169098"/>
                  <a:gd name="connsiteX3" fmla="*/ 7263232 w 9144000"/>
                  <a:gd name="connsiteY3" fmla="*/ 519532 h 1169098"/>
                  <a:gd name="connsiteX4" fmla="*/ 6387732 w 9144000"/>
                  <a:gd name="connsiteY4" fmla="*/ 519951 h 1169098"/>
                  <a:gd name="connsiteX5" fmla="*/ 5178705 w 9144000"/>
                  <a:gd name="connsiteY5" fmla="*/ 353378 h 1169098"/>
                  <a:gd name="connsiteX6" fmla="*/ 0 w 9144000"/>
                  <a:gd name="connsiteY6" fmla="*/ 1169098 h 1169098"/>
                  <a:gd name="connsiteX7" fmla="*/ 0 w 9144000"/>
                  <a:gd name="connsiteY7" fmla="*/ 1141476 h 1169098"/>
                  <a:gd name="connsiteX8" fmla="*/ 5186667 w 9144000"/>
                  <a:gd name="connsiteY8" fmla="*/ 286093 h 1169098"/>
                  <a:gd name="connsiteX9" fmla="*/ 6415240 w 9144000"/>
                  <a:gd name="connsiteY9" fmla="*/ 460591 h 1169098"/>
                  <a:gd name="connsiteX10" fmla="*/ 6609474 w 9144000"/>
                  <a:gd name="connsiteY10" fmla="*/ 474917 h 1169098"/>
                  <a:gd name="connsiteX11" fmla="*/ 6652717 w 9144000"/>
                  <a:gd name="connsiteY11" fmla="*/ 477050 h 1169098"/>
                  <a:gd name="connsiteX12" fmla="*/ 6825806 w 9144000"/>
                  <a:gd name="connsiteY12" fmla="*/ 481317 h 1169098"/>
                  <a:gd name="connsiteX13" fmla="*/ 7085648 w 9144000"/>
                  <a:gd name="connsiteY13" fmla="*/ 476593 h 1169098"/>
                  <a:gd name="connsiteX14" fmla="*/ 8864346 w 9144000"/>
                  <a:gd name="connsiteY14" fmla="*/ 107290 h 1169098"/>
                  <a:gd name="connsiteX15" fmla="*/ 9144000 w 9144000"/>
                  <a:gd name="connsiteY15" fmla="*/ 0 h 1169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144000" h="1169098">
                    <a:moveTo>
                      <a:pt x="9144000" y="0"/>
                    </a:moveTo>
                    <a:lnTo>
                      <a:pt x="9144000" y="24193"/>
                    </a:lnTo>
                    <a:cubicBezTo>
                      <a:pt x="9068409" y="57912"/>
                      <a:pt x="8991714" y="88925"/>
                      <a:pt x="8914980" y="118453"/>
                    </a:cubicBezTo>
                    <a:cubicBezTo>
                      <a:pt x="8385543" y="323088"/>
                      <a:pt x="7829207" y="467030"/>
                      <a:pt x="7263232" y="519532"/>
                    </a:cubicBezTo>
                    <a:cubicBezTo>
                      <a:pt x="6972757" y="546011"/>
                      <a:pt x="6678511" y="546392"/>
                      <a:pt x="6387732" y="519951"/>
                    </a:cubicBezTo>
                    <a:cubicBezTo>
                      <a:pt x="5982500" y="480898"/>
                      <a:pt x="5583136" y="397878"/>
                      <a:pt x="5178705" y="353378"/>
                    </a:cubicBezTo>
                    <a:cubicBezTo>
                      <a:pt x="3438144" y="153467"/>
                      <a:pt x="1538783" y="291122"/>
                      <a:pt x="0" y="1169098"/>
                    </a:cubicBezTo>
                    <a:lnTo>
                      <a:pt x="0" y="1141476"/>
                    </a:lnTo>
                    <a:cubicBezTo>
                      <a:pt x="1526057" y="230048"/>
                      <a:pt x="3442373" y="82144"/>
                      <a:pt x="5186667" y="286093"/>
                    </a:cubicBezTo>
                    <a:cubicBezTo>
                      <a:pt x="5597919" y="332613"/>
                      <a:pt x="6003531" y="419328"/>
                      <a:pt x="6415240" y="460591"/>
                    </a:cubicBezTo>
                    <a:cubicBezTo>
                      <a:pt x="6472809" y="466572"/>
                      <a:pt x="6551448" y="470916"/>
                      <a:pt x="6609474" y="474917"/>
                    </a:cubicBezTo>
                    <a:cubicBezTo>
                      <a:pt x="6620294" y="475831"/>
                      <a:pt x="6641859" y="476860"/>
                      <a:pt x="6652717" y="477050"/>
                    </a:cubicBezTo>
                    <a:cubicBezTo>
                      <a:pt x="6703086" y="477964"/>
                      <a:pt x="6776162" y="482232"/>
                      <a:pt x="6825806" y="481317"/>
                    </a:cubicBezTo>
                    <a:cubicBezTo>
                      <a:pt x="6906540" y="482156"/>
                      <a:pt x="7004990" y="479793"/>
                      <a:pt x="7085648" y="476593"/>
                    </a:cubicBezTo>
                    <a:cubicBezTo>
                      <a:pt x="7692962" y="447828"/>
                      <a:pt x="8292618" y="311620"/>
                      <a:pt x="8864346" y="107290"/>
                    </a:cubicBezTo>
                    <a:cubicBezTo>
                      <a:pt x="8957957" y="73952"/>
                      <a:pt x="9051798" y="38938"/>
                      <a:pt x="9144000" y="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AD474EFE-E4D3-2750-ACF6-14056137C910}"/>
                  </a:ext>
                </a:extLst>
              </p:cNvPr>
              <p:cNvSpPr/>
              <p:nvPr/>
            </p:nvSpPr>
            <p:spPr>
              <a:xfrm>
                <a:off x="4086910" y="0"/>
                <a:ext cx="6581089" cy="1049341"/>
              </a:xfrm>
              <a:custGeom>
                <a:avLst/>
                <a:gdLst>
                  <a:gd name="connsiteX0" fmla="*/ 6581089 w 6581089"/>
                  <a:gd name="connsiteY0" fmla="*/ 0 h 1049341"/>
                  <a:gd name="connsiteX1" fmla="*/ 6581089 w 6581089"/>
                  <a:gd name="connsiteY1" fmla="*/ 10478 h 1049341"/>
                  <a:gd name="connsiteX2" fmla="*/ 4680433 w 6581089"/>
                  <a:gd name="connsiteY2" fmla="*/ 931202 h 1049341"/>
                  <a:gd name="connsiteX3" fmla="*/ 2546452 w 6581089"/>
                  <a:gd name="connsiteY3" fmla="*/ 959891 h 1049341"/>
                  <a:gd name="connsiteX4" fmla="*/ 792937 w 6581089"/>
                  <a:gd name="connsiteY4" fmla="*/ 421272 h 1049341"/>
                  <a:gd name="connsiteX5" fmla="*/ 0 w 6581089"/>
                  <a:gd name="connsiteY5" fmla="*/ 0 h 1049341"/>
                  <a:gd name="connsiteX6" fmla="*/ 244488 w 6581089"/>
                  <a:gd name="connsiteY6" fmla="*/ 0 h 1049341"/>
                  <a:gd name="connsiteX7" fmla="*/ 524065 w 6581089"/>
                  <a:gd name="connsiteY7" fmla="*/ 129959 h 1049341"/>
                  <a:gd name="connsiteX8" fmla="*/ 3078709 w 6581089"/>
                  <a:gd name="connsiteY8" fmla="*/ 799567 h 1049341"/>
                  <a:gd name="connsiteX9" fmla="*/ 4321531 w 6581089"/>
                  <a:gd name="connsiteY9" fmla="*/ 775449 h 1049341"/>
                  <a:gd name="connsiteX10" fmla="*/ 6069978 w 6581089"/>
                  <a:gd name="connsiteY10" fmla="*/ 202349 h 1049341"/>
                  <a:gd name="connsiteX11" fmla="*/ 6100991 w 6581089"/>
                  <a:gd name="connsiteY11" fmla="*/ 184709 h 1049341"/>
                  <a:gd name="connsiteX12" fmla="*/ 6132119 w 6581089"/>
                  <a:gd name="connsiteY12" fmla="*/ 167107 h 1049341"/>
                  <a:gd name="connsiteX13" fmla="*/ 6147664 w 6581089"/>
                  <a:gd name="connsiteY13" fmla="*/ 158306 h 1049341"/>
                  <a:gd name="connsiteX14" fmla="*/ 6284862 w 6581089"/>
                  <a:gd name="connsiteY14" fmla="*/ 74409 h 1049341"/>
                  <a:gd name="connsiteX15" fmla="*/ 6398667 w 6581089"/>
                  <a:gd name="connsiteY15" fmla="*/ 0 h 1049341"/>
                  <a:gd name="connsiteX16" fmla="*/ 6581089 w 6581089"/>
                  <a:gd name="connsiteY16" fmla="*/ 0 h 104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581089" h="1049341">
                    <a:moveTo>
                      <a:pt x="6581089" y="0"/>
                    </a:moveTo>
                    <a:lnTo>
                      <a:pt x="6581089" y="10478"/>
                    </a:lnTo>
                    <a:cubicBezTo>
                      <a:pt x="6036792" y="468592"/>
                      <a:pt x="5373434" y="776859"/>
                      <a:pt x="4680433" y="931202"/>
                    </a:cubicBezTo>
                    <a:cubicBezTo>
                      <a:pt x="3980650" y="1086498"/>
                      <a:pt x="3250921" y="1080897"/>
                      <a:pt x="2546452" y="959891"/>
                    </a:cubicBezTo>
                    <a:cubicBezTo>
                      <a:pt x="1942338" y="856450"/>
                      <a:pt x="1353236" y="668160"/>
                      <a:pt x="792937" y="421272"/>
                    </a:cubicBezTo>
                    <a:cubicBezTo>
                      <a:pt x="531838" y="305638"/>
                      <a:pt x="252374" y="169850"/>
                      <a:pt x="0" y="0"/>
                    </a:cubicBezTo>
                    <a:lnTo>
                      <a:pt x="244488" y="0"/>
                    </a:lnTo>
                    <a:cubicBezTo>
                      <a:pt x="337071" y="46673"/>
                      <a:pt x="430873" y="89687"/>
                      <a:pt x="524065" y="129959"/>
                    </a:cubicBezTo>
                    <a:cubicBezTo>
                      <a:pt x="1336967" y="474307"/>
                      <a:pt x="2197113" y="724357"/>
                      <a:pt x="3078709" y="799567"/>
                    </a:cubicBezTo>
                    <a:cubicBezTo>
                      <a:pt x="3491903" y="834085"/>
                      <a:pt x="3910165" y="828866"/>
                      <a:pt x="4321531" y="775449"/>
                    </a:cubicBezTo>
                    <a:cubicBezTo>
                      <a:pt x="4932503" y="694182"/>
                      <a:pt x="5531129" y="502844"/>
                      <a:pt x="6069978" y="202349"/>
                    </a:cubicBezTo>
                    <a:lnTo>
                      <a:pt x="6100991" y="184709"/>
                    </a:lnTo>
                    <a:lnTo>
                      <a:pt x="6132119" y="167107"/>
                    </a:lnTo>
                    <a:lnTo>
                      <a:pt x="6147664" y="158306"/>
                    </a:lnTo>
                    <a:cubicBezTo>
                      <a:pt x="6193308" y="130569"/>
                      <a:pt x="6240018" y="103594"/>
                      <a:pt x="6284862" y="74409"/>
                    </a:cubicBezTo>
                    <a:cubicBezTo>
                      <a:pt x="6323191" y="50216"/>
                      <a:pt x="6361138" y="25413"/>
                      <a:pt x="6398667" y="0"/>
                    </a:cubicBezTo>
                    <a:lnTo>
                      <a:pt x="6581089" y="0"/>
                    </a:ln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915E36A-1CF9-8239-C27B-4E934B473E58}"/>
                  </a:ext>
                </a:extLst>
              </p:cNvPr>
              <p:cNvSpPr/>
              <p:nvPr/>
            </p:nvSpPr>
            <p:spPr>
              <a:xfrm>
                <a:off x="5340172" y="0"/>
                <a:ext cx="4648466" cy="485877"/>
              </a:xfrm>
              <a:custGeom>
                <a:avLst/>
                <a:gdLst>
                  <a:gd name="connsiteX0" fmla="*/ 4648467 w 4648466"/>
                  <a:gd name="connsiteY0" fmla="*/ 0 h 485877"/>
                  <a:gd name="connsiteX1" fmla="*/ 3197085 w 4648466"/>
                  <a:gd name="connsiteY1" fmla="*/ 437769 h 485877"/>
                  <a:gd name="connsiteX2" fmla="*/ 1703832 w 4648466"/>
                  <a:gd name="connsiteY2" fmla="*/ 436359 h 485877"/>
                  <a:gd name="connsiteX3" fmla="*/ 0 w 4648466"/>
                  <a:gd name="connsiteY3" fmla="*/ 0 h 485877"/>
                  <a:gd name="connsiteX4" fmla="*/ 163792 w 4648466"/>
                  <a:gd name="connsiteY4" fmla="*/ 0 h 485877"/>
                  <a:gd name="connsiteX5" fmla="*/ 373456 w 4648466"/>
                  <a:gd name="connsiteY5" fmla="*/ 69761 h 485877"/>
                  <a:gd name="connsiteX6" fmla="*/ 4169664 w 4648466"/>
                  <a:gd name="connsiteY6" fmla="*/ 140018 h 485877"/>
                  <a:gd name="connsiteX7" fmla="*/ 4525404 w 4648466"/>
                  <a:gd name="connsiteY7" fmla="*/ 0 h 485877"/>
                  <a:gd name="connsiteX8" fmla="*/ 4648467 w 4648466"/>
                  <a:gd name="connsiteY8" fmla="*/ 0 h 485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48466" h="485877">
                    <a:moveTo>
                      <a:pt x="4648467" y="0"/>
                    </a:moveTo>
                    <a:cubicBezTo>
                      <a:pt x="4192753" y="222771"/>
                      <a:pt x="3699244" y="368999"/>
                      <a:pt x="3197085" y="437769"/>
                    </a:cubicBezTo>
                    <a:cubicBezTo>
                      <a:pt x="2702509" y="504939"/>
                      <a:pt x="2198523" y="499262"/>
                      <a:pt x="1703832" y="436359"/>
                    </a:cubicBezTo>
                    <a:cubicBezTo>
                      <a:pt x="1120750" y="361645"/>
                      <a:pt x="549326" y="208750"/>
                      <a:pt x="0" y="0"/>
                    </a:cubicBezTo>
                    <a:lnTo>
                      <a:pt x="163792" y="0"/>
                    </a:lnTo>
                    <a:cubicBezTo>
                      <a:pt x="233705" y="24079"/>
                      <a:pt x="305333" y="47739"/>
                      <a:pt x="373456" y="69761"/>
                    </a:cubicBezTo>
                    <a:cubicBezTo>
                      <a:pt x="1593456" y="460134"/>
                      <a:pt x="2945778" y="572719"/>
                      <a:pt x="4169664" y="140018"/>
                    </a:cubicBezTo>
                    <a:cubicBezTo>
                      <a:pt x="4289984" y="98146"/>
                      <a:pt x="4408742" y="51473"/>
                      <a:pt x="4525404" y="0"/>
                    </a:cubicBezTo>
                    <a:lnTo>
                      <a:pt x="4648467" y="0"/>
                    </a:ln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图形 2">
              <a:extLst>
                <a:ext uri="{FF2B5EF4-FFF2-40B4-BE49-F238E27FC236}">
                  <a16:creationId xmlns:a16="http://schemas.microsoft.com/office/drawing/2014/main" id="{6B17BDA8-705E-692A-AE26-9277C5967B6F}"/>
                </a:ext>
              </a:extLst>
            </p:cNvPr>
            <p:cNvGrpSpPr/>
            <p:nvPr/>
          </p:nvGrpSpPr>
          <p:grpSpPr>
            <a:xfrm>
              <a:off x="1925231" y="185089"/>
              <a:ext cx="8366569" cy="5778017"/>
              <a:chOff x="1925231" y="185089"/>
              <a:chExt cx="8366569" cy="5778017"/>
            </a:xfrm>
            <a:grpFill/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73AE1139-CCA0-009D-21FC-088BD96201F7}"/>
                  </a:ext>
                </a:extLst>
              </p:cNvPr>
              <p:cNvSpPr/>
              <p:nvPr/>
            </p:nvSpPr>
            <p:spPr>
              <a:xfrm>
                <a:off x="2847327" y="825474"/>
                <a:ext cx="301980" cy="301980"/>
              </a:xfrm>
              <a:custGeom>
                <a:avLst/>
                <a:gdLst>
                  <a:gd name="connsiteX0" fmla="*/ 301981 w 301980"/>
                  <a:gd name="connsiteY0" fmla="*/ 150990 h 301980"/>
                  <a:gd name="connsiteX1" fmla="*/ 150990 w 301980"/>
                  <a:gd name="connsiteY1" fmla="*/ 301981 h 301980"/>
                  <a:gd name="connsiteX2" fmla="*/ 0 w 301980"/>
                  <a:gd name="connsiteY2" fmla="*/ 150990 h 301980"/>
                  <a:gd name="connsiteX3" fmla="*/ 150990 w 301980"/>
                  <a:gd name="connsiteY3" fmla="*/ 0 h 301980"/>
                  <a:gd name="connsiteX4" fmla="*/ 301981 w 301980"/>
                  <a:gd name="connsiteY4" fmla="*/ 150990 h 301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980" h="301980">
                    <a:moveTo>
                      <a:pt x="301981" y="150990"/>
                    </a:moveTo>
                    <a:cubicBezTo>
                      <a:pt x="301981" y="234380"/>
                      <a:pt x="234380" y="301981"/>
                      <a:pt x="150990" y="301981"/>
                    </a:cubicBezTo>
                    <a:cubicBezTo>
                      <a:pt x="67601" y="301981"/>
                      <a:pt x="0" y="234380"/>
                      <a:pt x="0" y="150990"/>
                    </a:cubicBezTo>
                    <a:cubicBezTo>
                      <a:pt x="0" y="67601"/>
                      <a:pt x="67601" y="0"/>
                      <a:pt x="150990" y="0"/>
                    </a:cubicBezTo>
                    <a:cubicBezTo>
                      <a:pt x="234380" y="0"/>
                      <a:pt x="301981" y="67601"/>
                      <a:pt x="301981" y="15099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E478D4A3-7BC3-504D-B6BD-D191C1A4A49A}"/>
                  </a:ext>
                </a:extLst>
              </p:cNvPr>
              <p:cNvSpPr/>
              <p:nvPr/>
            </p:nvSpPr>
            <p:spPr>
              <a:xfrm>
                <a:off x="1925231" y="198805"/>
                <a:ext cx="301980" cy="301980"/>
              </a:xfrm>
              <a:custGeom>
                <a:avLst/>
                <a:gdLst>
                  <a:gd name="connsiteX0" fmla="*/ 301981 w 301980"/>
                  <a:gd name="connsiteY0" fmla="*/ 150990 h 301980"/>
                  <a:gd name="connsiteX1" fmla="*/ 150990 w 301980"/>
                  <a:gd name="connsiteY1" fmla="*/ 301981 h 301980"/>
                  <a:gd name="connsiteX2" fmla="*/ 0 w 301980"/>
                  <a:gd name="connsiteY2" fmla="*/ 150990 h 301980"/>
                  <a:gd name="connsiteX3" fmla="*/ 150990 w 301980"/>
                  <a:gd name="connsiteY3" fmla="*/ 0 h 301980"/>
                  <a:gd name="connsiteX4" fmla="*/ 301981 w 301980"/>
                  <a:gd name="connsiteY4" fmla="*/ 150990 h 301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980" h="301980">
                    <a:moveTo>
                      <a:pt x="301981" y="150990"/>
                    </a:moveTo>
                    <a:cubicBezTo>
                      <a:pt x="301981" y="234380"/>
                      <a:pt x="234380" y="301981"/>
                      <a:pt x="150990" y="301981"/>
                    </a:cubicBezTo>
                    <a:cubicBezTo>
                      <a:pt x="67601" y="301981"/>
                      <a:pt x="0" y="234380"/>
                      <a:pt x="0" y="150990"/>
                    </a:cubicBezTo>
                    <a:cubicBezTo>
                      <a:pt x="0" y="67601"/>
                      <a:pt x="67601" y="0"/>
                      <a:pt x="150990" y="0"/>
                    </a:cubicBezTo>
                    <a:cubicBezTo>
                      <a:pt x="234380" y="0"/>
                      <a:pt x="301981" y="67601"/>
                      <a:pt x="301981" y="15099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0400AFFE-579C-5237-7493-97F3D2F79C20}"/>
                  </a:ext>
                </a:extLst>
              </p:cNvPr>
              <p:cNvSpPr/>
              <p:nvPr/>
            </p:nvSpPr>
            <p:spPr>
              <a:xfrm>
                <a:off x="9989820" y="2507361"/>
                <a:ext cx="301980" cy="301980"/>
              </a:xfrm>
              <a:custGeom>
                <a:avLst/>
                <a:gdLst>
                  <a:gd name="connsiteX0" fmla="*/ 301981 w 301980"/>
                  <a:gd name="connsiteY0" fmla="*/ 150990 h 301980"/>
                  <a:gd name="connsiteX1" fmla="*/ 150991 w 301980"/>
                  <a:gd name="connsiteY1" fmla="*/ 301981 h 301980"/>
                  <a:gd name="connsiteX2" fmla="*/ 1 w 301980"/>
                  <a:gd name="connsiteY2" fmla="*/ 150990 h 301980"/>
                  <a:gd name="connsiteX3" fmla="*/ 150991 w 301980"/>
                  <a:gd name="connsiteY3" fmla="*/ 0 h 301980"/>
                  <a:gd name="connsiteX4" fmla="*/ 301981 w 301980"/>
                  <a:gd name="connsiteY4" fmla="*/ 150990 h 301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980" h="301980">
                    <a:moveTo>
                      <a:pt x="301981" y="150990"/>
                    </a:moveTo>
                    <a:cubicBezTo>
                      <a:pt x="301981" y="234380"/>
                      <a:pt x="234380" y="301981"/>
                      <a:pt x="150991" y="301981"/>
                    </a:cubicBezTo>
                    <a:cubicBezTo>
                      <a:pt x="67601" y="301981"/>
                      <a:pt x="1" y="234380"/>
                      <a:pt x="1" y="150990"/>
                    </a:cubicBezTo>
                    <a:cubicBezTo>
                      <a:pt x="1" y="67601"/>
                      <a:pt x="67601" y="0"/>
                      <a:pt x="150991" y="0"/>
                    </a:cubicBezTo>
                    <a:cubicBezTo>
                      <a:pt x="234380" y="0"/>
                      <a:pt x="301981" y="67601"/>
                      <a:pt x="301981" y="15099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49B610AA-D6A1-76A5-4E52-58F2503E251D}"/>
                  </a:ext>
                </a:extLst>
              </p:cNvPr>
              <p:cNvSpPr/>
              <p:nvPr/>
            </p:nvSpPr>
            <p:spPr>
              <a:xfrm>
                <a:off x="2614269" y="3652380"/>
                <a:ext cx="301980" cy="301980"/>
              </a:xfrm>
              <a:custGeom>
                <a:avLst/>
                <a:gdLst>
                  <a:gd name="connsiteX0" fmla="*/ 301981 w 301980"/>
                  <a:gd name="connsiteY0" fmla="*/ 150990 h 301980"/>
                  <a:gd name="connsiteX1" fmla="*/ 150990 w 301980"/>
                  <a:gd name="connsiteY1" fmla="*/ 301981 h 301980"/>
                  <a:gd name="connsiteX2" fmla="*/ 0 w 301980"/>
                  <a:gd name="connsiteY2" fmla="*/ 150990 h 301980"/>
                  <a:gd name="connsiteX3" fmla="*/ 150990 w 301980"/>
                  <a:gd name="connsiteY3" fmla="*/ 0 h 301980"/>
                  <a:gd name="connsiteX4" fmla="*/ 301981 w 301980"/>
                  <a:gd name="connsiteY4" fmla="*/ 150990 h 301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980" h="301980">
                    <a:moveTo>
                      <a:pt x="301981" y="150990"/>
                    </a:moveTo>
                    <a:cubicBezTo>
                      <a:pt x="301981" y="234380"/>
                      <a:pt x="234380" y="301981"/>
                      <a:pt x="150990" y="301981"/>
                    </a:cubicBezTo>
                    <a:cubicBezTo>
                      <a:pt x="67601" y="301981"/>
                      <a:pt x="0" y="234380"/>
                      <a:pt x="0" y="150990"/>
                    </a:cubicBezTo>
                    <a:cubicBezTo>
                      <a:pt x="0" y="67601"/>
                      <a:pt x="67601" y="0"/>
                      <a:pt x="150990" y="0"/>
                    </a:cubicBezTo>
                    <a:cubicBezTo>
                      <a:pt x="234380" y="0"/>
                      <a:pt x="301981" y="67601"/>
                      <a:pt x="301981" y="15099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DA3EE988-3634-1218-ACA3-F665E127889F}"/>
                  </a:ext>
                </a:extLst>
              </p:cNvPr>
              <p:cNvSpPr/>
              <p:nvPr/>
            </p:nvSpPr>
            <p:spPr>
              <a:xfrm>
                <a:off x="8778430" y="2010460"/>
                <a:ext cx="449656" cy="449656"/>
              </a:xfrm>
              <a:custGeom>
                <a:avLst/>
                <a:gdLst>
                  <a:gd name="connsiteX0" fmla="*/ 449656 w 449656"/>
                  <a:gd name="connsiteY0" fmla="*/ 224828 h 449656"/>
                  <a:gd name="connsiteX1" fmla="*/ 224828 w 449656"/>
                  <a:gd name="connsiteY1" fmla="*/ 449656 h 449656"/>
                  <a:gd name="connsiteX2" fmla="*/ 0 w 449656"/>
                  <a:gd name="connsiteY2" fmla="*/ 224828 h 449656"/>
                  <a:gd name="connsiteX3" fmla="*/ 224828 w 449656"/>
                  <a:gd name="connsiteY3" fmla="*/ 0 h 449656"/>
                  <a:gd name="connsiteX4" fmla="*/ 449656 w 449656"/>
                  <a:gd name="connsiteY4" fmla="*/ 224828 h 449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656" h="449656">
                    <a:moveTo>
                      <a:pt x="449656" y="224828"/>
                    </a:moveTo>
                    <a:cubicBezTo>
                      <a:pt x="449656" y="348997"/>
                      <a:pt x="348997" y="449656"/>
                      <a:pt x="224828" y="449656"/>
                    </a:cubicBezTo>
                    <a:cubicBezTo>
                      <a:pt x="100659" y="449656"/>
                      <a:pt x="0" y="348997"/>
                      <a:pt x="0" y="224828"/>
                    </a:cubicBezTo>
                    <a:cubicBezTo>
                      <a:pt x="0" y="100659"/>
                      <a:pt x="100659" y="0"/>
                      <a:pt x="224828" y="0"/>
                    </a:cubicBezTo>
                    <a:cubicBezTo>
                      <a:pt x="348997" y="0"/>
                      <a:pt x="449656" y="100659"/>
                      <a:pt x="449656" y="224828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94BBF34F-C114-D424-F029-2FC92120AEDB}"/>
                  </a:ext>
                </a:extLst>
              </p:cNvPr>
              <p:cNvSpPr/>
              <p:nvPr/>
            </p:nvSpPr>
            <p:spPr>
              <a:xfrm>
                <a:off x="3633558" y="1253794"/>
                <a:ext cx="351358" cy="351358"/>
              </a:xfrm>
              <a:custGeom>
                <a:avLst/>
                <a:gdLst>
                  <a:gd name="connsiteX0" fmla="*/ 351358 w 351358"/>
                  <a:gd name="connsiteY0" fmla="*/ 175679 h 351358"/>
                  <a:gd name="connsiteX1" fmla="*/ 175679 w 351358"/>
                  <a:gd name="connsiteY1" fmla="*/ 351358 h 351358"/>
                  <a:gd name="connsiteX2" fmla="*/ 0 w 351358"/>
                  <a:gd name="connsiteY2" fmla="*/ 175679 h 351358"/>
                  <a:gd name="connsiteX3" fmla="*/ 175679 w 351358"/>
                  <a:gd name="connsiteY3" fmla="*/ 0 h 351358"/>
                  <a:gd name="connsiteX4" fmla="*/ 351358 w 351358"/>
                  <a:gd name="connsiteY4" fmla="*/ 175679 h 351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1358" h="351358">
                    <a:moveTo>
                      <a:pt x="351358" y="175679"/>
                    </a:moveTo>
                    <a:cubicBezTo>
                      <a:pt x="351358" y="272704"/>
                      <a:pt x="272704" y="351358"/>
                      <a:pt x="175679" y="351358"/>
                    </a:cubicBezTo>
                    <a:cubicBezTo>
                      <a:pt x="78654" y="351358"/>
                      <a:pt x="0" y="272704"/>
                      <a:pt x="0" y="175679"/>
                    </a:cubicBezTo>
                    <a:cubicBezTo>
                      <a:pt x="0" y="78654"/>
                      <a:pt x="78654" y="0"/>
                      <a:pt x="175679" y="0"/>
                    </a:cubicBezTo>
                    <a:cubicBezTo>
                      <a:pt x="272704" y="0"/>
                      <a:pt x="351358" y="78654"/>
                      <a:pt x="351358" y="175679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E37DB89B-7FCC-87DC-B616-279280A14C83}"/>
                  </a:ext>
                </a:extLst>
              </p:cNvPr>
              <p:cNvSpPr/>
              <p:nvPr/>
            </p:nvSpPr>
            <p:spPr>
              <a:xfrm>
                <a:off x="4644542" y="4911737"/>
                <a:ext cx="351358" cy="351358"/>
              </a:xfrm>
              <a:custGeom>
                <a:avLst/>
                <a:gdLst>
                  <a:gd name="connsiteX0" fmla="*/ 351358 w 351358"/>
                  <a:gd name="connsiteY0" fmla="*/ 175679 h 351358"/>
                  <a:gd name="connsiteX1" fmla="*/ 175679 w 351358"/>
                  <a:gd name="connsiteY1" fmla="*/ 351358 h 351358"/>
                  <a:gd name="connsiteX2" fmla="*/ 0 w 351358"/>
                  <a:gd name="connsiteY2" fmla="*/ 175679 h 351358"/>
                  <a:gd name="connsiteX3" fmla="*/ 175679 w 351358"/>
                  <a:gd name="connsiteY3" fmla="*/ 0 h 351358"/>
                  <a:gd name="connsiteX4" fmla="*/ 351358 w 351358"/>
                  <a:gd name="connsiteY4" fmla="*/ 175679 h 351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1358" h="351358">
                    <a:moveTo>
                      <a:pt x="351358" y="175679"/>
                    </a:moveTo>
                    <a:cubicBezTo>
                      <a:pt x="351358" y="272704"/>
                      <a:pt x="272704" y="351358"/>
                      <a:pt x="175679" y="351358"/>
                    </a:cubicBezTo>
                    <a:cubicBezTo>
                      <a:pt x="78654" y="351358"/>
                      <a:pt x="0" y="272704"/>
                      <a:pt x="0" y="175679"/>
                    </a:cubicBezTo>
                    <a:cubicBezTo>
                      <a:pt x="0" y="78654"/>
                      <a:pt x="78654" y="0"/>
                      <a:pt x="175679" y="0"/>
                    </a:cubicBezTo>
                    <a:cubicBezTo>
                      <a:pt x="272704" y="0"/>
                      <a:pt x="351358" y="78654"/>
                      <a:pt x="351358" y="175679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A41C989A-5FC1-167A-9F47-9CE192259FC7}"/>
                  </a:ext>
                </a:extLst>
              </p:cNvPr>
              <p:cNvSpPr/>
              <p:nvPr/>
            </p:nvSpPr>
            <p:spPr>
              <a:xfrm>
                <a:off x="7287806" y="3421341"/>
                <a:ext cx="272186" cy="272186"/>
              </a:xfrm>
              <a:custGeom>
                <a:avLst/>
                <a:gdLst>
                  <a:gd name="connsiteX0" fmla="*/ 272186 w 272186"/>
                  <a:gd name="connsiteY0" fmla="*/ 136093 h 272186"/>
                  <a:gd name="connsiteX1" fmla="*/ 136093 w 272186"/>
                  <a:gd name="connsiteY1" fmla="*/ 272186 h 272186"/>
                  <a:gd name="connsiteX2" fmla="*/ 0 w 272186"/>
                  <a:gd name="connsiteY2" fmla="*/ 136093 h 272186"/>
                  <a:gd name="connsiteX3" fmla="*/ 136093 w 272186"/>
                  <a:gd name="connsiteY3" fmla="*/ 0 h 272186"/>
                  <a:gd name="connsiteX4" fmla="*/ 272186 w 272186"/>
                  <a:gd name="connsiteY4" fmla="*/ 136093 h 272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2186" h="272186">
                    <a:moveTo>
                      <a:pt x="272186" y="136093"/>
                    </a:moveTo>
                    <a:cubicBezTo>
                      <a:pt x="272186" y="211255"/>
                      <a:pt x="211255" y="272186"/>
                      <a:pt x="136093" y="272186"/>
                    </a:cubicBezTo>
                    <a:cubicBezTo>
                      <a:pt x="60931" y="272186"/>
                      <a:pt x="0" y="211255"/>
                      <a:pt x="0" y="136093"/>
                    </a:cubicBezTo>
                    <a:cubicBezTo>
                      <a:pt x="0" y="60931"/>
                      <a:pt x="60931" y="0"/>
                      <a:pt x="136093" y="0"/>
                    </a:cubicBezTo>
                    <a:cubicBezTo>
                      <a:pt x="211256" y="0"/>
                      <a:pt x="272186" y="60931"/>
                      <a:pt x="272186" y="136093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F132BC55-611D-E5AB-7462-AA5DA98AE63A}"/>
                  </a:ext>
                </a:extLst>
              </p:cNvPr>
              <p:cNvSpPr/>
              <p:nvPr/>
            </p:nvSpPr>
            <p:spPr>
              <a:xfrm>
                <a:off x="7665910" y="4444555"/>
                <a:ext cx="244297" cy="244297"/>
              </a:xfrm>
              <a:custGeom>
                <a:avLst/>
                <a:gdLst>
                  <a:gd name="connsiteX0" fmla="*/ 244297 w 244297"/>
                  <a:gd name="connsiteY0" fmla="*/ 122149 h 244297"/>
                  <a:gd name="connsiteX1" fmla="*/ 122149 w 244297"/>
                  <a:gd name="connsiteY1" fmla="*/ 244297 h 244297"/>
                  <a:gd name="connsiteX2" fmla="*/ 0 w 244297"/>
                  <a:gd name="connsiteY2" fmla="*/ 122149 h 244297"/>
                  <a:gd name="connsiteX3" fmla="*/ 122149 w 244297"/>
                  <a:gd name="connsiteY3" fmla="*/ 0 h 244297"/>
                  <a:gd name="connsiteX4" fmla="*/ 244297 w 244297"/>
                  <a:gd name="connsiteY4" fmla="*/ 122149 h 24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297" h="244297">
                    <a:moveTo>
                      <a:pt x="244297" y="122149"/>
                    </a:moveTo>
                    <a:cubicBezTo>
                      <a:pt x="244297" y="189610"/>
                      <a:pt x="189610" y="244297"/>
                      <a:pt x="122149" y="244297"/>
                    </a:cubicBezTo>
                    <a:cubicBezTo>
                      <a:pt x="54688" y="244297"/>
                      <a:pt x="0" y="189610"/>
                      <a:pt x="0" y="122149"/>
                    </a:cubicBezTo>
                    <a:cubicBezTo>
                      <a:pt x="0" y="54688"/>
                      <a:pt x="54688" y="0"/>
                      <a:pt x="122149" y="0"/>
                    </a:cubicBezTo>
                    <a:cubicBezTo>
                      <a:pt x="189610" y="0"/>
                      <a:pt x="244297" y="54688"/>
                      <a:pt x="244297" y="122149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0B0F1408-6E4F-0B84-C0B9-45DBE3325671}"/>
                  </a:ext>
                </a:extLst>
              </p:cNvPr>
              <p:cNvSpPr/>
              <p:nvPr/>
            </p:nvSpPr>
            <p:spPr>
              <a:xfrm>
                <a:off x="9971189" y="673646"/>
                <a:ext cx="244297" cy="244297"/>
              </a:xfrm>
              <a:custGeom>
                <a:avLst/>
                <a:gdLst>
                  <a:gd name="connsiteX0" fmla="*/ 244297 w 244297"/>
                  <a:gd name="connsiteY0" fmla="*/ 122149 h 244297"/>
                  <a:gd name="connsiteX1" fmla="*/ 122148 w 244297"/>
                  <a:gd name="connsiteY1" fmla="*/ 244297 h 244297"/>
                  <a:gd name="connsiteX2" fmla="*/ -1 w 244297"/>
                  <a:gd name="connsiteY2" fmla="*/ 122149 h 244297"/>
                  <a:gd name="connsiteX3" fmla="*/ 122148 w 244297"/>
                  <a:gd name="connsiteY3" fmla="*/ 0 h 244297"/>
                  <a:gd name="connsiteX4" fmla="*/ 244297 w 244297"/>
                  <a:gd name="connsiteY4" fmla="*/ 122149 h 24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297" h="244297">
                    <a:moveTo>
                      <a:pt x="244297" y="122149"/>
                    </a:moveTo>
                    <a:cubicBezTo>
                      <a:pt x="244297" y="189609"/>
                      <a:pt x="189609" y="244297"/>
                      <a:pt x="122148" y="244297"/>
                    </a:cubicBezTo>
                    <a:cubicBezTo>
                      <a:pt x="54687" y="244297"/>
                      <a:pt x="-1" y="189609"/>
                      <a:pt x="-1" y="122149"/>
                    </a:cubicBezTo>
                    <a:cubicBezTo>
                      <a:pt x="-1" y="54688"/>
                      <a:pt x="54687" y="0"/>
                      <a:pt x="122148" y="0"/>
                    </a:cubicBezTo>
                    <a:cubicBezTo>
                      <a:pt x="189609" y="0"/>
                      <a:pt x="244297" y="54688"/>
                      <a:pt x="244297" y="122149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866C9060-172D-421B-A448-04E81F08B56F}"/>
                  </a:ext>
                </a:extLst>
              </p:cNvPr>
              <p:cNvSpPr/>
              <p:nvPr/>
            </p:nvSpPr>
            <p:spPr>
              <a:xfrm>
                <a:off x="9810369" y="5208612"/>
                <a:ext cx="244297" cy="244297"/>
              </a:xfrm>
              <a:custGeom>
                <a:avLst/>
                <a:gdLst>
                  <a:gd name="connsiteX0" fmla="*/ 244297 w 244297"/>
                  <a:gd name="connsiteY0" fmla="*/ 122149 h 244297"/>
                  <a:gd name="connsiteX1" fmla="*/ 122148 w 244297"/>
                  <a:gd name="connsiteY1" fmla="*/ 244298 h 244297"/>
                  <a:gd name="connsiteX2" fmla="*/ 0 w 244297"/>
                  <a:gd name="connsiteY2" fmla="*/ 122149 h 244297"/>
                  <a:gd name="connsiteX3" fmla="*/ 122148 w 244297"/>
                  <a:gd name="connsiteY3" fmla="*/ 0 h 244297"/>
                  <a:gd name="connsiteX4" fmla="*/ 244297 w 244297"/>
                  <a:gd name="connsiteY4" fmla="*/ 122149 h 24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297" h="244297">
                    <a:moveTo>
                      <a:pt x="244297" y="122149"/>
                    </a:moveTo>
                    <a:cubicBezTo>
                      <a:pt x="244297" y="189610"/>
                      <a:pt x="189609" y="244298"/>
                      <a:pt x="122148" y="244298"/>
                    </a:cubicBezTo>
                    <a:cubicBezTo>
                      <a:pt x="54687" y="244298"/>
                      <a:pt x="0" y="189610"/>
                      <a:pt x="0" y="122149"/>
                    </a:cubicBezTo>
                    <a:cubicBezTo>
                      <a:pt x="0" y="54688"/>
                      <a:pt x="54687" y="0"/>
                      <a:pt x="122148" y="0"/>
                    </a:cubicBezTo>
                    <a:cubicBezTo>
                      <a:pt x="189609" y="0"/>
                      <a:pt x="244297" y="54688"/>
                      <a:pt x="244297" y="122149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687D62B1-1F00-7F9D-8CDF-2CC31A3B83D2}"/>
                  </a:ext>
                </a:extLst>
              </p:cNvPr>
              <p:cNvSpPr/>
              <p:nvPr/>
            </p:nvSpPr>
            <p:spPr>
              <a:xfrm>
                <a:off x="2976372" y="5752338"/>
                <a:ext cx="210769" cy="210769"/>
              </a:xfrm>
              <a:custGeom>
                <a:avLst/>
                <a:gdLst>
                  <a:gd name="connsiteX0" fmla="*/ 210769 w 210769"/>
                  <a:gd name="connsiteY0" fmla="*/ 105384 h 210769"/>
                  <a:gd name="connsiteX1" fmla="*/ 105385 w 210769"/>
                  <a:gd name="connsiteY1" fmla="*/ 210769 h 210769"/>
                  <a:gd name="connsiteX2" fmla="*/ 0 w 210769"/>
                  <a:gd name="connsiteY2" fmla="*/ 105384 h 210769"/>
                  <a:gd name="connsiteX3" fmla="*/ 105385 w 210769"/>
                  <a:gd name="connsiteY3" fmla="*/ 0 h 210769"/>
                  <a:gd name="connsiteX4" fmla="*/ 210769 w 210769"/>
                  <a:gd name="connsiteY4" fmla="*/ 105384 h 210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0769" h="210769">
                    <a:moveTo>
                      <a:pt x="210769" y="105384"/>
                    </a:moveTo>
                    <a:cubicBezTo>
                      <a:pt x="210769" y="163587"/>
                      <a:pt x="163587" y="210769"/>
                      <a:pt x="105385" y="210769"/>
                    </a:cubicBezTo>
                    <a:cubicBezTo>
                      <a:pt x="47182" y="210769"/>
                      <a:pt x="0" y="163587"/>
                      <a:pt x="0" y="105384"/>
                    </a:cubicBezTo>
                    <a:cubicBezTo>
                      <a:pt x="0" y="47182"/>
                      <a:pt x="47182" y="0"/>
                      <a:pt x="105385" y="0"/>
                    </a:cubicBezTo>
                    <a:cubicBezTo>
                      <a:pt x="163587" y="0"/>
                      <a:pt x="210769" y="47182"/>
                      <a:pt x="210769" y="105384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EEBA193B-1B99-BAFA-59F5-3DE8029C382F}"/>
                  </a:ext>
                </a:extLst>
              </p:cNvPr>
              <p:cNvSpPr/>
              <p:nvPr/>
            </p:nvSpPr>
            <p:spPr>
              <a:xfrm>
                <a:off x="7177354" y="185089"/>
                <a:ext cx="152704" cy="152704"/>
              </a:xfrm>
              <a:custGeom>
                <a:avLst/>
                <a:gdLst>
                  <a:gd name="connsiteX0" fmla="*/ 152705 w 152704"/>
                  <a:gd name="connsiteY0" fmla="*/ 76352 h 152704"/>
                  <a:gd name="connsiteX1" fmla="*/ 76352 w 152704"/>
                  <a:gd name="connsiteY1" fmla="*/ 152705 h 152704"/>
                  <a:gd name="connsiteX2" fmla="*/ 0 w 152704"/>
                  <a:gd name="connsiteY2" fmla="*/ 76352 h 152704"/>
                  <a:gd name="connsiteX3" fmla="*/ 76352 w 152704"/>
                  <a:gd name="connsiteY3" fmla="*/ 0 h 152704"/>
                  <a:gd name="connsiteX4" fmla="*/ 152705 w 152704"/>
                  <a:gd name="connsiteY4" fmla="*/ 76352 h 152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704" h="152704">
                    <a:moveTo>
                      <a:pt x="152705" y="76352"/>
                    </a:moveTo>
                    <a:cubicBezTo>
                      <a:pt x="152705" y="118521"/>
                      <a:pt x="118521" y="152705"/>
                      <a:pt x="76352" y="152705"/>
                    </a:cubicBezTo>
                    <a:cubicBezTo>
                      <a:pt x="34184" y="152705"/>
                      <a:pt x="0" y="118521"/>
                      <a:pt x="0" y="76352"/>
                    </a:cubicBezTo>
                    <a:cubicBezTo>
                      <a:pt x="0" y="34184"/>
                      <a:pt x="34184" y="0"/>
                      <a:pt x="76352" y="0"/>
                    </a:cubicBezTo>
                    <a:cubicBezTo>
                      <a:pt x="118520" y="0"/>
                      <a:pt x="152705" y="34184"/>
                      <a:pt x="152705" y="76352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FDA803A9-E1C4-F036-4064-59728C5B6F95}"/>
                  </a:ext>
                </a:extLst>
              </p:cNvPr>
              <p:cNvSpPr/>
              <p:nvPr/>
            </p:nvSpPr>
            <p:spPr>
              <a:xfrm>
                <a:off x="2429370" y="1742312"/>
                <a:ext cx="152704" cy="152704"/>
              </a:xfrm>
              <a:custGeom>
                <a:avLst/>
                <a:gdLst>
                  <a:gd name="connsiteX0" fmla="*/ 152705 w 152704"/>
                  <a:gd name="connsiteY0" fmla="*/ 76352 h 152704"/>
                  <a:gd name="connsiteX1" fmla="*/ 76352 w 152704"/>
                  <a:gd name="connsiteY1" fmla="*/ 152705 h 152704"/>
                  <a:gd name="connsiteX2" fmla="*/ 0 w 152704"/>
                  <a:gd name="connsiteY2" fmla="*/ 76352 h 152704"/>
                  <a:gd name="connsiteX3" fmla="*/ 76352 w 152704"/>
                  <a:gd name="connsiteY3" fmla="*/ 0 h 152704"/>
                  <a:gd name="connsiteX4" fmla="*/ 152705 w 152704"/>
                  <a:gd name="connsiteY4" fmla="*/ 76352 h 152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704" h="152704">
                    <a:moveTo>
                      <a:pt x="152705" y="76352"/>
                    </a:moveTo>
                    <a:cubicBezTo>
                      <a:pt x="152705" y="118521"/>
                      <a:pt x="118521" y="152705"/>
                      <a:pt x="76352" y="152705"/>
                    </a:cubicBezTo>
                    <a:cubicBezTo>
                      <a:pt x="34184" y="152705"/>
                      <a:pt x="0" y="118521"/>
                      <a:pt x="0" y="76352"/>
                    </a:cubicBezTo>
                    <a:cubicBezTo>
                      <a:pt x="0" y="34184"/>
                      <a:pt x="34184" y="0"/>
                      <a:pt x="76352" y="0"/>
                    </a:cubicBezTo>
                    <a:cubicBezTo>
                      <a:pt x="118521" y="0"/>
                      <a:pt x="152705" y="34184"/>
                      <a:pt x="152705" y="76352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图形 2">
            <a:extLst>
              <a:ext uri="{FF2B5EF4-FFF2-40B4-BE49-F238E27FC236}">
                <a16:creationId xmlns:a16="http://schemas.microsoft.com/office/drawing/2014/main" id="{95485A91-E866-0AE0-5EEB-0CE371BD3091}"/>
              </a:ext>
            </a:extLst>
          </p:cNvPr>
          <p:cNvGrpSpPr/>
          <p:nvPr/>
        </p:nvGrpSpPr>
        <p:grpSpPr>
          <a:xfrm>
            <a:off x="2326965" y="5174082"/>
            <a:ext cx="1993883" cy="1068205"/>
            <a:chOff x="4145662" y="5174082"/>
            <a:chExt cx="1495412" cy="1068205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0790B315-9697-4399-61EB-A02DA602CACD}"/>
                </a:ext>
              </a:extLst>
            </p:cNvPr>
            <p:cNvSpPr/>
            <p:nvPr/>
          </p:nvSpPr>
          <p:spPr>
            <a:xfrm>
              <a:off x="4145662" y="5174082"/>
              <a:ext cx="1495412" cy="1068205"/>
            </a:xfrm>
            <a:custGeom>
              <a:avLst/>
              <a:gdLst>
                <a:gd name="connsiteX0" fmla="*/ 147902 w 1495412"/>
                <a:gd name="connsiteY0" fmla="*/ 843813 h 1068205"/>
                <a:gd name="connsiteX1" fmla="*/ 61530 w 1495412"/>
                <a:gd name="connsiteY1" fmla="*/ 703833 h 1068205"/>
                <a:gd name="connsiteX2" fmla="*/ 36 w 1495412"/>
                <a:gd name="connsiteY2" fmla="*/ 517448 h 1068205"/>
                <a:gd name="connsiteX3" fmla="*/ 156170 w 1495412"/>
                <a:gd name="connsiteY3" fmla="*/ 356209 h 1068205"/>
                <a:gd name="connsiteX4" fmla="*/ 317447 w 1495412"/>
                <a:gd name="connsiteY4" fmla="*/ 440524 h 1068205"/>
                <a:gd name="connsiteX5" fmla="*/ 483982 w 1495412"/>
                <a:gd name="connsiteY5" fmla="*/ 295211 h 1068205"/>
                <a:gd name="connsiteX6" fmla="*/ 583843 w 1495412"/>
                <a:gd name="connsiteY6" fmla="*/ 327367 h 1068205"/>
                <a:gd name="connsiteX7" fmla="*/ 633449 w 1495412"/>
                <a:gd name="connsiteY7" fmla="*/ 80594 h 1068205"/>
                <a:gd name="connsiteX8" fmla="*/ 821891 w 1495412"/>
                <a:gd name="connsiteY8" fmla="*/ 9918 h 1068205"/>
                <a:gd name="connsiteX9" fmla="*/ 903845 w 1495412"/>
                <a:gd name="connsiteY9" fmla="*/ 113283 h 1068205"/>
                <a:gd name="connsiteX10" fmla="*/ 914551 w 1495412"/>
                <a:gd name="connsiteY10" fmla="*/ 248500 h 1068205"/>
                <a:gd name="connsiteX11" fmla="*/ 895005 w 1495412"/>
                <a:gd name="connsiteY11" fmla="*/ 356628 h 1068205"/>
                <a:gd name="connsiteX12" fmla="*/ 1137740 w 1495412"/>
                <a:gd name="connsiteY12" fmla="*/ 297078 h 1068205"/>
                <a:gd name="connsiteX13" fmla="*/ 1135150 w 1495412"/>
                <a:gd name="connsiteY13" fmla="*/ 502399 h 1068205"/>
                <a:gd name="connsiteX14" fmla="*/ 1476945 w 1495412"/>
                <a:gd name="connsiteY14" fmla="*/ 556005 h 1068205"/>
                <a:gd name="connsiteX15" fmla="*/ 1370531 w 1495412"/>
                <a:gd name="connsiteY15" fmla="*/ 868311 h 1068205"/>
                <a:gd name="connsiteX16" fmla="*/ 375778 w 1495412"/>
                <a:gd name="connsiteY16" fmla="*/ 980135 h 1068205"/>
                <a:gd name="connsiteX17" fmla="*/ 210196 w 1495412"/>
                <a:gd name="connsiteY17" fmla="*/ 905268 h 1068205"/>
                <a:gd name="connsiteX18" fmla="*/ 147902 w 1495412"/>
                <a:gd name="connsiteY18" fmla="*/ 843813 h 1068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95412" h="1068205">
                  <a:moveTo>
                    <a:pt x="147902" y="843813"/>
                  </a:moveTo>
                  <a:cubicBezTo>
                    <a:pt x="113879" y="801369"/>
                    <a:pt x="87209" y="752144"/>
                    <a:pt x="61530" y="703833"/>
                  </a:cubicBezTo>
                  <a:cubicBezTo>
                    <a:pt x="30478" y="645388"/>
                    <a:pt x="-1221" y="583628"/>
                    <a:pt x="36" y="517448"/>
                  </a:cubicBezTo>
                  <a:cubicBezTo>
                    <a:pt x="1674" y="433323"/>
                    <a:pt x="74712" y="360666"/>
                    <a:pt x="156170" y="356209"/>
                  </a:cubicBezTo>
                  <a:cubicBezTo>
                    <a:pt x="199414" y="353847"/>
                    <a:pt x="325982" y="377469"/>
                    <a:pt x="317447" y="440524"/>
                  </a:cubicBezTo>
                  <a:cubicBezTo>
                    <a:pt x="327849" y="363600"/>
                    <a:pt x="403934" y="289267"/>
                    <a:pt x="483982" y="295211"/>
                  </a:cubicBezTo>
                  <a:cubicBezTo>
                    <a:pt x="519073" y="297801"/>
                    <a:pt x="552143" y="312051"/>
                    <a:pt x="583843" y="327367"/>
                  </a:cubicBezTo>
                  <a:cubicBezTo>
                    <a:pt x="575803" y="240880"/>
                    <a:pt x="582966" y="154889"/>
                    <a:pt x="633449" y="80594"/>
                  </a:cubicBezTo>
                  <a:cubicBezTo>
                    <a:pt x="674368" y="20319"/>
                    <a:pt x="755255" y="-19533"/>
                    <a:pt x="821891" y="9918"/>
                  </a:cubicBezTo>
                  <a:cubicBezTo>
                    <a:pt x="863420" y="28282"/>
                    <a:pt x="891233" y="69659"/>
                    <a:pt x="903845" y="113283"/>
                  </a:cubicBezTo>
                  <a:cubicBezTo>
                    <a:pt x="916456" y="156908"/>
                    <a:pt x="915884" y="203123"/>
                    <a:pt x="914551" y="248500"/>
                  </a:cubicBezTo>
                  <a:cubicBezTo>
                    <a:pt x="913484" y="285419"/>
                    <a:pt x="911655" y="323633"/>
                    <a:pt x="895005" y="356628"/>
                  </a:cubicBezTo>
                  <a:cubicBezTo>
                    <a:pt x="935925" y="275437"/>
                    <a:pt x="1067636" y="209295"/>
                    <a:pt x="1137740" y="297078"/>
                  </a:cubicBezTo>
                  <a:cubicBezTo>
                    <a:pt x="1183346" y="354189"/>
                    <a:pt x="1174431" y="440791"/>
                    <a:pt x="1135150" y="502399"/>
                  </a:cubicBezTo>
                  <a:cubicBezTo>
                    <a:pt x="1225485" y="398729"/>
                    <a:pt x="1422690" y="429628"/>
                    <a:pt x="1476945" y="556005"/>
                  </a:cubicBezTo>
                  <a:cubicBezTo>
                    <a:pt x="1532419" y="685202"/>
                    <a:pt x="1452942" y="782662"/>
                    <a:pt x="1370531" y="868311"/>
                  </a:cubicBezTo>
                  <a:cubicBezTo>
                    <a:pt x="1102803" y="1146631"/>
                    <a:pt x="711935" y="1084147"/>
                    <a:pt x="375778" y="980135"/>
                  </a:cubicBezTo>
                  <a:cubicBezTo>
                    <a:pt x="317600" y="962151"/>
                    <a:pt x="258888" y="941844"/>
                    <a:pt x="210196" y="905268"/>
                  </a:cubicBezTo>
                  <a:cubicBezTo>
                    <a:pt x="186650" y="887513"/>
                    <a:pt x="166228" y="866634"/>
                    <a:pt x="147902" y="843813"/>
                  </a:cubicBezTo>
                  <a:close/>
                </a:path>
              </a:pathLst>
            </a:custGeom>
            <a:solidFill>
              <a:srgbClr val="72A344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7B9714D-BF9C-5C82-46AC-E273934FF81D}"/>
                </a:ext>
              </a:extLst>
            </p:cNvPr>
            <p:cNvSpPr/>
            <p:nvPr/>
          </p:nvSpPr>
          <p:spPr>
            <a:xfrm>
              <a:off x="4221789" y="5287483"/>
              <a:ext cx="1328138" cy="948654"/>
            </a:xfrm>
            <a:custGeom>
              <a:avLst/>
              <a:gdLst>
                <a:gd name="connsiteX0" fmla="*/ 131326 w 1328138"/>
                <a:gd name="connsiteY0" fmla="*/ 749500 h 948654"/>
                <a:gd name="connsiteX1" fmla="*/ 54631 w 1328138"/>
                <a:gd name="connsiteY1" fmla="*/ 625179 h 948654"/>
                <a:gd name="connsiteX2" fmla="*/ 34 w 1328138"/>
                <a:gd name="connsiteY2" fmla="*/ 459635 h 948654"/>
                <a:gd name="connsiteX3" fmla="*/ 138718 w 1328138"/>
                <a:gd name="connsiteY3" fmla="*/ 316417 h 948654"/>
                <a:gd name="connsiteX4" fmla="*/ 281974 w 1328138"/>
                <a:gd name="connsiteY4" fmla="*/ 391283 h 948654"/>
                <a:gd name="connsiteX5" fmla="*/ 429878 w 1328138"/>
                <a:gd name="connsiteY5" fmla="*/ 262201 h 948654"/>
                <a:gd name="connsiteX6" fmla="*/ 518575 w 1328138"/>
                <a:gd name="connsiteY6" fmla="*/ 290737 h 948654"/>
                <a:gd name="connsiteX7" fmla="*/ 562618 w 1328138"/>
                <a:gd name="connsiteY7" fmla="*/ 71586 h 948654"/>
                <a:gd name="connsiteX8" fmla="*/ 729991 w 1328138"/>
                <a:gd name="connsiteY8" fmla="*/ 8797 h 948654"/>
                <a:gd name="connsiteX9" fmla="*/ 802763 w 1328138"/>
                <a:gd name="connsiteY9" fmla="*/ 100580 h 948654"/>
                <a:gd name="connsiteX10" fmla="*/ 812249 w 1328138"/>
                <a:gd name="connsiteY10" fmla="*/ 220671 h 948654"/>
                <a:gd name="connsiteX11" fmla="*/ 794914 w 1328138"/>
                <a:gd name="connsiteY11" fmla="*/ 316722 h 948654"/>
                <a:gd name="connsiteX12" fmla="*/ 1010484 w 1328138"/>
                <a:gd name="connsiteY12" fmla="*/ 263839 h 948654"/>
                <a:gd name="connsiteX13" fmla="*/ 1008198 w 1328138"/>
                <a:gd name="connsiteY13" fmla="*/ 446186 h 948654"/>
                <a:gd name="connsiteX14" fmla="*/ 1311740 w 1328138"/>
                <a:gd name="connsiteY14" fmla="*/ 493772 h 948654"/>
                <a:gd name="connsiteX15" fmla="*/ 1217252 w 1328138"/>
                <a:gd name="connsiteY15" fmla="*/ 771140 h 948654"/>
                <a:gd name="connsiteX16" fmla="*/ 333790 w 1328138"/>
                <a:gd name="connsiteY16" fmla="*/ 870429 h 948654"/>
                <a:gd name="connsiteX17" fmla="*/ 186724 w 1328138"/>
                <a:gd name="connsiteY17" fmla="*/ 803945 h 948654"/>
                <a:gd name="connsiteX18" fmla="*/ 131326 w 1328138"/>
                <a:gd name="connsiteY18" fmla="*/ 749500 h 948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8138" h="948654">
                  <a:moveTo>
                    <a:pt x="131326" y="749500"/>
                  </a:moveTo>
                  <a:cubicBezTo>
                    <a:pt x="101113" y="711819"/>
                    <a:pt x="77415" y="668080"/>
                    <a:pt x="54631" y="625179"/>
                  </a:cubicBezTo>
                  <a:cubicBezTo>
                    <a:pt x="27046" y="573287"/>
                    <a:pt x="-1110" y="518423"/>
                    <a:pt x="34" y="459635"/>
                  </a:cubicBezTo>
                  <a:cubicBezTo>
                    <a:pt x="1481" y="384920"/>
                    <a:pt x="66328" y="320379"/>
                    <a:pt x="138718" y="316417"/>
                  </a:cubicBezTo>
                  <a:cubicBezTo>
                    <a:pt x="177122" y="314322"/>
                    <a:pt x="289517" y="335315"/>
                    <a:pt x="281974" y="391283"/>
                  </a:cubicBezTo>
                  <a:cubicBezTo>
                    <a:pt x="291194" y="322970"/>
                    <a:pt x="358783" y="256943"/>
                    <a:pt x="429878" y="262201"/>
                  </a:cubicBezTo>
                  <a:cubicBezTo>
                    <a:pt x="461044" y="264525"/>
                    <a:pt x="490419" y="277136"/>
                    <a:pt x="518575" y="290737"/>
                  </a:cubicBezTo>
                  <a:cubicBezTo>
                    <a:pt x="511412" y="213928"/>
                    <a:pt x="517813" y="137576"/>
                    <a:pt x="562618" y="71586"/>
                  </a:cubicBezTo>
                  <a:cubicBezTo>
                    <a:pt x="598966" y="18056"/>
                    <a:pt x="670784" y="-17339"/>
                    <a:pt x="729991" y="8797"/>
                  </a:cubicBezTo>
                  <a:cubicBezTo>
                    <a:pt x="766872" y="25104"/>
                    <a:pt x="791561" y="61833"/>
                    <a:pt x="802763" y="100580"/>
                  </a:cubicBezTo>
                  <a:cubicBezTo>
                    <a:pt x="813964" y="139328"/>
                    <a:pt x="813431" y="180362"/>
                    <a:pt x="812249" y="220671"/>
                  </a:cubicBezTo>
                  <a:cubicBezTo>
                    <a:pt x="811297" y="253475"/>
                    <a:pt x="809659" y="287423"/>
                    <a:pt x="794914" y="316722"/>
                  </a:cubicBezTo>
                  <a:cubicBezTo>
                    <a:pt x="831261" y="244598"/>
                    <a:pt x="948228" y="185886"/>
                    <a:pt x="1010484" y="263839"/>
                  </a:cubicBezTo>
                  <a:cubicBezTo>
                    <a:pt x="1050984" y="314550"/>
                    <a:pt x="1043097" y="391474"/>
                    <a:pt x="1008198" y="446186"/>
                  </a:cubicBezTo>
                  <a:cubicBezTo>
                    <a:pt x="1088436" y="354098"/>
                    <a:pt x="1263544" y="381568"/>
                    <a:pt x="1311740" y="493772"/>
                  </a:cubicBezTo>
                  <a:cubicBezTo>
                    <a:pt x="1361004" y="608530"/>
                    <a:pt x="1290405" y="695055"/>
                    <a:pt x="1217252" y="771140"/>
                  </a:cubicBezTo>
                  <a:cubicBezTo>
                    <a:pt x="979470" y="1018295"/>
                    <a:pt x="632341" y="962822"/>
                    <a:pt x="333790" y="870429"/>
                  </a:cubicBezTo>
                  <a:cubicBezTo>
                    <a:pt x="282126" y="854427"/>
                    <a:pt x="229967" y="836406"/>
                    <a:pt x="186724" y="803945"/>
                  </a:cubicBezTo>
                  <a:cubicBezTo>
                    <a:pt x="165731" y="788323"/>
                    <a:pt x="147595" y="769807"/>
                    <a:pt x="131326" y="749500"/>
                  </a:cubicBezTo>
                  <a:close/>
                </a:path>
              </a:pathLst>
            </a:custGeom>
            <a:solidFill>
              <a:srgbClr val="638D3C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5" name="图形 2">
            <a:extLst>
              <a:ext uri="{FF2B5EF4-FFF2-40B4-BE49-F238E27FC236}">
                <a16:creationId xmlns:a16="http://schemas.microsoft.com/office/drawing/2014/main" id="{F525FE09-E07F-60E7-35B2-A561E0FF5363}"/>
              </a:ext>
            </a:extLst>
          </p:cNvPr>
          <p:cNvGrpSpPr/>
          <p:nvPr/>
        </p:nvGrpSpPr>
        <p:grpSpPr>
          <a:xfrm>
            <a:off x="8405335" y="5215803"/>
            <a:ext cx="1753292" cy="931116"/>
            <a:chOff x="7523710" y="5215803"/>
            <a:chExt cx="1314969" cy="931116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7A566873-1109-26FB-9BE2-5B472B4C6093}"/>
                </a:ext>
              </a:extLst>
            </p:cNvPr>
            <p:cNvSpPr/>
            <p:nvPr/>
          </p:nvSpPr>
          <p:spPr>
            <a:xfrm>
              <a:off x="7523710" y="5215803"/>
              <a:ext cx="1314969" cy="931116"/>
            </a:xfrm>
            <a:custGeom>
              <a:avLst/>
              <a:gdLst>
                <a:gd name="connsiteX0" fmla="*/ 199540 w 1314969"/>
                <a:gd name="connsiteY0" fmla="*/ 859241 h 931116"/>
                <a:gd name="connsiteX1" fmla="*/ 95718 w 1314969"/>
                <a:gd name="connsiteY1" fmla="*/ 757819 h 931116"/>
                <a:gd name="connsiteX2" fmla="*/ 3325 w 1314969"/>
                <a:gd name="connsiteY2" fmla="*/ 611363 h 931116"/>
                <a:gd name="connsiteX3" fmla="*/ 102576 w 1314969"/>
                <a:gd name="connsiteY3" fmla="*/ 440027 h 931116"/>
                <a:gd name="connsiteX4" fmla="*/ 258633 w 1314969"/>
                <a:gd name="connsiteY4" fmla="*/ 477784 h 931116"/>
                <a:gd name="connsiteX5" fmla="*/ 370190 w 1314969"/>
                <a:gd name="connsiteY5" fmla="*/ 317840 h 931116"/>
                <a:gd name="connsiteX6" fmla="*/ 462545 w 1314969"/>
                <a:gd name="connsiteY6" fmla="*/ 324051 h 931116"/>
                <a:gd name="connsiteX7" fmla="*/ 452372 w 1314969"/>
                <a:gd name="connsiteY7" fmla="*/ 102195 h 931116"/>
                <a:gd name="connsiteX8" fmla="*/ 598600 w 1314969"/>
                <a:gd name="connsiteY8" fmla="*/ 1496 h 931116"/>
                <a:gd name="connsiteX9" fmla="*/ 690802 w 1314969"/>
                <a:gd name="connsiteY9" fmla="*/ 72476 h 931116"/>
                <a:gd name="connsiteX10" fmla="*/ 728826 w 1314969"/>
                <a:gd name="connsiteY10" fmla="*/ 185938 h 931116"/>
                <a:gd name="connsiteX11" fmla="*/ 735188 w 1314969"/>
                <a:gd name="connsiteY11" fmla="*/ 282674 h 931116"/>
                <a:gd name="connsiteX12" fmla="*/ 930298 w 1314969"/>
                <a:gd name="connsiteY12" fmla="*/ 179918 h 931116"/>
                <a:gd name="connsiteX13" fmla="*/ 971903 w 1314969"/>
                <a:gd name="connsiteY13" fmla="*/ 356245 h 931116"/>
                <a:gd name="connsiteX14" fmla="*/ 1275942 w 1314969"/>
                <a:gd name="connsiteY14" fmla="*/ 329194 h 931116"/>
                <a:gd name="connsiteX15" fmla="*/ 1251481 w 1314969"/>
                <a:gd name="connsiteY15" fmla="*/ 619250 h 931116"/>
                <a:gd name="connsiteX16" fmla="*/ 423759 w 1314969"/>
                <a:gd name="connsiteY16" fmla="*/ 927212 h 931116"/>
                <a:gd name="connsiteX17" fmla="*/ 266025 w 1314969"/>
                <a:gd name="connsiteY17" fmla="*/ 898446 h 931116"/>
                <a:gd name="connsiteX18" fmla="*/ 199540 w 1314969"/>
                <a:gd name="connsiteY18" fmla="*/ 859241 h 931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14969" h="931116">
                  <a:moveTo>
                    <a:pt x="199540" y="859241"/>
                  </a:moveTo>
                  <a:cubicBezTo>
                    <a:pt x="161364" y="830171"/>
                    <a:pt x="128026" y="793710"/>
                    <a:pt x="95718" y="757819"/>
                  </a:cubicBezTo>
                  <a:cubicBezTo>
                    <a:pt x="56665" y="714423"/>
                    <a:pt x="16356" y="668284"/>
                    <a:pt x="3325" y="611363"/>
                  </a:cubicBezTo>
                  <a:cubicBezTo>
                    <a:pt x="-13210" y="539011"/>
                    <a:pt x="33805" y="461211"/>
                    <a:pt x="102576" y="440027"/>
                  </a:cubicBezTo>
                  <a:cubicBezTo>
                    <a:pt x="139114" y="428788"/>
                    <a:pt x="252499" y="422006"/>
                    <a:pt x="258633" y="477784"/>
                  </a:cubicBezTo>
                  <a:cubicBezTo>
                    <a:pt x="251128" y="409738"/>
                    <a:pt x="300391" y="329842"/>
                    <a:pt x="370190" y="317840"/>
                  </a:cubicBezTo>
                  <a:cubicBezTo>
                    <a:pt x="400785" y="312583"/>
                    <a:pt x="432141" y="317688"/>
                    <a:pt x="462545" y="324051"/>
                  </a:cubicBezTo>
                  <a:cubicBezTo>
                    <a:pt x="437208" y="251699"/>
                    <a:pt x="425016" y="176603"/>
                    <a:pt x="452372" y="102195"/>
                  </a:cubicBezTo>
                  <a:cubicBezTo>
                    <a:pt x="474546" y="41882"/>
                    <a:pt x="535277" y="-9515"/>
                    <a:pt x="598600" y="1496"/>
                  </a:cubicBezTo>
                  <a:cubicBezTo>
                    <a:pt x="638071" y="8354"/>
                    <a:pt x="670723" y="37844"/>
                    <a:pt x="690802" y="72476"/>
                  </a:cubicBezTo>
                  <a:cubicBezTo>
                    <a:pt x="710881" y="107147"/>
                    <a:pt x="720253" y="146809"/>
                    <a:pt x="728826" y="185938"/>
                  </a:cubicBezTo>
                  <a:cubicBezTo>
                    <a:pt x="735798" y="217790"/>
                    <a:pt x="742389" y="250898"/>
                    <a:pt x="735188" y="282674"/>
                  </a:cubicBezTo>
                  <a:cubicBezTo>
                    <a:pt x="752905" y="204417"/>
                    <a:pt x="851546" y="119720"/>
                    <a:pt x="930298" y="179918"/>
                  </a:cubicBezTo>
                  <a:cubicBezTo>
                    <a:pt x="981505" y="219085"/>
                    <a:pt x="992363" y="295133"/>
                    <a:pt x="971903" y="356245"/>
                  </a:cubicBezTo>
                  <a:cubicBezTo>
                    <a:pt x="1027111" y="248194"/>
                    <a:pt x="1202523" y="232611"/>
                    <a:pt x="1275942" y="329194"/>
                  </a:cubicBezTo>
                  <a:cubicBezTo>
                    <a:pt x="1350998" y="427950"/>
                    <a:pt x="1303755" y="528343"/>
                    <a:pt x="1251481" y="619250"/>
                  </a:cubicBezTo>
                  <a:cubicBezTo>
                    <a:pt x="1081670" y="914639"/>
                    <a:pt x="733741" y="944547"/>
                    <a:pt x="423759" y="927212"/>
                  </a:cubicBezTo>
                  <a:cubicBezTo>
                    <a:pt x="370114" y="924202"/>
                    <a:pt x="315517" y="919363"/>
                    <a:pt x="266025" y="898446"/>
                  </a:cubicBezTo>
                  <a:cubicBezTo>
                    <a:pt x="242060" y="888426"/>
                    <a:pt x="220114" y="874900"/>
                    <a:pt x="199540" y="859241"/>
                  </a:cubicBezTo>
                  <a:close/>
                </a:path>
              </a:pathLst>
            </a:custGeom>
            <a:solidFill>
              <a:srgbClr val="72A344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8C995F58-1BE7-C491-1538-099EF103B6AE}"/>
                </a:ext>
              </a:extLst>
            </p:cNvPr>
            <p:cNvSpPr/>
            <p:nvPr/>
          </p:nvSpPr>
          <p:spPr>
            <a:xfrm>
              <a:off x="7601075" y="5315608"/>
              <a:ext cx="1167824" cy="826973"/>
            </a:xfrm>
            <a:custGeom>
              <a:avLst/>
              <a:gdLst>
                <a:gd name="connsiteX0" fmla="*/ 177230 w 1167824"/>
                <a:gd name="connsiteY0" fmla="*/ 763094 h 826973"/>
                <a:gd name="connsiteX1" fmla="*/ 85028 w 1167824"/>
                <a:gd name="connsiteY1" fmla="*/ 673025 h 826973"/>
                <a:gd name="connsiteX2" fmla="*/ 2961 w 1167824"/>
                <a:gd name="connsiteY2" fmla="*/ 542952 h 826973"/>
                <a:gd name="connsiteX3" fmla="*/ 91124 w 1167824"/>
                <a:gd name="connsiteY3" fmla="*/ 390780 h 826973"/>
                <a:gd name="connsiteX4" fmla="*/ 229732 w 1167824"/>
                <a:gd name="connsiteY4" fmla="*/ 424309 h 826973"/>
                <a:gd name="connsiteX5" fmla="*/ 328792 w 1167824"/>
                <a:gd name="connsiteY5" fmla="*/ 282272 h 826973"/>
                <a:gd name="connsiteX6" fmla="*/ 410783 w 1167824"/>
                <a:gd name="connsiteY6" fmla="*/ 287796 h 826973"/>
                <a:gd name="connsiteX7" fmla="*/ 401753 w 1167824"/>
                <a:gd name="connsiteY7" fmla="*/ 90781 h 826973"/>
                <a:gd name="connsiteX8" fmla="*/ 531636 w 1167824"/>
                <a:gd name="connsiteY8" fmla="*/ 1322 h 826973"/>
                <a:gd name="connsiteX9" fmla="*/ 613513 w 1167824"/>
                <a:gd name="connsiteY9" fmla="*/ 64378 h 826973"/>
                <a:gd name="connsiteX10" fmla="*/ 647270 w 1167824"/>
                <a:gd name="connsiteY10" fmla="*/ 165152 h 826973"/>
                <a:gd name="connsiteX11" fmla="*/ 652909 w 1167824"/>
                <a:gd name="connsiteY11" fmla="*/ 251068 h 826973"/>
                <a:gd name="connsiteX12" fmla="*/ 826187 w 1167824"/>
                <a:gd name="connsiteY12" fmla="*/ 159780 h 826973"/>
                <a:gd name="connsiteX13" fmla="*/ 863144 w 1167824"/>
                <a:gd name="connsiteY13" fmla="*/ 316371 h 826973"/>
                <a:gd name="connsiteX14" fmla="*/ 1133159 w 1167824"/>
                <a:gd name="connsiteY14" fmla="*/ 292368 h 826973"/>
                <a:gd name="connsiteX15" fmla="*/ 1111442 w 1167824"/>
                <a:gd name="connsiteY15" fmla="*/ 550001 h 826973"/>
                <a:gd name="connsiteX16" fmla="*/ 376303 w 1167824"/>
                <a:gd name="connsiteY16" fmla="*/ 823520 h 826973"/>
                <a:gd name="connsiteX17" fmla="*/ 236209 w 1167824"/>
                <a:gd name="connsiteY17" fmla="*/ 797993 h 826973"/>
                <a:gd name="connsiteX18" fmla="*/ 177230 w 1167824"/>
                <a:gd name="connsiteY18" fmla="*/ 763094 h 826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67824" h="826973">
                  <a:moveTo>
                    <a:pt x="177230" y="763094"/>
                  </a:moveTo>
                  <a:cubicBezTo>
                    <a:pt x="143321" y="737262"/>
                    <a:pt x="113717" y="704877"/>
                    <a:pt x="85028" y="673025"/>
                  </a:cubicBezTo>
                  <a:cubicBezTo>
                    <a:pt x="50319" y="634506"/>
                    <a:pt x="14543" y="593510"/>
                    <a:pt x="2961" y="542952"/>
                  </a:cubicBezTo>
                  <a:cubicBezTo>
                    <a:pt x="-11746" y="478677"/>
                    <a:pt x="30012" y="409602"/>
                    <a:pt x="91124" y="390780"/>
                  </a:cubicBezTo>
                  <a:cubicBezTo>
                    <a:pt x="123547" y="380798"/>
                    <a:pt x="224245" y="374779"/>
                    <a:pt x="229732" y="424309"/>
                  </a:cubicBezTo>
                  <a:cubicBezTo>
                    <a:pt x="223064" y="363844"/>
                    <a:pt x="266841" y="292902"/>
                    <a:pt x="328792" y="282272"/>
                  </a:cubicBezTo>
                  <a:cubicBezTo>
                    <a:pt x="355957" y="277624"/>
                    <a:pt x="383808" y="282157"/>
                    <a:pt x="410783" y="287796"/>
                  </a:cubicBezTo>
                  <a:cubicBezTo>
                    <a:pt x="388266" y="223560"/>
                    <a:pt x="377445" y="156846"/>
                    <a:pt x="401753" y="90781"/>
                  </a:cubicBezTo>
                  <a:cubicBezTo>
                    <a:pt x="421451" y="37212"/>
                    <a:pt x="475401" y="-8431"/>
                    <a:pt x="531636" y="1322"/>
                  </a:cubicBezTo>
                  <a:cubicBezTo>
                    <a:pt x="566688" y="7418"/>
                    <a:pt x="595682" y="33593"/>
                    <a:pt x="613513" y="64378"/>
                  </a:cubicBezTo>
                  <a:cubicBezTo>
                    <a:pt x="631344" y="95163"/>
                    <a:pt x="639688" y="130405"/>
                    <a:pt x="647270" y="165152"/>
                  </a:cubicBezTo>
                  <a:cubicBezTo>
                    <a:pt x="653442" y="193422"/>
                    <a:pt x="659309" y="222836"/>
                    <a:pt x="652909" y="251068"/>
                  </a:cubicBezTo>
                  <a:cubicBezTo>
                    <a:pt x="668644" y="181573"/>
                    <a:pt x="756236" y="106326"/>
                    <a:pt x="826187" y="159780"/>
                  </a:cubicBezTo>
                  <a:cubicBezTo>
                    <a:pt x="871678" y="194565"/>
                    <a:pt x="881318" y="262079"/>
                    <a:pt x="863144" y="316371"/>
                  </a:cubicBezTo>
                  <a:cubicBezTo>
                    <a:pt x="912179" y="220397"/>
                    <a:pt x="1067970" y="206567"/>
                    <a:pt x="1133159" y="292368"/>
                  </a:cubicBezTo>
                  <a:cubicBezTo>
                    <a:pt x="1199834" y="380075"/>
                    <a:pt x="1157848" y="469228"/>
                    <a:pt x="1111442" y="550001"/>
                  </a:cubicBezTo>
                  <a:cubicBezTo>
                    <a:pt x="960604" y="812319"/>
                    <a:pt x="651613" y="838875"/>
                    <a:pt x="376303" y="823520"/>
                  </a:cubicBezTo>
                  <a:cubicBezTo>
                    <a:pt x="328678" y="820853"/>
                    <a:pt x="280176" y="816548"/>
                    <a:pt x="236209" y="797993"/>
                  </a:cubicBezTo>
                  <a:cubicBezTo>
                    <a:pt x="214987" y="789002"/>
                    <a:pt x="195480" y="777000"/>
                    <a:pt x="177230" y="763094"/>
                  </a:cubicBezTo>
                  <a:close/>
                </a:path>
              </a:pathLst>
            </a:custGeom>
            <a:solidFill>
              <a:srgbClr val="638D3C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8" name="图形 2">
            <a:extLst>
              <a:ext uri="{FF2B5EF4-FFF2-40B4-BE49-F238E27FC236}">
                <a16:creationId xmlns:a16="http://schemas.microsoft.com/office/drawing/2014/main" id="{345E2C56-4EE9-33FA-D796-9E45D9686B0F}"/>
              </a:ext>
            </a:extLst>
          </p:cNvPr>
          <p:cNvGrpSpPr/>
          <p:nvPr/>
        </p:nvGrpSpPr>
        <p:grpSpPr>
          <a:xfrm>
            <a:off x="0" y="5126545"/>
            <a:ext cx="12192000" cy="1731454"/>
            <a:chOff x="1524000" y="5126545"/>
            <a:chExt cx="9144000" cy="1731454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47B37805-B235-33D2-5D14-7A2FF3136FCF}"/>
                </a:ext>
              </a:extLst>
            </p:cNvPr>
            <p:cNvSpPr/>
            <p:nvPr/>
          </p:nvSpPr>
          <p:spPr>
            <a:xfrm>
              <a:off x="1524000" y="5126545"/>
              <a:ext cx="9144000" cy="1731454"/>
            </a:xfrm>
            <a:custGeom>
              <a:avLst/>
              <a:gdLst>
                <a:gd name="connsiteX0" fmla="*/ 9144000 w 9144000"/>
                <a:gd name="connsiteY0" fmla="*/ 0 h 1731454"/>
                <a:gd name="connsiteX1" fmla="*/ 9144000 w 9144000"/>
                <a:gd name="connsiteY1" fmla="*/ 1731454 h 1731454"/>
                <a:gd name="connsiteX2" fmla="*/ 0 w 9144000"/>
                <a:gd name="connsiteY2" fmla="*/ 1731454 h 1731454"/>
                <a:gd name="connsiteX3" fmla="*/ 0 w 9144000"/>
                <a:gd name="connsiteY3" fmla="*/ 0 h 1731454"/>
                <a:gd name="connsiteX4" fmla="*/ 4572000 w 9144000"/>
                <a:gd name="connsiteY4" fmla="*/ 795413 h 1731454"/>
                <a:gd name="connsiteX5" fmla="*/ 9144000 w 9144000"/>
                <a:gd name="connsiteY5" fmla="*/ 0 h 1731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0" h="1731454">
                  <a:moveTo>
                    <a:pt x="9144000" y="0"/>
                  </a:moveTo>
                  <a:lnTo>
                    <a:pt x="9144000" y="1731454"/>
                  </a:lnTo>
                  <a:lnTo>
                    <a:pt x="0" y="1731454"/>
                  </a:lnTo>
                  <a:lnTo>
                    <a:pt x="0" y="0"/>
                  </a:lnTo>
                  <a:cubicBezTo>
                    <a:pt x="1162317" y="490880"/>
                    <a:pt x="2781338" y="795413"/>
                    <a:pt x="4572000" y="795413"/>
                  </a:cubicBezTo>
                  <a:cubicBezTo>
                    <a:pt x="6362662" y="795413"/>
                    <a:pt x="7981683" y="490880"/>
                    <a:pt x="9144000" y="0"/>
                  </a:cubicBezTo>
                  <a:close/>
                </a:path>
              </a:pathLst>
            </a:custGeom>
            <a:solidFill>
              <a:srgbClr val="DAE472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CED30F66-5B63-D0F4-69D5-256B86C30981}"/>
                </a:ext>
              </a:extLst>
            </p:cNvPr>
            <p:cNvSpPr/>
            <p:nvPr/>
          </p:nvSpPr>
          <p:spPr>
            <a:xfrm>
              <a:off x="1524000" y="5309349"/>
              <a:ext cx="9144000" cy="1548650"/>
            </a:xfrm>
            <a:custGeom>
              <a:avLst/>
              <a:gdLst>
                <a:gd name="connsiteX0" fmla="*/ 9144000 w 9144000"/>
                <a:gd name="connsiteY0" fmla="*/ 106489 h 1548650"/>
                <a:gd name="connsiteX1" fmla="*/ 9144000 w 9144000"/>
                <a:gd name="connsiteY1" fmla="*/ 1548651 h 1548650"/>
                <a:gd name="connsiteX2" fmla="*/ 0 w 9144000"/>
                <a:gd name="connsiteY2" fmla="*/ 1548651 h 1548650"/>
                <a:gd name="connsiteX3" fmla="*/ 0 w 9144000"/>
                <a:gd name="connsiteY3" fmla="*/ 106489 h 1548650"/>
                <a:gd name="connsiteX4" fmla="*/ 216141 w 9144000"/>
                <a:gd name="connsiteY4" fmla="*/ 0 h 1548650"/>
                <a:gd name="connsiteX5" fmla="*/ 4572000 w 9144000"/>
                <a:gd name="connsiteY5" fmla="*/ 809549 h 1548650"/>
                <a:gd name="connsiteX6" fmla="*/ 8927859 w 9144000"/>
                <a:gd name="connsiteY6" fmla="*/ 0 h 1548650"/>
                <a:gd name="connsiteX7" fmla="*/ 9144000 w 9144000"/>
                <a:gd name="connsiteY7" fmla="*/ 106489 h 154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44000" h="1548650">
                  <a:moveTo>
                    <a:pt x="9144000" y="106489"/>
                  </a:moveTo>
                  <a:lnTo>
                    <a:pt x="9144000" y="1548651"/>
                  </a:lnTo>
                  <a:lnTo>
                    <a:pt x="0" y="1548651"/>
                  </a:lnTo>
                  <a:lnTo>
                    <a:pt x="0" y="106489"/>
                  </a:lnTo>
                  <a:cubicBezTo>
                    <a:pt x="69609" y="70104"/>
                    <a:pt x="141694" y="34595"/>
                    <a:pt x="216141" y="0"/>
                  </a:cubicBezTo>
                  <a:cubicBezTo>
                    <a:pt x="1284389" y="496710"/>
                    <a:pt x="2840088" y="809549"/>
                    <a:pt x="4572000" y="809549"/>
                  </a:cubicBezTo>
                  <a:cubicBezTo>
                    <a:pt x="6303912" y="809549"/>
                    <a:pt x="7859611" y="496710"/>
                    <a:pt x="8927859" y="0"/>
                  </a:cubicBezTo>
                  <a:cubicBezTo>
                    <a:pt x="9002306" y="34595"/>
                    <a:pt x="9074391" y="70104"/>
                    <a:pt x="9144000" y="106489"/>
                  </a:cubicBezTo>
                  <a:close/>
                </a:path>
              </a:pathLst>
            </a:custGeom>
            <a:solidFill>
              <a:srgbClr val="B6D15F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3A067AFA-906D-ABF2-97EF-055A6031B88F}"/>
                </a:ext>
              </a:extLst>
            </p:cNvPr>
            <p:cNvSpPr/>
            <p:nvPr/>
          </p:nvSpPr>
          <p:spPr>
            <a:xfrm>
              <a:off x="1524000" y="5710580"/>
              <a:ext cx="9144000" cy="768858"/>
            </a:xfrm>
            <a:custGeom>
              <a:avLst/>
              <a:gdLst>
                <a:gd name="connsiteX0" fmla="*/ 8436559 w 9144000"/>
                <a:gd name="connsiteY0" fmla="*/ 0 h 768858"/>
                <a:gd name="connsiteX1" fmla="*/ 4572000 w 9144000"/>
                <a:gd name="connsiteY1" fmla="*/ 616382 h 768858"/>
                <a:gd name="connsiteX2" fmla="*/ 707441 w 9144000"/>
                <a:gd name="connsiteY2" fmla="*/ 0 h 768858"/>
                <a:gd name="connsiteX3" fmla="*/ 0 w 9144000"/>
                <a:gd name="connsiteY3" fmla="*/ 361074 h 768858"/>
                <a:gd name="connsiteX4" fmla="*/ 0 w 9144000"/>
                <a:gd name="connsiteY4" fmla="*/ 741845 h 768858"/>
                <a:gd name="connsiteX5" fmla="*/ 931545 w 9144000"/>
                <a:gd name="connsiteY5" fmla="*/ 255080 h 768858"/>
                <a:gd name="connsiteX6" fmla="*/ 4572000 w 9144000"/>
                <a:gd name="connsiteY6" fmla="*/ 768858 h 768858"/>
                <a:gd name="connsiteX7" fmla="*/ 8212455 w 9144000"/>
                <a:gd name="connsiteY7" fmla="*/ 255080 h 768858"/>
                <a:gd name="connsiteX8" fmla="*/ 9144000 w 9144000"/>
                <a:gd name="connsiteY8" fmla="*/ 741845 h 768858"/>
                <a:gd name="connsiteX9" fmla="*/ 9144000 w 9144000"/>
                <a:gd name="connsiteY9" fmla="*/ 361074 h 768858"/>
                <a:gd name="connsiteX10" fmla="*/ 8436559 w 9144000"/>
                <a:gd name="connsiteY10" fmla="*/ 0 h 76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4000" h="768858">
                  <a:moveTo>
                    <a:pt x="8436559" y="0"/>
                  </a:moveTo>
                  <a:cubicBezTo>
                    <a:pt x="7488784" y="378181"/>
                    <a:pt x="6108573" y="616382"/>
                    <a:pt x="4572000" y="616382"/>
                  </a:cubicBezTo>
                  <a:cubicBezTo>
                    <a:pt x="3035427" y="616382"/>
                    <a:pt x="1655216" y="378181"/>
                    <a:pt x="707441" y="0"/>
                  </a:cubicBezTo>
                  <a:cubicBezTo>
                    <a:pt x="433197" y="109424"/>
                    <a:pt x="195148" y="230581"/>
                    <a:pt x="0" y="361074"/>
                  </a:cubicBezTo>
                  <a:lnTo>
                    <a:pt x="0" y="741845"/>
                  </a:lnTo>
                  <a:cubicBezTo>
                    <a:pt x="213093" y="561061"/>
                    <a:pt x="531419" y="396354"/>
                    <a:pt x="931545" y="255080"/>
                  </a:cubicBezTo>
                  <a:cubicBezTo>
                    <a:pt x="1824380" y="570319"/>
                    <a:pt x="3124543" y="768858"/>
                    <a:pt x="4572000" y="768858"/>
                  </a:cubicBezTo>
                  <a:cubicBezTo>
                    <a:pt x="6019457" y="768858"/>
                    <a:pt x="7319620" y="570319"/>
                    <a:pt x="8212455" y="255080"/>
                  </a:cubicBezTo>
                  <a:cubicBezTo>
                    <a:pt x="8612581" y="396354"/>
                    <a:pt x="8930907" y="561061"/>
                    <a:pt x="9144000" y="741845"/>
                  </a:cubicBezTo>
                  <a:lnTo>
                    <a:pt x="9144000" y="361074"/>
                  </a:lnTo>
                  <a:cubicBezTo>
                    <a:pt x="8948852" y="230581"/>
                    <a:pt x="8710803" y="109424"/>
                    <a:pt x="8436559" y="0"/>
                  </a:cubicBezTo>
                  <a:close/>
                </a:path>
              </a:pathLst>
            </a:custGeom>
            <a:solidFill>
              <a:srgbClr val="DAE472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3" name="图形 2">
            <a:extLst>
              <a:ext uri="{FF2B5EF4-FFF2-40B4-BE49-F238E27FC236}">
                <a16:creationId xmlns:a16="http://schemas.microsoft.com/office/drawing/2014/main" id="{BAEB6D53-C68C-41B9-B499-C21F6E813839}"/>
              </a:ext>
            </a:extLst>
          </p:cNvPr>
          <p:cNvGrpSpPr/>
          <p:nvPr/>
        </p:nvGrpSpPr>
        <p:grpSpPr>
          <a:xfrm>
            <a:off x="8782835" y="2999012"/>
            <a:ext cx="3409165" cy="3858987"/>
            <a:chOff x="7260183" y="2999012"/>
            <a:chExt cx="3409165" cy="3858987"/>
          </a:xfrm>
        </p:grpSpPr>
        <p:grpSp>
          <p:nvGrpSpPr>
            <p:cNvPr id="44" name="图形 2">
              <a:extLst>
                <a:ext uri="{FF2B5EF4-FFF2-40B4-BE49-F238E27FC236}">
                  <a16:creationId xmlns:a16="http://schemas.microsoft.com/office/drawing/2014/main" id="{77164927-288D-79C2-6D85-E03249021C92}"/>
                </a:ext>
              </a:extLst>
            </p:cNvPr>
            <p:cNvGrpSpPr/>
            <p:nvPr/>
          </p:nvGrpSpPr>
          <p:grpSpPr>
            <a:xfrm>
              <a:off x="7260183" y="2999012"/>
              <a:ext cx="3409165" cy="3858987"/>
              <a:chOff x="7260183" y="2999012"/>
              <a:chExt cx="3409165" cy="3858987"/>
            </a:xfrm>
          </p:grpSpPr>
          <p:grpSp>
            <p:nvGrpSpPr>
              <p:cNvPr id="45" name="图形 2">
                <a:extLst>
                  <a:ext uri="{FF2B5EF4-FFF2-40B4-BE49-F238E27FC236}">
                    <a16:creationId xmlns:a16="http://schemas.microsoft.com/office/drawing/2014/main" id="{1EF07AE1-9DFE-A898-7A30-018CC20C154A}"/>
                  </a:ext>
                </a:extLst>
              </p:cNvPr>
              <p:cNvGrpSpPr/>
              <p:nvPr/>
            </p:nvGrpSpPr>
            <p:grpSpPr>
              <a:xfrm>
                <a:off x="7893541" y="4424403"/>
                <a:ext cx="1066283" cy="1556763"/>
                <a:chOff x="7893541" y="4424403"/>
                <a:chExt cx="1066283" cy="1556763"/>
              </a:xfrm>
            </p:grpSpPr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F36A3B03-B0BF-9E47-92BF-FE42D3081139}"/>
                    </a:ext>
                  </a:extLst>
                </p:cNvPr>
                <p:cNvSpPr/>
                <p:nvPr/>
              </p:nvSpPr>
              <p:spPr>
                <a:xfrm>
                  <a:off x="8453513" y="4972964"/>
                  <a:ext cx="506310" cy="1008202"/>
                </a:xfrm>
                <a:custGeom>
                  <a:avLst/>
                  <a:gdLst>
                    <a:gd name="connsiteX0" fmla="*/ 5639 w 506310"/>
                    <a:gd name="connsiteY0" fmla="*/ 0 h 1008202"/>
                    <a:gd name="connsiteX1" fmla="*/ 350939 w 506310"/>
                    <a:gd name="connsiteY1" fmla="*/ 495910 h 1008202"/>
                    <a:gd name="connsiteX2" fmla="*/ 392392 w 506310"/>
                    <a:gd name="connsiteY2" fmla="*/ 575348 h 1008202"/>
                    <a:gd name="connsiteX3" fmla="*/ 429654 w 506310"/>
                    <a:gd name="connsiteY3" fmla="*/ 656844 h 1008202"/>
                    <a:gd name="connsiteX4" fmla="*/ 466649 w 506310"/>
                    <a:gd name="connsiteY4" fmla="*/ 767296 h 1008202"/>
                    <a:gd name="connsiteX5" fmla="*/ 492671 w 506310"/>
                    <a:gd name="connsiteY5" fmla="*/ 880948 h 1008202"/>
                    <a:gd name="connsiteX6" fmla="*/ 506311 w 506310"/>
                    <a:gd name="connsiteY6" fmla="*/ 1006297 h 1008202"/>
                    <a:gd name="connsiteX7" fmla="*/ 498919 w 506310"/>
                    <a:gd name="connsiteY7" fmla="*/ 1008202 h 1008202"/>
                    <a:gd name="connsiteX8" fmla="*/ 437731 w 506310"/>
                    <a:gd name="connsiteY8" fmla="*/ 879462 h 1008202"/>
                    <a:gd name="connsiteX9" fmla="*/ 409537 w 506310"/>
                    <a:gd name="connsiteY9" fmla="*/ 815112 h 1008202"/>
                    <a:gd name="connsiteX10" fmla="*/ 381914 w 506310"/>
                    <a:gd name="connsiteY10" fmla="*/ 750875 h 1008202"/>
                    <a:gd name="connsiteX11" fmla="*/ 342976 w 506310"/>
                    <a:gd name="connsiteY11" fmla="*/ 653834 h 1008202"/>
                    <a:gd name="connsiteX12" fmla="*/ 319011 w 506310"/>
                    <a:gd name="connsiteY12" fmla="*/ 588226 h 1008202"/>
                    <a:gd name="connsiteX13" fmla="*/ 279463 w 506310"/>
                    <a:gd name="connsiteY13" fmla="*/ 491071 h 1008202"/>
                    <a:gd name="connsiteX14" fmla="*/ 250279 w 506310"/>
                    <a:gd name="connsiteY14" fmla="*/ 427482 h 1008202"/>
                    <a:gd name="connsiteX15" fmla="*/ 153162 w 506310"/>
                    <a:gd name="connsiteY15" fmla="*/ 240983 h 1008202"/>
                    <a:gd name="connsiteX16" fmla="*/ 0 w 506310"/>
                    <a:gd name="connsiteY16" fmla="*/ 5182 h 1008202"/>
                    <a:gd name="connsiteX17" fmla="*/ 5639 w 506310"/>
                    <a:gd name="connsiteY17" fmla="*/ 0 h 1008202"/>
                    <a:gd name="connsiteX18" fmla="*/ 5639 w 506310"/>
                    <a:gd name="connsiteY18" fmla="*/ 0 h 1008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506310" h="1008202">
                      <a:moveTo>
                        <a:pt x="5639" y="0"/>
                      </a:moveTo>
                      <a:cubicBezTo>
                        <a:pt x="145885" y="144818"/>
                        <a:pt x="257708" y="317678"/>
                        <a:pt x="350939" y="495910"/>
                      </a:cubicBezTo>
                      <a:cubicBezTo>
                        <a:pt x="362826" y="519189"/>
                        <a:pt x="381038" y="551955"/>
                        <a:pt x="392392" y="575348"/>
                      </a:cubicBezTo>
                      <a:cubicBezTo>
                        <a:pt x="404507" y="600304"/>
                        <a:pt x="419024" y="631355"/>
                        <a:pt x="429654" y="656844"/>
                      </a:cubicBezTo>
                      <a:cubicBezTo>
                        <a:pt x="443484" y="691934"/>
                        <a:pt x="455676" y="731101"/>
                        <a:pt x="466649" y="767296"/>
                      </a:cubicBezTo>
                      <a:cubicBezTo>
                        <a:pt x="476440" y="804901"/>
                        <a:pt x="485165" y="842848"/>
                        <a:pt x="492671" y="880948"/>
                      </a:cubicBezTo>
                      <a:cubicBezTo>
                        <a:pt x="499263" y="922477"/>
                        <a:pt x="504444" y="964197"/>
                        <a:pt x="506311" y="1006297"/>
                      </a:cubicBezTo>
                      <a:cubicBezTo>
                        <a:pt x="506311" y="1006297"/>
                        <a:pt x="498919" y="1008202"/>
                        <a:pt x="498919" y="1008202"/>
                      </a:cubicBezTo>
                      <a:cubicBezTo>
                        <a:pt x="475298" y="966292"/>
                        <a:pt x="457619" y="922820"/>
                        <a:pt x="437731" y="879462"/>
                      </a:cubicBezTo>
                      <a:cubicBezTo>
                        <a:pt x="427863" y="858088"/>
                        <a:pt x="418567" y="836638"/>
                        <a:pt x="409537" y="815112"/>
                      </a:cubicBezTo>
                      <a:cubicBezTo>
                        <a:pt x="400888" y="793471"/>
                        <a:pt x="391135" y="772249"/>
                        <a:pt x="381914" y="750875"/>
                      </a:cubicBezTo>
                      <a:cubicBezTo>
                        <a:pt x="368237" y="718757"/>
                        <a:pt x="355892" y="686219"/>
                        <a:pt x="342976" y="653834"/>
                      </a:cubicBezTo>
                      <a:cubicBezTo>
                        <a:pt x="335661" y="634937"/>
                        <a:pt x="326060" y="606933"/>
                        <a:pt x="319011" y="588226"/>
                      </a:cubicBezTo>
                      <a:cubicBezTo>
                        <a:pt x="306400" y="556793"/>
                        <a:pt x="293408" y="521742"/>
                        <a:pt x="279463" y="491071"/>
                      </a:cubicBezTo>
                      <a:cubicBezTo>
                        <a:pt x="279463" y="491071"/>
                        <a:pt x="250279" y="427482"/>
                        <a:pt x="250279" y="427482"/>
                      </a:cubicBezTo>
                      <a:cubicBezTo>
                        <a:pt x="219951" y="364960"/>
                        <a:pt x="187871" y="301219"/>
                        <a:pt x="153162" y="240983"/>
                      </a:cubicBezTo>
                      <a:cubicBezTo>
                        <a:pt x="107061" y="159563"/>
                        <a:pt x="56997" y="79819"/>
                        <a:pt x="0" y="5182"/>
                      </a:cubicBezTo>
                      <a:lnTo>
                        <a:pt x="5639" y="0"/>
                      </a:lnTo>
                      <a:lnTo>
                        <a:pt x="5639" y="0"/>
                      </a:lnTo>
                      <a:close/>
                    </a:path>
                  </a:pathLst>
                </a:custGeom>
                <a:solidFill>
                  <a:srgbClr val="4C6B31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47" name="图形 2">
                  <a:extLst>
                    <a:ext uri="{FF2B5EF4-FFF2-40B4-BE49-F238E27FC236}">
                      <a16:creationId xmlns:a16="http://schemas.microsoft.com/office/drawing/2014/main" id="{6BB7B73C-5B3E-8263-F895-2A94A03A86FC}"/>
                    </a:ext>
                  </a:extLst>
                </p:cNvPr>
                <p:cNvGrpSpPr/>
                <p:nvPr/>
              </p:nvGrpSpPr>
              <p:grpSpPr>
                <a:xfrm>
                  <a:off x="7893541" y="4424403"/>
                  <a:ext cx="869474" cy="744150"/>
                  <a:chOff x="7893541" y="4424403"/>
                  <a:chExt cx="869474" cy="744150"/>
                </a:xfrm>
              </p:grpSpPr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1C5C006A-4AE1-A70A-A4E1-F9DEF0A5901A}"/>
                      </a:ext>
                    </a:extLst>
                  </p:cNvPr>
                  <p:cNvSpPr/>
                  <p:nvPr/>
                </p:nvSpPr>
                <p:spPr>
                  <a:xfrm rot="-1926809">
                    <a:off x="8449330" y="5018161"/>
                    <a:ext cx="176098" cy="112166"/>
                  </a:xfrm>
                  <a:custGeom>
                    <a:avLst/>
                    <a:gdLst>
                      <a:gd name="connsiteX0" fmla="*/ 176099 w 176098"/>
                      <a:gd name="connsiteY0" fmla="*/ 56083 h 112166"/>
                      <a:gd name="connsiteX1" fmla="*/ 88050 w 176098"/>
                      <a:gd name="connsiteY1" fmla="*/ 112167 h 112166"/>
                      <a:gd name="connsiteX2" fmla="*/ 0 w 176098"/>
                      <a:gd name="connsiteY2" fmla="*/ 56083 h 112166"/>
                      <a:gd name="connsiteX3" fmla="*/ 88050 w 176098"/>
                      <a:gd name="connsiteY3" fmla="*/ 0 h 112166"/>
                      <a:gd name="connsiteX4" fmla="*/ 176099 w 176098"/>
                      <a:gd name="connsiteY4" fmla="*/ 56083 h 112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6098" h="112166">
                        <a:moveTo>
                          <a:pt x="176099" y="56083"/>
                        </a:moveTo>
                        <a:cubicBezTo>
                          <a:pt x="176099" y="87057"/>
                          <a:pt x="136678" y="112167"/>
                          <a:pt x="88050" y="112167"/>
                        </a:cubicBezTo>
                        <a:cubicBezTo>
                          <a:pt x="39421" y="112167"/>
                          <a:pt x="0" y="87057"/>
                          <a:pt x="0" y="56083"/>
                        </a:cubicBezTo>
                        <a:cubicBezTo>
                          <a:pt x="0" y="25109"/>
                          <a:pt x="39421" y="0"/>
                          <a:pt x="88050" y="0"/>
                        </a:cubicBezTo>
                        <a:cubicBezTo>
                          <a:pt x="136678" y="0"/>
                          <a:pt x="176099" y="25109"/>
                          <a:pt x="176099" y="56083"/>
                        </a:cubicBezTo>
                        <a:close/>
                      </a:path>
                    </a:pathLst>
                  </a:custGeom>
                  <a:solidFill>
                    <a:srgbClr val="629F42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49" name="图形 2">
                    <a:extLst>
                      <a:ext uri="{FF2B5EF4-FFF2-40B4-BE49-F238E27FC236}">
                        <a16:creationId xmlns:a16="http://schemas.microsoft.com/office/drawing/2014/main" id="{C8601DB8-3D3C-D470-9419-2649A365581B}"/>
                      </a:ext>
                    </a:extLst>
                  </p:cNvPr>
                  <p:cNvGrpSpPr/>
                  <p:nvPr/>
                </p:nvGrpSpPr>
                <p:grpSpPr>
                  <a:xfrm>
                    <a:off x="7893541" y="4424403"/>
                    <a:ext cx="869474" cy="736057"/>
                    <a:chOff x="7893541" y="4424403"/>
                    <a:chExt cx="869474" cy="736057"/>
                  </a:xfrm>
                </p:grpSpPr>
                <p:grpSp>
                  <p:nvGrpSpPr>
                    <p:cNvPr id="50" name="图形 2">
                      <a:extLst>
                        <a:ext uri="{FF2B5EF4-FFF2-40B4-BE49-F238E27FC236}">
                          <a16:creationId xmlns:a16="http://schemas.microsoft.com/office/drawing/2014/main" id="{3F9FB932-67DB-18D5-84FE-E7F06A813A7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893541" y="4424403"/>
                      <a:ext cx="869474" cy="709777"/>
                      <a:chOff x="7893541" y="4424403"/>
                      <a:chExt cx="869474" cy="709777"/>
                    </a:xfrm>
                  </p:grpSpPr>
                  <p:grpSp>
                    <p:nvGrpSpPr>
                      <p:cNvPr id="51" name="图形 2">
                        <a:extLst>
                          <a:ext uri="{FF2B5EF4-FFF2-40B4-BE49-F238E27FC236}">
                            <a16:creationId xmlns:a16="http://schemas.microsoft.com/office/drawing/2014/main" id="{01CA5483-8FD1-F5AE-6E99-CFCFC2B888D9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7893541" y="4786606"/>
                        <a:ext cx="465973" cy="260212"/>
                        <a:chOff x="7893541" y="4786606"/>
                        <a:chExt cx="465973" cy="260212"/>
                      </a:xfrm>
                    </p:grpSpPr>
                    <p:sp>
                      <p:nvSpPr>
                        <p:cNvPr id="52" name="任意多边形: 形状 51">
                          <a:extLst>
                            <a:ext uri="{FF2B5EF4-FFF2-40B4-BE49-F238E27FC236}">
                              <a16:creationId xmlns:a16="http://schemas.microsoft.com/office/drawing/2014/main" id="{3526A74E-7892-4428-F03F-B1C87081BD5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893541" y="4786606"/>
                          <a:ext cx="465973" cy="260212"/>
                        </a:xfrm>
                        <a:custGeom>
                          <a:avLst/>
                          <a:gdLst>
                            <a:gd name="connsiteX0" fmla="*/ 323600 w 465973"/>
                            <a:gd name="connsiteY0" fmla="*/ 257872 h 260212"/>
                            <a:gd name="connsiteX1" fmla="*/ 454093 w 465973"/>
                            <a:gd name="connsiteY1" fmla="*/ 183463 h 260212"/>
                            <a:gd name="connsiteX2" fmla="*/ 434205 w 465973"/>
                            <a:gd name="connsiteY2" fmla="*/ 105586 h 260212"/>
                            <a:gd name="connsiteX3" fmla="*/ 379226 w 465973"/>
                            <a:gd name="connsiteY3" fmla="*/ 95071 h 260212"/>
                            <a:gd name="connsiteX4" fmla="*/ 287520 w 465973"/>
                            <a:gd name="connsiteY4" fmla="*/ 92099 h 260212"/>
                            <a:gd name="connsiteX5" fmla="*/ 231741 w 465973"/>
                            <a:gd name="connsiteY5" fmla="*/ 76211 h 260212"/>
                            <a:gd name="connsiteX6" fmla="*/ 78350 w 465973"/>
                            <a:gd name="connsiteY6" fmla="*/ 11670 h 260212"/>
                            <a:gd name="connsiteX7" fmla="*/ 40289 w 465973"/>
                            <a:gd name="connsiteY7" fmla="*/ 11 h 260212"/>
                            <a:gd name="connsiteX8" fmla="*/ 3294 w 465973"/>
                            <a:gd name="connsiteY8" fmla="*/ 24852 h 260212"/>
                            <a:gd name="connsiteX9" fmla="*/ 16514 w 465973"/>
                            <a:gd name="connsiteY9" fmla="*/ 90308 h 260212"/>
                            <a:gd name="connsiteX10" fmla="*/ 50538 w 465973"/>
                            <a:gd name="connsiteY10" fmla="*/ 148030 h 260212"/>
                            <a:gd name="connsiteX11" fmla="*/ 161409 w 465973"/>
                            <a:gd name="connsiteY11" fmla="*/ 231164 h 260212"/>
                            <a:gd name="connsiteX12" fmla="*/ 323600 w 465973"/>
                            <a:gd name="connsiteY12" fmla="*/ 257872 h 2602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465973" h="260212">
                              <a:moveTo>
                                <a:pt x="323600" y="257872"/>
                              </a:moveTo>
                              <a:cubicBezTo>
                                <a:pt x="374273" y="250747"/>
                                <a:pt x="424375" y="225068"/>
                                <a:pt x="454093" y="183463"/>
                              </a:cubicBezTo>
                              <a:cubicBezTo>
                                <a:pt x="475124" y="154049"/>
                                <a:pt x="468076" y="121969"/>
                                <a:pt x="434205" y="105586"/>
                              </a:cubicBezTo>
                              <a:cubicBezTo>
                                <a:pt x="417364" y="97471"/>
                                <a:pt x="398086" y="95528"/>
                                <a:pt x="379226" y="95071"/>
                              </a:cubicBezTo>
                              <a:cubicBezTo>
                                <a:pt x="348594" y="94347"/>
                                <a:pt x="317657" y="97090"/>
                                <a:pt x="287520" y="92099"/>
                              </a:cubicBezTo>
                              <a:cubicBezTo>
                                <a:pt x="268355" y="88937"/>
                                <a:pt x="249953" y="82726"/>
                                <a:pt x="231741" y="76211"/>
                              </a:cubicBezTo>
                              <a:cubicBezTo>
                                <a:pt x="179430" y="57428"/>
                                <a:pt x="128185" y="35901"/>
                                <a:pt x="78350" y="11670"/>
                              </a:cubicBezTo>
                              <a:cubicBezTo>
                                <a:pt x="66349" y="5840"/>
                                <a:pt x="53776" y="-294"/>
                                <a:pt x="40289" y="11"/>
                              </a:cubicBezTo>
                              <a:cubicBezTo>
                                <a:pt x="24515" y="392"/>
                                <a:pt x="9351" y="10565"/>
                                <a:pt x="3294" y="24852"/>
                              </a:cubicBezTo>
                              <a:cubicBezTo>
                                <a:pt x="-5736" y="46264"/>
                                <a:pt x="5503" y="70001"/>
                                <a:pt x="16514" y="90308"/>
                              </a:cubicBezTo>
                              <a:cubicBezTo>
                                <a:pt x="27030" y="109701"/>
                                <a:pt x="37431" y="130122"/>
                                <a:pt x="50538" y="148030"/>
                              </a:cubicBezTo>
                              <a:cubicBezTo>
                                <a:pt x="77970" y="185406"/>
                                <a:pt x="118355" y="212266"/>
                                <a:pt x="161409" y="231164"/>
                              </a:cubicBezTo>
                              <a:cubicBezTo>
                                <a:pt x="211929" y="253376"/>
                                <a:pt x="268393" y="265644"/>
                                <a:pt x="323600" y="25787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8DC3D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3" name="任意多边形: 形状 52">
                          <a:extLst>
                            <a:ext uri="{FF2B5EF4-FFF2-40B4-BE49-F238E27FC236}">
                              <a16:creationId xmlns:a16="http://schemas.microsoft.com/office/drawing/2014/main" id="{412C7058-4577-700C-4320-A68A2B18558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954361" y="4831909"/>
                          <a:ext cx="333654" cy="186314"/>
                        </a:xfrm>
                        <a:custGeom>
                          <a:avLst/>
                          <a:gdLst>
                            <a:gd name="connsiteX0" fmla="*/ 231690 w 333654"/>
                            <a:gd name="connsiteY0" fmla="*/ 184641 h 186314"/>
                            <a:gd name="connsiteX1" fmla="*/ 325149 w 333654"/>
                            <a:gd name="connsiteY1" fmla="*/ 131377 h 186314"/>
                            <a:gd name="connsiteX2" fmla="*/ 310900 w 333654"/>
                            <a:gd name="connsiteY2" fmla="*/ 75599 h 186314"/>
                            <a:gd name="connsiteX3" fmla="*/ 271543 w 333654"/>
                            <a:gd name="connsiteY3" fmla="*/ 68093 h 186314"/>
                            <a:gd name="connsiteX4" fmla="*/ 205897 w 333654"/>
                            <a:gd name="connsiteY4" fmla="*/ 65960 h 186314"/>
                            <a:gd name="connsiteX5" fmla="*/ 165968 w 333654"/>
                            <a:gd name="connsiteY5" fmla="*/ 54568 h 186314"/>
                            <a:gd name="connsiteX6" fmla="*/ 56125 w 333654"/>
                            <a:gd name="connsiteY6" fmla="*/ 8353 h 186314"/>
                            <a:gd name="connsiteX7" fmla="*/ 28846 w 333654"/>
                            <a:gd name="connsiteY7" fmla="*/ 9 h 186314"/>
                            <a:gd name="connsiteX8" fmla="*/ 2366 w 333654"/>
                            <a:gd name="connsiteY8" fmla="*/ 17801 h 186314"/>
                            <a:gd name="connsiteX9" fmla="*/ 11815 w 333654"/>
                            <a:gd name="connsiteY9" fmla="*/ 64664 h 186314"/>
                            <a:gd name="connsiteX10" fmla="*/ 36199 w 333654"/>
                            <a:gd name="connsiteY10" fmla="*/ 105965 h 186314"/>
                            <a:gd name="connsiteX11" fmla="*/ 115599 w 333654"/>
                            <a:gd name="connsiteY11" fmla="*/ 165515 h 186314"/>
                            <a:gd name="connsiteX12" fmla="*/ 231690 w 333654"/>
                            <a:gd name="connsiteY12" fmla="*/ 184641 h 18631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333654" h="186314">
                              <a:moveTo>
                                <a:pt x="231690" y="184641"/>
                              </a:moveTo>
                              <a:cubicBezTo>
                                <a:pt x="267961" y="179536"/>
                                <a:pt x="303852" y="161172"/>
                                <a:pt x="325149" y="131377"/>
                              </a:cubicBezTo>
                              <a:cubicBezTo>
                                <a:pt x="340199" y="110308"/>
                                <a:pt x="335170" y="87334"/>
                                <a:pt x="310900" y="75599"/>
                              </a:cubicBezTo>
                              <a:cubicBezTo>
                                <a:pt x="298860" y="69770"/>
                                <a:pt x="285030" y="68398"/>
                                <a:pt x="271543" y="68093"/>
                              </a:cubicBezTo>
                              <a:cubicBezTo>
                                <a:pt x="249635" y="67560"/>
                                <a:pt x="227461" y="69541"/>
                                <a:pt x="205897" y="65960"/>
                              </a:cubicBezTo>
                              <a:cubicBezTo>
                                <a:pt x="192180" y="63712"/>
                                <a:pt x="178998" y="59254"/>
                                <a:pt x="165968" y="54568"/>
                              </a:cubicBezTo>
                              <a:cubicBezTo>
                                <a:pt x="128515" y="41119"/>
                                <a:pt x="91825" y="25688"/>
                                <a:pt x="56125" y="8353"/>
                              </a:cubicBezTo>
                              <a:cubicBezTo>
                                <a:pt x="47515" y="4162"/>
                                <a:pt x="38523" y="-220"/>
                                <a:pt x="28846" y="9"/>
                              </a:cubicBezTo>
                              <a:cubicBezTo>
                                <a:pt x="17568" y="276"/>
                                <a:pt x="6672" y="7590"/>
                                <a:pt x="2366" y="17801"/>
                              </a:cubicBezTo>
                              <a:cubicBezTo>
                                <a:pt x="-4110" y="33118"/>
                                <a:pt x="3929" y="50148"/>
                                <a:pt x="11815" y="64664"/>
                              </a:cubicBezTo>
                              <a:cubicBezTo>
                                <a:pt x="19359" y="78571"/>
                                <a:pt x="26789" y="93163"/>
                                <a:pt x="36199" y="105965"/>
                              </a:cubicBezTo>
                              <a:cubicBezTo>
                                <a:pt x="55821" y="132749"/>
                                <a:pt x="84739" y="151951"/>
                                <a:pt x="115599" y="165515"/>
                              </a:cubicBezTo>
                              <a:cubicBezTo>
                                <a:pt x="151756" y="181403"/>
                                <a:pt x="192180" y="190204"/>
                                <a:pt x="231690" y="18464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7E5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54" name="图形 2">
                        <a:extLst>
                          <a:ext uri="{FF2B5EF4-FFF2-40B4-BE49-F238E27FC236}">
                            <a16:creationId xmlns:a16="http://schemas.microsoft.com/office/drawing/2014/main" id="{5F3382FA-A25C-78B0-DF65-B4D88CABA4E7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7900174" y="4984755"/>
                        <a:ext cx="411451" cy="149425"/>
                        <a:chOff x="7900174" y="4984755"/>
                        <a:chExt cx="411451" cy="149425"/>
                      </a:xfrm>
                    </p:grpSpPr>
                    <p:sp>
                      <p:nvSpPr>
                        <p:cNvPr id="55" name="任意多边形: 形状 54">
                          <a:extLst>
                            <a:ext uri="{FF2B5EF4-FFF2-40B4-BE49-F238E27FC236}">
                              <a16:creationId xmlns:a16="http://schemas.microsoft.com/office/drawing/2014/main" id="{F957A0F4-7718-2EAE-41E6-703E5AE561D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900174" y="4984755"/>
                          <a:ext cx="411451" cy="149425"/>
                        </a:xfrm>
                        <a:custGeom>
                          <a:avLst/>
                          <a:gdLst>
                            <a:gd name="connsiteX0" fmla="*/ 394729 w 411451"/>
                            <a:gd name="connsiteY0" fmla="*/ 98051 h 149425"/>
                            <a:gd name="connsiteX1" fmla="*/ 341846 w 411451"/>
                            <a:gd name="connsiteY1" fmla="*/ 2954 h 149425"/>
                            <a:gd name="connsiteX2" fmla="*/ 260769 w 411451"/>
                            <a:gd name="connsiteY2" fmla="*/ 4668 h 149425"/>
                            <a:gd name="connsiteX3" fmla="*/ 209411 w 411451"/>
                            <a:gd name="connsiteY3" fmla="*/ 13774 h 149425"/>
                            <a:gd name="connsiteX4" fmla="*/ 73737 w 411451"/>
                            <a:gd name="connsiteY4" fmla="*/ 37739 h 149425"/>
                            <a:gd name="connsiteX5" fmla="*/ 16587 w 411451"/>
                            <a:gd name="connsiteY5" fmla="*/ 56484 h 149425"/>
                            <a:gd name="connsiteX6" fmla="*/ 5805 w 411451"/>
                            <a:gd name="connsiteY6" fmla="*/ 110015 h 149425"/>
                            <a:gd name="connsiteX7" fmla="*/ 40971 w 411451"/>
                            <a:gd name="connsiteY7" fmla="*/ 129712 h 149425"/>
                            <a:gd name="connsiteX8" fmla="*/ 334950 w 411451"/>
                            <a:gd name="connsiteY8" fmla="*/ 127503 h 149425"/>
                            <a:gd name="connsiteX9" fmla="*/ 394729 w 411451"/>
                            <a:gd name="connsiteY9" fmla="*/ 98051 h 14942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411451" h="149425">
                              <a:moveTo>
                                <a:pt x="394729" y="98051"/>
                              </a:moveTo>
                              <a:cubicBezTo>
                                <a:pt x="439801" y="57627"/>
                                <a:pt x="384061" y="11564"/>
                                <a:pt x="341846" y="2954"/>
                              </a:cubicBezTo>
                              <a:cubicBezTo>
                                <a:pt x="315291" y="-2457"/>
                                <a:pt x="287668" y="439"/>
                                <a:pt x="260769" y="4668"/>
                              </a:cubicBezTo>
                              <a:cubicBezTo>
                                <a:pt x="243586" y="7373"/>
                                <a:pt x="226479" y="10574"/>
                                <a:pt x="209411" y="13774"/>
                              </a:cubicBezTo>
                              <a:cubicBezTo>
                                <a:pt x="164796" y="22156"/>
                                <a:pt x="118694" y="35148"/>
                                <a:pt x="73737" y="37739"/>
                              </a:cubicBezTo>
                              <a:cubicBezTo>
                                <a:pt x="53353" y="38920"/>
                                <a:pt x="32017" y="43263"/>
                                <a:pt x="16587" y="56484"/>
                              </a:cubicBezTo>
                              <a:cubicBezTo>
                                <a:pt x="1156" y="69667"/>
                                <a:pt x="-5816" y="93784"/>
                                <a:pt x="5805" y="110015"/>
                              </a:cubicBezTo>
                              <a:cubicBezTo>
                                <a:pt x="13691" y="121026"/>
                                <a:pt x="27674" y="125941"/>
                                <a:pt x="40971" y="129712"/>
                              </a:cubicBezTo>
                              <a:cubicBezTo>
                                <a:pt x="136106" y="156725"/>
                                <a:pt x="239662" y="155963"/>
                                <a:pt x="334950" y="127503"/>
                              </a:cubicBezTo>
                              <a:cubicBezTo>
                                <a:pt x="356438" y="121064"/>
                                <a:pt x="378118" y="112910"/>
                                <a:pt x="394729" y="9805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8C91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6" name="任意多边形: 形状 55">
                          <a:extLst>
                            <a:ext uri="{FF2B5EF4-FFF2-40B4-BE49-F238E27FC236}">
                              <a16:creationId xmlns:a16="http://schemas.microsoft.com/office/drawing/2014/main" id="{17FD5D2B-2CC2-0B25-DE6A-96608396A70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951376" y="5007241"/>
                          <a:ext cx="308690" cy="109752"/>
                        </a:xfrm>
                        <a:custGeom>
                          <a:avLst/>
                          <a:gdLst>
                            <a:gd name="connsiteX0" fmla="*/ 297007 w 308690"/>
                            <a:gd name="connsiteY0" fmla="*/ 71070 h 109752"/>
                            <a:gd name="connsiteX1" fmla="*/ 267480 w 308690"/>
                            <a:gd name="connsiteY1" fmla="*/ 2528 h 109752"/>
                            <a:gd name="connsiteX2" fmla="*/ 136530 w 308690"/>
                            <a:gd name="connsiteY2" fmla="*/ 19178 h 109752"/>
                            <a:gd name="connsiteX3" fmla="*/ 55491 w 308690"/>
                            <a:gd name="connsiteY3" fmla="*/ 25731 h 109752"/>
                            <a:gd name="connsiteX4" fmla="*/ 12476 w 308690"/>
                            <a:gd name="connsiteY4" fmla="*/ 39827 h 109752"/>
                            <a:gd name="connsiteX5" fmla="*/ 4361 w 308690"/>
                            <a:gd name="connsiteY5" fmla="*/ 80099 h 109752"/>
                            <a:gd name="connsiteX6" fmla="*/ 30803 w 308690"/>
                            <a:gd name="connsiteY6" fmla="*/ 94920 h 109752"/>
                            <a:gd name="connsiteX7" fmla="*/ 252011 w 308690"/>
                            <a:gd name="connsiteY7" fmla="*/ 93244 h 109752"/>
                            <a:gd name="connsiteX8" fmla="*/ 297007 w 308690"/>
                            <a:gd name="connsiteY8" fmla="*/ 71070 h 10975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8690" h="109752">
                              <a:moveTo>
                                <a:pt x="297007" y="71070"/>
                              </a:moveTo>
                              <a:cubicBezTo>
                                <a:pt x="324972" y="46000"/>
                                <a:pt x="297769" y="8433"/>
                                <a:pt x="267480" y="2528"/>
                              </a:cubicBezTo>
                              <a:cubicBezTo>
                                <a:pt x="225607" y="-5626"/>
                                <a:pt x="176573" y="7557"/>
                                <a:pt x="136530" y="19178"/>
                              </a:cubicBezTo>
                              <a:cubicBezTo>
                                <a:pt x="108717" y="27255"/>
                                <a:pt x="84104" y="24054"/>
                                <a:pt x="55491" y="25731"/>
                              </a:cubicBezTo>
                              <a:cubicBezTo>
                                <a:pt x="40137" y="26607"/>
                                <a:pt x="24097" y="29883"/>
                                <a:pt x="12476" y="39827"/>
                              </a:cubicBezTo>
                              <a:cubicBezTo>
                                <a:pt x="856" y="49772"/>
                                <a:pt x="-4364" y="67908"/>
                                <a:pt x="4361" y="80099"/>
                              </a:cubicBezTo>
                              <a:cubicBezTo>
                                <a:pt x="10305" y="88367"/>
                                <a:pt x="20820" y="92101"/>
                                <a:pt x="30803" y="94920"/>
                              </a:cubicBezTo>
                              <a:cubicBezTo>
                                <a:pt x="102354" y="115266"/>
                                <a:pt x="180269" y="114656"/>
                                <a:pt x="252011" y="93244"/>
                              </a:cubicBezTo>
                              <a:cubicBezTo>
                                <a:pt x="268203" y="88405"/>
                                <a:pt x="284510" y="82271"/>
                                <a:pt x="297007" y="7107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B518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57" name="图形 2">
                        <a:extLst>
                          <a:ext uri="{FF2B5EF4-FFF2-40B4-BE49-F238E27FC236}">
                            <a16:creationId xmlns:a16="http://schemas.microsoft.com/office/drawing/2014/main" id="{A05BE688-763A-B58C-EE76-514B098A67CE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7991407" y="4615256"/>
                        <a:ext cx="396243" cy="364119"/>
                        <a:chOff x="7991407" y="4615256"/>
                        <a:chExt cx="396243" cy="364119"/>
                      </a:xfrm>
                    </p:grpSpPr>
                    <p:sp>
                      <p:nvSpPr>
                        <p:cNvPr id="58" name="任意多边形: 形状 57">
                          <a:extLst>
                            <a:ext uri="{FF2B5EF4-FFF2-40B4-BE49-F238E27FC236}">
                              <a16:creationId xmlns:a16="http://schemas.microsoft.com/office/drawing/2014/main" id="{E978B0FB-3814-51CA-D99C-8790493E96D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991407" y="4615256"/>
                          <a:ext cx="396243" cy="364119"/>
                        </a:xfrm>
                        <a:custGeom>
                          <a:avLst/>
                          <a:gdLst>
                            <a:gd name="connsiteX0" fmla="*/ 136885 w 396243"/>
                            <a:gd name="connsiteY0" fmla="*/ 29209 h 364119"/>
                            <a:gd name="connsiteX1" fmla="*/ 311916 w 396243"/>
                            <a:gd name="connsiteY1" fmla="*/ 145719 h 364119"/>
                            <a:gd name="connsiteX2" fmla="*/ 394364 w 396243"/>
                            <a:gd name="connsiteY2" fmla="*/ 300557 h 364119"/>
                            <a:gd name="connsiteX3" fmla="*/ 381068 w 396243"/>
                            <a:gd name="connsiteY3" fmla="*/ 357746 h 364119"/>
                            <a:gd name="connsiteX4" fmla="*/ 322774 w 396243"/>
                            <a:gd name="connsiteY4" fmla="*/ 354697 h 364119"/>
                            <a:gd name="connsiteX5" fmla="*/ 219562 w 396243"/>
                            <a:gd name="connsiteY5" fmla="*/ 296862 h 364119"/>
                            <a:gd name="connsiteX6" fmla="*/ 31614 w 396243"/>
                            <a:gd name="connsiteY6" fmla="*/ 132651 h 364119"/>
                            <a:gd name="connsiteX7" fmla="*/ 67 w 396243"/>
                            <a:gd name="connsiteY7" fmla="*/ 45745 h 364119"/>
                            <a:gd name="connsiteX8" fmla="*/ 10507 w 396243"/>
                            <a:gd name="connsiteY8" fmla="*/ 15074 h 364119"/>
                            <a:gd name="connsiteX9" fmla="*/ 38701 w 396243"/>
                            <a:gd name="connsiteY9" fmla="*/ 1015 h 364119"/>
                            <a:gd name="connsiteX10" fmla="*/ 136885 w 396243"/>
                            <a:gd name="connsiteY10" fmla="*/ 29209 h 36411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396243" h="364119">
                              <a:moveTo>
                                <a:pt x="136885" y="29209"/>
                              </a:moveTo>
                              <a:cubicBezTo>
                                <a:pt x="199406" y="63232"/>
                                <a:pt x="254880" y="103123"/>
                                <a:pt x="311916" y="145719"/>
                              </a:cubicBezTo>
                              <a:cubicBezTo>
                                <a:pt x="356912" y="179323"/>
                                <a:pt x="385297" y="249161"/>
                                <a:pt x="394364" y="300557"/>
                              </a:cubicBezTo>
                              <a:cubicBezTo>
                                <a:pt x="398098" y="321703"/>
                                <a:pt x="397489" y="346011"/>
                                <a:pt x="381068" y="357746"/>
                              </a:cubicBezTo>
                              <a:cubicBezTo>
                                <a:pt x="365523" y="368833"/>
                                <a:pt x="341939" y="363918"/>
                                <a:pt x="322774" y="354697"/>
                              </a:cubicBezTo>
                              <a:cubicBezTo>
                                <a:pt x="286617" y="337286"/>
                                <a:pt x="253013" y="319455"/>
                                <a:pt x="219562" y="296862"/>
                              </a:cubicBezTo>
                              <a:cubicBezTo>
                                <a:pt x="150182" y="249960"/>
                                <a:pt x="78744" y="201040"/>
                                <a:pt x="31614" y="132651"/>
                              </a:cubicBezTo>
                              <a:cubicBezTo>
                                <a:pt x="13364" y="106171"/>
                                <a:pt x="-1114" y="75729"/>
                                <a:pt x="67" y="45745"/>
                              </a:cubicBezTo>
                              <a:cubicBezTo>
                                <a:pt x="525" y="34467"/>
                                <a:pt x="3382" y="23227"/>
                                <a:pt x="10507" y="15074"/>
                              </a:cubicBezTo>
                              <a:cubicBezTo>
                                <a:pt x="17403" y="7149"/>
                                <a:pt x="27843" y="2768"/>
                                <a:pt x="38701" y="1015"/>
                              </a:cubicBezTo>
                              <a:cubicBezTo>
                                <a:pt x="71276" y="-4319"/>
                                <a:pt x="105795" y="12293"/>
                                <a:pt x="136885" y="2920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8C91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9" name="任意多边形: 形状 58">
                          <a:extLst>
                            <a:ext uri="{FF2B5EF4-FFF2-40B4-BE49-F238E27FC236}">
                              <a16:creationId xmlns:a16="http://schemas.microsoft.com/office/drawing/2014/main" id="{50E0B876-9C9C-07C9-3B19-B164B829597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062633" y="4673338"/>
                          <a:ext cx="293195" cy="269401"/>
                        </a:xfrm>
                        <a:custGeom>
                          <a:avLst/>
                          <a:gdLst>
                            <a:gd name="connsiteX0" fmla="*/ 101282 w 293195"/>
                            <a:gd name="connsiteY0" fmla="*/ 21610 h 269401"/>
                            <a:gd name="connsiteX1" fmla="*/ 230822 w 293195"/>
                            <a:gd name="connsiteY1" fmla="*/ 107831 h 269401"/>
                            <a:gd name="connsiteX2" fmla="*/ 291820 w 293195"/>
                            <a:gd name="connsiteY2" fmla="*/ 222397 h 269401"/>
                            <a:gd name="connsiteX3" fmla="*/ 281952 w 293195"/>
                            <a:gd name="connsiteY3" fmla="*/ 264688 h 269401"/>
                            <a:gd name="connsiteX4" fmla="*/ 238823 w 293195"/>
                            <a:gd name="connsiteY4" fmla="*/ 262440 h 269401"/>
                            <a:gd name="connsiteX5" fmla="*/ 162470 w 293195"/>
                            <a:gd name="connsiteY5" fmla="*/ 219654 h 269401"/>
                            <a:gd name="connsiteX6" fmla="*/ 23405 w 293195"/>
                            <a:gd name="connsiteY6" fmla="*/ 98153 h 269401"/>
                            <a:gd name="connsiteX7" fmla="*/ 50 w 293195"/>
                            <a:gd name="connsiteY7" fmla="*/ 33840 h 269401"/>
                            <a:gd name="connsiteX8" fmla="*/ 7784 w 293195"/>
                            <a:gd name="connsiteY8" fmla="*/ 11133 h 269401"/>
                            <a:gd name="connsiteX9" fmla="*/ 28663 w 293195"/>
                            <a:gd name="connsiteY9" fmla="*/ 732 h 269401"/>
                            <a:gd name="connsiteX10" fmla="*/ 101282 w 293195"/>
                            <a:gd name="connsiteY10" fmla="*/ 21610 h 26940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293195" h="269401">
                              <a:moveTo>
                                <a:pt x="101282" y="21610"/>
                              </a:moveTo>
                              <a:cubicBezTo>
                                <a:pt x="147535" y="46794"/>
                                <a:pt x="188607" y="76284"/>
                                <a:pt x="230822" y="107831"/>
                              </a:cubicBezTo>
                              <a:cubicBezTo>
                                <a:pt x="264121" y="132710"/>
                                <a:pt x="285115" y="184374"/>
                                <a:pt x="291820" y="222397"/>
                              </a:cubicBezTo>
                              <a:cubicBezTo>
                                <a:pt x="294563" y="238018"/>
                                <a:pt x="294106" y="256040"/>
                                <a:pt x="281952" y="264688"/>
                              </a:cubicBezTo>
                              <a:cubicBezTo>
                                <a:pt x="270446" y="272880"/>
                                <a:pt x="252996" y="269260"/>
                                <a:pt x="238823" y="262440"/>
                              </a:cubicBezTo>
                              <a:cubicBezTo>
                                <a:pt x="212077" y="249563"/>
                                <a:pt x="187198" y="236380"/>
                                <a:pt x="162470" y="219654"/>
                              </a:cubicBezTo>
                              <a:cubicBezTo>
                                <a:pt x="111150" y="184945"/>
                                <a:pt x="58267" y="148750"/>
                                <a:pt x="23405" y="98153"/>
                              </a:cubicBezTo>
                              <a:cubicBezTo>
                                <a:pt x="9918" y="78570"/>
                                <a:pt x="-826" y="56015"/>
                                <a:pt x="50" y="33840"/>
                              </a:cubicBezTo>
                              <a:cubicBezTo>
                                <a:pt x="393" y="25497"/>
                                <a:pt x="2488" y="17153"/>
                                <a:pt x="7784" y="11133"/>
                              </a:cubicBezTo>
                              <a:cubicBezTo>
                                <a:pt x="12890" y="5265"/>
                                <a:pt x="20586" y="2027"/>
                                <a:pt x="28663" y="732"/>
                              </a:cubicBezTo>
                              <a:cubicBezTo>
                                <a:pt x="52781" y="-3155"/>
                                <a:pt x="78308" y="9114"/>
                                <a:pt x="101282" y="2161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B518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sp>
                    <p:nvSpPr>
                      <p:cNvPr id="60" name="任意多边形: 形状 59">
                        <a:extLst>
                          <a:ext uri="{FF2B5EF4-FFF2-40B4-BE49-F238E27FC236}">
                            <a16:creationId xmlns:a16="http://schemas.microsoft.com/office/drawing/2014/main" id="{41BDCC42-64C5-6AA0-24E3-E24E5E57A29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392683" y="4424403"/>
                        <a:ext cx="228138" cy="532224"/>
                      </a:xfrm>
                      <a:custGeom>
                        <a:avLst/>
                        <a:gdLst>
                          <a:gd name="connsiteX0" fmla="*/ 46047 w 228138"/>
                          <a:gd name="connsiteY0" fmla="*/ 293177 h 532224"/>
                          <a:gd name="connsiteX1" fmla="*/ 24711 w 228138"/>
                          <a:gd name="connsiteY1" fmla="*/ 147673 h 532224"/>
                          <a:gd name="connsiteX2" fmla="*/ 32789 w 228138"/>
                          <a:gd name="connsiteY2" fmla="*/ 58024 h 532224"/>
                          <a:gd name="connsiteX3" fmla="*/ 78128 w 228138"/>
                          <a:gd name="connsiteY3" fmla="*/ 1902 h 532224"/>
                          <a:gd name="connsiteX4" fmla="*/ 136306 w 228138"/>
                          <a:gd name="connsiteY4" fmla="*/ 30096 h 532224"/>
                          <a:gd name="connsiteX5" fmla="*/ 221993 w 228138"/>
                          <a:gd name="connsiteY5" fmla="*/ 216367 h 532224"/>
                          <a:gd name="connsiteX6" fmla="*/ 219060 w 228138"/>
                          <a:gd name="connsiteY6" fmla="*/ 337525 h 532224"/>
                          <a:gd name="connsiteX7" fmla="*/ 145526 w 228138"/>
                          <a:gd name="connsiteY7" fmla="*/ 466418 h 532224"/>
                          <a:gd name="connsiteX8" fmla="*/ 50772 w 228138"/>
                          <a:gd name="connsiteY8" fmla="*/ 531607 h 532224"/>
                          <a:gd name="connsiteX9" fmla="*/ 1661 w 228138"/>
                          <a:gd name="connsiteY9" fmla="*/ 490001 h 532224"/>
                          <a:gd name="connsiteX10" fmla="*/ 36789 w 228138"/>
                          <a:gd name="connsiteY10" fmla="*/ 393075 h 532224"/>
                          <a:gd name="connsiteX11" fmla="*/ 46047 w 228138"/>
                          <a:gd name="connsiteY11" fmla="*/ 293177 h 53222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</a:cxnLst>
                        <a:rect l="l" t="t" r="r" b="b"/>
                        <a:pathLst>
                          <a:path w="228138" h="532224">
                            <a:moveTo>
                              <a:pt x="46047" y="293177"/>
                            </a:moveTo>
                            <a:cubicBezTo>
                              <a:pt x="42809" y="243609"/>
                              <a:pt x="27493" y="197356"/>
                              <a:pt x="24711" y="147673"/>
                            </a:cubicBezTo>
                            <a:cubicBezTo>
                              <a:pt x="23073" y="118603"/>
                              <a:pt x="25816" y="88465"/>
                              <a:pt x="32789" y="58024"/>
                            </a:cubicBezTo>
                            <a:cubicBezTo>
                              <a:pt x="37703" y="36611"/>
                              <a:pt x="50657" y="9713"/>
                              <a:pt x="78128" y="1902"/>
                            </a:cubicBezTo>
                            <a:cubicBezTo>
                              <a:pt x="106398" y="-6137"/>
                              <a:pt x="125143" y="12837"/>
                              <a:pt x="136306" y="30096"/>
                            </a:cubicBezTo>
                            <a:cubicBezTo>
                              <a:pt x="173759" y="88046"/>
                              <a:pt x="207896" y="148549"/>
                              <a:pt x="221993" y="216367"/>
                            </a:cubicBezTo>
                            <a:cubicBezTo>
                              <a:pt x="229956" y="254658"/>
                              <a:pt x="231366" y="295577"/>
                              <a:pt x="219060" y="337525"/>
                            </a:cubicBezTo>
                            <a:cubicBezTo>
                              <a:pt x="206144" y="381416"/>
                              <a:pt x="178597" y="425155"/>
                              <a:pt x="145526" y="466418"/>
                            </a:cubicBezTo>
                            <a:cubicBezTo>
                              <a:pt x="124114" y="493164"/>
                              <a:pt x="91463" y="526958"/>
                              <a:pt x="50772" y="531607"/>
                            </a:cubicBezTo>
                            <a:cubicBezTo>
                              <a:pt x="13472" y="535874"/>
                              <a:pt x="-6036" y="517624"/>
                              <a:pt x="1661" y="490001"/>
                            </a:cubicBezTo>
                            <a:cubicBezTo>
                              <a:pt x="10652" y="457769"/>
                              <a:pt x="28940" y="425612"/>
                              <a:pt x="36789" y="393075"/>
                            </a:cubicBezTo>
                            <a:cubicBezTo>
                              <a:pt x="44980" y="359128"/>
                              <a:pt x="48143" y="325485"/>
                              <a:pt x="46047" y="293177"/>
                            </a:cubicBezTo>
                            <a:close/>
                          </a:path>
                        </a:pathLst>
                      </a:custGeom>
                      <a:solidFill>
                        <a:srgbClr val="F8C91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61" name="任意多边形: 形状 60">
                        <a:extLst>
                          <a:ext uri="{FF2B5EF4-FFF2-40B4-BE49-F238E27FC236}">
                            <a16:creationId xmlns:a16="http://schemas.microsoft.com/office/drawing/2014/main" id="{315635E1-D48A-C09B-2567-67EA8D48F04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33557" y="4483252"/>
                        <a:ext cx="160575" cy="395742"/>
                      </a:xfrm>
                      <a:custGeom>
                        <a:avLst/>
                        <a:gdLst>
                          <a:gd name="connsiteX0" fmla="*/ 26243 w 160575"/>
                          <a:gd name="connsiteY0" fmla="*/ 218630 h 395742"/>
                          <a:gd name="connsiteX1" fmla="*/ 4869 w 160575"/>
                          <a:gd name="connsiteY1" fmla="*/ 111722 h 395742"/>
                          <a:gd name="connsiteX2" fmla="*/ 7422 w 160575"/>
                          <a:gd name="connsiteY2" fmla="*/ 45085 h 395742"/>
                          <a:gd name="connsiteX3" fmla="*/ 38854 w 160575"/>
                          <a:gd name="connsiteY3" fmla="*/ 1917 h 395742"/>
                          <a:gd name="connsiteX4" fmla="*/ 83012 w 160575"/>
                          <a:gd name="connsiteY4" fmla="*/ 20663 h 395742"/>
                          <a:gd name="connsiteX5" fmla="*/ 153611 w 160575"/>
                          <a:gd name="connsiteY5" fmla="*/ 155384 h 395742"/>
                          <a:gd name="connsiteX6" fmla="*/ 156050 w 160575"/>
                          <a:gd name="connsiteY6" fmla="*/ 245148 h 395742"/>
                          <a:gd name="connsiteX7" fmla="*/ 106520 w 160575"/>
                          <a:gd name="connsiteY7" fmla="*/ 343179 h 395742"/>
                          <a:gd name="connsiteX8" fmla="*/ 38816 w 160575"/>
                          <a:gd name="connsiteY8" fmla="*/ 394843 h 395742"/>
                          <a:gd name="connsiteX9" fmla="*/ 830 w 160575"/>
                          <a:gd name="connsiteY9" fmla="*/ 365810 h 395742"/>
                          <a:gd name="connsiteX10" fmla="*/ 23157 w 160575"/>
                          <a:gd name="connsiteY10" fmla="*/ 292849 h 395742"/>
                          <a:gd name="connsiteX11" fmla="*/ 26243 w 160575"/>
                          <a:gd name="connsiteY11" fmla="*/ 218630 h 39574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</a:cxnLst>
                        <a:rect l="l" t="t" r="r" b="b"/>
                        <a:pathLst>
                          <a:path w="160575" h="395742">
                            <a:moveTo>
                              <a:pt x="26243" y="218630"/>
                            </a:moveTo>
                            <a:cubicBezTo>
                              <a:pt x="21938" y="182054"/>
                              <a:pt x="8831" y="148374"/>
                              <a:pt x="4869" y="111722"/>
                            </a:cubicBezTo>
                            <a:cubicBezTo>
                              <a:pt x="2545" y="90271"/>
                              <a:pt x="3421" y="67869"/>
                              <a:pt x="7422" y="45085"/>
                            </a:cubicBezTo>
                            <a:cubicBezTo>
                              <a:pt x="10241" y="29083"/>
                              <a:pt x="18814" y="8699"/>
                              <a:pt x="38854" y="1917"/>
                            </a:cubicBezTo>
                            <a:cubicBezTo>
                              <a:pt x="59505" y="-5055"/>
                              <a:pt x="74097" y="8318"/>
                              <a:pt x="83012" y="20663"/>
                            </a:cubicBezTo>
                            <a:cubicBezTo>
                              <a:pt x="112997" y="62192"/>
                              <a:pt x="140543" y="105702"/>
                              <a:pt x="153611" y="155384"/>
                            </a:cubicBezTo>
                            <a:cubicBezTo>
                              <a:pt x="160965" y="183426"/>
                              <a:pt x="163594" y="213639"/>
                              <a:pt x="156050" y="245148"/>
                            </a:cubicBezTo>
                            <a:cubicBezTo>
                              <a:pt x="148163" y="278104"/>
                              <a:pt x="129418" y="311442"/>
                              <a:pt x="106520" y="343179"/>
                            </a:cubicBezTo>
                            <a:cubicBezTo>
                              <a:pt x="91661" y="363753"/>
                              <a:pt x="68763" y="389928"/>
                              <a:pt x="38816" y="394843"/>
                            </a:cubicBezTo>
                            <a:cubicBezTo>
                              <a:pt x="11346" y="399339"/>
                              <a:pt x="-3818" y="386575"/>
                              <a:pt x="830" y="365810"/>
                            </a:cubicBezTo>
                            <a:cubicBezTo>
                              <a:pt x="6241" y="341655"/>
                              <a:pt x="18585" y="317195"/>
                              <a:pt x="23157" y="292849"/>
                            </a:cubicBezTo>
                            <a:cubicBezTo>
                              <a:pt x="27996" y="267475"/>
                              <a:pt x="29025" y="242481"/>
                              <a:pt x="26243" y="218630"/>
                            </a:cubicBezTo>
                            <a:close/>
                          </a:path>
                        </a:pathLst>
                      </a:custGeom>
                      <a:solidFill>
                        <a:srgbClr val="F6B518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62" name="任意多边形: 形状 61">
                        <a:extLst>
                          <a:ext uri="{FF2B5EF4-FFF2-40B4-BE49-F238E27FC236}">
                            <a16:creationId xmlns:a16="http://schemas.microsoft.com/office/drawing/2014/main" id="{8274C4ED-D0E2-CC0D-4720-FBB94594ED1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99554" y="4449215"/>
                        <a:ext cx="263461" cy="494947"/>
                      </a:xfrm>
                      <a:custGeom>
                        <a:avLst/>
                        <a:gdLst>
                          <a:gd name="connsiteX0" fmla="*/ 240510 w 263461"/>
                          <a:gd name="connsiteY0" fmla="*/ 45251 h 494947"/>
                          <a:gd name="connsiteX1" fmla="*/ 261694 w 263461"/>
                          <a:gd name="connsiteY1" fmla="*/ 248933 h 494947"/>
                          <a:gd name="connsiteX2" fmla="*/ 226794 w 263461"/>
                          <a:gd name="connsiteY2" fmla="*/ 362738 h 494947"/>
                          <a:gd name="connsiteX3" fmla="*/ 131353 w 263461"/>
                          <a:gd name="connsiteY3" fmla="*/ 461417 h 494947"/>
                          <a:gd name="connsiteX4" fmla="*/ 35341 w 263461"/>
                          <a:gd name="connsiteY4" fmla="*/ 493040 h 494947"/>
                          <a:gd name="connsiteX5" fmla="*/ 9624 w 263461"/>
                          <a:gd name="connsiteY5" fmla="*/ 479819 h 494947"/>
                          <a:gd name="connsiteX6" fmla="*/ 5776 w 263461"/>
                          <a:gd name="connsiteY6" fmla="*/ 437986 h 494947"/>
                          <a:gd name="connsiteX7" fmla="*/ 60830 w 263461"/>
                          <a:gd name="connsiteY7" fmla="*/ 357404 h 494947"/>
                          <a:gd name="connsiteX8" fmla="*/ 95234 w 263461"/>
                          <a:gd name="connsiteY8" fmla="*/ 265736 h 494947"/>
                          <a:gd name="connsiteX9" fmla="*/ 116494 w 263461"/>
                          <a:gd name="connsiteY9" fmla="*/ 121108 h 494947"/>
                          <a:gd name="connsiteX10" fmla="*/ 147203 w 263461"/>
                          <a:gd name="connsiteY10" fmla="*/ 38774 h 494947"/>
                          <a:gd name="connsiteX11" fmla="*/ 186179 w 263461"/>
                          <a:gd name="connsiteY11" fmla="*/ 1626 h 494947"/>
                          <a:gd name="connsiteX12" fmla="*/ 199781 w 263461"/>
                          <a:gd name="connsiteY12" fmla="*/ 64 h 494947"/>
                          <a:gd name="connsiteX13" fmla="*/ 240510 w 263461"/>
                          <a:gd name="connsiteY13" fmla="*/ 45251 h 49494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263461" h="494947">
                            <a:moveTo>
                              <a:pt x="240510" y="45251"/>
                            </a:moveTo>
                            <a:cubicBezTo>
                              <a:pt x="256055" y="112040"/>
                              <a:pt x="268132" y="180201"/>
                              <a:pt x="261694" y="248933"/>
                            </a:cubicBezTo>
                            <a:cubicBezTo>
                              <a:pt x="258036" y="287758"/>
                              <a:pt x="248282" y="326924"/>
                              <a:pt x="226794" y="362738"/>
                            </a:cubicBezTo>
                            <a:cubicBezTo>
                              <a:pt x="204353" y="400191"/>
                              <a:pt x="169796" y="432880"/>
                              <a:pt x="131353" y="461417"/>
                            </a:cubicBezTo>
                            <a:cubicBezTo>
                              <a:pt x="106398" y="479972"/>
                              <a:pt x="70279" y="501537"/>
                              <a:pt x="35341" y="493040"/>
                            </a:cubicBezTo>
                            <a:cubicBezTo>
                              <a:pt x="24178" y="490297"/>
                              <a:pt x="15529" y="485687"/>
                              <a:pt x="9624" y="479819"/>
                            </a:cubicBezTo>
                            <a:cubicBezTo>
                              <a:pt x="-1540" y="468846"/>
                              <a:pt x="-3216" y="453454"/>
                              <a:pt x="5776" y="437986"/>
                            </a:cubicBezTo>
                            <a:cubicBezTo>
                              <a:pt x="21816" y="410325"/>
                              <a:pt x="45628" y="385674"/>
                              <a:pt x="60830" y="357404"/>
                            </a:cubicBezTo>
                            <a:cubicBezTo>
                              <a:pt x="76718" y="327876"/>
                              <a:pt x="88339" y="297016"/>
                              <a:pt x="95234" y="265736"/>
                            </a:cubicBezTo>
                            <a:cubicBezTo>
                              <a:pt x="105826" y="217768"/>
                              <a:pt x="105484" y="169038"/>
                              <a:pt x="116494" y="121108"/>
                            </a:cubicBezTo>
                            <a:cubicBezTo>
                              <a:pt x="122971" y="93066"/>
                              <a:pt x="133220" y="65406"/>
                              <a:pt x="147203" y="38774"/>
                            </a:cubicBezTo>
                            <a:cubicBezTo>
                              <a:pt x="155127" y="23686"/>
                              <a:pt x="168349" y="6846"/>
                              <a:pt x="186179" y="1626"/>
                            </a:cubicBezTo>
                            <a:cubicBezTo>
                              <a:pt x="190446" y="369"/>
                              <a:pt x="194980" y="-203"/>
                              <a:pt x="199781" y="64"/>
                            </a:cubicBezTo>
                            <a:cubicBezTo>
                              <a:pt x="225384" y="1436"/>
                              <a:pt x="235862" y="25363"/>
                              <a:pt x="240510" y="45251"/>
                            </a:cubicBezTo>
                            <a:close/>
                          </a:path>
                        </a:pathLst>
                      </a:custGeom>
                      <a:solidFill>
                        <a:srgbClr val="F8DE4A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63" name="任意多边形: 形状 62">
                        <a:extLst>
                          <a:ext uri="{FF2B5EF4-FFF2-40B4-BE49-F238E27FC236}">
                            <a16:creationId xmlns:a16="http://schemas.microsoft.com/office/drawing/2014/main" id="{AE20C074-270E-1B32-9B43-1AA50F50554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501068" y="4505731"/>
                        <a:ext cx="229027" cy="430318"/>
                      </a:xfrm>
                      <a:custGeom>
                        <a:avLst/>
                        <a:gdLst>
                          <a:gd name="connsiteX0" fmla="*/ 222345 w 229027"/>
                          <a:gd name="connsiteY0" fmla="*/ 31140 h 430318"/>
                          <a:gd name="connsiteX1" fmla="*/ 219526 w 229027"/>
                          <a:gd name="connsiteY1" fmla="*/ 223469 h 430318"/>
                          <a:gd name="connsiteX2" fmla="*/ 172739 w 229027"/>
                          <a:gd name="connsiteY2" fmla="*/ 326873 h 430318"/>
                          <a:gd name="connsiteX3" fmla="*/ 68993 w 229027"/>
                          <a:gd name="connsiteY3" fmla="*/ 410883 h 430318"/>
                          <a:gd name="connsiteX4" fmla="*/ 30588 w 229027"/>
                          <a:gd name="connsiteY4" fmla="*/ 428980 h 430318"/>
                          <a:gd name="connsiteX5" fmla="*/ 3727 w 229027"/>
                          <a:gd name="connsiteY5" fmla="*/ 396062 h 430318"/>
                          <a:gd name="connsiteX6" fmla="*/ 4033 w 229027"/>
                          <a:gd name="connsiteY6" fmla="*/ 395643 h 430318"/>
                          <a:gd name="connsiteX7" fmla="*/ 62402 w 229027"/>
                          <a:gd name="connsiteY7" fmla="*/ 321996 h 430318"/>
                          <a:gd name="connsiteX8" fmla="*/ 101301 w 229027"/>
                          <a:gd name="connsiteY8" fmla="*/ 237261 h 430318"/>
                          <a:gd name="connsiteX9" fmla="*/ 130524 w 229027"/>
                          <a:gd name="connsiteY9" fmla="*/ 102349 h 430318"/>
                          <a:gd name="connsiteX10" fmla="*/ 165272 w 229027"/>
                          <a:gd name="connsiteY10" fmla="*/ 26225 h 430318"/>
                          <a:gd name="connsiteX11" fmla="*/ 181959 w 229027"/>
                          <a:gd name="connsiteY11" fmla="*/ 5880 h 430318"/>
                          <a:gd name="connsiteX12" fmla="*/ 219373 w 229027"/>
                          <a:gd name="connsiteY12" fmla="*/ 16091 h 430318"/>
                          <a:gd name="connsiteX13" fmla="*/ 222345 w 229027"/>
                          <a:gd name="connsiteY13" fmla="*/ 31140 h 43031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229027" h="430318">
                            <a:moveTo>
                              <a:pt x="222345" y="31140"/>
                            </a:moveTo>
                            <a:cubicBezTo>
                              <a:pt x="229775" y="94958"/>
                              <a:pt x="233661" y="159728"/>
                              <a:pt x="219526" y="223469"/>
                            </a:cubicBezTo>
                            <a:cubicBezTo>
                              <a:pt x="211563" y="259435"/>
                              <a:pt x="197618" y="295249"/>
                              <a:pt x="172739" y="326873"/>
                            </a:cubicBezTo>
                            <a:cubicBezTo>
                              <a:pt x="146679" y="359981"/>
                              <a:pt x="109493" y="387528"/>
                              <a:pt x="68993" y="410883"/>
                            </a:cubicBezTo>
                            <a:cubicBezTo>
                              <a:pt x="57792" y="417322"/>
                              <a:pt x="44609" y="424142"/>
                              <a:pt x="30588" y="428980"/>
                            </a:cubicBezTo>
                            <a:cubicBezTo>
                              <a:pt x="10167" y="436029"/>
                              <a:pt x="-8083" y="413779"/>
                              <a:pt x="3727" y="396062"/>
                            </a:cubicBezTo>
                            <a:cubicBezTo>
                              <a:pt x="3804" y="395910"/>
                              <a:pt x="3918" y="395795"/>
                              <a:pt x="4033" y="395643"/>
                            </a:cubicBezTo>
                            <a:cubicBezTo>
                              <a:pt x="21291" y="370269"/>
                              <a:pt x="45943" y="348018"/>
                              <a:pt x="62402" y="321996"/>
                            </a:cubicBezTo>
                            <a:cubicBezTo>
                              <a:pt x="79585" y="294869"/>
                              <a:pt x="92767" y="266332"/>
                              <a:pt x="101301" y="237261"/>
                            </a:cubicBezTo>
                            <a:cubicBezTo>
                              <a:pt x="114446" y="192646"/>
                              <a:pt x="116999" y="146926"/>
                              <a:pt x="130524" y="102349"/>
                            </a:cubicBezTo>
                            <a:cubicBezTo>
                              <a:pt x="138449" y="76289"/>
                              <a:pt x="150108" y="50686"/>
                              <a:pt x="165272" y="26225"/>
                            </a:cubicBezTo>
                            <a:cubicBezTo>
                              <a:pt x="169577" y="19291"/>
                              <a:pt x="175216" y="11976"/>
                              <a:pt x="181959" y="5880"/>
                            </a:cubicBezTo>
                            <a:cubicBezTo>
                              <a:pt x="194418" y="-5360"/>
                              <a:pt x="214802" y="317"/>
                              <a:pt x="219373" y="16091"/>
                            </a:cubicBezTo>
                            <a:cubicBezTo>
                              <a:pt x="220859" y="21120"/>
                              <a:pt x="221774" y="26264"/>
                              <a:pt x="222345" y="31140"/>
                            </a:cubicBezTo>
                            <a:close/>
                          </a:path>
                        </a:pathLst>
                      </a:custGeom>
                      <a:solidFill>
                        <a:srgbClr val="F7E57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grpSp>
                    <p:nvGrpSpPr>
                      <p:cNvPr id="64" name="图形 2">
                        <a:extLst>
                          <a:ext uri="{FF2B5EF4-FFF2-40B4-BE49-F238E27FC236}">
                            <a16:creationId xmlns:a16="http://schemas.microsoft.com/office/drawing/2014/main" id="{9F35CA11-865A-5F6B-3548-0E8C839C041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227586" y="4458890"/>
                        <a:ext cx="262200" cy="482002"/>
                        <a:chOff x="8227586" y="4458890"/>
                        <a:chExt cx="262200" cy="482002"/>
                      </a:xfrm>
                    </p:grpSpPr>
                    <p:sp>
                      <p:nvSpPr>
                        <p:cNvPr id="65" name="任意多边形: 形状 64">
                          <a:extLst>
                            <a:ext uri="{FF2B5EF4-FFF2-40B4-BE49-F238E27FC236}">
                              <a16:creationId xmlns:a16="http://schemas.microsoft.com/office/drawing/2014/main" id="{4E6CA93F-F0DB-5E18-C74E-00271B6F587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227586" y="4458890"/>
                          <a:ext cx="262200" cy="482002"/>
                        </a:xfrm>
                        <a:custGeom>
                          <a:avLst/>
                          <a:gdLst>
                            <a:gd name="connsiteX0" fmla="*/ 141383 w 262200"/>
                            <a:gd name="connsiteY0" fmla="*/ 77563 h 482002"/>
                            <a:gd name="connsiteX1" fmla="*/ 248330 w 262200"/>
                            <a:gd name="connsiteY1" fmla="*/ 320869 h 482002"/>
                            <a:gd name="connsiteX2" fmla="*/ 262008 w 262200"/>
                            <a:gd name="connsiteY2" fmla="*/ 365637 h 482002"/>
                            <a:gd name="connsiteX3" fmla="*/ 251340 w 262200"/>
                            <a:gd name="connsiteY3" fmla="*/ 417643 h 482002"/>
                            <a:gd name="connsiteX4" fmla="*/ 130792 w 262200"/>
                            <a:gd name="connsiteY4" fmla="*/ 451133 h 482002"/>
                            <a:gd name="connsiteX5" fmla="*/ 73908 w 262200"/>
                            <a:gd name="connsiteY5" fmla="*/ 349482 h 482002"/>
                            <a:gd name="connsiteX6" fmla="*/ 413 w 262200"/>
                            <a:gd name="connsiteY6" fmla="*/ 113719 h 482002"/>
                            <a:gd name="connsiteX7" fmla="*/ 18358 w 262200"/>
                            <a:gd name="connsiteY7" fmla="*/ 23041 h 482002"/>
                            <a:gd name="connsiteX8" fmla="*/ 42742 w 262200"/>
                            <a:gd name="connsiteY8" fmla="*/ 1858 h 482002"/>
                            <a:gd name="connsiteX9" fmla="*/ 73527 w 262200"/>
                            <a:gd name="connsiteY9" fmla="*/ 3915 h 482002"/>
                            <a:gd name="connsiteX10" fmla="*/ 141383 w 262200"/>
                            <a:gd name="connsiteY10" fmla="*/ 77563 h 48200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262200" h="482002">
                              <a:moveTo>
                                <a:pt x="141383" y="77563"/>
                              </a:moveTo>
                              <a:cubicBezTo>
                                <a:pt x="186379" y="155668"/>
                                <a:pt x="212973" y="238992"/>
                                <a:pt x="248330" y="320869"/>
                              </a:cubicBezTo>
                              <a:cubicBezTo>
                                <a:pt x="254540" y="335271"/>
                                <a:pt x="260865" y="350016"/>
                                <a:pt x="262008" y="365637"/>
                              </a:cubicBezTo>
                              <a:cubicBezTo>
                                <a:pt x="263303" y="383353"/>
                                <a:pt x="257893" y="400994"/>
                                <a:pt x="251340" y="417643"/>
                              </a:cubicBezTo>
                              <a:cubicBezTo>
                                <a:pt x="230461" y="470678"/>
                                <a:pt x="170987" y="513426"/>
                                <a:pt x="130792" y="451133"/>
                              </a:cubicBezTo>
                              <a:cubicBezTo>
                                <a:pt x="109417" y="417986"/>
                                <a:pt x="90367" y="385754"/>
                                <a:pt x="73908" y="349482"/>
                              </a:cubicBezTo>
                              <a:cubicBezTo>
                                <a:pt x="39771" y="274273"/>
                                <a:pt x="4947" y="196244"/>
                                <a:pt x="413" y="113719"/>
                              </a:cubicBezTo>
                              <a:cubicBezTo>
                                <a:pt x="-1339" y="81753"/>
                                <a:pt x="2090" y="48263"/>
                                <a:pt x="18358" y="23041"/>
                              </a:cubicBezTo>
                              <a:cubicBezTo>
                                <a:pt x="24493" y="13554"/>
                                <a:pt x="32646" y="5287"/>
                                <a:pt x="42742" y="1858"/>
                              </a:cubicBezTo>
                              <a:cubicBezTo>
                                <a:pt x="52572" y="-1495"/>
                                <a:pt x="63507" y="-9"/>
                                <a:pt x="73527" y="3915"/>
                              </a:cubicBezTo>
                              <a:cubicBezTo>
                                <a:pt x="103588" y="15764"/>
                                <a:pt x="124010" y="47387"/>
                                <a:pt x="141383" y="7756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8DC3D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6" name="任意多边形: 形状 65">
                          <a:extLst>
                            <a:ext uri="{FF2B5EF4-FFF2-40B4-BE49-F238E27FC236}">
                              <a16:creationId xmlns:a16="http://schemas.microsoft.com/office/drawing/2014/main" id="{0D100985-5619-DE18-2F69-DD5906A0A9B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255526" y="4510569"/>
                          <a:ext cx="205304" cy="377426"/>
                        </a:xfrm>
                        <a:custGeom>
                          <a:avLst/>
                          <a:gdLst>
                            <a:gd name="connsiteX0" fmla="*/ 110700 w 205304"/>
                            <a:gd name="connsiteY0" fmla="*/ 60745 h 377426"/>
                            <a:gd name="connsiteX1" fmla="*/ 194444 w 205304"/>
                            <a:gd name="connsiteY1" fmla="*/ 251245 h 377426"/>
                            <a:gd name="connsiteX2" fmla="*/ 205150 w 205304"/>
                            <a:gd name="connsiteY2" fmla="*/ 286297 h 377426"/>
                            <a:gd name="connsiteX3" fmla="*/ 196768 w 205304"/>
                            <a:gd name="connsiteY3" fmla="*/ 327026 h 377426"/>
                            <a:gd name="connsiteX4" fmla="*/ 102394 w 205304"/>
                            <a:gd name="connsiteY4" fmla="*/ 353239 h 377426"/>
                            <a:gd name="connsiteX5" fmla="*/ 57855 w 205304"/>
                            <a:gd name="connsiteY5" fmla="*/ 273648 h 377426"/>
                            <a:gd name="connsiteX6" fmla="*/ 324 w 205304"/>
                            <a:gd name="connsiteY6" fmla="*/ 89015 h 377426"/>
                            <a:gd name="connsiteX7" fmla="*/ 14383 w 205304"/>
                            <a:gd name="connsiteY7" fmla="*/ 18035 h 377426"/>
                            <a:gd name="connsiteX8" fmla="*/ 33471 w 205304"/>
                            <a:gd name="connsiteY8" fmla="*/ 1461 h 377426"/>
                            <a:gd name="connsiteX9" fmla="*/ 57589 w 205304"/>
                            <a:gd name="connsiteY9" fmla="*/ 3099 h 377426"/>
                            <a:gd name="connsiteX10" fmla="*/ 110700 w 205304"/>
                            <a:gd name="connsiteY10" fmla="*/ 60745 h 37742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205304" h="377426">
                              <a:moveTo>
                                <a:pt x="110700" y="60745"/>
                              </a:moveTo>
                              <a:cubicBezTo>
                                <a:pt x="145942" y="121934"/>
                                <a:pt x="166745" y="187161"/>
                                <a:pt x="194444" y="251245"/>
                              </a:cubicBezTo>
                              <a:cubicBezTo>
                                <a:pt x="199320" y="262523"/>
                                <a:pt x="204274" y="274067"/>
                                <a:pt x="205150" y="286297"/>
                              </a:cubicBezTo>
                              <a:cubicBezTo>
                                <a:pt x="206179" y="300204"/>
                                <a:pt x="201911" y="313996"/>
                                <a:pt x="196768" y="327026"/>
                              </a:cubicBezTo>
                              <a:cubicBezTo>
                                <a:pt x="180423" y="368555"/>
                                <a:pt x="133864" y="402045"/>
                                <a:pt x="102394" y="353239"/>
                              </a:cubicBezTo>
                              <a:cubicBezTo>
                                <a:pt x="85668" y="327293"/>
                                <a:pt x="70733" y="302032"/>
                                <a:pt x="57855" y="273648"/>
                              </a:cubicBezTo>
                              <a:cubicBezTo>
                                <a:pt x="31147" y="214745"/>
                                <a:pt x="3830" y="153671"/>
                                <a:pt x="324" y="89015"/>
                              </a:cubicBezTo>
                              <a:cubicBezTo>
                                <a:pt x="-1047" y="63984"/>
                                <a:pt x="1620" y="37733"/>
                                <a:pt x="14383" y="18035"/>
                              </a:cubicBezTo>
                              <a:cubicBezTo>
                                <a:pt x="19184" y="10606"/>
                                <a:pt x="25585" y="4128"/>
                                <a:pt x="33471" y="1461"/>
                              </a:cubicBezTo>
                              <a:cubicBezTo>
                                <a:pt x="41167" y="-1168"/>
                                <a:pt x="49740" y="-24"/>
                                <a:pt x="57589" y="3099"/>
                              </a:cubicBezTo>
                              <a:cubicBezTo>
                                <a:pt x="81096" y="12358"/>
                                <a:pt x="97098" y="37123"/>
                                <a:pt x="110700" y="6074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7E5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sp>
                  <p:nvSpPr>
                    <p:cNvPr id="67" name="任意多边形: 形状 66">
                      <a:extLst>
                        <a:ext uri="{FF2B5EF4-FFF2-40B4-BE49-F238E27FC236}">
                          <a16:creationId xmlns:a16="http://schemas.microsoft.com/office/drawing/2014/main" id="{D6FB5720-6976-E97C-C9E6-38D67AFDD528}"/>
                        </a:ext>
                      </a:extLst>
                    </p:cNvPr>
                    <p:cNvSpPr/>
                    <p:nvPr/>
                  </p:nvSpPr>
                  <p:spPr>
                    <a:xfrm rot="-1804052">
                      <a:off x="8267898" y="4825665"/>
                      <a:ext cx="322922" cy="220589"/>
                    </a:xfrm>
                    <a:custGeom>
                      <a:avLst/>
                      <a:gdLst>
                        <a:gd name="connsiteX0" fmla="*/ 322922 w 322922"/>
                        <a:gd name="connsiteY0" fmla="*/ 110295 h 220589"/>
                        <a:gd name="connsiteX1" fmla="*/ 161461 w 322922"/>
                        <a:gd name="connsiteY1" fmla="*/ 220590 h 220589"/>
                        <a:gd name="connsiteX2" fmla="*/ 0 w 322922"/>
                        <a:gd name="connsiteY2" fmla="*/ 110295 h 220589"/>
                        <a:gd name="connsiteX3" fmla="*/ 161461 w 322922"/>
                        <a:gd name="connsiteY3" fmla="*/ 0 h 220589"/>
                        <a:gd name="connsiteX4" fmla="*/ 322922 w 322922"/>
                        <a:gd name="connsiteY4" fmla="*/ 110295 h 2205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22922" h="220589">
                          <a:moveTo>
                            <a:pt x="322922" y="110295"/>
                          </a:moveTo>
                          <a:cubicBezTo>
                            <a:pt x="322922" y="171209"/>
                            <a:pt x="250634" y="220590"/>
                            <a:pt x="161461" y="220590"/>
                          </a:cubicBezTo>
                          <a:cubicBezTo>
                            <a:pt x="72288" y="220590"/>
                            <a:pt x="0" y="171209"/>
                            <a:pt x="0" y="110295"/>
                          </a:cubicBezTo>
                          <a:cubicBezTo>
                            <a:pt x="0" y="49381"/>
                            <a:pt x="72288" y="0"/>
                            <a:pt x="161461" y="0"/>
                          </a:cubicBezTo>
                          <a:cubicBezTo>
                            <a:pt x="250634" y="0"/>
                            <a:pt x="322922" y="49381"/>
                            <a:pt x="322922" y="11029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8" name="任意多边形: 形状 67">
                      <a:extLst>
                        <a:ext uri="{FF2B5EF4-FFF2-40B4-BE49-F238E27FC236}">
                          <a16:creationId xmlns:a16="http://schemas.microsoft.com/office/drawing/2014/main" id="{9FB07090-2541-E9EF-86DA-ECB2658DC86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11492" y="4980084"/>
                      <a:ext cx="463578" cy="180375"/>
                    </a:xfrm>
                    <a:custGeom>
                      <a:avLst/>
                      <a:gdLst>
                        <a:gd name="connsiteX0" fmla="*/ 453617 w 463578"/>
                        <a:gd name="connsiteY0" fmla="*/ 69651 h 180375"/>
                        <a:gd name="connsiteX1" fmla="*/ 435405 w 463578"/>
                        <a:gd name="connsiteY1" fmla="*/ 6176 h 180375"/>
                        <a:gd name="connsiteX2" fmla="*/ 352652 w 463578"/>
                        <a:gd name="connsiteY2" fmla="*/ 10786 h 180375"/>
                        <a:gd name="connsiteX3" fmla="*/ 130567 w 463578"/>
                        <a:gd name="connsiteY3" fmla="*/ 70184 h 180375"/>
                        <a:gd name="connsiteX4" fmla="*/ 46556 w 463578"/>
                        <a:gd name="connsiteY4" fmla="*/ 78262 h 180375"/>
                        <a:gd name="connsiteX5" fmla="*/ 17524 w 463578"/>
                        <a:gd name="connsiteY5" fmla="*/ 160710 h 180375"/>
                        <a:gd name="connsiteX6" fmla="*/ 58139 w 463578"/>
                        <a:gd name="connsiteY6" fmla="*/ 175150 h 180375"/>
                        <a:gd name="connsiteX7" fmla="*/ 403591 w 463578"/>
                        <a:gd name="connsiteY7" fmla="*/ 103560 h 180375"/>
                        <a:gd name="connsiteX8" fmla="*/ 453617 w 463578"/>
                        <a:gd name="connsiteY8" fmla="*/ 69651 h 1803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463578" h="180375">
                          <a:moveTo>
                            <a:pt x="453617" y="69651"/>
                          </a:moveTo>
                          <a:cubicBezTo>
                            <a:pt x="472400" y="44772"/>
                            <a:pt x="463675" y="16654"/>
                            <a:pt x="435405" y="6176"/>
                          </a:cubicBezTo>
                          <a:cubicBezTo>
                            <a:pt x="404772" y="-5177"/>
                            <a:pt x="383360" y="766"/>
                            <a:pt x="352652" y="10786"/>
                          </a:cubicBezTo>
                          <a:cubicBezTo>
                            <a:pt x="279957" y="34561"/>
                            <a:pt x="208024" y="66260"/>
                            <a:pt x="130567" y="70184"/>
                          </a:cubicBezTo>
                          <a:cubicBezTo>
                            <a:pt x="102373" y="71594"/>
                            <a:pt x="73340" y="69346"/>
                            <a:pt x="46556" y="78262"/>
                          </a:cubicBezTo>
                          <a:cubicBezTo>
                            <a:pt x="10780" y="90149"/>
                            <a:pt x="-20919" y="133240"/>
                            <a:pt x="17524" y="160710"/>
                          </a:cubicBezTo>
                          <a:cubicBezTo>
                            <a:pt x="29221" y="169092"/>
                            <a:pt x="43775" y="172674"/>
                            <a:pt x="58139" y="175150"/>
                          </a:cubicBezTo>
                          <a:cubicBezTo>
                            <a:pt x="175487" y="195495"/>
                            <a:pt x="295044" y="153242"/>
                            <a:pt x="403591" y="103560"/>
                          </a:cubicBezTo>
                          <a:cubicBezTo>
                            <a:pt x="422184" y="95102"/>
                            <a:pt x="441425" y="85767"/>
                            <a:pt x="453617" y="69651"/>
                          </a:cubicBezTo>
                          <a:close/>
                        </a:path>
                      </a:pathLst>
                    </a:custGeom>
                    <a:solidFill>
                      <a:srgbClr val="F8DC3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9" name="任意多边形: 形状 68">
                      <a:extLst>
                        <a:ext uri="{FF2B5EF4-FFF2-40B4-BE49-F238E27FC236}">
                          <a16:creationId xmlns:a16="http://schemas.microsoft.com/office/drawing/2014/main" id="{35188E76-D7EC-0E10-30E9-BED70D4709B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62393" y="5018907"/>
                      <a:ext cx="322911" cy="125679"/>
                    </a:xfrm>
                    <a:custGeom>
                      <a:avLst/>
                      <a:gdLst>
                        <a:gd name="connsiteX0" fmla="*/ 315961 w 322911"/>
                        <a:gd name="connsiteY0" fmla="*/ 48545 h 125679"/>
                        <a:gd name="connsiteX1" fmla="*/ 303274 w 322911"/>
                        <a:gd name="connsiteY1" fmla="*/ 4311 h 125679"/>
                        <a:gd name="connsiteX2" fmla="*/ 245628 w 322911"/>
                        <a:gd name="connsiteY2" fmla="*/ 7511 h 125679"/>
                        <a:gd name="connsiteX3" fmla="*/ 90942 w 322911"/>
                        <a:gd name="connsiteY3" fmla="*/ 48888 h 125679"/>
                        <a:gd name="connsiteX4" fmla="*/ 32421 w 322911"/>
                        <a:gd name="connsiteY4" fmla="*/ 54527 h 125679"/>
                        <a:gd name="connsiteX5" fmla="*/ 12190 w 322911"/>
                        <a:gd name="connsiteY5" fmla="*/ 111981 h 125679"/>
                        <a:gd name="connsiteX6" fmla="*/ 40460 w 322911"/>
                        <a:gd name="connsiteY6" fmla="*/ 122040 h 125679"/>
                        <a:gd name="connsiteX7" fmla="*/ 281100 w 322911"/>
                        <a:gd name="connsiteY7" fmla="*/ 72167 h 125679"/>
                        <a:gd name="connsiteX8" fmla="*/ 315961 w 322911"/>
                        <a:gd name="connsiteY8" fmla="*/ 48545 h 1256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322911" h="125679">
                          <a:moveTo>
                            <a:pt x="315961" y="48545"/>
                          </a:moveTo>
                          <a:cubicBezTo>
                            <a:pt x="329067" y="31209"/>
                            <a:pt x="322971" y="11626"/>
                            <a:pt x="303274" y="4311"/>
                          </a:cubicBezTo>
                          <a:cubicBezTo>
                            <a:pt x="281938" y="-3614"/>
                            <a:pt x="267002" y="539"/>
                            <a:pt x="245628" y="7511"/>
                          </a:cubicBezTo>
                          <a:cubicBezTo>
                            <a:pt x="194994" y="24085"/>
                            <a:pt x="144892" y="46183"/>
                            <a:pt x="90942" y="48888"/>
                          </a:cubicBezTo>
                          <a:cubicBezTo>
                            <a:pt x="71283" y="49879"/>
                            <a:pt x="51090" y="48316"/>
                            <a:pt x="32421" y="54527"/>
                          </a:cubicBezTo>
                          <a:cubicBezTo>
                            <a:pt x="7503" y="62794"/>
                            <a:pt x="-14556" y="92817"/>
                            <a:pt x="12190" y="111981"/>
                          </a:cubicBezTo>
                          <a:cubicBezTo>
                            <a:pt x="20343" y="117811"/>
                            <a:pt x="30478" y="120325"/>
                            <a:pt x="40460" y="122040"/>
                          </a:cubicBezTo>
                          <a:cubicBezTo>
                            <a:pt x="122222" y="136213"/>
                            <a:pt x="205509" y="106762"/>
                            <a:pt x="281100" y="72167"/>
                          </a:cubicBezTo>
                          <a:cubicBezTo>
                            <a:pt x="294092" y="66299"/>
                            <a:pt x="307465" y="59784"/>
                            <a:pt x="315961" y="48545"/>
                          </a:cubicBezTo>
                          <a:close/>
                        </a:path>
                      </a:pathLst>
                    </a:custGeom>
                    <a:solidFill>
                      <a:srgbClr val="F7E57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0" name="任意多边形: 形状 69">
                      <a:extLst>
                        <a:ext uri="{FF2B5EF4-FFF2-40B4-BE49-F238E27FC236}">
                          <a16:creationId xmlns:a16="http://schemas.microsoft.com/office/drawing/2014/main" id="{70B11093-3520-022C-5EC9-7DD6490C5B6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60484" y="4678725"/>
                      <a:ext cx="274410" cy="381102"/>
                    </a:xfrm>
                    <a:custGeom>
                      <a:avLst/>
                      <a:gdLst>
                        <a:gd name="connsiteX0" fmla="*/ 267273 w 274410"/>
                        <a:gd name="connsiteY0" fmla="*/ 39616 h 381102"/>
                        <a:gd name="connsiteX1" fmla="*/ 255996 w 274410"/>
                        <a:gd name="connsiteY1" fmla="*/ 173576 h 381102"/>
                        <a:gd name="connsiteX2" fmla="*/ 190844 w 274410"/>
                        <a:gd name="connsiteY2" fmla="*/ 296943 h 381102"/>
                        <a:gd name="connsiteX3" fmla="*/ 68962 w 274410"/>
                        <a:gd name="connsiteY3" fmla="*/ 379849 h 381102"/>
                        <a:gd name="connsiteX4" fmla="*/ 36615 w 274410"/>
                        <a:gd name="connsiteY4" fmla="*/ 378820 h 381102"/>
                        <a:gd name="connsiteX5" fmla="*/ 1983 w 274410"/>
                        <a:gd name="connsiteY5" fmla="*/ 343730 h 381102"/>
                        <a:gd name="connsiteX6" fmla="*/ 25986 w 274410"/>
                        <a:gd name="connsiteY6" fmla="*/ 278427 h 381102"/>
                        <a:gd name="connsiteX7" fmla="*/ 69496 w 274410"/>
                        <a:gd name="connsiteY7" fmla="*/ 238955 h 381102"/>
                        <a:gd name="connsiteX8" fmla="*/ 111863 w 274410"/>
                        <a:gd name="connsiteY8" fmla="*/ 186568 h 381102"/>
                        <a:gd name="connsiteX9" fmla="*/ 136323 w 274410"/>
                        <a:gd name="connsiteY9" fmla="*/ 131552 h 381102"/>
                        <a:gd name="connsiteX10" fmla="*/ 213933 w 274410"/>
                        <a:gd name="connsiteY10" fmla="*/ 1745 h 381102"/>
                        <a:gd name="connsiteX11" fmla="*/ 234316 w 274410"/>
                        <a:gd name="connsiteY11" fmla="*/ 1593 h 381102"/>
                        <a:gd name="connsiteX12" fmla="*/ 244375 w 274410"/>
                        <a:gd name="connsiteY12" fmla="*/ 8641 h 381102"/>
                        <a:gd name="connsiteX13" fmla="*/ 267273 w 274410"/>
                        <a:gd name="connsiteY13" fmla="*/ 39616 h 3811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274410" h="381102">
                          <a:moveTo>
                            <a:pt x="267273" y="39616"/>
                          </a:moveTo>
                          <a:cubicBezTo>
                            <a:pt x="283199" y="80917"/>
                            <a:pt x="269369" y="132161"/>
                            <a:pt x="255996" y="173576"/>
                          </a:cubicBezTo>
                          <a:cubicBezTo>
                            <a:pt x="241784" y="217657"/>
                            <a:pt x="219762" y="259644"/>
                            <a:pt x="190844" y="296943"/>
                          </a:cubicBezTo>
                          <a:cubicBezTo>
                            <a:pt x="160402" y="336225"/>
                            <a:pt x="119178" y="372039"/>
                            <a:pt x="68962" y="379849"/>
                          </a:cubicBezTo>
                          <a:cubicBezTo>
                            <a:pt x="58180" y="381526"/>
                            <a:pt x="46979" y="381830"/>
                            <a:pt x="36615" y="378820"/>
                          </a:cubicBezTo>
                          <a:cubicBezTo>
                            <a:pt x="19737" y="373906"/>
                            <a:pt x="6517" y="359999"/>
                            <a:pt x="1983" y="343730"/>
                          </a:cubicBezTo>
                          <a:cubicBezTo>
                            <a:pt x="-5485" y="317175"/>
                            <a:pt x="9374" y="298125"/>
                            <a:pt x="25986" y="278427"/>
                          </a:cubicBezTo>
                          <a:cubicBezTo>
                            <a:pt x="38559" y="263568"/>
                            <a:pt x="55056" y="252176"/>
                            <a:pt x="69496" y="238955"/>
                          </a:cubicBezTo>
                          <a:cubicBezTo>
                            <a:pt x="86260" y="223639"/>
                            <a:pt x="100319" y="205732"/>
                            <a:pt x="111863" y="186568"/>
                          </a:cubicBezTo>
                          <a:cubicBezTo>
                            <a:pt x="122302" y="169194"/>
                            <a:pt x="130723" y="150716"/>
                            <a:pt x="136323" y="131552"/>
                          </a:cubicBezTo>
                          <a:cubicBezTo>
                            <a:pt x="150839" y="81640"/>
                            <a:pt x="151144" y="18623"/>
                            <a:pt x="213933" y="1745"/>
                          </a:cubicBezTo>
                          <a:cubicBezTo>
                            <a:pt x="220639" y="-46"/>
                            <a:pt x="227954" y="-998"/>
                            <a:pt x="234316" y="1593"/>
                          </a:cubicBezTo>
                          <a:cubicBezTo>
                            <a:pt x="238165" y="3154"/>
                            <a:pt x="241365" y="5860"/>
                            <a:pt x="244375" y="8641"/>
                          </a:cubicBezTo>
                          <a:cubicBezTo>
                            <a:pt x="254243" y="17747"/>
                            <a:pt x="262472" y="27196"/>
                            <a:pt x="267273" y="39616"/>
                          </a:cubicBezTo>
                          <a:close/>
                        </a:path>
                      </a:pathLst>
                    </a:custGeom>
                    <a:solidFill>
                      <a:srgbClr val="F8C91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1" name="任意多边形: 形状 70">
                      <a:extLst>
                        <a:ext uri="{FF2B5EF4-FFF2-40B4-BE49-F238E27FC236}">
                          <a16:creationId xmlns:a16="http://schemas.microsoft.com/office/drawing/2014/main" id="{13BF870C-BA4F-A2D7-F2E4-EE45A6F5D6D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11271" y="4758878"/>
                      <a:ext cx="179086" cy="248779"/>
                    </a:xfrm>
                    <a:custGeom>
                      <a:avLst/>
                      <a:gdLst>
                        <a:gd name="connsiteX0" fmla="*/ 174423 w 179086"/>
                        <a:gd name="connsiteY0" fmla="*/ 25910 h 248779"/>
                        <a:gd name="connsiteX1" fmla="*/ 167070 w 179086"/>
                        <a:gd name="connsiteY1" fmla="*/ 113350 h 248779"/>
                        <a:gd name="connsiteX2" fmla="*/ 124551 w 179086"/>
                        <a:gd name="connsiteY2" fmla="*/ 193855 h 248779"/>
                        <a:gd name="connsiteX3" fmla="*/ 44998 w 179086"/>
                        <a:gd name="connsiteY3" fmla="*/ 247957 h 248779"/>
                        <a:gd name="connsiteX4" fmla="*/ 23890 w 179086"/>
                        <a:gd name="connsiteY4" fmla="*/ 247271 h 248779"/>
                        <a:gd name="connsiteX5" fmla="*/ 1297 w 179086"/>
                        <a:gd name="connsiteY5" fmla="*/ 224373 h 248779"/>
                        <a:gd name="connsiteX6" fmla="*/ 16956 w 179086"/>
                        <a:gd name="connsiteY6" fmla="*/ 181739 h 248779"/>
                        <a:gd name="connsiteX7" fmla="*/ 45341 w 179086"/>
                        <a:gd name="connsiteY7" fmla="*/ 155984 h 248779"/>
                        <a:gd name="connsiteX8" fmla="*/ 73001 w 179086"/>
                        <a:gd name="connsiteY8" fmla="*/ 121770 h 248779"/>
                        <a:gd name="connsiteX9" fmla="*/ 88965 w 179086"/>
                        <a:gd name="connsiteY9" fmla="*/ 85842 h 248779"/>
                        <a:gd name="connsiteX10" fmla="*/ 139600 w 179086"/>
                        <a:gd name="connsiteY10" fmla="*/ 1145 h 248779"/>
                        <a:gd name="connsiteX11" fmla="*/ 152897 w 179086"/>
                        <a:gd name="connsiteY11" fmla="*/ 1031 h 248779"/>
                        <a:gd name="connsiteX12" fmla="*/ 159450 w 179086"/>
                        <a:gd name="connsiteY12" fmla="*/ 5641 h 248779"/>
                        <a:gd name="connsiteX13" fmla="*/ 174423 w 179086"/>
                        <a:gd name="connsiteY13" fmla="*/ 25910 h 2487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79086" h="248779">
                          <a:moveTo>
                            <a:pt x="174423" y="25910"/>
                          </a:moveTo>
                          <a:cubicBezTo>
                            <a:pt x="184825" y="52885"/>
                            <a:pt x="175795" y="86299"/>
                            <a:pt x="167070" y="113350"/>
                          </a:cubicBezTo>
                          <a:cubicBezTo>
                            <a:pt x="157774" y="142115"/>
                            <a:pt x="143410" y="169510"/>
                            <a:pt x="124551" y="193855"/>
                          </a:cubicBezTo>
                          <a:cubicBezTo>
                            <a:pt x="104701" y="219497"/>
                            <a:pt x="77764" y="242852"/>
                            <a:pt x="44998" y="247957"/>
                          </a:cubicBezTo>
                          <a:cubicBezTo>
                            <a:pt x="37949" y="249062"/>
                            <a:pt x="30634" y="249253"/>
                            <a:pt x="23890" y="247271"/>
                          </a:cubicBezTo>
                          <a:cubicBezTo>
                            <a:pt x="12880" y="244071"/>
                            <a:pt x="4269" y="234965"/>
                            <a:pt x="1297" y="224373"/>
                          </a:cubicBezTo>
                          <a:cubicBezTo>
                            <a:pt x="-3580" y="207038"/>
                            <a:pt x="6098" y="194617"/>
                            <a:pt x="16956" y="181739"/>
                          </a:cubicBezTo>
                          <a:cubicBezTo>
                            <a:pt x="25148" y="172024"/>
                            <a:pt x="35930" y="164633"/>
                            <a:pt x="45341" y="155984"/>
                          </a:cubicBezTo>
                          <a:cubicBezTo>
                            <a:pt x="56275" y="145964"/>
                            <a:pt x="65457" y="134305"/>
                            <a:pt x="73001" y="121770"/>
                          </a:cubicBezTo>
                          <a:cubicBezTo>
                            <a:pt x="79821" y="110455"/>
                            <a:pt x="85307" y="98377"/>
                            <a:pt x="88965" y="85842"/>
                          </a:cubicBezTo>
                          <a:cubicBezTo>
                            <a:pt x="98452" y="53266"/>
                            <a:pt x="98642" y="12156"/>
                            <a:pt x="139600" y="1145"/>
                          </a:cubicBezTo>
                          <a:cubicBezTo>
                            <a:pt x="143981" y="-35"/>
                            <a:pt x="148744" y="-645"/>
                            <a:pt x="152897" y="1031"/>
                          </a:cubicBezTo>
                          <a:cubicBezTo>
                            <a:pt x="155411" y="2060"/>
                            <a:pt x="157507" y="3813"/>
                            <a:pt x="159450" y="5641"/>
                          </a:cubicBezTo>
                          <a:cubicBezTo>
                            <a:pt x="165927" y="11623"/>
                            <a:pt x="171299" y="17795"/>
                            <a:pt x="174423" y="25910"/>
                          </a:cubicBezTo>
                          <a:close/>
                        </a:path>
                      </a:pathLst>
                    </a:custGeom>
                    <a:solidFill>
                      <a:srgbClr val="F6B518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</p:grpSp>
          <p:grpSp>
            <p:nvGrpSpPr>
              <p:cNvPr id="72" name="图形 2">
                <a:extLst>
                  <a:ext uri="{FF2B5EF4-FFF2-40B4-BE49-F238E27FC236}">
                    <a16:creationId xmlns:a16="http://schemas.microsoft.com/office/drawing/2014/main" id="{8F938F83-809B-5C8D-1616-C35FEF67CBAE}"/>
                  </a:ext>
                </a:extLst>
              </p:cNvPr>
              <p:cNvGrpSpPr/>
              <p:nvPr/>
            </p:nvGrpSpPr>
            <p:grpSpPr>
              <a:xfrm>
                <a:off x="8692278" y="3357280"/>
                <a:ext cx="982079" cy="2486687"/>
                <a:chOff x="8692278" y="3357280"/>
                <a:chExt cx="982079" cy="2486687"/>
              </a:xfrm>
            </p:grpSpPr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7E868187-CE96-7B72-798B-3E4BA26CAACB}"/>
                    </a:ext>
                  </a:extLst>
                </p:cNvPr>
                <p:cNvSpPr/>
                <p:nvPr/>
              </p:nvSpPr>
              <p:spPr>
                <a:xfrm>
                  <a:off x="9175546" y="4096702"/>
                  <a:ext cx="498811" cy="1747265"/>
                </a:xfrm>
                <a:custGeom>
                  <a:avLst/>
                  <a:gdLst>
                    <a:gd name="connsiteX0" fmla="*/ 6820 w 498811"/>
                    <a:gd name="connsiteY0" fmla="*/ 0 h 1747265"/>
                    <a:gd name="connsiteX1" fmla="*/ 361721 w 498811"/>
                    <a:gd name="connsiteY1" fmla="*/ 842391 h 1747265"/>
                    <a:gd name="connsiteX2" fmla="*/ 476326 w 498811"/>
                    <a:gd name="connsiteY2" fmla="*/ 1287399 h 1747265"/>
                    <a:gd name="connsiteX3" fmla="*/ 488404 w 498811"/>
                    <a:gd name="connsiteY3" fmla="*/ 1747190 h 1747265"/>
                    <a:gd name="connsiteX4" fmla="*/ 480784 w 498811"/>
                    <a:gd name="connsiteY4" fmla="*/ 1747266 h 1747265"/>
                    <a:gd name="connsiteX5" fmla="*/ 401308 w 498811"/>
                    <a:gd name="connsiteY5" fmla="*/ 1300849 h 1747265"/>
                    <a:gd name="connsiteX6" fmla="*/ 317601 w 498811"/>
                    <a:gd name="connsiteY6" fmla="*/ 914438 h 1747265"/>
                    <a:gd name="connsiteX7" fmla="*/ 44958 w 498811"/>
                    <a:gd name="connsiteY7" fmla="*/ 108013 h 1747265"/>
                    <a:gd name="connsiteX8" fmla="*/ 0 w 498811"/>
                    <a:gd name="connsiteY8" fmla="*/ 3429 h 1747265"/>
                    <a:gd name="connsiteX9" fmla="*/ 6820 w 498811"/>
                    <a:gd name="connsiteY9" fmla="*/ 0 h 1747265"/>
                    <a:gd name="connsiteX10" fmla="*/ 6820 w 498811"/>
                    <a:gd name="connsiteY10" fmla="*/ 0 h 1747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98811" h="1747265">
                      <a:moveTo>
                        <a:pt x="6820" y="0"/>
                      </a:moveTo>
                      <a:cubicBezTo>
                        <a:pt x="150495" y="269138"/>
                        <a:pt x="268224" y="551993"/>
                        <a:pt x="361721" y="842391"/>
                      </a:cubicBezTo>
                      <a:cubicBezTo>
                        <a:pt x="408279" y="988238"/>
                        <a:pt x="454343" y="1135304"/>
                        <a:pt x="476326" y="1287399"/>
                      </a:cubicBezTo>
                      <a:cubicBezTo>
                        <a:pt x="498538" y="1439304"/>
                        <a:pt x="507454" y="1594523"/>
                        <a:pt x="488404" y="1747190"/>
                      </a:cubicBezTo>
                      <a:lnTo>
                        <a:pt x="480784" y="1747266"/>
                      </a:lnTo>
                      <a:cubicBezTo>
                        <a:pt x="457580" y="1596847"/>
                        <a:pt x="432930" y="1449019"/>
                        <a:pt x="401308" y="1300849"/>
                      </a:cubicBezTo>
                      <a:cubicBezTo>
                        <a:pt x="374027" y="1175233"/>
                        <a:pt x="348501" y="1039101"/>
                        <a:pt x="317601" y="914438"/>
                      </a:cubicBezTo>
                      <a:cubicBezTo>
                        <a:pt x="246088" y="639737"/>
                        <a:pt x="153314" y="370370"/>
                        <a:pt x="44958" y="108013"/>
                      </a:cubicBezTo>
                      <a:cubicBezTo>
                        <a:pt x="30442" y="72962"/>
                        <a:pt x="15621" y="37947"/>
                        <a:pt x="0" y="3429"/>
                      </a:cubicBezTo>
                      <a:lnTo>
                        <a:pt x="6820" y="0"/>
                      </a:lnTo>
                      <a:lnTo>
                        <a:pt x="6820" y="0"/>
                      </a:lnTo>
                      <a:close/>
                    </a:path>
                  </a:pathLst>
                </a:custGeom>
                <a:solidFill>
                  <a:srgbClr val="4C6B31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74" name="图形 2">
                  <a:extLst>
                    <a:ext uri="{FF2B5EF4-FFF2-40B4-BE49-F238E27FC236}">
                      <a16:creationId xmlns:a16="http://schemas.microsoft.com/office/drawing/2014/main" id="{1D48A8FA-1302-95CB-3775-5421A5E05BE2}"/>
                    </a:ext>
                  </a:extLst>
                </p:cNvPr>
                <p:cNvGrpSpPr/>
                <p:nvPr/>
              </p:nvGrpSpPr>
              <p:grpSpPr>
                <a:xfrm>
                  <a:off x="8692278" y="3357280"/>
                  <a:ext cx="809880" cy="936182"/>
                  <a:chOff x="8692278" y="3357280"/>
                  <a:chExt cx="809880" cy="936182"/>
                </a:xfrm>
              </p:grpSpPr>
              <p:grpSp>
                <p:nvGrpSpPr>
                  <p:cNvPr id="75" name="图形 2">
                    <a:extLst>
                      <a:ext uri="{FF2B5EF4-FFF2-40B4-BE49-F238E27FC236}">
                        <a16:creationId xmlns:a16="http://schemas.microsoft.com/office/drawing/2014/main" id="{9E5B521E-C6EF-C85D-DFDA-73A77C4C0FF0}"/>
                      </a:ext>
                    </a:extLst>
                  </p:cNvPr>
                  <p:cNvGrpSpPr/>
                  <p:nvPr/>
                </p:nvGrpSpPr>
                <p:grpSpPr>
                  <a:xfrm>
                    <a:off x="8804367" y="3395451"/>
                    <a:ext cx="346493" cy="431836"/>
                    <a:chOff x="8804367" y="3395451"/>
                    <a:chExt cx="346493" cy="431836"/>
                  </a:xfrm>
                  <a:solidFill>
                    <a:srgbClr val="F68C1D"/>
                  </a:solidFill>
                </p:grpSpPr>
                <p:sp>
                  <p:nvSpPr>
                    <p:cNvPr id="76" name="任意多边形: 形状 75">
                      <a:extLst>
                        <a:ext uri="{FF2B5EF4-FFF2-40B4-BE49-F238E27FC236}">
                          <a16:creationId xmlns:a16="http://schemas.microsoft.com/office/drawing/2014/main" id="{B233CD1C-A481-1B09-DA04-5D3E447F33B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11417" y="3434434"/>
                      <a:ext cx="148762" cy="378880"/>
                    </a:xfrm>
                    <a:custGeom>
                      <a:avLst/>
                      <a:gdLst>
                        <a:gd name="connsiteX0" fmla="*/ 1848 w 148762"/>
                        <a:gd name="connsiteY0" fmla="*/ 509 h 378880"/>
                        <a:gd name="connsiteX1" fmla="*/ 94584 w 148762"/>
                        <a:gd name="connsiteY1" fmla="*/ 181675 h 378880"/>
                        <a:gd name="connsiteX2" fmla="*/ 138666 w 148762"/>
                        <a:gd name="connsiteY2" fmla="*/ 301537 h 378880"/>
                        <a:gd name="connsiteX3" fmla="*/ 147505 w 148762"/>
                        <a:gd name="connsiteY3" fmla="*/ 352172 h 378880"/>
                        <a:gd name="connsiteX4" fmla="*/ 148762 w 148762"/>
                        <a:gd name="connsiteY4" fmla="*/ 377890 h 378880"/>
                        <a:gd name="connsiteX5" fmla="*/ 147772 w 148762"/>
                        <a:gd name="connsiteY5" fmla="*/ 378880 h 378880"/>
                        <a:gd name="connsiteX6" fmla="*/ 146819 w 148762"/>
                        <a:gd name="connsiteY6" fmla="*/ 378156 h 378880"/>
                        <a:gd name="connsiteX7" fmla="*/ 136684 w 148762"/>
                        <a:gd name="connsiteY7" fmla="*/ 348019 h 378880"/>
                        <a:gd name="connsiteX8" fmla="*/ 96756 w 148762"/>
                        <a:gd name="connsiteY8" fmla="*/ 235281 h 378880"/>
                        <a:gd name="connsiteX9" fmla="*/ 79953 w 148762"/>
                        <a:gd name="connsiteY9" fmla="*/ 187656 h 378880"/>
                        <a:gd name="connsiteX10" fmla="*/ 41701 w 148762"/>
                        <a:gd name="connsiteY10" fmla="*/ 93931 h 378880"/>
                        <a:gd name="connsiteX11" fmla="*/ 96 w 148762"/>
                        <a:gd name="connsiteY11" fmla="*/ 1385 h 378880"/>
                        <a:gd name="connsiteX12" fmla="*/ 553 w 148762"/>
                        <a:gd name="connsiteY12" fmla="*/ 52 h 378880"/>
                        <a:gd name="connsiteX13" fmla="*/ 1848 w 148762"/>
                        <a:gd name="connsiteY13" fmla="*/ 509 h 378880"/>
                        <a:gd name="connsiteX14" fmla="*/ 1848 w 148762"/>
                        <a:gd name="connsiteY14" fmla="*/ 509 h 3788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148762" h="378880">
                          <a:moveTo>
                            <a:pt x="1848" y="509"/>
                          </a:moveTo>
                          <a:cubicBezTo>
                            <a:pt x="35910" y="59031"/>
                            <a:pt x="67114" y="119724"/>
                            <a:pt x="94584" y="181675"/>
                          </a:cubicBezTo>
                          <a:cubicBezTo>
                            <a:pt x="112186" y="220384"/>
                            <a:pt x="129521" y="259818"/>
                            <a:pt x="138666" y="301537"/>
                          </a:cubicBezTo>
                          <a:cubicBezTo>
                            <a:pt x="142704" y="318187"/>
                            <a:pt x="145638" y="335142"/>
                            <a:pt x="147505" y="352172"/>
                          </a:cubicBezTo>
                          <a:cubicBezTo>
                            <a:pt x="148076" y="360783"/>
                            <a:pt x="148686" y="369355"/>
                            <a:pt x="148762" y="377890"/>
                          </a:cubicBezTo>
                          <a:cubicBezTo>
                            <a:pt x="148762" y="378423"/>
                            <a:pt x="148343" y="378880"/>
                            <a:pt x="147772" y="378880"/>
                          </a:cubicBezTo>
                          <a:cubicBezTo>
                            <a:pt x="147314" y="378880"/>
                            <a:pt x="146933" y="378576"/>
                            <a:pt x="146819" y="378156"/>
                          </a:cubicBezTo>
                          <a:cubicBezTo>
                            <a:pt x="142971" y="368098"/>
                            <a:pt x="140152" y="358040"/>
                            <a:pt x="136684" y="348019"/>
                          </a:cubicBezTo>
                          <a:cubicBezTo>
                            <a:pt x="123768" y="310339"/>
                            <a:pt x="109367" y="273077"/>
                            <a:pt x="96756" y="235281"/>
                          </a:cubicBezTo>
                          <a:cubicBezTo>
                            <a:pt x="91803" y="220041"/>
                            <a:pt x="85631" y="202706"/>
                            <a:pt x="79953" y="187656"/>
                          </a:cubicBezTo>
                          <a:cubicBezTo>
                            <a:pt x="68066" y="156643"/>
                            <a:pt x="54846" y="124411"/>
                            <a:pt x="41701" y="93931"/>
                          </a:cubicBezTo>
                          <a:cubicBezTo>
                            <a:pt x="28481" y="62841"/>
                            <a:pt x="14536" y="32018"/>
                            <a:pt x="96" y="1385"/>
                          </a:cubicBezTo>
                          <a:cubicBezTo>
                            <a:pt x="-132" y="890"/>
                            <a:pt x="58" y="319"/>
                            <a:pt x="553" y="52"/>
                          </a:cubicBezTo>
                          <a:cubicBezTo>
                            <a:pt x="1048" y="-100"/>
                            <a:pt x="1620" y="90"/>
                            <a:pt x="1848" y="509"/>
                          </a:cubicBezTo>
                          <a:lnTo>
                            <a:pt x="1848" y="509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7" name="任意多边形: 形状 76">
                      <a:extLst>
                        <a:ext uri="{FF2B5EF4-FFF2-40B4-BE49-F238E27FC236}">
                          <a16:creationId xmlns:a16="http://schemas.microsoft.com/office/drawing/2014/main" id="{0E63A42E-D119-D62E-F4B5-4EDD36FF492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41610" y="3395451"/>
                      <a:ext cx="67118" cy="394435"/>
                    </a:xfrm>
                    <a:custGeom>
                      <a:avLst/>
                      <a:gdLst>
                        <a:gd name="connsiteX0" fmla="*/ 65204 w 67118"/>
                        <a:gd name="connsiteY0" fmla="*/ 393860 h 394435"/>
                        <a:gd name="connsiteX1" fmla="*/ 29200 w 67118"/>
                        <a:gd name="connsiteY1" fmla="*/ 299867 h 394435"/>
                        <a:gd name="connsiteX2" fmla="*/ 10111 w 67118"/>
                        <a:gd name="connsiteY2" fmla="*/ 201150 h 394435"/>
                        <a:gd name="connsiteX3" fmla="*/ 5958 w 67118"/>
                        <a:gd name="connsiteY3" fmla="*/ 820 h 394435"/>
                        <a:gd name="connsiteX4" fmla="*/ 7101 w 67118"/>
                        <a:gd name="connsiteY4" fmla="*/ 20 h 394435"/>
                        <a:gd name="connsiteX5" fmla="*/ 7939 w 67118"/>
                        <a:gd name="connsiteY5" fmla="*/ 1087 h 394435"/>
                        <a:gd name="connsiteX6" fmla="*/ 6797 w 67118"/>
                        <a:gd name="connsiteY6" fmla="*/ 25966 h 394435"/>
                        <a:gd name="connsiteX7" fmla="*/ 31105 w 67118"/>
                        <a:gd name="connsiteY7" fmla="*/ 222677 h 394435"/>
                        <a:gd name="connsiteX8" fmla="*/ 58384 w 67118"/>
                        <a:gd name="connsiteY8" fmla="*/ 343873 h 394435"/>
                        <a:gd name="connsiteX9" fmla="*/ 67109 w 67118"/>
                        <a:gd name="connsiteY9" fmla="*/ 393288 h 394435"/>
                        <a:gd name="connsiteX10" fmla="*/ 66271 w 67118"/>
                        <a:gd name="connsiteY10" fmla="*/ 394431 h 394435"/>
                        <a:gd name="connsiteX11" fmla="*/ 65204 w 67118"/>
                        <a:gd name="connsiteY11" fmla="*/ 393860 h 394435"/>
                        <a:gd name="connsiteX12" fmla="*/ 65204 w 67118"/>
                        <a:gd name="connsiteY12" fmla="*/ 393860 h 3944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67118" h="394435">
                          <a:moveTo>
                            <a:pt x="65204" y="393860"/>
                          </a:moveTo>
                          <a:cubicBezTo>
                            <a:pt x="49697" y="363914"/>
                            <a:pt x="38648" y="332100"/>
                            <a:pt x="29200" y="299867"/>
                          </a:cubicBezTo>
                          <a:cubicBezTo>
                            <a:pt x="19789" y="267635"/>
                            <a:pt x="14988" y="234297"/>
                            <a:pt x="10111" y="201150"/>
                          </a:cubicBezTo>
                          <a:cubicBezTo>
                            <a:pt x="472" y="135047"/>
                            <a:pt x="-4786" y="67076"/>
                            <a:pt x="5958" y="820"/>
                          </a:cubicBezTo>
                          <a:cubicBezTo>
                            <a:pt x="6034" y="287"/>
                            <a:pt x="6568" y="-94"/>
                            <a:pt x="7101" y="20"/>
                          </a:cubicBezTo>
                          <a:cubicBezTo>
                            <a:pt x="7597" y="96"/>
                            <a:pt x="7978" y="592"/>
                            <a:pt x="7939" y="1087"/>
                          </a:cubicBezTo>
                          <a:cubicBezTo>
                            <a:pt x="7406" y="8669"/>
                            <a:pt x="6835" y="18537"/>
                            <a:pt x="6797" y="25966"/>
                          </a:cubicBezTo>
                          <a:cubicBezTo>
                            <a:pt x="5768" y="92222"/>
                            <a:pt x="16703" y="158174"/>
                            <a:pt x="31105" y="222677"/>
                          </a:cubicBezTo>
                          <a:cubicBezTo>
                            <a:pt x="41391" y="262834"/>
                            <a:pt x="50650" y="303106"/>
                            <a:pt x="58384" y="343873"/>
                          </a:cubicBezTo>
                          <a:cubicBezTo>
                            <a:pt x="61585" y="360180"/>
                            <a:pt x="64632" y="376601"/>
                            <a:pt x="67109" y="393288"/>
                          </a:cubicBezTo>
                          <a:cubicBezTo>
                            <a:pt x="67185" y="393822"/>
                            <a:pt x="66804" y="394355"/>
                            <a:pt x="66271" y="394431"/>
                          </a:cubicBezTo>
                          <a:cubicBezTo>
                            <a:pt x="65814" y="394470"/>
                            <a:pt x="65433" y="394241"/>
                            <a:pt x="65204" y="393860"/>
                          </a:cubicBezTo>
                          <a:lnTo>
                            <a:pt x="65204" y="393860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8" name="任意多边形: 形状 77">
                      <a:extLst>
                        <a:ext uri="{FF2B5EF4-FFF2-40B4-BE49-F238E27FC236}">
                          <a16:creationId xmlns:a16="http://schemas.microsoft.com/office/drawing/2014/main" id="{98C00142-8F45-CC52-DEA1-B21DEA276B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19446" y="3479993"/>
                      <a:ext cx="31414" cy="315990"/>
                    </a:xfrm>
                    <a:custGeom>
                      <a:avLst/>
                      <a:gdLst>
                        <a:gd name="connsiteX0" fmla="*/ 29469 w 31414"/>
                        <a:gd name="connsiteY0" fmla="*/ 315414 h 315990"/>
                        <a:gd name="connsiteX1" fmla="*/ 4246 w 31414"/>
                        <a:gd name="connsiteY1" fmla="*/ 218944 h 315990"/>
                        <a:gd name="connsiteX2" fmla="*/ 169 w 31414"/>
                        <a:gd name="connsiteY2" fmla="*/ 139277 h 315990"/>
                        <a:gd name="connsiteX3" fmla="*/ 7218 w 31414"/>
                        <a:gd name="connsiteY3" fmla="*/ 30007 h 315990"/>
                        <a:gd name="connsiteX4" fmla="*/ 8971 w 31414"/>
                        <a:gd name="connsiteY4" fmla="*/ 20215 h 315990"/>
                        <a:gd name="connsiteX5" fmla="*/ 13238 w 31414"/>
                        <a:gd name="connsiteY5" fmla="*/ 784 h 315990"/>
                        <a:gd name="connsiteX6" fmla="*/ 14419 w 31414"/>
                        <a:gd name="connsiteY6" fmla="*/ 22 h 315990"/>
                        <a:gd name="connsiteX7" fmla="*/ 15181 w 31414"/>
                        <a:gd name="connsiteY7" fmla="*/ 1089 h 315990"/>
                        <a:gd name="connsiteX8" fmla="*/ 16476 w 31414"/>
                        <a:gd name="connsiteY8" fmla="*/ 158061 h 315990"/>
                        <a:gd name="connsiteX9" fmla="*/ 26839 w 31414"/>
                        <a:gd name="connsiteY9" fmla="*/ 235899 h 315990"/>
                        <a:gd name="connsiteX10" fmla="*/ 31412 w 31414"/>
                        <a:gd name="connsiteY10" fmla="*/ 314995 h 315990"/>
                        <a:gd name="connsiteX11" fmla="*/ 29469 w 31414"/>
                        <a:gd name="connsiteY11" fmla="*/ 315414 h 315990"/>
                        <a:gd name="connsiteX12" fmla="*/ 29469 w 31414"/>
                        <a:gd name="connsiteY12" fmla="*/ 315414 h 3159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31414" h="315990">
                          <a:moveTo>
                            <a:pt x="29469" y="315414"/>
                          </a:moveTo>
                          <a:cubicBezTo>
                            <a:pt x="16324" y="284629"/>
                            <a:pt x="8666" y="251977"/>
                            <a:pt x="4246" y="218944"/>
                          </a:cubicBezTo>
                          <a:cubicBezTo>
                            <a:pt x="1313" y="192541"/>
                            <a:pt x="1008" y="165795"/>
                            <a:pt x="169" y="139277"/>
                          </a:cubicBezTo>
                          <a:cubicBezTo>
                            <a:pt x="-631" y="103044"/>
                            <a:pt x="1351" y="65783"/>
                            <a:pt x="7218" y="30007"/>
                          </a:cubicBezTo>
                          <a:cubicBezTo>
                            <a:pt x="7523" y="27645"/>
                            <a:pt x="8399" y="22577"/>
                            <a:pt x="8971" y="20215"/>
                          </a:cubicBezTo>
                          <a:lnTo>
                            <a:pt x="13238" y="784"/>
                          </a:lnTo>
                          <a:cubicBezTo>
                            <a:pt x="13352" y="251"/>
                            <a:pt x="13885" y="-92"/>
                            <a:pt x="14419" y="22"/>
                          </a:cubicBezTo>
                          <a:cubicBezTo>
                            <a:pt x="14914" y="136"/>
                            <a:pt x="15257" y="593"/>
                            <a:pt x="15181" y="1089"/>
                          </a:cubicBezTo>
                          <a:cubicBezTo>
                            <a:pt x="8514" y="53209"/>
                            <a:pt x="11219" y="106016"/>
                            <a:pt x="16476" y="158061"/>
                          </a:cubicBezTo>
                          <a:cubicBezTo>
                            <a:pt x="19258" y="183664"/>
                            <a:pt x="24554" y="210182"/>
                            <a:pt x="26839" y="235899"/>
                          </a:cubicBezTo>
                          <a:cubicBezTo>
                            <a:pt x="29240" y="261998"/>
                            <a:pt x="31374" y="288172"/>
                            <a:pt x="31412" y="314995"/>
                          </a:cubicBezTo>
                          <a:cubicBezTo>
                            <a:pt x="31488" y="316023"/>
                            <a:pt x="29888" y="316404"/>
                            <a:pt x="29469" y="315414"/>
                          </a:cubicBezTo>
                          <a:lnTo>
                            <a:pt x="29469" y="315414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9" name="任意多边形: 形状 78">
                      <a:extLst>
                        <a:ext uri="{FF2B5EF4-FFF2-40B4-BE49-F238E27FC236}">
                          <a16:creationId xmlns:a16="http://schemas.microsoft.com/office/drawing/2014/main" id="{FE3AA72F-8A74-ABA5-4A86-545BFA67118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92664" y="3461610"/>
                      <a:ext cx="86495" cy="292819"/>
                    </a:xfrm>
                    <a:custGeom>
                      <a:avLst/>
                      <a:gdLst>
                        <a:gd name="connsiteX0" fmla="*/ 84584 w 86495"/>
                        <a:gd name="connsiteY0" fmla="*/ 292382 h 292819"/>
                        <a:gd name="connsiteX1" fmla="*/ 44008 w 86495"/>
                        <a:gd name="connsiteY1" fmla="*/ 205895 h 292819"/>
                        <a:gd name="connsiteX2" fmla="*/ 28729 w 86495"/>
                        <a:gd name="connsiteY2" fmla="*/ 150765 h 292819"/>
                        <a:gd name="connsiteX3" fmla="*/ 1412 w 86495"/>
                        <a:gd name="connsiteY3" fmla="*/ 20120 h 292819"/>
                        <a:gd name="connsiteX4" fmla="*/ 2 w 86495"/>
                        <a:gd name="connsiteY4" fmla="*/ 1070 h 292819"/>
                        <a:gd name="connsiteX5" fmla="*/ 917 w 86495"/>
                        <a:gd name="connsiteY5" fmla="*/ 3 h 292819"/>
                        <a:gd name="connsiteX6" fmla="*/ 1984 w 86495"/>
                        <a:gd name="connsiteY6" fmla="*/ 803 h 292819"/>
                        <a:gd name="connsiteX7" fmla="*/ 23014 w 86495"/>
                        <a:gd name="connsiteY7" fmla="*/ 83213 h 292819"/>
                        <a:gd name="connsiteX8" fmla="*/ 47018 w 86495"/>
                        <a:gd name="connsiteY8" fmla="*/ 154956 h 292819"/>
                        <a:gd name="connsiteX9" fmla="*/ 57152 w 86495"/>
                        <a:gd name="connsiteY9" fmla="*/ 181473 h 292819"/>
                        <a:gd name="connsiteX10" fmla="*/ 79098 w 86495"/>
                        <a:gd name="connsiteY10" fmla="*/ 253977 h 292819"/>
                        <a:gd name="connsiteX11" fmla="*/ 86489 w 86495"/>
                        <a:gd name="connsiteY11" fmla="*/ 291620 h 292819"/>
                        <a:gd name="connsiteX12" fmla="*/ 84584 w 86495"/>
                        <a:gd name="connsiteY12" fmla="*/ 292382 h 292819"/>
                        <a:gd name="connsiteX13" fmla="*/ 84584 w 86495"/>
                        <a:gd name="connsiteY13" fmla="*/ 292382 h 2928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86495" h="292819">
                          <a:moveTo>
                            <a:pt x="84584" y="292382"/>
                          </a:moveTo>
                          <a:cubicBezTo>
                            <a:pt x="67363" y="265331"/>
                            <a:pt x="54561" y="236032"/>
                            <a:pt x="44008" y="205895"/>
                          </a:cubicBezTo>
                          <a:cubicBezTo>
                            <a:pt x="39855" y="193932"/>
                            <a:pt x="32120" y="163452"/>
                            <a:pt x="28729" y="150765"/>
                          </a:cubicBezTo>
                          <a:cubicBezTo>
                            <a:pt x="16995" y="107978"/>
                            <a:pt x="6746" y="64239"/>
                            <a:pt x="1412" y="20120"/>
                          </a:cubicBezTo>
                          <a:lnTo>
                            <a:pt x="2" y="1070"/>
                          </a:lnTo>
                          <a:cubicBezTo>
                            <a:pt x="-36" y="536"/>
                            <a:pt x="383" y="41"/>
                            <a:pt x="917" y="3"/>
                          </a:cubicBezTo>
                          <a:cubicBezTo>
                            <a:pt x="1412" y="-35"/>
                            <a:pt x="1869" y="308"/>
                            <a:pt x="1984" y="803"/>
                          </a:cubicBezTo>
                          <a:cubicBezTo>
                            <a:pt x="6594" y="28806"/>
                            <a:pt x="14785" y="56124"/>
                            <a:pt x="23014" y="83213"/>
                          </a:cubicBezTo>
                          <a:cubicBezTo>
                            <a:pt x="30634" y="107178"/>
                            <a:pt x="38560" y="131257"/>
                            <a:pt x="47018" y="154956"/>
                          </a:cubicBezTo>
                          <a:cubicBezTo>
                            <a:pt x="49152" y="160671"/>
                            <a:pt x="54904" y="175644"/>
                            <a:pt x="57152" y="181473"/>
                          </a:cubicBezTo>
                          <a:cubicBezTo>
                            <a:pt x="66297" y="205057"/>
                            <a:pt x="73116" y="229365"/>
                            <a:pt x="79098" y="253977"/>
                          </a:cubicBezTo>
                          <a:cubicBezTo>
                            <a:pt x="82032" y="266322"/>
                            <a:pt x="84699" y="278819"/>
                            <a:pt x="86489" y="291620"/>
                          </a:cubicBezTo>
                          <a:cubicBezTo>
                            <a:pt x="86604" y="292649"/>
                            <a:pt x="85118" y="293297"/>
                            <a:pt x="84584" y="292382"/>
                          </a:cubicBezTo>
                          <a:lnTo>
                            <a:pt x="84584" y="292382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80" name="任意多边形: 形状 79">
                      <a:extLst>
                        <a:ext uri="{FF2B5EF4-FFF2-40B4-BE49-F238E27FC236}">
                          <a16:creationId xmlns:a16="http://schemas.microsoft.com/office/drawing/2014/main" id="{88A27E97-7C71-6483-1DAE-67BA1F698B2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08990" y="3549368"/>
                      <a:ext cx="135042" cy="277919"/>
                    </a:xfrm>
                    <a:custGeom>
                      <a:avLst/>
                      <a:gdLst>
                        <a:gd name="connsiteX0" fmla="*/ 1800 w 135042"/>
                        <a:gd name="connsiteY0" fmla="*/ 332 h 277919"/>
                        <a:gd name="connsiteX1" fmla="*/ 92668 w 135042"/>
                        <a:gd name="connsiteY1" fmla="*/ 126900 h 277919"/>
                        <a:gd name="connsiteX2" fmla="*/ 111565 w 135042"/>
                        <a:gd name="connsiteY2" fmla="*/ 161419 h 277919"/>
                        <a:gd name="connsiteX3" fmla="*/ 134197 w 135042"/>
                        <a:gd name="connsiteY3" fmla="*/ 237276 h 277919"/>
                        <a:gd name="connsiteX4" fmla="*/ 132826 w 135042"/>
                        <a:gd name="connsiteY4" fmla="*/ 277128 h 277919"/>
                        <a:gd name="connsiteX5" fmla="*/ 130844 w 135042"/>
                        <a:gd name="connsiteY5" fmla="*/ 277167 h 277919"/>
                        <a:gd name="connsiteX6" fmla="*/ 120481 w 135042"/>
                        <a:gd name="connsiteY6" fmla="*/ 240133 h 277919"/>
                        <a:gd name="connsiteX7" fmla="*/ 93659 w 135042"/>
                        <a:gd name="connsiteY7" fmla="*/ 169382 h 277919"/>
                        <a:gd name="connsiteX8" fmla="*/ 61007 w 135042"/>
                        <a:gd name="connsiteY8" fmla="*/ 100116 h 277919"/>
                        <a:gd name="connsiteX9" fmla="*/ 199 w 135042"/>
                        <a:gd name="connsiteY9" fmla="*/ 1551 h 277919"/>
                        <a:gd name="connsiteX10" fmla="*/ 428 w 135042"/>
                        <a:gd name="connsiteY10" fmla="*/ 141 h 277919"/>
                        <a:gd name="connsiteX11" fmla="*/ 1800 w 135042"/>
                        <a:gd name="connsiteY11" fmla="*/ 332 h 277919"/>
                        <a:gd name="connsiteX12" fmla="*/ 1800 w 135042"/>
                        <a:gd name="connsiteY12" fmla="*/ 332 h 2779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135042" h="277919">
                          <a:moveTo>
                            <a:pt x="1800" y="332"/>
                          </a:moveTo>
                          <a:cubicBezTo>
                            <a:pt x="36128" y="39423"/>
                            <a:pt x="66798" y="81752"/>
                            <a:pt x="92668" y="126900"/>
                          </a:cubicBezTo>
                          <a:cubicBezTo>
                            <a:pt x="99183" y="138254"/>
                            <a:pt x="105584" y="149684"/>
                            <a:pt x="111565" y="161419"/>
                          </a:cubicBezTo>
                          <a:cubicBezTo>
                            <a:pt x="123529" y="185003"/>
                            <a:pt x="131416" y="210873"/>
                            <a:pt x="134197" y="237276"/>
                          </a:cubicBezTo>
                          <a:cubicBezTo>
                            <a:pt x="135492" y="250535"/>
                            <a:pt x="135492" y="264060"/>
                            <a:pt x="132826" y="277128"/>
                          </a:cubicBezTo>
                          <a:cubicBezTo>
                            <a:pt x="132635" y="278157"/>
                            <a:pt x="131035" y="278195"/>
                            <a:pt x="130844" y="277167"/>
                          </a:cubicBezTo>
                          <a:cubicBezTo>
                            <a:pt x="127834" y="264365"/>
                            <a:pt x="124405" y="252173"/>
                            <a:pt x="120481" y="240133"/>
                          </a:cubicBezTo>
                          <a:cubicBezTo>
                            <a:pt x="113928" y="219331"/>
                            <a:pt x="101621" y="190032"/>
                            <a:pt x="93659" y="169382"/>
                          </a:cubicBezTo>
                          <a:cubicBezTo>
                            <a:pt x="84705" y="145493"/>
                            <a:pt x="73313" y="122519"/>
                            <a:pt x="61007" y="100116"/>
                          </a:cubicBezTo>
                          <a:cubicBezTo>
                            <a:pt x="42566" y="66169"/>
                            <a:pt x="22297" y="33288"/>
                            <a:pt x="199" y="1551"/>
                          </a:cubicBezTo>
                          <a:cubicBezTo>
                            <a:pt x="-144" y="1094"/>
                            <a:pt x="-29" y="484"/>
                            <a:pt x="428" y="141"/>
                          </a:cubicBezTo>
                          <a:cubicBezTo>
                            <a:pt x="923" y="-87"/>
                            <a:pt x="1495" y="-49"/>
                            <a:pt x="1800" y="332"/>
                          </a:cubicBezTo>
                          <a:lnTo>
                            <a:pt x="1800" y="332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81" name="任意多边形: 形状 80">
                      <a:extLst>
                        <a:ext uri="{FF2B5EF4-FFF2-40B4-BE49-F238E27FC236}">
                          <a16:creationId xmlns:a16="http://schemas.microsoft.com/office/drawing/2014/main" id="{64116381-47F4-62E8-C532-5808CCA1C36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04367" y="3594998"/>
                      <a:ext cx="214789" cy="221049"/>
                    </a:xfrm>
                    <a:custGeom>
                      <a:avLst/>
                      <a:gdLst>
                        <a:gd name="connsiteX0" fmla="*/ 1457 w 214789"/>
                        <a:gd name="connsiteY0" fmla="*/ 117 h 221049"/>
                        <a:gd name="connsiteX1" fmla="*/ 128292 w 214789"/>
                        <a:gd name="connsiteY1" fmla="*/ 90643 h 221049"/>
                        <a:gd name="connsiteX2" fmla="*/ 183118 w 214789"/>
                        <a:gd name="connsiteY2" fmla="*/ 147298 h 221049"/>
                        <a:gd name="connsiteX3" fmla="*/ 214779 w 214789"/>
                        <a:gd name="connsiteY3" fmla="*/ 219916 h 221049"/>
                        <a:gd name="connsiteX4" fmla="*/ 212912 w 214789"/>
                        <a:gd name="connsiteY4" fmla="*/ 220564 h 221049"/>
                        <a:gd name="connsiteX5" fmla="*/ 191195 w 214789"/>
                        <a:gd name="connsiteY5" fmla="*/ 188865 h 221049"/>
                        <a:gd name="connsiteX6" fmla="*/ 142998 w 214789"/>
                        <a:gd name="connsiteY6" fmla="*/ 130534 h 221049"/>
                        <a:gd name="connsiteX7" fmla="*/ 89773 w 214789"/>
                        <a:gd name="connsiteY7" fmla="*/ 75517 h 221049"/>
                        <a:gd name="connsiteX8" fmla="*/ 428 w 214789"/>
                        <a:gd name="connsiteY8" fmla="*/ 1794 h 221049"/>
                        <a:gd name="connsiteX9" fmla="*/ 200 w 214789"/>
                        <a:gd name="connsiteY9" fmla="*/ 384 h 221049"/>
                        <a:gd name="connsiteX10" fmla="*/ 1457 w 214789"/>
                        <a:gd name="connsiteY10" fmla="*/ 117 h 221049"/>
                        <a:gd name="connsiteX11" fmla="*/ 1457 w 214789"/>
                        <a:gd name="connsiteY11" fmla="*/ 117 h 22104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214789" h="221049">
                          <a:moveTo>
                            <a:pt x="1457" y="117"/>
                          </a:moveTo>
                          <a:cubicBezTo>
                            <a:pt x="46529" y="26063"/>
                            <a:pt x="89239" y="56239"/>
                            <a:pt x="128292" y="90643"/>
                          </a:cubicBezTo>
                          <a:cubicBezTo>
                            <a:pt x="147951" y="108055"/>
                            <a:pt x="167992" y="125543"/>
                            <a:pt x="183118" y="147298"/>
                          </a:cubicBezTo>
                          <a:cubicBezTo>
                            <a:pt x="198320" y="168862"/>
                            <a:pt x="211121" y="193475"/>
                            <a:pt x="214779" y="219916"/>
                          </a:cubicBezTo>
                          <a:cubicBezTo>
                            <a:pt x="214931" y="220945"/>
                            <a:pt x="213445" y="221517"/>
                            <a:pt x="212912" y="220564"/>
                          </a:cubicBezTo>
                          <a:cubicBezTo>
                            <a:pt x="205940" y="209401"/>
                            <a:pt x="198777" y="198961"/>
                            <a:pt x="191195" y="188865"/>
                          </a:cubicBezTo>
                          <a:cubicBezTo>
                            <a:pt x="178317" y="171301"/>
                            <a:pt x="157210" y="147488"/>
                            <a:pt x="142998" y="130534"/>
                          </a:cubicBezTo>
                          <a:cubicBezTo>
                            <a:pt x="126806" y="110798"/>
                            <a:pt x="108632" y="92738"/>
                            <a:pt x="89773" y="75517"/>
                          </a:cubicBezTo>
                          <a:cubicBezTo>
                            <a:pt x="61388" y="49343"/>
                            <a:pt x="31594" y="24730"/>
                            <a:pt x="428" y="1794"/>
                          </a:cubicBezTo>
                          <a:cubicBezTo>
                            <a:pt x="-29" y="1489"/>
                            <a:pt x="-144" y="841"/>
                            <a:pt x="200" y="384"/>
                          </a:cubicBezTo>
                          <a:cubicBezTo>
                            <a:pt x="466" y="3"/>
                            <a:pt x="1038" y="-111"/>
                            <a:pt x="1457" y="117"/>
                          </a:cubicBezTo>
                          <a:lnTo>
                            <a:pt x="1457" y="117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82" name="图形 2">
                    <a:extLst>
                      <a:ext uri="{FF2B5EF4-FFF2-40B4-BE49-F238E27FC236}">
                        <a16:creationId xmlns:a16="http://schemas.microsoft.com/office/drawing/2014/main" id="{FAB361EC-E332-08E4-E4A7-E54A5274898E}"/>
                      </a:ext>
                    </a:extLst>
                  </p:cNvPr>
                  <p:cNvGrpSpPr/>
                  <p:nvPr/>
                </p:nvGrpSpPr>
                <p:grpSpPr>
                  <a:xfrm>
                    <a:off x="8692278" y="3563758"/>
                    <a:ext cx="809880" cy="729703"/>
                    <a:chOff x="8692278" y="3563758"/>
                    <a:chExt cx="809880" cy="729703"/>
                  </a:xfrm>
                </p:grpSpPr>
                <p:grpSp>
                  <p:nvGrpSpPr>
                    <p:cNvPr id="83" name="图形 2">
                      <a:extLst>
                        <a:ext uri="{FF2B5EF4-FFF2-40B4-BE49-F238E27FC236}">
                          <a16:creationId xmlns:a16="http://schemas.microsoft.com/office/drawing/2014/main" id="{E572ED1A-01D3-2660-3081-59A4D929419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692278" y="3563758"/>
                      <a:ext cx="809880" cy="729703"/>
                      <a:chOff x="8692278" y="3563758"/>
                      <a:chExt cx="809880" cy="729703"/>
                    </a:xfrm>
                  </p:grpSpPr>
                  <p:sp>
                    <p:nvSpPr>
                      <p:cNvPr id="84" name="任意多边形: 形状 83">
                        <a:extLst>
                          <a:ext uri="{FF2B5EF4-FFF2-40B4-BE49-F238E27FC236}">
                            <a16:creationId xmlns:a16="http://schemas.microsoft.com/office/drawing/2014/main" id="{0A1FF730-B353-F6AB-FB3A-9CE6E2B205E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692278" y="3563758"/>
                        <a:ext cx="809880" cy="712382"/>
                      </a:xfrm>
                      <a:custGeom>
                        <a:avLst/>
                        <a:gdLst>
                          <a:gd name="connsiteX0" fmla="*/ 808986 w 809880"/>
                          <a:gd name="connsiteY0" fmla="*/ 120092 h 712382"/>
                          <a:gd name="connsiteX1" fmla="*/ 763380 w 809880"/>
                          <a:gd name="connsiteY1" fmla="*/ 217895 h 712382"/>
                          <a:gd name="connsiteX2" fmla="*/ 699524 w 809880"/>
                          <a:gd name="connsiteY2" fmla="*/ 313640 h 712382"/>
                          <a:gd name="connsiteX3" fmla="*/ 630487 w 809880"/>
                          <a:gd name="connsiteY3" fmla="*/ 464935 h 712382"/>
                          <a:gd name="connsiteX4" fmla="*/ 627286 w 809880"/>
                          <a:gd name="connsiteY4" fmla="*/ 532715 h 712382"/>
                          <a:gd name="connsiteX5" fmla="*/ 627134 w 809880"/>
                          <a:gd name="connsiteY5" fmla="*/ 551765 h 712382"/>
                          <a:gd name="connsiteX6" fmla="*/ 624201 w 809880"/>
                          <a:gd name="connsiteY6" fmla="*/ 627622 h 712382"/>
                          <a:gd name="connsiteX7" fmla="*/ 592006 w 809880"/>
                          <a:gd name="connsiteY7" fmla="*/ 701574 h 712382"/>
                          <a:gd name="connsiteX8" fmla="*/ 538514 w 809880"/>
                          <a:gd name="connsiteY8" fmla="*/ 710375 h 712382"/>
                          <a:gd name="connsiteX9" fmla="*/ 537980 w 809880"/>
                          <a:gd name="connsiteY9" fmla="*/ 710223 h 712382"/>
                          <a:gd name="connsiteX10" fmla="*/ 495042 w 809880"/>
                          <a:gd name="connsiteY10" fmla="*/ 690221 h 712382"/>
                          <a:gd name="connsiteX11" fmla="*/ 430005 w 809880"/>
                          <a:gd name="connsiteY11" fmla="*/ 624155 h 712382"/>
                          <a:gd name="connsiteX12" fmla="*/ 416708 w 809880"/>
                          <a:gd name="connsiteY12" fmla="*/ 609220 h 712382"/>
                          <a:gd name="connsiteX13" fmla="*/ 412746 w 809880"/>
                          <a:gd name="connsiteY13" fmla="*/ 604953 h 712382"/>
                          <a:gd name="connsiteX14" fmla="*/ 301684 w 809880"/>
                          <a:gd name="connsiteY14" fmla="*/ 538735 h 712382"/>
                          <a:gd name="connsiteX15" fmla="*/ 273833 w 809880"/>
                          <a:gd name="connsiteY15" fmla="*/ 532944 h 712382"/>
                          <a:gd name="connsiteX16" fmla="*/ 253259 w 809880"/>
                          <a:gd name="connsiteY16" fmla="*/ 527076 h 712382"/>
                          <a:gd name="connsiteX17" fmla="*/ 189594 w 809880"/>
                          <a:gd name="connsiteY17" fmla="*/ 512865 h 712382"/>
                          <a:gd name="connsiteX18" fmla="*/ 135644 w 809880"/>
                          <a:gd name="connsiteY18" fmla="*/ 498768 h 712382"/>
                          <a:gd name="connsiteX19" fmla="*/ 99449 w 809880"/>
                          <a:gd name="connsiteY19" fmla="*/ 484404 h 712382"/>
                          <a:gd name="connsiteX20" fmla="*/ 8276 w 809880"/>
                          <a:gd name="connsiteY20" fmla="*/ 425387 h 712382"/>
                          <a:gd name="connsiteX21" fmla="*/ 21878 w 809880"/>
                          <a:gd name="connsiteY21" fmla="*/ 351816 h 712382"/>
                          <a:gd name="connsiteX22" fmla="*/ 26069 w 809880"/>
                          <a:gd name="connsiteY22" fmla="*/ 349645 h 712382"/>
                          <a:gd name="connsiteX23" fmla="*/ 26107 w 809880"/>
                          <a:gd name="connsiteY23" fmla="*/ 349645 h 712382"/>
                          <a:gd name="connsiteX24" fmla="*/ 100249 w 809880"/>
                          <a:gd name="connsiteY24" fmla="*/ 326327 h 712382"/>
                          <a:gd name="connsiteX25" fmla="*/ 110308 w 809880"/>
                          <a:gd name="connsiteY25" fmla="*/ 273940 h 712382"/>
                          <a:gd name="connsiteX26" fmla="*/ 106993 w 809880"/>
                          <a:gd name="connsiteY26" fmla="*/ 249289 h 712382"/>
                          <a:gd name="connsiteX27" fmla="*/ 106993 w 809880"/>
                          <a:gd name="connsiteY27" fmla="*/ 249251 h 712382"/>
                          <a:gd name="connsiteX28" fmla="*/ 105012 w 809880"/>
                          <a:gd name="connsiteY28" fmla="*/ 227267 h 712382"/>
                          <a:gd name="connsiteX29" fmla="*/ 122195 w 809880"/>
                          <a:gd name="connsiteY29" fmla="*/ 185319 h 712382"/>
                          <a:gd name="connsiteX30" fmla="*/ 136330 w 809880"/>
                          <a:gd name="connsiteY30" fmla="*/ 178537 h 712382"/>
                          <a:gd name="connsiteX31" fmla="*/ 201748 w 809880"/>
                          <a:gd name="connsiteY31" fmla="*/ 169660 h 712382"/>
                          <a:gd name="connsiteX32" fmla="*/ 238057 w 809880"/>
                          <a:gd name="connsiteY32" fmla="*/ 105728 h 712382"/>
                          <a:gd name="connsiteX33" fmla="*/ 241448 w 809880"/>
                          <a:gd name="connsiteY33" fmla="*/ 94641 h 712382"/>
                          <a:gd name="connsiteX34" fmla="*/ 282481 w 809880"/>
                          <a:gd name="connsiteY34" fmla="*/ 49531 h 712382"/>
                          <a:gd name="connsiteX35" fmla="*/ 313381 w 809880"/>
                          <a:gd name="connsiteY35" fmla="*/ 55893 h 712382"/>
                          <a:gd name="connsiteX36" fmla="*/ 313419 w 809880"/>
                          <a:gd name="connsiteY36" fmla="*/ 55893 h 712382"/>
                          <a:gd name="connsiteX37" fmla="*/ 370645 w 809880"/>
                          <a:gd name="connsiteY37" fmla="*/ 77687 h 712382"/>
                          <a:gd name="connsiteX38" fmla="*/ 425014 w 809880"/>
                          <a:gd name="connsiteY38" fmla="*/ 31738 h 712382"/>
                          <a:gd name="connsiteX39" fmla="*/ 438997 w 809880"/>
                          <a:gd name="connsiteY39" fmla="*/ 17032 h 712382"/>
                          <a:gd name="connsiteX40" fmla="*/ 487041 w 809880"/>
                          <a:gd name="connsiteY40" fmla="*/ 7125 h 712382"/>
                          <a:gd name="connsiteX41" fmla="*/ 487193 w 809880"/>
                          <a:gd name="connsiteY41" fmla="*/ 7202 h 712382"/>
                          <a:gd name="connsiteX42" fmla="*/ 522550 w 809880"/>
                          <a:gd name="connsiteY42" fmla="*/ 52884 h 712382"/>
                          <a:gd name="connsiteX43" fmla="*/ 586482 w 809880"/>
                          <a:gd name="connsiteY43" fmla="*/ 29605 h 712382"/>
                          <a:gd name="connsiteX44" fmla="*/ 618562 w 809880"/>
                          <a:gd name="connsiteY44" fmla="*/ 4535 h 712382"/>
                          <a:gd name="connsiteX45" fmla="*/ 649918 w 809880"/>
                          <a:gd name="connsiteY45" fmla="*/ 3163 h 712382"/>
                          <a:gd name="connsiteX46" fmla="*/ 670873 w 809880"/>
                          <a:gd name="connsiteY46" fmla="*/ 28728 h 712382"/>
                          <a:gd name="connsiteX47" fmla="*/ 704934 w 809880"/>
                          <a:gd name="connsiteY47" fmla="*/ 72391 h 712382"/>
                          <a:gd name="connsiteX48" fmla="*/ 759456 w 809880"/>
                          <a:gd name="connsiteY48" fmla="*/ 51207 h 712382"/>
                          <a:gd name="connsiteX49" fmla="*/ 776410 w 809880"/>
                          <a:gd name="connsiteY49" fmla="*/ 52274 h 712382"/>
                          <a:gd name="connsiteX50" fmla="*/ 801251 w 809880"/>
                          <a:gd name="connsiteY50" fmla="*/ 71857 h 712382"/>
                          <a:gd name="connsiteX51" fmla="*/ 808986 w 809880"/>
                          <a:gd name="connsiteY51" fmla="*/ 120092 h 71238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  <a:cxn ang="0">
                            <a:pos x="connsiteX34" y="connsiteY34"/>
                          </a:cxn>
                          <a:cxn ang="0">
                            <a:pos x="connsiteX35" y="connsiteY35"/>
                          </a:cxn>
                          <a:cxn ang="0">
                            <a:pos x="connsiteX36" y="connsiteY36"/>
                          </a:cxn>
                          <a:cxn ang="0">
                            <a:pos x="connsiteX37" y="connsiteY37"/>
                          </a:cxn>
                          <a:cxn ang="0">
                            <a:pos x="connsiteX38" y="connsiteY38"/>
                          </a:cxn>
                          <a:cxn ang="0">
                            <a:pos x="connsiteX39" y="connsiteY39"/>
                          </a:cxn>
                          <a:cxn ang="0">
                            <a:pos x="connsiteX40" y="connsiteY40"/>
                          </a:cxn>
                          <a:cxn ang="0">
                            <a:pos x="connsiteX41" y="connsiteY41"/>
                          </a:cxn>
                          <a:cxn ang="0">
                            <a:pos x="connsiteX42" y="connsiteY42"/>
                          </a:cxn>
                          <a:cxn ang="0">
                            <a:pos x="connsiteX43" y="connsiteY43"/>
                          </a:cxn>
                          <a:cxn ang="0">
                            <a:pos x="connsiteX44" y="connsiteY44"/>
                          </a:cxn>
                          <a:cxn ang="0">
                            <a:pos x="connsiteX45" y="connsiteY45"/>
                          </a:cxn>
                          <a:cxn ang="0">
                            <a:pos x="connsiteX46" y="connsiteY46"/>
                          </a:cxn>
                          <a:cxn ang="0">
                            <a:pos x="connsiteX47" y="connsiteY47"/>
                          </a:cxn>
                          <a:cxn ang="0">
                            <a:pos x="connsiteX48" y="connsiteY48"/>
                          </a:cxn>
                          <a:cxn ang="0">
                            <a:pos x="connsiteX49" y="connsiteY49"/>
                          </a:cxn>
                          <a:cxn ang="0">
                            <a:pos x="connsiteX50" y="connsiteY50"/>
                          </a:cxn>
                          <a:cxn ang="0">
                            <a:pos x="connsiteX51" y="connsiteY51"/>
                          </a:cxn>
                        </a:cxnLst>
                        <a:rect l="l" t="t" r="r" b="b"/>
                        <a:pathLst>
                          <a:path w="809880" h="712382">
                            <a:moveTo>
                              <a:pt x="808986" y="120092"/>
                            </a:moveTo>
                            <a:cubicBezTo>
                              <a:pt x="804223" y="156097"/>
                              <a:pt x="783535" y="187681"/>
                              <a:pt x="763380" y="217895"/>
                            </a:cubicBezTo>
                            <a:cubicBezTo>
                              <a:pt x="742082" y="249823"/>
                              <a:pt x="720785" y="281674"/>
                              <a:pt x="699524" y="313640"/>
                            </a:cubicBezTo>
                            <a:cubicBezTo>
                              <a:pt x="665653" y="364351"/>
                              <a:pt x="637002" y="402756"/>
                              <a:pt x="630487" y="464935"/>
                            </a:cubicBezTo>
                            <a:cubicBezTo>
                              <a:pt x="628125" y="487490"/>
                              <a:pt x="627553" y="510084"/>
                              <a:pt x="627286" y="532715"/>
                            </a:cubicBezTo>
                            <a:cubicBezTo>
                              <a:pt x="627211" y="539040"/>
                              <a:pt x="627173" y="545402"/>
                              <a:pt x="627134" y="551765"/>
                            </a:cubicBezTo>
                            <a:cubicBezTo>
                              <a:pt x="626982" y="577101"/>
                              <a:pt x="626639" y="602400"/>
                              <a:pt x="624201" y="627622"/>
                            </a:cubicBezTo>
                            <a:cubicBezTo>
                              <a:pt x="621533" y="655245"/>
                              <a:pt x="614523" y="685420"/>
                              <a:pt x="592006" y="701574"/>
                            </a:cubicBezTo>
                            <a:cubicBezTo>
                              <a:pt x="576537" y="712700"/>
                              <a:pt x="557335" y="714452"/>
                              <a:pt x="538514" y="710375"/>
                            </a:cubicBezTo>
                            <a:cubicBezTo>
                              <a:pt x="538323" y="710337"/>
                              <a:pt x="538171" y="710299"/>
                              <a:pt x="537980" y="710223"/>
                            </a:cubicBezTo>
                            <a:cubicBezTo>
                              <a:pt x="522626" y="706794"/>
                              <a:pt x="507577" y="699517"/>
                              <a:pt x="495042" y="690221"/>
                            </a:cubicBezTo>
                            <a:cubicBezTo>
                              <a:pt x="469477" y="671285"/>
                              <a:pt x="450274" y="647434"/>
                              <a:pt x="430005" y="624155"/>
                            </a:cubicBezTo>
                            <a:cubicBezTo>
                              <a:pt x="425662" y="619126"/>
                              <a:pt x="421204" y="614135"/>
                              <a:pt x="416708" y="609220"/>
                            </a:cubicBezTo>
                            <a:cubicBezTo>
                              <a:pt x="415412" y="607810"/>
                              <a:pt x="414079" y="606401"/>
                              <a:pt x="412746" y="604953"/>
                            </a:cubicBezTo>
                            <a:cubicBezTo>
                              <a:pt x="384552" y="575235"/>
                              <a:pt x="338793" y="554508"/>
                              <a:pt x="301684" y="538735"/>
                            </a:cubicBezTo>
                            <a:cubicBezTo>
                              <a:pt x="299284" y="539840"/>
                              <a:pt x="285987" y="536411"/>
                              <a:pt x="273833" y="532944"/>
                            </a:cubicBezTo>
                            <a:cubicBezTo>
                              <a:pt x="264384" y="530277"/>
                              <a:pt x="255621" y="527610"/>
                              <a:pt x="253259" y="527076"/>
                            </a:cubicBezTo>
                            <a:cubicBezTo>
                              <a:pt x="232037" y="522466"/>
                              <a:pt x="210816" y="517589"/>
                              <a:pt x="189594" y="512865"/>
                            </a:cubicBezTo>
                            <a:cubicBezTo>
                              <a:pt x="171420" y="508826"/>
                              <a:pt x="153247" y="504750"/>
                              <a:pt x="135644" y="498768"/>
                            </a:cubicBezTo>
                            <a:cubicBezTo>
                              <a:pt x="123338" y="494577"/>
                              <a:pt x="111413" y="489510"/>
                              <a:pt x="99449" y="484404"/>
                            </a:cubicBezTo>
                            <a:cubicBezTo>
                              <a:pt x="64245" y="469393"/>
                              <a:pt x="28583" y="460249"/>
                              <a:pt x="8276" y="425387"/>
                            </a:cubicBezTo>
                            <a:cubicBezTo>
                              <a:pt x="-5249" y="402146"/>
                              <a:pt x="-3192" y="366409"/>
                              <a:pt x="21878" y="351816"/>
                            </a:cubicBezTo>
                            <a:cubicBezTo>
                              <a:pt x="23288" y="350978"/>
                              <a:pt x="24659" y="350292"/>
                              <a:pt x="26069" y="349645"/>
                            </a:cubicBezTo>
                            <a:lnTo>
                              <a:pt x="26107" y="349645"/>
                            </a:lnTo>
                            <a:cubicBezTo>
                              <a:pt x="53653" y="337491"/>
                              <a:pt x="78189" y="362637"/>
                              <a:pt x="100249" y="326327"/>
                            </a:cubicBezTo>
                            <a:cubicBezTo>
                              <a:pt x="109660" y="310859"/>
                              <a:pt x="111870" y="291923"/>
                              <a:pt x="110308" y="273940"/>
                            </a:cubicBezTo>
                            <a:cubicBezTo>
                              <a:pt x="109584" y="265672"/>
                              <a:pt x="108174" y="257519"/>
                              <a:pt x="106993" y="249289"/>
                            </a:cubicBezTo>
                            <a:cubicBezTo>
                              <a:pt x="106993" y="249251"/>
                              <a:pt x="106993" y="249251"/>
                              <a:pt x="106993" y="249251"/>
                            </a:cubicBezTo>
                            <a:cubicBezTo>
                              <a:pt x="105888" y="241974"/>
                              <a:pt x="105012" y="234659"/>
                              <a:pt x="105012" y="227267"/>
                            </a:cubicBezTo>
                            <a:cubicBezTo>
                              <a:pt x="104974" y="211608"/>
                              <a:pt x="109698" y="194806"/>
                              <a:pt x="122195" y="185319"/>
                            </a:cubicBezTo>
                            <a:cubicBezTo>
                              <a:pt x="126500" y="182043"/>
                              <a:pt x="131301" y="179947"/>
                              <a:pt x="136330" y="178537"/>
                            </a:cubicBezTo>
                            <a:cubicBezTo>
                              <a:pt x="156828" y="172975"/>
                              <a:pt x="182088" y="179528"/>
                              <a:pt x="201748" y="169660"/>
                            </a:cubicBezTo>
                            <a:cubicBezTo>
                              <a:pt x="224341" y="158306"/>
                              <a:pt x="231466" y="130151"/>
                              <a:pt x="238057" y="105728"/>
                            </a:cubicBezTo>
                            <a:cubicBezTo>
                              <a:pt x="239048" y="102071"/>
                              <a:pt x="240152" y="98337"/>
                              <a:pt x="241448" y="94641"/>
                            </a:cubicBezTo>
                            <a:cubicBezTo>
                              <a:pt x="248763" y="73534"/>
                              <a:pt x="261222" y="52922"/>
                              <a:pt x="282481" y="49531"/>
                            </a:cubicBezTo>
                            <a:cubicBezTo>
                              <a:pt x="293264" y="47854"/>
                              <a:pt x="303398" y="51055"/>
                              <a:pt x="313381" y="55893"/>
                            </a:cubicBezTo>
                            <a:lnTo>
                              <a:pt x="313419" y="55893"/>
                            </a:lnTo>
                            <a:cubicBezTo>
                              <a:pt x="332126" y="64961"/>
                              <a:pt x="350185" y="79592"/>
                              <a:pt x="370645" y="77687"/>
                            </a:cubicBezTo>
                            <a:cubicBezTo>
                              <a:pt x="395029" y="75363"/>
                              <a:pt x="410155" y="51245"/>
                              <a:pt x="425014" y="31738"/>
                            </a:cubicBezTo>
                            <a:cubicBezTo>
                              <a:pt x="428938" y="26557"/>
                              <a:pt x="433701" y="21451"/>
                              <a:pt x="438997" y="17032"/>
                            </a:cubicBezTo>
                            <a:cubicBezTo>
                              <a:pt x="453512" y="4763"/>
                              <a:pt x="471801" y="-2514"/>
                              <a:pt x="487041" y="7125"/>
                            </a:cubicBezTo>
                            <a:cubicBezTo>
                              <a:pt x="487079" y="7164"/>
                              <a:pt x="487117" y="7164"/>
                              <a:pt x="487193" y="7202"/>
                            </a:cubicBezTo>
                            <a:cubicBezTo>
                              <a:pt x="503614" y="17679"/>
                              <a:pt x="506014" y="42635"/>
                              <a:pt x="522550" y="52884"/>
                            </a:cubicBezTo>
                            <a:cubicBezTo>
                              <a:pt x="543505" y="65876"/>
                              <a:pt x="569337" y="47321"/>
                              <a:pt x="586482" y="29605"/>
                            </a:cubicBezTo>
                            <a:cubicBezTo>
                              <a:pt x="595587" y="20156"/>
                              <a:pt x="606789" y="10136"/>
                              <a:pt x="618562" y="4535"/>
                            </a:cubicBezTo>
                            <a:cubicBezTo>
                              <a:pt x="628849" y="-418"/>
                              <a:pt x="639669" y="-1942"/>
                              <a:pt x="649918" y="3163"/>
                            </a:cubicBezTo>
                            <a:cubicBezTo>
                              <a:pt x="659862" y="8116"/>
                              <a:pt x="665844" y="17946"/>
                              <a:pt x="670873" y="28728"/>
                            </a:cubicBezTo>
                            <a:cubicBezTo>
                              <a:pt x="679751" y="47626"/>
                              <a:pt x="685655" y="69343"/>
                              <a:pt x="704934" y="72391"/>
                            </a:cubicBezTo>
                            <a:cubicBezTo>
                              <a:pt x="724518" y="75553"/>
                              <a:pt x="739948" y="54979"/>
                              <a:pt x="759456" y="51207"/>
                            </a:cubicBezTo>
                            <a:cubicBezTo>
                              <a:pt x="765171" y="50102"/>
                              <a:pt x="770924" y="50598"/>
                              <a:pt x="776410" y="52274"/>
                            </a:cubicBezTo>
                            <a:cubicBezTo>
                              <a:pt x="786544" y="55398"/>
                              <a:pt x="795651" y="62713"/>
                              <a:pt x="801251" y="71857"/>
                            </a:cubicBezTo>
                            <a:cubicBezTo>
                              <a:pt x="809671" y="86183"/>
                              <a:pt x="811158" y="103709"/>
                              <a:pt x="808986" y="120092"/>
                            </a:cubicBezTo>
                            <a:close/>
                          </a:path>
                        </a:pathLst>
                      </a:custGeom>
                      <a:solidFill>
                        <a:srgbClr val="F89C5A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grpSp>
                    <p:nvGrpSpPr>
                      <p:cNvPr id="85" name="图形 2">
                        <a:extLst>
                          <a:ext uri="{FF2B5EF4-FFF2-40B4-BE49-F238E27FC236}">
                            <a16:creationId xmlns:a16="http://schemas.microsoft.com/office/drawing/2014/main" id="{7FE2E57E-97DA-3AF4-5C49-22F10FE2DC3A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832913" y="3745382"/>
                        <a:ext cx="533209" cy="530885"/>
                        <a:chOff x="8832913" y="3745382"/>
                        <a:chExt cx="533209" cy="530885"/>
                      </a:xfrm>
                      <a:solidFill>
                        <a:srgbClr val="F15E21"/>
                      </a:solidFill>
                    </p:grpSpPr>
                    <p:sp>
                      <p:nvSpPr>
                        <p:cNvPr id="86" name="任意多边形: 形状 85">
                          <a:extLst>
                            <a:ext uri="{FF2B5EF4-FFF2-40B4-BE49-F238E27FC236}">
                              <a16:creationId xmlns:a16="http://schemas.microsoft.com/office/drawing/2014/main" id="{8BC68CE2-6601-0F96-2798-75E314123AC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832913" y="3959123"/>
                          <a:ext cx="398945" cy="317144"/>
                        </a:xfrm>
                        <a:custGeom>
                          <a:avLst/>
                          <a:gdLst>
                            <a:gd name="connsiteX0" fmla="*/ 0 w 398945"/>
                            <a:gd name="connsiteY0" fmla="*/ 0 h 317144"/>
                            <a:gd name="connsiteX1" fmla="*/ 326746 w 398945"/>
                            <a:gd name="connsiteY1" fmla="*/ 208369 h 317144"/>
                            <a:gd name="connsiteX2" fmla="*/ 398945 w 398945"/>
                            <a:gd name="connsiteY2" fmla="*/ 317144 h 317144"/>
                            <a:gd name="connsiteX3" fmla="*/ 221552 w 398945"/>
                            <a:gd name="connsiteY3" fmla="*/ 131064 h 317144"/>
                            <a:gd name="connsiteX4" fmla="*/ 0 w 398945"/>
                            <a:gd name="connsiteY4" fmla="*/ 0 h 317144"/>
                            <a:gd name="connsiteX5" fmla="*/ 0 w 398945"/>
                            <a:gd name="connsiteY5" fmla="*/ 0 h 31714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398945" h="317144">
                              <a:moveTo>
                                <a:pt x="0" y="0"/>
                              </a:moveTo>
                              <a:cubicBezTo>
                                <a:pt x="124587" y="31699"/>
                                <a:pt x="243764" y="110718"/>
                                <a:pt x="326746" y="208369"/>
                              </a:cubicBezTo>
                              <a:cubicBezTo>
                                <a:pt x="354978" y="241782"/>
                                <a:pt x="379514" y="278283"/>
                                <a:pt x="398945" y="317144"/>
                              </a:cubicBezTo>
                              <a:cubicBezTo>
                                <a:pt x="348463" y="246964"/>
                                <a:pt x="289522" y="184137"/>
                                <a:pt x="221552" y="131064"/>
                              </a:cubicBezTo>
                              <a:cubicBezTo>
                                <a:pt x="153695" y="78181"/>
                                <a:pt x="79210" y="33680"/>
                                <a:pt x="0" y="0"/>
                              </a:cubicBez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E21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7" name="任意多边形: 形状 86">
                          <a:extLst>
                            <a:ext uri="{FF2B5EF4-FFF2-40B4-BE49-F238E27FC236}">
                              <a16:creationId xmlns:a16="http://schemas.microsoft.com/office/drawing/2014/main" id="{690BCB58-9CA2-AC52-46E9-AF3DEADC00F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943365" y="3846499"/>
                          <a:ext cx="279044" cy="411022"/>
                        </a:xfrm>
                        <a:custGeom>
                          <a:avLst/>
                          <a:gdLst>
                            <a:gd name="connsiteX0" fmla="*/ 0 w 279044"/>
                            <a:gd name="connsiteY0" fmla="*/ 0 h 411022"/>
                            <a:gd name="connsiteX1" fmla="*/ 195682 w 279044"/>
                            <a:gd name="connsiteY1" fmla="*/ 243040 h 411022"/>
                            <a:gd name="connsiteX2" fmla="*/ 241935 w 279044"/>
                            <a:gd name="connsiteY2" fmla="*/ 324802 h 411022"/>
                            <a:gd name="connsiteX3" fmla="*/ 255461 w 279044"/>
                            <a:gd name="connsiteY3" fmla="*/ 353073 h 411022"/>
                            <a:gd name="connsiteX4" fmla="*/ 279044 w 279044"/>
                            <a:gd name="connsiteY4" fmla="*/ 411023 h 411022"/>
                            <a:gd name="connsiteX5" fmla="*/ 0 w 279044"/>
                            <a:gd name="connsiteY5" fmla="*/ 0 h 411022"/>
                            <a:gd name="connsiteX6" fmla="*/ 0 w 279044"/>
                            <a:gd name="connsiteY6" fmla="*/ 0 h 41102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279044" h="411022">
                              <a:moveTo>
                                <a:pt x="0" y="0"/>
                              </a:moveTo>
                              <a:cubicBezTo>
                                <a:pt x="75134" y="71971"/>
                                <a:pt x="140132" y="155181"/>
                                <a:pt x="195682" y="243040"/>
                              </a:cubicBezTo>
                              <a:cubicBezTo>
                                <a:pt x="212294" y="269329"/>
                                <a:pt x="227800" y="297180"/>
                                <a:pt x="241935" y="324802"/>
                              </a:cubicBezTo>
                              <a:cubicBezTo>
                                <a:pt x="246126" y="332689"/>
                                <a:pt x="251613" y="344919"/>
                                <a:pt x="255461" y="353073"/>
                              </a:cubicBezTo>
                              <a:cubicBezTo>
                                <a:pt x="264452" y="371894"/>
                                <a:pt x="271806" y="391515"/>
                                <a:pt x="279044" y="411023"/>
                              </a:cubicBezTo>
                              <a:cubicBezTo>
                                <a:pt x="198692" y="265443"/>
                                <a:pt x="100013" y="132359"/>
                                <a:pt x="0" y="0"/>
                              </a:cubicBez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E21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8" name="任意多边形: 形状 87">
                          <a:extLst>
                            <a:ext uri="{FF2B5EF4-FFF2-40B4-BE49-F238E27FC236}">
                              <a16:creationId xmlns:a16="http://schemas.microsoft.com/office/drawing/2014/main" id="{244FF6A7-B86E-7F31-F544-ABFE195250C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062199" y="3745382"/>
                          <a:ext cx="169049" cy="521741"/>
                        </a:xfrm>
                        <a:custGeom>
                          <a:avLst/>
                          <a:gdLst>
                            <a:gd name="connsiteX0" fmla="*/ 0 w 169049"/>
                            <a:gd name="connsiteY0" fmla="*/ 0 h 521741"/>
                            <a:gd name="connsiteX1" fmla="*/ 120205 w 169049"/>
                            <a:gd name="connsiteY1" fmla="*/ 285598 h 521741"/>
                            <a:gd name="connsiteX2" fmla="*/ 157696 w 169049"/>
                            <a:gd name="connsiteY2" fmla="*/ 436283 h 521741"/>
                            <a:gd name="connsiteX3" fmla="*/ 165506 w 169049"/>
                            <a:gd name="connsiteY3" fmla="*/ 487451 h 521741"/>
                            <a:gd name="connsiteX4" fmla="*/ 169050 w 169049"/>
                            <a:gd name="connsiteY4" fmla="*/ 521741 h 521741"/>
                            <a:gd name="connsiteX5" fmla="*/ 0 w 169049"/>
                            <a:gd name="connsiteY5" fmla="*/ 0 h 521741"/>
                            <a:gd name="connsiteX6" fmla="*/ 0 w 169049"/>
                            <a:gd name="connsiteY6" fmla="*/ 0 h 52174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169049" h="521741">
                              <a:moveTo>
                                <a:pt x="0" y="0"/>
                              </a:moveTo>
                              <a:cubicBezTo>
                                <a:pt x="50216" y="90297"/>
                                <a:pt x="88849" y="187186"/>
                                <a:pt x="120205" y="285598"/>
                              </a:cubicBezTo>
                              <a:cubicBezTo>
                                <a:pt x="135331" y="334937"/>
                                <a:pt x="148590" y="385458"/>
                                <a:pt x="157696" y="436283"/>
                              </a:cubicBezTo>
                              <a:cubicBezTo>
                                <a:pt x="160401" y="452666"/>
                                <a:pt x="163830" y="470954"/>
                                <a:pt x="165506" y="487451"/>
                              </a:cubicBezTo>
                              <a:cubicBezTo>
                                <a:pt x="166802" y="498881"/>
                                <a:pt x="168021" y="510311"/>
                                <a:pt x="169050" y="521741"/>
                              </a:cubicBezTo>
                              <a:cubicBezTo>
                                <a:pt x="127254" y="343205"/>
                                <a:pt x="64579" y="171374"/>
                                <a:pt x="0" y="0"/>
                              </a:cubicBez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E21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9" name="任意多边形: 形状 88">
                          <a:extLst>
                            <a:ext uri="{FF2B5EF4-FFF2-40B4-BE49-F238E27FC236}">
                              <a16:creationId xmlns:a16="http://schemas.microsoft.com/office/drawing/2014/main" id="{338D10E0-591A-6007-E57D-568D1C0C8DB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200218" y="3762298"/>
                          <a:ext cx="66158" cy="495605"/>
                        </a:xfrm>
                        <a:custGeom>
                          <a:avLst/>
                          <a:gdLst>
                            <a:gd name="connsiteX0" fmla="*/ 34231 w 66158"/>
                            <a:gd name="connsiteY0" fmla="*/ 0 h 495605"/>
                            <a:gd name="connsiteX1" fmla="*/ 51452 w 66158"/>
                            <a:gd name="connsiteY1" fmla="*/ 450571 h 495605"/>
                            <a:gd name="connsiteX2" fmla="*/ 58500 w 66158"/>
                            <a:gd name="connsiteY2" fmla="*/ 473126 h 495605"/>
                            <a:gd name="connsiteX3" fmla="*/ 66159 w 66158"/>
                            <a:gd name="connsiteY3" fmla="*/ 495605 h 495605"/>
                            <a:gd name="connsiteX4" fmla="*/ 45127 w 66158"/>
                            <a:gd name="connsiteY4" fmla="*/ 452857 h 495605"/>
                            <a:gd name="connsiteX5" fmla="*/ 34231 w 66158"/>
                            <a:gd name="connsiteY5" fmla="*/ 0 h 495605"/>
                            <a:gd name="connsiteX6" fmla="*/ 34231 w 66158"/>
                            <a:gd name="connsiteY6" fmla="*/ 0 h 49560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66158" h="495605">
                              <a:moveTo>
                                <a:pt x="34231" y="0"/>
                              </a:moveTo>
                              <a:cubicBezTo>
                                <a:pt x="9123" y="149123"/>
                                <a:pt x="8437" y="304724"/>
                                <a:pt x="51452" y="450571"/>
                              </a:cubicBezTo>
                              <a:cubicBezTo>
                                <a:pt x="53776" y="457848"/>
                                <a:pt x="56291" y="465811"/>
                                <a:pt x="58500" y="473126"/>
                              </a:cubicBezTo>
                              <a:cubicBezTo>
                                <a:pt x="61053" y="480289"/>
                                <a:pt x="63796" y="488366"/>
                                <a:pt x="66159" y="495605"/>
                              </a:cubicBezTo>
                              <a:cubicBezTo>
                                <a:pt x="58539" y="481851"/>
                                <a:pt x="51414" y="467297"/>
                                <a:pt x="45127" y="452857"/>
                              </a:cubicBezTo>
                              <a:cubicBezTo>
                                <a:pt x="-12784" y="316383"/>
                                <a:pt x="-13356" y="139713"/>
                                <a:pt x="34231" y="0"/>
                              </a:cubicBezTo>
                              <a:lnTo>
                                <a:pt x="34231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E21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0" name="任意多边形: 形状 89">
                          <a:extLst>
                            <a:ext uri="{FF2B5EF4-FFF2-40B4-BE49-F238E27FC236}">
                              <a16:creationId xmlns:a16="http://schemas.microsoft.com/office/drawing/2014/main" id="{01FB6D25-014E-814A-DD67-750248B39C4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248717" y="3751478"/>
                          <a:ext cx="117406" cy="485394"/>
                        </a:xfrm>
                        <a:custGeom>
                          <a:avLst/>
                          <a:gdLst>
                            <a:gd name="connsiteX0" fmla="*/ 117406 w 117406"/>
                            <a:gd name="connsiteY0" fmla="*/ 0 h 485394"/>
                            <a:gd name="connsiteX1" fmla="*/ 10612 w 117406"/>
                            <a:gd name="connsiteY1" fmla="*/ 438074 h 485394"/>
                            <a:gd name="connsiteX2" fmla="*/ 11221 w 117406"/>
                            <a:gd name="connsiteY2" fmla="*/ 461696 h 485394"/>
                            <a:gd name="connsiteX3" fmla="*/ 12440 w 117406"/>
                            <a:gd name="connsiteY3" fmla="*/ 485394 h 485394"/>
                            <a:gd name="connsiteX4" fmla="*/ 3906 w 117406"/>
                            <a:gd name="connsiteY4" fmla="*/ 438493 h 485394"/>
                            <a:gd name="connsiteX5" fmla="*/ 117406 w 117406"/>
                            <a:gd name="connsiteY5" fmla="*/ 0 h 485394"/>
                            <a:gd name="connsiteX6" fmla="*/ 117406 w 117406"/>
                            <a:gd name="connsiteY6" fmla="*/ 0 h 48539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117406" h="485394">
                              <a:moveTo>
                                <a:pt x="117406" y="0"/>
                              </a:moveTo>
                              <a:cubicBezTo>
                                <a:pt x="52445" y="136550"/>
                                <a:pt x="9164" y="286017"/>
                                <a:pt x="10612" y="438074"/>
                              </a:cubicBezTo>
                              <a:cubicBezTo>
                                <a:pt x="10878" y="445694"/>
                                <a:pt x="11069" y="454038"/>
                                <a:pt x="11221" y="461696"/>
                              </a:cubicBezTo>
                              <a:cubicBezTo>
                                <a:pt x="11717" y="469278"/>
                                <a:pt x="12136" y="477812"/>
                                <a:pt x="12440" y="485394"/>
                              </a:cubicBezTo>
                              <a:cubicBezTo>
                                <a:pt x="8859" y="470078"/>
                                <a:pt x="6002" y="454114"/>
                                <a:pt x="3906" y="438493"/>
                              </a:cubicBezTo>
                              <a:cubicBezTo>
                                <a:pt x="-14458" y="291427"/>
                                <a:pt x="33357" y="121348"/>
                                <a:pt x="117406" y="0"/>
                              </a:cubicBezTo>
                              <a:lnTo>
                                <a:pt x="117406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E21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sp>
                    <p:nvSpPr>
                      <p:cNvPr id="91" name="任意多边形: 形状 90">
                        <a:extLst>
                          <a:ext uri="{FF2B5EF4-FFF2-40B4-BE49-F238E27FC236}">
                            <a16:creationId xmlns:a16="http://schemas.microsoft.com/office/drawing/2014/main" id="{02AAB44D-8C55-ECB9-1BBB-B011EC906B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05799" y="4092867"/>
                        <a:ext cx="230342" cy="200595"/>
                      </a:xfrm>
                      <a:custGeom>
                        <a:avLst/>
                        <a:gdLst>
                          <a:gd name="connsiteX0" fmla="*/ 203021 w 230342"/>
                          <a:gd name="connsiteY0" fmla="*/ 673 h 200595"/>
                          <a:gd name="connsiteX1" fmla="*/ 230338 w 230342"/>
                          <a:gd name="connsiteY1" fmla="*/ 30734 h 200595"/>
                          <a:gd name="connsiteX2" fmla="*/ 227024 w 230342"/>
                          <a:gd name="connsiteY2" fmla="*/ 97104 h 200595"/>
                          <a:gd name="connsiteX3" fmla="*/ 187705 w 230342"/>
                          <a:gd name="connsiteY3" fmla="*/ 187401 h 200595"/>
                          <a:gd name="connsiteX4" fmla="*/ 69404 w 230342"/>
                          <a:gd name="connsiteY4" fmla="*/ 173571 h 200595"/>
                          <a:gd name="connsiteX5" fmla="*/ 7263 w 230342"/>
                          <a:gd name="connsiteY5" fmla="*/ 112878 h 200595"/>
                          <a:gd name="connsiteX6" fmla="*/ 8902 w 230342"/>
                          <a:gd name="connsiteY6" fmla="*/ 72263 h 200595"/>
                          <a:gd name="connsiteX7" fmla="*/ 79806 w 230342"/>
                          <a:gd name="connsiteY7" fmla="*/ 23685 h 200595"/>
                          <a:gd name="connsiteX8" fmla="*/ 203021 w 230342"/>
                          <a:gd name="connsiteY8" fmla="*/ 673 h 20059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230342" h="200595">
                            <a:moveTo>
                              <a:pt x="203021" y="673"/>
                            </a:moveTo>
                            <a:cubicBezTo>
                              <a:pt x="218642" y="1854"/>
                              <a:pt x="230605" y="15075"/>
                              <a:pt x="230338" y="30734"/>
                            </a:cubicBezTo>
                            <a:cubicBezTo>
                              <a:pt x="229996" y="52908"/>
                              <a:pt x="229195" y="75044"/>
                              <a:pt x="227024" y="97104"/>
                            </a:cubicBezTo>
                            <a:cubicBezTo>
                              <a:pt x="223747" y="130823"/>
                              <a:pt x="215213" y="167627"/>
                              <a:pt x="187705" y="187401"/>
                            </a:cubicBezTo>
                            <a:cubicBezTo>
                              <a:pt x="153186" y="212204"/>
                              <a:pt x="103580" y="198869"/>
                              <a:pt x="69404" y="173571"/>
                            </a:cubicBezTo>
                            <a:cubicBezTo>
                              <a:pt x="45478" y="155854"/>
                              <a:pt x="26123" y="134633"/>
                              <a:pt x="7263" y="112878"/>
                            </a:cubicBezTo>
                            <a:cubicBezTo>
                              <a:pt x="-3024" y="101029"/>
                              <a:pt x="-2300" y="83198"/>
                              <a:pt x="8902" y="72263"/>
                            </a:cubicBezTo>
                            <a:cubicBezTo>
                              <a:pt x="28714" y="52908"/>
                              <a:pt x="52564" y="36297"/>
                              <a:pt x="79806" y="23685"/>
                            </a:cubicBezTo>
                            <a:cubicBezTo>
                              <a:pt x="120534" y="4864"/>
                              <a:pt x="163169" y="-2375"/>
                              <a:pt x="203021" y="673"/>
                            </a:cubicBezTo>
                            <a:close/>
                          </a:path>
                        </a:pathLst>
                      </a:custGeom>
                      <a:solidFill>
                        <a:srgbClr val="629F42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92" name="图形 2">
                      <a:extLst>
                        <a:ext uri="{FF2B5EF4-FFF2-40B4-BE49-F238E27FC236}">
                          <a16:creationId xmlns:a16="http://schemas.microsoft.com/office/drawing/2014/main" id="{0B1333D4-3684-A1F9-BB67-76ADF2A9287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718270" y="3568484"/>
                      <a:ext cx="750188" cy="403174"/>
                      <a:chOff x="8718270" y="3568484"/>
                      <a:chExt cx="750188" cy="403174"/>
                    </a:xfrm>
                    <a:solidFill>
                      <a:srgbClr val="F9A05F"/>
                    </a:solidFill>
                  </p:grpSpPr>
                  <p:sp>
                    <p:nvSpPr>
                      <p:cNvPr id="93" name="任意多边形: 形状 92">
                        <a:extLst>
                          <a:ext uri="{FF2B5EF4-FFF2-40B4-BE49-F238E27FC236}">
                            <a16:creationId xmlns:a16="http://schemas.microsoft.com/office/drawing/2014/main" id="{0F994127-AF22-7417-94C6-5E9D53004C7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005544" y="3580980"/>
                        <a:ext cx="144741" cy="242315"/>
                      </a:xfrm>
                      <a:custGeom>
                        <a:avLst/>
                        <a:gdLst>
                          <a:gd name="connsiteX0" fmla="*/ 125539 w 144741"/>
                          <a:gd name="connsiteY0" fmla="*/ 0 h 242315"/>
                          <a:gd name="connsiteX1" fmla="*/ 144742 w 144741"/>
                          <a:gd name="connsiteY1" fmla="*/ 242316 h 242315"/>
                          <a:gd name="connsiteX2" fmla="*/ 0 w 144741"/>
                          <a:gd name="connsiteY2" fmla="*/ 38862 h 242315"/>
                          <a:gd name="connsiteX3" fmla="*/ 57226 w 144741"/>
                          <a:gd name="connsiteY3" fmla="*/ 60655 h 242315"/>
                          <a:gd name="connsiteX4" fmla="*/ 111595 w 144741"/>
                          <a:gd name="connsiteY4" fmla="*/ 14707 h 242315"/>
                          <a:gd name="connsiteX5" fmla="*/ 125539 w 144741"/>
                          <a:gd name="connsiteY5" fmla="*/ 0 h 24231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44741" h="242315">
                            <a:moveTo>
                              <a:pt x="125539" y="0"/>
                            </a:moveTo>
                            <a:cubicBezTo>
                              <a:pt x="123558" y="55969"/>
                              <a:pt x="124358" y="151066"/>
                              <a:pt x="144742" y="242316"/>
                            </a:cubicBezTo>
                            <a:cubicBezTo>
                              <a:pt x="144742" y="242316"/>
                              <a:pt x="62903" y="102908"/>
                              <a:pt x="0" y="38862"/>
                            </a:cubicBezTo>
                            <a:cubicBezTo>
                              <a:pt x="18707" y="47930"/>
                              <a:pt x="36767" y="62560"/>
                              <a:pt x="57226" y="60655"/>
                            </a:cubicBezTo>
                            <a:cubicBezTo>
                              <a:pt x="81610" y="58331"/>
                              <a:pt x="96736" y="34214"/>
                              <a:pt x="111595" y="14707"/>
                            </a:cubicBezTo>
                            <a:cubicBezTo>
                              <a:pt x="115519" y="9525"/>
                              <a:pt x="120281" y="4419"/>
                              <a:pt x="125539" y="0"/>
                            </a:cubicBezTo>
                            <a:close/>
                          </a:path>
                        </a:pathLst>
                      </a:custGeom>
                      <a:solidFill>
                        <a:srgbClr val="F9A05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94" name="任意多边形: 形状 93">
                        <a:extLst>
                          <a:ext uri="{FF2B5EF4-FFF2-40B4-BE49-F238E27FC236}">
                            <a16:creationId xmlns:a16="http://schemas.microsoft.com/office/drawing/2014/main" id="{F4E3132D-643A-1E73-D0C5-A11889CEAE8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79242" y="3568484"/>
                        <a:ext cx="131368" cy="238734"/>
                      </a:xfrm>
                      <a:custGeom>
                        <a:avLst/>
                        <a:gdLst>
                          <a:gd name="connsiteX0" fmla="*/ 75248 w 131368"/>
                          <a:gd name="connsiteY0" fmla="*/ 238735 h 238734"/>
                          <a:gd name="connsiteX1" fmla="*/ 0 w 131368"/>
                          <a:gd name="connsiteY1" fmla="*/ 2667 h 238734"/>
                          <a:gd name="connsiteX2" fmla="*/ 35357 w 131368"/>
                          <a:gd name="connsiteY2" fmla="*/ 48349 h 238734"/>
                          <a:gd name="connsiteX3" fmla="*/ 99289 w 131368"/>
                          <a:gd name="connsiteY3" fmla="*/ 25070 h 238734"/>
                          <a:gd name="connsiteX4" fmla="*/ 131369 w 131368"/>
                          <a:gd name="connsiteY4" fmla="*/ 0 h 238734"/>
                          <a:gd name="connsiteX5" fmla="*/ 75248 w 131368"/>
                          <a:gd name="connsiteY5" fmla="*/ 238735 h 23873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31368" h="238734">
                            <a:moveTo>
                              <a:pt x="75248" y="238735"/>
                            </a:moveTo>
                            <a:cubicBezTo>
                              <a:pt x="74295" y="234620"/>
                              <a:pt x="39624" y="82258"/>
                              <a:pt x="0" y="2667"/>
                            </a:cubicBezTo>
                            <a:cubicBezTo>
                              <a:pt x="16421" y="13145"/>
                              <a:pt x="18821" y="38100"/>
                              <a:pt x="35357" y="48349"/>
                            </a:cubicBezTo>
                            <a:cubicBezTo>
                              <a:pt x="56312" y="61341"/>
                              <a:pt x="82144" y="42786"/>
                              <a:pt x="99289" y="25070"/>
                            </a:cubicBezTo>
                            <a:cubicBezTo>
                              <a:pt x="108394" y="15621"/>
                              <a:pt x="119596" y="5601"/>
                              <a:pt x="131369" y="0"/>
                            </a:cubicBezTo>
                            <a:cubicBezTo>
                              <a:pt x="112471" y="52388"/>
                              <a:pt x="83706" y="144399"/>
                              <a:pt x="75248" y="238735"/>
                            </a:cubicBezTo>
                            <a:close/>
                          </a:path>
                        </a:pathLst>
                      </a:custGeom>
                      <a:solidFill>
                        <a:srgbClr val="F9A05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95" name="任意多边形: 形状 94">
                        <a:extLst>
                          <a:ext uri="{FF2B5EF4-FFF2-40B4-BE49-F238E27FC236}">
                            <a16:creationId xmlns:a16="http://schemas.microsoft.com/office/drawing/2014/main" id="{73300CDB-62C5-1655-674D-654E439E767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354807" y="3592715"/>
                        <a:ext cx="113651" cy="155905"/>
                      </a:xfrm>
                      <a:custGeom>
                        <a:avLst/>
                        <a:gdLst>
                          <a:gd name="connsiteX0" fmla="*/ 113652 w 113651"/>
                          <a:gd name="connsiteY0" fmla="*/ 23546 h 155905"/>
                          <a:gd name="connsiteX1" fmla="*/ 15544 w 113651"/>
                          <a:gd name="connsiteY1" fmla="*/ 128550 h 155905"/>
                          <a:gd name="connsiteX2" fmla="*/ 0 w 113651"/>
                          <a:gd name="connsiteY2" fmla="*/ 155905 h 155905"/>
                          <a:gd name="connsiteX3" fmla="*/ 3162 w 113651"/>
                          <a:gd name="connsiteY3" fmla="*/ 110604 h 155905"/>
                          <a:gd name="connsiteX4" fmla="*/ 4267 w 113651"/>
                          <a:gd name="connsiteY4" fmla="*/ 57188 h 155905"/>
                          <a:gd name="connsiteX5" fmla="*/ 8153 w 113651"/>
                          <a:gd name="connsiteY5" fmla="*/ 0 h 155905"/>
                          <a:gd name="connsiteX6" fmla="*/ 42214 w 113651"/>
                          <a:gd name="connsiteY6" fmla="*/ 43663 h 155905"/>
                          <a:gd name="connsiteX7" fmla="*/ 96735 w 113651"/>
                          <a:gd name="connsiteY7" fmla="*/ 22479 h 155905"/>
                          <a:gd name="connsiteX8" fmla="*/ 113652 w 113651"/>
                          <a:gd name="connsiteY8" fmla="*/ 23546 h 1559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113651" h="155905">
                            <a:moveTo>
                              <a:pt x="113652" y="23546"/>
                            </a:moveTo>
                            <a:cubicBezTo>
                              <a:pt x="81801" y="59055"/>
                              <a:pt x="43586" y="90145"/>
                              <a:pt x="15544" y="128550"/>
                            </a:cubicBezTo>
                            <a:cubicBezTo>
                              <a:pt x="9334" y="137046"/>
                              <a:pt x="3238" y="145885"/>
                              <a:pt x="0" y="155905"/>
                            </a:cubicBezTo>
                            <a:cubicBezTo>
                              <a:pt x="1067" y="140818"/>
                              <a:pt x="2095" y="125692"/>
                              <a:pt x="3162" y="110604"/>
                            </a:cubicBezTo>
                            <a:cubicBezTo>
                              <a:pt x="4419" y="92659"/>
                              <a:pt x="2591" y="74905"/>
                              <a:pt x="4267" y="57188"/>
                            </a:cubicBezTo>
                            <a:cubicBezTo>
                              <a:pt x="6057" y="38176"/>
                              <a:pt x="7467" y="19088"/>
                              <a:pt x="8153" y="0"/>
                            </a:cubicBezTo>
                            <a:cubicBezTo>
                              <a:pt x="17031" y="18898"/>
                              <a:pt x="22936" y="40615"/>
                              <a:pt x="42214" y="43663"/>
                            </a:cubicBezTo>
                            <a:cubicBezTo>
                              <a:pt x="61798" y="46825"/>
                              <a:pt x="77229" y="26251"/>
                              <a:pt x="96735" y="22479"/>
                            </a:cubicBezTo>
                            <a:cubicBezTo>
                              <a:pt x="102412" y="21336"/>
                              <a:pt x="108165" y="21831"/>
                              <a:pt x="113652" y="23546"/>
                            </a:cubicBezTo>
                            <a:close/>
                          </a:path>
                        </a:pathLst>
                      </a:custGeom>
                      <a:solidFill>
                        <a:srgbClr val="F9A05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96" name="任意多边形: 形状 95">
                        <a:extLst>
                          <a:ext uri="{FF2B5EF4-FFF2-40B4-BE49-F238E27FC236}">
                            <a16:creationId xmlns:a16="http://schemas.microsoft.com/office/drawing/2014/main" id="{EF64435E-1775-33F5-F40B-39407394AB2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828456" y="3658552"/>
                        <a:ext cx="219646" cy="214769"/>
                      </a:xfrm>
                      <a:custGeom>
                        <a:avLst/>
                        <a:gdLst>
                          <a:gd name="connsiteX0" fmla="*/ 219646 w 219646"/>
                          <a:gd name="connsiteY0" fmla="*/ 214770 h 214769"/>
                          <a:gd name="connsiteX1" fmla="*/ 0 w 219646"/>
                          <a:gd name="connsiteY1" fmla="*/ 83896 h 214769"/>
                          <a:gd name="connsiteX2" fmla="*/ 65417 w 219646"/>
                          <a:gd name="connsiteY2" fmla="*/ 75019 h 214769"/>
                          <a:gd name="connsiteX3" fmla="*/ 101727 w 219646"/>
                          <a:gd name="connsiteY3" fmla="*/ 11087 h 214769"/>
                          <a:gd name="connsiteX4" fmla="*/ 105118 w 219646"/>
                          <a:gd name="connsiteY4" fmla="*/ 0 h 214769"/>
                          <a:gd name="connsiteX5" fmla="*/ 219646 w 219646"/>
                          <a:gd name="connsiteY5" fmla="*/ 214770 h 21476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219646" h="214769">
                            <a:moveTo>
                              <a:pt x="219646" y="214770"/>
                            </a:moveTo>
                            <a:cubicBezTo>
                              <a:pt x="219646" y="214770"/>
                              <a:pt x="82868" y="115253"/>
                              <a:pt x="0" y="83896"/>
                            </a:cubicBezTo>
                            <a:cubicBezTo>
                              <a:pt x="20498" y="78334"/>
                              <a:pt x="45758" y="84887"/>
                              <a:pt x="65417" y="75019"/>
                            </a:cubicBezTo>
                            <a:cubicBezTo>
                              <a:pt x="88011" y="63665"/>
                              <a:pt x="95136" y="35509"/>
                              <a:pt x="101727" y="11087"/>
                            </a:cubicBezTo>
                            <a:cubicBezTo>
                              <a:pt x="102717" y="7430"/>
                              <a:pt x="103823" y="3696"/>
                              <a:pt x="105118" y="0"/>
                            </a:cubicBezTo>
                            <a:cubicBezTo>
                              <a:pt x="125654" y="52121"/>
                              <a:pt x="164401" y="139141"/>
                              <a:pt x="219646" y="214770"/>
                            </a:cubicBezTo>
                            <a:close/>
                          </a:path>
                        </a:pathLst>
                      </a:custGeom>
                      <a:solidFill>
                        <a:srgbClr val="F9A05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97" name="任意多边形: 形状 96">
                        <a:extLst>
                          <a:ext uri="{FF2B5EF4-FFF2-40B4-BE49-F238E27FC236}">
                            <a16:creationId xmlns:a16="http://schemas.microsoft.com/office/drawing/2014/main" id="{21D10DB7-43C0-A80B-4FA5-F48FF23D865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718270" y="3813200"/>
                        <a:ext cx="245440" cy="158458"/>
                      </a:xfrm>
                      <a:custGeom>
                        <a:avLst/>
                        <a:gdLst>
                          <a:gd name="connsiteX0" fmla="*/ 245440 w 245440"/>
                          <a:gd name="connsiteY0" fmla="*/ 158458 h 158458"/>
                          <a:gd name="connsiteX1" fmla="*/ 0 w 245440"/>
                          <a:gd name="connsiteY1" fmla="*/ 100356 h 158458"/>
                          <a:gd name="connsiteX2" fmla="*/ 74142 w 245440"/>
                          <a:gd name="connsiteY2" fmla="*/ 77038 h 158458"/>
                          <a:gd name="connsiteX3" fmla="*/ 84201 w 245440"/>
                          <a:gd name="connsiteY3" fmla="*/ 24651 h 158458"/>
                          <a:gd name="connsiteX4" fmla="*/ 80886 w 245440"/>
                          <a:gd name="connsiteY4" fmla="*/ 0 h 158458"/>
                          <a:gd name="connsiteX5" fmla="*/ 245440 w 245440"/>
                          <a:gd name="connsiteY5" fmla="*/ 158458 h 15845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245440" h="158458">
                            <a:moveTo>
                              <a:pt x="245440" y="158458"/>
                            </a:moveTo>
                            <a:cubicBezTo>
                              <a:pt x="242583" y="157506"/>
                              <a:pt x="88316" y="106337"/>
                              <a:pt x="0" y="100356"/>
                            </a:cubicBezTo>
                            <a:cubicBezTo>
                              <a:pt x="27546" y="88201"/>
                              <a:pt x="52083" y="113347"/>
                              <a:pt x="74142" y="77038"/>
                            </a:cubicBezTo>
                            <a:cubicBezTo>
                              <a:pt x="83553" y="61569"/>
                              <a:pt x="85763" y="42634"/>
                              <a:pt x="84201" y="24651"/>
                            </a:cubicBezTo>
                            <a:cubicBezTo>
                              <a:pt x="83477" y="16383"/>
                              <a:pt x="82068" y="8229"/>
                              <a:pt x="80886" y="0"/>
                            </a:cubicBezTo>
                            <a:cubicBezTo>
                              <a:pt x="117386" y="43739"/>
                              <a:pt x="176289" y="107709"/>
                              <a:pt x="245440" y="158458"/>
                            </a:cubicBezTo>
                            <a:close/>
                          </a:path>
                        </a:pathLst>
                      </a:custGeom>
                      <a:solidFill>
                        <a:srgbClr val="F9A05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sp>
                  <p:nvSpPr>
                    <p:cNvPr id="98" name="任意多边形: 形状 97">
                      <a:extLst>
                        <a:ext uri="{FF2B5EF4-FFF2-40B4-BE49-F238E27FC236}">
                          <a16:creationId xmlns:a16="http://schemas.microsoft.com/office/drawing/2014/main" id="{17F00FB6-1175-5624-BB00-ECAF6C1B75A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72570" y="3655605"/>
                      <a:ext cx="69377" cy="110962"/>
                    </a:xfrm>
                    <a:custGeom>
                      <a:avLst/>
                      <a:gdLst>
                        <a:gd name="connsiteX0" fmla="*/ 57663 w 69377"/>
                        <a:gd name="connsiteY0" fmla="*/ 44477 h 110962"/>
                        <a:gd name="connsiteX1" fmla="*/ 60673 w 69377"/>
                        <a:gd name="connsiteY1" fmla="*/ 109856 h 110962"/>
                        <a:gd name="connsiteX2" fmla="*/ 11714 w 69377"/>
                        <a:gd name="connsiteY2" fmla="*/ 66460 h 110962"/>
                        <a:gd name="connsiteX3" fmla="*/ 8705 w 69377"/>
                        <a:gd name="connsiteY3" fmla="*/ 1119 h 110962"/>
                        <a:gd name="connsiteX4" fmla="*/ 57663 w 69377"/>
                        <a:gd name="connsiteY4" fmla="*/ 44477 h 1109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9377" h="110962">
                          <a:moveTo>
                            <a:pt x="57663" y="44477"/>
                          </a:moveTo>
                          <a:cubicBezTo>
                            <a:pt x="72027" y="74499"/>
                            <a:pt x="73360" y="103760"/>
                            <a:pt x="60673" y="109856"/>
                          </a:cubicBezTo>
                          <a:cubicBezTo>
                            <a:pt x="47985" y="115914"/>
                            <a:pt x="26040" y="96483"/>
                            <a:pt x="11714" y="66460"/>
                          </a:cubicBezTo>
                          <a:cubicBezTo>
                            <a:pt x="-2649" y="36437"/>
                            <a:pt x="-3983" y="7176"/>
                            <a:pt x="8705" y="1119"/>
                          </a:cubicBezTo>
                          <a:cubicBezTo>
                            <a:pt x="21392" y="-4977"/>
                            <a:pt x="43299" y="14454"/>
                            <a:pt x="57663" y="44477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99" name="任意多边形: 形状 98">
                      <a:extLst>
                        <a:ext uri="{FF2B5EF4-FFF2-40B4-BE49-F238E27FC236}">
                          <a16:creationId xmlns:a16="http://schemas.microsoft.com/office/drawing/2014/main" id="{111FE1D3-CDAE-789A-2698-58A6C37DBD8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47895" y="3614739"/>
                      <a:ext cx="51721" cy="120201"/>
                    </a:xfrm>
                    <a:custGeom>
                      <a:avLst/>
                      <a:gdLst>
                        <a:gd name="connsiteX0" fmla="*/ 486 w 51721"/>
                        <a:gd name="connsiteY0" fmla="*/ 62216 h 120201"/>
                        <a:gd name="connsiteX1" fmla="*/ 20870 w 51721"/>
                        <a:gd name="connsiteY1" fmla="*/ 36 h 120201"/>
                        <a:gd name="connsiteX2" fmla="*/ 51235 w 51721"/>
                        <a:gd name="connsiteY2" fmla="*/ 57986 h 120201"/>
                        <a:gd name="connsiteX3" fmla="*/ 30852 w 51721"/>
                        <a:gd name="connsiteY3" fmla="*/ 120166 h 120201"/>
                        <a:gd name="connsiteX4" fmla="*/ 486 w 51721"/>
                        <a:gd name="connsiteY4" fmla="*/ 62216 h 1202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721" h="120201">
                          <a:moveTo>
                            <a:pt x="486" y="62216"/>
                          </a:moveTo>
                          <a:cubicBezTo>
                            <a:pt x="-2257" y="29030"/>
                            <a:pt x="6887" y="1217"/>
                            <a:pt x="20870" y="36"/>
                          </a:cubicBezTo>
                          <a:cubicBezTo>
                            <a:pt x="34891" y="-1107"/>
                            <a:pt x="48492" y="24839"/>
                            <a:pt x="51235" y="57986"/>
                          </a:cubicBezTo>
                          <a:cubicBezTo>
                            <a:pt x="53978" y="91171"/>
                            <a:pt x="44835" y="118984"/>
                            <a:pt x="30852" y="120166"/>
                          </a:cubicBezTo>
                          <a:cubicBezTo>
                            <a:pt x="16831" y="121309"/>
                            <a:pt x="3229" y="95363"/>
                            <a:pt x="486" y="62216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0" name="任意多边形: 形状 99">
                      <a:extLst>
                        <a:ext uri="{FF2B5EF4-FFF2-40B4-BE49-F238E27FC236}">
                          <a16:creationId xmlns:a16="http://schemas.microsoft.com/office/drawing/2014/main" id="{C0AB7351-28AA-6337-9A3C-30D2CB921E9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292457" y="3625787"/>
                      <a:ext cx="41221" cy="95172"/>
                    </a:xfrm>
                    <a:custGeom>
                      <a:avLst/>
                      <a:gdLst>
                        <a:gd name="connsiteX0" fmla="*/ 513 w 41221"/>
                        <a:gd name="connsiteY0" fmla="*/ 45681 h 95172"/>
                        <a:gd name="connsiteX1" fmla="*/ 25164 w 41221"/>
                        <a:gd name="connsiteY1" fmla="*/ 37 h 95172"/>
                        <a:gd name="connsiteX2" fmla="*/ 40708 w 41221"/>
                        <a:gd name="connsiteY2" fmla="*/ 49491 h 95172"/>
                        <a:gd name="connsiteX3" fmla="*/ 16058 w 41221"/>
                        <a:gd name="connsiteY3" fmla="*/ 95135 h 95172"/>
                        <a:gd name="connsiteX4" fmla="*/ 513 w 41221"/>
                        <a:gd name="connsiteY4" fmla="*/ 45681 h 951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221" h="95172">
                          <a:moveTo>
                            <a:pt x="513" y="45681"/>
                          </a:moveTo>
                          <a:cubicBezTo>
                            <a:pt x="3028" y="19430"/>
                            <a:pt x="14039" y="-991"/>
                            <a:pt x="25164" y="37"/>
                          </a:cubicBezTo>
                          <a:cubicBezTo>
                            <a:pt x="36251" y="1104"/>
                            <a:pt x="43224" y="23240"/>
                            <a:pt x="40708" y="49491"/>
                          </a:cubicBezTo>
                          <a:cubicBezTo>
                            <a:pt x="38194" y="75742"/>
                            <a:pt x="27183" y="96164"/>
                            <a:pt x="16058" y="95135"/>
                          </a:cubicBezTo>
                          <a:cubicBezTo>
                            <a:pt x="4971" y="94068"/>
                            <a:pt x="-2002" y="71932"/>
                            <a:pt x="513" y="45681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1" name="任意多边形: 形状 100">
                      <a:extLst>
                        <a:ext uri="{FF2B5EF4-FFF2-40B4-BE49-F238E27FC236}">
                          <a16:creationId xmlns:a16="http://schemas.microsoft.com/office/drawing/2014/main" id="{64766718-E14E-1F9B-3BA4-CFA982BE87B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398382" y="3677416"/>
                      <a:ext cx="70049" cy="98327"/>
                    </a:xfrm>
                    <a:custGeom>
                      <a:avLst/>
                      <a:gdLst>
                        <a:gd name="connsiteX0" fmla="*/ 14908 w 70049"/>
                        <a:gd name="connsiteY0" fmla="*/ 37067 h 98327"/>
                        <a:gd name="connsiteX1" fmla="*/ 63676 w 70049"/>
                        <a:gd name="connsiteY1" fmla="*/ 1520 h 98327"/>
                        <a:gd name="connsiteX2" fmla="*/ 55142 w 70049"/>
                        <a:gd name="connsiteY2" fmla="*/ 61261 h 98327"/>
                        <a:gd name="connsiteX3" fmla="*/ 6373 w 70049"/>
                        <a:gd name="connsiteY3" fmla="*/ 96808 h 98327"/>
                        <a:gd name="connsiteX4" fmla="*/ 14908 w 70049"/>
                        <a:gd name="connsiteY4" fmla="*/ 37067 h 983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049" h="98327">
                          <a:moveTo>
                            <a:pt x="14908" y="37067"/>
                          </a:moveTo>
                          <a:cubicBezTo>
                            <a:pt x="30720" y="10740"/>
                            <a:pt x="52589" y="-5148"/>
                            <a:pt x="63676" y="1520"/>
                          </a:cubicBezTo>
                          <a:cubicBezTo>
                            <a:pt x="74801" y="8226"/>
                            <a:pt x="70991" y="34972"/>
                            <a:pt x="55142" y="61261"/>
                          </a:cubicBezTo>
                          <a:cubicBezTo>
                            <a:pt x="39331" y="87588"/>
                            <a:pt x="17461" y="103476"/>
                            <a:pt x="6373" y="96808"/>
                          </a:cubicBezTo>
                          <a:cubicBezTo>
                            <a:pt x="-4751" y="90141"/>
                            <a:pt x="-941" y="63394"/>
                            <a:pt x="14908" y="37067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2" name="任意多边形: 形状 101">
                      <a:extLst>
                        <a:ext uri="{FF2B5EF4-FFF2-40B4-BE49-F238E27FC236}">
                          <a16:creationId xmlns:a16="http://schemas.microsoft.com/office/drawing/2014/main" id="{3D19F173-8610-BFAC-1A77-811E2740234C}"/>
                        </a:ext>
                      </a:extLst>
                    </p:cNvPr>
                    <p:cNvSpPr/>
                    <p:nvPr/>
                  </p:nvSpPr>
                  <p:spPr>
                    <a:xfrm rot="-2949865">
                      <a:off x="8859100" y="3775969"/>
                      <a:ext cx="50902" cy="120550"/>
                    </a:xfrm>
                    <a:custGeom>
                      <a:avLst/>
                      <a:gdLst>
                        <a:gd name="connsiteX0" fmla="*/ 50902 w 50902"/>
                        <a:gd name="connsiteY0" fmla="*/ 60275 h 120550"/>
                        <a:gd name="connsiteX1" fmla="*/ 25451 w 50902"/>
                        <a:gd name="connsiteY1" fmla="*/ 120550 h 120550"/>
                        <a:gd name="connsiteX2" fmla="*/ 0 w 50902"/>
                        <a:gd name="connsiteY2" fmla="*/ 60275 h 120550"/>
                        <a:gd name="connsiteX3" fmla="*/ 25451 w 50902"/>
                        <a:gd name="connsiteY3" fmla="*/ 0 h 120550"/>
                        <a:gd name="connsiteX4" fmla="*/ 50902 w 50902"/>
                        <a:gd name="connsiteY4" fmla="*/ 60275 h 1205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0902" h="120550">
                          <a:moveTo>
                            <a:pt x="50902" y="60275"/>
                          </a:moveTo>
                          <a:cubicBezTo>
                            <a:pt x="50902" y="93564"/>
                            <a:pt x="39508" y="120550"/>
                            <a:pt x="25451" y="120550"/>
                          </a:cubicBezTo>
                          <a:cubicBezTo>
                            <a:pt x="11395" y="120550"/>
                            <a:pt x="0" y="93564"/>
                            <a:pt x="0" y="60275"/>
                          </a:cubicBezTo>
                          <a:cubicBezTo>
                            <a:pt x="0" y="26986"/>
                            <a:pt x="11395" y="0"/>
                            <a:pt x="25451" y="0"/>
                          </a:cubicBezTo>
                          <a:cubicBezTo>
                            <a:pt x="39507" y="0"/>
                            <a:pt x="50902" y="26986"/>
                            <a:pt x="50902" y="60275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3" name="任意多边形: 形状 102">
                      <a:extLst>
                        <a:ext uri="{FF2B5EF4-FFF2-40B4-BE49-F238E27FC236}">
                          <a16:creationId xmlns:a16="http://schemas.microsoft.com/office/drawing/2014/main" id="{6FBF290D-9F35-3DF0-21D3-F104E5649D0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22116" y="3954198"/>
                      <a:ext cx="111637" cy="68319"/>
                    </a:xfrm>
                    <a:custGeom>
                      <a:avLst/>
                      <a:gdLst>
                        <a:gd name="connsiteX0" fmla="*/ 66448 w 111637"/>
                        <a:gd name="connsiteY0" fmla="*/ 11021 h 68319"/>
                        <a:gd name="connsiteX1" fmla="*/ 110607 w 111637"/>
                        <a:gd name="connsiteY1" fmla="*/ 59294 h 68319"/>
                        <a:gd name="connsiteX2" fmla="*/ 45189 w 111637"/>
                        <a:gd name="connsiteY2" fmla="*/ 57313 h 68319"/>
                        <a:gd name="connsiteX3" fmla="*/ 1031 w 111637"/>
                        <a:gd name="connsiteY3" fmla="*/ 9040 h 68319"/>
                        <a:gd name="connsiteX4" fmla="*/ 66448 w 111637"/>
                        <a:gd name="connsiteY4" fmla="*/ 11021 h 683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1637" h="68319">
                          <a:moveTo>
                            <a:pt x="66448" y="11021"/>
                          </a:moveTo>
                          <a:cubicBezTo>
                            <a:pt x="96700" y="24890"/>
                            <a:pt x="116474" y="46531"/>
                            <a:pt x="110607" y="59294"/>
                          </a:cubicBezTo>
                          <a:cubicBezTo>
                            <a:pt x="104739" y="72058"/>
                            <a:pt x="75440" y="71181"/>
                            <a:pt x="45189" y="57313"/>
                          </a:cubicBezTo>
                          <a:cubicBezTo>
                            <a:pt x="14937" y="43444"/>
                            <a:pt x="-4837" y="21803"/>
                            <a:pt x="1031" y="9040"/>
                          </a:cubicBezTo>
                          <a:cubicBezTo>
                            <a:pt x="6898" y="-3761"/>
                            <a:pt x="36197" y="-2847"/>
                            <a:pt x="66448" y="11021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104" name="图形 2">
                    <a:extLst>
                      <a:ext uri="{FF2B5EF4-FFF2-40B4-BE49-F238E27FC236}">
                        <a16:creationId xmlns:a16="http://schemas.microsoft.com/office/drawing/2014/main" id="{BEE4D047-35A0-9E22-D792-92B0DA737AE5}"/>
                      </a:ext>
                    </a:extLst>
                  </p:cNvPr>
                  <p:cNvGrpSpPr/>
                  <p:nvPr/>
                </p:nvGrpSpPr>
                <p:grpSpPr>
                  <a:xfrm>
                    <a:off x="8770436" y="3357280"/>
                    <a:ext cx="403349" cy="261564"/>
                    <a:chOff x="8770436" y="3357280"/>
                    <a:chExt cx="403349" cy="261564"/>
                  </a:xfrm>
                  <a:solidFill>
                    <a:srgbClr val="FFFFFF"/>
                  </a:solidFill>
                </p:grpSpPr>
                <p:sp>
                  <p:nvSpPr>
                    <p:cNvPr id="105" name="任意多边形: 形状 104">
                      <a:extLst>
                        <a:ext uri="{FF2B5EF4-FFF2-40B4-BE49-F238E27FC236}">
                          <a16:creationId xmlns:a16="http://schemas.microsoft.com/office/drawing/2014/main" id="{9064FB5D-D7EC-A778-E3AD-D1FCCB80B29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70436" y="3567173"/>
                      <a:ext cx="51687" cy="51671"/>
                    </a:xfrm>
                    <a:custGeom>
                      <a:avLst/>
                      <a:gdLst>
                        <a:gd name="connsiteX0" fmla="*/ 49866 w 51687"/>
                        <a:gd name="connsiteY0" fmla="*/ 16322 h 51671"/>
                        <a:gd name="connsiteX1" fmla="*/ 35349 w 51687"/>
                        <a:gd name="connsiteY1" fmla="*/ 49850 h 51671"/>
                        <a:gd name="connsiteX2" fmla="*/ 1822 w 51687"/>
                        <a:gd name="connsiteY2" fmla="*/ 35334 h 51671"/>
                        <a:gd name="connsiteX3" fmla="*/ 16337 w 51687"/>
                        <a:gd name="connsiteY3" fmla="*/ 1806 h 51671"/>
                        <a:gd name="connsiteX4" fmla="*/ 49866 w 51687"/>
                        <a:gd name="connsiteY4" fmla="*/ 16322 h 516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87" h="51671">
                          <a:moveTo>
                            <a:pt x="49866" y="16322"/>
                          </a:moveTo>
                          <a:cubicBezTo>
                            <a:pt x="55123" y="29581"/>
                            <a:pt x="48608" y="44592"/>
                            <a:pt x="35349" y="49850"/>
                          </a:cubicBezTo>
                          <a:cubicBezTo>
                            <a:pt x="22091" y="55108"/>
                            <a:pt x="7079" y="48593"/>
                            <a:pt x="1822" y="35334"/>
                          </a:cubicBezTo>
                          <a:cubicBezTo>
                            <a:pt x="-3436" y="22075"/>
                            <a:pt x="3079" y="7064"/>
                            <a:pt x="16337" y="1806"/>
                          </a:cubicBezTo>
                          <a:cubicBezTo>
                            <a:pt x="29596" y="-3414"/>
                            <a:pt x="44608" y="3063"/>
                            <a:pt x="49866" y="1632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6" name="任意多边形: 形状 105">
                      <a:extLst>
                        <a:ext uri="{FF2B5EF4-FFF2-40B4-BE49-F238E27FC236}">
                          <a16:creationId xmlns:a16="http://schemas.microsoft.com/office/drawing/2014/main" id="{7E48535C-4418-F03A-67CB-801E7A88F3DE}"/>
                        </a:ext>
                      </a:extLst>
                    </p:cNvPr>
                    <p:cNvSpPr/>
                    <p:nvPr/>
                  </p:nvSpPr>
                  <p:spPr>
                    <a:xfrm rot="-2700000">
                      <a:off x="8875274" y="3519649"/>
                      <a:ext cx="51663" cy="51663"/>
                    </a:xfrm>
                    <a:custGeom>
                      <a:avLst/>
                      <a:gdLst>
                        <a:gd name="connsiteX0" fmla="*/ 51663 w 51663"/>
                        <a:gd name="connsiteY0" fmla="*/ 25832 h 51663"/>
                        <a:gd name="connsiteX1" fmla="*/ 25832 w 51663"/>
                        <a:gd name="connsiteY1" fmla="*/ 51663 h 51663"/>
                        <a:gd name="connsiteX2" fmla="*/ 0 w 51663"/>
                        <a:gd name="connsiteY2" fmla="*/ 25832 h 51663"/>
                        <a:gd name="connsiteX3" fmla="*/ 25832 w 51663"/>
                        <a:gd name="connsiteY3" fmla="*/ 0 h 51663"/>
                        <a:gd name="connsiteX4" fmla="*/ 51663 w 51663"/>
                        <a:gd name="connsiteY4" fmla="*/ 25832 h 516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63" h="51663">
                          <a:moveTo>
                            <a:pt x="51663" y="25832"/>
                          </a:moveTo>
                          <a:cubicBezTo>
                            <a:pt x="51663" y="40098"/>
                            <a:pt x="40098" y="51663"/>
                            <a:pt x="25832" y="51663"/>
                          </a:cubicBezTo>
                          <a:cubicBezTo>
                            <a:pt x="11565" y="51663"/>
                            <a:pt x="0" y="40098"/>
                            <a:pt x="0" y="25832"/>
                          </a:cubicBezTo>
                          <a:cubicBezTo>
                            <a:pt x="0" y="11565"/>
                            <a:pt x="11565" y="0"/>
                            <a:pt x="25832" y="0"/>
                          </a:cubicBezTo>
                          <a:cubicBezTo>
                            <a:pt x="40098" y="0"/>
                            <a:pt x="51663" y="11565"/>
                            <a:pt x="51663" y="2583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7" name="任意多边形: 形状 106">
                      <a:extLst>
                        <a:ext uri="{FF2B5EF4-FFF2-40B4-BE49-F238E27FC236}">
                          <a16:creationId xmlns:a16="http://schemas.microsoft.com/office/drawing/2014/main" id="{5B5CD55E-0B16-B963-CD78-330737C6F48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82298" y="3396142"/>
                      <a:ext cx="51687" cy="51671"/>
                    </a:xfrm>
                    <a:custGeom>
                      <a:avLst/>
                      <a:gdLst>
                        <a:gd name="connsiteX0" fmla="*/ 49866 w 51687"/>
                        <a:gd name="connsiteY0" fmla="*/ 16322 h 51671"/>
                        <a:gd name="connsiteX1" fmla="*/ 35349 w 51687"/>
                        <a:gd name="connsiteY1" fmla="*/ 49850 h 51671"/>
                        <a:gd name="connsiteX2" fmla="*/ 1822 w 51687"/>
                        <a:gd name="connsiteY2" fmla="*/ 35334 h 51671"/>
                        <a:gd name="connsiteX3" fmla="*/ 16337 w 51687"/>
                        <a:gd name="connsiteY3" fmla="*/ 1806 h 51671"/>
                        <a:gd name="connsiteX4" fmla="*/ 49866 w 51687"/>
                        <a:gd name="connsiteY4" fmla="*/ 16322 h 516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87" h="51671">
                          <a:moveTo>
                            <a:pt x="49866" y="16322"/>
                          </a:moveTo>
                          <a:cubicBezTo>
                            <a:pt x="55123" y="29581"/>
                            <a:pt x="48608" y="44592"/>
                            <a:pt x="35349" y="49850"/>
                          </a:cubicBezTo>
                          <a:cubicBezTo>
                            <a:pt x="22091" y="55108"/>
                            <a:pt x="7079" y="48593"/>
                            <a:pt x="1822" y="35334"/>
                          </a:cubicBezTo>
                          <a:cubicBezTo>
                            <a:pt x="-3436" y="22075"/>
                            <a:pt x="3079" y="7064"/>
                            <a:pt x="16337" y="1806"/>
                          </a:cubicBezTo>
                          <a:cubicBezTo>
                            <a:pt x="29596" y="-3414"/>
                            <a:pt x="44608" y="3063"/>
                            <a:pt x="49866" y="1632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8" name="任意多边形: 形状 107">
                      <a:extLst>
                        <a:ext uri="{FF2B5EF4-FFF2-40B4-BE49-F238E27FC236}">
                          <a16:creationId xmlns:a16="http://schemas.microsoft.com/office/drawing/2014/main" id="{1405DACA-9951-FB07-6AE9-EA0F0AF4FA3F}"/>
                        </a:ext>
                      </a:extLst>
                    </p:cNvPr>
                    <p:cNvSpPr/>
                    <p:nvPr/>
                  </p:nvSpPr>
                  <p:spPr>
                    <a:xfrm rot="-2303374">
                      <a:off x="8961993" y="3425902"/>
                      <a:ext cx="51663" cy="51663"/>
                    </a:xfrm>
                    <a:custGeom>
                      <a:avLst/>
                      <a:gdLst>
                        <a:gd name="connsiteX0" fmla="*/ 51663 w 51663"/>
                        <a:gd name="connsiteY0" fmla="*/ 25832 h 51663"/>
                        <a:gd name="connsiteX1" fmla="*/ 25831 w 51663"/>
                        <a:gd name="connsiteY1" fmla="*/ 51663 h 51663"/>
                        <a:gd name="connsiteX2" fmla="*/ 0 w 51663"/>
                        <a:gd name="connsiteY2" fmla="*/ 25832 h 51663"/>
                        <a:gd name="connsiteX3" fmla="*/ 25831 w 51663"/>
                        <a:gd name="connsiteY3" fmla="*/ 0 h 51663"/>
                        <a:gd name="connsiteX4" fmla="*/ 51663 w 51663"/>
                        <a:gd name="connsiteY4" fmla="*/ 25832 h 516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63" h="51663">
                          <a:moveTo>
                            <a:pt x="51663" y="25832"/>
                          </a:moveTo>
                          <a:cubicBezTo>
                            <a:pt x="51663" y="40098"/>
                            <a:pt x="40098" y="51663"/>
                            <a:pt x="25831" y="51663"/>
                          </a:cubicBezTo>
                          <a:cubicBezTo>
                            <a:pt x="11565" y="51663"/>
                            <a:pt x="0" y="40098"/>
                            <a:pt x="0" y="25832"/>
                          </a:cubicBezTo>
                          <a:cubicBezTo>
                            <a:pt x="0" y="11565"/>
                            <a:pt x="11565" y="0"/>
                            <a:pt x="25831" y="0"/>
                          </a:cubicBezTo>
                          <a:cubicBezTo>
                            <a:pt x="40098" y="0"/>
                            <a:pt x="51663" y="11565"/>
                            <a:pt x="51663" y="2583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9" name="任意多边形: 形状 108">
                      <a:extLst>
                        <a:ext uri="{FF2B5EF4-FFF2-40B4-BE49-F238E27FC236}">
                          <a16:creationId xmlns:a16="http://schemas.microsoft.com/office/drawing/2014/main" id="{F1CE13A8-A1D7-C22F-C302-145E8409EB9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22354" y="3357280"/>
                      <a:ext cx="51687" cy="51671"/>
                    </a:xfrm>
                    <a:custGeom>
                      <a:avLst/>
                      <a:gdLst>
                        <a:gd name="connsiteX0" fmla="*/ 49866 w 51687"/>
                        <a:gd name="connsiteY0" fmla="*/ 16322 h 51671"/>
                        <a:gd name="connsiteX1" fmla="*/ 35349 w 51687"/>
                        <a:gd name="connsiteY1" fmla="*/ 49850 h 51671"/>
                        <a:gd name="connsiteX2" fmla="*/ 1822 w 51687"/>
                        <a:gd name="connsiteY2" fmla="*/ 35334 h 51671"/>
                        <a:gd name="connsiteX3" fmla="*/ 16337 w 51687"/>
                        <a:gd name="connsiteY3" fmla="*/ 1806 h 51671"/>
                        <a:gd name="connsiteX4" fmla="*/ 49866 w 51687"/>
                        <a:gd name="connsiteY4" fmla="*/ 16322 h 516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87" h="51671">
                          <a:moveTo>
                            <a:pt x="49866" y="16322"/>
                          </a:moveTo>
                          <a:cubicBezTo>
                            <a:pt x="55123" y="29581"/>
                            <a:pt x="48608" y="44592"/>
                            <a:pt x="35349" y="49850"/>
                          </a:cubicBezTo>
                          <a:cubicBezTo>
                            <a:pt x="22091" y="55108"/>
                            <a:pt x="7079" y="48593"/>
                            <a:pt x="1822" y="35334"/>
                          </a:cubicBezTo>
                          <a:cubicBezTo>
                            <a:pt x="-3436" y="22075"/>
                            <a:pt x="3079" y="7064"/>
                            <a:pt x="16337" y="1806"/>
                          </a:cubicBezTo>
                          <a:cubicBezTo>
                            <a:pt x="29596" y="-3414"/>
                            <a:pt x="44608" y="3063"/>
                            <a:pt x="49866" y="1632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10" name="任意多边形: 形状 109">
                      <a:extLst>
                        <a:ext uri="{FF2B5EF4-FFF2-40B4-BE49-F238E27FC236}">
                          <a16:creationId xmlns:a16="http://schemas.microsoft.com/office/drawing/2014/main" id="{95EFF276-8C2B-9253-7D7F-08832D4DA10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22099" y="3441542"/>
                      <a:ext cx="51687" cy="51687"/>
                    </a:xfrm>
                    <a:custGeom>
                      <a:avLst/>
                      <a:gdLst>
                        <a:gd name="connsiteX0" fmla="*/ 49866 w 51687"/>
                        <a:gd name="connsiteY0" fmla="*/ 16338 h 51687"/>
                        <a:gd name="connsiteX1" fmla="*/ 35350 w 51687"/>
                        <a:gd name="connsiteY1" fmla="*/ 49866 h 51687"/>
                        <a:gd name="connsiteX2" fmla="*/ 1822 w 51687"/>
                        <a:gd name="connsiteY2" fmla="*/ 35350 h 51687"/>
                        <a:gd name="connsiteX3" fmla="*/ 16338 w 51687"/>
                        <a:gd name="connsiteY3" fmla="*/ 1822 h 51687"/>
                        <a:gd name="connsiteX4" fmla="*/ 49866 w 51687"/>
                        <a:gd name="connsiteY4" fmla="*/ 16338 h 516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87" h="51687">
                          <a:moveTo>
                            <a:pt x="49866" y="16338"/>
                          </a:moveTo>
                          <a:cubicBezTo>
                            <a:pt x="55123" y="29596"/>
                            <a:pt x="48608" y="44608"/>
                            <a:pt x="35350" y="49866"/>
                          </a:cubicBezTo>
                          <a:cubicBezTo>
                            <a:pt x="22091" y="55123"/>
                            <a:pt x="7079" y="48608"/>
                            <a:pt x="1822" y="35350"/>
                          </a:cubicBezTo>
                          <a:cubicBezTo>
                            <a:pt x="-3436" y="22091"/>
                            <a:pt x="3079" y="7079"/>
                            <a:pt x="16338" y="1822"/>
                          </a:cubicBezTo>
                          <a:cubicBezTo>
                            <a:pt x="29597" y="-3436"/>
                            <a:pt x="44608" y="3079"/>
                            <a:pt x="49866" y="16338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</p:grpSp>
          <p:grpSp>
            <p:nvGrpSpPr>
              <p:cNvPr id="111" name="图形 2">
                <a:extLst>
                  <a:ext uri="{FF2B5EF4-FFF2-40B4-BE49-F238E27FC236}">
                    <a16:creationId xmlns:a16="http://schemas.microsoft.com/office/drawing/2014/main" id="{86EA7024-7016-A3BE-BA18-281511C89757}"/>
                  </a:ext>
                </a:extLst>
              </p:cNvPr>
              <p:cNvGrpSpPr/>
              <p:nvPr/>
            </p:nvGrpSpPr>
            <p:grpSpPr>
              <a:xfrm>
                <a:off x="7260183" y="2999012"/>
                <a:ext cx="3409165" cy="3858987"/>
                <a:chOff x="7260183" y="2999012"/>
                <a:chExt cx="3409165" cy="3858987"/>
              </a:xfrm>
            </p:grpSpPr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D452CA85-B25F-83B7-1B4D-E770CEDFC1CA}"/>
                    </a:ext>
                  </a:extLst>
                </p:cNvPr>
                <p:cNvSpPr/>
                <p:nvPr/>
              </p:nvSpPr>
              <p:spPr>
                <a:xfrm>
                  <a:off x="7260183" y="4298213"/>
                  <a:ext cx="3407816" cy="2559786"/>
                </a:xfrm>
                <a:custGeom>
                  <a:avLst/>
                  <a:gdLst>
                    <a:gd name="connsiteX0" fmla="*/ 3407816 w 3407816"/>
                    <a:gd name="connsiteY0" fmla="*/ 0 h 2559786"/>
                    <a:gd name="connsiteX1" fmla="*/ 3407816 w 3407816"/>
                    <a:gd name="connsiteY1" fmla="*/ 2559787 h 2559786"/>
                    <a:gd name="connsiteX2" fmla="*/ 0 w 3407816"/>
                    <a:gd name="connsiteY2" fmla="*/ 2559787 h 2559786"/>
                    <a:gd name="connsiteX3" fmla="*/ 86830 w 3407816"/>
                    <a:gd name="connsiteY3" fmla="*/ 2484387 h 2559786"/>
                    <a:gd name="connsiteX4" fmla="*/ 64427 w 3407816"/>
                    <a:gd name="connsiteY4" fmla="*/ 2283447 h 2559786"/>
                    <a:gd name="connsiteX5" fmla="*/ 203721 w 3407816"/>
                    <a:gd name="connsiteY5" fmla="*/ 1999221 h 2559786"/>
                    <a:gd name="connsiteX6" fmla="*/ 369456 w 3407816"/>
                    <a:gd name="connsiteY6" fmla="*/ 1939633 h 2559786"/>
                    <a:gd name="connsiteX7" fmla="*/ 575272 w 3407816"/>
                    <a:gd name="connsiteY7" fmla="*/ 2042465 h 2559786"/>
                    <a:gd name="connsiteX8" fmla="*/ 642061 w 3407816"/>
                    <a:gd name="connsiteY8" fmla="*/ 2153450 h 2559786"/>
                    <a:gd name="connsiteX9" fmla="*/ 740816 w 3407816"/>
                    <a:gd name="connsiteY9" fmla="*/ 2117141 h 2559786"/>
                    <a:gd name="connsiteX10" fmla="*/ 775754 w 3407816"/>
                    <a:gd name="connsiteY10" fmla="*/ 2114665 h 2559786"/>
                    <a:gd name="connsiteX11" fmla="*/ 864337 w 3407816"/>
                    <a:gd name="connsiteY11" fmla="*/ 2130362 h 2559786"/>
                    <a:gd name="connsiteX12" fmla="*/ 864756 w 3407816"/>
                    <a:gd name="connsiteY12" fmla="*/ 2128990 h 2559786"/>
                    <a:gd name="connsiteX13" fmla="*/ 986371 w 3407816"/>
                    <a:gd name="connsiteY13" fmla="*/ 1971523 h 2559786"/>
                    <a:gd name="connsiteX14" fmla="*/ 1122426 w 3407816"/>
                    <a:gd name="connsiteY14" fmla="*/ 1935442 h 2559786"/>
                    <a:gd name="connsiteX15" fmla="*/ 1181328 w 3407816"/>
                    <a:gd name="connsiteY15" fmla="*/ 1941500 h 2559786"/>
                    <a:gd name="connsiteX16" fmla="*/ 1208037 w 3407816"/>
                    <a:gd name="connsiteY16" fmla="*/ 1833448 h 2559786"/>
                    <a:gd name="connsiteX17" fmla="*/ 1342415 w 3407816"/>
                    <a:gd name="connsiteY17" fmla="*/ 1713395 h 2559786"/>
                    <a:gd name="connsiteX18" fmla="*/ 1288237 w 3407816"/>
                    <a:gd name="connsiteY18" fmla="*/ 1550784 h 2559786"/>
                    <a:gd name="connsiteX19" fmla="*/ 1382382 w 3407816"/>
                    <a:gd name="connsiteY19" fmla="*/ 1226515 h 2559786"/>
                    <a:gd name="connsiteX20" fmla="*/ 1533601 w 3407816"/>
                    <a:gd name="connsiteY20" fmla="*/ 1179271 h 2559786"/>
                    <a:gd name="connsiteX21" fmla="*/ 1855927 w 3407816"/>
                    <a:gd name="connsiteY21" fmla="*/ 1324775 h 2559786"/>
                    <a:gd name="connsiteX22" fmla="*/ 1858328 w 3407816"/>
                    <a:gd name="connsiteY22" fmla="*/ 1327633 h 2559786"/>
                    <a:gd name="connsiteX23" fmla="*/ 2026577 w 3407816"/>
                    <a:gd name="connsiteY23" fmla="*/ 1260843 h 2559786"/>
                    <a:gd name="connsiteX24" fmla="*/ 2021167 w 3407816"/>
                    <a:gd name="connsiteY24" fmla="*/ 1107834 h 2559786"/>
                    <a:gd name="connsiteX25" fmla="*/ 2149373 w 3407816"/>
                    <a:gd name="connsiteY25" fmla="*/ 960730 h 2559786"/>
                    <a:gd name="connsiteX26" fmla="*/ 2070049 w 3407816"/>
                    <a:gd name="connsiteY26" fmla="*/ 510693 h 2559786"/>
                    <a:gd name="connsiteX27" fmla="*/ 2332482 w 3407816"/>
                    <a:gd name="connsiteY27" fmla="*/ 158153 h 2559786"/>
                    <a:gd name="connsiteX28" fmla="*/ 2388527 w 3407816"/>
                    <a:gd name="connsiteY28" fmla="*/ 152514 h 2559786"/>
                    <a:gd name="connsiteX29" fmla="*/ 2584780 w 3407816"/>
                    <a:gd name="connsiteY29" fmla="*/ 208674 h 2559786"/>
                    <a:gd name="connsiteX30" fmla="*/ 2885008 w 3407816"/>
                    <a:gd name="connsiteY30" fmla="*/ 466611 h 2559786"/>
                    <a:gd name="connsiteX31" fmla="*/ 3005023 w 3407816"/>
                    <a:gd name="connsiteY31" fmla="*/ 683819 h 2559786"/>
                    <a:gd name="connsiteX32" fmla="*/ 3159366 w 3407816"/>
                    <a:gd name="connsiteY32" fmla="*/ 640880 h 2559786"/>
                    <a:gd name="connsiteX33" fmla="*/ 3164358 w 3407816"/>
                    <a:gd name="connsiteY33" fmla="*/ 640918 h 2559786"/>
                    <a:gd name="connsiteX34" fmla="*/ 3153004 w 3407816"/>
                    <a:gd name="connsiteY34" fmla="*/ 335433 h 2559786"/>
                    <a:gd name="connsiteX35" fmla="*/ 3390366 w 3407816"/>
                    <a:gd name="connsiteY35" fmla="*/ 6058 h 2559786"/>
                    <a:gd name="connsiteX36" fmla="*/ 3407816 w 3407816"/>
                    <a:gd name="connsiteY36" fmla="*/ 0 h 2559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3407816" h="2559786">
                      <a:moveTo>
                        <a:pt x="3407816" y="0"/>
                      </a:moveTo>
                      <a:lnTo>
                        <a:pt x="3407816" y="2559787"/>
                      </a:lnTo>
                      <a:lnTo>
                        <a:pt x="0" y="2559787"/>
                      </a:lnTo>
                      <a:cubicBezTo>
                        <a:pt x="26289" y="2525535"/>
                        <a:pt x="55550" y="2500122"/>
                        <a:pt x="86830" y="2484387"/>
                      </a:cubicBezTo>
                      <a:cubicBezTo>
                        <a:pt x="71590" y="2421827"/>
                        <a:pt x="60579" y="2353856"/>
                        <a:pt x="64427" y="2283447"/>
                      </a:cubicBezTo>
                      <a:cubicBezTo>
                        <a:pt x="70942" y="2164195"/>
                        <a:pt x="121691" y="2060562"/>
                        <a:pt x="203721" y="1999221"/>
                      </a:cubicBezTo>
                      <a:cubicBezTo>
                        <a:pt x="256527" y="1959673"/>
                        <a:pt x="312306" y="1939633"/>
                        <a:pt x="369456" y="1939633"/>
                      </a:cubicBezTo>
                      <a:cubicBezTo>
                        <a:pt x="445312" y="1939633"/>
                        <a:pt x="518388" y="1976133"/>
                        <a:pt x="575272" y="2042465"/>
                      </a:cubicBezTo>
                      <a:cubicBezTo>
                        <a:pt x="603085" y="2074888"/>
                        <a:pt x="625640" y="2112912"/>
                        <a:pt x="642061" y="2153450"/>
                      </a:cubicBezTo>
                      <a:cubicBezTo>
                        <a:pt x="671932" y="2134895"/>
                        <a:pt x="705459" y="2122170"/>
                        <a:pt x="740816" y="2117141"/>
                      </a:cubicBezTo>
                      <a:cubicBezTo>
                        <a:pt x="752284" y="2115503"/>
                        <a:pt x="764057" y="2114665"/>
                        <a:pt x="775754" y="2114665"/>
                      </a:cubicBezTo>
                      <a:cubicBezTo>
                        <a:pt x="806082" y="2114665"/>
                        <a:pt x="836066" y="2120189"/>
                        <a:pt x="864337" y="2130362"/>
                      </a:cubicBezTo>
                      <a:cubicBezTo>
                        <a:pt x="864451" y="2129905"/>
                        <a:pt x="864603" y="2129447"/>
                        <a:pt x="864756" y="2128990"/>
                      </a:cubicBezTo>
                      <a:cubicBezTo>
                        <a:pt x="885634" y="2061286"/>
                        <a:pt x="928801" y="2005393"/>
                        <a:pt x="986371" y="1971523"/>
                      </a:cubicBezTo>
                      <a:cubicBezTo>
                        <a:pt x="1026528" y="1947939"/>
                        <a:pt x="1073582" y="1935442"/>
                        <a:pt x="1122426" y="1935442"/>
                      </a:cubicBezTo>
                      <a:cubicBezTo>
                        <a:pt x="1142352" y="1935442"/>
                        <a:pt x="1162126" y="1937538"/>
                        <a:pt x="1181328" y="1941500"/>
                      </a:cubicBezTo>
                      <a:cubicBezTo>
                        <a:pt x="1183272" y="1903019"/>
                        <a:pt x="1192149" y="1866443"/>
                        <a:pt x="1208037" y="1833448"/>
                      </a:cubicBezTo>
                      <a:cubicBezTo>
                        <a:pt x="1234707" y="1778089"/>
                        <a:pt x="1285189" y="1734426"/>
                        <a:pt x="1342415" y="1713395"/>
                      </a:cubicBezTo>
                      <a:cubicBezTo>
                        <a:pt x="1317460" y="1659598"/>
                        <a:pt x="1298562" y="1603400"/>
                        <a:pt x="1288237" y="1550784"/>
                      </a:cubicBezTo>
                      <a:cubicBezTo>
                        <a:pt x="1253338" y="1372362"/>
                        <a:pt x="1320165" y="1275969"/>
                        <a:pt x="1382382" y="1226515"/>
                      </a:cubicBezTo>
                      <a:cubicBezTo>
                        <a:pt x="1421320" y="1195616"/>
                        <a:pt x="1473593" y="1179271"/>
                        <a:pt x="1533601" y="1179271"/>
                      </a:cubicBezTo>
                      <a:cubicBezTo>
                        <a:pt x="1649387" y="1179271"/>
                        <a:pt x="1781899" y="1239126"/>
                        <a:pt x="1855927" y="1324775"/>
                      </a:cubicBezTo>
                      <a:cubicBezTo>
                        <a:pt x="1856727" y="1325728"/>
                        <a:pt x="1857527" y="1326680"/>
                        <a:pt x="1858328" y="1327633"/>
                      </a:cubicBezTo>
                      <a:cubicBezTo>
                        <a:pt x="1906791" y="1288618"/>
                        <a:pt x="1967713" y="1265377"/>
                        <a:pt x="2026577" y="1260843"/>
                      </a:cubicBezTo>
                      <a:cubicBezTo>
                        <a:pt x="2013433" y="1213180"/>
                        <a:pt x="2008289" y="1161212"/>
                        <a:pt x="2021167" y="1107834"/>
                      </a:cubicBezTo>
                      <a:cubicBezTo>
                        <a:pt x="2036978" y="1042530"/>
                        <a:pt x="2087575" y="987285"/>
                        <a:pt x="2149373" y="960730"/>
                      </a:cubicBezTo>
                      <a:cubicBezTo>
                        <a:pt x="2080946" y="822350"/>
                        <a:pt x="2052409" y="664807"/>
                        <a:pt x="2070049" y="510693"/>
                      </a:cubicBezTo>
                      <a:cubicBezTo>
                        <a:pt x="2086204" y="369723"/>
                        <a:pt x="2164613" y="192786"/>
                        <a:pt x="2332482" y="158153"/>
                      </a:cubicBezTo>
                      <a:cubicBezTo>
                        <a:pt x="2350579" y="154419"/>
                        <a:pt x="2369439" y="152514"/>
                        <a:pt x="2388527" y="152514"/>
                      </a:cubicBezTo>
                      <a:cubicBezTo>
                        <a:pt x="2448534" y="152514"/>
                        <a:pt x="2512733" y="170878"/>
                        <a:pt x="2584780" y="208674"/>
                      </a:cubicBezTo>
                      <a:cubicBezTo>
                        <a:pt x="2700642" y="269481"/>
                        <a:pt x="2804464" y="358673"/>
                        <a:pt x="2885008" y="466611"/>
                      </a:cubicBezTo>
                      <a:cubicBezTo>
                        <a:pt x="2934957" y="533553"/>
                        <a:pt x="2975458" y="607047"/>
                        <a:pt x="3005023" y="683819"/>
                      </a:cubicBezTo>
                      <a:cubicBezTo>
                        <a:pt x="3048953" y="656539"/>
                        <a:pt x="3102369" y="640880"/>
                        <a:pt x="3159366" y="640880"/>
                      </a:cubicBezTo>
                      <a:cubicBezTo>
                        <a:pt x="3161043" y="640880"/>
                        <a:pt x="3162719" y="640918"/>
                        <a:pt x="3164358" y="640918"/>
                      </a:cubicBezTo>
                      <a:cubicBezTo>
                        <a:pt x="3139288" y="541173"/>
                        <a:pt x="3134906" y="435940"/>
                        <a:pt x="3153004" y="335433"/>
                      </a:cubicBezTo>
                      <a:cubicBezTo>
                        <a:pt x="3181921" y="174727"/>
                        <a:pt x="3270656" y="51588"/>
                        <a:pt x="3390366" y="6058"/>
                      </a:cubicBezTo>
                      <a:cubicBezTo>
                        <a:pt x="3396119" y="3848"/>
                        <a:pt x="3401949" y="1829"/>
                        <a:pt x="3407816" y="0"/>
                      </a:cubicBezTo>
                      <a:close/>
                    </a:path>
                  </a:pathLst>
                </a:custGeom>
                <a:solidFill>
                  <a:srgbClr val="8AC44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EAF6F250-0566-271F-6C7A-8F659B4F9D6B}"/>
                    </a:ext>
                  </a:extLst>
                </p:cNvPr>
                <p:cNvSpPr/>
                <p:nvPr/>
              </p:nvSpPr>
              <p:spPr>
                <a:xfrm>
                  <a:off x="7368311" y="4379404"/>
                  <a:ext cx="3299688" cy="2478595"/>
                </a:xfrm>
                <a:custGeom>
                  <a:avLst/>
                  <a:gdLst>
                    <a:gd name="connsiteX0" fmla="*/ 3299689 w 3299688"/>
                    <a:gd name="connsiteY0" fmla="*/ 0 h 2478595"/>
                    <a:gd name="connsiteX1" fmla="*/ 3299689 w 3299688"/>
                    <a:gd name="connsiteY1" fmla="*/ 2428570 h 2478595"/>
                    <a:gd name="connsiteX2" fmla="*/ 3232671 w 3299688"/>
                    <a:gd name="connsiteY2" fmla="*/ 2478596 h 2478595"/>
                    <a:gd name="connsiteX3" fmla="*/ 0 w 3299688"/>
                    <a:gd name="connsiteY3" fmla="*/ 2478596 h 2478595"/>
                    <a:gd name="connsiteX4" fmla="*/ 73838 w 3299688"/>
                    <a:gd name="connsiteY4" fmla="*/ 2462099 h 2478595"/>
                    <a:gd name="connsiteX5" fmla="*/ 32385 w 3299688"/>
                    <a:gd name="connsiteY5" fmla="*/ 2206410 h 2478595"/>
                    <a:gd name="connsiteX6" fmla="*/ 141237 w 3299688"/>
                    <a:gd name="connsiteY6" fmla="*/ 1979029 h 2478595"/>
                    <a:gd name="connsiteX7" fmla="*/ 485661 w 3299688"/>
                    <a:gd name="connsiteY7" fmla="*/ 2267407 h 2478595"/>
                    <a:gd name="connsiteX8" fmla="*/ 643471 w 3299688"/>
                    <a:gd name="connsiteY8" fmla="*/ 2111388 h 2478595"/>
                    <a:gd name="connsiteX9" fmla="*/ 838658 w 3299688"/>
                    <a:gd name="connsiteY9" fmla="*/ 2217039 h 2478595"/>
                    <a:gd name="connsiteX10" fmla="*/ 916877 w 3299688"/>
                    <a:gd name="connsiteY10" fmla="*/ 1956054 h 2478595"/>
                    <a:gd name="connsiteX11" fmla="*/ 1182929 w 3299688"/>
                    <a:gd name="connsiteY11" fmla="*/ 2014614 h 2478595"/>
                    <a:gd name="connsiteX12" fmla="*/ 1168565 w 3299688"/>
                    <a:gd name="connsiteY12" fmla="*/ 1785328 h 2478595"/>
                    <a:gd name="connsiteX13" fmla="*/ 1366380 w 3299688"/>
                    <a:gd name="connsiteY13" fmla="*/ 1709395 h 2478595"/>
                    <a:gd name="connsiteX14" fmla="*/ 1321651 w 3299688"/>
                    <a:gd name="connsiteY14" fmla="*/ 1204989 h 2478595"/>
                    <a:gd name="connsiteX15" fmla="*/ 1733245 w 3299688"/>
                    <a:gd name="connsiteY15" fmla="*/ 1383983 h 2478595"/>
                    <a:gd name="connsiteX16" fmla="*/ 1732674 w 3299688"/>
                    <a:gd name="connsiteY16" fmla="*/ 1415606 h 2478595"/>
                    <a:gd name="connsiteX17" fmla="*/ 1845031 w 3299688"/>
                    <a:gd name="connsiteY17" fmla="*/ 1276312 h 2478595"/>
                    <a:gd name="connsiteX18" fmla="*/ 2050885 w 3299688"/>
                    <a:gd name="connsiteY18" fmla="*/ 1293152 h 2478595"/>
                    <a:gd name="connsiteX19" fmla="*/ 1982648 w 3299688"/>
                    <a:gd name="connsiteY19" fmla="*/ 1071524 h 2478595"/>
                    <a:gd name="connsiteX20" fmla="*/ 1987106 w 3299688"/>
                    <a:gd name="connsiteY20" fmla="*/ 1044550 h 2478595"/>
                    <a:gd name="connsiteX21" fmla="*/ 2163128 w 3299688"/>
                    <a:gd name="connsiteY21" fmla="*/ 949147 h 2478595"/>
                    <a:gd name="connsiteX22" fmla="*/ 2185683 w 3299688"/>
                    <a:gd name="connsiteY22" fmla="*/ 967512 h 2478595"/>
                    <a:gd name="connsiteX23" fmla="*/ 2169948 w 3299688"/>
                    <a:gd name="connsiteY23" fmla="*/ 946404 h 2478595"/>
                    <a:gd name="connsiteX24" fmla="*/ 2128343 w 3299688"/>
                    <a:gd name="connsiteY24" fmla="*/ 881139 h 2478595"/>
                    <a:gd name="connsiteX25" fmla="*/ 2037626 w 3299688"/>
                    <a:gd name="connsiteY25" fmla="*/ 438188 h 2478595"/>
                    <a:gd name="connsiteX26" fmla="*/ 2239747 w 3299688"/>
                    <a:gd name="connsiteY26" fmla="*/ 151562 h 2478595"/>
                    <a:gd name="connsiteX27" fmla="*/ 2441258 w 3299688"/>
                    <a:gd name="connsiteY27" fmla="*/ 194958 h 2478595"/>
                    <a:gd name="connsiteX28" fmla="*/ 2863902 w 3299688"/>
                    <a:gd name="connsiteY28" fmla="*/ 761391 h 2478595"/>
                    <a:gd name="connsiteX29" fmla="*/ 3196857 w 3299688"/>
                    <a:gd name="connsiteY29" fmla="*/ 706450 h 2478595"/>
                    <a:gd name="connsiteX30" fmla="*/ 3119857 w 3299688"/>
                    <a:gd name="connsiteY30" fmla="*/ 267767 h 2478595"/>
                    <a:gd name="connsiteX31" fmla="*/ 3299689 w 3299688"/>
                    <a:gd name="connsiteY31" fmla="*/ 0 h 2478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3299688" h="2478595">
                      <a:moveTo>
                        <a:pt x="3299689" y="0"/>
                      </a:moveTo>
                      <a:lnTo>
                        <a:pt x="3299689" y="2428570"/>
                      </a:lnTo>
                      <a:cubicBezTo>
                        <a:pt x="3277629" y="2445601"/>
                        <a:pt x="3255303" y="2462289"/>
                        <a:pt x="3232671" y="2478596"/>
                      </a:cubicBezTo>
                      <a:lnTo>
                        <a:pt x="0" y="2478596"/>
                      </a:lnTo>
                      <a:cubicBezTo>
                        <a:pt x="22060" y="2464156"/>
                        <a:pt x="46787" y="2456993"/>
                        <a:pt x="73838" y="2462099"/>
                      </a:cubicBezTo>
                      <a:cubicBezTo>
                        <a:pt x="49264" y="2378888"/>
                        <a:pt x="27661" y="2293049"/>
                        <a:pt x="32385" y="2206410"/>
                      </a:cubicBezTo>
                      <a:cubicBezTo>
                        <a:pt x="37110" y="2119732"/>
                        <a:pt x="71743" y="2031035"/>
                        <a:pt x="141237" y="1979029"/>
                      </a:cubicBezTo>
                      <a:cubicBezTo>
                        <a:pt x="337261" y="1832305"/>
                        <a:pt x="514426" y="2080794"/>
                        <a:pt x="485661" y="2267407"/>
                      </a:cubicBezTo>
                      <a:cubicBezTo>
                        <a:pt x="497738" y="2189112"/>
                        <a:pt x="565023" y="2122590"/>
                        <a:pt x="643471" y="2111388"/>
                      </a:cubicBezTo>
                      <a:cubicBezTo>
                        <a:pt x="721919" y="2100187"/>
                        <a:pt x="805129" y="2145221"/>
                        <a:pt x="838658" y="2217039"/>
                      </a:cubicBezTo>
                      <a:cubicBezTo>
                        <a:pt x="794576" y="2127390"/>
                        <a:pt x="830771" y="2006651"/>
                        <a:pt x="916877" y="1956054"/>
                      </a:cubicBezTo>
                      <a:cubicBezTo>
                        <a:pt x="1002945" y="1905420"/>
                        <a:pt x="1126046" y="1932509"/>
                        <a:pt x="1182929" y="2014614"/>
                      </a:cubicBezTo>
                      <a:cubicBezTo>
                        <a:pt x="1148563" y="1943214"/>
                        <a:pt x="1134161" y="1856690"/>
                        <a:pt x="1168565" y="1785328"/>
                      </a:cubicBezTo>
                      <a:cubicBezTo>
                        <a:pt x="1202970" y="1713929"/>
                        <a:pt x="1297534" y="1670152"/>
                        <a:pt x="1366380" y="1709395"/>
                      </a:cubicBezTo>
                      <a:cubicBezTo>
                        <a:pt x="1277798" y="1584998"/>
                        <a:pt x="1172604" y="1323442"/>
                        <a:pt x="1321651" y="1204989"/>
                      </a:cubicBezTo>
                      <a:cubicBezTo>
                        <a:pt x="1433475" y="1116140"/>
                        <a:pt x="1716863" y="1233564"/>
                        <a:pt x="1733245" y="1383983"/>
                      </a:cubicBezTo>
                      <a:cubicBezTo>
                        <a:pt x="1734389" y="1394384"/>
                        <a:pt x="1734236" y="1404938"/>
                        <a:pt x="1732674" y="1415606"/>
                      </a:cubicBezTo>
                      <a:cubicBezTo>
                        <a:pt x="1741932" y="1352550"/>
                        <a:pt x="1787805" y="1302868"/>
                        <a:pt x="1845031" y="1276312"/>
                      </a:cubicBezTo>
                      <a:cubicBezTo>
                        <a:pt x="1911668" y="1245413"/>
                        <a:pt x="1993621" y="1245870"/>
                        <a:pt x="2050885" y="1293152"/>
                      </a:cubicBezTo>
                      <a:cubicBezTo>
                        <a:pt x="2013738" y="1224153"/>
                        <a:pt x="1975561" y="1147801"/>
                        <a:pt x="1982648" y="1071524"/>
                      </a:cubicBezTo>
                      <a:cubicBezTo>
                        <a:pt x="1983486" y="1062533"/>
                        <a:pt x="1984934" y="1053541"/>
                        <a:pt x="1987106" y="1044550"/>
                      </a:cubicBezTo>
                      <a:cubicBezTo>
                        <a:pt x="2005280" y="969455"/>
                        <a:pt x="2101444" y="915239"/>
                        <a:pt x="2163128" y="949147"/>
                      </a:cubicBezTo>
                      <a:cubicBezTo>
                        <a:pt x="2171358" y="953643"/>
                        <a:pt x="2178940" y="959701"/>
                        <a:pt x="2185683" y="967512"/>
                      </a:cubicBezTo>
                      <a:cubicBezTo>
                        <a:pt x="2180311" y="960577"/>
                        <a:pt x="2175053" y="953529"/>
                        <a:pt x="2169948" y="946404"/>
                      </a:cubicBezTo>
                      <a:cubicBezTo>
                        <a:pt x="2154898" y="925411"/>
                        <a:pt x="2141029" y="903618"/>
                        <a:pt x="2128343" y="881139"/>
                      </a:cubicBezTo>
                      <a:cubicBezTo>
                        <a:pt x="2053133" y="747751"/>
                        <a:pt x="2020176" y="590436"/>
                        <a:pt x="2037626" y="438188"/>
                      </a:cubicBezTo>
                      <a:cubicBezTo>
                        <a:pt x="2051838" y="313906"/>
                        <a:pt x="2117217" y="176860"/>
                        <a:pt x="2239747" y="151562"/>
                      </a:cubicBezTo>
                      <a:cubicBezTo>
                        <a:pt x="2308403" y="137427"/>
                        <a:pt x="2379154" y="162382"/>
                        <a:pt x="2441258" y="194958"/>
                      </a:cubicBezTo>
                      <a:cubicBezTo>
                        <a:pt x="2656942" y="308153"/>
                        <a:pt x="2816810" y="522390"/>
                        <a:pt x="2863902" y="761391"/>
                      </a:cubicBezTo>
                      <a:cubicBezTo>
                        <a:pt x="2900973" y="625145"/>
                        <a:pt x="3117952" y="589331"/>
                        <a:pt x="3196857" y="706450"/>
                      </a:cubicBezTo>
                      <a:cubicBezTo>
                        <a:pt x="3120810" y="575348"/>
                        <a:pt x="3093035" y="416929"/>
                        <a:pt x="3119857" y="267767"/>
                      </a:cubicBezTo>
                      <a:cubicBezTo>
                        <a:pt x="3139707" y="157506"/>
                        <a:pt x="3197733" y="44196"/>
                        <a:pt x="3299689" y="0"/>
                      </a:cubicBezTo>
                      <a:close/>
                    </a:path>
                  </a:pathLst>
                </a:custGeom>
                <a:solidFill>
                  <a:srgbClr val="71A140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114" name="图形 2">
                  <a:extLst>
                    <a:ext uri="{FF2B5EF4-FFF2-40B4-BE49-F238E27FC236}">
                      <a16:creationId xmlns:a16="http://schemas.microsoft.com/office/drawing/2014/main" id="{DAC3A08C-A938-6C77-DCAD-57EC54DD12D1}"/>
                    </a:ext>
                  </a:extLst>
                </p:cNvPr>
                <p:cNvGrpSpPr/>
                <p:nvPr/>
              </p:nvGrpSpPr>
              <p:grpSpPr>
                <a:xfrm>
                  <a:off x="9586206" y="2999012"/>
                  <a:ext cx="1083143" cy="2746048"/>
                  <a:chOff x="9586206" y="2999012"/>
                  <a:chExt cx="1083143" cy="2746048"/>
                </a:xfrm>
              </p:grpSpPr>
              <p:sp>
                <p:nvSpPr>
                  <p:cNvPr id="115" name="任意多边形: 形状 114">
                    <a:extLst>
                      <a:ext uri="{FF2B5EF4-FFF2-40B4-BE49-F238E27FC236}">
                        <a16:creationId xmlns:a16="http://schemas.microsoft.com/office/drawing/2014/main" id="{CABA84F4-A07F-A4C6-3346-5DE38F88A553}"/>
                      </a:ext>
                    </a:extLst>
                  </p:cNvPr>
                  <p:cNvSpPr/>
                  <p:nvPr/>
                </p:nvSpPr>
                <p:spPr>
                  <a:xfrm>
                    <a:off x="10055081" y="3564902"/>
                    <a:ext cx="301450" cy="2180158"/>
                  </a:xfrm>
                  <a:custGeom>
                    <a:avLst/>
                    <a:gdLst>
                      <a:gd name="connsiteX0" fmla="*/ 60659 w 301450"/>
                      <a:gd name="connsiteY0" fmla="*/ 1219 h 2180158"/>
                      <a:gd name="connsiteX1" fmla="*/ 40046 w 301450"/>
                      <a:gd name="connsiteY1" fmla="*/ 552260 h 2180158"/>
                      <a:gd name="connsiteX2" fmla="*/ 135296 w 301450"/>
                      <a:gd name="connsiteY2" fmla="*/ 1439571 h 2180158"/>
                      <a:gd name="connsiteX3" fmla="*/ 189437 w 301450"/>
                      <a:gd name="connsiteY3" fmla="*/ 1708290 h 2180158"/>
                      <a:gd name="connsiteX4" fmla="*/ 301451 w 301450"/>
                      <a:gd name="connsiteY4" fmla="*/ 2177453 h 2180158"/>
                      <a:gd name="connsiteX5" fmla="*/ 294326 w 301450"/>
                      <a:gd name="connsiteY5" fmla="*/ 2180158 h 2180158"/>
                      <a:gd name="connsiteX6" fmla="*/ 263542 w 301450"/>
                      <a:gd name="connsiteY6" fmla="*/ 2117712 h 2180158"/>
                      <a:gd name="connsiteX7" fmla="*/ 195380 w 301450"/>
                      <a:gd name="connsiteY7" fmla="*/ 1957426 h 2180158"/>
                      <a:gd name="connsiteX8" fmla="*/ 84776 w 301450"/>
                      <a:gd name="connsiteY8" fmla="*/ 1590370 h 2180158"/>
                      <a:gd name="connsiteX9" fmla="*/ 17873 w 301450"/>
                      <a:gd name="connsiteY9" fmla="*/ 1107491 h 2180158"/>
                      <a:gd name="connsiteX10" fmla="*/ 32731 w 301450"/>
                      <a:gd name="connsiteY10" fmla="*/ 137160 h 2180158"/>
                      <a:gd name="connsiteX11" fmla="*/ 53153 w 301450"/>
                      <a:gd name="connsiteY11" fmla="*/ 0 h 2180158"/>
                      <a:gd name="connsiteX12" fmla="*/ 60659 w 301450"/>
                      <a:gd name="connsiteY12" fmla="*/ 1219 h 2180158"/>
                      <a:gd name="connsiteX13" fmla="*/ 60659 w 301450"/>
                      <a:gd name="connsiteY13" fmla="*/ 1219 h 21801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301450" h="2180158">
                        <a:moveTo>
                          <a:pt x="60659" y="1219"/>
                        </a:moveTo>
                        <a:cubicBezTo>
                          <a:pt x="41151" y="184023"/>
                          <a:pt x="36465" y="368541"/>
                          <a:pt x="40046" y="552260"/>
                        </a:cubicBezTo>
                        <a:cubicBezTo>
                          <a:pt x="45686" y="850011"/>
                          <a:pt x="74489" y="1147953"/>
                          <a:pt x="135296" y="1439571"/>
                        </a:cubicBezTo>
                        <a:cubicBezTo>
                          <a:pt x="152518" y="1527696"/>
                          <a:pt x="170577" y="1620584"/>
                          <a:pt x="189437" y="1708290"/>
                        </a:cubicBezTo>
                        <a:cubicBezTo>
                          <a:pt x="222012" y="1866138"/>
                          <a:pt x="262284" y="2020519"/>
                          <a:pt x="301451" y="2177453"/>
                        </a:cubicBezTo>
                        <a:cubicBezTo>
                          <a:pt x="301451" y="2177453"/>
                          <a:pt x="294326" y="2180158"/>
                          <a:pt x="294326" y="2180158"/>
                        </a:cubicBezTo>
                        <a:cubicBezTo>
                          <a:pt x="285487" y="2162823"/>
                          <a:pt x="272076" y="2135696"/>
                          <a:pt x="263542" y="2117712"/>
                        </a:cubicBezTo>
                        <a:cubicBezTo>
                          <a:pt x="238510" y="2065363"/>
                          <a:pt x="215917" y="2011718"/>
                          <a:pt x="195380" y="1957426"/>
                        </a:cubicBezTo>
                        <a:cubicBezTo>
                          <a:pt x="149851" y="1838135"/>
                          <a:pt x="113389" y="1714767"/>
                          <a:pt x="84776" y="1590370"/>
                        </a:cubicBezTo>
                        <a:cubicBezTo>
                          <a:pt x="48924" y="1431646"/>
                          <a:pt x="32464" y="1269187"/>
                          <a:pt x="17873" y="1107491"/>
                        </a:cubicBezTo>
                        <a:cubicBezTo>
                          <a:pt x="-9712" y="784555"/>
                          <a:pt x="-5825" y="458953"/>
                          <a:pt x="32731" y="137160"/>
                        </a:cubicBezTo>
                        <a:cubicBezTo>
                          <a:pt x="38561" y="91288"/>
                          <a:pt x="44961" y="45606"/>
                          <a:pt x="53153" y="0"/>
                        </a:cubicBezTo>
                        <a:lnTo>
                          <a:pt x="60659" y="1219"/>
                        </a:lnTo>
                        <a:lnTo>
                          <a:pt x="60659" y="1219"/>
                        </a:lnTo>
                        <a:close/>
                      </a:path>
                    </a:pathLst>
                  </a:custGeom>
                  <a:solidFill>
                    <a:srgbClr val="4C6B31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116" name="图形 2">
                    <a:extLst>
                      <a:ext uri="{FF2B5EF4-FFF2-40B4-BE49-F238E27FC236}">
                        <a16:creationId xmlns:a16="http://schemas.microsoft.com/office/drawing/2014/main" id="{DF94E293-404B-2AB4-C200-16E86B35E8BC}"/>
                      </a:ext>
                    </a:extLst>
                  </p:cNvPr>
                  <p:cNvGrpSpPr/>
                  <p:nvPr/>
                </p:nvGrpSpPr>
                <p:grpSpPr>
                  <a:xfrm>
                    <a:off x="9586206" y="2999012"/>
                    <a:ext cx="1083143" cy="830113"/>
                    <a:chOff x="9586206" y="2999012"/>
                    <a:chExt cx="1083143" cy="830113"/>
                  </a:xfrm>
                </p:grpSpPr>
                <p:sp>
                  <p:nvSpPr>
                    <p:cNvPr id="117" name="任意多边形: 形状 116">
                      <a:extLst>
                        <a:ext uri="{FF2B5EF4-FFF2-40B4-BE49-F238E27FC236}">
                          <a16:creationId xmlns:a16="http://schemas.microsoft.com/office/drawing/2014/main" id="{226765B4-4900-994D-25A1-D4047290470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76751" y="3632149"/>
                      <a:ext cx="237210" cy="196977"/>
                    </a:xfrm>
                    <a:custGeom>
                      <a:avLst/>
                      <a:gdLst>
                        <a:gd name="connsiteX0" fmla="*/ 237211 w 237210"/>
                        <a:gd name="connsiteY0" fmla="*/ 85535 h 196977"/>
                        <a:gd name="connsiteX1" fmla="*/ 118605 w 237210"/>
                        <a:gd name="connsiteY1" fmla="*/ 196977 h 196977"/>
                        <a:gd name="connsiteX2" fmla="*/ 0 w 237210"/>
                        <a:gd name="connsiteY2" fmla="*/ 85535 h 196977"/>
                        <a:gd name="connsiteX3" fmla="*/ 118605 w 237210"/>
                        <a:gd name="connsiteY3" fmla="*/ 0 h 196977"/>
                        <a:gd name="connsiteX4" fmla="*/ 237211 w 237210"/>
                        <a:gd name="connsiteY4" fmla="*/ 85535 h 19697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37210" h="196977">
                          <a:moveTo>
                            <a:pt x="237211" y="85535"/>
                          </a:moveTo>
                          <a:cubicBezTo>
                            <a:pt x="237211" y="132778"/>
                            <a:pt x="184099" y="196977"/>
                            <a:pt x="118605" y="196977"/>
                          </a:cubicBezTo>
                          <a:cubicBezTo>
                            <a:pt x="53111" y="196977"/>
                            <a:pt x="0" y="132778"/>
                            <a:pt x="0" y="85535"/>
                          </a:cubicBezTo>
                          <a:cubicBezTo>
                            <a:pt x="0" y="38290"/>
                            <a:pt x="53111" y="0"/>
                            <a:pt x="118605" y="0"/>
                          </a:cubicBezTo>
                          <a:cubicBezTo>
                            <a:pt x="184099" y="38"/>
                            <a:pt x="237211" y="38329"/>
                            <a:pt x="237211" y="85535"/>
                          </a:cubicBezTo>
                          <a:close/>
                        </a:path>
                      </a:pathLst>
                    </a:custGeom>
                    <a:solidFill>
                      <a:srgbClr val="629F42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118" name="图形 2">
                      <a:extLst>
                        <a:ext uri="{FF2B5EF4-FFF2-40B4-BE49-F238E27FC236}">
                          <a16:creationId xmlns:a16="http://schemas.microsoft.com/office/drawing/2014/main" id="{B407BE0E-6EEB-A752-B540-BA22E07B58A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586206" y="2999012"/>
                      <a:ext cx="1083143" cy="756401"/>
                      <a:chOff x="9586206" y="2999012"/>
                      <a:chExt cx="1083143" cy="756401"/>
                    </a:xfrm>
                  </p:grpSpPr>
                  <p:grpSp>
                    <p:nvGrpSpPr>
                      <p:cNvPr id="119" name="图形 2">
                        <a:extLst>
                          <a:ext uri="{FF2B5EF4-FFF2-40B4-BE49-F238E27FC236}">
                            <a16:creationId xmlns:a16="http://schemas.microsoft.com/office/drawing/2014/main" id="{E5B81C82-E0A9-F2BE-965F-73998380819B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178862" y="2999012"/>
                        <a:ext cx="353368" cy="558613"/>
                        <a:chOff x="10178862" y="2999012"/>
                        <a:chExt cx="353368" cy="558613"/>
                      </a:xfrm>
                    </p:grpSpPr>
                    <p:sp>
                      <p:nvSpPr>
                        <p:cNvPr id="120" name="任意多边形: 形状 119">
                          <a:extLst>
                            <a:ext uri="{FF2B5EF4-FFF2-40B4-BE49-F238E27FC236}">
                              <a16:creationId xmlns:a16="http://schemas.microsoft.com/office/drawing/2014/main" id="{99DD91D1-94B8-F04C-881D-173D95A3616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178862" y="2999012"/>
                          <a:ext cx="353368" cy="558613"/>
                        </a:xfrm>
                        <a:custGeom>
                          <a:avLst/>
                          <a:gdLst>
                            <a:gd name="connsiteX0" fmla="*/ 351140 w 353368"/>
                            <a:gd name="connsiteY0" fmla="*/ 188281 h 558613"/>
                            <a:gd name="connsiteX1" fmla="*/ 310791 w 353368"/>
                            <a:gd name="connsiteY1" fmla="*/ 263529 h 558613"/>
                            <a:gd name="connsiteX2" fmla="*/ 277188 w 353368"/>
                            <a:gd name="connsiteY2" fmla="*/ 314659 h 558613"/>
                            <a:gd name="connsiteX3" fmla="*/ 134541 w 353368"/>
                            <a:gd name="connsiteY3" fmla="*/ 511865 h 558613"/>
                            <a:gd name="connsiteX4" fmla="*/ 99260 w 353368"/>
                            <a:gd name="connsiteY4" fmla="*/ 548669 h 558613"/>
                            <a:gd name="connsiteX5" fmla="*/ 10525 w 353368"/>
                            <a:gd name="connsiteY5" fmla="*/ 522952 h 558613"/>
                            <a:gd name="connsiteX6" fmla="*/ 4163 w 353368"/>
                            <a:gd name="connsiteY6" fmla="*/ 419053 h 558613"/>
                            <a:gd name="connsiteX7" fmla="*/ 17117 w 353368"/>
                            <a:gd name="connsiteY7" fmla="*/ 303915 h 558613"/>
                            <a:gd name="connsiteX8" fmla="*/ 60093 w 353368"/>
                            <a:gd name="connsiteY8" fmla="*/ 72000 h 558613"/>
                            <a:gd name="connsiteX9" fmla="*/ 199540 w 353368"/>
                            <a:gd name="connsiteY9" fmla="*/ 6887 h 558613"/>
                            <a:gd name="connsiteX10" fmla="*/ 242402 w 353368"/>
                            <a:gd name="connsiteY10" fmla="*/ 30585 h 558613"/>
                            <a:gd name="connsiteX11" fmla="*/ 345387 w 353368"/>
                            <a:gd name="connsiteY11" fmla="*/ 135056 h 558613"/>
                            <a:gd name="connsiteX12" fmla="*/ 351140 w 353368"/>
                            <a:gd name="connsiteY12" fmla="*/ 188281 h 55861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353368" h="558613">
                              <a:moveTo>
                                <a:pt x="351140" y="188281"/>
                              </a:moveTo>
                              <a:cubicBezTo>
                                <a:pt x="344967" y="214227"/>
                                <a:pt x="326984" y="237659"/>
                                <a:pt x="310791" y="263529"/>
                              </a:cubicBezTo>
                              <a:cubicBezTo>
                                <a:pt x="299895" y="280902"/>
                                <a:pt x="288580" y="297857"/>
                                <a:pt x="277188" y="314659"/>
                              </a:cubicBezTo>
                              <a:cubicBezTo>
                                <a:pt x="231353" y="382248"/>
                                <a:pt x="183728" y="448047"/>
                                <a:pt x="134541" y="511865"/>
                              </a:cubicBezTo>
                              <a:cubicBezTo>
                                <a:pt x="123835" y="525733"/>
                                <a:pt x="112786" y="539830"/>
                                <a:pt x="99260" y="548669"/>
                              </a:cubicBezTo>
                              <a:cubicBezTo>
                                <a:pt x="68438" y="568938"/>
                                <a:pt x="28471" y="557166"/>
                                <a:pt x="10525" y="522952"/>
                              </a:cubicBezTo>
                              <a:cubicBezTo>
                                <a:pt x="-5515" y="492243"/>
                                <a:pt x="620" y="454753"/>
                                <a:pt x="4163" y="419053"/>
                              </a:cubicBezTo>
                              <a:cubicBezTo>
                                <a:pt x="8011" y="380648"/>
                                <a:pt x="12164" y="342243"/>
                                <a:pt x="17117" y="303915"/>
                              </a:cubicBezTo>
                              <a:cubicBezTo>
                                <a:pt x="27251" y="225543"/>
                                <a:pt x="42720" y="149000"/>
                                <a:pt x="60093" y="72000"/>
                              </a:cubicBezTo>
                              <a:cubicBezTo>
                                <a:pt x="73238" y="13860"/>
                                <a:pt x="143723" y="-13954"/>
                                <a:pt x="199540" y="6887"/>
                              </a:cubicBezTo>
                              <a:cubicBezTo>
                                <a:pt x="214856" y="12602"/>
                                <a:pt x="228800" y="21518"/>
                                <a:pt x="242402" y="30585"/>
                              </a:cubicBezTo>
                              <a:cubicBezTo>
                                <a:pt x="283627" y="58094"/>
                                <a:pt x="325003" y="89869"/>
                                <a:pt x="345387" y="135056"/>
                              </a:cubicBezTo>
                              <a:cubicBezTo>
                                <a:pt x="354264" y="154601"/>
                                <a:pt x="355026" y="171936"/>
                                <a:pt x="351140" y="18828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7E6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21" name="任意多边形: 形状 120">
                          <a:extLst>
                            <a:ext uri="{FF2B5EF4-FFF2-40B4-BE49-F238E27FC236}">
                              <a16:creationId xmlns:a16="http://schemas.microsoft.com/office/drawing/2014/main" id="{3859F957-3492-121D-3C46-00A96A56278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178862" y="3047512"/>
                          <a:ext cx="326517" cy="510075"/>
                        </a:xfrm>
                        <a:custGeom>
                          <a:avLst/>
                          <a:gdLst>
                            <a:gd name="connsiteX0" fmla="*/ 314945 w 326517"/>
                            <a:gd name="connsiteY0" fmla="*/ 217848 h 510075"/>
                            <a:gd name="connsiteX1" fmla="*/ 134541 w 326517"/>
                            <a:gd name="connsiteY1" fmla="*/ 463327 h 510075"/>
                            <a:gd name="connsiteX2" fmla="*/ 99260 w 326517"/>
                            <a:gd name="connsiteY2" fmla="*/ 500131 h 510075"/>
                            <a:gd name="connsiteX3" fmla="*/ 10525 w 326517"/>
                            <a:gd name="connsiteY3" fmla="*/ 474414 h 510075"/>
                            <a:gd name="connsiteX4" fmla="*/ 4163 w 326517"/>
                            <a:gd name="connsiteY4" fmla="*/ 370515 h 510075"/>
                            <a:gd name="connsiteX5" fmla="*/ 17117 w 326517"/>
                            <a:gd name="connsiteY5" fmla="*/ 255377 h 510075"/>
                            <a:gd name="connsiteX6" fmla="*/ 38110 w 326517"/>
                            <a:gd name="connsiteY6" fmla="*/ 122065 h 510075"/>
                            <a:gd name="connsiteX7" fmla="*/ 51597 w 326517"/>
                            <a:gd name="connsiteY7" fmla="*/ 57066 h 510075"/>
                            <a:gd name="connsiteX8" fmla="*/ 62341 w 326517"/>
                            <a:gd name="connsiteY8" fmla="*/ 15842 h 510075"/>
                            <a:gd name="connsiteX9" fmla="*/ 108481 w 326517"/>
                            <a:gd name="connsiteY9" fmla="*/ 73640 h 510075"/>
                            <a:gd name="connsiteX10" fmla="*/ 124330 w 326517"/>
                            <a:gd name="connsiteY10" fmla="*/ 91547 h 510075"/>
                            <a:gd name="connsiteX11" fmla="*/ 133474 w 326517"/>
                            <a:gd name="connsiteY11" fmla="*/ 78250 h 510075"/>
                            <a:gd name="connsiteX12" fmla="*/ 146543 w 326517"/>
                            <a:gd name="connsiteY12" fmla="*/ 31044 h 510075"/>
                            <a:gd name="connsiteX13" fmla="*/ 182204 w 326517"/>
                            <a:gd name="connsiteY13" fmla="*/ 221 h 510075"/>
                            <a:gd name="connsiteX14" fmla="*/ 187728 w 326517"/>
                            <a:gd name="connsiteY14" fmla="*/ 716 h 510075"/>
                            <a:gd name="connsiteX15" fmla="*/ 191082 w 326517"/>
                            <a:gd name="connsiteY15" fmla="*/ 5250 h 510075"/>
                            <a:gd name="connsiteX16" fmla="*/ 170850 w 326517"/>
                            <a:gd name="connsiteY16" fmla="*/ 62553 h 510075"/>
                            <a:gd name="connsiteX17" fmla="*/ 182471 w 326517"/>
                            <a:gd name="connsiteY17" fmla="*/ 74897 h 510075"/>
                            <a:gd name="connsiteX18" fmla="*/ 196911 w 326517"/>
                            <a:gd name="connsiteY18" fmla="*/ 55352 h 510075"/>
                            <a:gd name="connsiteX19" fmla="*/ 216532 w 326517"/>
                            <a:gd name="connsiteY19" fmla="*/ 75050 h 510075"/>
                            <a:gd name="connsiteX20" fmla="*/ 191691 w 326517"/>
                            <a:gd name="connsiteY20" fmla="*/ 114254 h 510075"/>
                            <a:gd name="connsiteX21" fmla="*/ 214056 w 326517"/>
                            <a:gd name="connsiteY21" fmla="*/ 140277 h 510075"/>
                            <a:gd name="connsiteX22" fmla="*/ 231315 w 326517"/>
                            <a:gd name="connsiteY22" fmla="*/ 110140 h 510075"/>
                            <a:gd name="connsiteX23" fmla="*/ 238173 w 326517"/>
                            <a:gd name="connsiteY23" fmla="*/ 105225 h 510075"/>
                            <a:gd name="connsiteX24" fmla="*/ 251698 w 326517"/>
                            <a:gd name="connsiteY24" fmla="*/ 112235 h 510075"/>
                            <a:gd name="connsiteX25" fmla="*/ 253870 w 326517"/>
                            <a:gd name="connsiteY25" fmla="*/ 128351 h 510075"/>
                            <a:gd name="connsiteX26" fmla="*/ 254785 w 326517"/>
                            <a:gd name="connsiteY26" fmla="*/ 139591 h 510075"/>
                            <a:gd name="connsiteX27" fmla="*/ 265758 w 326517"/>
                            <a:gd name="connsiteY27" fmla="*/ 144887 h 510075"/>
                            <a:gd name="connsiteX28" fmla="*/ 277112 w 326517"/>
                            <a:gd name="connsiteY28" fmla="*/ 123475 h 510075"/>
                            <a:gd name="connsiteX29" fmla="*/ 297038 w 326517"/>
                            <a:gd name="connsiteY29" fmla="*/ 109111 h 510075"/>
                            <a:gd name="connsiteX30" fmla="*/ 323326 w 326517"/>
                            <a:gd name="connsiteY30" fmla="*/ 146639 h 510075"/>
                            <a:gd name="connsiteX31" fmla="*/ 311058 w 326517"/>
                            <a:gd name="connsiteY31" fmla="*/ 171366 h 510075"/>
                            <a:gd name="connsiteX32" fmla="*/ 325422 w 326517"/>
                            <a:gd name="connsiteY32" fmla="*/ 188931 h 510075"/>
                            <a:gd name="connsiteX33" fmla="*/ 320393 w 326517"/>
                            <a:gd name="connsiteY33" fmla="*/ 209771 h 510075"/>
                            <a:gd name="connsiteX34" fmla="*/ 314945 w 326517"/>
                            <a:gd name="connsiteY34" fmla="*/ 217848 h 51007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</a:cxnLst>
                          <a:rect l="l" t="t" r="r" b="b"/>
                          <a:pathLst>
                            <a:path w="326517" h="510075">
                              <a:moveTo>
                                <a:pt x="314945" y="217848"/>
                              </a:moveTo>
                              <a:cubicBezTo>
                                <a:pt x="258213" y="300640"/>
                                <a:pt x="196187" y="383355"/>
                                <a:pt x="134541" y="463327"/>
                              </a:cubicBezTo>
                              <a:cubicBezTo>
                                <a:pt x="123835" y="477195"/>
                                <a:pt x="112786" y="491292"/>
                                <a:pt x="99260" y="500131"/>
                              </a:cubicBezTo>
                              <a:cubicBezTo>
                                <a:pt x="68438" y="520401"/>
                                <a:pt x="28471" y="508628"/>
                                <a:pt x="10525" y="474414"/>
                              </a:cubicBezTo>
                              <a:cubicBezTo>
                                <a:pt x="-5515" y="443705"/>
                                <a:pt x="620" y="406215"/>
                                <a:pt x="4163" y="370515"/>
                              </a:cubicBezTo>
                              <a:cubicBezTo>
                                <a:pt x="8011" y="332110"/>
                                <a:pt x="12164" y="293706"/>
                                <a:pt x="17117" y="255377"/>
                              </a:cubicBezTo>
                              <a:cubicBezTo>
                                <a:pt x="22870" y="210762"/>
                                <a:pt x="29651" y="166261"/>
                                <a:pt x="38110" y="122065"/>
                              </a:cubicBezTo>
                              <a:cubicBezTo>
                                <a:pt x="42186" y="100767"/>
                                <a:pt x="49692" y="78631"/>
                                <a:pt x="51597" y="57066"/>
                              </a:cubicBezTo>
                              <a:cubicBezTo>
                                <a:pt x="53007" y="40988"/>
                                <a:pt x="44625" y="27272"/>
                                <a:pt x="62341" y="15842"/>
                              </a:cubicBezTo>
                              <a:cubicBezTo>
                                <a:pt x="102079" y="-9837"/>
                                <a:pt x="104175" y="51085"/>
                                <a:pt x="108481" y="73640"/>
                              </a:cubicBezTo>
                              <a:cubicBezTo>
                                <a:pt x="110157" y="82479"/>
                                <a:pt x="115605" y="93909"/>
                                <a:pt x="124330" y="91547"/>
                              </a:cubicBezTo>
                              <a:cubicBezTo>
                                <a:pt x="129778" y="90061"/>
                                <a:pt x="132141" y="83736"/>
                                <a:pt x="133474" y="78250"/>
                              </a:cubicBezTo>
                              <a:cubicBezTo>
                                <a:pt x="137322" y="62362"/>
                                <a:pt x="139685" y="45865"/>
                                <a:pt x="146543" y="31044"/>
                              </a:cubicBezTo>
                              <a:cubicBezTo>
                                <a:pt x="153400" y="16223"/>
                                <a:pt x="166011" y="2736"/>
                                <a:pt x="182204" y="221"/>
                              </a:cubicBezTo>
                              <a:cubicBezTo>
                                <a:pt x="184071" y="-84"/>
                                <a:pt x="186090" y="-198"/>
                                <a:pt x="187728" y="716"/>
                              </a:cubicBezTo>
                              <a:cubicBezTo>
                                <a:pt x="189405" y="1631"/>
                                <a:pt x="190434" y="3460"/>
                                <a:pt x="191082" y="5250"/>
                              </a:cubicBezTo>
                              <a:cubicBezTo>
                                <a:pt x="200225" y="29825"/>
                                <a:pt x="172184" y="41941"/>
                                <a:pt x="170850" y="62553"/>
                              </a:cubicBezTo>
                              <a:cubicBezTo>
                                <a:pt x="170432" y="69106"/>
                                <a:pt x="176070" y="76345"/>
                                <a:pt x="182471" y="74897"/>
                              </a:cubicBezTo>
                              <a:cubicBezTo>
                                <a:pt x="190624" y="73030"/>
                                <a:pt x="190891" y="61143"/>
                                <a:pt x="196911" y="55352"/>
                              </a:cubicBezTo>
                              <a:cubicBezTo>
                                <a:pt x="210893" y="41941"/>
                                <a:pt x="219085" y="63924"/>
                                <a:pt x="216532" y="75050"/>
                              </a:cubicBezTo>
                              <a:cubicBezTo>
                                <a:pt x="213294" y="89147"/>
                                <a:pt x="199196" y="102215"/>
                                <a:pt x="191691" y="114254"/>
                              </a:cubicBezTo>
                              <a:cubicBezTo>
                                <a:pt x="177823" y="136581"/>
                                <a:pt x="192225" y="169499"/>
                                <a:pt x="214056" y="140277"/>
                              </a:cubicBezTo>
                              <a:cubicBezTo>
                                <a:pt x="220990" y="130980"/>
                                <a:pt x="223733" y="118903"/>
                                <a:pt x="231315" y="110140"/>
                              </a:cubicBezTo>
                              <a:cubicBezTo>
                                <a:pt x="233182" y="107968"/>
                                <a:pt x="235429" y="106025"/>
                                <a:pt x="238173" y="105225"/>
                              </a:cubicBezTo>
                              <a:cubicBezTo>
                                <a:pt x="243469" y="103739"/>
                                <a:pt x="249146" y="107358"/>
                                <a:pt x="251698" y="112235"/>
                              </a:cubicBezTo>
                              <a:cubicBezTo>
                                <a:pt x="254252" y="117112"/>
                                <a:pt x="254290" y="122865"/>
                                <a:pt x="253870" y="128351"/>
                              </a:cubicBezTo>
                              <a:cubicBezTo>
                                <a:pt x="253565" y="132161"/>
                                <a:pt x="253108" y="136162"/>
                                <a:pt x="254785" y="139591"/>
                              </a:cubicBezTo>
                              <a:cubicBezTo>
                                <a:pt x="256690" y="143553"/>
                                <a:pt x="261490" y="145839"/>
                                <a:pt x="265758" y="144887"/>
                              </a:cubicBezTo>
                              <a:cubicBezTo>
                                <a:pt x="274940" y="142829"/>
                                <a:pt x="273949" y="130218"/>
                                <a:pt x="277112" y="123475"/>
                              </a:cubicBezTo>
                              <a:cubicBezTo>
                                <a:pt x="280769" y="115664"/>
                                <a:pt x="288427" y="109416"/>
                                <a:pt x="297038" y="109111"/>
                              </a:cubicBezTo>
                              <a:cubicBezTo>
                                <a:pt x="313573" y="108501"/>
                                <a:pt x="330908" y="131323"/>
                                <a:pt x="323326" y="146639"/>
                              </a:cubicBezTo>
                              <a:cubicBezTo>
                                <a:pt x="319098" y="155174"/>
                                <a:pt x="308696" y="162146"/>
                                <a:pt x="311058" y="171366"/>
                              </a:cubicBezTo>
                              <a:cubicBezTo>
                                <a:pt x="312963" y="178796"/>
                                <a:pt x="322298" y="181920"/>
                                <a:pt x="325422" y="188931"/>
                              </a:cubicBezTo>
                              <a:cubicBezTo>
                                <a:pt x="328470" y="195750"/>
                                <a:pt x="324622" y="203599"/>
                                <a:pt x="320393" y="209771"/>
                              </a:cubicBezTo>
                              <a:cubicBezTo>
                                <a:pt x="318602" y="212514"/>
                                <a:pt x="316773" y="215181"/>
                                <a:pt x="314945" y="21784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D58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22" name="图形 2">
                        <a:extLst>
                          <a:ext uri="{FF2B5EF4-FFF2-40B4-BE49-F238E27FC236}">
                            <a16:creationId xmlns:a16="http://schemas.microsoft.com/office/drawing/2014/main" id="{12F4235D-8B29-4CF2-8DF2-91C92053B7F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677475" y="3024584"/>
                        <a:ext cx="447376" cy="493009"/>
                        <a:chOff x="9677475" y="3024584"/>
                        <a:chExt cx="447376" cy="493009"/>
                      </a:xfrm>
                    </p:grpSpPr>
                    <p:sp>
                      <p:nvSpPr>
                        <p:cNvPr id="123" name="任意多边形: 形状 122">
                          <a:extLst>
                            <a:ext uri="{FF2B5EF4-FFF2-40B4-BE49-F238E27FC236}">
                              <a16:creationId xmlns:a16="http://schemas.microsoft.com/office/drawing/2014/main" id="{0F6957F9-6E02-4804-3C62-1EAC5F3C453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677475" y="3024584"/>
                          <a:ext cx="447376" cy="493009"/>
                        </a:xfrm>
                        <a:custGeom>
                          <a:avLst/>
                          <a:gdLst>
                            <a:gd name="connsiteX0" fmla="*/ 279465 w 447376"/>
                            <a:gd name="connsiteY0" fmla="*/ 25472 h 493009"/>
                            <a:gd name="connsiteX1" fmla="*/ 321108 w 447376"/>
                            <a:gd name="connsiteY1" fmla="*/ 100034 h 493009"/>
                            <a:gd name="connsiteX2" fmla="*/ 346064 w 447376"/>
                            <a:gd name="connsiteY2" fmla="*/ 155889 h 493009"/>
                            <a:gd name="connsiteX3" fmla="*/ 435370 w 447376"/>
                            <a:gd name="connsiteY3" fmla="*/ 382317 h 493009"/>
                            <a:gd name="connsiteX4" fmla="*/ 447371 w 447376"/>
                            <a:gd name="connsiteY4" fmla="*/ 431847 h 493009"/>
                            <a:gd name="connsiteX5" fmla="*/ 377877 w 447376"/>
                            <a:gd name="connsiteY5" fmla="*/ 492731 h 493009"/>
                            <a:gd name="connsiteX6" fmla="*/ 286933 w 447376"/>
                            <a:gd name="connsiteY6" fmla="*/ 442134 h 493009"/>
                            <a:gd name="connsiteX7" fmla="*/ 196902 w 447376"/>
                            <a:gd name="connsiteY7" fmla="*/ 369173 h 493009"/>
                            <a:gd name="connsiteX8" fmla="*/ 24690 w 447376"/>
                            <a:gd name="connsiteY8" fmla="*/ 208010 h 493009"/>
                            <a:gd name="connsiteX9" fmla="*/ 44959 w 447376"/>
                            <a:gd name="connsiteY9" fmla="*/ 55457 h 493009"/>
                            <a:gd name="connsiteX10" fmla="*/ 88013 w 447376"/>
                            <a:gd name="connsiteY10" fmla="*/ 32102 h 493009"/>
                            <a:gd name="connsiteX11" fmla="*/ 231497 w 447376"/>
                            <a:gd name="connsiteY11" fmla="*/ 1622 h 493009"/>
                            <a:gd name="connsiteX12" fmla="*/ 279465 w 447376"/>
                            <a:gd name="connsiteY12" fmla="*/ 25472 h 49300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447376" h="493009">
                              <a:moveTo>
                                <a:pt x="279465" y="25472"/>
                              </a:moveTo>
                              <a:cubicBezTo>
                                <a:pt x="298019" y="44675"/>
                                <a:pt x="308077" y="72450"/>
                                <a:pt x="321108" y="100034"/>
                              </a:cubicBezTo>
                              <a:cubicBezTo>
                                <a:pt x="329871" y="118551"/>
                                <a:pt x="338062" y="137220"/>
                                <a:pt x="346064" y="155889"/>
                              </a:cubicBezTo>
                              <a:cubicBezTo>
                                <a:pt x="378296" y="230946"/>
                                <a:pt x="408090" y="306460"/>
                                <a:pt x="435370" y="382317"/>
                              </a:cubicBezTo>
                              <a:cubicBezTo>
                                <a:pt x="441314" y="398814"/>
                                <a:pt x="447180" y="415731"/>
                                <a:pt x="447371" y="431847"/>
                              </a:cubicBezTo>
                              <a:cubicBezTo>
                                <a:pt x="447867" y="468766"/>
                                <a:pt x="416396" y="496084"/>
                                <a:pt x="377877" y="492731"/>
                              </a:cubicBezTo>
                              <a:cubicBezTo>
                                <a:pt x="343358" y="489721"/>
                                <a:pt x="315050" y="464346"/>
                                <a:pt x="286933" y="442134"/>
                              </a:cubicBezTo>
                              <a:cubicBezTo>
                                <a:pt x="256642" y="418207"/>
                                <a:pt x="226544" y="394014"/>
                                <a:pt x="196902" y="369173"/>
                              </a:cubicBezTo>
                              <a:cubicBezTo>
                                <a:pt x="136323" y="318423"/>
                                <a:pt x="80202" y="264169"/>
                                <a:pt x="24690" y="208010"/>
                              </a:cubicBezTo>
                              <a:cubicBezTo>
                                <a:pt x="-17220" y="165642"/>
                                <a:pt x="-2666" y="91233"/>
                                <a:pt x="44959" y="55457"/>
                              </a:cubicBezTo>
                              <a:cubicBezTo>
                                <a:pt x="58027" y="45627"/>
                                <a:pt x="73039" y="38693"/>
                                <a:pt x="88013" y="32102"/>
                              </a:cubicBezTo>
                              <a:cubicBezTo>
                                <a:pt x="133389" y="12176"/>
                                <a:pt x="182462" y="-5541"/>
                                <a:pt x="231497" y="1622"/>
                              </a:cubicBezTo>
                              <a:cubicBezTo>
                                <a:pt x="252757" y="4746"/>
                                <a:pt x="267768" y="13433"/>
                                <a:pt x="279465" y="2547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7E6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24" name="任意多边形: 形状 123">
                          <a:extLst>
                            <a:ext uri="{FF2B5EF4-FFF2-40B4-BE49-F238E27FC236}">
                              <a16:creationId xmlns:a16="http://schemas.microsoft.com/office/drawing/2014/main" id="{09D66975-46FF-F396-5AEC-EB185BE221C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696907" y="3067381"/>
                          <a:ext cx="427906" cy="450212"/>
                        </a:xfrm>
                        <a:custGeom>
                          <a:avLst/>
                          <a:gdLst>
                            <a:gd name="connsiteX0" fmla="*/ 306286 w 427906"/>
                            <a:gd name="connsiteY0" fmla="*/ 55294 h 450212"/>
                            <a:gd name="connsiteX1" fmla="*/ 415900 w 427906"/>
                            <a:gd name="connsiteY1" fmla="*/ 339520 h 450212"/>
                            <a:gd name="connsiteX2" fmla="*/ 427901 w 427906"/>
                            <a:gd name="connsiteY2" fmla="*/ 389050 h 450212"/>
                            <a:gd name="connsiteX3" fmla="*/ 358407 w 427906"/>
                            <a:gd name="connsiteY3" fmla="*/ 449934 h 450212"/>
                            <a:gd name="connsiteX4" fmla="*/ 267462 w 427906"/>
                            <a:gd name="connsiteY4" fmla="*/ 399337 h 450212"/>
                            <a:gd name="connsiteX5" fmla="*/ 177432 w 427906"/>
                            <a:gd name="connsiteY5" fmla="*/ 326376 h 450212"/>
                            <a:gd name="connsiteX6" fmla="*/ 76428 w 427906"/>
                            <a:gd name="connsiteY6" fmla="*/ 236879 h 450212"/>
                            <a:gd name="connsiteX7" fmla="*/ 28918 w 427906"/>
                            <a:gd name="connsiteY7" fmla="*/ 190511 h 450212"/>
                            <a:gd name="connsiteX8" fmla="*/ 1 w 427906"/>
                            <a:gd name="connsiteY8" fmla="*/ 159231 h 450212"/>
                            <a:gd name="connsiteX9" fmla="*/ 73571 w 427906"/>
                            <a:gd name="connsiteY9" fmla="*/ 151535 h 450212"/>
                            <a:gd name="connsiteX10" fmla="*/ 97193 w 427906"/>
                            <a:gd name="connsiteY10" fmla="*/ 147839 h 450212"/>
                            <a:gd name="connsiteX11" fmla="*/ 90907 w 427906"/>
                            <a:gd name="connsiteY11" fmla="*/ 132980 h 450212"/>
                            <a:gd name="connsiteX12" fmla="*/ 58140 w 427906"/>
                            <a:gd name="connsiteY12" fmla="*/ 96518 h 450212"/>
                            <a:gd name="connsiteX13" fmla="*/ 51397 w 427906"/>
                            <a:gd name="connsiteY13" fmla="*/ 49884 h 450212"/>
                            <a:gd name="connsiteX14" fmla="*/ 54788 w 427906"/>
                            <a:gd name="connsiteY14" fmla="*/ 45503 h 450212"/>
                            <a:gd name="connsiteX15" fmla="*/ 60427 w 427906"/>
                            <a:gd name="connsiteY15" fmla="*/ 45122 h 450212"/>
                            <a:gd name="connsiteX16" fmla="*/ 86982 w 427906"/>
                            <a:gd name="connsiteY16" fmla="*/ 71944 h 450212"/>
                            <a:gd name="connsiteX17" fmla="*/ 106756 w 427906"/>
                            <a:gd name="connsiteY17" fmla="*/ 95756 h 450212"/>
                            <a:gd name="connsiteX18" fmla="*/ 125692 w 427906"/>
                            <a:gd name="connsiteY18" fmla="*/ 99719 h 450212"/>
                            <a:gd name="connsiteX19" fmla="*/ 132512 w 427906"/>
                            <a:gd name="connsiteY19" fmla="*/ 83298 h 450212"/>
                            <a:gd name="connsiteX20" fmla="*/ 127711 w 427906"/>
                            <a:gd name="connsiteY20" fmla="*/ 76669 h 450212"/>
                            <a:gd name="connsiteX21" fmla="*/ 140894 w 427906"/>
                            <a:gd name="connsiteY21" fmla="*/ 65619 h 450212"/>
                            <a:gd name="connsiteX22" fmla="*/ 155067 w 427906"/>
                            <a:gd name="connsiteY22" fmla="*/ 80974 h 450212"/>
                            <a:gd name="connsiteX23" fmla="*/ 192291 w 427906"/>
                            <a:gd name="connsiteY23" fmla="*/ 131113 h 450212"/>
                            <a:gd name="connsiteX24" fmla="*/ 208864 w 427906"/>
                            <a:gd name="connsiteY24" fmla="*/ 110959 h 450212"/>
                            <a:gd name="connsiteX25" fmla="*/ 181737 w 427906"/>
                            <a:gd name="connsiteY25" fmla="*/ 87413 h 450212"/>
                            <a:gd name="connsiteX26" fmla="*/ 177203 w 427906"/>
                            <a:gd name="connsiteY26" fmla="*/ 58609 h 450212"/>
                            <a:gd name="connsiteX27" fmla="*/ 180747 w 427906"/>
                            <a:gd name="connsiteY27" fmla="*/ 54685 h 450212"/>
                            <a:gd name="connsiteX28" fmla="*/ 192786 w 427906"/>
                            <a:gd name="connsiteY28" fmla="*/ 62190 h 450212"/>
                            <a:gd name="connsiteX29" fmla="*/ 215493 w 427906"/>
                            <a:gd name="connsiteY29" fmla="*/ 50722 h 450212"/>
                            <a:gd name="connsiteX30" fmla="*/ 205016 w 427906"/>
                            <a:gd name="connsiteY30" fmla="*/ 11860 h 450212"/>
                            <a:gd name="connsiteX31" fmla="*/ 250812 w 427906"/>
                            <a:gd name="connsiteY31" fmla="*/ 9917 h 450212"/>
                            <a:gd name="connsiteX32" fmla="*/ 265023 w 427906"/>
                            <a:gd name="connsiteY32" fmla="*/ 33577 h 450212"/>
                            <a:gd name="connsiteX33" fmla="*/ 287541 w 427906"/>
                            <a:gd name="connsiteY33" fmla="*/ 30949 h 450212"/>
                            <a:gd name="connsiteX34" fmla="*/ 302400 w 427906"/>
                            <a:gd name="connsiteY34" fmla="*/ 46379 h 450212"/>
                            <a:gd name="connsiteX35" fmla="*/ 306286 w 427906"/>
                            <a:gd name="connsiteY35" fmla="*/ 55294 h 4502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  <a:cxn ang="0">
                              <a:pos x="connsiteX35" y="connsiteY35"/>
                            </a:cxn>
                          </a:cxnLst>
                          <a:rect l="l" t="t" r="r" b="b"/>
                          <a:pathLst>
                            <a:path w="427906" h="450212">
                              <a:moveTo>
                                <a:pt x="306286" y="55294"/>
                              </a:moveTo>
                              <a:cubicBezTo>
                                <a:pt x="345453" y="147687"/>
                                <a:pt x="381724" y="244499"/>
                                <a:pt x="415900" y="339520"/>
                              </a:cubicBezTo>
                              <a:cubicBezTo>
                                <a:pt x="421844" y="356018"/>
                                <a:pt x="427710" y="372934"/>
                                <a:pt x="427901" y="389050"/>
                              </a:cubicBezTo>
                              <a:cubicBezTo>
                                <a:pt x="428397" y="425969"/>
                                <a:pt x="396926" y="453287"/>
                                <a:pt x="358407" y="449934"/>
                              </a:cubicBezTo>
                              <a:cubicBezTo>
                                <a:pt x="323888" y="446924"/>
                                <a:pt x="295580" y="421550"/>
                                <a:pt x="267462" y="399337"/>
                              </a:cubicBezTo>
                              <a:cubicBezTo>
                                <a:pt x="237173" y="375411"/>
                                <a:pt x="207073" y="351217"/>
                                <a:pt x="177432" y="326376"/>
                              </a:cubicBezTo>
                              <a:cubicBezTo>
                                <a:pt x="142951" y="297496"/>
                                <a:pt x="109080" y="267816"/>
                                <a:pt x="76428" y="236879"/>
                              </a:cubicBezTo>
                              <a:cubicBezTo>
                                <a:pt x="60694" y="221944"/>
                                <a:pt x="46063" y="203732"/>
                                <a:pt x="28918" y="190511"/>
                              </a:cubicBezTo>
                              <a:cubicBezTo>
                                <a:pt x="16155" y="180681"/>
                                <a:pt x="76" y="180338"/>
                                <a:pt x="1" y="159231"/>
                              </a:cubicBezTo>
                              <a:cubicBezTo>
                                <a:pt x="-190" y="111911"/>
                                <a:pt x="52235" y="143001"/>
                                <a:pt x="73571" y="151535"/>
                              </a:cubicBezTo>
                              <a:cubicBezTo>
                                <a:pt x="81953" y="154888"/>
                                <a:pt x="94488" y="156450"/>
                                <a:pt x="97193" y="147839"/>
                              </a:cubicBezTo>
                              <a:cubicBezTo>
                                <a:pt x="98908" y="142429"/>
                                <a:pt x="94831" y="137057"/>
                                <a:pt x="90907" y="132980"/>
                              </a:cubicBezTo>
                              <a:cubicBezTo>
                                <a:pt x="79591" y="121169"/>
                                <a:pt x="66980" y="110311"/>
                                <a:pt x="58140" y="96518"/>
                              </a:cubicBezTo>
                              <a:cubicBezTo>
                                <a:pt x="49302" y="82726"/>
                                <a:pt x="44805" y="64857"/>
                                <a:pt x="51397" y="49884"/>
                              </a:cubicBezTo>
                              <a:cubicBezTo>
                                <a:pt x="52159" y="48170"/>
                                <a:pt x="53150" y="46379"/>
                                <a:pt x="54788" y="45503"/>
                              </a:cubicBezTo>
                              <a:cubicBezTo>
                                <a:pt x="56464" y="44588"/>
                                <a:pt x="58522" y="44703"/>
                                <a:pt x="60427" y="45122"/>
                              </a:cubicBezTo>
                              <a:cubicBezTo>
                                <a:pt x="73114" y="47865"/>
                                <a:pt x="80505" y="60705"/>
                                <a:pt x="86982" y="71944"/>
                              </a:cubicBezTo>
                              <a:cubicBezTo>
                                <a:pt x="91516" y="79793"/>
                                <a:pt x="99708" y="90194"/>
                                <a:pt x="106756" y="95756"/>
                              </a:cubicBezTo>
                              <a:cubicBezTo>
                                <a:pt x="112052" y="99948"/>
                                <a:pt x="119405" y="102157"/>
                                <a:pt x="125692" y="99719"/>
                              </a:cubicBezTo>
                              <a:cubicBezTo>
                                <a:pt x="131979" y="97281"/>
                                <a:pt x="135941" y="89089"/>
                                <a:pt x="132512" y="83298"/>
                              </a:cubicBezTo>
                              <a:cubicBezTo>
                                <a:pt x="131102" y="80936"/>
                                <a:pt x="128740" y="79183"/>
                                <a:pt x="127711" y="76669"/>
                              </a:cubicBezTo>
                              <a:cubicBezTo>
                                <a:pt x="125006" y="70039"/>
                                <a:pt x="134036" y="63486"/>
                                <a:pt x="140894" y="65619"/>
                              </a:cubicBezTo>
                              <a:cubicBezTo>
                                <a:pt x="147752" y="67715"/>
                                <a:pt x="151867" y="74535"/>
                                <a:pt x="155067" y="80974"/>
                              </a:cubicBezTo>
                              <a:cubicBezTo>
                                <a:pt x="163906" y="98652"/>
                                <a:pt x="166002" y="132713"/>
                                <a:pt x="192291" y="131113"/>
                              </a:cubicBezTo>
                              <a:cubicBezTo>
                                <a:pt x="202197" y="130504"/>
                                <a:pt x="211265" y="120598"/>
                                <a:pt x="208864" y="110959"/>
                              </a:cubicBezTo>
                              <a:cubicBezTo>
                                <a:pt x="205854" y="99071"/>
                                <a:pt x="190424" y="96061"/>
                                <a:pt x="181737" y="87413"/>
                              </a:cubicBezTo>
                              <a:cubicBezTo>
                                <a:pt x="174383" y="80059"/>
                                <a:pt x="172478" y="67867"/>
                                <a:pt x="177203" y="58609"/>
                              </a:cubicBezTo>
                              <a:cubicBezTo>
                                <a:pt x="178042" y="57009"/>
                                <a:pt x="179108" y="55409"/>
                                <a:pt x="180747" y="54685"/>
                              </a:cubicBezTo>
                              <a:cubicBezTo>
                                <a:pt x="185433" y="52627"/>
                                <a:pt x="189319" y="58418"/>
                                <a:pt x="192786" y="62190"/>
                              </a:cubicBezTo>
                              <a:cubicBezTo>
                                <a:pt x="204597" y="75068"/>
                                <a:pt x="215760" y="63219"/>
                                <a:pt x="215493" y="50722"/>
                              </a:cubicBezTo>
                              <a:cubicBezTo>
                                <a:pt x="215189" y="36625"/>
                                <a:pt x="194424" y="29805"/>
                                <a:pt x="205016" y="11860"/>
                              </a:cubicBezTo>
                              <a:cubicBezTo>
                                <a:pt x="213436" y="-2389"/>
                                <a:pt x="242011" y="-4713"/>
                                <a:pt x="250812" y="9917"/>
                              </a:cubicBezTo>
                              <a:cubicBezTo>
                                <a:pt x="255727" y="18071"/>
                                <a:pt x="255994" y="30606"/>
                                <a:pt x="265023" y="33577"/>
                              </a:cubicBezTo>
                              <a:cubicBezTo>
                                <a:pt x="272301" y="35978"/>
                                <a:pt x="279959" y="29805"/>
                                <a:pt x="287541" y="30949"/>
                              </a:cubicBezTo>
                              <a:cubicBezTo>
                                <a:pt x="294932" y="32053"/>
                                <a:pt x="299466" y="39521"/>
                                <a:pt x="302400" y="46379"/>
                              </a:cubicBezTo>
                              <a:cubicBezTo>
                                <a:pt x="303734" y="49313"/>
                                <a:pt x="305028" y="52284"/>
                                <a:pt x="306286" y="5529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D58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25" name="图形 2">
                        <a:extLst>
                          <a:ext uri="{FF2B5EF4-FFF2-40B4-BE49-F238E27FC236}">
                            <a16:creationId xmlns:a16="http://schemas.microsoft.com/office/drawing/2014/main" id="{5CEEC474-CFA2-77BD-0BAE-1B52B57692F9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586206" y="3227043"/>
                        <a:ext cx="550985" cy="514767"/>
                        <a:chOff x="9586206" y="3227043"/>
                        <a:chExt cx="550985" cy="514767"/>
                      </a:xfrm>
                    </p:grpSpPr>
                    <p:sp>
                      <p:nvSpPr>
                        <p:cNvPr id="126" name="任意多边形: 形状 125">
                          <a:extLst>
                            <a:ext uri="{FF2B5EF4-FFF2-40B4-BE49-F238E27FC236}">
                              <a16:creationId xmlns:a16="http://schemas.microsoft.com/office/drawing/2014/main" id="{1B13BCA3-1092-A573-75E2-494A0408BB4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586206" y="3227043"/>
                          <a:ext cx="550985" cy="514767"/>
                        </a:xfrm>
                        <a:custGeom>
                          <a:avLst/>
                          <a:gdLst>
                            <a:gd name="connsiteX0" fmla="*/ 322575 w 550985"/>
                            <a:gd name="connsiteY0" fmla="*/ 99430 h 514767"/>
                            <a:gd name="connsiteX1" fmla="*/ 373667 w 550985"/>
                            <a:gd name="connsiteY1" fmla="*/ 162219 h 514767"/>
                            <a:gd name="connsiteX2" fmla="*/ 406738 w 550985"/>
                            <a:gd name="connsiteY2" fmla="*/ 209501 h 514767"/>
                            <a:gd name="connsiteX3" fmla="*/ 529801 w 550985"/>
                            <a:gd name="connsiteY3" fmla="*/ 403201 h 514767"/>
                            <a:gd name="connsiteX4" fmla="*/ 549766 w 550985"/>
                            <a:gd name="connsiteY4" fmla="*/ 446826 h 514767"/>
                            <a:gd name="connsiteX5" fmla="*/ 496387 w 550985"/>
                            <a:gd name="connsiteY5" fmla="*/ 514453 h 514767"/>
                            <a:gd name="connsiteX6" fmla="*/ 403232 w 550985"/>
                            <a:gd name="connsiteY6" fmla="*/ 482982 h 514767"/>
                            <a:gd name="connsiteX7" fmla="*/ 306953 w 550985"/>
                            <a:gd name="connsiteY7" fmla="*/ 430785 h 514767"/>
                            <a:gd name="connsiteX8" fmla="*/ 130055 w 550985"/>
                            <a:gd name="connsiteY8" fmla="*/ 319000 h 514767"/>
                            <a:gd name="connsiteX9" fmla="*/ 119616 w 550985"/>
                            <a:gd name="connsiteY9" fmla="*/ 311342 h 514767"/>
                            <a:gd name="connsiteX10" fmla="*/ 248 w 550985"/>
                            <a:gd name="connsiteY10" fmla="*/ 130291 h 514767"/>
                            <a:gd name="connsiteX11" fmla="*/ 39530 w 550985"/>
                            <a:gd name="connsiteY11" fmla="*/ 30354 h 514767"/>
                            <a:gd name="connsiteX12" fmla="*/ 221534 w 550985"/>
                            <a:gd name="connsiteY12" fmla="*/ 21515 h 514767"/>
                            <a:gd name="connsiteX13" fmla="*/ 322575 w 550985"/>
                            <a:gd name="connsiteY13" fmla="*/ 99430 h 51476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550985" h="514767">
                              <a:moveTo>
                                <a:pt x="322575" y="99430"/>
                              </a:moveTo>
                              <a:cubicBezTo>
                                <a:pt x="341168" y="119508"/>
                                <a:pt x="357894" y="140616"/>
                                <a:pt x="373667" y="162219"/>
                              </a:cubicBezTo>
                              <a:cubicBezTo>
                                <a:pt x="385097" y="177801"/>
                                <a:pt x="395994" y="193651"/>
                                <a:pt x="406738" y="209501"/>
                              </a:cubicBezTo>
                              <a:cubicBezTo>
                                <a:pt x="449981" y="273242"/>
                                <a:pt x="491015" y="337898"/>
                                <a:pt x="529801" y="403201"/>
                              </a:cubicBezTo>
                              <a:cubicBezTo>
                                <a:pt x="538221" y="417412"/>
                                <a:pt x="546717" y="432005"/>
                                <a:pt x="549766" y="446826"/>
                              </a:cubicBezTo>
                              <a:cubicBezTo>
                                <a:pt x="556814" y="480734"/>
                                <a:pt x="532582" y="511138"/>
                                <a:pt x="496387" y="514453"/>
                              </a:cubicBezTo>
                              <a:cubicBezTo>
                                <a:pt x="463926" y="517425"/>
                                <a:pt x="433217" y="498756"/>
                                <a:pt x="403232" y="482982"/>
                              </a:cubicBezTo>
                              <a:cubicBezTo>
                                <a:pt x="370962" y="465990"/>
                                <a:pt x="338767" y="448692"/>
                                <a:pt x="306953" y="430785"/>
                              </a:cubicBezTo>
                              <a:cubicBezTo>
                                <a:pt x="246184" y="396572"/>
                                <a:pt x="186482" y="359957"/>
                                <a:pt x="130055" y="319000"/>
                              </a:cubicBezTo>
                              <a:cubicBezTo>
                                <a:pt x="126550" y="316447"/>
                                <a:pt x="123084" y="313895"/>
                                <a:pt x="119616" y="311342"/>
                              </a:cubicBezTo>
                              <a:cubicBezTo>
                                <a:pt x="60219" y="267336"/>
                                <a:pt x="5011" y="208586"/>
                                <a:pt x="248" y="130291"/>
                              </a:cubicBezTo>
                              <a:cubicBezTo>
                                <a:pt x="-1999" y="93257"/>
                                <a:pt x="10993" y="54091"/>
                                <a:pt x="39530" y="30354"/>
                              </a:cubicBezTo>
                              <a:cubicBezTo>
                                <a:pt x="90850" y="-12318"/>
                                <a:pt x="165336" y="-4964"/>
                                <a:pt x="221534" y="21515"/>
                              </a:cubicBezTo>
                              <a:cubicBezTo>
                                <a:pt x="260395" y="39803"/>
                                <a:pt x="294000" y="68531"/>
                                <a:pt x="322575" y="9943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7E6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27" name="任意多边形: 形状 126">
                          <a:extLst>
                            <a:ext uri="{FF2B5EF4-FFF2-40B4-BE49-F238E27FC236}">
                              <a16:creationId xmlns:a16="http://schemas.microsoft.com/office/drawing/2014/main" id="{C4C5ED7A-2C4E-2629-954D-917B9C83E05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710962" y="3332541"/>
                          <a:ext cx="426229" cy="409269"/>
                        </a:xfrm>
                        <a:custGeom>
                          <a:avLst/>
                          <a:gdLst>
                            <a:gd name="connsiteX0" fmla="*/ 249750 w 426229"/>
                            <a:gd name="connsiteY0" fmla="*/ 59502 h 409269"/>
                            <a:gd name="connsiteX1" fmla="*/ 405045 w 426229"/>
                            <a:gd name="connsiteY1" fmla="*/ 297703 h 409269"/>
                            <a:gd name="connsiteX2" fmla="*/ 425010 w 426229"/>
                            <a:gd name="connsiteY2" fmla="*/ 341328 h 409269"/>
                            <a:gd name="connsiteX3" fmla="*/ 371631 w 426229"/>
                            <a:gd name="connsiteY3" fmla="*/ 408955 h 409269"/>
                            <a:gd name="connsiteX4" fmla="*/ 278476 w 426229"/>
                            <a:gd name="connsiteY4" fmla="*/ 377485 h 409269"/>
                            <a:gd name="connsiteX5" fmla="*/ 182197 w 426229"/>
                            <a:gd name="connsiteY5" fmla="*/ 325288 h 409269"/>
                            <a:gd name="connsiteX6" fmla="*/ 5299 w 426229"/>
                            <a:gd name="connsiteY6" fmla="*/ 213502 h 409269"/>
                            <a:gd name="connsiteX7" fmla="*/ 4 w 426229"/>
                            <a:gd name="connsiteY7" fmla="*/ 199786 h 409269"/>
                            <a:gd name="connsiteX8" fmla="*/ 32769 w 426229"/>
                            <a:gd name="connsiteY8" fmla="*/ 184851 h 409269"/>
                            <a:gd name="connsiteX9" fmla="*/ 169244 w 426229"/>
                            <a:gd name="connsiteY9" fmla="*/ 265966 h 409269"/>
                            <a:gd name="connsiteX10" fmla="*/ 182197 w 426229"/>
                            <a:gd name="connsiteY10" fmla="*/ 266728 h 409269"/>
                            <a:gd name="connsiteX11" fmla="*/ 183417 w 426229"/>
                            <a:gd name="connsiteY11" fmla="*/ 236819 h 409269"/>
                            <a:gd name="connsiteX12" fmla="*/ 155109 w 426229"/>
                            <a:gd name="connsiteY12" fmla="*/ 206835 h 409269"/>
                            <a:gd name="connsiteX13" fmla="*/ 161814 w 426229"/>
                            <a:gd name="connsiteY13" fmla="*/ 179403 h 409269"/>
                            <a:gd name="connsiteX14" fmla="*/ 190237 w 426229"/>
                            <a:gd name="connsiteY14" fmla="*/ 196929 h 409269"/>
                            <a:gd name="connsiteX15" fmla="*/ 217898 w 426229"/>
                            <a:gd name="connsiteY15" fmla="*/ 201082 h 409269"/>
                            <a:gd name="connsiteX16" fmla="*/ 216183 w 426229"/>
                            <a:gd name="connsiteY16" fmla="*/ 191137 h 409269"/>
                            <a:gd name="connsiteX17" fmla="*/ 177169 w 426229"/>
                            <a:gd name="connsiteY17" fmla="*/ 148542 h 409269"/>
                            <a:gd name="connsiteX18" fmla="*/ 145431 w 426229"/>
                            <a:gd name="connsiteY18" fmla="*/ 81905 h 409269"/>
                            <a:gd name="connsiteX19" fmla="*/ 215764 w 426229"/>
                            <a:gd name="connsiteY19" fmla="*/ 111051 h 409269"/>
                            <a:gd name="connsiteX20" fmla="*/ 229289 w 426229"/>
                            <a:gd name="connsiteY20" fmla="*/ 109832 h 409269"/>
                            <a:gd name="connsiteX21" fmla="*/ 230394 w 426229"/>
                            <a:gd name="connsiteY21" fmla="*/ 101945 h 409269"/>
                            <a:gd name="connsiteX22" fmla="*/ 208601 w 426229"/>
                            <a:gd name="connsiteY22" fmla="*/ 67503 h 409269"/>
                            <a:gd name="connsiteX23" fmla="*/ 174006 w 426229"/>
                            <a:gd name="connsiteY23" fmla="*/ 44338 h 409269"/>
                            <a:gd name="connsiteX24" fmla="*/ 158195 w 426229"/>
                            <a:gd name="connsiteY24" fmla="*/ 29708 h 409269"/>
                            <a:gd name="connsiteX25" fmla="*/ 156556 w 426229"/>
                            <a:gd name="connsiteY25" fmla="*/ 9058 h 409269"/>
                            <a:gd name="connsiteX26" fmla="*/ 180750 w 426229"/>
                            <a:gd name="connsiteY26" fmla="*/ 828 h 409269"/>
                            <a:gd name="connsiteX27" fmla="*/ 204030 w 426229"/>
                            <a:gd name="connsiteY27" fmla="*/ 15077 h 409269"/>
                            <a:gd name="connsiteX28" fmla="*/ 249750 w 426229"/>
                            <a:gd name="connsiteY28" fmla="*/ 59502 h 40926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</a:cxnLst>
                          <a:rect l="l" t="t" r="r" b="b"/>
                          <a:pathLst>
                            <a:path w="426229" h="409269">
                              <a:moveTo>
                                <a:pt x="249750" y="59502"/>
                              </a:moveTo>
                              <a:cubicBezTo>
                                <a:pt x="312119" y="129187"/>
                                <a:pt x="357915" y="218265"/>
                                <a:pt x="405045" y="297703"/>
                              </a:cubicBezTo>
                              <a:cubicBezTo>
                                <a:pt x="413465" y="311914"/>
                                <a:pt x="421961" y="326507"/>
                                <a:pt x="425010" y="341328"/>
                              </a:cubicBezTo>
                              <a:cubicBezTo>
                                <a:pt x="432058" y="375237"/>
                                <a:pt x="407826" y="405641"/>
                                <a:pt x="371631" y="408955"/>
                              </a:cubicBezTo>
                              <a:cubicBezTo>
                                <a:pt x="339170" y="411927"/>
                                <a:pt x="308461" y="393258"/>
                                <a:pt x="278476" y="377485"/>
                              </a:cubicBezTo>
                              <a:cubicBezTo>
                                <a:pt x="246206" y="360492"/>
                                <a:pt x="214011" y="343195"/>
                                <a:pt x="182197" y="325288"/>
                              </a:cubicBezTo>
                              <a:cubicBezTo>
                                <a:pt x="121428" y="291074"/>
                                <a:pt x="61726" y="254460"/>
                                <a:pt x="5299" y="213502"/>
                              </a:cubicBezTo>
                              <a:cubicBezTo>
                                <a:pt x="2366" y="209044"/>
                                <a:pt x="118" y="204358"/>
                                <a:pt x="4" y="199786"/>
                              </a:cubicBezTo>
                              <a:cubicBezTo>
                                <a:pt x="-301" y="186489"/>
                                <a:pt x="17415" y="181803"/>
                                <a:pt x="32769" y="184851"/>
                              </a:cubicBezTo>
                              <a:cubicBezTo>
                                <a:pt x="83443" y="194909"/>
                                <a:pt x="118609" y="253355"/>
                                <a:pt x="169244" y="265966"/>
                              </a:cubicBezTo>
                              <a:cubicBezTo>
                                <a:pt x="173663" y="267033"/>
                                <a:pt x="178312" y="267757"/>
                                <a:pt x="182197" y="266728"/>
                              </a:cubicBezTo>
                              <a:cubicBezTo>
                                <a:pt x="193856" y="263604"/>
                                <a:pt x="191761" y="247449"/>
                                <a:pt x="183417" y="236819"/>
                              </a:cubicBezTo>
                              <a:cubicBezTo>
                                <a:pt x="175073" y="226151"/>
                                <a:pt x="162576" y="217884"/>
                                <a:pt x="155109" y="206835"/>
                              </a:cubicBezTo>
                              <a:cubicBezTo>
                                <a:pt x="147641" y="195786"/>
                                <a:pt x="148936" y="179593"/>
                                <a:pt x="161814" y="179403"/>
                              </a:cubicBezTo>
                              <a:cubicBezTo>
                                <a:pt x="172406" y="179250"/>
                                <a:pt x="181588" y="189423"/>
                                <a:pt x="190237" y="196929"/>
                              </a:cubicBezTo>
                              <a:cubicBezTo>
                                <a:pt x="198886" y="204472"/>
                                <a:pt x="214888" y="209540"/>
                                <a:pt x="217898" y="201082"/>
                              </a:cubicBezTo>
                              <a:cubicBezTo>
                                <a:pt x="218964" y="198110"/>
                                <a:pt x="217783" y="194452"/>
                                <a:pt x="216183" y="191137"/>
                              </a:cubicBezTo>
                              <a:cubicBezTo>
                                <a:pt x="208449" y="174716"/>
                                <a:pt x="192028" y="161610"/>
                                <a:pt x="177169" y="148542"/>
                              </a:cubicBezTo>
                              <a:cubicBezTo>
                                <a:pt x="162309" y="135435"/>
                                <a:pt x="121390" y="103012"/>
                                <a:pt x="145431" y="81905"/>
                              </a:cubicBezTo>
                              <a:cubicBezTo>
                                <a:pt x="170006" y="60264"/>
                                <a:pt x="196257" y="102060"/>
                                <a:pt x="215764" y="111051"/>
                              </a:cubicBezTo>
                              <a:cubicBezTo>
                                <a:pt x="220260" y="113109"/>
                                <a:pt x="226470" y="113871"/>
                                <a:pt x="229289" y="109832"/>
                              </a:cubicBezTo>
                              <a:cubicBezTo>
                                <a:pt x="230851" y="107622"/>
                                <a:pt x="230775" y="104651"/>
                                <a:pt x="230394" y="101945"/>
                              </a:cubicBezTo>
                              <a:cubicBezTo>
                                <a:pt x="228337" y="88229"/>
                                <a:pt x="219270" y="76418"/>
                                <a:pt x="208601" y="67503"/>
                              </a:cubicBezTo>
                              <a:cubicBezTo>
                                <a:pt x="197933" y="58588"/>
                                <a:pt x="185589" y="52034"/>
                                <a:pt x="174006" y="44338"/>
                              </a:cubicBezTo>
                              <a:cubicBezTo>
                                <a:pt x="167986" y="40338"/>
                                <a:pt x="162005" y="35842"/>
                                <a:pt x="158195" y="29708"/>
                              </a:cubicBezTo>
                              <a:cubicBezTo>
                                <a:pt x="154385" y="23574"/>
                                <a:pt x="153013" y="15382"/>
                                <a:pt x="156556" y="9058"/>
                              </a:cubicBezTo>
                              <a:cubicBezTo>
                                <a:pt x="161015" y="1018"/>
                                <a:pt x="171872" y="-1496"/>
                                <a:pt x="180750" y="828"/>
                              </a:cubicBezTo>
                              <a:cubicBezTo>
                                <a:pt x="189628" y="3152"/>
                                <a:pt x="196981" y="9210"/>
                                <a:pt x="204030" y="15077"/>
                              </a:cubicBezTo>
                              <a:cubicBezTo>
                                <a:pt x="220297" y="28603"/>
                                <a:pt x="235424" y="43538"/>
                                <a:pt x="249750" y="5950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D58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28" name="图形 2">
                        <a:extLst>
                          <a:ext uri="{FF2B5EF4-FFF2-40B4-BE49-F238E27FC236}">
                            <a16:creationId xmlns:a16="http://schemas.microsoft.com/office/drawing/2014/main" id="{EF3081A7-6A4A-0257-163D-0C81290C837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101752" y="3184328"/>
                        <a:ext cx="567597" cy="548957"/>
                        <a:chOff x="10101752" y="3184328"/>
                        <a:chExt cx="567597" cy="548957"/>
                      </a:xfrm>
                    </p:grpSpPr>
                    <p:sp>
                      <p:nvSpPr>
                        <p:cNvPr id="129" name="任意多边形: 形状 128">
                          <a:extLst>
                            <a:ext uri="{FF2B5EF4-FFF2-40B4-BE49-F238E27FC236}">
                              <a16:creationId xmlns:a16="http://schemas.microsoft.com/office/drawing/2014/main" id="{14F8E118-8F5F-E7DD-7947-2425A6CF44F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101752" y="3184328"/>
                          <a:ext cx="567597" cy="548957"/>
                        </a:xfrm>
                        <a:custGeom>
                          <a:avLst/>
                          <a:gdLst>
                            <a:gd name="connsiteX0" fmla="*/ 453205 w 567597"/>
                            <a:gd name="connsiteY0" fmla="*/ 333978 h 548957"/>
                            <a:gd name="connsiteX1" fmla="*/ 383101 w 567597"/>
                            <a:gd name="connsiteY1" fmla="*/ 383356 h 548957"/>
                            <a:gd name="connsiteX2" fmla="*/ 330637 w 567597"/>
                            <a:gd name="connsiteY2" fmla="*/ 414826 h 548957"/>
                            <a:gd name="connsiteX3" fmla="*/ 116515 w 567597"/>
                            <a:gd name="connsiteY3" fmla="*/ 530536 h 548957"/>
                            <a:gd name="connsiteX4" fmla="*/ 68776 w 567597"/>
                            <a:gd name="connsiteY4" fmla="*/ 548405 h 548957"/>
                            <a:gd name="connsiteX5" fmla="*/ 43 w 567597"/>
                            <a:gd name="connsiteY5" fmla="*/ 486721 h 548957"/>
                            <a:gd name="connsiteX6" fmla="*/ 39401 w 567597"/>
                            <a:gd name="connsiteY6" fmla="*/ 390366 h 548957"/>
                            <a:gd name="connsiteX7" fmla="*/ 101084 w 567597"/>
                            <a:gd name="connsiteY7" fmla="*/ 292258 h 548957"/>
                            <a:gd name="connsiteX8" fmla="*/ 231273 w 567597"/>
                            <a:gd name="connsiteY8" fmla="*/ 113227 h 548957"/>
                            <a:gd name="connsiteX9" fmla="*/ 240073 w 567597"/>
                            <a:gd name="connsiteY9" fmla="*/ 102749 h 548957"/>
                            <a:gd name="connsiteX10" fmla="*/ 366756 w 567597"/>
                            <a:gd name="connsiteY10" fmla="*/ 4337 h 548957"/>
                            <a:gd name="connsiteX11" fmla="*/ 505782 w 567597"/>
                            <a:gd name="connsiteY11" fmla="*/ 42742 h 548957"/>
                            <a:gd name="connsiteX12" fmla="*/ 562399 w 567597"/>
                            <a:gd name="connsiteY12" fmla="*/ 109607 h 548957"/>
                            <a:gd name="connsiteX13" fmla="*/ 542626 w 567597"/>
                            <a:gd name="connsiteY13" fmla="*/ 232784 h 548957"/>
                            <a:gd name="connsiteX14" fmla="*/ 453205 w 567597"/>
                            <a:gd name="connsiteY14" fmla="*/ 333978 h 54895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567597" h="548957">
                              <a:moveTo>
                                <a:pt x="453205" y="333978"/>
                              </a:moveTo>
                              <a:cubicBezTo>
                                <a:pt x="430649" y="352152"/>
                                <a:pt x="407104" y="368268"/>
                                <a:pt x="383101" y="383356"/>
                              </a:cubicBezTo>
                              <a:cubicBezTo>
                                <a:pt x="365765" y="394290"/>
                                <a:pt x="348201" y="404615"/>
                                <a:pt x="330637" y="414826"/>
                              </a:cubicBezTo>
                              <a:cubicBezTo>
                                <a:pt x="260000" y="455822"/>
                                <a:pt x="188563" y="494417"/>
                                <a:pt x="116515" y="530536"/>
                              </a:cubicBezTo>
                              <a:cubicBezTo>
                                <a:pt x="100856" y="538385"/>
                                <a:pt x="84777" y="546271"/>
                                <a:pt x="68776" y="548405"/>
                              </a:cubicBezTo>
                              <a:cubicBezTo>
                                <a:pt x="32200" y="553282"/>
                                <a:pt x="1301" y="525316"/>
                                <a:pt x="43" y="486721"/>
                              </a:cubicBezTo>
                              <a:cubicBezTo>
                                <a:pt x="-1099" y="452088"/>
                                <a:pt x="20732" y="420960"/>
                                <a:pt x="39401" y="390366"/>
                              </a:cubicBezTo>
                              <a:cubicBezTo>
                                <a:pt x="59518" y="357447"/>
                                <a:pt x="79978" y="324643"/>
                                <a:pt x="101084" y="292258"/>
                              </a:cubicBezTo>
                              <a:cubicBezTo>
                                <a:pt x="141356" y="230422"/>
                                <a:pt x="184104" y="169919"/>
                                <a:pt x="231273" y="113227"/>
                              </a:cubicBezTo>
                              <a:cubicBezTo>
                                <a:pt x="234206" y="109721"/>
                                <a:pt x="237140" y="106216"/>
                                <a:pt x="240073" y="102749"/>
                              </a:cubicBezTo>
                              <a:cubicBezTo>
                                <a:pt x="276306" y="60077"/>
                                <a:pt x="318559" y="17558"/>
                                <a:pt x="366756" y="4337"/>
                              </a:cubicBezTo>
                              <a:cubicBezTo>
                                <a:pt x="419906" y="-10255"/>
                                <a:pt x="466806" y="14357"/>
                                <a:pt x="505782" y="42742"/>
                              </a:cubicBezTo>
                              <a:cubicBezTo>
                                <a:pt x="529367" y="59925"/>
                                <a:pt x="552531" y="79775"/>
                                <a:pt x="562399" y="109607"/>
                              </a:cubicBezTo>
                              <a:cubicBezTo>
                                <a:pt x="574477" y="145955"/>
                                <a:pt x="564533" y="192932"/>
                                <a:pt x="542626" y="232784"/>
                              </a:cubicBezTo>
                              <a:cubicBezTo>
                                <a:pt x="520642" y="272561"/>
                                <a:pt x="487952" y="306012"/>
                                <a:pt x="453205" y="33397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7E6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30" name="任意多边形: 形状 129">
                          <a:extLst>
                            <a:ext uri="{FF2B5EF4-FFF2-40B4-BE49-F238E27FC236}">
                              <a16:creationId xmlns:a16="http://schemas.microsoft.com/office/drawing/2014/main" id="{1EF1AA54-1113-88AB-8A37-538FEF8AEC3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101790" y="3292965"/>
                          <a:ext cx="383100" cy="440320"/>
                        </a:xfrm>
                        <a:custGeom>
                          <a:avLst/>
                          <a:gdLst>
                            <a:gd name="connsiteX0" fmla="*/ 383101 w 383100"/>
                            <a:gd name="connsiteY0" fmla="*/ 274719 h 440320"/>
                            <a:gd name="connsiteX1" fmla="*/ 330637 w 383100"/>
                            <a:gd name="connsiteY1" fmla="*/ 306189 h 440320"/>
                            <a:gd name="connsiteX2" fmla="*/ 116515 w 383100"/>
                            <a:gd name="connsiteY2" fmla="*/ 421899 h 440320"/>
                            <a:gd name="connsiteX3" fmla="*/ 68776 w 383100"/>
                            <a:gd name="connsiteY3" fmla="*/ 439768 h 440320"/>
                            <a:gd name="connsiteX4" fmla="*/ 43 w 383100"/>
                            <a:gd name="connsiteY4" fmla="*/ 378084 h 440320"/>
                            <a:gd name="connsiteX5" fmla="*/ 39401 w 383100"/>
                            <a:gd name="connsiteY5" fmla="*/ 281729 h 440320"/>
                            <a:gd name="connsiteX6" fmla="*/ 101084 w 383100"/>
                            <a:gd name="connsiteY6" fmla="*/ 183622 h 440320"/>
                            <a:gd name="connsiteX7" fmla="*/ 231273 w 383100"/>
                            <a:gd name="connsiteY7" fmla="*/ 4590 h 440320"/>
                            <a:gd name="connsiteX8" fmla="*/ 246208 w 383100"/>
                            <a:gd name="connsiteY8" fmla="*/ 18 h 440320"/>
                            <a:gd name="connsiteX9" fmla="*/ 202393 w 383100"/>
                            <a:gd name="connsiteY9" fmla="*/ 159123 h 440320"/>
                            <a:gd name="connsiteX10" fmla="*/ 197630 w 383100"/>
                            <a:gd name="connsiteY10" fmla="*/ 197376 h 440320"/>
                            <a:gd name="connsiteX11" fmla="*/ 227272 w 383100"/>
                            <a:gd name="connsiteY11" fmla="*/ 216997 h 440320"/>
                            <a:gd name="connsiteX12" fmla="*/ 242703 w 383100"/>
                            <a:gd name="connsiteY12" fmla="*/ 206901 h 440320"/>
                            <a:gd name="connsiteX13" fmla="*/ 326637 w 383100"/>
                            <a:gd name="connsiteY13" fmla="*/ 133063 h 440320"/>
                            <a:gd name="connsiteX14" fmla="*/ 360736 w 383100"/>
                            <a:gd name="connsiteY14" fmla="*/ 132263 h 440320"/>
                            <a:gd name="connsiteX15" fmla="*/ 317226 w 383100"/>
                            <a:gd name="connsiteY15" fmla="*/ 239095 h 440320"/>
                            <a:gd name="connsiteX16" fmla="*/ 267429 w 383100"/>
                            <a:gd name="connsiteY16" fmla="*/ 277424 h 440320"/>
                            <a:gd name="connsiteX17" fmla="*/ 262553 w 383100"/>
                            <a:gd name="connsiteY17" fmla="*/ 293083 h 440320"/>
                            <a:gd name="connsiteX18" fmla="*/ 286022 w 383100"/>
                            <a:gd name="connsiteY18" fmla="*/ 295369 h 440320"/>
                            <a:gd name="connsiteX19" fmla="*/ 344086 w 383100"/>
                            <a:gd name="connsiteY19" fmla="*/ 265803 h 440320"/>
                            <a:gd name="connsiteX20" fmla="*/ 383101 w 383100"/>
                            <a:gd name="connsiteY20" fmla="*/ 274719 h 44032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</a:cxnLst>
                          <a:rect l="l" t="t" r="r" b="b"/>
                          <a:pathLst>
                            <a:path w="383100" h="440320">
                              <a:moveTo>
                                <a:pt x="383101" y="274719"/>
                              </a:moveTo>
                              <a:cubicBezTo>
                                <a:pt x="365765" y="285653"/>
                                <a:pt x="348201" y="295978"/>
                                <a:pt x="330637" y="306189"/>
                              </a:cubicBezTo>
                              <a:cubicBezTo>
                                <a:pt x="259999" y="347185"/>
                                <a:pt x="188562" y="385780"/>
                                <a:pt x="116515" y="421899"/>
                              </a:cubicBezTo>
                              <a:cubicBezTo>
                                <a:pt x="100856" y="429748"/>
                                <a:pt x="84777" y="437634"/>
                                <a:pt x="68776" y="439768"/>
                              </a:cubicBezTo>
                              <a:cubicBezTo>
                                <a:pt x="32200" y="444645"/>
                                <a:pt x="1301" y="416679"/>
                                <a:pt x="43" y="378084"/>
                              </a:cubicBezTo>
                              <a:cubicBezTo>
                                <a:pt x="-1099" y="343451"/>
                                <a:pt x="20732" y="312323"/>
                                <a:pt x="39401" y="281729"/>
                              </a:cubicBezTo>
                              <a:cubicBezTo>
                                <a:pt x="59518" y="248811"/>
                                <a:pt x="79977" y="216007"/>
                                <a:pt x="101084" y="183622"/>
                              </a:cubicBezTo>
                              <a:cubicBezTo>
                                <a:pt x="141356" y="121785"/>
                                <a:pt x="184104" y="61283"/>
                                <a:pt x="231273" y="4590"/>
                              </a:cubicBezTo>
                              <a:cubicBezTo>
                                <a:pt x="236187" y="1808"/>
                                <a:pt x="241331" y="-211"/>
                                <a:pt x="246208" y="18"/>
                              </a:cubicBezTo>
                              <a:cubicBezTo>
                                <a:pt x="301262" y="2685"/>
                                <a:pt x="209022" y="143350"/>
                                <a:pt x="202393" y="159123"/>
                              </a:cubicBezTo>
                              <a:cubicBezTo>
                                <a:pt x="197325" y="171201"/>
                                <a:pt x="193858" y="184803"/>
                                <a:pt x="197630" y="197376"/>
                              </a:cubicBezTo>
                              <a:cubicBezTo>
                                <a:pt x="201402" y="209949"/>
                                <a:pt x="214584" y="220350"/>
                                <a:pt x="227272" y="216997"/>
                              </a:cubicBezTo>
                              <a:cubicBezTo>
                                <a:pt x="233292" y="215435"/>
                                <a:pt x="238206" y="211206"/>
                                <a:pt x="242703" y="206901"/>
                              </a:cubicBezTo>
                              <a:cubicBezTo>
                                <a:pt x="269867" y="180993"/>
                                <a:pt x="291928" y="147388"/>
                                <a:pt x="326637" y="133063"/>
                              </a:cubicBezTo>
                              <a:cubicBezTo>
                                <a:pt x="337533" y="128567"/>
                                <a:pt x="350525" y="126357"/>
                                <a:pt x="360736" y="132263"/>
                              </a:cubicBezTo>
                              <a:cubicBezTo>
                                <a:pt x="413504" y="162781"/>
                                <a:pt x="344924" y="224274"/>
                                <a:pt x="317226" y="239095"/>
                              </a:cubicBezTo>
                              <a:cubicBezTo>
                                <a:pt x="299090" y="248811"/>
                                <a:pt x="279698" y="259326"/>
                                <a:pt x="267429" y="277424"/>
                              </a:cubicBezTo>
                              <a:cubicBezTo>
                                <a:pt x="264152" y="282263"/>
                                <a:pt x="261333" y="288244"/>
                                <a:pt x="262553" y="293083"/>
                              </a:cubicBezTo>
                              <a:cubicBezTo>
                                <a:pt x="264762" y="301960"/>
                                <a:pt x="277069" y="299788"/>
                                <a:pt x="286022" y="295369"/>
                              </a:cubicBezTo>
                              <a:cubicBezTo>
                                <a:pt x="305491" y="285730"/>
                                <a:pt x="324122" y="271442"/>
                                <a:pt x="344086" y="265803"/>
                              </a:cubicBezTo>
                              <a:cubicBezTo>
                                <a:pt x="358793" y="261688"/>
                                <a:pt x="375100" y="264546"/>
                                <a:pt x="383101" y="27471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D58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31" name="图形 2">
                        <a:extLst>
                          <a:ext uri="{FF2B5EF4-FFF2-40B4-BE49-F238E27FC236}">
                            <a16:creationId xmlns:a16="http://schemas.microsoft.com/office/drawing/2014/main" id="{9A05F8ED-0A66-63B0-82BB-6D74B146EF88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927061" y="3022588"/>
                        <a:ext cx="407142" cy="732824"/>
                        <a:chOff x="9927061" y="3022588"/>
                        <a:chExt cx="407142" cy="732824"/>
                      </a:xfrm>
                    </p:grpSpPr>
                    <p:sp>
                      <p:nvSpPr>
                        <p:cNvPr id="132" name="任意多边形: 形状 131">
                          <a:extLst>
                            <a:ext uri="{FF2B5EF4-FFF2-40B4-BE49-F238E27FC236}">
                              <a16:creationId xmlns:a16="http://schemas.microsoft.com/office/drawing/2014/main" id="{8C036424-E24E-77D0-9E43-049A57AE51D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927061" y="3022588"/>
                          <a:ext cx="407142" cy="732824"/>
                        </a:xfrm>
                        <a:custGeom>
                          <a:avLst/>
                          <a:gdLst>
                            <a:gd name="connsiteX0" fmla="*/ 402877 w 407142"/>
                            <a:gd name="connsiteY0" fmla="*/ 250354 h 732824"/>
                            <a:gd name="connsiteX1" fmla="*/ 383027 w 407142"/>
                            <a:gd name="connsiteY1" fmla="*/ 340308 h 732824"/>
                            <a:gd name="connsiteX2" fmla="*/ 363254 w 407142"/>
                            <a:gd name="connsiteY2" fmla="*/ 403821 h 732824"/>
                            <a:gd name="connsiteX3" fmla="*/ 271242 w 407142"/>
                            <a:gd name="connsiteY3" fmla="*/ 654252 h 732824"/>
                            <a:gd name="connsiteX4" fmla="*/ 243619 w 407142"/>
                            <a:gd name="connsiteY4" fmla="*/ 704582 h 732824"/>
                            <a:gd name="connsiteX5" fmla="*/ 125929 w 407142"/>
                            <a:gd name="connsiteY5" fmla="*/ 716470 h 732824"/>
                            <a:gd name="connsiteX6" fmla="*/ 75903 w 407142"/>
                            <a:gd name="connsiteY6" fmla="*/ 618400 h 732824"/>
                            <a:gd name="connsiteX7" fmla="*/ 44623 w 407142"/>
                            <a:gd name="connsiteY7" fmla="*/ 501395 h 732824"/>
                            <a:gd name="connsiteX8" fmla="*/ 3627 w 407142"/>
                            <a:gd name="connsiteY8" fmla="*/ 273824 h 732824"/>
                            <a:gd name="connsiteX9" fmla="*/ 2331 w 407142"/>
                            <a:gd name="connsiteY9" fmla="*/ 259574 h 732824"/>
                            <a:gd name="connsiteX10" fmla="*/ 30030 w 407142"/>
                            <a:gd name="connsiteY10" fmla="*/ 90639 h 732824"/>
                            <a:gd name="connsiteX11" fmla="*/ 191041 w 407142"/>
                            <a:gd name="connsiteY11" fmla="*/ 6743 h 732824"/>
                            <a:gd name="connsiteX12" fmla="*/ 302294 w 407142"/>
                            <a:gd name="connsiteY12" fmla="*/ 8076 h 732824"/>
                            <a:gd name="connsiteX13" fmla="*/ 394076 w 407142"/>
                            <a:gd name="connsiteY13" fmla="*/ 109155 h 732824"/>
                            <a:gd name="connsiteX14" fmla="*/ 402877 w 407142"/>
                            <a:gd name="connsiteY14" fmla="*/ 250354 h 73282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407142" h="732824">
                              <a:moveTo>
                                <a:pt x="402877" y="250354"/>
                              </a:moveTo>
                              <a:cubicBezTo>
                                <a:pt x="398533" y="280872"/>
                                <a:pt x="391409" y="310781"/>
                                <a:pt x="383027" y="340308"/>
                              </a:cubicBezTo>
                              <a:cubicBezTo>
                                <a:pt x="376969" y="361644"/>
                                <a:pt x="370187" y="382790"/>
                                <a:pt x="363254" y="403821"/>
                              </a:cubicBezTo>
                              <a:cubicBezTo>
                                <a:pt x="335402" y="488403"/>
                                <a:pt x="304694" y="571956"/>
                                <a:pt x="271242" y="654252"/>
                              </a:cubicBezTo>
                              <a:cubicBezTo>
                                <a:pt x="263965" y="672159"/>
                                <a:pt x="256345" y="690371"/>
                                <a:pt x="243619" y="704582"/>
                              </a:cubicBezTo>
                              <a:cubicBezTo>
                                <a:pt x="214626" y="737044"/>
                                <a:pt x="161513" y="742225"/>
                                <a:pt x="125929" y="716470"/>
                              </a:cubicBezTo>
                              <a:cubicBezTo>
                                <a:pt x="94000" y="693381"/>
                                <a:pt x="86113" y="654481"/>
                                <a:pt x="75903" y="618400"/>
                              </a:cubicBezTo>
                              <a:cubicBezTo>
                                <a:pt x="64892" y="579576"/>
                                <a:pt x="54262" y="540600"/>
                                <a:pt x="44623" y="501395"/>
                              </a:cubicBezTo>
                              <a:cubicBezTo>
                                <a:pt x="26182" y="426529"/>
                                <a:pt x="11209" y="350595"/>
                                <a:pt x="3627" y="273824"/>
                              </a:cubicBezTo>
                              <a:cubicBezTo>
                                <a:pt x="3170" y="269061"/>
                                <a:pt x="2713" y="264299"/>
                                <a:pt x="2331" y="259574"/>
                              </a:cubicBezTo>
                              <a:cubicBezTo>
                                <a:pt x="-2697" y="201205"/>
                                <a:pt x="-2088" y="138150"/>
                                <a:pt x="30030" y="90639"/>
                              </a:cubicBezTo>
                              <a:cubicBezTo>
                                <a:pt x="65463" y="38289"/>
                                <a:pt x="130195" y="18020"/>
                                <a:pt x="191041" y="6743"/>
                              </a:cubicBezTo>
                              <a:cubicBezTo>
                                <a:pt x="227884" y="-77"/>
                                <a:pt x="266670" y="-4725"/>
                                <a:pt x="302294" y="8076"/>
                              </a:cubicBezTo>
                              <a:cubicBezTo>
                                <a:pt x="345727" y="23659"/>
                                <a:pt x="378569" y="64121"/>
                                <a:pt x="394076" y="109155"/>
                              </a:cubicBezTo>
                              <a:cubicBezTo>
                                <a:pt x="409583" y="154190"/>
                                <a:pt x="409583" y="203415"/>
                                <a:pt x="402877" y="25035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7E6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33" name="任意多边形: 形状 132">
                          <a:extLst>
                            <a:ext uri="{FF2B5EF4-FFF2-40B4-BE49-F238E27FC236}">
                              <a16:creationId xmlns:a16="http://schemas.microsoft.com/office/drawing/2014/main" id="{5070E2CD-1DC8-8A56-C9C1-0D3D757B72E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930650" y="3276838"/>
                          <a:ext cx="379400" cy="478575"/>
                        </a:xfrm>
                        <a:custGeom>
                          <a:avLst/>
                          <a:gdLst>
                            <a:gd name="connsiteX0" fmla="*/ 379400 w 379400"/>
                            <a:gd name="connsiteY0" fmla="*/ 86058 h 478575"/>
                            <a:gd name="connsiteX1" fmla="*/ 359626 w 379400"/>
                            <a:gd name="connsiteY1" fmla="*/ 149571 h 478575"/>
                            <a:gd name="connsiteX2" fmla="*/ 267614 w 379400"/>
                            <a:gd name="connsiteY2" fmla="*/ 400002 h 478575"/>
                            <a:gd name="connsiteX3" fmla="*/ 239992 w 379400"/>
                            <a:gd name="connsiteY3" fmla="*/ 450332 h 478575"/>
                            <a:gd name="connsiteX4" fmla="*/ 122301 w 379400"/>
                            <a:gd name="connsiteY4" fmla="*/ 462220 h 478575"/>
                            <a:gd name="connsiteX5" fmla="*/ 72276 w 379400"/>
                            <a:gd name="connsiteY5" fmla="*/ 364150 h 478575"/>
                            <a:gd name="connsiteX6" fmla="*/ 40996 w 379400"/>
                            <a:gd name="connsiteY6" fmla="*/ 247145 h 478575"/>
                            <a:gd name="connsiteX7" fmla="*/ 0 w 379400"/>
                            <a:gd name="connsiteY7" fmla="*/ 19574 h 478575"/>
                            <a:gd name="connsiteX8" fmla="*/ 9563 w 379400"/>
                            <a:gd name="connsiteY8" fmla="*/ 4524 h 478575"/>
                            <a:gd name="connsiteX9" fmla="*/ 54178 w 379400"/>
                            <a:gd name="connsiteY9" fmla="*/ 18355 h 478575"/>
                            <a:gd name="connsiteX10" fmla="*/ 91135 w 379400"/>
                            <a:gd name="connsiteY10" fmla="*/ 189843 h 478575"/>
                            <a:gd name="connsiteX11" fmla="*/ 101879 w 379400"/>
                            <a:gd name="connsiteY11" fmla="*/ 200625 h 478575"/>
                            <a:gd name="connsiteX12" fmla="*/ 134074 w 379400"/>
                            <a:gd name="connsiteY12" fmla="*/ 177803 h 478575"/>
                            <a:gd name="connsiteX13" fmla="*/ 140132 w 379400"/>
                            <a:gd name="connsiteY13" fmla="*/ 131778 h 478575"/>
                            <a:gd name="connsiteX14" fmla="*/ 174613 w 379400"/>
                            <a:gd name="connsiteY14" fmla="*/ 115243 h 478575"/>
                            <a:gd name="connsiteX15" fmla="*/ 181661 w 379400"/>
                            <a:gd name="connsiteY15" fmla="*/ 151476 h 478575"/>
                            <a:gd name="connsiteX16" fmla="*/ 201892 w 379400"/>
                            <a:gd name="connsiteY16" fmla="*/ 176470 h 478575"/>
                            <a:gd name="connsiteX17" fmla="*/ 210693 w 379400"/>
                            <a:gd name="connsiteY17" fmla="*/ 167211 h 478575"/>
                            <a:gd name="connsiteX18" fmla="*/ 220294 w 379400"/>
                            <a:gd name="connsiteY18" fmla="*/ 102784 h 478575"/>
                            <a:gd name="connsiteX19" fmla="*/ 234391 w 379400"/>
                            <a:gd name="connsiteY19" fmla="*/ 34928 h 478575"/>
                            <a:gd name="connsiteX20" fmla="*/ 246888 w 379400"/>
                            <a:gd name="connsiteY20" fmla="*/ 20031 h 478575"/>
                            <a:gd name="connsiteX21" fmla="*/ 297218 w 379400"/>
                            <a:gd name="connsiteY21" fmla="*/ 47577 h 478575"/>
                            <a:gd name="connsiteX22" fmla="*/ 287464 w 379400"/>
                            <a:gd name="connsiteY22" fmla="*/ 113833 h 478575"/>
                            <a:gd name="connsiteX23" fmla="*/ 276225 w 379400"/>
                            <a:gd name="connsiteY23" fmla="*/ 180013 h 478575"/>
                            <a:gd name="connsiteX24" fmla="*/ 285788 w 379400"/>
                            <a:gd name="connsiteY24" fmla="*/ 194719 h 478575"/>
                            <a:gd name="connsiteX25" fmla="*/ 309257 w 379400"/>
                            <a:gd name="connsiteY25" fmla="*/ 177651 h 478575"/>
                            <a:gd name="connsiteX26" fmla="*/ 335814 w 379400"/>
                            <a:gd name="connsiteY26" fmla="*/ 111014 h 478575"/>
                            <a:gd name="connsiteX27" fmla="*/ 379400 w 379400"/>
                            <a:gd name="connsiteY27" fmla="*/ 86058 h 47857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</a:cxnLst>
                          <a:rect l="l" t="t" r="r" b="b"/>
                          <a:pathLst>
                            <a:path w="379400" h="478575">
                              <a:moveTo>
                                <a:pt x="379400" y="86058"/>
                              </a:moveTo>
                              <a:cubicBezTo>
                                <a:pt x="373342" y="107394"/>
                                <a:pt x="366560" y="128540"/>
                                <a:pt x="359626" y="149571"/>
                              </a:cubicBezTo>
                              <a:cubicBezTo>
                                <a:pt x="331775" y="234153"/>
                                <a:pt x="301066" y="317706"/>
                                <a:pt x="267614" y="400002"/>
                              </a:cubicBezTo>
                              <a:cubicBezTo>
                                <a:pt x="260338" y="417909"/>
                                <a:pt x="252718" y="436121"/>
                                <a:pt x="239992" y="450332"/>
                              </a:cubicBezTo>
                              <a:cubicBezTo>
                                <a:pt x="210998" y="482794"/>
                                <a:pt x="157886" y="487975"/>
                                <a:pt x="122301" y="462220"/>
                              </a:cubicBezTo>
                              <a:cubicBezTo>
                                <a:pt x="90373" y="439131"/>
                                <a:pt x="82487" y="400231"/>
                                <a:pt x="72276" y="364150"/>
                              </a:cubicBezTo>
                              <a:cubicBezTo>
                                <a:pt x="61265" y="325326"/>
                                <a:pt x="50635" y="286350"/>
                                <a:pt x="40996" y="247145"/>
                              </a:cubicBezTo>
                              <a:cubicBezTo>
                                <a:pt x="22555" y="172279"/>
                                <a:pt x="7582" y="96345"/>
                                <a:pt x="0" y="19574"/>
                              </a:cubicBezTo>
                              <a:cubicBezTo>
                                <a:pt x="2019" y="13744"/>
                                <a:pt x="4877" y="8220"/>
                                <a:pt x="9563" y="4524"/>
                              </a:cubicBezTo>
                              <a:cubicBezTo>
                                <a:pt x="23127" y="-6296"/>
                                <a:pt x="43739" y="3877"/>
                                <a:pt x="54178" y="18355"/>
                              </a:cubicBezTo>
                              <a:cubicBezTo>
                                <a:pt x="88735" y="66094"/>
                                <a:pt x="59208" y="140122"/>
                                <a:pt x="91135" y="189843"/>
                              </a:cubicBezTo>
                              <a:cubicBezTo>
                                <a:pt x="93954" y="194186"/>
                                <a:pt x="97346" y="198377"/>
                                <a:pt x="101879" y="200625"/>
                              </a:cubicBezTo>
                              <a:cubicBezTo>
                                <a:pt x="115481" y="207292"/>
                                <a:pt x="130416" y="192814"/>
                                <a:pt x="134074" y="177803"/>
                              </a:cubicBezTo>
                              <a:cubicBezTo>
                                <a:pt x="137732" y="162792"/>
                                <a:pt x="135255" y="146409"/>
                                <a:pt x="140132" y="131778"/>
                              </a:cubicBezTo>
                              <a:cubicBezTo>
                                <a:pt x="144971" y="117148"/>
                                <a:pt x="162954" y="105299"/>
                                <a:pt x="174613" y="115243"/>
                              </a:cubicBezTo>
                              <a:cubicBezTo>
                                <a:pt x="184176" y="123396"/>
                                <a:pt x="181775" y="138712"/>
                                <a:pt x="181661" y="151476"/>
                              </a:cubicBezTo>
                              <a:cubicBezTo>
                                <a:pt x="181509" y="164278"/>
                                <a:pt x="190462" y="180813"/>
                                <a:pt x="201892" y="176470"/>
                              </a:cubicBezTo>
                              <a:cubicBezTo>
                                <a:pt x="205893" y="174946"/>
                                <a:pt x="208674" y="171097"/>
                                <a:pt x="210693" y="167211"/>
                              </a:cubicBezTo>
                              <a:cubicBezTo>
                                <a:pt x="220866" y="148085"/>
                                <a:pt x="219875" y="124806"/>
                                <a:pt x="220294" y="102784"/>
                              </a:cubicBezTo>
                              <a:cubicBezTo>
                                <a:pt x="220751" y="79353"/>
                                <a:pt x="223381" y="55197"/>
                                <a:pt x="234391" y="34928"/>
                              </a:cubicBezTo>
                              <a:cubicBezTo>
                                <a:pt x="237554" y="29137"/>
                                <a:pt x="241478" y="23574"/>
                                <a:pt x="246888" y="20031"/>
                              </a:cubicBezTo>
                              <a:cubicBezTo>
                                <a:pt x="265253" y="7915"/>
                                <a:pt x="291351" y="25479"/>
                                <a:pt x="297218" y="47577"/>
                              </a:cubicBezTo>
                              <a:cubicBezTo>
                                <a:pt x="303124" y="69637"/>
                                <a:pt x="295351" y="92688"/>
                                <a:pt x="287464" y="113833"/>
                              </a:cubicBezTo>
                              <a:cubicBezTo>
                                <a:pt x="279578" y="134979"/>
                                <a:pt x="271310" y="157686"/>
                                <a:pt x="276225" y="180013"/>
                              </a:cubicBezTo>
                              <a:cubicBezTo>
                                <a:pt x="277559" y="185995"/>
                                <a:pt x="280302" y="192357"/>
                                <a:pt x="285788" y="194719"/>
                              </a:cubicBezTo>
                              <a:cubicBezTo>
                                <a:pt x="295695" y="199139"/>
                                <a:pt x="305029" y="187823"/>
                                <a:pt x="309257" y="177651"/>
                              </a:cubicBezTo>
                              <a:cubicBezTo>
                                <a:pt x="318402" y="155515"/>
                                <a:pt x="322669" y="130788"/>
                                <a:pt x="335814" y="111014"/>
                              </a:cubicBezTo>
                              <a:cubicBezTo>
                                <a:pt x="345605" y="96345"/>
                                <a:pt x="363055" y="85372"/>
                                <a:pt x="379400" y="8605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E298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sp>
                    <p:nvSpPr>
                      <p:cNvPr id="134" name="任意多边形: 形状 133">
                        <a:extLst>
                          <a:ext uri="{FF2B5EF4-FFF2-40B4-BE49-F238E27FC236}">
                            <a16:creationId xmlns:a16="http://schemas.microsoft.com/office/drawing/2014/main" id="{5375781E-923B-F3CC-9A8B-BA143D663107}"/>
                          </a:ext>
                        </a:extLst>
                      </p:cNvPr>
                      <p:cNvSpPr/>
                      <p:nvPr/>
                    </p:nvSpPr>
                    <p:spPr>
                      <a:xfrm rot="-2742541">
                        <a:off x="10157384" y="3036031"/>
                        <a:ext cx="122376" cy="219150"/>
                      </a:xfrm>
                      <a:custGeom>
                        <a:avLst/>
                        <a:gdLst>
                          <a:gd name="connsiteX0" fmla="*/ 122377 w 122376"/>
                          <a:gd name="connsiteY0" fmla="*/ 109575 h 219150"/>
                          <a:gd name="connsiteX1" fmla="*/ 61188 w 122376"/>
                          <a:gd name="connsiteY1" fmla="*/ 219151 h 219150"/>
                          <a:gd name="connsiteX2" fmla="*/ 0 w 122376"/>
                          <a:gd name="connsiteY2" fmla="*/ 109575 h 219150"/>
                          <a:gd name="connsiteX3" fmla="*/ 61188 w 122376"/>
                          <a:gd name="connsiteY3" fmla="*/ 0 h 219150"/>
                          <a:gd name="connsiteX4" fmla="*/ 122377 w 122376"/>
                          <a:gd name="connsiteY4" fmla="*/ 109575 h 21915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22376" h="219150">
                            <a:moveTo>
                              <a:pt x="122377" y="109575"/>
                            </a:moveTo>
                            <a:cubicBezTo>
                              <a:pt x="122377" y="170092"/>
                              <a:pt x="94983" y="219151"/>
                              <a:pt x="61188" y="219151"/>
                            </a:cubicBezTo>
                            <a:cubicBezTo>
                              <a:pt x="27395" y="219151"/>
                              <a:pt x="0" y="170092"/>
                              <a:pt x="0" y="109575"/>
                            </a:cubicBezTo>
                            <a:cubicBezTo>
                              <a:pt x="0" y="49058"/>
                              <a:pt x="27394" y="0"/>
                              <a:pt x="61188" y="0"/>
                            </a:cubicBezTo>
                            <a:cubicBezTo>
                              <a:pt x="94982" y="0"/>
                              <a:pt x="122377" y="49058"/>
                              <a:pt x="122377" y="109575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5" name="任意多边形: 形状 134">
                        <a:extLst>
                          <a:ext uri="{FF2B5EF4-FFF2-40B4-BE49-F238E27FC236}">
                            <a16:creationId xmlns:a16="http://schemas.microsoft.com/office/drawing/2014/main" id="{E3D7F4EF-CFE0-88EA-11F1-2520123CF447}"/>
                          </a:ext>
                        </a:extLst>
                      </p:cNvPr>
                      <p:cNvSpPr/>
                      <p:nvPr/>
                    </p:nvSpPr>
                    <p:spPr>
                      <a:xfrm rot="-1536403">
                        <a:off x="10362582" y="3209378"/>
                        <a:ext cx="193932" cy="108358"/>
                      </a:xfrm>
                      <a:custGeom>
                        <a:avLst/>
                        <a:gdLst>
                          <a:gd name="connsiteX0" fmla="*/ 193933 w 193932"/>
                          <a:gd name="connsiteY0" fmla="*/ 54179 h 108358"/>
                          <a:gd name="connsiteX1" fmla="*/ 96966 w 193932"/>
                          <a:gd name="connsiteY1" fmla="*/ 108358 h 108358"/>
                          <a:gd name="connsiteX2" fmla="*/ 0 w 193932"/>
                          <a:gd name="connsiteY2" fmla="*/ 54179 h 108358"/>
                          <a:gd name="connsiteX3" fmla="*/ 96966 w 193932"/>
                          <a:gd name="connsiteY3" fmla="*/ 0 h 108358"/>
                          <a:gd name="connsiteX4" fmla="*/ 193933 w 193932"/>
                          <a:gd name="connsiteY4" fmla="*/ 54179 h 10835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93932" h="108358">
                            <a:moveTo>
                              <a:pt x="193933" y="54179"/>
                            </a:moveTo>
                            <a:cubicBezTo>
                              <a:pt x="193933" y="84102"/>
                              <a:pt x="150520" y="108358"/>
                              <a:pt x="96966" y="108358"/>
                            </a:cubicBezTo>
                            <a:cubicBezTo>
                              <a:pt x="43413" y="108358"/>
                              <a:pt x="0" y="84101"/>
                              <a:pt x="0" y="54179"/>
                            </a:cubicBezTo>
                            <a:cubicBezTo>
                              <a:pt x="0" y="24257"/>
                              <a:pt x="43413" y="0"/>
                              <a:pt x="96966" y="0"/>
                            </a:cubicBezTo>
                            <a:cubicBezTo>
                              <a:pt x="150520" y="0"/>
                              <a:pt x="193933" y="24257"/>
                              <a:pt x="193933" y="5417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6" name="任意多边形: 形状 135">
                        <a:extLst>
                          <a:ext uri="{FF2B5EF4-FFF2-40B4-BE49-F238E27FC236}">
                            <a16:creationId xmlns:a16="http://schemas.microsoft.com/office/drawing/2014/main" id="{9DAD9A27-A4ED-9B07-2FCE-4E833A7CD3C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51052" y="3262120"/>
                        <a:ext cx="178539" cy="132299"/>
                      </a:xfrm>
                      <a:custGeom>
                        <a:avLst/>
                        <a:gdLst>
                          <a:gd name="connsiteX0" fmla="*/ 3755 w 178539"/>
                          <a:gd name="connsiteY0" fmla="*/ 20385 h 132299"/>
                          <a:gd name="connsiteX1" fmla="*/ 114816 w 178539"/>
                          <a:gd name="connsiteY1" fmla="*/ 18366 h 132299"/>
                          <a:gd name="connsiteX2" fmla="*/ 174785 w 178539"/>
                          <a:gd name="connsiteY2" fmla="*/ 111901 h 132299"/>
                          <a:gd name="connsiteX3" fmla="*/ 63724 w 178539"/>
                          <a:gd name="connsiteY3" fmla="*/ 113920 h 132299"/>
                          <a:gd name="connsiteX4" fmla="*/ 3755 w 178539"/>
                          <a:gd name="connsiteY4" fmla="*/ 20385 h 13229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78539" h="132299">
                            <a:moveTo>
                              <a:pt x="3755" y="20385"/>
                            </a:moveTo>
                            <a:cubicBezTo>
                              <a:pt x="17851" y="-5980"/>
                              <a:pt x="67610" y="-6895"/>
                              <a:pt x="114816" y="18366"/>
                            </a:cubicBezTo>
                            <a:cubicBezTo>
                              <a:pt x="162060" y="43626"/>
                              <a:pt x="188882" y="85498"/>
                              <a:pt x="174785" y="111901"/>
                            </a:cubicBezTo>
                            <a:cubicBezTo>
                              <a:pt x="160688" y="138304"/>
                              <a:pt x="110929" y="139181"/>
                              <a:pt x="63724" y="113920"/>
                            </a:cubicBezTo>
                            <a:cubicBezTo>
                              <a:pt x="16479" y="88622"/>
                              <a:pt x="-10342" y="46750"/>
                              <a:pt x="3755" y="20385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</p:grpSp>
          </p:grpSp>
        </p:grpSp>
        <p:grpSp>
          <p:nvGrpSpPr>
            <p:cNvPr id="137" name="图形 2">
              <a:extLst>
                <a:ext uri="{FF2B5EF4-FFF2-40B4-BE49-F238E27FC236}">
                  <a16:creationId xmlns:a16="http://schemas.microsoft.com/office/drawing/2014/main" id="{D7C6F149-4711-B330-A355-F1A8B4B243C3}"/>
                </a:ext>
              </a:extLst>
            </p:cNvPr>
            <p:cNvGrpSpPr/>
            <p:nvPr/>
          </p:nvGrpSpPr>
          <p:grpSpPr>
            <a:xfrm>
              <a:off x="8036966" y="5215928"/>
              <a:ext cx="2631033" cy="1642071"/>
              <a:chOff x="8036966" y="5215928"/>
              <a:chExt cx="2631033" cy="1642071"/>
            </a:xfrm>
          </p:grpSpPr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D2F38438-E2E4-08D1-6740-5DCAC57EDA91}"/>
                  </a:ext>
                </a:extLst>
              </p:cNvPr>
              <p:cNvSpPr/>
              <p:nvPr/>
            </p:nvSpPr>
            <p:spPr>
              <a:xfrm>
                <a:off x="8036966" y="5215928"/>
                <a:ext cx="2631033" cy="1642071"/>
              </a:xfrm>
              <a:custGeom>
                <a:avLst/>
                <a:gdLst>
                  <a:gd name="connsiteX0" fmla="*/ 2631034 w 2631033"/>
                  <a:gd name="connsiteY0" fmla="*/ 7239 h 1642071"/>
                  <a:gd name="connsiteX1" fmla="*/ 2631034 w 2631033"/>
                  <a:gd name="connsiteY1" fmla="*/ 1592047 h 1642071"/>
                  <a:gd name="connsiteX2" fmla="*/ 2564016 w 2631033"/>
                  <a:gd name="connsiteY2" fmla="*/ 1642072 h 1642071"/>
                  <a:gd name="connsiteX3" fmla="*/ 0 w 2631033"/>
                  <a:gd name="connsiteY3" fmla="*/ 1642072 h 1642071"/>
                  <a:gd name="connsiteX4" fmla="*/ 104166 w 2631033"/>
                  <a:gd name="connsiteY4" fmla="*/ 1448448 h 1642071"/>
                  <a:gd name="connsiteX5" fmla="*/ 337757 w 2631033"/>
                  <a:gd name="connsiteY5" fmla="*/ 1286980 h 1642071"/>
                  <a:gd name="connsiteX6" fmla="*/ 645605 w 2631033"/>
                  <a:gd name="connsiteY6" fmla="*/ 1221791 h 1642071"/>
                  <a:gd name="connsiteX7" fmla="*/ 699021 w 2631033"/>
                  <a:gd name="connsiteY7" fmla="*/ 1220762 h 1642071"/>
                  <a:gd name="connsiteX8" fmla="*/ 742607 w 2631033"/>
                  <a:gd name="connsiteY8" fmla="*/ 1221333 h 1642071"/>
                  <a:gd name="connsiteX9" fmla="*/ 747370 w 2631033"/>
                  <a:gd name="connsiteY9" fmla="*/ 1184758 h 1642071"/>
                  <a:gd name="connsiteX10" fmla="*/ 921106 w 2631033"/>
                  <a:gd name="connsiteY10" fmla="*/ 940156 h 1642071"/>
                  <a:gd name="connsiteX11" fmla="*/ 1061238 w 2631033"/>
                  <a:gd name="connsiteY11" fmla="*/ 895121 h 1642071"/>
                  <a:gd name="connsiteX12" fmla="*/ 1064590 w 2631033"/>
                  <a:gd name="connsiteY12" fmla="*/ 547459 h 1642071"/>
                  <a:gd name="connsiteX13" fmla="*/ 1085165 w 2631033"/>
                  <a:gd name="connsiteY13" fmla="*/ 467716 h 1642071"/>
                  <a:gd name="connsiteX14" fmla="*/ 1293648 w 2631033"/>
                  <a:gd name="connsiteY14" fmla="*/ 149847 h 1642071"/>
                  <a:gd name="connsiteX15" fmla="*/ 1459688 w 2631033"/>
                  <a:gd name="connsiteY15" fmla="*/ 44615 h 1642071"/>
                  <a:gd name="connsiteX16" fmla="*/ 1652816 w 2631033"/>
                  <a:gd name="connsiteY16" fmla="*/ 419 h 1642071"/>
                  <a:gd name="connsiteX17" fmla="*/ 1673581 w 2631033"/>
                  <a:gd name="connsiteY17" fmla="*/ 0 h 1642071"/>
                  <a:gd name="connsiteX18" fmla="*/ 1710728 w 2631033"/>
                  <a:gd name="connsiteY18" fmla="*/ 1295 h 1642071"/>
                  <a:gd name="connsiteX19" fmla="*/ 2103730 w 2631033"/>
                  <a:gd name="connsiteY19" fmla="*/ 208864 h 1642071"/>
                  <a:gd name="connsiteX20" fmla="*/ 2182178 w 2631033"/>
                  <a:gd name="connsiteY20" fmla="*/ 319430 h 1642071"/>
                  <a:gd name="connsiteX21" fmla="*/ 2256092 w 2631033"/>
                  <a:gd name="connsiteY21" fmla="*/ 304228 h 1642071"/>
                  <a:gd name="connsiteX22" fmla="*/ 2264627 w 2631033"/>
                  <a:gd name="connsiteY22" fmla="*/ 303733 h 1642071"/>
                  <a:gd name="connsiteX23" fmla="*/ 2275866 w 2631033"/>
                  <a:gd name="connsiteY23" fmla="*/ 303505 h 1642071"/>
                  <a:gd name="connsiteX24" fmla="*/ 2334997 w 2631033"/>
                  <a:gd name="connsiteY24" fmla="*/ 309677 h 1642071"/>
                  <a:gd name="connsiteX25" fmla="*/ 2444763 w 2631033"/>
                  <a:gd name="connsiteY25" fmla="*/ 142303 h 1642071"/>
                  <a:gd name="connsiteX26" fmla="*/ 2631034 w 2631033"/>
                  <a:gd name="connsiteY26" fmla="*/ 7239 h 1642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631033" h="1642071">
                    <a:moveTo>
                      <a:pt x="2631034" y="7239"/>
                    </a:moveTo>
                    <a:lnTo>
                      <a:pt x="2631034" y="1592047"/>
                    </a:lnTo>
                    <a:cubicBezTo>
                      <a:pt x="2608974" y="1609077"/>
                      <a:pt x="2586648" y="1625765"/>
                      <a:pt x="2564016" y="1642072"/>
                    </a:cubicBezTo>
                    <a:lnTo>
                      <a:pt x="0" y="1642072"/>
                    </a:lnTo>
                    <a:cubicBezTo>
                      <a:pt x="15812" y="1573263"/>
                      <a:pt x="50940" y="1507617"/>
                      <a:pt x="104166" y="1448448"/>
                    </a:cubicBezTo>
                    <a:cubicBezTo>
                      <a:pt x="163754" y="1382268"/>
                      <a:pt x="246736" y="1324928"/>
                      <a:pt x="337757" y="1286980"/>
                    </a:cubicBezTo>
                    <a:cubicBezTo>
                      <a:pt x="433312" y="1247089"/>
                      <a:pt x="531114" y="1226401"/>
                      <a:pt x="645605" y="1221791"/>
                    </a:cubicBezTo>
                    <a:cubicBezTo>
                      <a:pt x="662940" y="1221105"/>
                      <a:pt x="680390" y="1220762"/>
                      <a:pt x="699021" y="1220762"/>
                    </a:cubicBezTo>
                    <a:cubicBezTo>
                      <a:pt x="713728" y="1220762"/>
                      <a:pt x="728282" y="1220991"/>
                      <a:pt x="742607" y="1221333"/>
                    </a:cubicBezTo>
                    <a:cubicBezTo>
                      <a:pt x="743598" y="1208989"/>
                      <a:pt x="745198" y="1196759"/>
                      <a:pt x="747370" y="1184758"/>
                    </a:cubicBezTo>
                    <a:cubicBezTo>
                      <a:pt x="766458" y="1079030"/>
                      <a:pt x="826542" y="994448"/>
                      <a:pt x="921106" y="940156"/>
                    </a:cubicBezTo>
                    <a:cubicBezTo>
                      <a:pt x="963397" y="915924"/>
                      <a:pt x="1011365" y="900532"/>
                      <a:pt x="1061238" y="895121"/>
                    </a:cubicBezTo>
                    <a:cubicBezTo>
                      <a:pt x="1041388" y="771868"/>
                      <a:pt x="1042493" y="655511"/>
                      <a:pt x="1064590" y="547459"/>
                    </a:cubicBezTo>
                    <a:cubicBezTo>
                      <a:pt x="1070115" y="520332"/>
                      <a:pt x="1076973" y="493776"/>
                      <a:pt x="1085165" y="467716"/>
                    </a:cubicBezTo>
                    <a:cubicBezTo>
                      <a:pt x="1123150" y="346710"/>
                      <a:pt x="1197179" y="233820"/>
                      <a:pt x="1293648" y="149847"/>
                    </a:cubicBezTo>
                    <a:cubicBezTo>
                      <a:pt x="1345273" y="104928"/>
                      <a:pt x="1401166" y="69571"/>
                      <a:pt x="1459688" y="44615"/>
                    </a:cubicBezTo>
                    <a:cubicBezTo>
                      <a:pt x="1521676" y="18059"/>
                      <a:pt x="1586636" y="3086"/>
                      <a:pt x="1652816" y="419"/>
                    </a:cubicBezTo>
                    <a:cubicBezTo>
                      <a:pt x="1659751" y="153"/>
                      <a:pt x="1666723" y="0"/>
                      <a:pt x="1673581" y="0"/>
                    </a:cubicBezTo>
                    <a:cubicBezTo>
                      <a:pt x="1685963" y="0"/>
                      <a:pt x="1698422" y="457"/>
                      <a:pt x="1710728" y="1295"/>
                    </a:cubicBezTo>
                    <a:cubicBezTo>
                      <a:pt x="1858023" y="11887"/>
                      <a:pt x="1997545" y="85611"/>
                      <a:pt x="2103730" y="208864"/>
                    </a:cubicBezTo>
                    <a:cubicBezTo>
                      <a:pt x="2133105" y="243002"/>
                      <a:pt x="2159356" y="279997"/>
                      <a:pt x="2182178" y="319430"/>
                    </a:cubicBezTo>
                    <a:cubicBezTo>
                      <a:pt x="2206181" y="311125"/>
                      <a:pt x="2230984" y="305981"/>
                      <a:pt x="2256092" y="304228"/>
                    </a:cubicBezTo>
                    <a:cubicBezTo>
                      <a:pt x="2256473" y="304190"/>
                      <a:pt x="2264207" y="303733"/>
                      <a:pt x="2264627" y="303733"/>
                    </a:cubicBezTo>
                    <a:cubicBezTo>
                      <a:pt x="2268398" y="303581"/>
                      <a:pt x="2272132" y="303505"/>
                      <a:pt x="2275866" y="303505"/>
                    </a:cubicBezTo>
                    <a:cubicBezTo>
                      <a:pt x="2295601" y="303505"/>
                      <a:pt x="2315451" y="305600"/>
                      <a:pt x="2334997" y="309677"/>
                    </a:cubicBezTo>
                    <a:cubicBezTo>
                      <a:pt x="2363038" y="247917"/>
                      <a:pt x="2400262" y="190995"/>
                      <a:pt x="2444763" y="142303"/>
                    </a:cubicBezTo>
                    <a:cubicBezTo>
                      <a:pt x="2498027" y="84048"/>
                      <a:pt x="2561807" y="37871"/>
                      <a:pt x="2631034" y="7239"/>
                    </a:cubicBezTo>
                    <a:close/>
                  </a:path>
                </a:pathLst>
              </a:custGeom>
              <a:solidFill>
                <a:srgbClr val="ACC93C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59FD4172-61B2-83EB-F25D-7B9B98A9055B}"/>
                  </a:ext>
                </a:extLst>
              </p:cNvPr>
              <p:cNvSpPr/>
              <p:nvPr/>
            </p:nvSpPr>
            <p:spPr>
              <a:xfrm>
                <a:off x="8115757" y="5292163"/>
                <a:ext cx="2552242" cy="1565836"/>
              </a:xfrm>
              <a:custGeom>
                <a:avLst/>
                <a:gdLst>
                  <a:gd name="connsiteX0" fmla="*/ 2552243 w 2552242"/>
                  <a:gd name="connsiteY0" fmla="*/ 15662 h 1565836"/>
                  <a:gd name="connsiteX1" fmla="*/ 2552243 w 2552242"/>
                  <a:gd name="connsiteY1" fmla="*/ 1515812 h 1565836"/>
                  <a:gd name="connsiteX2" fmla="*/ 2485225 w 2552242"/>
                  <a:gd name="connsiteY2" fmla="*/ 1565837 h 1565836"/>
                  <a:gd name="connsiteX3" fmla="*/ 0 w 2552242"/>
                  <a:gd name="connsiteY3" fmla="*/ 1565837 h 1565836"/>
                  <a:gd name="connsiteX4" fmla="*/ 82029 w 2552242"/>
                  <a:gd name="connsiteY4" fmla="*/ 1423191 h 1565836"/>
                  <a:gd name="connsiteX5" fmla="*/ 288303 w 2552242"/>
                  <a:gd name="connsiteY5" fmla="*/ 1281077 h 1565836"/>
                  <a:gd name="connsiteX6" fmla="*/ 569862 w 2552242"/>
                  <a:gd name="connsiteY6" fmla="*/ 1221718 h 1565836"/>
                  <a:gd name="connsiteX7" fmla="*/ 741883 w 2552242"/>
                  <a:gd name="connsiteY7" fmla="*/ 1224651 h 1565836"/>
                  <a:gd name="connsiteX8" fmla="*/ 743560 w 2552242"/>
                  <a:gd name="connsiteY8" fmla="*/ 1122086 h 1565836"/>
                  <a:gd name="connsiteX9" fmla="*/ 880263 w 2552242"/>
                  <a:gd name="connsiteY9" fmla="*/ 930024 h 1565836"/>
                  <a:gd name="connsiteX10" fmla="*/ 1010983 w 2552242"/>
                  <a:gd name="connsiteY10" fmla="*/ 893143 h 1565836"/>
                  <a:gd name="connsiteX11" fmla="*/ 1075944 w 2552242"/>
                  <a:gd name="connsiteY11" fmla="*/ 897296 h 1565836"/>
                  <a:gd name="connsiteX12" fmla="*/ 1079068 w 2552242"/>
                  <a:gd name="connsiteY12" fmla="*/ 414341 h 1565836"/>
                  <a:gd name="connsiteX13" fmla="*/ 1097585 w 2552242"/>
                  <a:gd name="connsiteY13" fmla="*/ 363553 h 1565836"/>
                  <a:gd name="connsiteX14" fmla="*/ 1235202 w 2552242"/>
                  <a:gd name="connsiteY14" fmla="*/ 158765 h 1565836"/>
                  <a:gd name="connsiteX15" fmla="*/ 1264882 w 2552242"/>
                  <a:gd name="connsiteY15" fmla="*/ 131105 h 1565836"/>
                  <a:gd name="connsiteX16" fmla="*/ 1415682 w 2552242"/>
                  <a:gd name="connsiteY16" fmla="*/ 36388 h 1565836"/>
                  <a:gd name="connsiteX17" fmla="*/ 1422502 w 2552242"/>
                  <a:gd name="connsiteY17" fmla="*/ 33645 h 1565836"/>
                  <a:gd name="connsiteX18" fmla="*/ 1577112 w 2552242"/>
                  <a:gd name="connsiteY18" fmla="*/ 346 h 1565836"/>
                  <a:gd name="connsiteX19" fmla="*/ 1626604 w 2552242"/>
                  <a:gd name="connsiteY19" fmla="*/ 1108 h 1565836"/>
                  <a:gd name="connsiteX20" fmla="*/ 1967179 w 2552242"/>
                  <a:gd name="connsiteY20" fmla="*/ 182388 h 1565836"/>
                  <a:gd name="connsiteX21" fmla="*/ 2070087 w 2552242"/>
                  <a:gd name="connsiteY21" fmla="*/ 345494 h 1565836"/>
                  <a:gd name="connsiteX22" fmla="*/ 2182673 w 2552242"/>
                  <a:gd name="connsiteY22" fmla="*/ 304003 h 1565836"/>
                  <a:gd name="connsiteX23" fmla="*/ 2188846 w 2552242"/>
                  <a:gd name="connsiteY23" fmla="*/ 303660 h 1565836"/>
                  <a:gd name="connsiteX24" fmla="*/ 2300630 w 2552242"/>
                  <a:gd name="connsiteY24" fmla="*/ 329835 h 1565836"/>
                  <a:gd name="connsiteX25" fmla="*/ 2422208 w 2552242"/>
                  <a:gd name="connsiteY25" fmla="*/ 117503 h 1565836"/>
                  <a:gd name="connsiteX26" fmla="*/ 2552243 w 2552242"/>
                  <a:gd name="connsiteY26" fmla="*/ 15662 h 1565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552242" h="1565836">
                    <a:moveTo>
                      <a:pt x="2552243" y="15662"/>
                    </a:moveTo>
                    <a:lnTo>
                      <a:pt x="2552243" y="1515812"/>
                    </a:lnTo>
                    <a:cubicBezTo>
                      <a:pt x="2530183" y="1532842"/>
                      <a:pt x="2507857" y="1549530"/>
                      <a:pt x="2485225" y="1565837"/>
                    </a:cubicBezTo>
                    <a:lnTo>
                      <a:pt x="0" y="1565837"/>
                    </a:lnTo>
                    <a:cubicBezTo>
                      <a:pt x="14592" y="1515659"/>
                      <a:pt x="42215" y="1467463"/>
                      <a:pt x="82029" y="1423191"/>
                    </a:cubicBezTo>
                    <a:cubicBezTo>
                      <a:pt x="134188" y="1365278"/>
                      <a:pt x="207454" y="1314796"/>
                      <a:pt x="288303" y="1281077"/>
                    </a:cubicBezTo>
                    <a:cubicBezTo>
                      <a:pt x="375247" y="1244806"/>
                      <a:pt x="464706" y="1225947"/>
                      <a:pt x="569862" y="1221718"/>
                    </a:cubicBezTo>
                    <a:cubicBezTo>
                      <a:pt x="627583" y="1219393"/>
                      <a:pt x="683742" y="1221565"/>
                      <a:pt x="741883" y="1224651"/>
                    </a:cubicBezTo>
                    <a:cubicBezTo>
                      <a:pt x="737159" y="1189485"/>
                      <a:pt x="737654" y="1154776"/>
                      <a:pt x="743560" y="1122086"/>
                    </a:cubicBezTo>
                    <a:cubicBezTo>
                      <a:pt x="758533" y="1039181"/>
                      <a:pt x="805815" y="972772"/>
                      <a:pt x="880263" y="930024"/>
                    </a:cubicBezTo>
                    <a:cubicBezTo>
                      <a:pt x="919048" y="907774"/>
                      <a:pt x="964273" y="895010"/>
                      <a:pt x="1010983" y="893143"/>
                    </a:cubicBezTo>
                    <a:cubicBezTo>
                      <a:pt x="1032929" y="892229"/>
                      <a:pt x="1054722" y="893676"/>
                      <a:pt x="1075944" y="897296"/>
                    </a:cubicBezTo>
                    <a:cubicBezTo>
                      <a:pt x="1033005" y="719750"/>
                      <a:pt x="1033958" y="557901"/>
                      <a:pt x="1079068" y="414341"/>
                    </a:cubicBezTo>
                    <a:cubicBezTo>
                      <a:pt x="1084440" y="397196"/>
                      <a:pt x="1090651" y="380241"/>
                      <a:pt x="1097585" y="363553"/>
                    </a:cubicBezTo>
                    <a:cubicBezTo>
                      <a:pt x="1129208" y="287658"/>
                      <a:pt x="1176604" y="217059"/>
                      <a:pt x="1235202" y="158765"/>
                    </a:cubicBezTo>
                    <a:cubicBezTo>
                      <a:pt x="1244804" y="149203"/>
                      <a:pt x="1254709" y="139982"/>
                      <a:pt x="1264882" y="131105"/>
                    </a:cubicBezTo>
                    <a:cubicBezTo>
                      <a:pt x="1311859" y="90185"/>
                      <a:pt x="1362647" y="58410"/>
                      <a:pt x="1415682" y="36388"/>
                    </a:cubicBezTo>
                    <a:cubicBezTo>
                      <a:pt x="1417968" y="35436"/>
                      <a:pt x="1420215" y="34521"/>
                      <a:pt x="1422502" y="33645"/>
                    </a:cubicBezTo>
                    <a:cubicBezTo>
                      <a:pt x="1472527" y="13757"/>
                      <a:pt x="1524457" y="2480"/>
                      <a:pt x="1577112" y="346"/>
                    </a:cubicBezTo>
                    <a:cubicBezTo>
                      <a:pt x="1593570" y="-302"/>
                      <a:pt x="1610220" y="-35"/>
                      <a:pt x="1626604" y="1108"/>
                    </a:cubicBezTo>
                    <a:cubicBezTo>
                      <a:pt x="1753362" y="10214"/>
                      <a:pt x="1874330" y="74565"/>
                      <a:pt x="1967179" y="182388"/>
                    </a:cubicBezTo>
                    <a:cubicBezTo>
                      <a:pt x="2009089" y="231003"/>
                      <a:pt x="2043799" y="286325"/>
                      <a:pt x="2070087" y="345494"/>
                    </a:cubicBezTo>
                    <a:cubicBezTo>
                      <a:pt x="2103730" y="321415"/>
                      <a:pt x="2142782" y="306822"/>
                      <a:pt x="2182673" y="304003"/>
                    </a:cubicBezTo>
                    <a:cubicBezTo>
                      <a:pt x="2184730" y="303889"/>
                      <a:pt x="2186788" y="303774"/>
                      <a:pt x="2188846" y="303660"/>
                    </a:cubicBezTo>
                    <a:cubicBezTo>
                      <a:pt x="2228240" y="302098"/>
                      <a:pt x="2266607" y="311813"/>
                      <a:pt x="2300630" y="329835"/>
                    </a:cubicBezTo>
                    <a:cubicBezTo>
                      <a:pt x="2325624" y="251311"/>
                      <a:pt x="2367153" y="177740"/>
                      <a:pt x="2422208" y="117503"/>
                    </a:cubicBezTo>
                    <a:cubicBezTo>
                      <a:pt x="2460765" y="75327"/>
                      <a:pt x="2504732" y="41075"/>
                      <a:pt x="2552243" y="15662"/>
                    </a:cubicBezTo>
                    <a:close/>
                  </a:path>
                </a:pathLst>
              </a:custGeom>
              <a:solidFill>
                <a:srgbClr val="9FBA3A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0" name="图形 2">
              <a:extLst>
                <a:ext uri="{FF2B5EF4-FFF2-40B4-BE49-F238E27FC236}">
                  <a16:creationId xmlns:a16="http://schemas.microsoft.com/office/drawing/2014/main" id="{F1977912-8576-2513-D3DD-B9EDCEEDDE8D}"/>
                </a:ext>
              </a:extLst>
            </p:cNvPr>
            <p:cNvGrpSpPr/>
            <p:nvPr/>
          </p:nvGrpSpPr>
          <p:grpSpPr>
            <a:xfrm>
              <a:off x="8885377" y="5656821"/>
              <a:ext cx="1782622" cy="1201178"/>
              <a:chOff x="8885377" y="5656821"/>
              <a:chExt cx="1782622" cy="1201178"/>
            </a:xfrm>
          </p:grpSpPr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C3394278-6D3E-12CB-914B-4F0C4F286CFA}"/>
                  </a:ext>
                </a:extLst>
              </p:cNvPr>
              <p:cNvSpPr/>
              <p:nvPr/>
            </p:nvSpPr>
            <p:spPr>
              <a:xfrm>
                <a:off x="8885377" y="5656821"/>
                <a:ext cx="1782622" cy="1201178"/>
              </a:xfrm>
              <a:custGeom>
                <a:avLst/>
                <a:gdLst>
                  <a:gd name="connsiteX0" fmla="*/ 1782623 w 1782622"/>
                  <a:gd name="connsiteY0" fmla="*/ 0 h 1201178"/>
                  <a:gd name="connsiteX1" fmla="*/ 1782623 w 1782622"/>
                  <a:gd name="connsiteY1" fmla="*/ 1151154 h 1201178"/>
                  <a:gd name="connsiteX2" fmla="*/ 1715605 w 1782622"/>
                  <a:gd name="connsiteY2" fmla="*/ 1201179 h 1201178"/>
                  <a:gd name="connsiteX3" fmla="*/ 0 w 1782622"/>
                  <a:gd name="connsiteY3" fmla="*/ 1201179 h 1201178"/>
                  <a:gd name="connsiteX4" fmla="*/ 648 w 1782622"/>
                  <a:gd name="connsiteY4" fmla="*/ 1200112 h 1201178"/>
                  <a:gd name="connsiteX5" fmla="*/ 320078 w 1782622"/>
                  <a:gd name="connsiteY5" fmla="*/ 991438 h 1201178"/>
                  <a:gd name="connsiteX6" fmla="*/ 349987 w 1782622"/>
                  <a:gd name="connsiteY6" fmla="*/ 990105 h 1201178"/>
                  <a:gd name="connsiteX7" fmla="*/ 427977 w 1782622"/>
                  <a:gd name="connsiteY7" fmla="*/ 999020 h 1201178"/>
                  <a:gd name="connsiteX8" fmla="*/ 607619 w 1782622"/>
                  <a:gd name="connsiteY8" fmla="*/ 860984 h 1201178"/>
                  <a:gd name="connsiteX9" fmla="*/ 706069 w 1782622"/>
                  <a:gd name="connsiteY9" fmla="*/ 836790 h 1201178"/>
                  <a:gd name="connsiteX10" fmla="*/ 697535 w 1782622"/>
                  <a:gd name="connsiteY10" fmla="*/ 815035 h 1201178"/>
                  <a:gd name="connsiteX11" fmla="*/ 665112 w 1782622"/>
                  <a:gd name="connsiteY11" fmla="*/ 439293 h 1201178"/>
                  <a:gd name="connsiteX12" fmla="*/ 1006602 w 1782622"/>
                  <a:gd name="connsiteY12" fmla="*/ 165163 h 1201178"/>
                  <a:gd name="connsiteX13" fmla="*/ 1030262 w 1782622"/>
                  <a:gd name="connsiteY13" fmla="*/ 166078 h 1201178"/>
                  <a:gd name="connsiteX14" fmla="*/ 1247585 w 1782622"/>
                  <a:gd name="connsiteY14" fmla="*/ 258585 h 1201178"/>
                  <a:gd name="connsiteX15" fmla="*/ 1447419 w 1782622"/>
                  <a:gd name="connsiteY15" fmla="*/ 550736 h 1201178"/>
                  <a:gd name="connsiteX16" fmla="*/ 1493177 w 1782622"/>
                  <a:gd name="connsiteY16" fmla="*/ 533057 h 1201178"/>
                  <a:gd name="connsiteX17" fmla="*/ 1488872 w 1782622"/>
                  <a:gd name="connsiteY17" fmla="*/ 487452 h 1201178"/>
                  <a:gd name="connsiteX18" fmla="*/ 1643025 w 1782622"/>
                  <a:gd name="connsiteY18" fmla="*/ 111633 h 1201178"/>
                  <a:gd name="connsiteX19" fmla="*/ 1782623 w 1782622"/>
                  <a:gd name="connsiteY19" fmla="*/ 0 h 1201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782622" h="1201178">
                    <a:moveTo>
                      <a:pt x="1782623" y="0"/>
                    </a:moveTo>
                    <a:lnTo>
                      <a:pt x="1782623" y="1151154"/>
                    </a:lnTo>
                    <a:cubicBezTo>
                      <a:pt x="1760563" y="1168184"/>
                      <a:pt x="1738237" y="1184872"/>
                      <a:pt x="1715605" y="1201179"/>
                    </a:cubicBezTo>
                    <a:lnTo>
                      <a:pt x="0" y="1201179"/>
                    </a:lnTo>
                    <a:cubicBezTo>
                      <a:pt x="229" y="1200836"/>
                      <a:pt x="419" y="1200455"/>
                      <a:pt x="648" y="1200112"/>
                    </a:cubicBezTo>
                    <a:cubicBezTo>
                      <a:pt x="72504" y="1082535"/>
                      <a:pt x="194920" y="1002602"/>
                      <a:pt x="320078" y="991438"/>
                    </a:cubicBezTo>
                    <a:cubicBezTo>
                      <a:pt x="329908" y="990524"/>
                      <a:pt x="340004" y="990105"/>
                      <a:pt x="349987" y="990105"/>
                    </a:cubicBezTo>
                    <a:cubicBezTo>
                      <a:pt x="376047" y="990105"/>
                      <a:pt x="402298" y="993115"/>
                      <a:pt x="427977" y="999020"/>
                    </a:cubicBezTo>
                    <a:cubicBezTo>
                      <a:pt x="472973" y="936384"/>
                      <a:pt x="536258" y="887692"/>
                      <a:pt x="607619" y="860984"/>
                    </a:cubicBezTo>
                    <a:cubicBezTo>
                      <a:pt x="638937" y="849249"/>
                      <a:pt x="671855" y="841172"/>
                      <a:pt x="706069" y="836790"/>
                    </a:cubicBezTo>
                    <a:cubicBezTo>
                      <a:pt x="703173" y="829589"/>
                      <a:pt x="700316" y="822313"/>
                      <a:pt x="697535" y="815035"/>
                    </a:cubicBezTo>
                    <a:cubicBezTo>
                      <a:pt x="643624" y="673303"/>
                      <a:pt x="632993" y="550392"/>
                      <a:pt x="665112" y="439293"/>
                    </a:cubicBezTo>
                    <a:cubicBezTo>
                      <a:pt x="711098" y="280416"/>
                      <a:pt x="854697" y="165163"/>
                      <a:pt x="1006602" y="165163"/>
                    </a:cubicBezTo>
                    <a:cubicBezTo>
                      <a:pt x="1014450" y="165163"/>
                      <a:pt x="1022413" y="165469"/>
                      <a:pt x="1030262" y="166078"/>
                    </a:cubicBezTo>
                    <a:cubicBezTo>
                      <a:pt x="1103414" y="171603"/>
                      <a:pt x="1174547" y="201854"/>
                      <a:pt x="1247585" y="258585"/>
                    </a:cubicBezTo>
                    <a:cubicBezTo>
                      <a:pt x="1335253" y="326746"/>
                      <a:pt x="1402194" y="424739"/>
                      <a:pt x="1447419" y="550736"/>
                    </a:cubicBezTo>
                    <a:cubicBezTo>
                      <a:pt x="1462163" y="543763"/>
                      <a:pt x="1477442" y="537858"/>
                      <a:pt x="1493177" y="533057"/>
                    </a:cubicBezTo>
                    <a:cubicBezTo>
                      <a:pt x="1491158" y="517627"/>
                      <a:pt x="1489711" y="502501"/>
                      <a:pt x="1488872" y="487452"/>
                    </a:cubicBezTo>
                    <a:cubicBezTo>
                      <a:pt x="1481633" y="359969"/>
                      <a:pt x="1537830" y="222961"/>
                      <a:pt x="1643025" y="111633"/>
                    </a:cubicBezTo>
                    <a:cubicBezTo>
                      <a:pt x="1684515" y="67742"/>
                      <a:pt x="1732255" y="29604"/>
                      <a:pt x="1782623" y="0"/>
                    </a:cubicBezTo>
                    <a:close/>
                  </a:path>
                </a:pathLst>
              </a:custGeom>
              <a:solidFill>
                <a:srgbClr val="D0DE44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369F2AFC-2CCB-AED8-78D9-C92F3113FF81}"/>
                  </a:ext>
                </a:extLst>
              </p:cNvPr>
              <p:cNvSpPr/>
              <p:nvPr/>
            </p:nvSpPr>
            <p:spPr>
              <a:xfrm>
                <a:off x="8978150" y="5747499"/>
                <a:ext cx="1689849" cy="1110500"/>
              </a:xfrm>
              <a:custGeom>
                <a:avLst/>
                <a:gdLst>
                  <a:gd name="connsiteX0" fmla="*/ 1689849 w 1689849"/>
                  <a:gd name="connsiteY0" fmla="*/ 0 h 1110500"/>
                  <a:gd name="connsiteX1" fmla="*/ 1689849 w 1689849"/>
                  <a:gd name="connsiteY1" fmla="*/ 1110501 h 1110500"/>
                  <a:gd name="connsiteX2" fmla="*/ 0 w 1689849"/>
                  <a:gd name="connsiteY2" fmla="*/ 1110501 h 1110500"/>
                  <a:gd name="connsiteX3" fmla="*/ 234087 w 1689849"/>
                  <a:gd name="connsiteY3" fmla="*/ 976655 h 1110500"/>
                  <a:gd name="connsiteX4" fmla="*/ 257213 w 1689849"/>
                  <a:gd name="connsiteY4" fmla="*/ 975627 h 1110500"/>
                  <a:gd name="connsiteX5" fmla="*/ 369417 w 1689849"/>
                  <a:gd name="connsiteY5" fmla="*/ 999782 h 1110500"/>
                  <a:gd name="connsiteX6" fmla="*/ 390792 w 1689849"/>
                  <a:gd name="connsiteY6" fmla="*/ 961911 h 1110500"/>
                  <a:gd name="connsiteX7" fmla="*/ 541554 w 1689849"/>
                  <a:gd name="connsiteY7" fmla="*/ 841705 h 1110500"/>
                  <a:gd name="connsiteX8" fmla="*/ 674523 w 1689849"/>
                  <a:gd name="connsiteY8" fmla="*/ 818464 h 1110500"/>
                  <a:gd name="connsiteX9" fmla="*/ 729158 w 1689849"/>
                  <a:gd name="connsiteY9" fmla="*/ 821779 h 1110500"/>
                  <a:gd name="connsiteX10" fmla="*/ 721919 w 1689849"/>
                  <a:gd name="connsiteY10" fmla="*/ 805510 h 1110500"/>
                  <a:gd name="connsiteX11" fmla="*/ 675970 w 1689849"/>
                  <a:gd name="connsiteY11" fmla="*/ 697230 h 1110500"/>
                  <a:gd name="connsiteX12" fmla="*/ 645566 w 1689849"/>
                  <a:gd name="connsiteY12" fmla="*/ 369760 h 1110500"/>
                  <a:gd name="connsiteX13" fmla="*/ 913829 w 1689849"/>
                  <a:gd name="connsiteY13" fmla="*/ 150685 h 1110500"/>
                  <a:gd name="connsiteX14" fmla="*/ 931621 w 1689849"/>
                  <a:gd name="connsiteY14" fmla="*/ 151371 h 1110500"/>
                  <a:gd name="connsiteX15" fmla="*/ 1108063 w 1689849"/>
                  <a:gd name="connsiteY15" fmla="*/ 228105 h 1110500"/>
                  <a:gd name="connsiteX16" fmla="*/ 1311821 w 1689849"/>
                  <a:gd name="connsiteY16" fmla="*/ 583692 h 1110500"/>
                  <a:gd name="connsiteX17" fmla="*/ 1328585 w 1689849"/>
                  <a:gd name="connsiteY17" fmla="*/ 567614 h 1110500"/>
                  <a:gd name="connsiteX18" fmla="*/ 1489519 w 1689849"/>
                  <a:gd name="connsiteY18" fmla="*/ 504025 h 1110500"/>
                  <a:gd name="connsiteX19" fmla="*/ 1472185 w 1689849"/>
                  <a:gd name="connsiteY19" fmla="*/ 392468 h 1110500"/>
                  <a:gd name="connsiteX20" fmla="*/ 1605648 w 1689849"/>
                  <a:gd name="connsiteY20" fmla="*/ 73304 h 1110500"/>
                  <a:gd name="connsiteX21" fmla="*/ 1689849 w 1689849"/>
                  <a:gd name="connsiteY21" fmla="*/ 0 h 111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689849" h="1110500">
                    <a:moveTo>
                      <a:pt x="1689849" y="0"/>
                    </a:moveTo>
                    <a:lnTo>
                      <a:pt x="1689849" y="1110501"/>
                    </a:lnTo>
                    <a:lnTo>
                      <a:pt x="0" y="1110501"/>
                    </a:lnTo>
                    <a:cubicBezTo>
                      <a:pt x="60236" y="1034567"/>
                      <a:pt x="146609" y="984466"/>
                      <a:pt x="234087" y="976655"/>
                    </a:cubicBezTo>
                    <a:cubicBezTo>
                      <a:pt x="241745" y="975969"/>
                      <a:pt x="249517" y="975627"/>
                      <a:pt x="257213" y="975627"/>
                    </a:cubicBezTo>
                    <a:cubicBezTo>
                      <a:pt x="296228" y="975627"/>
                      <a:pt x="334518" y="984123"/>
                      <a:pt x="369417" y="999782"/>
                    </a:cubicBezTo>
                    <a:cubicBezTo>
                      <a:pt x="375514" y="986866"/>
                      <a:pt x="382638" y="974217"/>
                      <a:pt x="390792" y="961911"/>
                    </a:cubicBezTo>
                    <a:cubicBezTo>
                      <a:pt x="427216" y="907161"/>
                      <a:pt x="480746" y="864451"/>
                      <a:pt x="541554" y="841705"/>
                    </a:cubicBezTo>
                    <a:cubicBezTo>
                      <a:pt x="582701" y="826275"/>
                      <a:pt x="627431" y="818464"/>
                      <a:pt x="674523" y="818464"/>
                    </a:cubicBezTo>
                    <a:cubicBezTo>
                      <a:pt x="692506" y="818464"/>
                      <a:pt x="710718" y="819569"/>
                      <a:pt x="729158" y="821779"/>
                    </a:cubicBezTo>
                    <a:cubicBezTo>
                      <a:pt x="726758" y="816407"/>
                      <a:pt x="724358" y="810997"/>
                      <a:pt x="721919" y="805510"/>
                    </a:cubicBezTo>
                    <a:cubicBezTo>
                      <a:pt x="706298" y="770611"/>
                      <a:pt x="690182" y="734530"/>
                      <a:pt x="675970" y="697230"/>
                    </a:cubicBezTo>
                    <a:cubicBezTo>
                      <a:pt x="628155" y="571538"/>
                      <a:pt x="618211" y="464439"/>
                      <a:pt x="645566" y="369760"/>
                    </a:cubicBezTo>
                    <a:cubicBezTo>
                      <a:pt x="682295" y="242849"/>
                      <a:pt x="795109" y="150685"/>
                      <a:pt x="913829" y="150685"/>
                    </a:cubicBezTo>
                    <a:cubicBezTo>
                      <a:pt x="919735" y="150685"/>
                      <a:pt x="925716" y="150914"/>
                      <a:pt x="931621" y="151371"/>
                    </a:cubicBezTo>
                    <a:cubicBezTo>
                      <a:pt x="989533" y="155753"/>
                      <a:pt x="1047255" y="180861"/>
                      <a:pt x="1108063" y="228105"/>
                    </a:cubicBezTo>
                    <a:cubicBezTo>
                      <a:pt x="1220191" y="315278"/>
                      <a:pt x="1279513" y="448399"/>
                      <a:pt x="1311821" y="583692"/>
                    </a:cubicBezTo>
                    <a:cubicBezTo>
                      <a:pt x="1317155" y="578168"/>
                      <a:pt x="1322717" y="572833"/>
                      <a:pt x="1328585" y="567614"/>
                    </a:cubicBezTo>
                    <a:cubicBezTo>
                      <a:pt x="1371791" y="529247"/>
                      <a:pt x="1429970" y="506349"/>
                      <a:pt x="1489519" y="504025"/>
                    </a:cubicBezTo>
                    <a:cubicBezTo>
                      <a:pt x="1480757" y="467944"/>
                      <a:pt x="1474356" y="430644"/>
                      <a:pt x="1472185" y="392468"/>
                    </a:cubicBezTo>
                    <a:cubicBezTo>
                      <a:pt x="1466126" y="285788"/>
                      <a:pt x="1514780" y="169469"/>
                      <a:pt x="1605648" y="73304"/>
                    </a:cubicBezTo>
                    <a:cubicBezTo>
                      <a:pt x="1631785" y="45644"/>
                      <a:pt x="1660131" y="21069"/>
                      <a:pt x="1689849" y="0"/>
                    </a:cubicBezTo>
                    <a:close/>
                  </a:path>
                </a:pathLst>
              </a:custGeom>
              <a:solidFill>
                <a:srgbClr val="B6CF33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3" name="图形 2">
              <a:extLst>
                <a:ext uri="{FF2B5EF4-FFF2-40B4-BE49-F238E27FC236}">
                  <a16:creationId xmlns:a16="http://schemas.microsoft.com/office/drawing/2014/main" id="{2A140683-2E0C-7BE3-7781-034AD063BC58}"/>
                </a:ext>
              </a:extLst>
            </p:cNvPr>
            <p:cNvGrpSpPr/>
            <p:nvPr/>
          </p:nvGrpSpPr>
          <p:grpSpPr>
            <a:xfrm>
              <a:off x="8770918" y="5087748"/>
              <a:ext cx="1812365" cy="1707294"/>
              <a:chOff x="8770918" y="5087748"/>
              <a:chExt cx="1812365" cy="1707294"/>
            </a:xfrm>
          </p:grpSpPr>
          <p:grpSp>
            <p:nvGrpSpPr>
              <p:cNvPr id="144" name="图形 2">
                <a:extLst>
                  <a:ext uri="{FF2B5EF4-FFF2-40B4-BE49-F238E27FC236}">
                    <a16:creationId xmlns:a16="http://schemas.microsoft.com/office/drawing/2014/main" id="{6E788839-E9FA-1A3E-A313-1BD296525285}"/>
                  </a:ext>
                </a:extLst>
              </p:cNvPr>
              <p:cNvGrpSpPr/>
              <p:nvPr/>
            </p:nvGrpSpPr>
            <p:grpSpPr>
              <a:xfrm>
                <a:off x="9028168" y="5087748"/>
                <a:ext cx="572905" cy="571288"/>
                <a:chOff x="9028168" y="5087748"/>
                <a:chExt cx="572905" cy="571288"/>
              </a:xfrm>
            </p:grpSpPr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D6768181-B567-C152-3E4A-04646711A4AF}"/>
                    </a:ext>
                  </a:extLst>
                </p:cNvPr>
                <p:cNvSpPr/>
                <p:nvPr/>
              </p:nvSpPr>
              <p:spPr>
                <a:xfrm>
                  <a:off x="9028168" y="5087748"/>
                  <a:ext cx="572905" cy="571288"/>
                </a:xfrm>
                <a:custGeom>
                  <a:avLst/>
                  <a:gdLst>
                    <a:gd name="connsiteX0" fmla="*/ 2560 w 572905"/>
                    <a:gd name="connsiteY0" fmla="*/ 232116 h 571288"/>
                    <a:gd name="connsiteX1" fmla="*/ 41994 w 572905"/>
                    <a:gd name="connsiteY1" fmla="*/ 150010 h 571288"/>
                    <a:gd name="connsiteX2" fmla="*/ 78684 w 572905"/>
                    <a:gd name="connsiteY2" fmla="*/ 151039 h 571288"/>
                    <a:gd name="connsiteX3" fmla="*/ 199499 w 572905"/>
                    <a:gd name="connsiteY3" fmla="*/ 227010 h 571288"/>
                    <a:gd name="connsiteX4" fmla="*/ 186202 w 572905"/>
                    <a:gd name="connsiteY4" fmla="*/ 62952 h 571288"/>
                    <a:gd name="connsiteX5" fmla="*/ 240456 w 572905"/>
                    <a:gd name="connsiteY5" fmla="*/ 277 h 571288"/>
                    <a:gd name="connsiteX6" fmla="*/ 293187 w 572905"/>
                    <a:gd name="connsiteY6" fmla="*/ 25462 h 571288"/>
                    <a:gd name="connsiteX7" fmla="*/ 323133 w 572905"/>
                    <a:gd name="connsiteY7" fmla="*/ 172451 h 571288"/>
                    <a:gd name="connsiteX8" fmla="*/ 375597 w 572905"/>
                    <a:gd name="connsiteY8" fmla="*/ 89927 h 571288"/>
                    <a:gd name="connsiteX9" fmla="*/ 417241 w 572905"/>
                    <a:gd name="connsiteY9" fmla="*/ 56170 h 571288"/>
                    <a:gd name="connsiteX10" fmla="*/ 469323 w 572905"/>
                    <a:gd name="connsiteY10" fmla="*/ 55866 h 571288"/>
                    <a:gd name="connsiteX11" fmla="*/ 498584 w 572905"/>
                    <a:gd name="connsiteY11" fmla="*/ 124102 h 571288"/>
                    <a:gd name="connsiteX12" fmla="*/ 435986 w 572905"/>
                    <a:gd name="connsiteY12" fmla="*/ 233564 h 571288"/>
                    <a:gd name="connsiteX13" fmla="*/ 514624 w 572905"/>
                    <a:gd name="connsiteY13" fmla="*/ 225830 h 571288"/>
                    <a:gd name="connsiteX14" fmla="*/ 571659 w 572905"/>
                    <a:gd name="connsiteY14" fmla="*/ 274941 h 571288"/>
                    <a:gd name="connsiteX15" fmla="*/ 565640 w 572905"/>
                    <a:gd name="connsiteY15" fmla="*/ 318146 h 571288"/>
                    <a:gd name="connsiteX16" fmla="*/ 485325 w 572905"/>
                    <a:gd name="connsiteY16" fmla="*/ 385392 h 571288"/>
                    <a:gd name="connsiteX17" fmla="*/ 378531 w 572905"/>
                    <a:gd name="connsiteY17" fmla="*/ 388860 h 571288"/>
                    <a:gd name="connsiteX18" fmla="*/ 449588 w 572905"/>
                    <a:gd name="connsiteY18" fmla="*/ 440752 h 571288"/>
                    <a:gd name="connsiteX19" fmla="*/ 460789 w 572905"/>
                    <a:gd name="connsiteY19" fmla="*/ 528000 h 571288"/>
                    <a:gd name="connsiteX20" fmla="*/ 448521 w 572905"/>
                    <a:gd name="connsiteY20" fmla="*/ 552690 h 571288"/>
                    <a:gd name="connsiteX21" fmla="*/ 400591 w 572905"/>
                    <a:gd name="connsiteY21" fmla="*/ 571168 h 571288"/>
                    <a:gd name="connsiteX22" fmla="*/ 351061 w 572905"/>
                    <a:gd name="connsiteY22" fmla="*/ 553185 h 571288"/>
                    <a:gd name="connsiteX23" fmla="*/ 269641 w 572905"/>
                    <a:gd name="connsiteY23" fmla="*/ 435837 h 571288"/>
                    <a:gd name="connsiteX24" fmla="*/ 182392 w 572905"/>
                    <a:gd name="connsiteY24" fmla="*/ 520762 h 571288"/>
                    <a:gd name="connsiteX25" fmla="*/ 58033 w 572905"/>
                    <a:gd name="connsiteY25" fmla="*/ 507427 h 571288"/>
                    <a:gd name="connsiteX26" fmla="*/ 18524 w 572905"/>
                    <a:gd name="connsiteY26" fmla="*/ 478661 h 571288"/>
                    <a:gd name="connsiteX27" fmla="*/ 51061 w 572905"/>
                    <a:gd name="connsiteY27" fmla="*/ 390802 h 571288"/>
                    <a:gd name="connsiteX28" fmla="*/ 147264 w 572905"/>
                    <a:gd name="connsiteY28" fmla="*/ 340053 h 571288"/>
                    <a:gd name="connsiteX29" fmla="*/ 106916 w 572905"/>
                    <a:gd name="connsiteY29" fmla="*/ 329805 h 571288"/>
                    <a:gd name="connsiteX30" fmla="*/ 2560 w 572905"/>
                    <a:gd name="connsiteY30" fmla="*/ 232116 h 571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572905" h="571288">
                      <a:moveTo>
                        <a:pt x="2560" y="232116"/>
                      </a:moveTo>
                      <a:cubicBezTo>
                        <a:pt x="-6546" y="199464"/>
                        <a:pt x="9113" y="158088"/>
                        <a:pt x="41994" y="150010"/>
                      </a:cubicBezTo>
                      <a:cubicBezTo>
                        <a:pt x="53957" y="147077"/>
                        <a:pt x="66568" y="148715"/>
                        <a:pt x="78684" y="151039"/>
                      </a:cubicBezTo>
                      <a:cubicBezTo>
                        <a:pt x="126995" y="160374"/>
                        <a:pt x="176410" y="183577"/>
                        <a:pt x="199499" y="227010"/>
                      </a:cubicBezTo>
                      <a:cubicBezTo>
                        <a:pt x="176715" y="175957"/>
                        <a:pt x="171914" y="117054"/>
                        <a:pt x="186202" y="62952"/>
                      </a:cubicBezTo>
                      <a:cubicBezTo>
                        <a:pt x="193708" y="34491"/>
                        <a:pt x="211234" y="3592"/>
                        <a:pt x="240456" y="277"/>
                      </a:cubicBezTo>
                      <a:cubicBezTo>
                        <a:pt x="260611" y="-2009"/>
                        <a:pt x="279928" y="10146"/>
                        <a:pt x="293187" y="25462"/>
                      </a:cubicBezTo>
                      <a:cubicBezTo>
                        <a:pt x="327019" y="64438"/>
                        <a:pt x="330677" y="121397"/>
                        <a:pt x="323133" y="172451"/>
                      </a:cubicBezTo>
                      <a:cubicBezTo>
                        <a:pt x="336240" y="142467"/>
                        <a:pt x="353994" y="114501"/>
                        <a:pt x="375597" y="89927"/>
                      </a:cubicBezTo>
                      <a:cubicBezTo>
                        <a:pt x="387485" y="76401"/>
                        <a:pt x="400858" y="63638"/>
                        <a:pt x="417241" y="56170"/>
                      </a:cubicBezTo>
                      <a:cubicBezTo>
                        <a:pt x="433623" y="48703"/>
                        <a:pt x="453549" y="47217"/>
                        <a:pt x="469323" y="55866"/>
                      </a:cubicBezTo>
                      <a:cubicBezTo>
                        <a:pt x="492260" y="68400"/>
                        <a:pt x="500184" y="98004"/>
                        <a:pt x="498584" y="124102"/>
                      </a:cubicBezTo>
                      <a:cubicBezTo>
                        <a:pt x="495917" y="167575"/>
                        <a:pt x="472104" y="209218"/>
                        <a:pt x="435986" y="233564"/>
                      </a:cubicBezTo>
                      <a:cubicBezTo>
                        <a:pt x="461627" y="226630"/>
                        <a:pt x="488526" y="220876"/>
                        <a:pt x="514624" y="225830"/>
                      </a:cubicBezTo>
                      <a:cubicBezTo>
                        <a:pt x="540723" y="230782"/>
                        <a:pt x="565983" y="248956"/>
                        <a:pt x="571659" y="274941"/>
                      </a:cubicBezTo>
                      <a:cubicBezTo>
                        <a:pt x="574822" y="289380"/>
                        <a:pt x="571659" y="304658"/>
                        <a:pt x="565640" y="318146"/>
                      </a:cubicBezTo>
                      <a:cubicBezTo>
                        <a:pt x="550933" y="350988"/>
                        <a:pt x="519653" y="374572"/>
                        <a:pt x="485325" y="385392"/>
                      </a:cubicBezTo>
                      <a:cubicBezTo>
                        <a:pt x="450997" y="396213"/>
                        <a:pt x="413926" y="395298"/>
                        <a:pt x="378531" y="388860"/>
                      </a:cubicBezTo>
                      <a:cubicBezTo>
                        <a:pt x="407906" y="395565"/>
                        <a:pt x="434233" y="414767"/>
                        <a:pt x="449588" y="440752"/>
                      </a:cubicBezTo>
                      <a:cubicBezTo>
                        <a:pt x="464941" y="466698"/>
                        <a:pt x="469056" y="499045"/>
                        <a:pt x="460789" y="528000"/>
                      </a:cubicBezTo>
                      <a:cubicBezTo>
                        <a:pt x="458237" y="536916"/>
                        <a:pt x="454502" y="545603"/>
                        <a:pt x="448521" y="552690"/>
                      </a:cubicBezTo>
                      <a:cubicBezTo>
                        <a:pt x="437053" y="566253"/>
                        <a:pt x="418307" y="572235"/>
                        <a:pt x="400591" y="571168"/>
                      </a:cubicBezTo>
                      <a:cubicBezTo>
                        <a:pt x="382875" y="570101"/>
                        <a:pt x="366072" y="562672"/>
                        <a:pt x="351061" y="553185"/>
                      </a:cubicBezTo>
                      <a:cubicBezTo>
                        <a:pt x="309760" y="527048"/>
                        <a:pt x="279661" y="483690"/>
                        <a:pt x="269641" y="435837"/>
                      </a:cubicBezTo>
                      <a:cubicBezTo>
                        <a:pt x="259583" y="477175"/>
                        <a:pt x="223349" y="509294"/>
                        <a:pt x="182392" y="520762"/>
                      </a:cubicBezTo>
                      <a:cubicBezTo>
                        <a:pt x="141396" y="532230"/>
                        <a:pt x="96781" y="525029"/>
                        <a:pt x="58033" y="507427"/>
                      </a:cubicBezTo>
                      <a:cubicBezTo>
                        <a:pt x="43022" y="500607"/>
                        <a:pt x="28316" y="491920"/>
                        <a:pt x="18524" y="478661"/>
                      </a:cubicBezTo>
                      <a:cubicBezTo>
                        <a:pt x="-6241" y="444981"/>
                        <a:pt x="23705" y="410576"/>
                        <a:pt x="51061" y="390802"/>
                      </a:cubicBezTo>
                      <a:cubicBezTo>
                        <a:pt x="79941" y="369924"/>
                        <a:pt x="115603" y="356170"/>
                        <a:pt x="147264" y="340053"/>
                      </a:cubicBezTo>
                      <a:cubicBezTo>
                        <a:pt x="134233" y="335215"/>
                        <a:pt x="120327" y="333424"/>
                        <a:pt x="106916" y="329805"/>
                      </a:cubicBezTo>
                      <a:cubicBezTo>
                        <a:pt x="62149" y="317689"/>
                        <a:pt x="15362" y="277988"/>
                        <a:pt x="2560" y="23211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9C88E272-38B6-AAC4-B0D9-B984FDC95465}"/>
                    </a:ext>
                  </a:extLst>
                </p:cNvPr>
                <p:cNvSpPr/>
                <p:nvPr/>
              </p:nvSpPr>
              <p:spPr>
                <a:xfrm>
                  <a:off x="9099208" y="5166541"/>
                  <a:ext cx="424486" cy="416070"/>
                </a:xfrm>
                <a:custGeom>
                  <a:avLst/>
                  <a:gdLst>
                    <a:gd name="connsiteX0" fmla="*/ 2539 w 424486"/>
                    <a:gd name="connsiteY0" fmla="*/ 178545 h 416070"/>
                    <a:gd name="connsiteX1" fmla="*/ 29056 w 424486"/>
                    <a:gd name="connsiteY1" fmla="*/ 116823 h 416070"/>
                    <a:gd name="connsiteX2" fmla="*/ 56107 w 424486"/>
                    <a:gd name="connsiteY2" fmla="*/ 116442 h 416070"/>
                    <a:gd name="connsiteX3" fmla="*/ 147471 w 424486"/>
                    <a:gd name="connsiteY3" fmla="*/ 168715 h 416070"/>
                    <a:gd name="connsiteX4" fmla="*/ 132612 w 424486"/>
                    <a:gd name="connsiteY4" fmla="*/ 48243 h 416070"/>
                    <a:gd name="connsiteX5" fmla="*/ 170674 w 424486"/>
                    <a:gd name="connsiteY5" fmla="*/ 390 h 416070"/>
                    <a:gd name="connsiteX6" fmla="*/ 210298 w 424486"/>
                    <a:gd name="connsiteY6" fmla="*/ 17306 h 416070"/>
                    <a:gd name="connsiteX7" fmla="*/ 236929 w 424486"/>
                    <a:gd name="connsiteY7" fmla="*/ 124710 h 416070"/>
                    <a:gd name="connsiteX8" fmla="*/ 273010 w 424486"/>
                    <a:gd name="connsiteY8" fmla="*/ 62264 h 416070"/>
                    <a:gd name="connsiteX9" fmla="*/ 302652 w 424486"/>
                    <a:gd name="connsiteY9" fmla="*/ 36127 h 416070"/>
                    <a:gd name="connsiteX10" fmla="*/ 341019 w 424486"/>
                    <a:gd name="connsiteY10" fmla="*/ 34299 h 416070"/>
                    <a:gd name="connsiteX11" fmla="*/ 364679 w 424486"/>
                    <a:gd name="connsiteY11" fmla="*/ 83676 h 416070"/>
                    <a:gd name="connsiteX12" fmla="*/ 321931 w 424486"/>
                    <a:gd name="connsiteY12" fmla="*/ 166277 h 416070"/>
                    <a:gd name="connsiteX13" fmla="*/ 379652 w 424486"/>
                    <a:gd name="connsiteY13" fmla="*/ 158162 h 416070"/>
                    <a:gd name="connsiteX14" fmla="*/ 423163 w 424486"/>
                    <a:gd name="connsiteY14" fmla="*/ 192566 h 416070"/>
                    <a:gd name="connsiteX15" fmla="*/ 420038 w 424486"/>
                    <a:gd name="connsiteY15" fmla="*/ 224570 h 416070"/>
                    <a:gd name="connsiteX16" fmla="*/ 362965 w 424486"/>
                    <a:gd name="connsiteY16" fmla="*/ 276615 h 416070"/>
                    <a:gd name="connsiteX17" fmla="*/ 284364 w 424486"/>
                    <a:gd name="connsiteY17" fmla="*/ 282444 h 416070"/>
                    <a:gd name="connsiteX18" fmla="*/ 338314 w 424486"/>
                    <a:gd name="connsiteY18" fmla="*/ 318487 h 416070"/>
                    <a:gd name="connsiteX19" fmla="*/ 349248 w 424486"/>
                    <a:gd name="connsiteY19" fmla="*/ 382418 h 416070"/>
                    <a:gd name="connsiteX20" fmla="*/ 340981 w 424486"/>
                    <a:gd name="connsiteY20" fmla="*/ 400973 h 416070"/>
                    <a:gd name="connsiteX21" fmla="*/ 306234 w 424486"/>
                    <a:gd name="connsiteY21" fmla="*/ 416061 h 416070"/>
                    <a:gd name="connsiteX22" fmla="*/ 269162 w 424486"/>
                    <a:gd name="connsiteY22" fmla="*/ 404326 h 416070"/>
                    <a:gd name="connsiteX23" fmla="*/ 205535 w 424486"/>
                    <a:gd name="connsiteY23" fmla="*/ 320392 h 416070"/>
                    <a:gd name="connsiteX24" fmla="*/ 143890 w 424486"/>
                    <a:gd name="connsiteY24" fmla="*/ 385657 h 416070"/>
                    <a:gd name="connsiteX25" fmla="*/ 51840 w 424486"/>
                    <a:gd name="connsiteY25" fmla="*/ 379675 h 416070"/>
                    <a:gd name="connsiteX26" fmla="*/ 21855 w 424486"/>
                    <a:gd name="connsiteY26" fmla="*/ 359710 h 416070"/>
                    <a:gd name="connsiteX27" fmla="*/ 43115 w 424486"/>
                    <a:gd name="connsiteY27" fmla="*/ 293988 h 416070"/>
                    <a:gd name="connsiteX28" fmla="*/ 112457 w 424486"/>
                    <a:gd name="connsiteY28" fmla="*/ 253640 h 416070"/>
                    <a:gd name="connsiteX29" fmla="*/ 82396 w 424486"/>
                    <a:gd name="connsiteY29" fmla="*/ 247315 h 416070"/>
                    <a:gd name="connsiteX30" fmla="*/ 2539 w 424486"/>
                    <a:gd name="connsiteY30" fmla="*/ 178545 h 4160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24486" h="416070">
                      <a:moveTo>
                        <a:pt x="2539" y="178545"/>
                      </a:moveTo>
                      <a:cubicBezTo>
                        <a:pt x="-5196" y="154771"/>
                        <a:pt x="5053" y="123796"/>
                        <a:pt x="29056" y="116823"/>
                      </a:cubicBezTo>
                      <a:cubicBezTo>
                        <a:pt x="37781" y="114271"/>
                        <a:pt x="47115" y="115109"/>
                        <a:pt x="56107" y="116442"/>
                      </a:cubicBezTo>
                      <a:cubicBezTo>
                        <a:pt x="91997" y="121814"/>
                        <a:pt x="129107" y="137397"/>
                        <a:pt x="147471" y="168715"/>
                      </a:cubicBezTo>
                      <a:cubicBezTo>
                        <a:pt x="129107" y="131796"/>
                        <a:pt x="123773" y="88553"/>
                        <a:pt x="132612" y="48243"/>
                      </a:cubicBezTo>
                      <a:cubicBezTo>
                        <a:pt x="137260" y="27060"/>
                        <a:pt x="149224" y="3742"/>
                        <a:pt x="170674" y="390"/>
                      </a:cubicBezTo>
                      <a:cubicBezTo>
                        <a:pt x="185457" y="-1934"/>
                        <a:pt x="200049" y="6447"/>
                        <a:pt x="210298" y="17306"/>
                      </a:cubicBezTo>
                      <a:cubicBezTo>
                        <a:pt x="236435" y="45005"/>
                        <a:pt x="240892" y="86838"/>
                        <a:pt x="236929" y="124710"/>
                      </a:cubicBezTo>
                      <a:cubicBezTo>
                        <a:pt x="245654" y="102193"/>
                        <a:pt x="257884" y="81047"/>
                        <a:pt x="273010" y="62264"/>
                      </a:cubicBezTo>
                      <a:cubicBezTo>
                        <a:pt x="281355" y="51939"/>
                        <a:pt x="290803" y="42109"/>
                        <a:pt x="302652" y="36127"/>
                      </a:cubicBezTo>
                      <a:cubicBezTo>
                        <a:pt x="314501" y="30145"/>
                        <a:pt x="329131" y="28393"/>
                        <a:pt x="341019" y="34299"/>
                      </a:cubicBezTo>
                      <a:cubicBezTo>
                        <a:pt x="358316" y="42833"/>
                        <a:pt x="365060" y="64397"/>
                        <a:pt x="364679" y="83676"/>
                      </a:cubicBezTo>
                      <a:cubicBezTo>
                        <a:pt x="364070" y="115794"/>
                        <a:pt x="347801" y="147227"/>
                        <a:pt x="321931" y="166277"/>
                      </a:cubicBezTo>
                      <a:cubicBezTo>
                        <a:pt x="340599" y="160371"/>
                        <a:pt x="360260" y="155304"/>
                        <a:pt x="379652" y="158162"/>
                      </a:cubicBezTo>
                      <a:cubicBezTo>
                        <a:pt x="399045" y="161019"/>
                        <a:pt x="418210" y="173630"/>
                        <a:pt x="423163" y="192566"/>
                      </a:cubicBezTo>
                      <a:cubicBezTo>
                        <a:pt x="425944" y="203120"/>
                        <a:pt x="424077" y="214435"/>
                        <a:pt x="420038" y="224570"/>
                      </a:cubicBezTo>
                      <a:cubicBezTo>
                        <a:pt x="410246" y="249220"/>
                        <a:pt x="387920" y="267585"/>
                        <a:pt x="362965" y="276615"/>
                      </a:cubicBezTo>
                      <a:cubicBezTo>
                        <a:pt x="338009" y="285644"/>
                        <a:pt x="310653" y="286102"/>
                        <a:pt x="284364" y="282444"/>
                      </a:cubicBezTo>
                      <a:cubicBezTo>
                        <a:pt x="306234" y="286482"/>
                        <a:pt x="326198" y="299817"/>
                        <a:pt x="338314" y="318487"/>
                      </a:cubicBezTo>
                      <a:cubicBezTo>
                        <a:pt x="350429" y="337117"/>
                        <a:pt x="354468" y="360816"/>
                        <a:pt x="349248" y="382418"/>
                      </a:cubicBezTo>
                      <a:cubicBezTo>
                        <a:pt x="347648" y="389048"/>
                        <a:pt x="345172" y="395601"/>
                        <a:pt x="340981" y="400973"/>
                      </a:cubicBezTo>
                      <a:cubicBezTo>
                        <a:pt x="332941" y="411336"/>
                        <a:pt x="319340" y="416327"/>
                        <a:pt x="306234" y="416061"/>
                      </a:cubicBezTo>
                      <a:cubicBezTo>
                        <a:pt x="293127" y="415832"/>
                        <a:pt x="280517" y="410879"/>
                        <a:pt x="269162" y="404326"/>
                      </a:cubicBezTo>
                      <a:cubicBezTo>
                        <a:pt x="237920" y="386342"/>
                        <a:pt x="214413" y="355329"/>
                        <a:pt x="205535" y="320392"/>
                      </a:cubicBezTo>
                      <a:cubicBezTo>
                        <a:pt x="199401" y="351176"/>
                        <a:pt x="173722" y="375941"/>
                        <a:pt x="143890" y="385657"/>
                      </a:cubicBezTo>
                      <a:cubicBezTo>
                        <a:pt x="114057" y="395372"/>
                        <a:pt x="80948" y="391448"/>
                        <a:pt x="51840" y="379675"/>
                      </a:cubicBezTo>
                      <a:cubicBezTo>
                        <a:pt x="40562" y="375103"/>
                        <a:pt x="29437" y="369159"/>
                        <a:pt x="21855" y="359710"/>
                      </a:cubicBezTo>
                      <a:cubicBezTo>
                        <a:pt x="2577" y="335670"/>
                        <a:pt x="23570" y="309381"/>
                        <a:pt x="43115" y="293988"/>
                      </a:cubicBezTo>
                      <a:cubicBezTo>
                        <a:pt x="63765" y="277719"/>
                        <a:pt x="89597" y="266480"/>
                        <a:pt x="112457" y="253640"/>
                      </a:cubicBezTo>
                      <a:cubicBezTo>
                        <a:pt x="102703" y="250478"/>
                        <a:pt x="92416" y="249602"/>
                        <a:pt x="82396" y="247315"/>
                      </a:cubicBezTo>
                      <a:cubicBezTo>
                        <a:pt x="49097" y="239734"/>
                        <a:pt x="13397" y="211959"/>
                        <a:pt x="2539" y="178545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任意多边形: 形状 146">
                  <a:extLst>
                    <a:ext uri="{FF2B5EF4-FFF2-40B4-BE49-F238E27FC236}">
                      <a16:creationId xmlns:a16="http://schemas.microsoft.com/office/drawing/2014/main" id="{ABC89DAA-B4F4-C5BF-BF62-23FA1E91C189}"/>
                    </a:ext>
                  </a:extLst>
                </p:cNvPr>
                <p:cNvSpPr/>
                <p:nvPr/>
              </p:nvSpPr>
              <p:spPr>
                <a:xfrm>
                  <a:off x="9234716" y="5329999"/>
                  <a:ext cx="117348" cy="117348"/>
                </a:xfrm>
                <a:custGeom>
                  <a:avLst/>
                  <a:gdLst>
                    <a:gd name="connsiteX0" fmla="*/ 117348 w 117348"/>
                    <a:gd name="connsiteY0" fmla="*/ 58674 h 117348"/>
                    <a:gd name="connsiteX1" fmla="*/ 58674 w 117348"/>
                    <a:gd name="connsiteY1" fmla="*/ 117348 h 117348"/>
                    <a:gd name="connsiteX2" fmla="*/ 0 w 117348"/>
                    <a:gd name="connsiteY2" fmla="*/ 58674 h 117348"/>
                    <a:gd name="connsiteX3" fmla="*/ 58674 w 117348"/>
                    <a:gd name="connsiteY3" fmla="*/ 0 h 117348"/>
                    <a:gd name="connsiteX4" fmla="*/ 117348 w 117348"/>
                    <a:gd name="connsiteY4" fmla="*/ 58674 h 1173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7348" h="117348">
                      <a:moveTo>
                        <a:pt x="117348" y="58674"/>
                      </a:moveTo>
                      <a:cubicBezTo>
                        <a:pt x="117348" y="91078"/>
                        <a:pt x="91079" y="117348"/>
                        <a:pt x="58674" y="117348"/>
                      </a:cubicBezTo>
                      <a:cubicBezTo>
                        <a:pt x="26270" y="117348"/>
                        <a:pt x="0" y="91079"/>
                        <a:pt x="0" y="58674"/>
                      </a:cubicBezTo>
                      <a:cubicBezTo>
                        <a:pt x="0" y="26269"/>
                        <a:pt x="26269" y="0"/>
                        <a:pt x="58674" y="0"/>
                      </a:cubicBezTo>
                      <a:cubicBezTo>
                        <a:pt x="91079" y="0"/>
                        <a:pt x="117348" y="26269"/>
                        <a:pt x="117348" y="58674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8" name="任意多边形: 形状 147">
                  <a:extLst>
                    <a:ext uri="{FF2B5EF4-FFF2-40B4-BE49-F238E27FC236}">
                      <a16:creationId xmlns:a16="http://schemas.microsoft.com/office/drawing/2014/main" id="{1E928F11-50C4-9157-2568-EF03936EEDED}"/>
                    </a:ext>
                  </a:extLst>
                </p:cNvPr>
                <p:cNvSpPr/>
                <p:nvPr/>
              </p:nvSpPr>
              <p:spPr>
                <a:xfrm>
                  <a:off x="9243004" y="5346043"/>
                  <a:ext cx="65072" cy="65088"/>
                </a:xfrm>
                <a:custGeom>
                  <a:avLst/>
                  <a:gdLst>
                    <a:gd name="connsiteX0" fmla="*/ 51910 w 65072"/>
                    <a:gd name="connsiteY0" fmla="*/ 6397 h 65088"/>
                    <a:gd name="connsiteX1" fmla="*/ 58692 w 65072"/>
                    <a:gd name="connsiteY1" fmla="*/ 51927 h 65088"/>
                    <a:gd name="connsiteX2" fmla="*/ 13162 w 65072"/>
                    <a:gd name="connsiteY2" fmla="*/ 58708 h 65088"/>
                    <a:gd name="connsiteX3" fmla="*/ 6381 w 65072"/>
                    <a:gd name="connsiteY3" fmla="*/ 13179 h 65088"/>
                    <a:gd name="connsiteX4" fmla="*/ 51910 w 65072"/>
                    <a:gd name="connsiteY4" fmla="*/ 6397 h 65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072" h="65088">
                      <a:moveTo>
                        <a:pt x="51910" y="6397"/>
                      </a:moveTo>
                      <a:cubicBezTo>
                        <a:pt x="66350" y="17103"/>
                        <a:pt x="69360" y="37487"/>
                        <a:pt x="58692" y="51927"/>
                      </a:cubicBezTo>
                      <a:cubicBezTo>
                        <a:pt x="47986" y="66366"/>
                        <a:pt x="27602" y="69376"/>
                        <a:pt x="13162" y="58708"/>
                      </a:cubicBezTo>
                      <a:cubicBezTo>
                        <a:pt x="-1278" y="48002"/>
                        <a:pt x="-4288" y="27619"/>
                        <a:pt x="6381" y="13179"/>
                      </a:cubicBezTo>
                      <a:cubicBezTo>
                        <a:pt x="17125" y="-1261"/>
                        <a:pt x="37508" y="-4309"/>
                        <a:pt x="51910" y="6397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49" name="图形 2">
                <a:extLst>
                  <a:ext uri="{FF2B5EF4-FFF2-40B4-BE49-F238E27FC236}">
                    <a16:creationId xmlns:a16="http://schemas.microsoft.com/office/drawing/2014/main" id="{741E69B8-B0A5-0911-5712-B1FD426A5F29}"/>
                  </a:ext>
                </a:extLst>
              </p:cNvPr>
              <p:cNvGrpSpPr/>
              <p:nvPr/>
            </p:nvGrpSpPr>
            <p:grpSpPr>
              <a:xfrm>
                <a:off x="10187545" y="5534438"/>
                <a:ext cx="395738" cy="394581"/>
                <a:chOff x="10187545" y="5534438"/>
                <a:chExt cx="395738" cy="394581"/>
              </a:xfrm>
            </p:grpSpPr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0662C9A4-3594-6740-4D29-14FFEDD4F50B}"/>
                    </a:ext>
                  </a:extLst>
                </p:cNvPr>
                <p:cNvSpPr/>
                <p:nvPr/>
              </p:nvSpPr>
              <p:spPr>
                <a:xfrm>
                  <a:off x="10187545" y="5534438"/>
                  <a:ext cx="395738" cy="394581"/>
                </a:xfrm>
                <a:custGeom>
                  <a:avLst/>
                  <a:gdLst>
                    <a:gd name="connsiteX0" fmla="*/ 1767 w 395738"/>
                    <a:gd name="connsiteY0" fmla="*/ 160292 h 394581"/>
                    <a:gd name="connsiteX1" fmla="*/ 29008 w 395738"/>
                    <a:gd name="connsiteY1" fmla="*/ 103599 h 394581"/>
                    <a:gd name="connsiteX2" fmla="*/ 54344 w 395738"/>
                    <a:gd name="connsiteY2" fmla="*/ 104323 h 394581"/>
                    <a:gd name="connsiteX3" fmla="*/ 137784 w 395738"/>
                    <a:gd name="connsiteY3" fmla="*/ 156787 h 394581"/>
                    <a:gd name="connsiteX4" fmla="*/ 128601 w 395738"/>
                    <a:gd name="connsiteY4" fmla="*/ 43477 h 394581"/>
                    <a:gd name="connsiteX5" fmla="*/ 166092 w 395738"/>
                    <a:gd name="connsiteY5" fmla="*/ 196 h 394581"/>
                    <a:gd name="connsiteX6" fmla="*/ 202515 w 395738"/>
                    <a:gd name="connsiteY6" fmla="*/ 17569 h 394581"/>
                    <a:gd name="connsiteX7" fmla="*/ 223203 w 395738"/>
                    <a:gd name="connsiteY7" fmla="*/ 119106 h 394581"/>
                    <a:gd name="connsiteX8" fmla="*/ 259437 w 395738"/>
                    <a:gd name="connsiteY8" fmla="*/ 62108 h 394581"/>
                    <a:gd name="connsiteX9" fmla="*/ 288202 w 395738"/>
                    <a:gd name="connsiteY9" fmla="*/ 38791 h 394581"/>
                    <a:gd name="connsiteX10" fmla="*/ 324168 w 395738"/>
                    <a:gd name="connsiteY10" fmla="*/ 38562 h 394581"/>
                    <a:gd name="connsiteX11" fmla="*/ 344400 w 395738"/>
                    <a:gd name="connsiteY11" fmla="*/ 85692 h 394581"/>
                    <a:gd name="connsiteX12" fmla="*/ 301156 w 395738"/>
                    <a:gd name="connsiteY12" fmla="*/ 161321 h 394581"/>
                    <a:gd name="connsiteX13" fmla="*/ 355487 w 395738"/>
                    <a:gd name="connsiteY13" fmla="*/ 155987 h 394581"/>
                    <a:gd name="connsiteX14" fmla="*/ 394882 w 395738"/>
                    <a:gd name="connsiteY14" fmla="*/ 189896 h 394581"/>
                    <a:gd name="connsiteX15" fmla="*/ 390729 w 395738"/>
                    <a:gd name="connsiteY15" fmla="*/ 219728 h 394581"/>
                    <a:gd name="connsiteX16" fmla="*/ 335255 w 395738"/>
                    <a:gd name="connsiteY16" fmla="*/ 266172 h 394581"/>
                    <a:gd name="connsiteX17" fmla="*/ 261494 w 395738"/>
                    <a:gd name="connsiteY17" fmla="*/ 268572 h 394581"/>
                    <a:gd name="connsiteX18" fmla="*/ 310566 w 395738"/>
                    <a:gd name="connsiteY18" fmla="*/ 304386 h 394581"/>
                    <a:gd name="connsiteX19" fmla="*/ 318301 w 395738"/>
                    <a:gd name="connsiteY19" fmla="*/ 364660 h 394581"/>
                    <a:gd name="connsiteX20" fmla="*/ 309843 w 395738"/>
                    <a:gd name="connsiteY20" fmla="*/ 381729 h 394581"/>
                    <a:gd name="connsiteX21" fmla="*/ 276734 w 395738"/>
                    <a:gd name="connsiteY21" fmla="*/ 394493 h 394581"/>
                    <a:gd name="connsiteX22" fmla="*/ 242520 w 395738"/>
                    <a:gd name="connsiteY22" fmla="*/ 382072 h 394581"/>
                    <a:gd name="connsiteX23" fmla="*/ 186285 w 395738"/>
                    <a:gd name="connsiteY23" fmla="*/ 301033 h 394581"/>
                    <a:gd name="connsiteX24" fmla="*/ 126010 w 395738"/>
                    <a:gd name="connsiteY24" fmla="*/ 359707 h 394581"/>
                    <a:gd name="connsiteX25" fmla="*/ 40133 w 395738"/>
                    <a:gd name="connsiteY25" fmla="*/ 350487 h 394581"/>
                    <a:gd name="connsiteX26" fmla="*/ 12853 w 395738"/>
                    <a:gd name="connsiteY26" fmla="*/ 330599 h 394581"/>
                    <a:gd name="connsiteX27" fmla="*/ 35332 w 395738"/>
                    <a:gd name="connsiteY27" fmla="*/ 269906 h 394581"/>
                    <a:gd name="connsiteX28" fmla="*/ 101779 w 395738"/>
                    <a:gd name="connsiteY28" fmla="*/ 234854 h 394581"/>
                    <a:gd name="connsiteX29" fmla="*/ 73928 w 395738"/>
                    <a:gd name="connsiteY29" fmla="*/ 227767 h 394581"/>
                    <a:gd name="connsiteX30" fmla="*/ 1767 w 395738"/>
                    <a:gd name="connsiteY30" fmla="*/ 160292 h 394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395738" h="394581">
                      <a:moveTo>
                        <a:pt x="1767" y="160292"/>
                      </a:moveTo>
                      <a:cubicBezTo>
                        <a:pt x="-4520" y="137737"/>
                        <a:pt x="6300" y="109162"/>
                        <a:pt x="29008" y="103599"/>
                      </a:cubicBezTo>
                      <a:cubicBezTo>
                        <a:pt x="37275" y="101580"/>
                        <a:pt x="46000" y="102685"/>
                        <a:pt x="54344" y="104323"/>
                      </a:cubicBezTo>
                      <a:cubicBezTo>
                        <a:pt x="87720" y="110762"/>
                        <a:pt x="121820" y="126802"/>
                        <a:pt x="137784" y="156787"/>
                      </a:cubicBezTo>
                      <a:cubicBezTo>
                        <a:pt x="122048" y="121506"/>
                        <a:pt x="118734" y="80815"/>
                        <a:pt x="128601" y="43477"/>
                      </a:cubicBezTo>
                      <a:cubicBezTo>
                        <a:pt x="133783" y="23818"/>
                        <a:pt x="145898" y="2482"/>
                        <a:pt x="166092" y="196"/>
                      </a:cubicBezTo>
                      <a:cubicBezTo>
                        <a:pt x="179998" y="-1404"/>
                        <a:pt x="193333" y="7016"/>
                        <a:pt x="202515" y="17569"/>
                      </a:cubicBezTo>
                      <a:cubicBezTo>
                        <a:pt x="225870" y="44506"/>
                        <a:pt x="228424" y="83825"/>
                        <a:pt x="223203" y="119106"/>
                      </a:cubicBezTo>
                      <a:cubicBezTo>
                        <a:pt x="232234" y="98380"/>
                        <a:pt x="244502" y="79101"/>
                        <a:pt x="259437" y="62108"/>
                      </a:cubicBezTo>
                      <a:cubicBezTo>
                        <a:pt x="267628" y="52774"/>
                        <a:pt x="276887" y="43973"/>
                        <a:pt x="288202" y="38791"/>
                      </a:cubicBezTo>
                      <a:cubicBezTo>
                        <a:pt x="299518" y="33647"/>
                        <a:pt x="313272" y="32619"/>
                        <a:pt x="324168" y="38562"/>
                      </a:cubicBezTo>
                      <a:cubicBezTo>
                        <a:pt x="340018" y="47211"/>
                        <a:pt x="345505" y="67671"/>
                        <a:pt x="344400" y="85692"/>
                      </a:cubicBezTo>
                      <a:cubicBezTo>
                        <a:pt x="342571" y="115715"/>
                        <a:pt x="326112" y="144481"/>
                        <a:pt x="301156" y="161321"/>
                      </a:cubicBezTo>
                      <a:cubicBezTo>
                        <a:pt x="318873" y="156520"/>
                        <a:pt x="337427" y="152558"/>
                        <a:pt x="355487" y="155987"/>
                      </a:cubicBezTo>
                      <a:cubicBezTo>
                        <a:pt x="373508" y="159416"/>
                        <a:pt x="390958" y="171951"/>
                        <a:pt x="394882" y="189896"/>
                      </a:cubicBezTo>
                      <a:cubicBezTo>
                        <a:pt x="397054" y="199878"/>
                        <a:pt x="394882" y="210393"/>
                        <a:pt x="390729" y="219728"/>
                      </a:cubicBezTo>
                      <a:cubicBezTo>
                        <a:pt x="380595" y="242397"/>
                        <a:pt x="358954" y="258704"/>
                        <a:pt x="335255" y="266172"/>
                      </a:cubicBezTo>
                      <a:cubicBezTo>
                        <a:pt x="311557" y="273640"/>
                        <a:pt x="285916" y="272992"/>
                        <a:pt x="261494" y="268572"/>
                      </a:cubicBezTo>
                      <a:cubicBezTo>
                        <a:pt x="281802" y="273220"/>
                        <a:pt x="299975" y="286479"/>
                        <a:pt x="310566" y="304386"/>
                      </a:cubicBezTo>
                      <a:cubicBezTo>
                        <a:pt x="321158" y="322293"/>
                        <a:pt x="324016" y="344620"/>
                        <a:pt x="318301" y="364660"/>
                      </a:cubicBezTo>
                      <a:cubicBezTo>
                        <a:pt x="316548" y="370795"/>
                        <a:pt x="313958" y="376814"/>
                        <a:pt x="309843" y="381729"/>
                      </a:cubicBezTo>
                      <a:cubicBezTo>
                        <a:pt x="301918" y="391102"/>
                        <a:pt x="289002" y="395255"/>
                        <a:pt x="276734" y="394493"/>
                      </a:cubicBezTo>
                      <a:cubicBezTo>
                        <a:pt x="264466" y="393731"/>
                        <a:pt x="252883" y="388625"/>
                        <a:pt x="242520" y="382072"/>
                      </a:cubicBezTo>
                      <a:cubicBezTo>
                        <a:pt x="213984" y="364013"/>
                        <a:pt x="193219" y="334066"/>
                        <a:pt x="186285" y="301033"/>
                      </a:cubicBezTo>
                      <a:cubicBezTo>
                        <a:pt x="179350" y="329570"/>
                        <a:pt x="154318" y="351782"/>
                        <a:pt x="126010" y="359707"/>
                      </a:cubicBezTo>
                      <a:cubicBezTo>
                        <a:pt x="97702" y="367632"/>
                        <a:pt x="66879" y="362641"/>
                        <a:pt x="40133" y="350487"/>
                      </a:cubicBezTo>
                      <a:cubicBezTo>
                        <a:pt x="29770" y="345801"/>
                        <a:pt x="19597" y="339781"/>
                        <a:pt x="12853" y="330599"/>
                      </a:cubicBezTo>
                      <a:cubicBezTo>
                        <a:pt x="-4253" y="307358"/>
                        <a:pt x="16435" y="283584"/>
                        <a:pt x="35332" y="269906"/>
                      </a:cubicBezTo>
                      <a:cubicBezTo>
                        <a:pt x="55296" y="255504"/>
                        <a:pt x="79910" y="245979"/>
                        <a:pt x="101779" y="234854"/>
                      </a:cubicBezTo>
                      <a:cubicBezTo>
                        <a:pt x="92787" y="231501"/>
                        <a:pt x="83186" y="230282"/>
                        <a:pt x="73928" y="227767"/>
                      </a:cubicBezTo>
                      <a:cubicBezTo>
                        <a:pt x="42914" y="219385"/>
                        <a:pt x="10605" y="191991"/>
                        <a:pt x="1767" y="16029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1" name="任意多边形: 形状 150">
                  <a:extLst>
                    <a:ext uri="{FF2B5EF4-FFF2-40B4-BE49-F238E27FC236}">
                      <a16:creationId xmlns:a16="http://schemas.microsoft.com/office/drawing/2014/main" id="{73723C15-B5F6-A8CF-F8B4-163053173C02}"/>
                    </a:ext>
                  </a:extLst>
                </p:cNvPr>
                <p:cNvSpPr/>
                <p:nvPr/>
              </p:nvSpPr>
              <p:spPr>
                <a:xfrm>
                  <a:off x="10236598" y="5588811"/>
                  <a:ext cx="293172" cy="287394"/>
                </a:xfrm>
                <a:custGeom>
                  <a:avLst/>
                  <a:gdLst>
                    <a:gd name="connsiteX0" fmla="*/ 1748 w 293172"/>
                    <a:gd name="connsiteY0" fmla="*/ 123369 h 287394"/>
                    <a:gd name="connsiteX1" fmla="*/ 20074 w 293172"/>
                    <a:gd name="connsiteY1" fmla="*/ 80735 h 287394"/>
                    <a:gd name="connsiteX2" fmla="*/ 38781 w 293172"/>
                    <a:gd name="connsiteY2" fmla="*/ 80468 h 287394"/>
                    <a:gd name="connsiteX3" fmla="*/ 101875 w 293172"/>
                    <a:gd name="connsiteY3" fmla="*/ 116549 h 287394"/>
                    <a:gd name="connsiteX4" fmla="*/ 91588 w 293172"/>
                    <a:gd name="connsiteY4" fmla="*/ 33338 h 287394"/>
                    <a:gd name="connsiteX5" fmla="*/ 117877 w 293172"/>
                    <a:gd name="connsiteY5" fmla="*/ 267 h 287394"/>
                    <a:gd name="connsiteX6" fmla="*/ 145270 w 293172"/>
                    <a:gd name="connsiteY6" fmla="*/ 11964 h 287394"/>
                    <a:gd name="connsiteX7" fmla="*/ 163635 w 293172"/>
                    <a:gd name="connsiteY7" fmla="*/ 86145 h 287394"/>
                    <a:gd name="connsiteX8" fmla="*/ 188552 w 293172"/>
                    <a:gd name="connsiteY8" fmla="*/ 43016 h 287394"/>
                    <a:gd name="connsiteX9" fmla="*/ 209012 w 293172"/>
                    <a:gd name="connsiteY9" fmla="*/ 24957 h 287394"/>
                    <a:gd name="connsiteX10" fmla="*/ 235530 w 293172"/>
                    <a:gd name="connsiteY10" fmla="*/ 23699 h 287394"/>
                    <a:gd name="connsiteX11" fmla="*/ 251874 w 293172"/>
                    <a:gd name="connsiteY11" fmla="*/ 57799 h 287394"/>
                    <a:gd name="connsiteX12" fmla="*/ 222347 w 293172"/>
                    <a:gd name="connsiteY12" fmla="*/ 114834 h 287394"/>
                    <a:gd name="connsiteX13" fmla="*/ 262200 w 293172"/>
                    <a:gd name="connsiteY13" fmla="*/ 109234 h 287394"/>
                    <a:gd name="connsiteX14" fmla="*/ 292261 w 293172"/>
                    <a:gd name="connsiteY14" fmla="*/ 133008 h 287394"/>
                    <a:gd name="connsiteX15" fmla="*/ 290127 w 293172"/>
                    <a:gd name="connsiteY15" fmla="*/ 155106 h 287394"/>
                    <a:gd name="connsiteX16" fmla="*/ 250694 w 293172"/>
                    <a:gd name="connsiteY16" fmla="*/ 191034 h 287394"/>
                    <a:gd name="connsiteX17" fmla="*/ 196401 w 293172"/>
                    <a:gd name="connsiteY17" fmla="*/ 195073 h 287394"/>
                    <a:gd name="connsiteX18" fmla="*/ 233663 w 293172"/>
                    <a:gd name="connsiteY18" fmla="*/ 219952 h 287394"/>
                    <a:gd name="connsiteX19" fmla="*/ 241207 w 293172"/>
                    <a:gd name="connsiteY19" fmla="*/ 264110 h 287394"/>
                    <a:gd name="connsiteX20" fmla="*/ 235492 w 293172"/>
                    <a:gd name="connsiteY20" fmla="*/ 276950 h 287394"/>
                    <a:gd name="connsiteX21" fmla="*/ 211489 w 293172"/>
                    <a:gd name="connsiteY21" fmla="*/ 287389 h 287394"/>
                    <a:gd name="connsiteX22" fmla="*/ 185886 w 293172"/>
                    <a:gd name="connsiteY22" fmla="*/ 279312 h 287394"/>
                    <a:gd name="connsiteX23" fmla="*/ 141956 w 293172"/>
                    <a:gd name="connsiteY23" fmla="*/ 221324 h 287394"/>
                    <a:gd name="connsiteX24" fmla="*/ 99361 w 293172"/>
                    <a:gd name="connsiteY24" fmla="*/ 266396 h 287394"/>
                    <a:gd name="connsiteX25" fmla="*/ 35809 w 293172"/>
                    <a:gd name="connsiteY25" fmla="*/ 262281 h 287394"/>
                    <a:gd name="connsiteX26" fmla="*/ 15083 w 293172"/>
                    <a:gd name="connsiteY26" fmla="*/ 248489 h 287394"/>
                    <a:gd name="connsiteX27" fmla="*/ 29790 w 293172"/>
                    <a:gd name="connsiteY27" fmla="*/ 203074 h 287394"/>
                    <a:gd name="connsiteX28" fmla="*/ 77681 w 293172"/>
                    <a:gd name="connsiteY28" fmla="*/ 175223 h 287394"/>
                    <a:gd name="connsiteX29" fmla="*/ 56917 w 293172"/>
                    <a:gd name="connsiteY29" fmla="*/ 170879 h 287394"/>
                    <a:gd name="connsiteX30" fmla="*/ 1748 w 293172"/>
                    <a:gd name="connsiteY30" fmla="*/ 123369 h 287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93172" h="287394">
                      <a:moveTo>
                        <a:pt x="1748" y="123369"/>
                      </a:moveTo>
                      <a:cubicBezTo>
                        <a:pt x="-3586" y="106947"/>
                        <a:pt x="3501" y="85573"/>
                        <a:pt x="20074" y="80735"/>
                      </a:cubicBezTo>
                      <a:cubicBezTo>
                        <a:pt x="26095" y="78982"/>
                        <a:pt x="32571" y="79554"/>
                        <a:pt x="38781" y="80468"/>
                      </a:cubicBezTo>
                      <a:cubicBezTo>
                        <a:pt x="63584" y="84202"/>
                        <a:pt x="89187" y="94946"/>
                        <a:pt x="101875" y="116549"/>
                      </a:cubicBezTo>
                      <a:cubicBezTo>
                        <a:pt x="89187" y="91060"/>
                        <a:pt x="85492" y="61189"/>
                        <a:pt x="91588" y="33338"/>
                      </a:cubicBezTo>
                      <a:cubicBezTo>
                        <a:pt x="94788" y="18708"/>
                        <a:pt x="103056" y="2592"/>
                        <a:pt x="117877" y="267"/>
                      </a:cubicBezTo>
                      <a:cubicBezTo>
                        <a:pt x="128087" y="-1332"/>
                        <a:pt x="138146" y="4459"/>
                        <a:pt x="145270" y="11964"/>
                      </a:cubicBezTo>
                      <a:cubicBezTo>
                        <a:pt x="163330" y="31091"/>
                        <a:pt x="166378" y="59970"/>
                        <a:pt x="163635" y="86145"/>
                      </a:cubicBezTo>
                      <a:cubicBezTo>
                        <a:pt x="169655" y="70600"/>
                        <a:pt x="178113" y="56008"/>
                        <a:pt x="188552" y="43016"/>
                      </a:cubicBezTo>
                      <a:cubicBezTo>
                        <a:pt x="194306" y="35891"/>
                        <a:pt x="200859" y="29109"/>
                        <a:pt x="209012" y="24957"/>
                      </a:cubicBezTo>
                      <a:cubicBezTo>
                        <a:pt x="217166" y="20803"/>
                        <a:pt x="227300" y="19623"/>
                        <a:pt x="235530" y="23699"/>
                      </a:cubicBezTo>
                      <a:cubicBezTo>
                        <a:pt x="247455" y="29605"/>
                        <a:pt x="252141" y="44464"/>
                        <a:pt x="251874" y="57799"/>
                      </a:cubicBezTo>
                      <a:cubicBezTo>
                        <a:pt x="251456" y="79973"/>
                        <a:pt x="240216" y="101690"/>
                        <a:pt x="222347" y="114834"/>
                      </a:cubicBezTo>
                      <a:cubicBezTo>
                        <a:pt x="235263" y="110757"/>
                        <a:pt x="248827" y="107253"/>
                        <a:pt x="262200" y="109234"/>
                      </a:cubicBezTo>
                      <a:cubicBezTo>
                        <a:pt x="275573" y="111215"/>
                        <a:pt x="288832" y="119902"/>
                        <a:pt x="292261" y="133008"/>
                      </a:cubicBezTo>
                      <a:cubicBezTo>
                        <a:pt x="294166" y="140285"/>
                        <a:pt x="292908" y="148134"/>
                        <a:pt x="290127" y="155106"/>
                      </a:cubicBezTo>
                      <a:cubicBezTo>
                        <a:pt x="283345" y="172137"/>
                        <a:pt x="267915" y="184824"/>
                        <a:pt x="250694" y="191034"/>
                      </a:cubicBezTo>
                      <a:cubicBezTo>
                        <a:pt x="233473" y="197245"/>
                        <a:pt x="214575" y="197587"/>
                        <a:pt x="196401" y="195073"/>
                      </a:cubicBezTo>
                      <a:cubicBezTo>
                        <a:pt x="211489" y="197854"/>
                        <a:pt x="225319" y="207074"/>
                        <a:pt x="233663" y="219952"/>
                      </a:cubicBezTo>
                      <a:cubicBezTo>
                        <a:pt x="242007" y="232830"/>
                        <a:pt x="244826" y="249175"/>
                        <a:pt x="241207" y="264110"/>
                      </a:cubicBezTo>
                      <a:cubicBezTo>
                        <a:pt x="240102" y="268682"/>
                        <a:pt x="238388" y="273216"/>
                        <a:pt x="235492" y="276950"/>
                      </a:cubicBezTo>
                      <a:cubicBezTo>
                        <a:pt x="229930" y="284112"/>
                        <a:pt x="220556" y="287542"/>
                        <a:pt x="211489" y="287389"/>
                      </a:cubicBezTo>
                      <a:cubicBezTo>
                        <a:pt x="202459" y="287237"/>
                        <a:pt x="193735" y="283808"/>
                        <a:pt x="185886" y="279312"/>
                      </a:cubicBezTo>
                      <a:cubicBezTo>
                        <a:pt x="164320" y="266892"/>
                        <a:pt x="148090" y="245479"/>
                        <a:pt x="141956" y="221324"/>
                      </a:cubicBezTo>
                      <a:cubicBezTo>
                        <a:pt x="137727" y="242584"/>
                        <a:pt x="119972" y="259691"/>
                        <a:pt x="99361" y="266396"/>
                      </a:cubicBezTo>
                      <a:cubicBezTo>
                        <a:pt x="78748" y="273102"/>
                        <a:pt x="55888" y="270397"/>
                        <a:pt x="35809" y="262281"/>
                      </a:cubicBezTo>
                      <a:cubicBezTo>
                        <a:pt x="28037" y="259119"/>
                        <a:pt x="20341" y="255042"/>
                        <a:pt x="15083" y="248489"/>
                      </a:cubicBezTo>
                      <a:cubicBezTo>
                        <a:pt x="1748" y="231877"/>
                        <a:pt x="16264" y="213742"/>
                        <a:pt x="29790" y="203074"/>
                      </a:cubicBezTo>
                      <a:cubicBezTo>
                        <a:pt x="44039" y="191834"/>
                        <a:pt x="61908" y="184062"/>
                        <a:pt x="77681" y="175223"/>
                      </a:cubicBezTo>
                      <a:cubicBezTo>
                        <a:pt x="70937" y="173051"/>
                        <a:pt x="63813" y="172403"/>
                        <a:pt x="56917" y="170879"/>
                      </a:cubicBezTo>
                      <a:cubicBezTo>
                        <a:pt x="33904" y="165622"/>
                        <a:pt x="9254" y="146419"/>
                        <a:pt x="1748" y="123369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40C263F4-F6C6-8CE3-E36E-F5803544EDCD}"/>
                    </a:ext>
                  </a:extLst>
                </p:cNvPr>
                <p:cNvSpPr/>
                <p:nvPr/>
              </p:nvSpPr>
              <p:spPr>
                <a:xfrm rot="-203643">
                  <a:off x="10329766" y="5701428"/>
                  <a:ext cx="81073" cy="81073"/>
                </a:xfrm>
                <a:custGeom>
                  <a:avLst/>
                  <a:gdLst>
                    <a:gd name="connsiteX0" fmla="*/ 81073 w 81073"/>
                    <a:gd name="connsiteY0" fmla="*/ 40537 h 81073"/>
                    <a:gd name="connsiteX1" fmla="*/ 40537 w 81073"/>
                    <a:gd name="connsiteY1" fmla="*/ 81073 h 81073"/>
                    <a:gd name="connsiteX2" fmla="*/ 1 w 81073"/>
                    <a:gd name="connsiteY2" fmla="*/ 40537 h 81073"/>
                    <a:gd name="connsiteX3" fmla="*/ 40537 w 81073"/>
                    <a:gd name="connsiteY3" fmla="*/ 0 h 81073"/>
                    <a:gd name="connsiteX4" fmla="*/ 81073 w 81073"/>
                    <a:gd name="connsiteY4" fmla="*/ 40537 h 81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073" h="81073">
                      <a:moveTo>
                        <a:pt x="81073" y="40537"/>
                      </a:moveTo>
                      <a:cubicBezTo>
                        <a:pt x="81073" y="62924"/>
                        <a:pt x="62925" y="81073"/>
                        <a:pt x="40537" y="81073"/>
                      </a:cubicBezTo>
                      <a:cubicBezTo>
                        <a:pt x="18150" y="81073"/>
                        <a:pt x="1" y="62924"/>
                        <a:pt x="1" y="40537"/>
                      </a:cubicBezTo>
                      <a:cubicBezTo>
                        <a:pt x="1" y="18149"/>
                        <a:pt x="18150" y="0"/>
                        <a:pt x="40537" y="0"/>
                      </a:cubicBezTo>
                      <a:cubicBezTo>
                        <a:pt x="62925" y="0"/>
                        <a:pt x="81073" y="18149"/>
                        <a:pt x="81073" y="40537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B89DC31A-1A20-E245-8ACF-A01C839A6E87}"/>
                    </a:ext>
                  </a:extLst>
                </p:cNvPr>
                <p:cNvSpPr/>
                <p:nvPr/>
              </p:nvSpPr>
              <p:spPr>
                <a:xfrm>
                  <a:off x="10335921" y="5712829"/>
                  <a:ext cx="44955" cy="44956"/>
                </a:xfrm>
                <a:custGeom>
                  <a:avLst/>
                  <a:gdLst>
                    <a:gd name="connsiteX0" fmla="*/ 35851 w 44955"/>
                    <a:gd name="connsiteY0" fmla="*/ 4419 h 44956"/>
                    <a:gd name="connsiteX1" fmla="*/ 40537 w 44955"/>
                    <a:gd name="connsiteY1" fmla="*/ 35851 h 44956"/>
                    <a:gd name="connsiteX2" fmla="*/ 9105 w 44955"/>
                    <a:gd name="connsiteY2" fmla="*/ 40537 h 44956"/>
                    <a:gd name="connsiteX3" fmla="*/ 4418 w 44955"/>
                    <a:gd name="connsiteY3" fmla="*/ 9105 h 44956"/>
                    <a:gd name="connsiteX4" fmla="*/ 35851 w 44955"/>
                    <a:gd name="connsiteY4" fmla="*/ 4419 h 44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955" h="44956">
                      <a:moveTo>
                        <a:pt x="35851" y="4419"/>
                      </a:moveTo>
                      <a:cubicBezTo>
                        <a:pt x="45834" y="11810"/>
                        <a:pt x="47928" y="25869"/>
                        <a:pt x="40537" y="35851"/>
                      </a:cubicBezTo>
                      <a:cubicBezTo>
                        <a:pt x="33146" y="45833"/>
                        <a:pt x="19087" y="47929"/>
                        <a:pt x="9105" y="40537"/>
                      </a:cubicBezTo>
                      <a:cubicBezTo>
                        <a:pt x="-877" y="33146"/>
                        <a:pt x="-2973" y="19087"/>
                        <a:pt x="4418" y="9105"/>
                      </a:cubicBezTo>
                      <a:cubicBezTo>
                        <a:pt x="11810" y="-877"/>
                        <a:pt x="25868" y="-2973"/>
                        <a:pt x="35851" y="4419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54" name="图形 2">
                <a:extLst>
                  <a:ext uri="{FF2B5EF4-FFF2-40B4-BE49-F238E27FC236}">
                    <a16:creationId xmlns:a16="http://schemas.microsoft.com/office/drawing/2014/main" id="{8C3610DE-090A-B7A0-7DED-EC66DE9BF38C}"/>
                  </a:ext>
                </a:extLst>
              </p:cNvPr>
              <p:cNvGrpSpPr/>
              <p:nvPr/>
            </p:nvGrpSpPr>
            <p:grpSpPr>
              <a:xfrm>
                <a:off x="8770918" y="6221272"/>
                <a:ext cx="547327" cy="573771"/>
                <a:chOff x="8770918" y="6221272"/>
                <a:chExt cx="547327" cy="573771"/>
              </a:xfrm>
            </p:grpSpPr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00FC58DC-FD33-14A2-CE40-CE9816834742}"/>
                    </a:ext>
                  </a:extLst>
                </p:cNvPr>
                <p:cNvSpPr/>
                <p:nvPr/>
              </p:nvSpPr>
              <p:spPr>
                <a:xfrm>
                  <a:off x="8770918" y="6221272"/>
                  <a:ext cx="547327" cy="573771"/>
                </a:xfrm>
                <a:custGeom>
                  <a:avLst/>
                  <a:gdLst>
                    <a:gd name="connsiteX0" fmla="*/ 20390 w 547327"/>
                    <a:gd name="connsiteY0" fmla="*/ 366904 h 573771"/>
                    <a:gd name="connsiteX1" fmla="*/ 15285 w 547327"/>
                    <a:gd name="connsiteY1" fmla="*/ 279198 h 573771"/>
                    <a:gd name="connsiteX2" fmla="*/ 46717 w 547327"/>
                    <a:gd name="connsiteY2" fmla="*/ 262929 h 573771"/>
                    <a:gd name="connsiteX3" fmla="*/ 184144 w 547327"/>
                    <a:gd name="connsiteY3" fmla="*/ 270549 h 573771"/>
                    <a:gd name="connsiteX4" fmla="*/ 96247 w 547327"/>
                    <a:gd name="connsiteY4" fmla="*/ 138380 h 573771"/>
                    <a:gd name="connsiteX5" fmla="*/ 112707 w 547327"/>
                    <a:gd name="connsiteY5" fmla="*/ 60123 h 573771"/>
                    <a:gd name="connsiteX6" fmla="*/ 168980 w 547327"/>
                    <a:gd name="connsiteY6" fmla="*/ 56694 h 573771"/>
                    <a:gd name="connsiteX7" fmla="*/ 262973 w 547327"/>
                    <a:gd name="connsiteY7" fmla="*/ 166688 h 573771"/>
                    <a:gd name="connsiteX8" fmla="*/ 268650 w 547327"/>
                    <a:gd name="connsiteY8" fmla="*/ 72543 h 573771"/>
                    <a:gd name="connsiteX9" fmla="*/ 288005 w 547327"/>
                    <a:gd name="connsiteY9" fmla="*/ 24613 h 573771"/>
                    <a:gd name="connsiteX10" fmla="*/ 331782 w 547327"/>
                    <a:gd name="connsiteY10" fmla="*/ 1 h 573771"/>
                    <a:gd name="connsiteX11" fmla="*/ 388360 w 547327"/>
                    <a:gd name="connsiteY11" fmla="*/ 43854 h 573771"/>
                    <a:gd name="connsiteX12" fmla="*/ 386760 w 547327"/>
                    <a:gd name="connsiteY12" fmla="*/ 165469 h 573771"/>
                    <a:gd name="connsiteX13" fmla="*/ 449473 w 547327"/>
                    <a:gd name="connsiteY13" fmla="*/ 122187 h 573771"/>
                    <a:gd name="connsiteX14" fmla="*/ 520529 w 547327"/>
                    <a:gd name="connsiteY14" fmla="*/ 136970 h 573771"/>
                    <a:gd name="connsiteX15" fmla="*/ 535617 w 547327"/>
                    <a:gd name="connsiteY15" fmla="*/ 176251 h 573771"/>
                    <a:gd name="connsiteX16" fmla="*/ 499307 w 547327"/>
                    <a:gd name="connsiteY16" fmla="*/ 270511 h 573771"/>
                    <a:gd name="connsiteX17" fmla="*/ 410839 w 547327"/>
                    <a:gd name="connsiteY17" fmla="*/ 323356 h 573771"/>
                    <a:gd name="connsiteX18" fmla="*/ 495002 w 547327"/>
                    <a:gd name="connsiteY18" fmla="*/ 333909 h 573771"/>
                    <a:gd name="connsiteX19" fmla="*/ 545218 w 547327"/>
                    <a:gd name="connsiteY19" fmla="*/ 402299 h 573771"/>
                    <a:gd name="connsiteX20" fmla="*/ 546399 w 547327"/>
                    <a:gd name="connsiteY20" fmla="*/ 428854 h 573771"/>
                    <a:gd name="connsiteX21" fmla="*/ 514624 w 547327"/>
                    <a:gd name="connsiteY21" fmla="*/ 466840 h 573771"/>
                    <a:gd name="connsiteX22" fmla="*/ 464446 w 547327"/>
                    <a:gd name="connsiteY22" fmla="*/ 474841 h 573771"/>
                    <a:gd name="connsiteX23" fmla="*/ 340926 w 547327"/>
                    <a:gd name="connsiteY23" fmla="*/ 413919 h 573771"/>
                    <a:gd name="connsiteX24" fmla="*/ 307017 w 547327"/>
                    <a:gd name="connsiteY24" fmla="*/ 526352 h 573771"/>
                    <a:gd name="connsiteX25" fmla="*/ 195879 w 547327"/>
                    <a:gd name="connsiteY25" fmla="*/ 573215 h 573771"/>
                    <a:gd name="connsiteX26" fmla="*/ 149092 w 547327"/>
                    <a:gd name="connsiteY26" fmla="*/ 567424 h 573771"/>
                    <a:gd name="connsiteX27" fmla="*/ 135490 w 547327"/>
                    <a:gd name="connsiteY27" fmla="*/ 478080 h 573771"/>
                    <a:gd name="connsiteX28" fmla="*/ 192945 w 547327"/>
                    <a:gd name="connsiteY28" fmla="*/ 390297 h 573771"/>
                    <a:gd name="connsiteX29" fmla="*/ 154121 w 547327"/>
                    <a:gd name="connsiteY29" fmla="*/ 400508 h 573771"/>
                    <a:gd name="connsiteX30" fmla="*/ 20390 w 547327"/>
                    <a:gd name="connsiteY30" fmla="*/ 366904 h 573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547327" h="573771">
                      <a:moveTo>
                        <a:pt x="20390" y="366904"/>
                      </a:moveTo>
                      <a:cubicBezTo>
                        <a:pt x="-2546" y="343625"/>
                        <a:pt x="-8680" y="301410"/>
                        <a:pt x="15285" y="279198"/>
                      </a:cubicBezTo>
                      <a:cubicBezTo>
                        <a:pt x="24010" y="271121"/>
                        <a:pt x="35402" y="266625"/>
                        <a:pt x="46717" y="262929"/>
                      </a:cubicBezTo>
                      <a:cubicBezTo>
                        <a:pt x="91828" y="248222"/>
                        <a:pt x="144329" y="244679"/>
                        <a:pt x="184144" y="270549"/>
                      </a:cubicBezTo>
                      <a:cubicBezTo>
                        <a:pt x="141053" y="238126"/>
                        <a:pt x="109468" y="190692"/>
                        <a:pt x="96247" y="138380"/>
                      </a:cubicBezTo>
                      <a:cubicBezTo>
                        <a:pt x="89275" y="110872"/>
                        <a:pt x="89618" y="76620"/>
                        <a:pt x="112707" y="60123"/>
                      </a:cubicBezTo>
                      <a:cubicBezTo>
                        <a:pt x="128632" y="48769"/>
                        <a:pt x="150578" y="49988"/>
                        <a:pt x="168980" y="56694"/>
                      </a:cubicBezTo>
                      <a:cubicBezTo>
                        <a:pt x="215729" y="73762"/>
                        <a:pt x="245447" y="120092"/>
                        <a:pt x="262973" y="166688"/>
                      </a:cubicBezTo>
                      <a:cubicBezTo>
                        <a:pt x="260001" y="135256"/>
                        <a:pt x="261906" y="103404"/>
                        <a:pt x="268650" y="72543"/>
                      </a:cubicBezTo>
                      <a:cubicBezTo>
                        <a:pt x="272346" y="55589"/>
                        <a:pt x="277679" y="38558"/>
                        <a:pt x="288005" y="24613"/>
                      </a:cubicBezTo>
                      <a:cubicBezTo>
                        <a:pt x="298330" y="10669"/>
                        <a:pt x="314446" y="77"/>
                        <a:pt x="331782" y="1"/>
                      </a:cubicBezTo>
                      <a:cubicBezTo>
                        <a:pt x="357004" y="-152"/>
                        <a:pt x="377502" y="21108"/>
                        <a:pt x="388360" y="43854"/>
                      </a:cubicBezTo>
                      <a:cubicBezTo>
                        <a:pt x="406419" y="81763"/>
                        <a:pt x="405810" y="128055"/>
                        <a:pt x="386760" y="165469"/>
                      </a:cubicBezTo>
                      <a:cubicBezTo>
                        <a:pt x="405162" y="147638"/>
                        <a:pt x="425127" y="130189"/>
                        <a:pt x="449473" y="122187"/>
                      </a:cubicBezTo>
                      <a:cubicBezTo>
                        <a:pt x="473818" y="114186"/>
                        <a:pt x="503613" y="117692"/>
                        <a:pt x="520529" y="136970"/>
                      </a:cubicBezTo>
                      <a:cubicBezTo>
                        <a:pt x="529940" y="147676"/>
                        <a:pt x="534435" y="162040"/>
                        <a:pt x="535617" y="176251"/>
                      </a:cubicBezTo>
                      <a:cubicBezTo>
                        <a:pt x="538588" y="210808"/>
                        <a:pt x="523196" y="245365"/>
                        <a:pt x="499307" y="270511"/>
                      </a:cubicBezTo>
                      <a:cubicBezTo>
                        <a:pt x="475418" y="295657"/>
                        <a:pt x="443681" y="312230"/>
                        <a:pt x="410839" y="323356"/>
                      </a:cubicBezTo>
                      <a:cubicBezTo>
                        <a:pt x="438766" y="315278"/>
                        <a:pt x="469932" y="319165"/>
                        <a:pt x="495002" y="333909"/>
                      </a:cubicBezTo>
                      <a:cubicBezTo>
                        <a:pt x="520072" y="348654"/>
                        <a:pt x="538664" y="373952"/>
                        <a:pt x="545218" y="402299"/>
                      </a:cubicBezTo>
                      <a:cubicBezTo>
                        <a:pt x="547237" y="410986"/>
                        <a:pt x="548151" y="420091"/>
                        <a:pt x="546399" y="428854"/>
                      </a:cubicBezTo>
                      <a:cubicBezTo>
                        <a:pt x="543084" y="445656"/>
                        <a:pt x="530054" y="459487"/>
                        <a:pt x="514624" y="466840"/>
                      </a:cubicBezTo>
                      <a:cubicBezTo>
                        <a:pt x="499193" y="474193"/>
                        <a:pt x="481514" y="475832"/>
                        <a:pt x="464446" y="474841"/>
                      </a:cubicBezTo>
                      <a:cubicBezTo>
                        <a:pt x="417354" y="472098"/>
                        <a:pt x="371749" y="449619"/>
                        <a:pt x="340926" y="413919"/>
                      </a:cubicBezTo>
                      <a:cubicBezTo>
                        <a:pt x="351746" y="453505"/>
                        <a:pt x="336239" y="497510"/>
                        <a:pt x="307017" y="526352"/>
                      </a:cubicBezTo>
                      <a:cubicBezTo>
                        <a:pt x="277832" y="555194"/>
                        <a:pt x="236798" y="569977"/>
                        <a:pt x="195879" y="573215"/>
                      </a:cubicBezTo>
                      <a:cubicBezTo>
                        <a:pt x="180029" y="574473"/>
                        <a:pt x="163532" y="574016"/>
                        <a:pt x="149092" y="567424"/>
                      </a:cubicBezTo>
                      <a:cubicBezTo>
                        <a:pt x="112440" y="550622"/>
                        <a:pt x="121660" y="507569"/>
                        <a:pt x="135490" y="478080"/>
                      </a:cubicBezTo>
                      <a:cubicBezTo>
                        <a:pt x="150083" y="446952"/>
                        <a:pt x="173743" y="418682"/>
                        <a:pt x="192945" y="390297"/>
                      </a:cubicBezTo>
                      <a:cubicBezTo>
                        <a:pt x="179686" y="392316"/>
                        <a:pt x="167113" y="397308"/>
                        <a:pt x="154121" y="400508"/>
                      </a:cubicBezTo>
                      <a:cubicBezTo>
                        <a:pt x="110649" y="411214"/>
                        <a:pt x="52623" y="399632"/>
                        <a:pt x="20390" y="36690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4EABF411-42D5-5306-BB10-D1D836808024}"/>
                    </a:ext>
                  </a:extLst>
                </p:cNvPr>
                <p:cNvSpPr/>
                <p:nvPr/>
              </p:nvSpPr>
              <p:spPr>
                <a:xfrm>
                  <a:off x="8846411" y="6296254"/>
                  <a:ext cx="406535" cy="427459"/>
                </a:xfrm>
                <a:custGeom>
                  <a:avLst/>
                  <a:gdLst>
                    <a:gd name="connsiteX0" fmla="*/ 16601 w 406535"/>
                    <a:gd name="connsiteY0" fmla="*/ 279996 h 427459"/>
                    <a:gd name="connsiteX1" fmla="*/ 10124 w 406535"/>
                    <a:gd name="connsiteY1" fmla="*/ 215530 h 427459"/>
                    <a:gd name="connsiteX2" fmla="*/ 32793 w 406535"/>
                    <a:gd name="connsiteY2" fmla="*/ 202576 h 427459"/>
                    <a:gd name="connsiteX3" fmla="*/ 134292 w 406535"/>
                    <a:gd name="connsiteY3" fmla="*/ 203948 h 427459"/>
                    <a:gd name="connsiteX4" fmla="*/ 65445 w 406535"/>
                    <a:gd name="connsiteY4" fmla="*/ 109308 h 427459"/>
                    <a:gd name="connsiteX5" fmla="*/ 75160 w 406535"/>
                    <a:gd name="connsiteY5" fmla="*/ 51129 h 427459"/>
                    <a:gd name="connsiteX6" fmla="*/ 116499 w 406535"/>
                    <a:gd name="connsiteY6" fmla="*/ 46862 h 427459"/>
                    <a:gd name="connsiteX7" fmla="*/ 189156 w 406535"/>
                    <a:gd name="connsiteY7" fmla="*/ 125005 h 427459"/>
                    <a:gd name="connsiteX8" fmla="*/ 190413 w 406535"/>
                    <a:gd name="connsiteY8" fmla="*/ 55472 h 427459"/>
                    <a:gd name="connsiteX9" fmla="*/ 203214 w 406535"/>
                    <a:gd name="connsiteY9" fmla="*/ 19544 h 427459"/>
                    <a:gd name="connsiteX10" fmla="*/ 234723 w 406535"/>
                    <a:gd name="connsiteY10" fmla="*/ 37 h 427459"/>
                    <a:gd name="connsiteX11" fmla="*/ 277776 w 406535"/>
                    <a:gd name="connsiteY11" fmla="*/ 30593 h 427459"/>
                    <a:gd name="connsiteX12" fmla="*/ 280329 w 406535"/>
                    <a:gd name="connsiteY12" fmla="*/ 120242 h 427459"/>
                    <a:gd name="connsiteX13" fmla="*/ 325211 w 406535"/>
                    <a:gd name="connsiteY13" fmla="*/ 86409 h 427459"/>
                    <a:gd name="connsiteX14" fmla="*/ 378017 w 406535"/>
                    <a:gd name="connsiteY14" fmla="*/ 95096 h 427459"/>
                    <a:gd name="connsiteX15" fmla="*/ 390362 w 406535"/>
                    <a:gd name="connsiteY15" fmla="*/ 123557 h 427459"/>
                    <a:gd name="connsiteX16" fmla="*/ 366511 w 406535"/>
                    <a:gd name="connsiteY16" fmla="*/ 194118 h 427459"/>
                    <a:gd name="connsiteX17" fmla="*/ 302960 w 406535"/>
                    <a:gd name="connsiteY17" fmla="*/ 235799 h 427459"/>
                    <a:gd name="connsiteX18" fmla="*/ 365292 w 406535"/>
                    <a:gd name="connsiteY18" fmla="*/ 240981 h 427459"/>
                    <a:gd name="connsiteX19" fmla="*/ 404421 w 406535"/>
                    <a:gd name="connsiteY19" fmla="*/ 289825 h 427459"/>
                    <a:gd name="connsiteX20" fmla="*/ 406135 w 406535"/>
                    <a:gd name="connsiteY20" fmla="*/ 309371 h 427459"/>
                    <a:gd name="connsiteX21" fmla="*/ 383885 w 406535"/>
                    <a:gd name="connsiteY21" fmla="*/ 338327 h 427459"/>
                    <a:gd name="connsiteX22" fmla="*/ 347156 w 406535"/>
                    <a:gd name="connsiteY22" fmla="*/ 345756 h 427459"/>
                    <a:gd name="connsiteX23" fmla="*/ 254268 w 406535"/>
                    <a:gd name="connsiteY23" fmla="*/ 304684 h 427459"/>
                    <a:gd name="connsiteX24" fmla="*/ 232780 w 406535"/>
                    <a:gd name="connsiteY24" fmla="*/ 388581 h 427459"/>
                    <a:gd name="connsiteX25" fmla="*/ 152351 w 406535"/>
                    <a:gd name="connsiteY25" fmla="*/ 426566 h 427459"/>
                    <a:gd name="connsiteX26" fmla="*/ 117718 w 406535"/>
                    <a:gd name="connsiteY26" fmla="*/ 423747 h 427459"/>
                    <a:gd name="connsiteX27" fmla="*/ 104917 w 406535"/>
                    <a:gd name="connsiteY27" fmla="*/ 358367 h 427459"/>
                    <a:gd name="connsiteX28" fmla="*/ 144540 w 406535"/>
                    <a:gd name="connsiteY28" fmla="*/ 291921 h 427459"/>
                    <a:gd name="connsiteX29" fmla="*/ 116232 w 406535"/>
                    <a:gd name="connsiteY29" fmla="*/ 300646 h 427459"/>
                    <a:gd name="connsiteX30" fmla="*/ 16601 w 406535"/>
                    <a:gd name="connsiteY30" fmla="*/ 279996 h 427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06535" h="427459">
                      <a:moveTo>
                        <a:pt x="16601" y="279996"/>
                      </a:moveTo>
                      <a:cubicBezTo>
                        <a:pt x="-1002" y="263536"/>
                        <a:pt x="-6831" y="232637"/>
                        <a:pt x="10124" y="215530"/>
                      </a:cubicBezTo>
                      <a:cubicBezTo>
                        <a:pt x="16296" y="209320"/>
                        <a:pt x="24563" y="205624"/>
                        <a:pt x="32793" y="202576"/>
                      </a:cubicBezTo>
                      <a:cubicBezTo>
                        <a:pt x="65597" y="190346"/>
                        <a:pt x="104154" y="186117"/>
                        <a:pt x="134292" y="203948"/>
                      </a:cubicBezTo>
                      <a:cubicBezTo>
                        <a:pt x="101526" y="181393"/>
                        <a:pt x="76799" y="147408"/>
                        <a:pt x="65445" y="109308"/>
                      </a:cubicBezTo>
                      <a:cubicBezTo>
                        <a:pt x="59463" y="89267"/>
                        <a:pt x="58663" y="64007"/>
                        <a:pt x="75160" y="51129"/>
                      </a:cubicBezTo>
                      <a:cubicBezTo>
                        <a:pt x="86552" y="42252"/>
                        <a:pt x="102783" y="42518"/>
                        <a:pt x="116499" y="46862"/>
                      </a:cubicBezTo>
                      <a:cubicBezTo>
                        <a:pt x="151475" y="57987"/>
                        <a:pt x="174792" y="91210"/>
                        <a:pt x="189156" y="125005"/>
                      </a:cubicBezTo>
                      <a:cubicBezTo>
                        <a:pt x="185993" y="101954"/>
                        <a:pt x="186412" y="78409"/>
                        <a:pt x="190413" y="55472"/>
                      </a:cubicBezTo>
                      <a:cubicBezTo>
                        <a:pt x="192622" y="42861"/>
                        <a:pt x="196013" y="30174"/>
                        <a:pt x="203214" y="19544"/>
                      </a:cubicBezTo>
                      <a:cubicBezTo>
                        <a:pt x="210415" y="8952"/>
                        <a:pt x="221922" y="646"/>
                        <a:pt x="234723" y="37"/>
                      </a:cubicBezTo>
                      <a:cubicBezTo>
                        <a:pt x="253278" y="-840"/>
                        <a:pt x="269089" y="14172"/>
                        <a:pt x="277776" y="30593"/>
                      </a:cubicBezTo>
                      <a:cubicBezTo>
                        <a:pt x="292254" y="57949"/>
                        <a:pt x="293245" y="92086"/>
                        <a:pt x="280329" y="120242"/>
                      </a:cubicBezTo>
                      <a:cubicBezTo>
                        <a:pt x="293321" y="106526"/>
                        <a:pt x="307532" y="93077"/>
                        <a:pt x="325211" y="86409"/>
                      </a:cubicBezTo>
                      <a:cubicBezTo>
                        <a:pt x="342889" y="79742"/>
                        <a:pt x="364949" y="81419"/>
                        <a:pt x="378017" y="95096"/>
                      </a:cubicBezTo>
                      <a:cubicBezTo>
                        <a:pt x="385294" y="102716"/>
                        <a:pt x="389028" y="113118"/>
                        <a:pt x="390362" y="123557"/>
                      </a:cubicBezTo>
                      <a:cubicBezTo>
                        <a:pt x="393600" y="148932"/>
                        <a:pt x="383351" y="174839"/>
                        <a:pt x="366511" y="194118"/>
                      </a:cubicBezTo>
                      <a:cubicBezTo>
                        <a:pt x="349671" y="213397"/>
                        <a:pt x="326811" y="226579"/>
                        <a:pt x="302960" y="235799"/>
                      </a:cubicBezTo>
                      <a:cubicBezTo>
                        <a:pt x="323306" y="228980"/>
                        <a:pt x="346395" y="230885"/>
                        <a:pt x="365292" y="240981"/>
                      </a:cubicBezTo>
                      <a:cubicBezTo>
                        <a:pt x="384228" y="251039"/>
                        <a:pt x="398706" y="269137"/>
                        <a:pt x="404421" y="289825"/>
                      </a:cubicBezTo>
                      <a:cubicBezTo>
                        <a:pt x="406173" y="296188"/>
                        <a:pt x="407126" y="302856"/>
                        <a:pt x="406135" y="309371"/>
                      </a:cubicBezTo>
                      <a:cubicBezTo>
                        <a:pt x="404192" y="321868"/>
                        <a:pt x="395048" y="332421"/>
                        <a:pt x="383885" y="338327"/>
                      </a:cubicBezTo>
                      <a:cubicBezTo>
                        <a:pt x="372721" y="344232"/>
                        <a:pt x="359767" y="345985"/>
                        <a:pt x="347156" y="345756"/>
                      </a:cubicBezTo>
                      <a:cubicBezTo>
                        <a:pt x="312371" y="345185"/>
                        <a:pt x="278081" y="330021"/>
                        <a:pt x="254268" y="304684"/>
                      </a:cubicBezTo>
                      <a:cubicBezTo>
                        <a:pt x="263489" y="333526"/>
                        <a:pt x="253392" y="366406"/>
                        <a:pt x="232780" y="388581"/>
                      </a:cubicBezTo>
                      <a:cubicBezTo>
                        <a:pt x="212168" y="410717"/>
                        <a:pt x="182374" y="422871"/>
                        <a:pt x="152351" y="426566"/>
                      </a:cubicBezTo>
                      <a:cubicBezTo>
                        <a:pt x="140730" y="427976"/>
                        <a:pt x="128538" y="428166"/>
                        <a:pt x="117718" y="423747"/>
                      </a:cubicBezTo>
                      <a:cubicBezTo>
                        <a:pt x="90210" y="412469"/>
                        <a:pt x="95658" y="380504"/>
                        <a:pt x="104917" y="358367"/>
                      </a:cubicBezTo>
                      <a:cubicBezTo>
                        <a:pt x="114708" y="335012"/>
                        <a:pt x="131243" y="313447"/>
                        <a:pt x="144540" y="291921"/>
                      </a:cubicBezTo>
                      <a:cubicBezTo>
                        <a:pt x="134863" y="293826"/>
                        <a:pt x="125719" y="297864"/>
                        <a:pt x="116232" y="300646"/>
                      </a:cubicBezTo>
                      <a:cubicBezTo>
                        <a:pt x="84495" y="309866"/>
                        <a:pt x="41366" y="303084"/>
                        <a:pt x="16601" y="279996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89227F9B-26C7-F2DF-3F36-C4974A4BC099}"/>
                    </a:ext>
                  </a:extLst>
                </p:cNvPr>
                <p:cNvSpPr/>
                <p:nvPr/>
              </p:nvSpPr>
              <p:spPr>
                <a:xfrm>
                  <a:off x="8988472" y="6466831"/>
                  <a:ext cx="113163" cy="113156"/>
                </a:xfrm>
                <a:custGeom>
                  <a:avLst/>
                  <a:gdLst>
                    <a:gd name="connsiteX0" fmla="*/ 64011 w 113163"/>
                    <a:gd name="connsiteY0" fmla="*/ 491 h 113156"/>
                    <a:gd name="connsiteX1" fmla="*/ 112665 w 113163"/>
                    <a:gd name="connsiteY1" fmla="*/ 64004 h 113156"/>
                    <a:gd name="connsiteX2" fmla="*/ 49152 w 113163"/>
                    <a:gd name="connsiteY2" fmla="*/ 112658 h 113156"/>
                    <a:gd name="connsiteX3" fmla="*/ 499 w 113163"/>
                    <a:gd name="connsiteY3" fmla="*/ 49145 h 113156"/>
                    <a:gd name="connsiteX4" fmla="*/ 64011 w 113163"/>
                    <a:gd name="connsiteY4" fmla="*/ 491 h 113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3163" h="113156">
                      <a:moveTo>
                        <a:pt x="64011" y="491"/>
                      </a:moveTo>
                      <a:cubicBezTo>
                        <a:pt x="94987" y="4606"/>
                        <a:pt x="116780" y="33029"/>
                        <a:pt x="112665" y="64004"/>
                      </a:cubicBezTo>
                      <a:cubicBezTo>
                        <a:pt x="108550" y="94979"/>
                        <a:pt x="80128" y="116772"/>
                        <a:pt x="49152" y="112658"/>
                      </a:cubicBezTo>
                      <a:cubicBezTo>
                        <a:pt x="18177" y="108543"/>
                        <a:pt x="-3616" y="80120"/>
                        <a:pt x="499" y="49145"/>
                      </a:cubicBezTo>
                      <a:cubicBezTo>
                        <a:pt x="4575" y="18169"/>
                        <a:pt x="33036" y="-3586"/>
                        <a:pt x="64011" y="491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4E71F813-19F3-7693-E57D-AC070D5D0AA5}"/>
                    </a:ext>
                  </a:extLst>
                </p:cNvPr>
                <p:cNvSpPr/>
                <p:nvPr/>
              </p:nvSpPr>
              <p:spPr>
                <a:xfrm rot="-5033180">
                  <a:off x="8993491" y="6491616"/>
                  <a:ext cx="62788" cy="62788"/>
                </a:xfrm>
                <a:custGeom>
                  <a:avLst/>
                  <a:gdLst>
                    <a:gd name="connsiteX0" fmla="*/ 62788 w 62788"/>
                    <a:gd name="connsiteY0" fmla="*/ 31394 h 62788"/>
                    <a:gd name="connsiteX1" fmla="*/ 31394 w 62788"/>
                    <a:gd name="connsiteY1" fmla="*/ 62788 h 62788"/>
                    <a:gd name="connsiteX2" fmla="*/ 0 w 62788"/>
                    <a:gd name="connsiteY2" fmla="*/ 31394 h 62788"/>
                    <a:gd name="connsiteX3" fmla="*/ 31394 w 62788"/>
                    <a:gd name="connsiteY3" fmla="*/ 0 h 62788"/>
                    <a:gd name="connsiteX4" fmla="*/ 62788 w 62788"/>
                    <a:gd name="connsiteY4" fmla="*/ 31394 h 62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788" h="62788">
                      <a:moveTo>
                        <a:pt x="62788" y="31394"/>
                      </a:moveTo>
                      <a:cubicBezTo>
                        <a:pt x="62788" y="48732"/>
                        <a:pt x="48732" y="62788"/>
                        <a:pt x="31394" y="62788"/>
                      </a:cubicBezTo>
                      <a:cubicBezTo>
                        <a:pt x="14056" y="62788"/>
                        <a:pt x="0" y="48732"/>
                        <a:pt x="0" y="31394"/>
                      </a:cubicBezTo>
                      <a:cubicBezTo>
                        <a:pt x="0" y="14056"/>
                        <a:pt x="14056" y="0"/>
                        <a:pt x="31394" y="0"/>
                      </a:cubicBezTo>
                      <a:cubicBezTo>
                        <a:pt x="48732" y="0"/>
                        <a:pt x="62788" y="14056"/>
                        <a:pt x="62788" y="31394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159" name="图形 2">
            <a:extLst>
              <a:ext uri="{FF2B5EF4-FFF2-40B4-BE49-F238E27FC236}">
                <a16:creationId xmlns:a16="http://schemas.microsoft.com/office/drawing/2014/main" id="{FAE847A6-302B-9223-C97C-BF17AF74ACFE}"/>
              </a:ext>
            </a:extLst>
          </p:cNvPr>
          <p:cNvGrpSpPr/>
          <p:nvPr/>
        </p:nvGrpSpPr>
        <p:grpSpPr>
          <a:xfrm>
            <a:off x="0" y="2501034"/>
            <a:ext cx="4019664" cy="4356965"/>
            <a:chOff x="1524000" y="2501034"/>
            <a:chExt cx="4019664" cy="4356965"/>
          </a:xfrm>
        </p:grpSpPr>
        <p:grpSp>
          <p:nvGrpSpPr>
            <p:cNvPr id="160" name="图形 2">
              <a:extLst>
                <a:ext uri="{FF2B5EF4-FFF2-40B4-BE49-F238E27FC236}">
                  <a16:creationId xmlns:a16="http://schemas.microsoft.com/office/drawing/2014/main" id="{8F0DF696-3156-72DA-F4F7-3F420FEE8289}"/>
                </a:ext>
              </a:extLst>
            </p:cNvPr>
            <p:cNvGrpSpPr/>
            <p:nvPr/>
          </p:nvGrpSpPr>
          <p:grpSpPr>
            <a:xfrm>
              <a:off x="1524000" y="2501034"/>
              <a:ext cx="4019664" cy="4356965"/>
              <a:chOff x="1524000" y="2501034"/>
              <a:chExt cx="4019664" cy="4356965"/>
            </a:xfrm>
          </p:grpSpPr>
          <p:grpSp>
            <p:nvGrpSpPr>
              <p:cNvPr id="161" name="图形 2">
                <a:extLst>
                  <a:ext uri="{FF2B5EF4-FFF2-40B4-BE49-F238E27FC236}">
                    <a16:creationId xmlns:a16="http://schemas.microsoft.com/office/drawing/2014/main" id="{E8535D64-4805-FAF0-0CDE-FE6FA3B9F80A}"/>
                  </a:ext>
                </a:extLst>
              </p:cNvPr>
              <p:cNvGrpSpPr/>
              <p:nvPr/>
            </p:nvGrpSpPr>
            <p:grpSpPr>
              <a:xfrm>
                <a:off x="1524000" y="2501034"/>
                <a:ext cx="4019664" cy="4356965"/>
                <a:chOff x="1524000" y="2501034"/>
                <a:chExt cx="4019664" cy="4356965"/>
              </a:xfrm>
            </p:grpSpPr>
            <p:grpSp>
              <p:nvGrpSpPr>
                <p:cNvPr id="162" name="图形 2">
                  <a:extLst>
                    <a:ext uri="{FF2B5EF4-FFF2-40B4-BE49-F238E27FC236}">
                      <a16:creationId xmlns:a16="http://schemas.microsoft.com/office/drawing/2014/main" id="{79887B31-70E9-F339-FF72-9512F7F9E3AC}"/>
                    </a:ext>
                  </a:extLst>
                </p:cNvPr>
                <p:cNvGrpSpPr/>
                <p:nvPr/>
              </p:nvGrpSpPr>
              <p:grpSpPr>
                <a:xfrm>
                  <a:off x="2866656" y="2932208"/>
                  <a:ext cx="1447147" cy="2785991"/>
                  <a:chOff x="2866656" y="2932208"/>
                  <a:chExt cx="1447147" cy="2785991"/>
                </a:xfrm>
              </p:grpSpPr>
              <p:sp>
                <p:nvSpPr>
                  <p:cNvPr id="163" name="任意多边形: 形状 162">
                    <a:extLst>
                      <a:ext uri="{FF2B5EF4-FFF2-40B4-BE49-F238E27FC236}">
                        <a16:creationId xmlns:a16="http://schemas.microsoft.com/office/drawing/2014/main" id="{CA26A0B0-E4B5-CFB5-914B-7FE94A006F84}"/>
                      </a:ext>
                    </a:extLst>
                  </p:cNvPr>
                  <p:cNvSpPr/>
                  <p:nvPr/>
                </p:nvSpPr>
                <p:spPr>
                  <a:xfrm>
                    <a:off x="2866656" y="3642893"/>
                    <a:ext cx="719315" cy="2075306"/>
                  </a:xfrm>
                  <a:custGeom>
                    <a:avLst/>
                    <a:gdLst>
                      <a:gd name="connsiteX0" fmla="*/ 719315 w 719315"/>
                      <a:gd name="connsiteY0" fmla="*/ 4305 h 2075306"/>
                      <a:gd name="connsiteX1" fmla="*/ 465646 w 719315"/>
                      <a:gd name="connsiteY1" fmla="*/ 493928 h 2075306"/>
                      <a:gd name="connsiteX2" fmla="*/ 173304 w 719315"/>
                      <a:gd name="connsiteY2" fmla="*/ 1337081 h 2075306"/>
                      <a:gd name="connsiteX3" fmla="*/ 107658 w 719315"/>
                      <a:gd name="connsiteY3" fmla="*/ 1603210 h 2075306"/>
                      <a:gd name="connsiteX4" fmla="*/ 8827 w 719315"/>
                      <a:gd name="connsiteY4" fmla="*/ 2075307 h 2075306"/>
                      <a:gd name="connsiteX5" fmla="*/ 1245 w 719315"/>
                      <a:gd name="connsiteY5" fmla="*/ 2074735 h 2075306"/>
                      <a:gd name="connsiteX6" fmla="*/ 26 w 719315"/>
                      <a:gd name="connsiteY6" fmla="*/ 2005089 h 2075306"/>
                      <a:gd name="connsiteX7" fmla="*/ 6731 w 719315"/>
                      <a:gd name="connsiteY7" fmla="*/ 1831048 h 2075306"/>
                      <a:gd name="connsiteX8" fmla="*/ 63272 w 719315"/>
                      <a:gd name="connsiteY8" fmla="*/ 1451877 h 2075306"/>
                      <a:gd name="connsiteX9" fmla="*/ 208737 w 719315"/>
                      <a:gd name="connsiteY9" fmla="*/ 986599 h 2075306"/>
                      <a:gd name="connsiteX10" fmla="*/ 636105 w 719315"/>
                      <a:gd name="connsiteY10" fmla="*/ 115329 h 2075306"/>
                      <a:gd name="connsiteX11" fmla="*/ 713067 w 719315"/>
                      <a:gd name="connsiteY11" fmla="*/ 0 h 2075306"/>
                      <a:gd name="connsiteX12" fmla="*/ 719315 w 719315"/>
                      <a:gd name="connsiteY12" fmla="*/ 4305 h 2075306"/>
                      <a:gd name="connsiteX13" fmla="*/ 719315 w 719315"/>
                      <a:gd name="connsiteY13" fmla="*/ 4305 h 20753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719315" h="2075306">
                        <a:moveTo>
                          <a:pt x="719315" y="4305"/>
                        </a:moveTo>
                        <a:cubicBezTo>
                          <a:pt x="623684" y="161315"/>
                          <a:pt x="540741" y="326212"/>
                          <a:pt x="465646" y="493928"/>
                        </a:cubicBezTo>
                        <a:cubicBezTo>
                          <a:pt x="343764" y="765657"/>
                          <a:pt x="242684" y="1047407"/>
                          <a:pt x="173304" y="1337081"/>
                        </a:cubicBezTo>
                        <a:cubicBezTo>
                          <a:pt x="151282" y="1424140"/>
                          <a:pt x="128003" y="1515847"/>
                          <a:pt x="107658" y="1603210"/>
                        </a:cubicBezTo>
                        <a:cubicBezTo>
                          <a:pt x="69787" y="1759877"/>
                          <a:pt x="40373" y="1916697"/>
                          <a:pt x="8827" y="2075307"/>
                        </a:cubicBezTo>
                        <a:cubicBezTo>
                          <a:pt x="8827" y="2075307"/>
                          <a:pt x="1245" y="2074735"/>
                          <a:pt x="1245" y="2074735"/>
                        </a:cubicBezTo>
                        <a:cubicBezTo>
                          <a:pt x="635" y="2055304"/>
                          <a:pt x="102" y="2025053"/>
                          <a:pt x="26" y="2005089"/>
                        </a:cubicBezTo>
                        <a:cubicBezTo>
                          <a:pt x="-279" y="1947063"/>
                          <a:pt x="2159" y="1888922"/>
                          <a:pt x="6731" y="1831048"/>
                        </a:cubicBezTo>
                        <a:cubicBezTo>
                          <a:pt x="16447" y="1703718"/>
                          <a:pt x="36068" y="1576578"/>
                          <a:pt x="63272" y="1451877"/>
                        </a:cubicBezTo>
                        <a:cubicBezTo>
                          <a:pt x="98552" y="1293038"/>
                          <a:pt x="152959" y="1139076"/>
                          <a:pt x="208737" y="986599"/>
                        </a:cubicBezTo>
                        <a:cubicBezTo>
                          <a:pt x="321513" y="682752"/>
                          <a:pt x="463969" y="389915"/>
                          <a:pt x="636105" y="115329"/>
                        </a:cubicBezTo>
                        <a:cubicBezTo>
                          <a:pt x="660908" y="76314"/>
                          <a:pt x="686245" y="37719"/>
                          <a:pt x="713067" y="0"/>
                        </a:cubicBezTo>
                        <a:lnTo>
                          <a:pt x="719315" y="4305"/>
                        </a:lnTo>
                        <a:lnTo>
                          <a:pt x="719315" y="4305"/>
                        </a:lnTo>
                        <a:close/>
                      </a:path>
                    </a:pathLst>
                  </a:custGeom>
                  <a:solidFill>
                    <a:srgbClr val="4C6B31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164" name="图形 2">
                    <a:extLst>
                      <a:ext uri="{FF2B5EF4-FFF2-40B4-BE49-F238E27FC236}">
                        <a16:creationId xmlns:a16="http://schemas.microsoft.com/office/drawing/2014/main" id="{94A5A7FD-BE5A-BA49-9840-1058D1F4CC8A}"/>
                      </a:ext>
                    </a:extLst>
                  </p:cNvPr>
                  <p:cNvGrpSpPr/>
                  <p:nvPr/>
                </p:nvGrpSpPr>
                <p:grpSpPr>
                  <a:xfrm>
                    <a:off x="3370219" y="2932208"/>
                    <a:ext cx="943584" cy="938990"/>
                    <a:chOff x="3370219" y="2932208"/>
                    <a:chExt cx="943584" cy="938990"/>
                  </a:xfrm>
                </p:grpSpPr>
                <p:sp>
                  <p:nvSpPr>
                    <p:cNvPr id="165" name="任意多边形: 形状 164">
                      <a:extLst>
                        <a:ext uri="{FF2B5EF4-FFF2-40B4-BE49-F238E27FC236}">
                          <a16:creationId xmlns:a16="http://schemas.microsoft.com/office/drawing/2014/main" id="{F49E180A-2800-4A5E-E30B-7282DB6F53A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38491" y="3671655"/>
                      <a:ext cx="168651" cy="160437"/>
                    </a:xfrm>
                    <a:custGeom>
                      <a:avLst/>
                      <a:gdLst>
                        <a:gd name="connsiteX0" fmla="*/ 158644 w 168651"/>
                        <a:gd name="connsiteY0" fmla="*/ 130267 h 160437"/>
                        <a:gd name="connsiteX1" fmla="*/ 34743 w 168651"/>
                        <a:gd name="connsiteY1" fmla="*/ 143831 h 160437"/>
                        <a:gd name="connsiteX2" fmla="*/ 13445 w 168651"/>
                        <a:gd name="connsiteY2" fmla="*/ 21034 h 160437"/>
                        <a:gd name="connsiteX3" fmla="*/ 125421 w 168651"/>
                        <a:gd name="connsiteY3" fmla="*/ 23320 h 160437"/>
                        <a:gd name="connsiteX4" fmla="*/ 158644 w 168651"/>
                        <a:gd name="connsiteY4" fmla="*/ 130267 h 1604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8651" h="160437">
                          <a:moveTo>
                            <a:pt x="158644" y="130267"/>
                          </a:moveTo>
                          <a:cubicBezTo>
                            <a:pt x="136889" y="159185"/>
                            <a:pt x="74824" y="174006"/>
                            <a:pt x="34743" y="143831"/>
                          </a:cubicBezTo>
                          <a:cubicBezTo>
                            <a:pt x="-5339" y="113655"/>
                            <a:pt x="-8310" y="49914"/>
                            <a:pt x="13445" y="21034"/>
                          </a:cubicBezTo>
                          <a:cubicBezTo>
                            <a:pt x="35200" y="-7884"/>
                            <a:pt x="85301" y="-6855"/>
                            <a:pt x="125421" y="23320"/>
                          </a:cubicBezTo>
                          <a:cubicBezTo>
                            <a:pt x="165502" y="53495"/>
                            <a:pt x="180399" y="101387"/>
                            <a:pt x="158644" y="130267"/>
                          </a:cubicBezTo>
                          <a:close/>
                        </a:path>
                      </a:pathLst>
                    </a:custGeom>
                    <a:solidFill>
                      <a:srgbClr val="629F42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166" name="图形 2">
                      <a:extLst>
                        <a:ext uri="{FF2B5EF4-FFF2-40B4-BE49-F238E27FC236}">
                          <a16:creationId xmlns:a16="http://schemas.microsoft.com/office/drawing/2014/main" id="{B235E677-FD92-0585-6A9E-1DAC7950F16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370219" y="2932208"/>
                      <a:ext cx="943584" cy="938990"/>
                      <a:chOff x="3370219" y="2932208"/>
                      <a:chExt cx="943584" cy="938990"/>
                    </a:xfrm>
                  </p:grpSpPr>
                  <p:grpSp>
                    <p:nvGrpSpPr>
                      <p:cNvPr id="167" name="图形 2">
                        <a:extLst>
                          <a:ext uri="{FF2B5EF4-FFF2-40B4-BE49-F238E27FC236}">
                            <a16:creationId xmlns:a16="http://schemas.microsoft.com/office/drawing/2014/main" id="{BB7FA16D-BAA8-3D7A-A63D-B960822DF001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370219" y="2932208"/>
                        <a:ext cx="286656" cy="803186"/>
                        <a:chOff x="3370219" y="2932208"/>
                        <a:chExt cx="286656" cy="803186"/>
                      </a:xfrm>
                    </p:grpSpPr>
                    <p:sp>
                      <p:nvSpPr>
                        <p:cNvPr id="168" name="任意多边形: 形状 167">
                          <a:extLst>
                            <a:ext uri="{FF2B5EF4-FFF2-40B4-BE49-F238E27FC236}">
                              <a16:creationId xmlns:a16="http://schemas.microsoft.com/office/drawing/2014/main" id="{CEF482D2-AF86-8AD3-8B57-7FBDB596A7C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370219" y="2932208"/>
                          <a:ext cx="286656" cy="803186"/>
                        </a:xfrm>
                        <a:custGeom>
                          <a:avLst/>
                          <a:gdLst>
                            <a:gd name="connsiteX0" fmla="*/ 335 w 286656"/>
                            <a:gd name="connsiteY0" fmla="*/ 351135 h 803186"/>
                            <a:gd name="connsiteX1" fmla="*/ 6812 w 286656"/>
                            <a:gd name="connsiteY1" fmla="*/ 502887 h 803186"/>
                            <a:gd name="connsiteX2" fmla="*/ 99471 w 286656"/>
                            <a:gd name="connsiteY2" fmla="*/ 788751 h 803186"/>
                            <a:gd name="connsiteX3" fmla="*/ 116311 w 286656"/>
                            <a:gd name="connsiteY3" fmla="*/ 801439 h 803186"/>
                            <a:gd name="connsiteX4" fmla="*/ 165384 w 286656"/>
                            <a:gd name="connsiteY4" fmla="*/ 780255 h 803186"/>
                            <a:gd name="connsiteX5" fmla="*/ 218877 w 286656"/>
                            <a:gd name="connsiteY5" fmla="*/ 662678 h 803186"/>
                            <a:gd name="connsiteX6" fmla="*/ 268559 w 286656"/>
                            <a:gd name="connsiteY6" fmla="*/ 511726 h 803186"/>
                            <a:gd name="connsiteX7" fmla="*/ 244175 w 286656"/>
                            <a:gd name="connsiteY7" fmla="*/ 98265 h 803186"/>
                            <a:gd name="connsiteX8" fmla="*/ 188778 w 286656"/>
                            <a:gd name="connsiteY8" fmla="*/ 11321 h 803186"/>
                            <a:gd name="connsiteX9" fmla="*/ 88689 w 286656"/>
                            <a:gd name="connsiteY9" fmla="*/ 35705 h 803186"/>
                            <a:gd name="connsiteX10" fmla="*/ 14966 w 286656"/>
                            <a:gd name="connsiteY10" fmla="*/ 190658 h 803186"/>
                            <a:gd name="connsiteX11" fmla="*/ 335 w 286656"/>
                            <a:gd name="connsiteY11" fmla="*/ 351135 h 80318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</a:cxnLst>
                          <a:rect l="l" t="t" r="r" b="b"/>
                          <a:pathLst>
                            <a:path w="286656" h="803186">
                              <a:moveTo>
                                <a:pt x="335" y="351135"/>
                              </a:moveTo>
                              <a:cubicBezTo>
                                <a:pt x="-884" y="401770"/>
                                <a:pt x="1212" y="452519"/>
                                <a:pt x="6812" y="502887"/>
                              </a:cubicBezTo>
                              <a:cubicBezTo>
                                <a:pt x="17366" y="597947"/>
                                <a:pt x="31615" y="716895"/>
                                <a:pt x="99471" y="788751"/>
                              </a:cubicBezTo>
                              <a:cubicBezTo>
                                <a:pt x="104348" y="793895"/>
                                <a:pt x="109682" y="798924"/>
                                <a:pt x="116311" y="801439"/>
                              </a:cubicBezTo>
                              <a:cubicBezTo>
                                <a:pt x="134104" y="808106"/>
                                <a:pt x="152849" y="794543"/>
                                <a:pt x="165384" y="780255"/>
                              </a:cubicBezTo>
                              <a:cubicBezTo>
                                <a:pt x="197350" y="743870"/>
                                <a:pt x="202570" y="705084"/>
                                <a:pt x="218877" y="662678"/>
                              </a:cubicBezTo>
                              <a:cubicBezTo>
                                <a:pt x="238041" y="612844"/>
                                <a:pt x="257091" y="564076"/>
                                <a:pt x="268559" y="511726"/>
                              </a:cubicBezTo>
                              <a:cubicBezTo>
                                <a:pt x="298544" y="375252"/>
                                <a:pt x="291838" y="230015"/>
                                <a:pt x="244175" y="98265"/>
                              </a:cubicBezTo>
                              <a:cubicBezTo>
                                <a:pt x="232250" y="65309"/>
                                <a:pt x="216857" y="31933"/>
                                <a:pt x="188778" y="11321"/>
                              </a:cubicBezTo>
                              <a:cubicBezTo>
                                <a:pt x="152926" y="-15006"/>
                                <a:pt x="115969" y="9378"/>
                                <a:pt x="88689" y="35705"/>
                              </a:cubicBezTo>
                              <a:cubicBezTo>
                                <a:pt x="46779" y="76129"/>
                                <a:pt x="24072" y="133165"/>
                                <a:pt x="14966" y="190658"/>
                              </a:cubicBezTo>
                              <a:cubicBezTo>
                                <a:pt x="6584" y="243693"/>
                                <a:pt x="1631" y="297376"/>
                                <a:pt x="335" y="35113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9C9E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69" name="任意多边形: 形状 168">
                          <a:extLst>
                            <a:ext uri="{FF2B5EF4-FFF2-40B4-BE49-F238E27FC236}">
                              <a16:creationId xmlns:a16="http://schemas.microsoft.com/office/drawing/2014/main" id="{D83BF36D-0721-F89A-106E-8C2BB0BB0D6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407721" y="2998515"/>
                          <a:ext cx="215346" cy="605871"/>
                        </a:xfrm>
                        <a:custGeom>
                          <a:avLst/>
                          <a:gdLst>
                            <a:gd name="connsiteX0" fmla="*/ 323 w 215346"/>
                            <a:gd name="connsiteY0" fmla="*/ 256062 h 605871"/>
                            <a:gd name="connsiteX1" fmla="*/ 4781 w 215346"/>
                            <a:gd name="connsiteY1" fmla="*/ 371239 h 605871"/>
                            <a:gd name="connsiteX2" fmla="*/ 73628 w 215346"/>
                            <a:gd name="connsiteY2" fmla="*/ 593247 h 605871"/>
                            <a:gd name="connsiteX3" fmla="*/ 86239 w 215346"/>
                            <a:gd name="connsiteY3" fmla="*/ 603877 h 605871"/>
                            <a:gd name="connsiteX4" fmla="*/ 123158 w 215346"/>
                            <a:gd name="connsiteY4" fmla="*/ 590923 h 605871"/>
                            <a:gd name="connsiteX5" fmla="*/ 163620 w 215346"/>
                            <a:gd name="connsiteY5" fmla="*/ 505313 h 605871"/>
                            <a:gd name="connsiteX6" fmla="*/ 201339 w 215346"/>
                            <a:gd name="connsiteY6" fmla="*/ 394213 h 605871"/>
                            <a:gd name="connsiteX7" fmla="*/ 184080 w 215346"/>
                            <a:gd name="connsiteY7" fmla="*/ 79964 h 605871"/>
                            <a:gd name="connsiteX8" fmla="*/ 142703 w 215346"/>
                            <a:gd name="connsiteY8" fmla="*/ 10737 h 605871"/>
                            <a:gd name="connsiteX9" fmla="*/ 67494 w 215346"/>
                            <a:gd name="connsiteY9" fmla="*/ 22929 h 605871"/>
                            <a:gd name="connsiteX10" fmla="*/ 11753 w 215346"/>
                            <a:gd name="connsiteY10" fmla="*/ 135552 h 605871"/>
                            <a:gd name="connsiteX11" fmla="*/ 323 w 215346"/>
                            <a:gd name="connsiteY11" fmla="*/ 256062 h 60587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</a:cxnLst>
                          <a:rect l="l" t="t" r="r" b="b"/>
                          <a:pathLst>
                            <a:path w="215346" h="605871">
                              <a:moveTo>
                                <a:pt x="323" y="256062"/>
                              </a:moveTo>
                              <a:cubicBezTo>
                                <a:pt x="-705" y="294315"/>
                                <a:pt x="704" y="332796"/>
                                <a:pt x="4781" y="371239"/>
                              </a:cubicBezTo>
                              <a:cubicBezTo>
                                <a:pt x="12477" y="443781"/>
                                <a:pt x="22879" y="534650"/>
                                <a:pt x="73628" y="593247"/>
                              </a:cubicBezTo>
                              <a:cubicBezTo>
                                <a:pt x="77285" y="597439"/>
                                <a:pt x="81286" y="601591"/>
                                <a:pt x="86239" y="603877"/>
                              </a:cubicBezTo>
                              <a:cubicBezTo>
                                <a:pt x="99574" y="610012"/>
                                <a:pt x="113709" y="600944"/>
                                <a:pt x="123158" y="590923"/>
                              </a:cubicBezTo>
                              <a:cubicBezTo>
                                <a:pt x="147237" y="565396"/>
                                <a:pt x="151276" y="536364"/>
                                <a:pt x="163620" y="505313"/>
                              </a:cubicBezTo>
                              <a:cubicBezTo>
                                <a:pt x="178136" y="468813"/>
                                <a:pt x="192538" y="433113"/>
                                <a:pt x="201339" y="394213"/>
                              </a:cubicBezTo>
                              <a:cubicBezTo>
                                <a:pt x="224199" y="292829"/>
                                <a:pt x="219513" y="182568"/>
                                <a:pt x="184080" y="79964"/>
                              </a:cubicBezTo>
                              <a:cubicBezTo>
                                <a:pt x="175202" y="54285"/>
                                <a:pt x="163734" y="28072"/>
                                <a:pt x="142703" y="10737"/>
                              </a:cubicBezTo>
                              <a:cubicBezTo>
                                <a:pt x="115843" y="-11399"/>
                                <a:pt x="88030" y="4717"/>
                                <a:pt x="67494" y="22929"/>
                              </a:cubicBezTo>
                              <a:cubicBezTo>
                                <a:pt x="35909" y="50894"/>
                                <a:pt x="18726" y="92614"/>
                                <a:pt x="11753" y="135552"/>
                              </a:cubicBezTo>
                              <a:cubicBezTo>
                                <a:pt x="5314" y="175176"/>
                                <a:pt x="1428" y="215486"/>
                                <a:pt x="323" y="25606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F7F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70" name="图形 2">
                        <a:extLst>
                          <a:ext uri="{FF2B5EF4-FFF2-40B4-BE49-F238E27FC236}">
                            <a16:creationId xmlns:a16="http://schemas.microsoft.com/office/drawing/2014/main" id="{4505A094-4663-0247-8358-475AF1BA9C56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549555" y="3034976"/>
                        <a:ext cx="469104" cy="651912"/>
                        <a:chOff x="3549555" y="3034976"/>
                        <a:chExt cx="469104" cy="651912"/>
                      </a:xfrm>
                    </p:grpSpPr>
                    <p:sp>
                      <p:nvSpPr>
                        <p:cNvPr id="171" name="任意多边形: 形状 170">
                          <a:extLst>
                            <a:ext uri="{FF2B5EF4-FFF2-40B4-BE49-F238E27FC236}">
                              <a16:creationId xmlns:a16="http://schemas.microsoft.com/office/drawing/2014/main" id="{E3492787-CE05-762B-841B-DFA81F9516C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49555" y="3034976"/>
                          <a:ext cx="469104" cy="651912"/>
                        </a:xfrm>
                        <a:custGeom>
                          <a:avLst/>
                          <a:gdLst>
                            <a:gd name="connsiteX0" fmla="*/ 227374 w 469104"/>
                            <a:gd name="connsiteY0" fmla="*/ 579113 h 651912"/>
                            <a:gd name="connsiteX1" fmla="*/ 10242 w 469104"/>
                            <a:gd name="connsiteY1" fmla="*/ 621632 h 651912"/>
                            <a:gd name="connsiteX2" fmla="*/ 1670 w 469104"/>
                            <a:gd name="connsiteY2" fmla="*/ 556329 h 651912"/>
                            <a:gd name="connsiteX3" fmla="*/ 57791 w 469104"/>
                            <a:gd name="connsiteY3" fmla="*/ 225316 h 651912"/>
                            <a:gd name="connsiteX4" fmla="*/ 137001 w 469104"/>
                            <a:gd name="connsiteY4" fmla="*/ 71316 h 651912"/>
                            <a:gd name="connsiteX5" fmla="*/ 290201 w 469104"/>
                            <a:gd name="connsiteY5" fmla="*/ 145 h 651912"/>
                            <a:gd name="connsiteX6" fmla="*/ 351313 w 469104"/>
                            <a:gd name="connsiteY6" fmla="*/ 13099 h 651912"/>
                            <a:gd name="connsiteX7" fmla="*/ 448849 w 469104"/>
                            <a:gd name="connsiteY7" fmla="*/ 84918 h 651912"/>
                            <a:gd name="connsiteX8" fmla="*/ 464889 w 469104"/>
                            <a:gd name="connsiteY8" fmla="*/ 204742 h 651912"/>
                            <a:gd name="connsiteX9" fmla="*/ 419855 w 469104"/>
                            <a:gd name="connsiteY9" fmla="*/ 319576 h 651912"/>
                            <a:gd name="connsiteX10" fmla="*/ 227374 w 469104"/>
                            <a:gd name="connsiteY10" fmla="*/ 579113 h 6519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469104" h="651912">
                              <a:moveTo>
                                <a:pt x="227374" y="579113"/>
                              </a:moveTo>
                              <a:cubicBezTo>
                                <a:pt x="184892" y="610926"/>
                                <a:pt x="45751" y="697413"/>
                                <a:pt x="10242" y="621632"/>
                              </a:cubicBezTo>
                              <a:cubicBezTo>
                                <a:pt x="793" y="601439"/>
                                <a:pt x="-2255" y="578275"/>
                                <a:pt x="1670" y="556329"/>
                              </a:cubicBezTo>
                              <a:cubicBezTo>
                                <a:pt x="21405" y="446449"/>
                                <a:pt x="25406" y="333292"/>
                                <a:pt x="57791" y="225316"/>
                              </a:cubicBezTo>
                              <a:cubicBezTo>
                                <a:pt x="74517" y="169576"/>
                                <a:pt x="98063" y="114598"/>
                                <a:pt x="137001" y="71316"/>
                              </a:cubicBezTo>
                              <a:cubicBezTo>
                                <a:pt x="175901" y="28034"/>
                                <a:pt x="232098" y="-2369"/>
                                <a:pt x="290201" y="145"/>
                              </a:cubicBezTo>
                              <a:cubicBezTo>
                                <a:pt x="311080" y="1060"/>
                                <a:pt x="331616" y="6089"/>
                                <a:pt x="351313" y="13099"/>
                              </a:cubicBezTo>
                              <a:cubicBezTo>
                                <a:pt x="390137" y="26891"/>
                                <a:pt x="427513" y="49675"/>
                                <a:pt x="448849" y="84918"/>
                              </a:cubicBezTo>
                              <a:cubicBezTo>
                                <a:pt x="470223" y="120198"/>
                                <a:pt x="473043" y="164318"/>
                                <a:pt x="464889" y="204742"/>
                              </a:cubicBezTo>
                              <a:cubicBezTo>
                                <a:pt x="456736" y="245166"/>
                                <a:pt x="438562" y="282809"/>
                                <a:pt x="419855" y="319576"/>
                              </a:cubicBezTo>
                              <a:cubicBezTo>
                                <a:pt x="370668" y="416464"/>
                                <a:pt x="314394" y="513962"/>
                                <a:pt x="227374" y="57911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9C9E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72" name="任意多边形: 形状 171">
                          <a:extLst>
                            <a:ext uri="{FF2B5EF4-FFF2-40B4-BE49-F238E27FC236}">
                              <a16:creationId xmlns:a16="http://schemas.microsoft.com/office/drawing/2014/main" id="{926AEC4C-5516-E98F-97C4-5805F5B9DF3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22192" y="3068006"/>
                          <a:ext cx="353090" cy="490650"/>
                        </a:xfrm>
                        <a:custGeom>
                          <a:avLst/>
                          <a:gdLst>
                            <a:gd name="connsiteX0" fmla="*/ 171119 w 353090"/>
                            <a:gd name="connsiteY0" fmla="*/ 435860 h 490650"/>
                            <a:gd name="connsiteX1" fmla="*/ 7708 w 353090"/>
                            <a:gd name="connsiteY1" fmla="*/ 467864 h 490650"/>
                            <a:gd name="connsiteX2" fmla="*/ 1269 w 353090"/>
                            <a:gd name="connsiteY2" fmla="*/ 418715 h 490650"/>
                            <a:gd name="connsiteX3" fmla="*/ 43484 w 353090"/>
                            <a:gd name="connsiteY3" fmla="*/ 169579 h 490650"/>
                            <a:gd name="connsiteX4" fmla="*/ 103073 w 353090"/>
                            <a:gd name="connsiteY4" fmla="*/ 53679 h 490650"/>
                            <a:gd name="connsiteX5" fmla="*/ 218401 w 353090"/>
                            <a:gd name="connsiteY5" fmla="*/ 111 h 490650"/>
                            <a:gd name="connsiteX6" fmla="*/ 264426 w 353090"/>
                            <a:gd name="connsiteY6" fmla="*/ 9864 h 490650"/>
                            <a:gd name="connsiteX7" fmla="*/ 337845 w 353090"/>
                            <a:gd name="connsiteY7" fmla="*/ 63928 h 490650"/>
                            <a:gd name="connsiteX8" fmla="*/ 349923 w 353090"/>
                            <a:gd name="connsiteY8" fmla="*/ 154111 h 490650"/>
                            <a:gd name="connsiteX9" fmla="*/ 316014 w 353090"/>
                            <a:gd name="connsiteY9" fmla="*/ 240560 h 490650"/>
                            <a:gd name="connsiteX10" fmla="*/ 171119 w 353090"/>
                            <a:gd name="connsiteY10" fmla="*/ 435860 h 49065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353090" h="490650">
                              <a:moveTo>
                                <a:pt x="171119" y="435860"/>
                              </a:moveTo>
                              <a:cubicBezTo>
                                <a:pt x="139153" y="459787"/>
                                <a:pt x="34416" y="524900"/>
                                <a:pt x="7708" y="467864"/>
                              </a:cubicBezTo>
                              <a:cubicBezTo>
                                <a:pt x="584" y="452662"/>
                                <a:pt x="-1702" y="435251"/>
                                <a:pt x="1269" y="418715"/>
                              </a:cubicBezTo>
                              <a:cubicBezTo>
                                <a:pt x="16128" y="336000"/>
                                <a:pt x="19138" y="250847"/>
                                <a:pt x="43484" y="169579"/>
                              </a:cubicBezTo>
                              <a:cubicBezTo>
                                <a:pt x="56057" y="127631"/>
                                <a:pt x="73812" y="86255"/>
                                <a:pt x="103073" y="53679"/>
                              </a:cubicBezTo>
                              <a:cubicBezTo>
                                <a:pt x="132333" y="21104"/>
                                <a:pt x="174662" y="-1794"/>
                                <a:pt x="218401" y="111"/>
                              </a:cubicBezTo>
                              <a:cubicBezTo>
                                <a:pt x="234137" y="796"/>
                                <a:pt x="249567" y="4568"/>
                                <a:pt x="264426" y="9864"/>
                              </a:cubicBezTo>
                              <a:cubicBezTo>
                                <a:pt x="293649" y="20227"/>
                                <a:pt x="321805" y="37372"/>
                                <a:pt x="337845" y="63928"/>
                              </a:cubicBezTo>
                              <a:cubicBezTo>
                                <a:pt x="353923" y="90484"/>
                                <a:pt x="356057" y="123669"/>
                                <a:pt x="349923" y="154111"/>
                              </a:cubicBezTo>
                              <a:cubicBezTo>
                                <a:pt x="343788" y="184553"/>
                                <a:pt x="330110" y="212861"/>
                                <a:pt x="316014" y="240560"/>
                              </a:cubicBezTo>
                              <a:cubicBezTo>
                                <a:pt x="278980" y="313407"/>
                                <a:pt x="236613" y="386787"/>
                                <a:pt x="171119" y="43586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F7F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grpSp>
                      <p:nvGrpSpPr>
                        <p:cNvPr id="173" name="图形 2">
                          <a:extLst>
                            <a:ext uri="{FF2B5EF4-FFF2-40B4-BE49-F238E27FC236}">
                              <a16:creationId xmlns:a16="http://schemas.microsoft.com/office/drawing/2014/main" id="{41AA0A15-D2F4-0AD2-E908-0643AF412FAA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683533" y="3106559"/>
                          <a:ext cx="198704" cy="409308"/>
                          <a:chOff x="3683533" y="3106559"/>
                          <a:chExt cx="198704" cy="409308"/>
                        </a:xfrm>
                        <a:solidFill>
                          <a:srgbClr val="F15A5B"/>
                        </a:solidFill>
                      </p:grpSpPr>
                      <p:sp>
                        <p:nvSpPr>
                          <p:cNvPr id="174" name="任意多边形: 形状 173">
                            <a:extLst>
                              <a:ext uri="{FF2B5EF4-FFF2-40B4-BE49-F238E27FC236}">
                                <a16:creationId xmlns:a16="http://schemas.microsoft.com/office/drawing/2014/main" id="{D20ADEE2-9ECA-ACFB-05C3-F242ECDFA05D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717150" y="3106559"/>
                            <a:ext cx="165087" cy="409308"/>
                          </a:xfrm>
                          <a:custGeom>
                            <a:avLst/>
                            <a:gdLst>
                              <a:gd name="connsiteX0" fmla="*/ 0 w 165087"/>
                              <a:gd name="connsiteY0" fmla="*/ 409308 h 409308"/>
                              <a:gd name="connsiteX1" fmla="*/ 135369 w 165087"/>
                              <a:gd name="connsiteY1" fmla="*/ 47701 h 409308"/>
                              <a:gd name="connsiteX2" fmla="*/ 165087 w 165087"/>
                              <a:gd name="connsiteY2" fmla="*/ 0 h 409308"/>
                              <a:gd name="connsiteX3" fmla="*/ 0 w 165087"/>
                              <a:gd name="connsiteY3" fmla="*/ 409308 h 409308"/>
                              <a:gd name="connsiteX4" fmla="*/ 0 w 165087"/>
                              <a:gd name="connsiteY4" fmla="*/ 409308 h 40930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65087" h="409308">
                                <a:moveTo>
                                  <a:pt x="0" y="409308"/>
                                </a:moveTo>
                                <a:cubicBezTo>
                                  <a:pt x="34633" y="285445"/>
                                  <a:pt x="70980" y="161239"/>
                                  <a:pt x="135369" y="47701"/>
                                </a:cubicBezTo>
                                <a:cubicBezTo>
                                  <a:pt x="144590" y="31547"/>
                                  <a:pt x="154686" y="15888"/>
                                  <a:pt x="165087" y="0"/>
                                </a:cubicBezTo>
                                <a:cubicBezTo>
                                  <a:pt x="60388" y="97041"/>
                                  <a:pt x="4763" y="273748"/>
                                  <a:pt x="0" y="409308"/>
                                </a:cubicBezTo>
                                <a:lnTo>
                                  <a:pt x="0" y="409308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75" name="任意多边形: 形状 174">
                            <a:extLst>
                              <a:ext uri="{FF2B5EF4-FFF2-40B4-BE49-F238E27FC236}">
                                <a16:creationId xmlns:a16="http://schemas.microsoft.com/office/drawing/2014/main" id="{A51D7AD5-D1C6-FC21-310E-4A0FC4C1B213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683533" y="3149917"/>
                            <a:ext cx="95377" cy="321335"/>
                          </a:xfrm>
                          <a:custGeom>
                            <a:avLst/>
                            <a:gdLst>
                              <a:gd name="connsiteX0" fmla="*/ 2070 w 95377"/>
                              <a:gd name="connsiteY0" fmla="*/ 321336 h 321335"/>
                              <a:gd name="connsiteX1" fmla="*/ 95377 w 95377"/>
                              <a:gd name="connsiteY1" fmla="*/ 0 h 321335"/>
                              <a:gd name="connsiteX2" fmla="*/ 2070 w 95377"/>
                              <a:gd name="connsiteY2" fmla="*/ 321336 h 321335"/>
                              <a:gd name="connsiteX3" fmla="*/ 2070 w 95377"/>
                              <a:gd name="connsiteY3" fmla="*/ 321336 h 32133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95377" h="321335">
                                <a:moveTo>
                                  <a:pt x="2070" y="321336"/>
                                </a:moveTo>
                                <a:cubicBezTo>
                                  <a:pt x="24854" y="213474"/>
                                  <a:pt x="45581" y="100584"/>
                                  <a:pt x="95377" y="0"/>
                                </a:cubicBezTo>
                                <a:cubicBezTo>
                                  <a:pt x="20358" y="79362"/>
                                  <a:pt x="-8369" y="218580"/>
                                  <a:pt x="2070" y="321336"/>
                                </a:cubicBezTo>
                                <a:lnTo>
                                  <a:pt x="2070" y="321336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76" name="任意多边形: 形状 175">
                            <a:extLst>
                              <a:ext uri="{FF2B5EF4-FFF2-40B4-BE49-F238E27FC236}">
                                <a16:creationId xmlns:a16="http://schemas.microsoft.com/office/drawing/2014/main" id="{5E1EC3A5-A32F-5052-E485-1AE566885845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742753" y="3195218"/>
                            <a:ext cx="136616" cy="307924"/>
                          </a:xfrm>
                          <a:custGeom>
                            <a:avLst/>
                            <a:gdLst>
                              <a:gd name="connsiteX0" fmla="*/ 0 w 136616"/>
                              <a:gd name="connsiteY0" fmla="*/ 307924 h 307924"/>
                              <a:gd name="connsiteX1" fmla="*/ 136017 w 136616"/>
                              <a:gd name="connsiteY1" fmla="*/ 0 h 307924"/>
                              <a:gd name="connsiteX2" fmla="*/ 0 w 136616"/>
                              <a:gd name="connsiteY2" fmla="*/ 307924 h 307924"/>
                              <a:gd name="connsiteX3" fmla="*/ 0 w 136616"/>
                              <a:gd name="connsiteY3" fmla="*/ 307924 h 30792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136616" h="307924">
                                <a:moveTo>
                                  <a:pt x="0" y="307924"/>
                                </a:moveTo>
                                <a:cubicBezTo>
                                  <a:pt x="75514" y="232143"/>
                                  <a:pt x="143751" y="105385"/>
                                  <a:pt x="136017" y="0"/>
                                </a:cubicBezTo>
                                <a:cubicBezTo>
                                  <a:pt x="109881" y="107899"/>
                                  <a:pt x="52388" y="209474"/>
                                  <a:pt x="0" y="307924"/>
                                </a:cubicBezTo>
                                <a:lnTo>
                                  <a:pt x="0" y="307924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</p:grpSp>
                  <p:grpSp>
                    <p:nvGrpSpPr>
                      <p:cNvPr id="177" name="图形 2">
                        <a:extLst>
                          <a:ext uri="{FF2B5EF4-FFF2-40B4-BE49-F238E27FC236}">
                            <a16:creationId xmlns:a16="http://schemas.microsoft.com/office/drawing/2014/main" id="{5DC8AF03-E99A-FCA0-F456-D71E98CEAD96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436949" y="2998279"/>
                        <a:ext cx="146292" cy="408165"/>
                        <a:chOff x="3436949" y="2998279"/>
                        <a:chExt cx="146292" cy="408165"/>
                      </a:xfrm>
                      <a:solidFill>
                        <a:srgbClr val="F15A5B"/>
                      </a:solidFill>
                    </p:grpSpPr>
                    <p:sp>
                      <p:nvSpPr>
                        <p:cNvPr id="178" name="任意多边形: 形状 177">
                          <a:extLst>
                            <a:ext uri="{FF2B5EF4-FFF2-40B4-BE49-F238E27FC236}">
                              <a16:creationId xmlns:a16="http://schemas.microsoft.com/office/drawing/2014/main" id="{2979E1D1-9B46-AE92-87C3-4CEC916A0A4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491261" y="2998279"/>
                          <a:ext cx="46132" cy="408165"/>
                        </a:xfrm>
                        <a:custGeom>
                          <a:avLst/>
                          <a:gdLst>
                            <a:gd name="connsiteX0" fmla="*/ 46133 w 46132"/>
                            <a:gd name="connsiteY0" fmla="*/ 408165 h 408165"/>
                            <a:gd name="connsiteX1" fmla="*/ 23044 w 46132"/>
                            <a:gd name="connsiteY1" fmla="*/ 50025 h 408165"/>
                            <a:gd name="connsiteX2" fmla="*/ 29902 w 46132"/>
                            <a:gd name="connsiteY2" fmla="*/ 0 h 408165"/>
                            <a:gd name="connsiteX3" fmla="*/ 46133 w 46132"/>
                            <a:gd name="connsiteY3" fmla="*/ 408165 h 408165"/>
                            <a:gd name="connsiteX4" fmla="*/ 46133 w 46132"/>
                            <a:gd name="connsiteY4" fmla="*/ 408165 h 40816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46132" h="408165">
                              <a:moveTo>
                                <a:pt x="46133" y="408165"/>
                              </a:moveTo>
                              <a:cubicBezTo>
                                <a:pt x="28416" y="288265"/>
                                <a:pt x="11995" y="167640"/>
                                <a:pt x="23044" y="50025"/>
                              </a:cubicBezTo>
                              <a:cubicBezTo>
                                <a:pt x="24682" y="33299"/>
                                <a:pt x="27235" y="16764"/>
                                <a:pt x="29902" y="0"/>
                              </a:cubicBezTo>
                              <a:cubicBezTo>
                                <a:pt x="-21076" y="112205"/>
                                <a:pt x="-997" y="284721"/>
                                <a:pt x="46133" y="408165"/>
                              </a:cubicBezTo>
                              <a:lnTo>
                                <a:pt x="46133" y="408165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A5B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79" name="任意多边形: 形状 178">
                          <a:extLst>
                            <a:ext uri="{FF2B5EF4-FFF2-40B4-BE49-F238E27FC236}">
                              <a16:creationId xmlns:a16="http://schemas.microsoft.com/office/drawing/2014/main" id="{0704EA07-32C8-EC73-98ED-3D2CFC7E83D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436949" y="3061715"/>
                          <a:ext cx="57239" cy="311886"/>
                        </a:xfrm>
                        <a:custGeom>
                          <a:avLst/>
                          <a:gdLst>
                            <a:gd name="connsiteX0" fmla="*/ 57239 w 57239"/>
                            <a:gd name="connsiteY0" fmla="*/ 311887 h 311886"/>
                            <a:gd name="connsiteX1" fmla="*/ 14148 w 57239"/>
                            <a:gd name="connsiteY1" fmla="*/ 0 h 311886"/>
                            <a:gd name="connsiteX2" fmla="*/ 57239 w 57239"/>
                            <a:gd name="connsiteY2" fmla="*/ 311887 h 311886"/>
                            <a:gd name="connsiteX3" fmla="*/ 57239 w 57239"/>
                            <a:gd name="connsiteY3" fmla="*/ 311887 h 31188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57239" h="311886">
                              <a:moveTo>
                                <a:pt x="57239" y="311887"/>
                              </a:moveTo>
                              <a:cubicBezTo>
                                <a:pt x="35637" y="209207"/>
                                <a:pt x="10415" y="102451"/>
                                <a:pt x="14148" y="0"/>
                              </a:cubicBezTo>
                              <a:cubicBezTo>
                                <a:pt x="-18694" y="89269"/>
                                <a:pt x="9767" y="221628"/>
                                <a:pt x="57239" y="311887"/>
                              </a:cubicBezTo>
                              <a:lnTo>
                                <a:pt x="57239" y="311887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A5B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80" name="任意多边形: 形状 179">
                          <a:extLst>
                            <a:ext uri="{FF2B5EF4-FFF2-40B4-BE49-F238E27FC236}">
                              <a16:creationId xmlns:a16="http://schemas.microsoft.com/office/drawing/2014/main" id="{8463D3A7-0D0B-143F-28DB-D2092346115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51720" y="3079127"/>
                          <a:ext cx="31521" cy="309829"/>
                        </a:xfrm>
                        <a:custGeom>
                          <a:avLst/>
                          <a:gdLst>
                            <a:gd name="connsiteX0" fmla="*/ 2324 w 31521"/>
                            <a:gd name="connsiteY0" fmla="*/ 309829 h 309829"/>
                            <a:gd name="connsiteX1" fmla="*/ 0 w 31521"/>
                            <a:gd name="connsiteY1" fmla="*/ 0 h 309829"/>
                            <a:gd name="connsiteX2" fmla="*/ 2324 w 31521"/>
                            <a:gd name="connsiteY2" fmla="*/ 309829 h 309829"/>
                            <a:gd name="connsiteX3" fmla="*/ 2324 w 31521"/>
                            <a:gd name="connsiteY3" fmla="*/ 309829 h 30982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1521" h="309829">
                              <a:moveTo>
                                <a:pt x="2324" y="309829"/>
                              </a:moveTo>
                              <a:cubicBezTo>
                                <a:pt x="36919" y="223685"/>
                                <a:pt x="46215" y="93269"/>
                                <a:pt x="0" y="0"/>
                              </a:cubicBezTo>
                              <a:cubicBezTo>
                                <a:pt x="18821" y="103480"/>
                                <a:pt x="9030" y="208636"/>
                                <a:pt x="2324" y="309829"/>
                              </a:cubicBezTo>
                              <a:lnTo>
                                <a:pt x="2324" y="309829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A5B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81" name="图形 2">
                        <a:extLst>
                          <a:ext uri="{FF2B5EF4-FFF2-40B4-BE49-F238E27FC236}">
                            <a16:creationId xmlns:a16="http://schemas.microsoft.com/office/drawing/2014/main" id="{EC96534C-2563-CE31-EA2A-C27E3433DF0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550339" y="3280049"/>
                        <a:ext cx="763158" cy="506001"/>
                        <a:chOff x="3550339" y="3280049"/>
                        <a:chExt cx="763158" cy="506001"/>
                      </a:xfrm>
                    </p:grpSpPr>
                    <p:sp>
                      <p:nvSpPr>
                        <p:cNvPr id="182" name="任意多边形: 形状 181">
                          <a:extLst>
                            <a:ext uri="{FF2B5EF4-FFF2-40B4-BE49-F238E27FC236}">
                              <a16:creationId xmlns:a16="http://schemas.microsoft.com/office/drawing/2014/main" id="{FECD2962-5850-B9F9-3E1C-63F761D2AF0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50339" y="3280049"/>
                          <a:ext cx="763158" cy="506001"/>
                        </a:xfrm>
                        <a:custGeom>
                          <a:avLst/>
                          <a:gdLst>
                            <a:gd name="connsiteX0" fmla="*/ 440521 w 763158"/>
                            <a:gd name="connsiteY0" fmla="*/ 452759 h 506001"/>
                            <a:gd name="connsiteX1" fmla="*/ 408212 w 763158"/>
                            <a:gd name="connsiteY1" fmla="*/ 466285 h 506001"/>
                            <a:gd name="connsiteX2" fmla="*/ 286902 w 763158"/>
                            <a:gd name="connsiteY2" fmla="*/ 494669 h 506001"/>
                            <a:gd name="connsiteX3" fmla="*/ 62683 w 763158"/>
                            <a:gd name="connsiteY3" fmla="*/ 496917 h 506001"/>
                            <a:gd name="connsiteX4" fmla="*/ 8162 w 763158"/>
                            <a:gd name="connsiteY4" fmla="*/ 413173 h 506001"/>
                            <a:gd name="connsiteX5" fmla="*/ 119452 w 763158"/>
                            <a:gd name="connsiteY5" fmla="*/ 296245 h 506001"/>
                            <a:gd name="connsiteX6" fmla="*/ 387448 w 763158"/>
                            <a:gd name="connsiteY6" fmla="*/ 78846 h 506001"/>
                            <a:gd name="connsiteX7" fmla="*/ 519769 w 763158"/>
                            <a:gd name="connsiteY7" fmla="*/ 12133 h 506001"/>
                            <a:gd name="connsiteX8" fmla="*/ 665806 w 763158"/>
                            <a:gd name="connsiteY8" fmla="*/ 11714 h 506001"/>
                            <a:gd name="connsiteX9" fmla="*/ 761361 w 763158"/>
                            <a:gd name="connsiteY9" fmla="*/ 117060 h 506001"/>
                            <a:gd name="connsiteX10" fmla="*/ 687181 w 763158"/>
                            <a:gd name="connsiteY10" fmla="*/ 281500 h 506001"/>
                            <a:gd name="connsiteX11" fmla="*/ 507044 w 763158"/>
                            <a:gd name="connsiteY11" fmla="*/ 416831 h 506001"/>
                            <a:gd name="connsiteX12" fmla="*/ 440521 w 763158"/>
                            <a:gd name="connsiteY12" fmla="*/ 452759 h 50600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763158" h="506001">
                              <a:moveTo>
                                <a:pt x="440521" y="452759"/>
                              </a:moveTo>
                              <a:cubicBezTo>
                                <a:pt x="429929" y="457712"/>
                                <a:pt x="419185" y="462284"/>
                                <a:pt x="408212" y="466285"/>
                              </a:cubicBezTo>
                              <a:cubicBezTo>
                                <a:pt x="369160" y="480572"/>
                                <a:pt x="327897" y="487659"/>
                                <a:pt x="286902" y="494669"/>
                              </a:cubicBezTo>
                              <a:cubicBezTo>
                                <a:pt x="208911" y="508043"/>
                                <a:pt x="140522" y="510557"/>
                                <a:pt x="62683" y="496917"/>
                              </a:cubicBezTo>
                              <a:cubicBezTo>
                                <a:pt x="25726" y="490440"/>
                                <a:pt x="-18546" y="451007"/>
                                <a:pt x="8162" y="413173"/>
                              </a:cubicBezTo>
                              <a:cubicBezTo>
                                <a:pt x="37156" y="372140"/>
                                <a:pt x="83638" y="332249"/>
                                <a:pt x="119452" y="296245"/>
                              </a:cubicBezTo>
                              <a:cubicBezTo>
                                <a:pt x="200758" y="214558"/>
                                <a:pt x="290712" y="141520"/>
                                <a:pt x="387448" y="78846"/>
                              </a:cubicBezTo>
                              <a:cubicBezTo>
                                <a:pt x="429053" y="51909"/>
                                <a:pt x="472373" y="26611"/>
                                <a:pt x="519769" y="12133"/>
                              </a:cubicBezTo>
                              <a:cubicBezTo>
                                <a:pt x="567166" y="-2383"/>
                                <a:pt x="619324" y="-5469"/>
                                <a:pt x="665806" y="11714"/>
                              </a:cubicBezTo>
                              <a:cubicBezTo>
                                <a:pt x="712288" y="28897"/>
                                <a:pt x="751874" y="68445"/>
                                <a:pt x="761361" y="117060"/>
                              </a:cubicBezTo>
                              <a:cubicBezTo>
                                <a:pt x="773096" y="177068"/>
                                <a:pt x="724938" y="239781"/>
                                <a:pt x="687181" y="281500"/>
                              </a:cubicBezTo>
                              <a:cubicBezTo>
                                <a:pt x="636469" y="337507"/>
                                <a:pt x="571814" y="378998"/>
                                <a:pt x="507044" y="416831"/>
                              </a:cubicBezTo>
                              <a:cubicBezTo>
                                <a:pt x="485365" y="429595"/>
                                <a:pt x="463343" y="442091"/>
                                <a:pt x="440521" y="45275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9C9E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83" name="任意多边形: 形状 182">
                          <a:extLst>
                            <a:ext uri="{FF2B5EF4-FFF2-40B4-BE49-F238E27FC236}">
                              <a16:creationId xmlns:a16="http://schemas.microsoft.com/office/drawing/2014/main" id="{675C423E-D191-2968-F8C8-279F5FD6085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65966" y="3325216"/>
                          <a:ext cx="585653" cy="388316"/>
                        </a:xfrm>
                        <a:custGeom>
                          <a:avLst/>
                          <a:gdLst>
                            <a:gd name="connsiteX0" fmla="*/ 338038 w 585653"/>
                            <a:gd name="connsiteY0" fmla="*/ 347471 h 388316"/>
                            <a:gd name="connsiteX1" fmla="*/ 313235 w 585653"/>
                            <a:gd name="connsiteY1" fmla="*/ 357834 h 388316"/>
                            <a:gd name="connsiteX2" fmla="*/ 220157 w 585653"/>
                            <a:gd name="connsiteY2" fmla="*/ 379627 h 388316"/>
                            <a:gd name="connsiteX3" fmla="*/ 48097 w 585653"/>
                            <a:gd name="connsiteY3" fmla="*/ 381342 h 388316"/>
                            <a:gd name="connsiteX4" fmla="*/ 6264 w 585653"/>
                            <a:gd name="connsiteY4" fmla="*/ 317067 h 388316"/>
                            <a:gd name="connsiteX5" fmla="*/ 91684 w 585653"/>
                            <a:gd name="connsiteY5" fmla="*/ 227341 h 388316"/>
                            <a:gd name="connsiteX6" fmla="*/ 297347 w 585653"/>
                            <a:gd name="connsiteY6" fmla="*/ 60502 h 388316"/>
                            <a:gd name="connsiteX7" fmla="*/ 398884 w 585653"/>
                            <a:gd name="connsiteY7" fmla="*/ 9295 h 388316"/>
                            <a:gd name="connsiteX8" fmla="*/ 510936 w 585653"/>
                            <a:gd name="connsiteY8" fmla="*/ 8990 h 388316"/>
                            <a:gd name="connsiteX9" fmla="*/ 584279 w 585653"/>
                            <a:gd name="connsiteY9" fmla="*/ 89839 h 388316"/>
                            <a:gd name="connsiteX10" fmla="*/ 527357 w 585653"/>
                            <a:gd name="connsiteY10" fmla="*/ 216026 h 388316"/>
                            <a:gd name="connsiteX11" fmla="*/ 389130 w 585653"/>
                            <a:gd name="connsiteY11" fmla="*/ 319886 h 388316"/>
                            <a:gd name="connsiteX12" fmla="*/ 338038 w 585653"/>
                            <a:gd name="connsiteY12" fmla="*/ 347471 h 38831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585653" h="388316">
                              <a:moveTo>
                                <a:pt x="338038" y="347471"/>
                              </a:moveTo>
                              <a:cubicBezTo>
                                <a:pt x="329923" y="351281"/>
                                <a:pt x="321655" y="354786"/>
                                <a:pt x="313235" y="357834"/>
                              </a:cubicBezTo>
                              <a:cubicBezTo>
                                <a:pt x="283250" y="368807"/>
                                <a:pt x="251627" y="374217"/>
                                <a:pt x="220157" y="379627"/>
                              </a:cubicBezTo>
                              <a:cubicBezTo>
                                <a:pt x="160302" y="389876"/>
                                <a:pt x="107838" y="391819"/>
                                <a:pt x="48097" y="381342"/>
                              </a:cubicBezTo>
                              <a:cubicBezTo>
                                <a:pt x="19751" y="376389"/>
                                <a:pt x="-14234" y="346099"/>
                                <a:pt x="6264" y="317067"/>
                              </a:cubicBezTo>
                              <a:cubicBezTo>
                                <a:pt x="28514" y="285558"/>
                                <a:pt x="64175" y="254964"/>
                                <a:pt x="91684" y="227341"/>
                              </a:cubicBezTo>
                              <a:cubicBezTo>
                                <a:pt x="154053" y="164667"/>
                                <a:pt x="223129" y="108622"/>
                                <a:pt x="297347" y="60502"/>
                              </a:cubicBezTo>
                              <a:cubicBezTo>
                                <a:pt x="329275" y="39813"/>
                                <a:pt x="362499" y="20420"/>
                                <a:pt x="398884" y="9295"/>
                              </a:cubicBezTo>
                              <a:cubicBezTo>
                                <a:pt x="435231" y="-1830"/>
                                <a:pt x="475275" y="-4192"/>
                                <a:pt x="510936" y="8990"/>
                              </a:cubicBezTo>
                              <a:cubicBezTo>
                                <a:pt x="546598" y="22173"/>
                                <a:pt x="576963" y="52539"/>
                                <a:pt x="584279" y="89839"/>
                              </a:cubicBezTo>
                              <a:cubicBezTo>
                                <a:pt x="593270" y="135863"/>
                                <a:pt x="556313" y="184022"/>
                                <a:pt x="527357" y="216026"/>
                              </a:cubicBezTo>
                              <a:cubicBezTo>
                                <a:pt x="488457" y="259002"/>
                                <a:pt x="438813" y="290816"/>
                                <a:pt x="389130" y="319886"/>
                              </a:cubicBezTo>
                              <a:cubicBezTo>
                                <a:pt x="372443" y="329678"/>
                                <a:pt x="355564" y="339279"/>
                                <a:pt x="338038" y="34747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F7F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grpSp>
                      <p:nvGrpSpPr>
                        <p:cNvPr id="184" name="图形 2">
                          <a:extLst>
                            <a:ext uri="{FF2B5EF4-FFF2-40B4-BE49-F238E27FC236}">
                              <a16:creationId xmlns:a16="http://schemas.microsoft.com/office/drawing/2014/main" id="{472C4CBF-3540-0FAD-699B-D1F1E576D6ED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800855" y="3375660"/>
                          <a:ext cx="395782" cy="243535"/>
                          <a:chOff x="3800855" y="3375660"/>
                          <a:chExt cx="395782" cy="243535"/>
                        </a:xfrm>
                        <a:solidFill>
                          <a:srgbClr val="F15A5B"/>
                        </a:solidFill>
                      </p:grpSpPr>
                      <p:sp>
                        <p:nvSpPr>
                          <p:cNvPr id="185" name="任意多边形: 形状 184">
                            <a:extLst>
                              <a:ext uri="{FF2B5EF4-FFF2-40B4-BE49-F238E27FC236}">
                                <a16:creationId xmlns:a16="http://schemas.microsoft.com/office/drawing/2014/main" id="{A516A27B-FEDA-298B-EF68-40A7AAC9D708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00855" y="3375660"/>
                            <a:ext cx="395782" cy="218084"/>
                          </a:xfrm>
                          <a:custGeom>
                            <a:avLst/>
                            <a:gdLst>
                              <a:gd name="connsiteX0" fmla="*/ 0 w 395782"/>
                              <a:gd name="connsiteY0" fmla="*/ 218084 h 218084"/>
                              <a:gd name="connsiteX1" fmla="*/ 351358 w 395782"/>
                              <a:gd name="connsiteY1" fmla="*/ 35814 h 218084"/>
                              <a:gd name="connsiteX2" fmla="*/ 395783 w 395782"/>
                              <a:gd name="connsiteY2" fmla="*/ 0 h 218084"/>
                              <a:gd name="connsiteX3" fmla="*/ 0 w 395782"/>
                              <a:gd name="connsiteY3" fmla="*/ 218084 h 218084"/>
                              <a:gd name="connsiteX4" fmla="*/ 0 w 395782"/>
                              <a:gd name="connsiteY4" fmla="*/ 218084 h 21808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395782" h="218084">
                                <a:moveTo>
                                  <a:pt x="0" y="218084"/>
                                </a:moveTo>
                                <a:cubicBezTo>
                                  <a:pt x="122187" y="167335"/>
                                  <a:pt x="244526" y="114833"/>
                                  <a:pt x="351358" y="35814"/>
                                </a:cubicBezTo>
                                <a:cubicBezTo>
                                  <a:pt x="366522" y="24498"/>
                                  <a:pt x="381076" y="12383"/>
                                  <a:pt x="395783" y="0"/>
                                </a:cubicBezTo>
                                <a:cubicBezTo>
                                  <a:pt x="312458" y="116891"/>
                                  <a:pt x="139065" y="195491"/>
                                  <a:pt x="0" y="218084"/>
                                </a:cubicBezTo>
                                <a:lnTo>
                                  <a:pt x="0" y="218084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86" name="任意多边形: 形状 185">
                            <a:extLst>
                              <a:ext uri="{FF2B5EF4-FFF2-40B4-BE49-F238E27FC236}">
                                <a16:creationId xmlns:a16="http://schemas.microsoft.com/office/drawing/2014/main" id="{2865B593-555A-A668-44CE-B724F695DFDC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51910" y="3484054"/>
                            <a:ext cx="316534" cy="135140"/>
                          </a:xfrm>
                          <a:custGeom>
                            <a:avLst/>
                            <a:gdLst>
                              <a:gd name="connsiteX0" fmla="*/ 0 w 316534"/>
                              <a:gd name="connsiteY0" fmla="*/ 135141 h 135140"/>
                              <a:gd name="connsiteX1" fmla="*/ 316535 w 316534"/>
                              <a:gd name="connsiteY1" fmla="*/ 0 h 135140"/>
                              <a:gd name="connsiteX2" fmla="*/ 0 w 316534"/>
                              <a:gd name="connsiteY2" fmla="*/ 135141 h 135140"/>
                              <a:gd name="connsiteX3" fmla="*/ 0 w 316534"/>
                              <a:gd name="connsiteY3" fmla="*/ 135141 h 13514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316534" h="135140">
                                <a:moveTo>
                                  <a:pt x="0" y="135141"/>
                                </a:moveTo>
                                <a:cubicBezTo>
                                  <a:pt x="107594" y="98260"/>
                                  <a:pt x="220751" y="62789"/>
                                  <a:pt x="316535" y="0"/>
                                </a:cubicBezTo>
                                <a:cubicBezTo>
                                  <a:pt x="246698" y="85077"/>
                                  <a:pt x="107671" y="131978"/>
                                  <a:pt x="0" y="135141"/>
                                </a:cubicBezTo>
                                <a:lnTo>
                                  <a:pt x="0" y="135141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87" name="任意多边形: 形状 186">
                            <a:extLst>
                              <a:ext uri="{FF2B5EF4-FFF2-40B4-BE49-F238E27FC236}">
                                <a16:creationId xmlns:a16="http://schemas.microsoft.com/office/drawing/2014/main" id="{0416AC9F-4586-6EC8-FDB1-D38AABE4F86D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09847" y="3390747"/>
                            <a:ext cx="295846" cy="175831"/>
                          </a:xfrm>
                          <a:custGeom>
                            <a:avLst/>
                            <a:gdLst>
                              <a:gd name="connsiteX0" fmla="*/ 0 w 295846"/>
                              <a:gd name="connsiteY0" fmla="*/ 175831 h 175831"/>
                              <a:gd name="connsiteX1" fmla="*/ 295846 w 295846"/>
                              <a:gd name="connsiteY1" fmla="*/ 0 h 175831"/>
                              <a:gd name="connsiteX2" fmla="*/ 0 w 295846"/>
                              <a:gd name="connsiteY2" fmla="*/ 175831 h 175831"/>
                              <a:gd name="connsiteX3" fmla="*/ 0 w 295846"/>
                              <a:gd name="connsiteY3" fmla="*/ 175831 h 17583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295846" h="175831">
                                <a:moveTo>
                                  <a:pt x="0" y="175831"/>
                                </a:moveTo>
                                <a:cubicBezTo>
                                  <a:pt x="66065" y="90754"/>
                                  <a:pt x="185890" y="6210"/>
                                  <a:pt x="295846" y="0"/>
                                </a:cubicBezTo>
                                <a:cubicBezTo>
                                  <a:pt x="188747" y="40234"/>
                                  <a:pt x="93192" y="110757"/>
                                  <a:pt x="0" y="175831"/>
                                </a:cubicBezTo>
                                <a:lnTo>
                                  <a:pt x="0" y="175831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</p:grpSp>
                  <p:grpSp>
                    <p:nvGrpSpPr>
                      <p:cNvPr id="188" name="图形 2">
                        <a:extLst>
                          <a:ext uri="{FF2B5EF4-FFF2-40B4-BE49-F238E27FC236}">
                            <a16:creationId xmlns:a16="http://schemas.microsoft.com/office/drawing/2014/main" id="{AD420F1D-A995-663D-FCFA-D14FFF4F4284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536600" y="3591233"/>
                        <a:ext cx="777203" cy="279966"/>
                        <a:chOff x="3536600" y="3591233"/>
                        <a:chExt cx="777203" cy="279966"/>
                      </a:xfrm>
                    </p:grpSpPr>
                    <p:sp>
                      <p:nvSpPr>
                        <p:cNvPr id="189" name="任意多边形: 形状 188">
                          <a:extLst>
                            <a:ext uri="{FF2B5EF4-FFF2-40B4-BE49-F238E27FC236}">
                              <a16:creationId xmlns:a16="http://schemas.microsoft.com/office/drawing/2014/main" id="{9C64F30B-CFDF-D27A-70FE-C262FAE3908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36600" y="3591233"/>
                          <a:ext cx="777203" cy="279966"/>
                        </a:xfrm>
                        <a:custGeom>
                          <a:avLst/>
                          <a:gdLst>
                            <a:gd name="connsiteX0" fmla="*/ 425571 w 777203"/>
                            <a:gd name="connsiteY0" fmla="*/ 277822 h 279966"/>
                            <a:gd name="connsiteX1" fmla="*/ 329825 w 777203"/>
                            <a:gd name="connsiteY1" fmla="*/ 278851 h 279966"/>
                            <a:gd name="connsiteX2" fmla="*/ 5328 w 777203"/>
                            <a:gd name="connsiteY2" fmla="*/ 150644 h 279966"/>
                            <a:gd name="connsiteX3" fmla="*/ 85490 w 777203"/>
                            <a:gd name="connsiteY3" fmla="*/ 98218 h 279966"/>
                            <a:gd name="connsiteX4" fmla="*/ 666858 w 777203"/>
                            <a:gd name="connsiteY4" fmla="*/ 29258 h 279966"/>
                            <a:gd name="connsiteX5" fmla="*/ 756926 w 777203"/>
                            <a:gd name="connsiteY5" fmla="*/ 79473 h 279966"/>
                            <a:gd name="connsiteX6" fmla="*/ 705834 w 777203"/>
                            <a:gd name="connsiteY6" fmla="*/ 208747 h 279966"/>
                            <a:gd name="connsiteX7" fmla="*/ 553320 w 777203"/>
                            <a:gd name="connsiteY7" fmla="*/ 264868 h 279966"/>
                            <a:gd name="connsiteX8" fmla="*/ 425571 w 777203"/>
                            <a:gd name="connsiteY8" fmla="*/ 277822 h 27996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777203" h="279966">
                              <a:moveTo>
                                <a:pt x="425571" y="277822"/>
                              </a:moveTo>
                              <a:cubicBezTo>
                                <a:pt x="393719" y="280260"/>
                                <a:pt x="361715" y="280641"/>
                                <a:pt x="329825" y="278851"/>
                              </a:cubicBezTo>
                              <a:cubicBezTo>
                                <a:pt x="284867" y="276336"/>
                                <a:pt x="-45650" y="235721"/>
                                <a:pt x="5328" y="150644"/>
                              </a:cubicBezTo>
                              <a:cubicBezTo>
                                <a:pt x="17863" y="129727"/>
                                <a:pt x="64726" y="109877"/>
                                <a:pt x="85490" y="98218"/>
                              </a:cubicBezTo>
                              <a:cubicBezTo>
                                <a:pt x="263150" y="-1375"/>
                                <a:pt x="477882" y="-26864"/>
                                <a:pt x="666858" y="29258"/>
                              </a:cubicBezTo>
                              <a:cubicBezTo>
                                <a:pt x="700462" y="39240"/>
                                <a:pt x="734676" y="52651"/>
                                <a:pt x="756926" y="79473"/>
                              </a:cubicBezTo>
                              <a:cubicBezTo>
                                <a:pt x="804856" y="137347"/>
                                <a:pt x="759670" y="184286"/>
                                <a:pt x="705834" y="208747"/>
                              </a:cubicBezTo>
                              <a:cubicBezTo>
                                <a:pt x="657181" y="230883"/>
                                <a:pt x="605441" y="252447"/>
                                <a:pt x="553320" y="264868"/>
                              </a:cubicBezTo>
                              <a:cubicBezTo>
                                <a:pt x="513582" y="274355"/>
                                <a:pt x="466681" y="274660"/>
                                <a:pt x="425571" y="27782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9C9E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90" name="任意多边形: 形状 189">
                          <a:extLst>
                            <a:ext uri="{FF2B5EF4-FFF2-40B4-BE49-F238E27FC236}">
                              <a16:creationId xmlns:a16="http://schemas.microsoft.com/office/drawing/2014/main" id="{CCC32FD3-BC9F-EEB0-80B8-713BFA8BF26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35072" y="3614482"/>
                          <a:ext cx="623758" cy="224712"/>
                        </a:xfrm>
                        <a:custGeom>
                          <a:avLst/>
                          <a:gdLst>
                            <a:gd name="connsiteX0" fmla="*/ 341538 w 623758"/>
                            <a:gd name="connsiteY0" fmla="*/ 222988 h 224712"/>
                            <a:gd name="connsiteX1" fmla="*/ 264691 w 623758"/>
                            <a:gd name="connsiteY1" fmla="*/ 223826 h 224712"/>
                            <a:gd name="connsiteX2" fmla="*/ 4277 w 623758"/>
                            <a:gd name="connsiteY2" fmla="*/ 120918 h 224712"/>
                            <a:gd name="connsiteX3" fmla="*/ 68628 w 623758"/>
                            <a:gd name="connsiteY3" fmla="*/ 78817 h 224712"/>
                            <a:gd name="connsiteX4" fmla="*/ 535201 w 623758"/>
                            <a:gd name="connsiteY4" fmla="*/ 23458 h 224712"/>
                            <a:gd name="connsiteX5" fmla="*/ 607477 w 623758"/>
                            <a:gd name="connsiteY5" fmla="*/ 63768 h 224712"/>
                            <a:gd name="connsiteX6" fmla="*/ 566481 w 623758"/>
                            <a:gd name="connsiteY6" fmla="*/ 167514 h 224712"/>
                            <a:gd name="connsiteX7" fmla="*/ 444066 w 623758"/>
                            <a:gd name="connsiteY7" fmla="*/ 212548 h 224712"/>
                            <a:gd name="connsiteX8" fmla="*/ 341538 w 623758"/>
                            <a:gd name="connsiteY8" fmla="*/ 222988 h 2247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623758" h="224712">
                              <a:moveTo>
                                <a:pt x="341538" y="222988"/>
                              </a:moveTo>
                              <a:cubicBezTo>
                                <a:pt x="315973" y="224969"/>
                                <a:pt x="290294" y="225236"/>
                                <a:pt x="264691" y="223826"/>
                              </a:cubicBezTo>
                              <a:cubicBezTo>
                                <a:pt x="228610" y="221807"/>
                                <a:pt x="-36642" y="189231"/>
                                <a:pt x="4277" y="120918"/>
                              </a:cubicBezTo>
                              <a:cubicBezTo>
                                <a:pt x="14336" y="104116"/>
                                <a:pt x="51940" y="88190"/>
                                <a:pt x="68628" y="78817"/>
                              </a:cubicBezTo>
                              <a:cubicBezTo>
                                <a:pt x="211237" y="-1116"/>
                                <a:pt x="383563" y="-21538"/>
                                <a:pt x="535201" y="23458"/>
                              </a:cubicBezTo>
                              <a:cubicBezTo>
                                <a:pt x="562176" y="31459"/>
                                <a:pt x="589646" y="42241"/>
                                <a:pt x="607477" y="63768"/>
                              </a:cubicBezTo>
                              <a:cubicBezTo>
                                <a:pt x="645957" y="110212"/>
                                <a:pt x="609686" y="147893"/>
                                <a:pt x="566481" y="167514"/>
                              </a:cubicBezTo>
                              <a:cubicBezTo>
                                <a:pt x="527428" y="185269"/>
                                <a:pt x="485937" y="202604"/>
                                <a:pt x="444066" y="212548"/>
                              </a:cubicBezTo>
                              <a:cubicBezTo>
                                <a:pt x="412176" y="220168"/>
                                <a:pt x="374495" y="220435"/>
                                <a:pt x="341538" y="22298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F7F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grpSp>
                      <p:nvGrpSpPr>
                        <p:cNvPr id="191" name="图形 2">
                          <a:extLst>
                            <a:ext uri="{FF2B5EF4-FFF2-40B4-BE49-F238E27FC236}">
                              <a16:creationId xmlns:a16="http://schemas.microsoft.com/office/drawing/2014/main" id="{C8E1DA43-EC85-7371-0FD6-5CD7136FEBC2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825925" y="3666912"/>
                          <a:ext cx="396621" cy="135742"/>
                          <a:chOff x="3825925" y="3666912"/>
                          <a:chExt cx="396621" cy="135742"/>
                        </a:xfrm>
                        <a:solidFill>
                          <a:srgbClr val="F15A5B"/>
                        </a:solidFill>
                      </p:grpSpPr>
                      <p:sp>
                        <p:nvSpPr>
                          <p:cNvPr id="192" name="任意多边形: 形状 191">
                            <a:extLst>
                              <a:ext uri="{FF2B5EF4-FFF2-40B4-BE49-F238E27FC236}">
                                <a16:creationId xmlns:a16="http://schemas.microsoft.com/office/drawing/2014/main" id="{DCF66B3C-6869-3B29-8045-AEC85CFEA003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25925" y="3683279"/>
                            <a:ext cx="396621" cy="78664"/>
                          </a:xfrm>
                          <a:custGeom>
                            <a:avLst/>
                            <a:gdLst>
                              <a:gd name="connsiteX0" fmla="*/ 0 w 396621"/>
                              <a:gd name="connsiteY0" fmla="*/ 73495 h 78664"/>
                              <a:gd name="connsiteX1" fmla="*/ 351168 w 396621"/>
                              <a:gd name="connsiteY1" fmla="*/ 16993 h 78664"/>
                              <a:gd name="connsiteX2" fmla="*/ 396621 w 396621"/>
                              <a:gd name="connsiteY2" fmla="*/ 0 h 78664"/>
                              <a:gd name="connsiteX3" fmla="*/ 0 w 396621"/>
                              <a:gd name="connsiteY3" fmla="*/ 73495 h 78664"/>
                              <a:gd name="connsiteX4" fmla="*/ 0 w 396621"/>
                              <a:gd name="connsiteY4" fmla="*/ 73495 h 7866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396621" h="78664">
                                <a:moveTo>
                                  <a:pt x="0" y="73495"/>
                                </a:moveTo>
                                <a:cubicBezTo>
                                  <a:pt x="121120" y="63551"/>
                                  <a:pt x="242468" y="52311"/>
                                  <a:pt x="351168" y="16993"/>
                                </a:cubicBezTo>
                                <a:cubicBezTo>
                                  <a:pt x="366598" y="11925"/>
                                  <a:pt x="381533" y="6058"/>
                                  <a:pt x="396621" y="0"/>
                                </a:cubicBezTo>
                                <a:cubicBezTo>
                                  <a:pt x="307277" y="70104"/>
                                  <a:pt x="134912" y="89268"/>
                                  <a:pt x="0" y="73495"/>
                                </a:cubicBezTo>
                                <a:lnTo>
                                  <a:pt x="0" y="73495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93" name="任意多边形: 形状 192">
                            <a:extLst>
                              <a:ext uri="{FF2B5EF4-FFF2-40B4-BE49-F238E27FC236}">
                                <a16:creationId xmlns:a16="http://schemas.microsoft.com/office/drawing/2014/main" id="{17C6DFCE-A7B0-43FD-D54A-80E5F47A275C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72674" y="3760012"/>
                            <a:ext cx="313981" cy="42642"/>
                          </a:xfrm>
                          <a:custGeom>
                            <a:avLst/>
                            <a:gdLst>
                              <a:gd name="connsiteX0" fmla="*/ 0 w 313981"/>
                              <a:gd name="connsiteY0" fmla="*/ 28537 h 42642"/>
                              <a:gd name="connsiteX1" fmla="*/ 313982 w 313981"/>
                              <a:gd name="connsiteY1" fmla="*/ 0 h 42642"/>
                              <a:gd name="connsiteX2" fmla="*/ 0 w 313981"/>
                              <a:gd name="connsiteY2" fmla="*/ 28537 h 42642"/>
                              <a:gd name="connsiteX3" fmla="*/ 0 w 313981"/>
                              <a:gd name="connsiteY3" fmla="*/ 28537 h 4264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313981" h="42642">
                                <a:moveTo>
                                  <a:pt x="0" y="28537"/>
                                </a:moveTo>
                                <a:cubicBezTo>
                                  <a:pt x="105994" y="25832"/>
                                  <a:pt x="217208" y="25489"/>
                                  <a:pt x="313982" y="0"/>
                                </a:cubicBezTo>
                                <a:cubicBezTo>
                                  <a:pt x="240182" y="48882"/>
                                  <a:pt x="103289" y="51816"/>
                                  <a:pt x="0" y="28537"/>
                                </a:cubicBezTo>
                                <a:lnTo>
                                  <a:pt x="0" y="28537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94" name="任意多边形: 形状 193">
                            <a:extLst>
                              <a:ext uri="{FF2B5EF4-FFF2-40B4-BE49-F238E27FC236}">
                                <a16:creationId xmlns:a16="http://schemas.microsoft.com/office/drawing/2014/main" id="{42A1AF4C-9497-3286-7D8E-E6D34A406FC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36746" y="3666912"/>
                            <a:ext cx="297560" cy="71078"/>
                          </a:xfrm>
                          <a:custGeom>
                            <a:avLst/>
                            <a:gdLst>
                              <a:gd name="connsiteX0" fmla="*/ 0 w 297560"/>
                              <a:gd name="connsiteY0" fmla="*/ 71078 h 71078"/>
                              <a:gd name="connsiteX1" fmla="*/ 297561 w 297560"/>
                              <a:gd name="connsiteY1" fmla="*/ 6270 h 71078"/>
                              <a:gd name="connsiteX2" fmla="*/ 0 w 297560"/>
                              <a:gd name="connsiteY2" fmla="*/ 71078 h 71078"/>
                              <a:gd name="connsiteX3" fmla="*/ 0 w 297560"/>
                              <a:gd name="connsiteY3" fmla="*/ 71078 h 7107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297560" h="71078">
                                <a:moveTo>
                                  <a:pt x="0" y="71078"/>
                                </a:moveTo>
                                <a:cubicBezTo>
                                  <a:pt x="70218" y="21358"/>
                                  <a:pt x="191833" y="-15180"/>
                                  <a:pt x="297561" y="6270"/>
                                </a:cubicBezTo>
                                <a:cubicBezTo>
                                  <a:pt x="191757" y="11718"/>
                                  <a:pt x="94526" y="43227"/>
                                  <a:pt x="0" y="71078"/>
                                </a:cubicBezTo>
                                <a:lnTo>
                                  <a:pt x="0" y="71078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</p:grpSp>
                  <p:grpSp>
                    <p:nvGrpSpPr>
                      <p:cNvPr id="195" name="图形 2">
                        <a:extLst>
                          <a:ext uri="{FF2B5EF4-FFF2-40B4-BE49-F238E27FC236}">
                            <a16:creationId xmlns:a16="http://schemas.microsoft.com/office/drawing/2014/main" id="{1E6C49AC-4ED5-F4D3-CB1B-C80B5EA2884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370939" y="3307564"/>
                        <a:ext cx="568140" cy="559540"/>
                        <a:chOff x="3370939" y="3307564"/>
                        <a:chExt cx="568140" cy="559540"/>
                      </a:xfrm>
                    </p:grpSpPr>
                    <p:grpSp>
                      <p:nvGrpSpPr>
                        <p:cNvPr id="196" name="图形 2">
                          <a:extLst>
                            <a:ext uri="{FF2B5EF4-FFF2-40B4-BE49-F238E27FC236}">
                              <a16:creationId xmlns:a16="http://schemas.microsoft.com/office/drawing/2014/main" id="{52050A9A-0672-7207-BA4A-2E992FE107BB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370939" y="3307564"/>
                          <a:ext cx="568140" cy="559540"/>
                          <a:chOff x="3370939" y="3307564"/>
                          <a:chExt cx="568140" cy="559540"/>
                        </a:xfrm>
                      </p:grpSpPr>
                      <p:sp>
                        <p:nvSpPr>
                          <p:cNvPr id="197" name="任意多边形: 形状 196">
                            <a:extLst>
                              <a:ext uri="{FF2B5EF4-FFF2-40B4-BE49-F238E27FC236}">
                                <a16:creationId xmlns:a16="http://schemas.microsoft.com/office/drawing/2014/main" id="{CC58D7C2-1BA8-6FE6-E21E-26F25A34773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 rot="-3205271">
                            <a:off x="3463871" y="3375431"/>
                            <a:ext cx="382277" cy="423804"/>
                          </a:xfrm>
                          <a:custGeom>
                            <a:avLst/>
                            <a:gdLst>
                              <a:gd name="connsiteX0" fmla="*/ 382277 w 382277"/>
                              <a:gd name="connsiteY0" fmla="*/ 211902 h 423804"/>
                              <a:gd name="connsiteX1" fmla="*/ 191139 w 382277"/>
                              <a:gd name="connsiteY1" fmla="*/ 423804 h 423804"/>
                              <a:gd name="connsiteX2" fmla="*/ 0 w 382277"/>
                              <a:gd name="connsiteY2" fmla="*/ 211902 h 423804"/>
                              <a:gd name="connsiteX3" fmla="*/ 191139 w 382277"/>
                              <a:gd name="connsiteY3" fmla="*/ 0 h 423804"/>
                              <a:gd name="connsiteX4" fmla="*/ 382277 w 382277"/>
                              <a:gd name="connsiteY4" fmla="*/ 211902 h 42380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382277" h="423804">
                                <a:moveTo>
                                  <a:pt x="382277" y="211902"/>
                                </a:moveTo>
                                <a:cubicBezTo>
                                  <a:pt x="382277" y="328933"/>
                                  <a:pt x="296702" y="423804"/>
                                  <a:pt x="191139" y="423804"/>
                                </a:cubicBezTo>
                                <a:cubicBezTo>
                                  <a:pt x="85576" y="423804"/>
                                  <a:pt x="0" y="328933"/>
                                  <a:pt x="0" y="211902"/>
                                </a:cubicBezTo>
                                <a:cubicBezTo>
                                  <a:pt x="0" y="94872"/>
                                  <a:pt x="85576" y="0"/>
                                  <a:pt x="191139" y="0"/>
                                </a:cubicBezTo>
                                <a:cubicBezTo>
                                  <a:pt x="296702" y="0"/>
                                  <a:pt x="382277" y="94872"/>
                                  <a:pt x="382277" y="211902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CC2F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98" name="任意多边形: 形状 197">
                            <a:extLst>
                              <a:ext uri="{FF2B5EF4-FFF2-40B4-BE49-F238E27FC236}">
                                <a16:creationId xmlns:a16="http://schemas.microsoft.com/office/drawing/2014/main" id="{D8C9CFA3-E3C8-8605-70DC-948B6C922887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450422" y="3423970"/>
                            <a:ext cx="409551" cy="362095"/>
                          </a:xfrm>
                          <a:custGeom>
                            <a:avLst/>
                            <a:gdLst>
                              <a:gd name="connsiteX0" fmla="*/ 374932 w 409551"/>
                              <a:gd name="connsiteY0" fmla="*/ 289598 h 362095"/>
                              <a:gd name="connsiteX1" fmla="*/ 90896 w 409551"/>
                              <a:gd name="connsiteY1" fmla="*/ 316840 h 362095"/>
                              <a:gd name="connsiteX2" fmla="*/ 34623 w 409551"/>
                              <a:gd name="connsiteY2" fmla="*/ 37071 h 362095"/>
                              <a:gd name="connsiteX3" fmla="*/ 72037 w 409551"/>
                              <a:gd name="connsiteY3" fmla="*/ 0 h 362095"/>
                              <a:gd name="connsiteX4" fmla="*/ 133759 w 409551"/>
                              <a:gd name="connsiteY4" fmla="*/ 104927 h 362095"/>
                              <a:gd name="connsiteX5" fmla="*/ 328945 w 409551"/>
                              <a:gd name="connsiteY5" fmla="*/ 86258 h 362095"/>
                              <a:gd name="connsiteX6" fmla="*/ 350281 w 409551"/>
                              <a:gd name="connsiteY6" fmla="*/ 38100 h 362095"/>
                              <a:gd name="connsiteX7" fmla="*/ 374932 w 409551"/>
                              <a:gd name="connsiteY7" fmla="*/ 289598 h 36209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</a:cxnLst>
                            <a:rect l="l" t="t" r="r" b="b"/>
                            <a:pathLst>
                              <a:path w="409551" h="362095">
                                <a:moveTo>
                                  <a:pt x="374932" y="289598"/>
                                </a:moveTo>
                                <a:cubicBezTo>
                                  <a:pt x="312029" y="374371"/>
                                  <a:pt x="184851" y="386563"/>
                                  <a:pt x="90896" y="316840"/>
                                </a:cubicBezTo>
                                <a:cubicBezTo>
                                  <a:pt x="-3096" y="247079"/>
                                  <a:pt x="-28280" y="121844"/>
                                  <a:pt x="34623" y="37071"/>
                                </a:cubicBezTo>
                                <a:cubicBezTo>
                                  <a:pt x="45367" y="22555"/>
                                  <a:pt x="58016" y="10211"/>
                                  <a:pt x="72037" y="0"/>
                                </a:cubicBezTo>
                                <a:cubicBezTo>
                                  <a:pt x="76190" y="39205"/>
                                  <a:pt x="97564" y="78067"/>
                                  <a:pt x="133759" y="104927"/>
                                </a:cubicBezTo>
                                <a:cubicBezTo>
                                  <a:pt x="198338" y="152857"/>
                                  <a:pt x="285740" y="144513"/>
                                  <a:pt x="328945" y="86258"/>
                                </a:cubicBezTo>
                                <a:cubicBezTo>
                                  <a:pt x="339804" y="71590"/>
                                  <a:pt x="346852" y="55207"/>
                                  <a:pt x="350281" y="38100"/>
                                </a:cubicBezTo>
                                <a:cubicBezTo>
                                  <a:pt x="417528" y="109842"/>
                                  <a:pt x="430063" y="215265"/>
                                  <a:pt x="374932" y="289598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A832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sp>
                      <p:nvSpPr>
                        <p:cNvPr id="199" name="任意多边形: 形状 198">
                          <a:extLst>
                            <a:ext uri="{FF2B5EF4-FFF2-40B4-BE49-F238E27FC236}">
                              <a16:creationId xmlns:a16="http://schemas.microsoft.com/office/drawing/2014/main" id="{6492A26F-8DFD-E06D-D84A-15A5146CFE5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44149" y="3438520"/>
                          <a:ext cx="101982" cy="67103"/>
                        </a:xfrm>
                        <a:custGeom>
                          <a:avLst/>
                          <a:gdLst>
                            <a:gd name="connsiteX0" fmla="*/ 100700 w 101982"/>
                            <a:gd name="connsiteY0" fmla="*/ 57269 h 67103"/>
                            <a:gd name="connsiteX1" fmla="*/ 39663 w 101982"/>
                            <a:gd name="connsiteY1" fmla="*/ 57307 h 67103"/>
                            <a:gd name="connsiteX2" fmla="*/ 1297 w 101982"/>
                            <a:gd name="connsiteY2" fmla="*/ 9835 h 67103"/>
                            <a:gd name="connsiteX3" fmla="*/ 62333 w 101982"/>
                            <a:gd name="connsiteY3" fmla="*/ 9796 h 67103"/>
                            <a:gd name="connsiteX4" fmla="*/ 100700 w 101982"/>
                            <a:gd name="connsiteY4" fmla="*/ 57269 h 6710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01982" h="67103">
                              <a:moveTo>
                                <a:pt x="100700" y="57269"/>
                              </a:moveTo>
                              <a:cubicBezTo>
                                <a:pt x="94451" y="70375"/>
                                <a:pt x="67095" y="70375"/>
                                <a:pt x="39663" y="57307"/>
                              </a:cubicBezTo>
                              <a:cubicBezTo>
                                <a:pt x="12193" y="44201"/>
                                <a:pt x="-4990" y="22941"/>
                                <a:pt x="1297" y="9835"/>
                              </a:cubicBezTo>
                              <a:cubicBezTo>
                                <a:pt x="7545" y="-3272"/>
                                <a:pt x="34901" y="-3272"/>
                                <a:pt x="62333" y="9796"/>
                              </a:cubicBezTo>
                              <a:cubicBezTo>
                                <a:pt x="89765" y="22903"/>
                                <a:pt x="106948" y="44125"/>
                                <a:pt x="100700" y="5726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A83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200" name="图形 2">
                        <a:extLst>
                          <a:ext uri="{FF2B5EF4-FFF2-40B4-BE49-F238E27FC236}">
                            <a16:creationId xmlns:a16="http://schemas.microsoft.com/office/drawing/2014/main" id="{3254C361-A913-BACB-C858-40CABBEEB7B3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388802" y="3185017"/>
                        <a:ext cx="710121" cy="647216"/>
                        <a:chOff x="3388802" y="3185017"/>
                        <a:chExt cx="710121" cy="647216"/>
                      </a:xfrm>
                    </p:grpSpPr>
                    <p:grpSp>
                      <p:nvGrpSpPr>
                        <p:cNvPr id="201" name="图形 2">
                          <a:extLst>
                            <a:ext uri="{FF2B5EF4-FFF2-40B4-BE49-F238E27FC236}">
                              <a16:creationId xmlns:a16="http://schemas.microsoft.com/office/drawing/2014/main" id="{5AD1F6BF-BFA6-43CA-BE03-7E6AF3E01AFD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489299" y="3554344"/>
                          <a:ext cx="609624" cy="277889"/>
                          <a:chOff x="3489299" y="3554344"/>
                          <a:chExt cx="609624" cy="277889"/>
                        </a:xfrm>
                      </p:grpSpPr>
                      <p:sp>
                        <p:nvSpPr>
                          <p:cNvPr id="202" name="任意多边形: 形状 201">
                            <a:extLst>
                              <a:ext uri="{FF2B5EF4-FFF2-40B4-BE49-F238E27FC236}">
                                <a16:creationId xmlns:a16="http://schemas.microsoft.com/office/drawing/2014/main" id="{FD0E6F37-A66E-97C1-E1C5-AFB3FFE3322D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489354" y="3554344"/>
                            <a:ext cx="609569" cy="277880"/>
                          </a:xfrm>
                          <a:custGeom>
                            <a:avLst/>
                            <a:gdLst>
                              <a:gd name="connsiteX0" fmla="*/ 470111 w 609569"/>
                              <a:gd name="connsiteY0" fmla="*/ 262781 h 277880"/>
                              <a:gd name="connsiteX1" fmla="*/ 202269 w 609569"/>
                              <a:gd name="connsiteY1" fmla="*/ 276268 h 277880"/>
                              <a:gd name="connsiteX2" fmla="*/ 83511 w 609569"/>
                              <a:gd name="connsiteY2" fmla="*/ 252875 h 277880"/>
                              <a:gd name="connsiteX3" fmla="*/ 1177 w 609569"/>
                              <a:gd name="connsiteY3" fmla="*/ 196563 h 277880"/>
                              <a:gd name="connsiteX4" fmla="*/ 8873 w 609569"/>
                              <a:gd name="connsiteY4" fmla="*/ 159606 h 277880"/>
                              <a:gd name="connsiteX5" fmla="*/ 35962 w 609569"/>
                              <a:gd name="connsiteY5" fmla="*/ 131907 h 277880"/>
                              <a:gd name="connsiteX6" fmla="*/ 113648 w 609569"/>
                              <a:gd name="connsiteY6" fmla="*/ 78224 h 277880"/>
                              <a:gd name="connsiteX7" fmla="*/ 270658 w 609569"/>
                              <a:gd name="connsiteY7" fmla="*/ 10635 h 277880"/>
                              <a:gd name="connsiteX8" fmla="*/ 529586 w 609569"/>
                              <a:gd name="connsiteY8" fmla="*/ 37876 h 277880"/>
                              <a:gd name="connsiteX9" fmla="*/ 608300 w 609569"/>
                              <a:gd name="connsiteY9" fmla="*/ 124630 h 277880"/>
                              <a:gd name="connsiteX10" fmla="*/ 568562 w 609569"/>
                              <a:gd name="connsiteY10" fmla="*/ 220147 h 277880"/>
                              <a:gd name="connsiteX11" fmla="*/ 470111 w 609569"/>
                              <a:gd name="connsiteY11" fmla="*/ 262781 h 27788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</a:cxnLst>
                            <a:rect l="l" t="t" r="r" b="b"/>
                            <a:pathLst>
                              <a:path w="609569" h="277880">
                                <a:moveTo>
                                  <a:pt x="470111" y="262781"/>
                                </a:moveTo>
                                <a:cubicBezTo>
                                  <a:pt x="382253" y="281754"/>
                                  <a:pt x="291537" y="278249"/>
                                  <a:pt x="202269" y="276268"/>
                                </a:cubicBezTo>
                                <a:cubicBezTo>
                                  <a:pt x="161844" y="275392"/>
                                  <a:pt x="121230" y="267429"/>
                                  <a:pt x="83511" y="252875"/>
                                </a:cubicBezTo>
                                <a:cubicBezTo>
                                  <a:pt x="60156" y="243845"/>
                                  <a:pt x="8378" y="224223"/>
                                  <a:pt x="1177" y="196563"/>
                                </a:cubicBezTo>
                                <a:cubicBezTo>
                                  <a:pt x="-2100" y="184028"/>
                                  <a:pt x="1786" y="170464"/>
                                  <a:pt x="8873" y="159606"/>
                                </a:cubicBezTo>
                                <a:cubicBezTo>
                                  <a:pt x="15960" y="148747"/>
                                  <a:pt x="25942" y="140137"/>
                                  <a:pt x="35962" y="131907"/>
                                </a:cubicBezTo>
                                <a:cubicBezTo>
                                  <a:pt x="60879" y="111524"/>
                                  <a:pt x="86902" y="95484"/>
                                  <a:pt x="113648" y="78224"/>
                                </a:cubicBezTo>
                                <a:cubicBezTo>
                                  <a:pt x="161768" y="47211"/>
                                  <a:pt x="214765" y="23474"/>
                                  <a:pt x="270658" y="10635"/>
                                </a:cubicBezTo>
                                <a:cubicBezTo>
                                  <a:pt x="356955" y="-9177"/>
                                  <a:pt x="450528" y="-1976"/>
                                  <a:pt x="529586" y="37876"/>
                                </a:cubicBezTo>
                                <a:cubicBezTo>
                                  <a:pt x="565781" y="56088"/>
                                  <a:pt x="601137" y="84739"/>
                                  <a:pt x="608300" y="124630"/>
                                </a:cubicBezTo>
                                <a:cubicBezTo>
                                  <a:pt x="614701" y="160177"/>
                                  <a:pt x="596184" y="196868"/>
                                  <a:pt x="568562" y="220147"/>
                                </a:cubicBezTo>
                                <a:cubicBezTo>
                                  <a:pt x="540901" y="243388"/>
                                  <a:pt x="505430" y="255161"/>
                                  <a:pt x="470111" y="262781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9BCBD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03" name="任意多边形: 形状 202">
                            <a:extLst>
                              <a:ext uri="{FF2B5EF4-FFF2-40B4-BE49-F238E27FC236}">
                                <a16:creationId xmlns:a16="http://schemas.microsoft.com/office/drawing/2014/main" id="{4653EE04-610F-BF20-7768-D18469986C7B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489299" y="3568865"/>
                            <a:ext cx="609538" cy="263368"/>
                          </a:xfrm>
                          <a:custGeom>
                            <a:avLst/>
                            <a:gdLst>
                              <a:gd name="connsiteX0" fmla="*/ 568579 w 609538"/>
                              <a:gd name="connsiteY0" fmla="*/ 205587 h 263368"/>
                              <a:gd name="connsiteX1" fmla="*/ 470167 w 609538"/>
                              <a:gd name="connsiteY1" fmla="*/ 248260 h 263368"/>
                              <a:gd name="connsiteX2" fmla="*/ 202285 w 609538"/>
                              <a:gd name="connsiteY2" fmla="*/ 261747 h 263368"/>
                              <a:gd name="connsiteX3" fmla="*/ 83528 w 609538"/>
                              <a:gd name="connsiteY3" fmla="*/ 238354 h 263368"/>
                              <a:gd name="connsiteX4" fmla="*/ 1156 w 609538"/>
                              <a:gd name="connsiteY4" fmla="*/ 182042 h 263368"/>
                              <a:gd name="connsiteX5" fmla="*/ 8852 w 609538"/>
                              <a:gd name="connsiteY5" fmla="*/ 145047 h 263368"/>
                              <a:gd name="connsiteX6" fmla="*/ 35941 w 609538"/>
                              <a:gd name="connsiteY6" fmla="*/ 117386 h 263368"/>
                              <a:gd name="connsiteX7" fmla="*/ 113627 w 609538"/>
                              <a:gd name="connsiteY7" fmla="*/ 63703 h 263368"/>
                              <a:gd name="connsiteX8" fmla="*/ 255359 w 609538"/>
                              <a:gd name="connsiteY8" fmla="*/ 0 h 263368"/>
                              <a:gd name="connsiteX9" fmla="*/ 180340 w 609538"/>
                              <a:gd name="connsiteY9" fmla="*/ 38976 h 263368"/>
                              <a:gd name="connsiteX10" fmla="*/ 114503 w 609538"/>
                              <a:gd name="connsiteY10" fmla="*/ 84468 h 263368"/>
                              <a:gd name="connsiteX11" fmla="*/ 91567 w 609538"/>
                              <a:gd name="connsiteY11" fmla="*/ 107899 h 263368"/>
                              <a:gd name="connsiteX12" fmla="*/ 85052 w 609538"/>
                              <a:gd name="connsiteY12" fmla="*/ 139217 h 263368"/>
                              <a:gd name="connsiteX13" fmla="*/ 154813 w 609538"/>
                              <a:gd name="connsiteY13" fmla="*/ 186957 h 263368"/>
                              <a:gd name="connsiteX14" fmla="*/ 255435 w 609538"/>
                              <a:gd name="connsiteY14" fmla="*/ 206769 h 263368"/>
                              <a:gd name="connsiteX15" fmla="*/ 482359 w 609538"/>
                              <a:gd name="connsiteY15" fmla="*/ 195300 h 263368"/>
                              <a:gd name="connsiteX16" fmla="*/ 565721 w 609538"/>
                              <a:gd name="connsiteY16" fmla="*/ 159144 h 263368"/>
                              <a:gd name="connsiteX17" fmla="*/ 600392 w 609538"/>
                              <a:gd name="connsiteY17" fmla="*/ 86754 h 263368"/>
                              <a:gd name="connsiteX18" fmla="*/ 608241 w 609538"/>
                              <a:gd name="connsiteY18" fmla="*/ 110071 h 263368"/>
                              <a:gd name="connsiteX19" fmla="*/ 568579 w 609538"/>
                              <a:gd name="connsiteY19" fmla="*/ 205587 h 26336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</a:cxnLst>
                            <a:rect l="l" t="t" r="r" b="b"/>
                            <a:pathLst>
                              <a:path w="609538" h="263368">
                                <a:moveTo>
                                  <a:pt x="568579" y="205587"/>
                                </a:moveTo>
                                <a:cubicBezTo>
                                  <a:pt x="540918" y="228867"/>
                                  <a:pt x="505447" y="240640"/>
                                  <a:pt x="470167" y="248260"/>
                                </a:cubicBezTo>
                                <a:cubicBezTo>
                                  <a:pt x="382270" y="267271"/>
                                  <a:pt x="291592" y="263728"/>
                                  <a:pt x="202285" y="261747"/>
                                </a:cubicBezTo>
                                <a:cubicBezTo>
                                  <a:pt x="161900" y="260871"/>
                                  <a:pt x="121247" y="252946"/>
                                  <a:pt x="83528" y="238354"/>
                                </a:cubicBezTo>
                                <a:cubicBezTo>
                                  <a:pt x="60172" y="229324"/>
                                  <a:pt x="8357" y="209702"/>
                                  <a:pt x="1156" y="182042"/>
                                </a:cubicBezTo>
                                <a:cubicBezTo>
                                  <a:pt x="-2083" y="169469"/>
                                  <a:pt x="1803" y="155905"/>
                                  <a:pt x="8852" y="145047"/>
                                </a:cubicBezTo>
                                <a:cubicBezTo>
                                  <a:pt x="15938" y="134150"/>
                                  <a:pt x="25921" y="125577"/>
                                  <a:pt x="35941" y="117386"/>
                                </a:cubicBezTo>
                                <a:cubicBezTo>
                                  <a:pt x="60858" y="96964"/>
                                  <a:pt x="86881" y="80963"/>
                                  <a:pt x="113627" y="63703"/>
                                </a:cubicBezTo>
                                <a:cubicBezTo>
                                  <a:pt x="157289" y="35547"/>
                                  <a:pt x="205067" y="13373"/>
                                  <a:pt x="255359" y="0"/>
                                </a:cubicBezTo>
                                <a:cubicBezTo>
                                  <a:pt x="229146" y="10515"/>
                                  <a:pt x="204038" y="23698"/>
                                  <a:pt x="180340" y="38976"/>
                                </a:cubicBezTo>
                                <a:cubicBezTo>
                                  <a:pt x="157708" y="53569"/>
                                  <a:pt x="135649" y="67170"/>
                                  <a:pt x="114503" y="84468"/>
                                </a:cubicBezTo>
                                <a:cubicBezTo>
                                  <a:pt x="106045" y="91402"/>
                                  <a:pt x="97587" y="98717"/>
                                  <a:pt x="91567" y="107899"/>
                                </a:cubicBezTo>
                                <a:cubicBezTo>
                                  <a:pt x="85585" y="117119"/>
                                  <a:pt x="82270" y="128625"/>
                                  <a:pt x="85052" y="139217"/>
                                </a:cubicBezTo>
                                <a:cubicBezTo>
                                  <a:pt x="91186" y="162687"/>
                                  <a:pt x="135039" y="179299"/>
                                  <a:pt x="154813" y="186957"/>
                                </a:cubicBezTo>
                                <a:cubicBezTo>
                                  <a:pt x="186741" y="199263"/>
                                  <a:pt x="221183" y="206007"/>
                                  <a:pt x="255435" y="206769"/>
                                </a:cubicBezTo>
                                <a:cubicBezTo>
                                  <a:pt x="331063" y="208407"/>
                                  <a:pt x="407911" y="211417"/>
                                  <a:pt x="482359" y="195300"/>
                                </a:cubicBezTo>
                                <a:cubicBezTo>
                                  <a:pt x="512267" y="188824"/>
                                  <a:pt x="542328" y="178879"/>
                                  <a:pt x="565721" y="159144"/>
                                </a:cubicBezTo>
                                <a:cubicBezTo>
                                  <a:pt x="586943" y="141313"/>
                                  <a:pt x="601802" y="114109"/>
                                  <a:pt x="600392" y="86754"/>
                                </a:cubicBezTo>
                                <a:cubicBezTo>
                                  <a:pt x="604050" y="94069"/>
                                  <a:pt x="606755" y="101841"/>
                                  <a:pt x="608241" y="110071"/>
                                </a:cubicBezTo>
                                <a:cubicBezTo>
                                  <a:pt x="614718" y="145656"/>
                                  <a:pt x="596240" y="182347"/>
                                  <a:pt x="568579" y="205587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0ADAD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grpSp>
                        <p:nvGrpSpPr>
                          <p:cNvPr id="204" name="图形 2">
                            <a:extLst>
                              <a:ext uri="{FF2B5EF4-FFF2-40B4-BE49-F238E27FC236}">
                                <a16:creationId xmlns:a16="http://schemas.microsoft.com/office/drawing/2014/main" id="{46961FD9-381A-088A-3ABE-9581644D876B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3588829" y="3626385"/>
                            <a:ext cx="448551" cy="161907"/>
                            <a:chOff x="3588829" y="3626385"/>
                            <a:chExt cx="448551" cy="161907"/>
                          </a:xfrm>
                          <a:solidFill>
                            <a:srgbClr val="F69C9E"/>
                          </a:solidFill>
                        </p:grpSpPr>
                        <p:sp>
                          <p:nvSpPr>
                            <p:cNvPr id="205" name="任意多边形: 形状 204">
                              <a:extLst>
                                <a:ext uri="{FF2B5EF4-FFF2-40B4-BE49-F238E27FC236}">
                                  <a16:creationId xmlns:a16="http://schemas.microsoft.com/office/drawing/2014/main" id="{322D6D6E-E0EE-C42A-6C7A-CC8351153609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588829" y="3660686"/>
                              <a:ext cx="448551" cy="71580"/>
                            </a:xfrm>
                            <a:custGeom>
                              <a:avLst/>
                              <a:gdLst>
                                <a:gd name="connsiteX0" fmla="*/ 0 w 448551"/>
                                <a:gd name="connsiteY0" fmla="*/ 54826 h 71580"/>
                                <a:gd name="connsiteX1" fmla="*/ 393954 w 448551"/>
                                <a:gd name="connsiteY1" fmla="*/ 16688 h 71580"/>
                                <a:gd name="connsiteX2" fmla="*/ 448551 w 448551"/>
                                <a:gd name="connsiteY2" fmla="*/ 0 h 71580"/>
                                <a:gd name="connsiteX3" fmla="*/ 0 w 448551"/>
                                <a:gd name="connsiteY3" fmla="*/ 54826 h 71580"/>
                                <a:gd name="connsiteX4" fmla="*/ 0 w 448551"/>
                                <a:gd name="connsiteY4" fmla="*/ 54826 h 7158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</a:cxnLst>
                              <a:rect l="l" t="t" r="r" b="b"/>
                              <a:pathLst>
                                <a:path w="448551" h="71580">
                                  <a:moveTo>
                                    <a:pt x="0" y="54826"/>
                                  </a:moveTo>
                                  <a:cubicBezTo>
                                    <a:pt x="132321" y="53264"/>
                                    <a:pt x="265366" y="50178"/>
                                    <a:pt x="393954" y="16688"/>
                                  </a:cubicBezTo>
                                  <a:cubicBezTo>
                                    <a:pt x="412242" y="11849"/>
                                    <a:pt x="430263" y="6058"/>
                                    <a:pt x="448551" y="0"/>
                                  </a:cubicBezTo>
                                  <a:cubicBezTo>
                                    <a:pt x="327660" y="77419"/>
                                    <a:pt x="137465" y="85725"/>
                                    <a:pt x="0" y="54826"/>
                                  </a:cubicBezTo>
                                  <a:lnTo>
                                    <a:pt x="0" y="54826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  <p:sp>
                          <p:nvSpPr>
                            <p:cNvPr id="206" name="任意多边形: 形状 205">
                              <a:extLst>
                                <a:ext uri="{FF2B5EF4-FFF2-40B4-BE49-F238E27FC236}">
                                  <a16:creationId xmlns:a16="http://schemas.microsoft.com/office/drawing/2014/main" id="{7E9D363B-FC9C-C4C6-B17A-0FD741575E94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626700" y="3750792"/>
                              <a:ext cx="344081" cy="37500"/>
                            </a:xfrm>
                            <a:custGeom>
                              <a:avLst/>
                              <a:gdLst>
                                <a:gd name="connsiteX0" fmla="*/ 0 w 344081"/>
                                <a:gd name="connsiteY0" fmla="*/ 7391 h 37500"/>
                                <a:gd name="connsiteX1" fmla="*/ 344081 w 344081"/>
                                <a:gd name="connsiteY1" fmla="*/ 0 h 37500"/>
                                <a:gd name="connsiteX2" fmla="*/ 0 w 344081"/>
                                <a:gd name="connsiteY2" fmla="*/ 7391 h 37500"/>
                                <a:gd name="connsiteX3" fmla="*/ 0 w 344081"/>
                                <a:gd name="connsiteY3" fmla="*/ 7391 h 3750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344081" h="37500">
                                  <a:moveTo>
                                    <a:pt x="0" y="7391"/>
                                  </a:moveTo>
                                  <a:cubicBezTo>
                                    <a:pt x="113614" y="13297"/>
                                    <a:pt x="231838" y="22555"/>
                                    <a:pt x="344081" y="0"/>
                                  </a:cubicBezTo>
                                  <a:cubicBezTo>
                                    <a:pt x="247612" y="52921"/>
                                    <a:pt x="101117" y="44615"/>
                                    <a:pt x="0" y="7391"/>
                                  </a:cubicBezTo>
                                  <a:lnTo>
                                    <a:pt x="0" y="7391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  <p:sp>
                          <p:nvSpPr>
                            <p:cNvPr id="207" name="任意多边形: 形状 206">
                              <a:extLst>
                                <a:ext uri="{FF2B5EF4-FFF2-40B4-BE49-F238E27FC236}">
                                  <a16:creationId xmlns:a16="http://schemas.microsoft.com/office/drawing/2014/main" id="{8E1815EE-4C0A-2698-3B1F-9998ABC445EA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607307" y="3626385"/>
                              <a:ext cx="340080" cy="67294"/>
                            </a:xfrm>
                            <a:custGeom>
                              <a:avLst/>
                              <a:gdLst>
                                <a:gd name="connsiteX0" fmla="*/ 0 w 340080"/>
                                <a:gd name="connsiteY0" fmla="*/ 67295 h 67294"/>
                                <a:gd name="connsiteX1" fmla="*/ 340081 w 340080"/>
                                <a:gd name="connsiteY1" fmla="*/ 14450 h 67294"/>
                                <a:gd name="connsiteX2" fmla="*/ 0 w 340080"/>
                                <a:gd name="connsiteY2" fmla="*/ 67295 h 67294"/>
                                <a:gd name="connsiteX3" fmla="*/ 0 w 340080"/>
                                <a:gd name="connsiteY3" fmla="*/ 67295 h 67294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340080" h="67294">
                                  <a:moveTo>
                                    <a:pt x="0" y="67295"/>
                                  </a:moveTo>
                                  <a:cubicBezTo>
                                    <a:pt x="93040" y="13002"/>
                                    <a:pt x="235725" y="-20830"/>
                                    <a:pt x="340081" y="14450"/>
                                  </a:cubicBezTo>
                                  <a:cubicBezTo>
                                    <a:pt x="225704" y="11821"/>
                                    <a:pt x="110719" y="41654"/>
                                    <a:pt x="0" y="67295"/>
                                  </a:cubicBezTo>
                                  <a:lnTo>
                                    <a:pt x="0" y="67295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</p:grpSp>
                    </p:grpSp>
                    <p:grpSp>
                      <p:nvGrpSpPr>
                        <p:cNvPr id="208" name="图形 2">
                          <a:extLst>
                            <a:ext uri="{FF2B5EF4-FFF2-40B4-BE49-F238E27FC236}">
                              <a16:creationId xmlns:a16="http://schemas.microsoft.com/office/drawing/2014/main" id="{1EAD85F1-AA57-07D4-4CC1-DE56FAF5A31C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388802" y="3185017"/>
                          <a:ext cx="227177" cy="580805"/>
                          <a:chOff x="3388802" y="3185017"/>
                          <a:chExt cx="227177" cy="580805"/>
                        </a:xfrm>
                      </p:grpSpPr>
                      <p:sp>
                        <p:nvSpPr>
                          <p:cNvPr id="209" name="任意多边形: 形状 208">
                            <a:extLst>
                              <a:ext uri="{FF2B5EF4-FFF2-40B4-BE49-F238E27FC236}">
                                <a16:creationId xmlns:a16="http://schemas.microsoft.com/office/drawing/2014/main" id="{3730BCCA-1D62-CA1A-FA0B-7A8DE7939B4E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388826" y="3185017"/>
                            <a:ext cx="227102" cy="580805"/>
                          </a:xfrm>
                          <a:custGeom>
                            <a:avLst/>
                            <a:gdLst>
                              <a:gd name="connsiteX0" fmla="*/ 2950 w 227102"/>
                              <a:gd name="connsiteY0" fmla="*/ 153038 h 580805"/>
                              <a:gd name="connsiteX1" fmla="*/ 35335 w 227102"/>
                              <a:gd name="connsiteY1" fmla="*/ 429948 h 580805"/>
                              <a:gd name="connsiteX2" fmla="*/ 96219 w 227102"/>
                              <a:gd name="connsiteY2" fmla="*/ 565280 h 580805"/>
                              <a:gd name="connsiteX3" fmla="*/ 201451 w 227102"/>
                              <a:gd name="connsiteY3" fmla="*/ 460276 h 580805"/>
                              <a:gd name="connsiteX4" fmla="*/ 226863 w 227102"/>
                              <a:gd name="connsiteY4" fmla="*/ 287264 h 580805"/>
                              <a:gd name="connsiteX5" fmla="*/ 180915 w 227102"/>
                              <a:gd name="connsiteY5" fmla="*/ 62512 h 580805"/>
                              <a:gd name="connsiteX6" fmla="*/ 63796 w 227102"/>
                              <a:gd name="connsiteY6" fmla="*/ 14963 h 580805"/>
                              <a:gd name="connsiteX7" fmla="*/ 2950 w 227102"/>
                              <a:gd name="connsiteY7" fmla="*/ 153038 h 58080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</a:cxnLst>
                            <a:rect l="l" t="t" r="r" b="b"/>
                            <a:pathLst>
                              <a:path w="227102" h="580805">
                                <a:moveTo>
                                  <a:pt x="2950" y="153038"/>
                                </a:moveTo>
                                <a:cubicBezTo>
                                  <a:pt x="-8594" y="245125"/>
                                  <a:pt x="16171" y="348605"/>
                                  <a:pt x="35335" y="429948"/>
                                </a:cubicBezTo>
                                <a:cubicBezTo>
                                  <a:pt x="46765" y="478374"/>
                                  <a:pt x="62348" y="528284"/>
                                  <a:pt x="96219" y="565280"/>
                                </a:cubicBezTo>
                                <a:cubicBezTo>
                                  <a:pt x="150206" y="624220"/>
                                  <a:pt x="193259" y="499100"/>
                                  <a:pt x="201451" y="460276"/>
                                </a:cubicBezTo>
                                <a:cubicBezTo>
                                  <a:pt x="213452" y="403355"/>
                                  <a:pt x="225987" y="346357"/>
                                  <a:pt x="226863" y="287264"/>
                                </a:cubicBezTo>
                                <a:cubicBezTo>
                                  <a:pt x="228006" y="211902"/>
                                  <a:pt x="226863" y="127168"/>
                                  <a:pt x="180915" y="62512"/>
                                </a:cubicBezTo>
                                <a:cubicBezTo>
                                  <a:pt x="155464" y="26698"/>
                                  <a:pt x="102848" y="-26147"/>
                                  <a:pt x="63796" y="14963"/>
                                </a:cubicBezTo>
                                <a:cubicBezTo>
                                  <a:pt x="27258" y="53482"/>
                                  <a:pt x="9389" y="101450"/>
                                  <a:pt x="2950" y="153038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9BCBD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10" name="任意多边形: 形状 209">
                            <a:extLst>
                              <a:ext uri="{FF2B5EF4-FFF2-40B4-BE49-F238E27FC236}">
                                <a16:creationId xmlns:a16="http://schemas.microsoft.com/office/drawing/2014/main" id="{C0946313-AA26-016E-75AE-72850693A66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388802" y="3237814"/>
                            <a:ext cx="227177" cy="527970"/>
                          </a:xfrm>
                          <a:custGeom>
                            <a:avLst/>
                            <a:gdLst>
                              <a:gd name="connsiteX0" fmla="*/ 96243 w 227177"/>
                              <a:gd name="connsiteY0" fmla="*/ 512445 h 527970"/>
                              <a:gd name="connsiteX1" fmla="*/ 35359 w 227177"/>
                              <a:gd name="connsiteY1" fmla="*/ 377114 h 527970"/>
                              <a:gd name="connsiteX2" fmla="*/ 2936 w 227177"/>
                              <a:gd name="connsiteY2" fmla="*/ 100241 h 527970"/>
                              <a:gd name="connsiteX3" fmla="*/ 35321 w 227177"/>
                              <a:gd name="connsiteY3" fmla="*/ 0 h 527970"/>
                              <a:gd name="connsiteX4" fmla="*/ 29415 w 227177"/>
                              <a:gd name="connsiteY4" fmla="*/ 31852 h 527970"/>
                              <a:gd name="connsiteX5" fmla="*/ 57914 w 227177"/>
                              <a:gd name="connsiteY5" fmla="*/ 275425 h 527970"/>
                              <a:gd name="connsiteX6" fmla="*/ 111483 w 227177"/>
                              <a:gd name="connsiteY6" fmla="*/ 394449 h 527970"/>
                              <a:gd name="connsiteX7" fmla="*/ 204066 w 227177"/>
                              <a:gd name="connsiteY7" fmla="*/ 302133 h 527970"/>
                              <a:gd name="connsiteX8" fmla="*/ 226050 w 227177"/>
                              <a:gd name="connsiteY8" fmla="*/ 162115 h 527970"/>
                              <a:gd name="connsiteX9" fmla="*/ 226926 w 227177"/>
                              <a:gd name="connsiteY9" fmla="*/ 234467 h 527970"/>
                              <a:gd name="connsiteX10" fmla="*/ 201513 w 227177"/>
                              <a:gd name="connsiteY10" fmla="*/ 407480 h 527970"/>
                              <a:gd name="connsiteX11" fmla="*/ 96243 w 227177"/>
                              <a:gd name="connsiteY11" fmla="*/ 512445 h 52797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</a:cxnLst>
                            <a:rect l="l" t="t" r="r" b="b"/>
                            <a:pathLst>
                              <a:path w="227177" h="527970">
                                <a:moveTo>
                                  <a:pt x="96243" y="512445"/>
                                </a:moveTo>
                                <a:cubicBezTo>
                                  <a:pt x="62372" y="475450"/>
                                  <a:pt x="46789" y="425577"/>
                                  <a:pt x="35359" y="377114"/>
                                </a:cubicBezTo>
                                <a:cubicBezTo>
                                  <a:pt x="16157" y="295770"/>
                                  <a:pt x="-8570" y="192291"/>
                                  <a:pt x="2936" y="100241"/>
                                </a:cubicBezTo>
                                <a:cubicBezTo>
                                  <a:pt x="7432" y="64465"/>
                                  <a:pt x="17376" y="30404"/>
                                  <a:pt x="35321" y="0"/>
                                </a:cubicBezTo>
                                <a:cubicBezTo>
                                  <a:pt x="32692" y="10401"/>
                                  <a:pt x="30749" y="21031"/>
                                  <a:pt x="29415" y="31852"/>
                                </a:cubicBezTo>
                                <a:cubicBezTo>
                                  <a:pt x="19281" y="112852"/>
                                  <a:pt x="41036" y="203873"/>
                                  <a:pt x="57914" y="275425"/>
                                </a:cubicBezTo>
                                <a:cubicBezTo>
                                  <a:pt x="67973" y="318059"/>
                                  <a:pt x="81689" y="361950"/>
                                  <a:pt x="111483" y="394449"/>
                                </a:cubicBezTo>
                                <a:cubicBezTo>
                                  <a:pt x="158993" y="446303"/>
                                  <a:pt x="196865" y="336233"/>
                                  <a:pt x="204066" y="302133"/>
                                </a:cubicBezTo>
                                <a:cubicBezTo>
                                  <a:pt x="213819" y="255956"/>
                                  <a:pt x="223916" y="209740"/>
                                  <a:pt x="226050" y="162115"/>
                                </a:cubicBezTo>
                                <a:cubicBezTo>
                                  <a:pt x="227421" y="186538"/>
                                  <a:pt x="227307" y="210960"/>
                                  <a:pt x="226926" y="234467"/>
                                </a:cubicBezTo>
                                <a:cubicBezTo>
                                  <a:pt x="226011" y="293522"/>
                                  <a:pt x="213515" y="350520"/>
                                  <a:pt x="201513" y="407480"/>
                                </a:cubicBezTo>
                                <a:cubicBezTo>
                                  <a:pt x="193322" y="446265"/>
                                  <a:pt x="150269" y="571386"/>
                                  <a:pt x="96243" y="512445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0ADAD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grpSp>
                        <p:nvGrpSpPr>
                          <p:cNvPr id="211" name="图形 2">
                            <a:extLst>
                              <a:ext uri="{FF2B5EF4-FFF2-40B4-BE49-F238E27FC236}">
                                <a16:creationId xmlns:a16="http://schemas.microsoft.com/office/drawing/2014/main" id="{F653B5AA-102C-3B86-CF5C-A9D94798279E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3431316" y="3271799"/>
                            <a:ext cx="135549" cy="392811"/>
                            <a:chOff x="3431316" y="3271799"/>
                            <a:chExt cx="135549" cy="392811"/>
                          </a:xfrm>
                          <a:solidFill>
                            <a:srgbClr val="F69C9E"/>
                          </a:solidFill>
                        </p:grpSpPr>
                        <p:sp>
                          <p:nvSpPr>
                            <p:cNvPr id="212" name="任意多边形: 形状 211">
                              <a:extLst>
                                <a:ext uri="{FF2B5EF4-FFF2-40B4-BE49-F238E27FC236}">
                                  <a16:creationId xmlns:a16="http://schemas.microsoft.com/office/drawing/2014/main" id="{7EF653AD-74F0-50B7-01B8-7FECCB16C92C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481937" y="3271799"/>
                              <a:ext cx="38311" cy="392811"/>
                            </a:xfrm>
                            <a:custGeom>
                              <a:avLst/>
                              <a:gdLst>
                                <a:gd name="connsiteX0" fmla="*/ 38312 w 38311"/>
                                <a:gd name="connsiteY0" fmla="*/ 392811 h 392811"/>
                                <a:gd name="connsiteX1" fmla="*/ 23986 w 38311"/>
                                <a:gd name="connsiteY1" fmla="*/ 51664 h 392811"/>
                                <a:gd name="connsiteX2" fmla="*/ 31454 w 38311"/>
                                <a:gd name="connsiteY2" fmla="*/ 0 h 392811"/>
                                <a:gd name="connsiteX3" fmla="*/ 38312 w 38311"/>
                                <a:gd name="connsiteY3" fmla="*/ 392811 h 392811"/>
                                <a:gd name="connsiteX4" fmla="*/ 38312 w 38311"/>
                                <a:gd name="connsiteY4" fmla="*/ 392811 h 392811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</a:cxnLst>
                              <a:rect l="l" t="t" r="r" b="b"/>
                              <a:pathLst>
                                <a:path w="38311" h="392811">
                                  <a:moveTo>
                                    <a:pt x="38312" y="392811"/>
                                  </a:moveTo>
                                  <a:cubicBezTo>
                                    <a:pt x="24176" y="282588"/>
                                    <a:pt x="11223" y="171107"/>
                                    <a:pt x="23986" y="51664"/>
                                  </a:cubicBezTo>
                                  <a:cubicBezTo>
                                    <a:pt x="25853" y="34633"/>
                                    <a:pt x="28558" y="17488"/>
                                    <a:pt x="31454" y="0"/>
                                  </a:cubicBezTo>
                                  <a:cubicBezTo>
                                    <a:pt x="-18610" y="129997"/>
                                    <a:pt x="-3332" y="290817"/>
                                    <a:pt x="38312" y="392811"/>
                                  </a:cubicBezTo>
                                  <a:lnTo>
                                    <a:pt x="38312" y="392811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  <p:sp>
                          <p:nvSpPr>
                            <p:cNvPr id="213" name="任意多边形: 形状 212">
                              <a:extLst>
                                <a:ext uri="{FF2B5EF4-FFF2-40B4-BE49-F238E27FC236}">
                                  <a16:creationId xmlns:a16="http://schemas.microsoft.com/office/drawing/2014/main" id="{EEEF14AF-36EA-BD68-B3DC-BA5CC1EAEA88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431316" y="3361715"/>
                              <a:ext cx="49156" cy="287959"/>
                            </a:xfrm>
                            <a:custGeom>
                              <a:avLst/>
                              <a:gdLst>
                                <a:gd name="connsiteX0" fmla="*/ 49157 w 49156"/>
                                <a:gd name="connsiteY0" fmla="*/ 287960 h 287959"/>
                                <a:gd name="connsiteX1" fmla="*/ 15172 w 49156"/>
                                <a:gd name="connsiteY1" fmla="*/ 0 h 287959"/>
                                <a:gd name="connsiteX2" fmla="*/ 49157 w 49156"/>
                                <a:gd name="connsiteY2" fmla="*/ 287960 h 287959"/>
                                <a:gd name="connsiteX3" fmla="*/ 49157 w 49156"/>
                                <a:gd name="connsiteY3" fmla="*/ 287960 h 287959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49156" h="287959">
                                  <a:moveTo>
                                    <a:pt x="49157" y="287960"/>
                                  </a:moveTo>
                                  <a:cubicBezTo>
                                    <a:pt x="31021" y="196101"/>
                                    <a:pt x="9571" y="101689"/>
                                    <a:pt x="15172" y="0"/>
                                  </a:cubicBezTo>
                                  <a:cubicBezTo>
                                    <a:pt x="-17442" y="100317"/>
                                    <a:pt x="6523" y="218503"/>
                                    <a:pt x="49157" y="287960"/>
                                  </a:cubicBezTo>
                                  <a:lnTo>
                                    <a:pt x="49157" y="287960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  <p:sp>
                          <p:nvSpPr>
                            <p:cNvPr id="214" name="任意多边形: 形状 213">
                              <a:extLst>
                                <a:ext uri="{FF2B5EF4-FFF2-40B4-BE49-F238E27FC236}">
                                  <a16:creationId xmlns:a16="http://schemas.microsoft.com/office/drawing/2014/main" id="{4632A037-F227-68EC-3B21-32D682745FB5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536175" y="3338741"/>
                              <a:ext cx="30690" cy="302132"/>
                            </a:xfrm>
                            <a:custGeom>
                              <a:avLst/>
                              <a:gdLst>
                                <a:gd name="connsiteX0" fmla="*/ 0 w 30690"/>
                                <a:gd name="connsiteY0" fmla="*/ 302133 h 302132"/>
                                <a:gd name="connsiteX1" fmla="*/ 4153 w 30690"/>
                                <a:gd name="connsiteY1" fmla="*/ 0 h 302132"/>
                                <a:gd name="connsiteX2" fmla="*/ 0 w 30690"/>
                                <a:gd name="connsiteY2" fmla="*/ 302133 h 302132"/>
                                <a:gd name="connsiteX3" fmla="*/ 0 w 30690"/>
                                <a:gd name="connsiteY3" fmla="*/ 302133 h 302132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30690" h="302132">
                                  <a:moveTo>
                                    <a:pt x="0" y="302133"/>
                                  </a:moveTo>
                                  <a:cubicBezTo>
                                    <a:pt x="34138" y="204140"/>
                                    <a:pt x="45530" y="72847"/>
                                    <a:pt x="4153" y="0"/>
                                  </a:cubicBezTo>
                                  <a:cubicBezTo>
                                    <a:pt x="19659" y="93764"/>
                                    <a:pt x="8344" y="200520"/>
                                    <a:pt x="0" y="302133"/>
                                  </a:cubicBezTo>
                                  <a:lnTo>
                                    <a:pt x="0" y="302133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</p:grpSp>
                    </p:grpSp>
                  </p:grpSp>
                </p:grpSp>
              </p:grpSp>
            </p:grpSp>
            <p:grpSp>
              <p:nvGrpSpPr>
                <p:cNvPr id="215" name="图形 2">
                  <a:extLst>
                    <a:ext uri="{FF2B5EF4-FFF2-40B4-BE49-F238E27FC236}">
                      <a16:creationId xmlns:a16="http://schemas.microsoft.com/office/drawing/2014/main" id="{6960A445-61F8-5188-AAF1-E3F582E2EC7D}"/>
                    </a:ext>
                  </a:extLst>
                </p:cNvPr>
                <p:cNvGrpSpPr/>
                <p:nvPr/>
              </p:nvGrpSpPr>
              <p:grpSpPr>
                <a:xfrm>
                  <a:off x="1690066" y="2501034"/>
                  <a:ext cx="1111287" cy="3226309"/>
                  <a:chOff x="1690066" y="2501034"/>
                  <a:chExt cx="1111287" cy="3226309"/>
                </a:xfrm>
              </p:grpSpPr>
              <p:sp>
                <p:nvSpPr>
                  <p:cNvPr id="216" name="任意多边形: 形状 215">
                    <a:extLst>
                      <a:ext uri="{FF2B5EF4-FFF2-40B4-BE49-F238E27FC236}">
                        <a16:creationId xmlns:a16="http://schemas.microsoft.com/office/drawing/2014/main" id="{064E3722-0535-7518-3E21-36CB83C24D57}"/>
                      </a:ext>
                    </a:extLst>
                  </p:cNvPr>
                  <p:cNvSpPr/>
                  <p:nvPr/>
                </p:nvSpPr>
                <p:spPr>
                  <a:xfrm>
                    <a:off x="2029015" y="3535984"/>
                    <a:ext cx="321093" cy="2191359"/>
                  </a:xfrm>
                  <a:custGeom>
                    <a:avLst/>
                    <a:gdLst>
                      <a:gd name="connsiteX0" fmla="*/ 207645 w 321093"/>
                      <a:gd name="connsiteY0" fmla="*/ 0 h 2191359"/>
                      <a:gd name="connsiteX1" fmla="*/ 269862 w 321093"/>
                      <a:gd name="connsiteY1" fmla="*/ 1501216 h 2191359"/>
                      <a:gd name="connsiteX2" fmla="*/ 219570 w 321093"/>
                      <a:gd name="connsiteY2" fmla="*/ 1707528 h 2191359"/>
                      <a:gd name="connsiteX3" fmla="*/ 190005 w 321093"/>
                      <a:gd name="connsiteY3" fmla="*/ 1800263 h 2191359"/>
                      <a:gd name="connsiteX4" fmla="*/ 153048 w 321093"/>
                      <a:gd name="connsiteY4" fmla="*/ 1899742 h 2191359"/>
                      <a:gd name="connsiteX5" fmla="*/ 135750 w 321093"/>
                      <a:gd name="connsiteY5" fmla="*/ 1940433 h 2191359"/>
                      <a:gd name="connsiteX6" fmla="*/ 107328 w 321093"/>
                      <a:gd name="connsiteY6" fmla="*/ 2005127 h 2191359"/>
                      <a:gd name="connsiteX7" fmla="*/ 42558 w 321093"/>
                      <a:gd name="connsiteY7" fmla="*/ 2130590 h 2191359"/>
                      <a:gd name="connsiteX8" fmla="*/ 6896 w 321093"/>
                      <a:gd name="connsiteY8" fmla="*/ 2191360 h 2191359"/>
                      <a:gd name="connsiteX9" fmla="*/ 0 w 321093"/>
                      <a:gd name="connsiteY9" fmla="*/ 2188083 h 2191359"/>
                      <a:gd name="connsiteX10" fmla="*/ 10744 w 321093"/>
                      <a:gd name="connsiteY10" fmla="*/ 2154593 h 2191359"/>
                      <a:gd name="connsiteX11" fmla="*/ 33414 w 321093"/>
                      <a:gd name="connsiteY11" fmla="*/ 2088451 h 2191359"/>
                      <a:gd name="connsiteX12" fmla="*/ 65227 w 321093"/>
                      <a:gd name="connsiteY12" fmla="*/ 1988858 h 2191359"/>
                      <a:gd name="connsiteX13" fmla="*/ 147790 w 321093"/>
                      <a:gd name="connsiteY13" fmla="*/ 1688249 h 2191359"/>
                      <a:gd name="connsiteX14" fmla="*/ 192405 w 321093"/>
                      <a:gd name="connsiteY14" fmla="*/ 1485900 h 2191359"/>
                      <a:gd name="connsiteX15" fmla="*/ 235648 w 321093"/>
                      <a:gd name="connsiteY15" fmla="*/ 1247699 h 2191359"/>
                      <a:gd name="connsiteX16" fmla="*/ 225743 w 321093"/>
                      <a:gd name="connsiteY16" fmla="*/ 139065 h 2191359"/>
                      <a:gd name="connsiteX17" fmla="*/ 200254 w 321093"/>
                      <a:gd name="connsiteY17" fmla="*/ 1905 h 2191359"/>
                      <a:gd name="connsiteX18" fmla="*/ 207645 w 321093"/>
                      <a:gd name="connsiteY18" fmla="*/ 0 h 2191359"/>
                      <a:gd name="connsiteX19" fmla="*/ 207645 w 321093"/>
                      <a:gd name="connsiteY19" fmla="*/ 0 h 21913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321093" h="2191359">
                        <a:moveTo>
                          <a:pt x="207645" y="0"/>
                        </a:moveTo>
                        <a:cubicBezTo>
                          <a:pt x="337261" y="487146"/>
                          <a:pt x="352692" y="1004621"/>
                          <a:pt x="269862" y="1501216"/>
                        </a:cubicBezTo>
                        <a:cubicBezTo>
                          <a:pt x="256413" y="1570749"/>
                          <a:pt x="239611" y="1639634"/>
                          <a:pt x="219570" y="1707528"/>
                        </a:cubicBezTo>
                        <a:cubicBezTo>
                          <a:pt x="210883" y="1735265"/>
                          <a:pt x="198958" y="1772755"/>
                          <a:pt x="190005" y="1800263"/>
                        </a:cubicBezTo>
                        <a:cubicBezTo>
                          <a:pt x="177927" y="1833372"/>
                          <a:pt x="165506" y="1866824"/>
                          <a:pt x="153048" y="1899742"/>
                        </a:cubicBezTo>
                        <a:cubicBezTo>
                          <a:pt x="149504" y="1908429"/>
                          <a:pt x="139217" y="1932089"/>
                          <a:pt x="135750" y="1940433"/>
                        </a:cubicBezTo>
                        <a:cubicBezTo>
                          <a:pt x="127864" y="1958150"/>
                          <a:pt x="115900" y="1987677"/>
                          <a:pt x="107328" y="2005127"/>
                        </a:cubicBezTo>
                        <a:cubicBezTo>
                          <a:pt x="86563" y="2047418"/>
                          <a:pt x="66408" y="2089937"/>
                          <a:pt x="42558" y="2130590"/>
                        </a:cubicBezTo>
                        <a:cubicBezTo>
                          <a:pt x="32956" y="2147049"/>
                          <a:pt x="17069" y="2175053"/>
                          <a:pt x="6896" y="2191360"/>
                        </a:cubicBezTo>
                        <a:cubicBezTo>
                          <a:pt x="6896" y="2191360"/>
                          <a:pt x="0" y="2188083"/>
                          <a:pt x="0" y="2188083"/>
                        </a:cubicBezTo>
                        <a:cubicBezTo>
                          <a:pt x="3429" y="2176844"/>
                          <a:pt x="7201" y="2165757"/>
                          <a:pt x="10744" y="2154593"/>
                        </a:cubicBezTo>
                        <a:cubicBezTo>
                          <a:pt x="17602" y="2134286"/>
                          <a:pt x="26327" y="2108073"/>
                          <a:pt x="33414" y="2088451"/>
                        </a:cubicBezTo>
                        <a:cubicBezTo>
                          <a:pt x="44044" y="2055305"/>
                          <a:pt x="54216" y="2021853"/>
                          <a:pt x="65227" y="1988858"/>
                        </a:cubicBezTo>
                        <a:cubicBezTo>
                          <a:pt x="95745" y="1889570"/>
                          <a:pt x="123215" y="1789176"/>
                          <a:pt x="147790" y="1688249"/>
                        </a:cubicBezTo>
                        <a:cubicBezTo>
                          <a:pt x="163411" y="1621269"/>
                          <a:pt x="177813" y="1553146"/>
                          <a:pt x="192405" y="1485900"/>
                        </a:cubicBezTo>
                        <a:cubicBezTo>
                          <a:pt x="207378" y="1409091"/>
                          <a:pt x="224638" y="1325309"/>
                          <a:pt x="235648" y="1247699"/>
                        </a:cubicBezTo>
                        <a:cubicBezTo>
                          <a:pt x="287807" y="880796"/>
                          <a:pt x="282169" y="505282"/>
                          <a:pt x="225743" y="139065"/>
                        </a:cubicBezTo>
                        <a:cubicBezTo>
                          <a:pt x="218503" y="93155"/>
                          <a:pt x="210426" y="47206"/>
                          <a:pt x="200254" y="1905"/>
                        </a:cubicBezTo>
                        <a:lnTo>
                          <a:pt x="207645" y="0"/>
                        </a:lnTo>
                        <a:lnTo>
                          <a:pt x="207645" y="0"/>
                        </a:lnTo>
                        <a:close/>
                      </a:path>
                    </a:pathLst>
                  </a:custGeom>
                  <a:solidFill>
                    <a:srgbClr val="4C6B31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217" name="图形 2">
                    <a:extLst>
                      <a:ext uri="{FF2B5EF4-FFF2-40B4-BE49-F238E27FC236}">
                        <a16:creationId xmlns:a16="http://schemas.microsoft.com/office/drawing/2014/main" id="{BE6278E2-2E7F-3C21-0401-3053D6162F82}"/>
                      </a:ext>
                    </a:extLst>
                  </p:cNvPr>
                  <p:cNvGrpSpPr/>
                  <p:nvPr/>
                </p:nvGrpSpPr>
                <p:grpSpPr>
                  <a:xfrm>
                    <a:off x="1690066" y="2501034"/>
                    <a:ext cx="1111287" cy="1247474"/>
                    <a:chOff x="1690066" y="2501034"/>
                    <a:chExt cx="1111287" cy="1247474"/>
                  </a:xfrm>
                </p:grpSpPr>
                <p:grpSp>
                  <p:nvGrpSpPr>
                    <p:cNvPr id="218" name="图形 2">
                      <a:extLst>
                        <a:ext uri="{FF2B5EF4-FFF2-40B4-BE49-F238E27FC236}">
                          <a16:creationId xmlns:a16="http://schemas.microsoft.com/office/drawing/2014/main" id="{12149EEA-D317-2F4E-75A3-E00234720F7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974356" y="2561041"/>
                      <a:ext cx="448900" cy="535480"/>
                      <a:chOff x="1974356" y="2561041"/>
                      <a:chExt cx="448900" cy="535480"/>
                    </a:xfrm>
                    <a:solidFill>
                      <a:srgbClr val="F68C1D"/>
                    </a:solidFill>
                  </p:grpSpPr>
                  <p:sp>
                    <p:nvSpPr>
                      <p:cNvPr id="219" name="任意多边形: 形状 218">
                        <a:extLst>
                          <a:ext uri="{FF2B5EF4-FFF2-40B4-BE49-F238E27FC236}">
                            <a16:creationId xmlns:a16="http://schemas.microsoft.com/office/drawing/2014/main" id="{7737095E-2A85-B959-369D-CEE9819A22B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168749" y="2561041"/>
                        <a:ext cx="52362" cy="520705"/>
                      </a:xfrm>
                      <a:custGeom>
                        <a:avLst/>
                        <a:gdLst>
                          <a:gd name="connsiteX0" fmla="*/ 2493 w 52362"/>
                          <a:gd name="connsiteY0" fmla="*/ 1031 h 520705"/>
                          <a:gd name="connsiteX1" fmla="*/ 43870 w 52362"/>
                          <a:gd name="connsiteY1" fmla="*/ 258854 h 520705"/>
                          <a:gd name="connsiteX2" fmla="*/ 50194 w 52362"/>
                          <a:gd name="connsiteY2" fmla="*/ 422607 h 520705"/>
                          <a:gd name="connsiteX3" fmla="*/ 40898 w 52362"/>
                          <a:gd name="connsiteY3" fmla="*/ 487911 h 520705"/>
                          <a:gd name="connsiteX4" fmla="*/ 32249 w 52362"/>
                          <a:gd name="connsiteY4" fmla="*/ 519801 h 520705"/>
                          <a:gd name="connsiteX5" fmla="*/ 30649 w 52362"/>
                          <a:gd name="connsiteY5" fmla="*/ 520639 h 520705"/>
                          <a:gd name="connsiteX6" fmla="*/ 29734 w 52362"/>
                          <a:gd name="connsiteY6" fmla="*/ 519381 h 520705"/>
                          <a:gd name="connsiteX7" fmla="*/ 29315 w 52362"/>
                          <a:gd name="connsiteY7" fmla="*/ 478576 h 520705"/>
                          <a:gd name="connsiteX8" fmla="*/ 25277 w 52362"/>
                          <a:gd name="connsiteY8" fmla="*/ 325186 h 520705"/>
                          <a:gd name="connsiteX9" fmla="*/ 23638 w 52362"/>
                          <a:gd name="connsiteY9" fmla="*/ 260416 h 520705"/>
                          <a:gd name="connsiteX10" fmla="*/ 14113 w 52362"/>
                          <a:gd name="connsiteY10" fmla="*/ 130876 h 520705"/>
                          <a:gd name="connsiteX11" fmla="*/ 16 w 52362"/>
                          <a:gd name="connsiteY11" fmla="*/ 1450 h 520705"/>
                          <a:gd name="connsiteX12" fmla="*/ 1083 w 52362"/>
                          <a:gd name="connsiteY12" fmla="*/ 2 h 520705"/>
                          <a:gd name="connsiteX13" fmla="*/ 2493 w 52362"/>
                          <a:gd name="connsiteY13" fmla="*/ 1031 h 520705"/>
                          <a:gd name="connsiteX14" fmla="*/ 2493 w 52362"/>
                          <a:gd name="connsiteY14" fmla="*/ 1031 h 520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52362" h="520705">
                            <a:moveTo>
                              <a:pt x="2493" y="1031"/>
                            </a:moveTo>
                            <a:cubicBezTo>
                              <a:pt x="20857" y="85956"/>
                              <a:pt x="34916" y="172405"/>
                              <a:pt x="43870" y="258854"/>
                            </a:cubicBezTo>
                            <a:cubicBezTo>
                              <a:pt x="50004" y="313070"/>
                              <a:pt x="55566" y="368086"/>
                              <a:pt x="50194" y="422607"/>
                            </a:cubicBezTo>
                            <a:cubicBezTo>
                              <a:pt x="48518" y="444515"/>
                              <a:pt x="45394" y="466384"/>
                              <a:pt x="40898" y="487911"/>
                            </a:cubicBezTo>
                            <a:cubicBezTo>
                              <a:pt x="38193" y="498655"/>
                              <a:pt x="35526" y="509323"/>
                              <a:pt x="32249" y="519801"/>
                            </a:cubicBezTo>
                            <a:cubicBezTo>
                              <a:pt x="32020" y="520486"/>
                              <a:pt x="31335" y="520867"/>
                              <a:pt x="30649" y="520639"/>
                            </a:cubicBezTo>
                            <a:cubicBezTo>
                              <a:pt x="30077" y="520448"/>
                              <a:pt x="29734" y="519953"/>
                              <a:pt x="29734" y="519381"/>
                            </a:cubicBezTo>
                            <a:cubicBezTo>
                              <a:pt x="29011" y="505589"/>
                              <a:pt x="29544" y="492178"/>
                              <a:pt x="29315" y="478576"/>
                            </a:cubicBezTo>
                            <a:cubicBezTo>
                              <a:pt x="28515" y="427484"/>
                              <a:pt x="25696" y="376278"/>
                              <a:pt x="25277" y="325186"/>
                            </a:cubicBezTo>
                            <a:cubicBezTo>
                              <a:pt x="25277" y="304612"/>
                              <a:pt x="24591" y="280990"/>
                              <a:pt x="23638" y="260416"/>
                            </a:cubicBezTo>
                            <a:cubicBezTo>
                              <a:pt x="21429" y="217858"/>
                              <a:pt x="18038" y="173281"/>
                              <a:pt x="14113" y="130876"/>
                            </a:cubicBezTo>
                            <a:cubicBezTo>
                              <a:pt x="10303" y="87670"/>
                              <a:pt x="5503" y="44541"/>
                              <a:pt x="16" y="1450"/>
                            </a:cubicBezTo>
                            <a:cubicBezTo>
                              <a:pt x="-98" y="764"/>
                              <a:pt x="397" y="116"/>
                              <a:pt x="1083" y="2"/>
                            </a:cubicBezTo>
                            <a:cubicBezTo>
                              <a:pt x="1731" y="-36"/>
                              <a:pt x="2341" y="421"/>
                              <a:pt x="2493" y="1031"/>
                            </a:cubicBezTo>
                            <a:lnTo>
                              <a:pt x="2493" y="1031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20" name="任意多边形: 形状 219">
                        <a:extLst>
                          <a:ext uri="{FF2B5EF4-FFF2-40B4-BE49-F238E27FC236}">
                            <a16:creationId xmlns:a16="http://schemas.microsoft.com/office/drawing/2014/main" id="{F546505F-83D2-D2C1-A806-7F2B8F2BECA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259839" y="2567484"/>
                        <a:ext cx="93059" cy="504878"/>
                      </a:xfrm>
                      <a:custGeom>
                        <a:avLst/>
                        <a:gdLst>
                          <a:gd name="connsiteX0" fmla="*/ 7148 w 93059"/>
                          <a:gd name="connsiteY0" fmla="*/ 503795 h 504878"/>
                          <a:gd name="connsiteX1" fmla="*/ 481 w 93059"/>
                          <a:gd name="connsiteY1" fmla="*/ 374827 h 504878"/>
                          <a:gd name="connsiteX2" fmla="*/ 16330 w 93059"/>
                          <a:gd name="connsiteY2" fmla="*/ 246811 h 504878"/>
                          <a:gd name="connsiteX3" fmla="*/ 90663 w 93059"/>
                          <a:gd name="connsiteY3" fmla="*/ 685 h 504878"/>
                          <a:gd name="connsiteX4" fmla="*/ 92378 w 93059"/>
                          <a:gd name="connsiteY4" fmla="*/ 151 h 504878"/>
                          <a:gd name="connsiteX5" fmla="*/ 92949 w 93059"/>
                          <a:gd name="connsiteY5" fmla="*/ 1751 h 504878"/>
                          <a:gd name="connsiteX6" fmla="*/ 81672 w 93059"/>
                          <a:gd name="connsiteY6" fmla="*/ 31660 h 504878"/>
                          <a:gd name="connsiteX7" fmla="*/ 33361 w 93059"/>
                          <a:gd name="connsiteY7" fmla="*/ 281329 h 504878"/>
                          <a:gd name="connsiteX8" fmla="*/ 18616 w 93059"/>
                          <a:gd name="connsiteY8" fmla="*/ 440054 h 504878"/>
                          <a:gd name="connsiteX9" fmla="*/ 9701 w 93059"/>
                          <a:gd name="connsiteY9" fmla="*/ 503795 h 504878"/>
                          <a:gd name="connsiteX10" fmla="*/ 8215 w 93059"/>
                          <a:gd name="connsiteY10" fmla="*/ 504862 h 504878"/>
                          <a:gd name="connsiteX11" fmla="*/ 7148 w 93059"/>
                          <a:gd name="connsiteY11" fmla="*/ 503795 h 504878"/>
                          <a:gd name="connsiteX12" fmla="*/ 7148 w 93059"/>
                          <a:gd name="connsiteY12" fmla="*/ 503795 h 50487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93059" h="504878">
                            <a:moveTo>
                              <a:pt x="7148" y="503795"/>
                            </a:moveTo>
                            <a:cubicBezTo>
                              <a:pt x="100" y="461085"/>
                              <a:pt x="-777" y="417918"/>
                              <a:pt x="481" y="374827"/>
                            </a:cubicBezTo>
                            <a:cubicBezTo>
                              <a:pt x="1776" y="331774"/>
                              <a:pt x="9129" y="289178"/>
                              <a:pt x="16330" y="246811"/>
                            </a:cubicBezTo>
                            <a:cubicBezTo>
                              <a:pt x="30770" y="162305"/>
                              <a:pt x="51306" y="77304"/>
                              <a:pt x="90663" y="685"/>
                            </a:cubicBezTo>
                            <a:cubicBezTo>
                              <a:pt x="91006" y="75"/>
                              <a:pt x="91768" y="-192"/>
                              <a:pt x="92378" y="151"/>
                            </a:cubicBezTo>
                            <a:cubicBezTo>
                              <a:pt x="92988" y="456"/>
                              <a:pt x="93216" y="1180"/>
                              <a:pt x="92949" y="1751"/>
                            </a:cubicBezTo>
                            <a:cubicBezTo>
                              <a:pt x="89292" y="10819"/>
                              <a:pt x="84720" y="22630"/>
                              <a:pt x="81672" y="31660"/>
                            </a:cubicBezTo>
                            <a:cubicBezTo>
                              <a:pt x="54126" y="112089"/>
                              <a:pt x="41362" y="196938"/>
                              <a:pt x="33361" y="281329"/>
                            </a:cubicBezTo>
                            <a:cubicBezTo>
                              <a:pt x="30008" y="334403"/>
                              <a:pt x="25360" y="387247"/>
                              <a:pt x="18616" y="440054"/>
                            </a:cubicBezTo>
                            <a:cubicBezTo>
                              <a:pt x="16064" y="461237"/>
                              <a:pt x="13282" y="482497"/>
                              <a:pt x="9701" y="503795"/>
                            </a:cubicBezTo>
                            <a:cubicBezTo>
                              <a:pt x="9587" y="504481"/>
                              <a:pt x="8939" y="504976"/>
                              <a:pt x="8215" y="504862"/>
                            </a:cubicBezTo>
                            <a:cubicBezTo>
                              <a:pt x="7644" y="504748"/>
                              <a:pt x="7224" y="504290"/>
                              <a:pt x="7148" y="503795"/>
                            </a:cubicBezTo>
                            <a:lnTo>
                              <a:pt x="7148" y="503795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21" name="任意多边形: 形状 220">
                        <a:extLst>
                          <a:ext uri="{FF2B5EF4-FFF2-40B4-BE49-F238E27FC236}">
                            <a16:creationId xmlns:a16="http://schemas.microsoft.com/office/drawing/2014/main" id="{1DC6B987-0922-3CB2-22CC-82423A1A5E5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14394" y="2704359"/>
                        <a:ext cx="108862" cy="392162"/>
                      </a:xfrm>
                      <a:custGeom>
                        <a:avLst/>
                        <a:gdLst>
                          <a:gd name="connsiteX0" fmla="*/ 1552 w 108862"/>
                          <a:gd name="connsiteY0" fmla="*/ 391037 h 392162"/>
                          <a:gd name="connsiteX1" fmla="*/ 8981 w 108862"/>
                          <a:gd name="connsiteY1" fmla="*/ 263288 h 392162"/>
                          <a:gd name="connsiteX2" fmla="*/ 35613 w 108862"/>
                          <a:gd name="connsiteY2" fmla="*/ 164456 h 392162"/>
                          <a:gd name="connsiteX3" fmla="*/ 87543 w 108862"/>
                          <a:gd name="connsiteY3" fmla="*/ 33888 h 392162"/>
                          <a:gd name="connsiteX4" fmla="*/ 93563 w 108862"/>
                          <a:gd name="connsiteY4" fmla="*/ 22648 h 392162"/>
                          <a:gd name="connsiteX5" fmla="*/ 106479 w 108862"/>
                          <a:gd name="connsiteY5" fmla="*/ 626 h 392162"/>
                          <a:gd name="connsiteX6" fmla="*/ 108232 w 108862"/>
                          <a:gd name="connsiteY6" fmla="*/ 169 h 392162"/>
                          <a:gd name="connsiteX7" fmla="*/ 108727 w 108862"/>
                          <a:gd name="connsiteY7" fmla="*/ 1808 h 392162"/>
                          <a:gd name="connsiteX8" fmla="*/ 48072 w 108862"/>
                          <a:gd name="connsiteY8" fmla="*/ 193870 h 392162"/>
                          <a:gd name="connsiteX9" fmla="*/ 29860 w 108862"/>
                          <a:gd name="connsiteY9" fmla="*/ 292968 h 392162"/>
                          <a:gd name="connsiteX10" fmla="*/ 4066 w 108862"/>
                          <a:gd name="connsiteY10" fmla="*/ 391304 h 392162"/>
                          <a:gd name="connsiteX11" fmla="*/ 1552 w 108862"/>
                          <a:gd name="connsiteY11" fmla="*/ 391037 h 392162"/>
                          <a:gd name="connsiteX12" fmla="*/ 1552 w 108862"/>
                          <a:gd name="connsiteY12" fmla="*/ 391037 h 39216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108862" h="392162">
                            <a:moveTo>
                              <a:pt x="1552" y="391037"/>
                            </a:moveTo>
                            <a:cubicBezTo>
                              <a:pt x="-2296" y="348251"/>
                              <a:pt x="1323" y="305350"/>
                              <a:pt x="8981" y="263288"/>
                            </a:cubicBezTo>
                            <a:cubicBezTo>
                              <a:pt x="15877" y="229912"/>
                              <a:pt x="26088" y="197146"/>
                              <a:pt x="35613" y="164456"/>
                            </a:cubicBezTo>
                            <a:cubicBezTo>
                              <a:pt x="48986" y="119956"/>
                              <a:pt x="66207" y="75226"/>
                              <a:pt x="87543" y="33888"/>
                            </a:cubicBezTo>
                            <a:cubicBezTo>
                              <a:pt x="88839" y="31106"/>
                              <a:pt x="91963" y="25277"/>
                              <a:pt x="93563" y="22648"/>
                            </a:cubicBezTo>
                            <a:cubicBezTo>
                              <a:pt x="93563" y="22648"/>
                              <a:pt x="106479" y="626"/>
                              <a:pt x="106479" y="626"/>
                            </a:cubicBezTo>
                            <a:cubicBezTo>
                              <a:pt x="106822" y="17"/>
                              <a:pt x="107622" y="-174"/>
                              <a:pt x="108232" y="169"/>
                            </a:cubicBezTo>
                            <a:cubicBezTo>
                              <a:pt x="108803" y="512"/>
                              <a:pt x="109032" y="1198"/>
                              <a:pt x="108727" y="1808"/>
                            </a:cubicBezTo>
                            <a:cubicBezTo>
                              <a:pt x="79962" y="62768"/>
                              <a:pt x="62283" y="128261"/>
                              <a:pt x="48072" y="193870"/>
                            </a:cubicBezTo>
                            <a:cubicBezTo>
                              <a:pt x="41328" y="226217"/>
                              <a:pt x="37290" y="260697"/>
                              <a:pt x="29860" y="292968"/>
                            </a:cubicBezTo>
                            <a:cubicBezTo>
                              <a:pt x="22431" y="325772"/>
                              <a:pt x="14658" y="358538"/>
                              <a:pt x="4066" y="391304"/>
                            </a:cubicBezTo>
                            <a:cubicBezTo>
                              <a:pt x="3723" y="392561"/>
                              <a:pt x="1628" y="392409"/>
                              <a:pt x="1552" y="391037"/>
                            </a:cubicBezTo>
                            <a:lnTo>
                              <a:pt x="1552" y="391037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22" name="任意多边形: 形状 221">
                        <a:extLst>
                          <a:ext uri="{FF2B5EF4-FFF2-40B4-BE49-F238E27FC236}">
                            <a16:creationId xmlns:a16="http://schemas.microsoft.com/office/drawing/2014/main" id="{332023BD-56EA-7E0A-5556-224542DBFAD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229625" y="2626415"/>
                        <a:ext cx="29989" cy="390913"/>
                      </a:xfrm>
                      <a:custGeom>
                        <a:avLst/>
                        <a:gdLst>
                          <a:gd name="connsiteX0" fmla="*/ 15264 w 29989"/>
                          <a:gd name="connsiteY0" fmla="*/ 390000 h 390913"/>
                          <a:gd name="connsiteX1" fmla="*/ 24 w 29989"/>
                          <a:gd name="connsiteY1" fmla="*/ 268384 h 390913"/>
                          <a:gd name="connsiteX2" fmla="*/ 3225 w 29989"/>
                          <a:gd name="connsiteY2" fmla="*/ 195042 h 390913"/>
                          <a:gd name="connsiteX3" fmla="*/ 21665 w 29989"/>
                          <a:gd name="connsiteY3" fmla="*/ 24773 h 390913"/>
                          <a:gd name="connsiteX4" fmla="*/ 27495 w 29989"/>
                          <a:gd name="connsiteY4" fmla="*/ 960 h 390913"/>
                          <a:gd name="connsiteX5" fmla="*/ 29019 w 29989"/>
                          <a:gd name="connsiteY5" fmla="*/ 46 h 390913"/>
                          <a:gd name="connsiteX6" fmla="*/ 29971 w 29989"/>
                          <a:gd name="connsiteY6" fmla="*/ 1456 h 390913"/>
                          <a:gd name="connsiteX7" fmla="*/ 22999 w 29989"/>
                          <a:gd name="connsiteY7" fmla="*/ 110384 h 390913"/>
                          <a:gd name="connsiteX8" fmla="*/ 23837 w 29989"/>
                          <a:gd name="connsiteY8" fmla="*/ 207424 h 390913"/>
                          <a:gd name="connsiteX9" fmla="*/ 25666 w 29989"/>
                          <a:gd name="connsiteY9" fmla="*/ 243810 h 390913"/>
                          <a:gd name="connsiteX10" fmla="*/ 23685 w 29989"/>
                          <a:gd name="connsiteY10" fmla="*/ 340965 h 390913"/>
                          <a:gd name="connsiteX11" fmla="*/ 17779 w 29989"/>
                          <a:gd name="connsiteY11" fmla="*/ 389847 h 390913"/>
                          <a:gd name="connsiteX12" fmla="*/ 15264 w 29989"/>
                          <a:gd name="connsiteY12" fmla="*/ 390000 h 390913"/>
                          <a:gd name="connsiteX13" fmla="*/ 15264 w 29989"/>
                          <a:gd name="connsiteY13" fmla="*/ 390000 h 39091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29989" h="390913">
                            <a:moveTo>
                              <a:pt x="15264" y="390000"/>
                            </a:moveTo>
                            <a:cubicBezTo>
                              <a:pt x="5016" y="350147"/>
                              <a:pt x="939" y="309304"/>
                              <a:pt x="24" y="268384"/>
                            </a:cubicBezTo>
                            <a:cubicBezTo>
                              <a:pt x="-280" y="252154"/>
                              <a:pt x="2349" y="211882"/>
                              <a:pt x="3225" y="195042"/>
                            </a:cubicBezTo>
                            <a:cubicBezTo>
                              <a:pt x="5854" y="138197"/>
                              <a:pt x="10692" y="80742"/>
                              <a:pt x="21665" y="24773"/>
                            </a:cubicBezTo>
                            <a:cubicBezTo>
                              <a:pt x="21665" y="24773"/>
                              <a:pt x="27495" y="960"/>
                              <a:pt x="27495" y="960"/>
                            </a:cubicBezTo>
                            <a:cubicBezTo>
                              <a:pt x="27647" y="275"/>
                              <a:pt x="28333" y="-144"/>
                              <a:pt x="29019" y="46"/>
                            </a:cubicBezTo>
                            <a:cubicBezTo>
                              <a:pt x="29666" y="199"/>
                              <a:pt x="30085" y="808"/>
                              <a:pt x="29971" y="1456"/>
                            </a:cubicBezTo>
                            <a:cubicBezTo>
                              <a:pt x="24523" y="37460"/>
                              <a:pt x="23685" y="74036"/>
                              <a:pt x="22999" y="110384"/>
                            </a:cubicBezTo>
                            <a:cubicBezTo>
                              <a:pt x="22808" y="142654"/>
                              <a:pt x="22923" y="175192"/>
                              <a:pt x="23837" y="207424"/>
                            </a:cubicBezTo>
                            <a:cubicBezTo>
                              <a:pt x="24142" y="215235"/>
                              <a:pt x="25247" y="235771"/>
                              <a:pt x="25666" y="243810"/>
                            </a:cubicBezTo>
                            <a:cubicBezTo>
                              <a:pt x="27495" y="276233"/>
                              <a:pt x="26161" y="308580"/>
                              <a:pt x="23685" y="340965"/>
                            </a:cubicBezTo>
                            <a:cubicBezTo>
                              <a:pt x="22351" y="357195"/>
                              <a:pt x="20675" y="373464"/>
                              <a:pt x="17779" y="389847"/>
                            </a:cubicBezTo>
                            <a:cubicBezTo>
                              <a:pt x="17627" y="391143"/>
                              <a:pt x="15531" y="391333"/>
                              <a:pt x="15264" y="390000"/>
                            </a:cubicBezTo>
                            <a:lnTo>
                              <a:pt x="15264" y="390000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23" name="任意多边形: 形状 222">
                        <a:extLst>
                          <a:ext uri="{FF2B5EF4-FFF2-40B4-BE49-F238E27FC236}">
                            <a16:creationId xmlns:a16="http://schemas.microsoft.com/office/drawing/2014/main" id="{347DAD07-75CD-EF60-6F84-81EB1765700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120274" y="2700351"/>
                        <a:ext cx="76048" cy="391133"/>
                      </a:xfrm>
                      <a:custGeom>
                        <a:avLst/>
                        <a:gdLst>
                          <a:gd name="connsiteX0" fmla="*/ 2429 w 76048"/>
                          <a:gd name="connsiteY0" fmla="*/ 786 h 391133"/>
                          <a:gd name="connsiteX1" fmla="*/ 63160 w 76048"/>
                          <a:gd name="connsiteY1" fmla="*/ 191248 h 391133"/>
                          <a:gd name="connsiteX2" fmla="*/ 72571 w 76048"/>
                          <a:gd name="connsiteY2" fmla="*/ 240892 h 391133"/>
                          <a:gd name="connsiteX3" fmla="*/ 70094 w 76048"/>
                          <a:gd name="connsiteY3" fmla="*/ 342429 h 391133"/>
                          <a:gd name="connsiteX4" fmla="*/ 52644 w 76048"/>
                          <a:gd name="connsiteY4" fmla="*/ 390511 h 391133"/>
                          <a:gd name="connsiteX5" fmla="*/ 50206 w 76048"/>
                          <a:gd name="connsiteY5" fmla="*/ 389749 h 391133"/>
                          <a:gd name="connsiteX6" fmla="*/ 52263 w 76048"/>
                          <a:gd name="connsiteY6" fmla="*/ 340447 h 391133"/>
                          <a:gd name="connsiteX7" fmla="*/ 47577 w 76048"/>
                          <a:gd name="connsiteY7" fmla="*/ 243483 h 391133"/>
                          <a:gd name="connsiteX8" fmla="*/ 35195 w 76048"/>
                          <a:gd name="connsiteY8" fmla="*/ 146023 h 391133"/>
                          <a:gd name="connsiteX9" fmla="*/ 66 w 76048"/>
                          <a:gd name="connsiteY9" fmla="*/ 1624 h 391133"/>
                          <a:gd name="connsiteX10" fmla="*/ 905 w 76048"/>
                          <a:gd name="connsiteY10" fmla="*/ 24 h 391133"/>
                          <a:gd name="connsiteX11" fmla="*/ 2429 w 76048"/>
                          <a:gd name="connsiteY11" fmla="*/ 786 h 391133"/>
                          <a:gd name="connsiteX12" fmla="*/ 2429 w 76048"/>
                          <a:gd name="connsiteY12" fmla="*/ 786 h 39113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76048" h="391133">
                            <a:moveTo>
                              <a:pt x="2429" y="786"/>
                            </a:moveTo>
                            <a:cubicBezTo>
                              <a:pt x="28832" y="62089"/>
                              <a:pt x="49482" y="125906"/>
                              <a:pt x="63160" y="191248"/>
                            </a:cubicBezTo>
                            <a:cubicBezTo>
                              <a:pt x="66627" y="207669"/>
                              <a:pt x="69866" y="224204"/>
                              <a:pt x="72571" y="240892"/>
                            </a:cubicBezTo>
                            <a:cubicBezTo>
                              <a:pt x="77829" y="274420"/>
                              <a:pt x="77219" y="309091"/>
                              <a:pt x="70094" y="342429"/>
                            </a:cubicBezTo>
                            <a:cubicBezTo>
                              <a:pt x="66437" y="359116"/>
                              <a:pt x="61065" y="375652"/>
                              <a:pt x="52644" y="390511"/>
                            </a:cubicBezTo>
                            <a:cubicBezTo>
                              <a:pt x="52035" y="391654"/>
                              <a:pt x="50054" y="391120"/>
                              <a:pt x="50206" y="389749"/>
                            </a:cubicBezTo>
                            <a:cubicBezTo>
                              <a:pt x="51616" y="372947"/>
                              <a:pt x="52263" y="356678"/>
                              <a:pt x="52263" y="340447"/>
                            </a:cubicBezTo>
                            <a:cubicBezTo>
                              <a:pt x="52530" y="312482"/>
                              <a:pt x="49139" y="271829"/>
                              <a:pt x="47577" y="243483"/>
                            </a:cubicBezTo>
                            <a:cubicBezTo>
                              <a:pt x="46091" y="210793"/>
                              <a:pt x="41291" y="178256"/>
                              <a:pt x="35195" y="146023"/>
                            </a:cubicBezTo>
                            <a:cubicBezTo>
                              <a:pt x="26165" y="97293"/>
                              <a:pt x="14468" y="49135"/>
                              <a:pt x="66" y="1624"/>
                            </a:cubicBezTo>
                            <a:cubicBezTo>
                              <a:pt x="-162" y="938"/>
                              <a:pt x="219" y="214"/>
                              <a:pt x="905" y="24"/>
                            </a:cubicBezTo>
                            <a:cubicBezTo>
                              <a:pt x="1552" y="-91"/>
                              <a:pt x="2200" y="214"/>
                              <a:pt x="2429" y="786"/>
                            </a:cubicBezTo>
                            <a:lnTo>
                              <a:pt x="2429" y="786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24" name="任意多边形: 形状 223">
                        <a:extLst>
                          <a:ext uri="{FF2B5EF4-FFF2-40B4-BE49-F238E27FC236}">
                            <a16:creationId xmlns:a16="http://schemas.microsoft.com/office/drawing/2014/main" id="{EB974200-3CFD-1E73-C54C-8C632B9E8A5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74356" y="2714555"/>
                        <a:ext cx="177851" cy="354167"/>
                      </a:xfrm>
                      <a:custGeom>
                        <a:avLst/>
                        <a:gdLst>
                          <a:gd name="connsiteX0" fmla="*/ 2233 w 177851"/>
                          <a:gd name="connsiteY0" fmla="*/ 412 h 354167"/>
                          <a:gd name="connsiteX1" fmla="*/ 121143 w 177851"/>
                          <a:gd name="connsiteY1" fmla="*/ 161118 h 354167"/>
                          <a:gd name="connsiteX2" fmla="*/ 165568 w 177851"/>
                          <a:gd name="connsiteY2" fmla="*/ 251987 h 354167"/>
                          <a:gd name="connsiteX3" fmla="*/ 175398 w 177851"/>
                          <a:gd name="connsiteY3" fmla="*/ 353142 h 354167"/>
                          <a:gd name="connsiteX4" fmla="*/ 172845 w 177851"/>
                          <a:gd name="connsiteY4" fmla="*/ 353218 h 354167"/>
                          <a:gd name="connsiteX5" fmla="*/ 158900 w 177851"/>
                          <a:gd name="connsiteY5" fmla="*/ 305898 h 354167"/>
                          <a:gd name="connsiteX6" fmla="*/ 123200 w 177851"/>
                          <a:gd name="connsiteY6" fmla="*/ 215639 h 354167"/>
                          <a:gd name="connsiteX7" fmla="*/ 80071 w 177851"/>
                          <a:gd name="connsiteY7" fmla="*/ 127400 h 354167"/>
                          <a:gd name="connsiteX8" fmla="*/ 252 w 177851"/>
                          <a:gd name="connsiteY8" fmla="*/ 2051 h 354167"/>
                          <a:gd name="connsiteX9" fmla="*/ 518 w 177851"/>
                          <a:gd name="connsiteY9" fmla="*/ 260 h 354167"/>
                          <a:gd name="connsiteX10" fmla="*/ 2233 w 177851"/>
                          <a:gd name="connsiteY10" fmla="*/ 412 h 354167"/>
                          <a:gd name="connsiteX11" fmla="*/ 2233 w 177851"/>
                          <a:gd name="connsiteY11" fmla="*/ 412 h 35416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</a:cxnLst>
                        <a:rect l="l" t="t" r="r" b="b"/>
                        <a:pathLst>
                          <a:path w="177851" h="354167">
                            <a:moveTo>
                              <a:pt x="2233" y="412"/>
                            </a:moveTo>
                            <a:cubicBezTo>
                              <a:pt x="46962" y="49942"/>
                              <a:pt x="87120" y="103663"/>
                              <a:pt x="121143" y="161118"/>
                            </a:cubicBezTo>
                            <a:cubicBezTo>
                              <a:pt x="138212" y="190112"/>
                              <a:pt x="155776" y="219449"/>
                              <a:pt x="165568" y="251987"/>
                            </a:cubicBezTo>
                            <a:cubicBezTo>
                              <a:pt x="175588" y="284334"/>
                              <a:pt x="181455" y="319462"/>
                              <a:pt x="175398" y="353142"/>
                            </a:cubicBezTo>
                            <a:cubicBezTo>
                              <a:pt x="175169" y="354438"/>
                              <a:pt x="173150" y="354552"/>
                              <a:pt x="172845" y="353218"/>
                            </a:cubicBezTo>
                            <a:cubicBezTo>
                              <a:pt x="168768" y="336835"/>
                              <a:pt x="164158" y="321252"/>
                              <a:pt x="158900" y="305898"/>
                            </a:cubicBezTo>
                            <a:cubicBezTo>
                              <a:pt x="150137" y="279342"/>
                              <a:pt x="133792" y="241966"/>
                              <a:pt x="123200" y="215639"/>
                            </a:cubicBezTo>
                            <a:cubicBezTo>
                              <a:pt x="111275" y="185159"/>
                              <a:pt x="96226" y="155899"/>
                              <a:pt x="80071" y="127400"/>
                            </a:cubicBezTo>
                            <a:cubicBezTo>
                              <a:pt x="55802" y="84194"/>
                              <a:pt x="29208" y="42360"/>
                              <a:pt x="252" y="2051"/>
                            </a:cubicBezTo>
                            <a:cubicBezTo>
                              <a:pt x="-167" y="1479"/>
                              <a:pt x="-53" y="679"/>
                              <a:pt x="518" y="260"/>
                            </a:cubicBezTo>
                            <a:cubicBezTo>
                              <a:pt x="1090" y="-159"/>
                              <a:pt x="1814" y="-45"/>
                              <a:pt x="2233" y="412"/>
                            </a:cubicBezTo>
                            <a:lnTo>
                              <a:pt x="2233" y="412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225" name="图形 2">
                      <a:extLst>
                        <a:ext uri="{FF2B5EF4-FFF2-40B4-BE49-F238E27FC236}">
                          <a16:creationId xmlns:a16="http://schemas.microsoft.com/office/drawing/2014/main" id="{F10A48D9-4BB3-E47B-FA73-0DC1700282C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690066" y="2803653"/>
                      <a:ext cx="1111287" cy="944854"/>
                      <a:chOff x="1690066" y="2803653"/>
                      <a:chExt cx="1111287" cy="944854"/>
                    </a:xfrm>
                  </p:grpSpPr>
                  <p:grpSp>
                    <p:nvGrpSpPr>
                      <p:cNvPr id="226" name="图形 2">
                        <a:extLst>
                          <a:ext uri="{FF2B5EF4-FFF2-40B4-BE49-F238E27FC236}">
                            <a16:creationId xmlns:a16="http://schemas.microsoft.com/office/drawing/2014/main" id="{2C362397-BF2F-DD20-1534-1197A27A1708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690066" y="2803653"/>
                        <a:ext cx="1111287" cy="944854"/>
                        <a:chOff x="1690066" y="2803653"/>
                        <a:chExt cx="1111287" cy="944854"/>
                      </a:xfrm>
                    </p:grpSpPr>
                    <p:sp>
                      <p:nvSpPr>
                        <p:cNvPr id="227" name="任意多边形: 形状 226">
                          <a:extLst>
                            <a:ext uri="{FF2B5EF4-FFF2-40B4-BE49-F238E27FC236}">
                              <a16:creationId xmlns:a16="http://schemas.microsoft.com/office/drawing/2014/main" id="{6860ED21-BEAE-5EDC-62D0-FF44D40A7C3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690066" y="2803653"/>
                          <a:ext cx="1111287" cy="922279"/>
                        </a:xfrm>
                        <a:custGeom>
                          <a:avLst/>
                          <a:gdLst>
                            <a:gd name="connsiteX0" fmla="*/ 1100111 w 1111287"/>
                            <a:gd name="connsiteY0" fmla="*/ 295248 h 922279"/>
                            <a:gd name="connsiteX1" fmla="*/ 1005699 w 1111287"/>
                            <a:gd name="connsiteY1" fmla="*/ 396556 h 922279"/>
                            <a:gd name="connsiteX2" fmla="*/ 889799 w 1111287"/>
                            <a:gd name="connsiteY2" fmla="*/ 488072 h 922279"/>
                            <a:gd name="connsiteX3" fmla="*/ 745552 w 1111287"/>
                            <a:gd name="connsiteY3" fmla="*/ 645310 h 922279"/>
                            <a:gd name="connsiteX4" fmla="*/ 714805 w 1111287"/>
                            <a:gd name="connsiteY4" fmla="*/ 726806 h 922279"/>
                            <a:gd name="connsiteX5" fmla="*/ 707033 w 1111287"/>
                            <a:gd name="connsiteY5" fmla="*/ 750009 h 922279"/>
                            <a:gd name="connsiteX6" fmla="*/ 673391 w 1111287"/>
                            <a:gd name="connsiteY6" fmla="*/ 841411 h 922279"/>
                            <a:gd name="connsiteX7" fmla="*/ 604773 w 1111287"/>
                            <a:gd name="connsiteY7" fmla="*/ 918907 h 922279"/>
                            <a:gd name="connsiteX8" fmla="*/ 536002 w 1111287"/>
                            <a:gd name="connsiteY8" fmla="*/ 908467 h 922279"/>
                            <a:gd name="connsiteX9" fmla="*/ 535393 w 1111287"/>
                            <a:gd name="connsiteY9" fmla="*/ 908086 h 922279"/>
                            <a:gd name="connsiteX10" fmla="*/ 490930 w 1111287"/>
                            <a:gd name="connsiteY10" fmla="*/ 866672 h 922279"/>
                            <a:gd name="connsiteX11" fmla="*/ 437742 w 1111287"/>
                            <a:gd name="connsiteY11" fmla="*/ 760296 h 922279"/>
                            <a:gd name="connsiteX12" fmla="*/ 427417 w 1111287"/>
                            <a:gd name="connsiteY12" fmla="*/ 736789 h 922279"/>
                            <a:gd name="connsiteX13" fmla="*/ 424255 w 1111287"/>
                            <a:gd name="connsiteY13" fmla="*/ 730007 h 922279"/>
                            <a:gd name="connsiteX14" fmla="*/ 314946 w 1111287"/>
                            <a:gd name="connsiteY14" fmla="*/ 605191 h 922279"/>
                            <a:gd name="connsiteX15" fmla="*/ 283209 w 1111287"/>
                            <a:gd name="connsiteY15" fmla="*/ 587094 h 922279"/>
                            <a:gd name="connsiteX16" fmla="*/ 260387 w 1111287"/>
                            <a:gd name="connsiteY16" fmla="*/ 571777 h 922279"/>
                            <a:gd name="connsiteX17" fmla="*/ 188340 w 1111287"/>
                            <a:gd name="connsiteY17" fmla="*/ 529220 h 922279"/>
                            <a:gd name="connsiteX18" fmla="*/ 128065 w 1111287"/>
                            <a:gd name="connsiteY18" fmla="*/ 490625 h 922279"/>
                            <a:gd name="connsiteX19" fmla="*/ 89584 w 1111287"/>
                            <a:gd name="connsiteY19" fmla="*/ 458735 h 922279"/>
                            <a:gd name="connsiteX20" fmla="*/ 1688 w 1111287"/>
                            <a:gd name="connsiteY20" fmla="*/ 350607 h 922279"/>
                            <a:gd name="connsiteX21" fmla="*/ 47408 w 1111287"/>
                            <a:gd name="connsiteY21" fmla="*/ 266215 h 922279"/>
                            <a:gd name="connsiteX22" fmla="*/ 53389 w 1111287"/>
                            <a:gd name="connsiteY22" fmla="*/ 265225 h 922279"/>
                            <a:gd name="connsiteX23" fmla="*/ 53428 w 1111287"/>
                            <a:gd name="connsiteY23" fmla="*/ 265225 h 922279"/>
                            <a:gd name="connsiteX24" fmla="*/ 153135 w 1111287"/>
                            <a:gd name="connsiteY24" fmla="*/ 266139 h 922279"/>
                            <a:gd name="connsiteX25" fmla="*/ 186168 w 1111287"/>
                            <a:gd name="connsiteY25" fmla="*/ 206170 h 922279"/>
                            <a:gd name="connsiteX26" fmla="*/ 191883 w 1111287"/>
                            <a:gd name="connsiteY26" fmla="*/ 174737 h 922279"/>
                            <a:gd name="connsiteX27" fmla="*/ 191883 w 1111287"/>
                            <a:gd name="connsiteY27" fmla="*/ 174699 h 922279"/>
                            <a:gd name="connsiteX28" fmla="*/ 198169 w 1111287"/>
                            <a:gd name="connsiteY28" fmla="*/ 147077 h 922279"/>
                            <a:gd name="connsiteX29" fmla="*/ 235736 w 1111287"/>
                            <a:gd name="connsiteY29" fmla="*/ 102728 h 922279"/>
                            <a:gd name="connsiteX30" fmla="*/ 255700 w 1111287"/>
                            <a:gd name="connsiteY30" fmla="*/ 100061 h 922279"/>
                            <a:gd name="connsiteX31" fmla="*/ 339063 w 1111287"/>
                            <a:gd name="connsiteY31" fmla="*/ 115149 h 922279"/>
                            <a:gd name="connsiteX32" fmla="*/ 408710 w 1111287"/>
                            <a:gd name="connsiteY32" fmla="*/ 51522 h 922279"/>
                            <a:gd name="connsiteX33" fmla="*/ 417244 w 1111287"/>
                            <a:gd name="connsiteY33" fmla="*/ 39368 h 922279"/>
                            <a:gd name="connsiteX34" fmla="*/ 485177 w 1111287"/>
                            <a:gd name="connsiteY34" fmla="*/ 582 h 922279"/>
                            <a:gd name="connsiteX35" fmla="*/ 520381 w 1111287"/>
                            <a:gd name="connsiteY35" fmla="*/ 20585 h 922279"/>
                            <a:gd name="connsiteX36" fmla="*/ 520419 w 1111287"/>
                            <a:gd name="connsiteY36" fmla="*/ 20623 h 922279"/>
                            <a:gd name="connsiteX37" fmla="*/ 581608 w 1111287"/>
                            <a:gd name="connsiteY37" fmla="*/ 69886 h 922279"/>
                            <a:gd name="connsiteX38" fmla="*/ 666152 w 1111287"/>
                            <a:gd name="connsiteY38" fmla="*/ 35368 h 922279"/>
                            <a:gd name="connsiteX39" fmla="*/ 689012 w 1111287"/>
                            <a:gd name="connsiteY39" fmla="*/ 22947 h 922279"/>
                            <a:gd name="connsiteX40" fmla="*/ 751572 w 1111287"/>
                            <a:gd name="connsiteY40" fmla="*/ 29881 h 922279"/>
                            <a:gd name="connsiteX41" fmla="*/ 751724 w 1111287"/>
                            <a:gd name="connsiteY41" fmla="*/ 30034 h 922279"/>
                            <a:gd name="connsiteX42" fmla="*/ 776794 w 1111287"/>
                            <a:gd name="connsiteY42" fmla="*/ 99795 h 922279"/>
                            <a:gd name="connsiteX43" fmla="*/ 864005 w 1111287"/>
                            <a:gd name="connsiteY43" fmla="*/ 96709 h 922279"/>
                            <a:gd name="connsiteX44" fmla="*/ 913078 w 1111287"/>
                            <a:gd name="connsiteY44" fmla="*/ 78840 h 922279"/>
                            <a:gd name="connsiteX45" fmla="*/ 951902 w 1111287"/>
                            <a:gd name="connsiteY45" fmla="*/ 89622 h 922279"/>
                            <a:gd name="connsiteX46" fmla="*/ 967370 w 1111287"/>
                            <a:gd name="connsiteY46" fmla="*/ 129132 h 922279"/>
                            <a:gd name="connsiteX47" fmla="*/ 991602 w 1111287"/>
                            <a:gd name="connsiteY47" fmla="*/ 195921 h 922279"/>
                            <a:gd name="connsiteX48" fmla="*/ 1066507 w 1111287"/>
                            <a:gd name="connsiteY48" fmla="*/ 191692 h 922279"/>
                            <a:gd name="connsiteX49" fmla="*/ 1086738 w 1111287"/>
                            <a:gd name="connsiteY49" fmla="*/ 199731 h 922279"/>
                            <a:gd name="connsiteX50" fmla="*/ 1109293 w 1111287"/>
                            <a:gd name="connsiteY50" fmla="*/ 233488 h 922279"/>
                            <a:gd name="connsiteX51" fmla="*/ 1100111 w 1111287"/>
                            <a:gd name="connsiteY51" fmla="*/ 295248 h 92227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  <a:cxn ang="0">
                              <a:pos x="connsiteX35" y="connsiteY35"/>
                            </a:cxn>
                            <a:cxn ang="0">
                              <a:pos x="connsiteX36" y="connsiteY36"/>
                            </a:cxn>
                            <a:cxn ang="0">
                              <a:pos x="connsiteX37" y="connsiteY37"/>
                            </a:cxn>
                            <a:cxn ang="0">
                              <a:pos x="connsiteX38" y="connsiteY38"/>
                            </a:cxn>
                            <a:cxn ang="0">
                              <a:pos x="connsiteX39" y="connsiteY39"/>
                            </a:cxn>
                            <a:cxn ang="0">
                              <a:pos x="connsiteX40" y="connsiteY40"/>
                            </a:cxn>
                            <a:cxn ang="0">
                              <a:pos x="connsiteX41" y="connsiteY41"/>
                            </a:cxn>
                            <a:cxn ang="0">
                              <a:pos x="connsiteX42" y="connsiteY42"/>
                            </a:cxn>
                            <a:cxn ang="0">
                              <a:pos x="connsiteX43" y="connsiteY43"/>
                            </a:cxn>
                            <a:cxn ang="0">
                              <a:pos x="connsiteX44" y="connsiteY44"/>
                            </a:cxn>
                            <a:cxn ang="0">
                              <a:pos x="connsiteX45" y="connsiteY45"/>
                            </a:cxn>
                            <a:cxn ang="0">
                              <a:pos x="connsiteX46" y="connsiteY46"/>
                            </a:cxn>
                            <a:cxn ang="0">
                              <a:pos x="connsiteX47" y="connsiteY47"/>
                            </a:cxn>
                            <a:cxn ang="0">
                              <a:pos x="connsiteX48" y="connsiteY48"/>
                            </a:cxn>
                            <a:cxn ang="0">
                              <a:pos x="connsiteX49" y="connsiteY49"/>
                            </a:cxn>
                            <a:cxn ang="0">
                              <a:pos x="connsiteX50" y="connsiteY50"/>
                            </a:cxn>
                            <a:cxn ang="0">
                              <a:pos x="connsiteX51" y="connsiteY51"/>
                            </a:cxn>
                          </a:cxnLst>
                          <a:rect l="l" t="t" r="r" b="b"/>
                          <a:pathLst>
                            <a:path w="1111287" h="922279">
                              <a:moveTo>
                                <a:pt x="1100111" y="295248"/>
                              </a:moveTo>
                              <a:cubicBezTo>
                                <a:pt x="1080032" y="337310"/>
                                <a:pt x="1042237" y="367676"/>
                                <a:pt x="1005699" y="396556"/>
                              </a:cubicBezTo>
                              <a:cubicBezTo>
                                <a:pt x="967066" y="427074"/>
                                <a:pt x="928432" y="457554"/>
                                <a:pt x="889799" y="488072"/>
                              </a:cubicBezTo>
                              <a:cubicBezTo>
                                <a:pt x="828343" y="536535"/>
                                <a:pt x="778166" y="572006"/>
                                <a:pt x="745552" y="645310"/>
                              </a:cubicBezTo>
                              <a:cubicBezTo>
                                <a:pt x="733703" y="671866"/>
                                <a:pt x="724064" y="699260"/>
                                <a:pt x="714805" y="726806"/>
                              </a:cubicBezTo>
                              <a:cubicBezTo>
                                <a:pt x="712215" y="734503"/>
                                <a:pt x="709662" y="742275"/>
                                <a:pt x="707033" y="750009"/>
                              </a:cubicBezTo>
                              <a:cubicBezTo>
                                <a:pt x="696784" y="780870"/>
                                <a:pt x="686383" y="811617"/>
                                <a:pt x="673391" y="841411"/>
                              </a:cubicBezTo>
                              <a:cubicBezTo>
                                <a:pt x="659179" y="874063"/>
                                <a:pt x="638682" y="908086"/>
                                <a:pt x="604773" y="918907"/>
                              </a:cubicBezTo>
                              <a:cubicBezTo>
                                <a:pt x="581455" y="926336"/>
                                <a:pt x="557338" y="920888"/>
                                <a:pt x="536002" y="908467"/>
                              </a:cubicBezTo>
                              <a:cubicBezTo>
                                <a:pt x="535812" y="908353"/>
                                <a:pt x="535621" y="908239"/>
                                <a:pt x="535393" y="908086"/>
                              </a:cubicBezTo>
                              <a:cubicBezTo>
                                <a:pt x="518019" y="897837"/>
                                <a:pt x="502512" y="882940"/>
                                <a:pt x="490930" y="866672"/>
                              </a:cubicBezTo>
                              <a:cubicBezTo>
                                <a:pt x="467232" y="833448"/>
                                <a:pt x="453249" y="796720"/>
                                <a:pt x="437742" y="760296"/>
                              </a:cubicBezTo>
                              <a:cubicBezTo>
                                <a:pt x="434428" y="752448"/>
                                <a:pt x="430999" y="744561"/>
                                <a:pt x="427417" y="736789"/>
                              </a:cubicBezTo>
                              <a:cubicBezTo>
                                <a:pt x="426388" y="734541"/>
                                <a:pt x="425322" y="732293"/>
                                <a:pt x="424255" y="730007"/>
                              </a:cubicBezTo>
                              <a:cubicBezTo>
                                <a:pt x="401662" y="682572"/>
                                <a:pt x="354037" y="639138"/>
                                <a:pt x="314946" y="605191"/>
                              </a:cubicBezTo>
                              <a:cubicBezTo>
                                <a:pt x="311593" y="605610"/>
                                <a:pt x="296734" y="596123"/>
                                <a:pt x="283209" y="587094"/>
                              </a:cubicBezTo>
                              <a:cubicBezTo>
                                <a:pt x="272731" y="580083"/>
                                <a:pt x="263130" y="573378"/>
                                <a:pt x="260387" y="571777"/>
                              </a:cubicBezTo>
                              <a:cubicBezTo>
                                <a:pt x="236308" y="557757"/>
                                <a:pt x="212343" y="543393"/>
                                <a:pt x="188340" y="529220"/>
                              </a:cubicBezTo>
                              <a:cubicBezTo>
                                <a:pt x="167766" y="517104"/>
                                <a:pt x="147192" y="504874"/>
                                <a:pt x="128065" y="490625"/>
                              </a:cubicBezTo>
                              <a:cubicBezTo>
                                <a:pt x="114730" y="480642"/>
                                <a:pt x="102157" y="469708"/>
                                <a:pt x="89584" y="458735"/>
                              </a:cubicBezTo>
                              <a:cubicBezTo>
                                <a:pt x="52589" y="426464"/>
                                <a:pt x="12661" y="401166"/>
                                <a:pt x="1688" y="350607"/>
                              </a:cubicBezTo>
                              <a:cubicBezTo>
                                <a:pt x="-5627" y="316888"/>
                                <a:pt x="11060" y="274102"/>
                                <a:pt x="47408" y="266215"/>
                              </a:cubicBezTo>
                              <a:cubicBezTo>
                                <a:pt x="49465" y="265758"/>
                                <a:pt x="51446" y="265453"/>
                                <a:pt x="53389" y="265225"/>
                              </a:cubicBezTo>
                              <a:lnTo>
                                <a:pt x="53428" y="265225"/>
                              </a:lnTo>
                              <a:cubicBezTo>
                                <a:pt x="91870" y="261301"/>
                                <a:pt x="111835" y="301725"/>
                                <a:pt x="153135" y="266139"/>
                              </a:cubicBezTo>
                              <a:cubicBezTo>
                                <a:pt x="170737" y="250975"/>
                                <a:pt x="180948" y="228763"/>
                                <a:pt x="186168" y="206170"/>
                              </a:cubicBezTo>
                              <a:cubicBezTo>
                                <a:pt x="188568" y="195807"/>
                                <a:pt x="190054" y="185253"/>
                                <a:pt x="191883" y="174737"/>
                              </a:cubicBezTo>
                              <a:cubicBezTo>
                                <a:pt x="191883" y="174699"/>
                                <a:pt x="191883" y="174699"/>
                                <a:pt x="191883" y="174699"/>
                              </a:cubicBezTo>
                              <a:cubicBezTo>
                                <a:pt x="193407" y="165365"/>
                                <a:pt x="195274" y="156107"/>
                                <a:pt x="198169" y="147077"/>
                              </a:cubicBezTo>
                              <a:cubicBezTo>
                                <a:pt x="204342" y="127951"/>
                                <a:pt x="216762" y="109320"/>
                                <a:pt x="235736" y="102728"/>
                              </a:cubicBezTo>
                              <a:cubicBezTo>
                                <a:pt x="242289" y="100442"/>
                                <a:pt x="248957" y="99757"/>
                                <a:pt x="255700" y="100061"/>
                              </a:cubicBezTo>
                              <a:cubicBezTo>
                                <a:pt x="282942" y="101395"/>
                                <a:pt x="311174" y="119416"/>
                                <a:pt x="339063" y="115149"/>
                              </a:cubicBezTo>
                              <a:cubicBezTo>
                                <a:pt x="371143" y="110234"/>
                                <a:pt x="390955" y="78725"/>
                                <a:pt x="408710" y="51522"/>
                              </a:cubicBezTo>
                              <a:cubicBezTo>
                                <a:pt x="411377" y="47445"/>
                                <a:pt x="414196" y="43369"/>
                                <a:pt x="417244" y="39368"/>
                              </a:cubicBezTo>
                              <a:cubicBezTo>
                                <a:pt x="434542" y="16508"/>
                                <a:pt x="457935" y="-3723"/>
                                <a:pt x="485177" y="582"/>
                              </a:cubicBezTo>
                              <a:cubicBezTo>
                                <a:pt x="499007" y="2792"/>
                                <a:pt x="510094" y="10755"/>
                                <a:pt x="520381" y="20585"/>
                              </a:cubicBezTo>
                              <a:lnTo>
                                <a:pt x="520419" y="20623"/>
                              </a:lnTo>
                              <a:cubicBezTo>
                                <a:pt x="539660" y="39101"/>
                                <a:pt x="555890" y="64133"/>
                                <a:pt x="581608" y="69886"/>
                              </a:cubicBezTo>
                              <a:cubicBezTo>
                                <a:pt x="612278" y="76744"/>
                                <a:pt x="640320" y="53274"/>
                                <a:pt x="666152" y="35368"/>
                              </a:cubicBezTo>
                              <a:cubicBezTo>
                                <a:pt x="673010" y="30605"/>
                                <a:pt x="680820" y="26262"/>
                                <a:pt x="689012" y="22947"/>
                              </a:cubicBezTo>
                              <a:cubicBezTo>
                                <a:pt x="711605" y="13727"/>
                                <a:pt x="736827" y="12126"/>
                                <a:pt x="751572" y="29881"/>
                              </a:cubicBezTo>
                              <a:cubicBezTo>
                                <a:pt x="751610" y="29957"/>
                                <a:pt x="751648" y="29957"/>
                                <a:pt x="751724" y="30034"/>
                              </a:cubicBezTo>
                              <a:cubicBezTo>
                                <a:pt x="767612" y="49312"/>
                                <a:pt x="760640" y="80707"/>
                                <a:pt x="776794" y="99795"/>
                              </a:cubicBezTo>
                              <a:cubicBezTo>
                                <a:pt x="797216" y="123950"/>
                                <a:pt x="836116" y="111530"/>
                                <a:pt x="864005" y="96709"/>
                              </a:cubicBezTo>
                              <a:cubicBezTo>
                                <a:pt x="878864" y="88822"/>
                                <a:pt x="896504" y="80973"/>
                                <a:pt x="913078" y="78840"/>
                              </a:cubicBezTo>
                              <a:cubicBezTo>
                                <a:pt x="927594" y="76858"/>
                                <a:pt x="941386" y="79297"/>
                                <a:pt x="951902" y="89622"/>
                              </a:cubicBezTo>
                              <a:cubicBezTo>
                                <a:pt x="962074" y="99604"/>
                                <a:pt x="965465" y="113968"/>
                                <a:pt x="967370" y="129132"/>
                              </a:cubicBezTo>
                              <a:cubicBezTo>
                                <a:pt x="970685" y="155687"/>
                                <a:pt x="969313" y="184529"/>
                                <a:pt x="991602" y="195921"/>
                              </a:cubicBezTo>
                              <a:cubicBezTo>
                                <a:pt x="1014233" y="207542"/>
                                <a:pt x="1041246" y="188568"/>
                                <a:pt x="1066507" y="191692"/>
                              </a:cubicBezTo>
                              <a:cubicBezTo>
                                <a:pt x="1073898" y="192606"/>
                                <a:pt x="1080718" y="195464"/>
                                <a:pt x="1086738" y="199731"/>
                              </a:cubicBezTo>
                              <a:cubicBezTo>
                                <a:pt x="1097863" y="207542"/>
                                <a:pt x="1106092" y="220115"/>
                                <a:pt x="1109293" y="233488"/>
                              </a:cubicBezTo>
                              <a:cubicBezTo>
                                <a:pt x="1114360" y="254138"/>
                                <a:pt x="1109217" y="276083"/>
                                <a:pt x="1100111" y="29524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89C5A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grpSp>
                      <p:nvGrpSpPr>
                        <p:cNvPr id="228" name="图形 2">
                          <a:extLst>
                            <a:ext uri="{FF2B5EF4-FFF2-40B4-BE49-F238E27FC236}">
                              <a16:creationId xmlns:a16="http://schemas.microsoft.com/office/drawing/2014/main" id="{D2FE6062-4E34-4B72-D7F0-E2F4F34D66FC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1865375" y="2999955"/>
                          <a:ext cx="733044" cy="715137"/>
                          <a:chOff x="1865375" y="2999955"/>
                          <a:chExt cx="733044" cy="715137"/>
                        </a:xfrm>
                        <a:solidFill>
                          <a:srgbClr val="F15E21"/>
                        </a:solidFill>
                      </p:grpSpPr>
                      <p:sp>
                        <p:nvSpPr>
                          <p:cNvPr id="229" name="任意多边形: 形状 228">
                            <a:extLst>
                              <a:ext uri="{FF2B5EF4-FFF2-40B4-BE49-F238E27FC236}">
                                <a16:creationId xmlns:a16="http://schemas.microsoft.com/office/drawing/2014/main" id="{BEBDC078-7CD2-C1A2-AAF1-8D2844C1FF05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865375" y="3169920"/>
                            <a:ext cx="361149" cy="545173"/>
                          </a:xfrm>
                          <a:custGeom>
                            <a:avLst/>
                            <a:gdLst>
                              <a:gd name="connsiteX0" fmla="*/ 0 w 361149"/>
                              <a:gd name="connsiteY0" fmla="*/ 0 h 545173"/>
                              <a:gd name="connsiteX1" fmla="*/ 316154 w 361149"/>
                              <a:gd name="connsiteY1" fmla="*/ 383781 h 545173"/>
                              <a:gd name="connsiteX2" fmla="*/ 361150 w 361149"/>
                              <a:gd name="connsiteY2" fmla="*/ 545173 h 545173"/>
                              <a:gd name="connsiteX3" fmla="*/ 218427 w 361149"/>
                              <a:gd name="connsiteY3" fmla="*/ 247764 h 545173"/>
                              <a:gd name="connsiteX4" fmla="*/ 0 w 361149"/>
                              <a:gd name="connsiteY4" fmla="*/ 0 h 545173"/>
                              <a:gd name="connsiteX5" fmla="*/ 0 w 361149"/>
                              <a:gd name="connsiteY5" fmla="*/ 0 h 545173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</a:cxnLst>
                            <a:rect l="l" t="t" r="r" b="b"/>
                            <a:pathLst>
                              <a:path w="361149" h="545173">
                                <a:moveTo>
                                  <a:pt x="0" y="0"/>
                                </a:moveTo>
                                <a:cubicBezTo>
                                  <a:pt x="139484" y="88049"/>
                                  <a:pt x="253594" y="231724"/>
                                  <a:pt x="316154" y="383781"/>
                                </a:cubicBezTo>
                                <a:cubicBezTo>
                                  <a:pt x="337375" y="435750"/>
                                  <a:pt x="352844" y="490004"/>
                                  <a:pt x="361150" y="545173"/>
                                </a:cubicBezTo>
                                <a:cubicBezTo>
                                  <a:pt x="327355" y="439522"/>
                                  <a:pt x="280340" y="339471"/>
                                  <a:pt x="218427" y="247764"/>
                                </a:cubicBezTo>
                                <a:cubicBezTo>
                                  <a:pt x="156629" y="156324"/>
                                  <a:pt x="83325" y="72504"/>
                                  <a:pt x="0" y="0"/>
                                </a:cubicBez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E21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30" name="任意多边形: 形状 229">
                            <a:extLst>
                              <a:ext uri="{FF2B5EF4-FFF2-40B4-BE49-F238E27FC236}">
                                <a16:creationId xmlns:a16="http://schemas.microsoft.com/office/drawing/2014/main" id="{4B357F2F-67FC-83F2-0BED-CE733D4017D2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044826" y="3076270"/>
                            <a:ext cx="177660" cy="612152"/>
                          </a:xfrm>
                          <a:custGeom>
                            <a:avLst/>
                            <a:gdLst>
                              <a:gd name="connsiteX0" fmla="*/ 0 w 177660"/>
                              <a:gd name="connsiteY0" fmla="*/ 0 h 612152"/>
                              <a:gd name="connsiteX1" fmla="*/ 142494 w 177660"/>
                              <a:gd name="connsiteY1" fmla="*/ 374142 h 612152"/>
                              <a:gd name="connsiteX2" fmla="*/ 166573 w 177660"/>
                              <a:gd name="connsiteY2" fmla="*/ 492252 h 612152"/>
                              <a:gd name="connsiteX3" fmla="*/ 171869 w 177660"/>
                              <a:gd name="connsiteY3" fmla="*/ 532105 h 612152"/>
                              <a:gd name="connsiteX4" fmla="*/ 177660 w 177660"/>
                              <a:gd name="connsiteY4" fmla="*/ 612153 h 612152"/>
                              <a:gd name="connsiteX5" fmla="*/ 0 w 177660"/>
                              <a:gd name="connsiteY5" fmla="*/ 0 h 612152"/>
                              <a:gd name="connsiteX6" fmla="*/ 0 w 177660"/>
                              <a:gd name="connsiteY6" fmla="*/ 0 h 61215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177660" h="612152">
                                <a:moveTo>
                                  <a:pt x="0" y="0"/>
                                </a:moveTo>
                                <a:cubicBezTo>
                                  <a:pt x="63170" y="117577"/>
                                  <a:pt x="109499" y="244907"/>
                                  <a:pt x="142494" y="374142"/>
                                </a:cubicBezTo>
                                <a:cubicBezTo>
                                  <a:pt x="152362" y="412776"/>
                                  <a:pt x="160249" y="452933"/>
                                  <a:pt x="166573" y="492252"/>
                                </a:cubicBezTo>
                                <a:cubicBezTo>
                                  <a:pt x="168593" y="503568"/>
                                  <a:pt x="170421" y="520637"/>
                                  <a:pt x="171869" y="532105"/>
                                </a:cubicBezTo>
                                <a:cubicBezTo>
                                  <a:pt x="175336" y="558660"/>
                                  <a:pt x="176594" y="585483"/>
                                  <a:pt x="177660" y="612153"/>
                                </a:cubicBezTo>
                                <a:cubicBezTo>
                                  <a:pt x="137274" y="402679"/>
                                  <a:pt x="69609" y="201168"/>
                                  <a:pt x="0" y="0"/>
                                </a:cubicBez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E21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31" name="任意多边形: 形状 230">
                            <a:extLst>
                              <a:ext uri="{FF2B5EF4-FFF2-40B4-BE49-F238E27FC236}">
                                <a16:creationId xmlns:a16="http://schemas.microsoft.com/office/drawing/2014/main" id="{E24A6AF9-F1A7-995F-4A74-B04FC4136BE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229497" y="2999955"/>
                            <a:ext cx="33988" cy="703707"/>
                          </a:xfrm>
                          <a:custGeom>
                            <a:avLst/>
                            <a:gdLst>
                              <a:gd name="connsiteX0" fmla="*/ 419 w 33988"/>
                              <a:gd name="connsiteY0" fmla="*/ 0 h 703707"/>
                              <a:gd name="connsiteX1" fmla="*/ 33947 w 33988"/>
                              <a:gd name="connsiteY1" fmla="*/ 396164 h 703707"/>
                              <a:gd name="connsiteX2" fmla="*/ 20003 w 33988"/>
                              <a:gd name="connsiteY2" fmla="*/ 594893 h 703707"/>
                              <a:gd name="connsiteX3" fmla="*/ 9258 w 33988"/>
                              <a:gd name="connsiteY3" fmla="*/ 660425 h 703707"/>
                              <a:gd name="connsiteX4" fmla="*/ 0 w 33988"/>
                              <a:gd name="connsiteY4" fmla="*/ 703707 h 703707"/>
                              <a:gd name="connsiteX5" fmla="*/ 419 w 33988"/>
                              <a:gd name="connsiteY5" fmla="*/ 0 h 703707"/>
                              <a:gd name="connsiteX6" fmla="*/ 419 w 33988"/>
                              <a:gd name="connsiteY6" fmla="*/ 0 h 703707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33988" h="703707">
                                <a:moveTo>
                                  <a:pt x="419" y="0"/>
                                </a:moveTo>
                                <a:cubicBezTo>
                                  <a:pt x="25908" y="130111"/>
                                  <a:pt x="34671" y="263690"/>
                                  <a:pt x="33947" y="396164"/>
                                </a:cubicBezTo>
                                <a:cubicBezTo>
                                  <a:pt x="32842" y="462382"/>
                                  <a:pt x="28994" y="529285"/>
                                  <a:pt x="20003" y="594893"/>
                                </a:cubicBezTo>
                                <a:cubicBezTo>
                                  <a:pt x="16802" y="615963"/>
                                  <a:pt x="13754" y="639661"/>
                                  <a:pt x="9258" y="660425"/>
                                </a:cubicBezTo>
                                <a:cubicBezTo>
                                  <a:pt x="6287" y="674903"/>
                                  <a:pt x="3277" y="689343"/>
                                  <a:pt x="0" y="703707"/>
                                </a:cubicBezTo>
                                <a:cubicBezTo>
                                  <a:pt x="19698" y="469240"/>
                                  <a:pt x="11316" y="234734"/>
                                  <a:pt x="419" y="0"/>
                                </a:cubicBezTo>
                                <a:lnTo>
                                  <a:pt x="419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E21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32" name="任意多边形: 形状 231">
                            <a:extLst>
                              <a:ext uri="{FF2B5EF4-FFF2-40B4-BE49-F238E27FC236}">
                                <a16:creationId xmlns:a16="http://schemas.microsoft.com/office/drawing/2014/main" id="{B3CE7FB8-D216-B330-E700-731A597B78EA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264807" y="3088843"/>
                            <a:ext cx="168639" cy="617486"/>
                          </a:xfrm>
                          <a:custGeom>
                            <a:avLst/>
                            <a:gdLst>
                              <a:gd name="connsiteX0" fmla="*/ 168639 w 168639"/>
                              <a:gd name="connsiteY0" fmla="*/ 0 h 617486"/>
                              <a:gd name="connsiteX1" fmla="*/ 11058 w 168639"/>
                              <a:gd name="connsiteY1" fmla="*/ 556717 h 617486"/>
                              <a:gd name="connsiteX2" fmla="*/ 10715 w 168639"/>
                              <a:gd name="connsiteY2" fmla="*/ 587045 h 617486"/>
                              <a:gd name="connsiteX3" fmla="*/ 11172 w 168639"/>
                              <a:gd name="connsiteY3" fmla="*/ 617487 h 617486"/>
                              <a:gd name="connsiteX4" fmla="*/ 2447 w 168639"/>
                              <a:gd name="connsiteY4" fmla="*/ 556984 h 617486"/>
                              <a:gd name="connsiteX5" fmla="*/ 168639 w 168639"/>
                              <a:gd name="connsiteY5" fmla="*/ 0 h 617486"/>
                              <a:gd name="connsiteX6" fmla="*/ 168639 w 168639"/>
                              <a:gd name="connsiteY6" fmla="*/ 0 h 617486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168639" h="617486">
                                <a:moveTo>
                                  <a:pt x="168639" y="0"/>
                                </a:moveTo>
                                <a:cubicBezTo>
                                  <a:pt x="78914" y="172060"/>
                                  <a:pt x="16353" y="361645"/>
                                  <a:pt x="11058" y="556717"/>
                                </a:cubicBezTo>
                                <a:cubicBezTo>
                                  <a:pt x="11019" y="566509"/>
                                  <a:pt x="10905" y="577215"/>
                                  <a:pt x="10715" y="587045"/>
                                </a:cubicBezTo>
                                <a:cubicBezTo>
                                  <a:pt x="10981" y="596760"/>
                                  <a:pt x="11134" y="607771"/>
                                  <a:pt x="11172" y="617487"/>
                                </a:cubicBezTo>
                                <a:cubicBezTo>
                                  <a:pt x="7324" y="597675"/>
                                  <a:pt x="4390" y="577063"/>
                                  <a:pt x="2447" y="556984"/>
                                </a:cubicBezTo>
                                <a:cubicBezTo>
                                  <a:pt x="-14165" y="367513"/>
                                  <a:pt x="55177" y="151676"/>
                                  <a:pt x="168639" y="0"/>
                                </a:cubicBezTo>
                                <a:lnTo>
                                  <a:pt x="168639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E21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33" name="任意多边形: 形状 232">
                            <a:extLst>
                              <a:ext uri="{FF2B5EF4-FFF2-40B4-BE49-F238E27FC236}">
                                <a16:creationId xmlns:a16="http://schemas.microsoft.com/office/drawing/2014/main" id="{E9CD710D-A97C-5A0E-E0F2-BD7360CE877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277960" y="3127819"/>
                            <a:ext cx="320459" cy="550849"/>
                          </a:xfrm>
                          <a:custGeom>
                            <a:avLst/>
                            <a:gdLst>
                              <a:gd name="connsiteX0" fmla="*/ 320459 w 320459"/>
                              <a:gd name="connsiteY0" fmla="*/ 0 h 550849"/>
                              <a:gd name="connsiteX1" fmla="*/ 16497 w 320459"/>
                              <a:gd name="connsiteY1" fmla="*/ 492328 h 550849"/>
                              <a:gd name="connsiteX2" fmla="*/ 7887 w 320459"/>
                              <a:gd name="connsiteY2" fmla="*/ 521437 h 550849"/>
                              <a:gd name="connsiteX3" fmla="*/ 0 w 320459"/>
                              <a:gd name="connsiteY3" fmla="*/ 550850 h 550849"/>
                              <a:gd name="connsiteX4" fmla="*/ 8191 w 320459"/>
                              <a:gd name="connsiteY4" fmla="*/ 490271 h 550849"/>
                              <a:gd name="connsiteX5" fmla="*/ 320459 w 320459"/>
                              <a:gd name="connsiteY5" fmla="*/ 0 h 550849"/>
                              <a:gd name="connsiteX6" fmla="*/ 320459 w 320459"/>
                              <a:gd name="connsiteY6" fmla="*/ 0 h 550849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320459" h="550849">
                                <a:moveTo>
                                  <a:pt x="320459" y="0"/>
                                </a:moveTo>
                                <a:cubicBezTo>
                                  <a:pt x="187071" y="140932"/>
                                  <a:pt x="74981" y="306172"/>
                                  <a:pt x="16497" y="492328"/>
                                </a:cubicBezTo>
                                <a:cubicBezTo>
                                  <a:pt x="13792" y="501739"/>
                                  <a:pt x="10744" y="511988"/>
                                  <a:pt x="7887" y="521437"/>
                                </a:cubicBezTo>
                                <a:cubicBezTo>
                                  <a:pt x="5486" y="530885"/>
                                  <a:pt x="2629" y="541477"/>
                                  <a:pt x="0" y="550850"/>
                                </a:cubicBezTo>
                                <a:cubicBezTo>
                                  <a:pt x="1714" y="530733"/>
                                  <a:pt x="4534" y="510121"/>
                                  <a:pt x="8191" y="490271"/>
                                </a:cubicBezTo>
                                <a:cubicBezTo>
                                  <a:pt x="44044" y="303428"/>
                                  <a:pt x="169812" y="114795"/>
                                  <a:pt x="320459" y="0"/>
                                </a:cubicBezTo>
                                <a:lnTo>
                                  <a:pt x="320459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E21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sp>
                      <p:nvSpPr>
                        <p:cNvPr id="234" name="任意多边形: 形状 233">
                          <a:extLst>
                            <a:ext uri="{FF2B5EF4-FFF2-40B4-BE49-F238E27FC236}">
                              <a16:creationId xmlns:a16="http://schemas.microsoft.com/office/drawing/2014/main" id="{10BF8E95-16C5-E18D-0B42-D723D4BBF37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106536" y="3499424"/>
                          <a:ext cx="309888" cy="249084"/>
                        </a:xfrm>
                        <a:custGeom>
                          <a:avLst/>
                          <a:gdLst>
                            <a:gd name="connsiteX0" fmla="*/ 286373 w 309888"/>
                            <a:gd name="connsiteY0" fmla="*/ 23149 h 249084"/>
                            <a:gd name="connsiteX1" fmla="*/ 307823 w 309888"/>
                            <a:gd name="connsiteY1" fmla="*/ 70660 h 249084"/>
                            <a:gd name="connsiteX2" fmla="*/ 277495 w 309888"/>
                            <a:gd name="connsiteY2" fmla="*/ 150365 h 249084"/>
                            <a:gd name="connsiteX3" fmla="*/ 193751 w 309888"/>
                            <a:gd name="connsiteY3" fmla="*/ 244968 h 249084"/>
                            <a:gd name="connsiteX4" fmla="*/ 54839 w 309888"/>
                            <a:gd name="connsiteY4" fmla="*/ 181188 h 249084"/>
                            <a:gd name="connsiteX5" fmla="*/ 3023 w 309888"/>
                            <a:gd name="connsiteY5" fmla="*/ 82509 h 249084"/>
                            <a:gd name="connsiteX6" fmla="*/ 21120 w 309888"/>
                            <a:gd name="connsiteY6" fmla="*/ 33589 h 249084"/>
                            <a:gd name="connsiteX7" fmla="*/ 126924 w 309888"/>
                            <a:gd name="connsiteY7" fmla="*/ 2385 h 249084"/>
                            <a:gd name="connsiteX8" fmla="*/ 286373 w 309888"/>
                            <a:gd name="connsiteY8" fmla="*/ 23149 h 24908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9888" h="249084">
                              <a:moveTo>
                                <a:pt x="286373" y="23149"/>
                              </a:moveTo>
                              <a:cubicBezTo>
                                <a:pt x="304965" y="30808"/>
                                <a:pt x="314338" y="51648"/>
                                <a:pt x="307823" y="70660"/>
                              </a:cubicBezTo>
                              <a:cubicBezTo>
                                <a:pt x="298603" y="97559"/>
                                <a:pt x="288849" y="124267"/>
                                <a:pt x="277495" y="150365"/>
                              </a:cubicBezTo>
                              <a:cubicBezTo>
                                <a:pt x="260122" y="190180"/>
                                <a:pt x="235128" y="231709"/>
                                <a:pt x="193751" y="244968"/>
                              </a:cubicBezTo>
                              <a:cubicBezTo>
                                <a:pt x="141821" y="261541"/>
                                <a:pt x="86538" y="225613"/>
                                <a:pt x="54839" y="181188"/>
                              </a:cubicBezTo>
                              <a:cubicBezTo>
                                <a:pt x="32665" y="150099"/>
                                <a:pt x="17463" y="116494"/>
                                <a:pt x="3023" y="82509"/>
                              </a:cubicBezTo>
                              <a:cubicBezTo>
                                <a:pt x="-4826" y="63993"/>
                                <a:pt x="3099" y="42504"/>
                                <a:pt x="21120" y="33589"/>
                              </a:cubicBezTo>
                              <a:cubicBezTo>
                                <a:pt x="52972" y="17854"/>
                                <a:pt x="88672" y="6995"/>
                                <a:pt x="126924" y="2385"/>
                              </a:cubicBezTo>
                              <a:cubicBezTo>
                                <a:pt x="184036" y="-4435"/>
                                <a:pt x="238938" y="3642"/>
                                <a:pt x="286373" y="2314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629F4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235" name="图形 2">
                        <a:extLst>
                          <a:ext uri="{FF2B5EF4-FFF2-40B4-BE49-F238E27FC236}">
                            <a16:creationId xmlns:a16="http://schemas.microsoft.com/office/drawing/2014/main" id="{954BEB5C-BEFA-00B1-CF76-CA1A57B1FFC0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743570" y="2824314"/>
                        <a:ext cx="1033310" cy="412737"/>
                        <a:chOff x="1743570" y="2824314"/>
                        <a:chExt cx="1033310" cy="412737"/>
                      </a:xfrm>
                      <a:solidFill>
                        <a:srgbClr val="F9A05F"/>
                      </a:solidFill>
                    </p:grpSpPr>
                    <p:sp>
                      <p:nvSpPr>
                        <p:cNvPr id="236" name="任意多边形: 形状 235">
                          <a:extLst>
                            <a:ext uri="{FF2B5EF4-FFF2-40B4-BE49-F238E27FC236}">
                              <a16:creationId xmlns:a16="http://schemas.microsoft.com/office/drawing/2014/main" id="{61113748-8363-03C7-C3CC-97EB673EE61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210561" y="2824314"/>
                          <a:ext cx="168592" cy="305676"/>
                        </a:xfrm>
                        <a:custGeom>
                          <a:avLst/>
                          <a:gdLst>
                            <a:gd name="connsiteX0" fmla="*/ 168593 w 168592"/>
                            <a:gd name="connsiteY0" fmla="*/ 2324 h 305676"/>
                            <a:gd name="connsiteX1" fmla="*/ 96012 w 168592"/>
                            <a:gd name="connsiteY1" fmla="*/ 305676 h 305676"/>
                            <a:gd name="connsiteX2" fmla="*/ 0 w 168592"/>
                            <a:gd name="connsiteY2" fmla="*/ 0 h 305676"/>
                            <a:gd name="connsiteX3" fmla="*/ 61189 w 168592"/>
                            <a:gd name="connsiteY3" fmla="*/ 49263 h 305676"/>
                            <a:gd name="connsiteX4" fmla="*/ 145733 w 168592"/>
                            <a:gd name="connsiteY4" fmla="*/ 14745 h 305676"/>
                            <a:gd name="connsiteX5" fmla="*/ 168593 w 168592"/>
                            <a:gd name="connsiteY5" fmla="*/ 2324 h 30567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168592" h="305676">
                              <a:moveTo>
                                <a:pt x="168593" y="2324"/>
                              </a:moveTo>
                              <a:cubicBezTo>
                                <a:pt x="143980" y="69837"/>
                                <a:pt x="107290" y="186233"/>
                                <a:pt x="96012" y="305676"/>
                              </a:cubicBezTo>
                              <a:cubicBezTo>
                                <a:pt x="96012" y="305676"/>
                                <a:pt x="51397" y="103137"/>
                                <a:pt x="0" y="0"/>
                              </a:cubicBezTo>
                              <a:cubicBezTo>
                                <a:pt x="19241" y="18479"/>
                                <a:pt x="35471" y="43510"/>
                                <a:pt x="61189" y="49263"/>
                              </a:cubicBezTo>
                              <a:cubicBezTo>
                                <a:pt x="91859" y="56121"/>
                                <a:pt x="119901" y="32652"/>
                                <a:pt x="145733" y="14745"/>
                              </a:cubicBezTo>
                              <a:cubicBezTo>
                                <a:pt x="152552" y="9982"/>
                                <a:pt x="160401" y="5639"/>
                                <a:pt x="168593" y="232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9A05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37" name="任意多边形: 形状 236">
                          <a:extLst>
                            <a:ext uri="{FF2B5EF4-FFF2-40B4-BE49-F238E27FC236}">
                              <a16:creationId xmlns:a16="http://schemas.microsoft.com/office/drawing/2014/main" id="{9C2B6921-C103-319A-950F-AD24379CF93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440114" y="2833725"/>
                          <a:ext cx="163106" cy="317906"/>
                        </a:xfrm>
                        <a:custGeom>
                          <a:avLst/>
                          <a:gdLst>
                            <a:gd name="connsiteX0" fmla="*/ 0 w 163106"/>
                            <a:gd name="connsiteY0" fmla="*/ 317906 h 317906"/>
                            <a:gd name="connsiteX1" fmla="*/ 1753 w 163106"/>
                            <a:gd name="connsiteY1" fmla="*/ 0 h 317906"/>
                            <a:gd name="connsiteX2" fmla="*/ 26822 w 163106"/>
                            <a:gd name="connsiteY2" fmla="*/ 69761 h 317906"/>
                            <a:gd name="connsiteX3" fmla="*/ 114033 w 163106"/>
                            <a:gd name="connsiteY3" fmla="*/ 66675 h 317906"/>
                            <a:gd name="connsiteX4" fmla="*/ 163106 w 163106"/>
                            <a:gd name="connsiteY4" fmla="*/ 48806 h 317906"/>
                            <a:gd name="connsiteX5" fmla="*/ 0 w 163106"/>
                            <a:gd name="connsiteY5" fmla="*/ 317906 h 31790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163106" h="317906">
                              <a:moveTo>
                                <a:pt x="0" y="317906"/>
                              </a:moveTo>
                              <a:cubicBezTo>
                                <a:pt x="495" y="312496"/>
                                <a:pt x="18555" y="112814"/>
                                <a:pt x="1753" y="0"/>
                              </a:cubicBezTo>
                              <a:cubicBezTo>
                                <a:pt x="17640" y="19279"/>
                                <a:pt x="10668" y="50673"/>
                                <a:pt x="26822" y="69761"/>
                              </a:cubicBezTo>
                              <a:cubicBezTo>
                                <a:pt x="47244" y="93916"/>
                                <a:pt x="86144" y="81496"/>
                                <a:pt x="114033" y="66675"/>
                              </a:cubicBezTo>
                              <a:cubicBezTo>
                                <a:pt x="128892" y="58788"/>
                                <a:pt x="146533" y="50940"/>
                                <a:pt x="163106" y="48806"/>
                              </a:cubicBezTo>
                              <a:cubicBezTo>
                                <a:pt x="119253" y="105232"/>
                                <a:pt x="47701" y="206121"/>
                                <a:pt x="0" y="31790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9A05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38" name="任意多边形: 形状 237">
                          <a:extLst>
                            <a:ext uri="{FF2B5EF4-FFF2-40B4-BE49-F238E27FC236}">
                              <a16:creationId xmlns:a16="http://schemas.microsoft.com/office/drawing/2014/main" id="{879741FD-E7B0-F334-87C8-2839F2882F8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585770" y="2932785"/>
                          <a:ext cx="191109" cy="187109"/>
                        </a:xfrm>
                        <a:custGeom>
                          <a:avLst/>
                          <a:gdLst>
                            <a:gd name="connsiteX0" fmla="*/ 191110 w 191109"/>
                            <a:gd name="connsiteY0" fmla="*/ 70599 h 187109"/>
                            <a:gd name="connsiteX1" fmla="*/ 29794 w 191109"/>
                            <a:gd name="connsiteY1" fmla="*/ 159867 h 187109"/>
                            <a:gd name="connsiteX2" fmla="*/ 0 w 191109"/>
                            <a:gd name="connsiteY2" fmla="*/ 187109 h 187109"/>
                            <a:gd name="connsiteX3" fmla="*/ 21793 w 191109"/>
                            <a:gd name="connsiteY3" fmla="*/ 133045 h 187109"/>
                            <a:gd name="connsiteX4" fmla="*/ 44310 w 191109"/>
                            <a:gd name="connsiteY4" fmla="*/ 68275 h 187109"/>
                            <a:gd name="connsiteX5" fmla="*/ 71704 w 191109"/>
                            <a:gd name="connsiteY5" fmla="*/ 0 h 187109"/>
                            <a:gd name="connsiteX6" fmla="*/ 95936 w 191109"/>
                            <a:gd name="connsiteY6" fmla="*/ 66789 h 187109"/>
                            <a:gd name="connsiteX7" fmla="*/ 170840 w 191109"/>
                            <a:gd name="connsiteY7" fmla="*/ 62560 h 187109"/>
                            <a:gd name="connsiteX8" fmla="*/ 191110 w 191109"/>
                            <a:gd name="connsiteY8" fmla="*/ 70599 h 18710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191109" h="187109">
                              <a:moveTo>
                                <a:pt x="191110" y="70599"/>
                              </a:moveTo>
                              <a:cubicBezTo>
                                <a:pt x="138151" y="101308"/>
                                <a:pt x="79248" y="124092"/>
                                <a:pt x="29794" y="159867"/>
                              </a:cubicBezTo>
                              <a:cubicBezTo>
                                <a:pt x="18821" y="167792"/>
                                <a:pt x="7925" y="176174"/>
                                <a:pt x="0" y="187109"/>
                              </a:cubicBezTo>
                              <a:cubicBezTo>
                                <a:pt x="7277" y="169088"/>
                                <a:pt x="14554" y="151066"/>
                                <a:pt x="21793" y="133045"/>
                              </a:cubicBezTo>
                              <a:cubicBezTo>
                                <a:pt x="30442" y="111671"/>
                                <a:pt x="35204" y="89268"/>
                                <a:pt x="44310" y="68275"/>
                              </a:cubicBezTo>
                              <a:cubicBezTo>
                                <a:pt x="54064" y="45758"/>
                                <a:pt x="63322" y="23050"/>
                                <a:pt x="71704" y="0"/>
                              </a:cubicBezTo>
                              <a:cubicBezTo>
                                <a:pt x="75019" y="26556"/>
                                <a:pt x="73647" y="55397"/>
                                <a:pt x="95936" y="66789"/>
                              </a:cubicBezTo>
                              <a:cubicBezTo>
                                <a:pt x="118567" y="78410"/>
                                <a:pt x="145580" y="59436"/>
                                <a:pt x="170840" y="62560"/>
                              </a:cubicBezTo>
                              <a:cubicBezTo>
                                <a:pt x="178270" y="63436"/>
                                <a:pt x="185090" y="66332"/>
                                <a:pt x="191110" y="7059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9A05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39" name="任意多边形: 形状 238">
                          <a:extLst>
                            <a:ext uri="{FF2B5EF4-FFF2-40B4-BE49-F238E27FC236}">
                              <a16:creationId xmlns:a16="http://schemas.microsoft.com/office/drawing/2014/main" id="{2BF9A527-4E03-CF19-E890-DACF99A24F1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945843" y="2843022"/>
                          <a:ext cx="216179" cy="307467"/>
                        </a:xfrm>
                        <a:custGeom>
                          <a:avLst/>
                          <a:gdLst>
                            <a:gd name="connsiteX0" fmla="*/ 216179 w 216179"/>
                            <a:gd name="connsiteY0" fmla="*/ 307467 h 307467"/>
                            <a:gd name="connsiteX1" fmla="*/ 0 w 216179"/>
                            <a:gd name="connsiteY1" fmla="*/ 60693 h 307467"/>
                            <a:gd name="connsiteX2" fmla="*/ 83363 w 216179"/>
                            <a:gd name="connsiteY2" fmla="*/ 75781 h 307467"/>
                            <a:gd name="connsiteX3" fmla="*/ 153010 w 216179"/>
                            <a:gd name="connsiteY3" fmla="*/ 12154 h 307467"/>
                            <a:gd name="connsiteX4" fmla="*/ 161544 w 216179"/>
                            <a:gd name="connsiteY4" fmla="*/ 0 h 307467"/>
                            <a:gd name="connsiteX5" fmla="*/ 216179 w 216179"/>
                            <a:gd name="connsiteY5" fmla="*/ 307467 h 30746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216179" h="307467">
                              <a:moveTo>
                                <a:pt x="216179" y="307467"/>
                              </a:moveTo>
                              <a:cubicBezTo>
                                <a:pt x="216179" y="307467"/>
                                <a:pt x="88697" y="131826"/>
                                <a:pt x="0" y="60693"/>
                              </a:cubicBezTo>
                              <a:cubicBezTo>
                                <a:pt x="27242" y="62027"/>
                                <a:pt x="55474" y="80048"/>
                                <a:pt x="83363" y="75781"/>
                              </a:cubicBezTo>
                              <a:cubicBezTo>
                                <a:pt x="115443" y="70866"/>
                                <a:pt x="135255" y="39357"/>
                                <a:pt x="153010" y="12154"/>
                              </a:cubicBezTo>
                              <a:cubicBezTo>
                                <a:pt x="155677" y="8077"/>
                                <a:pt x="158496" y="4000"/>
                                <a:pt x="161544" y="0"/>
                              </a:cubicBezTo>
                              <a:cubicBezTo>
                                <a:pt x="165926" y="71742"/>
                                <a:pt x="178765" y="193281"/>
                                <a:pt x="216179" y="30746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9A05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40" name="任意多边形: 形状 239">
                          <a:extLst>
                            <a:ext uri="{FF2B5EF4-FFF2-40B4-BE49-F238E27FC236}">
                              <a16:creationId xmlns:a16="http://schemas.microsoft.com/office/drawing/2014/main" id="{DD17235E-49FF-D7A5-8129-BC1C0066642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743570" y="2978353"/>
                          <a:ext cx="276491" cy="258699"/>
                        </a:xfrm>
                        <a:custGeom>
                          <a:avLst/>
                          <a:gdLst>
                            <a:gd name="connsiteX0" fmla="*/ 276492 w 276491"/>
                            <a:gd name="connsiteY0" fmla="*/ 258699 h 258699"/>
                            <a:gd name="connsiteX1" fmla="*/ 0 w 276491"/>
                            <a:gd name="connsiteY1" fmla="*/ 90488 h 258699"/>
                            <a:gd name="connsiteX2" fmla="*/ 99708 w 276491"/>
                            <a:gd name="connsiteY2" fmla="*/ 91402 h 258699"/>
                            <a:gd name="connsiteX3" fmla="*/ 132740 w 276491"/>
                            <a:gd name="connsiteY3" fmla="*/ 31433 h 258699"/>
                            <a:gd name="connsiteX4" fmla="*/ 138455 w 276491"/>
                            <a:gd name="connsiteY4" fmla="*/ 0 h 258699"/>
                            <a:gd name="connsiteX5" fmla="*/ 276492 w 276491"/>
                            <a:gd name="connsiteY5" fmla="*/ 258699 h 25869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276491" h="258699">
                              <a:moveTo>
                                <a:pt x="276492" y="258699"/>
                              </a:moveTo>
                              <a:cubicBezTo>
                                <a:pt x="273406" y="256413"/>
                                <a:pt x="105423" y="132817"/>
                                <a:pt x="0" y="90488"/>
                              </a:cubicBezTo>
                              <a:cubicBezTo>
                                <a:pt x="38443" y="86563"/>
                                <a:pt x="58407" y="126987"/>
                                <a:pt x="99708" y="91402"/>
                              </a:cubicBezTo>
                              <a:cubicBezTo>
                                <a:pt x="117310" y="76238"/>
                                <a:pt x="127521" y="54026"/>
                                <a:pt x="132740" y="31433"/>
                              </a:cubicBezTo>
                              <a:cubicBezTo>
                                <a:pt x="135141" y="21069"/>
                                <a:pt x="136627" y="10516"/>
                                <a:pt x="138455" y="0"/>
                              </a:cubicBezTo>
                              <a:cubicBezTo>
                                <a:pt x="165697" y="67932"/>
                                <a:pt x="212217" y="169393"/>
                                <a:pt x="276492" y="25869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9A05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sp>
                    <p:nvSpPr>
                      <p:cNvPr id="241" name="任意多边形: 形状 240">
                        <a:extLst>
                          <a:ext uri="{FF2B5EF4-FFF2-40B4-BE49-F238E27FC236}">
                            <a16:creationId xmlns:a16="http://schemas.microsoft.com/office/drawing/2014/main" id="{69281A35-677D-8DBD-7FC8-3117A5F29A1E}"/>
                          </a:ext>
                        </a:extLst>
                      </p:cNvPr>
                      <p:cNvSpPr/>
                      <p:nvPr/>
                    </p:nvSpPr>
                    <p:spPr>
                      <a:xfrm rot="-453384">
                        <a:off x="2143660" y="2858979"/>
                        <a:ext cx="65378" cy="154683"/>
                      </a:xfrm>
                      <a:custGeom>
                        <a:avLst/>
                        <a:gdLst>
                          <a:gd name="connsiteX0" fmla="*/ 65379 w 65378"/>
                          <a:gd name="connsiteY0" fmla="*/ 77342 h 154683"/>
                          <a:gd name="connsiteX1" fmla="*/ 32689 w 65378"/>
                          <a:gd name="connsiteY1" fmla="*/ 154683 h 154683"/>
                          <a:gd name="connsiteX2" fmla="*/ 0 w 65378"/>
                          <a:gd name="connsiteY2" fmla="*/ 77342 h 154683"/>
                          <a:gd name="connsiteX3" fmla="*/ 32689 w 65378"/>
                          <a:gd name="connsiteY3" fmla="*/ 0 h 154683"/>
                          <a:gd name="connsiteX4" fmla="*/ 65379 w 65378"/>
                          <a:gd name="connsiteY4" fmla="*/ 77342 h 15468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5378" h="154683">
                            <a:moveTo>
                              <a:pt x="65379" y="77342"/>
                            </a:moveTo>
                            <a:cubicBezTo>
                              <a:pt x="65379" y="120056"/>
                              <a:pt x="50743" y="154683"/>
                              <a:pt x="32689" y="154683"/>
                            </a:cubicBezTo>
                            <a:cubicBezTo>
                              <a:pt x="14635" y="154683"/>
                              <a:pt x="0" y="120056"/>
                              <a:pt x="0" y="77342"/>
                            </a:cubicBezTo>
                            <a:cubicBezTo>
                              <a:pt x="0" y="34627"/>
                              <a:pt x="14635" y="0"/>
                              <a:pt x="32689" y="0"/>
                            </a:cubicBezTo>
                            <a:cubicBezTo>
                              <a:pt x="50743" y="0"/>
                              <a:pt x="65379" y="34627"/>
                              <a:pt x="65379" y="77342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2" name="任意多边形: 形状 241">
                        <a:extLst>
                          <a:ext uri="{FF2B5EF4-FFF2-40B4-BE49-F238E27FC236}">
                            <a16:creationId xmlns:a16="http://schemas.microsoft.com/office/drawing/2014/main" id="{6AD9DD54-B00C-5FCD-F82C-5976F8D6D84D}"/>
                          </a:ext>
                        </a:extLst>
                      </p:cNvPr>
                      <p:cNvSpPr/>
                      <p:nvPr/>
                    </p:nvSpPr>
                    <p:spPr>
                      <a:xfrm rot="-4604683">
                        <a:off x="2316841" y="2925468"/>
                        <a:ext cx="154692" cy="65382"/>
                      </a:xfrm>
                      <a:custGeom>
                        <a:avLst/>
                        <a:gdLst>
                          <a:gd name="connsiteX0" fmla="*/ 154693 w 154692"/>
                          <a:gd name="connsiteY0" fmla="*/ 32691 h 65382"/>
                          <a:gd name="connsiteX1" fmla="*/ 77346 w 154692"/>
                          <a:gd name="connsiteY1" fmla="*/ 65383 h 65382"/>
                          <a:gd name="connsiteX2" fmla="*/ 0 w 154692"/>
                          <a:gd name="connsiteY2" fmla="*/ 32691 h 65382"/>
                          <a:gd name="connsiteX3" fmla="*/ 77346 w 154692"/>
                          <a:gd name="connsiteY3" fmla="*/ 0 h 65382"/>
                          <a:gd name="connsiteX4" fmla="*/ 154693 w 154692"/>
                          <a:gd name="connsiteY4" fmla="*/ 32691 h 6538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54692" h="65382">
                            <a:moveTo>
                              <a:pt x="154693" y="32691"/>
                            </a:moveTo>
                            <a:cubicBezTo>
                              <a:pt x="154693" y="50746"/>
                              <a:pt x="120064" y="65383"/>
                              <a:pt x="77346" y="65383"/>
                            </a:cubicBezTo>
                            <a:cubicBezTo>
                              <a:pt x="34629" y="65383"/>
                              <a:pt x="0" y="50746"/>
                              <a:pt x="0" y="32691"/>
                            </a:cubicBezTo>
                            <a:cubicBezTo>
                              <a:pt x="0" y="14637"/>
                              <a:pt x="34629" y="0"/>
                              <a:pt x="77346" y="0"/>
                            </a:cubicBezTo>
                            <a:cubicBezTo>
                              <a:pt x="120064" y="0"/>
                              <a:pt x="154693" y="14636"/>
                              <a:pt x="154693" y="32691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3" name="任意多边形: 形状 242">
                        <a:extLst>
                          <a:ext uri="{FF2B5EF4-FFF2-40B4-BE49-F238E27FC236}">
                            <a16:creationId xmlns:a16="http://schemas.microsoft.com/office/drawing/2014/main" id="{B1C56F81-AF87-4211-0E51-AB6A23CFA0A7}"/>
                          </a:ext>
                        </a:extLst>
                      </p:cNvPr>
                      <p:cNvSpPr/>
                      <p:nvPr/>
                    </p:nvSpPr>
                    <p:spPr>
                      <a:xfrm rot="-3992827">
                        <a:off x="2503352" y="2985594"/>
                        <a:ext cx="122607" cy="51816"/>
                      </a:xfrm>
                      <a:custGeom>
                        <a:avLst/>
                        <a:gdLst>
                          <a:gd name="connsiteX0" fmla="*/ 122607 w 122607"/>
                          <a:gd name="connsiteY0" fmla="*/ 25908 h 51816"/>
                          <a:gd name="connsiteX1" fmla="*/ 61304 w 122607"/>
                          <a:gd name="connsiteY1" fmla="*/ 51817 h 51816"/>
                          <a:gd name="connsiteX2" fmla="*/ 0 w 122607"/>
                          <a:gd name="connsiteY2" fmla="*/ 25908 h 51816"/>
                          <a:gd name="connsiteX3" fmla="*/ 61304 w 122607"/>
                          <a:gd name="connsiteY3" fmla="*/ 0 h 51816"/>
                          <a:gd name="connsiteX4" fmla="*/ 122607 w 122607"/>
                          <a:gd name="connsiteY4" fmla="*/ 25908 h 5181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22607" h="51816">
                            <a:moveTo>
                              <a:pt x="122607" y="25908"/>
                            </a:moveTo>
                            <a:cubicBezTo>
                              <a:pt x="122607" y="40217"/>
                              <a:pt x="95161" y="51817"/>
                              <a:pt x="61304" y="51817"/>
                            </a:cubicBezTo>
                            <a:cubicBezTo>
                              <a:pt x="27447" y="51817"/>
                              <a:pt x="0" y="40217"/>
                              <a:pt x="0" y="25908"/>
                            </a:cubicBezTo>
                            <a:cubicBezTo>
                              <a:pt x="0" y="11599"/>
                              <a:pt x="27447" y="0"/>
                              <a:pt x="61304" y="0"/>
                            </a:cubicBezTo>
                            <a:cubicBezTo>
                              <a:pt x="95161" y="0"/>
                              <a:pt x="122607" y="11599"/>
                              <a:pt x="122607" y="25908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4" name="任意多边形: 形状 243">
                        <a:extLst>
                          <a:ext uri="{FF2B5EF4-FFF2-40B4-BE49-F238E27FC236}">
                            <a16:creationId xmlns:a16="http://schemas.microsoft.com/office/drawing/2014/main" id="{F6061457-AE04-A05D-DA1B-1A42E8BFE0D5}"/>
                          </a:ext>
                        </a:extLst>
                      </p:cNvPr>
                      <p:cNvSpPr/>
                      <p:nvPr/>
                    </p:nvSpPr>
                    <p:spPr>
                      <a:xfrm rot="-2459158">
                        <a:off x="2619214" y="3094054"/>
                        <a:ext cx="142652" cy="60276"/>
                      </a:xfrm>
                      <a:custGeom>
                        <a:avLst/>
                        <a:gdLst>
                          <a:gd name="connsiteX0" fmla="*/ 142652 w 142652"/>
                          <a:gd name="connsiteY0" fmla="*/ 30138 h 60276"/>
                          <a:gd name="connsiteX1" fmla="*/ 71326 w 142652"/>
                          <a:gd name="connsiteY1" fmla="*/ 60276 h 60276"/>
                          <a:gd name="connsiteX2" fmla="*/ 0 w 142652"/>
                          <a:gd name="connsiteY2" fmla="*/ 30138 h 60276"/>
                          <a:gd name="connsiteX3" fmla="*/ 71326 w 142652"/>
                          <a:gd name="connsiteY3" fmla="*/ 0 h 60276"/>
                          <a:gd name="connsiteX4" fmla="*/ 142652 w 142652"/>
                          <a:gd name="connsiteY4" fmla="*/ 30138 h 6027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42652" h="60276">
                            <a:moveTo>
                              <a:pt x="142652" y="30138"/>
                            </a:moveTo>
                            <a:cubicBezTo>
                              <a:pt x="142652" y="46783"/>
                              <a:pt x="110718" y="60276"/>
                              <a:pt x="71326" y="60276"/>
                            </a:cubicBezTo>
                            <a:cubicBezTo>
                              <a:pt x="31934" y="60276"/>
                              <a:pt x="0" y="46783"/>
                              <a:pt x="0" y="30138"/>
                            </a:cubicBezTo>
                            <a:cubicBezTo>
                              <a:pt x="0" y="13493"/>
                              <a:pt x="31934" y="0"/>
                              <a:pt x="71326" y="0"/>
                            </a:cubicBezTo>
                            <a:cubicBezTo>
                              <a:pt x="110718" y="0"/>
                              <a:pt x="142652" y="13494"/>
                              <a:pt x="142652" y="30138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5" name="任意多边形: 形状 244">
                        <a:extLst>
                          <a:ext uri="{FF2B5EF4-FFF2-40B4-BE49-F238E27FC236}">
                            <a16:creationId xmlns:a16="http://schemas.microsoft.com/office/drawing/2014/main" id="{8F3D3CDF-A781-2FA7-B98A-81F9960E5D0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28135" y="2971792"/>
                        <a:ext cx="97669" cy="136640"/>
                      </a:xfrm>
                      <a:custGeom>
                        <a:avLst/>
                        <a:gdLst>
                          <a:gd name="connsiteX0" fmla="*/ 76800 w 97669"/>
                          <a:gd name="connsiteY0" fmla="*/ 51404 h 136640"/>
                          <a:gd name="connsiteX1" fmla="*/ 88878 w 97669"/>
                          <a:gd name="connsiteY1" fmla="*/ 134500 h 136640"/>
                          <a:gd name="connsiteX2" fmla="*/ 20870 w 97669"/>
                          <a:gd name="connsiteY2" fmla="*/ 85237 h 136640"/>
                          <a:gd name="connsiteX3" fmla="*/ 8792 w 97669"/>
                          <a:gd name="connsiteY3" fmla="*/ 2141 h 136640"/>
                          <a:gd name="connsiteX4" fmla="*/ 76800 w 97669"/>
                          <a:gd name="connsiteY4" fmla="*/ 51404 h 13664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97669" h="136640">
                            <a:moveTo>
                              <a:pt x="76800" y="51404"/>
                            </a:moveTo>
                            <a:cubicBezTo>
                              <a:pt x="98898" y="87942"/>
                              <a:pt x="104309" y="125128"/>
                              <a:pt x="88878" y="134500"/>
                            </a:cubicBezTo>
                            <a:cubicBezTo>
                              <a:pt x="73448" y="143835"/>
                              <a:pt x="43006" y="121775"/>
                              <a:pt x="20870" y="85237"/>
                            </a:cubicBezTo>
                            <a:cubicBezTo>
                              <a:pt x="-1228" y="48699"/>
                              <a:pt x="-6639" y="11513"/>
                              <a:pt x="8792" y="2141"/>
                            </a:cubicBezTo>
                            <a:cubicBezTo>
                              <a:pt x="24222" y="-7194"/>
                              <a:pt x="54664" y="14866"/>
                              <a:pt x="76800" y="51404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6" name="任意多边形: 形状 245">
                        <a:extLst>
                          <a:ext uri="{FF2B5EF4-FFF2-40B4-BE49-F238E27FC236}">
                            <a16:creationId xmlns:a16="http://schemas.microsoft.com/office/drawing/2014/main" id="{F06DE06D-6D76-0C9D-D5AB-5BBC3B2359D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25678" y="3126182"/>
                        <a:ext cx="122118" cy="115288"/>
                      </a:xfrm>
                      <a:custGeom>
                        <a:avLst/>
                        <a:gdLst>
                          <a:gd name="connsiteX0" fmla="*/ 83195 w 122118"/>
                          <a:gd name="connsiteY0" fmla="*/ 33603 h 115288"/>
                          <a:gd name="connsiteX1" fmla="*/ 117942 w 122118"/>
                          <a:gd name="connsiteY1" fmla="*/ 110032 h 115288"/>
                          <a:gd name="connsiteX2" fmla="*/ 38923 w 122118"/>
                          <a:gd name="connsiteY2" fmla="*/ 81685 h 115288"/>
                          <a:gd name="connsiteX3" fmla="*/ 4176 w 122118"/>
                          <a:gd name="connsiteY3" fmla="*/ 5257 h 115288"/>
                          <a:gd name="connsiteX4" fmla="*/ 83195 w 122118"/>
                          <a:gd name="connsiteY4" fmla="*/ 33603 h 11528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22118" h="115288">
                            <a:moveTo>
                              <a:pt x="83195" y="33603"/>
                            </a:moveTo>
                            <a:cubicBezTo>
                              <a:pt x="114628" y="62521"/>
                              <a:pt x="130172" y="96773"/>
                              <a:pt x="117942" y="110032"/>
                            </a:cubicBezTo>
                            <a:cubicBezTo>
                              <a:pt x="105712" y="123290"/>
                              <a:pt x="70355" y="110603"/>
                              <a:pt x="38923" y="81685"/>
                            </a:cubicBezTo>
                            <a:cubicBezTo>
                              <a:pt x="7490" y="52767"/>
                              <a:pt x="-8054" y="18515"/>
                              <a:pt x="4176" y="5257"/>
                            </a:cubicBezTo>
                            <a:cubicBezTo>
                              <a:pt x="16406" y="-8002"/>
                              <a:pt x="51763" y="4685"/>
                              <a:pt x="83195" y="33603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247" name="图形 2">
                      <a:extLst>
                        <a:ext uri="{FF2B5EF4-FFF2-40B4-BE49-F238E27FC236}">
                          <a16:creationId xmlns:a16="http://schemas.microsoft.com/office/drawing/2014/main" id="{7C262C4C-D714-158A-E39B-E3114D77FC5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920096" y="2501034"/>
                      <a:ext cx="557803" cy="253380"/>
                      <a:chOff x="1920096" y="2501034"/>
                      <a:chExt cx="557803" cy="253380"/>
                    </a:xfrm>
                    <a:solidFill>
                      <a:srgbClr val="FFFFFF"/>
                    </a:solidFill>
                  </p:grpSpPr>
                  <p:sp>
                    <p:nvSpPr>
                      <p:cNvPr id="248" name="任意多边形: 形状 247">
                        <a:extLst>
                          <a:ext uri="{FF2B5EF4-FFF2-40B4-BE49-F238E27FC236}">
                            <a16:creationId xmlns:a16="http://schemas.microsoft.com/office/drawing/2014/main" id="{76775612-C062-DD75-0BFF-28D866016386}"/>
                          </a:ext>
                        </a:extLst>
                      </p:cNvPr>
                      <p:cNvSpPr/>
                      <p:nvPr/>
                    </p:nvSpPr>
                    <p:spPr>
                      <a:xfrm rot="-3440286">
                        <a:off x="1932743" y="2675471"/>
                        <a:ext cx="66296" cy="66296"/>
                      </a:xfrm>
                      <a:custGeom>
                        <a:avLst/>
                        <a:gdLst>
                          <a:gd name="connsiteX0" fmla="*/ 66296 w 66296"/>
                          <a:gd name="connsiteY0" fmla="*/ 33148 h 66296"/>
                          <a:gd name="connsiteX1" fmla="*/ 33148 w 66296"/>
                          <a:gd name="connsiteY1" fmla="*/ 66296 h 66296"/>
                          <a:gd name="connsiteX2" fmla="*/ 0 w 66296"/>
                          <a:gd name="connsiteY2" fmla="*/ 33148 h 66296"/>
                          <a:gd name="connsiteX3" fmla="*/ 33148 w 66296"/>
                          <a:gd name="connsiteY3" fmla="*/ 0 h 66296"/>
                          <a:gd name="connsiteX4" fmla="*/ 66296 w 66296"/>
                          <a:gd name="connsiteY4" fmla="*/ 33148 h 662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96" h="66296">
                            <a:moveTo>
                              <a:pt x="66296" y="33148"/>
                            </a:moveTo>
                            <a:cubicBezTo>
                              <a:pt x="66296" y="51455"/>
                              <a:pt x="51455" y="66296"/>
                              <a:pt x="33148" y="66296"/>
                            </a:cubicBezTo>
                            <a:cubicBezTo>
                              <a:pt x="14841" y="66296"/>
                              <a:pt x="0" y="51455"/>
                              <a:pt x="0" y="33148"/>
                            </a:cubicBezTo>
                            <a:cubicBezTo>
                              <a:pt x="0" y="14841"/>
                              <a:pt x="14841" y="0"/>
                              <a:pt x="33148" y="0"/>
                            </a:cubicBezTo>
                            <a:cubicBezTo>
                              <a:pt x="51455" y="0"/>
                              <a:pt x="66296" y="14841"/>
                              <a:pt x="66296" y="33148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9" name="任意多边形: 形状 248">
                        <a:extLst>
                          <a:ext uri="{FF2B5EF4-FFF2-40B4-BE49-F238E27FC236}">
                            <a16:creationId xmlns:a16="http://schemas.microsoft.com/office/drawing/2014/main" id="{49979E09-BAAE-CC54-8970-7D85C43F568D}"/>
                          </a:ext>
                        </a:extLst>
                      </p:cNvPr>
                      <p:cNvSpPr/>
                      <p:nvPr/>
                    </p:nvSpPr>
                    <p:spPr>
                      <a:xfrm rot="-1063371">
                        <a:off x="2079418" y="2658935"/>
                        <a:ext cx="66291" cy="66291"/>
                      </a:xfrm>
                      <a:custGeom>
                        <a:avLst/>
                        <a:gdLst>
                          <a:gd name="connsiteX0" fmla="*/ 66291 w 66291"/>
                          <a:gd name="connsiteY0" fmla="*/ 33145 h 66291"/>
                          <a:gd name="connsiteX1" fmla="*/ 33146 w 66291"/>
                          <a:gd name="connsiteY1" fmla="*/ 66291 h 66291"/>
                          <a:gd name="connsiteX2" fmla="*/ 0 w 66291"/>
                          <a:gd name="connsiteY2" fmla="*/ 33145 h 66291"/>
                          <a:gd name="connsiteX3" fmla="*/ 33146 w 66291"/>
                          <a:gd name="connsiteY3" fmla="*/ 0 h 66291"/>
                          <a:gd name="connsiteX4" fmla="*/ 66291 w 66291"/>
                          <a:gd name="connsiteY4" fmla="*/ 33145 h 6629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91" h="66291">
                            <a:moveTo>
                              <a:pt x="66291" y="33145"/>
                            </a:moveTo>
                            <a:cubicBezTo>
                              <a:pt x="66291" y="51451"/>
                              <a:pt x="51451" y="66291"/>
                              <a:pt x="33146" y="66291"/>
                            </a:cubicBezTo>
                            <a:cubicBezTo>
                              <a:pt x="14840" y="66291"/>
                              <a:pt x="0" y="51451"/>
                              <a:pt x="0" y="33145"/>
                            </a:cubicBezTo>
                            <a:cubicBezTo>
                              <a:pt x="0" y="14840"/>
                              <a:pt x="14840" y="0"/>
                              <a:pt x="33146" y="0"/>
                            </a:cubicBezTo>
                            <a:cubicBezTo>
                              <a:pt x="51451" y="0"/>
                              <a:pt x="66291" y="14840"/>
                              <a:pt x="66291" y="33145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50" name="任意多边形: 形状 249">
                        <a:extLst>
                          <a:ext uri="{FF2B5EF4-FFF2-40B4-BE49-F238E27FC236}">
                            <a16:creationId xmlns:a16="http://schemas.microsoft.com/office/drawing/2014/main" id="{2770D246-6B53-94A8-D476-0870F5283A6F}"/>
                          </a:ext>
                        </a:extLst>
                      </p:cNvPr>
                      <p:cNvSpPr/>
                      <p:nvPr/>
                    </p:nvSpPr>
                    <p:spPr>
                      <a:xfrm rot="-4055210">
                        <a:off x="2137055" y="2511169"/>
                        <a:ext cx="66296" cy="66296"/>
                      </a:xfrm>
                      <a:custGeom>
                        <a:avLst/>
                        <a:gdLst>
                          <a:gd name="connsiteX0" fmla="*/ 66297 w 66296"/>
                          <a:gd name="connsiteY0" fmla="*/ 33149 h 66296"/>
                          <a:gd name="connsiteX1" fmla="*/ 33149 w 66296"/>
                          <a:gd name="connsiteY1" fmla="*/ 66297 h 66296"/>
                          <a:gd name="connsiteX2" fmla="*/ 0 w 66296"/>
                          <a:gd name="connsiteY2" fmla="*/ 33149 h 66296"/>
                          <a:gd name="connsiteX3" fmla="*/ 33149 w 66296"/>
                          <a:gd name="connsiteY3" fmla="*/ 0 h 66296"/>
                          <a:gd name="connsiteX4" fmla="*/ 66297 w 66296"/>
                          <a:gd name="connsiteY4" fmla="*/ 33149 h 662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96" h="66296">
                            <a:moveTo>
                              <a:pt x="66297" y="33149"/>
                            </a:moveTo>
                            <a:cubicBezTo>
                              <a:pt x="66297" y="51456"/>
                              <a:pt x="51456" y="66297"/>
                              <a:pt x="33149" y="66297"/>
                            </a:cubicBezTo>
                            <a:cubicBezTo>
                              <a:pt x="14841" y="66297"/>
                              <a:pt x="0" y="51456"/>
                              <a:pt x="0" y="33149"/>
                            </a:cubicBezTo>
                            <a:cubicBezTo>
                              <a:pt x="0" y="14841"/>
                              <a:pt x="14841" y="0"/>
                              <a:pt x="33149" y="0"/>
                            </a:cubicBezTo>
                            <a:cubicBezTo>
                              <a:pt x="51456" y="0"/>
                              <a:pt x="66297" y="14841"/>
                              <a:pt x="66297" y="3314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51" name="任意多边形: 形状 250">
                        <a:extLst>
                          <a:ext uri="{FF2B5EF4-FFF2-40B4-BE49-F238E27FC236}">
                            <a16:creationId xmlns:a16="http://schemas.microsoft.com/office/drawing/2014/main" id="{5654EA63-1600-13F8-A19A-D02260B894E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222459" y="2579647"/>
                        <a:ext cx="66273" cy="66273"/>
                      </a:xfrm>
                      <a:custGeom>
                        <a:avLst/>
                        <a:gdLst>
                          <a:gd name="connsiteX0" fmla="*/ 66207 w 66273"/>
                          <a:gd name="connsiteY0" fmla="*/ 31041 h 66273"/>
                          <a:gd name="connsiteX1" fmla="*/ 35232 w 66273"/>
                          <a:gd name="connsiteY1" fmla="*/ 66207 h 66273"/>
                          <a:gd name="connsiteX2" fmla="*/ 66 w 66273"/>
                          <a:gd name="connsiteY2" fmla="*/ 35232 h 66273"/>
                          <a:gd name="connsiteX3" fmla="*/ 31041 w 66273"/>
                          <a:gd name="connsiteY3" fmla="*/ 66 h 66273"/>
                          <a:gd name="connsiteX4" fmla="*/ 66207 w 66273"/>
                          <a:gd name="connsiteY4" fmla="*/ 31041 h 6627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73" h="66273">
                            <a:moveTo>
                              <a:pt x="66207" y="31041"/>
                            </a:moveTo>
                            <a:cubicBezTo>
                              <a:pt x="67350" y="49291"/>
                              <a:pt x="53482" y="65026"/>
                              <a:pt x="35232" y="66207"/>
                            </a:cubicBezTo>
                            <a:cubicBezTo>
                              <a:pt x="16982" y="67350"/>
                              <a:pt x="1247" y="53482"/>
                              <a:pt x="66" y="35232"/>
                            </a:cubicBezTo>
                            <a:cubicBezTo>
                              <a:pt x="-1077" y="16982"/>
                              <a:pt x="12791" y="1247"/>
                              <a:pt x="31041" y="66"/>
                            </a:cubicBezTo>
                            <a:cubicBezTo>
                              <a:pt x="49329" y="-1077"/>
                              <a:pt x="65064" y="12791"/>
                              <a:pt x="66207" y="31041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52" name="任意多边形: 形状 251">
                        <a:extLst>
                          <a:ext uri="{FF2B5EF4-FFF2-40B4-BE49-F238E27FC236}">
                            <a16:creationId xmlns:a16="http://schemas.microsoft.com/office/drawing/2014/main" id="{7E647063-3FFE-2441-42DA-33BE77DA5D0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23272" y="2519182"/>
                        <a:ext cx="66273" cy="66273"/>
                      </a:xfrm>
                      <a:custGeom>
                        <a:avLst/>
                        <a:gdLst>
                          <a:gd name="connsiteX0" fmla="*/ 66207 w 66273"/>
                          <a:gd name="connsiteY0" fmla="*/ 31041 h 66273"/>
                          <a:gd name="connsiteX1" fmla="*/ 35232 w 66273"/>
                          <a:gd name="connsiteY1" fmla="*/ 66208 h 66273"/>
                          <a:gd name="connsiteX2" fmla="*/ 66 w 66273"/>
                          <a:gd name="connsiteY2" fmla="*/ 35232 h 66273"/>
                          <a:gd name="connsiteX3" fmla="*/ 31041 w 66273"/>
                          <a:gd name="connsiteY3" fmla="*/ 66 h 66273"/>
                          <a:gd name="connsiteX4" fmla="*/ 66207 w 66273"/>
                          <a:gd name="connsiteY4" fmla="*/ 31041 h 6627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73" h="66273">
                            <a:moveTo>
                              <a:pt x="66207" y="31041"/>
                            </a:moveTo>
                            <a:cubicBezTo>
                              <a:pt x="67350" y="49291"/>
                              <a:pt x="53482" y="65027"/>
                              <a:pt x="35232" y="66208"/>
                            </a:cubicBezTo>
                            <a:cubicBezTo>
                              <a:pt x="16982" y="67351"/>
                              <a:pt x="1247" y="53482"/>
                              <a:pt x="66" y="35232"/>
                            </a:cubicBezTo>
                            <a:cubicBezTo>
                              <a:pt x="-1077" y="16982"/>
                              <a:pt x="12791" y="1247"/>
                              <a:pt x="31041" y="66"/>
                            </a:cubicBezTo>
                            <a:cubicBezTo>
                              <a:pt x="49329" y="-1077"/>
                              <a:pt x="65064" y="12791"/>
                              <a:pt x="66207" y="31041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53" name="任意多边形: 形状 252">
                        <a:extLst>
                          <a:ext uri="{FF2B5EF4-FFF2-40B4-BE49-F238E27FC236}">
                            <a16:creationId xmlns:a16="http://schemas.microsoft.com/office/drawing/2014/main" id="{C7194562-F860-9E29-1AB3-BD2330A729C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411626" y="2661523"/>
                        <a:ext cx="66273" cy="66273"/>
                      </a:xfrm>
                      <a:custGeom>
                        <a:avLst/>
                        <a:gdLst>
                          <a:gd name="connsiteX0" fmla="*/ 66207 w 66273"/>
                          <a:gd name="connsiteY0" fmla="*/ 31041 h 66273"/>
                          <a:gd name="connsiteX1" fmla="*/ 35232 w 66273"/>
                          <a:gd name="connsiteY1" fmla="*/ 66207 h 66273"/>
                          <a:gd name="connsiteX2" fmla="*/ 66 w 66273"/>
                          <a:gd name="connsiteY2" fmla="*/ 35232 h 66273"/>
                          <a:gd name="connsiteX3" fmla="*/ 31041 w 66273"/>
                          <a:gd name="connsiteY3" fmla="*/ 66 h 66273"/>
                          <a:gd name="connsiteX4" fmla="*/ 66207 w 66273"/>
                          <a:gd name="connsiteY4" fmla="*/ 31041 h 6627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73" h="66273">
                            <a:moveTo>
                              <a:pt x="66207" y="31041"/>
                            </a:moveTo>
                            <a:cubicBezTo>
                              <a:pt x="67350" y="49291"/>
                              <a:pt x="53482" y="65026"/>
                              <a:pt x="35232" y="66207"/>
                            </a:cubicBezTo>
                            <a:cubicBezTo>
                              <a:pt x="16982" y="67350"/>
                              <a:pt x="1247" y="53482"/>
                              <a:pt x="66" y="35232"/>
                            </a:cubicBezTo>
                            <a:cubicBezTo>
                              <a:pt x="-1077" y="16982"/>
                              <a:pt x="12791" y="1247"/>
                              <a:pt x="31041" y="66"/>
                            </a:cubicBezTo>
                            <a:cubicBezTo>
                              <a:pt x="49329" y="-1077"/>
                              <a:pt x="65064" y="12791"/>
                              <a:pt x="66207" y="31041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254" name="图形 2">
                  <a:extLst>
                    <a:ext uri="{FF2B5EF4-FFF2-40B4-BE49-F238E27FC236}">
                      <a16:creationId xmlns:a16="http://schemas.microsoft.com/office/drawing/2014/main" id="{95E00FA2-8F2F-B6F3-834A-80AEB7B93572}"/>
                    </a:ext>
                  </a:extLst>
                </p:cNvPr>
                <p:cNvGrpSpPr/>
                <p:nvPr/>
              </p:nvGrpSpPr>
              <p:grpSpPr>
                <a:xfrm>
                  <a:off x="1524000" y="4119676"/>
                  <a:ext cx="4019664" cy="2738323"/>
                  <a:chOff x="1524000" y="4119676"/>
                  <a:chExt cx="4019664" cy="2738323"/>
                </a:xfrm>
              </p:grpSpPr>
              <p:sp>
                <p:nvSpPr>
                  <p:cNvPr id="255" name="任意多边形: 形状 254">
                    <a:extLst>
                      <a:ext uri="{FF2B5EF4-FFF2-40B4-BE49-F238E27FC236}">
                        <a16:creationId xmlns:a16="http://schemas.microsoft.com/office/drawing/2014/main" id="{7F66B661-EBFB-66E6-D36D-23B483358699}"/>
                      </a:ext>
                    </a:extLst>
                  </p:cNvPr>
                  <p:cNvSpPr/>
                  <p:nvPr/>
                </p:nvSpPr>
                <p:spPr>
                  <a:xfrm>
                    <a:off x="1524000" y="4119676"/>
                    <a:ext cx="4019664" cy="2738323"/>
                  </a:xfrm>
                  <a:custGeom>
                    <a:avLst/>
                    <a:gdLst>
                      <a:gd name="connsiteX0" fmla="*/ 4019665 w 4019664"/>
                      <a:gd name="connsiteY0" fmla="*/ 2738323 h 2738323"/>
                      <a:gd name="connsiteX1" fmla="*/ 577406 w 4019664"/>
                      <a:gd name="connsiteY1" fmla="*/ 2738323 h 2738323"/>
                      <a:gd name="connsiteX2" fmla="*/ 423177 w 4019664"/>
                      <a:gd name="connsiteY2" fmla="*/ 2634158 h 2738323"/>
                      <a:gd name="connsiteX3" fmla="*/ 0 w 4019664"/>
                      <a:gd name="connsiteY3" fmla="*/ 2256701 h 2738323"/>
                      <a:gd name="connsiteX4" fmla="*/ 0 w 4019664"/>
                      <a:gd name="connsiteY4" fmla="*/ 114033 h 2738323"/>
                      <a:gd name="connsiteX5" fmla="*/ 306857 w 4019664"/>
                      <a:gd name="connsiteY5" fmla="*/ 0 h 2738323"/>
                      <a:gd name="connsiteX6" fmla="*/ 421005 w 4019664"/>
                      <a:gd name="connsiteY6" fmla="*/ 20650 h 2738323"/>
                      <a:gd name="connsiteX7" fmla="*/ 658406 w 4019664"/>
                      <a:gd name="connsiteY7" fmla="*/ 350063 h 2738323"/>
                      <a:gd name="connsiteX8" fmla="*/ 647014 w 4019664"/>
                      <a:gd name="connsiteY8" fmla="*/ 655510 h 2738323"/>
                      <a:gd name="connsiteX9" fmla="*/ 652043 w 4019664"/>
                      <a:gd name="connsiteY9" fmla="*/ 655472 h 2738323"/>
                      <a:gd name="connsiteX10" fmla="*/ 806387 w 4019664"/>
                      <a:gd name="connsiteY10" fmla="*/ 698411 h 2738323"/>
                      <a:gd name="connsiteX11" fmla="*/ 926402 w 4019664"/>
                      <a:gd name="connsiteY11" fmla="*/ 481203 h 2738323"/>
                      <a:gd name="connsiteX12" fmla="*/ 1226630 w 4019664"/>
                      <a:gd name="connsiteY12" fmla="*/ 223266 h 2738323"/>
                      <a:gd name="connsiteX13" fmla="*/ 1422883 w 4019664"/>
                      <a:gd name="connsiteY13" fmla="*/ 167107 h 2738323"/>
                      <a:gd name="connsiteX14" fmla="*/ 1478928 w 4019664"/>
                      <a:gd name="connsiteY14" fmla="*/ 172745 h 2738323"/>
                      <a:gd name="connsiteX15" fmla="*/ 1741361 w 4019664"/>
                      <a:gd name="connsiteY15" fmla="*/ 525285 h 2738323"/>
                      <a:gd name="connsiteX16" fmla="*/ 1662036 w 4019664"/>
                      <a:gd name="connsiteY16" fmla="*/ 975322 h 2738323"/>
                      <a:gd name="connsiteX17" fmla="*/ 1790205 w 4019664"/>
                      <a:gd name="connsiteY17" fmla="*/ 1122426 h 2738323"/>
                      <a:gd name="connsiteX18" fmla="*/ 1784833 w 4019664"/>
                      <a:gd name="connsiteY18" fmla="*/ 1275436 h 2738323"/>
                      <a:gd name="connsiteX19" fmla="*/ 1954149 w 4019664"/>
                      <a:gd name="connsiteY19" fmla="*/ 1343101 h 2738323"/>
                      <a:gd name="connsiteX20" fmla="*/ 1961655 w 4019664"/>
                      <a:gd name="connsiteY20" fmla="*/ 1334147 h 2738323"/>
                      <a:gd name="connsiteX21" fmla="*/ 2254110 w 4019664"/>
                      <a:gd name="connsiteY21" fmla="*/ 1187958 h 2738323"/>
                      <a:gd name="connsiteX22" fmla="*/ 2388946 w 4019664"/>
                      <a:gd name="connsiteY22" fmla="*/ 1237488 h 2738323"/>
                      <a:gd name="connsiteX23" fmla="*/ 2475052 w 4019664"/>
                      <a:gd name="connsiteY23" fmla="*/ 1581759 h 2738323"/>
                      <a:gd name="connsiteX24" fmla="*/ 2440877 w 4019664"/>
                      <a:gd name="connsiteY24" fmla="*/ 1721472 h 2738323"/>
                      <a:gd name="connsiteX25" fmla="*/ 2551671 w 4019664"/>
                      <a:gd name="connsiteY25" fmla="*/ 1747761 h 2738323"/>
                      <a:gd name="connsiteX26" fmla="*/ 2686165 w 4019664"/>
                      <a:gd name="connsiteY26" fmla="*/ 1905000 h 2738323"/>
                      <a:gd name="connsiteX27" fmla="*/ 2766517 w 4019664"/>
                      <a:gd name="connsiteY27" fmla="*/ 1892846 h 2738323"/>
                      <a:gd name="connsiteX28" fmla="*/ 2892781 w 4019664"/>
                      <a:gd name="connsiteY28" fmla="*/ 1925460 h 2738323"/>
                      <a:gd name="connsiteX29" fmla="*/ 2993898 w 4019664"/>
                      <a:gd name="connsiteY29" fmla="*/ 2047151 h 2738323"/>
                      <a:gd name="connsiteX30" fmla="*/ 3074061 w 4019664"/>
                      <a:gd name="connsiteY30" fmla="*/ 1953501 h 2738323"/>
                      <a:gd name="connsiteX31" fmla="*/ 3233852 w 4019664"/>
                      <a:gd name="connsiteY31" fmla="*/ 1872653 h 2738323"/>
                      <a:gd name="connsiteX32" fmla="*/ 3409264 w 4019664"/>
                      <a:gd name="connsiteY32" fmla="*/ 1889760 h 2738323"/>
                      <a:gd name="connsiteX33" fmla="*/ 3517087 w 4019664"/>
                      <a:gd name="connsiteY33" fmla="*/ 2017395 h 2738323"/>
                      <a:gd name="connsiteX34" fmla="*/ 3464281 w 4019664"/>
                      <a:gd name="connsiteY34" fmla="*/ 2337969 h 2738323"/>
                      <a:gd name="connsiteX35" fmla="*/ 3604794 w 4019664"/>
                      <a:gd name="connsiteY35" fmla="*/ 2330043 h 2738323"/>
                      <a:gd name="connsiteX36" fmla="*/ 3594545 w 4019664"/>
                      <a:gd name="connsiteY36" fmla="*/ 2456231 h 2738323"/>
                      <a:gd name="connsiteX37" fmla="*/ 3745840 w 4019664"/>
                      <a:gd name="connsiteY37" fmla="*/ 2473414 h 2738323"/>
                      <a:gd name="connsiteX38" fmla="*/ 3808552 w 4019664"/>
                      <a:gd name="connsiteY38" fmla="*/ 2568359 h 2738323"/>
                      <a:gd name="connsiteX39" fmla="*/ 3820554 w 4019664"/>
                      <a:gd name="connsiteY39" fmla="*/ 2568055 h 2738323"/>
                      <a:gd name="connsiteX40" fmla="*/ 3951275 w 4019664"/>
                      <a:gd name="connsiteY40" fmla="*/ 2608783 h 2738323"/>
                      <a:gd name="connsiteX41" fmla="*/ 4019665 w 4019664"/>
                      <a:gd name="connsiteY41" fmla="*/ 2738323 h 27383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</a:cxnLst>
                    <a:rect l="l" t="t" r="r" b="b"/>
                    <a:pathLst>
                      <a:path w="4019664" h="2738323">
                        <a:moveTo>
                          <a:pt x="4019665" y="2738323"/>
                        </a:moveTo>
                        <a:lnTo>
                          <a:pt x="577406" y="2738323"/>
                        </a:lnTo>
                        <a:cubicBezTo>
                          <a:pt x="525056" y="2705481"/>
                          <a:pt x="473621" y="2670734"/>
                          <a:pt x="423177" y="2634158"/>
                        </a:cubicBezTo>
                        <a:cubicBezTo>
                          <a:pt x="268224" y="2521877"/>
                          <a:pt x="126683" y="2395576"/>
                          <a:pt x="0" y="2256701"/>
                        </a:cubicBezTo>
                        <a:lnTo>
                          <a:pt x="0" y="114033"/>
                        </a:lnTo>
                        <a:cubicBezTo>
                          <a:pt x="113119" y="37338"/>
                          <a:pt x="213779" y="0"/>
                          <a:pt x="306857" y="0"/>
                        </a:cubicBezTo>
                        <a:cubicBezTo>
                          <a:pt x="346596" y="0"/>
                          <a:pt x="385001" y="6934"/>
                          <a:pt x="421005" y="20650"/>
                        </a:cubicBezTo>
                        <a:cubicBezTo>
                          <a:pt x="540715" y="66180"/>
                          <a:pt x="629450" y="189319"/>
                          <a:pt x="658406" y="350063"/>
                        </a:cubicBezTo>
                        <a:cubicBezTo>
                          <a:pt x="676466" y="450533"/>
                          <a:pt x="672084" y="555765"/>
                          <a:pt x="647014" y="655510"/>
                        </a:cubicBezTo>
                        <a:cubicBezTo>
                          <a:pt x="648691" y="655510"/>
                          <a:pt x="650367" y="655472"/>
                          <a:pt x="652043" y="655472"/>
                        </a:cubicBezTo>
                        <a:cubicBezTo>
                          <a:pt x="709041" y="655472"/>
                          <a:pt x="762419" y="671132"/>
                          <a:pt x="806387" y="698411"/>
                        </a:cubicBezTo>
                        <a:cubicBezTo>
                          <a:pt x="835952" y="621639"/>
                          <a:pt x="876452" y="548145"/>
                          <a:pt x="926402" y="481203"/>
                        </a:cubicBezTo>
                        <a:cubicBezTo>
                          <a:pt x="1006945" y="373266"/>
                          <a:pt x="1110767" y="284073"/>
                          <a:pt x="1226630" y="223266"/>
                        </a:cubicBezTo>
                        <a:cubicBezTo>
                          <a:pt x="1298639" y="185471"/>
                          <a:pt x="1362837" y="167107"/>
                          <a:pt x="1422883" y="167107"/>
                        </a:cubicBezTo>
                        <a:cubicBezTo>
                          <a:pt x="1441971" y="167107"/>
                          <a:pt x="1460830" y="169012"/>
                          <a:pt x="1478928" y="172745"/>
                        </a:cubicBezTo>
                        <a:cubicBezTo>
                          <a:pt x="1646796" y="207378"/>
                          <a:pt x="1725206" y="384315"/>
                          <a:pt x="1741361" y="525285"/>
                        </a:cubicBezTo>
                        <a:cubicBezTo>
                          <a:pt x="1759001" y="679399"/>
                          <a:pt x="1730464" y="836942"/>
                          <a:pt x="1662036" y="975322"/>
                        </a:cubicBezTo>
                        <a:cubicBezTo>
                          <a:pt x="1723796" y="1001877"/>
                          <a:pt x="1774431" y="1057123"/>
                          <a:pt x="1790205" y="1122426"/>
                        </a:cubicBezTo>
                        <a:cubicBezTo>
                          <a:pt x="1803121" y="1175842"/>
                          <a:pt x="1797977" y="1227773"/>
                          <a:pt x="1784833" y="1275436"/>
                        </a:cubicBezTo>
                        <a:cubicBezTo>
                          <a:pt x="1844154" y="1280008"/>
                          <a:pt x="1905534" y="1303554"/>
                          <a:pt x="1954149" y="1343101"/>
                        </a:cubicBezTo>
                        <a:cubicBezTo>
                          <a:pt x="1956549" y="1340091"/>
                          <a:pt x="1959064" y="1337119"/>
                          <a:pt x="1961655" y="1334147"/>
                        </a:cubicBezTo>
                        <a:cubicBezTo>
                          <a:pt x="2035988" y="1248080"/>
                          <a:pt x="2156270" y="1187958"/>
                          <a:pt x="2254110" y="1187958"/>
                        </a:cubicBezTo>
                        <a:cubicBezTo>
                          <a:pt x="2307603" y="1187958"/>
                          <a:pt x="2354237" y="1205103"/>
                          <a:pt x="2388946" y="1237488"/>
                        </a:cubicBezTo>
                        <a:cubicBezTo>
                          <a:pt x="2468004" y="1311287"/>
                          <a:pt x="2497760" y="1430350"/>
                          <a:pt x="2475052" y="1581759"/>
                        </a:cubicBezTo>
                        <a:cubicBezTo>
                          <a:pt x="2468156" y="1627784"/>
                          <a:pt x="2456345" y="1675448"/>
                          <a:pt x="2440877" y="1721472"/>
                        </a:cubicBezTo>
                        <a:cubicBezTo>
                          <a:pt x="2479853" y="1722082"/>
                          <a:pt x="2518067" y="1731150"/>
                          <a:pt x="2551671" y="1747761"/>
                        </a:cubicBezTo>
                        <a:cubicBezTo>
                          <a:pt x="2615984" y="1779613"/>
                          <a:pt x="2663266" y="1838096"/>
                          <a:pt x="2686165" y="1905000"/>
                        </a:cubicBezTo>
                        <a:cubicBezTo>
                          <a:pt x="2711349" y="1897113"/>
                          <a:pt x="2738438" y="1892846"/>
                          <a:pt x="2766517" y="1892846"/>
                        </a:cubicBezTo>
                        <a:cubicBezTo>
                          <a:pt x="2811780" y="1892846"/>
                          <a:pt x="2855443" y="1904124"/>
                          <a:pt x="2892781" y="1925460"/>
                        </a:cubicBezTo>
                        <a:cubicBezTo>
                          <a:pt x="2945702" y="1955711"/>
                          <a:pt x="2975039" y="1990687"/>
                          <a:pt x="2993898" y="2047151"/>
                        </a:cubicBezTo>
                        <a:cubicBezTo>
                          <a:pt x="3007614" y="2007756"/>
                          <a:pt x="3040532" y="1978343"/>
                          <a:pt x="3074061" y="1953501"/>
                        </a:cubicBezTo>
                        <a:cubicBezTo>
                          <a:pt x="3122333" y="1917725"/>
                          <a:pt x="3175521" y="1887055"/>
                          <a:pt x="3233852" y="1872653"/>
                        </a:cubicBezTo>
                        <a:cubicBezTo>
                          <a:pt x="3292183" y="1858251"/>
                          <a:pt x="3356343" y="1861299"/>
                          <a:pt x="3409264" y="1889760"/>
                        </a:cubicBezTo>
                        <a:cubicBezTo>
                          <a:pt x="3459328" y="1916697"/>
                          <a:pt x="3496094" y="1964550"/>
                          <a:pt x="3517087" y="2017395"/>
                        </a:cubicBezTo>
                        <a:cubicBezTo>
                          <a:pt x="3559150" y="2123123"/>
                          <a:pt x="3538004" y="2251329"/>
                          <a:pt x="3464281" y="2337969"/>
                        </a:cubicBezTo>
                        <a:cubicBezTo>
                          <a:pt x="3503905" y="2306231"/>
                          <a:pt x="3565474" y="2297964"/>
                          <a:pt x="3604794" y="2330043"/>
                        </a:cubicBezTo>
                        <a:cubicBezTo>
                          <a:pt x="3644151" y="2362086"/>
                          <a:pt x="3641408" y="2436685"/>
                          <a:pt x="3594545" y="2456231"/>
                        </a:cubicBezTo>
                        <a:cubicBezTo>
                          <a:pt x="3647542" y="2434133"/>
                          <a:pt x="3702520" y="2434133"/>
                          <a:pt x="3745840" y="2473414"/>
                        </a:cubicBezTo>
                        <a:cubicBezTo>
                          <a:pt x="3775901" y="2500732"/>
                          <a:pt x="3795446" y="2533307"/>
                          <a:pt x="3808552" y="2568359"/>
                        </a:cubicBezTo>
                        <a:cubicBezTo>
                          <a:pt x="3812439" y="2568168"/>
                          <a:pt x="3816439" y="2568055"/>
                          <a:pt x="3820554" y="2568055"/>
                        </a:cubicBezTo>
                        <a:cubicBezTo>
                          <a:pt x="3860978" y="2568055"/>
                          <a:pt x="3917099" y="2580627"/>
                          <a:pt x="3951275" y="2608783"/>
                        </a:cubicBezTo>
                        <a:cubicBezTo>
                          <a:pt x="3988613" y="2639530"/>
                          <a:pt x="4009568" y="2687231"/>
                          <a:pt x="4019665" y="2738323"/>
                        </a:cubicBezTo>
                        <a:close/>
                      </a:path>
                    </a:pathLst>
                  </a:custGeom>
                  <a:solidFill>
                    <a:srgbClr val="8AC44C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6" name="任意多边形: 形状 255">
                    <a:extLst>
                      <a:ext uri="{FF2B5EF4-FFF2-40B4-BE49-F238E27FC236}">
                        <a16:creationId xmlns:a16="http://schemas.microsoft.com/office/drawing/2014/main" id="{8F42497F-FA43-2736-A33A-5C6F94D2B2BF}"/>
                      </a:ext>
                    </a:extLst>
                  </p:cNvPr>
                  <p:cNvSpPr/>
                  <p:nvPr/>
                </p:nvSpPr>
                <p:spPr>
                  <a:xfrm>
                    <a:off x="1524000" y="4195867"/>
                    <a:ext cx="3941787" cy="2662132"/>
                  </a:xfrm>
                  <a:custGeom>
                    <a:avLst/>
                    <a:gdLst>
                      <a:gd name="connsiteX0" fmla="*/ 3941788 w 3941787"/>
                      <a:gd name="connsiteY0" fmla="*/ 2662133 h 2662132"/>
                      <a:gd name="connsiteX1" fmla="*/ 726300 w 3941787"/>
                      <a:gd name="connsiteY1" fmla="*/ 2662133 h 2662132"/>
                      <a:gd name="connsiteX2" fmla="*/ 0 w 3941787"/>
                      <a:gd name="connsiteY2" fmla="*/ 2065258 h 2662132"/>
                      <a:gd name="connsiteX3" fmla="*/ 0 w 3941787"/>
                      <a:gd name="connsiteY3" fmla="*/ 131454 h 2662132"/>
                      <a:gd name="connsiteX4" fmla="*/ 13716 w 3941787"/>
                      <a:gd name="connsiteY4" fmla="*/ 121282 h 2662132"/>
                      <a:gd name="connsiteX5" fmla="*/ 393916 w 3941787"/>
                      <a:gd name="connsiteY5" fmla="*/ 15668 h 2662132"/>
                      <a:gd name="connsiteX6" fmla="*/ 583387 w 3941787"/>
                      <a:gd name="connsiteY6" fmla="*/ 287359 h 2662132"/>
                      <a:gd name="connsiteX7" fmla="*/ 506425 w 3941787"/>
                      <a:gd name="connsiteY7" fmla="*/ 726043 h 2662132"/>
                      <a:gd name="connsiteX8" fmla="*/ 839381 w 3941787"/>
                      <a:gd name="connsiteY8" fmla="*/ 780983 h 2662132"/>
                      <a:gd name="connsiteX9" fmla="*/ 1262024 w 3941787"/>
                      <a:gd name="connsiteY9" fmla="*/ 214550 h 2662132"/>
                      <a:gd name="connsiteX10" fmla="*/ 1463535 w 3941787"/>
                      <a:gd name="connsiteY10" fmla="*/ 171154 h 2662132"/>
                      <a:gd name="connsiteX11" fmla="*/ 1665656 w 3941787"/>
                      <a:gd name="connsiteY11" fmla="*/ 457781 h 2662132"/>
                      <a:gd name="connsiteX12" fmla="*/ 1517599 w 3941787"/>
                      <a:gd name="connsiteY12" fmla="*/ 987104 h 2662132"/>
                      <a:gd name="connsiteX13" fmla="*/ 1716138 w 3941787"/>
                      <a:gd name="connsiteY13" fmla="*/ 1064142 h 2662132"/>
                      <a:gd name="connsiteX14" fmla="*/ 1652397 w 3941787"/>
                      <a:gd name="connsiteY14" fmla="*/ 1312745 h 2662132"/>
                      <a:gd name="connsiteX15" fmla="*/ 1970608 w 3941787"/>
                      <a:gd name="connsiteY15" fmla="*/ 1435198 h 2662132"/>
                      <a:gd name="connsiteX16" fmla="*/ 2336940 w 3941787"/>
                      <a:gd name="connsiteY16" fmla="*/ 1216999 h 2662132"/>
                      <a:gd name="connsiteX17" fmla="*/ 2291258 w 3941787"/>
                      <a:gd name="connsiteY17" fmla="*/ 1782556 h 2662132"/>
                      <a:gd name="connsiteX18" fmla="*/ 2517839 w 3941787"/>
                      <a:gd name="connsiteY18" fmla="*/ 1739846 h 2662132"/>
                      <a:gd name="connsiteX19" fmla="*/ 2615108 w 3941787"/>
                      <a:gd name="connsiteY19" fmla="*/ 1982200 h 2662132"/>
                      <a:gd name="connsiteX20" fmla="*/ 2854986 w 3941787"/>
                      <a:gd name="connsiteY20" fmla="*/ 1915449 h 2662132"/>
                      <a:gd name="connsiteX21" fmla="*/ 2949169 w 3941787"/>
                      <a:gd name="connsiteY21" fmla="*/ 2024148 h 2662132"/>
                      <a:gd name="connsiteX22" fmla="*/ 2971114 w 3941787"/>
                      <a:gd name="connsiteY22" fmla="*/ 2160851 h 2662132"/>
                      <a:gd name="connsiteX23" fmla="*/ 3164091 w 3941787"/>
                      <a:gd name="connsiteY23" fmla="*/ 1935261 h 2662132"/>
                      <a:gd name="connsiteX24" fmla="*/ 3248901 w 3941787"/>
                      <a:gd name="connsiteY24" fmla="*/ 1906038 h 2662132"/>
                      <a:gd name="connsiteX25" fmla="*/ 3378937 w 3941787"/>
                      <a:gd name="connsiteY25" fmla="*/ 1981590 h 2662132"/>
                      <a:gd name="connsiteX26" fmla="*/ 3416465 w 3941787"/>
                      <a:gd name="connsiteY26" fmla="*/ 2132695 h 2662132"/>
                      <a:gd name="connsiteX27" fmla="*/ 3350476 w 3941787"/>
                      <a:gd name="connsiteY27" fmla="*/ 2400195 h 2662132"/>
                      <a:gd name="connsiteX28" fmla="*/ 3419551 w 3941787"/>
                      <a:gd name="connsiteY28" fmla="*/ 2352037 h 2662132"/>
                      <a:gd name="connsiteX29" fmla="*/ 3502114 w 3941787"/>
                      <a:gd name="connsiteY29" fmla="*/ 2334663 h 2662132"/>
                      <a:gd name="connsiteX30" fmla="*/ 3539719 w 3941787"/>
                      <a:gd name="connsiteY30" fmla="*/ 2396538 h 2662132"/>
                      <a:gd name="connsiteX31" fmla="*/ 3525355 w 3941787"/>
                      <a:gd name="connsiteY31" fmla="*/ 2468737 h 2662132"/>
                      <a:gd name="connsiteX32" fmla="*/ 3694519 w 3941787"/>
                      <a:gd name="connsiteY32" fmla="*/ 2453573 h 2662132"/>
                      <a:gd name="connsiteX33" fmla="*/ 3758222 w 3941787"/>
                      <a:gd name="connsiteY33" fmla="*/ 2621061 h 2662132"/>
                      <a:gd name="connsiteX34" fmla="*/ 3902735 w 3941787"/>
                      <a:gd name="connsiteY34" fmla="*/ 2591343 h 2662132"/>
                      <a:gd name="connsiteX35" fmla="*/ 3941788 w 3941787"/>
                      <a:gd name="connsiteY35" fmla="*/ 2662133 h 26621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</a:cxnLst>
                    <a:rect l="l" t="t" r="r" b="b"/>
                    <a:pathLst>
                      <a:path w="3941787" h="2662132">
                        <a:moveTo>
                          <a:pt x="3941788" y="2662133"/>
                        </a:moveTo>
                        <a:lnTo>
                          <a:pt x="726300" y="2662133"/>
                        </a:lnTo>
                        <a:cubicBezTo>
                          <a:pt x="452095" y="2507218"/>
                          <a:pt x="204749" y="2304450"/>
                          <a:pt x="0" y="2065258"/>
                        </a:cubicBezTo>
                        <a:lnTo>
                          <a:pt x="0" y="131454"/>
                        </a:lnTo>
                        <a:cubicBezTo>
                          <a:pt x="4572" y="127987"/>
                          <a:pt x="9144" y="124596"/>
                          <a:pt x="13716" y="121282"/>
                        </a:cubicBezTo>
                        <a:cubicBezTo>
                          <a:pt x="124854" y="40586"/>
                          <a:pt x="265557" y="-33176"/>
                          <a:pt x="393916" y="15668"/>
                        </a:cubicBezTo>
                        <a:cubicBezTo>
                          <a:pt x="501891" y="56740"/>
                          <a:pt x="562928" y="173669"/>
                          <a:pt x="583387" y="287359"/>
                        </a:cubicBezTo>
                        <a:cubicBezTo>
                          <a:pt x="610248" y="436521"/>
                          <a:pt x="582435" y="594941"/>
                          <a:pt x="506425" y="726043"/>
                        </a:cubicBezTo>
                        <a:cubicBezTo>
                          <a:pt x="585330" y="608923"/>
                          <a:pt x="802310" y="644738"/>
                          <a:pt x="839381" y="780983"/>
                        </a:cubicBezTo>
                        <a:cubicBezTo>
                          <a:pt x="886473" y="541982"/>
                          <a:pt x="1046302" y="327746"/>
                          <a:pt x="1262024" y="214550"/>
                        </a:cubicBezTo>
                        <a:cubicBezTo>
                          <a:pt x="1324089" y="181975"/>
                          <a:pt x="1394841" y="157019"/>
                          <a:pt x="1463535" y="171154"/>
                        </a:cubicBezTo>
                        <a:cubicBezTo>
                          <a:pt x="1586065" y="196453"/>
                          <a:pt x="1651406" y="333499"/>
                          <a:pt x="1665656" y="457781"/>
                        </a:cubicBezTo>
                        <a:cubicBezTo>
                          <a:pt x="1686992" y="644433"/>
                          <a:pt x="1632699" y="838629"/>
                          <a:pt x="1517599" y="987104"/>
                        </a:cubicBezTo>
                        <a:cubicBezTo>
                          <a:pt x="1574825" y="920810"/>
                          <a:pt x="1695564" y="979027"/>
                          <a:pt x="1716138" y="1064142"/>
                        </a:cubicBezTo>
                        <a:cubicBezTo>
                          <a:pt x="1736750" y="1149296"/>
                          <a:pt x="1693888" y="1235592"/>
                          <a:pt x="1652397" y="1312745"/>
                        </a:cubicBezTo>
                        <a:cubicBezTo>
                          <a:pt x="1758772" y="1224886"/>
                          <a:pt x="1950530" y="1298724"/>
                          <a:pt x="1970608" y="1435198"/>
                        </a:cubicBezTo>
                        <a:cubicBezTo>
                          <a:pt x="1949653" y="1292476"/>
                          <a:pt x="2230907" y="1117978"/>
                          <a:pt x="2336940" y="1216999"/>
                        </a:cubicBezTo>
                        <a:cubicBezTo>
                          <a:pt x="2470404" y="1341663"/>
                          <a:pt x="2386051" y="1643377"/>
                          <a:pt x="2291258" y="1782556"/>
                        </a:cubicBezTo>
                        <a:cubicBezTo>
                          <a:pt x="2347341" y="1723272"/>
                          <a:pt x="2443925" y="1703232"/>
                          <a:pt x="2517839" y="1739846"/>
                        </a:cubicBezTo>
                        <a:cubicBezTo>
                          <a:pt x="2603144" y="1782099"/>
                          <a:pt x="2646883" y="1892474"/>
                          <a:pt x="2615108" y="1982200"/>
                        </a:cubicBezTo>
                        <a:cubicBezTo>
                          <a:pt x="2651646" y="1895827"/>
                          <a:pt x="2773566" y="1868929"/>
                          <a:pt x="2854986" y="1915449"/>
                        </a:cubicBezTo>
                        <a:cubicBezTo>
                          <a:pt x="2896972" y="1939452"/>
                          <a:pt x="2930728" y="1979533"/>
                          <a:pt x="2949169" y="2024148"/>
                        </a:cubicBezTo>
                        <a:cubicBezTo>
                          <a:pt x="2967342" y="2068077"/>
                          <a:pt x="2958084" y="2114826"/>
                          <a:pt x="2971114" y="2160851"/>
                        </a:cubicBezTo>
                        <a:cubicBezTo>
                          <a:pt x="3013520" y="2067315"/>
                          <a:pt x="3073832" y="1987610"/>
                          <a:pt x="3164091" y="1935261"/>
                        </a:cubicBezTo>
                        <a:cubicBezTo>
                          <a:pt x="3190227" y="1920135"/>
                          <a:pt x="3218726" y="1907448"/>
                          <a:pt x="3248901" y="1906038"/>
                        </a:cubicBezTo>
                        <a:cubicBezTo>
                          <a:pt x="3301403" y="1903600"/>
                          <a:pt x="3351047" y="1937051"/>
                          <a:pt x="3378937" y="1981590"/>
                        </a:cubicBezTo>
                        <a:cubicBezTo>
                          <a:pt x="3406826" y="2026129"/>
                          <a:pt x="3415741" y="2080155"/>
                          <a:pt x="3416465" y="2132695"/>
                        </a:cubicBezTo>
                        <a:cubicBezTo>
                          <a:pt x="3417722" y="2225545"/>
                          <a:pt x="3394748" y="2318585"/>
                          <a:pt x="3350476" y="2400195"/>
                        </a:cubicBezTo>
                        <a:cubicBezTo>
                          <a:pt x="3372384" y="2382593"/>
                          <a:pt x="3395472" y="2366515"/>
                          <a:pt x="3419551" y="2352037"/>
                        </a:cubicBezTo>
                        <a:cubicBezTo>
                          <a:pt x="3444621" y="2336987"/>
                          <a:pt x="3475139" y="2323424"/>
                          <a:pt x="3502114" y="2334663"/>
                        </a:cubicBezTo>
                        <a:cubicBezTo>
                          <a:pt x="3525660" y="2344455"/>
                          <a:pt x="3538576" y="2371087"/>
                          <a:pt x="3539719" y="2396538"/>
                        </a:cubicBezTo>
                        <a:cubicBezTo>
                          <a:pt x="3540824" y="2421417"/>
                          <a:pt x="3532594" y="2445382"/>
                          <a:pt x="3525355" y="2468737"/>
                        </a:cubicBezTo>
                        <a:cubicBezTo>
                          <a:pt x="3574771" y="2431970"/>
                          <a:pt x="3641293" y="2405186"/>
                          <a:pt x="3694519" y="2453573"/>
                        </a:cubicBezTo>
                        <a:cubicBezTo>
                          <a:pt x="3739782" y="2494645"/>
                          <a:pt x="3751555" y="2560291"/>
                          <a:pt x="3758222" y="2621061"/>
                        </a:cubicBezTo>
                        <a:cubicBezTo>
                          <a:pt x="3749916" y="2545432"/>
                          <a:pt x="3871075" y="2565244"/>
                          <a:pt x="3902735" y="2591343"/>
                        </a:cubicBezTo>
                        <a:cubicBezTo>
                          <a:pt x="3921709" y="2606964"/>
                          <a:pt x="3934244" y="2632529"/>
                          <a:pt x="3941788" y="2662133"/>
                        </a:cubicBezTo>
                        <a:close/>
                      </a:path>
                    </a:pathLst>
                  </a:custGeom>
                  <a:solidFill>
                    <a:srgbClr val="71A140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257" name="图形 2">
                    <a:extLst>
                      <a:ext uri="{FF2B5EF4-FFF2-40B4-BE49-F238E27FC236}">
                        <a16:creationId xmlns:a16="http://schemas.microsoft.com/office/drawing/2014/main" id="{6C2B30B7-17B3-EDC9-3597-A8C66ABAC733}"/>
                      </a:ext>
                    </a:extLst>
                  </p:cNvPr>
                  <p:cNvGrpSpPr/>
                  <p:nvPr/>
                </p:nvGrpSpPr>
                <p:grpSpPr>
                  <a:xfrm>
                    <a:off x="3272675" y="4640507"/>
                    <a:ext cx="1312061" cy="1929723"/>
                    <a:chOff x="3272675" y="4640507"/>
                    <a:chExt cx="1312061" cy="1929723"/>
                  </a:xfrm>
                </p:grpSpPr>
                <p:sp>
                  <p:nvSpPr>
                    <p:cNvPr id="258" name="任意多边形: 形状 257">
                      <a:extLst>
                        <a:ext uri="{FF2B5EF4-FFF2-40B4-BE49-F238E27FC236}">
                          <a16:creationId xmlns:a16="http://schemas.microsoft.com/office/drawing/2014/main" id="{35EA17A0-E818-3F8B-9CC4-876031BA410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272675" y="5153177"/>
                      <a:ext cx="805510" cy="1417053"/>
                    </a:xfrm>
                    <a:custGeom>
                      <a:avLst/>
                      <a:gdLst>
                        <a:gd name="connsiteX0" fmla="*/ 805510 w 805510"/>
                        <a:gd name="connsiteY0" fmla="*/ 5182 h 1417053"/>
                        <a:gd name="connsiteX1" fmla="*/ 563728 w 805510"/>
                        <a:gd name="connsiteY1" fmla="*/ 333489 h 1417053"/>
                        <a:gd name="connsiteX2" fmla="*/ 264681 w 805510"/>
                        <a:gd name="connsiteY2" fmla="*/ 863994 h 1417053"/>
                        <a:gd name="connsiteX3" fmla="*/ 178994 w 805510"/>
                        <a:gd name="connsiteY3" fmla="*/ 1047331 h 1417053"/>
                        <a:gd name="connsiteX4" fmla="*/ 7315 w 805510"/>
                        <a:gd name="connsiteY4" fmla="*/ 1417053 h 1417053"/>
                        <a:gd name="connsiteX5" fmla="*/ 0 w 805510"/>
                        <a:gd name="connsiteY5" fmla="*/ 1414920 h 1417053"/>
                        <a:gd name="connsiteX6" fmla="*/ 3696 w 805510"/>
                        <a:gd name="connsiteY6" fmla="*/ 1389316 h 1417053"/>
                        <a:gd name="connsiteX7" fmla="*/ 29299 w 805510"/>
                        <a:gd name="connsiteY7" fmla="*/ 1262596 h 1417053"/>
                        <a:gd name="connsiteX8" fmla="*/ 197282 w 805510"/>
                        <a:gd name="connsiteY8" fmla="*/ 830047 h 1417053"/>
                        <a:gd name="connsiteX9" fmla="*/ 532600 w 805510"/>
                        <a:gd name="connsiteY9" fmla="*/ 311468 h 1417053"/>
                        <a:gd name="connsiteX10" fmla="*/ 799909 w 805510"/>
                        <a:gd name="connsiteY10" fmla="*/ 0 h 1417053"/>
                        <a:gd name="connsiteX11" fmla="*/ 805510 w 805510"/>
                        <a:gd name="connsiteY11" fmla="*/ 5182 h 1417053"/>
                        <a:gd name="connsiteX12" fmla="*/ 805510 w 805510"/>
                        <a:gd name="connsiteY12" fmla="*/ 5182 h 14170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805510" h="1417053">
                          <a:moveTo>
                            <a:pt x="805510" y="5182"/>
                          </a:moveTo>
                          <a:cubicBezTo>
                            <a:pt x="718376" y="109500"/>
                            <a:pt x="638861" y="220332"/>
                            <a:pt x="563728" y="333489"/>
                          </a:cubicBezTo>
                          <a:cubicBezTo>
                            <a:pt x="451904" y="503072"/>
                            <a:pt x="348691" y="678980"/>
                            <a:pt x="264681" y="863994"/>
                          </a:cubicBezTo>
                          <a:cubicBezTo>
                            <a:pt x="237096" y="924382"/>
                            <a:pt x="207493" y="987590"/>
                            <a:pt x="178994" y="1047331"/>
                          </a:cubicBezTo>
                          <a:cubicBezTo>
                            <a:pt x="119672" y="1170089"/>
                            <a:pt x="66142" y="1293457"/>
                            <a:pt x="7315" y="1417053"/>
                          </a:cubicBezTo>
                          <a:cubicBezTo>
                            <a:pt x="7315" y="1417053"/>
                            <a:pt x="0" y="1414920"/>
                            <a:pt x="0" y="1414920"/>
                          </a:cubicBezTo>
                          <a:cubicBezTo>
                            <a:pt x="1067" y="1406347"/>
                            <a:pt x="2476" y="1397851"/>
                            <a:pt x="3696" y="1389316"/>
                          </a:cubicBezTo>
                          <a:cubicBezTo>
                            <a:pt x="10173" y="1346797"/>
                            <a:pt x="19164" y="1304277"/>
                            <a:pt x="29299" y="1262596"/>
                          </a:cubicBezTo>
                          <a:cubicBezTo>
                            <a:pt x="67437" y="1112406"/>
                            <a:pt x="122720" y="965987"/>
                            <a:pt x="197282" y="830047"/>
                          </a:cubicBezTo>
                          <a:cubicBezTo>
                            <a:pt x="298132" y="650291"/>
                            <a:pt x="407403" y="475221"/>
                            <a:pt x="532600" y="311468"/>
                          </a:cubicBezTo>
                          <a:cubicBezTo>
                            <a:pt x="615887" y="202768"/>
                            <a:pt x="703288" y="97193"/>
                            <a:pt x="799909" y="0"/>
                          </a:cubicBezTo>
                          <a:cubicBezTo>
                            <a:pt x="799986" y="-38"/>
                            <a:pt x="805510" y="5182"/>
                            <a:pt x="805510" y="5182"/>
                          </a:cubicBezTo>
                          <a:lnTo>
                            <a:pt x="805510" y="5182"/>
                          </a:lnTo>
                          <a:close/>
                        </a:path>
                      </a:pathLst>
                    </a:custGeom>
                    <a:solidFill>
                      <a:srgbClr val="4C6B31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259" name="图形 2">
                      <a:extLst>
                        <a:ext uri="{FF2B5EF4-FFF2-40B4-BE49-F238E27FC236}">
                          <a16:creationId xmlns:a16="http://schemas.microsoft.com/office/drawing/2014/main" id="{B071FD5A-12CA-AE65-5658-414585D9139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878668" y="4640507"/>
                      <a:ext cx="706068" cy="660084"/>
                      <a:chOff x="3878668" y="4640507"/>
                      <a:chExt cx="706068" cy="660084"/>
                    </a:xfrm>
                  </p:grpSpPr>
                  <p:sp>
                    <p:nvSpPr>
                      <p:cNvPr id="260" name="任意多边形: 形状 259">
                        <a:extLst>
                          <a:ext uri="{FF2B5EF4-FFF2-40B4-BE49-F238E27FC236}">
                            <a16:creationId xmlns:a16="http://schemas.microsoft.com/office/drawing/2014/main" id="{42AD9903-3C71-D966-C476-8DC2F7BA934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951402" y="5123989"/>
                        <a:ext cx="167786" cy="161218"/>
                      </a:xfrm>
                      <a:custGeom>
                        <a:avLst/>
                        <a:gdLst>
                          <a:gd name="connsiteX0" fmla="*/ 156844 w 167786"/>
                          <a:gd name="connsiteY0" fmla="*/ 133049 h 161218"/>
                          <a:gd name="connsiteX1" fmla="*/ 32600 w 167786"/>
                          <a:gd name="connsiteY1" fmla="*/ 143069 h 161218"/>
                          <a:gd name="connsiteX2" fmla="*/ 14845 w 167786"/>
                          <a:gd name="connsiteY2" fmla="*/ 19701 h 161218"/>
                          <a:gd name="connsiteX3" fmla="*/ 126707 w 167786"/>
                          <a:gd name="connsiteY3" fmla="*/ 25187 h 161218"/>
                          <a:gd name="connsiteX4" fmla="*/ 156844 w 167786"/>
                          <a:gd name="connsiteY4" fmla="*/ 133049 h 16121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7786" h="161218">
                            <a:moveTo>
                              <a:pt x="156844" y="133049"/>
                            </a:moveTo>
                            <a:cubicBezTo>
                              <a:pt x="134289" y="161319"/>
                              <a:pt x="71843" y="174387"/>
                              <a:pt x="32600" y="143069"/>
                            </a:cubicBezTo>
                            <a:cubicBezTo>
                              <a:pt x="-6605" y="111789"/>
                              <a:pt x="-7748" y="47971"/>
                              <a:pt x="14845" y="19701"/>
                            </a:cubicBezTo>
                            <a:cubicBezTo>
                              <a:pt x="37401" y="-8569"/>
                              <a:pt x="87502" y="-6131"/>
                              <a:pt x="126707" y="25187"/>
                            </a:cubicBezTo>
                            <a:cubicBezTo>
                              <a:pt x="165912" y="56467"/>
                              <a:pt x="179437" y="104778"/>
                              <a:pt x="156844" y="133049"/>
                            </a:cubicBezTo>
                            <a:close/>
                          </a:path>
                        </a:pathLst>
                      </a:custGeom>
                      <a:solidFill>
                        <a:srgbClr val="629F42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grpSp>
                    <p:nvGrpSpPr>
                      <p:cNvPr id="261" name="图形 2">
                        <a:extLst>
                          <a:ext uri="{FF2B5EF4-FFF2-40B4-BE49-F238E27FC236}">
                            <a16:creationId xmlns:a16="http://schemas.microsoft.com/office/drawing/2014/main" id="{82C147F4-60CA-354F-2C75-9958555101D3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878668" y="4640507"/>
                        <a:ext cx="706068" cy="660084"/>
                        <a:chOff x="3878668" y="4640507"/>
                        <a:chExt cx="706068" cy="660084"/>
                      </a:xfrm>
                    </p:grpSpPr>
                    <p:grpSp>
                      <p:nvGrpSpPr>
                        <p:cNvPr id="262" name="图形 2">
                          <a:extLst>
                            <a:ext uri="{FF2B5EF4-FFF2-40B4-BE49-F238E27FC236}">
                              <a16:creationId xmlns:a16="http://schemas.microsoft.com/office/drawing/2014/main" id="{0B4380B5-76F8-90DD-1848-0AD8E3C5C85E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4186016" y="4867648"/>
                          <a:ext cx="390537" cy="318497"/>
                          <a:chOff x="4186016" y="4867648"/>
                          <a:chExt cx="390537" cy="318497"/>
                        </a:xfrm>
                      </p:grpSpPr>
                      <p:sp>
                        <p:nvSpPr>
                          <p:cNvPr id="263" name="任意多边形: 形状 262">
                            <a:extLst>
                              <a:ext uri="{FF2B5EF4-FFF2-40B4-BE49-F238E27FC236}">
                                <a16:creationId xmlns:a16="http://schemas.microsoft.com/office/drawing/2014/main" id="{1A67E48F-4265-6F2D-E8A9-480A908EB67B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186016" y="4867648"/>
                            <a:ext cx="390537" cy="318459"/>
                          </a:xfrm>
                          <a:custGeom>
                            <a:avLst/>
                            <a:gdLst>
                              <a:gd name="connsiteX0" fmla="*/ 364800 w 390537"/>
                              <a:gd name="connsiteY0" fmla="*/ 222854 h 318459"/>
                              <a:gd name="connsiteX1" fmla="*/ 304678 w 390537"/>
                              <a:gd name="connsiteY1" fmla="*/ 248610 h 318459"/>
                              <a:gd name="connsiteX2" fmla="*/ 260139 w 390537"/>
                              <a:gd name="connsiteY2" fmla="*/ 263164 h 318459"/>
                              <a:gd name="connsiteX3" fmla="*/ 80536 w 390537"/>
                              <a:gd name="connsiteY3" fmla="*/ 313037 h 318459"/>
                              <a:gd name="connsiteX4" fmla="*/ 41826 w 390537"/>
                              <a:gd name="connsiteY4" fmla="*/ 318218 h 318459"/>
                              <a:gd name="connsiteX5" fmla="*/ 1021 w 390537"/>
                              <a:gd name="connsiteY5" fmla="*/ 260420 h 318459"/>
                              <a:gd name="connsiteX6" fmla="*/ 46855 w 390537"/>
                              <a:gd name="connsiteY6" fmla="*/ 195193 h 318459"/>
                              <a:gd name="connsiteX7" fmla="*/ 109606 w 390537"/>
                              <a:gd name="connsiteY7" fmla="*/ 132481 h 318459"/>
                              <a:gd name="connsiteX8" fmla="*/ 246118 w 390537"/>
                              <a:gd name="connsiteY8" fmla="*/ 14218 h 318459"/>
                              <a:gd name="connsiteX9" fmla="*/ 360685 w 390537"/>
                              <a:gd name="connsiteY9" fmla="*/ 41879 h 318459"/>
                              <a:gd name="connsiteX10" fmla="*/ 375011 w 390537"/>
                              <a:gd name="connsiteY10" fmla="*/ 76550 h 318459"/>
                              <a:gd name="connsiteX11" fmla="*/ 386745 w 390537"/>
                              <a:gd name="connsiteY11" fmla="*/ 188297 h 318459"/>
                              <a:gd name="connsiteX12" fmla="*/ 364800 w 390537"/>
                              <a:gd name="connsiteY12" fmla="*/ 222854 h 318459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</a:cxnLst>
                            <a:rect l="l" t="t" r="r" b="b"/>
                            <a:pathLst>
                              <a:path w="390537" h="318459">
                                <a:moveTo>
                                  <a:pt x="364800" y="222854"/>
                                </a:moveTo>
                                <a:cubicBezTo>
                                  <a:pt x="348684" y="235427"/>
                                  <a:pt x="326738" y="240875"/>
                                  <a:pt x="304678" y="248610"/>
                                </a:cubicBezTo>
                                <a:cubicBezTo>
                                  <a:pt x="289857" y="253791"/>
                                  <a:pt x="274998" y="258554"/>
                                  <a:pt x="260139" y="263164"/>
                                </a:cubicBezTo>
                                <a:cubicBezTo>
                                  <a:pt x="200398" y="281719"/>
                                  <a:pt x="140467" y="298368"/>
                                  <a:pt x="80536" y="313037"/>
                                </a:cubicBezTo>
                                <a:cubicBezTo>
                                  <a:pt x="67505" y="316237"/>
                                  <a:pt x="54170" y="319361"/>
                                  <a:pt x="41826" y="318218"/>
                                </a:cubicBezTo>
                                <a:cubicBezTo>
                                  <a:pt x="13670" y="315627"/>
                                  <a:pt x="-4618" y="289491"/>
                                  <a:pt x="1021" y="260420"/>
                                </a:cubicBezTo>
                                <a:cubicBezTo>
                                  <a:pt x="6088" y="234398"/>
                                  <a:pt x="27653" y="214853"/>
                                  <a:pt x="46855" y="195193"/>
                                </a:cubicBezTo>
                                <a:cubicBezTo>
                                  <a:pt x="67505" y="174048"/>
                                  <a:pt x="88346" y="153055"/>
                                  <a:pt x="109606" y="132481"/>
                                </a:cubicBezTo>
                                <a:cubicBezTo>
                                  <a:pt x="153116" y="90418"/>
                                  <a:pt x="198912" y="51975"/>
                                  <a:pt x="246118" y="14218"/>
                                </a:cubicBezTo>
                                <a:cubicBezTo>
                                  <a:pt x="281742" y="-14319"/>
                                  <a:pt x="337254" y="2750"/>
                                  <a:pt x="360685" y="41879"/>
                                </a:cubicBezTo>
                                <a:cubicBezTo>
                                  <a:pt x="367124" y="52623"/>
                                  <a:pt x="371201" y="64587"/>
                                  <a:pt x="375011" y="76550"/>
                                </a:cubicBezTo>
                                <a:cubicBezTo>
                                  <a:pt x="386555" y="112707"/>
                                  <a:pt x="396118" y="151493"/>
                                  <a:pt x="386745" y="188297"/>
                                </a:cubicBezTo>
                                <a:cubicBezTo>
                                  <a:pt x="382745" y="204185"/>
                                  <a:pt x="374934" y="214967"/>
                                  <a:pt x="364800" y="222854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7E6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64" name="任意多边形: 形状 263">
                            <a:extLst>
                              <a:ext uri="{FF2B5EF4-FFF2-40B4-BE49-F238E27FC236}">
                                <a16:creationId xmlns:a16="http://schemas.microsoft.com/office/drawing/2014/main" id="{B10F52DC-D5BC-3E5B-85D9-ED9705CED8EE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186054" y="4878257"/>
                            <a:ext cx="354129" cy="307888"/>
                          </a:xfrm>
                          <a:custGeom>
                            <a:avLst/>
                            <a:gdLst>
                              <a:gd name="connsiteX0" fmla="*/ 305783 w 354129"/>
                              <a:gd name="connsiteY0" fmla="*/ 241696 h 307888"/>
                              <a:gd name="connsiteX1" fmla="*/ 80536 w 354129"/>
                              <a:gd name="connsiteY1" fmla="*/ 302466 h 307888"/>
                              <a:gd name="connsiteX2" fmla="*/ 41826 w 354129"/>
                              <a:gd name="connsiteY2" fmla="*/ 307647 h 307888"/>
                              <a:gd name="connsiteX3" fmla="*/ 1021 w 354129"/>
                              <a:gd name="connsiteY3" fmla="*/ 249849 h 307888"/>
                              <a:gd name="connsiteX4" fmla="*/ 46855 w 354129"/>
                              <a:gd name="connsiteY4" fmla="*/ 184622 h 307888"/>
                              <a:gd name="connsiteX5" fmla="*/ 109606 w 354129"/>
                              <a:gd name="connsiteY5" fmla="*/ 121910 h 307888"/>
                              <a:gd name="connsiteX6" fmla="*/ 185844 w 354129"/>
                              <a:gd name="connsiteY6" fmla="*/ 52149 h 307888"/>
                              <a:gd name="connsiteX7" fmla="*/ 224973 w 354129"/>
                              <a:gd name="connsiteY7" fmla="*/ 19688 h 307888"/>
                              <a:gd name="connsiteX8" fmla="*/ 251109 w 354129"/>
                              <a:gd name="connsiteY8" fmla="*/ 142 h 307888"/>
                              <a:gd name="connsiteX9" fmla="*/ 251109 w 354129"/>
                              <a:gd name="connsiteY9" fmla="*/ 56797 h 307888"/>
                              <a:gd name="connsiteX10" fmla="*/ 252024 w 354129"/>
                              <a:gd name="connsiteY10" fmla="*/ 75085 h 307888"/>
                              <a:gd name="connsiteX11" fmla="*/ 263835 w 354129"/>
                              <a:gd name="connsiteY11" fmla="*/ 71504 h 307888"/>
                              <a:gd name="connsiteX12" fmla="*/ 294200 w 354129"/>
                              <a:gd name="connsiteY12" fmla="*/ 49482 h 307888"/>
                              <a:gd name="connsiteX13" fmla="*/ 330243 w 354129"/>
                              <a:gd name="connsiteY13" fmla="*/ 48072 h 307888"/>
                              <a:gd name="connsiteX14" fmla="*/ 333329 w 354129"/>
                              <a:gd name="connsiteY14" fmla="*/ 51006 h 307888"/>
                              <a:gd name="connsiteX15" fmla="*/ 333177 w 354129"/>
                              <a:gd name="connsiteY15" fmla="*/ 55311 h 307888"/>
                              <a:gd name="connsiteX16" fmla="*/ 293705 w 354129"/>
                              <a:gd name="connsiteY16" fmla="*/ 79924 h 307888"/>
                              <a:gd name="connsiteX17" fmla="*/ 294772 w 354129"/>
                              <a:gd name="connsiteY17" fmla="*/ 92878 h 307888"/>
                              <a:gd name="connsiteX18" fmla="*/ 312755 w 354129"/>
                              <a:gd name="connsiteY18" fmla="*/ 88077 h 307888"/>
                              <a:gd name="connsiteX19" fmla="*/ 315079 w 354129"/>
                              <a:gd name="connsiteY19" fmla="*/ 109223 h 307888"/>
                              <a:gd name="connsiteX20" fmla="*/ 281475 w 354129"/>
                              <a:gd name="connsiteY20" fmla="*/ 120843 h 307888"/>
                              <a:gd name="connsiteX21" fmla="*/ 282428 w 354129"/>
                              <a:gd name="connsiteY21" fmla="*/ 147094 h 307888"/>
                              <a:gd name="connsiteX22" fmla="*/ 307155 w 354129"/>
                              <a:gd name="connsiteY22" fmla="*/ 137302 h 307888"/>
                              <a:gd name="connsiteX23" fmla="*/ 313593 w 354129"/>
                              <a:gd name="connsiteY23" fmla="*/ 137645 h 307888"/>
                              <a:gd name="connsiteX24" fmla="*/ 318318 w 354129"/>
                              <a:gd name="connsiteY24" fmla="*/ 148313 h 307888"/>
                              <a:gd name="connsiteX25" fmla="*/ 311917 w 354129"/>
                              <a:gd name="connsiteY25" fmla="*/ 158981 h 307888"/>
                              <a:gd name="connsiteX26" fmla="*/ 307078 w 354129"/>
                              <a:gd name="connsiteY26" fmla="*/ 166144 h 307888"/>
                              <a:gd name="connsiteX27" fmla="*/ 311117 w 354129"/>
                              <a:gd name="connsiteY27" fmla="*/ 174564 h 307888"/>
                              <a:gd name="connsiteX28" fmla="*/ 328148 w 354129"/>
                              <a:gd name="connsiteY28" fmla="*/ 167173 h 307888"/>
                              <a:gd name="connsiteX29" fmla="*/ 346931 w 354129"/>
                              <a:gd name="connsiteY29" fmla="*/ 168087 h 307888"/>
                              <a:gd name="connsiteX30" fmla="*/ 344721 w 354129"/>
                              <a:gd name="connsiteY30" fmla="*/ 203101 h 307888"/>
                              <a:gd name="connsiteX31" fmla="*/ 325557 w 354129"/>
                              <a:gd name="connsiteY31" fmla="*/ 212055 h 307888"/>
                              <a:gd name="connsiteX32" fmla="*/ 325747 w 354129"/>
                              <a:gd name="connsiteY32" fmla="*/ 229428 h 307888"/>
                              <a:gd name="connsiteX33" fmla="*/ 312793 w 354129"/>
                              <a:gd name="connsiteY33" fmla="*/ 239525 h 307888"/>
                              <a:gd name="connsiteX34" fmla="*/ 305783 w 354129"/>
                              <a:gd name="connsiteY34" fmla="*/ 241696 h 30788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  <a:cxn ang="0">
                                <a:pos x="connsiteX29" y="connsiteY29"/>
                              </a:cxn>
                              <a:cxn ang="0">
                                <a:pos x="connsiteX30" y="connsiteY30"/>
                              </a:cxn>
                              <a:cxn ang="0">
                                <a:pos x="connsiteX31" y="connsiteY31"/>
                              </a:cxn>
                              <a:cxn ang="0">
                                <a:pos x="connsiteX32" y="connsiteY32"/>
                              </a:cxn>
                              <a:cxn ang="0">
                                <a:pos x="connsiteX33" y="connsiteY33"/>
                              </a:cxn>
                              <a:cxn ang="0">
                                <a:pos x="connsiteX34" y="connsiteY34"/>
                              </a:cxn>
                            </a:cxnLst>
                            <a:rect l="l" t="t" r="r" b="b"/>
                            <a:pathLst>
                              <a:path w="354129" h="307888">
                                <a:moveTo>
                                  <a:pt x="305783" y="241696"/>
                                </a:moveTo>
                                <a:cubicBezTo>
                                  <a:pt x="232288" y="264137"/>
                                  <a:pt x="155631" y="284026"/>
                                  <a:pt x="80536" y="302466"/>
                                </a:cubicBezTo>
                                <a:cubicBezTo>
                                  <a:pt x="67505" y="305666"/>
                                  <a:pt x="54170" y="308791"/>
                                  <a:pt x="41826" y="307647"/>
                                </a:cubicBezTo>
                                <a:cubicBezTo>
                                  <a:pt x="13670" y="305056"/>
                                  <a:pt x="-4618" y="278920"/>
                                  <a:pt x="1021" y="249849"/>
                                </a:cubicBezTo>
                                <a:cubicBezTo>
                                  <a:pt x="6088" y="223827"/>
                                  <a:pt x="27653" y="204282"/>
                                  <a:pt x="46855" y="184622"/>
                                </a:cubicBezTo>
                                <a:cubicBezTo>
                                  <a:pt x="67505" y="163477"/>
                                  <a:pt x="88346" y="142484"/>
                                  <a:pt x="109606" y="121910"/>
                                </a:cubicBezTo>
                                <a:cubicBezTo>
                                  <a:pt x="134371" y="97945"/>
                                  <a:pt x="159669" y="74551"/>
                                  <a:pt x="185844" y="52149"/>
                                </a:cubicBezTo>
                                <a:cubicBezTo>
                                  <a:pt x="198493" y="41328"/>
                                  <a:pt x="213543" y="31689"/>
                                  <a:pt x="224973" y="19688"/>
                                </a:cubicBezTo>
                                <a:cubicBezTo>
                                  <a:pt x="233507" y="10772"/>
                                  <a:pt x="235031" y="-1458"/>
                                  <a:pt x="251109" y="142"/>
                                </a:cubicBezTo>
                                <a:cubicBezTo>
                                  <a:pt x="287152" y="3762"/>
                                  <a:pt x="259301" y="41214"/>
                                  <a:pt x="251109" y="56797"/>
                                </a:cubicBezTo>
                                <a:cubicBezTo>
                                  <a:pt x="247909" y="62893"/>
                                  <a:pt x="245699" y="72342"/>
                                  <a:pt x="252024" y="75085"/>
                                </a:cubicBezTo>
                                <a:cubicBezTo>
                                  <a:pt x="255986" y="76800"/>
                                  <a:pt x="260406" y="74132"/>
                                  <a:pt x="263835" y="71504"/>
                                </a:cubicBezTo>
                                <a:cubicBezTo>
                                  <a:pt x="273741" y="63845"/>
                                  <a:pt x="282999" y="55082"/>
                                  <a:pt x="294200" y="49482"/>
                                </a:cubicBezTo>
                                <a:cubicBezTo>
                                  <a:pt x="305402" y="43881"/>
                                  <a:pt x="319385" y="41862"/>
                                  <a:pt x="330243" y="48072"/>
                                </a:cubicBezTo>
                                <a:cubicBezTo>
                                  <a:pt x="331501" y="48796"/>
                                  <a:pt x="332758" y="49672"/>
                                  <a:pt x="333329" y="51006"/>
                                </a:cubicBezTo>
                                <a:cubicBezTo>
                                  <a:pt x="333901" y="52377"/>
                                  <a:pt x="333634" y="53940"/>
                                  <a:pt x="333177" y="55311"/>
                                </a:cubicBezTo>
                                <a:cubicBezTo>
                                  <a:pt x="326890" y="74399"/>
                                  <a:pt x="304335" y="68227"/>
                                  <a:pt x="293705" y="79924"/>
                                </a:cubicBezTo>
                                <a:cubicBezTo>
                                  <a:pt x="290314" y="83657"/>
                                  <a:pt x="290238" y="90706"/>
                                  <a:pt x="294772" y="92878"/>
                                </a:cubicBezTo>
                                <a:cubicBezTo>
                                  <a:pt x="300525" y="95659"/>
                                  <a:pt x="306354" y="88687"/>
                                  <a:pt x="312755" y="88077"/>
                                </a:cubicBezTo>
                                <a:cubicBezTo>
                                  <a:pt x="327538" y="86705"/>
                                  <a:pt x="321937" y="103812"/>
                                  <a:pt x="315079" y="109223"/>
                                </a:cubicBezTo>
                                <a:cubicBezTo>
                                  <a:pt x="306393" y="116119"/>
                                  <a:pt x="291724" y="117185"/>
                                  <a:pt x="281475" y="120843"/>
                                </a:cubicBezTo>
                                <a:cubicBezTo>
                                  <a:pt x="262501" y="127587"/>
                                  <a:pt x="255377" y="154180"/>
                                  <a:pt x="282428" y="147094"/>
                                </a:cubicBezTo>
                                <a:cubicBezTo>
                                  <a:pt x="291038" y="144846"/>
                                  <a:pt x="298430" y="138940"/>
                                  <a:pt x="307155" y="137302"/>
                                </a:cubicBezTo>
                                <a:cubicBezTo>
                                  <a:pt x="309288" y="136921"/>
                                  <a:pt x="311574" y="136807"/>
                                  <a:pt x="313593" y="137645"/>
                                </a:cubicBezTo>
                                <a:cubicBezTo>
                                  <a:pt x="317480" y="139283"/>
                                  <a:pt x="319156" y="144160"/>
                                  <a:pt x="318318" y="148313"/>
                                </a:cubicBezTo>
                                <a:cubicBezTo>
                                  <a:pt x="317480" y="152466"/>
                                  <a:pt x="314775" y="155933"/>
                                  <a:pt x="311917" y="158981"/>
                                </a:cubicBezTo>
                                <a:cubicBezTo>
                                  <a:pt x="309936" y="161115"/>
                                  <a:pt x="307726" y="163286"/>
                                  <a:pt x="307078" y="166144"/>
                                </a:cubicBezTo>
                                <a:cubicBezTo>
                                  <a:pt x="306354" y="169420"/>
                                  <a:pt x="308107" y="173078"/>
                                  <a:pt x="311117" y="174564"/>
                                </a:cubicBezTo>
                                <a:cubicBezTo>
                                  <a:pt x="317594" y="177726"/>
                                  <a:pt x="323042" y="169687"/>
                                  <a:pt x="328148" y="167173"/>
                                </a:cubicBezTo>
                                <a:cubicBezTo>
                                  <a:pt x="334053" y="164239"/>
                                  <a:pt x="341635" y="164163"/>
                                  <a:pt x="346931" y="168087"/>
                                </a:cubicBezTo>
                                <a:cubicBezTo>
                                  <a:pt x="357104" y="175631"/>
                                  <a:pt x="356608" y="197576"/>
                                  <a:pt x="344721" y="203101"/>
                                </a:cubicBezTo>
                                <a:cubicBezTo>
                                  <a:pt x="338130" y="206187"/>
                                  <a:pt x="328567" y="205387"/>
                                  <a:pt x="325557" y="212055"/>
                                </a:cubicBezTo>
                                <a:cubicBezTo>
                                  <a:pt x="323157" y="217388"/>
                                  <a:pt x="327233" y="223751"/>
                                  <a:pt x="325747" y="229428"/>
                                </a:cubicBezTo>
                                <a:cubicBezTo>
                                  <a:pt x="324300" y="234953"/>
                                  <a:pt x="318280" y="237810"/>
                                  <a:pt x="312793" y="239525"/>
                                </a:cubicBezTo>
                                <a:cubicBezTo>
                                  <a:pt x="310546" y="240248"/>
                                  <a:pt x="308183" y="240972"/>
                                  <a:pt x="305783" y="241696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D582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265" name="图形 2">
                          <a:extLst>
                            <a:ext uri="{FF2B5EF4-FFF2-40B4-BE49-F238E27FC236}">
                              <a16:creationId xmlns:a16="http://schemas.microsoft.com/office/drawing/2014/main" id="{5A00E56E-5DC7-DA79-A637-41DD4F630469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4028925" y="4640507"/>
                          <a:ext cx="244730" cy="435230"/>
                          <a:chOff x="4028925" y="4640507"/>
                          <a:chExt cx="244730" cy="435230"/>
                        </a:xfrm>
                      </p:grpSpPr>
                      <p:sp>
                        <p:nvSpPr>
                          <p:cNvPr id="266" name="任意多边形: 形状 265">
                            <a:extLst>
                              <a:ext uri="{FF2B5EF4-FFF2-40B4-BE49-F238E27FC236}">
                                <a16:creationId xmlns:a16="http://schemas.microsoft.com/office/drawing/2014/main" id="{5B727DE0-F723-3721-4870-97FF76CB34E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033321" y="4640507"/>
                            <a:ext cx="240333" cy="435230"/>
                          </a:xfrm>
                          <a:custGeom>
                            <a:avLst/>
                            <a:gdLst>
                              <a:gd name="connsiteX0" fmla="*/ 240012 w 240333"/>
                              <a:gd name="connsiteY0" fmla="*/ 94104 h 435230"/>
                              <a:gd name="connsiteX1" fmla="*/ 229344 w 240333"/>
                              <a:gd name="connsiteY1" fmla="*/ 158607 h 435230"/>
                              <a:gd name="connsiteX2" fmla="*/ 217610 w 240333"/>
                              <a:gd name="connsiteY2" fmla="*/ 203946 h 435230"/>
                              <a:gd name="connsiteX3" fmla="*/ 162898 w 240333"/>
                              <a:gd name="connsiteY3" fmla="*/ 382140 h 435230"/>
                              <a:gd name="connsiteX4" fmla="*/ 146439 w 240333"/>
                              <a:gd name="connsiteY4" fmla="*/ 417534 h 435230"/>
                              <a:gd name="connsiteX5" fmla="*/ 75763 w 240333"/>
                              <a:gd name="connsiteY5" fmla="*/ 420773 h 435230"/>
                              <a:gd name="connsiteX6" fmla="*/ 45512 w 240333"/>
                              <a:gd name="connsiteY6" fmla="*/ 347049 h 435230"/>
                              <a:gd name="connsiteX7" fmla="*/ 26462 w 240333"/>
                              <a:gd name="connsiteY7" fmla="*/ 260372 h 435230"/>
                              <a:gd name="connsiteX8" fmla="*/ 363 w 240333"/>
                              <a:gd name="connsiteY8" fmla="*/ 81645 h 435230"/>
                              <a:gd name="connsiteX9" fmla="*/ 85365 w 240333"/>
                              <a:gd name="connsiteY9" fmla="*/ 34 h 435230"/>
                              <a:gd name="connsiteX10" fmla="*/ 122284 w 240333"/>
                              <a:gd name="connsiteY10" fmla="*/ 6626 h 435230"/>
                              <a:gd name="connsiteX11" fmla="*/ 222753 w 240333"/>
                              <a:gd name="connsiteY11" fmla="*/ 56918 h 435230"/>
                              <a:gd name="connsiteX12" fmla="*/ 240012 w 240333"/>
                              <a:gd name="connsiteY12" fmla="*/ 94104 h 43523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</a:cxnLst>
                            <a:rect l="l" t="t" r="r" b="b"/>
                            <a:pathLst>
                              <a:path w="240333" h="435230">
                                <a:moveTo>
                                  <a:pt x="240012" y="94104"/>
                                </a:moveTo>
                                <a:cubicBezTo>
                                  <a:pt x="241956" y="114449"/>
                                  <a:pt x="234679" y="135861"/>
                                  <a:pt x="229344" y="158607"/>
                                </a:cubicBezTo>
                                <a:cubicBezTo>
                                  <a:pt x="225763" y="173885"/>
                                  <a:pt x="221724" y="188972"/>
                                  <a:pt x="217610" y="203946"/>
                                </a:cubicBezTo>
                                <a:cubicBezTo>
                                  <a:pt x="201074" y="264258"/>
                                  <a:pt x="182824" y="323732"/>
                                  <a:pt x="162898" y="382140"/>
                                </a:cubicBezTo>
                                <a:cubicBezTo>
                                  <a:pt x="158555" y="394827"/>
                                  <a:pt x="154021" y="407781"/>
                                  <a:pt x="146439" y="417534"/>
                                </a:cubicBezTo>
                                <a:cubicBezTo>
                                  <a:pt x="129103" y="439861"/>
                                  <a:pt x="97214" y="441195"/>
                                  <a:pt x="75763" y="420773"/>
                                </a:cubicBezTo>
                                <a:cubicBezTo>
                                  <a:pt x="56561" y="402485"/>
                                  <a:pt x="51722" y="373757"/>
                                  <a:pt x="45512" y="347049"/>
                                </a:cubicBezTo>
                                <a:cubicBezTo>
                                  <a:pt x="38806" y="318246"/>
                                  <a:pt x="32367" y="289404"/>
                                  <a:pt x="26462" y="260372"/>
                                </a:cubicBezTo>
                                <a:cubicBezTo>
                                  <a:pt x="14460" y="201050"/>
                                  <a:pt x="6764" y="141766"/>
                                  <a:pt x="363" y="81645"/>
                                </a:cubicBezTo>
                                <a:cubicBezTo>
                                  <a:pt x="-4475" y="36268"/>
                                  <a:pt x="39797" y="-1299"/>
                                  <a:pt x="85365" y="34"/>
                                </a:cubicBezTo>
                                <a:cubicBezTo>
                                  <a:pt x="97899" y="415"/>
                                  <a:pt x="110168" y="3425"/>
                                  <a:pt x="122284" y="6626"/>
                                </a:cubicBezTo>
                                <a:cubicBezTo>
                                  <a:pt x="158974" y="16379"/>
                                  <a:pt x="196807" y="29219"/>
                                  <a:pt x="222753" y="56918"/>
                                </a:cubicBezTo>
                                <a:cubicBezTo>
                                  <a:pt x="233955" y="68919"/>
                                  <a:pt x="238831" y="81302"/>
                                  <a:pt x="240012" y="94104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7E6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67" name="任意多边形: 形状 266">
                            <a:extLst>
                              <a:ext uri="{FF2B5EF4-FFF2-40B4-BE49-F238E27FC236}">
                                <a16:creationId xmlns:a16="http://schemas.microsoft.com/office/drawing/2014/main" id="{44F058D4-9498-B8D6-BD47-9BC11683258E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028925" y="4674155"/>
                            <a:ext cx="240807" cy="401582"/>
                          </a:xfrm>
                          <a:custGeom>
                            <a:avLst/>
                            <a:gdLst>
                              <a:gd name="connsiteX0" fmla="*/ 237437 w 240807"/>
                              <a:gd name="connsiteY0" fmla="*/ 125988 h 401582"/>
                              <a:gd name="connsiteX1" fmla="*/ 167256 w 240807"/>
                              <a:gd name="connsiteY1" fmla="*/ 348492 h 401582"/>
                              <a:gd name="connsiteX2" fmla="*/ 150797 w 240807"/>
                              <a:gd name="connsiteY2" fmla="*/ 383886 h 401582"/>
                              <a:gd name="connsiteX3" fmla="*/ 80122 w 240807"/>
                              <a:gd name="connsiteY3" fmla="*/ 387125 h 401582"/>
                              <a:gd name="connsiteX4" fmla="*/ 49870 w 240807"/>
                              <a:gd name="connsiteY4" fmla="*/ 313401 h 401582"/>
                              <a:gd name="connsiteX5" fmla="*/ 30820 w 240807"/>
                              <a:gd name="connsiteY5" fmla="*/ 226724 h 401582"/>
                              <a:gd name="connsiteX6" fmla="*/ 13142 w 240807"/>
                              <a:gd name="connsiteY6" fmla="*/ 124921 h 401582"/>
                              <a:gd name="connsiteX7" fmla="*/ 6856 w 240807"/>
                              <a:gd name="connsiteY7" fmla="*/ 74476 h 401582"/>
                              <a:gd name="connsiteX8" fmla="*/ 4493 w 240807"/>
                              <a:gd name="connsiteY8" fmla="*/ 41939 h 401582"/>
                              <a:gd name="connsiteX9" fmla="*/ 52194 w 240807"/>
                              <a:gd name="connsiteY9" fmla="*/ 72457 h 401582"/>
                              <a:gd name="connsiteX10" fmla="*/ 68082 w 240807"/>
                              <a:gd name="connsiteY10" fmla="*/ 81525 h 401582"/>
                              <a:gd name="connsiteX11" fmla="*/ 71435 w 240807"/>
                              <a:gd name="connsiteY11" fmla="*/ 69637 h 401582"/>
                              <a:gd name="connsiteX12" fmla="*/ 69263 w 240807"/>
                              <a:gd name="connsiteY12" fmla="*/ 32185 h 401582"/>
                              <a:gd name="connsiteX13" fmla="*/ 87513 w 240807"/>
                              <a:gd name="connsiteY13" fmla="*/ 1057 h 401582"/>
                              <a:gd name="connsiteX14" fmla="*/ 91666 w 240807"/>
                              <a:gd name="connsiteY14" fmla="*/ 67 h 401582"/>
                              <a:gd name="connsiteX15" fmla="*/ 95209 w 240807"/>
                              <a:gd name="connsiteY15" fmla="*/ 2505 h 401582"/>
                              <a:gd name="connsiteX16" fmla="*/ 98296 w 240807"/>
                              <a:gd name="connsiteY16" fmla="*/ 31271 h 401582"/>
                              <a:gd name="connsiteX17" fmla="*/ 98753 w 240807"/>
                              <a:gd name="connsiteY17" fmla="*/ 54969 h 401582"/>
                              <a:gd name="connsiteX18" fmla="*/ 108201 w 240807"/>
                              <a:gd name="connsiteY18" fmla="*/ 66361 h 401582"/>
                              <a:gd name="connsiteX19" fmla="*/ 120127 w 240807"/>
                              <a:gd name="connsiteY19" fmla="*/ 59770 h 401582"/>
                              <a:gd name="connsiteX20" fmla="*/ 120432 w 240807"/>
                              <a:gd name="connsiteY20" fmla="*/ 53483 h 401582"/>
                              <a:gd name="connsiteX21" fmla="*/ 133614 w 240807"/>
                              <a:gd name="connsiteY21" fmla="*/ 53178 h 401582"/>
                              <a:gd name="connsiteX22" fmla="*/ 134757 w 240807"/>
                              <a:gd name="connsiteY22" fmla="*/ 69142 h 401582"/>
                              <a:gd name="connsiteX23" fmla="*/ 133081 w 240807"/>
                              <a:gd name="connsiteY23" fmla="*/ 116920 h 401582"/>
                              <a:gd name="connsiteX24" fmla="*/ 152626 w 240807"/>
                              <a:gd name="connsiteY24" fmla="*/ 112767 h 401582"/>
                              <a:gd name="connsiteX25" fmla="*/ 147635 w 240807"/>
                              <a:gd name="connsiteY25" fmla="*/ 85716 h 401582"/>
                              <a:gd name="connsiteX26" fmla="*/ 158684 w 240807"/>
                              <a:gd name="connsiteY26" fmla="*/ 66323 h 401582"/>
                              <a:gd name="connsiteX27" fmla="*/ 162684 w 240807"/>
                              <a:gd name="connsiteY27" fmla="*/ 65675 h 401582"/>
                              <a:gd name="connsiteX28" fmla="*/ 166304 w 240807"/>
                              <a:gd name="connsiteY28" fmla="*/ 75924 h 401582"/>
                              <a:gd name="connsiteX29" fmla="*/ 185392 w 240807"/>
                              <a:gd name="connsiteY29" fmla="*/ 79925 h 401582"/>
                              <a:gd name="connsiteX30" fmla="*/ 197698 w 240807"/>
                              <a:gd name="connsiteY30" fmla="*/ 51654 h 401582"/>
                              <a:gd name="connsiteX31" fmla="*/ 226045 w 240807"/>
                              <a:gd name="connsiteY31" fmla="*/ 72381 h 401582"/>
                              <a:gd name="connsiteX32" fmla="*/ 223264 w 240807"/>
                              <a:gd name="connsiteY32" fmla="*/ 93336 h 401582"/>
                              <a:gd name="connsiteX33" fmla="*/ 238008 w 240807"/>
                              <a:gd name="connsiteY33" fmla="*/ 102518 h 401582"/>
                              <a:gd name="connsiteX34" fmla="*/ 239532 w 240807"/>
                              <a:gd name="connsiteY34" fmla="*/ 118863 h 401582"/>
                              <a:gd name="connsiteX35" fmla="*/ 237437 w 240807"/>
                              <a:gd name="connsiteY35" fmla="*/ 125988 h 40158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  <a:cxn ang="0">
                                <a:pos x="connsiteX29" y="connsiteY29"/>
                              </a:cxn>
                              <a:cxn ang="0">
                                <a:pos x="connsiteX30" y="connsiteY30"/>
                              </a:cxn>
                              <a:cxn ang="0">
                                <a:pos x="connsiteX31" y="connsiteY31"/>
                              </a:cxn>
                              <a:cxn ang="0">
                                <a:pos x="connsiteX32" y="connsiteY32"/>
                              </a:cxn>
                              <a:cxn ang="0">
                                <a:pos x="connsiteX33" y="connsiteY33"/>
                              </a:cxn>
                              <a:cxn ang="0">
                                <a:pos x="connsiteX34" y="connsiteY34"/>
                              </a:cxn>
                              <a:cxn ang="0">
                                <a:pos x="connsiteX35" y="connsiteY35"/>
                              </a:cxn>
                            </a:cxnLst>
                            <a:rect l="l" t="t" r="r" b="b"/>
                            <a:pathLst>
                              <a:path w="240807" h="401582">
                                <a:moveTo>
                                  <a:pt x="237437" y="125988"/>
                                </a:moveTo>
                                <a:cubicBezTo>
                                  <a:pt x="216748" y="200016"/>
                                  <a:pt x="192212" y="275301"/>
                                  <a:pt x="167256" y="348492"/>
                                </a:cubicBezTo>
                                <a:cubicBezTo>
                                  <a:pt x="162913" y="361179"/>
                                  <a:pt x="158379" y="374133"/>
                                  <a:pt x="150797" y="383886"/>
                                </a:cubicBezTo>
                                <a:cubicBezTo>
                                  <a:pt x="133462" y="406213"/>
                                  <a:pt x="101572" y="407547"/>
                                  <a:pt x="80122" y="387125"/>
                                </a:cubicBezTo>
                                <a:cubicBezTo>
                                  <a:pt x="60919" y="368837"/>
                                  <a:pt x="56081" y="340109"/>
                                  <a:pt x="49870" y="313401"/>
                                </a:cubicBezTo>
                                <a:cubicBezTo>
                                  <a:pt x="43165" y="284598"/>
                                  <a:pt x="36726" y="255756"/>
                                  <a:pt x="30820" y="226724"/>
                                </a:cubicBezTo>
                                <a:cubicBezTo>
                                  <a:pt x="23962" y="192967"/>
                                  <a:pt x="17904" y="159020"/>
                                  <a:pt x="13142" y="124921"/>
                                </a:cubicBezTo>
                                <a:cubicBezTo>
                                  <a:pt x="10856" y="108462"/>
                                  <a:pt x="10818" y="90554"/>
                                  <a:pt x="6856" y="74476"/>
                                </a:cubicBezTo>
                                <a:cubicBezTo>
                                  <a:pt x="3922" y="62475"/>
                                  <a:pt x="-5527" y="54626"/>
                                  <a:pt x="4493" y="41939"/>
                                </a:cubicBezTo>
                                <a:cubicBezTo>
                                  <a:pt x="26972" y="13516"/>
                                  <a:pt x="43508" y="57179"/>
                                  <a:pt x="52194" y="72457"/>
                                </a:cubicBezTo>
                                <a:cubicBezTo>
                                  <a:pt x="55585" y="78477"/>
                                  <a:pt x="62367" y="85411"/>
                                  <a:pt x="68082" y="81525"/>
                                </a:cubicBezTo>
                                <a:cubicBezTo>
                                  <a:pt x="71664" y="79086"/>
                                  <a:pt x="71816" y="73943"/>
                                  <a:pt x="71435" y="69637"/>
                                </a:cubicBezTo>
                                <a:cubicBezTo>
                                  <a:pt x="70292" y="57141"/>
                                  <a:pt x="67930" y="44644"/>
                                  <a:pt x="69263" y="32185"/>
                                </a:cubicBezTo>
                                <a:cubicBezTo>
                                  <a:pt x="70559" y="19727"/>
                                  <a:pt x="76388" y="6849"/>
                                  <a:pt x="87513" y="1057"/>
                                </a:cubicBezTo>
                                <a:cubicBezTo>
                                  <a:pt x="88809" y="372"/>
                                  <a:pt x="90218" y="-200"/>
                                  <a:pt x="91666" y="67"/>
                                </a:cubicBezTo>
                                <a:cubicBezTo>
                                  <a:pt x="93114" y="334"/>
                                  <a:pt x="94295" y="1401"/>
                                  <a:pt x="95209" y="2505"/>
                                </a:cubicBezTo>
                                <a:cubicBezTo>
                                  <a:pt x="101496" y="10202"/>
                                  <a:pt x="99782" y="21403"/>
                                  <a:pt x="98296" y="31271"/>
                                </a:cubicBezTo>
                                <a:cubicBezTo>
                                  <a:pt x="97267" y="38129"/>
                                  <a:pt x="97191" y="48263"/>
                                  <a:pt x="98753" y="54969"/>
                                </a:cubicBezTo>
                                <a:cubicBezTo>
                                  <a:pt x="99934" y="59999"/>
                                  <a:pt x="103249" y="64837"/>
                                  <a:pt x="108201" y="66361"/>
                                </a:cubicBezTo>
                                <a:cubicBezTo>
                                  <a:pt x="113117" y="67885"/>
                                  <a:pt x="119403" y="64875"/>
                                  <a:pt x="120127" y="59770"/>
                                </a:cubicBezTo>
                                <a:cubicBezTo>
                                  <a:pt x="120432" y="57674"/>
                                  <a:pt x="119822" y="55503"/>
                                  <a:pt x="120432" y="53483"/>
                                </a:cubicBezTo>
                                <a:cubicBezTo>
                                  <a:pt x="121994" y="48225"/>
                                  <a:pt x="130490" y="48644"/>
                                  <a:pt x="133614" y="53178"/>
                                </a:cubicBezTo>
                                <a:cubicBezTo>
                                  <a:pt x="136700" y="57712"/>
                                  <a:pt x="135938" y="63770"/>
                                  <a:pt x="134757" y="69142"/>
                                </a:cubicBezTo>
                                <a:cubicBezTo>
                                  <a:pt x="131595" y="83963"/>
                                  <a:pt x="116584" y="105337"/>
                                  <a:pt x="133081" y="116920"/>
                                </a:cubicBezTo>
                                <a:cubicBezTo>
                                  <a:pt x="139291" y="121301"/>
                                  <a:pt x="149464" y="119701"/>
                                  <a:pt x="152626" y="112767"/>
                                </a:cubicBezTo>
                                <a:cubicBezTo>
                                  <a:pt x="156512" y="104233"/>
                                  <a:pt x="148702" y="95050"/>
                                  <a:pt x="147635" y="85716"/>
                                </a:cubicBezTo>
                                <a:cubicBezTo>
                                  <a:pt x="146759" y="77829"/>
                                  <a:pt x="151407" y="69599"/>
                                  <a:pt x="158684" y="66323"/>
                                </a:cubicBezTo>
                                <a:cubicBezTo>
                                  <a:pt x="159941" y="65751"/>
                                  <a:pt x="161351" y="65332"/>
                                  <a:pt x="162684" y="65675"/>
                                </a:cubicBezTo>
                                <a:cubicBezTo>
                                  <a:pt x="166457" y="66704"/>
                                  <a:pt x="166037" y="72000"/>
                                  <a:pt x="166304" y="75924"/>
                                </a:cubicBezTo>
                                <a:cubicBezTo>
                                  <a:pt x="167218" y="89259"/>
                                  <a:pt x="179563" y="87545"/>
                                  <a:pt x="185392" y="79925"/>
                                </a:cubicBezTo>
                                <a:cubicBezTo>
                                  <a:pt x="191945" y="71352"/>
                                  <a:pt x="182801" y="57331"/>
                                  <a:pt x="197698" y="51654"/>
                                </a:cubicBezTo>
                                <a:cubicBezTo>
                                  <a:pt x="209548" y="47158"/>
                                  <a:pt x="227759" y="59389"/>
                                  <a:pt x="226045" y="72381"/>
                                </a:cubicBezTo>
                                <a:cubicBezTo>
                                  <a:pt x="225092" y="79620"/>
                                  <a:pt x="219263" y="87240"/>
                                  <a:pt x="223264" y="93336"/>
                                </a:cubicBezTo>
                                <a:cubicBezTo>
                                  <a:pt x="226464" y="98251"/>
                                  <a:pt x="234008" y="98212"/>
                                  <a:pt x="238008" y="102518"/>
                                </a:cubicBezTo>
                                <a:cubicBezTo>
                                  <a:pt x="241894" y="106709"/>
                                  <a:pt x="241056" y="113339"/>
                                  <a:pt x="239532" y="118863"/>
                                </a:cubicBezTo>
                                <a:cubicBezTo>
                                  <a:pt x="238770" y="121225"/>
                                  <a:pt x="238123" y="123625"/>
                                  <a:pt x="237437" y="125988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D582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268" name="图形 2">
                          <a:extLst>
                            <a:ext uri="{FF2B5EF4-FFF2-40B4-BE49-F238E27FC236}">
                              <a16:creationId xmlns:a16="http://schemas.microsoft.com/office/drawing/2014/main" id="{5AEF26BC-F69E-D560-3EC7-1FABC71F18C8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878668" y="4700453"/>
                          <a:ext cx="235041" cy="516284"/>
                          <a:chOff x="3878668" y="4700453"/>
                          <a:chExt cx="235041" cy="516284"/>
                        </a:xfrm>
                      </p:grpSpPr>
                      <p:sp>
                        <p:nvSpPr>
                          <p:cNvPr id="269" name="任意多边形: 形状 268">
                            <a:extLst>
                              <a:ext uri="{FF2B5EF4-FFF2-40B4-BE49-F238E27FC236}">
                                <a16:creationId xmlns:a16="http://schemas.microsoft.com/office/drawing/2014/main" id="{CD242A5A-2393-F96A-7FD1-7E654DED3D1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78668" y="4700453"/>
                            <a:ext cx="235041" cy="516284"/>
                          </a:xfrm>
                          <a:custGeom>
                            <a:avLst/>
                            <a:gdLst>
                              <a:gd name="connsiteX0" fmla="*/ 233846 w 235041"/>
                              <a:gd name="connsiteY0" fmla="*/ 176613 h 516284"/>
                              <a:gd name="connsiteX1" fmla="*/ 234417 w 235041"/>
                              <a:gd name="connsiteY1" fmla="*/ 238602 h 516284"/>
                              <a:gd name="connsiteX2" fmla="*/ 231598 w 235041"/>
                              <a:gd name="connsiteY2" fmla="*/ 282684 h 516284"/>
                              <a:gd name="connsiteX3" fmla="*/ 212700 w 235041"/>
                              <a:gd name="connsiteY3" fmla="*/ 457410 h 516284"/>
                              <a:gd name="connsiteX4" fmla="*/ 203823 w 235041"/>
                              <a:gd name="connsiteY4" fmla="*/ 493072 h 516284"/>
                              <a:gd name="connsiteX5" fmla="*/ 139586 w 235041"/>
                              <a:gd name="connsiteY5" fmla="*/ 508045 h 516284"/>
                              <a:gd name="connsiteX6" fmla="*/ 98857 w 235041"/>
                              <a:gd name="connsiteY6" fmla="*/ 444723 h 516284"/>
                              <a:gd name="connsiteX7" fmla="*/ 66168 w 235041"/>
                              <a:gd name="connsiteY7" fmla="*/ 367456 h 516284"/>
                              <a:gd name="connsiteX8" fmla="*/ 13666 w 235041"/>
                              <a:gd name="connsiteY8" fmla="*/ 216047 h 516284"/>
                              <a:gd name="connsiteX9" fmla="*/ 11075 w 235041"/>
                              <a:gd name="connsiteY9" fmla="*/ 206484 h 516284"/>
                              <a:gd name="connsiteX10" fmla="*/ 26125 w 235041"/>
                              <a:gd name="connsiteY10" fmla="*/ 41091 h 516284"/>
                              <a:gd name="connsiteX11" fmla="*/ 97372 w 235041"/>
                              <a:gd name="connsiteY11" fmla="*/ 19 h 516284"/>
                              <a:gd name="connsiteX12" fmla="*/ 210529 w 235041"/>
                              <a:gd name="connsiteY12" fmla="*/ 81668 h 516284"/>
                              <a:gd name="connsiteX13" fmla="*/ 233846 w 235041"/>
                              <a:gd name="connsiteY13" fmla="*/ 176613 h 51628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</a:cxnLst>
                            <a:rect l="l" t="t" r="r" b="b"/>
                            <a:pathLst>
                              <a:path w="235041" h="516284">
                                <a:moveTo>
                                  <a:pt x="233846" y="176613"/>
                                </a:moveTo>
                                <a:cubicBezTo>
                                  <a:pt x="235370" y="197492"/>
                                  <a:pt x="235294" y="218142"/>
                                  <a:pt x="234417" y="238602"/>
                                </a:cubicBezTo>
                                <a:cubicBezTo>
                                  <a:pt x="233808" y="253384"/>
                                  <a:pt x="232741" y="268091"/>
                                  <a:pt x="231598" y="282684"/>
                                </a:cubicBezTo>
                                <a:cubicBezTo>
                                  <a:pt x="227026" y="341510"/>
                                  <a:pt x="220739" y="399803"/>
                                  <a:pt x="212700" y="457410"/>
                                </a:cubicBezTo>
                                <a:cubicBezTo>
                                  <a:pt x="210948" y="469945"/>
                                  <a:pt x="209043" y="482709"/>
                                  <a:pt x="203823" y="493072"/>
                                </a:cubicBezTo>
                                <a:cubicBezTo>
                                  <a:pt x="191821" y="516732"/>
                                  <a:pt x="162827" y="523361"/>
                                  <a:pt x="139586" y="508045"/>
                                </a:cubicBezTo>
                                <a:cubicBezTo>
                                  <a:pt x="118746" y="494329"/>
                                  <a:pt x="109259" y="468459"/>
                                  <a:pt x="98857" y="444723"/>
                                </a:cubicBezTo>
                                <a:cubicBezTo>
                                  <a:pt x="87656" y="419119"/>
                                  <a:pt x="76645" y="393402"/>
                                  <a:pt x="66168" y="367456"/>
                                </a:cubicBezTo>
                                <a:cubicBezTo>
                                  <a:pt x="46127" y="317926"/>
                                  <a:pt x="27877" y="267482"/>
                                  <a:pt x="13666" y="216047"/>
                                </a:cubicBezTo>
                                <a:cubicBezTo>
                                  <a:pt x="12790" y="212846"/>
                                  <a:pt x="11913" y="209684"/>
                                  <a:pt x="11075" y="206484"/>
                                </a:cubicBezTo>
                                <a:cubicBezTo>
                                  <a:pt x="-3441" y="151772"/>
                                  <a:pt x="-8432" y="90240"/>
                                  <a:pt x="26125" y="41091"/>
                                </a:cubicBezTo>
                                <a:cubicBezTo>
                                  <a:pt x="42469" y="17850"/>
                                  <a:pt x="68949" y="629"/>
                                  <a:pt x="97372" y="19"/>
                                </a:cubicBezTo>
                                <a:cubicBezTo>
                                  <a:pt x="148464" y="-1009"/>
                                  <a:pt x="189536" y="38996"/>
                                  <a:pt x="210529" y="81668"/>
                                </a:cubicBezTo>
                                <a:cubicBezTo>
                                  <a:pt x="225083" y="111195"/>
                                  <a:pt x="231484" y="144457"/>
                                  <a:pt x="233846" y="176613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7E6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70" name="任意多边形: 形状 269">
                            <a:extLst>
                              <a:ext uri="{FF2B5EF4-FFF2-40B4-BE49-F238E27FC236}">
                                <a16:creationId xmlns:a16="http://schemas.microsoft.com/office/drawing/2014/main" id="{BD8CA323-31DA-AD58-EEFC-24BB73A280E0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92372" y="4865395"/>
                            <a:ext cx="220545" cy="351304"/>
                          </a:xfrm>
                          <a:custGeom>
                            <a:avLst/>
                            <a:gdLst>
                              <a:gd name="connsiteX0" fmla="*/ 219875 w 220545"/>
                              <a:gd name="connsiteY0" fmla="*/ 75680 h 351304"/>
                              <a:gd name="connsiteX1" fmla="*/ 199034 w 220545"/>
                              <a:gd name="connsiteY1" fmla="*/ 292431 h 351304"/>
                              <a:gd name="connsiteX2" fmla="*/ 190157 w 220545"/>
                              <a:gd name="connsiteY2" fmla="*/ 328092 h 351304"/>
                              <a:gd name="connsiteX3" fmla="*/ 125920 w 220545"/>
                              <a:gd name="connsiteY3" fmla="*/ 343066 h 351304"/>
                              <a:gd name="connsiteX4" fmla="*/ 85192 w 220545"/>
                              <a:gd name="connsiteY4" fmla="*/ 279743 h 351304"/>
                              <a:gd name="connsiteX5" fmla="*/ 52502 w 220545"/>
                              <a:gd name="connsiteY5" fmla="*/ 202477 h 351304"/>
                              <a:gd name="connsiteX6" fmla="*/ 0 w 220545"/>
                              <a:gd name="connsiteY6" fmla="*/ 51067 h 351304"/>
                              <a:gd name="connsiteX7" fmla="*/ 3391 w 220545"/>
                              <a:gd name="connsiteY7" fmla="*/ 40323 h 351304"/>
                              <a:gd name="connsiteX8" fmla="*/ 30137 w 220545"/>
                              <a:gd name="connsiteY8" fmla="*/ 47028 h 351304"/>
                              <a:gd name="connsiteX9" fmla="*/ 73076 w 220545"/>
                              <a:gd name="connsiteY9" fmla="*/ 160795 h 351304"/>
                              <a:gd name="connsiteX10" fmla="*/ 80467 w 220545"/>
                              <a:gd name="connsiteY10" fmla="*/ 167424 h 351304"/>
                              <a:gd name="connsiteX11" fmla="*/ 95479 w 220545"/>
                              <a:gd name="connsiteY11" fmla="*/ 150089 h 351304"/>
                              <a:gd name="connsiteX12" fmla="*/ 92888 w 220545"/>
                              <a:gd name="connsiteY12" fmla="*/ 118618 h 351304"/>
                              <a:gd name="connsiteX13" fmla="*/ 110033 w 220545"/>
                              <a:gd name="connsiteY13" fmla="*/ 105398 h 351304"/>
                              <a:gd name="connsiteX14" fmla="*/ 118682 w 220545"/>
                              <a:gd name="connsiteY14" fmla="*/ 129477 h 351304"/>
                              <a:gd name="connsiteX15" fmla="*/ 133236 w 220545"/>
                              <a:gd name="connsiteY15" fmla="*/ 145174 h 351304"/>
                              <a:gd name="connsiteX16" fmla="*/ 136970 w 220545"/>
                              <a:gd name="connsiteY16" fmla="*/ 138392 h 351304"/>
                              <a:gd name="connsiteX17" fmla="*/ 133960 w 220545"/>
                              <a:gd name="connsiteY17" fmla="*/ 94272 h 351304"/>
                              <a:gd name="connsiteX18" fmla="*/ 146799 w 220545"/>
                              <a:gd name="connsiteY18" fmla="*/ 39218 h 351304"/>
                              <a:gd name="connsiteX19" fmla="*/ 174955 w 220545"/>
                              <a:gd name="connsiteY19" fmla="*/ 90234 h 351304"/>
                              <a:gd name="connsiteX20" fmla="*/ 183642 w 220545"/>
                              <a:gd name="connsiteY20" fmla="*/ 95949 h 351304"/>
                              <a:gd name="connsiteX21" fmla="*/ 188062 w 220545"/>
                              <a:gd name="connsiteY21" fmla="*/ 91758 h 351304"/>
                              <a:gd name="connsiteX22" fmla="*/ 191491 w 220545"/>
                              <a:gd name="connsiteY22" fmla="*/ 60744 h 351304"/>
                              <a:gd name="connsiteX23" fmla="*/ 181851 w 220545"/>
                              <a:gd name="connsiteY23" fmla="*/ 30341 h 351304"/>
                              <a:gd name="connsiteX24" fmla="*/ 179375 w 220545"/>
                              <a:gd name="connsiteY24" fmla="*/ 14034 h 351304"/>
                              <a:gd name="connsiteX25" fmla="*/ 188252 w 220545"/>
                              <a:gd name="connsiteY25" fmla="*/ 889 h 351304"/>
                              <a:gd name="connsiteX26" fmla="*/ 206693 w 220545"/>
                              <a:gd name="connsiteY26" fmla="*/ 7519 h 351304"/>
                              <a:gd name="connsiteX27" fmla="*/ 213817 w 220545"/>
                              <a:gd name="connsiteY27" fmla="*/ 27178 h 351304"/>
                              <a:gd name="connsiteX28" fmla="*/ 219875 w 220545"/>
                              <a:gd name="connsiteY28" fmla="*/ 75680 h 35130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</a:cxnLst>
                            <a:rect l="l" t="t" r="r" b="b"/>
                            <a:pathLst>
                              <a:path w="220545" h="351304">
                                <a:moveTo>
                                  <a:pt x="219875" y="75680"/>
                                </a:moveTo>
                                <a:cubicBezTo>
                                  <a:pt x="223914" y="147193"/>
                                  <a:pt x="208788" y="222403"/>
                                  <a:pt x="199034" y="292431"/>
                                </a:cubicBezTo>
                                <a:cubicBezTo>
                                  <a:pt x="197282" y="304966"/>
                                  <a:pt x="195377" y="317729"/>
                                  <a:pt x="190157" y="328092"/>
                                </a:cubicBezTo>
                                <a:cubicBezTo>
                                  <a:pt x="178156" y="351752"/>
                                  <a:pt x="149162" y="358381"/>
                                  <a:pt x="125920" y="343066"/>
                                </a:cubicBezTo>
                                <a:cubicBezTo>
                                  <a:pt x="105080" y="329349"/>
                                  <a:pt x="95593" y="303480"/>
                                  <a:pt x="85192" y="279743"/>
                                </a:cubicBezTo>
                                <a:cubicBezTo>
                                  <a:pt x="73990" y="254140"/>
                                  <a:pt x="62979" y="228422"/>
                                  <a:pt x="52502" y="202477"/>
                                </a:cubicBezTo>
                                <a:cubicBezTo>
                                  <a:pt x="32461" y="152947"/>
                                  <a:pt x="14211" y="102502"/>
                                  <a:pt x="0" y="51067"/>
                                </a:cubicBezTo>
                                <a:cubicBezTo>
                                  <a:pt x="381" y="46990"/>
                                  <a:pt x="1257" y="43104"/>
                                  <a:pt x="3391" y="40323"/>
                                </a:cubicBezTo>
                                <a:cubicBezTo>
                                  <a:pt x="9563" y="32207"/>
                                  <a:pt x="22403" y="37884"/>
                                  <a:pt x="30137" y="47028"/>
                                </a:cubicBezTo>
                                <a:cubicBezTo>
                                  <a:pt x="55664" y="77280"/>
                                  <a:pt x="48768" y="129058"/>
                                  <a:pt x="73076" y="160795"/>
                                </a:cubicBezTo>
                                <a:cubicBezTo>
                                  <a:pt x="75209" y="163576"/>
                                  <a:pt x="77648" y="166205"/>
                                  <a:pt x="80467" y="167424"/>
                                </a:cubicBezTo>
                                <a:cubicBezTo>
                                  <a:pt x="88926" y="171120"/>
                                  <a:pt x="95402" y="160452"/>
                                  <a:pt x="95479" y="150089"/>
                                </a:cubicBezTo>
                                <a:cubicBezTo>
                                  <a:pt x="95555" y="139726"/>
                                  <a:pt x="92050" y="128791"/>
                                  <a:pt x="92888" y="118618"/>
                                </a:cubicBezTo>
                                <a:cubicBezTo>
                                  <a:pt x="93688" y="108446"/>
                                  <a:pt x="102222" y="99378"/>
                                  <a:pt x="110033" y="105398"/>
                                </a:cubicBezTo>
                                <a:cubicBezTo>
                                  <a:pt x="116434" y="110351"/>
                                  <a:pt x="117081" y="120828"/>
                                  <a:pt x="118682" y="129477"/>
                                </a:cubicBezTo>
                                <a:cubicBezTo>
                                  <a:pt x="120282" y="138126"/>
                                  <a:pt x="127406" y="148794"/>
                                  <a:pt x="133236" y="145174"/>
                                </a:cubicBezTo>
                                <a:cubicBezTo>
                                  <a:pt x="135293" y="143879"/>
                                  <a:pt x="136322" y="141136"/>
                                  <a:pt x="136970" y="138392"/>
                                </a:cubicBezTo>
                                <a:cubicBezTo>
                                  <a:pt x="140170" y="124867"/>
                                  <a:pt x="136588" y="109170"/>
                                  <a:pt x="133960" y="94272"/>
                                </a:cubicBezTo>
                                <a:cubicBezTo>
                                  <a:pt x="131331" y="79299"/>
                                  <a:pt x="122339" y="40399"/>
                                  <a:pt x="146799" y="39218"/>
                                </a:cubicBezTo>
                                <a:cubicBezTo>
                                  <a:pt x="171869" y="38037"/>
                                  <a:pt x="167602" y="75565"/>
                                  <a:pt x="174955" y="90234"/>
                                </a:cubicBezTo>
                                <a:cubicBezTo>
                                  <a:pt x="176670" y="93625"/>
                                  <a:pt x="180023" y="97016"/>
                                  <a:pt x="183642" y="95949"/>
                                </a:cubicBezTo>
                                <a:cubicBezTo>
                                  <a:pt x="185623" y="95377"/>
                                  <a:pt x="187033" y="93549"/>
                                  <a:pt x="188062" y="91758"/>
                                </a:cubicBezTo>
                                <a:cubicBezTo>
                                  <a:pt x="193396" y="82538"/>
                                  <a:pt x="193586" y="71146"/>
                                  <a:pt x="191491" y="60744"/>
                                </a:cubicBezTo>
                                <a:cubicBezTo>
                                  <a:pt x="189357" y="50343"/>
                                  <a:pt x="185090" y="40475"/>
                                  <a:pt x="181851" y="30341"/>
                                </a:cubicBezTo>
                                <a:cubicBezTo>
                                  <a:pt x="180175" y="25045"/>
                                  <a:pt x="178727" y="19520"/>
                                  <a:pt x="179375" y="14034"/>
                                </a:cubicBezTo>
                                <a:cubicBezTo>
                                  <a:pt x="180023" y="8509"/>
                                  <a:pt x="183109" y="2985"/>
                                  <a:pt x="188252" y="889"/>
                                </a:cubicBezTo>
                                <a:cubicBezTo>
                                  <a:pt x="194767" y="-1778"/>
                                  <a:pt x="202463" y="1880"/>
                                  <a:pt x="206693" y="7519"/>
                                </a:cubicBezTo>
                                <a:cubicBezTo>
                                  <a:pt x="210883" y="13157"/>
                                  <a:pt x="212408" y="20282"/>
                                  <a:pt x="213817" y="27178"/>
                                </a:cubicBezTo>
                                <a:cubicBezTo>
                                  <a:pt x="217018" y="43142"/>
                                  <a:pt x="218961" y="59335"/>
                                  <a:pt x="219875" y="7568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D582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271" name="图形 2">
                          <a:extLst>
                            <a:ext uri="{FF2B5EF4-FFF2-40B4-BE49-F238E27FC236}">
                              <a16:creationId xmlns:a16="http://schemas.microsoft.com/office/drawing/2014/main" id="{D396FB00-138E-E42A-38F8-7319883448E2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4052874" y="5052369"/>
                          <a:ext cx="531862" cy="248222"/>
                          <a:chOff x="4052874" y="5052369"/>
                          <a:chExt cx="531862" cy="248222"/>
                        </a:xfrm>
                      </p:grpSpPr>
                      <p:sp>
                        <p:nvSpPr>
                          <p:cNvPr id="272" name="任意多边形: 形状 271">
                            <a:extLst>
                              <a:ext uri="{FF2B5EF4-FFF2-40B4-BE49-F238E27FC236}">
                                <a16:creationId xmlns:a16="http://schemas.microsoft.com/office/drawing/2014/main" id="{89D0EBF0-6225-D165-97FB-4D967848278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052874" y="5052369"/>
                            <a:ext cx="531862" cy="248222"/>
                          </a:xfrm>
                          <a:custGeom>
                            <a:avLst/>
                            <a:gdLst>
                              <a:gd name="connsiteX0" fmla="*/ 354762 w 531862"/>
                              <a:gd name="connsiteY0" fmla="*/ 248217 h 248222"/>
                              <a:gd name="connsiteX1" fmla="*/ 289192 w 531862"/>
                              <a:gd name="connsiteY1" fmla="*/ 244293 h 248222"/>
                              <a:gd name="connsiteX2" fmla="*/ 242748 w 531862"/>
                              <a:gd name="connsiteY2" fmla="*/ 238045 h 248222"/>
                              <a:gd name="connsiteX3" fmla="*/ 59296 w 531862"/>
                              <a:gd name="connsiteY3" fmla="*/ 205012 h 248222"/>
                              <a:gd name="connsiteX4" fmla="*/ 22187 w 531862"/>
                              <a:gd name="connsiteY4" fmla="*/ 192896 h 248222"/>
                              <a:gd name="connsiteX5" fmla="*/ 10528 w 531862"/>
                              <a:gd name="connsiteY5" fmla="*/ 123135 h 248222"/>
                              <a:gd name="connsiteX6" fmla="*/ 80099 w 531862"/>
                              <a:gd name="connsiteY6" fmla="*/ 84273 h 248222"/>
                              <a:gd name="connsiteX7" fmla="*/ 163881 w 531862"/>
                              <a:gd name="connsiteY7" fmla="*/ 55012 h 248222"/>
                              <a:gd name="connsiteX8" fmla="*/ 327330 w 531862"/>
                              <a:gd name="connsiteY8" fmla="*/ 10054 h 248222"/>
                              <a:gd name="connsiteX9" fmla="*/ 337617 w 531862"/>
                              <a:gd name="connsiteY9" fmla="*/ 7997 h 248222"/>
                              <a:gd name="connsiteX10" fmla="*/ 460451 w 531862"/>
                              <a:gd name="connsiteY10" fmla="*/ 9597 h 248222"/>
                              <a:gd name="connsiteX11" fmla="*/ 525298 w 531862"/>
                              <a:gd name="connsiteY11" fmla="*/ 99017 h 248222"/>
                              <a:gd name="connsiteX12" fmla="*/ 527241 w 531862"/>
                              <a:gd name="connsiteY12" fmla="*/ 166074 h 248222"/>
                              <a:gd name="connsiteX13" fmla="*/ 456565 w 531862"/>
                              <a:gd name="connsiteY13" fmla="*/ 230348 h 248222"/>
                              <a:gd name="connsiteX14" fmla="*/ 354762 w 531862"/>
                              <a:gd name="connsiteY14" fmla="*/ 248217 h 24822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</a:cxnLst>
                            <a:rect l="l" t="t" r="r" b="b"/>
                            <a:pathLst>
                              <a:path w="531862" h="248222">
                                <a:moveTo>
                                  <a:pt x="354762" y="248217"/>
                                </a:moveTo>
                                <a:cubicBezTo>
                                  <a:pt x="332588" y="248331"/>
                                  <a:pt x="310756" y="246731"/>
                                  <a:pt x="289192" y="244293"/>
                                </a:cubicBezTo>
                                <a:cubicBezTo>
                                  <a:pt x="273609" y="242540"/>
                                  <a:pt x="258140" y="240331"/>
                                  <a:pt x="242748" y="238045"/>
                                </a:cubicBezTo>
                                <a:cubicBezTo>
                                  <a:pt x="180873" y="228824"/>
                                  <a:pt x="119685" y="217813"/>
                                  <a:pt x="59296" y="205012"/>
                                </a:cubicBezTo>
                                <a:cubicBezTo>
                                  <a:pt x="46152" y="202231"/>
                                  <a:pt x="32779" y="199259"/>
                                  <a:pt x="22187" y="192896"/>
                                </a:cubicBezTo>
                                <a:cubicBezTo>
                                  <a:pt x="-2044" y="178342"/>
                                  <a:pt x="-7188" y="146833"/>
                                  <a:pt x="10528" y="123135"/>
                                </a:cubicBezTo>
                                <a:cubicBezTo>
                                  <a:pt x="26378" y="101875"/>
                                  <a:pt x="54305" y="93646"/>
                                  <a:pt x="80099" y="84273"/>
                                </a:cubicBezTo>
                                <a:cubicBezTo>
                                  <a:pt x="107874" y="74176"/>
                                  <a:pt x="135763" y="64308"/>
                                  <a:pt x="163881" y="55012"/>
                                </a:cubicBezTo>
                                <a:cubicBezTo>
                                  <a:pt x="217526" y="37219"/>
                                  <a:pt x="272009" y="21446"/>
                                  <a:pt x="327330" y="10054"/>
                                </a:cubicBezTo>
                                <a:cubicBezTo>
                                  <a:pt x="330759" y="9368"/>
                                  <a:pt x="334188" y="8644"/>
                                  <a:pt x="337617" y="7997"/>
                                </a:cubicBezTo>
                                <a:cubicBezTo>
                                  <a:pt x="379679" y="-233"/>
                                  <a:pt x="425285" y="-5491"/>
                                  <a:pt x="460451" y="9597"/>
                                </a:cubicBezTo>
                                <a:cubicBezTo>
                                  <a:pt x="499237" y="26246"/>
                                  <a:pt x="515544" y="63394"/>
                                  <a:pt x="525298" y="99017"/>
                                </a:cubicBezTo>
                                <a:cubicBezTo>
                                  <a:pt x="531203" y="120582"/>
                                  <a:pt x="535585" y="143518"/>
                                  <a:pt x="527241" y="166074"/>
                                </a:cubicBezTo>
                                <a:cubicBezTo>
                                  <a:pt x="517106" y="193620"/>
                                  <a:pt x="488722" y="216975"/>
                                  <a:pt x="456565" y="230348"/>
                                </a:cubicBezTo>
                                <a:cubicBezTo>
                                  <a:pt x="424447" y="243683"/>
                                  <a:pt x="388900" y="248064"/>
                                  <a:pt x="354762" y="248217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7E6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73" name="任意多边形: 形状 272">
                            <a:extLst>
                              <a:ext uri="{FF2B5EF4-FFF2-40B4-BE49-F238E27FC236}">
                                <a16:creationId xmlns:a16="http://schemas.microsoft.com/office/drawing/2014/main" id="{8829DD13-04DF-CA9D-79FE-CB552086B1BA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052874" y="5062423"/>
                            <a:ext cx="346454" cy="234238"/>
                          </a:xfrm>
                          <a:custGeom>
                            <a:avLst/>
                            <a:gdLst>
                              <a:gd name="connsiteX0" fmla="*/ 289192 w 346454"/>
                              <a:gd name="connsiteY0" fmla="*/ 234239 h 234238"/>
                              <a:gd name="connsiteX1" fmla="*/ 242748 w 346454"/>
                              <a:gd name="connsiteY1" fmla="*/ 227991 h 234238"/>
                              <a:gd name="connsiteX2" fmla="*/ 59296 w 346454"/>
                              <a:gd name="connsiteY2" fmla="*/ 194958 h 234238"/>
                              <a:gd name="connsiteX3" fmla="*/ 22187 w 346454"/>
                              <a:gd name="connsiteY3" fmla="*/ 182842 h 234238"/>
                              <a:gd name="connsiteX4" fmla="*/ 10528 w 346454"/>
                              <a:gd name="connsiteY4" fmla="*/ 113081 h 234238"/>
                              <a:gd name="connsiteX5" fmla="*/ 80099 w 346454"/>
                              <a:gd name="connsiteY5" fmla="*/ 74219 h 234238"/>
                              <a:gd name="connsiteX6" fmla="*/ 163881 w 346454"/>
                              <a:gd name="connsiteY6" fmla="*/ 44958 h 234238"/>
                              <a:gd name="connsiteX7" fmla="*/ 327330 w 346454"/>
                              <a:gd name="connsiteY7" fmla="*/ 0 h 234238"/>
                              <a:gd name="connsiteX8" fmla="*/ 338455 w 346454"/>
                              <a:gd name="connsiteY8" fmla="*/ 4420 h 234238"/>
                              <a:gd name="connsiteX9" fmla="*/ 236233 w 346454"/>
                              <a:gd name="connsiteY9" fmla="*/ 78715 h 234238"/>
                              <a:gd name="connsiteX10" fmla="*/ 215087 w 346454"/>
                              <a:gd name="connsiteY10" fmla="*/ 99327 h 234238"/>
                              <a:gd name="connsiteX11" fmla="*/ 223469 w 346454"/>
                              <a:gd name="connsiteY11" fmla="*/ 125235 h 234238"/>
                              <a:gd name="connsiteX12" fmla="*/ 237528 w 346454"/>
                              <a:gd name="connsiteY12" fmla="*/ 126568 h 234238"/>
                              <a:gd name="connsiteX13" fmla="*/ 323025 w 346454"/>
                              <a:gd name="connsiteY13" fmla="*/ 122453 h 234238"/>
                              <a:gd name="connsiteX14" fmla="*/ 343827 w 346454"/>
                              <a:gd name="connsiteY14" fmla="*/ 138265 h 234238"/>
                              <a:gd name="connsiteX15" fmla="*/ 266751 w 346454"/>
                              <a:gd name="connsiteY15" fmla="*/ 181432 h 234238"/>
                              <a:gd name="connsiteX16" fmla="*/ 218631 w 346454"/>
                              <a:gd name="connsiteY16" fmla="*/ 180594 h 234238"/>
                              <a:gd name="connsiteX17" fmla="*/ 208229 w 346454"/>
                              <a:gd name="connsiteY17" fmla="*/ 187643 h 234238"/>
                              <a:gd name="connsiteX18" fmla="*/ 221183 w 346454"/>
                              <a:gd name="connsiteY18" fmla="*/ 200254 h 234238"/>
                              <a:gd name="connsiteX19" fmla="*/ 270066 w 346454"/>
                              <a:gd name="connsiteY19" fmla="*/ 210312 h 234238"/>
                              <a:gd name="connsiteX20" fmla="*/ 289192 w 346454"/>
                              <a:gd name="connsiteY20" fmla="*/ 234239 h 23423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</a:cxnLst>
                            <a:rect l="l" t="t" r="r" b="b"/>
                            <a:pathLst>
                              <a:path w="346454" h="234238">
                                <a:moveTo>
                                  <a:pt x="289192" y="234239"/>
                                </a:moveTo>
                                <a:cubicBezTo>
                                  <a:pt x="273609" y="232486"/>
                                  <a:pt x="258140" y="230277"/>
                                  <a:pt x="242748" y="227991"/>
                                </a:cubicBezTo>
                                <a:cubicBezTo>
                                  <a:pt x="180873" y="218770"/>
                                  <a:pt x="119685" y="207759"/>
                                  <a:pt x="59296" y="194958"/>
                                </a:cubicBezTo>
                                <a:cubicBezTo>
                                  <a:pt x="46152" y="192177"/>
                                  <a:pt x="32779" y="189205"/>
                                  <a:pt x="22187" y="182842"/>
                                </a:cubicBezTo>
                                <a:cubicBezTo>
                                  <a:pt x="-2044" y="168288"/>
                                  <a:pt x="-7188" y="136779"/>
                                  <a:pt x="10528" y="113081"/>
                                </a:cubicBezTo>
                                <a:cubicBezTo>
                                  <a:pt x="26378" y="91821"/>
                                  <a:pt x="54305" y="83592"/>
                                  <a:pt x="80099" y="74219"/>
                                </a:cubicBezTo>
                                <a:cubicBezTo>
                                  <a:pt x="107874" y="64123"/>
                                  <a:pt x="135763" y="54254"/>
                                  <a:pt x="163881" y="44958"/>
                                </a:cubicBezTo>
                                <a:cubicBezTo>
                                  <a:pt x="217526" y="27165"/>
                                  <a:pt x="272009" y="11392"/>
                                  <a:pt x="327330" y="0"/>
                                </a:cubicBezTo>
                                <a:cubicBezTo>
                                  <a:pt x="331597" y="686"/>
                                  <a:pt x="335674" y="1943"/>
                                  <a:pt x="338455" y="4420"/>
                                </a:cubicBezTo>
                                <a:cubicBezTo>
                                  <a:pt x="370154" y="32309"/>
                                  <a:pt x="247739" y="72428"/>
                                  <a:pt x="236233" y="78715"/>
                                </a:cubicBezTo>
                                <a:cubicBezTo>
                                  <a:pt x="227432" y="83515"/>
                                  <a:pt x="218859" y="89992"/>
                                  <a:pt x="215087" y="99327"/>
                                </a:cubicBezTo>
                                <a:cubicBezTo>
                                  <a:pt x="211353" y="108623"/>
                                  <a:pt x="214287" y="121158"/>
                                  <a:pt x="223469" y="125235"/>
                                </a:cubicBezTo>
                                <a:cubicBezTo>
                                  <a:pt x="227813" y="127178"/>
                                  <a:pt x="232766" y="126988"/>
                                  <a:pt x="237528" y="126568"/>
                                </a:cubicBezTo>
                                <a:cubicBezTo>
                                  <a:pt x="266179" y="124054"/>
                                  <a:pt x="295402" y="114453"/>
                                  <a:pt x="323025" y="122453"/>
                                </a:cubicBezTo>
                                <a:cubicBezTo>
                                  <a:pt x="331711" y="124968"/>
                                  <a:pt x="340551" y="129883"/>
                                  <a:pt x="343827" y="138265"/>
                                </a:cubicBezTo>
                                <a:cubicBezTo>
                                  <a:pt x="360858" y="181737"/>
                                  <a:pt x="290411" y="185814"/>
                                  <a:pt x="266751" y="181432"/>
                                </a:cubicBezTo>
                                <a:cubicBezTo>
                                  <a:pt x="251244" y="178575"/>
                                  <a:pt x="234633" y="175641"/>
                                  <a:pt x="218631" y="180594"/>
                                </a:cubicBezTo>
                                <a:cubicBezTo>
                                  <a:pt x="214363" y="181928"/>
                                  <a:pt x="209830" y="184176"/>
                                  <a:pt x="208229" y="187643"/>
                                </a:cubicBezTo>
                                <a:cubicBezTo>
                                  <a:pt x="205296" y="194005"/>
                                  <a:pt x="213716" y="198615"/>
                                  <a:pt x="221183" y="200254"/>
                                </a:cubicBezTo>
                                <a:cubicBezTo>
                                  <a:pt x="237414" y="203797"/>
                                  <a:pt x="255397" y="204140"/>
                                  <a:pt x="270066" y="210312"/>
                                </a:cubicBezTo>
                                <a:cubicBezTo>
                                  <a:pt x="280886" y="214808"/>
                                  <a:pt x="289268" y="224295"/>
                                  <a:pt x="289192" y="234239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D582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274" name="图形 2">
                          <a:extLst>
                            <a:ext uri="{FF2B5EF4-FFF2-40B4-BE49-F238E27FC236}">
                              <a16:creationId xmlns:a16="http://schemas.microsoft.com/office/drawing/2014/main" id="{887E30BD-9CB4-1AC9-7246-3CCF90B6C9CA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999305" y="4767436"/>
                          <a:ext cx="461460" cy="475414"/>
                          <a:chOff x="3999305" y="4767436"/>
                          <a:chExt cx="461460" cy="475414"/>
                        </a:xfrm>
                      </p:grpSpPr>
                      <p:sp>
                        <p:nvSpPr>
                          <p:cNvPr id="275" name="任意多边形: 形状 274">
                            <a:extLst>
                              <a:ext uri="{FF2B5EF4-FFF2-40B4-BE49-F238E27FC236}">
                                <a16:creationId xmlns:a16="http://schemas.microsoft.com/office/drawing/2014/main" id="{94AB9AEE-78F4-34D7-48E2-3E411E76292A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999305" y="4767436"/>
                            <a:ext cx="461460" cy="475414"/>
                          </a:xfrm>
                          <a:custGeom>
                            <a:avLst/>
                            <a:gdLst>
                              <a:gd name="connsiteX0" fmla="*/ 390844 w 461460"/>
                              <a:gd name="connsiteY0" fmla="*/ 278794 h 475414"/>
                              <a:gd name="connsiteX1" fmla="*/ 335979 w 461460"/>
                              <a:gd name="connsiteY1" fmla="*/ 323143 h 475414"/>
                              <a:gd name="connsiteX2" fmla="*/ 293803 w 461460"/>
                              <a:gd name="connsiteY2" fmla="*/ 351718 h 475414"/>
                              <a:gd name="connsiteX3" fmla="*/ 119114 w 461460"/>
                              <a:gd name="connsiteY3" fmla="*/ 457636 h 475414"/>
                              <a:gd name="connsiteX4" fmla="*/ 78538 w 461460"/>
                              <a:gd name="connsiteY4" fmla="*/ 474552 h 475414"/>
                              <a:gd name="connsiteX5" fmla="*/ 2414 w 461460"/>
                              <a:gd name="connsiteY5" fmla="*/ 425441 h 475414"/>
                              <a:gd name="connsiteX6" fmla="*/ 19330 w 461460"/>
                              <a:gd name="connsiteY6" fmla="*/ 342840 h 475414"/>
                              <a:gd name="connsiteX7" fmla="*/ 56516 w 461460"/>
                              <a:gd name="connsiteY7" fmla="*/ 257877 h 475414"/>
                              <a:gd name="connsiteX8" fmla="*/ 140679 w 461460"/>
                              <a:gd name="connsiteY8" fmla="*/ 102086 h 475414"/>
                              <a:gd name="connsiteX9" fmla="*/ 146699 w 461460"/>
                              <a:gd name="connsiteY9" fmla="*/ 92904 h 475414"/>
                              <a:gd name="connsiteX10" fmla="*/ 244006 w 461460"/>
                              <a:gd name="connsiteY10" fmla="*/ 5046 h 475414"/>
                              <a:gd name="connsiteX11" fmla="*/ 380480 w 461460"/>
                              <a:gd name="connsiteY11" fmla="*/ 31754 h 475414"/>
                              <a:gd name="connsiteX12" fmla="*/ 446431 w 461460"/>
                              <a:gd name="connsiteY12" fmla="*/ 85704 h 475414"/>
                              <a:gd name="connsiteX13" fmla="*/ 453099 w 461460"/>
                              <a:gd name="connsiteY13" fmla="*/ 190059 h 475414"/>
                              <a:gd name="connsiteX14" fmla="*/ 390844 w 461460"/>
                              <a:gd name="connsiteY14" fmla="*/ 278794 h 47541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</a:cxnLst>
                            <a:rect l="l" t="t" r="r" b="b"/>
                            <a:pathLst>
                              <a:path w="461460" h="475414">
                                <a:moveTo>
                                  <a:pt x="390844" y="278794"/>
                                </a:moveTo>
                                <a:cubicBezTo>
                                  <a:pt x="373660" y="294987"/>
                                  <a:pt x="355106" y="309503"/>
                                  <a:pt x="335979" y="323143"/>
                                </a:cubicBezTo>
                                <a:cubicBezTo>
                                  <a:pt x="322149" y="333010"/>
                                  <a:pt x="307976" y="342421"/>
                                  <a:pt x="293803" y="351718"/>
                                </a:cubicBezTo>
                                <a:cubicBezTo>
                                  <a:pt x="236729" y="389018"/>
                                  <a:pt x="178436" y="424374"/>
                                  <a:pt x="119114" y="457636"/>
                                </a:cubicBezTo>
                                <a:cubicBezTo>
                                  <a:pt x="106198" y="464875"/>
                                  <a:pt x="92940" y="472152"/>
                                  <a:pt x="78538" y="474552"/>
                                </a:cubicBezTo>
                                <a:cubicBezTo>
                                  <a:pt x="45657" y="480152"/>
                                  <a:pt x="11406" y="457864"/>
                                  <a:pt x="2414" y="425441"/>
                                </a:cubicBezTo>
                                <a:cubicBezTo>
                                  <a:pt x="-5663" y="396371"/>
                                  <a:pt x="8205" y="369320"/>
                                  <a:pt x="19330" y="342840"/>
                                </a:cubicBezTo>
                                <a:cubicBezTo>
                                  <a:pt x="31294" y="314342"/>
                                  <a:pt x="43562" y="285957"/>
                                  <a:pt x="56516" y="257877"/>
                                </a:cubicBezTo>
                                <a:cubicBezTo>
                                  <a:pt x="81243" y="204271"/>
                                  <a:pt x="108561" y="151654"/>
                                  <a:pt x="140679" y="102086"/>
                                </a:cubicBezTo>
                                <a:cubicBezTo>
                                  <a:pt x="142660" y="99039"/>
                                  <a:pt x="144679" y="95952"/>
                                  <a:pt x="146699" y="92904"/>
                                </a:cubicBezTo>
                                <a:cubicBezTo>
                                  <a:pt x="171578" y="55566"/>
                                  <a:pt x="202058" y="18114"/>
                                  <a:pt x="244006" y="5046"/>
                                </a:cubicBezTo>
                                <a:cubicBezTo>
                                  <a:pt x="290221" y="-9356"/>
                                  <a:pt x="338646" y="9427"/>
                                  <a:pt x="380480" y="31754"/>
                                </a:cubicBezTo>
                                <a:cubicBezTo>
                                  <a:pt x="405779" y="45279"/>
                                  <a:pt x="431229" y="61015"/>
                                  <a:pt x="446431" y="85704"/>
                                </a:cubicBezTo>
                                <a:cubicBezTo>
                                  <a:pt x="464986" y="115802"/>
                                  <a:pt x="465329" y="155693"/>
                                  <a:pt x="453099" y="190059"/>
                                </a:cubicBezTo>
                                <a:cubicBezTo>
                                  <a:pt x="440793" y="224425"/>
                                  <a:pt x="417285" y="253877"/>
                                  <a:pt x="390844" y="278794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7E6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76" name="任意多边形: 形状 275">
                            <a:extLst>
                              <a:ext uri="{FF2B5EF4-FFF2-40B4-BE49-F238E27FC236}">
                                <a16:creationId xmlns:a16="http://schemas.microsoft.com/office/drawing/2014/main" id="{674D50A6-A530-F672-D07B-F8023246147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999305" y="4865065"/>
                            <a:ext cx="335979" cy="377785"/>
                          </a:xfrm>
                          <a:custGeom>
                            <a:avLst/>
                            <a:gdLst>
                              <a:gd name="connsiteX0" fmla="*/ 335979 w 335979"/>
                              <a:gd name="connsiteY0" fmla="*/ 225514 h 377785"/>
                              <a:gd name="connsiteX1" fmla="*/ 293803 w 335979"/>
                              <a:gd name="connsiteY1" fmla="*/ 254089 h 377785"/>
                              <a:gd name="connsiteX2" fmla="*/ 119114 w 335979"/>
                              <a:gd name="connsiteY2" fmla="*/ 360007 h 377785"/>
                              <a:gd name="connsiteX3" fmla="*/ 78538 w 335979"/>
                              <a:gd name="connsiteY3" fmla="*/ 376923 h 377785"/>
                              <a:gd name="connsiteX4" fmla="*/ 2414 w 335979"/>
                              <a:gd name="connsiteY4" fmla="*/ 327812 h 377785"/>
                              <a:gd name="connsiteX5" fmla="*/ 19330 w 335979"/>
                              <a:gd name="connsiteY5" fmla="*/ 245212 h 377785"/>
                              <a:gd name="connsiteX6" fmla="*/ 56516 w 335979"/>
                              <a:gd name="connsiteY6" fmla="*/ 160248 h 377785"/>
                              <a:gd name="connsiteX7" fmla="*/ 140679 w 335979"/>
                              <a:gd name="connsiteY7" fmla="*/ 4457 h 377785"/>
                              <a:gd name="connsiteX8" fmla="*/ 153595 w 335979"/>
                              <a:gd name="connsiteY8" fmla="*/ 0 h 377785"/>
                              <a:gd name="connsiteX9" fmla="*/ 173712 w 335979"/>
                              <a:gd name="connsiteY9" fmla="*/ 29603 h 377785"/>
                              <a:gd name="connsiteX10" fmla="*/ 113895 w 335979"/>
                              <a:gd name="connsiteY10" fmla="*/ 149885 h 377785"/>
                              <a:gd name="connsiteX11" fmla="*/ 115190 w 335979"/>
                              <a:gd name="connsiteY11" fmla="*/ 161468 h 377785"/>
                              <a:gd name="connsiteX12" fmla="*/ 145365 w 335979"/>
                              <a:gd name="connsiteY12" fmla="*/ 163182 h 377785"/>
                              <a:gd name="connsiteX13" fmla="*/ 170968 w 335979"/>
                              <a:gd name="connsiteY13" fmla="*/ 138532 h 377785"/>
                              <a:gd name="connsiteX14" fmla="*/ 199505 w 335979"/>
                              <a:gd name="connsiteY14" fmla="*/ 145123 h 377785"/>
                              <a:gd name="connsiteX15" fmla="*/ 186399 w 335979"/>
                              <a:gd name="connsiteY15" fmla="*/ 170154 h 377785"/>
                              <a:gd name="connsiteX16" fmla="*/ 186589 w 335979"/>
                              <a:gd name="connsiteY16" fmla="*/ 194805 h 377785"/>
                              <a:gd name="connsiteX17" fmla="*/ 196305 w 335979"/>
                              <a:gd name="connsiteY17" fmla="*/ 193471 h 377785"/>
                              <a:gd name="connsiteX18" fmla="*/ 232843 w 335979"/>
                              <a:gd name="connsiteY18" fmla="*/ 159487 h 377785"/>
                              <a:gd name="connsiteX19" fmla="*/ 273686 w 335979"/>
                              <a:gd name="connsiteY19" fmla="*/ 125616 h 377785"/>
                              <a:gd name="connsiteX20" fmla="*/ 288278 w 335979"/>
                              <a:gd name="connsiteY20" fmla="*/ 122682 h 377785"/>
                              <a:gd name="connsiteX21" fmla="*/ 305233 w 335979"/>
                              <a:gd name="connsiteY21" fmla="*/ 163220 h 377785"/>
                              <a:gd name="connsiteX22" fmla="*/ 267742 w 335979"/>
                              <a:gd name="connsiteY22" fmla="*/ 198196 h 377785"/>
                              <a:gd name="connsiteX23" fmla="*/ 229414 w 335979"/>
                              <a:gd name="connsiteY23" fmla="*/ 232448 h 377785"/>
                              <a:gd name="connsiteX24" fmla="*/ 228080 w 335979"/>
                              <a:gd name="connsiteY24" fmla="*/ 245821 h 377785"/>
                              <a:gd name="connsiteX25" fmla="*/ 250293 w 335979"/>
                              <a:gd name="connsiteY25" fmla="*/ 246811 h 377785"/>
                              <a:gd name="connsiteX26" fmla="*/ 298032 w 335979"/>
                              <a:gd name="connsiteY26" fmla="*/ 219608 h 377785"/>
                              <a:gd name="connsiteX27" fmla="*/ 335979 w 335979"/>
                              <a:gd name="connsiteY27" fmla="*/ 225514 h 37778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</a:cxnLst>
                            <a:rect l="l" t="t" r="r" b="b"/>
                            <a:pathLst>
                              <a:path w="335979" h="377785">
                                <a:moveTo>
                                  <a:pt x="335979" y="225514"/>
                                </a:moveTo>
                                <a:cubicBezTo>
                                  <a:pt x="322149" y="235381"/>
                                  <a:pt x="307976" y="244793"/>
                                  <a:pt x="293803" y="254089"/>
                                </a:cubicBezTo>
                                <a:cubicBezTo>
                                  <a:pt x="236729" y="291389"/>
                                  <a:pt x="178436" y="326746"/>
                                  <a:pt x="119114" y="360007"/>
                                </a:cubicBezTo>
                                <a:cubicBezTo>
                                  <a:pt x="106198" y="367246"/>
                                  <a:pt x="92940" y="374523"/>
                                  <a:pt x="78538" y="376923"/>
                                </a:cubicBezTo>
                                <a:cubicBezTo>
                                  <a:pt x="45657" y="382524"/>
                                  <a:pt x="11406" y="360235"/>
                                  <a:pt x="2414" y="327812"/>
                                </a:cubicBezTo>
                                <a:cubicBezTo>
                                  <a:pt x="-5663" y="298742"/>
                                  <a:pt x="8205" y="271691"/>
                                  <a:pt x="19330" y="245212"/>
                                </a:cubicBezTo>
                                <a:cubicBezTo>
                                  <a:pt x="31294" y="216713"/>
                                  <a:pt x="43562" y="188328"/>
                                  <a:pt x="56516" y="160248"/>
                                </a:cubicBezTo>
                                <a:cubicBezTo>
                                  <a:pt x="81243" y="106642"/>
                                  <a:pt x="108561" y="54026"/>
                                  <a:pt x="140679" y="4457"/>
                                </a:cubicBezTo>
                                <a:cubicBezTo>
                                  <a:pt x="144679" y="1943"/>
                                  <a:pt x="149023" y="0"/>
                                  <a:pt x="153595" y="0"/>
                                </a:cubicBezTo>
                                <a:cubicBezTo>
                                  <a:pt x="166892" y="0"/>
                                  <a:pt x="174359" y="15964"/>
                                  <a:pt x="173712" y="29603"/>
                                </a:cubicBezTo>
                                <a:cubicBezTo>
                                  <a:pt x="171578" y="74714"/>
                                  <a:pt x="118581" y="104889"/>
                                  <a:pt x="113895" y="149885"/>
                                </a:cubicBezTo>
                                <a:cubicBezTo>
                                  <a:pt x="113513" y="153848"/>
                                  <a:pt x="113513" y="157962"/>
                                  <a:pt x="115190" y="161468"/>
                                </a:cubicBezTo>
                                <a:cubicBezTo>
                                  <a:pt x="120143" y="171983"/>
                                  <a:pt x="135993" y="170421"/>
                                  <a:pt x="145365" y="163182"/>
                                </a:cubicBezTo>
                                <a:cubicBezTo>
                                  <a:pt x="154738" y="155943"/>
                                  <a:pt x="161062" y="144970"/>
                                  <a:pt x="170968" y="138532"/>
                                </a:cubicBezTo>
                                <a:cubicBezTo>
                                  <a:pt x="180836" y="132092"/>
                                  <a:pt x="197295" y="133578"/>
                                  <a:pt x="199505" y="145123"/>
                                </a:cubicBezTo>
                                <a:cubicBezTo>
                                  <a:pt x="201334" y="154572"/>
                                  <a:pt x="192571" y="162572"/>
                                  <a:pt x="186399" y="170154"/>
                                </a:cubicBezTo>
                                <a:cubicBezTo>
                                  <a:pt x="180188" y="177736"/>
                                  <a:pt x="177636" y="191910"/>
                                  <a:pt x="186589" y="194805"/>
                                </a:cubicBezTo>
                                <a:cubicBezTo>
                                  <a:pt x="189713" y="195796"/>
                                  <a:pt x="193219" y="194843"/>
                                  <a:pt x="196305" y="193471"/>
                                </a:cubicBezTo>
                                <a:cubicBezTo>
                                  <a:pt x="211545" y="186880"/>
                                  <a:pt x="222060" y="172478"/>
                                  <a:pt x="232843" y="159487"/>
                                </a:cubicBezTo>
                                <a:cubicBezTo>
                                  <a:pt x="244311" y="145656"/>
                                  <a:pt x="257417" y="132473"/>
                                  <a:pt x="273686" y="125616"/>
                                </a:cubicBezTo>
                                <a:cubicBezTo>
                                  <a:pt x="278334" y="123634"/>
                                  <a:pt x="283363" y="122225"/>
                                  <a:pt x="288278" y="122682"/>
                                </a:cubicBezTo>
                                <a:cubicBezTo>
                                  <a:pt x="305080" y="124206"/>
                                  <a:pt x="312281" y="147180"/>
                                  <a:pt x="305233" y="163220"/>
                                </a:cubicBezTo>
                                <a:cubicBezTo>
                                  <a:pt x="298222" y="179260"/>
                                  <a:pt x="282563" y="189319"/>
                                  <a:pt x="267742" y="198196"/>
                                </a:cubicBezTo>
                                <a:cubicBezTo>
                                  <a:pt x="252921" y="207073"/>
                                  <a:pt x="237110" y="216713"/>
                                  <a:pt x="229414" y="232448"/>
                                </a:cubicBezTo>
                                <a:cubicBezTo>
                                  <a:pt x="227356" y="236639"/>
                                  <a:pt x="225985" y="241782"/>
                                  <a:pt x="228080" y="245821"/>
                                </a:cubicBezTo>
                                <a:cubicBezTo>
                                  <a:pt x="231928" y="253212"/>
                                  <a:pt x="242901" y="250888"/>
                                  <a:pt x="250293" y="246811"/>
                                </a:cubicBezTo>
                                <a:cubicBezTo>
                                  <a:pt x="266371" y="237934"/>
                                  <a:pt x="280696" y="225171"/>
                                  <a:pt x="298032" y="219608"/>
                                </a:cubicBezTo>
                                <a:cubicBezTo>
                                  <a:pt x="310834" y="215493"/>
                                  <a:pt x="326493" y="217246"/>
                                  <a:pt x="335979" y="225514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E298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sp>
                      <p:nvSpPr>
                        <p:cNvPr id="277" name="任意多边形: 形状 276">
                          <a:extLst>
                            <a:ext uri="{FF2B5EF4-FFF2-40B4-BE49-F238E27FC236}">
                              <a16:creationId xmlns:a16="http://schemas.microsoft.com/office/drawing/2014/main" id="{4A1A0E33-C4FC-B908-0FDB-B5E7312A856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 rot="-427032">
                          <a:off x="4337643" y="4832681"/>
                          <a:ext cx="93726" cy="167793"/>
                        </a:xfrm>
                        <a:custGeom>
                          <a:avLst/>
                          <a:gdLst>
                            <a:gd name="connsiteX0" fmla="*/ 93726 w 93726"/>
                            <a:gd name="connsiteY0" fmla="*/ 83896 h 167793"/>
                            <a:gd name="connsiteX1" fmla="*/ 46863 w 93726"/>
                            <a:gd name="connsiteY1" fmla="*/ 167793 h 167793"/>
                            <a:gd name="connsiteX2" fmla="*/ 0 w 93726"/>
                            <a:gd name="connsiteY2" fmla="*/ 83896 h 167793"/>
                            <a:gd name="connsiteX3" fmla="*/ 46863 w 93726"/>
                            <a:gd name="connsiteY3" fmla="*/ 0 h 167793"/>
                            <a:gd name="connsiteX4" fmla="*/ 93726 w 93726"/>
                            <a:gd name="connsiteY4" fmla="*/ 83896 h 16779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93726" h="167793">
                              <a:moveTo>
                                <a:pt x="93726" y="83896"/>
                              </a:moveTo>
                              <a:cubicBezTo>
                                <a:pt x="93726" y="130231"/>
                                <a:pt x="72745" y="167793"/>
                                <a:pt x="46863" y="167793"/>
                              </a:cubicBezTo>
                              <a:cubicBezTo>
                                <a:pt x="20981" y="167793"/>
                                <a:pt x="0" y="130232"/>
                                <a:pt x="0" y="83896"/>
                              </a:cubicBezTo>
                              <a:cubicBezTo>
                                <a:pt x="0" y="37562"/>
                                <a:pt x="20981" y="0"/>
                                <a:pt x="46863" y="0"/>
                              </a:cubicBezTo>
                              <a:cubicBezTo>
                                <a:pt x="72745" y="0"/>
                                <a:pt x="93726" y="37561"/>
                                <a:pt x="93726" y="8389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78" name="任意多边形: 形状 277">
                          <a:extLst>
                            <a:ext uri="{FF2B5EF4-FFF2-40B4-BE49-F238E27FC236}">
                              <a16:creationId xmlns:a16="http://schemas.microsoft.com/office/drawing/2014/main" id="{F0AC29C8-6E9C-1E58-AF54-7C27352A815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398954" y="5058948"/>
                          <a:ext cx="145951" cy="87492"/>
                        </a:xfrm>
                        <a:custGeom>
                          <a:avLst/>
                          <a:gdLst>
                            <a:gd name="connsiteX0" fmla="*/ 605 w 145951"/>
                            <a:gd name="connsiteY0" fmla="*/ 27059 h 87492"/>
                            <a:gd name="connsiteX1" fmla="*/ 82291 w 145951"/>
                            <a:gd name="connsiteY1" fmla="*/ 3322 h 87492"/>
                            <a:gd name="connsiteX2" fmla="*/ 145347 w 145951"/>
                            <a:gd name="connsiteY2" fmla="*/ 60434 h 87492"/>
                            <a:gd name="connsiteX3" fmla="*/ 63660 w 145951"/>
                            <a:gd name="connsiteY3" fmla="*/ 84170 h 87492"/>
                            <a:gd name="connsiteX4" fmla="*/ 605 w 145951"/>
                            <a:gd name="connsiteY4" fmla="*/ 27059 h 8749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45951" h="87492">
                              <a:moveTo>
                                <a:pt x="605" y="27059"/>
                              </a:moveTo>
                              <a:cubicBezTo>
                                <a:pt x="5748" y="4732"/>
                                <a:pt x="42324" y="-5898"/>
                                <a:pt x="82291" y="3322"/>
                              </a:cubicBezTo>
                              <a:cubicBezTo>
                                <a:pt x="122258" y="12542"/>
                                <a:pt x="150490" y="38108"/>
                                <a:pt x="145347" y="60434"/>
                              </a:cubicBezTo>
                              <a:cubicBezTo>
                                <a:pt x="140203" y="82761"/>
                                <a:pt x="103627" y="93390"/>
                                <a:pt x="63660" y="84170"/>
                              </a:cubicBezTo>
                              <a:cubicBezTo>
                                <a:pt x="23693" y="74950"/>
                                <a:pt x="-4539" y="49385"/>
                                <a:pt x="605" y="2705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79" name="任意多边形: 形状 278">
                          <a:extLst>
                            <a:ext uri="{FF2B5EF4-FFF2-40B4-BE49-F238E27FC236}">
                              <a16:creationId xmlns:a16="http://schemas.microsoft.com/office/drawing/2014/main" id="{4DCF6B4D-79FD-B75E-BE6A-6E25A1E3615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962708" y="4727442"/>
                          <a:ext cx="96194" cy="140372"/>
                        </a:xfrm>
                        <a:custGeom>
                          <a:avLst/>
                          <a:gdLst>
                            <a:gd name="connsiteX0" fmla="*/ 18779 w 96194"/>
                            <a:gd name="connsiteY0" fmla="*/ 1949 h 140372"/>
                            <a:gd name="connsiteX1" fmla="*/ 86216 w 96194"/>
                            <a:gd name="connsiteY1" fmla="*/ 53803 h 140372"/>
                            <a:gd name="connsiteX2" fmla="*/ 77415 w 96194"/>
                            <a:gd name="connsiteY2" fmla="*/ 138423 h 140372"/>
                            <a:gd name="connsiteX3" fmla="*/ 9978 w 96194"/>
                            <a:gd name="connsiteY3" fmla="*/ 86569 h 140372"/>
                            <a:gd name="connsiteX4" fmla="*/ 18779 w 96194"/>
                            <a:gd name="connsiteY4" fmla="*/ 1949 h 14037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96194" h="140372">
                              <a:moveTo>
                                <a:pt x="18779" y="1949"/>
                              </a:moveTo>
                              <a:cubicBezTo>
                                <a:pt x="39849" y="-7081"/>
                                <a:pt x="70024" y="16122"/>
                                <a:pt x="86216" y="53803"/>
                              </a:cubicBezTo>
                              <a:cubicBezTo>
                                <a:pt x="102409" y="91484"/>
                                <a:pt x="98484" y="129355"/>
                                <a:pt x="77415" y="138423"/>
                              </a:cubicBezTo>
                              <a:cubicBezTo>
                                <a:pt x="56346" y="147453"/>
                                <a:pt x="26171" y="124250"/>
                                <a:pt x="9978" y="86569"/>
                              </a:cubicBezTo>
                              <a:cubicBezTo>
                                <a:pt x="-6214" y="48888"/>
                                <a:pt x="-2290" y="11017"/>
                                <a:pt x="18779" y="194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</p:grpSp>
            </p:grpSp>
          </p:grpSp>
          <p:grpSp>
            <p:nvGrpSpPr>
              <p:cNvPr id="280" name="图形 2">
                <a:extLst>
                  <a:ext uri="{FF2B5EF4-FFF2-40B4-BE49-F238E27FC236}">
                    <a16:creationId xmlns:a16="http://schemas.microsoft.com/office/drawing/2014/main" id="{44584547-4342-99F9-6C59-8FCCAAEA53A8}"/>
                  </a:ext>
                </a:extLst>
              </p:cNvPr>
              <p:cNvGrpSpPr/>
              <p:nvPr/>
            </p:nvGrpSpPr>
            <p:grpSpPr>
              <a:xfrm>
                <a:off x="1524000" y="4911013"/>
                <a:ext cx="2905216" cy="1946986"/>
                <a:chOff x="1524000" y="4911013"/>
                <a:chExt cx="2905216" cy="1946986"/>
              </a:xfrm>
            </p:grpSpPr>
            <p:grpSp>
              <p:nvGrpSpPr>
                <p:cNvPr id="281" name="图形 2">
                  <a:extLst>
                    <a:ext uri="{FF2B5EF4-FFF2-40B4-BE49-F238E27FC236}">
                      <a16:creationId xmlns:a16="http://schemas.microsoft.com/office/drawing/2014/main" id="{4C887203-0C97-7988-5B87-1C3E8DBE01A9}"/>
                    </a:ext>
                  </a:extLst>
                </p:cNvPr>
                <p:cNvGrpSpPr/>
                <p:nvPr/>
              </p:nvGrpSpPr>
              <p:grpSpPr>
                <a:xfrm>
                  <a:off x="1524000" y="4911013"/>
                  <a:ext cx="2905216" cy="1946986"/>
                  <a:chOff x="1524000" y="4911013"/>
                  <a:chExt cx="2905216" cy="1946986"/>
                </a:xfrm>
              </p:grpSpPr>
              <p:sp>
                <p:nvSpPr>
                  <p:cNvPr id="282" name="任意多边形: 形状 281">
                    <a:extLst>
                      <a:ext uri="{FF2B5EF4-FFF2-40B4-BE49-F238E27FC236}">
                        <a16:creationId xmlns:a16="http://schemas.microsoft.com/office/drawing/2014/main" id="{C8B60D21-7B76-2DAC-AA79-AA570753223D}"/>
                      </a:ext>
                    </a:extLst>
                  </p:cNvPr>
                  <p:cNvSpPr/>
                  <p:nvPr/>
                </p:nvSpPr>
                <p:spPr>
                  <a:xfrm>
                    <a:off x="1524000" y="4911013"/>
                    <a:ext cx="2905216" cy="1946986"/>
                  </a:xfrm>
                  <a:custGeom>
                    <a:avLst/>
                    <a:gdLst>
                      <a:gd name="connsiteX0" fmla="*/ 2897810 w 2905216"/>
                      <a:gd name="connsiteY0" fmla="*/ 1946986 h 1946986"/>
                      <a:gd name="connsiteX1" fmla="*/ 0 w 2905216"/>
                      <a:gd name="connsiteY1" fmla="*/ 1946986 h 1946986"/>
                      <a:gd name="connsiteX2" fmla="*/ 0 w 2905216"/>
                      <a:gd name="connsiteY2" fmla="*/ 0 h 1946986"/>
                      <a:gd name="connsiteX3" fmla="*/ 42062 w 2905216"/>
                      <a:gd name="connsiteY3" fmla="*/ 87402 h 1946986"/>
                      <a:gd name="connsiteX4" fmla="*/ 64313 w 2905216"/>
                      <a:gd name="connsiteY4" fmla="*/ 232563 h 1946986"/>
                      <a:gd name="connsiteX5" fmla="*/ 96126 w 2905216"/>
                      <a:gd name="connsiteY5" fmla="*/ 230352 h 1946986"/>
                      <a:gd name="connsiteX6" fmla="*/ 206807 w 2905216"/>
                      <a:gd name="connsiteY6" fmla="*/ 260299 h 1946986"/>
                      <a:gd name="connsiteX7" fmla="*/ 306515 w 2905216"/>
                      <a:gd name="connsiteY7" fmla="*/ 399593 h 1946986"/>
                      <a:gd name="connsiteX8" fmla="*/ 319850 w 2905216"/>
                      <a:gd name="connsiteY8" fmla="*/ 399212 h 1946986"/>
                      <a:gd name="connsiteX9" fmla="*/ 457619 w 2905216"/>
                      <a:gd name="connsiteY9" fmla="*/ 441350 h 1946986"/>
                      <a:gd name="connsiteX10" fmla="*/ 544411 w 2905216"/>
                      <a:gd name="connsiteY10" fmla="*/ 552526 h 1946986"/>
                      <a:gd name="connsiteX11" fmla="*/ 613105 w 2905216"/>
                      <a:gd name="connsiteY11" fmla="*/ 535915 h 1946986"/>
                      <a:gd name="connsiteX12" fmla="*/ 627698 w 2905216"/>
                      <a:gd name="connsiteY12" fmla="*/ 535305 h 1946986"/>
                      <a:gd name="connsiteX13" fmla="*/ 704164 w 2905216"/>
                      <a:gd name="connsiteY13" fmla="*/ 551650 h 1946986"/>
                      <a:gd name="connsiteX14" fmla="*/ 1006716 w 2905216"/>
                      <a:gd name="connsiteY14" fmla="*/ 175374 h 1946986"/>
                      <a:gd name="connsiteX15" fmla="*/ 1230630 w 2905216"/>
                      <a:gd name="connsiteY15" fmla="*/ 66828 h 1946986"/>
                      <a:gd name="connsiteX16" fmla="*/ 1291742 w 2905216"/>
                      <a:gd name="connsiteY16" fmla="*/ 61303 h 1946986"/>
                      <a:gd name="connsiteX17" fmla="*/ 1497902 w 2905216"/>
                      <a:gd name="connsiteY17" fmla="*/ 140970 h 1946986"/>
                      <a:gd name="connsiteX18" fmla="*/ 1583969 w 2905216"/>
                      <a:gd name="connsiteY18" fmla="*/ 306667 h 1946986"/>
                      <a:gd name="connsiteX19" fmla="*/ 1586560 w 2905216"/>
                      <a:gd name="connsiteY19" fmla="*/ 642518 h 1946986"/>
                      <a:gd name="connsiteX20" fmla="*/ 1550213 w 2905216"/>
                      <a:gd name="connsiteY20" fmla="*/ 796100 h 1946986"/>
                      <a:gd name="connsiteX21" fmla="*/ 1576235 w 2905216"/>
                      <a:gd name="connsiteY21" fmla="*/ 794880 h 1946986"/>
                      <a:gd name="connsiteX22" fmla="*/ 1751343 w 2905216"/>
                      <a:gd name="connsiteY22" fmla="*/ 876643 h 1946986"/>
                      <a:gd name="connsiteX23" fmla="*/ 1824990 w 2905216"/>
                      <a:gd name="connsiteY23" fmla="*/ 1087641 h 1946986"/>
                      <a:gd name="connsiteX24" fmla="*/ 1845831 w 2905216"/>
                      <a:gd name="connsiteY24" fmla="*/ 1090346 h 1946986"/>
                      <a:gd name="connsiteX25" fmla="*/ 2023605 w 2905216"/>
                      <a:gd name="connsiteY25" fmla="*/ 1268768 h 1946986"/>
                      <a:gd name="connsiteX26" fmla="*/ 2030158 w 2905216"/>
                      <a:gd name="connsiteY26" fmla="*/ 1297000 h 1946986"/>
                      <a:gd name="connsiteX27" fmla="*/ 2305507 w 2905216"/>
                      <a:gd name="connsiteY27" fmla="*/ 1215504 h 1946986"/>
                      <a:gd name="connsiteX28" fmla="*/ 2480120 w 2905216"/>
                      <a:gd name="connsiteY28" fmla="*/ 1250556 h 1946986"/>
                      <a:gd name="connsiteX29" fmla="*/ 2713330 w 2905216"/>
                      <a:gd name="connsiteY29" fmla="*/ 1502664 h 1946986"/>
                      <a:gd name="connsiteX30" fmla="*/ 2739695 w 2905216"/>
                      <a:gd name="connsiteY30" fmla="*/ 1679791 h 1946986"/>
                      <a:gd name="connsiteX31" fmla="*/ 2899296 w 2905216"/>
                      <a:gd name="connsiteY31" fmla="*/ 1832420 h 1946986"/>
                      <a:gd name="connsiteX32" fmla="*/ 2897810 w 2905216"/>
                      <a:gd name="connsiteY32" fmla="*/ 1946986 h 19469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2905216" h="1946986">
                        <a:moveTo>
                          <a:pt x="2897810" y="1946986"/>
                        </a:moveTo>
                        <a:lnTo>
                          <a:pt x="0" y="1946986"/>
                        </a:lnTo>
                        <a:lnTo>
                          <a:pt x="0" y="0"/>
                        </a:lnTo>
                        <a:cubicBezTo>
                          <a:pt x="17526" y="26098"/>
                          <a:pt x="31814" y="55512"/>
                          <a:pt x="42062" y="87402"/>
                        </a:cubicBezTo>
                        <a:cubicBezTo>
                          <a:pt x="57607" y="135788"/>
                          <a:pt x="63322" y="184785"/>
                          <a:pt x="64313" y="232563"/>
                        </a:cubicBezTo>
                        <a:cubicBezTo>
                          <a:pt x="74790" y="231077"/>
                          <a:pt x="85420" y="230352"/>
                          <a:pt x="96126" y="230352"/>
                        </a:cubicBezTo>
                        <a:cubicBezTo>
                          <a:pt x="135903" y="230352"/>
                          <a:pt x="174155" y="240716"/>
                          <a:pt x="206807" y="260299"/>
                        </a:cubicBezTo>
                        <a:cubicBezTo>
                          <a:pt x="258318" y="291237"/>
                          <a:pt x="293256" y="342862"/>
                          <a:pt x="306515" y="399593"/>
                        </a:cubicBezTo>
                        <a:cubicBezTo>
                          <a:pt x="310972" y="399364"/>
                          <a:pt x="315392" y="399212"/>
                          <a:pt x="319850" y="399212"/>
                        </a:cubicBezTo>
                        <a:cubicBezTo>
                          <a:pt x="369456" y="399212"/>
                          <a:pt x="418376" y="414185"/>
                          <a:pt x="457619" y="441350"/>
                        </a:cubicBezTo>
                        <a:cubicBezTo>
                          <a:pt x="497281" y="468783"/>
                          <a:pt x="527114" y="508216"/>
                          <a:pt x="544411" y="552526"/>
                        </a:cubicBezTo>
                        <a:cubicBezTo>
                          <a:pt x="565595" y="544068"/>
                          <a:pt x="588455" y="537972"/>
                          <a:pt x="613105" y="535915"/>
                        </a:cubicBezTo>
                        <a:cubicBezTo>
                          <a:pt x="617906" y="535496"/>
                          <a:pt x="622821" y="535305"/>
                          <a:pt x="627698" y="535305"/>
                        </a:cubicBezTo>
                        <a:cubicBezTo>
                          <a:pt x="653948" y="535305"/>
                          <a:pt x="680237" y="541096"/>
                          <a:pt x="704164" y="551650"/>
                        </a:cubicBezTo>
                        <a:cubicBezTo>
                          <a:pt x="773316" y="404660"/>
                          <a:pt x="877900" y="273939"/>
                          <a:pt x="1006716" y="175374"/>
                        </a:cubicBezTo>
                        <a:cubicBezTo>
                          <a:pt x="1086079" y="114643"/>
                          <a:pt x="1157211" y="80163"/>
                          <a:pt x="1230630" y="66828"/>
                        </a:cubicBezTo>
                        <a:cubicBezTo>
                          <a:pt x="1250747" y="63170"/>
                          <a:pt x="1271283" y="61303"/>
                          <a:pt x="1291742" y="61303"/>
                        </a:cubicBezTo>
                        <a:cubicBezTo>
                          <a:pt x="1373048" y="61303"/>
                          <a:pt x="1446276" y="89611"/>
                          <a:pt x="1497902" y="140970"/>
                        </a:cubicBezTo>
                        <a:cubicBezTo>
                          <a:pt x="1537907" y="180785"/>
                          <a:pt x="1566062" y="234963"/>
                          <a:pt x="1583969" y="306667"/>
                        </a:cubicBezTo>
                        <a:cubicBezTo>
                          <a:pt x="1605991" y="394716"/>
                          <a:pt x="1606944" y="517131"/>
                          <a:pt x="1586560" y="642518"/>
                        </a:cubicBezTo>
                        <a:cubicBezTo>
                          <a:pt x="1580274" y="681190"/>
                          <a:pt x="1569072" y="737159"/>
                          <a:pt x="1550213" y="796100"/>
                        </a:cubicBezTo>
                        <a:cubicBezTo>
                          <a:pt x="1558862" y="795299"/>
                          <a:pt x="1567548" y="794880"/>
                          <a:pt x="1576235" y="794880"/>
                        </a:cubicBezTo>
                        <a:cubicBezTo>
                          <a:pt x="1646454" y="794880"/>
                          <a:pt x="1705394" y="822388"/>
                          <a:pt x="1751343" y="876643"/>
                        </a:cubicBezTo>
                        <a:cubicBezTo>
                          <a:pt x="1797139" y="930669"/>
                          <a:pt x="1822628" y="1006716"/>
                          <a:pt x="1824990" y="1087641"/>
                        </a:cubicBezTo>
                        <a:cubicBezTo>
                          <a:pt x="1832039" y="1088098"/>
                          <a:pt x="1839011" y="1089013"/>
                          <a:pt x="1845831" y="1090346"/>
                        </a:cubicBezTo>
                        <a:cubicBezTo>
                          <a:pt x="1927974" y="1106158"/>
                          <a:pt x="1997736" y="1176185"/>
                          <a:pt x="2023605" y="1268768"/>
                        </a:cubicBezTo>
                        <a:cubicBezTo>
                          <a:pt x="2026234" y="1278179"/>
                          <a:pt x="2028406" y="1287590"/>
                          <a:pt x="2030158" y="1297000"/>
                        </a:cubicBezTo>
                        <a:cubicBezTo>
                          <a:pt x="2112036" y="1244994"/>
                          <a:pt x="2208429" y="1215504"/>
                          <a:pt x="2305507" y="1215504"/>
                        </a:cubicBezTo>
                        <a:cubicBezTo>
                          <a:pt x="2367039" y="1215504"/>
                          <a:pt x="2425751" y="1227315"/>
                          <a:pt x="2480120" y="1250556"/>
                        </a:cubicBezTo>
                        <a:cubicBezTo>
                          <a:pt x="2585961" y="1295819"/>
                          <a:pt x="2670962" y="1387716"/>
                          <a:pt x="2713330" y="1502664"/>
                        </a:cubicBezTo>
                        <a:cubicBezTo>
                          <a:pt x="2735123" y="1561757"/>
                          <a:pt x="2743848" y="1621955"/>
                          <a:pt x="2739695" y="1679791"/>
                        </a:cubicBezTo>
                        <a:cubicBezTo>
                          <a:pt x="2816162" y="1696136"/>
                          <a:pt x="2882532" y="1757324"/>
                          <a:pt x="2899296" y="1832420"/>
                        </a:cubicBezTo>
                        <a:cubicBezTo>
                          <a:pt x="2907640" y="1869605"/>
                          <a:pt x="2907182" y="1907667"/>
                          <a:pt x="2897810" y="1946986"/>
                        </a:cubicBezTo>
                        <a:close/>
                      </a:path>
                    </a:pathLst>
                  </a:custGeom>
                  <a:solidFill>
                    <a:srgbClr val="ACC93C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3" name="任意多边形: 形状 282">
                    <a:extLst>
                      <a:ext uri="{FF2B5EF4-FFF2-40B4-BE49-F238E27FC236}">
                        <a16:creationId xmlns:a16="http://schemas.microsoft.com/office/drawing/2014/main" id="{5FE88641-285B-29EF-E330-A9922B40091A}"/>
                      </a:ext>
                    </a:extLst>
                  </p:cNvPr>
                  <p:cNvSpPr/>
                  <p:nvPr/>
                </p:nvSpPr>
                <p:spPr>
                  <a:xfrm>
                    <a:off x="1524000" y="5048530"/>
                    <a:ext cx="2828939" cy="1809469"/>
                  </a:xfrm>
                  <a:custGeom>
                    <a:avLst/>
                    <a:gdLst>
                      <a:gd name="connsiteX0" fmla="*/ 2818752 w 2828939"/>
                      <a:gd name="connsiteY0" fmla="*/ 1809470 h 1809469"/>
                      <a:gd name="connsiteX1" fmla="*/ 0 w 2828939"/>
                      <a:gd name="connsiteY1" fmla="*/ 1809470 h 1809469"/>
                      <a:gd name="connsiteX2" fmla="*/ 0 w 2828939"/>
                      <a:gd name="connsiteY2" fmla="*/ 203250 h 1809469"/>
                      <a:gd name="connsiteX3" fmla="*/ 167602 w 2828939"/>
                      <a:gd name="connsiteY3" fmla="*/ 188124 h 1809469"/>
                      <a:gd name="connsiteX4" fmla="*/ 225781 w 2828939"/>
                      <a:gd name="connsiteY4" fmla="*/ 366279 h 1809469"/>
                      <a:gd name="connsiteX5" fmla="*/ 414261 w 2828939"/>
                      <a:gd name="connsiteY5" fmla="*/ 366470 h 1809469"/>
                      <a:gd name="connsiteX6" fmla="*/ 480860 w 2828939"/>
                      <a:gd name="connsiteY6" fmla="*/ 542759 h 1809469"/>
                      <a:gd name="connsiteX7" fmla="*/ 619430 w 2828939"/>
                      <a:gd name="connsiteY7" fmla="*/ 474331 h 1809469"/>
                      <a:gd name="connsiteX8" fmla="*/ 728701 w 2828939"/>
                      <a:gd name="connsiteY8" fmla="*/ 559675 h 1809469"/>
                      <a:gd name="connsiteX9" fmla="*/ 1053008 w 2828939"/>
                      <a:gd name="connsiteY9" fmla="*/ 98360 h 1809469"/>
                      <a:gd name="connsiteX10" fmla="*/ 1244232 w 2828939"/>
                      <a:gd name="connsiteY10" fmla="*/ 4291 h 1809469"/>
                      <a:gd name="connsiteX11" fmla="*/ 1444181 w 2828939"/>
                      <a:gd name="connsiteY11" fmla="*/ 57517 h 1809469"/>
                      <a:gd name="connsiteX12" fmla="*/ 1510055 w 2828939"/>
                      <a:gd name="connsiteY12" fmla="*/ 187628 h 1809469"/>
                      <a:gd name="connsiteX13" fmla="*/ 1410195 w 2828939"/>
                      <a:gd name="connsiteY13" fmla="*/ 779741 h 1809469"/>
                      <a:gd name="connsiteX14" fmla="*/ 1693202 w 2828939"/>
                      <a:gd name="connsiteY14" fmla="*/ 788351 h 1809469"/>
                      <a:gd name="connsiteX15" fmla="*/ 1735950 w 2828939"/>
                      <a:gd name="connsiteY15" fmla="*/ 1057718 h 1809469"/>
                      <a:gd name="connsiteX16" fmla="*/ 1831391 w 2828939"/>
                      <a:gd name="connsiteY16" fmla="*/ 1027620 h 1809469"/>
                      <a:gd name="connsiteX17" fmla="*/ 1950187 w 2828939"/>
                      <a:gd name="connsiteY17" fmla="*/ 1151749 h 1809469"/>
                      <a:gd name="connsiteX18" fmla="*/ 1954873 w 2828939"/>
                      <a:gd name="connsiteY18" fmla="*/ 1331581 h 1809469"/>
                      <a:gd name="connsiteX19" fmla="*/ 2450135 w 2828939"/>
                      <a:gd name="connsiteY19" fmla="*/ 1183105 h 1809469"/>
                      <a:gd name="connsiteX20" fmla="*/ 2634120 w 2828939"/>
                      <a:gd name="connsiteY20" fmla="*/ 1646363 h 1809469"/>
                      <a:gd name="connsiteX21" fmla="*/ 2824963 w 2828939"/>
                      <a:gd name="connsiteY21" fmla="*/ 1711515 h 1809469"/>
                      <a:gd name="connsiteX22" fmla="*/ 2818752 w 2828939"/>
                      <a:gd name="connsiteY22" fmla="*/ 1809470 h 18094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2828939" h="1809469">
                        <a:moveTo>
                          <a:pt x="2818752" y="1809470"/>
                        </a:moveTo>
                        <a:lnTo>
                          <a:pt x="0" y="1809470"/>
                        </a:lnTo>
                        <a:lnTo>
                          <a:pt x="0" y="203250"/>
                        </a:lnTo>
                        <a:cubicBezTo>
                          <a:pt x="45491" y="164883"/>
                          <a:pt x="116167" y="157263"/>
                          <a:pt x="167602" y="188124"/>
                        </a:cubicBezTo>
                        <a:cubicBezTo>
                          <a:pt x="226009" y="223176"/>
                          <a:pt x="252222" y="303491"/>
                          <a:pt x="225781" y="366279"/>
                        </a:cubicBezTo>
                        <a:cubicBezTo>
                          <a:pt x="280797" y="328370"/>
                          <a:pt x="359283" y="328446"/>
                          <a:pt x="414261" y="366470"/>
                        </a:cubicBezTo>
                        <a:cubicBezTo>
                          <a:pt x="469202" y="404494"/>
                          <a:pt x="496938" y="477913"/>
                          <a:pt x="480860" y="542759"/>
                        </a:cubicBezTo>
                        <a:cubicBezTo>
                          <a:pt x="522580" y="511326"/>
                          <a:pt x="567347" y="478674"/>
                          <a:pt x="619430" y="474331"/>
                        </a:cubicBezTo>
                        <a:cubicBezTo>
                          <a:pt x="671474" y="469988"/>
                          <a:pt x="730529" y="507440"/>
                          <a:pt x="728701" y="559675"/>
                        </a:cubicBezTo>
                        <a:cubicBezTo>
                          <a:pt x="786575" y="377709"/>
                          <a:pt x="901408" y="214375"/>
                          <a:pt x="1053008" y="98360"/>
                        </a:cubicBezTo>
                        <a:cubicBezTo>
                          <a:pt x="1109967" y="54774"/>
                          <a:pt x="1173671" y="17093"/>
                          <a:pt x="1244232" y="4291"/>
                        </a:cubicBezTo>
                        <a:cubicBezTo>
                          <a:pt x="1314793" y="-8548"/>
                          <a:pt x="1393317" y="6920"/>
                          <a:pt x="1444181" y="57517"/>
                        </a:cubicBezTo>
                        <a:cubicBezTo>
                          <a:pt x="1479080" y="92226"/>
                          <a:pt x="1498130" y="139851"/>
                          <a:pt x="1510055" y="187628"/>
                        </a:cubicBezTo>
                        <a:cubicBezTo>
                          <a:pt x="1550441" y="349211"/>
                          <a:pt x="1506360" y="642352"/>
                          <a:pt x="1410195" y="779741"/>
                        </a:cubicBezTo>
                        <a:cubicBezTo>
                          <a:pt x="1512570" y="735659"/>
                          <a:pt x="1617650" y="699159"/>
                          <a:pt x="1693202" y="788351"/>
                        </a:cubicBezTo>
                        <a:cubicBezTo>
                          <a:pt x="1751533" y="857236"/>
                          <a:pt x="1760906" y="967840"/>
                          <a:pt x="1735950" y="1057718"/>
                        </a:cubicBezTo>
                        <a:cubicBezTo>
                          <a:pt x="1760411" y="1034096"/>
                          <a:pt x="1797444" y="1021104"/>
                          <a:pt x="1831391" y="1027620"/>
                        </a:cubicBezTo>
                        <a:cubicBezTo>
                          <a:pt x="1890636" y="1039050"/>
                          <a:pt x="1933956" y="1093647"/>
                          <a:pt x="1950187" y="1151749"/>
                        </a:cubicBezTo>
                        <a:cubicBezTo>
                          <a:pt x="1966417" y="1209852"/>
                          <a:pt x="1960702" y="1271536"/>
                          <a:pt x="1954873" y="1331581"/>
                        </a:cubicBezTo>
                        <a:cubicBezTo>
                          <a:pt x="2064906" y="1181619"/>
                          <a:pt x="2279142" y="1109954"/>
                          <a:pt x="2450135" y="1183105"/>
                        </a:cubicBezTo>
                        <a:cubicBezTo>
                          <a:pt x="2621166" y="1256258"/>
                          <a:pt x="2716721" y="1479714"/>
                          <a:pt x="2634120" y="1646363"/>
                        </a:cubicBezTo>
                        <a:cubicBezTo>
                          <a:pt x="2683497" y="1577440"/>
                          <a:pt x="2806446" y="1628799"/>
                          <a:pt x="2824963" y="1711515"/>
                        </a:cubicBezTo>
                        <a:cubicBezTo>
                          <a:pt x="2832354" y="1744623"/>
                          <a:pt x="2828963" y="1777580"/>
                          <a:pt x="2818752" y="1809470"/>
                        </a:cubicBezTo>
                        <a:close/>
                      </a:path>
                    </a:pathLst>
                  </a:custGeom>
                  <a:solidFill>
                    <a:srgbClr val="9FBA3A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284" name="图形 2">
                  <a:extLst>
                    <a:ext uri="{FF2B5EF4-FFF2-40B4-BE49-F238E27FC236}">
                      <a16:creationId xmlns:a16="http://schemas.microsoft.com/office/drawing/2014/main" id="{A5E0B49D-2AE9-727D-5B5F-888029229D0C}"/>
                    </a:ext>
                  </a:extLst>
                </p:cNvPr>
                <p:cNvGrpSpPr/>
                <p:nvPr/>
              </p:nvGrpSpPr>
              <p:grpSpPr>
                <a:xfrm>
                  <a:off x="1524000" y="5540387"/>
                  <a:ext cx="2047864" cy="1317612"/>
                  <a:chOff x="1524000" y="5540387"/>
                  <a:chExt cx="2047864" cy="1317612"/>
                </a:xfrm>
              </p:grpSpPr>
              <p:sp>
                <p:nvSpPr>
                  <p:cNvPr id="285" name="任意多边形: 形状 284">
                    <a:extLst>
                      <a:ext uri="{FF2B5EF4-FFF2-40B4-BE49-F238E27FC236}">
                        <a16:creationId xmlns:a16="http://schemas.microsoft.com/office/drawing/2014/main" id="{CF9A110E-9B0D-3035-8313-BA640E384590}"/>
                      </a:ext>
                    </a:extLst>
                  </p:cNvPr>
                  <p:cNvSpPr/>
                  <p:nvPr/>
                </p:nvSpPr>
                <p:spPr>
                  <a:xfrm>
                    <a:off x="1524000" y="5540387"/>
                    <a:ext cx="2047864" cy="1317612"/>
                  </a:xfrm>
                  <a:custGeom>
                    <a:avLst/>
                    <a:gdLst>
                      <a:gd name="connsiteX0" fmla="*/ 2017586 w 2047864"/>
                      <a:gd name="connsiteY0" fmla="*/ 1317612 h 1317612"/>
                      <a:gd name="connsiteX1" fmla="*/ 0 w 2047864"/>
                      <a:gd name="connsiteY1" fmla="*/ 1317612 h 1317612"/>
                      <a:gd name="connsiteX2" fmla="*/ 0 w 2047864"/>
                      <a:gd name="connsiteY2" fmla="*/ 0 h 1317612"/>
                      <a:gd name="connsiteX3" fmla="*/ 92050 w 2047864"/>
                      <a:gd name="connsiteY3" fmla="*/ 57074 h 1317612"/>
                      <a:gd name="connsiteX4" fmla="*/ 197625 w 2047864"/>
                      <a:gd name="connsiteY4" fmla="*/ 226314 h 1317612"/>
                      <a:gd name="connsiteX5" fmla="*/ 204368 w 2047864"/>
                      <a:gd name="connsiteY5" fmla="*/ 434378 h 1317612"/>
                      <a:gd name="connsiteX6" fmla="*/ 215722 w 2047864"/>
                      <a:gd name="connsiteY6" fmla="*/ 434073 h 1317612"/>
                      <a:gd name="connsiteX7" fmla="*/ 278168 w 2047864"/>
                      <a:gd name="connsiteY7" fmla="*/ 444055 h 1317612"/>
                      <a:gd name="connsiteX8" fmla="*/ 399326 w 2047864"/>
                      <a:gd name="connsiteY8" fmla="*/ 552640 h 1317612"/>
                      <a:gd name="connsiteX9" fmla="*/ 410413 w 2047864"/>
                      <a:gd name="connsiteY9" fmla="*/ 579729 h 1317612"/>
                      <a:gd name="connsiteX10" fmla="*/ 494424 w 2047864"/>
                      <a:gd name="connsiteY10" fmla="*/ 616381 h 1317612"/>
                      <a:gd name="connsiteX11" fmla="*/ 519494 w 2047864"/>
                      <a:gd name="connsiteY11" fmla="*/ 646442 h 1317612"/>
                      <a:gd name="connsiteX12" fmla="*/ 559460 w 2047864"/>
                      <a:gd name="connsiteY12" fmla="*/ 637984 h 1317612"/>
                      <a:gd name="connsiteX13" fmla="*/ 763257 w 2047864"/>
                      <a:gd name="connsiteY13" fmla="*/ 332956 h 1317612"/>
                      <a:gd name="connsiteX14" fmla="*/ 998030 w 2047864"/>
                      <a:gd name="connsiteY14" fmla="*/ 233820 h 1317612"/>
                      <a:gd name="connsiteX15" fmla="*/ 1069467 w 2047864"/>
                      <a:gd name="connsiteY15" fmla="*/ 244754 h 1317612"/>
                      <a:gd name="connsiteX16" fmla="*/ 1235659 w 2047864"/>
                      <a:gd name="connsiteY16" fmla="*/ 422186 h 1317612"/>
                      <a:gd name="connsiteX17" fmla="*/ 1234974 w 2047864"/>
                      <a:gd name="connsiteY17" fmla="*/ 639356 h 1317612"/>
                      <a:gd name="connsiteX18" fmla="*/ 1169670 w 2047864"/>
                      <a:gd name="connsiteY18" fmla="*/ 802691 h 1317612"/>
                      <a:gd name="connsiteX19" fmla="*/ 1181138 w 2047864"/>
                      <a:gd name="connsiteY19" fmla="*/ 807339 h 1317612"/>
                      <a:gd name="connsiteX20" fmla="*/ 1280465 w 2047864"/>
                      <a:gd name="connsiteY20" fmla="*/ 940156 h 1317612"/>
                      <a:gd name="connsiteX21" fmla="*/ 1340206 w 2047864"/>
                      <a:gd name="connsiteY21" fmla="*/ 972464 h 1317612"/>
                      <a:gd name="connsiteX22" fmla="*/ 1535925 w 2047864"/>
                      <a:gd name="connsiteY22" fmla="*/ 824484 h 1317612"/>
                      <a:gd name="connsiteX23" fmla="*/ 1619326 w 2047864"/>
                      <a:gd name="connsiteY23" fmla="*/ 801891 h 1317612"/>
                      <a:gd name="connsiteX24" fmla="*/ 1626718 w 2047864"/>
                      <a:gd name="connsiteY24" fmla="*/ 802081 h 1317612"/>
                      <a:gd name="connsiteX25" fmla="*/ 1758582 w 2047864"/>
                      <a:gd name="connsiteY25" fmla="*/ 904761 h 1317612"/>
                      <a:gd name="connsiteX26" fmla="*/ 1806283 w 2047864"/>
                      <a:gd name="connsiteY26" fmla="*/ 899807 h 1317612"/>
                      <a:gd name="connsiteX27" fmla="*/ 1874520 w 2047864"/>
                      <a:gd name="connsiteY27" fmla="*/ 910895 h 1317612"/>
                      <a:gd name="connsiteX28" fmla="*/ 2044979 w 2047864"/>
                      <a:gd name="connsiteY28" fmla="*/ 1129513 h 1317612"/>
                      <a:gd name="connsiteX29" fmla="*/ 2017586 w 2047864"/>
                      <a:gd name="connsiteY29" fmla="*/ 1317612 h 1317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</a:cxnLst>
                    <a:rect l="l" t="t" r="r" b="b"/>
                    <a:pathLst>
                      <a:path w="2047864" h="1317612">
                        <a:moveTo>
                          <a:pt x="2017586" y="1317612"/>
                        </a:moveTo>
                        <a:lnTo>
                          <a:pt x="0" y="1317612"/>
                        </a:lnTo>
                        <a:lnTo>
                          <a:pt x="0" y="0"/>
                        </a:lnTo>
                        <a:cubicBezTo>
                          <a:pt x="32499" y="12802"/>
                          <a:pt x="63741" y="32042"/>
                          <a:pt x="92050" y="57074"/>
                        </a:cubicBezTo>
                        <a:cubicBezTo>
                          <a:pt x="143370" y="102413"/>
                          <a:pt x="180861" y="162534"/>
                          <a:pt x="197625" y="226314"/>
                        </a:cubicBezTo>
                        <a:cubicBezTo>
                          <a:pt x="216065" y="296380"/>
                          <a:pt x="214617" y="367398"/>
                          <a:pt x="204368" y="434378"/>
                        </a:cubicBezTo>
                        <a:cubicBezTo>
                          <a:pt x="208140" y="434187"/>
                          <a:pt x="211912" y="434073"/>
                          <a:pt x="215722" y="434073"/>
                        </a:cubicBezTo>
                        <a:cubicBezTo>
                          <a:pt x="237211" y="434073"/>
                          <a:pt x="258242" y="437426"/>
                          <a:pt x="278168" y="444055"/>
                        </a:cubicBezTo>
                        <a:cubicBezTo>
                          <a:pt x="329832" y="461200"/>
                          <a:pt x="373990" y="500786"/>
                          <a:pt x="399326" y="552640"/>
                        </a:cubicBezTo>
                        <a:cubicBezTo>
                          <a:pt x="403631" y="561480"/>
                          <a:pt x="407365" y="570548"/>
                          <a:pt x="410413" y="579729"/>
                        </a:cubicBezTo>
                        <a:cubicBezTo>
                          <a:pt x="442265" y="582701"/>
                          <a:pt x="471678" y="595426"/>
                          <a:pt x="494424" y="616381"/>
                        </a:cubicBezTo>
                        <a:cubicBezTo>
                          <a:pt x="504101" y="625297"/>
                          <a:pt x="512483" y="635431"/>
                          <a:pt x="519494" y="646442"/>
                        </a:cubicBezTo>
                        <a:cubicBezTo>
                          <a:pt x="532333" y="642061"/>
                          <a:pt x="545821" y="639203"/>
                          <a:pt x="559460" y="637984"/>
                        </a:cubicBezTo>
                        <a:cubicBezTo>
                          <a:pt x="579996" y="530923"/>
                          <a:pt x="650519" y="423976"/>
                          <a:pt x="763257" y="332956"/>
                        </a:cubicBezTo>
                        <a:cubicBezTo>
                          <a:pt x="844715" y="267157"/>
                          <a:pt x="923696" y="233820"/>
                          <a:pt x="998030" y="233820"/>
                        </a:cubicBezTo>
                        <a:cubicBezTo>
                          <a:pt x="1022566" y="233820"/>
                          <a:pt x="1046607" y="237477"/>
                          <a:pt x="1069467" y="244754"/>
                        </a:cubicBezTo>
                        <a:cubicBezTo>
                          <a:pt x="1146200" y="269100"/>
                          <a:pt x="1209904" y="337109"/>
                          <a:pt x="1235659" y="422186"/>
                        </a:cubicBezTo>
                        <a:cubicBezTo>
                          <a:pt x="1254938" y="485927"/>
                          <a:pt x="1254747" y="558965"/>
                          <a:pt x="1234974" y="639356"/>
                        </a:cubicBezTo>
                        <a:cubicBezTo>
                          <a:pt x="1220953" y="696430"/>
                          <a:pt x="1198779" y="751523"/>
                          <a:pt x="1169670" y="802691"/>
                        </a:cubicBezTo>
                        <a:cubicBezTo>
                          <a:pt x="1173556" y="804100"/>
                          <a:pt x="1177366" y="805662"/>
                          <a:pt x="1181138" y="807339"/>
                        </a:cubicBezTo>
                        <a:cubicBezTo>
                          <a:pt x="1232611" y="830237"/>
                          <a:pt x="1271054" y="881901"/>
                          <a:pt x="1280465" y="940156"/>
                        </a:cubicBezTo>
                        <a:cubicBezTo>
                          <a:pt x="1302449" y="946747"/>
                          <a:pt x="1322794" y="957682"/>
                          <a:pt x="1340206" y="972464"/>
                        </a:cubicBezTo>
                        <a:cubicBezTo>
                          <a:pt x="1395374" y="911428"/>
                          <a:pt x="1461973" y="860755"/>
                          <a:pt x="1535925" y="824484"/>
                        </a:cubicBezTo>
                        <a:cubicBezTo>
                          <a:pt x="1558709" y="813321"/>
                          <a:pt x="1586446" y="801891"/>
                          <a:pt x="1619326" y="801891"/>
                        </a:cubicBezTo>
                        <a:cubicBezTo>
                          <a:pt x="1621803" y="801891"/>
                          <a:pt x="1624241" y="801967"/>
                          <a:pt x="1626718" y="802081"/>
                        </a:cubicBezTo>
                        <a:cubicBezTo>
                          <a:pt x="1684973" y="805167"/>
                          <a:pt x="1736408" y="846582"/>
                          <a:pt x="1758582" y="904761"/>
                        </a:cubicBezTo>
                        <a:cubicBezTo>
                          <a:pt x="1773974" y="901522"/>
                          <a:pt x="1789938" y="899807"/>
                          <a:pt x="1806283" y="899807"/>
                        </a:cubicBezTo>
                        <a:cubicBezTo>
                          <a:pt x="1829867" y="899807"/>
                          <a:pt x="1852841" y="903541"/>
                          <a:pt x="1874520" y="910895"/>
                        </a:cubicBezTo>
                        <a:cubicBezTo>
                          <a:pt x="1964093" y="941337"/>
                          <a:pt x="2030997" y="1027138"/>
                          <a:pt x="2044979" y="1129513"/>
                        </a:cubicBezTo>
                        <a:cubicBezTo>
                          <a:pt x="2053209" y="1189901"/>
                          <a:pt x="2043760" y="1253947"/>
                          <a:pt x="2017586" y="1317612"/>
                        </a:cubicBezTo>
                        <a:close/>
                      </a:path>
                    </a:pathLst>
                  </a:custGeom>
                  <a:solidFill>
                    <a:srgbClr val="D0DE44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6" name="任意多边形: 形状 285">
                    <a:extLst>
                      <a:ext uri="{FF2B5EF4-FFF2-40B4-BE49-F238E27FC236}">
                        <a16:creationId xmlns:a16="http://schemas.microsoft.com/office/drawing/2014/main" id="{792C08DA-0B12-368F-6C79-721CFB1087E6}"/>
                      </a:ext>
                    </a:extLst>
                  </p:cNvPr>
                  <p:cNvSpPr/>
                  <p:nvPr/>
                </p:nvSpPr>
                <p:spPr>
                  <a:xfrm>
                    <a:off x="1524000" y="5624703"/>
                    <a:ext cx="1971642" cy="1233296"/>
                  </a:xfrm>
                  <a:custGeom>
                    <a:avLst/>
                    <a:gdLst>
                      <a:gd name="connsiteX0" fmla="*/ 1933804 w 1971642"/>
                      <a:gd name="connsiteY0" fmla="*/ 1233297 h 1233296"/>
                      <a:gd name="connsiteX1" fmla="*/ 0 w 1971642"/>
                      <a:gd name="connsiteY1" fmla="*/ 1233297 h 1233296"/>
                      <a:gd name="connsiteX2" fmla="*/ 0 w 1971642"/>
                      <a:gd name="connsiteY2" fmla="*/ 0 h 1233296"/>
                      <a:gd name="connsiteX3" fmla="*/ 123939 w 1971642"/>
                      <a:gd name="connsiteY3" fmla="*/ 161392 h 1233296"/>
                      <a:gd name="connsiteX4" fmla="*/ 82829 w 1971642"/>
                      <a:gd name="connsiteY4" fmla="*/ 520141 h 1233296"/>
                      <a:gd name="connsiteX5" fmla="*/ 254165 w 1971642"/>
                      <a:gd name="connsiteY5" fmla="*/ 432054 h 1233296"/>
                      <a:gd name="connsiteX6" fmla="*/ 338709 w 1971642"/>
                      <a:gd name="connsiteY6" fmla="*/ 605142 h 1233296"/>
                      <a:gd name="connsiteX7" fmla="*/ 442798 w 1971642"/>
                      <a:gd name="connsiteY7" fmla="*/ 588112 h 1233296"/>
                      <a:gd name="connsiteX8" fmla="*/ 459296 w 1971642"/>
                      <a:gd name="connsiteY8" fmla="*/ 702945 h 1233296"/>
                      <a:gd name="connsiteX9" fmla="*/ 537934 w 1971642"/>
                      <a:gd name="connsiteY9" fmla="*/ 636575 h 1233296"/>
                      <a:gd name="connsiteX10" fmla="*/ 632117 w 1971642"/>
                      <a:gd name="connsiteY10" fmla="*/ 655358 h 1233296"/>
                      <a:gd name="connsiteX11" fmla="*/ 811149 w 1971642"/>
                      <a:gd name="connsiteY11" fmla="*/ 307924 h 1233296"/>
                      <a:gd name="connsiteX12" fmla="*/ 1046417 w 1971642"/>
                      <a:gd name="connsiteY12" fmla="*/ 233057 h 1233296"/>
                      <a:gd name="connsiteX13" fmla="*/ 1162736 w 1971642"/>
                      <a:gd name="connsiteY13" fmla="*/ 359931 h 1233296"/>
                      <a:gd name="connsiteX14" fmla="*/ 1160983 w 1971642"/>
                      <a:gd name="connsiteY14" fmla="*/ 536829 h 1233296"/>
                      <a:gd name="connsiteX15" fmla="*/ 983475 w 1971642"/>
                      <a:gd name="connsiteY15" fmla="*/ 827608 h 1233296"/>
                      <a:gd name="connsiteX16" fmla="*/ 1150163 w 1971642"/>
                      <a:gd name="connsiteY16" fmla="*/ 792632 h 1233296"/>
                      <a:gd name="connsiteX17" fmla="*/ 1181291 w 1971642"/>
                      <a:gd name="connsiteY17" fmla="*/ 938365 h 1233296"/>
                      <a:gd name="connsiteX18" fmla="*/ 1292657 w 1971642"/>
                      <a:gd name="connsiteY18" fmla="*/ 947738 h 1233296"/>
                      <a:gd name="connsiteX19" fmla="*/ 1314336 w 1971642"/>
                      <a:gd name="connsiteY19" fmla="*/ 1057389 h 1233296"/>
                      <a:gd name="connsiteX20" fmla="*/ 1569491 w 1971642"/>
                      <a:gd name="connsiteY20" fmla="*/ 808596 h 1233296"/>
                      <a:gd name="connsiteX21" fmla="*/ 1622641 w 1971642"/>
                      <a:gd name="connsiteY21" fmla="*/ 793852 h 1233296"/>
                      <a:gd name="connsiteX22" fmla="*/ 1692554 w 1971642"/>
                      <a:gd name="connsiteY22" fmla="*/ 866546 h 1233296"/>
                      <a:gd name="connsiteX23" fmla="*/ 1678381 w 1971642"/>
                      <a:gd name="connsiteY23" fmla="*/ 973607 h 1233296"/>
                      <a:gd name="connsiteX24" fmla="*/ 1849984 w 1971642"/>
                      <a:gd name="connsiteY24" fmla="*/ 898741 h 1233296"/>
                      <a:gd name="connsiteX25" fmla="*/ 1969465 w 1971642"/>
                      <a:gd name="connsiteY25" fmla="*/ 1055484 h 1233296"/>
                      <a:gd name="connsiteX26" fmla="*/ 1933804 w 1971642"/>
                      <a:gd name="connsiteY26" fmla="*/ 1233297 h 1233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1971642" h="1233296">
                        <a:moveTo>
                          <a:pt x="1933804" y="1233297"/>
                        </a:moveTo>
                        <a:lnTo>
                          <a:pt x="0" y="1233297"/>
                        </a:lnTo>
                        <a:lnTo>
                          <a:pt x="0" y="0"/>
                        </a:lnTo>
                        <a:cubicBezTo>
                          <a:pt x="58826" y="33528"/>
                          <a:pt x="106413" y="94869"/>
                          <a:pt x="123939" y="161392"/>
                        </a:cubicBezTo>
                        <a:cubicBezTo>
                          <a:pt x="154991" y="279425"/>
                          <a:pt x="119101" y="403593"/>
                          <a:pt x="82829" y="520141"/>
                        </a:cubicBezTo>
                        <a:cubicBezTo>
                          <a:pt x="104013" y="451828"/>
                          <a:pt x="186271" y="409499"/>
                          <a:pt x="254165" y="432054"/>
                        </a:cubicBezTo>
                        <a:cubicBezTo>
                          <a:pt x="322021" y="454609"/>
                          <a:pt x="362636" y="537743"/>
                          <a:pt x="338709" y="605142"/>
                        </a:cubicBezTo>
                        <a:cubicBezTo>
                          <a:pt x="354063" y="566776"/>
                          <a:pt x="412433" y="560146"/>
                          <a:pt x="442798" y="588112"/>
                        </a:cubicBezTo>
                        <a:cubicBezTo>
                          <a:pt x="473202" y="616115"/>
                          <a:pt x="476288" y="665264"/>
                          <a:pt x="459296" y="702945"/>
                        </a:cubicBezTo>
                        <a:cubicBezTo>
                          <a:pt x="482117" y="676922"/>
                          <a:pt x="506044" y="650100"/>
                          <a:pt x="537934" y="636575"/>
                        </a:cubicBezTo>
                        <a:cubicBezTo>
                          <a:pt x="569786" y="623087"/>
                          <a:pt x="611962" y="627240"/>
                          <a:pt x="632117" y="655358"/>
                        </a:cubicBezTo>
                        <a:cubicBezTo>
                          <a:pt x="611810" y="520370"/>
                          <a:pt x="704964" y="393649"/>
                          <a:pt x="811149" y="307924"/>
                        </a:cubicBezTo>
                        <a:cubicBezTo>
                          <a:pt x="877938" y="253974"/>
                          <a:pt x="964578" y="207073"/>
                          <a:pt x="1046417" y="233057"/>
                        </a:cubicBezTo>
                        <a:cubicBezTo>
                          <a:pt x="1103300" y="251117"/>
                          <a:pt x="1145439" y="302819"/>
                          <a:pt x="1162736" y="359931"/>
                        </a:cubicBezTo>
                        <a:cubicBezTo>
                          <a:pt x="1180033" y="417081"/>
                          <a:pt x="1175233" y="478879"/>
                          <a:pt x="1160983" y="536829"/>
                        </a:cubicBezTo>
                        <a:cubicBezTo>
                          <a:pt x="1133475" y="648881"/>
                          <a:pt x="1070534" y="751942"/>
                          <a:pt x="983475" y="827608"/>
                        </a:cubicBezTo>
                        <a:cubicBezTo>
                          <a:pt x="1030376" y="790727"/>
                          <a:pt x="1095642" y="768401"/>
                          <a:pt x="1150163" y="792632"/>
                        </a:cubicBezTo>
                        <a:cubicBezTo>
                          <a:pt x="1204722" y="816902"/>
                          <a:pt x="1228306" y="901560"/>
                          <a:pt x="1181291" y="938365"/>
                        </a:cubicBezTo>
                        <a:cubicBezTo>
                          <a:pt x="1215123" y="917067"/>
                          <a:pt x="1262863" y="921106"/>
                          <a:pt x="1292657" y="947738"/>
                        </a:cubicBezTo>
                        <a:cubicBezTo>
                          <a:pt x="1322451" y="974408"/>
                          <a:pt x="1331747" y="1021385"/>
                          <a:pt x="1314336" y="1057389"/>
                        </a:cubicBezTo>
                        <a:cubicBezTo>
                          <a:pt x="1370267" y="950290"/>
                          <a:pt x="1461021" y="861784"/>
                          <a:pt x="1569491" y="808596"/>
                        </a:cubicBezTo>
                        <a:cubicBezTo>
                          <a:pt x="1586179" y="800405"/>
                          <a:pt x="1604086" y="792861"/>
                          <a:pt x="1622641" y="793852"/>
                        </a:cubicBezTo>
                        <a:cubicBezTo>
                          <a:pt x="1658912" y="795795"/>
                          <a:pt x="1686459" y="830732"/>
                          <a:pt x="1692554" y="866546"/>
                        </a:cubicBezTo>
                        <a:cubicBezTo>
                          <a:pt x="1698650" y="902360"/>
                          <a:pt x="1688478" y="938708"/>
                          <a:pt x="1678381" y="973607"/>
                        </a:cubicBezTo>
                        <a:cubicBezTo>
                          <a:pt x="1701622" y="908456"/>
                          <a:pt x="1784490" y="876490"/>
                          <a:pt x="1849984" y="898741"/>
                        </a:cubicBezTo>
                        <a:cubicBezTo>
                          <a:pt x="1915516" y="920991"/>
                          <a:pt x="1960131" y="986942"/>
                          <a:pt x="1969465" y="1055484"/>
                        </a:cubicBezTo>
                        <a:cubicBezTo>
                          <a:pt x="1977733" y="1116330"/>
                          <a:pt x="1961731" y="1178243"/>
                          <a:pt x="1933804" y="1233297"/>
                        </a:cubicBezTo>
                        <a:close/>
                      </a:path>
                    </a:pathLst>
                  </a:custGeom>
                  <a:solidFill>
                    <a:srgbClr val="B6CF33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287" name="图形 2">
              <a:extLst>
                <a:ext uri="{FF2B5EF4-FFF2-40B4-BE49-F238E27FC236}">
                  <a16:creationId xmlns:a16="http://schemas.microsoft.com/office/drawing/2014/main" id="{C72C0E5A-C2CA-D144-3046-5490433A6C56}"/>
                </a:ext>
              </a:extLst>
            </p:cNvPr>
            <p:cNvGrpSpPr/>
            <p:nvPr/>
          </p:nvGrpSpPr>
          <p:grpSpPr>
            <a:xfrm>
              <a:off x="1803859" y="4438211"/>
              <a:ext cx="2519344" cy="2267151"/>
              <a:chOff x="1803859" y="4438211"/>
              <a:chExt cx="2519344" cy="2267151"/>
            </a:xfrm>
          </p:grpSpPr>
          <p:grpSp>
            <p:nvGrpSpPr>
              <p:cNvPr id="288" name="图形 2">
                <a:extLst>
                  <a:ext uri="{FF2B5EF4-FFF2-40B4-BE49-F238E27FC236}">
                    <a16:creationId xmlns:a16="http://schemas.microsoft.com/office/drawing/2014/main" id="{30FA91B8-7F97-1B95-AD64-120B41C07B24}"/>
                  </a:ext>
                </a:extLst>
              </p:cNvPr>
              <p:cNvGrpSpPr/>
              <p:nvPr/>
            </p:nvGrpSpPr>
            <p:grpSpPr>
              <a:xfrm>
                <a:off x="1803859" y="5297560"/>
                <a:ext cx="597917" cy="595283"/>
                <a:chOff x="1803859" y="5297560"/>
                <a:chExt cx="597917" cy="595283"/>
              </a:xfrm>
            </p:grpSpPr>
            <p:sp>
              <p:nvSpPr>
                <p:cNvPr id="289" name="任意多边形: 形状 288">
                  <a:extLst>
                    <a:ext uri="{FF2B5EF4-FFF2-40B4-BE49-F238E27FC236}">
                      <a16:creationId xmlns:a16="http://schemas.microsoft.com/office/drawing/2014/main" id="{8195707B-BFA5-08C7-436B-1F870A10A4EE}"/>
                    </a:ext>
                  </a:extLst>
                </p:cNvPr>
                <p:cNvSpPr/>
                <p:nvPr/>
              </p:nvSpPr>
              <p:spPr>
                <a:xfrm>
                  <a:off x="1803859" y="5297560"/>
                  <a:ext cx="597917" cy="595283"/>
                </a:xfrm>
                <a:custGeom>
                  <a:avLst/>
                  <a:gdLst>
                    <a:gd name="connsiteX0" fmla="*/ 90854 w 597917"/>
                    <a:gd name="connsiteY0" fmla="*/ 111801 h 595283"/>
                    <a:gd name="connsiteX1" fmla="*/ 161339 w 597917"/>
                    <a:gd name="connsiteY1" fmla="*/ 54080 h 595283"/>
                    <a:gd name="connsiteX2" fmla="*/ 194143 w 597917"/>
                    <a:gd name="connsiteY2" fmla="*/ 70539 h 595283"/>
                    <a:gd name="connsiteX3" fmla="*/ 271486 w 597917"/>
                    <a:gd name="connsiteY3" fmla="*/ 190478 h 595283"/>
                    <a:gd name="connsiteX4" fmla="*/ 328788 w 597917"/>
                    <a:gd name="connsiteY4" fmla="*/ 36173 h 595283"/>
                    <a:gd name="connsiteX5" fmla="*/ 404493 w 597917"/>
                    <a:gd name="connsiteY5" fmla="*/ 2302 h 595283"/>
                    <a:gd name="connsiteX6" fmla="*/ 441641 w 597917"/>
                    <a:gd name="connsiteY6" fmla="*/ 47412 h 595283"/>
                    <a:gd name="connsiteX7" fmla="*/ 406627 w 597917"/>
                    <a:gd name="connsiteY7" fmla="*/ 193297 h 595283"/>
                    <a:gd name="connsiteX8" fmla="*/ 489075 w 597917"/>
                    <a:gd name="connsiteY8" fmla="*/ 140681 h 595283"/>
                    <a:gd name="connsiteX9" fmla="*/ 541082 w 597917"/>
                    <a:gd name="connsiteY9" fmla="*/ 127727 h 595283"/>
                    <a:gd name="connsiteX10" fmla="*/ 588402 w 597917"/>
                    <a:gd name="connsiteY10" fmla="*/ 149482 h 595283"/>
                    <a:gd name="connsiteX11" fmla="*/ 586078 w 597917"/>
                    <a:gd name="connsiteY11" fmla="*/ 223663 h 595283"/>
                    <a:gd name="connsiteX12" fmla="*/ 483055 w 597917"/>
                    <a:gd name="connsiteY12" fmla="*/ 296395 h 595283"/>
                    <a:gd name="connsiteX13" fmla="*/ 557579 w 597917"/>
                    <a:gd name="connsiteY13" fmla="*/ 322646 h 595283"/>
                    <a:gd name="connsiteX14" fmla="*/ 588478 w 597917"/>
                    <a:gd name="connsiteY14" fmla="*/ 391265 h 595283"/>
                    <a:gd name="connsiteX15" fmla="*/ 564742 w 597917"/>
                    <a:gd name="connsiteY15" fmla="*/ 427879 h 595283"/>
                    <a:gd name="connsiteX16" fmla="*/ 463548 w 597917"/>
                    <a:gd name="connsiteY16" fmla="*/ 454853 h 595283"/>
                    <a:gd name="connsiteX17" fmla="*/ 365288 w 597917"/>
                    <a:gd name="connsiteY17" fmla="*/ 412829 h 595283"/>
                    <a:gd name="connsiteX18" fmla="*/ 407732 w 597917"/>
                    <a:gd name="connsiteY18" fmla="*/ 489867 h 595283"/>
                    <a:gd name="connsiteX19" fmla="*/ 380985 w 597917"/>
                    <a:gd name="connsiteY19" fmla="*/ 573687 h 595283"/>
                    <a:gd name="connsiteX20" fmla="*/ 359421 w 597917"/>
                    <a:gd name="connsiteY20" fmla="*/ 590871 h 595283"/>
                    <a:gd name="connsiteX21" fmla="*/ 308176 w 597917"/>
                    <a:gd name="connsiteY21" fmla="*/ 587365 h 595283"/>
                    <a:gd name="connsiteX22" fmla="*/ 270876 w 597917"/>
                    <a:gd name="connsiteY22" fmla="*/ 550141 h 595283"/>
                    <a:gd name="connsiteX23" fmla="*/ 246721 w 597917"/>
                    <a:gd name="connsiteY23" fmla="*/ 409400 h 595283"/>
                    <a:gd name="connsiteX24" fmla="*/ 131735 w 597917"/>
                    <a:gd name="connsiteY24" fmla="*/ 449481 h 595283"/>
                    <a:gd name="connsiteX25" fmla="*/ 24674 w 597917"/>
                    <a:gd name="connsiteY25" fmla="*/ 384825 h 595283"/>
                    <a:gd name="connsiteX26" fmla="*/ 1052 w 597917"/>
                    <a:gd name="connsiteY26" fmla="*/ 342039 h 595283"/>
                    <a:gd name="connsiteX27" fmla="*/ 67689 w 597917"/>
                    <a:gd name="connsiteY27" fmla="*/ 276203 h 595283"/>
                    <a:gd name="connsiteX28" fmla="*/ 176350 w 597917"/>
                    <a:gd name="connsiteY28" fmla="*/ 270907 h 595283"/>
                    <a:gd name="connsiteX29" fmla="*/ 144118 w 597917"/>
                    <a:gd name="connsiteY29" fmla="*/ 244541 h 595283"/>
                    <a:gd name="connsiteX30" fmla="*/ 90854 w 597917"/>
                    <a:gd name="connsiteY30" fmla="*/ 111801 h 5952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597917" h="595283">
                      <a:moveTo>
                        <a:pt x="90854" y="111801"/>
                      </a:moveTo>
                      <a:cubicBezTo>
                        <a:pt x="96417" y="78387"/>
                        <a:pt x="128078" y="47488"/>
                        <a:pt x="161339" y="54080"/>
                      </a:cubicBezTo>
                      <a:cubicBezTo>
                        <a:pt x="173455" y="56480"/>
                        <a:pt x="184161" y="63300"/>
                        <a:pt x="194143" y="70539"/>
                      </a:cubicBezTo>
                      <a:cubicBezTo>
                        <a:pt x="233996" y="99419"/>
                        <a:pt x="268933" y="141329"/>
                        <a:pt x="271486" y="190478"/>
                      </a:cubicBezTo>
                      <a:cubicBezTo>
                        <a:pt x="272439" y="134547"/>
                        <a:pt x="293013" y="79149"/>
                        <a:pt x="328788" y="36173"/>
                      </a:cubicBezTo>
                      <a:cubicBezTo>
                        <a:pt x="347610" y="13579"/>
                        <a:pt x="376566" y="-7033"/>
                        <a:pt x="404493" y="2302"/>
                      </a:cubicBezTo>
                      <a:cubicBezTo>
                        <a:pt x="423734" y="8740"/>
                        <a:pt x="436078" y="27905"/>
                        <a:pt x="441641" y="47412"/>
                      </a:cubicBezTo>
                      <a:cubicBezTo>
                        <a:pt x="455814" y="97056"/>
                        <a:pt x="435049" y="150206"/>
                        <a:pt x="406627" y="193297"/>
                      </a:cubicBezTo>
                      <a:cubicBezTo>
                        <a:pt x="431163" y="171656"/>
                        <a:pt x="459090" y="153826"/>
                        <a:pt x="489075" y="140681"/>
                      </a:cubicBezTo>
                      <a:cubicBezTo>
                        <a:pt x="505572" y="133442"/>
                        <a:pt x="523098" y="127536"/>
                        <a:pt x="541082" y="127727"/>
                      </a:cubicBezTo>
                      <a:cubicBezTo>
                        <a:pt x="559065" y="127917"/>
                        <a:pt x="577772" y="134966"/>
                        <a:pt x="588402" y="149482"/>
                      </a:cubicBezTo>
                      <a:cubicBezTo>
                        <a:pt x="603870" y="170551"/>
                        <a:pt x="598575" y="200726"/>
                        <a:pt x="586078" y="223663"/>
                      </a:cubicBezTo>
                      <a:cubicBezTo>
                        <a:pt x="565275" y="261915"/>
                        <a:pt x="526070" y="289614"/>
                        <a:pt x="483055" y="296395"/>
                      </a:cubicBezTo>
                      <a:cubicBezTo>
                        <a:pt x="509230" y="300968"/>
                        <a:pt x="536014" y="307102"/>
                        <a:pt x="557579" y="322646"/>
                      </a:cubicBezTo>
                      <a:cubicBezTo>
                        <a:pt x="579144" y="338191"/>
                        <a:pt x="594345" y="365318"/>
                        <a:pt x="588478" y="391265"/>
                      </a:cubicBezTo>
                      <a:cubicBezTo>
                        <a:pt x="585240" y="405705"/>
                        <a:pt x="575905" y="418163"/>
                        <a:pt x="564742" y="427879"/>
                      </a:cubicBezTo>
                      <a:cubicBezTo>
                        <a:pt x="537538" y="451425"/>
                        <a:pt x="499210" y="459578"/>
                        <a:pt x="463548" y="454853"/>
                      </a:cubicBezTo>
                      <a:cubicBezTo>
                        <a:pt x="427887" y="450129"/>
                        <a:pt x="394663" y="433632"/>
                        <a:pt x="365288" y="412829"/>
                      </a:cubicBezTo>
                      <a:cubicBezTo>
                        <a:pt x="389101" y="431346"/>
                        <a:pt x="404798" y="459883"/>
                        <a:pt x="407732" y="489867"/>
                      </a:cubicBezTo>
                      <a:cubicBezTo>
                        <a:pt x="410665" y="519890"/>
                        <a:pt x="400759" y="550904"/>
                        <a:pt x="380985" y="573687"/>
                      </a:cubicBezTo>
                      <a:cubicBezTo>
                        <a:pt x="374928" y="580660"/>
                        <a:pt x="367841" y="586984"/>
                        <a:pt x="359421" y="590871"/>
                      </a:cubicBezTo>
                      <a:cubicBezTo>
                        <a:pt x="343305" y="598300"/>
                        <a:pt x="323797" y="595823"/>
                        <a:pt x="308176" y="587365"/>
                      </a:cubicBezTo>
                      <a:cubicBezTo>
                        <a:pt x="292555" y="578907"/>
                        <a:pt x="280478" y="565077"/>
                        <a:pt x="270876" y="550141"/>
                      </a:cubicBezTo>
                      <a:cubicBezTo>
                        <a:pt x="244511" y="508956"/>
                        <a:pt x="235558" y="456987"/>
                        <a:pt x="246721" y="409400"/>
                      </a:cubicBezTo>
                      <a:cubicBezTo>
                        <a:pt x="220127" y="442623"/>
                        <a:pt x="173721" y="456415"/>
                        <a:pt x="131735" y="449481"/>
                      </a:cubicBezTo>
                      <a:cubicBezTo>
                        <a:pt x="89749" y="442547"/>
                        <a:pt x="52373" y="417135"/>
                        <a:pt x="24674" y="384825"/>
                      </a:cubicBezTo>
                      <a:cubicBezTo>
                        <a:pt x="13968" y="372329"/>
                        <a:pt x="4291" y="358194"/>
                        <a:pt x="1052" y="342039"/>
                      </a:cubicBezTo>
                      <a:cubicBezTo>
                        <a:pt x="-7177" y="301044"/>
                        <a:pt x="34542" y="282527"/>
                        <a:pt x="67689" y="276203"/>
                      </a:cubicBezTo>
                      <a:cubicBezTo>
                        <a:pt x="102703" y="269497"/>
                        <a:pt x="140803" y="272126"/>
                        <a:pt x="176350" y="270907"/>
                      </a:cubicBezTo>
                      <a:cubicBezTo>
                        <a:pt x="166597" y="261039"/>
                        <a:pt x="154748" y="253495"/>
                        <a:pt x="144118" y="244541"/>
                      </a:cubicBezTo>
                      <a:cubicBezTo>
                        <a:pt x="108685" y="214519"/>
                        <a:pt x="83043" y="158778"/>
                        <a:pt x="90854" y="1118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0" name="任意多边形: 形状 289">
                  <a:extLst>
                    <a:ext uri="{FF2B5EF4-FFF2-40B4-BE49-F238E27FC236}">
                      <a16:creationId xmlns:a16="http://schemas.microsoft.com/office/drawing/2014/main" id="{D788642E-E138-F9C0-EFD4-FC115470BDC9}"/>
                    </a:ext>
                  </a:extLst>
                </p:cNvPr>
                <p:cNvSpPr/>
                <p:nvPr/>
              </p:nvSpPr>
              <p:spPr>
                <a:xfrm>
                  <a:off x="1888225" y="5370658"/>
                  <a:ext cx="436027" cy="440296"/>
                </a:xfrm>
                <a:custGeom>
                  <a:avLst/>
                  <a:gdLst>
                    <a:gd name="connsiteX0" fmla="*/ 60171 w 436027"/>
                    <a:gd name="connsiteY0" fmla="*/ 91586 h 440296"/>
                    <a:gd name="connsiteX1" fmla="*/ 110310 w 436027"/>
                    <a:gd name="connsiteY1" fmla="*/ 46895 h 440296"/>
                    <a:gd name="connsiteX2" fmla="*/ 134999 w 436027"/>
                    <a:gd name="connsiteY2" fmla="*/ 58020 h 440296"/>
                    <a:gd name="connsiteX3" fmla="*/ 195693 w 436027"/>
                    <a:gd name="connsiteY3" fmla="*/ 144012 h 440296"/>
                    <a:gd name="connsiteX4" fmla="*/ 233145 w 436027"/>
                    <a:gd name="connsiteY4" fmla="*/ 28568 h 440296"/>
                    <a:gd name="connsiteX5" fmla="*/ 287856 w 436027"/>
                    <a:gd name="connsiteY5" fmla="*/ 1289 h 440296"/>
                    <a:gd name="connsiteX6" fmla="*/ 316622 w 436027"/>
                    <a:gd name="connsiteY6" fmla="*/ 33369 h 440296"/>
                    <a:gd name="connsiteX7" fmla="*/ 295324 w 436027"/>
                    <a:gd name="connsiteY7" fmla="*/ 141954 h 440296"/>
                    <a:gd name="connsiteX8" fmla="*/ 354417 w 436027"/>
                    <a:gd name="connsiteY8" fmla="*/ 100654 h 440296"/>
                    <a:gd name="connsiteX9" fmla="*/ 392327 w 436027"/>
                    <a:gd name="connsiteY9" fmla="*/ 89490 h 440296"/>
                    <a:gd name="connsiteX10" fmla="*/ 427874 w 436027"/>
                    <a:gd name="connsiteY10" fmla="*/ 104045 h 440296"/>
                    <a:gd name="connsiteX11" fmla="*/ 428445 w 436027"/>
                    <a:gd name="connsiteY11" fmla="*/ 158794 h 440296"/>
                    <a:gd name="connsiteX12" fmla="*/ 354798 w 436027"/>
                    <a:gd name="connsiteY12" fmla="*/ 215563 h 440296"/>
                    <a:gd name="connsiteX13" fmla="*/ 410538 w 436027"/>
                    <a:gd name="connsiteY13" fmla="*/ 232594 h 440296"/>
                    <a:gd name="connsiteX14" fmla="*/ 435418 w 436027"/>
                    <a:gd name="connsiteY14" fmla="*/ 282200 h 440296"/>
                    <a:gd name="connsiteX15" fmla="*/ 419073 w 436027"/>
                    <a:gd name="connsiteY15" fmla="*/ 309899 h 440296"/>
                    <a:gd name="connsiteX16" fmla="*/ 345349 w 436027"/>
                    <a:gd name="connsiteY16" fmla="*/ 332911 h 440296"/>
                    <a:gd name="connsiteX17" fmla="*/ 271664 w 436027"/>
                    <a:gd name="connsiteY17" fmla="*/ 304984 h 440296"/>
                    <a:gd name="connsiteX18" fmla="*/ 305306 w 436027"/>
                    <a:gd name="connsiteY18" fmla="*/ 360458 h 440296"/>
                    <a:gd name="connsiteX19" fmla="*/ 288161 w 436027"/>
                    <a:gd name="connsiteY19" fmla="*/ 423018 h 440296"/>
                    <a:gd name="connsiteX20" fmla="*/ 272807 w 436027"/>
                    <a:gd name="connsiteY20" fmla="*/ 436353 h 440296"/>
                    <a:gd name="connsiteX21" fmla="*/ 234936 w 436027"/>
                    <a:gd name="connsiteY21" fmla="*/ 435362 h 440296"/>
                    <a:gd name="connsiteX22" fmla="*/ 206322 w 436027"/>
                    <a:gd name="connsiteY22" fmla="*/ 409073 h 440296"/>
                    <a:gd name="connsiteX23" fmla="*/ 184186 w 436027"/>
                    <a:gd name="connsiteY23" fmla="*/ 306089 h 440296"/>
                    <a:gd name="connsiteX24" fmla="*/ 100709 w 436027"/>
                    <a:gd name="connsiteY24" fmla="*/ 339160 h 440296"/>
                    <a:gd name="connsiteX25" fmla="*/ 19861 w 436027"/>
                    <a:gd name="connsiteY25" fmla="*/ 294811 h 440296"/>
                    <a:gd name="connsiteX26" fmla="*/ 1116 w 436027"/>
                    <a:gd name="connsiteY26" fmla="*/ 264027 h 440296"/>
                    <a:gd name="connsiteX27" fmla="*/ 48207 w 436027"/>
                    <a:gd name="connsiteY27" fmla="*/ 213468 h 440296"/>
                    <a:gd name="connsiteX28" fmla="*/ 128103 w 436027"/>
                    <a:gd name="connsiteY28" fmla="*/ 206229 h 440296"/>
                    <a:gd name="connsiteX29" fmla="*/ 103529 w 436027"/>
                    <a:gd name="connsiteY29" fmla="*/ 187789 h 440296"/>
                    <a:gd name="connsiteX30" fmla="*/ 60171 w 436027"/>
                    <a:gd name="connsiteY30" fmla="*/ 91586 h 4402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36027" h="440296">
                      <a:moveTo>
                        <a:pt x="60171" y="91586"/>
                      </a:moveTo>
                      <a:cubicBezTo>
                        <a:pt x="63219" y="66783"/>
                        <a:pt x="85622" y="43047"/>
                        <a:pt x="110310" y="46895"/>
                      </a:cubicBezTo>
                      <a:cubicBezTo>
                        <a:pt x="119302" y="48266"/>
                        <a:pt x="127417" y="52991"/>
                        <a:pt x="134999" y="58020"/>
                      </a:cubicBezTo>
                      <a:cubicBezTo>
                        <a:pt x="165251" y="78060"/>
                        <a:pt x="192302" y="107892"/>
                        <a:pt x="195693" y="144012"/>
                      </a:cubicBezTo>
                      <a:cubicBezTo>
                        <a:pt x="194664" y="102787"/>
                        <a:pt x="208113" y="61334"/>
                        <a:pt x="233145" y="28568"/>
                      </a:cubicBezTo>
                      <a:cubicBezTo>
                        <a:pt x="246327" y="11347"/>
                        <a:pt x="267016" y="-4731"/>
                        <a:pt x="287856" y="1289"/>
                      </a:cubicBezTo>
                      <a:cubicBezTo>
                        <a:pt x="302220" y="5442"/>
                        <a:pt x="311936" y="19196"/>
                        <a:pt x="316622" y="33369"/>
                      </a:cubicBezTo>
                      <a:cubicBezTo>
                        <a:pt x="328585" y="69488"/>
                        <a:pt x="314946" y="109303"/>
                        <a:pt x="295324" y="141954"/>
                      </a:cubicBezTo>
                      <a:cubicBezTo>
                        <a:pt x="312736" y="125228"/>
                        <a:pt x="332776" y="111245"/>
                        <a:pt x="354417" y="100654"/>
                      </a:cubicBezTo>
                      <a:cubicBezTo>
                        <a:pt x="366342" y="94824"/>
                        <a:pt x="379068" y="89947"/>
                        <a:pt x="392327" y="89490"/>
                      </a:cubicBezTo>
                      <a:cubicBezTo>
                        <a:pt x="405585" y="89071"/>
                        <a:pt x="419568" y="93681"/>
                        <a:pt x="427874" y="104045"/>
                      </a:cubicBezTo>
                      <a:cubicBezTo>
                        <a:pt x="439914" y="119094"/>
                        <a:pt x="436942" y="141497"/>
                        <a:pt x="428445" y="158794"/>
                      </a:cubicBezTo>
                      <a:cubicBezTo>
                        <a:pt x="414310" y="187636"/>
                        <a:pt x="386269" y="209239"/>
                        <a:pt x="354798" y="215563"/>
                      </a:cubicBezTo>
                      <a:cubicBezTo>
                        <a:pt x="374229" y="218116"/>
                        <a:pt x="394155" y="221812"/>
                        <a:pt x="410538" y="232594"/>
                      </a:cubicBezTo>
                      <a:cubicBezTo>
                        <a:pt x="426883" y="243376"/>
                        <a:pt x="438923" y="262922"/>
                        <a:pt x="435418" y="282200"/>
                      </a:cubicBezTo>
                      <a:cubicBezTo>
                        <a:pt x="433475" y="292944"/>
                        <a:pt x="426998" y="302431"/>
                        <a:pt x="419073" y="309899"/>
                      </a:cubicBezTo>
                      <a:cubicBezTo>
                        <a:pt x="399756" y="328073"/>
                        <a:pt x="371753" y="335273"/>
                        <a:pt x="345349" y="332911"/>
                      </a:cubicBezTo>
                      <a:cubicBezTo>
                        <a:pt x="318908" y="330549"/>
                        <a:pt x="293914" y="319386"/>
                        <a:pt x="271664" y="304984"/>
                      </a:cubicBezTo>
                      <a:cubicBezTo>
                        <a:pt x="289761" y="317900"/>
                        <a:pt x="302220" y="338436"/>
                        <a:pt x="305306" y="360458"/>
                      </a:cubicBezTo>
                      <a:cubicBezTo>
                        <a:pt x="308392" y="382479"/>
                        <a:pt x="302030" y="405644"/>
                        <a:pt x="288161" y="423018"/>
                      </a:cubicBezTo>
                      <a:cubicBezTo>
                        <a:pt x="283894" y="428352"/>
                        <a:pt x="278865" y="433228"/>
                        <a:pt x="272807" y="436353"/>
                      </a:cubicBezTo>
                      <a:cubicBezTo>
                        <a:pt x="261148" y="442334"/>
                        <a:pt x="246708" y="441115"/>
                        <a:pt x="234936" y="435362"/>
                      </a:cubicBezTo>
                      <a:cubicBezTo>
                        <a:pt x="223163" y="429609"/>
                        <a:pt x="213828" y="419779"/>
                        <a:pt x="206322" y="409073"/>
                      </a:cubicBezTo>
                      <a:cubicBezTo>
                        <a:pt x="185596" y="379546"/>
                        <a:pt x="177443" y="341522"/>
                        <a:pt x="184186" y="306089"/>
                      </a:cubicBezTo>
                      <a:cubicBezTo>
                        <a:pt x="165594" y="331387"/>
                        <a:pt x="131837" y="342970"/>
                        <a:pt x="100709" y="339160"/>
                      </a:cubicBezTo>
                      <a:cubicBezTo>
                        <a:pt x="69543" y="335350"/>
                        <a:pt x="41235" y="317786"/>
                        <a:pt x="19861" y="294811"/>
                      </a:cubicBezTo>
                      <a:cubicBezTo>
                        <a:pt x="11593" y="285934"/>
                        <a:pt x="4011" y="275838"/>
                        <a:pt x="1116" y="264027"/>
                      </a:cubicBezTo>
                      <a:cubicBezTo>
                        <a:pt x="-6199" y="234080"/>
                        <a:pt x="23938" y="219145"/>
                        <a:pt x="48207" y="213468"/>
                      </a:cubicBezTo>
                      <a:cubicBezTo>
                        <a:pt x="73773" y="207448"/>
                        <a:pt x="101967" y="208210"/>
                        <a:pt x="128103" y="206229"/>
                      </a:cubicBezTo>
                      <a:cubicBezTo>
                        <a:pt x="120597" y="199257"/>
                        <a:pt x="111644" y="194075"/>
                        <a:pt x="103529" y="187789"/>
                      </a:cubicBezTo>
                      <a:cubicBezTo>
                        <a:pt x="76478" y="166719"/>
                        <a:pt x="55904" y="126448"/>
                        <a:pt x="60171" y="91586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1" name="任意多边形: 形状 290">
                  <a:extLst>
                    <a:ext uri="{FF2B5EF4-FFF2-40B4-BE49-F238E27FC236}">
                      <a16:creationId xmlns:a16="http://schemas.microsoft.com/office/drawing/2014/main" id="{1E3C25C7-638B-068B-3433-20D9EE9623DA}"/>
                    </a:ext>
                  </a:extLst>
                </p:cNvPr>
                <p:cNvSpPr/>
                <p:nvPr/>
              </p:nvSpPr>
              <p:spPr>
                <a:xfrm rot="-1145560">
                  <a:off x="2044722" y="5524255"/>
                  <a:ext cx="117349" cy="117349"/>
                </a:xfrm>
                <a:custGeom>
                  <a:avLst/>
                  <a:gdLst>
                    <a:gd name="connsiteX0" fmla="*/ 117349 w 117349"/>
                    <a:gd name="connsiteY0" fmla="*/ 58675 h 117349"/>
                    <a:gd name="connsiteX1" fmla="*/ 58675 w 117349"/>
                    <a:gd name="connsiteY1" fmla="*/ 117349 h 117349"/>
                    <a:gd name="connsiteX2" fmla="*/ 0 w 117349"/>
                    <a:gd name="connsiteY2" fmla="*/ 58675 h 117349"/>
                    <a:gd name="connsiteX3" fmla="*/ 58675 w 117349"/>
                    <a:gd name="connsiteY3" fmla="*/ 0 h 117349"/>
                    <a:gd name="connsiteX4" fmla="*/ 117349 w 117349"/>
                    <a:gd name="connsiteY4" fmla="*/ 58675 h 117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7349" h="117349">
                      <a:moveTo>
                        <a:pt x="117349" y="58675"/>
                      </a:moveTo>
                      <a:cubicBezTo>
                        <a:pt x="117349" y="91080"/>
                        <a:pt x="91080" y="117349"/>
                        <a:pt x="58675" y="117349"/>
                      </a:cubicBezTo>
                      <a:cubicBezTo>
                        <a:pt x="26269" y="117349"/>
                        <a:pt x="0" y="91080"/>
                        <a:pt x="0" y="58675"/>
                      </a:cubicBezTo>
                      <a:cubicBezTo>
                        <a:pt x="0" y="26270"/>
                        <a:pt x="26269" y="0"/>
                        <a:pt x="58675" y="0"/>
                      </a:cubicBezTo>
                      <a:cubicBezTo>
                        <a:pt x="91080" y="0"/>
                        <a:pt x="117349" y="26269"/>
                        <a:pt x="117349" y="58675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2" name="任意多边形: 形状 291">
                  <a:extLst>
                    <a:ext uri="{FF2B5EF4-FFF2-40B4-BE49-F238E27FC236}">
                      <a16:creationId xmlns:a16="http://schemas.microsoft.com/office/drawing/2014/main" id="{2247DF94-9659-E377-45F5-9AE8AA5B9AE3}"/>
                    </a:ext>
                  </a:extLst>
                </p:cNvPr>
                <p:cNvSpPr/>
                <p:nvPr/>
              </p:nvSpPr>
              <p:spPr>
                <a:xfrm>
                  <a:off x="2059179" y="5533548"/>
                  <a:ext cx="65097" cy="65105"/>
                </a:xfrm>
                <a:custGeom>
                  <a:avLst/>
                  <a:gdLst>
                    <a:gd name="connsiteX0" fmla="*/ 61162 w 65097"/>
                    <a:gd name="connsiteY0" fmla="*/ 17050 h 65105"/>
                    <a:gd name="connsiteX1" fmla="*/ 48056 w 65097"/>
                    <a:gd name="connsiteY1" fmla="*/ 61170 h 65105"/>
                    <a:gd name="connsiteX2" fmla="*/ 3936 w 65097"/>
                    <a:gd name="connsiteY2" fmla="*/ 48063 h 65105"/>
                    <a:gd name="connsiteX3" fmla="*/ 17042 w 65097"/>
                    <a:gd name="connsiteY3" fmla="*/ 3944 h 65105"/>
                    <a:gd name="connsiteX4" fmla="*/ 61162 w 65097"/>
                    <a:gd name="connsiteY4" fmla="*/ 17050 h 65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097" h="65105">
                      <a:moveTo>
                        <a:pt x="61162" y="17050"/>
                      </a:moveTo>
                      <a:cubicBezTo>
                        <a:pt x="69735" y="32861"/>
                        <a:pt x="63829" y="52597"/>
                        <a:pt x="48056" y="61170"/>
                      </a:cubicBezTo>
                      <a:cubicBezTo>
                        <a:pt x="32244" y="69742"/>
                        <a:pt x="12508" y="63837"/>
                        <a:pt x="3936" y="48063"/>
                      </a:cubicBezTo>
                      <a:cubicBezTo>
                        <a:pt x="-4637" y="32252"/>
                        <a:pt x="1269" y="12516"/>
                        <a:pt x="17042" y="3944"/>
                      </a:cubicBezTo>
                      <a:cubicBezTo>
                        <a:pt x="32854" y="-4629"/>
                        <a:pt x="52590" y="1238"/>
                        <a:pt x="61162" y="17050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93" name="图形 2">
                <a:extLst>
                  <a:ext uri="{FF2B5EF4-FFF2-40B4-BE49-F238E27FC236}">
                    <a16:creationId xmlns:a16="http://schemas.microsoft.com/office/drawing/2014/main" id="{E4DEC768-8E7B-BDD2-64C0-1E592A8BCEDD}"/>
                  </a:ext>
                </a:extLst>
              </p:cNvPr>
              <p:cNvGrpSpPr/>
              <p:nvPr/>
            </p:nvGrpSpPr>
            <p:grpSpPr>
              <a:xfrm>
                <a:off x="3903344" y="6054985"/>
                <a:ext cx="419858" cy="424637"/>
                <a:chOff x="3903344" y="6054985"/>
                <a:chExt cx="419858" cy="424637"/>
              </a:xfrm>
            </p:grpSpPr>
            <p:sp>
              <p:nvSpPr>
                <p:cNvPr id="294" name="任意多边形: 形状 293">
                  <a:extLst>
                    <a:ext uri="{FF2B5EF4-FFF2-40B4-BE49-F238E27FC236}">
                      <a16:creationId xmlns:a16="http://schemas.microsoft.com/office/drawing/2014/main" id="{53F55FC3-D122-D457-5C92-BF236359A35D}"/>
                    </a:ext>
                  </a:extLst>
                </p:cNvPr>
                <p:cNvSpPr/>
                <p:nvPr/>
              </p:nvSpPr>
              <p:spPr>
                <a:xfrm>
                  <a:off x="3903344" y="6054985"/>
                  <a:ext cx="419858" cy="424637"/>
                </a:xfrm>
                <a:custGeom>
                  <a:avLst/>
                  <a:gdLst>
                    <a:gd name="connsiteX0" fmla="*/ 22860 w 419858"/>
                    <a:gd name="connsiteY0" fmla="*/ 134512 h 424637"/>
                    <a:gd name="connsiteX1" fmla="*/ 60884 w 419858"/>
                    <a:gd name="connsiteY1" fmla="*/ 81362 h 424637"/>
                    <a:gd name="connsiteX2" fmla="*/ 86678 w 419858"/>
                    <a:gd name="connsiteY2" fmla="*/ 86620 h 424637"/>
                    <a:gd name="connsiteX3" fmla="*/ 162687 w 419858"/>
                    <a:gd name="connsiteY3" fmla="*/ 155238 h 424637"/>
                    <a:gd name="connsiteX4" fmla="*/ 173546 w 419858"/>
                    <a:gd name="connsiteY4" fmla="*/ 37662 h 424637"/>
                    <a:gd name="connsiteX5" fmla="*/ 219647 w 419858"/>
                    <a:gd name="connsiteY5" fmla="*/ 57 h 424637"/>
                    <a:gd name="connsiteX6" fmla="*/ 253822 w 419858"/>
                    <a:gd name="connsiteY6" fmla="*/ 24365 h 424637"/>
                    <a:gd name="connsiteX7" fmla="*/ 256832 w 419858"/>
                    <a:gd name="connsiteY7" fmla="*/ 131959 h 424637"/>
                    <a:gd name="connsiteX8" fmla="*/ 304114 w 419858"/>
                    <a:gd name="connsiteY8" fmla="*/ 80105 h 424637"/>
                    <a:gd name="connsiteX9" fmla="*/ 337719 w 419858"/>
                    <a:gd name="connsiteY9" fmla="*/ 61398 h 424637"/>
                    <a:gd name="connsiteX10" fmla="*/ 374561 w 419858"/>
                    <a:gd name="connsiteY10" fmla="*/ 67608 h 424637"/>
                    <a:gd name="connsiteX11" fmla="*/ 386829 w 419858"/>
                    <a:gd name="connsiteY11" fmla="*/ 119424 h 424637"/>
                    <a:gd name="connsiteX12" fmla="*/ 329070 w 419858"/>
                    <a:gd name="connsiteY12" fmla="*/ 189071 h 424637"/>
                    <a:gd name="connsiteX13" fmla="*/ 385610 w 419858"/>
                    <a:gd name="connsiteY13" fmla="*/ 193338 h 424637"/>
                    <a:gd name="connsiteX14" fmla="*/ 419824 w 419858"/>
                    <a:gd name="connsiteY14" fmla="*/ 235096 h 424637"/>
                    <a:gd name="connsiteX15" fmla="*/ 410223 w 419858"/>
                    <a:gd name="connsiteY15" fmla="*/ 264890 h 424637"/>
                    <a:gd name="connsiteX16" fmla="*/ 345148 w 419858"/>
                    <a:gd name="connsiteY16" fmla="*/ 302495 h 424637"/>
                    <a:gd name="connsiteX17" fmla="*/ 269215 w 419858"/>
                    <a:gd name="connsiteY17" fmla="*/ 291751 h 424637"/>
                    <a:gd name="connsiteX18" fmla="*/ 313030 w 419858"/>
                    <a:gd name="connsiteY18" fmla="*/ 337204 h 424637"/>
                    <a:gd name="connsiteX19" fmla="*/ 310172 w 419858"/>
                    <a:gd name="connsiteY19" fmla="*/ 400260 h 424637"/>
                    <a:gd name="connsiteX20" fmla="*/ 298437 w 419858"/>
                    <a:gd name="connsiteY20" fmla="*/ 416185 h 424637"/>
                    <a:gd name="connsiteX21" fmla="*/ 262281 w 419858"/>
                    <a:gd name="connsiteY21" fmla="*/ 423348 h 424637"/>
                    <a:gd name="connsiteX22" fmla="*/ 229476 w 419858"/>
                    <a:gd name="connsiteY22" fmla="*/ 404527 h 424637"/>
                    <a:gd name="connsiteX23" fmla="*/ 186423 w 419858"/>
                    <a:gd name="connsiteY23" fmla="*/ 311525 h 424637"/>
                    <a:gd name="connsiteX24" fmla="*/ 114262 w 419858"/>
                    <a:gd name="connsiteY24" fmla="*/ 360788 h 424637"/>
                    <a:gd name="connsiteX25" fmla="*/ 28042 w 419858"/>
                    <a:gd name="connsiteY25" fmla="*/ 336023 h 424637"/>
                    <a:gd name="connsiteX26" fmla="*/ 3696 w 419858"/>
                    <a:gd name="connsiteY26" fmla="*/ 310801 h 424637"/>
                    <a:gd name="connsiteX27" fmla="*/ 37567 w 419858"/>
                    <a:gd name="connsiteY27" fmla="*/ 252736 h 424637"/>
                    <a:gd name="connsiteX28" fmla="*/ 111823 w 419858"/>
                    <a:gd name="connsiteY28" fmla="*/ 228772 h 424637"/>
                    <a:gd name="connsiteX29" fmla="*/ 84582 w 419858"/>
                    <a:gd name="connsiteY29" fmla="*/ 216541 h 424637"/>
                    <a:gd name="connsiteX30" fmla="*/ 22860 w 419858"/>
                    <a:gd name="connsiteY30" fmla="*/ 134512 h 424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19858" h="424637">
                      <a:moveTo>
                        <a:pt x="22860" y="134512"/>
                      </a:moveTo>
                      <a:cubicBezTo>
                        <a:pt x="20460" y="110318"/>
                        <a:pt x="36614" y="83001"/>
                        <a:pt x="60884" y="81362"/>
                      </a:cubicBezTo>
                      <a:cubicBezTo>
                        <a:pt x="69723" y="80753"/>
                        <a:pt x="78410" y="83496"/>
                        <a:pt x="86678" y="86620"/>
                      </a:cubicBezTo>
                      <a:cubicBezTo>
                        <a:pt x="119672" y="99193"/>
                        <a:pt x="151714" y="121673"/>
                        <a:pt x="162687" y="155238"/>
                      </a:cubicBezTo>
                      <a:cubicBezTo>
                        <a:pt x="152895" y="116338"/>
                        <a:pt x="156782" y="74123"/>
                        <a:pt x="173546" y="37662"/>
                      </a:cubicBezTo>
                      <a:cubicBezTo>
                        <a:pt x="182347" y="18497"/>
                        <a:pt x="198577" y="-1200"/>
                        <a:pt x="219647" y="57"/>
                      </a:cubicBezTo>
                      <a:cubicBezTo>
                        <a:pt x="234163" y="933"/>
                        <a:pt x="246317" y="11906"/>
                        <a:pt x="253822" y="24365"/>
                      </a:cubicBezTo>
                      <a:cubicBezTo>
                        <a:pt x="272910" y="56102"/>
                        <a:pt x="268453" y="96793"/>
                        <a:pt x="256832" y="131959"/>
                      </a:cubicBezTo>
                      <a:cubicBezTo>
                        <a:pt x="269786" y="112376"/>
                        <a:pt x="285788" y="94812"/>
                        <a:pt x="304114" y="80105"/>
                      </a:cubicBezTo>
                      <a:cubicBezTo>
                        <a:pt x="314173" y="72028"/>
                        <a:pt x="325222" y="64636"/>
                        <a:pt x="337719" y="61398"/>
                      </a:cubicBezTo>
                      <a:cubicBezTo>
                        <a:pt x="350215" y="58160"/>
                        <a:pt x="364465" y="59569"/>
                        <a:pt x="374561" y="67608"/>
                      </a:cubicBezTo>
                      <a:cubicBezTo>
                        <a:pt x="389230" y="79305"/>
                        <a:pt x="391173" y="101213"/>
                        <a:pt x="386829" y="119424"/>
                      </a:cubicBezTo>
                      <a:cubicBezTo>
                        <a:pt x="379590" y="149790"/>
                        <a:pt x="357607" y="176308"/>
                        <a:pt x="329070" y="189071"/>
                      </a:cubicBezTo>
                      <a:cubicBezTo>
                        <a:pt x="348043" y="187319"/>
                        <a:pt x="367779" y="186595"/>
                        <a:pt x="385610" y="193338"/>
                      </a:cubicBezTo>
                      <a:cubicBezTo>
                        <a:pt x="403441" y="200082"/>
                        <a:pt x="419062" y="216046"/>
                        <a:pt x="419824" y="235096"/>
                      </a:cubicBezTo>
                      <a:cubicBezTo>
                        <a:pt x="420281" y="245688"/>
                        <a:pt x="416166" y="256089"/>
                        <a:pt x="410223" y="264890"/>
                      </a:cubicBezTo>
                      <a:cubicBezTo>
                        <a:pt x="395783" y="286302"/>
                        <a:pt x="370751" y="299104"/>
                        <a:pt x="345148" y="302495"/>
                      </a:cubicBezTo>
                      <a:cubicBezTo>
                        <a:pt x="319545" y="305886"/>
                        <a:pt x="293446" y="300666"/>
                        <a:pt x="269215" y="291751"/>
                      </a:cubicBezTo>
                      <a:cubicBezTo>
                        <a:pt x="289141" y="300133"/>
                        <a:pt x="305372" y="316935"/>
                        <a:pt x="313030" y="337204"/>
                      </a:cubicBezTo>
                      <a:cubicBezTo>
                        <a:pt x="320650" y="357435"/>
                        <a:pt x="319583" y="380791"/>
                        <a:pt x="310172" y="400260"/>
                      </a:cubicBezTo>
                      <a:cubicBezTo>
                        <a:pt x="307277" y="406241"/>
                        <a:pt x="303543" y="411918"/>
                        <a:pt x="298437" y="416185"/>
                      </a:cubicBezTo>
                      <a:cubicBezTo>
                        <a:pt x="288646" y="424339"/>
                        <a:pt x="274663" y="426282"/>
                        <a:pt x="262281" y="423348"/>
                      </a:cubicBezTo>
                      <a:cubicBezTo>
                        <a:pt x="249898" y="420414"/>
                        <a:pt x="238925" y="413099"/>
                        <a:pt x="229476" y="404527"/>
                      </a:cubicBezTo>
                      <a:cubicBezTo>
                        <a:pt x="203492" y="380943"/>
                        <a:pt x="187604" y="346615"/>
                        <a:pt x="186423" y="311525"/>
                      </a:cubicBezTo>
                      <a:cubicBezTo>
                        <a:pt x="174193" y="339490"/>
                        <a:pt x="144628" y="357740"/>
                        <a:pt x="114262" y="360788"/>
                      </a:cubicBezTo>
                      <a:cubicBezTo>
                        <a:pt x="83896" y="363836"/>
                        <a:pt x="53226" y="353244"/>
                        <a:pt x="28042" y="336023"/>
                      </a:cubicBezTo>
                      <a:cubicBezTo>
                        <a:pt x="18288" y="329356"/>
                        <a:pt x="8953" y="321392"/>
                        <a:pt x="3696" y="310801"/>
                      </a:cubicBezTo>
                      <a:cubicBezTo>
                        <a:pt x="-9639" y="283940"/>
                        <a:pt x="15774" y="263328"/>
                        <a:pt x="37567" y="252736"/>
                      </a:cubicBezTo>
                      <a:cubicBezTo>
                        <a:pt x="60541" y="241535"/>
                        <a:pt x="87440" y="236239"/>
                        <a:pt x="111823" y="228772"/>
                      </a:cubicBezTo>
                      <a:cubicBezTo>
                        <a:pt x="103213" y="223742"/>
                        <a:pt x="93612" y="220771"/>
                        <a:pt x="84582" y="216541"/>
                      </a:cubicBezTo>
                      <a:cubicBezTo>
                        <a:pt x="54407" y="202330"/>
                        <a:pt x="26251" y="168497"/>
                        <a:pt x="22860" y="13451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5" name="任意多边形: 形状 294">
                  <a:extLst>
                    <a:ext uri="{FF2B5EF4-FFF2-40B4-BE49-F238E27FC236}">
                      <a16:creationId xmlns:a16="http://schemas.microsoft.com/office/drawing/2014/main" id="{F619B937-BE5A-059F-47BE-D9B6560FBEFB}"/>
                    </a:ext>
                  </a:extLst>
                </p:cNvPr>
                <p:cNvSpPr/>
                <p:nvPr/>
              </p:nvSpPr>
              <p:spPr>
                <a:xfrm>
                  <a:off x="3961444" y="6110968"/>
                  <a:ext cx="307565" cy="311171"/>
                </a:xfrm>
                <a:custGeom>
                  <a:avLst/>
                  <a:gdLst>
                    <a:gd name="connsiteX0" fmla="*/ 11852 w 307565"/>
                    <a:gd name="connsiteY0" fmla="*/ 105122 h 311171"/>
                    <a:gd name="connsiteX1" fmla="*/ 38217 w 307565"/>
                    <a:gd name="connsiteY1" fmla="*/ 64775 h 311171"/>
                    <a:gd name="connsiteX2" fmla="*/ 57382 w 307565"/>
                    <a:gd name="connsiteY2" fmla="*/ 67860 h 311171"/>
                    <a:gd name="connsiteX3" fmla="*/ 115484 w 307565"/>
                    <a:gd name="connsiteY3" fmla="*/ 116095 h 311171"/>
                    <a:gd name="connsiteX4" fmla="*/ 119866 w 307565"/>
                    <a:gd name="connsiteY4" fmla="*/ 29113 h 311171"/>
                    <a:gd name="connsiteX5" fmla="*/ 152670 w 307565"/>
                    <a:gd name="connsiteY5" fmla="*/ 5 h 311171"/>
                    <a:gd name="connsiteX6" fmla="*/ 178578 w 307565"/>
                    <a:gd name="connsiteY6" fmla="*/ 16844 h 311171"/>
                    <a:gd name="connsiteX7" fmla="*/ 184140 w 307565"/>
                    <a:gd name="connsiteY7" fmla="*/ 96016 h 311171"/>
                    <a:gd name="connsiteX8" fmla="*/ 217364 w 307565"/>
                    <a:gd name="connsiteY8" fmla="*/ 56354 h 311171"/>
                    <a:gd name="connsiteX9" fmla="*/ 241557 w 307565"/>
                    <a:gd name="connsiteY9" fmla="*/ 41533 h 311171"/>
                    <a:gd name="connsiteX10" fmla="*/ 268913 w 307565"/>
                    <a:gd name="connsiteY10" fmla="*/ 44962 h 311171"/>
                    <a:gd name="connsiteX11" fmla="*/ 279543 w 307565"/>
                    <a:gd name="connsiteY11" fmla="*/ 82758 h 311171"/>
                    <a:gd name="connsiteX12" fmla="*/ 239157 w 307565"/>
                    <a:gd name="connsiteY12" fmla="*/ 135869 h 311171"/>
                    <a:gd name="connsiteX13" fmla="*/ 280952 w 307565"/>
                    <a:gd name="connsiteY13" fmla="*/ 137240 h 311171"/>
                    <a:gd name="connsiteX14" fmla="*/ 307470 w 307565"/>
                    <a:gd name="connsiteY14" fmla="*/ 166959 h 311171"/>
                    <a:gd name="connsiteX15" fmla="*/ 301298 w 307565"/>
                    <a:gd name="connsiteY15" fmla="*/ 189209 h 311171"/>
                    <a:gd name="connsiteX16" fmla="*/ 254511 w 307565"/>
                    <a:gd name="connsiteY16" fmla="*/ 218927 h 311171"/>
                    <a:gd name="connsiteX17" fmla="*/ 198238 w 307565"/>
                    <a:gd name="connsiteY17" fmla="*/ 213365 h 311171"/>
                    <a:gd name="connsiteX18" fmla="*/ 231918 w 307565"/>
                    <a:gd name="connsiteY18" fmla="*/ 245483 h 311171"/>
                    <a:gd name="connsiteX19" fmla="*/ 231765 w 307565"/>
                    <a:gd name="connsiteY19" fmla="*/ 292041 h 311171"/>
                    <a:gd name="connsiteX20" fmla="*/ 223612 w 307565"/>
                    <a:gd name="connsiteY20" fmla="*/ 304157 h 311171"/>
                    <a:gd name="connsiteX21" fmla="*/ 197209 w 307565"/>
                    <a:gd name="connsiteY21" fmla="*/ 310520 h 311171"/>
                    <a:gd name="connsiteX22" fmla="*/ 172482 w 307565"/>
                    <a:gd name="connsiteY22" fmla="*/ 297642 h 311171"/>
                    <a:gd name="connsiteX23" fmla="*/ 137887 w 307565"/>
                    <a:gd name="connsiteY23" fmla="*/ 230471 h 311171"/>
                    <a:gd name="connsiteX24" fmla="*/ 86262 w 307565"/>
                    <a:gd name="connsiteY24" fmla="*/ 268990 h 311171"/>
                    <a:gd name="connsiteX25" fmla="*/ 21949 w 307565"/>
                    <a:gd name="connsiteY25" fmla="*/ 253407 h 311171"/>
                    <a:gd name="connsiteX26" fmla="*/ 3204 w 307565"/>
                    <a:gd name="connsiteY26" fmla="*/ 235577 h 311171"/>
                    <a:gd name="connsiteX27" fmla="*/ 26368 w 307565"/>
                    <a:gd name="connsiteY27" fmla="*/ 191762 h 311171"/>
                    <a:gd name="connsiteX28" fmla="*/ 80356 w 307565"/>
                    <a:gd name="connsiteY28" fmla="*/ 171797 h 311171"/>
                    <a:gd name="connsiteX29" fmla="*/ 59896 w 307565"/>
                    <a:gd name="connsiteY29" fmla="*/ 163606 h 311171"/>
                    <a:gd name="connsiteX30" fmla="*/ 11852 w 307565"/>
                    <a:gd name="connsiteY30" fmla="*/ 105122 h 311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307565" h="311171">
                      <a:moveTo>
                        <a:pt x="11852" y="105122"/>
                      </a:moveTo>
                      <a:cubicBezTo>
                        <a:pt x="9338" y="87368"/>
                        <a:pt x="20386" y="66755"/>
                        <a:pt x="38217" y="64775"/>
                      </a:cubicBezTo>
                      <a:cubicBezTo>
                        <a:pt x="44694" y="64050"/>
                        <a:pt x="51209" y="65803"/>
                        <a:pt x="57382" y="67860"/>
                      </a:cubicBezTo>
                      <a:cubicBezTo>
                        <a:pt x="82070" y="76090"/>
                        <a:pt x="106378" y="91673"/>
                        <a:pt x="115484" y="116095"/>
                      </a:cubicBezTo>
                      <a:cubicBezTo>
                        <a:pt x="107064" y="87710"/>
                        <a:pt x="108626" y="56507"/>
                        <a:pt x="119866" y="29113"/>
                      </a:cubicBezTo>
                      <a:cubicBezTo>
                        <a:pt x="125771" y="14711"/>
                        <a:pt x="137087" y="-301"/>
                        <a:pt x="152670" y="5"/>
                      </a:cubicBezTo>
                      <a:cubicBezTo>
                        <a:pt x="163414" y="195"/>
                        <a:pt x="172672" y="7891"/>
                        <a:pt x="178578" y="16844"/>
                      </a:cubicBezTo>
                      <a:cubicBezTo>
                        <a:pt x="193627" y="39628"/>
                        <a:pt x="191608" y="69765"/>
                        <a:pt x="184140" y="96016"/>
                      </a:cubicBezTo>
                      <a:cubicBezTo>
                        <a:pt x="193094" y="81195"/>
                        <a:pt x="204333" y="67746"/>
                        <a:pt x="217364" y="56354"/>
                      </a:cubicBezTo>
                      <a:cubicBezTo>
                        <a:pt x="224526" y="50068"/>
                        <a:pt x="232451" y="44315"/>
                        <a:pt x="241557" y="41533"/>
                      </a:cubicBezTo>
                      <a:cubicBezTo>
                        <a:pt x="250663" y="38752"/>
                        <a:pt x="261217" y="39362"/>
                        <a:pt x="268913" y="44962"/>
                      </a:cubicBezTo>
                      <a:cubicBezTo>
                        <a:pt x="280076" y="53116"/>
                        <a:pt x="282210" y="69194"/>
                        <a:pt x="279543" y="82758"/>
                      </a:cubicBezTo>
                      <a:cubicBezTo>
                        <a:pt x="275123" y="105351"/>
                        <a:pt x="259769" y="125582"/>
                        <a:pt x="239157" y="135869"/>
                      </a:cubicBezTo>
                      <a:cubicBezTo>
                        <a:pt x="253101" y="134002"/>
                        <a:pt x="267579" y="132859"/>
                        <a:pt x="280952" y="137240"/>
                      </a:cubicBezTo>
                      <a:cubicBezTo>
                        <a:pt x="294287" y="141660"/>
                        <a:pt x="306289" y="152938"/>
                        <a:pt x="307470" y="166959"/>
                      </a:cubicBezTo>
                      <a:cubicBezTo>
                        <a:pt x="308118" y="174769"/>
                        <a:pt x="305413" y="182541"/>
                        <a:pt x="301298" y="189209"/>
                      </a:cubicBezTo>
                      <a:cubicBezTo>
                        <a:pt x="291316" y="205401"/>
                        <a:pt x="273256" y="215650"/>
                        <a:pt x="254511" y="218927"/>
                      </a:cubicBezTo>
                      <a:cubicBezTo>
                        <a:pt x="235766" y="222204"/>
                        <a:pt x="216373" y="219194"/>
                        <a:pt x="198238" y="213365"/>
                      </a:cubicBezTo>
                      <a:cubicBezTo>
                        <a:pt x="213173" y="218927"/>
                        <a:pt x="225669" y="230814"/>
                        <a:pt x="231918" y="245483"/>
                      </a:cubicBezTo>
                      <a:cubicBezTo>
                        <a:pt x="238166" y="260151"/>
                        <a:pt x="238090" y="277410"/>
                        <a:pt x="231765" y="292041"/>
                      </a:cubicBezTo>
                      <a:cubicBezTo>
                        <a:pt x="229822" y="296537"/>
                        <a:pt x="227232" y="300842"/>
                        <a:pt x="223612" y="304157"/>
                      </a:cubicBezTo>
                      <a:cubicBezTo>
                        <a:pt x="216678" y="310481"/>
                        <a:pt x="206429" y="312310"/>
                        <a:pt x="197209" y="310520"/>
                      </a:cubicBezTo>
                      <a:cubicBezTo>
                        <a:pt x="187989" y="308729"/>
                        <a:pt x="179683" y="303661"/>
                        <a:pt x="172482" y="297642"/>
                      </a:cubicBezTo>
                      <a:cubicBezTo>
                        <a:pt x="152632" y="281068"/>
                        <a:pt x="139830" y="256265"/>
                        <a:pt x="137887" y="230471"/>
                      </a:cubicBezTo>
                      <a:cubicBezTo>
                        <a:pt x="129734" y="251465"/>
                        <a:pt x="108550" y="265790"/>
                        <a:pt x="86262" y="268990"/>
                      </a:cubicBezTo>
                      <a:cubicBezTo>
                        <a:pt x="63973" y="272191"/>
                        <a:pt x="41075" y="265295"/>
                        <a:pt x="21949" y="253407"/>
                      </a:cubicBezTo>
                      <a:cubicBezTo>
                        <a:pt x="14557" y="248797"/>
                        <a:pt x="7433" y="243197"/>
                        <a:pt x="3204" y="235577"/>
                      </a:cubicBezTo>
                      <a:cubicBezTo>
                        <a:pt x="-7465" y="216184"/>
                        <a:pt x="10633" y="200220"/>
                        <a:pt x="26368" y="191762"/>
                      </a:cubicBezTo>
                      <a:cubicBezTo>
                        <a:pt x="42980" y="182808"/>
                        <a:pt x="62601" y="178046"/>
                        <a:pt x="80356" y="171797"/>
                      </a:cubicBezTo>
                      <a:cubicBezTo>
                        <a:pt x="73879" y="168368"/>
                        <a:pt x="66678" y="166463"/>
                        <a:pt x="59896" y="163606"/>
                      </a:cubicBezTo>
                      <a:cubicBezTo>
                        <a:pt x="37189" y="154119"/>
                        <a:pt x="15395" y="130078"/>
                        <a:pt x="11852" y="105122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6" name="任意多边形: 形状 295">
                  <a:extLst>
                    <a:ext uri="{FF2B5EF4-FFF2-40B4-BE49-F238E27FC236}">
                      <a16:creationId xmlns:a16="http://schemas.microsoft.com/office/drawing/2014/main" id="{0E19B9D8-6368-0150-03FE-A394F3CA303F}"/>
                    </a:ext>
                  </a:extLst>
                </p:cNvPr>
                <p:cNvSpPr/>
                <p:nvPr/>
              </p:nvSpPr>
              <p:spPr>
                <a:xfrm>
                  <a:off x="4061246" y="6228450"/>
                  <a:ext cx="84171" cy="84171"/>
                </a:xfrm>
                <a:custGeom>
                  <a:avLst/>
                  <a:gdLst>
                    <a:gd name="connsiteX0" fmla="*/ 72604 w 84171"/>
                    <a:gd name="connsiteY0" fmla="*/ 13092 h 84171"/>
                    <a:gd name="connsiteX1" fmla="*/ 71080 w 84171"/>
                    <a:gd name="connsiteY1" fmla="*/ 72604 h 84171"/>
                    <a:gd name="connsiteX2" fmla="*/ 11568 w 84171"/>
                    <a:gd name="connsiteY2" fmla="*/ 71080 h 84171"/>
                    <a:gd name="connsiteX3" fmla="*/ 13092 w 84171"/>
                    <a:gd name="connsiteY3" fmla="*/ 11568 h 84171"/>
                    <a:gd name="connsiteX4" fmla="*/ 72604 w 84171"/>
                    <a:gd name="connsiteY4" fmla="*/ 13092 h 84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71" h="84171">
                      <a:moveTo>
                        <a:pt x="72604" y="13092"/>
                      </a:moveTo>
                      <a:cubicBezTo>
                        <a:pt x="88606" y="29932"/>
                        <a:pt x="87920" y="56602"/>
                        <a:pt x="71080" y="72604"/>
                      </a:cubicBezTo>
                      <a:cubicBezTo>
                        <a:pt x="54240" y="88606"/>
                        <a:pt x="27570" y="87920"/>
                        <a:pt x="11568" y="71080"/>
                      </a:cubicBezTo>
                      <a:cubicBezTo>
                        <a:pt x="-4434" y="54240"/>
                        <a:pt x="-3748" y="27570"/>
                        <a:pt x="13092" y="11568"/>
                      </a:cubicBezTo>
                      <a:cubicBezTo>
                        <a:pt x="29970" y="-4434"/>
                        <a:pt x="56602" y="-3748"/>
                        <a:pt x="72604" y="13092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7" name="任意多边形: 形状 296">
                  <a:extLst>
                    <a:ext uri="{FF2B5EF4-FFF2-40B4-BE49-F238E27FC236}">
                      <a16:creationId xmlns:a16="http://schemas.microsoft.com/office/drawing/2014/main" id="{2EB6D8FB-E954-1D59-C05F-0472F8578D1B}"/>
                    </a:ext>
                  </a:extLst>
                </p:cNvPr>
                <p:cNvSpPr/>
                <p:nvPr/>
              </p:nvSpPr>
              <p:spPr>
                <a:xfrm>
                  <a:off x="4068643" y="6237905"/>
                  <a:ext cx="46668" cy="46668"/>
                </a:xfrm>
                <a:custGeom>
                  <a:avLst/>
                  <a:gdLst>
                    <a:gd name="connsiteX0" fmla="*/ 40251 w 46668"/>
                    <a:gd name="connsiteY0" fmla="*/ 7256 h 46668"/>
                    <a:gd name="connsiteX1" fmla="*/ 39412 w 46668"/>
                    <a:gd name="connsiteY1" fmla="*/ 40251 h 46668"/>
                    <a:gd name="connsiteX2" fmla="*/ 6418 w 46668"/>
                    <a:gd name="connsiteY2" fmla="*/ 39413 h 46668"/>
                    <a:gd name="connsiteX3" fmla="*/ 7256 w 46668"/>
                    <a:gd name="connsiteY3" fmla="*/ 6418 h 46668"/>
                    <a:gd name="connsiteX4" fmla="*/ 40251 w 46668"/>
                    <a:gd name="connsiteY4" fmla="*/ 7256 h 46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668" h="46668">
                      <a:moveTo>
                        <a:pt x="40251" y="7256"/>
                      </a:moveTo>
                      <a:cubicBezTo>
                        <a:pt x="49128" y="16591"/>
                        <a:pt x="48747" y="31373"/>
                        <a:pt x="39412" y="40251"/>
                      </a:cubicBezTo>
                      <a:cubicBezTo>
                        <a:pt x="30078" y="49128"/>
                        <a:pt x="15295" y="48747"/>
                        <a:pt x="6418" y="39413"/>
                      </a:cubicBezTo>
                      <a:cubicBezTo>
                        <a:pt x="-2459" y="30078"/>
                        <a:pt x="-2078" y="15295"/>
                        <a:pt x="7256" y="6418"/>
                      </a:cubicBezTo>
                      <a:cubicBezTo>
                        <a:pt x="16629" y="-2459"/>
                        <a:pt x="31373" y="-2078"/>
                        <a:pt x="40251" y="7256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98" name="图形 2">
                <a:extLst>
                  <a:ext uri="{FF2B5EF4-FFF2-40B4-BE49-F238E27FC236}">
                    <a16:creationId xmlns:a16="http://schemas.microsoft.com/office/drawing/2014/main" id="{1E9A17DE-A8B7-DB36-CE87-D627CFBAB0D1}"/>
                  </a:ext>
                </a:extLst>
              </p:cNvPr>
              <p:cNvGrpSpPr/>
              <p:nvPr/>
            </p:nvGrpSpPr>
            <p:grpSpPr>
              <a:xfrm>
                <a:off x="2754363" y="4438211"/>
                <a:ext cx="419858" cy="424637"/>
                <a:chOff x="2754363" y="4438211"/>
                <a:chExt cx="419858" cy="424637"/>
              </a:xfrm>
            </p:grpSpPr>
            <p:sp>
              <p:nvSpPr>
                <p:cNvPr id="299" name="任意多边形: 形状 298">
                  <a:extLst>
                    <a:ext uri="{FF2B5EF4-FFF2-40B4-BE49-F238E27FC236}">
                      <a16:creationId xmlns:a16="http://schemas.microsoft.com/office/drawing/2014/main" id="{139B6D9B-ECCD-146F-3C2C-7B61D420603F}"/>
                    </a:ext>
                  </a:extLst>
                </p:cNvPr>
                <p:cNvSpPr/>
                <p:nvPr/>
              </p:nvSpPr>
              <p:spPr>
                <a:xfrm>
                  <a:off x="2754363" y="4438211"/>
                  <a:ext cx="419858" cy="424637"/>
                </a:xfrm>
                <a:custGeom>
                  <a:avLst/>
                  <a:gdLst>
                    <a:gd name="connsiteX0" fmla="*/ 22860 w 419858"/>
                    <a:gd name="connsiteY0" fmla="*/ 134512 h 424637"/>
                    <a:gd name="connsiteX1" fmla="*/ 60884 w 419858"/>
                    <a:gd name="connsiteY1" fmla="*/ 81362 h 424637"/>
                    <a:gd name="connsiteX2" fmla="*/ 86677 w 419858"/>
                    <a:gd name="connsiteY2" fmla="*/ 86620 h 424637"/>
                    <a:gd name="connsiteX3" fmla="*/ 162687 w 419858"/>
                    <a:gd name="connsiteY3" fmla="*/ 155238 h 424637"/>
                    <a:gd name="connsiteX4" fmla="*/ 173546 w 419858"/>
                    <a:gd name="connsiteY4" fmla="*/ 37662 h 424637"/>
                    <a:gd name="connsiteX5" fmla="*/ 219646 w 419858"/>
                    <a:gd name="connsiteY5" fmla="*/ 57 h 424637"/>
                    <a:gd name="connsiteX6" fmla="*/ 253822 w 419858"/>
                    <a:gd name="connsiteY6" fmla="*/ 24365 h 424637"/>
                    <a:gd name="connsiteX7" fmla="*/ 256832 w 419858"/>
                    <a:gd name="connsiteY7" fmla="*/ 131959 h 424637"/>
                    <a:gd name="connsiteX8" fmla="*/ 304114 w 419858"/>
                    <a:gd name="connsiteY8" fmla="*/ 80105 h 424637"/>
                    <a:gd name="connsiteX9" fmla="*/ 337718 w 419858"/>
                    <a:gd name="connsiteY9" fmla="*/ 61398 h 424637"/>
                    <a:gd name="connsiteX10" fmla="*/ 374561 w 419858"/>
                    <a:gd name="connsiteY10" fmla="*/ 67608 h 424637"/>
                    <a:gd name="connsiteX11" fmla="*/ 386829 w 419858"/>
                    <a:gd name="connsiteY11" fmla="*/ 119424 h 424637"/>
                    <a:gd name="connsiteX12" fmla="*/ 329070 w 419858"/>
                    <a:gd name="connsiteY12" fmla="*/ 189071 h 424637"/>
                    <a:gd name="connsiteX13" fmla="*/ 385610 w 419858"/>
                    <a:gd name="connsiteY13" fmla="*/ 193338 h 424637"/>
                    <a:gd name="connsiteX14" fmla="*/ 419824 w 419858"/>
                    <a:gd name="connsiteY14" fmla="*/ 235096 h 424637"/>
                    <a:gd name="connsiteX15" fmla="*/ 410223 w 419858"/>
                    <a:gd name="connsiteY15" fmla="*/ 264890 h 424637"/>
                    <a:gd name="connsiteX16" fmla="*/ 345148 w 419858"/>
                    <a:gd name="connsiteY16" fmla="*/ 302495 h 424637"/>
                    <a:gd name="connsiteX17" fmla="*/ 269215 w 419858"/>
                    <a:gd name="connsiteY17" fmla="*/ 291751 h 424637"/>
                    <a:gd name="connsiteX18" fmla="*/ 313030 w 419858"/>
                    <a:gd name="connsiteY18" fmla="*/ 337204 h 424637"/>
                    <a:gd name="connsiteX19" fmla="*/ 310172 w 419858"/>
                    <a:gd name="connsiteY19" fmla="*/ 400259 h 424637"/>
                    <a:gd name="connsiteX20" fmla="*/ 298437 w 419858"/>
                    <a:gd name="connsiteY20" fmla="*/ 416185 h 424637"/>
                    <a:gd name="connsiteX21" fmla="*/ 262280 w 419858"/>
                    <a:gd name="connsiteY21" fmla="*/ 423348 h 424637"/>
                    <a:gd name="connsiteX22" fmla="*/ 229476 w 419858"/>
                    <a:gd name="connsiteY22" fmla="*/ 404527 h 424637"/>
                    <a:gd name="connsiteX23" fmla="*/ 186423 w 419858"/>
                    <a:gd name="connsiteY23" fmla="*/ 311525 h 424637"/>
                    <a:gd name="connsiteX24" fmla="*/ 114262 w 419858"/>
                    <a:gd name="connsiteY24" fmla="*/ 360788 h 424637"/>
                    <a:gd name="connsiteX25" fmla="*/ 28042 w 419858"/>
                    <a:gd name="connsiteY25" fmla="*/ 336023 h 424637"/>
                    <a:gd name="connsiteX26" fmla="*/ 3696 w 419858"/>
                    <a:gd name="connsiteY26" fmla="*/ 310801 h 424637"/>
                    <a:gd name="connsiteX27" fmla="*/ 37567 w 419858"/>
                    <a:gd name="connsiteY27" fmla="*/ 252736 h 424637"/>
                    <a:gd name="connsiteX28" fmla="*/ 111823 w 419858"/>
                    <a:gd name="connsiteY28" fmla="*/ 228772 h 424637"/>
                    <a:gd name="connsiteX29" fmla="*/ 84582 w 419858"/>
                    <a:gd name="connsiteY29" fmla="*/ 216541 h 424637"/>
                    <a:gd name="connsiteX30" fmla="*/ 22860 w 419858"/>
                    <a:gd name="connsiteY30" fmla="*/ 134512 h 424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19858" h="424637">
                      <a:moveTo>
                        <a:pt x="22860" y="134512"/>
                      </a:moveTo>
                      <a:cubicBezTo>
                        <a:pt x="20460" y="110318"/>
                        <a:pt x="36614" y="83001"/>
                        <a:pt x="60884" y="81362"/>
                      </a:cubicBezTo>
                      <a:cubicBezTo>
                        <a:pt x="69723" y="80753"/>
                        <a:pt x="78410" y="83496"/>
                        <a:pt x="86677" y="86620"/>
                      </a:cubicBezTo>
                      <a:cubicBezTo>
                        <a:pt x="119672" y="99193"/>
                        <a:pt x="151714" y="121672"/>
                        <a:pt x="162687" y="155238"/>
                      </a:cubicBezTo>
                      <a:cubicBezTo>
                        <a:pt x="152895" y="116338"/>
                        <a:pt x="156781" y="74123"/>
                        <a:pt x="173546" y="37662"/>
                      </a:cubicBezTo>
                      <a:cubicBezTo>
                        <a:pt x="182347" y="18497"/>
                        <a:pt x="198577" y="-1200"/>
                        <a:pt x="219646" y="57"/>
                      </a:cubicBezTo>
                      <a:cubicBezTo>
                        <a:pt x="234163" y="933"/>
                        <a:pt x="246316" y="11906"/>
                        <a:pt x="253822" y="24365"/>
                      </a:cubicBezTo>
                      <a:cubicBezTo>
                        <a:pt x="272910" y="56102"/>
                        <a:pt x="268453" y="96793"/>
                        <a:pt x="256832" y="131959"/>
                      </a:cubicBezTo>
                      <a:cubicBezTo>
                        <a:pt x="269786" y="112376"/>
                        <a:pt x="285788" y="94812"/>
                        <a:pt x="304114" y="80105"/>
                      </a:cubicBezTo>
                      <a:cubicBezTo>
                        <a:pt x="314173" y="72028"/>
                        <a:pt x="325222" y="64637"/>
                        <a:pt x="337718" y="61398"/>
                      </a:cubicBezTo>
                      <a:cubicBezTo>
                        <a:pt x="350215" y="58160"/>
                        <a:pt x="364465" y="59569"/>
                        <a:pt x="374561" y="67608"/>
                      </a:cubicBezTo>
                      <a:cubicBezTo>
                        <a:pt x="389230" y="79305"/>
                        <a:pt x="391173" y="101212"/>
                        <a:pt x="386829" y="119424"/>
                      </a:cubicBezTo>
                      <a:cubicBezTo>
                        <a:pt x="379590" y="149790"/>
                        <a:pt x="357607" y="176308"/>
                        <a:pt x="329070" y="189071"/>
                      </a:cubicBezTo>
                      <a:cubicBezTo>
                        <a:pt x="348043" y="187319"/>
                        <a:pt x="367779" y="186595"/>
                        <a:pt x="385610" y="193338"/>
                      </a:cubicBezTo>
                      <a:cubicBezTo>
                        <a:pt x="403441" y="200082"/>
                        <a:pt x="419062" y="216046"/>
                        <a:pt x="419824" y="235096"/>
                      </a:cubicBezTo>
                      <a:cubicBezTo>
                        <a:pt x="420281" y="245688"/>
                        <a:pt x="416166" y="256089"/>
                        <a:pt x="410223" y="264890"/>
                      </a:cubicBezTo>
                      <a:cubicBezTo>
                        <a:pt x="395783" y="286303"/>
                        <a:pt x="370751" y="299104"/>
                        <a:pt x="345148" y="302495"/>
                      </a:cubicBezTo>
                      <a:cubicBezTo>
                        <a:pt x="319545" y="305886"/>
                        <a:pt x="293446" y="300666"/>
                        <a:pt x="269215" y="291751"/>
                      </a:cubicBezTo>
                      <a:cubicBezTo>
                        <a:pt x="289141" y="300133"/>
                        <a:pt x="305371" y="316935"/>
                        <a:pt x="313030" y="337204"/>
                      </a:cubicBezTo>
                      <a:cubicBezTo>
                        <a:pt x="320650" y="357435"/>
                        <a:pt x="319583" y="380790"/>
                        <a:pt x="310172" y="400259"/>
                      </a:cubicBezTo>
                      <a:cubicBezTo>
                        <a:pt x="307276" y="406241"/>
                        <a:pt x="303543" y="411918"/>
                        <a:pt x="298437" y="416185"/>
                      </a:cubicBezTo>
                      <a:cubicBezTo>
                        <a:pt x="288646" y="424339"/>
                        <a:pt x="274663" y="426282"/>
                        <a:pt x="262280" y="423348"/>
                      </a:cubicBezTo>
                      <a:cubicBezTo>
                        <a:pt x="249898" y="420414"/>
                        <a:pt x="238925" y="413099"/>
                        <a:pt x="229476" y="404527"/>
                      </a:cubicBezTo>
                      <a:cubicBezTo>
                        <a:pt x="203492" y="380943"/>
                        <a:pt x="187604" y="346615"/>
                        <a:pt x="186423" y="311525"/>
                      </a:cubicBezTo>
                      <a:cubicBezTo>
                        <a:pt x="174193" y="339490"/>
                        <a:pt x="144628" y="357740"/>
                        <a:pt x="114262" y="360788"/>
                      </a:cubicBezTo>
                      <a:cubicBezTo>
                        <a:pt x="83896" y="363836"/>
                        <a:pt x="53226" y="353244"/>
                        <a:pt x="28042" y="336023"/>
                      </a:cubicBezTo>
                      <a:cubicBezTo>
                        <a:pt x="18288" y="329355"/>
                        <a:pt x="8953" y="321392"/>
                        <a:pt x="3696" y="310801"/>
                      </a:cubicBezTo>
                      <a:cubicBezTo>
                        <a:pt x="-9639" y="283940"/>
                        <a:pt x="15773" y="263328"/>
                        <a:pt x="37567" y="252736"/>
                      </a:cubicBezTo>
                      <a:cubicBezTo>
                        <a:pt x="60541" y="241535"/>
                        <a:pt x="87439" y="236239"/>
                        <a:pt x="111823" y="228772"/>
                      </a:cubicBezTo>
                      <a:cubicBezTo>
                        <a:pt x="103213" y="223742"/>
                        <a:pt x="93612" y="220770"/>
                        <a:pt x="84582" y="216541"/>
                      </a:cubicBezTo>
                      <a:cubicBezTo>
                        <a:pt x="54407" y="202368"/>
                        <a:pt x="26251" y="168535"/>
                        <a:pt x="22860" y="13451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0" name="任意多边形: 形状 299">
                  <a:extLst>
                    <a:ext uri="{FF2B5EF4-FFF2-40B4-BE49-F238E27FC236}">
                      <a16:creationId xmlns:a16="http://schemas.microsoft.com/office/drawing/2014/main" id="{D215E085-E08C-0BEC-7CFF-086DD26E0323}"/>
                    </a:ext>
                  </a:extLst>
                </p:cNvPr>
                <p:cNvSpPr/>
                <p:nvPr/>
              </p:nvSpPr>
              <p:spPr>
                <a:xfrm>
                  <a:off x="2812462" y="4494233"/>
                  <a:ext cx="307565" cy="311171"/>
                </a:xfrm>
                <a:custGeom>
                  <a:avLst/>
                  <a:gdLst>
                    <a:gd name="connsiteX0" fmla="*/ 11852 w 307565"/>
                    <a:gd name="connsiteY0" fmla="*/ 105123 h 311171"/>
                    <a:gd name="connsiteX1" fmla="*/ 38217 w 307565"/>
                    <a:gd name="connsiteY1" fmla="*/ 64775 h 311171"/>
                    <a:gd name="connsiteX2" fmla="*/ 57382 w 307565"/>
                    <a:gd name="connsiteY2" fmla="*/ 67861 h 311171"/>
                    <a:gd name="connsiteX3" fmla="*/ 115484 w 307565"/>
                    <a:gd name="connsiteY3" fmla="*/ 116096 h 311171"/>
                    <a:gd name="connsiteX4" fmla="*/ 119866 w 307565"/>
                    <a:gd name="connsiteY4" fmla="*/ 29113 h 311171"/>
                    <a:gd name="connsiteX5" fmla="*/ 152670 w 307565"/>
                    <a:gd name="connsiteY5" fmla="*/ 5 h 311171"/>
                    <a:gd name="connsiteX6" fmla="*/ 178578 w 307565"/>
                    <a:gd name="connsiteY6" fmla="*/ 16845 h 311171"/>
                    <a:gd name="connsiteX7" fmla="*/ 184140 w 307565"/>
                    <a:gd name="connsiteY7" fmla="*/ 96017 h 311171"/>
                    <a:gd name="connsiteX8" fmla="*/ 217364 w 307565"/>
                    <a:gd name="connsiteY8" fmla="*/ 56355 h 311171"/>
                    <a:gd name="connsiteX9" fmla="*/ 241557 w 307565"/>
                    <a:gd name="connsiteY9" fmla="*/ 41534 h 311171"/>
                    <a:gd name="connsiteX10" fmla="*/ 268913 w 307565"/>
                    <a:gd name="connsiteY10" fmla="*/ 44963 h 311171"/>
                    <a:gd name="connsiteX11" fmla="*/ 279543 w 307565"/>
                    <a:gd name="connsiteY11" fmla="*/ 82758 h 311171"/>
                    <a:gd name="connsiteX12" fmla="*/ 239157 w 307565"/>
                    <a:gd name="connsiteY12" fmla="*/ 135869 h 311171"/>
                    <a:gd name="connsiteX13" fmla="*/ 280953 w 307565"/>
                    <a:gd name="connsiteY13" fmla="*/ 137241 h 311171"/>
                    <a:gd name="connsiteX14" fmla="*/ 307470 w 307565"/>
                    <a:gd name="connsiteY14" fmla="*/ 166959 h 311171"/>
                    <a:gd name="connsiteX15" fmla="*/ 301298 w 307565"/>
                    <a:gd name="connsiteY15" fmla="*/ 189209 h 311171"/>
                    <a:gd name="connsiteX16" fmla="*/ 254511 w 307565"/>
                    <a:gd name="connsiteY16" fmla="*/ 218927 h 311171"/>
                    <a:gd name="connsiteX17" fmla="*/ 198237 w 307565"/>
                    <a:gd name="connsiteY17" fmla="*/ 213365 h 311171"/>
                    <a:gd name="connsiteX18" fmla="*/ 231918 w 307565"/>
                    <a:gd name="connsiteY18" fmla="*/ 245483 h 311171"/>
                    <a:gd name="connsiteX19" fmla="*/ 231765 w 307565"/>
                    <a:gd name="connsiteY19" fmla="*/ 292041 h 311171"/>
                    <a:gd name="connsiteX20" fmla="*/ 223612 w 307565"/>
                    <a:gd name="connsiteY20" fmla="*/ 304157 h 311171"/>
                    <a:gd name="connsiteX21" fmla="*/ 197209 w 307565"/>
                    <a:gd name="connsiteY21" fmla="*/ 310520 h 311171"/>
                    <a:gd name="connsiteX22" fmla="*/ 172482 w 307565"/>
                    <a:gd name="connsiteY22" fmla="*/ 297642 h 311171"/>
                    <a:gd name="connsiteX23" fmla="*/ 137887 w 307565"/>
                    <a:gd name="connsiteY23" fmla="*/ 230471 h 311171"/>
                    <a:gd name="connsiteX24" fmla="*/ 86262 w 307565"/>
                    <a:gd name="connsiteY24" fmla="*/ 268990 h 311171"/>
                    <a:gd name="connsiteX25" fmla="*/ 21949 w 307565"/>
                    <a:gd name="connsiteY25" fmla="*/ 253408 h 311171"/>
                    <a:gd name="connsiteX26" fmla="*/ 3203 w 307565"/>
                    <a:gd name="connsiteY26" fmla="*/ 235577 h 311171"/>
                    <a:gd name="connsiteX27" fmla="*/ 26368 w 307565"/>
                    <a:gd name="connsiteY27" fmla="*/ 191762 h 311171"/>
                    <a:gd name="connsiteX28" fmla="*/ 80356 w 307565"/>
                    <a:gd name="connsiteY28" fmla="*/ 171798 h 311171"/>
                    <a:gd name="connsiteX29" fmla="*/ 59896 w 307565"/>
                    <a:gd name="connsiteY29" fmla="*/ 163606 h 311171"/>
                    <a:gd name="connsiteX30" fmla="*/ 11852 w 307565"/>
                    <a:gd name="connsiteY30" fmla="*/ 105123 h 311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307565" h="311171">
                      <a:moveTo>
                        <a:pt x="11852" y="105123"/>
                      </a:moveTo>
                      <a:cubicBezTo>
                        <a:pt x="9338" y="87368"/>
                        <a:pt x="20387" y="66756"/>
                        <a:pt x="38217" y="64775"/>
                      </a:cubicBezTo>
                      <a:cubicBezTo>
                        <a:pt x="44694" y="64051"/>
                        <a:pt x="51209" y="65803"/>
                        <a:pt x="57382" y="67861"/>
                      </a:cubicBezTo>
                      <a:cubicBezTo>
                        <a:pt x="82071" y="76091"/>
                        <a:pt x="106378" y="91673"/>
                        <a:pt x="115484" y="116096"/>
                      </a:cubicBezTo>
                      <a:cubicBezTo>
                        <a:pt x="107064" y="87711"/>
                        <a:pt x="108626" y="56507"/>
                        <a:pt x="119866" y="29113"/>
                      </a:cubicBezTo>
                      <a:cubicBezTo>
                        <a:pt x="125771" y="14711"/>
                        <a:pt x="137087" y="-300"/>
                        <a:pt x="152670" y="5"/>
                      </a:cubicBezTo>
                      <a:cubicBezTo>
                        <a:pt x="163414" y="195"/>
                        <a:pt x="172672" y="7892"/>
                        <a:pt x="178578" y="16845"/>
                      </a:cubicBezTo>
                      <a:cubicBezTo>
                        <a:pt x="193627" y="39629"/>
                        <a:pt x="191608" y="69766"/>
                        <a:pt x="184140" y="96017"/>
                      </a:cubicBezTo>
                      <a:cubicBezTo>
                        <a:pt x="193094" y="81196"/>
                        <a:pt x="204333" y="67746"/>
                        <a:pt x="217364" y="56355"/>
                      </a:cubicBezTo>
                      <a:cubicBezTo>
                        <a:pt x="224526" y="50068"/>
                        <a:pt x="232451" y="44315"/>
                        <a:pt x="241557" y="41534"/>
                      </a:cubicBezTo>
                      <a:cubicBezTo>
                        <a:pt x="250663" y="38752"/>
                        <a:pt x="261217" y="39362"/>
                        <a:pt x="268913" y="44963"/>
                      </a:cubicBezTo>
                      <a:cubicBezTo>
                        <a:pt x="280076" y="53116"/>
                        <a:pt x="282210" y="69194"/>
                        <a:pt x="279543" y="82758"/>
                      </a:cubicBezTo>
                      <a:cubicBezTo>
                        <a:pt x="275123" y="105351"/>
                        <a:pt x="259769" y="125582"/>
                        <a:pt x="239157" y="135869"/>
                      </a:cubicBezTo>
                      <a:cubicBezTo>
                        <a:pt x="253101" y="134002"/>
                        <a:pt x="267579" y="132859"/>
                        <a:pt x="280953" y="137241"/>
                      </a:cubicBezTo>
                      <a:cubicBezTo>
                        <a:pt x="294288" y="141661"/>
                        <a:pt x="306289" y="152938"/>
                        <a:pt x="307470" y="166959"/>
                      </a:cubicBezTo>
                      <a:cubicBezTo>
                        <a:pt x="308118" y="174769"/>
                        <a:pt x="305413" y="182542"/>
                        <a:pt x="301298" y="189209"/>
                      </a:cubicBezTo>
                      <a:cubicBezTo>
                        <a:pt x="291316" y="205402"/>
                        <a:pt x="273256" y="215650"/>
                        <a:pt x="254511" y="218927"/>
                      </a:cubicBezTo>
                      <a:cubicBezTo>
                        <a:pt x="235766" y="222204"/>
                        <a:pt x="216373" y="219194"/>
                        <a:pt x="198237" y="213365"/>
                      </a:cubicBezTo>
                      <a:cubicBezTo>
                        <a:pt x="213173" y="218927"/>
                        <a:pt x="225669" y="230815"/>
                        <a:pt x="231918" y="245483"/>
                      </a:cubicBezTo>
                      <a:cubicBezTo>
                        <a:pt x="238166" y="260151"/>
                        <a:pt x="238090" y="277411"/>
                        <a:pt x="231765" y="292041"/>
                      </a:cubicBezTo>
                      <a:cubicBezTo>
                        <a:pt x="229822" y="296537"/>
                        <a:pt x="227232" y="300842"/>
                        <a:pt x="223612" y="304157"/>
                      </a:cubicBezTo>
                      <a:cubicBezTo>
                        <a:pt x="216678" y="310481"/>
                        <a:pt x="206429" y="312311"/>
                        <a:pt x="197209" y="310520"/>
                      </a:cubicBezTo>
                      <a:cubicBezTo>
                        <a:pt x="187988" y="308729"/>
                        <a:pt x="179683" y="303662"/>
                        <a:pt x="172482" y="297642"/>
                      </a:cubicBezTo>
                      <a:cubicBezTo>
                        <a:pt x="152632" y="281068"/>
                        <a:pt x="139830" y="256265"/>
                        <a:pt x="137887" y="230471"/>
                      </a:cubicBezTo>
                      <a:cubicBezTo>
                        <a:pt x="129734" y="251465"/>
                        <a:pt x="108550" y="265790"/>
                        <a:pt x="86262" y="268990"/>
                      </a:cubicBezTo>
                      <a:cubicBezTo>
                        <a:pt x="63973" y="272191"/>
                        <a:pt x="41075" y="265295"/>
                        <a:pt x="21949" y="253408"/>
                      </a:cubicBezTo>
                      <a:cubicBezTo>
                        <a:pt x="14557" y="248798"/>
                        <a:pt x="7433" y="243197"/>
                        <a:pt x="3203" y="235577"/>
                      </a:cubicBezTo>
                      <a:cubicBezTo>
                        <a:pt x="-7464" y="216184"/>
                        <a:pt x="10633" y="200220"/>
                        <a:pt x="26368" y="191762"/>
                      </a:cubicBezTo>
                      <a:cubicBezTo>
                        <a:pt x="42980" y="182808"/>
                        <a:pt x="62601" y="178046"/>
                        <a:pt x="80356" y="171798"/>
                      </a:cubicBezTo>
                      <a:cubicBezTo>
                        <a:pt x="73879" y="168369"/>
                        <a:pt x="66678" y="166464"/>
                        <a:pt x="59896" y="163606"/>
                      </a:cubicBezTo>
                      <a:cubicBezTo>
                        <a:pt x="37189" y="154119"/>
                        <a:pt x="15396" y="130040"/>
                        <a:pt x="11852" y="105123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1" name="任意多边形: 形状 300">
                  <a:extLst>
                    <a:ext uri="{FF2B5EF4-FFF2-40B4-BE49-F238E27FC236}">
                      <a16:creationId xmlns:a16="http://schemas.microsoft.com/office/drawing/2014/main" id="{0A739D3A-547A-D280-E489-206850F8F17F}"/>
                    </a:ext>
                  </a:extLst>
                </p:cNvPr>
                <p:cNvSpPr/>
                <p:nvPr/>
              </p:nvSpPr>
              <p:spPr>
                <a:xfrm>
                  <a:off x="2912264" y="4611714"/>
                  <a:ext cx="84171" cy="84171"/>
                </a:xfrm>
                <a:custGeom>
                  <a:avLst/>
                  <a:gdLst>
                    <a:gd name="connsiteX0" fmla="*/ 72604 w 84171"/>
                    <a:gd name="connsiteY0" fmla="*/ 13092 h 84171"/>
                    <a:gd name="connsiteX1" fmla="*/ 71080 w 84171"/>
                    <a:gd name="connsiteY1" fmla="*/ 72604 h 84171"/>
                    <a:gd name="connsiteX2" fmla="*/ 11568 w 84171"/>
                    <a:gd name="connsiteY2" fmla="*/ 71080 h 84171"/>
                    <a:gd name="connsiteX3" fmla="*/ 13092 w 84171"/>
                    <a:gd name="connsiteY3" fmla="*/ 11568 h 84171"/>
                    <a:gd name="connsiteX4" fmla="*/ 72604 w 84171"/>
                    <a:gd name="connsiteY4" fmla="*/ 13092 h 84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71" h="84171">
                      <a:moveTo>
                        <a:pt x="72604" y="13092"/>
                      </a:moveTo>
                      <a:cubicBezTo>
                        <a:pt x="88606" y="29932"/>
                        <a:pt x="87920" y="56602"/>
                        <a:pt x="71080" y="72604"/>
                      </a:cubicBezTo>
                      <a:cubicBezTo>
                        <a:pt x="54240" y="88606"/>
                        <a:pt x="27570" y="87920"/>
                        <a:pt x="11568" y="71080"/>
                      </a:cubicBezTo>
                      <a:cubicBezTo>
                        <a:pt x="-4434" y="54240"/>
                        <a:pt x="-3748" y="27570"/>
                        <a:pt x="13092" y="11568"/>
                      </a:cubicBezTo>
                      <a:cubicBezTo>
                        <a:pt x="29970" y="-4434"/>
                        <a:pt x="56602" y="-3749"/>
                        <a:pt x="72604" y="13092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2" name="任意多边形: 形状 301">
                  <a:extLst>
                    <a:ext uri="{FF2B5EF4-FFF2-40B4-BE49-F238E27FC236}">
                      <a16:creationId xmlns:a16="http://schemas.microsoft.com/office/drawing/2014/main" id="{2424099F-C093-120A-E191-BF2126A8B974}"/>
                    </a:ext>
                  </a:extLst>
                </p:cNvPr>
                <p:cNvSpPr/>
                <p:nvPr/>
              </p:nvSpPr>
              <p:spPr>
                <a:xfrm>
                  <a:off x="2919662" y="4621141"/>
                  <a:ext cx="46668" cy="46697"/>
                </a:xfrm>
                <a:custGeom>
                  <a:avLst/>
                  <a:gdLst>
                    <a:gd name="connsiteX0" fmla="*/ 40251 w 46668"/>
                    <a:gd name="connsiteY0" fmla="*/ 7285 h 46697"/>
                    <a:gd name="connsiteX1" fmla="*/ 39413 w 46668"/>
                    <a:gd name="connsiteY1" fmla="*/ 40279 h 46697"/>
                    <a:gd name="connsiteX2" fmla="*/ 6418 w 46668"/>
                    <a:gd name="connsiteY2" fmla="*/ 39441 h 46697"/>
                    <a:gd name="connsiteX3" fmla="*/ 7256 w 46668"/>
                    <a:gd name="connsiteY3" fmla="*/ 6446 h 46697"/>
                    <a:gd name="connsiteX4" fmla="*/ 40251 w 46668"/>
                    <a:gd name="connsiteY4" fmla="*/ 7285 h 46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668" h="46697">
                      <a:moveTo>
                        <a:pt x="40251" y="7285"/>
                      </a:moveTo>
                      <a:cubicBezTo>
                        <a:pt x="49128" y="16619"/>
                        <a:pt x="48747" y="31402"/>
                        <a:pt x="39413" y="40279"/>
                      </a:cubicBezTo>
                      <a:cubicBezTo>
                        <a:pt x="30078" y="49157"/>
                        <a:pt x="15295" y="48775"/>
                        <a:pt x="6418" y="39441"/>
                      </a:cubicBezTo>
                      <a:cubicBezTo>
                        <a:pt x="-2459" y="30107"/>
                        <a:pt x="-2078" y="15324"/>
                        <a:pt x="7256" y="6446"/>
                      </a:cubicBezTo>
                      <a:cubicBezTo>
                        <a:pt x="16591" y="-2469"/>
                        <a:pt x="31373" y="-2088"/>
                        <a:pt x="40251" y="7285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03" name="图形 2">
                <a:extLst>
                  <a:ext uri="{FF2B5EF4-FFF2-40B4-BE49-F238E27FC236}">
                    <a16:creationId xmlns:a16="http://schemas.microsoft.com/office/drawing/2014/main" id="{BEB44322-E3B2-D6C7-3F35-2E6CEFEBCD6F}"/>
                  </a:ext>
                </a:extLst>
              </p:cNvPr>
              <p:cNvGrpSpPr/>
              <p:nvPr/>
            </p:nvGrpSpPr>
            <p:grpSpPr>
              <a:xfrm>
                <a:off x="2641425" y="6271695"/>
                <a:ext cx="428782" cy="433667"/>
                <a:chOff x="2641425" y="6271695"/>
                <a:chExt cx="428782" cy="433667"/>
              </a:xfrm>
            </p:grpSpPr>
            <p:sp>
              <p:nvSpPr>
                <p:cNvPr id="304" name="任意多边形: 形状 303">
                  <a:extLst>
                    <a:ext uri="{FF2B5EF4-FFF2-40B4-BE49-F238E27FC236}">
                      <a16:creationId xmlns:a16="http://schemas.microsoft.com/office/drawing/2014/main" id="{297BA975-4B3D-47A3-EA5B-443AA4F998F8}"/>
                    </a:ext>
                  </a:extLst>
                </p:cNvPr>
                <p:cNvSpPr/>
                <p:nvPr/>
              </p:nvSpPr>
              <p:spPr>
                <a:xfrm>
                  <a:off x="2641425" y="6271695"/>
                  <a:ext cx="428782" cy="433667"/>
                </a:xfrm>
                <a:custGeom>
                  <a:avLst/>
                  <a:gdLst>
                    <a:gd name="connsiteX0" fmla="*/ 23288 w 428782"/>
                    <a:gd name="connsiteY0" fmla="*/ 137372 h 433667"/>
                    <a:gd name="connsiteX1" fmla="*/ 62112 w 428782"/>
                    <a:gd name="connsiteY1" fmla="*/ 83079 h 433667"/>
                    <a:gd name="connsiteX2" fmla="*/ 88478 w 428782"/>
                    <a:gd name="connsiteY2" fmla="*/ 88451 h 433667"/>
                    <a:gd name="connsiteX3" fmla="*/ 166087 w 428782"/>
                    <a:gd name="connsiteY3" fmla="*/ 158555 h 433667"/>
                    <a:gd name="connsiteX4" fmla="*/ 177174 w 428782"/>
                    <a:gd name="connsiteY4" fmla="*/ 38464 h 433667"/>
                    <a:gd name="connsiteX5" fmla="*/ 224266 w 428782"/>
                    <a:gd name="connsiteY5" fmla="*/ 59 h 433667"/>
                    <a:gd name="connsiteX6" fmla="*/ 259166 w 428782"/>
                    <a:gd name="connsiteY6" fmla="*/ 24901 h 433667"/>
                    <a:gd name="connsiteX7" fmla="*/ 262252 w 428782"/>
                    <a:gd name="connsiteY7" fmla="*/ 134781 h 433667"/>
                    <a:gd name="connsiteX8" fmla="*/ 310524 w 428782"/>
                    <a:gd name="connsiteY8" fmla="*/ 81822 h 433667"/>
                    <a:gd name="connsiteX9" fmla="*/ 344852 w 428782"/>
                    <a:gd name="connsiteY9" fmla="*/ 62734 h 433667"/>
                    <a:gd name="connsiteX10" fmla="*/ 382495 w 428782"/>
                    <a:gd name="connsiteY10" fmla="*/ 69058 h 433667"/>
                    <a:gd name="connsiteX11" fmla="*/ 395030 w 428782"/>
                    <a:gd name="connsiteY11" fmla="*/ 121979 h 433667"/>
                    <a:gd name="connsiteX12" fmla="*/ 336051 w 428782"/>
                    <a:gd name="connsiteY12" fmla="*/ 193112 h 433667"/>
                    <a:gd name="connsiteX13" fmla="*/ 393773 w 428782"/>
                    <a:gd name="connsiteY13" fmla="*/ 197455 h 433667"/>
                    <a:gd name="connsiteX14" fmla="*/ 428749 w 428782"/>
                    <a:gd name="connsiteY14" fmla="*/ 240089 h 433667"/>
                    <a:gd name="connsiteX15" fmla="*/ 418957 w 428782"/>
                    <a:gd name="connsiteY15" fmla="*/ 270531 h 433667"/>
                    <a:gd name="connsiteX16" fmla="*/ 352511 w 428782"/>
                    <a:gd name="connsiteY16" fmla="*/ 308936 h 433667"/>
                    <a:gd name="connsiteX17" fmla="*/ 274977 w 428782"/>
                    <a:gd name="connsiteY17" fmla="*/ 297963 h 433667"/>
                    <a:gd name="connsiteX18" fmla="*/ 319707 w 428782"/>
                    <a:gd name="connsiteY18" fmla="*/ 344369 h 433667"/>
                    <a:gd name="connsiteX19" fmla="*/ 316773 w 428782"/>
                    <a:gd name="connsiteY19" fmla="*/ 408758 h 433667"/>
                    <a:gd name="connsiteX20" fmla="*/ 304809 w 428782"/>
                    <a:gd name="connsiteY20" fmla="*/ 425027 h 433667"/>
                    <a:gd name="connsiteX21" fmla="*/ 267891 w 428782"/>
                    <a:gd name="connsiteY21" fmla="*/ 432342 h 433667"/>
                    <a:gd name="connsiteX22" fmla="*/ 234401 w 428782"/>
                    <a:gd name="connsiteY22" fmla="*/ 413102 h 433667"/>
                    <a:gd name="connsiteX23" fmla="*/ 190433 w 428782"/>
                    <a:gd name="connsiteY23" fmla="*/ 318118 h 433667"/>
                    <a:gd name="connsiteX24" fmla="*/ 116748 w 428782"/>
                    <a:gd name="connsiteY24" fmla="*/ 368410 h 433667"/>
                    <a:gd name="connsiteX25" fmla="*/ 28661 w 428782"/>
                    <a:gd name="connsiteY25" fmla="*/ 343112 h 433667"/>
                    <a:gd name="connsiteX26" fmla="*/ 3781 w 428782"/>
                    <a:gd name="connsiteY26" fmla="*/ 317356 h 433667"/>
                    <a:gd name="connsiteX27" fmla="*/ 38376 w 428782"/>
                    <a:gd name="connsiteY27" fmla="*/ 258034 h 433667"/>
                    <a:gd name="connsiteX28" fmla="*/ 114233 w 428782"/>
                    <a:gd name="connsiteY28" fmla="*/ 233536 h 433667"/>
                    <a:gd name="connsiteX29" fmla="*/ 86420 w 428782"/>
                    <a:gd name="connsiteY29" fmla="*/ 221039 h 433667"/>
                    <a:gd name="connsiteX30" fmla="*/ 23288 w 428782"/>
                    <a:gd name="connsiteY30" fmla="*/ 137372 h 433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28782" h="433667">
                      <a:moveTo>
                        <a:pt x="23288" y="137372"/>
                      </a:moveTo>
                      <a:cubicBezTo>
                        <a:pt x="20850" y="112645"/>
                        <a:pt x="37347" y="84756"/>
                        <a:pt x="62112" y="83079"/>
                      </a:cubicBezTo>
                      <a:cubicBezTo>
                        <a:pt x="71142" y="82470"/>
                        <a:pt x="80019" y="85251"/>
                        <a:pt x="88478" y="88451"/>
                      </a:cubicBezTo>
                      <a:cubicBezTo>
                        <a:pt x="122196" y="101291"/>
                        <a:pt x="154886" y="124265"/>
                        <a:pt x="166087" y="158555"/>
                      </a:cubicBezTo>
                      <a:cubicBezTo>
                        <a:pt x="156067" y="118817"/>
                        <a:pt x="160067" y="75688"/>
                        <a:pt x="177174" y="38464"/>
                      </a:cubicBezTo>
                      <a:cubicBezTo>
                        <a:pt x="186166" y="18881"/>
                        <a:pt x="202740" y="-1236"/>
                        <a:pt x="224266" y="59"/>
                      </a:cubicBezTo>
                      <a:cubicBezTo>
                        <a:pt x="239087" y="936"/>
                        <a:pt x="251507" y="12137"/>
                        <a:pt x="259166" y="24901"/>
                      </a:cubicBezTo>
                      <a:cubicBezTo>
                        <a:pt x="278673" y="57324"/>
                        <a:pt x="274139" y="98891"/>
                        <a:pt x="262252" y="134781"/>
                      </a:cubicBezTo>
                      <a:cubicBezTo>
                        <a:pt x="275472" y="114778"/>
                        <a:pt x="291817" y="96833"/>
                        <a:pt x="310524" y="81822"/>
                      </a:cubicBezTo>
                      <a:cubicBezTo>
                        <a:pt x="320811" y="73554"/>
                        <a:pt x="332089" y="66048"/>
                        <a:pt x="344852" y="62734"/>
                      </a:cubicBezTo>
                      <a:cubicBezTo>
                        <a:pt x="357616" y="59419"/>
                        <a:pt x="372170" y="60829"/>
                        <a:pt x="382495" y="69058"/>
                      </a:cubicBezTo>
                      <a:cubicBezTo>
                        <a:pt x="397469" y="81022"/>
                        <a:pt x="399450" y="103348"/>
                        <a:pt x="395030" y="121979"/>
                      </a:cubicBezTo>
                      <a:cubicBezTo>
                        <a:pt x="387601" y="152993"/>
                        <a:pt x="365160" y="180082"/>
                        <a:pt x="336051" y="193112"/>
                      </a:cubicBezTo>
                      <a:cubicBezTo>
                        <a:pt x="355444" y="191321"/>
                        <a:pt x="375561" y="190559"/>
                        <a:pt x="393773" y="197455"/>
                      </a:cubicBezTo>
                      <a:cubicBezTo>
                        <a:pt x="411985" y="204352"/>
                        <a:pt x="427911" y="220620"/>
                        <a:pt x="428749" y="240089"/>
                      </a:cubicBezTo>
                      <a:cubicBezTo>
                        <a:pt x="429206" y="250910"/>
                        <a:pt x="425015" y="261540"/>
                        <a:pt x="418957" y="270531"/>
                      </a:cubicBezTo>
                      <a:cubicBezTo>
                        <a:pt x="404212" y="292401"/>
                        <a:pt x="378647" y="305469"/>
                        <a:pt x="352511" y="308936"/>
                      </a:cubicBezTo>
                      <a:cubicBezTo>
                        <a:pt x="326374" y="312403"/>
                        <a:pt x="299704" y="307069"/>
                        <a:pt x="274977" y="297963"/>
                      </a:cubicBezTo>
                      <a:cubicBezTo>
                        <a:pt x="295361" y="306498"/>
                        <a:pt x="311934" y="323719"/>
                        <a:pt x="319707" y="344369"/>
                      </a:cubicBezTo>
                      <a:cubicBezTo>
                        <a:pt x="327517" y="365019"/>
                        <a:pt x="326412" y="388908"/>
                        <a:pt x="316773" y="408758"/>
                      </a:cubicBezTo>
                      <a:cubicBezTo>
                        <a:pt x="313801" y="414854"/>
                        <a:pt x="309991" y="420683"/>
                        <a:pt x="304809" y="425027"/>
                      </a:cubicBezTo>
                      <a:cubicBezTo>
                        <a:pt x="294827" y="433371"/>
                        <a:pt x="280540" y="435352"/>
                        <a:pt x="267891" y="432342"/>
                      </a:cubicBezTo>
                      <a:cubicBezTo>
                        <a:pt x="255241" y="429332"/>
                        <a:pt x="244040" y="421864"/>
                        <a:pt x="234401" y="413102"/>
                      </a:cubicBezTo>
                      <a:cubicBezTo>
                        <a:pt x="207883" y="389022"/>
                        <a:pt x="191652" y="353932"/>
                        <a:pt x="190433" y="318118"/>
                      </a:cubicBezTo>
                      <a:cubicBezTo>
                        <a:pt x="177936" y="346693"/>
                        <a:pt x="147761" y="365324"/>
                        <a:pt x="116748" y="368410"/>
                      </a:cubicBezTo>
                      <a:cubicBezTo>
                        <a:pt x="85734" y="371534"/>
                        <a:pt x="54416" y="360676"/>
                        <a:pt x="28661" y="343112"/>
                      </a:cubicBezTo>
                      <a:cubicBezTo>
                        <a:pt x="18678" y="336292"/>
                        <a:pt x="9153" y="328177"/>
                        <a:pt x="3781" y="317356"/>
                      </a:cubicBezTo>
                      <a:cubicBezTo>
                        <a:pt x="-9858" y="289924"/>
                        <a:pt x="16126" y="268855"/>
                        <a:pt x="38376" y="258034"/>
                      </a:cubicBezTo>
                      <a:cubicBezTo>
                        <a:pt x="61846" y="246604"/>
                        <a:pt x="89316" y="241156"/>
                        <a:pt x="114233" y="233536"/>
                      </a:cubicBezTo>
                      <a:cubicBezTo>
                        <a:pt x="105432" y="228393"/>
                        <a:pt x="95640" y="225345"/>
                        <a:pt x="86420" y="221039"/>
                      </a:cubicBezTo>
                      <a:cubicBezTo>
                        <a:pt x="55521" y="206676"/>
                        <a:pt x="26756" y="172119"/>
                        <a:pt x="23288" y="1373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5" name="任意多边形: 形状 304">
                  <a:extLst>
                    <a:ext uri="{FF2B5EF4-FFF2-40B4-BE49-F238E27FC236}">
                      <a16:creationId xmlns:a16="http://schemas.microsoft.com/office/drawing/2014/main" id="{0322C0E8-2654-7C48-1DF9-686B5B367F77}"/>
                    </a:ext>
                  </a:extLst>
                </p:cNvPr>
                <p:cNvSpPr/>
                <p:nvPr/>
              </p:nvSpPr>
              <p:spPr>
                <a:xfrm>
                  <a:off x="2700722" y="6328863"/>
                  <a:ext cx="314082" cy="317846"/>
                </a:xfrm>
                <a:custGeom>
                  <a:avLst/>
                  <a:gdLst>
                    <a:gd name="connsiteX0" fmla="*/ 12074 w 314082"/>
                    <a:gd name="connsiteY0" fmla="*/ 107369 h 317846"/>
                    <a:gd name="connsiteX1" fmla="*/ 39011 w 314082"/>
                    <a:gd name="connsiteY1" fmla="*/ 66183 h 317846"/>
                    <a:gd name="connsiteX2" fmla="*/ 58594 w 314082"/>
                    <a:gd name="connsiteY2" fmla="*/ 69345 h 317846"/>
                    <a:gd name="connsiteX3" fmla="*/ 117954 w 314082"/>
                    <a:gd name="connsiteY3" fmla="*/ 118571 h 317846"/>
                    <a:gd name="connsiteX4" fmla="*/ 122412 w 314082"/>
                    <a:gd name="connsiteY4" fmla="*/ 29760 h 317846"/>
                    <a:gd name="connsiteX5" fmla="*/ 155901 w 314082"/>
                    <a:gd name="connsiteY5" fmla="*/ 3 h 317846"/>
                    <a:gd name="connsiteX6" fmla="*/ 182381 w 314082"/>
                    <a:gd name="connsiteY6" fmla="*/ 17225 h 317846"/>
                    <a:gd name="connsiteX7" fmla="*/ 188058 w 314082"/>
                    <a:gd name="connsiteY7" fmla="*/ 98111 h 317846"/>
                    <a:gd name="connsiteX8" fmla="*/ 222005 w 314082"/>
                    <a:gd name="connsiteY8" fmla="*/ 57611 h 317846"/>
                    <a:gd name="connsiteX9" fmla="*/ 246694 w 314082"/>
                    <a:gd name="connsiteY9" fmla="*/ 42485 h 317846"/>
                    <a:gd name="connsiteX10" fmla="*/ 274621 w 314082"/>
                    <a:gd name="connsiteY10" fmla="*/ 45990 h 317846"/>
                    <a:gd name="connsiteX11" fmla="*/ 285480 w 314082"/>
                    <a:gd name="connsiteY11" fmla="*/ 84623 h 317846"/>
                    <a:gd name="connsiteX12" fmla="*/ 244217 w 314082"/>
                    <a:gd name="connsiteY12" fmla="*/ 138840 h 317846"/>
                    <a:gd name="connsiteX13" fmla="*/ 286889 w 314082"/>
                    <a:gd name="connsiteY13" fmla="*/ 140250 h 317846"/>
                    <a:gd name="connsiteX14" fmla="*/ 313978 w 314082"/>
                    <a:gd name="connsiteY14" fmla="*/ 170577 h 317846"/>
                    <a:gd name="connsiteX15" fmla="*/ 307692 w 314082"/>
                    <a:gd name="connsiteY15" fmla="*/ 193285 h 317846"/>
                    <a:gd name="connsiteX16" fmla="*/ 259914 w 314082"/>
                    <a:gd name="connsiteY16" fmla="*/ 223650 h 317846"/>
                    <a:gd name="connsiteX17" fmla="*/ 202460 w 314082"/>
                    <a:gd name="connsiteY17" fmla="*/ 217973 h 317846"/>
                    <a:gd name="connsiteX18" fmla="*/ 236864 w 314082"/>
                    <a:gd name="connsiteY18" fmla="*/ 250777 h 317846"/>
                    <a:gd name="connsiteX19" fmla="*/ 236673 w 314082"/>
                    <a:gd name="connsiteY19" fmla="*/ 298327 h 317846"/>
                    <a:gd name="connsiteX20" fmla="*/ 228368 w 314082"/>
                    <a:gd name="connsiteY20" fmla="*/ 310671 h 317846"/>
                    <a:gd name="connsiteX21" fmla="*/ 201393 w 314082"/>
                    <a:gd name="connsiteY21" fmla="*/ 317186 h 317846"/>
                    <a:gd name="connsiteX22" fmla="*/ 176133 w 314082"/>
                    <a:gd name="connsiteY22" fmla="*/ 304042 h 317846"/>
                    <a:gd name="connsiteX23" fmla="*/ 140814 w 314082"/>
                    <a:gd name="connsiteY23" fmla="*/ 235423 h 317846"/>
                    <a:gd name="connsiteX24" fmla="*/ 88083 w 314082"/>
                    <a:gd name="connsiteY24" fmla="*/ 274781 h 317846"/>
                    <a:gd name="connsiteX25" fmla="*/ 22399 w 314082"/>
                    <a:gd name="connsiteY25" fmla="*/ 258855 h 317846"/>
                    <a:gd name="connsiteX26" fmla="*/ 3273 w 314082"/>
                    <a:gd name="connsiteY26" fmla="*/ 240643 h 317846"/>
                    <a:gd name="connsiteX27" fmla="*/ 26933 w 314082"/>
                    <a:gd name="connsiteY27" fmla="*/ 195876 h 317846"/>
                    <a:gd name="connsiteX28" fmla="*/ 82064 w 314082"/>
                    <a:gd name="connsiteY28" fmla="*/ 175492 h 317846"/>
                    <a:gd name="connsiteX29" fmla="*/ 61185 w 314082"/>
                    <a:gd name="connsiteY29" fmla="*/ 167148 h 317846"/>
                    <a:gd name="connsiteX30" fmla="*/ 12074 w 314082"/>
                    <a:gd name="connsiteY30" fmla="*/ 107369 h 3178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314082" h="317846">
                      <a:moveTo>
                        <a:pt x="12074" y="107369"/>
                      </a:moveTo>
                      <a:cubicBezTo>
                        <a:pt x="9521" y="89234"/>
                        <a:pt x="20799" y="68164"/>
                        <a:pt x="39011" y="66183"/>
                      </a:cubicBezTo>
                      <a:cubicBezTo>
                        <a:pt x="45640" y="65459"/>
                        <a:pt x="52269" y="67212"/>
                        <a:pt x="58594" y="69345"/>
                      </a:cubicBezTo>
                      <a:cubicBezTo>
                        <a:pt x="83816" y="77766"/>
                        <a:pt x="108657" y="93691"/>
                        <a:pt x="117954" y="118571"/>
                      </a:cubicBezTo>
                      <a:cubicBezTo>
                        <a:pt x="109343" y="89615"/>
                        <a:pt x="110943" y="57725"/>
                        <a:pt x="122412" y="29760"/>
                      </a:cubicBezTo>
                      <a:cubicBezTo>
                        <a:pt x="128431" y="15053"/>
                        <a:pt x="140014" y="-263"/>
                        <a:pt x="155901" y="3"/>
                      </a:cubicBezTo>
                      <a:cubicBezTo>
                        <a:pt x="166874" y="194"/>
                        <a:pt x="176323" y="8081"/>
                        <a:pt x="182381" y="17225"/>
                      </a:cubicBezTo>
                      <a:cubicBezTo>
                        <a:pt x="197735" y="40504"/>
                        <a:pt x="195678" y="71250"/>
                        <a:pt x="188058" y="98111"/>
                      </a:cubicBezTo>
                      <a:cubicBezTo>
                        <a:pt x="197202" y="82985"/>
                        <a:pt x="208670" y="69231"/>
                        <a:pt x="222005" y="57611"/>
                      </a:cubicBezTo>
                      <a:cubicBezTo>
                        <a:pt x="229320" y="51210"/>
                        <a:pt x="237397" y="45304"/>
                        <a:pt x="246694" y="42485"/>
                      </a:cubicBezTo>
                      <a:cubicBezTo>
                        <a:pt x="255990" y="39628"/>
                        <a:pt x="266772" y="40237"/>
                        <a:pt x="274621" y="45990"/>
                      </a:cubicBezTo>
                      <a:cubicBezTo>
                        <a:pt x="286013" y="54334"/>
                        <a:pt x="288185" y="70755"/>
                        <a:pt x="285480" y="84623"/>
                      </a:cubicBezTo>
                      <a:cubicBezTo>
                        <a:pt x="280984" y="107712"/>
                        <a:pt x="265287" y="128363"/>
                        <a:pt x="244217" y="138840"/>
                      </a:cubicBezTo>
                      <a:cubicBezTo>
                        <a:pt x="258467" y="136935"/>
                        <a:pt x="273250" y="135754"/>
                        <a:pt x="286889" y="140250"/>
                      </a:cubicBezTo>
                      <a:cubicBezTo>
                        <a:pt x="300529" y="144745"/>
                        <a:pt x="312759" y="156290"/>
                        <a:pt x="313978" y="170577"/>
                      </a:cubicBezTo>
                      <a:cubicBezTo>
                        <a:pt x="314664" y="178540"/>
                        <a:pt x="311883" y="186503"/>
                        <a:pt x="307692" y="193285"/>
                      </a:cubicBezTo>
                      <a:cubicBezTo>
                        <a:pt x="297519" y="209858"/>
                        <a:pt x="279079" y="220260"/>
                        <a:pt x="259914" y="223650"/>
                      </a:cubicBezTo>
                      <a:cubicBezTo>
                        <a:pt x="240750" y="227003"/>
                        <a:pt x="220938" y="223917"/>
                        <a:pt x="202460" y="217973"/>
                      </a:cubicBezTo>
                      <a:cubicBezTo>
                        <a:pt x="217738" y="223650"/>
                        <a:pt x="230463" y="235804"/>
                        <a:pt x="236864" y="250777"/>
                      </a:cubicBezTo>
                      <a:cubicBezTo>
                        <a:pt x="243265" y="265751"/>
                        <a:pt x="243189" y="283391"/>
                        <a:pt x="236673" y="298327"/>
                      </a:cubicBezTo>
                      <a:cubicBezTo>
                        <a:pt x="234692" y="302898"/>
                        <a:pt x="232063" y="307318"/>
                        <a:pt x="228368" y="310671"/>
                      </a:cubicBezTo>
                      <a:cubicBezTo>
                        <a:pt x="221281" y="317110"/>
                        <a:pt x="210804" y="319015"/>
                        <a:pt x="201393" y="317186"/>
                      </a:cubicBezTo>
                      <a:cubicBezTo>
                        <a:pt x="191982" y="315357"/>
                        <a:pt x="183486" y="310214"/>
                        <a:pt x="176133" y="304042"/>
                      </a:cubicBezTo>
                      <a:cubicBezTo>
                        <a:pt x="155863" y="287125"/>
                        <a:pt x="142795" y="261788"/>
                        <a:pt x="140814" y="235423"/>
                      </a:cubicBezTo>
                      <a:cubicBezTo>
                        <a:pt x="132508" y="256874"/>
                        <a:pt x="110829" y="271504"/>
                        <a:pt x="88083" y="274781"/>
                      </a:cubicBezTo>
                      <a:cubicBezTo>
                        <a:pt x="65338" y="278019"/>
                        <a:pt x="41906" y="271009"/>
                        <a:pt x="22399" y="258855"/>
                      </a:cubicBezTo>
                      <a:cubicBezTo>
                        <a:pt x="14855" y="254130"/>
                        <a:pt x="7578" y="248453"/>
                        <a:pt x="3273" y="240643"/>
                      </a:cubicBezTo>
                      <a:cubicBezTo>
                        <a:pt x="-7624" y="220869"/>
                        <a:pt x="10855" y="204524"/>
                        <a:pt x="26933" y="195876"/>
                      </a:cubicBezTo>
                      <a:cubicBezTo>
                        <a:pt x="43887" y="186732"/>
                        <a:pt x="63966" y="181893"/>
                        <a:pt x="82064" y="175492"/>
                      </a:cubicBezTo>
                      <a:cubicBezTo>
                        <a:pt x="75434" y="171987"/>
                        <a:pt x="68081" y="170044"/>
                        <a:pt x="61185" y="167148"/>
                      </a:cubicBezTo>
                      <a:cubicBezTo>
                        <a:pt x="37944" y="157432"/>
                        <a:pt x="15693" y="132858"/>
                        <a:pt x="12074" y="107369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6" name="任意多边形: 形状 305">
                  <a:extLst>
                    <a:ext uri="{FF2B5EF4-FFF2-40B4-BE49-F238E27FC236}">
                      <a16:creationId xmlns:a16="http://schemas.microsoft.com/office/drawing/2014/main" id="{A7BC00A8-EAAD-DB8B-DBC7-9F8E7209ADD0}"/>
                    </a:ext>
                  </a:extLst>
                </p:cNvPr>
                <p:cNvSpPr/>
                <p:nvPr/>
              </p:nvSpPr>
              <p:spPr>
                <a:xfrm>
                  <a:off x="2802626" y="6448872"/>
                  <a:ext cx="85972" cy="85972"/>
                </a:xfrm>
                <a:custGeom>
                  <a:avLst/>
                  <a:gdLst>
                    <a:gd name="connsiteX0" fmla="*/ 74152 w 85972"/>
                    <a:gd name="connsiteY0" fmla="*/ 13382 h 85972"/>
                    <a:gd name="connsiteX1" fmla="*/ 72590 w 85972"/>
                    <a:gd name="connsiteY1" fmla="*/ 74152 h 85972"/>
                    <a:gd name="connsiteX2" fmla="*/ 11820 w 85972"/>
                    <a:gd name="connsiteY2" fmla="*/ 72590 h 85972"/>
                    <a:gd name="connsiteX3" fmla="*/ 13382 w 85972"/>
                    <a:gd name="connsiteY3" fmla="*/ 11820 h 85972"/>
                    <a:gd name="connsiteX4" fmla="*/ 74152 w 85972"/>
                    <a:gd name="connsiteY4" fmla="*/ 13382 h 859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972" h="85972">
                      <a:moveTo>
                        <a:pt x="74152" y="13382"/>
                      </a:moveTo>
                      <a:cubicBezTo>
                        <a:pt x="90497" y="30604"/>
                        <a:pt x="89811" y="57807"/>
                        <a:pt x="72590" y="74152"/>
                      </a:cubicBezTo>
                      <a:cubicBezTo>
                        <a:pt x="55369" y="90497"/>
                        <a:pt x="28165" y="89811"/>
                        <a:pt x="11820" y="72590"/>
                      </a:cubicBezTo>
                      <a:cubicBezTo>
                        <a:pt x="-4525" y="55369"/>
                        <a:pt x="-3839" y="28165"/>
                        <a:pt x="13382" y="11820"/>
                      </a:cubicBezTo>
                      <a:cubicBezTo>
                        <a:pt x="30604" y="-4524"/>
                        <a:pt x="57807" y="-3839"/>
                        <a:pt x="74152" y="13382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7" name="任意多边形: 形状 306">
                  <a:extLst>
                    <a:ext uri="{FF2B5EF4-FFF2-40B4-BE49-F238E27FC236}">
                      <a16:creationId xmlns:a16="http://schemas.microsoft.com/office/drawing/2014/main" id="{F0F98D6F-625F-E533-F210-DEC31BC9DE37}"/>
                    </a:ext>
                  </a:extLst>
                </p:cNvPr>
                <p:cNvSpPr/>
                <p:nvPr/>
              </p:nvSpPr>
              <p:spPr>
                <a:xfrm>
                  <a:off x="2810138" y="6458518"/>
                  <a:ext cx="47707" cy="47707"/>
                </a:xfrm>
                <a:custGeom>
                  <a:avLst/>
                  <a:gdLst>
                    <a:gd name="connsiteX0" fmla="*/ 41151 w 47707"/>
                    <a:gd name="connsiteY0" fmla="*/ 7433 h 47707"/>
                    <a:gd name="connsiteX1" fmla="*/ 40275 w 47707"/>
                    <a:gd name="connsiteY1" fmla="*/ 41151 h 47707"/>
                    <a:gd name="connsiteX2" fmla="*/ 6556 w 47707"/>
                    <a:gd name="connsiteY2" fmla="*/ 40275 h 47707"/>
                    <a:gd name="connsiteX3" fmla="*/ 7433 w 47707"/>
                    <a:gd name="connsiteY3" fmla="*/ 6556 h 47707"/>
                    <a:gd name="connsiteX4" fmla="*/ 41151 w 47707"/>
                    <a:gd name="connsiteY4" fmla="*/ 7433 h 477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707" h="47707">
                      <a:moveTo>
                        <a:pt x="41151" y="7433"/>
                      </a:moveTo>
                      <a:cubicBezTo>
                        <a:pt x="50219" y="16996"/>
                        <a:pt x="49838" y="32083"/>
                        <a:pt x="40275" y="41151"/>
                      </a:cubicBezTo>
                      <a:cubicBezTo>
                        <a:pt x="30712" y="50219"/>
                        <a:pt x="15624" y="49838"/>
                        <a:pt x="6556" y="40275"/>
                      </a:cubicBezTo>
                      <a:cubicBezTo>
                        <a:pt x="-2511" y="30712"/>
                        <a:pt x="-2130" y="15624"/>
                        <a:pt x="7433" y="6556"/>
                      </a:cubicBezTo>
                      <a:cubicBezTo>
                        <a:pt x="16996" y="-2511"/>
                        <a:pt x="32083" y="-2130"/>
                        <a:pt x="41151" y="7433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792" name="文本框 791">
            <a:extLst>
              <a:ext uri="{FF2B5EF4-FFF2-40B4-BE49-F238E27FC236}">
                <a16:creationId xmlns:a16="http://schemas.microsoft.com/office/drawing/2014/main" id="{4F02C81A-48AD-3D1B-6410-85772A7A2156}"/>
              </a:ext>
            </a:extLst>
          </p:cNvPr>
          <p:cNvSpPr txBox="1"/>
          <p:nvPr/>
        </p:nvSpPr>
        <p:spPr>
          <a:xfrm>
            <a:off x="2920879" y="1930763"/>
            <a:ext cx="63401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638D3C"/>
                </a:solidFill>
                <a:latin typeface="荆南波波黑" panose="00020600040101010101" pitchFamily="18" charset="-122"/>
                <a:ea typeface="荆南波波黑" panose="00020600040101010101" pitchFamily="18" charset="-122"/>
              </a:rPr>
              <a:t>春季工作总结报告</a:t>
            </a:r>
          </a:p>
        </p:txBody>
      </p:sp>
      <p:grpSp>
        <p:nvGrpSpPr>
          <p:cNvPr id="795" name="图形 793" descr="D:\51PPT模板网\51pptmoban.com\图片.jpg">
            <a:extLst>
              <a:ext uri="{FF2B5EF4-FFF2-40B4-BE49-F238E27FC236}">
                <a16:creationId xmlns:a16="http://schemas.microsoft.com/office/drawing/2014/main" id="{13AE4278-A674-4F3E-F97B-DB7AF15EA4DF}"/>
              </a:ext>
            </a:extLst>
          </p:cNvPr>
          <p:cNvGrpSpPr/>
          <p:nvPr/>
        </p:nvGrpSpPr>
        <p:grpSpPr>
          <a:xfrm>
            <a:off x="4991099" y="642049"/>
            <a:ext cx="2209802" cy="1119724"/>
            <a:chOff x="-4398" y="336058"/>
            <a:chExt cx="12200882" cy="6182281"/>
          </a:xfrm>
        </p:grpSpPr>
        <p:grpSp>
          <p:nvGrpSpPr>
            <p:cNvPr id="796" name="图形 793">
              <a:extLst>
                <a:ext uri="{FF2B5EF4-FFF2-40B4-BE49-F238E27FC236}">
                  <a16:creationId xmlns:a16="http://schemas.microsoft.com/office/drawing/2014/main" id="{CE91B5DC-649C-94D1-CC99-310622CE483D}"/>
                </a:ext>
              </a:extLst>
            </p:cNvPr>
            <p:cNvGrpSpPr/>
            <p:nvPr/>
          </p:nvGrpSpPr>
          <p:grpSpPr>
            <a:xfrm>
              <a:off x="9469" y="1078583"/>
              <a:ext cx="11500402" cy="5439756"/>
              <a:chOff x="9469" y="1078583"/>
              <a:chExt cx="11500402" cy="5439756"/>
            </a:xfrm>
            <a:solidFill>
              <a:srgbClr val="647F03"/>
            </a:solidFill>
          </p:grpSpPr>
          <p:sp>
            <p:nvSpPr>
              <p:cNvPr id="797" name="任意多边形: 形状 796">
                <a:extLst>
                  <a:ext uri="{FF2B5EF4-FFF2-40B4-BE49-F238E27FC236}">
                    <a16:creationId xmlns:a16="http://schemas.microsoft.com/office/drawing/2014/main" id="{DD79CD7B-38E8-63E6-60D5-24FB3854109D}"/>
                  </a:ext>
                </a:extLst>
              </p:cNvPr>
              <p:cNvSpPr/>
              <p:nvPr/>
            </p:nvSpPr>
            <p:spPr>
              <a:xfrm>
                <a:off x="9469" y="1078583"/>
                <a:ext cx="3667693" cy="3926932"/>
              </a:xfrm>
              <a:custGeom>
                <a:avLst/>
                <a:gdLst>
                  <a:gd name="connsiteX0" fmla="*/ 1981743 w 3667693"/>
                  <a:gd name="connsiteY0" fmla="*/ 3151687 h 3926932"/>
                  <a:gd name="connsiteX1" fmla="*/ 2065213 w 3667693"/>
                  <a:gd name="connsiteY1" fmla="*/ 2705298 h 3926932"/>
                  <a:gd name="connsiteX2" fmla="*/ 1700341 w 3667693"/>
                  <a:gd name="connsiteY2" fmla="*/ 2303575 h 3926932"/>
                  <a:gd name="connsiteX3" fmla="*/ 931792 w 3667693"/>
                  <a:gd name="connsiteY3" fmla="*/ 2043485 h 3926932"/>
                  <a:gd name="connsiteX4" fmla="*/ 475680 w 3667693"/>
                  <a:gd name="connsiteY4" fmla="*/ 1878498 h 3926932"/>
                  <a:gd name="connsiteX5" fmla="*/ 337865 w 3667693"/>
                  <a:gd name="connsiteY5" fmla="*/ 1676659 h 3926932"/>
                  <a:gd name="connsiteX6" fmla="*/ 553290 w 3667693"/>
                  <a:gd name="connsiteY6" fmla="*/ 1335097 h 3926932"/>
                  <a:gd name="connsiteX7" fmla="*/ 1211241 w 3667693"/>
                  <a:gd name="connsiteY7" fmla="*/ 906201 h 3926932"/>
                  <a:gd name="connsiteX8" fmla="*/ 3144334 w 3667693"/>
                  <a:gd name="connsiteY8" fmla="*/ 440321 h 3926932"/>
                  <a:gd name="connsiteX9" fmla="*/ 3388885 w 3667693"/>
                  <a:gd name="connsiteY9" fmla="*/ 531517 h 3926932"/>
                  <a:gd name="connsiteX10" fmla="*/ 3229714 w 3667693"/>
                  <a:gd name="connsiteY10" fmla="*/ 809056 h 3926932"/>
                  <a:gd name="connsiteX11" fmla="*/ 2639694 w 3667693"/>
                  <a:gd name="connsiteY11" fmla="*/ 1185561 h 3926932"/>
                  <a:gd name="connsiteX12" fmla="*/ 2486384 w 3667693"/>
                  <a:gd name="connsiteY12" fmla="*/ 1292296 h 3926932"/>
                  <a:gd name="connsiteX13" fmla="*/ 2562084 w 3667693"/>
                  <a:gd name="connsiteY13" fmla="*/ 1344687 h 3926932"/>
                  <a:gd name="connsiteX14" fmla="*/ 3045368 w 3667693"/>
                  <a:gd name="connsiteY14" fmla="*/ 1199147 h 3926932"/>
                  <a:gd name="connsiteX15" fmla="*/ 3544148 w 3667693"/>
                  <a:gd name="connsiteY15" fmla="*/ 849770 h 3926932"/>
                  <a:gd name="connsiteX16" fmla="*/ 3662516 w 3667693"/>
                  <a:gd name="connsiteY16" fmla="*/ 508208 h 3926932"/>
                  <a:gd name="connsiteX17" fmla="*/ 3373345 w 3667693"/>
                  <a:gd name="connsiteY17" fmla="*/ 104486 h 3926932"/>
                  <a:gd name="connsiteX18" fmla="*/ 2678543 w 3667693"/>
                  <a:gd name="connsiteY18" fmla="*/ 5521 h 3926932"/>
                  <a:gd name="connsiteX19" fmla="*/ 1671260 w 3667693"/>
                  <a:gd name="connsiteY19" fmla="*/ 215129 h 3926932"/>
                  <a:gd name="connsiteX20" fmla="*/ 475680 w 3667693"/>
                  <a:gd name="connsiteY20" fmla="*/ 845908 h 3926932"/>
                  <a:gd name="connsiteX21" fmla="*/ 62280 w 3667693"/>
                  <a:gd name="connsiteY21" fmla="*/ 1350504 h 3926932"/>
                  <a:gd name="connsiteX22" fmla="*/ 27338 w 3667693"/>
                  <a:gd name="connsiteY22" fmla="*/ 1785260 h 3926932"/>
                  <a:gd name="connsiteX23" fmla="*/ 407750 w 3667693"/>
                  <a:gd name="connsiteY23" fmla="*/ 2101604 h 3926932"/>
                  <a:gd name="connsiteX24" fmla="*/ 1446112 w 3667693"/>
                  <a:gd name="connsiteY24" fmla="*/ 2417947 h 3926932"/>
                  <a:gd name="connsiteX25" fmla="*/ 1715881 w 3667693"/>
                  <a:gd name="connsiteY25" fmla="*/ 2577074 h 3926932"/>
                  <a:gd name="connsiteX26" fmla="*/ 1770226 w 3667693"/>
                  <a:gd name="connsiteY26" fmla="*/ 2784729 h 3926932"/>
                  <a:gd name="connsiteX27" fmla="*/ 1560617 w 3667693"/>
                  <a:gd name="connsiteY27" fmla="*/ 3077807 h 3926932"/>
                  <a:gd name="connsiteX28" fmla="*/ 1067654 w 3667693"/>
                  <a:gd name="connsiteY28" fmla="*/ 3382518 h 3926932"/>
                  <a:gd name="connsiteX29" fmla="*/ 429106 w 3667693"/>
                  <a:gd name="connsiteY29" fmla="*/ 3576631 h 3926932"/>
                  <a:gd name="connsiteX30" fmla="*/ 227267 w 3667693"/>
                  <a:gd name="connsiteY30" fmla="*/ 3559138 h 3926932"/>
                  <a:gd name="connsiteX31" fmla="*/ 368945 w 3667693"/>
                  <a:gd name="connsiteY31" fmla="*/ 3382518 h 3926932"/>
                  <a:gd name="connsiteX32" fmla="*/ 1042435 w 3667693"/>
                  <a:gd name="connsiteY32" fmla="*/ 3081714 h 3926932"/>
                  <a:gd name="connsiteX33" fmla="*/ 1026895 w 3667693"/>
                  <a:gd name="connsiteY33" fmla="*/ 2986611 h 3926932"/>
                  <a:gd name="connsiteX34" fmla="*/ 590186 w 3667693"/>
                  <a:gd name="connsiteY34" fmla="*/ 3099208 h 3926932"/>
                  <a:gd name="connsiteX35" fmla="*/ 130211 w 3667693"/>
                  <a:gd name="connsiteY35" fmla="*/ 3357344 h 3926932"/>
                  <a:gd name="connsiteX36" fmla="*/ 19568 w 3667693"/>
                  <a:gd name="connsiteY36" fmla="*/ 3576676 h 3926932"/>
                  <a:gd name="connsiteX37" fmla="*/ 209774 w 3667693"/>
                  <a:gd name="connsiteY37" fmla="*/ 3854214 h 3926932"/>
                  <a:gd name="connsiteX38" fmla="*/ 797840 w 3667693"/>
                  <a:gd name="connsiteY38" fmla="*/ 3900833 h 3926932"/>
                  <a:gd name="connsiteX39" fmla="*/ 1587745 w 3667693"/>
                  <a:gd name="connsiteY39" fmla="*/ 3553411 h 3926932"/>
                  <a:gd name="connsiteX40" fmla="*/ 1981743 w 3667693"/>
                  <a:gd name="connsiteY40" fmla="*/ 3151687 h 3926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3667693" h="3926932">
                    <a:moveTo>
                      <a:pt x="1981743" y="3151687"/>
                    </a:moveTo>
                    <a:cubicBezTo>
                      <a:pt x="2063260" y="3019733"/>
                      <a:pt x="2102065" y="2858609"/>
                      <a:pt x="2065213" y="2705298"/>
                    </a:cubicBezTo>
                    <a:cubicBezTo>
                      <a:pt x="2022546" y="2517046"/>
                      <a:pt x="1863375" y="2388955"/>
                      <a:pt x="1700341" y="2303575"/>
                    </a:cubicBezTo>
                    <a:cubicBezTo>
                      <a:pt x="1457745" y="2181300"/>
                      <a:pt x="1191838" y="2115323"/>
                      <a:pt x="931792" y="2043485"/>
                    </a:cubicBezTo>
                    <a:cubicBezTo>
                      <a:pt x="776529" y="1998864"/>
                      <a:pt x="617358" y="1958106"/>
                      <a:pt x="475680" y="1878498"/>
                    </a:cubicBezTo>
                    <a:cubicBezTo>
                      <a:pt x="399980" y="1837740"/>
                      <a:pt x="330096" y="1767855"/>
                      <a:pt x="337865" y="1676659"/>
                    </a:cubicBezTo>
                    <a:cubicBezTo>
                      <a:pt x="353405" y="1536936"/>
                      <a:pt x="454324" y="1426293"/>
                      <a:pt x="553290" y="1335097"/>
                    </a:cubicBezTo>
                    <a:cubicBezTo>
                      <a:pt x="749312" y="1160431"/>
                      <a:pt x="980276" y="1028432"/>
                      <a:pt x="1211241" y="906201"/>
                    </a:cubicBezTo>
                    <a:cubicBezTo>
                      <a:pt x="1805123" y="597539"/>
                      <a:pt x="2472798" y="417056"/>
                      <a:pt x="3144334" y="440321"/>
                    </a:cubicBezTo>
                    <a:cubicBezTo>
                      <a:pt x="3229714" y="448047"/>
                      <a:pt x="3338403" y="446138"/>
                      <a:pt x="3388885" y="531517"/>
                    </a:cubicBezTo>
                    <a:cubicBezTo>
                      <a:pt x="3384978" y="644113"/>
                      <a:pt x="3309321" y="737263"/>
                      <a:pt x="3229714" y="809056"/>
                    </a:cubicBezTo>
                    <a:cubicBezTo>
                      <a:pt x="3055047" y="968183"/>
                      <a:pt x="2841532" y="1071055"/>
                      <a:pt x="2639694" y="1185561"/>
                    </a:cubicBezTo>
                    <a:cubicBezTo>
                      <a:pt x="2585349" y="1216640"/>
                      <a:pt x="2527142" y="1245722"/>
                      <a:pt x="2486384" y="1292296"/>
                    </a:cubicBezTo>
                    <a:cubicBezTo>
                      <a:pt x="2466981" y="1336917"/>
                      <a:pt x="2531005" y="1346641"/>
                      <a:pt x="2562084" y="1344687"/>
                    </a:cubicBezTo>
                    <a:cubicBezTo>
                      <a:pt x="2730934" y="1333055"/>
                      <a:pt x="2892014" y="1267078"/>
                      <a:pt x="3045368" y="1199147"/>
                    </a:cubicBezTo>
                    <a:cubicBezTo>
                      <a:pt x="3227805" y="1109860"/>
                      <a:pt x="3406378" y="1001171"/>
                      <a:pt x="3544148" y="849770"/>
                    </a:cubicBezTo>
                    <a:cubicBezTo>
                      <a:pt x="3627619" y="758574"/>
                      <a:pt x="3685826" y="634346"/>
                      <a:pt x="3662516" y="508208"/>
                    </a:cubicBezTo>
                    <a:cubicBezTo>
                      <a:pt x="3639207" y="335451"/>
                      <a:pt x="3515023" y="197680"/>
                      <a:pt x="3373345" y="104486"/>
                    </a:cubicBezTo>
                    <a:cubicBezTo>
                      <a:pt x="3165690" y="-19698"/>
                      <a:pt x="2911416" y="-2249"/>
                      <a:pt x="2678543" y="5521"/>
                    </a:cubicBezTo>
                    <a:cubicBezTo>
                      <a:pt x="2335027" y="28830"/>
                      <a:pt x="1995374" y="98670"/>
                      <a:pt x="1671260" y="215129"/>
                    </a:cubicBezTo>
                    <a:cubicBezTo>
                      <a:pt x="1246227" y="368439"/>
                      <a:pt x="828920" y="562552"/>
                      <a:pt x="475680" y="845908"/>
                    </a:cubicBezTo>
                    <a:cubicBezTo>
                      <a:pt x="306830" y="983722"/>
                      <a:pt x="149613" y="1146756"/>
                      <a:pt x="62280" y="1350504"/>
                    </a:cubicBezTo>
                    <a:cubicBezTo>
                      <a:pt x="4073" y="1484456"/>
                      <a:pt x="-25053" y="1643582"/>
                      <a:pt x="27338" y="1785260"/>
                    </a:cubicBezTo>
                    <a:cubicBezTo>
                      <a:pt x="95269" y="1944386"/>
                      <a:pt x="256349" y="2033673"/>
                      <a:pt x="407750" y="2101604"/>
                    </a:cubicBezTo>
                    <a:cubicBezTo>
                      <a:pt x="743496" y="2239374"/>
                      <a:pt x="1104505" y="2293763"/>
                      <a:pt x="1446112" y="2417947"/>
                    </a:cubicBezTo>
                    <a:cubicBezTo>
                      <a:pt x="1543169" y="2456752"/>
                      <a:pt x="1642134" y="2499464"/>
                      <a:pt x="1715881" y="2577074"/>
                    </a:cubicBezTo>
                    <a:cubicBezTo>
                      <a:pt x="1766363" y="2629509"/>
                      <a:pt x="1797398" y="2712935"/>
                      <a:pt x="1770226" y="2784729"/>
                    </a:cubicBezTo>
                    <a:cubicBezTo>
                      <a:pt x="1733330" y="2901187"/>
                      <a:pt x="1651813" y="2996246"/>
                      <a:pt x="1560617" y="3077807"/>
                    </a:cubicBezTo>
                    <a:cubicBezTo>
                      <a:pt x="1415077" y="3205899"/>
                      <a:pt x="1242320" y="3301001"/>
                      <a:pt x="1067654" y="3382518"/>
                    </a:cubicBezTo>
                    <a:cubicBezTo>
                      <a:pt x="863862" y="3473759"/>
                      <a:pt x="650391" y="3545596"/>
                      <a:pt x="429106" y="3576631"/>
                    </a:cubicBezTo>
                    <a:cubicBezTo>
                      <a:pt x="361175" y="3582447"/>
                      <a:pt x="289382" y="3594080"/>
                      <a:pt x="227267" y="3559138"/>
                    </a:cubicBezTo>
                    <a:cubicBezTo>
                      <a:pt x="231130" y="3475712"/>
                      <a:pt x="308784" y="3427184"/>
                      <a:pt x="368945" y="3382518"/>
                    </a:cubicBezTo>
                    <a:cubicBezTo>
                      <a:pt x="576599" y="3250564"/>
                      <a:pt x="811426" y="3167094"/>
                      <a:pt x="1042435" y="3081714"/>
                    </a:cubicBezTo>
                    <a:cubicBezTo>
                      <a:pt x="1077377" y="3060358"/>
                      <a:pt x="1077377" y="2990518"/>
                      <a:pt x="1026895" y="2986611"/>
                    </a:cubicBezTo>
                    <a:cubicBezTo>
                      <a:pt x="877448" y="3000197"/>
                      <a:pt x="731908" y="3048726"/>
                      <a:pt x="590186" y="3099208"/>
                    </a:cubicBezTo>
                    <a:cubicBezTo>
                      <a:pt x="427152" y="3165185"/>
                      <a:pt x="262209" y="3237022"/>
                      <a:pt x="130211" y="3357344"/>
                    </a:cubicBezTo>
                    <a:cubicBezTo>
                      <a:pt x="72003" y="3413598"/>
                      <a:pt x="11798" y="3489298"/>
                      <a:pt x="19568" y="3576676"/>
                    </a:cubicBezTo>
                    <a:cubicBezTo>
                      <a:pt x="21522" y="3696997"/>
                      <a:pt x="104948" y="3803733"/>
                      <a:pt x="209774" y="3854214"/>
                    </a:cubicBezTo>
                    <a:cubicBezTo>
                      <a:pt x="392210" y="3943501"/>
                      <a:pt x="603772" y="3939638"/>
                      <a:pt x="797840" y="3900833"/>
                    </a:cubicBezTo>
                    <a:cubicBezTo>
                      <a:pt x="1079242" y="3836810"/>
                      <a:pt x="1349056" y="3718398"/>
                      <a:pt x="1587745" y="3553411"/>
                    </a:cubicBezTo>
                    <a:cubicBezTo>
                      <a:pt x="1741100" y="3444766"/>
                      <a:pt x="1884731" y="3314721"/>
                      <a:pt x="1981743" y="3151687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8" name="任意多边形: 形状 797">
                <a:extLst>
                  <a:ext uri="{FF2B5EF4-FFF2-40B4-BE49-F238E27FC236}">
                    <a16:creationId xmlns:a16="http://schemas.microsoft.com/office/drawing/2014/main" id="{CD7D782F-B075-CD21-D537-A3BB782F9DE7}"/>
                  </a:ext>
                </a:extLst>
              </p:cNvPr>
              <p:cNvSpPr/>
              <p:nvPr/>
            </p:nvSpPr>
            <p:spPr>
              <a:xfrm>
                <a:off x="7507048" y="1724650"/>
                <a:ext cx="806920" cy="885052"/>
              </a:xfrm>
              <a:custGeom>
                <a:avLst/>
                <a:gdLst>
                  <a:gd name="connsiteX0" fmla="*/ 727835 w 806920"/>
                  <a:gd name="connsiteY0" fmla="*/ 364872 h 885052"/>
                  <a:gd name="connsiteX1" fmla="*/ 801581 w 806920"/>
                  <a:gd name="connsiteY1" fmla="*/ 201838 h 885052"/>
                  <a:gd name="connsiteX2" fmla="*/ 557031 w 806920"/>
                  <a:gd name="connsiteY2" fmla="*/ 0 h 885052"/>
                  <a:gd name="connsiteX3" fmla="*/ 456112 w 806920"/>
                  <a:gd name="connsiteY3" fmla="*/ 73747 h 885052"/>
                  <a:gd name="connsiteX4" fmla="*/ 203792 w 806920"/>
                  <a:gd name="connsiteY4" fmla="*/ 442526 h 885052"/>
                  <a:gd name="connsiteX5" fmla="*/ 3907 w 806920"/>
                  <a:gd name="connsiteY5" fmla="*/ 836524 h 885052"/>
                  <a:gd name="connsiteX6" fmla="*/ 0 w 806920"/>
                  <a:gd name="connsiteY6" fmla="*/ 885052 h 885052"/>
                  <a:gd name="connsiteX7" fmla="*/ 48528 w 806920"/>
                  <a:gd name="connsiteY7" fmla="*/ 877282 h 885052"/>
                  <a:gd name="connsiteX8" fmla="*/ 727835 w 806920"/>
                  <a:gd name="connsiteY8" fmla="*/ 364872 h 88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6920" h="885052">
                    <a:moveTo>
                      <a:pt x="727835" y="364872"/>
                    </a:moveTo>
                    <a:cubicBezTo>
                      <a:pt x="766639" y="320251"/>
                      <a:pt x="824891" y="267816"/>
                      <a:pt x="801581" y="201838"/>
                    </a:cubicBezTo>
                    <a:cubicBezTo>
                      <a:pt x="751144" y="104782"/>
                      <a:pt x="652134" y="46575"/>
                      <a:pt x="557031" y="0"/>
                    </a:cubicBezTo>
                    <a:cubicBezTo>
                      <a:pt x="520135" y="19402"/>
                      <a:pt x="483284" y="42712"/>
                      <a:pt x="456112" y="73747"/>
                    </a:cubicBezTo>
                    <a:cubicBezTo>
                      <a:pt x="357146" y="184345"/>
                      <a:pt x="279492" y="314390"/>
                      <a:pt x="203792" y="442526"/>
                    </a:cubicBezTo>
                    <a:cubicBezTo>
                      <a:pt x="130045" y="570618"/>
                      <a:pt x="58207" y="700618"/>
                      <a:pt x="3907" y="836524"/>
                    </a:cubicBezTo>
                    <a:cubicBezTo>
                      <a:pt x="1953" y="850110"/>
                      <a:pt x="0" y="873420"/>
                      <a:pt x="0" y="885052"/>
                    </a:cubicBezTo>
                    <a:cubicBezTo>
                      <a:pt x="11676" y="883143"/>
                      <a:pt x="36895" y="879236"/>
                      <a:pt x="48528" y="877282"/>
                    </a:cubicBezTo>
                    <a:cubicBezTo>
                      <a:pt x="285353" y="720021"/>
                      <a:pt x="527950" y="566710"/>
                      <a:pt x="727835" y="364872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9" name="任意多边形: 形状 798">
                <a:extLst>
                  <a:ext uri="{FF2B5EF4-FFF2-40B4-BE49-F238E27FC236}">
                    <a16:creationId xmlns:a16="http://schemas.microsoft.com/office/drawing/2014/main" id="{9B030847-B7BA-150D-3399-7E2A1F12828B}"/>
                  </a:ext>
                </a:extLst>
              </p:cNvPr>
              <p:cNvSpPr/>
              <p:nvPr/>
            </p:nvSpPr>
            <p:spPr>
              <a:xfrm>
                <a:off x="8545990" y="2611445"/>
                <a:ext cx="2963881" cy="3906895"/>
              </a:xfrm>
              <a:custGeom>
                <a:avLst/>
                <a:gdLst>
                  <a:gd name="connsiteX0" fmla="*/ 2953383 w 2963881"/>
                  <a:gd name="connsiteY0" fmla="*/ 454326 h 3906895"/>
                  <a:gd name="connsiteX1" fmla="*/ 2720465 w 2963881"/>
                  <a:gd name="connsiteY1" fmla="*/ 103040 h 3906895"/>
                  <a:gd name="connsiteX2" fmla="*/ 2565202 w 2963881"/>
                  <a:gd name="connsiteY2" fmla="*/ 167 h 3906895"/>
                  <a:gd name="connsiteX3" fmla="*/ 1847090 w 2963881"/>
                  <a:gd name="connsiteY3" fmla="*/ 236947 h 3906895"/>
                  <a:gd name="connsiteX4" fmla="*/ 1016427 w 2963881"/>
                  <a:gd name="connsiteY4" fmla="*/ 922070 h 3906895"/>
                  <a:gd name="connsiteX5" fmla="*/ 577763 w 2963881"/>
                  <a:gd name="connsiteY5" fmla="*/ 1754687 h 3906895"/>
                  <a:gd name="connsiteX6" fmla="*/ 595256 w 2963881"/>
                  <a:gd name="connsiteY6" fmla="*/ 2133145 h 3906895"/>
                  <a:gd name="connsiteX7" fmla="*/ 799049 w 2963881"/>
                  <a:gd name="connsiteY7" fmla="*/ 2348570 h 3906895"/>
                  <a:gd name="connsiteX8" fmla="*/ 981485 w 2963881"/>
                  <a:gd name="connsiteY8" fmla="*/ 2226295 h 3906895"/>
                  <a:gd name="connsiteX9" fmla="*/ 1404563 w 2963881"/>
                  <a:gd name="connsiteY9" fmla="*/ 1775999 h 3906895"/>
                  <a:gd name="connsiteX10" fmla="*/ 1883941 w 2963881"/>
                  <a:gd name="connsiteY10" fmla="*/ 1343196 h 3906895"/>
                  <a:gd name="connsiteX11" fmla="*/ 2217734 w 2963881"/>
                  <a:gd name="connsiteY11" fmla="*/ 1071474 h 3906895"/>
                  <a:gd name="connsiteX12" fmla="*/ 1817920 w 2963881"/>
                  <a:gd name="connsiteY12" fmla="*/ 1938988 h 3906895"/>
                  <a:gd name="connsiteX13" fmla="*/ 1784887 w 2963881"/>
                  <a:gd name="connsiteY13" fmla="*/ 1997195 h 3906895"/>
                  <a:gd name="connsiteX14" fmla="*/ 845534 w 2963881"/>
                  <a:gd name="connsiteY14" fmla="*/ 2515422 h 3906895"/>
                  <a:gd name="connsiteX15" fmla="*/ 135193 w 2963881"/>
                  <a:gd name="connsiteY15" fmla="*/ 3262614 h 3906895"/>
                  <a:gd name="connsiteX16" fmla="*/ 11009 w 2963881"/>
                  <a:gd name="connsiteY16" fmla="*/ 3714820 h 3906895"/>
                  <a:gd name="connsiteX17" fmla="*/ 253605 w 2963881"/>
                  <a:gd name="connsiteY17" fmla="*/ 3905026 h 3906895"/>
                  <a:gd name="connsiteX18" fmla="*/ 798960 w 2963881"/>
                  <a:gd name="connsiteY18" fmla="*/ 3734222 h 3906895"/>
                  <a:gd name="connsiteX19" fmla="*/ 1486036 w 2963881"/>
                  <a:gd name="connsiteY19" fmla="*/ 3080179 h 3906895"/>
                  <a:gd name="connsiteX20" fmla="*/ 2155620 w 2963881"/>
                  <a:gd name="connsiteY20" fmla="*/ 2119470 h 3906895"/>
                  <a:gd name="connsiteX21" fmla="*/ 2338055 w 2963881"/>
                  <a:gd name="connsiteY21" fmla="*/ 1987472 h 3906895"/>
                  <a:gd name="connsiteX22" fmla="*/ 2235183 w 2963881"/>
                  <a:gd name="connsiteY22" fmla="*/ 1958346 h 3906895"/>
                  <a:gd name="connsiteX23" fmla="*/ 2640814 w 2963881"/>
                  <a:gd name="connsiteY23" fmla="*/ 1147085 h 3906895"/>
                  <a:gd name="connsiteX24" fmla="*/ 2588378 w 2963881"/>
                  <a:gd name="connsiteY24" fmla="*/ 1028717 h 3906895"/>
                  <a:gd name="connsiteX25" fmla="*/ 2372953 w 2963881"/>
                  <a:gd name="connsiteY25" fmla="*/ 900581 h 3906895"/>
                  <a:gd name="connsiteX26" fmla="*/ 2250678 w 2963881"/>
                  <a:gd name="connsiteY26" fmla="*/ 929707 h 3906895"/>
                  <a:gd name="connsiteX27" fmla="*/ 1749944 w 2963881"/>
                  <a:gd name="connsiteY27" fmla="*/ 1265453 h 3906895"/>
                  <a:gd name="connsiteX28" fmla="*/ 905695 w 2963881"/>
                  <a:gd name="connsiteY28" fmla="*/ 1946669 h 3906895"/>
                  <a:gd name="connsiteX29" fmla="*/ 1367624 w 2963881"/>
                  <a:gd name="connsiteY29" fmla="*/ 1156720 h 3906895"/>
                  <a:gd name="connsiteX30" fmla="*/ 1868358 w 2963881"/>
                  <a:gd name="connsiteY30" fmla="*/ 721963 h 3906895"/>
                  <a:gd name="connsiteX31" fmla="*/ 2623364 w 2963881"/>
                  <a:gd name="connsiteY31" fmla="*/ 432792 h 3906895"/>
                  <a:gd name="connsiteX32" fmla="*/ 2873731 w 2963881"/>
                  <a:gd name="connsiteY32" fmla="*/ 570607 h 3906895"/>
                  <a:gd name="connsiteX33" fmla="*/ 2805800 w 2963881"/>
                  <a:gd name="connsiteY33" fmla="*/ 799618 h 3906895"/>
                  <a:gd name="connsiteX34" fmla="*/ 2889271 w 2963881"/>
                  <a:gd name="connsiteY34" fmla="*/ 772445 h 3906895"/>
                  <a:gd name="connsiteX35" fmla="*/ 2953383 w 2963881"/>
                  <a:gd name="connsiteY35" fmla="*/ 454326 h 3906895"/>
                  <a:gd name="connsiteX36" fmla="*/ 1284242 w 2963881"/>
                  <a:gd name="connsiteY36" fmla="*/ 2800775 h 3906895"/>
                  <a:gd name="connsiteX37" fmla="*/ 742751 w 2963881"/>
                  <a:gd name="connsiteY37" fmla="*/ 3386932 h 3906895"/>
                  <a:gd name="connsiteX38" fmla="*/ 315764 w 2963881"/>
                  <a:gd name="connsiteY38" fmla="*/ 3666380 h 3906895"/>
                  <a:gd name="connsiteX39" fmla="*/ 218707 w 2963881"/>
                  <a:gd name="connsiteY39" fmla="*/ 3637299 h 3906895"/>
                  <a:gd name="connsiteX40" fmla="*/ 480707 w 2963881"/>
                  <a:gd name="connsiteY40" fmla="*/ 3121026 h 3906895"/>
                  <a:gd name="connsiteX41" fmla="*/ 1260933 w 2963881"/>
                  <a:gd name="connsiteY41" fmla="*/ 2426224 h 3906895"/>
                  <a:gd name="connsiteX42" fmla="*/ 1711229 w 2963881"/>
                  <a:gd name="connsiteY42" fmla="*/ 2160318 h 3906895"/>
                  <a:gd name="connsiteX43" fmla="*/ 1284242 w 2963881"/>
                  <a:gd name="connsiteY43" fmla="*/ 2800775 h 3906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963881" h="3906895">
                    <a:moveTo>
                      <a:pt x="2953383" y="454326"/>
                    </a:moveTo>
                    <a:cubicBezTo>
                      <a:pt x="2885452" y="332051"/>
                      <a:pt x="2821429" y="203959"/>
                      <a:pt x="2720465" y="103040"/>
                    </a:cubicBezTo>
                    <a:cubicBezTo>
                      <a:pt x="2673891" y="60328"/>
                      <a:pt x="2635086" y="-3696"/>
                      <a:pt x="2565202" y="167"/>
                    </a:cubicBezTo>
                    <a:cubicBezTo>
                      <a:pt x="2309019" y="15707"/>
                      <a:pt x="2068375" y="116626"/>
                      <a:pt x="1847090" y="236947"/>
                    </a:cubicBezTo>
                    <a:cubicBezTo>
                      <a:pt x="1530747" y="411614"/>
                      <a:pt x="1241530" y="638671"/>
                      <a:pt x="1016427" y="922070"/>
                    </a:cubicBezTo>
                    <a:cubicBezTo>
                      <a:pt x="822358" y="1170483"/>
                      <a:pt x="649602" y="1446069"/>
                      <a:pt x="577763" y="1754687"/>
                    </a:cubicBezTo>
                    <a:cubicBezTo>
                      <a:pt x="554498" y="1880825"/>
                      <a:pt x="538958" y="2014777"/>
                      <a:pt x="595256" y="2133145"/>
                    </a:cubicBezTo>
                    <a:cubicBezTo>
                      <a:pt x="636015" y="2222432"/>
                      <a:pt x="690360" y="2333075"/>
                      <a:pt x="799049" y="2348570"/>
                    </a:cubicBezTo>
                    <a:cubicBezTo>
                      <a:pt x="876703" y="2338891"/>
                      <a:pt x="929094" y="2276777"/>
                      <a:pt x="981485" y="2226295"/>
                    </a:cubicBezTo>
                    <a:cubicBezTo>
                      <a:pt x="1123162" y="2076847"/>
                      <a:pt x="1253208" y="1915767"/>
                      <a:pt x="1404563" y="1775999"/>
                    </a:cubicBezTo>
                    <a:cubicBezTo>
                      <a:pt x="1559827" y="1626551"/>
                      <a:pt x="1722862" y="1486827"/>
                      <a:pt x="1883941" y="1343196"/>
                    </a:cubicBezTo>
                    <a:cubicBezTo>
                      <a:pt x="1992631" y="1250002"/>
                      <a:pt x="2099365" y="1152990"/>
                      <a:pt x="2217734" y="1071474"/>
                    </a:cubicBezTo>
                    <a:cubicBezTo>
                      <a:pt x="2089642" y="1362599"/>
                      <a:pt x="1949918" y="1649817"/>
                      <a:pt x="1817920" y="1938988"/>
                    </a:cubicBezTo>
                    <a:cubicBezTo>
                      <a:pt x="1808197" y="1958390"/>
                      <a:pt x="1802380" y="1983654"/>
                      <a:pt x="1784887" y="1997195"/>
                    </a:cubicBezTo>
                    <a:cubicBezTo>
                      <a:pt x="1447187" y="2119470"/>
                      <a:pt x="1125027" y="2292228"/>
                      <a:pt x="845534" y="2515422"/>
                    </a:cubicBezTo>
                    <a:cubicBezTo>
                      <a:pt x="583535" y="2740570"/>
                      <a:pt x="325354" y="2973487"/>
                      <a:pt x="135193" y="3262614"/>
                    </a:cubicBezTo>
                    <a:cubicBezTo>
                      <a:pt x="49813" y="3394614"/>
                      <a:pt x="-29794" y="3553740"/>
                      <a:pt x="11009" y="3714820"/>
                    </a:cubicBezTo>
                    <a:cubicBezTo>
                      <a:pt x="36227" y="3825462"/>
                      <a:pt x="142963" y="3901119"/>
                      <a:pt x="253605" y="3905026"/>
                    </a:cubicBezTo>
                    <a:cubicBezTo>
                      <a:pt x="449627" y="3920565"/>
                      <a:pt x="637880" y="3837095"/>
                      <a:pt x="798960" y="3734222"/>
                    </a:cubicBezTo>
                    <a:cubicBezTo>
                      <a:pt x="1066776" y="3561510"/>
                      <a:pt x="1282245" y="3322776"/>
                      <a:pt x="1486036" y="3080179"/>
                    </a:cubicBezTo>
                    <a:cubicBezTo>
                      <a:pt x="1728633" y="2775467"/>
                      <a:pt x="1953782" y="2455217"/>
                      <a:pt x="2155620" y="2119470"/>
                    </a:cubicBezTo>
                    <a:cubicBezTo>
                      <a:pt x="2194425" y="2045723"/>
                      <a:pt x="2330285" y="2088435"/>
                      <a:pt x="2338055" y="1987472"/>
                    </a:cubicBezTo>
                    <a:cubicBezTo>
                      <a:pt x="2307020" y="1968069"/>
                      <a:pt x="2270125" y="1960300"/>
                      <a:pt x="2235183" y="1958346"/>
                    </a:cubicBezTo>
                    <a:cubicBezTo>
                      <a:pt x="2371044" y="1688577"/>
                      <a:pt x="2534078" y="1432394"/>
                      <a:pt x="2640814" y="1147085"/>
                    </a:cubicBezTo>
                    <a:cubicBezTo>
                      <a:pt x="2660215" y="1100555"/>
                      <a:pt x="2623364" y="1055889"/>
                      <a:pt x="2588378" y="1028717"/>
                    </a:cubicBezTo>
                    <a:cubicBezTo>
                      <a:pt x="2522400" y="976326"/>
                      <a:pt x="2452516" y="927798"/>
                      <a:pt x="2372953" y="900581"/>
                    </a:cubicBezTo>
                    <a:cubicBezTo>
                      <a:pt x="2330285" y="885086"/>
                      <a:pt x="2287574" y="912258"/>
                      <a:pt x="2250678" y="929707"/>
                    </a:cubicBezTo>
                    <a:cubicBezTo>
                      <a:pt x="2076011" y="1026719"/>
                      <a:pt x="1911025" y="1145132"/>
                      <a:pt x="1749944" y="1265453"/>
                    </a:cubicBezTo>
                    <a:cubicBezTo>
                      <a:pt x="1462727" y="1486694"/>
                      <a:pt x="1181281" y="1713751"/>
                      <a:pt x="905695" y="1946669"/>
                    </a:cubicBezTo>
                    <a:cubicBezTo>
                      <a:pt x="963902" y="1640004"/>
                      <a:pt x="1158015" y="1379959"/>
                      <a:pt x="1367624" y="1156720"/>
                    </a:cubicBezTo>
                    <a:cubicBezTo>
                      <a:pt x="1520934" y="999547"/>
                      <a:pt x="1676243" y="836469"/>
                      <a:pt x="1868358" y="721963"/>
                    </a:cubicBezTo>
                    <a:cubicBezTo>
                      <a:pt x="2097412" y="580286"/>
                      <a:pt x="2347735" y="444425"/>
                      <a:pt x="2623364" y="432792"/>
                    </a:cubicBezTo>
                    <a:cubicBezTo>
                      <a:pt x="2720377" y="432792"/>
                      <a:pt x="2844605" y="463827"/>
                      <a:pt x="2873731" y="570607"/>
                    </a:cubicBezTo>
                    <a:cubicBezTo>
                      <a:pt x="2891180" y="654077"/>
                      <a:pt x="2834926" y="725871"/>
                      <a:pt x="2805800" y="799618"/>
                    </a:cubicBezTo>
                    <a:cubicBezTo>
                      <a:pt x="2823249" y="850100"/>
                      <a:pt x="2873731" y="797664"/>
                      <a:pt x="2889271" y="772445"/>
                    </a:cubicBezTo>
                    <a:cubicBezTo>
                      <a:pt x="2941750" y="679474"/>
                      <a:pt x="2984418" y="563015"/>
                      <a:pt x="2953383" y="454326"/>
                    </a:cubicBezTo>
                    <a:close/>
                    <a:moveTo>
                      <a:pt x="1284242" y="2800775"/>
                    </a:moveTo>
                    <a:cubicBezTo>
                      <a:pt x="1125116" y="3014290"/>
                      <a:pt x="938773" y="3208359"/>
                      <a:pt x="742751" y="3386932"/>
                    </a:cubicBezTo>
                    <a:cubicBezTo>
                      <a:pt x="612750" y="3497575"/>
                      <a:pt x="480751" y="3614034"/>
                      <a:pt x="315764" y="3666380"/>
                    </a:cubicBezTo>
                    <a:cubicBezTo>
                      <a:pt x="282775" y="3674195"/>
                      <a:pt x="220661" y="3687736"/>
                      <a:pt x="218707" y="3637299"/>
                    </a:cubicBezTo>
                    <a:cubicBezTo>
                      <a:pt x="232294" y="3437370"/>
                      <a:pt x="360385" y="3270473"/>
                      <a:pt x="480707" y="3121026"/>
                    </a:cubicBezTo>
                    <a:cubicBezTo>
                      <a:pt x="705855" y="2855164"/>
                      <a:pt x="977577" y="2628063"/>
                      <a:pt x="1260933" y="2426224"/>
                    </a:cubicBezTo>
                    <a:cubicBezTo>
                      <a:pt x="1404563" y="2327258"/>
                      <a:pt x="1552057" y="2234065"/>
                      <a:pt x="1711229" y="2160318"/>
                    </a:cubicBezTo>
                    <a:cubicBezTo>
                      <a:pt x="1579274" y="2379605"/>
                      <a:pt x="1441459" y="2598936"/>
                      <a:pt x="1284242" y="2800775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0" name="任意多边形: 形状 799">
                <a:extLst>
                  <a:ext uri="{FF2B5EF4-FFF2-40B4-BE49-F238E27FC236}">
                    <a16:creationId xmlns:a16="http://schemas.microsoft.com/office/drawing/2014/main" id="{D171F364-8486-83E3-E37E-965139EDC3F5}"/>
                  </a:ext>
                </a:extLst>
              </p:cNvPr>
              <p:cNvSpPr/>
              <p:nvPr/>
            </p:nvSpPr>
            <p:spPr>
              <a:xfrm>
                <a:off x="1682253" y="2683449"/>
                <a:ext cx="3107969" cy="3137368"/>
              </a:xfrm>
              <a:custGeom>
                <a:avLst/>
                <a:gdLst>
                  <a:gd name="connsiteX0" fmla="*/ 3099888 w 3107969"/>
                  <a:gd name="connsiteY0" fmla="*/ 421126 h 3137368"/>
                  <a:gd name="connsiteX1" fmla="*/ 3037773 w 3107969"/>
                  <a:gd name="connsiteY1" fmla="*/ 194068 h 3137368"/>
                  <a:gd name="connsiteX2" fmla="*/ 2750511 w 3107969"/>
                  <a:gd name="connsiteY2" fmla="*/ 0 h 3137368"/>
                  <a:gd name="connsiteX3" fmla="*/ 2383686 w 3107969"/>
                  <a:gd name="connsiteY3" fmla="*/ 143631 h 3137368"/>
                  <a:gd name="connsiteX4" fmla="*/ 1739321 w 3107969"/>
                  <a:gd name="connsiteY4" fmla="*/ 558985 h 3137368"/>
                  <a:gd name="connsiteX5" fmla="*/ 1945066 w 3107969"/>
                  <a:gd name="connsiteY5" fmla="*/ 320251 h 3137368"/>
                  <a:gd name="connsiteX6" fmla="*/ 1714102 w 3107969"/>
                  <a:gd name="connsiteY6" fmla="*/ 77654 h 3137368"/>
                  <a:gd name="connsiteX7" fmla="*/ 1529713 w 3107969"/>
                  <a:gd name="connsiteY7" fmla="*/ 126182 h 3137368"/>
                  <a:gd name="connsiteX8" fmla="*/ 1011486 w 3107969"/>
                  <a:gd name="connsiteY8" fmla="*/ 463882 h 3137368"/>
                  <a:gd name="connsiteX9" fmla="*/ 990130 w 3107969"/>
                  <a:gd name="connsiteY9" fmla="*/ 531813 h 3137368"/>
                  <a:gd name="connsiteX10" fmla="*/ 1060014 w 3107969"/>
                  <a:gd name="connsiteY10" fmla="*/ 508503 h 3137368"/>
                  <a:gd name="connsiteX11" fmla="*/ 1455966 w 3107969"/>
                  <a:gd name="connsiteY11" fmla="*/ 300849 h 3137368"/>
                  <a:gd name="connsiteX12" fmla="*/ 194453 w 3107969"/>
                  <a:gd name="connsiteY12" fmla="*/ 1993210 h 3137368"/>
                  <a:gd name="connsiteX13" fmla="*/ 10064 w 3107969"/>
                  <a:gd name="connsiteY13" fmla="*/ 2468724 h 3137368"/>
                  <a:gd name="connsiteX14" fmla="*/ 83811 w 3107969"/>
                  <a:gd name="connsiteY14" fmla="*/ 2953918 h 3137368"/>
                  <a:gd name="connsiteX15" fmla="*/ 367166 w 3107969"/>
                  <a:gd name="connsiteY15" fmla="*/ 3136354 h 3137368"/>
                  <a:gd name="connsiteX16" fmla="*/ 398201 w 3107969"/>
                  <a:gd name="connsiteY16" fmla="*/ 3085917 h 3137368"/>
                  <a:gd name="connsiteX17" fmla="*/ 291465 w 3107969"/>
                  <a:gd name="connsiteY17" fmla="*/ 2905390 h 3137368"/>
                  <a:gd name="connsiteX18" fmla="*/ 386568 w 3107969"/>
                  <a:gd name="connsiteY18" fmla="*/ 2497851 h 3137368"/>
                  <a:gd name="connsiteX19" fmla="*/ 916427 w 3107969"/>
                  <a:gd name="connsiteY19" fmla="*/ 1612843 h 3137368"/>
                  <a:gd name="connsiteX20" fmla="*/ 2005227 w 3107969"/>
                  <a:gd name="connsiteY20" fmla="*/ 568664 h 3137368"/>
                  <a:gd name="connsiteX21" fmla="*/ 2655408 w 3107969"/>
                  <a:gd name="connsiteY21" fmla="*/ 201838 h 3137368"/>
                  <a:gd name="connsiteX22" fmla="*/ 2641822 w 3107969"/>
                  <a:gd name="connsiteY22" fmla="*/ 409493 h 3137368"/>
                  <a:gd name="connsiteX23" fmla="*/ 2212926 w 3107969"/>
                  <a:gd name="connsiteY23" fmla="*/ 1106249 h 3137368"/>
                  <a:gd name="connsiteX24" fmla="*/ 1611274 w 3107969"/>
                  <a:gd name="connsiteY24" fmla="*/ 1725350 h 3137368"/>
                  <a:gd name="connsiteX25" fmla="*/ 1137713 w 3107969"/>
                  <a:gd name="connsiteY25" fmla="*/ 1948544 h 3137368"/>
                  <a:gd name="connsiteX26" fmla="*/ 947507 w 3107969"/>
                  <a:gd name="connsiteY26" fmla="*/ 1752522 h 3137368"/>
                  <a:gd name="connsiteX27" fmla="*/ 920335 w 3107969"/>
                  <a:gd name="connsiteY27" fmla="*/ 1936912 h 3137368"/>
                  <a:gd name="connsiteX28" fmla="*/ 1258034 w 3107969"/>
                  <a:gd name="connsiteY28" fmla="*/ 2129027 h 3137368"/>
                  <a:gd name="connsiteX29" fmla="*/ 2007181 w 3107969"/>
                  <a:gd name="connsiteY29" fmla="*/ 1828223 h 3137368"/>
                  <a:gd name="connsiteX30" fmla="*/ 2800993 w 3107969"/>
                  <a:gd name="connsiteY30" fmla="*/ 1030548 h 3137368"/>
                  <a:gd name="connsiteX31" fmla="*/ 3099888 w 3107969"/>
                  <a:gd name="connsiteY31" fmla="*/ 421126 h 3137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3107969" h="3137368">
                    <a:moveTo>
                      <a:pt x="3099888" y="421126"/>
                    </a:moveTo>
                    <a:cubicBezTo>
                      <a:pt x="3127060" y="339609"/>
                      <a:pt x="3080485" y="260046"/>
                      <a:pt x="3037773" y="194068"/>
                    </a:cubicBezTo>
                    <a:cubicBezTo>
                      <a:pt x="2967889" y="98966"/>
                      <a:pt x="2870877" y="13542"/>
                      <a:pt x="2750511" y="0"/>
                    </a:cubicBezTo>
                    <a:cubicBezTo>
                      <a:pt x="2616603" y="15540"/>
                      <a:pt x="2498191" y="79563"/>
                      <a:pt x="2383686" y="143631"/>
                    </a:cubicBezTo>
                    <a:cubicBezTo>
                      <a:pt x="2160491" y="269769"/>
                      <a:pt x="1956699" y="423124"/>
                      <a:pt x="1739321" y="558985"/>
                    </a:cubicBezTo>
                    <a:cubicBezTo>
                      <a:pt x="1805298" y="475515"/>
                      <a:pt x="1882952" y="403721"/>
                      <a:pt x="1945066" y="320251"/>
                    </a:cubicBezTo>
                    <a:cubicBezTo>
                      <a:pt x="1904308" y="211562"/>
                      <a:pt x="1820838" y="120322"/>
                      <a:pt x="1714102" y="77654"/>
                    </a:cubicBezTo>
                    <a:cubicBezTo>
                      <a:pt x="1648125" y="50482"/>
                      <a:pt x="1586011" y="97056"/>
                      <a:pt x="1529713" y="126182"/>
                    </a:cubicBezTo>
                    <a:cubicBezTo>
                      <a:pt x="1351139" y="229055"/>
                      <a:pt x="1176473" y="339653"/>
                      <a:pt x="1011486" y="463882"/>
                    </a:cubicBezTo>
                    <a:cubicBezTo>
                      <a:pt x="984314" y="477468"/>
                      <a:pt x="972681" y="504640"/>
                      <a:pt x="990130" y="531813"/>
                    </a:cubicBezTo>
                    <a:cubicBezTo>
                      <a:pt x="1015349" y="531813"/>
                      <a:pt x="1038658" y="520180"/>
                      <a:pt x="1060014" y="508503"/>
                    </a:cubicBezTo>
                    <a:cubicBezTo>
                      <a:pt x="1193922" y="442526"/>
                      <a:pt x="1323967" y="370688"/>
                      <a:pt x="1455966" y="300849"/>
                    </a:cubicBezTo>
                    <a:cubicBezTo>
                      <a:pt x="1015437" y="850065"/>
                      <a:pt x="536060" y="1376018"/>
                      <a:pt x="194453" y="1993210"/>
                    </a:cubicBezTo>
                    <a:cubicBezTo>
                      <a:pt x="114890" y="2142657"/>
                      <a:pt x="41143" y="2299874"/>
                      <a:pt x="10064" y="2468724"/>
                    </a:cubicBezTo>
                    <a:cubicBezTo>
                      <a:pt x="-15155" y="2631758"/>
                      <a:pt x="6157" y="2806424"/>
                      <a:pt x="83811" y="2953918"/>
                    </a:cubicBezTo>
                    <a:cubicBezTo>
                      <a:pt x="140109" y="3056791"/>
                      <a:pt x="246844" y="3134445"/>
                      <a:pt x="367166" y="3136354"/>
                    </a:cubicBezTo>
                    <a:cubicBezTo>
                      <a:pt x="392385" y="3144124"/>
                      <a:pt x="417648" y="3105319"/>
                      <a:pt x="398201" y="3085917"/>
                    </a:cubicBezTo>
                    <a:cubicBezTo>
                      <a:pt x="351626" y="3031528"/>
                      <a:pt x="293375" y="2981090"/>
                      <a:pt x="291465" y="2905390"/>
                    </a:cubicBezTo>
                    <a:cubicBezTo>
                      <a:pt x="287558" y="2763713"/>
                      <a:pt x="338040" y="2627851"/>
                      <a:pt x="386568" y="2497851"/>
                    </a:cubicBezTo>
                    <a:cubicBezTo>
                      <a:pt x="522430" y="2181507"/>
                      <a:pt x="706819" y="1886474"/>
                      <a:pt x="916427" y="1612843"/>
                    </a:cubicBezTo>
                    <a:cubicBezTo>
                      <a:pt x="1230862" y="1220798"/>
                      <a:pt x="1587964" y="855926"/>
                      <a:pt x="2005227" y="568664"/>
                    </a:cubicBezTo>
                    <a:cubicBezTo>
                      <a:pt x="2209019" y="426986"/>
                      <a:pt x="2418628" y="287262"/>
                      <a:pt x="2655408" y="201838"/>
                    </a:cubicBezTo>
                    <a:cubicBezTo>
                      <a:pt x="2703937" y="263953"/>
                      <a:pt x="2661225" y="343516"/>
                      <a:pt x="2641822" y="409493"/>
                    </a:cubicBezTo>
                    <a:cubicBezTo>
                      <a:pt x="2544766" y="665676"/>
                      <a:pt x="2379823" y="890824"/>
                      <a:pt x="2212926" y="1106249"/>
                    </a:cubicBezTo>
                    <a:cubicBezTo>
                      <a:pt x="2034353" y="1331397"/>
                      <a:pt x="1838331" y="1546777"/>
                      <a:pt x="1611274" y="1725350"/>
                    </a:cubicBezTo>
                    <a:cubicBezTo>
                      <a:pt x="1473459" y="1834039"/>
                      <a:pt x="1316242" y="1929142"/>
                      <a:pt x="1137713" y="1948544"/>
                    </a:cubicBezTo>
                    <a:cubicBezTo>
                      <a:pt x="1040701" y="1921372"/>
                      <a:pt x="1009621" y="1818499"/>
                      <a:pt x="947507" y="1752522"/>
                    </a:cubicBezTo>
                    <a:cubicBezTo>
                      <a:pt x="891209" y="1797143"/>
                      <a:pt x="895116" y="1876707"/>
                      <a:pt x="920335" y="1936912"/>
                    </a:cubicBezTo>
                    <a:cubicBezTo>
                      <a:pt x="972726" y="2070819"/>
                      <a:pt x="1122173" y="2132934"/>
                      <a:pt x="1258034" y="2129027"/>
                    </a:cubicBezTo>
                    <a:cubicBezTo>
                      <a:pt x="1535573" y="2127118"/>
                      <a:pt x="1785940" y="1983486"/>
                      <a:pt x="2007181" y="1828223"/>
                    </a:cubicBezTo>
                    <a:cubicBezTo>
                      <a:pt x="2307985" y="1603075"/>
                      <a:pt x="2585524" y="1341076"/>
                      <a:pt x="2800993" y="1030548"/>
                    </a:cubicBezTo>
                    <a:cubicBezTo>
                      <a:pt x="2927175" y="842296"/>
                      <a:pt x="3045543" y="642411"/>
                      <a:pt x="3099888" y="421126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1" name="任意多边形: 形状 800">
                <a:extLst>
                  <a:ext uri="{FF2B5EF4-FFF2-40B4-BE49-F238E27FC236}">
                    <a16:creationId xmlns:a16="http://schemas.microsoft.com/office/drawing/2014/main" id="{8205F442-E64A-EA41-99F3-0501E6E80EAC}"/>
                  </a:ext>
                </a:extLst>
              </p:cNvPr>
              <p:cNvSpPr/>
              <p:nvPr/>
            </p:nvSpPr>
            <p:spPr>
              <a:xfrm>
                <a:off x="4268137" y="2705045"/>
                <a:ext cx="2241306" cy="2255013"/>
              </a:xfrm>
              <a:custGeom>
                <a:avLst/>
                <a:gdLst>
                  <a:gd name="connsiteX0" fmla="*/ 1924963 w 2241306"/>
                  <a:gd name="connsiteY0" fmla="*/ 1234100 h 2255013"/>
                  <a:gd name="connsiteX1" fmla="*/ 1882296 w 2241306"/>
                  <a:gd name="connsiteY1" fmla="*/ 1055571 h 2255013"/>
                  <a:gd name="connsiteX2" fmla="*/ 2099629 w 2241306"/>
                  <a:gd name="connsiteY2" fmla="*/ 700378 h 2255013"/>
                  <a:gd name="connsiteX3" fmla="*/ 2241307 w 2241306"/>
                  <a:gd name="connsiteY3" fmla="*/ 514079 h 2255013"/>
                  <a:gd name="connsiteX4" fmla="*/ 2134571 w 2241306"/>
                  <a:gd name="connsiteY4" fmla="*/ 333597 h 2255013"/>
                  <a:gd name="connsiteX5" fmla="*/ 1957952 w 2241306"/>
                  <a:gd name="connsiteY5" fmla="*/ 285069 h 2255013"/>
                  <a:gd name="connsiteX6" fmla="*/ 869152 w 2241306"/>
                  <a:gd name="connsiteY6" fmla="*/ 1173984 h 2255013"/>
                  <a:gd name="connsiteX7" fmla="*/ 1492160 w 2241306"/>
                  <a:gd name="connsiteY7" fmla="*/ 422884 h 2255013"/>
                  <a:gd name="connsiteX8" fmla="*/ 1591126 w 2241306"/>
                  <a:gd name="connsiteY8" fmla="*/ 261804 h 2255013"/>
                  <a:gd name="connsiteX9" fmla="*/ 1371795 w 2241306"/>
                  <a:gd name="connsiteY9" fmla="*/ 13391 h 2255013"/>
                  <a:gd name="connsiteX10" fmla="*/ 1156370 w 2241306"/>
                  <a:gd name="connsiteY10" fmla="*/ 52195 h 2255013"/>
                  <a:gd name="connsiteX11" fmla="*/ 628464 w 2241306"/>
                  <a:gd name="connsiteY11" fmla="*/ 391849 h 2255013"/>
                  <a:gd name="connsiteX12" fmla="*/ 550810 w 2241306"/>
                  <a:gd name="connsiteY12" fmla="*/ 490814 h 2255013"/>
                  <a:gd name="connsiteX13" fmla="*/ 610971 w 2241306"/>
                  <a:gd name="connsiteY13" fmla="*/ 512170 h 2255013"/>
                  <a:gd name="connsiteX14" fmla="*/ 1102025 w 2241306"/>
                  <a:gd name="connsiteY14" fmla="*/ 221045 h 2255013"/>
                  <a:gd name="connsiteX15" fmla="*/ 131594 w 2241306"/>
                  <a:gd name="connsiteY15" fmla="*/ 1624280 h 2255013"/>
                  <a:gd name="connsiteX16" fmla="*/ 17088 w 2241306"/>
                  <a:gd name="connsiteY16" fmla="*/ 2115290 h 2255013"/>
                  <a:gd name="connsiteX17" fmla="*/ 203431 w 2241306"/>
                  <a:gd name="connsiteY17" fmla="*/ 2255013 h 2255013"/>
                  <a:gd name="connsiteX18" fmla="*/ 358695 w 2241306"/>
                  <a:gd name="connsiteY18" fmla="*/ 1911497 h 2255013"/>
                  <a:gd name="connsiteX19" fmla="*/ 904050 w 2241306"/>
                  <a:gd name="connsiteY19" fmla="*/ 1307892 h 2255013"/>
                  <a:gd name="connsiteX20" fmla="*/ 1701724 w 2241306"/>
                  <a:gd name="connsiteY20" fmla="*/ 607229 h 2255013"/>
                  <a:gd name="connsiteX21" fmla="*/ 1678459 w 2241306"/>
                  <a:gd name="connsiteY21" fmla="*/ 1094376 h 2255013"/>
                  <a:gd name="connsiteX22" fmla="*/ 1924963 w 2241306"/>
                  <a:gd name="connsiteY22" fmla="*/ 1234100 h 2255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241306" h="2255013">
                    <a:moveTo>
                      <a:pt x="1924963" y="1234100"/>
                    </a:moveTo>
                    <a:cubicBezTo>
                      <a:pt x="1893928" y="1179755"/>
                      <a:pt x="1866756" y="1117641"/>
                      <a:pt x="1882296" y="1055571"/>
                    </a:cubicBezTo>
                    <a:cubicBezTo>
                      <a:pt x="1909423" y="915847"/>
                      <a:pt x="2002617" y="799388"/>
                      <a:pt x="2099629" y="700378"/>
                    </a:cubicBezTo>
                    <a:cubicBezTo>
                      <a:pt x="2152065" y="644125"/>
                      <a:pt x="2221905" y="593643"/>
                      <a:pt x="2241307" y="514079"/>
                    </a:cubicBezTo>
                    <a:cubicBezTo>
                      <a:pt x="2241307" y="440333"/>
                      <a:pt x="2185009" y="382081"/>
                      <a:pt x="2134571" y="333597"/>
                    </a:cubicBezTo>
                    <a:cubicBezTo>
                      <a:pt x="2086043" y="294748"/>
                      <a:pt x="2018157" y="250127"/>
                      <a:pt x="1957952" y="285069"/>
                    </a:cubicBezTo>
                    <a:cubicBezTo>
                      <a:pt x="1563954" y="543205"/>
                      <a:pt x="1220437" y="865365"/>
                      <a:pt x="869152" y="1173984"/>
                    </a:cubicBezTo>
                    <a:cubicBezTo>
                      <a:pt x="1076806" y="923617"/>
                      <a:pt x="1284461" y="673250"/>
                      <a:pt x="1492160" y="422884"/>
                    </a:cubicBezTo>
                    <a:cubicBezTo>
                      <a:pt x="1530965" y="374355"/>
                      <a:pt x="1575587" y="325827"/>
                      <a:pt x="1591126" y="261804"/>
                    </a:cubicBezTo>
                    <a:cubicBezTo>
                      <a:pt x="1581403" y="143436"/>
                      <a:pt x="1478574" y="52195"/>
                      <a:pt x="1371795" y="13391"/>
                    </a:cubicBezTo>
                    <a:cubicBezTo>
                      <a:pt x="1298048" y="-21551"/>
                      <a:pt x="1222347" y="19207"/>
                      <a:pt x="1156370" y="52195"/>
                    </a:cubicBezTo>
                    <a:cubicBezTo>
                      <a:pt x="971980" y="151161"/>
                      <a:pt x="801177" y="275390"/>
                      <a:pt x="628464" y="391849"/>
                    </a:cubicBezTo>
                    <a:cubicBezTo>
                      <a:pt x="593522" y="417067"/>
                      <a:pt x="548901" y="442286"/>
                      <a:pt x="550810" y="490814"/>
                    </a:cubicBezTo>
                    <a:cubicBezTo>
                      <a:pt x="570212" y="498584"/>
                      <a:pt x="591569" y="504400"/>
                      <a:pt x="610971" y="512170"/>
                    </a:cubicBezTo>
                    <a:cubicBezTo>
                      <a:pt x="777867" y="422884"/>
                      <a:pt x="937038" y="316104"/>
                      <a:pt x="1102025" y="221045"/>
                    </a:cubicBezTo>
                    <a:cubicBezTo>
                      <a:pt x="770142" y="682974"/>
                      <a:pt x="442166" y="1148765"/>
                      <a:pt x="131594" y="1624280"/>
                    </a:cubicBezTo>
                    <a:cubicBezTo>
                      <a:pt x="48123" y="1771774"/>
                      <a:pt x="-37256" y="1944530"/>
                      <a:pt x="17088" y="2115290"/>
                    </a:cubicBezTo>
                    <a:cubicBezTo>
                      <a:pt x="40398" y="2198716"/>
                      <a:pt x="119961" y="2249197"/>
                      <a:pt x="203431" y="2255013"/>
                    </a:cubicBezTo>
                    <a:cubicBezTo>
                      <a:pt x="215064" y="2126922"/>
                      <a:pt x="290765" y="2018233"/>
                      <a:pt x="358695" y="1911497"/>
                    </a:cubicBezTo>
                    <a:cubicBezTo>
                      <a:pt x="513959" y="1688303"/>
                      <a:pt x="706118" y="1492281"/>
                      <a:pt x="904050" y="1307892"/>
                    </a:cubicBezTo>
                    <a:cubicBezTo>
                      <a:pt x="1168002" y="1071111"/>
                      <a:pt x="1435862" y="840147"/>
                      <a:pt x="1701724" y="607229"/>
                    </a:cubicBezTo>
                    <a:cubicBezTo>
                      <a:pt x="1631840" y="756676"/>
                      <a:pt x="1596942" y="942975"/>
                      <a:pt x="1678459" y="1094376"/>
                    </a:cubicBezTo>
                    <a:cubicBezTo>
                      <a:pt x="1725078" y="1183663"/>
                      <a:pt x="1822135" y="1241870"/>
                      <a:pt x="1924963" y="1234100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2" name="任意多边形: 形状 801">
                <a:extLst>
                  <a:ext uri="{FF2B5EF4-FFF2-40B4-BE49-F238E27FC236}">
                    <a16:creationId xmlns:a16="http://schemas.microsoft.com/office/drawing/2014/main" id="{329ADE3E-D3B8-555C-789C-D2FA2677A10F}"/>
                  </a:ext>
                </a:extLst>
              </p:cNvPr>
              <p:cNvSpPr/>
              <p:nvPr/>
            </p:nvSpPr>
            <p:spPr>
              <a:xfrm>
                <a:off x="6058418" y="2749382"/>
                <a:ext cx="1478670" cy="2119506"/>
              </a:xfrm>
              <a:custGeom>
                <a:avLst/>
                <a:gdLst>
                  <a:gd name="connsiteX0" fmla="*/ 1273964 w 1478670"/>
                  <a:gd name="connsiteY0" fmla="*/ 593927 h 2119506"/>
                  <a:gd name="connsiteX1" fmla="*/ 1462216 w 1478670"/>
                  <a:gd name="connsiteY1" fmla="*/ 372642 h 2119506"/>
                  <a:gd name="connsiteX2" fmla="*/ 1427274 w 1478670"/>
                  <a:gd name="connsiteY2" fmla="*/ 176620 h 2119506"/>
                  <a:gd name="connsiteX3" fmla="*/ 1120610 w 1478670"/>
                  <a:gd name="connsiteY3" fmla="*/ 0 h 2119506"/>
                  <a:gd name="connsiteX4" fmla="*/ 1081804 w 1478670"/>
                  <a:gd name="connsiteY4" fmla="*/ 147538 h 2119506"/>
                  <a:gd name="connsiteX5" fmla="*/ 379188 w 1478670"/>
                  <a:gd name="connsiteY5" fmla="*/ 1057765 h 2119506"/>
                  <a:gd name="connsiteX6" fmla="*/ 45351 w 1478670"/>
                  <a:gd name="connsiteY6" fmla="*/ 1653601 h 2119506"/>
                  <a:gd name="connsiteX7" fmla="*/ 22042 w 1478670"/>
                  <a:gd name="connsiteY7" fmla="*/ 1979668 h 2119506"/>
                  <a:gd name="connsiteX8" fmla="*/ 256913 w 1478670"/>
                  <a:gd name="connsiteY8" fmla="*/ 2115529 h 2119506"/>
                  <a:gd name="connsiteX9" fmla="*/ 318983 w 1478670"/>
                  <a:gd name="connsiteY9" fmla="*/ 2090311 h 2119506"/>
                  <a:gd name="connsiteX10" fmla="*/ 260732 w 1478670"/>
                  <a:gd name="connsiteY10" fmla="*/ 2051506 h 2119506"/>
                  <a:gd name="connsiteX11" fmla="*/ 456754 w 1478670"/>
                  <a:gd name="connsiteY11" fmla="*/ 1603164 h 2119506"/>
                  <a:gd name="connsiteX12" fmla="*/ 1273964 w 1478670"/>
                  <a:gd name="connsiteY12" fmla="*/ 593927 h 211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670" h="2119506">
                    <a:moveTo>
                      <a:pt x="1273964" y="593927"/>
                    </a:moveTo>
                    <a:cubicBezTo>
                      <a:pt x="1339985" y="522134"/>
                      <a:pt x="1413732" y="456112"/>
                      <a:pt x="1462216" y="372642"/>
                    </a:cubicBezTo>
                    <a:cubicBezTo>
                      <a:pt x="1499112" y="308618"/>
                      <a:pt x="1468033" y="230964"/>
                      <a:pt x="1427274" y="176620"/>
                    </a:cubicBezTo>
                    <a:cubicBezTo>
                      <a:pt x="1351574" y="85424"/>
                      <a:pt x="1244838" y="5816"/>
                      <a:pt x="1120610" y="0"/>
                    </a:cubicBezTo>
                    <a:cubicBezTo>
                      <a:pt x="1138058" y="54344"/>
                      <a:pt x="1118656" y="108689"/>
                      <a:pt x="1081804" y="147538"/>
                    </a:cubicBezTo>
                    <a:cubicBezTo>
                      <a:pt x="841117" y="446389"/>
                      <a:pt x="596567" y="741421"/>
                      <a:pt x="379188" y="1057765"/>
                    </a:cubicBezTo>
                    <a:cubicBezTo>
                      <a:pt x="253051" y="1246017"/>
                      <a:pt x="126868" y="1440086"/>
                      <a:pt x="45351" y="1653601"/>
                    </a:cubicBezTo>
                    <a:cubicBezTo>
                      <a:pt x="8455" y="1756474"/>
                      <a:pt x="-22579" y="1874886"/>
                      <a:pt x="22042" y="1979668"/>
                    </a:cubicBezTo>
                    <a:cubicBezTo>
                      <a:pt x="62800" y="2070908"/>
                      <a:pt x="167582" y="2099990"/>
                      <a:pt x="256913" y="2115529"/>
                    </a:cubicBezTo>
                    <a:cubicBezTo>
                      <a:pt x="284041" y="2127162"/>
                      <a:pt x="305441" y="2111623"/>
                      <a:pt x="318983" y="2090311"/>
                    </a:cubicBezTo>
                    <a:cubicBezTo>
                      <a:pt x="299581" y="2076725"/>
                      <a:pt x="280178" y="2065092"/>
                      <a:pt x="260732" y="2051506"/>
                    </a:cubicBezTo>
                    <a:cubicBezTo>
                      <a:pt x="278225" y="1884610"/>
                      <a:pt x="369421" y="1740978"/>
                      <a:pt x="456754" y="1603164"/>
                    </a:cubicBezTo>
                    <a:cubicBezTo>
                      <a:pt x="693668" y="1238292"/>
                      <a:pt x="984792" y="916087"/>
                      <a:pt x="1273964" y="593927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3" name="任意多边形: 形状 802">
                <a:extLst>
                  <a:ext uri="{FF2B5EF4-FFF2-40B4-BE49-F238E27FC236}">
                    <a16:creationId xmlns:a16="http://schemas.microsoft.com/office/drawing/2014/main" id="{9FDDE9E6-6F00-F628-4AFA-F5D6A707B577}"/>
                  </a:ext>
                </a:extLst>
              </p:cNvPr>
              <p:cNvSpPr/>
              <p:nvPr/>
            </p:nvSpPr>
            <p:spPr>
              <a:xfrm>
                <a:off x="6931986" y="2771245"/>
                <a:ext cx="2550867" cy="2135418"/>
              </a:xfrm>
              <a:custGeom>
                <a:avLst/>
                <a:gdLst>
                  <a:gd name="connsiteX0" fmla="*/ 1848295 w 2550867"/>
                  <a:gd name="connsiteY0" fmla="*/ 2093666 h 2135418"/>
                  <a:gd name="connsiteX1" fmla="*/ 1896824 w 2550867"/>
                  <a:gd name="connsiteY1" fmla="*/ 2025735 h 2135418"/>
                  <a:gd name="connsiteX2" fmla="*/ 1757056 w 2550867"/>
                  <a:gd name="connsiteY2" fmla="*/ 1938402 h 2135418"/>
                  <a:gd name="connsiteX3" fmla="*/ 1791998 w 2550867"/>
                  <a:gd name="connsiteY3" fmla="*/ 1515279 h 2135418"/>
                  <a:gd name="connsiteX4" fmla="*/ 2120019 w 2550867"/>
                  <a:gd name="connsiteY4" fmla="*/ 971878 h 2135418"/>
                  <a:gd name="connsiteX5" fmla="*/ 2486844 w 2550867"/>
                  <a:gd name="connsiteY5" fmla="*/ 523580 h 2135418"/>
                  <a:gd name="connsiteX6" fmla="*/ 2550868 w 2550867"/>
                  <a:gd name="connsiteY6" fmla="*/ 430386 h 2135418"/>
                  <a:gd name="connsiteX7" fmla="*/ 2294685 w 2550867"/>
                  <a:gd name="connsiteY7" fmla="*/ 164524 h 2135418"/>
                  <a:gd name="connsiteX8" fmla="*/ 1937582 w 2550867"/>
                  <a:gd name="connsiteY8" fmla="*/ 321697 h 2135418"/>
                  <a:gd name="connsiteX9" fmla="*/ 829380 w 2550867"/>
                  <a:gd name="connsiteY9" fmla="*/ 1233877 h 2135418"/>
                  <a:gd name="connsiteX10" fmla="*/ 784715 w 2550867"/>
                  <a:gd name="connsiteY10" fmla="*/ 1264912 h 2135418"/>
                  <a:gd name="connsiteX11" fmla="*/ 1471791 w 2550867"/>
                  <a:gd name="connsiteY11" fmla="*/ 457514 h 2135418"/>
                  <a:gd name="connsiteX12" fmla="*/ 1578526 w 2550867"/>
                  <a:gd name="connsiteY12" fmla="*/ 273124 h 2135418"/>
                  <a:gd name="connsiteX13" fmla="*/ 1535814 w 2550867"/>
                  <a:gd name="connsiteY13" fmla="*/ 141170 h 2135418"/>
                  <a:gd name="connsiteX14" fmla="*/ 1308758 w 2550867"/>
                  <a:gd name="connsiteY14" fmla="*/ 1446 h 2135418"/>
                  <a:gd name="connsiteX15" fmla="*/ 998230 w 2550867"/>
                  <a:gd name="connsiteY15" fmla="*/ 121768 h 2135418"/>
                  <a:gd name="connsiteX16" fmla="*/ 691565 w 2550867"/>
                  <a:gd name="connsiteY16" fmla="*/ 354686 h 2135418"/>
                  <a:gd name="connsiteX17" fmla="*/ 753680 w 2550867"/>
                  <a:gd name="connsiteY17" fmla="*/ 381858 h 2135418"/>
                  <a:gd name="connsiteX18" fmla="*/ 1130229 w 2550867"/>
                  <a:gd name="connsiteY18" fmla="*/ 176112 h 2135418"/>
                  <a:gd name="connsiteX19" fmla="*/ 53061 w 2550867"/>
                  <a:gd name="connsiteY19" fmla="*/ 1697715 h 2135418"/>
                  <a:gd name="connsiteX20" fmla="*/ 18119 w 2550867"/>
                  <a:gd name="connsiteY20" fmla="*/ 1971391 h 2135418"/>
                  <a:gd name="connsiteX21" fmla="*/ 297612 w 2550867"/>
                  <a:gd name="connsiteY21" fmla="*/ 2134424 h 2135418"/>
                  <a:gd name="connsiteX22" fmla="*/ 324784 w 2550867"/>
                  <a:gd name="connsiteY22" fmla="*/ 1988840 h 2135418"/>
                  <a:gd name="connsiteX23" fmla="*/ 887632 w 2550867"/>
                  <a:gd name="connsiteY23" fmla="*/ 1365831 h 2135418"/>
                  <a:gd name="connsiteX24" fmla="*/ 1588250 w 2550867"/>
                  <a:gd name="connsiteY24" fmla="*/ 750548 h 2135418"/>
                  <a:gd name="connsiteX25" fmla="*/ 1990018 w 2550867"/>
                  <a:gd name="connsiteY25" fmla="*/ 443928 h 2135418"/>
                  <a:gd name="connsiteX26" fmla="*/ 1427170 w 2550867"/>
                  <a:gd name="connsiteY26" fmla="*/ 1402727 h 2135418"/>
                  <a:gd name="connsiteX27" fmla="*/ 1471836 w 2550867"/>
                  <a:gd name="connsiteY27" fmla="*/ 1932586 h 2135418"/>
                  <a:gd name="connsiteX28" fmla="*/ 1848295 w 2550867"/>
                  <a:gd name="connsiteY28" fmla="*/ 2093666 h 2135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550867" h="2135418">
                    <a:moveTo>
                      <a:pt x="1848295" y="2093666"/>
                    </a:moveTo>
                    <a:cubicBezTo>
                      <a:pt x="1881284" y="2085896"/>
                      <a:pt x="1892961" y="2056815"/>
                      <a:pt x="1896824" y="2025735"/>
                    </a:cubicBezTo>
                    <a:cubicBezTo>
                      <a:pt x="1838617" y="2023782"/>
                      <a:pt x="1776502" y="1996610"/>
                      <a:pt x="1757056" y="1938402"/>
                    </a:cubicBezTo>
                    <a:cubicBezTo>
                      <a:pt x="1706574" y="1800632"/>
                      <a:pt x="1737653" y="1647277"/>
                      <a:pt x="1791998" y="1515279"/>
                    </a:cubicBezTo>
                    <a:cubicBezTo>
                      <a:pt x="1873514" y="1319257"/>
                      <a:pt x="1993836" y="1142637"/>
                      <a:pt x="2120019" y="971878"/>
                    </a:cubicBezTo>
                    <a:cubicBezTo>
                      <a:pt x="2236477" y="818523"/>
                      <a:pt x="2356799" y="667167"/>
                      <a:pt x="2486844" y="523580"/>
                    </a:cubicBezTo>
                    <a:cubicBezTo>
                      <a:pt x="2512063" y="496408"/>
                      <a:pt x="2531465" y="463375"/>
                      <a:pt x="2550868" y="430386"/>
                    </a:cubicBezTo>
                    <a:cubicBezTo>
                      <a:pt x="2537281" y="298432"/>
                      <a:pt x="2418914" y="193606"/>
                      <a:pt x="2294685" y="164524"/>
                    </a:cubicBezTo>
                    <a:cubicBezTo>
                      <a:pt x="2156869" y="160617"/>
                      <a:pt x="2046227" y="251857"/>
                      <a:pt x="1937582" y="321697"/>
                    </a:cubicBezTo>
                    <a:cubicBezTo>
                      <a:pt x="1549401" y="601190"/>
                      <a:pt x="1190345" y="919487"/>
                      <a:pt x="829380" y="1233877"/>
                    </a:cubicBezTo>
                    <a:cubicBezTo>
                      <a:pt x="813840" y="1243601"/>
                      <a:pt x="800254" y="1255233"/>
                      <a:pt x="784715" y="1264912"/>
                    </a:cubicBezTo>
                    <a:cubicBezTo>
                      <a:pt x="1005955" y="989327"/>
                      <a:pt x="1260229" y="740869"/>
                      <a:pt x="1471791" y="457514"/>
                    </a:cubicBezTo>
                    <a:cubicBezTo>
                      <a:pt x="1512505" y="399307"/>
                      <a:pt x="1557171" y="341100"/>
                      <a:pt x="1578526" y="273124"/>
                    </a:cubicBezTo>
                    <a:cubicBezTo>
                      <a:pt x="1594066" y="224596"/>
                      <a:pt x="1564941" y="178022"/>
                      <a:pt x="1535814" y="141170"/>
                    </a:cubicBezTo>
                    <a:cubicBezTo>
                      <a:pt x="1477607" y="73240"/>
                      <a:pt x="1398044" y="18895"/>
                      <a:pt x="1308758" y="1446"/>
                    </a:cubicBezTo>
                    <a:cubicBezTo>
                      <a:pt x="1192298" y="-12140"/>
                      <a:pt x="1097196" y="73240"/>
                      <a:pt x="998230" y="121768"/>
                    </a:cubicBezTo>
                    <a:cubicBezTo>
                      <a:pt x="891494" y="191608"/>
                      <a:pt x="761450" y="244043"/>
                      <a:pt x="691565" y="354686"/>
                    </a:cubicBezTo>
                    <a:cubicBezTo>
                      <a:pt x="710968" y="368272"/>
                      <a:pt x="728461" y="393490"/>
                      <a:pt x="753680" y="381858"/>
                    </a:cubicBezTo>
                    <a:cubicBezTo>
                      <a:pt x="885634" y="321697"/>
                      <a:pt x="1002093" y="240180"/>
                      <a:pt x="1130229" y="176112"/>
                    </a:cubicBezTo>
                    <a:cubicBezTo>
                      <a:pt x="757587" y="672939"/>
                      <a:pt x="394668" y="1179533"/>
                      <a:pt x="53061" y="1697715"/>
                    </a:cubicBezTo>
                    <a:cubicBezTo>
                      <a:pt x="8396" y="1779232"/>
                      <a:pt x="-20686" y="1882104"/>
                      <a:pt x="18119" y="1971391"/>
                    </a:cubicBezTo>
                    <a:cubicBezTo>
                      <a:pt x="58878" y="2082034"/>
                      <a:pt x="183107" y="2144148"/>
                      <a:pt x="297612" y="2134424"/>
                    </a:cubicBezTo>
                    <a:cubicBezTo>
                      <a:pt x="287888" y="2083943"/>
                      <a:pt x="291796" y="2031552"/>
                      <a:pt x="324784" y="1988840"/>
                    </a:cubicBezTo>
                    <a:cubicBezTo>
                      <a:pt x="480048" y="1753969"/>
                      <a:pt x="685793" y="1559900"/>
                      <a:pt x="887632" y="1365831"/>
                    </a:cubicBezTo>
                    <a:cubicBezTo>
                      <a:pt x="1114689" y="1152316"/>
                      <a:pt x="1349560" y="948524"/>
                      <a:pt x="1588250" y="750548"/>
                    </a:cubicBezTo>
                    <a:cubicBezTo>
                      <a:pt x="1718295" y="643813"/>
                      <a:pt x="1846387" y="535124"/>
                      <a:pt x="1990018" y="443928"/>
                    </a:cubicBezTo>
                    <a:cubicBezTo>
                      <a:pt x="1776547" y="746686"/>
                      <a:pt x="1528089" y="1041673"/>
                      <a:pt x="1427170" y="1402727"/>
                    </a:cubicBezTo>
                    <a:cubicBezTo>
                      <a:pt x="1382549" y="1577393"/>
                      <a:pt x="1368963" y="1775369"/>
                      <a:pt x="1471836" y="1932586"/>
                    </a:cubicBezTo>
                    <a:cubicBezTo>
                      <a:pt x="1547447" y="2054861"/>
                      <a:pt x="1704664" y="2144148"/>
                      <a:pt x="1848295" y="2093666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04" name="图形 793">
              <a:extLst>
                <a:ext uri="{FF2B5EF4-FFF2-40B4-BE49-F238E27FC236}">
                  <a16:creationId xmlns:a16="http://schemas.microsoft.com/office/drawing/2014/main" id="{CA8796D0-EA60-5076-0C10-F8C6E935CFE4}"/>
                </a:ext>
              </a:extLst>
            </p:cNvPr>
            <p:cNvGrpSpPr/>
            <p:nvPr/>
          </p:nvGrpSpPr>
          <p:grpSpPr>
            <a:xfrm>
              <a:off x="9469" y="1047593"/>
              <a:ext cx="11500402" cy="5439712"/>
              <a:chOff x="9469" y="1047593"/>
              <a:chExt cx="11500402" cy="5439712"/>
            </a:xfrm>
          </p:grpSpPr>
          <p:sp>
            <p:nvSpPr>
              <p:cNvPr id="805" name="任意多边形: 形状 804">
                <a:extLst>
                  <a:ext uri="{FF2B5EF4-FFF2-40B4-BE49-F238E27FC236}">
                    <a16:creationId xmlns:a16="http://schemas.microsoft.com/office/drawing/2014/main" id="{F2A58CF5-5693-B4D4-E937-F2A850DFB327}"/>
                  </a:ext>
                </a:extLst>
              </p:cNvPr>
              <p:cNvSpPr/>
              <p:nvPr/>
            </p:nvSpPr>
            <p:spPr>
              <a:xfrm>
                <a:off x="9469" y="1047593"/>
                <a:ext cx="3667693" cy="3926904"/>
              </a:xfrm>
              <a:custGeom>
                <a:avLst/>
                <a:gdLst>
                  <a:gd name="connsiteX0" fmla="*/ 1981743 w 3667693"/>
                  <a:gd name="connsiteY0" fmla="*/ 3151598 h 3926904"/>
                  <a:gd name="connsiteX1" fmla="*/ 2065213 w 3667693"/>
                  <a:gd name="connsiteY1" fmla="*/ 2705210 h 3926904"/>
                  <a:gd name="connsiteX2" fmla="*/ 1700341 w 3667693"/>
                  <a:gd name="connsiteY2" fmla="*/ 2303486 h 3926904"/>
                  <a:gd name="connsiteX3" fmla="*/ 931792 w 3667693"/>
                  <a:gd name="connsiteY3" fmla="*/ 2043396 h 3926904"/>
                  <a:gd name="connsiteX4" fmla="*/ 475680 w 3667693"/>
                  <a:gd name="connsiteY4" fmla="*/ 1878409 h 3926904"/>
                  <a:gd name="connsiteX5" fmla="*/ 337865 w 3667693"/>
                  <a:gd name="connsiteY5" fmla="*/ 1676571 h 3926904"/>
                  <a:gd name="connsiteX6" fmla="*/ 553290 w 3667693"/>
                  <a:gd name="connsiteY6" fmla="*/ 1335008 h 3926904"/>
                  <a:gd name="connsiteX7" fmla="*/ 1211241 w 3667693"/>
                  <a:gd name="connsiteY7" fmla="*/ 906113 h 3926904"/>
                  <a:gd name="connsiteX8" fmla="*/ 3144334 w 3667693"/>
                  <a:gd name="connsiteY8" fmla="*/ 440277 h 3926904"/>
                  <a:gd name="connsiteX9" fmla="*/ 3388885 w 3667693"/>
                  <a:gd name="connsiteY9" fmla="*/ 531473 h 3926904"/>
                  <a:gd name="connsiteX10" fmla="*/ 3229714 w 3667693"/>
                  <a:gd name="connsiteY10" fmla="*/ 809012 h 3926904"/>
                  <a:gd name="connsiteX11" fmla="*/ 2639694 w 3667693"/>
                  <a:gd name="connsiteY11" fmla="*/ 1185516 h 3926904"/>
                  <a:gd name="connsiteX12" fmla="*/ 2486384 w 3667693"/>
                  <a:gd name="connsiteY12" fmla="*/ 1292252 h 3926904"/>
                  <a:gd name="connsiteX13" fmla="*/ 2562084 w 3667693"/>
                  <a:gd name="connsiteY13" fmla="*/ 1344643 h 3926904"/>
                  <a:gd name="connsiteX14" fmla="*/ 3045368 w 3667693"/>
                  <a:gd name="connsiteY14" fmla="*/ 1199102 h 3926904"/>
                  <a:gd name="connsiteX15" fmla="*/ 3544148 w 3667693"/>
                  <a:gd name="connsiteY15" fmla="*/ 849770 h 3926904"/>
                  <a:gd name="connsiteX16" fmla="*/ 3662516 w 3667693"/>
                  <a:gd name="connsiteY16" fmla="*/ 508208 h 3926904"/>
                  <a:gd name="connsiteX17" fmla="*/ 3373345 w 3667693"/>
                  <a:gd name="connsiteY17" fmla="*/ 104486 h 3926904"/>
                  <a:gd name="connsiteX18" fmla="*/ 2678543 w 3667693"/>
                  <a:gd name="connsiteY18" fmla="*/ 5521 h 3926904"/>
                  <a:gd name="connsiteX19" fmla="*/ 1671260 w 3667693"/>
                  <a:gd name="connsiteY19" fmla="*/ 215129 h 3926904"/>
                  <a:gd name="connsiteX20" fmla="*/ 475680 w 3667693"/>
                  <a:gd name="connsiteY20" fmla="*/ 845907 h 3926904"/>
                  <a:gd name="connsiteX21" fmla="*/ 62280 w 3667693"/>
                  <a:gd name="connsiteY21" fmla="*/ 1350548 h 3926904"/>
                  <a:gd name="connsiteX22" fmla="*/ 27338 w 3667693"/>
                  <a:gd name="connsiteY22" fmla="*/ 1785304 h 3926904"/>
                  <a:gd name="connsiteX23" fmla="*/ 407750 w 3667693"/>
                  <a:gd name="connsiteY23" fmla="*/ 2101648 h 3926904"/>
                  <a:gd name="connsiteX24" fmla="*/ 1446112 w 3667693"/>
                  <a:gd name="connsiteY24" fmla="*/ 2417992 h 3926904"/>
                  <a:gd name="connsiteX25" fmla="*/ 1715881 w 3667693"/>
                  <a:gd name="connsiteY25" fmla="*/ 2577118 h 3926904"/>
                  <a:gd name="connsiteX26" fmla="*/ 1770226 w 3667693"/>
                  <a:gd name="connsiteY26" fmla="*/ 2784817 h 3926904"/>
                  <a:gd name="connsiteX27" fmla="*/ 1560617 w 3667693"/>
                  <a:gd name="connsiteY27" fmla="*/ 3077851 h 3926904"/>
                  <a:gd name="connsiteX28" fmla="*/ 1067654 w 3667693"/>
                  <a:gd name="connsiteY28" fmla="*/ 3382563 h 3926904"/>
                  <a:gd name="connsiteX29" fmla="*/ 429106 w 3667693"/>
                  <a:gd name="connsiteY29" fmla="*/ 3576631 h 3926904"/>
                  <a:gd name="connsiteX30" fmla="*/ 227267 w 3667693"/>
                  <a:gd name="connsiteY30" fmla="*/ 3559138 h 3926904"/>
                  <a:gd name="connsiteX31" fmla="*/ 368945 w 3667693"/>
                  <a:gd name="connsiteY31" fmla="*/ 3382518 h 3926904"/>
                  <a:gd name="connsiteX32" fmla="*/ 1042435 w 3667693"/>
                  <a:gd name="connsiteY32" fmla="*/ 3081714 h 3926904"/>
                  <a:gd name="connsiteX33" fmla="*/ 1026895 w 3667693"/>
                  <a:gd name="connsiteY33" fmla="*/ 2986611 h 3926904"/>
                  <a:gd name="connsiteX34" fmla="*/ 590186 w 3667693"/>
                  <a:gd name="connsiteY34" fmla="*/ 3099207 h 3926904"/>
                  <a:gd name="connsiteX35" fmla="*/ 130211 w 3667693"/>
                  <a:gd name="connsiteY35" fmla="*/ 3357344 h 3926904"/>
                  <a:gd name="connsiteX36" fmla="*/ 19568 w 3667693"/>
                  <a:gd name="connsiteY36" fmla="*/ 3576676 h 3926904"/>
                  <a:gd name="connsiteX37" fmla="*/ 209774 w 3667693"/>
                  <a:gd name="connsiteY37" fmla="*/ 3854214 h 3926904"/>
                  <a:gd name="connsiteX38" fmla="*/ 797840 w 3667693"/>
                  <a:gd name="connsiteY38" fmla="*/ 3900789 h 3926904"/>
                  <a:gd name="connsiteX39" fmla="*/ 1587745 w 3667693"/>
                  <a:gd name="connsiteY39" fmla="*/ 3553366 h 3926904"/>
                  <a:gd name="connsiteX40" fmla="*/ 1981743 w 3667693"/>
                  <a:gd name="connsiteY40" fmla="*/ 3151598 h 3926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3667693" h="3926904">
                    <a:moveTo>
                      <a:pt x="1981743" y="3151598"/>
                    </a:moveTo>
                    <a:cubicBezTo>
                      <a:pt x="2063260" y="3019644"/>
                      <a:pt x="2102065" y="2858520"/>
                      <a:pt x="2065213" y="2705210"/>
                    </a:cubicBezTo>
                    <a:cubicBezTo>
                      <a:pt x="2022546" y="2516957"/>
                      <a:pt x="1863375" y="2388866"/>
                      <a:pt x="1700341" y="2303486"/>
                    </a:cubicBezTo>
                    <a:cubicBezTo>
                      <a:pt x="1457745" y="2181211"/>
                      <a:pt x="1191838" y="2115234"/>
                      <a:pt x="931792" y="2043396"/>
                    </a:cubicBezTo>
                    <a:cubicBezTo>
                      <a:pt x="776529" y="1998775"/>
                      <a:pt x="617358" y="1958017"/>
                      <a:pt x="475680" y="1878409"/>
                    </a:cubicBezTo>
                    <a:cubicBezTo>
                      <a:pt x="399980" y="1837651"/>
                      <a:pt x="330096" y="1767811"/>
                      <a:pt x="337865" y="1676571"/>
                    </a:cubicBezTo>
                    <a:cubicBezTo>
                      <a:pt x="353405" y="1536847"/>
                      <a:pt x="454324" y="1426204"/>
                      <a:pt x="553290" y="1335008"/>
                    </a:cubicBezTo>
                    <a:cubicBezTo>
                      <a:pt x="749312" y="1160342"/>
                      <a:pt x="980276" y="1028343"/>
                      <a:pt x="1211241" y="906113"/>
                    </a:cubicBezTo>
                    <a:cubicBezTo>
                      <a:pt x="1805123" y="597494"/>
                      <a:pt x="2472798" y="416967"/>
                      <a:pt x="3144334" y="440277"/>
                    </a:cubicBezTo>
                    <a:cubicBezTo>
                      <a:pt x="3229714" y="448003"/>
                      <a:pt x="3338403" y="446093"/>
                      <a:pt x="3388885" y="531473"/>
                    </a:cubicBezTo>
                    <a:cubicBezTo>
                      <a:pt x="3384978" y="644069"/>
                      <a:pt x="3309321" y="737218"/>
                      <a:pt x="3229714" y="809012"/>
                    </a:cubicBezTo>
                    <a:cubicBezTo>
                      <a:pt x="3055047" y="968138"/>
                      <a:pt x="2841532" y="1071011"/>
                      <a:pt x="2639694" y="1185516"/>
                    </a:cubicBezTo>
                    <a:cubicBezTo>
                      <a:pt x="2585349" y="1216596"/>
                      <a:pt x="2527142" y="1245677"/>
                      <a:pt x="2486384" y="1292252"/>
                    </a:cubicBezTo>
                    <a:cubicBezTo>
                      <a:pt x="2466981" y="1336917"/>
                      <a:pt x="2531005" y="1346596"/>
                      <a:pt x="2562084" y="1344643"/>
                    </a:cubicBezTo>
                    <a:cubicBezTo>
                      <a:pt x="2730934" y="1333010"/>
                      <a:pt x="2892014" y="1267033"/>
                      <a:pt x="3045368" y="1199102"/>
                    </a:cubicBezTo>
                    <a:cubicBezTo>
                      <a:pt x="3227805" y="1109816"/>
                      <a:pt x="3406378" y="1001127"/>
                      <a:pt x="3544148" y="849770"/>
                    </a:cubicBezTo>
                    <a:cubicBezTo>
                      <a:pt x="3627619" y="758574"/>
                      <a:pt x="3685826" y="634346"/>
                      <a:pt x="3662516" y="508208"/>
                    </a:cubicBezTo>
                    <a:cubicBezTo>
                      <a:pt x="3639207" y="335451"/>
                      <a:pt x="3515023" y="197680"/>
                      <a:pt x="3373345" y="104486"/>
                    </a:cubicBezTo>
                    <a:cubicBezTo>
                      <a:pt x="3165690" y="-19698"/>
                      <a:pt x="2911416" y="-2249"/>
                      <a:pt x="2678543" y="5521"/>
                    </a:cubicBezTo>
                    <a:cubicBezTo>
                      <a:pt x="2335027" y="28830"/>
                      <a:pt x="1995374" y="98670"/>
                      <a:pt x="1671260" y="215129"/>
                    </a:cubicBezTo>
                    <a:cubicBezTo>
                      <a:pt x="1246227" y="368439"/>
                      <a:pt x="828920" y="562552"/>
                      <a:pt x="475680" y="845907"/>
                    </a:cubicBezTo>
                    <a:cubicBezTo>
                      <a:pt x="306830" y="983722"/>
                      <a:pt x="149613" y="1146756"/>
                      <a:pt x="62280" y="1350548"/>
                    </a:cubicBezTo>
                    <a:cubicBezTo>
                      <a:pt x="4073" y="1484456"/>
                      <a:pt x="-25053" y="1643627"/>
                      <a:pt x="27338" y="1785304"/>
                    </a:cubicBezTo>
                    <a:cubicBezTo>
                      <a:pt x="95269" y="1944431"/>
                      <a:pt x="256349" y="2033717"/>
                      <a:pt x="407750" y="2101648"/>
                    </a:cubicBezTo>
                    <a:cubicBezTo>
                      <a:pt x="743496" y="2239419"/>
                      <a:pt x="1104505" y="2293807"/>
                      <a:pt x="1446112" y="2417992"/>
                    </a:cubicBezTo>
                    <a:cubicBezTo>
                      <a:pt x="1543169" y="2456796"/>
                      <a:pt x="1642134" y="2499508"/>
                      <a:pt x="1715881" y="2577118"/>
                    </a:cubicBezTo>
                    <a:cubicBezTo>
                      <a:pt x="1766363" y="2629554"/>
                      <a:pt x="1797398" y="2712979"/>
                      <a:pt x="1770226" y="2784817"/>
                    </a:cubicBezTo>
                    <a:cubicBezTo>
                      <a:pt x="1733330" y="2901232"/>
                      <a:pt x="1651813" y="2996335"/>
                      <a:pt x="1560617" y="3077851"/>
                    </a:cubicBezTo>
                    <a:cubicBezTo>
                      <a:pt x="1415077" y="3205943"/>
                      <a:pt x="1242320" y="3301046"/>
                      <a:pt x="1067654" y="3382563"/>
                    </a:cubicBezTo>
                    <a:cubicBezTo>
                      <a:pt x="863862" y="3473803"/>
                      <a:pt x="650391" y="3545596"/>
                      <a:pt x="429106" y="3576631"/>
                    </a:cubicBezTo>
                    <a:cubicBezTo>
                      <a:pt x="361175" y="3582448"/>
                      <a:pt x="289382" y="3594080"/>
                      <a:pt x="227267" y="3559138"/>
                    </a:cubicBezTo>
                    <a:cubicBezTo>
                      <a:pt x="231130" y="3475712"/>
                      <a:pt x="308784" y="3427184"/>
                      <a:pt x="368945" y="3382518"/>
                    </a:cubicBezTo>
                    <a:cubicBezTo>
                      <a:pt x="576599" y="3250564"/>
                      <a:pt x="811426" y="3167094"/>
                      <a:pt x="1042435" y="3081714"/>
                    </a:cubicBezTo>
                    <a:cubicBezTo>
                      <a:pt x="1077377" y="3060358"/>
                      <a:pt x="1077377" y="2990474"/>
                      <a:pt x="1026895" y="2986611"/>
                    </a:cubicBezTo>
                    <a:cubicBezTo>
                      <a:pt x="877448" y="3000197"/>
                      <a:pt x="731908" y="3048726"/>
                      <a:pt x="590186" y="3099207"/>
                    </a:cubicBezTo>
                    <a:cubicBezTo>
                      <a:pt x="427152" y="3165185"/>
                      <a:pt x="262209" y="3237022"/>
                      <a:pt x="130211" y="3357344"/>
                    </a:cubicBezTo>
                    <a:cubicBezTo>
                      <a:pt x="72003" y="3413598"/>
                      <a:pt x="11798" y="3489298"/>
                      <a:pt x="19568" y="3576676"/>
                    </a:cubicBezTo>
                    <a:cubicBezTo>
                      <a:pt x="21522" y="3696997"/>
                      <a:pt x="104948" y="3803733"/>
                      <a:pt x="209774" y="3854214"/>
                    </a:cubicBezTo>
                    <a:cubicBezTo>
                      <a:pt x="392210" y="3943501"/>
                      <a:pt x="603772" y="3939594"/>
                      <a:pt x="797840" y="3900789"/>
                    </a:cubicBezTo>
                    <a:cubicBezTo>
                      <a:pt x="1079242" y="3836721"/>
                      <a:pt x="1349056" y="3718353"/>
                      <a:pt x="1587745" y="3553366"/>
                    </a:cubicBezTo>
                    <a:cubicBezTo>
                      <a:pt x="1741100" y="3444721"/>
                      <a:pt x="1884731" y="3314632"/>
                      <a:pt x="1981743" y="3151598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6" name="任意多边形: 形状 805">
                <a:extLst>
                  <a:ext uri="{FF2B5EF4-FFF2-40B4-BE49-F238E27FC236}">
                    <a16:creationId xmlns:a16="http://schemas.microsoft.com/office/drawing/2014/main" id="{2B431FF0-C09E-B88F-94FF-AF1C35B097C5}"/>
                  </a:ext>
                </a:extLst>
              </p:cNvPr>
              <p:cNvSpPr/>
              <p:nvPr/>
            </p:nvSpPr>
            <p:spPr>
              <a:xfrm>
                <a:off x="7507048" y="1693615"/>
                <a:ext cx="806920" cy="885052"/>
              </a:xfrm>
              <a:custGeom>
                <a:avLst/>
                <a:gdLst>
                  <a:gd name="connsiteX0" fmla="*/ 727835 w 806920"/>
                  <a:gd name="connsiteY0" fmla="*/ 364872 h 885052"/>
                  <a:gd name="connsiteX1" fmla="*/ 801581 w 806920"/>
                  <a:gd name="connsiteY1" fmla="*/ 201838 h 885052"/>
                  <a:gd name="connsiteX2" fmla="*/ 557031 w 806920"/>
                  <a:gd name="connsiteY2" fmla="*/ 0 h 885052"/>
                  <a:gd name="connsiteX3" fmla="*/ 456112 w 806920"/>
                  <a:gd name="connsiteY3" fmla="*/ 73747 h 885052"/>
                  <a:gd name="connsiteX4" fmla="*/ 203792 w 806920"/>
                  <a:gd name="connsiteY4" fmla="*/ 442526 h 885052"/>
                  <a:gd name="connsiteX5" fmla="*/ 3907 w 806920"/>
                  <a:gd name="connsiteY5" fmla="*/ 836524 h 885052"/>
                  <a:gd name="connsiteX6" fmla="*/ 0 w 806920"/>
                  <a:gd name="connsiteY6" fmla="*/ 885052 h 885052"/>
                  <a:gd name="connsiteX7" fmla="*/ 48528 w 806920"/>
                  <a:gd name="connsiteY7" fmla="*/ 877282 h 885052"/>
                  <a:gd name="connsiteX8" fmla="*/ 727835 w 806920"/>
                  <a:gd name="connsiteY8" fmla="*/ 364872 h 88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6920" h="885052">
                    <a:moveTo>
                      <a:pt x="727835" y="364872"/>
                    </a:moveTo>
                    <a:cubicBezTo>
                      <a:pt x="766639" y="320251"/>
                      <a:pt x="824891" y="267815"/>
                      <a:pt x="801581" y="201838"/>
                    </a:cubicBezTo>
                    <a:cubicBezTo>
                      <a:pt x="751144" y="104782"/>
                      <a:pt x="652134" y="46575"/>
                      <a:pt x="557031" y="0"/>
                    </a:cubicBezTo>
                    <a:cubicBezTo>
                      <a:pt x="520135" y="19402"/>
                      <a:pt x="483284" y="42712"/>
                      <a:pt x="456112" y="73747"/>
                    </a:cubicBezTo>
                    <a:cubicBezTo>
                      <a:pt x="357146" y="184390"/>
                      <a:pt x="279492" y="314435"/>
                      <a:pt x="203792" y="442526"/>
                    </a:cubicBezTo>
                    <a:cubicBezTo>
                      <a:pt x="130045" y="570618"/>
                      <a:pt x="58207" y="700663"/>
                      <a:pt x="3907" y="836524"/>
                    </a:cubicBezTo>
                    <a:cubicBezTo>
                      <a:pt x="1953" y="850110"/>
                      <a:pt x="0" y="873419"/>
                      <a:pt x="0" y="885052"/>
                    </a:cubicBezTo>
                    <a:cubicBezTo>
                      <a:pt x="11676" y="883143"/>
                      <a:pt x="36895" y="879236"/>
                      <a:pt x="48528" y="877282"/>
                    </a:cubicBezTo>
                    <a:cubicBezTo>
                      <a:pt x="285353" y="720021"/>
                      <a:pt x="527950" y="566710"/>
                      <a:pt x="727835" y="364872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" name="任意多边形: 形状 806">
                <a:extLst>
                  <a:ext uri="{FF2B5EF4-FFF2-40B4-BE49-F238E27FC236}">
                    <a16:creationId xmlns:a16="http://schemas.microsoft.com/office/drawing/2014/main" id="{5DE3A521-9ACB-48A3-6631-21D409D3A579}"/>
                  </a:ext>
                </a:extLst>
              </p:cNvPr>
              <p:cNvSpPr/>
              <p:nvPr/>
            </p:nvSpPr>
            <p:spPr>
              <a:xfrm>
                <a:off x="8545990" y="2580410"/>
                <a:ext cx="2963881" cy="3906895"/>
              </a:xfrm>
              <a:custGeom>
                <a:avLst/>
                <a:gdLst>
                  <a:gd name="connsiteX0" fmla="*/ 2953383 w 2963881"/>
                  <a:gd name="connsiteY0" fmla="*/ 454326 h 3906895"/>
                  <a:gd name="connsiteX1" fmla="*/ 2720465 w 2963881"/>
                  <a:gd name="connsiteY1" fmla="*/ 103040 h 3906895"/>
                  <a:gd name="connsiteX2" fmla="*/ 2565202 w 2963881"/>
                  <a:gd name="connsiteY2" fmla="*/ 167 h 3906895"/>
                  <a:gd name="connsiteX3" fmla="*/ 1847090 w 2963881"/>
                  <a:gd name="connsiteY3" fmla="*/ 236947 h 3906895"/>
                  <a:gd name="connsiteX4" fmla="*/ 1016427 w 2963881"/>
                  <a:gd name="connsiteY4" fmla="*/ 922070 h 3906895"/>
                  <a:gd name="connsiteX5" fmla="*/ 577763 w 2963881"/>
                  <a:gd name="connsiteY5" fmla="*/ 1754687 h 3906895"/>
                  <a:gd name="connsiteX6" fmla="*/ 595256 w 2963881"/>
                  <a:gd name="connsiteY6" fmla="*/ 2133145 h 3906895"/>
                  <a:gd name="connsiteX7" fmla="*/ 799049 w 2963881"/>
                  <a:gd name="connsiteY7" fmla="*/ 2348570 h 3906895"/>
                  <a:gd name="connsiteX8" fmla="*/ 981485 w 2963881"/>
                  <a:gd name="connsiteY8" fmla="*/ 2226295 h 3906895"/>
                  <a:gd name="connsiteX9" fmla="*/ 1404563 w 2963881"/>
                  <a:gd name="connsiteY9" fmla="*/ 1775999 h 3906895"/>
                  <a:gd name="connsiteX10" fmla="*/ 1883941 w 2963881"/>
                  <a:gd name="connsiteY10" fmla="*/ 1343196 h 3906895"/>
                  <a:gd name="connsiteX11" fmla="*/ 2217734 w 2963881"/>
                  <a:gd name="connsiteY11" fmla="*/ 1071474 h 3906895"/>
                  <a:gd name="connsiteX12" fmla="*/ 1817920 w 2963881"/>
                  <a:gd name="connsiteY12" fmla="*/ 1938988 h 3906895"/>
                  <a:gd name="connsiteX13" fmla="*/ 1784887 w 2963881"/>
                  <a:gd name="connsiteY13" fmla="*/ 1997240 h 3906895"/>
                  <a:gd name="connsiteX14" fmla="*/ 845534 w 2963881"/>
                  <a:gd name="connsiteY14" fmla="*/ 2515422 h 3906895"/>
                  <a:gd name="connsiteX15" fmla="*/ 135193 w 2963881"/>
                  <a:gd name="connsiteY15" fmla="*/ 3262614 h 3906895"/>
                  <a:gd name="connsiteX16" fmla="*/ 11009 w 2963881"/>
                  <a:gd name="connsiteY16" fmla="*/ 3714820 h 3906895"/>
                  <a:gd name="connsiteX17" fmla="*/ 253605 w 2963881"/>
                  <a:gd name="connsiteY17" fmla="*/ 3905026 h 3906895"/>
                  <a:gd name="connsiteX18" fmla="*/ 798960 w 2963881"/>
                  <a:gd name="connsiteY18" fmla="*/ 3734222 h 3906895"/>
                  <a:gd name="connsiteX19" fmla="*/ 1486036 w 2963881"/>
                  <a:gd name="connsiteY19" fmla="*/ 3080179 h 3906895"/>
                  <a:gd name="connsiteX20" fmla="*/ 2155620 w 2963881"/>
                  <a:gd name="connsiteY20" fmla="*/ 2119470 h 3906895"/>
                  <a:gd name="connsiteX21" fmla="*/ 2338055 w 2963881"/>
                  <a:gd name="connsiteY21" fmla="*/ 1987472 h 3906895"/>
                  <a:gd name="connsiteX22" fmla="*/ 2235183 w 2963881"/>
                  <a:gd name="connsiteY22" fmla="*/ 1958346 h 3906895"/>
                  <a:gd name="connsiteX23" fmla="*/ 2640814 w 2963881"/>
                  <a:gd name="connsiteY23" fmla="*/ 1147085 h 3906895"/>
                  <a:gd name="connsiteX24" fmla="*/ 2588378 w 2963881"/>
                  <a:gd name="connsiteY24" fmla="*/ 1028717 h 3906895"/>
                  <a:gd name="connsiteX25" fmla="*/ 2372953 w 2963881"/>
                  <a:gd name="connsiteY25" fmla="*/ 900581 h 3906895"/>
                  <a:gd name="connsiteX26" fmla="*/ 2250678 w 2963881"/>
                  <a:gd name="connsiteY26" fmla="*/ 929707 h 3906895"/>
                  <a:gd name="connsiteX27" fmla="*/ 1749944 w 2963881"/>
                  <a:gd name="connsiteY27" fmla="*/ 1265498 h 3906895"/>
                  <a:gd name="connsiteX28" fmla="*/ 905695 w 2963881"/>
                  <a:gd name="connsiteY28" fmla="*/ 1946713 h 3906895"/>
                  <a:gd name="connsiteX29" fmla="*/ 1367624 w 2963881"/>
                  <a:gd name="connsiteY29" fmla="*/ 1156764 h 3906895"/>
                  <a:gd name="connsiteX30" fmla="*/ 1868358 w 2963881"/>
                  <a:gd name="connsiteY30" fmla="*/ 722008 h 3906895"/>
                  <a:gd name="connsiteX31" fmla="*/ 2623364 w 2963881"/>
                  <a:gd name="connsiteY31" fmla="*/ 432792 h 3906895"/>
                  <a:gd name="connsiteX32" fmla="*/ 2873731 w 2963881"/>
                  <a:gd name="connsiteY32" fmla="*/ 570607 h 3906895"/>
                  <a:gd name="connsiteX33" fmla="*/ 2805800 w 2963881"/>
                  <a:gd name="connsiteY33" fmla="*/ 799617 h 3906895"/>
                  <a:gd name="connsiteX34" fmla="*/ 2889271 w 2963881"/>
                  <a:gd name="connsiteY34" fmla="*/ 772445 h 3906895"/>
                  <a:gd name="connsiteX35" fmla="*/ 2953383 w 2963881"/>
                  <a:gd name="connsiteY35" fmla="*/ 454326 h 3906895"/>
                  <a:gd name="connsiteX36" fmla="*/ 1284242 w 2963881"/>
                  <a:gd name="connsiteY36" fmla="*/ 2800775 h 3906895"/>
                  <a:gd name="connsiteX37" fmla="*/ 742751 w 2963881"/>
                  <a:gd name="connsiteY37" fmla="*/ 3386932 h 3906895"/>
                  <a:gd name="connsiteX38" fmla="*/ 315764 w 2963881"/>
                  <a:gd name="connsiteY38" fmla="*/ 3666425 h 3906895"/>
                  <a:gd name="connsiteX39" fmla="*/ 218707 w 2963881"/>
                  <a:gd name="connsiteY39" fmla="*/ 3637299 h 3906895"/>
                  <a:gd name="connsiteX40" fmla="*/ 480707 w 2963881"/>
                  <a:gd name="connsiteY40" fmla="*/ 3121070 h 3906895"/>
                  <a:gd name="connsiteX41" fmla="*/ 1260933 w 2963881"/>
                  <a:gd name="connsiteY41" fmla="*/ 2426268 h 3906895"/>
                  <a:gd name="connsiteX42" fmla="*/ 1711229 w 2963881"/>
                  <a:gd name="connsiteY42" fmla="*/ 2160362 h 3906895"/>
                  <a:gd name="connsiteX43" fmla="*/ 1284242 w 2963881"/>
                  <a:gd name="connsiteY43" fmla="*/ 2800775 h 3906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963881" h="3906895">
                    <a:moveTo>
                      <a:pt x="2953383" y="454326"/>
                    </a:moveTo>
                    <a:cubicBezTo>
                      <a:pt x="2885452" y="332006"/>
                      <a:pt x="2821429" y="203959"/>
                      <a:pt x="2720465" y="103040"/>
                    </a:cubicBezTo>
                    <a:cubicBezTo>
                      <a:pt x="2673891" y="60328"/>
                      <a:pt x="2635086" y="-3696"/>
                      <a:pt x="2565202" y="167"/>
                    </a:cubicBezTo>
                    <a:cubicBezTo>
                      <a:pt x="2309019" y="15662"/>
                      <a:pt x="2068375" y="116626"/>
                      <a:pt x="1847090" y="236947"/>
                    </a:cubicBezTo>
                    <a:cubicBezTo>
                      <a:pt x="1530747" y="411614"/>
                      <a:pt x="1241530" y="638715"/>
                      <a:pt x="1016427" y="922070"/>
                    </a:cubicBezTo>
                    <a:cubicBezTo>
                      <a:pt x="822358" y="1170483"/>
                      <a:pt x="649602" y="1446069"/>
                      <a:pt x="577763" y="1754687"/>
                    </a:cubicBezTo>
                    <a:cubicBezTo>
                      <a:pt x="554498" y="1880825"/>
                      <a:pt x="538958" y="2014777"/>
                      <a:pt x="595256" y="2133145"/>
                    </a:cubicBezTo>
                    <a:cubicBezTo>
                      <a:pt x="636015" y="2222432"/>
                      <a:pt x="690360" y="2333075"/>
                      <a:pt x="799049" y="2348570"/>
                    </a:cubicBezTo>
                    <a:cubicBezTo>
                      <a:pt x="876703" y="2338847"/>
                      <a:pt x="929094" y="2276776"/>
                      <a:pt x="981485" y="2226295"/>
                    </a:cubicBezTo>
                    <a:cubicBezTo>
                      <a:pt x="1123162" y="2076847"/>
                      <a:pt x="1253208" y="1915723"/>
                      <a:pt x="1404563" y="1775999"/>
                    </a:cubicBezTo>
                    <a:cubicBezTo>
                      <a:pt x="1559827" y="1626551"/>
                      <a:pt x="1722862" y="1486827"/>
                      <a:pt x="1883941" y="1343196"/>
                    </a:cubicBezTo>
                    <a:cubicBezTo>
                      <a:pt x="1992631" y="1250002"/>
                      <a:pt x="2099365" y="1152990"/>
                      <a:pt x="2217734" y="1071474"/>
                    </a:cubicBezTo>
                    <a:cubicBezTo>
                      <a:pt x="2089642" y="1362599"/>
                      <a:pt x="1949918" y="1649861"/>
                      <a:pt x="1817920" y="1938988"/>
                    </a:cubicBezTo>
                    <a:cubicBezTo>
                      <a:pt x="1808197" y="1958390"/>
                      <a:pt x="1802380" y="1983654"/>
                      <a:pt x="1784887" y="1997240"/>
                    </a:cubicBezTo>
                    <a:cubicBezTo>
                      <a:pt x="1447187" y="2119515"/>
                      <a:pt x="1125027" y="2292228"/>
                      <a:pt x="845534" y="2515422"/>
                    </a:cubicBezTo>
                    <a:cubicBezTo>
                      <a:pt x="583535" y="2740570"/>
                      <a:pt x="325354" y="2973487"/>
                      <a:pt x="135193" y="3262614"/>
                    </a:cubicBezTo>
                    <a:cubicBezTo>
                      <a:pt x="49813" y="3394613"/>
                      <a:pt x="-29794" y="3553740"/>
                      <a:pt x="11009" y="3714820"/>
                    </a:cubicBezTo>
                    <a:cubicBezTo>
                      <a:pt x="36227" y="3825462"/>
                      <a:pt x="142963" y="3901163"/>
                      <a:pt x="253605" y="3905026"/>
                    </a:cubicBezTo>
                    <a:cubicBezTo>
                      <a:pt x="449627" y="3920565"/>
                      <a:pt x="637880" y="3837095"/>
                      <a:pt x="798960" y="3734222"/>
                    </a:cubicBezTo>
                    <a:cubicBezTo>
                      <a:pt x="1066776" y="3561510"/>
                      <a:pt x="1282245" y="3322776"/>
                      <a:pt x="1486036" y="3080179"/>
                    </a:cubicBezTo>
                    <a:cubicBezTo>
                      <a:pt x="1728633" y="2775467"/>
                      <a:pt x="1953782" y="2455261"/>
                      <a:pt x="2155620" y="2119470"/>
                    </a:cubicBezTo>
                    <a:cubicBezTo>
                      <a:pt x="2194425" y="2045679"/>
                      <a:pt x="2330285" y="2088391"/>
                      <a:pt x="2338055" y="1987472"/>
                    </a:cubicBezTo>
                    <a:cubicBezTo>
                      <a:pt x="2307020" y="1968069"/>
                      <a:pt x="2270125" y="1960300"/>
                      <a:pt x="2235183" y="1958346"/>
                    </a:cubicBezTo>
                    <a:cubicBezTo>
                      <a:pt x="2371044" y="1688577"/>
                      <a:pt x="2534078" y="1432394"/>
                      <a:pt x="2640814" y="1147085"/>
                    </a:cubicBezTo>
                    <a:cubicBezTo>
                      <a:pt x="2660215" y="1100510"/>
                      <a:pt x="2623364" y="1055889"/>
                      <a:pt x="2588378" y="1028717"/>
                    </a:cubicBezTo>
                    <a:cubicBezTo>
                      <a:pt x="2522400" y="976326"/>
                      <a:pt x="2452516" y="927754"/>
                      <a:pt x="2372953" y="900581"/>
                    </a:cubicBezTo>
                    <a:cubicBezTo>
                      <a:pt x="2330285" y="885086"/>
                      <a:pt x="2287574" y="912258"/>
                      <a:pt x="2250678" y="929707"/>
                    </a:cubicBezTo>
                    <a:cubicBezTo>
                      <a:pt x="2076011" y="1026764"/>
                      <a:pt x="1911025" y="1145132"/>
                      <a:pt x="1749944" y="1265498"/>
                    </a:cubicBezTo>
                    <a:cubicBezTo>
                      <a:pt x="1462727" y="1486738"/>
                      <a:pt x="1181281" y="1713840"/>
                      <a:pt x="905695" y="1946713"/>
                    </a:cubicBezTo>
                    <a:cubicBezTo>
                      <a:pt x="963902" y="1640049"/>
                      <a:pt x="1158015" y="1380003"/>
                      <a:pt x="1367624" y="1156764"/>
                    </a:cubicBezTo>
                    <a:cubicBezTo>
                      <a:pt x="1520934" y="999547"/>
                      <a:pt x="1676243" y="836513"/>
                      <a:pt x="1868358" y="722008"/>
                    </a:cubicBezTo>
                    <a:cubicBezTo>
                      <a:pt x="2097412" y="580330"/>
                      <a:pt x="2347735" y="444469"/>
                      <a:pt x="2623364" y="432792"/>
                    </a:cubicBezTo>
                    <a:cubicBezTo>
                      <a:pt x="2720377" y="432792"/>
                      <a:pt x="2844605" y="463827"/>
                      <a:pt x="2873731" y="570607"/>
                    </a:cubicBezTo>
                    <a:cubicBezTo>
                      <a:pt x="2891180" y="654077"/>
                      <a:pt x="2834926" y="725871"/>
                      <a:pt x="2805800" y="799617"/>
                    </a:cubicBezTo>
                    <a:cubicBezTo>
                      <a:pt x="2823249" y="850055"/>
                      <a:pt x="2873731" y="797664"/>
                      <a:pt x="2889271" y="772445"/>
                    </a:cubicBezTo>
                    <a:cubicBezTo>
                      <a:pt x="2941750" y="679473"/>
                      <a:pt x="2984418" y="562970"/>
                      <a:pt x="2953383" y="454326"/>
                    </a:cubicBezTo>
                    <a:close/>
                    <a:moveTo>
                      <a:pt x="1284242" y="2800775"/>
                    </a:moveTo>
                    <a:cubicBezTo>
                      <a:pt x="1125116" y="3014290"/>
                      <a:pt x="938773" y="3208359"/>
                      <a:pt x="742751" y="3386932"/>
                    </a:cubicBezTo>
                    <a:cubicBezTo>
                      <a:pt x="612750" y="3497530"/>
                      <a:pt x="480751" y="3613989"/>
                      <a:pt x="315764" y="3666425"/>
                    </a:cubicBezTo>
                    <a:cubicBezTo>
                      <a:pt x="282775" y="3674195"/>
                      <a:pt x="220661" y="3687781"/>
                      <a:pt x="218707" y="3637299"/>
                    </a:cubicBezTo>
                    <a:cubicBezTo>
                      <a:pt x="232294" y="3437414"/>
                      <a:pt x="360385" y="3270518"/>
                      <a:pt x="480707" y="3121070"/>
                    </a:cubicBezTo>
                    <a:cubicBezTo>
                      <a:pt x="705855" y="2855208"/>
                      <a:pt x="977577" y="2628107"/>
                      <a:pt x="1260933" y="2426268"/>
                    </a:cubicBezTo>
                    <a:cubicBezTo>
                      <a:pt x="1404563" y="2327258"/>
                      <a:pt x="1552057" y="2234109"/>
                      <a:pt x="1711229" y="2160362"/>
                    </a:cubicBezTo>
                    <a:cubicBezTo>
                      <a:pt x="1579274" y="2379605"/>
                      <a:pt x="1441459" y="2598892"/>
                      <a:pt x="1284242" y="2800775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8" name="任意多边形: 形状 807">
                <a:extLst>
                  <a:ext uri="{FF2B5EF4-FFF2-40B4-BE49-F238E27FC236}">
                    <a16:creationId xmlns:a16="http://schemas.microsoft.com/office/drawing/2014/main" id="{CE011636-4388-ABCA-AF30-DF4A5050D7B3}"/>
                  </a:ext>
                </a:extLst>
              </p:cNvPr>
              <p:cNvSpPr/>
              <p:nvPr/>
            </p:nvSpPr>
            <p:spPr>
              <a:xfrm>
                <a:off x="1682208" y="2652415"/>
                <a:ext cx="3108014" cy="3137422"/>
              </a:xfrm>
              <a:custGeom>
                <a:avLst/>
                <a:gdLst>
                  <a:gd name="connsiteX0" fmla="*/ 3099932 w 3108014"/>
                  <a:gd name="connsiteY0" fmla="*/ 421126 h 3137422"/>
                  <a:gd name="connsiteX1" fmla="*/ 3037818 w 3108014"/>
                  <a:gd name="connsiteY1" fmla="*/ 194068 h 3137422"/>
                  <a:gd name="connsiteX2" fmla="*/ 2750556 w 3108014"/>
                  <a:gd name="connsiteY2" fmla="*/ 0 h 3137422"/>
                  <a:gd name="connsiteX3" fmla="*/ 2383730 w 3108014"/>
                  <a:gd name="connsiteY3" fmla="*/ 143631 h 3137422"/>
                  <a:gd name="connsiteX4" fmla="*/ 1739365 w 3108014"/>
                  <a:gd name="connsiteY4" fmla="*/ 558985 h 3137422"/>
                  <a:gd name="connsiteX5" fmla="*/ 1945111 w 3108014"/>
                  <a:gd name="connsiteY5" fmla="*/ 320251 h 3137422"/>
                  <a:gd name="connsiteX6" fmla="*/ 1714147 w 3108014"/>
                  <a:gd name="connsiteY6" fmla="*/ 77654 h 3137422"/>
                  <a:gd name="connsiteX7" fmla="*/ 1529757 w 3108014"/>
                  <a:gd name="connsiteY7" fmla="*/ 126182 h 3137422"/>
                  <a:gd name="connsiteX8" fmla="*/ 1011531 w 3108014"/>
                  <a:gd name="connsiteY8" fmla="*/ 463882 h 3137422"/>
                  <a:gd name="connsiteX9" fmla="*/ 990175 w 3108014"/>
                  <a:gd name="connsiteY9" fmla="*/ 531813 h 3137422"/>
                  <a:gd name="connsiteX10" fmla="*/ 1060059 w 3108014"/>
                  <a:gd name="connsiteY10" fmla="*/ 508503 h 3137422"/>
                  <a:gd name="connsiteX11" fmla="*/ 1456010 w 3108014"/>
                  <a:gd name="connsiteY11" fmla="*/ 300848 h 3137422"/>
                  <a:gd name="connsiteX12" fmla="*/ 194453 w 3108014"/>
                  <a:gd name="connsiteY12" fmla="*/ 1993254 h 3137422"/>
                  <a:gd name="connsiteX13" fmla="*/ 10064 w 3108014"/>
                  <a:gd name="connsiteY13" fmla="*/ 2468769 h 3137422"/>
                  <a:gd name="connsiteX14" fmla="*/ 83811 w 3108014"/>
                  <a:gd name="connsiteY14" fmla="*/ 2953963 h 3137422"/>
                  <a:gd name="connsiteX15" fmla="*/ 367166 w 3108014"/>
                  <a:gd name="connsiteY15" fmla="*/ 3136398 h 3137422"/>
                  <a:gd name="connsiteX16" fmla="*/ 398201 w 3108014"/>
                  <a:gd name="connsiteY16" fmla="*/ 3085961 h 3137422"/>
                  <a:gd name="connsiteX17" fmla="*/ 291465 w 3108014"/>
                  <a:gd name="connsiteY17" fmla="*/ 2905434 h 3137422"/>
                  <a:gd name="connsiteX18" fmla="*/ 386568 w 3108014"/>
                  <a:gd name="connsiteY18" fmla="*/ 2497851 h 3137422"/>
                  <a:gd name="connsiteX19" fmla="*/ 916427 w 3108014"/>
                  <a:gd name="connsiteY19" fmla="*/ 1612842 h 3137422"/>
                  <a:gd name="connsiteX20" fmla="*/ 2005227 w 3108014"/>
                  <a:gd name="connsiteY20" fmla="*/ 568664 h 3137422"/>
                  <a:gd name="connsiteX21" fmla="*/ 2655408 w 3108014"/>
                  <a:gd name="connsiteY21" fmla="*/ 201838 h 3137422"/>
                  <a:gd name="connsiteX22" fmla="*/ 2641822 w 3108014"/>
                  <a:gd name="connsiteY22" fmla="*/ 409537 h 3137422"/>
                  <a:gd name="connsiteX23" fmla="*/ 2212926 w 3108014"/>
                  <a:gd name="connsiteY23" fmla="*/ 1106293 h 3137422"/>
                  <a:gd name="connsiteX24" fmla="*/ 1611274 w 3108014"/>
                  <a:gd name="connsiteY24" fmla="*/ 1725394 h 3137422"/>
                  <a:gd name="connsiteX25" fmla="*/ 1137713 w 3108014"/>
                  <a:gd name="connsiteY25" fmla="*/ 1948589 h 3137422"/>
                  <a:gd name="connsiteX26" fmla="*/ 947507 w 3108014"/>
                  <a:gd name="connsiteY26" fmla="*/ 1752567 h 3137422"/>
                  <a:gd name="connsiteX27" fmla="*/ 920335 w 3108014"/>
                  <a:gd name="connsiteY27" fmla="*/ 1936956 h 3137422"/>
                  <a:gd name="connsiteX28" fmla="*/ 1258034 w 3108014"/>
                  <a:gd name="connsiteY28" fmla="*/ 2129071 h 3137422"/>
                  <a:gd name="connsiteX29" fmla="*/ 2007181 w 3108014"/>
                  <a:gd name="connsiteY29" fmla="*/ 1828267 h 3137422"/>
                  <a:gd name="connsiteX30" fmla="*/ 2800993 w 3108014"/>
                  <a:gd name="connsiteY30" fmla="*/ 1030592 h 3137422"/>
                  <a:gd name="connsiteX31" fmla="*/ 3099932 w 3108014"/>
                  <a:gd name="connsiteY31" fmla="*/ 421126 h 3137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3108014" h="3137422">
                    <a:moveTo>
                      <a:pt x="3099932" y="421126"/>
                    </a:moveTo>
                    <a:cubicBezTo>
                      <a:pt x="3127104" y="339609"/>
                      <a:pt x="3080530" y="260001"/>
                      <a:pt x="3037818" y="194068"/>
                    </a:cubicBezTo>
                    <a:cubicBezTo>
                      <a:pt x="2967934" y="98966"/>
                      <a:pt x="2870922" y="13542"/>
                      <a:pt x="2750556" y="0"/>
                    </a:cubicBezTo>
                    <a:cubicBezTo>
                      <a:pt x="2616648" y="15540"/>
                      <a:pt x="2498235" y="79563"/>
                      <a:pt x="2383730" y="143631"/>
                    </a:cubicBezTo>
                    <a:cubicBezTo>
                      <a:pt x="2160536" y="269769"/>
                      <a:pt x="1956743" y="423124"/>
                      <a:pt x="1739365" y="558985"/>
                    </a:cubicBezTo>
                    <a:cubicBezTo>
                      <a:pt x="1805343" y="475515"/>
                      <a:pt x="1882997" y="403721"/>
                      <a:pt x="1945111" y="320251"/>
                    </a:cubicBezTo>
                    <a:cubicBezTo>
                      <a:pt x="1904352" y="211562"/>
                      <a:pt x="1820882" y="120322"/>
                      <a:pt x="1714147" y="77654"/>
                    </a:cubicBezTo>
                    <a:cubicBezTo>
                      <a:pt x="1648169" y="50482"/>
                      <a:pt x="1586055" y="97056"/>
                      <a:pt x="1529757" y="126182"/>
                    </a:cubicBezTo>
                    <a:cubicBezTo>
                      <a:pt x="1351184" y="229055"/>
                      <a:pt x="1176518" y="339653"/>
                      <a:pt x="1011531" y="463882"/>
                    </a:cubicBezTo>
                    <a:cubicBezTo>
                      <a:pt x="984358" y="477468"/>
                      <a:pt x="972726" y="504640"/>
                      <a:pt x="990175" y="531813"/>
                    </a:cubicBezTo>
                    <a:cubicBezTo>
                      <a:pt x="1015393" y="531813"/>
                      <a:pt x="1038703" y="520180"/>
                      <a:pt x="1060059" y="508503"/>
                    </a:cubicBezTo>
                    <a:cubicBezTo>
                      <a:pt x="1193966" y="442526"/>
                      <a:pt x="1324012" y="370688"/>
                      <a:pt x="1456010" y="300848"/>
                    </a:cubicBezTo>
                    <a:cubicBezTo>
                      <a:pt x="1015438" y="850110"/>
                      <a:pt x="536060" y="1376062"/>
                      <a:pt x="194453" y="1993254"/>
                    </a:cubicBezTo>
                    <a:cubicBezTo>
                      <a:pt x="114890" y="2142702"/>
                      <a:pt x="41143" y="2299919"/>
                      <a:pt x="10064" y="2468769"/>
                    </a:cubicBezTo>
                    <a:cubicBezTo>
                      <a:pt x="-15155" y="2631802"/>
                      <a:pt x="6157" y="2806468"/>
                      <a:pt x="83811" y="2953963"/>
                    </a:cubicBezTo>
                    <a:cubicBezTo>
                      <a:pt x="140109" y="3056835"/>
                      <a:pt x="246844" y="3134489"/>
                      <a:pt x="367166" y="3136398"/>
                    </a:cubicBezTo>
                    <a:cubicBezTo>
                      <a:pt x="392385" y="3144213"/>
                      <a:pt x="417648" y="3105364"/>
                      <a:pt x="398201" y="3085961"/>
                    </a:cubicBezTo>
                    <a:cubicBezTo>
                      <a:pt x="351626" y="3031617"/>
                      <a:pt x="293375" y="2981135"/>
                      <a:pt x="291465" y="2905434"/>
                    </a:cubicBezTo>
                    <a:cubicBezTo>
                      <a:pt x="287558" y="2763756"/>
                      <a:pt x="338040" y="2627895"/>
                      <a:pt x="386568" y="2497851"/>
                    </a:cubicBezTo>
                    <a:cubicBezTo>
                      <a:pt x="522430" y="2181507"/>
                      <a:pt x="706819" y="1886474"/>
                      <a:pt x="916427" y="1612842"/>
                    </a:cubicBezTo>
                    <a:cubicBezTo>
                      <a:pt x="1230862" y="1220798"/>
                      <a:pt x="1587964" y="855882"/>
                      <a:pt x="2005227" y="568664"/>
                    </a:cubicBezTo>
                    <a:cubicBezTo>
                      <a:pt x="2209019" y="426986"/>
                      <a:pt x="2418628" y="287262"/>
                      <a:pt x="2655408" y="201838"/>
                    </a:cubicBezTo>
                    <a:cubicBezTo>
                      <a:pt x="2703937" y="263953"/>
                      <a:pt x="2661225" y="343516"/>
                      <a:pt x="2641822" y="409537"/>
                    </a:cubicBezTo>
                    <a:cubicBezTo>
                      <a:pt x="2544766" y="665721"/>
                      <a:pt x="2379823" y="890868"/>
                      <a:pt x="2212926" y="1106293"/>
                    </a:cubicBezTo>
                    <a:cubicBezTo>
                      <a:pt x="2034353" y="1331441"/>
                      <a:pt x="1838331" y="1546821"/>
                      <a:pt x="1611274" y="1725394"/>
                    </a:cubicBezTo>
                    <a:cubicBezTo>
                      <a:pt x="1473459" y="1834083"/>
                      <a:pt x="1316242" y="1929186"/>
                      <a:pt x="1137713" y="1948589"/>
                    </a:cubicBezTo>
                    <a:cubicBezTo>
                      <a:pt x="1040701" y="1921416"/>
                      <a:pt x="1009621" y="1818544"/>
                      <a:pt x="947507" y="1752567"/>
                    </a:cubicBezTo>
                    <a:cubicBezTo>
                      <a:pt x="891209" y="1797188"/>
                      <a:pt x="895116" y="1876751"/>
                      <a:pt x="920335" y="1936956"/>
                    </a:cubicBezTo>
                    <a:cubicBezTo>
                      <a:pt x="972726" y="2070864"/>
                      <a:pt x="1122173" y="2132978"/>
                      <a:pt x="1258034" y="2129071"/>
                    </a:cubicBezTo>
                    <a:cubicBezTo>
                      <a:pt x="1535573" y="2127162"/>
                      <a:pt x="1785940" y="1983486"/>
                      <a:pt x="2007181" y="1828267"/>
                    </a:cubicBezTo>
                    <a:cubicBezTo>
                      <a:pt x="2307985" y="1603119"/>
                      <a:pt x="2585524" y="1341120"/>
                      <a:pt x="2800993" y="1030592"/>
                    </a:cubicBezTo>
                    <a:cubicBezTo>
                      <a:pt x="2927220" y="842251"/>
                      <a:pt x="3045588" y="642367"/>
                      <a:pt x="3099932" y="421126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9" name="任意多边形: 形状 808">
                <a:extLst>
                  <a:ext uri="{FF2B5EF4-FFF2-40B4-BE49-F238E27FC236}">
                    <a16:creationId xmlns:a16="http://schemas.microsoft.com/office/drawing/2014/main" id="{B63673DB-5C76-3675-9447-F16B843C998A}"/>
                  </a:ext>
                </a:extLst>
              </p:cNvPr>
              <p:cNvSpPr/>
              <p:nvPr/>
            </p:nvSpPr>
            <p:spPr>
              <a:xfrm>
                <a:off x="4268137" y="2673922"/>
                <a:ext cx="2241306" cy="2255013"/>
              </a:xfrm>
              <a:custGeom>
                <a:avLst/>
                <a:gdLst>
                  <a:gd name="connsiteX0" fmla="*/ 1924963 w 2241306"/>
                  <a:gd name="connsiteY0" fmla="*/ 1234145 h 2255013"/>
                  <a:gd name="connsiteX1" fmla="*/ 1882296 w 2241306"/>
                  <a:gd name="connsiteY1" fmla="*/ 1055571 h 2255013"/>
                  <a:gd name="connsiteX2" fmla="*/ 2099629 w 2241306"/>
                  <a:gd name="connsiteY2" fmla="*/ 700378 h 2255013"/>
                  <a:gd name="connsiteX3" fmla="*/ 2241307 w 2241306"/>
                  <a:gd name="connsiteY3" fmla="*/ 514079 h 2255013"/>
                  <a:gd name="connsiteX4" fmla="*/ 2134571 w 2241306"/>
                  <a:gd name="connsiteY4" fmla="*/ 333597 h 2255013"/>
                  <a:gd name="connsiteX5" fmla="*/ 1957952 w 2241306"/>
                  <a:gd name="connsiteY5" fmla="*/ 285069 h 2255013"/>
                  <a:gd name="connsiteX6" fmla="*/ 869152 w 2241306"/>
                  <a:gd name="connsiteY6" fmla="*/ 1173984 h 2255013"/>
                  <a:gd name="connsiteX7" fmla="*/ 1492160 w 2241306"/>
                  <a:gd name="connsiteY7" fmla="*/ 422884 h 2255013"/>
                  <a:gd name="connsiteX8" fmla="*/ 1591126 w 2241306"/>
                  <a:gd name="connsiteY8" fmla="*/ 261804 h 2255013"/>
                  <a:gd name="connsiteX9" fmla="*/ 1371795 w 2241306"/>
                  <a:gd name="connsiteY9" fmla="*/ 13391 h 2255013"/>
                  <a:gd name="connsiteX10" fmla="*/ 1156370 w 2241306"/>
                  <a:gd name="connsiteY10" fmla="*/ 52195 h 2255013"/>
                  <a:gd name="connsiteX11" fmla="*/ 628464 w 2241306"/>
                  <a:gd name="connsiteY11" fmla="*/ 391849 h 2255013"/>
                  <a:gd name="connsiteX12" fmla="*/ 550810 w 2241306"/>
                  <a:gd name="connsiteY12" fmla="*/ 490814 h 2255013"/>
                  <a:gd name="connsiteX13" fmla="*/ 610971 w 2241306"/>
                  <a:gd name="connsiteY13" fmla="*/ 512170 h 2255013"/>
                  <a:gd name="connsiteX14" fmla="*/ 1102025 w 2241306"/>
                  <a:gd name="connsiteY14" fmla="*/ 221045 h 2255013"/>
                  <a:gd name="connsiteX15" fmla="*/ 131594 w 2241306"/>
                  <a:gd name="connsiteY15" fmla="*/ 1624280 h 2255013"/>
                  <a:gd name="connsiteX16" fmla="*/ 17088 w 2241306"/>
                  <a:gd name="connsiteY16" fmla="*/ 2115290 h 2255013"/>
                  <a:gd name="connsiteX17" fmla="*/ 203431 w 2241306"/>
                  <a:gd name="connsiteY17" fmla="*/ 2255013 h 2255013"/>
                  <a:gd name="connsiteX18" fmla="*/ 358695 w 2241306"/>
                  <a:gd name="connsiteY18" fmla="*/ 1911498 h 2255013"/>
                  <a:gd name="connsiteX19" fmla="*/ 904050 w 2241306"/>
                  <a:gd name="connsiteY19" fmla="*/ 1307892 h 2255013"/>
                  <a:gd name="connsiteX20" fmla="*/ 1701724 w 2241306"/>
                  <a:gd name="connsiteY20" fmla="*/ 607229 h 2255013"/>
                  <a:gd name="connsiteX21" fmla="*/ 1678459 w 2241306"/>
                  <a:gd name="connsiteY21" fmla="*/ 1094376 h 2255013"/>
                  <a:gd name="connsiteX22" fmla="*/ 1924963 w 2241306"/>
                  <a:gd name="connsiteY22" fmla="*/ 1234145 h 2255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241306" h="2255013">
                    <a:moveTo>
                      <a:pt x="1924963" y="1234145"/>
                    </a:moveTo>
                    <a:cubicBezTo>
                      <a:pt x="1893928" y="1179800"/>
                      <a:pt x="1866756" y="1117686"/>
                      <a:pt x="1882296" y="1055571"/>
                    </a:cubicBezTo>
                    <a:cubicBezTo>
                      <a:pt x="1909423" y="915847"/>
                      <a:pt x="2002617" y="799388"/>
                      <a:pt x="2099629" y="700378"/>
                    </a:cubicBezTo>
                    <a:cubicBezTo>
                      <a:pt x="2152065" y="644125"/>
                      <a:pt x="2221905" y="593643"/>
                      <a:pt x="2241307" y="514079"/>
                    </a:cubicBezTo>
                    <a:cubicBezTo>
                      <a:pt x="2241307" y="440333"/>
                      <a:pt x="2185009" y="382081"/>
                      <a:pt x="2134571" y="333597"/>
                    </a:cubicBezTo>
                    <a:cubicBezTo>
                      <a:pt x="2086043" y="294748"/>
                      <a:pt x="2018157" y="250127"/>
                      <a:pt x="1957952" y="285069"/>
                    </a:cubicBezTo>
                    <a:cubicBezTo>
                      <a:pt x="1563954" y="543206"/>
                      <a:pt x="1220437" y="865366"/>
                      <a:pt x="869152" y="1173984"/>
                    </a:cubicBezTo>
                    <a:cubicBezTo>
                      <a:pt x="1076806" y="923617"/>
                      <a:pt x="1284461" y="673250"/>
                      <a:pt x="1492160" y="422884"/>
                    </a:cubicBezTo>
                    <a:cubicBezTo>
                      <a:pt x="1530965" y="374400"/>
                      <a:pt x="1575587" y="325872"/>
                      <a:pt x="1591126" y="261804"/>
                    </a:cubicBezTo>
                    <a:cubicBezTo>
                      <a:pt x="1581403" y="143436"/>
                      <a:pt x="1478574" y="52195"/>
                      <a:pt x="1371795" y="13391"/>
                    </a:cubicBezTo>
                    <a:cubicBezTo>
                      <a:pt x="1298048" y="-21551"/>
                      <a:pt x="1222347" y="19207"/>
                      <a:pt x="1156370" y="52195"/>
                    </a:cubicBezTo>
                    <a:cubicBezTo>
                      <a:pt x="971980" y="151161"/>
                      <a:pt x="801177" y="275390"/>
                      <a:pt x="628464" y="391849"/>
                    </a:cubicBezTo>
                    <a:cubicBezTo>
                      <a:pt x="593522" y="417067"/>
                      <a:pt x="548901" y="442331"/>
                      <a:pt x="550810" y="490814"/>
                    </a:cubicBezTo>
                    <a:cubicBezTo>
                      <a:pt x="570212" y="498584"/>
                      <a:pt x="591569" y="504400"/>
                      <a:pt x="610971" y="512170"/>
                    </a:cubicBezTo>
                    <a:cubicBezTo>
                      <a:pt x="777867" y="422884"/>
                      <a:pt x="937038" y="316104"/>
                      <a:pt x="1102025" y="221045"/>
                    </a:cubicBezTo>
                    <a:cubicBezTo>
                      <a:pt x="770142" y="682974"/>
                      <a:pt x="442166" y="1148765"/>
                      <a:pt x="131594" y="1624280"/>
                    </a:cubicBezTo>
                    <a:cubicBezTo>
                      <a:pt x="48123" y="1771774"/>
                      <a:pt x="-37256" y="1944531"/>
                      <a:pt x="17088" y="2115290"/>
                    </a:cubicBezTo>
                    <a:cubicBezTo>
                      <a:pt x="40398" y="2198716"/>
                      <a:pt x="119961" y="2249197"/>
                      <a:pt x="203431" y="2255013"/>
                    </a:cubicBezTo>
                    <a:cubicBezTo>
                      <a:pt x="215064" y="2126922"/>
                      <a:pt x="290765" y="2018233"/>
                      <a:pt x="358695" y="1911498"/>
                    </a:cubicBezTo>
                    <a:cubicBezTo>
                      <a:pt x="513959" y="1688303"/>
                      <a:pt x="706118" y="1492281"/>
                      <a:pt x="904050" y="1307892"/>
                    </a:cubicBezTo>
                    <a:cubicBezTo>
                      <a:pt x="1168002" y="1071111"/>
                      <a:pt x="1435862" y="840147"/>
                      <a:pt x="1701724" y="607229"/>
                    </a:cubicBezTo>
                    <a:cubicBezTo>
                      <a:pt x="1631840" y="756676"/>
                      <a:pt x="1596942" y="942975"/>
                      <a:pt x="1678459" y="1094376"/>
                    </a:cubicBezTo>
                    <a:cubicBezTo>
                      <a:pt x="1725078" y="1183707"/>
                      <a:pt x="1822135" y="1241915"/>
                      <a:pt x="1924963" y="1234145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0" name="任意多边形: 形状 809">
                <a:extLst>
                  <a:ext uri="{FF2B5EF4-FFF2-40B4-BE49-F238E27FC236}">
                    <a16:creationId xmlns:a16="http://schemas.microsoft.com/office/drawing/2014/main" id="{B5E7EF0C-3067-DCE5-AE14-C17627E23C67}"/>
                  </a:ext>
                </a:extLst>
              </p:cNvPr>
              <p:cNvSpPr/>
              <p:nvPr/>
            </p:nvSpPr>
            <p:spPr>
              <a:xfrm>
                <a:off x="6058418" y="2718303"/>
                <a:ext cx="1478670" cy="2119512"/>
              </a:xfrm>
              <a:custGeom>
                <a:avLst/>
                <a:gdLst>
                  <a:gd name="connsiteX0" fmla="*/ 1273964 w 1478670"/>
                  <a:gd name="connsiteY0" fmla="*/ 593927 h 2119512"/>
                  <a:gd name="connsiteX1" fmla="*/ 1462216 w 1478670"/>
                  <a:gd name="connsiteY1" fmla="*/ 372642 h 2119512"/>
                  <a:gd name="connsiteX2" fmla="*/ 1427274 w 1478670"/>
                  <a:gd name="connsiteY2" fmla="*/ 176620 h 2119512"/>
                  <a:gd name="connsiteX3" fmla="*/ 1120610 w 1478670"/>
                  <a:gd name="connsiteY3" fmla="*/ 0 h 2119512"/>
                  <a:gd name="connsiteX4" fmla="*/ 1081804 w 1478670"/>
                  <a:gd name="connsiteY4" fmla="*/ 147538 h 2119512"/>
                  <a:gd name="connsiteX5" fmla="*/ 379188 w 1478670"/>
                  <a:gd name="connsiteY5" fmla="*/ 1057765 h 2119512"/>
                  <a:gd name="connsiteX6" fmla="*/ 45351 w 1478670"/>
                  <a:gd name="connsiteY6" fmla="*/ 1653601 h 2119512"/>
                  <a:gd name="connsiteX7" fmla="*/ 22042 w 1478670"/>
                  <a:gd name="connsiteY7" fmla="*/ 1979668 h 2119512"/>
                  <a:gd name="connsiteX8" fmla="*/ 256913 w 1478670"/>
                  <a:gd name="connsiteY8" fmla="*/ 2115529 h 2119512"/>
                  <a:gd name="connsiteX9" fmla="*/ 318983 w 1478670"/>
                  <a:gd name="connsiteY9" fmla="*/ 2090311 h 2119512"/>
                  <a:gd name="connsiteX10" fmla="*/ 260732 w 1478670"/>
                  <a:gd name="connsiteY10" fmla="*/ 2051506 h 2119512"/>
                  <a:gd name="connsiteX11" fmla="*/ 456754 w 1478670"/>
                  <a:gd name="connsiteY11" fmla="*/ 1603164 h 2119512"/>
                  <a:gd name="connsiteX12" fmla="*/ 1273964 w 1478670"/>
                  <a:gd name="connsiteY12" fmla="*/ 593927 h 2119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670" h="2119512">
                    <a:moveTo>
                      <a:pt x="1273964" y="593927"/>
                    </a:moveTo>
                    <a:cubicBezTo>
                      <a:pt x="1339985" y="522134"/>
                      <a:pt x="1413732" y="456112"/>
                      <a:pt x="1462216" y="372642"/>
                    </a:cubicBezTo>
                    <a:cubicBezTo>
                      <a:pt x="1499112" y="308618"/>
                      <a:pt x="1468033" y="230964"/>
                      <a:pt x="1427274" y="176620"/>
                    </a:cubicBezTo>
                    <a:cubicBezTo>
                      <a:pt x="1351574" y="85379"/>
                      <a:pt x="1244838" y="5816"/>
                      <a:pt x="1120610" y="0"/>
                    </a:cubicBezTo>
                    <a:cubicBezTo>
                      <a:pt x="1138058" y="54344"/>
                      <a:pt x="1118656" y="108689"/>
                      <a:pt x="1081804" y="147538"/>
                    </a:cubicBezTo>
                    <a:cubicBezTo>
                      <a:pt x="841117" y="446389"/>
                      <a:pt x="596567" y="741421"/>
                      <a:pt x="379188" y="1057765"/>
                    </a:cubicBezTo>
                    <a:cubicBezTo>
                      <a:pt x="253051" y="1246062"/>
                      <a:pt x="126868" y="1440130"/>
                      <a:pt x="45351" y="1653601"/>
                    </a:cubicBezTo>
                    <a:cubicBezTo>
                      <a:pt x="8455" y="1756430"/>
                      <a:pt x="-22579" y="1874886"/>
                      <a:pt x="22042" y="1979668"/>
                    </a:cubicBezTo>
                    <a:cubicBezTo>
                      <a:pt x="62800" y="2070908"/>
                      <a:pt x="167582" y="2099990"/>
                      <a:pt x="256913" y="2115529"/>
                    </a:cubicBezTo>
                    <a:cubicBezTo>
                      <a:pt x="284041" y="2127162"/>
                      <a:pt x="305441" y="2111667"/>
                      <a:pt x="318983" y="2090311"/>
                    </a:cubicBezTo>
                    <a:cubicBezTo>
                      <a:pt x="299581" y="2076725"/>
                      <a:pt x="280178" y="2065092"/>
                      <a:pt x="260732" y="2051506"/>
                    </a:cubicBezTo>
                    <a:cubicBezTo>
                      <a:pt x="278225" y="1884610"/>
                      <a:pt x="369421" y="1740978"/>
                      <a:pt x="456754" y="1603164"/>
                    </a:cubicBezTo>
                    <a:cubicBezTo>
                      <a:pt x="693668" y="1238292"/>
                      <a:pt x="984792" y="916132"/>
                      <a:pt x="1273964" y="593927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1" name="任意多边形: 形状 810">
                <a:extLst>
                  <a:ext uri="{FF2B5EF4-FFF2-40B4-BE49-F238E27FC236}">
                    <a16:creationId xmlns:a16="http://schemas.microsoft.com/office/drawing/2014/main" id="{53148E7B-46F1-FCBA-F297-64C6BAFE3D33}"/>
                  </a:ext>
                </a:extLst>
              </p:cNvPr>
              <p:cNvSpPr/>
              <p:nvPr/>
            </p:nvSpPr>
            <p:spPr>
              <a:xfrm>
                <a:off x="6931986" y="2740210"/>
                <a:ext cx="2550867" cy="2135418"/>
              </a:xfrm>
              <a:custGeom>
                <a:avLst/>
                <a:gdLst>
                  <a:gd name="connsiteX0" fmla="*/ 1848295 w 2550867"/>
                  <a:gd name="connsiteY0" fmla="*/ 2093666 h 2135418"/>
                  <a:gd name="connsiteX1" fmla="*/ 1896824 w 2550867"/>
                  <a:gd name="connsiteY1" fmla="*/ 2025735 h 2135418"/>
                  <a:gd name="connsiteX2" fmla="*/ 1757056 w 2550867"/>
                  <a:gd name="connsiteY2" fmla="*/ 1938402 h 2135418"/>
                  <a:gd name="connsiteX3" fmla="*/ 1791998 w 2550867"/>
                  <a:gd name="connsiteY3" fmla="*/ 1515279 h 2135418"/>
                  <a:gd name="connsiteX4" fmla="*/ 2120019 w 2550867"/>
                  <a:gd name="connsiteY4" fmla="*/ 971878 h 2135418"/>
                  <a:gd name="connsiteX5" fmla="*/ 2486844 w 2550867"/>
                  <a:gd name="connsiteY5" fmla="*/ 523536 h 2135418"/>
                  <a:gd name="connsiteX6" fmla="*/ 2550868 w 2550867"/>
                  <a:gd name="connsiteY6" fmla="*/ 430342 h 2135418"/>
                  <a:gd name="connsiteX7" fmla="*/ 2294685 w 2550867"/>
                  <a:gd name="connsiteY7" fmla="*/ 164480 h 2135418"/>
                  <a:gd name="connsiteX8" fmla="*/ 1937582 w 2550867"/>
                  <a:gd name="connsiteY8" fmla="*/ 321697 h 2135418"/>
                  <a:gd name="connsiteX9" fmla="*/ 829380 w 2550867"/>
                  <a:gd name="connsiteY9" fmla="*/ 1233877 h 2135418"/>
                  <a:gd name="connsiteX10" fmla="*/ 784715 w 2550867"/>
                  <a:gd name="connsiteY10" fmla="*/ 1264912 h 2135418"/>
                  <a:gd name="connsiteX11" fmla="*/ 1471791 w 2550867"/>
                  <a:gd name="connsiteY11" fmla="*/ 457514 h 2135418"/>
                  <a:gd name="connsiteX12" fmla="*/ 1578526 w 2550867"/>
                  <a:gd name="connsiteY12" fmla="*/ 273124 h 2135418"/>
                  <a:gd name="connsiteX13" fmla="*/ 1535814 w 2550867"/>
                  <a:gd name="connsiteY13" fmla="*/ 141170 h 2135418"/>
                  <a:gd name="connsiteX14" fmla="*/ 1308758 w 2550867"/>
                  <a:gd name="connsiteY14" fmla="*/ 1446 h 2135418"/>
                  <a:gd name="connsiteX15" fmla="*/ 998230 w 2550867"/>
                  <a:gd name="connsiteY15" fmla="*/ 121812 h 2135418"/>
                  <a:gd name="connsiteX16" fmla="*/ 691565 w 2550867"/>
                  <a:gd name="connsiteY16" fmla="*/ 354686 h 2135418"/>
                  <a:gd name="connsiteX17" fmla="*/ 753680 w 2550867"/>
                  <a:gd name="connsiteY17" fmla="*/ 381858 h 2135418"/>
                  <a:gd name="connsiteX18" fmla="*/ 1130229 w 2550867"/>
                  <a:gd name="connsiteY18" fmla="*/ 176112 h 2135418"/>
                  <a:gd name="connsiteX19" fmla="*/ 53061 w 2550867"/>
                  <a:gd name="connsiteY19" fmla="*/ 1697715 h 2135418"/>
                  <a:gd name="connsiteX20" fmla="*/ 18119 w 2550867"/>
                  <a:gd name="connsiteY20" fmla="*/ 1971391 h 2135418"/>
                  <a:gd name="connsiteX21" fmla="*/ 297612 w 2550867"/>
                  <a:gd name="connsiteY21" fmla="*/ 2134424 h 2135418"/>
                  <a:gd name="connsiteX22" fmla="*/ 324784 w 2550867"/>
                  <a:gd name="connsiteY22" fmla="*/ 1988840 h 2135418"/>
                  <a:gd name="connsiteX23" fmla="*/ 887632 w 2550867"/>
                  <a:gd name="connsiteY23" fmla="*/ 1365831 h 2135418"/>
                  <a:gd name="connsiteX24" fmla="*/ 1588250 w 2550867"/>
                  <a:gd name="connsiteY24" fmla="*/ 750593 h 2135418"/>
                  <a:gd name="connsiteX25" fmla="*/ 1990018 w 2550867"/>
                  <a:gd name="connsiteY25" fmla="*/ 443928 h 2135418"/>
                  <a:gd name="connsiteX26" fmla="*/ 1427170 w 2550867"/>
                  <a:gd name="connsiteY26" fmla="*/ 1402682 h 2135418"/>
                  <a:gd name="connsiteX27" fmla="*/ 1471836 w 2550867"/>
                  <a:gd name="connsiteY27" fmla="*/ 1932542 h 2135418"/>
                  <a:gd name="connsiteX28" fmla="*/ 1848295 w 2550867"/>
                  <a:gd name="connsiteY28" fmla="*/ 2093666 h 2135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550867" h="2135418">
                    <a:moveTo>
                      <a:pt x="1848295" y="2093666"/>
                    </a:moveTo>
                    <a:cubicBezTo>
                      <a:pt x="1881284" y="2085896"/>
                      <a:pt x="1892961" y="2056815"/>
                      <a:pt x="1896824" y="2025735"/>
                    </a:cubicBezTo>
                    <a:cubicBezTo>
                      <a:pt x="1838617" y="2023782"/>
                      <a:pt x="1776502" y="1996610"/>
                      <a:pt x="1757056" y="1938402"/>
                    </a:cubicBezTo>
                    <a:cubicBezTo>
                      <a:pt x="1706574" y="1800587"/>
                      <a:pt x="1737653" y="1647277"/>
                      <a:pt x="1791998" y="1515279"/>
                    </a:cubicBezTo>
                    <a:cubicBezTo>
                      <a:pt x="1873514" y="1319257"/>
                      <a:pt x="1993836" y="1142637"/>
                      <a:pt x="2120019" y="971878"/>
                    </a:cubicBezTo>
                    <a:cubicBezTo>
                      <a:pt x="2236477" y="818523"/>
                      <a:pt x="2356799" y="667167"/>
                      <a:pt x="2486844" y="523536"/>
                    </a:cubicBezTo>
                    <a:cubicBezTo>
                      <a:pt x="2512063" y="496363"/>
                      <a:pt x="2531465" y="463375"/>
                      <a:pt x="2550868" y="430342"/>
                    </a:cubicBezTo>
                    <a:cubicBezTo>
                      <a:pt x="2537281" y="298388"/>
                      <a:pt x="2418914" y="193605"/>
                      <a:pt x="2294685" y="164480"/>
                    </a:cubicBezTo>
                    <a:cubicBezTo>
                      <a:pt x="2156869" y="160617"/>
                      <a:pt x="2046227" y="251813"/>
                      <a:pt x="1937582" y="321697"/>
                    </a:cubicBezTo>
                    <a:cubicBezTo>
                      <a:pt x="1549401" y="601190"/>
                      <a:pt x="1190345" y="919443"/>
                      <a:pt x="829380" y="1233877"/>
                    </a:cubicBezTo>
                    <a:cubicBezTo>
                      <a:pt x="813840" y="1243601"/>
                      <a:pt x="800254" y="1255233"/>
                      <a:pt x="784715" y="1264912"/>
                    </a:cubicBezTo>
                    <a:cubicBezTo>
                      <a:pt x="1005955" y="989327"/>
                      <a:pt x="1260229" y="740869"/>
                      <a:pt x="1471791" y="457514"/>
                    </a:cubicBezTo>
                    <a:cubicBezTo>
                      <a:pt x="1512505" y="399307"/>
                      <a:pt x="1557171" y="341099"/>
                      <a:pt x="1578526" y="273124"/>
                    </a:cubicBezTo>
                    <a:cubicBezTo>
                      <a:pt x="1594066" y="224596"/>
                      <a:pt x="1564941" y="178022"/>
                      <a:pt x="1535814" y="141170"/>
                    </a:cubicBezTo>
                    <a:cubicBezTo>
                      <a:pt x="1477607" y="73239"/>
                      <a:pt x="1398044" y="18895"/>
                      <a:pt x="1308758" y="1446"/>
                    </a:cubicBezTo>
                    <a:cubicBezTo>
                      <a:pt x="1192298" y="-12140"/>
                      <a:pt x="1097196" y="73239"/>
                      <a:pt x="998230" y="121812"/>
                    </a:cubicBezTo>
                    <a:cubicBezTo>
                      <a:pt x="891494" y="191652"/>
                      <a:pt x="761450" y="244088"/>
                      <a:pt x="691565" y="354686"/>
                    </a:cubicBezTo>
                    <a:cubicBezTo>
                      <a:pt x="710968" y="368272"/>
                      <a:pt x="728461" y="393490"/>
                      <a:pt x="753680" y="381858"/>
                    </a:cubicBezTo>
                    <a:cubicBezTo>
                      <a:pt x="885634" y="321697"/>
                      <a:pt x="1002093" y="240180"/>
                      <a:pt x="1130229" y="176112"/>
                    </a:cubicBezTo>
                    <a:cubicBezTo>
                      <a:pt x="757587" y="672983"/>
                      <a:pt x="394668" y="1179533"/>
                      <a:pt x="53061" y="1697715"/>
                    </a:cubicBezTo>
                    <a:cubicBezTo>
                      <a:pt x="8396" y="1779231"/>
                      <a:pt x="-20686" y="1882104"/>
                      <a:pt x="18119" y="1971391"/>
                    </a:cubicBezTo>
                    <a:cubicBezTo>
                      <a:pt x="58878" y="2082034"/>
                      <a:pt x="183107" y="2144148"/>
                      <a:pt x="297612" y="2134424"/>
                    </a:cubicBezTo>
                    <a:cubicBezTo>
                      <a:pt x="287888" y="2083943"/>
                      <a:pt x="291796" y="2031552"/>
                      <a:pt x="324784" y="1988840"/>
                    </a:cubicBezTo>
                    <a:cubicBezTo>
                      <a:pt x="480048" y="1753968"/>
                      <a:pt x="685793" y="1559900"/>
                      <a:pt x="887632" y="1365831"/>
                    </a:cubicBezTo>
                    <a:cubicBezTo>
                      <a:pt x="1114689" y="1152360"/>
                      <a:pt x="1349560" y="948568"/>
                      <a:pt x="1588250" y="750593"/>
                    </a:cubicBezTo>
                    <a:cubicBezTo>
                      <a:pt x="1718295" y="643857"/>
                      <a:pt x="1846387" y="535168"/>
                      <a:pt x="1990018" y="443928"/>
                    </a:cubicBezTo>
                    <a:cubicBezTo>
                      <a:pt x="1776547" y="746730"/>
                      <a:pt x="1528089" y="1041718"/>
                      <a:pt x="1427170" y="1402682"/>
                    </a:cubicBezTo>
                    <a:cubicBezTo>
                      <a:pt x="1382549" y="1577393"/>
                      <a:pt x="1368963" y="1775324"/>
                      <a:pt x="1471836" y="1932542"/>
                    </a:cubicBezTo>
                    <a:cubicBezTo>
                      <a:pt x="1547447" y="2054817"/>
                      <a:pt x="1704664" y="2144104"/>
                      <a:pt x="1848295" y="2093666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12" name="图形 793">
              <a:extLst>
                <a:ext uri="{FF2B5EF4-FFF2-40B4-BE49-F238E27FC236}">
                  <a16:creationId xmlns:a16="http://schemas.microsoft.com/office/drawing/2014/main" id="{799388F7-13AC-5CE2-C428-43799487D2FC}"/>
                </a:ext>
              </a:extLst>
            </p:cNvPr>
            <p:cNvGrpSpPr/>
            <p:nvPr/>
          </p:nvGrpSpPr>
          <p:grpSpPr>
            <a:xfrm>
              <a:off x="10621469" y="4185463"/>
              <a:ext cx="1575014" cy="754785"/>
              <a:chOff x="10621469" y="4185463"/>
              <a:chExt cx="1575014" cy="754785"/>
            </a:xfrm>
          </p:grpSpPr>
          <p:sp>
            <p:nvSpPr>
              <p:cNvPr id="813" name="任意多边形: 形状 812">
                <a:extLst>
                  <a:ext uri="{FF2B5EF4-FFF2-40B4-BE49-F238E27FC236}">
                    <a16:creationId xmlns:a16="http://schemas.microsoft.com/office/drawing/2014/main" id="{9B27C833-5FE6-BA16-BD54-C270D76DB91C}"/>
                  </a:ext>
                </a:extLst>
              </p:cNvPr>
              <p:cNvSpPr/>
              <p:nvPr/>
            </p:nvSpPr>
            <p:spPr>
              <a:xfrm>
                <a:off x="10621469" y="4617031"/>
                <a:ext cx="165297" cy="157306"/>
              </a:xfrm>
              <a:custGeom>
                <a:avLst/>
                <a:gdLst>
                  <a:gd name="connsiteX0" fmla="*/ 143321 w 165297"/>
                  <a:gd name="connsiteY0" fmla="*/ 0 h 157306"/>
                  <a:gd name="connsiteX1" fmla="*/ 8391 w 165297"/>
                  <a:gd name="connsiteY1" fmla="*/ 99321 h 157306"/>
                  <a:gd name="connsiteX2" fmla="*/ 0 w 165297"/>
                  <a:gd name="connsiteY2" fmla="*/ 157306 h 157306"/>
                  <a:gd name="connsiteX3" fmla="*/ 165298 w 165297"/>
                  <a:gd name="connsiteY3" fmla="*/ 12964 h 157306"/>
                  <a:gd name="connsiteX4" fmla="*/ 143321 w 165297"/>
                  <a:gd name="connsiteY4" fmla="*/ 0 h 157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297" h="157306">
                    <a:moveTo>
                      <a:pt x="143321" y="0"/>
                    </a:moveTo>
                    <a:cubicBezTo>
                      <a:pt x="143321" y="0"/>
                      <a:pt x="46752" y="46930"/>
                      <a:pt x="8391" y="99321"/>
                    </a:cubicBezTo>
                    <a:cubicBezTo>
                      <a:pt x="8391" y="99321"/>
                      <a:pt x="18247" y="128225"/>
                      <a:pt x="0" y="157306"/>
                    </a:cubicBezTo>
                    <a:cubicBezTo>
                      <a:pt x="0" y="157306"/>
                      <a:pt x="84979" y="35164"/>
                      <a:pt x="165298" y="12964"/>
                    </a:cubicBezTo>
                    <a:lnTo>
                      <a:pt x="143321" y="0"/>
                    </a:lnTo>
                    <a:close/>
                  </a:path>
                </a:pathLst>
              </a:custGeom>
              <a:gradFill>
                <a:gsLst>
                  <a:gs pos="11040">
                    <a:srgbClr val="7DBA14"/>
                  </a:gs>
                  <a:gs pos="63190">
                    <a:srgbClr val="669904"/>
                  </a:gs>
                  <a:gs pos="89570">
                    <a:srgbClr val="5B8400"/>
                  </a:gs>
                </a:gsLst>
                <a:lin ang="6498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14" name="图形 793">
                <a:extLst>
                  <a:ext uri="{FF2B5EF4-FFF2-40B4-BE49-F238E27FC236}">
                    <a16:creationId xmlns:a16="http://schemas.microsoft.com/office/drawing/2014/main" id="{8AE13903-8E9E-A2A9-54EE-C57F738D3FCA}"/>
                  </a:ext>
                </a:extLst>
              </p:cNvPr>
              <p:cNvGrpSpPr/>
              <p:nvPr/>
            </p:nvGrpSpPr>
            <p:grpSpPr>
              <a:xfrm>
                <a:off x="10753512" y="4185463"/>
                <a:ext cx="1442971" cy="754785"/>
                <a:chOff x="10753512" y="4185463"/>
                <a:chExt cx="1442971" cy="754785"/>
              </a:xfrm>
              <a:solidFill>
                <a:srgbClr val="5B8400"/>
              </a:solidFill>
            </p:grpSpPr>
            <p:pic>
              <p:nvPicPr>
                <p:cNvPr id="815" name="图片 814">
                  <a:extLst>
                    <a:ext uri="{FF2B5EF4-FFF2-40B4-BE49-F238E27FC236}">
                      <a16:creationId xmlns:a16="http://schemas.microsoft.com/office/drawing/2014/main" id="{7101701A-7EE9-3C68-819D-A3E6181CD3B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753512" y="4185463"/>
                  <a:ext cx="1442971" cy="439551"/>
                </a:xfrm>
                <a:custGeom>
                  <a:avLst/>
                  <a:gdLst>
                    <a:gd name="connsiteX0" fmla="*/ 2422 w 1442971"/>
                    <a:gd name="connsiteY0" fmla="*/ 866 h 439551"/>
                    <a:gd name="connsiteX1" fmla="*/ 1445394 w 1442971"/>
                    <a:gd name="connsiteY1" fmla="*/ 866 h 439551"/>
                    <a:gd name="connsiteX2" fmla="*/ 1445394 w 1442971"/>
                    <a:gd name="connsiteY2" fmla="*/ 440418 h 439551"/>
                    <a:gd name="connsiteX3" fmla="*/ 2422 w 1442971"/>
                    <a:gd name="connsiteY3" fmla="*/ 440418 h 439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2971" h="439551">
                      <a:moveTo>
                        <a:pt x="2422" y="866"/>
                      </a:moveTo>
                      <a:lnTo>
                        <a:pt x="1445394" y="866"/>
                      </a:lnTo>
                      <a:lnTo>
                        <a:pt x="1445394" y="440418"/>
                      </a:lnTo>
                      <a:lnTo>
                        <a:pt x="2422" y="440418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816" name="图片 815">
                  <a:extLst>
                    <a:ext uri="{FF2B5EF4-FFF2-40B4-BE49-F238E27FC236}">
                      <a16:creationId xmlns:a16="http://schemas.microsoft.com/office/drawing/2014/main" id="{7B6276B7-8464-2212-F4DB-3D200A2BE83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753512" y="4434098"/>
                  <a:ext cx="1442971" cy="506150"/>
                </a:xfrm>
                <a:custGeom>
                  <a:avLst/>
                  <a:gdLst>
                    <a:gd name="connsiteX0" fmla="*/ 2422 w 1442971"/>
                    <a:gd name="connsiteY0" fmla="*/ 922 h 506150"/>
                    <a:gd name="connsiteX1" fmla="*/ 1445394 w 1442971"/>
                    <a:gd name="connsiteY1" fmla="*/ 922 h 506150"/>
                    <a:gd name="connsiteX2" fmla="*/ 1445394 w 1442971"/>
                    <a:gd name="connsiteY2" fmla="*/ 507072 h 506150"/>
                    <a:gd name="connsiteX3" fmla="*/ 2422 w 1442971"/>
                    <a:gd name="connsiteY3" fmla="*/ 507072 h 506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2971" h="506150">
                      <a:moveTo>
                        <a:pt x="2422" y="922"/>
                      </a:moveTo>
                      <a:lnTo>
                        <a:pt x="1445394" y="922"/>
                      </a:lnTo>
                      <a:lnTo>
                        <a:pt x="1445394" y="507072"/>
                      </a:lnTo>
                      <a:lnTo>
                        <a:pt x="2422" y="507072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817" name="图形 793">
                  <a:extLst>
                    <a:ext uri="{FF2B5EF4-FFF2-40B4-BE49-F238E27FC236}">
                      <a16:creationId xmlns:a16="http://schemas.microsoft.com/office/drawing/2014/main" id="{EAC8874E-CFC9-B6EB-D016-2C930C362861}"/>
                    </a:ext>
                  </a:extLst>
                </p:cNvPr>
                <p:cNvGrpSpPr/>
                <p:nvPr/>
              </p:nvGrpSpPr>
              <p:grpSpPr>
                <a:xfrm>
                  <a:off x="10756842" y="4239550"/>
                  <a:ext cx="1436222" cy="598056"/>
                  <a:chOff x="10756842" y="4239550"/>
                  <a:chExt cx="1436222" cy="598056"/>
                </a:xfrm>
                <a:solidFill>
                  <a:srgbClr val="5B8400"/>
                </a:solidFill>
              </p:grpSpPr>
              <p:sp>
                <p:nvSpPr>
                  <p:cNvPr id="818" name="任意多边形: 形状 817">
                    <a:extLst>
                      <a:ext uri="{FF2B5EF4-FFF2-40B4-BE49-F238E27FC236}">
                        <a16:creationId xmlns:a16="http://schemas.microsoft.com/office/drawing/2014/main" id="{549BAE17-F27F-8ABB-4AD4-CAA30198D175}"/>
                      </a:ext>
                    </a:extLst>
                  </p:cNvPr>
                  <p:cNvSpPr/>
                  <p:nvPr/>
                </p:nvSpPr>
                <p:spPr>
                  <a:xfrm>
                    <a:off x="12185206" y="4546304"/>
                    <a:ext cx="7858" cy="2708"/>
                  </a:xfrm>
                  <a:custGeom>
                    <a:avLst/>
                    <a:gdLst>
                      <a:gd name="connsiteX0" fmla="*/ 0 w 7858"/>
                      <a:gd name="connsiteY0" fmla="*/ 0 h 2708"/>
                      <a:gd name="connsiteX1" fmla="*/ 7859 w 7858"/>
                      <a:gd name="connsiteY1" fmla="*/ 2708 h 2708"/>
                      <a:gd name="connsiteX2" fmla="*/ 0 w 7858"/>
                      <a:gd name="connsiteY2" fmla="*/ 0 h 2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858" h="2708">
                        <a:moveTo>
                          <a:pt x="0" y="0"/>
                        </a:moveTo>
                        <a:cubicBezTo>
                          <a:pt x="2620" y="932"/>
                          <a:pt x="5239" y="1776"/>
                          <a:pt x="7859" y="2708"/>
                        </a:cubicBezTo>
                        <a:cubicBezTo>
                          <a:pt x="7814" y="2708"/>
                          <a:pt x="5150" y="1776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9" name="任意多边形: 形状 818">
                    <a:extLst>
                      <a:ext uri="{FF2B5EF4-FFF2-40B4-BE49-F238E27FC236}">
                        <a16:creationId xmlns:a16="http://schemas.microsoft.com/office/drawing/2014/main" id="{E5C620BE-0287-13C1-372F-D07B0D424C3C}"/>
                      </a:ext>
                    </a:extLst>
                  </p:cNvPr>
                  <p:cNvSpPr/>
                  <p:nvPr/>
                </p:nvSpPr>
                <p:spPr>
                  <a:xfrm>
                    <a:off x="10756842" y="4239550"/>
                    <a:ext cx="1428364" cy="598056"/>
                  </a:xfrm>
                  <a:custGeom>
                    <a:avLst/>
                    <a:gdLst>
                      <a:gd name="connsiteX0" fmla="*/ 1086402 w 1428364"/>
                      <a:gd name="connsiteY0" fmla="*/ 227235 h 598056"/>
                      <a:gd name="connsiteX1" fmla="*/ 1428364 w 1428364"/>
                      <a:gd name="connsiteY1" fmla="*/ 306754 h 598056"/>
                      <a:gd name="connsiteX2" fmla="*/ 1078410 w 1428364"/>
                      <a:gd name="connsiteY2" fmla="*/ 215647 h 598056"/>
                      <a:gd name="connsiteX3" fmla="*/ 1142789 w 1428364"/>
                      <a:gd name="connsiteY3" fmla="*/ 157306 h 598056"/>
                      <a:gd name="connsiteX4" fmla="*/ 1074859 w 1428364"/>
                      <a:gd name="connsiteY4" fmla="*/ 215025 h 598056"/>
                      <a:gd name="connsiteX5" fmla="*/ 830708 w 1428364"/>
                      <a:gd name="connsiteY5" fmla="*/ 189229 h 598056"/>
                      <a:gd name="connsiteX6" fmla="*/ 979800 w 1428364"/>
                      <a:gd name="connsiteY6" fmla="*/ 55676 h 598056"/>
                      <a:gd name="connsiteX7" fmla="*/ 819874 w 1428364"/>
                      <a:gd name="connsiteY7" fmla="*/ 188830 h 598056"/>
                      <a:gd name="connsiteX8" fmla="*/ 608624 w 1428364"/>
                      <a:gd name="connsiteY8" fmla="*/ 194335 h 598056"/>
                      <a:gd name="connsiteX9" fmla="*/ 806022 w 1428364"/>
                      <a:gd name="connsiteY9" fmla="*/ 13675 h 598056"/>
                      <a:gd name="connsiteX10" fmla="*/ 590953 w 1428364"/>
                      <a:gd name="connsiteY10" fmla="*/ 195978 h 598056"/>
                      <a:gd name="connsiteX11" fmla="*/ 366026 w 1428364"/>
                      <a:gd name="connsiteY11" fmla="*/ 234205 h 598056"/>
                      <a:gd name="connsiteX12" fmla="*/ 562359 w 1428364"/>
                      <a:gd name="connsiteY12" fmla="*/ 0 h 598056"/>
                      <a:gd name="connsiteX13" fmla="*/ 344404 w 1428364"/>
                      <a:gd name="connsiteY13" fmla="*/ 239578 h 598056"/>
                      <a:gd name="connsiteX14" fmla="*/ 344493 w 1428364"/>
                      <a:gd name="connsiteY14" fmla="*/ 239622 h 598056"/>
                      <a:gd name="connsiteX15" fmla="*/ 177908 w 1428364"/>
                      <a:gd name="connsiteY15" fmla="*/ 293922 h 598056"/>
                      <a:gd name="connsiteX16" fmla="*/ 273676 w 1428364"/>
                      <a:gd name="connsiteY16" fmla="*/ 96524 h 598056"/>
                      <a:gd name="connsiteX17" fmla="*/ 164766 w 1428364"/>
                      <a:gd name="connsiteY17" fmla="*/ 299250 h 598056"/>
                      <a:gd name="connsiteX18" fmla="*/ 60205 w 1428364"/>
                      <a:gd name="connsiteY18" fmla="*/ 348000 h 598056"/>
                      <a:gd name="connsiteX19" fmla="*/ 59318 w 1428364"/>
                      <a:gd name="connsiteY19" fmla="*/ 347690 h 598056"/>
                      <a:gd name="connsiteX20" fmla="*/ 58074 w 1428364"/>
                      <a:gd name="connsiteY20" fmla="*/ 349110 h 598056"/>
                      <a:gd name="connsiteX21" fmla="*/ 0 w 1428364"/>
                      <a:gd name="connsiteY21" fmla="*/ 383564 h 598056"/>
                      <a:gd name="connsiteX22" fmla="*/ 6171 w 1428364"/>
                      <a:gd name="connsiteY22" fmla="*/ 395774 h 598056"/>
                      <a:gd name="connsiteX23" fmla="*/ 62913 w 1428364"/>
                      <a:gd name="connsiteY23" fmla="*/ 363762 h 598056"/>
                      <a:gd name="connsiteX24" fmla="*/ 358834 w 1428364"/>
                      <a:gd name="connsiteY24" fmla="*/ 598056 h 598056"/>
                      <a:gd name="connsiteX25" fmla="*/ 79785 w 1428364"/>
                      <a:gd name="connsiteY25" fmla="*/ 354927 h 598056"/>
                      <a:gd name="connsiteX26" fmla="*/ 291214 w 1428364"/>
                      <a:gd name="connsiteY26" fmla="*/ 269858 h 598056"/>
                      <a:gd name="connsiteX27" fmla="*/ 647606 w 1428364"/>
                      <a:gd name="connsiteY27" fmla="*/ 533544 h 598056"/>
                      <a:gd name="connsiteX28" fmla="*/ 314701 w 1428364"/>
                      <a:gd name="connsiteY28" fmla="*/ 262887 h 598056"/>
                      <a:gd name="connsiteX29" fmla="*/ 569463 w 1428364"/>
                      <a:gd name="connsiteY29" fmla="*/ 213427 h 598056"/>
                      <a:gd name="connsiteX30" fmla="*/ 855215 w 1428364"/>
                      <a:gd name="connsiteY30" fmla="*/ 428629 h 598056"/>
                      <a:gd name="connsiteX31" fmla="*/ 594637 w 1428364"/>
                      <a:gd name="connsiteY31" fmla="*/ 210807 h 598056"/>
                      <a:gd name="connsiteX32" fmla="*/ 853795 w 1428364"/>
                      <a:gd name="connsiteY32" fmla="*/ 204591 h 598056"/>
                      <a:gd name="connsiteX33" fmla="*/ 1041204 w 1428364"/>
                      <a:gd name="connsiteY33" fmla="*/ 343205 h 598056"/>
                      <a:gd name="connsiteX34" fmla="*/ 878348 w 1428364"/>
                      <a:gd name="connsiteY34" fmla="*/ 205790 h 598056"/>
                      <a:gd name="connsiteX35" fmla="*/ 1059496 w 1428364"/>
                      <a:gd name="connsiteY35" fmla="*/ 223328 h 598056"/>
                      <a:gd name="connsiteX36" fmla="*/ 1059275 w 1428364"/>
                      <a:gd name="connsiteY36" fmla="*/ 223549 h 598056"/>
                      <a:gd name="connsiteX37" fmla="*/ 1210897 w 1428364"/>
                      <a:gd name="connsiteY37" fmla="*/ 334281 h 598056"/>
                      <a:gd name="connsiteX38" fmla="*/ 1086402 w 1428364"/>
                      <a:gd name="connsiteY38" fmla="*/ 227235 h 5980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1428364" h="598056">
                        <a:moveTo>
                          <a:pt x="1086402" y="227235"/>
                        </a:moveTo>
                        <a:cubicBezTo>
                          <a:pt x="1266841" y="254407"/>
                          <a:pt x="1396175" y="295831"/>
                          <a:pt x="1428364" y="306754"/>
                        </a:cubicBezTo>
                        <a:cubicBezTo>
                          <a:pt x="1304934" y="263864"/>
                          <a:pt x="1188121" y="234472"/>
                          <a:pt x="1078410" y="215647"/>
                        </a:cubicBezTo>
                        <a:cubicBezTo>
                          <a:pt x="1129248" y="187942"/>
                          <a:pt x="1142789" y="157306"/>
                          <a:pt x="1142789" y="157306"/>
                        </a:cubicBezTo>
                        <a:cubicBezTo>
                          <a:pt x="1120500" y="191715"/>
                          <a:pt x="1086091" y="209830"/>
                          <a:pt x="1074859" y="215025"/>
                        </a:cubicBezTo>
                        <a:cubicBezTo>
                          <a:pt x="988991" y="200462"/>
                          <a:pt x="907518" y="192337"/>
                          <a:pt x="830708" y="189229"/>
                        </a:cubicBezTo>
                        <a:cubicBezTo>
                          <a:pt x="948542" y="126271"/>
                          <a:pt x="979800" y="55676"/>
                          <a:pt x="979800" y="55676"/>
                        </a:cubicBezTo>
                        <a:cubicBezTo>
                          <a:pt x="923102" y="143054"/>
                          <a:pt x="831596" y="183857"/>
                          <a:pt x="819874" y="188830"/>
                        </a:cubicBezTo>
                        <a:cubicBezTo>
                          <a:pt x="744795" y="186299"/>
                          <a:pt x="674333" y="188563"/>
                          <a:pt x="608624" y="194335"/>
                        </a:cubicBezTo>
                        <a:cubicBezTo>
                          <a:pt x="764331" y="107934"/>
                          <a:pt x="806022" y="13675"/>
                          <a:pt x="806022" y="13675"/>
                        </a:cubicBezTo>
                        <a:cubicBezTo>
                          <a:pt x="734939" y="123252"/>
                          <a:pt x="624651" y="180394"/>
                          <a:pt x="590953" y="195978"/>
                        </a:cubicBezTo>
                        <a:cubicBezTo>
                          <a:pt x="507881" y="204147"/>
                          <a:pt x="432758" y="217822"/>
                          <a:pt x="366026" y="234205"/>
                        </a:cubicBezTo>
                        <a:cubicBezTo>
                          <a:pt x="531546" y="111353"/>
                          <a:pt x="562359" y="0"/>
                          <a:pt x="562359" y="0"/>
                        </a:cubicBezTo>
                        <a:cubicBezTo>
                          <a:pt x="491055" y="154109"/>
                          <a:pt x="344404" y="239578"/>
                          <a:pt x="344404" y="239578"/>
                        </a:cubicBezTo>
                        <a:lnTo>
                          <a:pt x="344493" y="239622"/>
                        </a:lnTo>
                        <a:cubicBezTo>
                          <a:pt x="280513" y="256316"/>
                          <a:pt x="224792" y="275363"/>
                          <a:pt x="177908" y="293922"/>
                        </a:cubicBezTo>
                        <a:cubicBezTo>
                          <a:pt x="276251" y="181148"/>
                          <a:pt x="273676" y="96524"/>
                          <a:pt x="273676" y="96524"/>
                        </a:cubicBezTo>
                        <a:cubicBezTo>
                          <a:pt x="257737" y="197976"/>
                          <a:pt x="190916" y="273188"/>
                          <a:pt x="164766" y="299250"/>
                        </a:cubicBezTo>
                        <a:cubicBezTo>
                          <a:pt x="121698" y="316877"/>
                          <a:pt x="86667" y="333926"/>
                          <a:pt x="60205" y="348000"/>
                        </a:cubicBezTo>
                        <a:cubicBezTo>
                          <a:pt x="59939" y="347911"/>
                          <a:pt x="59628" y="347823"/>
                          <a:pt x="59318" y="347690"/>
                        </a:cubicBezTo>
                        <a:lnTo>
                          <a:pt x="58074" y="349110"/>
                        </a:lnTo>
                        <a:cubicBezTo>
                          <a:pt x="19846" y="369578"/>
                          <a:pt x="0" y="383564"/>
                          <a:pt x="0" y="383564"/>
                        </a:cubicBezTo>
                        <a:lnTo>
                          <a:pt x="6171" y="395774"/>
                        </a:lnTo>
                        <a:cubicBezTo>
                          <a:pt x="24952" y="384496"/>
                          <a:pt x="43866" y="373841"/>
                          <a:pt x="62913" y="363762"/>
                        </a:cubicBezTo>
                        <a:cubicBezTo>
                          <a:pt x="112374" y="377082"/>
                          <a:pt x="276740" y="432670"/>
                          <a:pt x="358834" y="598056"/>
                        </a:cubicBezTo>
                        <a:cubicBezTo>
                          <a:pt x="358834" y="598056"/>
                          <a:pt x="319185" y="443281"/>
                          <a:pt x="79785" y="354927"/>
                        </a:cubicBezTo>
                        <a:cubicBezTo>
                          <a:pt x="149048" y="319585"/>
                          <a:pt x="219953" y="291613"/>
                          <a:pt x="291214" y="269858"/>
                        </a:cubicBezTo>
                        <a:cubicBezTo>
                          <a:pt x="332727" y="281313"/>
                          <a:pt x="537674" y="346091"/>
                          <a:pt x="647606" y="533544"/>
                        </a:cubicBezTo>
                        <a:cubicBezTo>
                          <a:pt x="647606" y="533544"/>
                          <a:pt x="591841" y="369134"/>
                          <a:pt x="314701" y="262887"/>
                        </a:cubicBezTo>
                        <a:cubicBezTo>
                          <a:pt x="399992" y="238468"/>
                          <a:pt x="485593" y="222662"/>
                          <a:pt x="569463" y="213427"/>
                        </a:cubicBezTo>
                        <a:cubicBezTo>
                          <a:pt x="617015" y="227856"/>
                          <a:pt x="770369" y="283932"/>
                          <a:pt x="855215" y="428629"/>
                        </a:cubicBezTo>
                        <a:cubicBezTo>
                          <a:pt x="855215" y="428629"/>
                          <a:pt x="811083" y="298584"/>
                          <a:pt x="594637" y="210807"/>
                        </a:cubicBezTo>
                        <a:cubicBezTo>
                          <a:pt x="684191" y="202327"/>
                          <a:pt x="771435" y="201084"/>
                          <a:pt x="853795" y="204591"/>
                        </a:cubicBezTo>
                        <a:cubicBezTo>
                          <a:pt x="875239" y="210496"/>
                          <a:pt x="983307" y="244462"/>
                          <a:pt x="1041204" y="343205"/>
                        </a:cubicBezTo>
                        <a:cubicBezTo>
                          <a:pt x="1041204" y="343205"/>
                          <a:pt x="1013543" y="261644"/>
                          <a:pt x="878348" y="205790"/>
                        </a:cubicBezTo>
                        <a:cubicBezTo>
                          <a:pt x="942371" y="209298"/>
                          <a:pt x="1003198" y="215558"/>
                          <a:pt x="1059496" y="223328"/>
                        </a:cubicBezTo>
                        <a:lnTo>
                          <a:pt x="1059275" y="223549"/>
                        </a:lnTo>
                        <a:cubicBezTo>
                          <a:pt x="1059275" y="223549"/>
                          <a:pt x="1159749" y="247037"/>
                          <a:pt x="1210897" y="334281"/>
                        </a:cubicBezTo>
                        <a:cubicBezTo>
                          <a:pt x="1211031" y="334370"/>
                          <a:pt x="1189674" y="271456"/>
                          <a:pt x="1086402" y="227235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820" name="图形 793">
              <a:extLst>
                <a:ext uri="{FF2B5EF4-FFF2-40B4-BE49-F238E27FC236}">
                  <a16:creationId xmlns:a16="http://schemas.microsoft.com/office/drawing/2014/main" id="{B167F810-14CE-2D8D-0407-530ECD10CBB5}"/>
                </a:ext>
              </a:extLst>
            </p:cNvPr>
            <p:cNvGrpSpPr/>
            <p:nvPr/>
          </p:nvGrpSpPr>
          <p:grpSpPr>
            <a:xfrm>
              <a:off x="572788" y="336058"/>
              <a:ext cx="852463" cy="1398572"/>
              <a:chOff x="572788" y="336058"/>
              <a:chExt cx="852463" cy="1398572"/>
            </a:xfrm>
          </p:grpSpPr>
          <p:grpSp>
            <p:nvGrpSpPr>
              <p:cNvPr id="821" name="图形 793">
                <a:extLst>
                  <a:ext uri="{FF2B5EF4-FFF2-40B4-BE49-F238E27FC236}">
                    <a16:creationId xmlns:a16="http://schemas.microsoft.com/office/drawing/2014/main" id="{C2463061-BF17-76AD-FC28-57D2996F5166}"/>
                  </a:ext>
                </a:extLst>
              </p:cNvPr>
              <p:cNvGrpSpPr/>
              <p:nvPr/>
            </p:nvGrpSpPr>
            <p:grpSpPr>
              <a:xfrm>
                <a:off x="572788" y="336058"/>
                <a:ext cx="852463" cy="1398572"/>
                <a:chOff x="572788" y="336058"/>
                <a:chExt cx="852463" cy="1398572"/>
              </a:xfrm>
              <a:solidFill>
                <a:srgbClr val="5B8400"/>
              </a:solidFill>
            </p:grpSpPr>
            <p:pic>
              <p:nvPicPr>
                <p:cNvPr id="822" name="图片 821">
                  <a:extLst>
                    <a:ext uri="{FF2B5EF4-FFF2-40B4-BE49-F238E27FC236}">
                      <a16:creationId xmlns:a16="http://schemas.microsoft.com/office/drawing/2014/main" id="{B50B3766-C2E2-A5DA-ED06-31209DB7FA3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72788" y="336058"/>
                  <a:ext cx="852463" cy="1394132"/>
                </a:xfrm>
                <a:custGeom>
                  <a:avLst/>
                  <a:gdLst>
                    <a:gd name="connsiteX0" fmla="*/ 129 w 852463"/>
                    <a:gd name="connsiteY0" fmla="*/ -1 h 1394132"/>
                    <a:gd name="connsiteX1" fmla="*/ 852592 w 852463"/>
                    <a:gd name="connsiteY1" fmla="*/ -1 h 1394132"/>
                    <a:gd name="connsiteX2" fmla="*/ 852592 w 852463"/>
                    <a:gd name="connsiteY2" fmla="*/ 1394132 h 1394132"/>
                    <a:gd name="connsiteX3" fmla="*/ 129 w 852463"/>
                    <a:gd name="connsiteY3" fmla="*/ 1394132 h 1394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2463" h="1394132">
                      <a:moveTo>
                        <a:pt x="129" y="-1"/>
                      </a:moveTo>
                      <a:lnTo>
                        <a:pt x="852592" y="-1"/>
                      </a:lnTo>
                      <a:lnTo>
                        <a:pt x="852592" y="1394132"/>
                      </a:lnTo>
                      <a:lnTo>
                        <a:pt x="129" y="1394132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823" name="图片 822">
                  <a:extLst>
                    <a:ext uri="{FF2B5EF4-FFF2-40B4-BE49-F238E27FC236}">
                      <a16:creationId xmlns:a16="http://schemas.microsoft.com/office/drawing/2014/main" id="{643DF625-8C25-26D7-3862-2305107C703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19305" y="336058"/>
                  <a:ext cx="705946" cy="1398572"/>
                </a:xfrm>
                <a:custGeom>
                  <a:avLst/>
                  <a:gdLst>
                    <a:gd name="connsiteX0" fmla="*/ 162 w 705946"/>
                    <a:gd name="connsiteY0" fmla="*/ -1 h 1398572"/>
                    <a:gd name="connsiteX1" fmla="*/ 706108 w 705946"/>
                    <a:gd name="connsiteY1" fmla="*/ -1 h 1398572"/>
                    <a:gd name="connsiteX2" fmla="*/ 706108 w 705946"/>
                    <a:gd name="connsiteY2" fmla="*/ 1398572 h 1398572"/>
                    <a:gd name="connsiteX3" fmla="*/ 162 w 705946"/>
                    <a:gd name="connsiteY3" fmla="*/ 1398572 h 13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05946" h="1398572">
                      <a:moveTo>
                        <a:pt x="162" y="-1"/>
                      </a:moveTo>
                      <a:lnTo>
                        <a:pt x="706108" y="-1"/>
                      </a:lnTo>
                      <a:lnTo>
                        <a:pt x="706108" y="1398572"/>
                      </a:lnTo>
                      <a:lnTo>
                        <a:pt x="162" y="1398572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824" name="图形 793">
                  <a:extLst>
                    <a:ext uri="{FF2B5EF4-FFF2-40B4-BE49-F238E27FC236}">
                      <a16:creationId xmlns:a16="http://schemas.microsoft.com/office/drawing/2014/main" id="{34E12A00-B744-2FD0-E6F9-706BDAADA402}"/>
                    </a:ext>
                  </a:extLst>
                </p:cNvPr>
                <p:cNvGrpSpPr/>
                <p:nvPr/>
              </p:nvGrpSpPr>
              <p:grpSpPr>
                <a:xfrm>
                  <a:off x="599477" y="338821"/>
                  <a:ext cx="822804" cy="1390980"/>
                  <a:chOff x="599477" y="338821"/>
                  <a:chExt cx="822804" cy="1390980"/>
                </a:xfrm>
                <a:solidFill>
                  <a:srgbClr val="5B8400"/>
                </a:solidFill>
              </p:grpSpPr>
              <p:sp>
                <p:nvSpPr>
                  <p:cNvPr id="825" name="任意多边形: 形状 824">
                    <a:extLst>
                      <a:ext uri="{FF2B5EF4-FFF2-40B4-BE49-F238E27FC236}">
                        <a16:creationId xmlns:a16="http://schemas.microsoft.com/office/drawing/2014/main" id="{2F158392-C792-2B7C-6935-4E6921F0B733}"/>
                      </a:ext>
                    </a:extLst>
                  </p:cNvPr>
                  <p:cNvSpPr/>
                  <p:nvPr/>
                </p:nvSpPr>
                <p:spPr>
                  <a:xfrm>
                    <a:off x="1415532" y="338821"/>
                    <a:ext cx="6748" cy="5949"/>
                  </a:xfrm>
                  <a:custGeom>
                    <a:avLst/>
                    <a:gdLst>
                      <a:gd name="connsiteX0" fmla="*/ 0 w 6748"/>
                      <a:gd name="connsiteY0" fmla="*/ 5949 h 5949"/>
                      <a:gd name="connsiteX1" fmla="*/ 6749 w 6748"/>
                      <a:gd name="connsiteY1" fmla="*/ 0 h 5949"/>
                      <a:gd name="connsiteX2" fmla="*/ 0 w 6748"/>
                      <a:gd name="connsiteY2" fmla="*/ 5949 h 59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748" h="5949">
                        <a:moveTo>
                          <a:pt x="0" y="5949"/>
                        </a:moveTo>
                        <a:cubicBezTo>
                          <a:pt x="2264" y="3952"/>
                          <a:pt x="4484" y="1998"/>
                          <a:pt x="6749" y="0"/>
                        </a:cubicBezTo>
                        <a:cubicBezTo>
                          <a:pt x="6749" y="0"/>
                          <a:pt x="4395" y="2042"/>
                          <a:pt x="0" y="5949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6" name="任意多边形: 形状 825">
                    <a:extLst>
                      <a:ext uri="{FF2B5EF4-FFF2-40B4-BE49-F238E27FC236}">
                        <a16:creationId xmlns:a16="http://schemas.microsoft.com/office/drawing/2014/main" id="{4ABBD20B-FEAD-8C33-98C2-BBD425EF1139}"/>
                      </a:ext>
                    </a:extLst>
                  </p:cNvPr>
                  <p:cNvSpPr/>
                  <p:nvPr/>
                </p:nvSpPr>
                <p:spPr>
                  <a:xfrm>
                    <a:off x="599477" y="344770"/>
                    <a:ext cx="816055" cy="1385030"/>
                  </a:xfrm>
                  <a:custGeom>
                    <a:avLst/>
                    <a:gdLst>
                      <a:gd name="connsiteX0" fmla="*/ 558141 w 816055"/>
                      <a:gd name="connsiteY0" fmla="*/ 279004 h 1385030"/>
                      <a:gd name="connsiteX1" fmla="*/ 816056 w 816055"/>
                      <a:gd name="connsiteY1" fmla="*/ 0 h 1385030"/>
                      <a:gd name="connsiteX2" fmla="*/ 542957 w 816055"/>
                      <a:gd name="connsiteY2" fmla="*/ 280292 h 1385030"/>
                      <a:gd name="connsiteX3" fmla="*/ 522578 w 816055"/>
                      <a:gd name="connsiteY3" fmla="*/ 188519 h 1385030"/>
                      <a:gd name="connsiteX4" fmla="*/ 540515 w 816055"/>
                      <a:gd name="connsiteY4" fmla="*/ 283311 h 1385030"/>
                      <a:gd name="connsiteX5" fmla="*/ 385518 w 816055"/>
                      <a:gd name="connsiteY5" fmla="*/ 499091 h 1385030"/>
                      <a:gd name="connsiteX6" fmla="*/ 339787 w 816055"/>
                      <a:gd name="connsiteY6" fmla="*/ 287351 h 1385030"/>
                      <a:gd name="connsiteX7" fmla="*/ 379346 w 816055"/>
                      <a:gd name="connsiteY7" fmla="*/ 509036 h 1385030"/>
                      <a:gd name="connsiteX8" fmla="*/ 271323 w 816055"/>
                      <a:gd name="connsiteY8" fmla="*/ 710652 h 1385030"/>
                      <a:gd name="connsiteX9" fmla="*/ 207166 w 816055"/>
                      <a:gd name="connsiteY9" fmla="*/ 428230 h 1385030"/>
                      <a:gd name="connsiteX10" fmla="*/ 263420 w 816055"/>
                      <a:gd name="connsiteY10" fmla="*/ 728101 h 1385030"/>
                      <a:gd name="connsiteX11" fmla="*/ 178928 w 816055"/>
                      <a:gd name="connsiteY11" fmla="*/ 960042 h 1385030"/>
                      <a:gd name="connsiteX12" fmla="*/ 63846 w 816055"/>
                      <a:gd name="connsiteY12" fmla="*/ 650003 h 1385030"/>
                      <a:gd name="connsiteX13" fmla="*/ 172402 w 816055"/>
                      <a:gd name="connsiteY13" fmla="*/ 983263 h 1385030"/>
                      <a:gd name="connsiteX14" fmla="*/ 172491 w 816055"/>
                      <a:gd name="connsiteY14" fmla="*/ 983219 h 1385030"/>
                      <a:gd name="connsiteX15" fmla="*/ 134352 w 816055"/>
                      <a:gd name="connsiteY15" fmla="*/ 1168985 h 1385030"/>
                      <a:gd name="connsiteX16" fmla="*/ 0 w 816055"/>
                      <a:gd name="connsiteY16" fmla="*/ 973184 h 1385030"/>
                      <a:gd name="connsiteX17" fmla="*/ 132309 w 816055"/>
                      <a:gd name="connsiteY17" fmla="*/ 1184213 h 1385030"/>
                      <a:gd name="connsiteX18" fmla="*/ 122186 w 816055"/>
                      <a:gd name="connsiteY18" fmla="*/ 1308664 h 1385030"/>
                      <a:gd name="connsiteX19" fmla="*/ 121432 w 816055"/>
                      <a:gd name="connsiteY19" fmla="*/ 1309330 h 1385030"/>
                      <a:gd name="connsiteX20" fmla="*/ 122142 w 816055"/>
                      <a:gd name="connsiteY20" fmla="*/ 1311284 h 1385030"/>
                      <a:gd name="connsiteX21" fmla="*/ 123385 w 816055"/>
                      <a:gd name="connsiteY21" fmla="*/ 1384320 h 1385030"/>
                      <a:gd name="connsiteX22" fmla="*/ 138214 w 816055"/>
                      <a:gd name="connsiteY22" fmla="*/ 1385031 h 1385030"/>
                      <a:gd name="connsiteX23" fmla="*/ 138481 w 816055"/>
                      <a:gd name="connsiteY23" fmla="*/ 1314525 h 1385030"/>
                      <a:gd name="connsiteX24" fmla="*/ 517339 w 816055"/>
                      <a:gd name="connsiteY24" fmla="*/ 1161703 h 1385030"/>
                      <a:gd name="connsiteX25" fmla="*/ 139280 w 816055"/>
                      <a:gd name="connsiteY25" fmla="*/ 1293879 h 1385030"/>
                      <a:gd name="connsiteX26" fmla="*/ 172491 w 816055"/>
                      <a:gd name="connsiteY26" fmla="*/ 1049462 h 1385030"/>
                      <a:gd name="connsiteX27" fmla="*/ 611376 w 816055"/>
                      <a:gd name="connsiteY27" fmla="*/ 855527 h 1385030"/>
                      <a:gd name="connsiteX28" fmla="*/ 178529 w 816055"/>
                      <a:gd name="connsiteY28" fmla="*/ 1023622 h 1385030"/>
                      <a:gd name="connsiteX29" fmla="*/ 268437 w 816055"/>
                      <a:gd name="connsiteY29" fmla="*/ 757538 h 1385030"/>
                      <a:gd name="connsiteX30" fmla="*/ 623897 w 816055"/>
                      <a:gd name="connsiteY30" fmla="*/ 604050 h 1385030"/>
                      <a:gd name="connsiteX31" fmla="*/ 279537 w 816055"/>
                      <a:gd name="connsiteY31" fmla="*/ 732497 h 1385030"/>
                      <a:gd name="connsiteX32" fmla="*/ 412468 w 816055"/>
                      <a:gd name="connsiteY32" fmla="*/ 485460 h 1385030"/>
                      <a:gd name="connsiteX33" fmla="*/ 643210 w 816055"/>
                      <a:gd name="connsiteY33" fmla="*/ 383431 h 1385030"/>
                      <a:gd name="connsiteX34" fmla="*/ 426764 w 816055"/>
                      <a:gd name="connsiteY34" fmla="*/ 462994 h 1385030"/>
                      <a:gd name="connsiteX35" fmla="*/ 540293 w 816055"/>
                      <a:gd name="connsiteY35" fmla="*/ 302047 h 1385030"/>
                      <a:gd name="connsiteX36" fmla="*/ 540382 w 816055"/>
                      <a:gd name="connsiteY36" fmla="*/ 302402 h 1385030"/>
                      <a:gd name="connsiteX37" fmla="*/ 725704 w 816055"/>
                      <a:gd name="connsiteY37" fmla="*/ 219110 h 1385030"/>
                      <a:gd name="connsiteX38" fmla="*/ 558141 w 816055"/>
                      <a:gd name="connsiteY38" fmla="*/ 279004 h 13850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816055" h="1385030">
                        <a:moveTo>
                          <a:pt x="558141" y="279004"/>
                        </a:moveTo>
                        <a:cubicBezTo>
                          <a:pt x="680328" y="123829"/>
                          <a:pt x="788528" y="24464"/>
                          <a:pt x="816056" y="0"/>
                        </a:cubicBezTo>
                        <a:cubicBezTo>
                          <a:pt x="709631" y="93105"/>
                          <a:pt x="619412" y="187231"/>
                          <a:pt x="542957" y="280292"/>
                        </a:cubicBezTo>
                        <a:cubicBezTo>
                          <a:pt x="544111" y="217645"/>
                          <a:pt x="522578" y="188519"/>
                          <a:pt x="522578" y="188519"/>
                        </a:cubicBezTo>
                        <a:cubicBezTo>
                          <a:pt x="542957" y="227901"/>
                          <a:pt x="541581" y="269991"/>
                          <a:pt x="540515" y="283311"/>
                        </a:cubicBezTo>
                        <a:cubicBezTo>
                          <a:pt x="480798" y="356259"/>
                          <a:pt x="429517" y="428496"/>
                          <a:pt x="385518" y="499091"/>
                        </a:cubicBezTo>
                        <a:cubicBezTo>
                          <a:pt x="389425" y="354527"/>
                          <a:pt x="339787" y="287351"/>
                          <a:pt x="339787" y="287351"/>
                        </a:cubicBezTo>
                        <a:cubicBezTo>
                          <a:pt x="391600" y="387471"/>
                          <a:pt x="380945" y="495361"/>
                          <a:pt x="379346" y="509036"/>
                        </a:cubicBezTo>
                        <a:cubicBezTo>
                          <a:pt x="336767" y="578254"/>
                          <a:pt x="301115" y="645785"/>
                          <a:pt x="271323" y="710652"/>
                        </a:cubicBezTo>
                        <a:cubicBezTo>
                          <a:pt x="273454" y="517960"/>
                          <a:pt x="207166" y="428230"/>
                          <a:pt x="207166" y="428230"/>
                        </a:cubicBezTo>
                        <a:cubicBezTo>
                          <a:pt x="272167" y="553790"/>
                          <a:pt x="266839" y="688098"/>
                          <a:pt x="263420" y="728101"/>
                        </a:cubicBezTo>
                        <a:cubicBezTo>
                          <a:pt x="226613" y="810595"/>
                          <a:pt x="199219" y="888560"/>
                          <a:pt x="178928" y="960042"/>
                        </a:cubicBezTo>
                        <a:cubicBezTo>
                          <a:pt x="152023" y="738579"/>
                          <a:pt x="63846" y="650003"/>
                          <a:pt x="63846" y="650003"/>
                        </a:cubicBezTo>
                        <a:cubicBezTo>
                          <a:pt x="170581" y="799584"/>
                          <a:pt x="172402" y="983263"/>
                          <a:pt x="172402" y="983263"/>
                        </a:cubicBezTo>
                        <a:lnTo>
                          <a:pt x="172491" y="983219"/>
                        </a:lnTo>
                        <a:cubicBezTo>
                          <a:pt x="153932" y="1052348"/>
                          <a:pt x="141944" y="1114951"/>
                          <a:pt x="134352" y="1168985"/>
                        </a:cubicBezTo>
                        <a:cubicBezTo>
                          <a:pt x="80940" y="1016118"/>
                          <a:pt x="0" y="973184"/>
                          <a:pt x="0" y="973184"/>
                        </a:cubicBezTo>
                        <a:cubicBezTo>
                          <a:pt x="86889" y="1042536"/>
                          <a:pt x="121787" y="1145631"/>
                          <a:pt x="132309" y="1184213"/>
                        </a:cubicBezTo>
                        <a:cubicBezTo>
                          <a:pt x="125827" y="1234162"/>
                          <a:pt x="123119" y="1276208"/>
                          <a:pt x="122186" y="1308664"/>
                        </a:cubicBezTo>
                        <a:cubicBezTo>
                          <a:pt x="121920" y="1308886"/>
                          <a:pt x="121698" y="1309108"/>
                          <a:pt x="121432" y="1309330"/>
                        </a:cubicBezTo>
                        <a:lnTo>
                          <a:pt x="122142" y="1311284"/>
                        </a:lnTo>
                        <a:cubicBezTo>
                          <a:pt x="120899" y="1358169"/>
                          <a:pt x="123385" y="1384320"/>
                          <a:pt x="123385" y="1384320"/>
                        </a:cubicBezTo>
                        <a:lnTo>
                          <a:pt x="138214" y="1385031"/>
                        </a:lnTo>
                        <a:cubicBezTo>
                          <a:pt x="137637" y="1361366"/>
                          <a:pt x="137770" y="1337834"/>
                          <a:pt x="138481" y="1314525"/>
                        </a:cubicBezTo>
                        <a:cubicBezTo>
                          <a:pt x="177508" y="1275143"/>
                          <a:pt x="317853" y="1150337"/>
                          <a:pt x="517339" y="1161703"/>
                        </a:cubicBezTo>
                        <a:cubicBezTo>
                          <a:pt x="517339" y="1161703"/>
                          <a:pt x="350575" y="1116061"/>
                          <a:pt x="139280" y="1293879"/>
                        </a:cubicBezTo>
                        <a:cubicBezTo>
                          <a:pt x="143098" y="1209787"/>
                          <a:pt x="154820" y="1128137"/>
                          <a:pt x="172491" y="1049462"/>
                        </a:cubicBezTo>
                        <a:cubicBezTo>
                          <a:pt x="205479" y="1016562"/>
                          <a:pt x="376194" y="858546"/>
                          <a:pt x="611376" y="855527"/>
                        </a:cubicBezTo>
                        <a:cubicBezTo>
                          <a:pt x="611376" y="855527"/>
                          <a:pt x="426898" y="819963"/>
                          <a:pt x="178529" y="1023622"/>
                        </a:cubicBezTo>
                        <a:cubicBezTo>
                          <a:pt x="201217" y="930339"/>
                          <a:pt x="232207" y="841363"/>
                          <a:pt x="268437" y="757538"/>
                        </a:cubicBezTo>
                        <a:cubicBezTo>
                          <a:pt x="307464" y="720553"/>
                          <a:pt x="442393" y="606359"/>
                          <a:pt x="623897" y="604050"/>
                        </a:cubicBezTo>
                        <a:cubicBezTo>
                          <a:pt x="623897" y="604050"/>
                          <a:pt x="477957" y="575901"/>
                          <a:pt x="279537" y="732497"/>
                        </a:cubicBezTo>
                        <a:cubicBezTo>
                          <a:pt x="319496" y="643699"/>
                          <a:pt x="365094" y="561027"/>
                          <a:pt x="412468" y="485460"/>
                        </a:cubicBezTo>
                        <a:cubicBezTo>
                          <a:pt x="429517" y="468455"/>
                          <a:pt x="519292" y="385029"/>
                          <a:pt x="643210" y="383431"/>
                        </a:cubicBezTo>
                        <a:cubicBezTo>
                          <a:pt x="643210" y="383431"/>
                          <a:pt x="551659" y="365760"/>
                          <a:pt x="426764" y="462994"/>
                        </a:cubicBezTo>
                        <a:cubicBezTo>
                          <a:pt x="464326" y="404609"/>
                          <a:pt x="502820" y="350797"/>
                          <a:pt x="540293" y="302047"/>
                        </a:cubicBezTo>
                        <a:lnTo>
                          <a:pt x="540382" y="302402"/>
                        </a:lnTo>
                        <a:cubicBezTo>
                          <a:pt x="540382" y="302402"/>
                          <a:pt x="616260" y="220486"/>
                          <a:pt x="725704" y="219110"/>
                        </a:cubicBezTo>
                        <a:cubicBezTo>
                          <a:pt x="725571" y="219154"/>
                          <a:pt x="655020" y="205524"/>
                          <a:pt x="558141" y="279004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27" name="图形 793">
                <a:extLst>
                  <a:ext uri="{FF2B5EF4-FFF2-40B4-BE49-F238E27FC236}">
                    <a16:creationId xmlns:a16="http://schemas.microsoft.com/office/drawing/2014/main" id="{E5BFA36A-DD11-E9A2-44D2-1B2AAEF8B17D}"/>
                  </a:ext>
                </a:extLst>
              </p:cNvPr>
              <p:cNvGrpSpPr/>
              <p:nvPr/>
            </p:nvGrpSpPr>
            <p:grpSpPr>
              <a:xfrm>
                <a:off x="1061466" y="1096730"/>
                <a:ext cx="165885" cy="172946"/>
                <a:chOff x="1061466" y="1096730"/>
                <a:chExt cx="165885" cy="172946"/>
              </a:xfrm>
            </p:grpSpPr>
            <p:grpSp>
              <p:nvGrpSpPr>
                <p:cNvPr id="828" name="图形 793">
                  <a:extLst>
                    <a:ext uri="{FF2B5EF4-FFF2-40B4-BE49-F238E27FC236}">
                      <a16:creationId xmlns:a16="http://schemas.microsoft.com/office/drawing/2014/main" id="{46C79B4E-B1FE-4953-2523-E71AB36362DC}"/>
                    </a:ext>
                  </a:extLst>
                </p:cNvPr>
                <p:cNvGrpSpPr/>
                <p:nvPr/>
              </p:nvGrpSpPr>
              <p:grpSpPr>
                <a:xfrm>
                  <a:off x="1061466" y="1096730"/>
                  <a:ext cx="165885" cy="172946"/>
                  <a:chOff x="1061466" y="1096730"/>
                  <a:chExt cx="165885" cy="172946"/>
                </a:xfrm>
              </p:grpSpPr>
              <p:grpSp>
                <p:nvGrpSpPr>
                  <p:cNvPr id="829" name="图形 793">
                    <a:extLst>
                      <a:ext uri="{FF2B5EF4-FFF2-40B4-BE49-F238E27FC236}">
                        <a16:creationId xmlns:a16="http://schemas.microsoft.com/office/drawing/2014/main" id="{8E557DDD-799B-5F97-88CD-64B614517E7C}"/>
                      </a:ext>
                    </a:extLst>
                  </p:cNvPr>
                  <p:cNvGrpSpPr/>
                  <p:nvPr/>
                </p:nvGrpSpPr>
                <p:grpSpPr>
                  <a:xfrm>
                    <a:off x="1061466" y="1102591"/>
                    <a:ext cx="164103" cy="167085"/>
                    <a:chOff x="1061466" y="1102591"/>
                    <a:chExt cx="164103" cy="167085"/>
                  </a:xfrm>
                  <a:solidFill>
                    <a:srgbClr val="4E8503"/>
                  </a:solidFill>
                </p:grpSpPr>
                <p:sp>
                  <p:nvSpPr>
                    <p:cNvPr id="830" name="任意多边形: 形状 829">
                      <a:extLst>
                        <a:ext uri="{FF2B5EF4-FFF2-40B4-BE49-F238E27FC236}">
                          <a16:creationId xmlns:a16="http://schemas.microsoft.com/office/drawing/2014/main" id="{6AA9124C-5C22-F5FF-59BE-1BB4C3C183F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1466" y="1102591"/>
                      <a:ext cx="164103" cy="167085"/>
                    </a:xfrm>
                    <a:custGeom>
                      <a:avLst/>
                      <a:gdLst>
                        <a:gd name="connsiteX0" fmla="*/ 157378 w 164103"/>
                        <a:gd name="connsiteY0" fmla="*/ 49222 h 167085"/>
                        <a:gd name="connsiteX1" fmla="*/ 114533 w 164103"/>
                        <a:gd name="connsiteY1" fmla="*/ 159687 h 167085"/>
                        <a:gd name="connsiteX2" fmla="*/ 6732 w 164103"/>
                        <a:gd name="connsiteY2" fmla="*/ 117863 h 167085"/>
                        <a:gd name="connsiteX3" fmla="*/ 49533 w 164103"/>
                        <a:gd name="connsiteY3" fmla="*/ 7398 h 167085"/>
                        <a:gd name="connsiteX4" fmla="*/ 157378 w 164103"/>
                        <a:gd name="connsiteY4" fmla="*/ 49222 h 1670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4103" h="167085">
                          <a:moveTo>
                            <a:pt x="157378" y="49222"/>
                          </a:moveTo>
                          <a:cubicBezTo>
                            <a:pt x="175316" y="91268"/>
                            <a:pt x="156135" y="140729"/>
                            <a:pt x="114533" y="159687"/>
                          </a:cubicBezTo>
                          <a:cubicBezTo>
                            <a:pt x="72931" y="178646"/>
                            <a:pt x="24669" y="159909"/>
                            <a:pt x="6732" y="117863"/>
                          </a:cubicBezTo>
                          <a:cubicBezTo>
                            <a:pt x="-11205" y="75817"/>
                            <a:pt x="7931" y="26357"/>
                            <a:pt x="49533" y="7398"/>
                          </a:cubicBezTo>
                          <a:cubicBezTo>
                            <a:pt x="91179" y="-11560"/>
                            <a:pt x="139441" y="7176"/>
                            <a:pt x="157378" y="49222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1" name="任意多边形: 形状 830">
                      <a:extLst>
                        <a:ext uri="{FF2B5EF4-FFF2-40B4-BE49-F238E27FC236}">
                          <a16:creationId xmlns:a16="http://schemas.microsoft.com/office/drawing/2014/main" id="{A9D03144-7521-4E19-6B25-0A90A85EF60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01344" y="1115200"/>
                      <a:ext cx="37427" cy="26861"/>
                    </a:xfrm>
                    <a:custGeom>
                      <a:avLst/>
                      <a:gdLst>
                        <a:gd name="connsiteX0" fmla="*/ 36872 w 37427"/>
                        <a:gd name="connsiteY0" fmla="*/ 5134 h 26861"/>
                        <a:gd name="connsiteX1" fmla="*/ 23241 w 37427"/>
                        <a:gd name="connsiteY1" fmla="*/ 24003 h 26861"/>
                        <a:gd name="connsiteX2" fmla="*/ 553 w 37427"/>
                        <a:gd name="connsiteY2" fmla="*/ 21695 h 26861"/>
                        <a:gd name="connsiteX3" fmla="*/ 14228 w 37427"/>
                        <a:gd name="connsiteY3" fmla="*/ 2825 h 26861"/>
                        <a:gd name="connsiteX4" fmla="*/ 36872 w 37427"/>
                        <a:gd name="connsiteY4" fmla="*/ 5134 h 268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7427" h="26861">
                          <a:moveTo>
                            <a:pt x="36872" y="5134"/>
                          </a:moveTo>
                          <a:cubicBezTo>
                            <a:pt x="39358" y="10995"/>
                            <a:pt x="33276" y="19430"/>
                            <a:pt x="23241" y="24003"/>
                          </a:cubicBezTo>
                          <a:cubicBezTo>
                            <a:pt x="13207" y="28577"/>
                            <a:pt x="3084" y="27555"/>
                            <a:pt x="553" y="21695"/>
                          </a:cubicBezTo>
                          <a:cubicBezTo>
                            <a:pt x="-1933" y="15834"/>
                            <a:pt x="4194" y="7398"/>
                            <a:pt x="14228" y="2825"/>
                          </a:cubicBezTo>
                          <a:cubicBezTo>
                            <a:pt x="24218" y="-1704"/>
                            <a:pt x="34386" y="-682"/>
                            <a:pt x="36872" y="5134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2" name="任意多边形: 形状 831">
                      <a:extLst>
                        <a:ext uri="{FF2B5EF4-FFF2-40B4-BE49-F238E27FC236}">
                          <a16:creationId xmlns:a16="http://schemas.microsoft.com/office/drawing/2014/main" id="{DA87D877-C83F-0A05-E148-7082E25CC1C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85814" y="1142672"/>
                      <a:ext cx="16049" cy="16061"/>
                    </a:xfrm>
                    <a:custGeom>
                      <a:avLst/>
                      <a:gdLst>
                        <a:gd name="connsiteX0" fmla="*/ 15417 w 16049"/>
                        <a:gd name="connsiteY0" fmla="*/ 4656 h 16061"/>
                        <a:gd name="connsiteX1" fmla="*/ 11155 w 16049"/>
                        <a:gd name="connsiteY1" fmla="*/ 15312 h 16061"/>
                        <a:gd name="connsiteX2" fmla="*/ 632 w 16049"/>
                        <a:gd name="connsiteY2" fmla="*/ 11405 h 16061"/>
                        <a:gd name="connsiteX3" fmla="*/ 4939 w 16049"/>
                        <a:gd name="connsiteY3" fmla="*/ 749 h 16061"/>
                        <a:gd name="connsiteX4" fmla="*/ 15417 w 16049"/>
                        <a:gd name="connsiteY4" fmla="*/ 4656 h 160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049" h="16061">
                          <a:moveTo>
                            <a:pt x="15417" y="4656"/>
                          </a:moveTo>
                          <a:cubicBezTo>
                            <a:pt x="17149" y="8652"/>
                            <a:pt x="15195" y="13447"/>
                            <a:pt x="11155" y="15312"/>
                          </a:cubicBezTo>
                          <a:cubicBezTo>
                            <a:pt x="7070" y="17177"/>
                            <a:pt x="2364" y="15445"/>
                            <a:pt x="632" y="11405"/>
                          </a:cubicBezTo>
                          <a:cubicBezTo>
                            <a:pt x="-1100" y="7365"/>
                            <a:pt x="854" y="2614"/>
                            <a:pt x="4939" y="749"/>
                          </a:cubicBezTo>
                          <a:cubicBezTo>
                            <a:pt x="9023" y="-1115"/>
                            <a:pt x="13685" y="616"/>
                            <a:pt x="15417" y="4656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3" name="任意多边形: 形状 832">
                      <a:extLst>
                        <a:ext uri="{FF2B5EF4-FFF2-40B4-BE49-F238E27FC236}">
                          <a16:creationId xmlns:a16="http://schemas.microsoft.com/office/drawing/2014/main" id="{A54B486D-7913-9EBE-F8BA-BAB69BE965F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53416" y="1162691"/>
                      <a:ext cx="62597" cy="82005"/>
                    </a:xfrm>
                    <a:custGeom>
                      <a:avLst/>
                      <a:gdLst>
                        <a:gd name="connsiteX0" fmla="*/ 59257 w 62597"/>
                        <a:gd name="connsiteY0" fmla="*/ 0 h 82005"/>
                        <a:gd name="connsiteX1" fmla="*/ 14103 w 62597"/>
                        <a:gd name="connsiteY1" fmla="*/ 82005 h 82005"/>
                        <a:gd name="connsiteX2" fmla="*/ 59257 w 62597"/>
                        <a:gd name="connsiteY2" fmla="*/ 0 h 820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62597" h="82005">
                          <a:moveTo>
                            <a:pt x="59257" y="0"/>
                          </a:moveTo>
                          <a:cubicBezTo>
                            <a:pt x="59257" y="0"/>
                            <a:pt x="80879" y="73347"/>
                            <a:pt x="14103" y="82005"/>
                          </a:cubicBezTo>
                          <a:cubicBezTo>
                            <a:pt x="14103" y="82005"/>
                            <a:pt x="-38421" y="55099"/>
                            <a:pt x="59257" y="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34" name="图形 793">
                    <a:extLst>
                      <a:ext uri="{FF2B5EF4-FFF2-40B4-BE49-F238E27FC236}">
                        <a16:creationId xmlns:a16="http://schemas.microsoft.com/office/drawing/2014/main" id="{303775AB-5F60-444F-9C33-8B5A6C91540F}"/>
                      </a:ext>
                    </a:extLst>
                  </p:cNvPr>
                  <p:cNvGrpSpPr/>
                  <p:nvPr/>
                </p:nvGrpSpPr>
                <p:grpSpPr>
                  <a:xfrm>
                    <a:off x="1063205" y="1096730"/>
                    <a:ext cx="164147" cy="167093"/>
                    <a:chOff x="1063205" y="1096730"/>
                    <a:chExt cx="164147" cy="167093"/>
                  </a:xfrm>
                </p:grpSpPr>
                <p:sp>
                  <p:nvSpPr>
                    <p:cNvPr id="835" name="任意多边形: 形状 834">
                      <a:extLst>
                        <a:ext uri="{FF2B5EF4-FFF2-40B4-BE49-F238E27FC236}">
                          <a16:creationId xmlns:a16="http://schemas.microsoft.com/office/drawing/2014/main" id="{77E6D621-5746-1B80-0358-5BB7191D5F0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3205" y="1096730"/>
                      <a:ext cx="164147" cy="167093"/>
                    </a:xfrm>
                    <a:custGeom>
                      <a:avLst/>
                      <a:gdLst>
                        <a:gd name="connsiteX0" fmla="*/ 157416 w 164147"/>
                        <a:gd name="connsiteY0" fmla="*/ 49222 h 167093"/>
                        <a:gd name="connsiteX1" fmla="*/ 114570 w 164147"/>
                        <a:gd name="connsiteY1" fmla="*/ 159687 h 167093"/>
                        <a:gd name="connsiteX2" fmla="*/ 6725 w 164147"/>
                        <a:gd name="connsiteY2" fmla="*/ 117908 h 167093"/>
                        <a:gd name="connsiteX3" fmla="*/ 49570 w 164147"/>
                        <a:gd name="connsiteY3" fmla="*/ 7398 h 167093"/>
                        <a:gd name="connsiteX4" fmla="*/ 157416 w 164147"/>
                        <a:gd name="connsiteY4" fmla="*/ 49222 h 1670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4147" h="167093">
                          <a:moveTo>
                            <a:pt x="157416" y="49222"/>
                          </a:moveTo>
                          <a:cubicBezTo>
                            <a:pt x="175353" y="91268"/>
                            <a:pt x="156217" y="140729"/>
                            <a:pt x="114570" y="159687"/>
                          </a:cubicBezTo>
                          <a:cubicBezTo>
                            <a:pt x="72968" y="178646"/>
                            <a:pt x="24707" y="159954"/>
                            <a:pt x="6725" y="117908"/>
                          </a:cubicBezTo>
                          <a:cubicBezTo>
                            <a:pt x="-11212" y="75862"/>
                            <a:pt x="7968" y="26401"/>
                            <a:pt x="49570" y="7398"/>
                          </a:cubicBezTo>
                          <a:cubicBezTo>
                            <a:pt x="91217" y="-11560"/>
                            <a:pt x="139478" y="7176"/>
                            <a:pt x="157416" y="49222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4E8503"/>
                        </a:gs>
                        <a:gs pos="36260">
                          <a:srgbClr val="8DDC02"/>
                        </a:gs>
                        <a:gs pos="96700">
                          <a:srgbClr val="FFFFFF"/>
                        </a:gs>
                      </a:gsLst>
                      <a:lin ang="3974678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6" name="任意多边形: 形状 835">
                      <a:extLst>
                        <a:ext uri="{FF2B5EF4-FFF2-40B4-BE49-F238E27FC236}">
                          <a16:creationId xmlns:a16="http://schemas.microsoft.com/office/drawing/2014/main" id="{BD0E0DE1-43BD-0C16-6882-54ABD851E0A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03075" y="1109320"/>
                      <a:ext cx="37469" cy="26879"/>
                    </a:xfrm>
                    <a:custGeom>
                      <a:avLst/>
                      <a:gdLst>
                        <a:gd name="connsiteX0" fmla="*/ 36916 w 37469"/>
                        <a:gd name="connsiteY0" fmla="*/ 5153 h 26879"/>
                        <a:gd name="connsiteX1" fmla="*/ 23241 w 37469"/>
                        <a:gd name="connsiteY1" fmla="*/ 24022 h 26879"/>
                        <a:gd name="connsiteX2" fmla="*/ 554 w 37469"/>
                        <a:gd name="connsiteY2" fmla="*/ 21714 h 26879"/>
                        <a:gd name="connsiteX3" fmla="*/ 14184 w 37469"/>
                        <a:gd name="connsiteY3" fmla="*/ 2844 h 26879"/>
                        <a:gd name="connsiteX4" fmla="*/ 36916 w 37469"/>
                        <a:gd name="connsiteY4" fmla="*/ 5153 h 268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7469" h="26879">
                          <a:moveTo>
                            <a:pt x="36916" y="5153"/>
                          </a:moveTo>
                          <a:cubicBezTo>
                            <a:pt x="39403" y="11013"/>
                            <a:pt x="33276" y="19449"/>
                            <a:pt x="23241" y="24022"/>
                          </a:cubicBezTo>
                          <a:cubicBezTo>
                            <a:pt x="13207" y="28595"/>
                            <a:pt x="3084" y="27574"/>
                            <a:pt x="554" y="21714"/>
                          </a:cubicBezTo>
                          <a:cubicBezTo>
                            <a:pt x="-1933" y="15897"/>
                            <a:pt x="4194" y="7417"/>
                            <a:pt x="14184" y="2844"/>
                          </a:cubicBezTo>
                          <a:cubicBezTo>
                            <a:pt x="24307" y="-1729"/>
                            <a:pt x="34430" y="-664"/>
                            <a:pt x="36916" y="515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7" name="任意多边形: 形状 836">
                      <a:extLst>
                        <a:ext uri="{FF2B5EF4-FFF2-40B4-BE49-F238E27FC236}">
                          <a16:creationId xmlns:a16="http://schemas.microsoft.com/office/drawing/2014/main" id="{FC3CDDAE-DAD4-7D00-CD5A-26BF2C81771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87590" y="1136811"/>
                      <a:ext cx="16048" cy="16061"/>
                    </a:xfrm>
                    <a:custGeom>
                      <a:avLst/>
                      <a:gdLst>
                        <a:gd name="connsiteX0" fmla="*/ 15417 w 16048"/>
                        <a:gd name="connsiteY0" fmla="*/ 4656 h 16061"/>
                        <a:gd name="connsiteX1" fmla="*/ 11110 w 16048"/>
                        <a:gd name="connsiteY1" fmla="*/ 15312 h 16061"/>
                        <a:gd name="connsiteX2" fmla="*/ 632 w 16048"/>
                        <a:gd name="connsiteY2" fmla="*/ 11405 h 16061"/>
                        <a:gd name="connsiteX3" fmla="*/ 4939 w 16048"/>
                        <a:gd name="connsiteY3" fmla="*/ 749 h 16061"/>
                        <a:gd name="connsiteX4" fmla="*/ 15417 w 16048"/>
                        <a:gd name="connsiteY4" fmla="*/ 4656 h 160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048" h="16061">
                          <a:moveTo>
                            <a:pt x="15417" y="4656"/>
                          </a:moveTo>
                          <a:cubicBezTo>
                            <a:pt x="17149" y="8652"/>
                            <a:pt x="15195" y="13447"/>
                            <a:pt x="11110" y="15312"/>
                          </a:cubicBezTo>
                          <a:cubicBezTo>
                            <a:pt x="7025" y="17177"/>
                            <a:pt x="2319" y="15446"/>
                            <a:pt x="632" y="11405"/>
                          </a:cubicBezTo>
                          <a:cubicBezTo>
                            <a:pt x="-1100" y="7365"/>
                            <a:pt x="854" y="2614"/>
                            <a:pt x="4939" y="749"/>
                          </a:cubicBezTo>
                          <a:cubicBezTo>
                            <a:pt x="9023" y="-1115"/>
                            <a:pt x="13730" y="616"/>
                            <a:pt x="15417" y="4656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8" name="任意多边形: 形状 837">
                      <a:extLst>
                        <a:ext uri="{FF2B5EF4-FFF2-40B4-BE49-F238E27FC236}">
                          <a16:creationId xmlns:a16="http://schemas.microsoft.com/office/drawing/2014/main" id="{B50FADA5-7526-DA93-550F-9CDA545BAFC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55192" y="1156874"/>
                      <a:ext cx="62597" cy="81960"/>
                    </a:xfrm>
                    <a:custGeom>
                      <a:avLst/>
                      <a:gdLst>
                        <a:gd name="connsiteX0" fmla="*/ 59257 w 62597"/>
                        <a:gd name="connsiteY0" fmla="*/ 0 h 81960"/>
                        <a:gd name="connsiteX1" fmla="*/ 14103 w 62597"/>
                        <a:gd name="connsiteY1" fmla="*/ 81961 h 81960"/>
                        <a:gd name="connsiteX2" fmla="*/ 59257 w 62597"/>
                        <a:gd name="connsiteY2" fmla="*/ 0 h 819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62597" h="81960">
                          <a:moveTo>
                            <a:pt x="59257" y="0"/>
                          </a:moveTo>
                          <a:cubicBezTo>
                            <a:pt x="59257" y="0"/>
                            <a:pt x="80879" y="73347"/>
                            <a:pt x="14103" y="81961"/>
                          </a:cubicBezTo>
                          <a:cubicBezTo>
                            <a:pt x="14103" y="81916"/>
                            <a:pt x="-38421" y="55055"/>
                            <a:pt x="59257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90E002"/>
                        </a:gs>
                        <a:gs pos="8590">
                          <a:srgbClr val="93E109"/>
                        </a:gs>
                        <a:gs pos="21030">
                          <a:srgbClr val="9BE31C"/>
                        </a:gs>
                        <a:gs pos="35840">
                          <a:srgbClr val="A9E73C"/>
                        </a:gs>
                        <a:gs pos="52460">
                          <a:srgbClr val="BDEC68"/>
                        </a:gs>
                        <a:gs pos="70580">
                          <a:srgbClr val="D6F3A0"/>
                        </a:gs>
                        <a:gs pos="89680">
                          <a:srgbClr val="F3FCE4"/>
                        </a:gs>
                        <a:gs pos="96700">
                          <a:srgbClr val="FFFFFF"/>
                        </a:gs>
                      </a:gsLst>
                      <a:lin ang="8573092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839" name="任意多边形: 形状 838">
                  <a:extLst>
                    <a:ext uri="{FF2B5EF4-FFF2-40B4-BE49-F238E27FC236}">
                      <a16:creationId xmlns:a16="http://schemas.microsoft.com/office/drawing/2014/main" id="{58915989-4B62-20EA-AA78-BDAD02AC69AB}"/>
                    </a:ext>
                  </a:extLst>
                </p:cNvPr>
                <p:cNvSpPr/>
                <p:nvPr/>
              </p:nvSpPr>
              <p:spPr>
                <a:xfrm>
                  <a:off x="1075101" y="1163801"/>
                  <a:ext cx="85625" cy="88285"/>
                </a:xfrm>
                <a:custGeom>
                  <a:avLst/>
                  <a:gdLst>
                    <a:gd name="connsiteX0" fmla="*/ 1045 w 85625"/>
                    <a:gd name="connsiteY0" fmla="*/ 0 h 88285"/>
                    <a:gd name="connsiteX1" fmla="*/ 85625 w 85625"/>
                    <a:gd name="connsiteY1" fmla="*/ 87777 h 88285"/>
                    <a:gd name="connsiteX2" fmla="*/ 1045 w 85625"/>
                    <a:gd name="connsiteY2" fmla="*/ 0 h 882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5625" h="88285">
                      <a:moveTo>
                        <a:pt x="1045" y="0"/>
                      </a:moveTo>
                      <a:cubicBezTo>
                        <a:pt x="1045" y="0"/>
                        <a:pt x="-15782" y="96080"/>
                        <a:pt x="85625" y="87777"/>
                      </a:cubicBezTo>
                      <a:cubicBezTo>
                        <a:pt x="85625" y="87777"/>
                        <a:pt x="5707" y="76189"/>
                        <a:pt x="104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40" name="图形 793">
              <a:extLst>
                <a:ext uri="{FF2B5EF4-FFF2-40B4-BE49-F238E27FC236}">
                  <a16:creationId xmlns:a16="http://schemas.microsoft.com/office/drawing/2014/main" id="{C89698DB-94BE-71C9-80C7-2CC1267F8BE8}"/>
                </a:ext>
              </a:extLst>
            </p:cNvPr>
            <p:cNvGrpSpPr/>
            <p:nvPr/>
          </p:nvGrpSpPr>
          <p:grpSpPr>
            <a:xfrm>
              <a:off x="9754532" y="2063185"/>
              <a:ext cx="537229" cy="963460"/>
              <a:chOff x="9754532" y="2063185"/>
              <a:chExt cx="537229" cy="963460"/>
            </a:xfrm>
          </p:grpSpPr>
          <p:grpSp>
            <p:nvGrpSpPr>
              <p:cNvPr id="841" name="图形 793">
                <a:extLst>
                  <a:ext uri="{FF2B5EF4-FFF2-40B4-BE49-F238E27FC236}">
                    <a16:creationId xmlns:a16="http://schemas.microsoft.com/office/drawing/2014/main" id="{D8B154D6-BF1D-9852-9F85-CEDF85B02F07}"/>
                  </a:ext>
                </a:extLst>
              </p:cNvPr>
              <p:cNvGrpSpPr/>
              <p:nvPr/>
            </p:nvGrpSpPr>
            <p:grpSpPr>
              <a:xfrm>
                <a:off x="9754532" y="2063185"/>
                <a:ext cx="537229" cy="963460"/>
                <a:chOff x="9754532" y="2063185"/>
                <a:chExt cx="537229" cy="963460"/>
              </a:xfrm>
              <a:solidFill>
                <a:srgbClr val="5B8400"/>
              </a:solidFill>
            </p:grpSpPr>
            <p:pic>
              <p:nvPicPr>
                <p:cNvPr id="842" name="图片 841">
                  <a:extLst>
                    <a:ext uri="{FF2B5EF4-FFF2-40B4-BE49-F238E27FC236}">
                      <a16:creationId xmlns:a16="http://schemas.microsoft.com/office/drawing/2014/main" id="{98ECEFAF-E542-570B-8659-B162B440BD1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85611" y="2063185"/>
                  <a:ext cx="506150" cy="963460"/>
                </a:xfrm>
                <a:custGeom>
                  <a:avLst/>
                  <a:gdLst>
                    <a:gd name="connsiteX0" fmla="*/ 2204 w 506150"/>
                    <a:gd name="connsiteY0" fmla="*/ 388 h 963460"/>
                    <a:gd name="connsiteX1" fmla="*/ 508354 w 506150"/>
                    <a:gd name="connsiteY1" fmla="*/ 388 h 963460"/>
                    <a:gd name="connsiteX2" fmla="*/ 508354 w 506150"/>
                    <a:gd name="connsiteY2" fmla="*/ 963849 h 963460"/>
                    <a:gd name="connsiteX3" fmla="*/ 2204 w 506150"/>
                    <a:gd name="connsiteY3" fmla="*/ 963849 h 963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6150" h="963460">
                      <a:moveTo>
                        <a:pt x="2204" y="388"/>
                      </a:moveTo>
                      <a:lnTo>
                        <a:pt x="508354" y="388"/>
                      </a:lnTo>
                      <a:lnTo>
                        <a:pt x="508354" y="963849"/>
                      </a:lnTo>
                      <a:lnTo>
                        <a:pt x="2204" y="963849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843" name="图片 842">
                  <a:extLst>
                    <a:ext uri="{FF2B5EF4-FFF2-40B4-BE49-F238E27FC236}">
                      <a16:creationId xmlns:a16="http://schemas.microsoft.com/office/drawing/2014/main" id="{6F2079BE-72BD-F228-2E55-6048CC6CAE1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54532" y="2063185"/>
                  <a:ext cx="399592" cy="963460"/>
                </a:xfrm>
                <a:custGeom>
                  <a:avLst/>
                  <a:gdLst>
                    <a:gd name="connsiteX0" fmla="*/ 2197 w 399592"/>
                    <a:gd name="connsiteY0" fmla="*/ 388 h 963460"/>
                    <a:gd name="connsiteX1" fmla="*/ 401789 w 399592"/>
                    <a:gd name="connsiteY1" fmla="*/ 388 h 963460"/>
                    <a:gd name="connsiteX2" fmla="*/ 401789 w 399592"/>
                    <a:gd name="connsiteY2" fmla="*/ 963849 h 963460"/>
                    <a:gd name="connsiteX3" fmla="*/ 2197 w 399592"/>
                    <a:gd name="connsiteY3" fmla="*/ 963849 h 963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9592" h="963460">
                      <a:moveTo>
                        <a:pt x="2197" y="388"/>
                      </a:moveTo>
                      <a:lnTo>
                        <a:pt x="401789" y="388"/>
                      </a:lnTo>
                      <a:lnTo>
                        <a:pt x="401789" y="963849"/>
                      </a:lnTo>
                      <a:lnTo>
                        <a:pt x="2197" y="963849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844" name="图形 793">
                  <a:extLst>
                    <a:ext uri="{FF2B5EF4-FFF2-40B4-BE49-F238E27FC236}">
                      <a16:creationId xmlns:a16="http://schemas.microsoft.com/office/drawing/2014/main" id="{87BB68C6-7CEF-CC1F-362B-A55DF191A6A0}"/>
                    </a:ext>
                  </a:extLst>
                </p:cNvPr>
                <p:cNvGrpSpPr/>
                <p:nvPr/>
              </p:nvGrpSpPr>
              <p:grpSpPr>
                <a:xfrm>
                  <a:off x="9789430" y="2065192"/>
                  <a:ext cx="471251" cy="957156"/>
                  <a:chOff x="9789430" y="2065192"/>
                  <a:chExt cx="471251" cy="957156"/>
                </a:xfrm>
                <a:solidFill>
                  <a:srgbClr val="5B8400"/>
                </a:solidFill>
              </p:grpSpPr>
              <p:sp>
                <p:nvSpPr>
                  <p:cNvPr id="845" name="任意多边形: 形状 844">
                    <a:extLst>
                      <a:ext uri="{FF2B5EF4-FFF2-40B4-BE49-F238E27FC236}">
                        <a16:creationId xmlns:a16="http://schemas.microsoft.com/office/drawing/2014/main" id="{F88D29D5-57A8-A025-71F9-772F20CCF86C}"/>
                      </a:ext>
                    </a:extLst>
                  </p:cNvPr>
                  <p:cNvSpPr/>
                  <p:nvPr/>
                </p:nvSpPr>
                <p:spPr>
                  <a:xfrm>
                    <a:off x="9789430" y="2065192"/>
                    <a:ext cx="4039" cy="4706"/>
                  </a:xfrm>
                  <a:custGeom>
                    <a:avLst/>
                    <a:gdLst>
                      <a:gd name="connsiteX0" fmla="*/ 4040 w 4039"/>
                      <a:gd name="connsiteY0" fmla="*/ 4706 h 4706"/>
                      <a:gd name="connsiteX1" fmla="*/ 0 w 4039"/>
                      <a:gd name="connsiteY1" fmla="*/ 0 h 4706"/>
                      <a:gd name="connsiteX2" fmla="*/ 4040 w 4039"/>
                      <a:gd name="connsiteY2" fmla="*/ 4706 h 47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039" h="4706">
                        <a:moveTo>
                          <a:pt x="4040" y="4706"/>
                        </a:moveTo>
                        <a:cubicBezTo>
                          <a:pt x="2663" y="3152"/>
                          <a:pt x="1331" y="1598"/>
                          <a:pt x="0" y="0"/>
                        </a:cubicBezTo>
                        <a:cubicBezTo>
                          <a:pt x="0" y="0"/>
                          <a:pt x="1420" y="1598"/>
                          <a:pt x="4040" y="4706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6" name="任意多边形: 形状 845">
                    <a:extLst>
                      <a:ext uri="{FF2B5EF4-FFF2-40B4-BE49-F238E27FC236}">
                        <a16:creationId xmlns:a16="http://schemas.microsoft.com/office/drawing/2014/main" id="{F815C788-56B8-3D8D-6936-BF9CB5FB8389}"/>
                      </a:ext>
                    </a:extLst>
                  </p:cNvPr>
                  <p:cNvSpPr/>
                  <p:nvPr/>
                </p:nvSpPr>
                <p:spPr>
                  <a:xfrm>
                    <a:off x="9793470" y="2069898"/>
                    <a:ext cx="467211" cy="952449"/>
                  </a:xfrm>
                  <a:custGeom>
                    <a:avLst/>
                    <a:gdLst>
                      <a:gd name="connsiteX0" fmla="*/ 150069 w 467211"/>
                      <a:gd name="connsiteY0" fmla="*/ 211073 h 952449"/>
                      <a:gd name="connsiteX1" fmla="*/ 0 w 467211"/>
                      <a:gd name="connsiteY1" fmla="*/ 0 h 952449"/>
                      <a:gd name="connsiteX2" fmla="*/ 160148 w 467211"/>
                      <a:gd name="connsiteY2" fmla="*/ 214315 h 952449"/>
                      <a:gd name="connsiteX3" fmla="*/ 181636 w 467211"/>
                      <a:gd name="connsiteY3" fmla="*/ 161879 h 952449"/>
                      <a:gd name="connsiteX4" fmla="*/ 161568 w 467211"/>
                      <a:gd name="connsiteY4" fmla="*/ 216490 h 952449"/>
                      <a:gd name="connsiteX5" fmla="*/ 247703 w 467211"/>
                      <a:gd name="connsiteY5" fmla="*/ 372553 h 952449"/>
                      <a:gd name="connsiteX6" fmla="*/ 296364 w 467211"/>
                      <a:gd name="connsiteY6" fmla="*/ 251388 h 952449"/>
                      <a:gd name="connsiteX7" fmla="*/ 251033 w 467211"/>
                      <a:gd name="connsiteY7" fmla="*/ 379613 h 952449"/>
                      <a:gd name="connsiteX8" fmla="*/ 306710 w 467211"/>
                      <a:gd name="connsiteY8" fmla="*/ 519470 h 952449"/>
                      <a:gd name="connsiteX9" fmla="*/ 373752 w 467211"/>
                      <a:gd name="connsiteY9" fmla="*/ 358345 h 952449"/>
                      <a:gd name="connsiteX10" fmla="*/ 310572 w 467211"/>
                      <a:gd name="connsiteY10" fmla="*/ 531369 h 952449"/>
                      <a:gd name="connsiteX11" fmla="*/ 347911 w 467211"/>
                      <a:gd name="connsiteY11" fmla="*/ 685833 h 952449"/>
                      <a:gd name="connsiteX12" fmla="*/ 451539 w 467211"/>
                      <a:gd name="connsiteY12" fmla="*/ 516184 h 952449"/>
                      <a:gd name="connsiteX13" fmla="*/ 350309 w 467211"/>
                      <a:gd name="connsiteY13" fmla="*/ 701018 h 952449"/>
                      <a:gd name="connsiteX14" fmla="*/ 350264 w 467211"/>
                      <a:gd name="connsiteY14" fmla="*/ 700973 h 952449"/>
                      <a:gd name="connsiteX15" fmla="*/ 360254 w 467211"/>
                      <a:gd name="connsiteY15" fmla="*/ 819919 h 952449"/>
                      <a:gd name="connsiteX16" fmla="*/ 467212 w 467211"/>
                      <a:gd name="connsiteY16" fmla="*/ 722729 h 952449"/>
                      <a:gd name="connsiteX17" fmla="*/ 360343 w 467211"/>
                      <a:gd name="connsiteY17" fmla="*/ 829464 h 952449"/>
                      <a:gd name="connsiteX18" fmla="*/ 356659 w 467211"/>
                      <a:gd name="connsiteY18" fmla="*/ 906674 h 952449"/>
                      <a:gd name="connsiteX19" fmla="*/ 357102 w 467211"/>
                      <a:gd name="connsiteY19" fmla="*/ 907207 h 952449"/>
                      <a:gd name="connsiteX20" fmla="*/ 356436 w 467211"/>
                      <a:gd name="connsiteY20" fmla="*/ 908273 h 952449"/>
                      <a:gd name="connsiteX21" fmla="*/ 349465 w 467211"/>
                      <a:gd name="connsiteY21" fmla="*/ 952450 h 952449"/>
                      <a:gd name="connsiteX22" fmla="*/ 339431 w 467211"/>
                      <a:gd name="connsiteY22" fmla="*/ 950496 h 952449"/>
                      <a:gd name="connsiteX23" fmla="*/ 345203 w 467211"/>
                      <a:gd name="connsiteY23" fmla="*/ 907651 h 952449"/>
                      <a:gd name="connsiteX24" fmla="*/ 103050 w 467211"/>
                      <a:gd name="connsiteY24" fmla="*/ 753675 h 952449"/>
                      <a:gd name="connsiteX25" fmla="*/ 346447 w 467211"/>
                      <a:gd name="connsiteY25" fmla="*/ 894997 h 952449"/>
                      <a:gd name="connsiteX26" fmla="*/ 344714 w 467211"/>
                      <a:gd name="connsiteY26" fmla="*/ 741243 h 952449"/>
                      <a:gd name="connsiteX27" fmla="*/ 65622 w 467211"/>
                      <a:gd name="connsiteY27" fmla="*/ 552591 h 952449"/>
                      <a:gd name="connsiteX28" fmla="*/ 342805 w 467211"/>
                      <a:gd name="connsiteY28" fmla="*/ 724594 h 952449"/>
                      <a:gd name="connsiteX29" fmla="*/ 304755 w 467211"/>
                      <a:gd name="connsiteY29" fmla="*/ 548507 h 952449"/>
                      <a:gd name="connsiteX30" fmla="*/ 78408 w 467211"/>
                      <a:gd name="connsiteY30" fmla="*/ 397905 h 952449"/>
                      <a:gd name="connsiteX31" fmla="*/ 299383 w 467211"/>
                      <a:gd name="connsiteY31" fmla="*/ 531502 h 952449"/>
                      <a:gd name="connsiteX32" fmla="*/ 230742 w 467211"/>
                      <a:gd name="connsiteY32" fmla="*/ 360032 h 952449"/>
                      <a:gd name="connsiteX33" fmla="*/ 84003 w 467211"/>
                      <a:gd name="connsiteY33" fmla="*/ 260845 h 952449"/>
                      <a:gd name="connsiteX34" fmla="*/ 223017 w 467211"/>
                      <a:gd name="connsiteY34" fmla="*/ 344138 h 952449"/>
                      <a:gd name="connsiteX35" fmla="*/ 160192 w 467211"/>
                      <a:gd name="connsiteY35" fmla="*/ 228078 h 952449"/>
                      <a:gd name="connsiteX36" fmla="*/ 160104 w 467211"/>
                      <a:gd name="connsiteY36" fmla="*/ 228256 h 952449"/>
                      <a:gd name="connsiteX37" fmla="*/ 42357 w 467211"/>
                      <a:gd name="connsiteY37" fmla="*/ 147716 h 952449"/>
                      <a:gd name="connsiteX38" fmla="*/ 150069 w 467211"/>
                      <a:gd name="connsiteY38" fmla="*/ 211073 h 9524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467211" h="952449">
                        <a:moveTo>
                          <a:pt x="150069" y="211073"/>
                        </a:moveTo>
                        <a:cubicBezTo>
                          <a:pt x="80895" y="97101"/>
                          <a:pt x="16472" y="19314"/>
                          <a:pt x="0" y="0"/>
                        </a:cubicBezTo>
                        <a:cubicBezTo>
                          <a:pt x="63757" y="73747"/>
                          <a:pt x="116592" y="145451"/>
                          <a:pt x="160148" y="214315"/>
                        </a:cubicBezTo>
                        <a:cubicBezTo>
                          <a:pt x="164677" y="176087"/>
                          <a:pt x="181636" y="161879"/>
                          <a:pt x="181636" y="161879"/>
                        </a:cubicBezTo>
                        <a:cubicBezTo>
                          <a:pt x="164588" y="182480"/>
                          <a:pt x="161968" y="208276"/>
                          <a:pt x="161568" y="216490"/>
                        </a:cubicBezTo>
                        <a:cubicBezTo>
                          <a:pt x="195623" y="270435"/>
                          <a:pt x="224038" y="322604"/>
                          <a:pt x="247703" y="372553"/>
                        </a:cubicBezTo>
                        <a:cubicBezTo>
                          <a:pt x="257248" y="284154"/>
                          <a:pt x="296364" y="251388"/>
                          <a:pt x="296364" y="251388"/>
                        </a:cubicBezTo>
                        <a:cubicBezTo>
                          <a:pt x="253031" y="303823"/>
                          <a:pt x="251077" y="371043"/>
                          <a:pt x="251033" y="379613"/>
                        </a:cubicBezTo>
                        <a:cubicBezTo>
                          <a:pt x="273854" y="428540"/>
                          <a:pt x="292146" y="475293"/>
                          <a:pt x="306710" y="519470"/>
                        </a:cubicBezTo>
                        <a:cubicBezTo>
                          <a:pt x="321538" y="402123"/>
                          <a:pt x="373752" y="358345"/>
                          <a:pt x="373752" y="358345"/>
                        </a:cubicBezTo>
                        <a:cubicBezTo>
                          <a:pt x="319407" y="424100"/>
                          <a:pt x="311637" y="506505"/>
                          <a:pt x="310572" y="531369"/>
                        </a:cubicBezTo>
                        <a:cubicBezTo>
                          <a:pt x="328376" y="587400"/>
                          <a:pt x="340230" y="639170"/>
                          <a:pt x="347911" y="685833"/>
                        </a:cubicBezTo>
                        <a:cubicBezTo>
                          <a:pt x="384718" y="555744"/>
                          <a:pt x="451539" y="516184"/>
                          <a:pt x="451539" y="516184"/>
                        </a:cubicBezTo>
                        <a:cubicBezTo>
                          <a:pt x="367047" y="589753"/>
                          <a:pt x="350309" y="701018"/>
                          <a:pt x="350309" y="701018"/>
                        </a:cubicBezTo>
                        <a:lnTo>
                          <a:pt x="350264" y="700973"/>
                        </a:lnTo>
                        <a:cubicBezTo>
                          <a:pt x="356924" y="745950"/>
                          <a:pt x="359722" y="785865"/>
                          <a:pt x="360254" y="819919"/>
                        </a:cubicBezTo>
                        <a:cubicBezTo>
                          <a:pt x="409093" y="735738"/>
                          <a:pt x="467212" y="722729"/>
                          <a:pt x="467212" y="722729"/>
                        </a:cubicBezTo>
                        <a:cubicBezTo>
                          <a:pt x="402878" y="750789"/>
                          <a:pt x="370644" y="807753"/>
                          <a:pt x="360343" y="829464"/>
                        </a:cubicBezTo>
                        <a:cubicBezTo>
                          <a:pt x="360476" y="860810"/>
                          <a:pt x="358745" y="886828"/>
                          <a:pt x="356659" y="906674"/>
                        </a:cubicBezTo>
                        <a:cubicBezTo>
                          <a:pt x="356791" y="906852"/>
                          <a:pt x="356969" y="907030"/>
                          <a:pt x="357102" y="907207"/>
                        </a:cubicBezTo>
                        <a:lnTo>
                          <a:pt x="356436" y="908273"/>
                        </a:lnTo>
                        <a:cubicBezTo>
                          <a:pt x="353329" y="936955"/>
                          <a:pt x="349465" y="952450"/>
                          <a:pt x="349465" y="952450"/>
                        </a:cubicBezTo>
                        <a:lnTo>
                          <a:pt x="339431" y="950496"/>
                        </a:lnTo>
                        <a:cubicBezTo>
                          <a:pt x="341829" y="936200"/>
                          <a:pt x="343693" y="921948"/>
                          <a:pt x="345203" y="907651"/>
                        </a:cubicBezTo>
                        <a:cubicBezTo>
                          <a:pt x="322205" y="877460"/>
                          <a:pt x="238290" y="778983"/>
                          <a:pt x="103050" y="753675"/>
                        </a:cubicBezTo>
                        <a:cubicBezTo>
                          <a:pt x="103050" y="753675"/>
                          <a:pt x="219198" y="752920"/>
                          <a:pt x="346447" y="894997"/>
                        </a:cubicBezTo>
                        <a:cubicBezTo>
                          <a:pt x="350975" y="843317"/>
                          <a:pt x="349954" y="791858"/>
                          <a:pt x="344714" y="741243"/>
                        </a:cubicBezTo>
                        <a:cubicBezTo>
                          <a:pt x="325268" y="715936"/>
                          <a:pt x="223727" y="592418"/>
                          <a:pt x="65622" y="552591"/>
                        </a:cubicBezTo>
                        <a:cubicBezTo>
                          <a:pt x="65622" y="552591"/>
                          <a:pt x="192825" y="560805"/>
                          <a:pt x="342805" y="724594"/>
                        </a:cubicBezTo>
                        <a:cubicBezTo>
                          <a:pt x="335391" y="664300"/>
                          <a:pt x="322027" y="605249"/>
                          <a:pt x="304755" y="548507"/>
                        </a:cubicBezTo>
                        <a:cubicBezTo>
                          <a:pt x="281579" y="519736"/>
                          <a:pt x="200417" y="428629"/>
                          <a:pt x="78408" y="397905"/>
                        </a:cubicBezTo>
                        <a:cubicBezTo>
                          <a:pt x="78408" y="397905"/>
                          <a:pt x="179018" y="404387"/>
                          <a:pt x="299383" y="531502"/>
                        </a:cubicBezTo>
                        <a:cubicBezTo>
                          <a:pt x="279981" y="471119"/>
                          <a:pt x="256272" y="413578"/>
                          <a:pt x="230742" y="360032"/>
                        </a:cubicBezTo>
                        <a:cubicBezTo>
                          <a:pt x="220708" y="346979"/>
                          <a:pt x="167296" y="281801"/>
                          <a:pt x="84003" y="260845"/>
                        </a:cubicBezTo>
                        <a:cubicBezTo>
                          <a:pt x="84003" y="260845"/>
                          <a:pt x="147138" y="264930"/>
                          <a:pt x="223017" y="344138"/>
                        </a:cubicBezTo>
                        <a:cubicBezTo>
                          <a:pt x="202682" y="302624"/>
                          <a:pt x="181282" y="263731"/>
                          <a:pt x="160192" y="228078"/>
                        </a:cubicBezTo>
                        <a:lnTo>
                          <a:pt x="160104" y="228256"/>
                        </a:lnTo>
                        <a:cubicBezTo>
                          <a:pt x="160104" y="228256"/>
                          <a:pt x="115881" y="166275"/>
                          <a:pt x="42357" y="147716"/>
                        </a:cubicBezTo>
                        <a:cubicBezTo>
                          <a:pt x="42401" y="147671"/>
                          <a:pt x="91063" y="150824"/>
                          <a:pt x="150069" y="211073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47" name="图形 793">
                <a:extLst>
                  <a:ext uri="{FF2B5EF4-FFF2-40B4-BE49-F238E27FC236}">
                    <a16:creationId xmlns:a16="http://schemas.microsoft.com/office/drawing/2014/main" id="{8BF76637-65BC-7AAD-9127-F8E6A930EB43}"/>
                  </a:ext>
                </a:extLst>
              </p:cNvPr>
              <p:cNvGrpSpPr/>
              <p:nvPr/>
            </p:nvGrpSpPr>
            <p:grpSpPr>
              <a:xfrm>
                <a:off x="9849241" y="2568248"/>
                <a:ext cx="111863" cy="109090"/>
                <a:chOff x="9849241" y="2568248"/>
                <a:chExt cx="111863" cy="109090"/>
              </a:xfrm>
            </p:grpSpPr>
            <p:grpSp>
              <p:nvGrpSpPr>
                <p:cNvPr id="848" name="图形 793">
                  <a:extLst>
                    <a:ext uri="{FF2B5EF4-FFF2-40B4-BE49-F238E27FC236}">
                      <a16:creationId xmlns:a16="http://schemas.microsoft.com/office/drawing/2014/main" id="{6E1CF9EA-5391-1FF6-50F5-72904FE2D15E}"/>
                    </a:ext>
                  </a:extLst>
                </p:cNvPr>
                <p:cNvGrpSpPr/>
                <p:nvPr/>
              </p:nvGrpSpPr>
              <p:grpSpPr>
                <a:xfrm>
                  <a:off x="9849241" y="2568248"/>
                  <a:ext cx="111863" cy="109090"/>
                  <a:chOff x="9849241" y="2568248"/>
                  <a:chExt cx="111863" cy="109090"/>
                </a:xfrm>
              </p:grpSpPr>
              <p:grpSp>
                <p:nvGrpSpPr>
                  <p:cNvPr id="849" name="图形 793">
                    <a:extLst>
                      <a:ext uri="{FF2B5EF4-FFF2-40B4-BE49-F238E27FC236}">
                        <a16:creationId xmlns:a16="http://schemas.microsoft.com/office/drawing/2014/main" id="{B94AF15C-5AE1-B1B4-3ADF-D4E7C5342D3B}"/>
                      </a:ext>
                    </a:extLst>
                  </p:cNvPr>
                  <p:cNvGrpSpPr/>
                  <p:nvPr/>
                </p:nvGrpSpPr>
                <p:grpSpPr>
                  <a:xfrm>
                    <a:off x="9849963" y="2572066"/>
                    <a:ext cx="111142" cy="105272"/>
                    <a:chOff x="9849963" y="2572066"/>
                    <a:chExt cx="111142" cy="105272"/>
                  </a:xfrm>
                  <a:solidFill>
                    <a:srgbClr val="4E8503"/>
                  </a:solidFill>
                </p:grpSpPr>
                <p:sp>
                  <p:nvSpPr>
                    <p:cNvPr id="850" name="任意多边形: 形状 849">
                      <a:extLst>
                        <a:ext uri="{FF2B5EF4-FFF2-40B4-BE49-F238E27FC236}">
                          <a16:creationId xmlns:a16="http://schemas.microsoft.com/office/drawing/2014/main" id="{787D16B8-5654-D64D-79C4-6E8929D664B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49963" y="2572066"/>
                      <a:ext cx="111142" cy="105272"/>
                    </a:xfrm>
                    <a:custGeom>
                      <a:avLst/>
                      <a:gdLst>
                        <a:gd name="connsiteX0" fmla="*/ 7752 w 111142"/>
                        <a:gd name="connsiteY0" fmla="*/ 19610 h 105272"/>
                        <a:gd name="connsiteX1" fmla="*/ 27288 w 111142"/>
                        <a:gd name="connsiteY1" fmla="*/ 93624 h 105272"/>
                        <a:gd name="connsiteX2" fmla="*/ 103388 w 111142"/>
                        <a:gd name="connsiteY2" fmla="*/ 85676 h 105272"/>
                        <a:gd name="connsiteX3" fmla="*/ 83896 w 111142"/>
                        <a:gd name="connsiteY3" fmla="*/ 11663 h 105272"/>
                        <a:gd name="connsiteX4" fmla="*/ 7752 w 111142"/>
                        <a:gd name="connsiteY4" fmla="*/ 19610 h 1052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1142" h="105272">
                          <a:moveTo>
                            <a:pt x="7752" y="19610"/>
                          </a:moveTo>
                          <a:cubicBezTo>
                            <a:pt x="-7876" y="42254"/>
                            <a:pt x="870" y="75375"/>
                            <a:pt x="27288" y="93624"/>
                          </a:cubicBezTo>
                          <a:cubicBezTo>
                            <a:pt x="53706" y="111872"/>
                            <a:pt x="87760" y="108275"/>
                            <a:pt x="103388" y="85676"/>
                          </a:cubicBezTo>
                          <a:cubicBezTo>
                            <a:pt x="119017" y="63033"/>
                            <a:pt x="110270" y="29911"/>
                            <a:pt x="83896" y="11663"/>
                          </a:cubicBezTo>
                          <a:cubicBezTo>
                            <a:pt x="57435" y="-6585"/>
                            <a:pt x="23381" y="-3033"/>
                            <a:pt x="7752" y="1961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1" name="任意多边形: 形状 850">
                      <a:extLst>
                        <a:ext uri="{FF2B5EF4-FFF2-40B4-BE49-F238E27FC236}">
                          <a16:creationId xmlns:a16="http://schemas.microsoft.com/office/drawing/2014/main" id="{B7455F4B-98CA-66F5-65AF-1CD2E8873B7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14024" y="2583797"/>
                      <a:ext cx="24354" cy="19611"/>
                    </a:xfrm>
                    <a:custGeom>
                      <a:avLst/>
                      <a:gdLst>
                        <a:gd name="connsiteX0" fmla="*/ 656 w 24354"/>
                        <a:gd name="connsiteY0" fmla="*/ 1841 h 19611"/>
                        <a:gd name="connsiteX1" fmla="*/ 8248 w 24354"/>
                        <a:gd name="connsiteY1" fmla="*/ 15516 h 19611"/>
                        <a:gd name="connsiteX2" fmla="*/ 23698 w 24354"/>
                        <a:gd name="connsiteY2" fmla="*/ 17780 h 19611"/>
                        <a:gd name="connsiteX3" fmla="*/ 16106 w 24354"/>
                        <a:gd name="connsiteY3" fmla="*/ 4150 h 19611"/>
                        <a:gd name="connsiteX4" fmla="*/ 656 w 24354"/>
                        <a:gd name="connsiteY4" fmla="*/ 1841 h 196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354" h="19611">
                          <a:moveTo>
                            <a:pt x="656" y="1841"/>
                          </a:moveTo>
                          <a:cubicBezTo>
                            <a:pt x="-1520" y="4994"/>
                            <a:pt x="1899" y="11121"/>
                            <a:pt x="8248" y="15516"/>
                          </a:cubicBezTo>
                          <a:cubicBezTo>
                            <a:pt x="14596" y="19912"/>
                            <a:pt x="21523" y="20933"/>
                            <a:pt x="23698" y="17780"/>
                          </a:cubicBezTo>
                          <a:cubicBezTo>
                            <a:pt x="25874" y="14628"/>
                            <a:pt x="22455" y="8545"/>
                            <a:pt x="16106" y="4150"/>
                          </a:cubicBezTo>
                          <a:cubicBezTo>
                            <a:pt x="9713" y="-334"/>
                            <a:pt x="2787" y="-1311"/>
                            <a:pt x="656" y="1841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2" name="任意多边形: 形状 851">
                      <a:extLst>
                        <a:ext uri="{FF2B5EF4-FFF2-40B4-BE49-F238E27FC236}">
                          <a16:creationId xmlns:a16="http://schemas.microsoft.com/office/drawing/2014/main" id="{7DEFB542-7DC4-8B16-7E70-3CC6BE6710E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36573" y="2606135"/>
                      <a:ext cx="10833" cy="10138"/>
                    </a:xfrm>
                    <a:custGeom>
                      <a:avLst/>
                      <a:gdLst>
                        <a:gd name="connsiteX0" fmla="*/ 705 w 10833"/>
                        <a:gd name="connsiteY0" fmla="*/ 1835 h 10138"/>
                        <a:gd name="connsiteX1" fmla="*/ 2704 w 10833"/>
                        <a:gd name="connsiteY1" fmla="*/ 8984 h 10138"/>
                        <a:gd name="connsiteX2" fmla="*/ 10118 w 10833"/>
                        <a:gd name="connsiteY2" fmla="*/ 8318 h 10138"/>
                        <a:gd name="connsiteX3" fmla="*/ 8121 w 10833"/>
                        <a:gd name="connsiteY3" fmla="*/ 1169 h 10138"/>
                        <a:gd name="connsiteX4" fmla="*/ 705 w 10833"/>
                        <a:gd name="connsiteY4" fmla="*/ 1835 h 101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33" h="10138">
                          <a:moveTo>
                            <a:pt x="705" y="1835"/>
                          </a:moveTo>
                          <a:cubicBezTo>
                            <a:pt x="-759" y="3967"/>
                            <a:pt x="129" y="7163"/>
                            <a:pt x="2704" y="8984"/>
                          </a:cubicBezTo>
                          <a:cubicBezTo>
                            <a:pt x="5323" y="10760"/>
                            <a:pt x="8608" y="10449"/>
                            <a:pt x="10118" y="8318"/>
                          </a:cubicBezTo>
                          <a:cubicBezTo>
                            <a:pt x="11584" y="6142"/>
                            <a:pt x="10740" y="2945"/>
                            <a:pt x="8121" y="1169"/>
                          </a:cubicBezTo>
                          <a:cubicBezTo>
                            <a:pt x="5501" y="-607"/>
                            <a:pt x="2171" y="-340"/>
                            <a:pt x="705" y="1835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3" name="任意多边形: 形状 852">
                      <a:extLst>
                        <a:ext uri="{FF2B5EF4-FFF2-40B4-BE49-F238E27FC236}">
                          <a16:creationId xmlns:a16="http://schemas.microsoft.com/office/drawing/2014/main" id="{53F87FFA-F66C-C153-8F81-FEEB980F2F5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56101" y="2599313"/>
                      <a:ext cx="39778" cy="57052"/>
                    </a:xfrm>
                    <a:custGeom>
                      <a:avLst/>
                      <a:gdLst>
                        <a:gd name="connsiteX0" fmla="*/ 4856 w 39778"/>
                        <a:gd name="connsiteY0" fmla="*/ 0 h 57052"/>
                        <a:gd name="connsiteX1" fmla="*/ 28343 w 39778"/>
                        <a:gd name="connsiteY1" fmla="*/ 57053 h 57052"/>
                        <a:gd name="connsiteX2" fmla="*/ 4856 w 39778"/>
                        <a:gd name="connsiteY2" fmla="*/ 0 h 570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9778" h="57052">
                          <a:moveTo>
                            <a:pt x="4856" y="0"/>
                          </a:moveTo>
                          <a:cubicBezTo>
                            <a:pt x="4856" y="0"/>
                            <a:pt x="-15878" y="41025"/>
                            <a:pt x="28343" y="57053"/>
                          </a:cubicBezTo>
                          <a:cubicBezTo>
                            <a:pt x="28299" y="57053"/>
                            <a:pt x="65949" y="49238"/>
                            <a:pt x="4856" y="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54" name="图形 793">
                    <a:extLst>
                      <a:ext uri="{FF2B5EF4-FFF2-40B4-BE49-F238E27FC236}">
                        <a16:creationId xmlns:a16="http://schemas.microsoft.com/office/drawing/2014/main" id="{2AF7FBBB-43D4-45F4-953B-880BDA437EEC}"/>
                      </a:ext>
                    </a:extLst>
                  </p:cNvPr>
                  <p:cNvGrpSpPr/>
                  <p:nvPr/>
                </p:nvGrpSpPr>
                <p:grpSpPr>
                  <a:xfrm>
                    <a:off x="9849241" y="2568248"/>
                    <a:ext cx="111151" cy="105286"/>
                    <a:chOff x="9849241" y="2568248"/>
                    <a:chExt cx="111151" cy="105286"/>
                  </a:xfrm>
                </p:grpSpPr>
                <p:sp>
                  <p:nvSpPr>
                    <p:cNvPr id="855" name="任意多边形: 形状 854">
                      <a:extLst>
                        <a:ext uri="{FF2B5EF4-FFF2-40B4-BE49-F238E27FC236}">
                          <a16:creationId xmlns:a16="http://schemas.microsoft.com/office/drawing/2014/main" id="{A2B622FD-C2F1-5F29-8C34-04D8C2B8CD0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49241" y="2568248"/>
                      <a:ext cx="111151" cy="105286"/>
                    </a:xfrm>
                    <a:custGeom>
                      <a:avLst/>
                      <a:gdLst>
                        <a:gd name="connsiteX0" fmla="*/ 7764 w 111151"/>
                        <a:gd name="connsiteY0" fmla="*/ 19610 h 105286"/>
                        <a:gd name="connsiteX1" fmla="*/ 27255 w 111151"/>
                        <a:gd name="connsiteY1" fmla="*/ 93624 h 105286"/>
                        <a:gd name="connsiteX2" fmla="*/ 103399 w 111151"/>
                        <a:gd name="connsiteY2" fmla="*/ 85676 h 105286"/>
                        <a:gd name="connsiteX3" fmla="*/ 83864 w 111151"/>
                        <a:gd name="connsiteY3" fmla="*/ 11663 h 105286"/>
                        <a:gd name="connsiteX4" fmla="*/ 7764 w 111151"/>
                        <a:gd name="connsiteY4" fmla="*/ 19610 h 10528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1151" h="105286">
                          <a:moveTo>
                            <a:pt x="7764" y="19610"/>
                          </a:moveTo>
                          <a:cubicBezTo>
                            <a:pt x="-7865" y="42254"/>
                            <a:pt x="838" y="75376"/>
                            <a:pt x="27255" y="93624"/>
                          </a:cubicBezTo>
                          <a:cubicBezTo>
                            <a:pt x="53672" y="111872"/>
                            <a:pt x="87727" y="108320"/>
                            <a:pt x="103399" y="85676"/>
                          </a:cubicBezTo>
                          <a:cubicBezTo>
                            <a:pt x="119027" y="63033"/>
                            <a:pt x="110281" y="29911"/>
                            <a:pt x="83864" y="11663"/>
                          </a:cubicBezTo>
                          <a:cubicBezTo>
                            <a:pt x="57446" y="-6585"/>
                            <a:pt x="23393" y="-3033"/>
                            <a:pt x="7764" y="1961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4E8503"/>
                        </a:gs>
                        <a:gs pos="36260">
                          <a:srgbClr val="8DDC02"/>
                        </a:gs>
                        <a:gs pos="96700">
                          <a:srgbClr val="FFFFFF"/>
                        </a:gs>
                      </a:gsLst>
                      <a:lin ang="7477665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6" name="任意多边形: 形状 855">
                      <a:extLst>
                        <a:ext uri="{FF2B5EF4-FFF2-40B4-BE49-F238E27FC236}">
                          <a16:creationId xmlns:a16="http://schemas.microsoft.com/office/drawing/2014/main" id="{8756783F-FDF7-4F2A-D226-8ACCA5E8581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13313" y="2579944"/>
                      <a:ext cx="24355" cy="19601"/>
                    </a:xfrm>
                    <a:custGeom>
                      <a:avLst/>
                      <a:gdLst>
                        <a:gd name="connsiteX0" fmla="*/ 656 w 24355"/>
                        <a:gd name="connsiteY0" fmla="*/ 1831 h 19601"/>
                        <a:gd name="connsiteX1" fmla="*/ 8248 w 24355"/>
                        <a:gd name="connsiteY1" fmla="*/ 15506 h 19601"/>
                        <a:gd name="connsiteX2" fmla="*/ 23700 w 24355"/>
                        <a:gd name="connsiteY2" fmla="*/ 17771 h 19601"/>
                        <a:gd name="connsiteX3" fmla="*/ 16106 w 24355"/>
                        <a:gd name="connsiteY3" fmla="*/ 4096 h 19601"/>
                        <a:gd name="connsiteX4" fmla="*/ 656 w 24355"/>
                        <a:gd name="connsiteY4" fmla="*/ 1831 h 196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355" h="19601">
                          <a:moveTo>
                            <a:pt x="656" y="1831"/>
                          </a:moveTo>
                          <a:cubicBezTo>
                            <a:pt x="-1520" y="4984"/>
                            <a:pt x="1899" y="11066"/>
                            <a:pt x="8248" y="15506"/>
                          </a:cubicBezTo>
                          <a:cubicBezTo>
                            <a:pt x="14598" y="19902"/>
                            <a:pt x="21524" y="20923"/>
                            <a:pt x="23700" y="17771"/>
                          </a:cubicBezTo>
                          <a:cubicBezTo>
                            <a:pt x="25875" y="14618"/>
                            <a:pt x="22456" y="8491"/>
                            <a:pt x="16106" y="4096"/>
                          </a:cubicBezTo>
                          <a:cubicBezTo>
                            <a:pt x="9758" y="-300"/>
                            <a:pt x="2831" y="-1321"/>
                            <a:pt x="656" y="183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7" name="任意多边形: 形状 856">
                      <a:extLst>
                        <a:ext uri="{FF2B5EF4-FFF2-40B4-BE49-F238E27FC236}">
                          <a16:creationId xmlns:a16="http://schemas.microsoft.com/office/drawing/2014/main" id="{BDBFF952-C08C-3940-CC6D-C42B8EE2360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35862" y="2602279"/>
                      <a:ext cx="10843" cy="10146"/>
                    </a:xfrm>
                    <a:custGeom>
                      <a:avLst/>
                      <a:gdLst>
                        <a:gd name="connsiteX0" fmla="*/ 706 w 10843"/>
                        <a:gd name="connsiteY0" fmla="*/ 1829 h 10146"/>
                        <a:gd name="connsiteX1" fmla="*/ 2704 w 10843"/>
                        <a:gd name="connsiteY1" fmla="*/ 8977 h 10146"/>
                        <a:gd name="connsiteX2" fmla="*/ 10118 w 10843"/>
                        <a:gd name="connsiteY2" fmla="*/ 8311 h 10146"/>
                        <a:gd name="connsiteX3" fmla="*/ 8120 w 10843"/>
                        <a:gd name="connsiteY3" fmla="*/ 1119 h 10146"/>
                        <a:gd name="connsiteX4" fmla="*/ 706 w 10843"/>
                        <a:gd name="connsiteY4" fmla="*/ 1829 h 101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43" h="10146">
                          <a:moveTo>
                            <a:pt x="706" y="1829"/>
                          </a:moveTo>
                          <a:cubicBezTo>
                            <a:pt x="-759" y="3960"/>
                            <a:pt x="128" y="7201"/>
                            <a:pt x="2704" y="8977"/>
                          </a:cubicBezTo>
                          <a:cubicBezTo>
                            <a:pt x="5279" y="10753"/>
                            <a:pt x="8609" y="10487"/>
                            <a:pt x="10118" y="8311"/>
                          </a:cubicBezTo>
                          <a:cubicBezTo>
                            <a:pt x="11628" y="6136"/>
                            <a:pt x="10696" y="2939"/>
                            <a:pt x="8120" y="1119"/>
                          </a:cubicBezTo>
                          <a:cubicBezTo>
                            <a:pt x="5501" y="-613"/>
                            <a:pt x="2172" y="-302"/>
                            <a:pt x="706" y="1829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8" name="任意多边形: 形状 857">
                      <a:extLst>
                        <a:ext uri="{FF2B5EF4-FFF2-40B4-BE49-F238E27FC236}">
                          <a16:creationId xmlns:a16="http://schemas.microsoft.com/office/drawing/2014/main" id="{99E04B30-6192-54D7-1F2A-9A71ED4D7D2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55390" y="2595450"/>
                      <a:ext cx="39793" cy="57097"/>
                    </a:xfrm>
                    <a:custGeom>
                      <a:avLst/>
                      <a:gdLst>
                        <a:gd name="connsiteX0" fmla="*/ 4856 w 39793"/>
                        <a:gd name="connsiteY0" fmla="*/ 0 h 57097"/>
                        <a:gd name="connsiteX1" fmla="*/ 28343 w 39793"/>
                        <a:gd name="connsiteY1" fmla="*/ 57097 h 57097"/>
                        <a:gd name="connsiteX2" fmla="*/ 4856 w 39793"/>
                        <a:gd name="connsiteY2" fmla="*/ 0 h 570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9793" h="57097">
                          <a:moveTo>
                            <a:pt x="4856" y="0"/>
                          </a:moveTo>
                          <a:cubicBezTo>
                            <a:pt x="4856" y="0"/>
                            <a:pt x="-15879" y="41069"/>
                            <a:pt x="28343" y="57097"/>
                          </a:cubicBezTo>
                          <a:cubicBezTo>
                            <a:pt x="28343" y="57097"/>
                            <a:pt x="65949" y="49238"/>
                            <a:pt x="4856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90E002"/>
                        </a:gs>
                        <a:gs pos="8590">
                          <a:srgbClr val="93E109"/>
                        </a:gs>
                        <a:gs pos="21030">
                          <a:srgbClr val="9BE31C"/>
                        </a:gs>
                        <a:gs pos="35840">
                          <a:srgbClr val="A9E73C"/>
                        </a:gs>
                        <a:gs pos="52460">
                          <a:srgbClr val="BDEC68"/>
                        </a:gs>
                        <a:gs pos="70580">
                          <a:srgbClr val="D6F3A0"/>
                        </a:gs>
                        <a:gs pos="89680">
                          <a:srgbClr val="F3FCE4"/>
                        </a:gs>
                        <a:gs pos="96700">
                          <a:srgbClr val="FFFFFF"/>
                        </a:gs>
                      </a:gsLst>
                      <a:lin ang="2879234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859" name="任意多边形: 形状 858">
                  <a:extLst>
                    <a:ext uri="{FF2B5EF4-FFF2-40B4-BE49-F238E27FC236}">
                      <a16:creationId xmlns:a16="http://schemas.microsoft.com/office/drawing/2014/main" id="{988B1B7B-D4D0-CE5A-B32B-720BDC7EB6C3}"/>
                    </a:ext>
                  </a:extLst>
                </p:cNvPr>
                <p:cNvSpPr/>
                <p:nvPr/>
              </p:nvSpPr>
              <p:spPr>
                <a:xfrm>
                  <a:off x="9888395" y="2622045"/>
                  <a:ext cx="64402" cy="44197"/>
                </a:xfrm>
                <a:custGeom>
                  <a:avLst/>
                  <a:gdLst>
                    <a:gd name="connsiteX0" fmla="*/ 64379 w 64402"/>
                    <a:gd name="connsiteY0" fmla="*/ 0 h 44197"/>
                    <a:gd name="connsiteX1" fmla="*/ 0 w 64402"/>
                    <a:gd name="connsiteY1" fmla="*/ 39648 h 44197"/>
                    <a:gd name="connsiteX2" fmla="*/ 64379 w 64402"/>
                    <a:gd name="connsiteY2" fmla="*/ 0 h 44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4402" h="44197">
                      <a:moveTo>
                        <a:pt x="64379" y="0"/>
                      </a:moveTo>
                      <a:cubicBezTo>
                        <a:pt x="64379" y="0"/>
                        <a:pt x="67575" y="61049"/>
                        <a:pt x="0" y="39648"/>
                      </a:cubicBezTo>
                      <a:cubicBezTo>
                        <a:pt x="0" y="39648"/>
                        <a:pt x="54789" y="45509"/>
                        <a:pt x="6437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60" name="图形 793">
              <a:extLst>
                <a:ext uri="{FF2B5EF4-FFF2-40B4-BE49-F238E27FC236}">
                  <a16:creationId xmlns:a16="http://schemas.microsoft.com/office/drawing/2014/main" id="{4FCC7890-1FDB-9B2D-0132-E5BAD29D42A9}"/>
                </a:ext>
              </a:extLst>
            </p:cNvPr>
            <p:cNvGrpSpPr/>
            <p:nvPr/>
          </p:nvGrpSpPr>
          <p:grpSpPr>
            <a:xfrm>
              <a:off x="3991521" y="1792350"/>
              <a:ext cx="537229" cy="963460"/>
              <a:chOff x="3991521" y="1792350"/>
              <a:chExt cx="537229" cy="963460"/>
            </a:xfrm>
          </p:grpSpPr>
          <p:grpSp>
            <p:nvGrpSpPr>
              <p:cNvPr id="861" name="图形 793">
                <a:extLst>
                  <a:ext uri="{FF2B5EF4-FFF2-40B4-BE49-F238E27FC236}">
                    <a16:creationId xmlns:a16="http://schemas.microsoft.com/office/drawing/2014/main" id="{B5F6FEC7-6E3D-8D4C-98A6-B279C878D3DF}"/>
                  </a:ext>
                </a:extLst>
              </p:cNvPr>
              <p:cNvGrpSpPr/>
              <p:nvPr/>
            </p:nvGrpSpPr>
            <p:grpSpPr>
              <a:xfrm>
                <a:off x="3991521" y="1792350"/>
                <a:ext cx="537229" cy="963460"/>
                <a:chOff x="3991521" y="1792350"/>
                <a:chExt cx="537229" cy="963460"/>
              </a:xfrm>
              <a:solidFill>
                <a:srgbClr val="5B8400"/>
              </a:solidFill>
            </p:grpSpPr>
            <p:pic>
              <p:nvPicPr>
                <p:cNvPr id="862" name="图片 861">
                  <a:extLst>
                    <a:ext uri="{FF2B5EF4-FFF2-40B4-BE49-F238E27FC236}">
                      <a16:creationId xmlns:a16="http://schemas.microsoft.com/office/drawing/2014/main" id="{C293BB34-4E5E-D585-8A05-5D9E0CAF97B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022600" y="1792350"/>
                  <a:ext cx="506150" cy="963460"/>
                </a:xfrm>
                <a:custGeom>
                  <a:avLst/>
                  <a:gdLst>
                    <a:gd name="connsiteX0" fmla="*/ 906 w 506150"/>
                    <a:gd name="connsiteY0" fmla="*/ 327 h 963460"/>
                    <a:gd name="connsiteX1" fmla="*/ 507056 w 506150"/>
                    <a:gd name="connsiteY1" fmla="*/ 327 h 963460"/>
                    <a:gd name="connsiteX2" fmla="*/ 507056 w 506150"/>
                    <a:gd name="connsiteY2" fmla="*/ 963788 h 963460"/>
                    <a:gd name="connsiteX3" fmla="*/ 906 w 506150"/>
                    <a:gd name="connsiteY3" fmla="*/ 963788 h 963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6150" h="963460">
                      <a:moveTo>
                        <a:pt x="906" y="327"/>
                      </a:moveTo>
                      <a:lnTo>
                        <a:pt x="507056" y="327"/>
                      </a:lnTo>
                      <a:lnTo>
                        <a:pt x="507056" y="963788"/>
                      </a:lnTo>
                      <a:lnTo>
                        <a:pt x="906" y="963788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863" name="图片 862">
                  <a:extLst>
                    <a:ext uri="{FF2B5EF4-FFF2-40B4-BE49-F238E27FC236}">
                      <a16:creationId xmlns:a16="http://schemas.microsoft.com/office/drawing/2014/main" id="{067B2DDE-DAEA-3475-693E-2F885760A6D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991521" y="1792350"/>
                  <a:ext cx="399592" cy="963460"/>
                </a:xfrm>
                <a:custGeom>
                  <a:avLst/>
                  <a:gdLst>
                    <a:gd name="connsiteX0" fmla="*/ 899 w 399592"/>
                    <a:gd name="connsiteY0" fmla="*/ 327 h 963460"/>
                    <a:gd name="connsiteX1" fmla="*/ 400491 w 399592"/>
                    <a:gd name="connsiteY1" fmla="*/ 327 h 963460"/>
                    <a:gd name="connsiteX2" fmla="*/ 400491 w 399592"/>
                    <a:gd name="connsiteY2" fmla="*/ 963788 h 963460"/>
                    <a:gd name="connsiteX3" fmla="*/ 899 w 399592"/>
                    <a:gd name="connsiteY3" fmla="*/ 963788 h 963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9592" h="963460">
                      <a:moveTo>
                        <a:pt x="899" y="327"/>
                      </a:moveTo>
                      <a:lnTo>
                        <a:pt x="400491" y="327"/>
                      </a:lnTo>
                      <a:lnTo>
                        <a:pt x="400491" y="963788"/>
                      </a:lnTo>
                      <a:lnTo>
                        <a:pt x="899" y="963788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864" name="图形 793">
                  <a:extLst>
                    <a:ext uri="{FF2B5EF4-FFF2-40B4-BE49-F238E27FC236}">
                      <a16:creationId xmlns:a16="http://schemas.microsoft.com/office/drawing/2014/main" id="{638C9CBB-DCA0-8529-F176-1D129270778F}"/>
                    </a:ext>
                  </a:extLst>
                </p:cNvPr>
                <p:cNvGrpSpPr/>
                <p:nvPr/>
              </p:nvGrpSpPr>
              <p:grpSpPr>
                <a:xfrm>
                  <a:off x="4026512" y="1794845"/>
                  <a:ext cx="471296" cy="957200"/>
                  <a:chOff x="4026512" y="1794845"/>
                  <a:chExt cx="471296" cy="957200"/>
                </a:xfrm>
                <a:solidFill>
                  <a:srgbClr val="5B8400"/>
                </a:solidFill>
              </p:grpSpPr>
              <p:sp>
                <p:nvSpPr>
                  <p:cNvPr id="865" name="任意多边形: 形状 864">
                    <a:extLst>
                      <a:ext uri="{FF2B5EF4-FFF2-40B4-BE49-F238E27FC236}">
                        <a16:creationId xmlns:a16="http://schemas.microsoft.com/office/drawing/2014/main" id="{F38A07C4-457E-53DA-AA58-737F0448A8B9}"/>
                      </a:ext>
                    </a:extLst>
                  </p:cNvPr>
                  <p:cNvSpPr/>
                  <p:nvPr/>
                </p:nvSpPr>
                <p:spPr>
                  <a:xfrm>
                    <a:off x="4026512" y="1794845"/>
                    <a:ext cx="4084" cy="4706"/>
                  </a:xfrm>
                  <a:custGeom>
                    <a:avLst/>
                    <a:gdLst>
                      <a:gd name="connsiteX0" fmla="*/ 4085 w 4084"/>
                      <a:gd name="connsiteY0" fmla="*/ 4706 h 4706"/>
                      <a:gd name="connsiteX1" fmla="*/ 0 w 4084"/>
                      <a:gd name="connsiteY1" fmla="*/ 0 h 4706"/>
                      <a:gd name="connsiteX2" fmla="*/ 4085 w 4084"/>
                      <a:gd name="connsiteY2" fmla="*/ 4706 h 47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084" h="4706">
                        <a:moveTo>
                          <a:pt x="4085" y="4706"/>
                        </a:moveTo>
                        <a:cubicBezTo>
                          <a:pt x="2708" y="3152"/>
                          <a:pt x="1376" y="1598"/>
                          <a:pt x="0" y="0"/>
                        </a:cubicBezTo>
                        <a:cubicBezTo>
                          <a:pt x="0" y="0"/>
                          <a:pt x="1421" y="1598"/>
                          <a:pt x="4085" y="4706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66" name="任意多边形: 形状 865">
                    <a:extLst>
                      <a:ext uri="{FF2B5EF4-FFF2-40B4-BE49-F238E27FC236}">
                        <a16:creationId xmlns:a16="http://schemas.microsoft.com/office/drawing/2014/main" id="{E682D494-A197-2F95-0C74-245FDCD7653E}"/>
                      </a:ext>
                    </a:extLst>
                  </p:cNvPr>
                  <p:cNvSpPr/>
                  <p:nvPr/>
                </p:nvSpPr>
                <p:spPr>
                  <a:xfrm>
                    <a:off x="4030597" y="1799552"/>
                    <a:ext cx="467211" cy="952494"/>
                  </a:xfrm>
                  <a:custGeom>
                    <a:avLst/>
                    <a:gdLst>
                      <a:gd name="connsiteX0" fmla="*/ 150025 w 467211"/>
                      <a:gd name="connsiteY0" fmla="*/ 211073 h 952494"/>
                      <a:gd name="connsiteX1" fmla="*/ 0 w 467211"/>
                      <a:gd name="connsiteY1" fmla="*/ 0 h 952494"/>
                      <a:gd name="connsiteX2" fmla="*/ 160148 w 467211"/>
                      <a:gd name="connsiteY2" fmla="*/ 214315 h 952494"/>
                      <a:gd name="connsiteX3" fmla="*/ 181637 w 467211"/>
                      <a:gd name="connsiteY3" fmla="*/ 161879 h 952494"/>
                      <a:gd name="connsiteX4" fmla="*/ 161568 w 467211"/>
                      <a:gd name="connsiteY4" fmla="*/ 216490 h 952494"/>
                      <a:gd name="connsiteX5" fmla="*/ 247703 w 467211"/>
                      <a:gd name="connsiteY5" fmla="*/ 372553 h 952494"/>
                      <a:gd name="connsiteX6" fmla="*/ 296364 w 467211"/>
                      <a:gd name="connsiteY6" fmla="*/ 251388 h 952494"/>
                      <a:gd name="connsiteX7" fmla="*/ 251033 w 467211"/>
                      <a:gd name="connsiteY7" fmla="*/ 379613 h 952494"/>
                      <a:gd name="connsiteX8" fmla="*/ 306709 w 467211"/>
                      <a:gd name="connsiteY8" fmla="*/ 519470 h 952494"/>
                      <a:gd name="connsiteX9" fmla="*/ 373752 w 467211"/>
                      <a:gd name="connsiteY9" fmla="*/ 358345 h 952494"/>
                      <a:gd name="connsiteX10" fmla="*/ 310572 w 467211"/>
                      <a:gd name="connsiteY10" fmla="*/ 531369 h 952494"/>
                      <a:gd name="connsiteX11" fmla="*/ 347912 w 467211"/>
                      <a:gd name="connsiteY11" fmla="*/ 685878 h 952494"/>
                      <a:gd name="connsiteX12" fmla="*/ 451539 w 467211"/>
                      <a:gd name="connsiteY12" fmla="*/ 516229 h 952494"/>
                      <a:gd name="connsiteX13" fmla="*/ 350309 w 467211"/>
                      <a:gd name="connsiteY13" fmla="*/ 701062 h 952494"/>
                      <a:gd name="connsiteX14" fmla="*/ 350265 w 467211"/>
                      <a:gd name="connsiteY14" fmla="*/ 701018 h 952494"/>
                      <a:gd name="connsiteX15" fmla="*/ 360255 w 467211"/>
                      <a:gd name="connsiteY15" fmla="*/ 819963 h 952494"/>
                      <a:gd name="connsiteX16" fmla="*/ 467212 w 467211"/>
                      <a:gd name="connsiteY16" fmla="*/ 722773 h 952494"/>
                      <a:gd name="connsiteX17" fmla="*/ 360343 w 467211"/>
                      <a:gd name="connsiteY17" fmla="*/ 829509 h 952494"/>
                      <a:gd name="connsiteX18" fmla="*/ 356658 w 467211"/>
                      <a:gd name="connsiteY18" fmla="*/ 906719 h 952494"/>
                      <a:gd name="connsiteX19" fmla="*/ 357102 w 467211"/>
                      <a:gd name="connsiteY19" fmla="*/ 907252 h 952494"/>
                      <a:gd name="connsiteX20" fmla="*/ 356436 w 467211"/>
                      <a:gd name="connsiteY20" fmla="*/ 908317 h 952494"/>
                      <a:gd name="connsiteX21" fmla="*/ 349466 w 467211"/>
                      <a:gd name="connsiteY21" fmla="*/ 952495 h 952494"/>
                      <a:gd name="connsiteX22" fmla="*/ 339431 w 467211"/>
                      <a:gd name="connsiteY22" fmla="*/ 950541 h 952494"/>
                      <a:gd name="connsiteX23" fmla="*/ 345203 w 467211"/>
                      <a:gd name="connsiteY23" fmla="*/ 907696 h 952494"/>
                      <a:gd name="connsiteX24" fmla="*/ 103095 w 467211"/>
                      <a:gd name="connsiteY24" fmla="*/ 753720 h 952494"/>
                      <a:gd name="connsiteX25" fmla="*/ 346447 w 467211"/>
                      <a:gd name="connsiteY25" fmla="*/ 895042 h 952494"/>
                      <a:gd name="connsiteX26" fmla="*/ 344715 w 467211"/>
                      <a:gd name="connsiteY26" fmla="*/ 741243 h 952494"/>
                      <a:gd name="connsiteX27" fmla="*/ 65622 w 467211"/>
                      <a:gd name="connsiteY27" fmla="*/ 552591 h 952494"/>
                      <a:gd name="connsiteX28" fmla="*/ 342806 w 467211"/>
                      <a:gd name="connsiteY28" fmla="*/ 724594 h 952494"/>
                      <a:gd name="connsiteX29" fmla="*/ 304711 w 467211"/>
                      <a:gd name="connsiteY29" fmla="*/ 548507 h 952494"/>
                      <a:gd name="connsiteX30" fmla="*/ 78365 w 467211"/>
                      <a:gd name="connsiteY30" fmla="*/ 397905 h 952494"/>
                      <a:gd name="connsiteX31" fmla="*/ 299339 w 467211"/>
                      <a:gd name="connsiteY31" fmla="*/ 531502 h 952494"/>
                      <a:gd name="connsiteX32" fmla="*/ 230698 w 467211"/>
                      <a:gd name="connsiteY32" fmla="*/ 360032 h 952494"/>
                      <a:gd name="connsiteX33" fmla="*/ 83959 w 467211"/>
                      <a:gd name="connsiteY33" fmla="*/ 260800 h 952494"/>
                      <a:gd name="connsiteX34" fmla="*/ 222973 w 467211"/>
                      <a:gd name="connsiteY34" fmla="*/ 344093 h 952494"/>
                      <a:gd name="connsiteX35" fmla="*/ 160148 w 467211"/>
                      <a:gd name="connsiteY35" fmla="*/ 228034 h 952494"/>
                      <a:gd name="connsiteX36" fmla="*/ 160059 w 467211"/>
                      <a:gd name="connsiteY36" fmla="*/ 228211 h 952494"/>
                      <a:gd name="connsiteX37" fmla="*/ 42312 w 467211"/>
                      <a:gd name="connsiteY37" fmla="*/ 147672 h 952494"/>
                      <a:gd name="connsiteX38" fmla="*/ 150025 w 467211"/>
                      <a:gd name="connsiteY38" fmla="*/ 211073 h 9524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467211" h="952494">
                        <a:moveTo>
                          <a:pt x="150025" y="211073"/>
                        </a:moveTo>
                        <a:cubicBezTo>
                          <a:pt x="80895" y="97101"/>
                          <a:pt x="16428" y="19269"/>
                          <a:pt x="0" y="0"/>
                        </a:cubicBezTo>
                        <a:cubicBezTo>
                          <a:pt x="63757" y="73747"/>
                          <a:pt x="116592" y="145452"/>
                          <a:pt x="160148" y="214315"/>
                        </a:cubicBezTo>
                        <a:cubicBezTo>
                          <a:pt x="164632" y="176087"/>
                          <a:pt x="181637" y="161879"/>
                          <a:pt x="181637" y="161879"/>
                        </a:cubicBezTo>
                        <a:cubicBezTo>
                          <a:pt x="164588" y="182480"/>
                          <a:pt x="161968" y="208276"/>
                          <a:pt x="161568" y="216490"/>
                        </a:cubicBezTo>
                        <a:cubicBezTo>
                          <a:pt x="195623" y="270435"/>
                          <a:pt x="224038" y="322604"/>
                          <a:pt x="247703" y="372553"/>
                        </a:cubicBezTo>
                        <a:cubicBezTo>
                          <a:pt x="257293" y="284154"/>
                          <a:pt x="296364" y="251388"/>
                          <a:pt x="296364" y="251388"/>
                        </a:cubicBezTo>
                        <a:cubicBezTo>
                          <a:pt x="253031" y="303823"/>
                          <a:pt x="251077" y="371044"/>
                          <a:pt x="251033" y="379613"/>
                        </a:cubicBezTo>
                        <a:cubicBezTo>
                          <a:pt x="273854" y="428540"/>
                          <a:pt x="292146" y="475248"/>
                          <a:pt x="306709" y="519470"/>
                        </a:cubicBezTo>
                        <a:cubicBezTo>
                          <a:pt x="321538" y="402123"/>
                          <a:pt x="373752" y="358345"/>
                          <a:pt x="373752" y="358345"/>
                        </a:cubicBezTo>
                        <a:cubicBezTo>
                          <a:pt x="319407" y="424100"/>
                          <a:pt x="311637" y="506505"/>
                          <a:pt x="310572" y="531369"/>
                        </a:cubicBezTo>
                        <a:cubicBezTo>
                          <a:pt x="328376" y="587400"/>
                          <a:pt x="340231" y="639170"/>
                          <a:pt x="347912" y="685878"/>
                        </a:cubicBezTo>
                        <a:cubicBezTo>
                          <a:pt x="384719" y="555788"/>
                          <a:pt x="451539" y="516229"/>
                          <a:pt x="451539" y="516229"/>
                        </a:cubicBezTo>
                        <a:cubicBezTo>
                          <a:pt x="367048" y="589798"/>
                          <a:pt x="350309" y="701062"/>
                          <a:pt x="350309" y="701062"/>
                        </a:cubicBezTo>
                        <a:lnTo>
                          <a:pt x="350265" y="701018"/>
                        </a:lnTo>
                        <a:cubicBezTo>
                          <a:pt x="356925" y="745994"/>
                          <a:pt x="359722" y="785909"/>
                          <a:pt x="360255" y="819963"/>
                        </a:cubicBezTo>
                        <a:cubicBezTo>
                          <a:pt x="409138" y="735782"/>
                          <a:pt x="467212" y="722773"/>
                          <a:pt x="467212" y="722773"/>
                        </a:cubicBezTo>
                        <a:cubicBezTo>
                          <a:pt x="402878" y="750834"/>
                          <a:pt x="370644" y="807798"/>
                          <a:pt x="360343" y="829509"/>
                        </a:cubicBezTo>
                        <a:cubicBezTo>
                          <a:pt x="360477" y="860899"/>
                          <a:pt x="358745" y="886873"/>
                          <a:pt x="356658" y="906719"/>
                        </a:cubicBezTo>
                        <a:cubicBezTo>
                          <a:pt x="356791" y="906897"/>
                          <a:pt x="356925" y="907074"/>
                          <a:pt x="357102" y="907252"/>
                        </a:cubicBezTo>
                        <a:lnTo>
                          <a:pt x="356436" y="908317"/>
                        </a:lnTo>
                        <a:cubicBezTo>
                          <a:pt x="353328" y="936999"/>
                          <a:pt x="349466" y="952495"/>
                          <a:pt x="349466" y="952495"/>
                        </a:cubicBezTo>
                        <a:lnTo>
                          <a:pt x="339431" y="950541"/>
                        </a:lnTo>
                        <a:cubicBezTo>
                          <a:pt x="341829" y="936244"/>
                          <a:pt x="343694" y="921948"/>
                          <a:pt x="345203" y="907696"/>
                        </a:cubicBezTo>
                        <a:cubicBezTo>
                          <a:pt x="322249" y="877504"/>
                          <a:pt x="238334" y="779027"/>
                          <a:pt x="103095" y="753720"/>
                        </a:cubicBezTo>
                        <a:cubicBezTo>
                          <a:pt x="103095" y="753720"/>
                          <a:pt x="219243" y="752965"/>
                          <a:pt x="346447" y="895042"/>
                        </a:cubicBezTo>
                        <a:cubicBezTo>
                          <a:pt x="350975" y="843361"/>
                          <a:pt x="349998" y="791903"/>
                          <a:pt x="344715" y="741243"/>
                        </a:cubicBezTo>
                        <a:cubicBezTo>
                          <a:pt x="325268" y="715936"/>
                          <a:pt x="223727" y="592418"/>
                          <a:pt x="65622" y="552591"/>
                        </a:cubicBezTo>
                        <a:cubicBezTo>
                          <a:pt x="65622" y="552591"/>
                          <a:pt x="192825" y="560805"/>
                          <a:pt x="342806" y="724594"/>
                        </a:cubicBezTo>
                        <a:cubicBezTo>
                          <a:pt x="335391" y="664300"/>
                          <a:pt x="322027" y="605249"/>
                          <a:pt x="304711" y="548507"/>
                        </a:cubicBezTo>
                        <a:cubicBezTo>
                          <a:pt x="281579" y="519736"/>
                          <a:pt x="200373" y="428585"/>
                          <a:pt x="78365" y="397905"/>
                        </a:cubicBezTo>
                        <a:cubicBezTo>
                          <a:pt x="78365" y="397905"/>
                          <a:pt x="178973" y="404387"/>
                          <a:pt x="299339" y="531502"/>
                        </a:cubicBezTo>
                        <a:cubicBezTo>
                          <a:pt x="279936" y="471163"/>
                          <a:pt x="256227" y="413578"/>
                          <a:pt x="230698" y="360032"/>
                        </a:cubicBezTo>
                        <a:cubicBezTo>
                          <a:pt x="220664" y="346979"/>
                          <a:pt x="167251" y="281757"/>
                          <a:pt x="83959" y="260800"/>
                        </a:cubicBezTo>
                        <a:cubicBezTo>
                          <a:pt x="83959" y="260800"/>
                          <a:pt x="147094" y="264885"/>
                          <a:pt x="222973" y="344093"/>
                        </a:cubicBezTo>
                        <a:cubicBezTo>
                          <a:pt x="202638" y="302580"/>
                          <a:pt x="181237" y="263686"/>
                          <a:pt x="160148" y="228034"/>
                        </a:cubicBezTo>
                        <a:lnTo>
                          <a:pt x="160059" y="228211"/>
                        </a:lnTo>
                        <a:cubicBezTo>
                          <a:pt x="160059" y="228211"/>
                          <a:pt x="115837" y="166230"/>
                          <a:pt x="42312" y="147672"/>
                        </a:cubicBezTo>
                        <a:cubicBezTo>
                          <a:pt x="42357" y="147672"/>
                          <a:pt x="91018" y="150779"/>
                          <a:pt x="150025" y="211073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67" name="图形 793">
                <a:extLst>
                  <a:ext uri="{FF2B5EF4-FFF2-40B4-BE49-F238E27FC236}">
                    <a16:creationId xmlns:a16="http://schemas.microsoft.com/office/drawing/2014/main" id="{A014B9EB-DB8E-594B-8B65-458257E3426E}"/>
                  </a:ext>
                </a:extLst>
              </p:cNvPr>
              <p:cNvGrpSpPr/>
              <p:nvPr/>
            </p:nvGrpSpPr>
            <p:grpSpPr>
              <a:xfrm>
                <a:off x="4086335" y="2297857"/>
                <a:ext cx="111852" cy="109135"/>
                <a:chOff x="4086335" y="2297857"/>
                <a:chExt cx="111852" cy="109135"/>
              </a:xfrm>
            </p:grpSpPr>
            <p:grpSp>
              <p:nvGrpSpPr>
                <p:cNvPr id="868" name="图形 793">
                  <a:extLst>
                    <a:ext uri="{FF2B5EF4-FFF2-40B4-BE49-F238E27FC236}">
                      <a16:creationId xmlns:a16="http://schemas.microsoft.com/office/drawing/2014/main" id="{C0678B6A-67A9-68C9-B778-AA80F2827950}"/>
                    </a:ext>
                  </a:extLst>
                </p:cNvPr>
                <p:cNvGrpSpPr/>
                <p:nvPr/>
              </p:nvGrpSpPr>
              <p:grpSpPr>
                <a:xfrm>
                  <a:off x="4086335" y="2297857"/>
                  <a:ext cx="111852" cy="109135"/>
                  <a:chOff x="4086335" y="2297857"/>
                  <a:chExt cx="111852" cy="109135"/>
                </a:xfrm>
              </p:grpSpPr>
              <p:grpSp>
                <p:nvGrpSpPr>
                  <p:cNvPr id="869" name="图形 793">
                    <a:extLst>
                      <a:ext uri="{FF2B5EF4-FFF2-40B4-BE49-F238E27FC236}">
                        <a16:creationId xmlns:a16="http://schemas.microsoft.com/office/drawing/2014/main" id="{80C1612C-B710-E286-A05F-5DB51FC89A21}"/>
                      </a:ext>
                    </a:extLst>
                  </p:cNvPr>
                  <p:cNvGrpSpPr/>
                  <p:nvPr/>
                </p:nvGrpSpPr>
                <p:grpSpPr>
                  <a:xfrm>
                    <a:off x="4087045" y="2301720"/>
                    <a:ext cx="111141" cy="105272"/>
                    <a:chOff x="4087045" y="2301720"/>
                    <a:chExt cx="111141" cy="105272"/>
                  </a:xfrm>
                  <a:solidFill>
                    <a:srgbClr val="4E8503"/>
                  </a:solidFill>
                </p:grpSpPr>
                <p:sp>
                  <p:nvSpPr>
                    <p:cNvPr id="870" name="任意多边形: 形状 869">
                      <a:extLst>
                        <a:ext uri="{FF2B5EF4-FFF2-40B4-BE49-F238E27FC236}">
                          <a16:creationId xmlns:a16="http://schemas.microsoft.com/office/drawing/2014/main" id="{EEB6D30C-300D-8199-93C3-57468A8CC98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87045" y="2301720"/>
                      <a:ext cx="111141" cy="105272"/>
                    </a:xfrm>
                    <a:custGeom>
                      <a:avLst/>
                      <a:gdLst>
                        <a:gd name="connsiteX0" fmla="*/ 7752 w 111141"/>
                        <a:gd name="connsiteY0" fmla="*/ 19610 h 105272"/>
                        <a:gd name="connsiteX1" fmla="*/ 27288 w 111141"/>
                        <a:gd name="connsiteY1" fmla="*/ 93624 h 105272"/>
                        <a:gd name="connsiteX2" fmla="*/ 103388 w 111141"/>
                        <a:gd name="connsiteY2" fmla="*/ 85676 h 105272"/>
                        <a:gd name="connsiteX3" fmla="*/ 83897 w 111141"/>
                        <a:gd name="connsiteY3" fmla="*/ 11663 h 105272"/>
                        <a:gd name="connsiteX4" fmla="*/ 7752 w 111141"/>
                        <a:gd name="connsiteY4" fmla="*/ 19610 h 1052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1141" h="105272">
                          <a:moveTo>
                            <a:pt x="7752" y="19610"/>
                          </a:moveTo>
                          <a:cubicBezTo>
                            <a:pt x="-7876" y="42254"/>
                            <a:pt x="870" y="75376"/>
                            <a:pt x="27288" y="93624"/>
                          </a:cubicBezTo>
                          <a:cubicBezTo>
                            <a:pt x="53705" y="111872"/>
                            <a:pt x="87759" y="108275"/>
                            <a:pt x="103388" y="85676"/>
                          </a:cubicBezTo>
                          <a:cubicBezTo>
                            <a:pt x="119017" y="63033"/>
                            <a:pt x="110270" y="29911"/>
                            <a:pt x="83897" y="11663"/>
                          </a:cubicBezTo>
                          <a:cubicBezTo>
                            <a:pt x="57479" y="-6585"/>
                            <a:pt x="23381" y="-3033"/>
                            <a:pt x="7752" y="1961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1" name="任意多边形: 形状 870">
                      <a:extLst>
                        <a:ext uri="{FF2B5EF4-FFF2-40B4-BE49-F238E27FC236}">
                          <a16:creationId xmlns:a16="http://schemas.microsoft.com/office/drawing/2014/main" id="{2B125F4E-AFD3-32ED-1B77-2B3BDCB3488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51106" y="2313413"/>
                      <a:ext cx="24354" cy="19560"/>
                    </a:xfrm>
                    <a:custGeom>
                      <a:avLst/>
                      <a:gdLst>
                        <a:gd name="connsiteX0" fmla="*/ 656 w 24354"/>
                        <a:gd name="connsiteY0" fmla="*/ 1834 h 19560"/>
                        <a:gd name="connsiteX1" fmla="*/ 8248 w 24354"/>
                        <a:gd name="connsiteY1" fmla="*/ 15465 h 19560"/>
                        <a:gd name="connsiteX2" fmla="*/ 23699 w 24354"/>
                        <a:gd name="connsiteY2" fmla="*/ 17729 h 19560"/>
                        <a:gd name="connsiteX3" fmla="*/ 16107 w 24354"/>
                        <a:gd name="connsiteY3" fmla="*/ 4054 h 19560"/>
                        <a:gd name="connsiteX4" fmla="*/ 656 w 24354"/>
                        <a:gd name="connsiteY4" fmla="*/ 1834 h 195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354" h="19560">
                          <a:moveTo>
                            <a:pt x="656" y="1834"/>
                          </a:moveTo>
                          <a:cubicBezTo>
                            <a:pt x="-1520" y="4986"/>
                            <a:pt x="1899" y="11113"/>
                            <a:pt x="8248" y="15465"/>
                          </a:cubicBezTo>
                          <a:cubicBezTo>
                            <a:pt x="14597" y="19860"/>
                            <a:pt x="21523" y="20881"/>
                            <a:pt x="23699" y="17729"/>
                          </a:cubicBezTo>
                          <a:cubicBezTo>
                            <a:pt x="25875" y="14577"/>
                            <a:pt x="22456" y="8494"/>
                            <a:pt x="16107" y="4054"/>
                          </a:cubicBezTo>
                          <a:cubicBezTo>
                            <a:pt x="9758" y="-297"/>
                            <a:pt x="2787" y="-1318"/>
                            <a:pt x="656" y="1834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2" name="任意多边形: 形状 871">
                      <a:extLst>
                        <a:ext uri="{FF2B5EF4-FFF2-40B4-BE49-F238E27FC236}">
                          <a16:creationId xmlns:a16="http://schemas.microsoft.com/office/drawing/2014/main" id="{7C83FC72-6870-DD32-EF19-176C90E31D3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73626" y="2335771"/>
                      <a:ext cx="10863" cy="10157"/>
                    </a:xfrm>
                    <a:custGeom>
                      <a:avLst/>
                      <a:gdLst>
                        <a:gd name="connsiteX0" fmla="*/ 735 w 10863"/>
                        <a:gd name="connsiteY0" fmla="*/ 1854 h 10157"/>
                        <a:gd name="connsiteX1" fmla="*/ 2733 w 10863"/>
                        <a:gd name="connsiteY1" fmla="*/ 9002 h 10157"/>
                        <a:gd name="connsiteX2" fmla="*/ 10148 w 10863"/>
                        <a:gd name="connsiteY2" fmla="*/ 8336 h 10157"/>
                        <a:gd name="connsiteX3" fmla="*/ 8150 w 10863"/>
                        <a:gd name="connsiteY3" fmla="*/ 1188 h 10157"/>
                        <a:gd name="connsiteX4" fmla="*/ 735 w 10863"/>
                        <a:gd name="connsiteY4" fmla="*/ 1854 h 101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63" h="10157">
                          <a:moveTo>
                            <a:pt x="735" y="1854"/>
                          </a:moveTo>
                          <a:cubicBezTo>
                            <a:pt x="-774" y="3985"/>
                            <a:pt x="114" y="7182"/>
                            <a:pt x="2733" y="9002"/>
                          </a:cubicBezTo>
                          <a:cubicBezTo>
                            <a:pt x="5308" y="10778"/>
                            <a:pt x="8638" y="10467"/>
                            <a:pt x="10148" y="8336"/>
                          </a:cubicBezTo>
                          <a:cubicBezTo>
                            <a:pt x="11613" y="6205"/>
                            <a:pt x="10769" y="2964"/>
                            <a:pt x="8150" y="1188"/>
                          </a:cubicBezTo>
                          <a:cubicBezTo>
                            <a:pt x="5530" y="-633"/>
                            <a:pt x="2245" y="-322"/>
                            <a:pt x="735" y="1854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3" name="任意多边形: 形状 872">
                      <a:extLst>
                        <a:ext uri="{FF2B5EF4-FFF2-40B4-BE49-F238E27FC236}">
                          <a16:creationId xmlns:a16="http://schemas.microsoft.com/office/drawing/2014/main" id="{35D9679A-67C6-AF76-16BA-3C9B0F1E4DE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93178" y="2328922"/>
                      <a:ext cx="39779" cy="57052"/>
                    </a:xfrm>
                    <a:custGeom>
                      <a:avLst/>
                      <a:gdLst>
                        <a:gd name="connsiteX0" fmla="*/ 4861 w 39779"/>
                        <a:gd name="connsiteY0" fmla="*/ 0 h 57052"/>
                        <a:gd name="connsiteX1" fmla="*/ 28304 w 39779"/>
                        <a:gd name="connsiteY1" fmla="*/ 57053 h 57052"/>
                        <a:gd name="connsiteX2" fmla="*/ 4861 w 39779"/>
                        <a:gd name="connsiteY2" fmla="*/ 0 h 570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9779" h="57052">
                          <a:moveTo>
                            <a:pt x="4861" y="0"/>
                          </a:moveTo>
                          <a:cubicBezTo>
                            <a:pt x="4861" y="0"/>
                            <a:pt x="-15873" y="41025"/>
                            <a:pt x="28304" y="57053"/>
                          </a:cubicBezTo>
                          <a:cubicBezTo>
                            <a:pt x="28304" y="57097"/>
                            <a:pt x="65954" y="49239"/>
                            <a:pt x="4861" y="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74" name="图形 793">
                    <a:extLst>
                      <a:ext uri="{FF2B5EF4-FFF2-40B4-BE49-F238E27FC236}">
                        <a16:creationId xmlns:a16="http://schemas.microsoft.com/office/drawing/2014/main" id="{404B678F-8C0E-EFC7-053A-43388D40F3F9}"/>
                      </a:ext>
                    </a:extLst>
                  </p:cNvPr>
                  <p:cNvGrpSpPr/>
                  <p:nvPr/>
                </p:nvGrpSpPr>
                <p:grpSpPr>
                  <a:xfrm>
                    <a:off x="4086335" y="2297857"/>
                    <a:ext cx="111141" cy="105286"/>
                    <a:chOff x="4086335" y="2297857"/>
                    <a:chExt cx="111141" cy="105286"/>
                  </a:xfrm>
                </p:grpSpPr>
                <p:sp>
                  <p:nvSpPr>
                    <p:cNvPr id="875" name="任意多边形: 形状 874">
                      <a:extLst>
                        <a:ext uri="{FF2B5EF4-FFF2-40B4-BE49-F238E27FC236}">
                          <a16:creationId xmlns:a16="http://schemas.microsoft.com/office/drawing/2014/main" id="{77ED23D0-3AFC-C519-F1EF-93841DE727E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86335" y="2297857"/>
                      <a:ext cx="111141" cy="105286"/>
                    </a:xfrm>
                    <a:custGeom>
                      <a:avLst/>
                      <a:gdLst>
                        <a:gd name="connsiteX0" fmla="*/ 7752 w 111141"/>
                        <a:gd name="connsiteY0" fmla="*/ 19610 h 105286"/>
                        <a:gd name="connsiteX1" fmla="*/ 27288 w 111141"/>
                        <a:gd name="connsiteY1" fmla="*/ 93624 h 105286"/>
                        <a:gd name="connsiteX2" fmla="*/ 103388 w 111141"/>
                        <a:gd name="connsiteY2" fmla="*/ 85676 h 105286"/>
                        <a:gd name="connsiteX3" fmla="*/ 83897 w 111141"/>
                        <a:gd name="connsiteY3" fmla="*/ 11663 h 105286"/>
                        <a:gd name="connsiteX4" fmla="*/ 7752 w 111141"/>
                        <a:gd name="connsiteY4" fmla="*/ 19610 h 10528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1141" h="105286">
                          <a:moveTo>
                            <a:pt x="7752" y="19610"/>
                          </a:moveTo>
                          <a:cubicBezTo>
                            <a:pt x="-7876" y="42254"/>
                            <a:pt x="870" y="75376"/>
                            <a:pt x="27288" y="93624"/>
                          </a:cubicBezTo>
                          <a:cubicBezTo>
                            <a:pt x="53705" y="111872"/>
                            <a:pt x="87759" y="108320"/>
                            <a:pt x="103388" y="85676"/>
                          </a:cubicBezTo>
                          <a:cubicBezTo>
                            <a:pt x="119016" y="63033"/>
                            <a:pt x="110270" y="29911"/>
                            <a:pt x="83897" y="11663"/>
                          </a:cubicBezTo>
                          <a:cubicBezTo>
                            <a:pt x="57435" y="-6585"/>
                            <a:pt x="23381" y="-3033"/>
                            <a:pt x="7752" y="1961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4E8503"/>
                        </a:gs>
                        <a:gs pos="36260">
                          <a:srgbClr val="8DDC02"/>
                        </a:gs>
                        <a:gs pos="96700">
                          <a:srgbClr val="FFFFFF"/>
                        </a:gs>
                      </a:gsLst>
                      <a:lin ang="7477665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6" name="任意多边形: 形状 875">
                      <a:extLst>
                        <a:ext uri="{FF2B5EF4-FFF2-40B4-BE49-F238E27FC236}">
                          <a16:creationId xmlns:a16="http://schemas.microsoft.com/office/drawing/2014/main" id="{3DFCAB59-EC79-782A-8985-13BF74B352D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50396" y="2309598"/>
                      <a:ext cx="24354" cy="19601"/>
                    </a:xfrm>
                    <a:custGeom>
                      <a:avLst/>
                      <a:gdLst>
                        <a:gd name="connsiteX0" fmla="*/ 656 w 24354"/>
                        <a:gd name="connsiteY0" fmla="*/ 1831 h 19601"/>
                        <a:gd name="connsiteX1" fmla="*/ 8248 w 24354"/>
                        <a:gd name="connsiteY1" fmla="*/ 15506 h 19601"/>
                        <a:gd name="connsiteX2" fmla="*/ 23699 w 24354"/>
                        <a:gd name="connsiteY2" fmla="*/ 17771 h 19601"/>
                        <a:gd name="connsiteX3" fmla="*/ 16106 w 24354"/>
                        <a:gd name="connsiteY3" fmla="*/ 4096 h 19601"/>
                        <a:gd name="connsiteX4" fmla="*/ 656 w 24354"/>
                        <a:gd name="connsiteY4" fmla="*/ 1831 h 196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354" h="19601">
                          <a:moveTo>
                            <a:pt x="656" y="1831"/>
                          </a:moveTo>
                          <a:cubicBezTo>
                            <a:pt x="-1520" y="4984"/>
                            <a:pt x="1899" y="11066"/>
                            <a:pt x="8248" y="15506"/>
                          </a:cubicBezTo>
                          <a:cubicBezTo>
                            <a:pt x="14597" y="19902"/>
                            <a:pt x="21523" y="20923"/>
                            <a:pt x="23699" y="17771"/>
                          </a:cubicBezTo>
                          <a:cubicBezTo>
                            <a:pt x="25874" y="14618"/>
                            <a:pt x="22455" y="8491"/>
                            <a:pt x="16106" y="4096"/>
                          </a:cubicBezTo>
                          <a:cubicBezTo>
                            <a:pt x="9757" y="-300"/>
                            <a:pt x="2831" y="-1321"/>
                            <a:pt x="656" y="183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7" name="任意多边形: 形状 876">
                      <a:extLst>
                        <a:ext uri="{FF2B5EF4-FFF2-40B4-BE49-F238E27FC236}">
                          <a16:creationId xmlns:a16="http://schemas.microsoft.com/office/drawing/2014/main" id="{F79D9D91-7C57-7D96-14FB-A3081794828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72935" y="2331908"/>
                      <a:ext cx="10853" cy="10193"/>
                    </a:xfrm>
                    <a:custGeom>
                      <a:avLst/>
                      <a:gdLst>
                        <a:gd name="connsiteX0" fmla="*/ 715 w 10853"/>
                        <a:gd name="connsiteY0" fmla="*/ 1854 h 10193"/>
                        <a:gd name="connsiteX1" fmla="*/ 2713 w 10853"/>
                        <a:gd name="connsiteY1" fmla="*/ 9002 h 10193"/>
                        <a:gd name="connsiteX2" fmla="*/ 10128 w 10853"/>
                        <a:gd name="connsiteY2" fmla="*/ 8380 h 10193"/>
                        <a:gd name="connsiteX3" fmla="*/ 8130 w 10853"/>
                        <a:gd name="connsiteY3" fmla="*/ 1188 h 10193"/>
                        <a:gd name="connsiteX4" fmla="*/ 715 w 10853"/>
                        <a:gd name="connsiteY4" fmla="*/ 1854 h 101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53" h="10193">
                          <a:moveTo>
                            <a:pt x="715" y="1854"/>
                          </a:moveTo>
                          <a:cubicBezTo>
                            <a:pt x="-750" y="3985"/>
                            <a:pt x="94" y="7226"/>
                            <a:pt x="2713" y="9002"/>
                          </a:cubicBezTo>
                          <a:cubicBezTo>
                            <a:pt x="5288" y="10822"/>
                            <a:pt x="8618" y="10512"/>
                            <a:pt x="10128" y="8380"/>
                          </a:cubicBezTo>
                          <a:cubicBezTo>
                            <a:pt x="11637" y="6205"/>
                            <a:pt x="10705" y="3008"/>
                            <a:pt x="8130" y="1188"/>
                          </a:cubicBezTo>
                          <a:cubicBezTo>
                            <a:pt x="5510" y="-633"/>
                            <a:pt x="2180" y="-322"/>
                            <a:pt x="715" y="1854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8" name="任意多边形: 形状 877">
                      <a:extLst>
                        <a:ext uri="{FF2B5EF4-FFF2-40B4-BE49-F238E27FC236}">
                          <a16:creationId xmlns:a16="http://schemas.microsoft.com/office/drawing/2014/main" id="{06B03B51-5D8B-B9E3-6C8D-564CE30CE7A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92451" y="2325104"/>
                      <a:ext cx="39810" cy="57097"/>
                    </a:xfrm>
                    <a:custGeom>
                      <a:avLst/>
                      <a:gdLst>
                        <a:gd name="connsiteX0" fmla="*/ 4877 w 39810"/>
                        <a:gd name="connsiteY0" fmla="*/ 0 h 57097"/>
                        <a:gd name="connsiteX1" fmla="*/ 28320 w 39810"/>
                        <a:gd name="connsiteY1" fmla="*/ 57097 h 57097"/>
                        <a:gd name="connsiteX2" fmla="*/ 4877 w 39810"/>
                        <a:gd name="connsiteY2" fmla="*/ 0 h 570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9810" h="57097">
                          <a:moveTo>
                            <a:pt x="4877" y="0"/>
                          </a:moveTo>
                          <a:cubicBezTo>
                            <a:pt x="4877" y="0"/>
                            <a:pt x="-15902" y="41069"/>
                            <a:pt x="28320" y="57097"/>
                          </a:cubicBezTo>
                          <a:cubicBezTo>
                            <a:pt x="28364" y="57053"/>
                            <a:pt x="65970" y="49239"/>
                            <a:pt x="4877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90E002"/>
                        </a:gs>
                        <a:gs pos="8590">
                          <a:srgbClr val="93E109"/>
                        </a:gs>
                        <a:gs pos="21030">
                          <a:srgbClr val="9BE31C"/>
                        </a:gs>
                        <a:gs pos="35840">
                          <a:srgbClr val="A9E73C"/>
                        </a:gs>
                        <a:gs pos="52460">
                          <a:srgbClr val="BDEC68"/>
                        </a:gs>
                        <a:gs pos="70580">
                          <a:srgbClr val="D6F3A0"/>
                        </a:gs>
                        <a:gs pos="89680">
                          <a:srgbClr val="F3FCE4"/>
                        </a:gs>
                        <a:gs pos="96700">
                          <a:srgbClr val="FFFFFF"/>
                        </a:gs>
                      </a:gsLst>
                      <a:lin ang="2879234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879" name="任意多边形: 形状 878">
                  <a:extLst>
                    <a:ext uri="{FF2B5EF4-FFF2-40B4-BE49-F238E27FC236}">
                      <a16:creationId xmlns:a16="http://schemas.microsoft.com/office/drawing/2014/main" id="{57AA7699-CBAA-766C-5FB9-8DF1A87B3F65}"/>
                    </a:ext>
                  </a:extLst>
                </p:cNvPr>
                <p:cNvSpPr/>
                <p:nvPr/>
              </p:nvSpPr>
              <p:spPr>
                <a:xfrm>
                  <a:off x="4125477" y="2351655"/>
                  <a:ext cx="64403" cy="44212"/>
                </a:xfrm>
                <a:custGeom>
                  <a:avLst/>
                  <a:gdLst>
                    <a:gd name="connsiteX0" fmla="*/ 64379 w 64403"/>
                    <a:gd name="connsiteY0" fmla="*/ 0 h 44212"/>
                    <a:gd name="connsiteX1" fmla="*/ 0 w 64403"/>
                    <a:gd name="connsiteY1" fmla="*/ 39648 h 44212"/>
                    <a:gd name="connsiteX2" fmla="*/ 64379 w 64403"/>
                    <a:gd name="connsiteY2" fmla="*/ 0 h 442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4403" h="44212">
                      <a:moveTo>
                        <a:pt x="64379" y="0"/>
                      </a:moveTo>
                      <a:cubicBezTo>
                        <a:pt x="64379" y="0"/>
                        <a:pt x="67620" y="61093"/>
                        <a:pt x="0" y="39648"/>
                      </a:cubicBezTo>
                      <a:cubicBezTo>
                        <a:pt x="44" y="39648"/>
                        <a:pt x="54833" y="45509"/>
                        <a:pt x="6437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80" name="图形 793">
              <a:extLst>
                <a:ext uri="{FF2B5EF4-FFF2-40B4-BE49-F238E27FC236}">
                  <a16:creationId xmlns:a16="http://schemas.microsoft.com/office/drawing/2014/main" id="{BDEE00BC-0C15-F80A-409B-627DBE98B378}"/>
                </a:ext>
              </a:extLst>
            </p:cNvPr>
            <p:cNvGrpSpPr/>
            <p:nvPr/>
          </p:nvGrpSpPr>
          <p:grpSpPr>
            <a:xfrm>
              <a:off x="7405818" y="1521515"/>
              <a:ext cx="1016739" cy="1096658"/>
              <a:chOff x="7405818" y="1521515"/>
              <a:chExt cx="1016739" cy="1096658"/>
            </a:xfrm>
          </p:grpSpPr>
          <p:grpSp>
            <p:nvGrpSpPr>
              <p:cNvPr id="881" name="图形 793">
                <a:extLst>
                  <a:ext uri="{FF2B5EF4-FFF2-40B4-BE49-F238E27FC236}">
                    <a16:creationId xmlns:a16="http://schemas.microsoft.com/office/drawing/2014/main" id="{B65BE979-D21B-918E-D7C3-53C651FF741A}"/>
                  </a:ext>
                </a:extLst>
              </p:cNvPr>
              <p:cNvGrpSpPr/>
              <p:nvPr/>
            </p:nvGrpSpPr>
            <p:grpSpPr>
              <a:xfrm>
                <a:off x="7405818" y="1521515"/>
                <a:ext cx="1016739" cy="1096658"/>
                <a:chOff x="7405818" y="1521515"/>
                <a:chExt cx="1016739" cy="1096658"/>
              </a:xfrm>
              <a:solidFill>
                <a:srgbClr val="5B8400"/>
              </a:solidFill>
            </p:grpSpPr>
            <p:pic>
              <p:nvPicPr>
                <p:cNvPr id="882" name="图片 881">
                  <a:extLst>
                    <a:ext uri="{FF2B5EF4-FFF2-40B4-BE49-F238E27FC236}">
                      <a16:creationId xmlns:a16="http://schemas.microsoft.com/office/drawing/2014/main" id="{EC7E0398-6C8B-C1B3-8961-DA399FC7AEE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405818" y="1521515"/>
                  <a:ext cx="1016739" cy="1083338"/>
                </a:xfrm>
                <a:custGeom>
                  <a:avLst/>
                  <a:gdLst>
                    <a:gd name="connsiteX0" fmla="*/ 1668 w 1016739"/>
                    <a:gd name="connsiteY0" fmla="*/ 266 h 1083338"/>
                    <a:gd name="connsiteX1" fmla="*/ 1018408 w 1016739"/>
                    <a:gd name="connsiteY1" fmla="*/ 266 h 1083338"/>
                    <a:gd name="connsiteX2" fmla="*/ 1018408 w 1016739"/>
                    <a:gd name="connsiteY2" fmla="*/ 1083605 h 1083338"/>
                    <a:gd name="connsiteX3" fmla="*/ 1668 w 1016739"/>
                    <a:gd name="connsiteY3" fmla="*/ 1083605 h 1083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16739" h="1083338">
                      <a:moveTo>
                        <a:pt x="1668" y="266"/>
                      </a:moveTo>
                      <a:lnTo>
                        <a:pt x="1018408" y="266"/>
                      </a:lnTo>
                      <a:lnTo>
                        <a:pt x="1018408" y="1083605"/>
                      </a:lnTo>
                      <a:lnTo>
                        <a:pt x="1668" y="1083605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883" name="图片 882">
                  <a:extLst>
                    <a:ext uri="{FF2B5EF4-FFF2-40B4-BE49-F238E27FC236}">
                      <a16:creationId xmlns:a16="http://schemas.microsoft.com/office/drawing/2014/main" id="{A99C7485-9E27-EA29-0DEC-2A125DE1F04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512376" y="1521515"/>
                  <a:ext cx="910182" cy="1096658"/>
                </a:xfrm>
                <a:custGeom>
                  <a:avLst/>
                  <a:gdLst>
                    <a:gd name="connsiteX0" fmla="*/ 1692 w 910182"/>
                    <a:gd name="connsiteY0" fmla="*/ 266 h 1096658"/>
                    <a:gd name="connsiteX1" fmla="*/ 911874 w 910182"/>
                    <a:gd name="connsiteY1" fmla="*/ 266 h 1096658"/>
                    <a:gd name="connsiteX2" fmla="*/ 911874 w 910182"/>
                    <a:gd name="connsiteY2" fmla="*/ 1096925 h 1096658"/>
                    <a:gd name="connsiteX3" fmla="*/ 1692 w 910182"/>
                    <a:gd name="connsiteY3" fmla="*/ 1096925 h 10966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10182" h="1096658">
                      <a:moveTo>
                        <a:pt x="1692" y="266"/>
                      </a:moveTo>
                      <a:lnTo>
                        <a:pt x="911874" y="266"/>
                      </a:lnTo>
                      <a:lnTo>
                        <a:pt x="911874" y="1096925"/>
                      </a:lnTo>
                      <a:lnTo>
                        <a:pt x="1692" y="1096925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884" name="图形 793">
                  <a:extLst>
                    <a:ext uri="{FF2B5EF4-FFF2-40B4-BE49-F238E27FC236}">
                      <a16:creationId xmlns:a16="http://schemas.microsoft.com/office/drawing/2014/main" id="{1C070DD2-2F65-483C-FFE1-6601839CE9F4}"/>
                    </a:ext>
                  </a:extLst>
                </p:cNvPr>
                <p:cNvGrpSpPr/>
                <p:nvPr/>
              </p:nvGrpSpPr>
              <p:grpSpPr>
                <a:xfrm>
                  <a:off x="7429483" y="1521880"/>
                  <a:ext cx="990278" cy="1084937"/>
                  <a:chOff x="7429483" y="1521880"/>
                  <a:chExt cx="990278" cy="1084937"/>
                </a:xfrm>
                <a:solidFill>
                  <a:srgbClr val="5B8400"/>
                </a:solidFill>
              </p:grpSpPr>
              <p:sp>
                <p:nvSpPr>
                  <p:cNvPr id="885" name="任意多边形: 形状 884">
                    <a:extLst>
                      <a:ext uri="{FF2B5EF4-FFF2-40B4-BE49-F238E27FC236}">
                        <a16:creationId xmlns:a16="http://schemas.microsoft.com/office/drawing/2014/main" id="{EC5DA935-DAA0-1E12-EF87-8EE4622E2B51}"/>
                      </a:ext>
                    </a:extLst>
                  </p:cNvPr>
                  <p:cNvSpPr/>
                  <p:nvPr/>
                </p:nvSpPr>
                <p:spPr>
                  <a:xfrm>
                    <a:off x="8411858" y="1521880"/>
                    <a:ext cx="7903" cy="4217"/>
                  </a:xfrm>
                  <a:custGeom>
                    <a:avLst/>
                    <a:gdLst>
                      <a:gd name="connsiteX0" fmla="*/ 0 w 7903"/>
                      <a:gd name="connsiteY0" fmla="*/ 4218 h 4217"/>
                      <a:gd name="connsiteX1" fmla="*/ 7903 w 7903"/>
                      <a:gd name="connsiteY1" fmla="*/ 0 h 4217"/>
                      <a:gd name="connsiteX2" fmla="*/ 0 w 7903"/>
                      <a:gd name="connsiteY2" fmla="*/ 4218 h 42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903" h="4217">
                        <a:moveTo>
                          <a:pt x="0" y="4218"/>
                        </a:moveTo>
                        <a:cubicBezTo>
                          <a:pt x="2664" y="2797"/>
                          <a:pt x="5284" y="1421"/>
                          <a:pt x="7903" y="0"/>
                        </a:cubicBezTo>
                        <a:cubicBezTo>
                          <a:pt x="7903" y="0"/>
                          <a:pt x="5195" y="1421"/>
                          <a:pt x="0" y="4218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86" name="任意多边形: 形状 885">
                    <a:extLst>
                      <a:ext uri="{FF2B5EF4-FFF2-40B4-BE49-F238E27FC236}">
                        <a16:creationId xmlns:a16="http://schemas.microsoft.com/office/drawing/2014/main" id="{BB23CB53-5AF6-D1B7-14EC-7AF848FA7932}"/>
                      </a:ext>
                    </a:extLst>
                  </p:cNvPr>
                  <p:cNvSpPr/>
                  <p:nvPr/>
                </p:nvSpPr>
                <p:spPr>
                  <a:xfrm>
                    <a:off x="7429483" y="1526097"/>
                    <a:ext cx="982419" cy="1080719"/>
                  </a:xfrm>
                  <a:custGeom>
                    <a:avLst/>
                    <a:gdLst>
                      <a:gd name="connsiteX0" fmla="*/ 675267 w 982419"/>
                      <a:gd name="connsiteY0" fmla="*/ 205967 h 1080719"/>
                      <a:gd name="connsiteX1" fmla="*/ 982420 w 982419"/>
                      <a:gd name="connsiteY1" fmla="*/ 0 h 1080719"/>
                      <a:gd name="connsiteX2" fmla="*/ 658972 w 982419"/>
                      <a:gd name="connsiteY2" fmla="*/ 205568 h 1080719"/>
                      <a:gd name="connsiteX3" fmla="*/ 647961 w 982419"/>
                      <a:gd name="connsiteY3" fmla="*/ 127603 h 1080719"/>
                      <a:gd name="connsiteX4" fmla="*/ 656042 w 982419"/>
                      <a:gd name="connsiteY4" fmla="*/ 207744 h 1080719"/>
                      <a:gd name="connsiteX5" fmla="*/ 465791 w 982419"/>
                      <a:gd name="connsiteY5" fmla="*/ 371354 h 1080719"/>
                      <a:gd name="connsiteX6" fmla="*/ 441771 w 982419"/>
                      <a:gd name="connsiteY6" fmla="*/ 191671 h 1080719"/>
                      <a:gd name="connsiteX7" fmla="*/ 458022 w 982419"/>
                      <a:gd name="connsiteY7" fmla="*/ 378991 h 1080719"/>
                      <a:gd name="connsiteX8" fmla="*/ 319496 w 982419"/>
                      <a:gd name="connsiteY8" fmla="*/ 535409 h 1080719"/>
                      <a:gd name="connsiteX9" fmla="*/ 284110 w 982419"/>
                      <a:gd name="connsiteY9" fmla="*/ 295387 h 1080719"/>
                      <a:gd name="connsiteX10" fmla="*/ 309062 w 982419"/>
                      <a:gd name="connsiteY10" fmla="*/ 549084 h 1080719"/>
                      <a:gd name="connsiteX11" fmla="*/ 192026 w 982419"/>
                      <a:gd name="connsiteY11" fmla="*/ 732852 h 1080719"/>
                      <a:gd name="connsiteX12" fmla="*/ 105670 w 982419"/>
                      <a:gd name="connsiteY12" fmla="*/ 465081 h 1080719"/>
                      <a:gd name="connsiteX13" fmla="*/ 182436 w 982419"/>
                      <a:gd name="connsiteY13" fmla="*/ 751455 h 1080719"/>
                      <a:gd name="connsiteX14" fmla="*/ 182525 w 982419"/>
                      <a:gd name="connsiteY14" fmla="*/ 751411 h 1080719"/>
                      <a:gd name="connsiteX15" fmla="*/ 120233 w 982419"/>
                      <a:gd name="connsiteY15" fmla="*/ 901480 h 1080719"/>
                      <a:gd name="connsiteX16" fmla="*/ 0 w 982419"/>
                      <a:gd name="connsiteY16" fmla="*/ 726414 h 1080719"/>
                      <a:gd name="connsiteX17" fmla="*/ 116282 w 982419"/>
                      <a:gd name="connsiteY17" fmla="*/ 913867 h 1080719"/>
                      <a:gd name="connsiteX18" fmla="*/ 90974 w 982419"/>
                      <a:gd name="connsiteY18" fmla="*/ 1015896 h 1080719"/>
                      <a:gd name="connsiteX19" fmla="*/ 90086 w 982419"/>
                      <a:gd name="connsiteY19" fmla="*/ 1016385 h 1080719"/>
                      <a:gd name="connsiteX20" fmla="*/ 90619 w 982419"/>
                      <a:gd name="connsiteY20" fmla="*/ 1018072 h 1080719"/>
                      <a:gd name="connsiteX21" fmla="*/ 83382 w 982419"/>
                      <a:gd name="connsiteY21" fmla="*/ 1078677 h 1080719"/>
                      <a:gd name="connsiteX22" fmla="*/ 99099 w 982419"/>
                      <a:gd name="connsiteY22" fmla="*/ 1080719 h 1080719"/>
                      <a:gd name="connsiteX23" fmla="*/ 107579 w 982419"/>
                      <a:gd name="connsiteY23" fmla="*/ 1022379 h 1080719"/>
                      <a:gd name="connsiteX24" fmla="*/ 528794 w 982419"/>
                      <a:gd name="connsiteY24" fmla="*/ 932604 h 1080719"/>
                      <a:gd name="connsiteX25" fmla="*/ 110776 w 982419"/>
                      <a:gd name="connsiteY25" fmla="*/ 1005418 h 1080719"/>
                      <a:gd name="connsiteX26" fmla="*/ 174667 w 982419"/>
                      <a:gd name="connsiteY26" fmla="*/ 806332 h 1080719"/>
                      <a:gd name="connsiteX27" fmla="*/ 664611 w 982419"/>
                      <a:gd name="connsiteY27" fmla="*/ 688364 h 1080719"/>
                      <a:gd name="connsiteX28" fmla="*/ 184124 w 982419"/>
                      <a:gd name="connsiteY28" fmla="*/ 785554 h 1080719"/>
                      <a:gd name="connsiteX29" fmla="*/ 310883 w 982419"/>
                      <a:gd name="connsiteY29" fmla="*/ 574036 h 1080719"/>
                      <a:gd name="connsiteX30" fmla="*/ 707278 w 982419"/>
                      <a:gd name="connsiteY30" fmla="*/ 481420 h 1080719"/>
                      <a:gd name="connsiteX31" fmla="*/ 325579 w 982419"/>
                      <a:gd name="connsiteY31" fmla="*/ 554323 h 1080719"/>
                      <a:gd name="connsiteX32" fmla="*/ 495983 w 982419"/>
                      <a:gd name="connsiteY32" fmla="*/ 362741 h 1080719"/>
                      <a:gd name="connsiteX33" fmla="*/ 753586 w 982419"/>
                      <a:gd name="connsiteY33" fmla="*/ 300626 h 1080719"/>
                      <a:gd name="connsiteX34" fmla="*/ 513787 w 982419"/>
                      <a:gd name="connsiteY34" fmla="*/ 345514 h 1080719"/>
                      <a:gd name="connsiteX35" fmla="*/ 653467 w 982419"/>
                      <a:gd name="connsiteY35" fmla="*/ 223283 h 1080719"/>
                      <a:gd name="connsiteX36" fmla="*/ 653511 w 982419"/>
                      <a:gd name="connsiteY36" fmla="*/ 223594 h 1080719"/>
                      <a:gd name="connsiteX37" fmla="*/ 860589 w 982419"/>
                      <a:gd name="connsiteY37" fmla="*/ 172579 h 1080719"/>
                      <a:gd name="connsiteX38" fmla="*/ 675267 w 982419"/>
                      <a:gd name="connsiteY38" fmla="*/ 205967 h 1080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982419" h="1080719">
                        <a:moveTo>
                          <a:pt x="675267" y="205967"/>
                        </a:moveTo>
                        <a:cubicBezTo>
                          <a:pt x="823471" y="89375"/>
                          <a:pt x="950275" y="17582"/>
                          <a:pt x="982420" y="0"/>
                        </a:cubicBezTo>
                        <a:cubicBezTo>
                          <a:pt x="858280" y="66776"/>
                          <a:pt x="751189" y="135950"/>
                          <a:pt x="658972" y="205568"/>
                        </a:cubicBezTo>
                        <a:cubicBezTo>
                          <a:pt x="667541" y="153843"/>
                          <a:pt x="647961" y="127603"/>
                          <a:pt x="647961" y="127603"/>
                        </a:cubicBezTo>
                        <a:cubicBezTo>
                          <a:pt x="665144" y="162190"/>
                          <a:pt x="658705" y="196866"/>
                          <a:pt x="656042" y="207744"/>
                        </a:cubicBezTo>
                        <a:cubicBezTo>
                          <a:pt x="583937" y="262354"/>
                          <a:pt x="520891" y="317187"/>
                          <a:pt x="465791" y="371354"/>
                        </a:cubicBezTo>
                        <a:cubicBezTo>
                          <a:pt x="486837" y="252098"/>
                          <a:pt x="441771" y="191671"/>
                          <a:pt x="441771" y="191671"/>
                        </a:cubicBezTo>
                        <a:cubicBezTo>
                          <a:pt x="485283" y="279537"/>
                          <a:pt x="461396" y="367847"/>
                          <a:pt x="458022" y="378991"/>
                        </a:cubicBezTo>
                        <a:cubicBezTo>
                          <a:pt x="404609" y="432181"/>
                          <a:pt x="358790" y="484616"/>
                          <a:pt x="319496" y="535409"/>
                        </a:cubicBezTo>
                        <a:cubicBezTo>
                          <a:pt x="344271" y="376105"/>
                          <a:pt x="284110" y="295387"/>
                          <a:pt x="284110" y="295387"/>
                        </a:cubicBezTo>
                        <a:cubicBezTo>
                          <a:pt x="338677" y="405630"/>
                          <a:pt x="317365" y="516273"/>
                          <a:pt x="309062" y="549084"/>
                        </a:cubicBezTo>
                        <a:cubicBezTo>
                          <a:pt x="260268" y="613773"/>
                          <a:pt x="221996" y="675710"/>
                          <a:pt x="192026" y="732852"/>
                        </a:cubicBezTo>
                        <a:cubicBezTo>
                          <a:pt x="189229" y="546997"/>
                          <a:pt x="105670" y="465081"/>
                          <a:pt x="105670" y="465081"/>
                        </a:cubicBezTo>
                        <a:cubicBezTo>
                          <a:pt x="201883" y="599255"/>
                          <a:pt x="182436" y="751455"/>
                          <a:pt x="182436" y="751455"/>
                        </a:cubicBezTo>
                        <a:lnTo>
                          <a:pt x="182525" y="751411"/>
                        </a:lnTo>
                        <a:cubicBezTo>
                          <a:pt x="154687" y="806821"/>
                          <a:pt x="134618" y="857436"/>
                          <a:pt x="120233" y="901480"/>
                        </a:cubicBezTo>
                        <a:cubicBezTo>
                          <a:pt x="81206" y="769748"/>
                          <a:pt x="0" y="726414"/>
                          <a:pt x="0" y="726414"/>
                        </a:cubicBezTo>
                        <a:cubicBezTo>
                          <a:pt x="84403" y="792214"/>
                          <a:pt x="109577" y="880967"/>
                          <a:pt x="116282" y="913867"/>
                        </a:cubicBezTo>
                        <a:cubicBezTo>
                          <a:pt x="103584" y="954581"/>
                          <a:pt x="95769" y="989124"/>
                          <a:pt x="90974" y="1015896"/>
                        </a:cubicBezTo>
                        <a:cubicBezTo>
                          <a:pt x="90708" y="1016074"/>
                          <a:pt x="90397" y="1016207"/>
                          <a:pt x="90086" y="1016385"/>
                        </a:cubicBezTo>
                        <a:lnTo>
                          <a:pt x="90619" y="1018072"/>
                        </a:lnTo>
                        <a:cubicBezTo>
                          <a:pt x="83826" y="1056788"/>
                          <a:pt x="83382" y="1078677"/>
                          <a:pt x="83382" y="1078677"/>
                        </a:cubicBezTo>
                        <a:lnTo>
                          <a:pt x="99099" y="1080719"/>
                        </a:lnTo>
                        <a:cubicBezTo>
                          <a:pt x="101230" y="1061050"/>
                          <a:pt x="104116" y="1041648"/>
                          <a:pt x="107579" y="1022379"/>
                        </a:cubicBezTo>
                        <a:cubicBezTo>
                          <a:pt x="153754" y="993608"/>
                          <a:pt x="317720" y="903877"/>
                          <a:pt x="528794" y="932604"/>
                        </a:cubicBezTo>
                        <a:cubicBezTo>
                          <a:pt x="528794" y="932604"/>
                          <a:pt x="356525" y="878703"/>
                          <a:pt x="110776" y="1005418"/>
                        </a:cubicBezTo>
                        <a:cubicBezTo>
                          <a:pt x="124673" y="936200"/>
                          <a:pt x="146650" y="869779"/>
                          <a:pt x="174667" y="806332"/>
                        </a:cubicBezTo>
                        <a:cubicBezTo>
                          <a:pt x="213649" y="782313"/>
                          <a:pt x="413800" y="668029"/>
                          <a:pt x="664611" y="688364"/>
                        </a:cubicBezTo>
                        <a:cubicBezTo>
                          <a:pt x="664611" y="688364"/>
                          <a:pt x="472318" y="641079"/>
                          <a:pt x="184124" y="785554"/>
                        </a:cubicBezTo>
                        <a:cubicBezTo>
                          <a:pt x="219154" y="710564"/>
                          <a:pt x="262532" y="639925"/>
                          <a:pt x="310883" y="574036"/>
                        </a:cubicBezTo>
                        <a:cubicBezTo>
                          <a:pt x="356747" y="547175"/>
                          <a:pt x="513743" y="465747"/>
                          <a:pt x="707278" y="481420"/>
                        </a:cubicBezTo>
                        <a:cubicBezTo>
                          <a:pt x="707278" y="481420"/>
                          <a:pt x="555167" y="443991"/>
                          <a:pt x="325579" y="554323"/>
                        </a:cubicBezTo>
                        <a:cubicBezTo>
                          <a:pt x="378503" y="484705"/>
                          <a:pt x="436710" y="420682"/>
                          <a:pt x="495983" y="362741"/>
                        </a:cubicBezTo>
                        <a:cubicBezTo>
                          <a:pt x="516095" y="350309"/>
                          <a:pt x="621455" y="289926"/>
                          <a:pt x="753586" y="300626"/>
                        </a:cubicBezTo>
                        <a:cubicBezTo>
                          <a:pt x="753586" y="300626"/>
                          <a:pt x="658128" y="277139"/>
                          <a:pt x="513787" y="345514"/>
                        </a:cubicBezTo>
                        <a:cubicBezTo>
                          <a:pt x="560583" y="300849"/>
                          <a:pt x="607869" y="260046"/>
                          <a:pt x="653467" y="223283"/>
                        </a:cubicBezTo>
                        <a:lnTo>
                          <a:pt x="653511" y="223594"/>
                        </a:lnTo>
                        <a:cubicBezTo>
                          <a:pt x="653511" y="223594"/>
                          <a:pt x="743952" y="163167"/>
                          <a:pt x="860589" y="172579"/>
                        </a:cubicBezTo>
                        <a:cubicBezTo>
                          <a:pt x="860544" y="172668"/>
                          <a:pt x="787019" y="154553"/>
                          <a:pt x="675267" y="205967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87" name="图形 793">
                <a:extLst>
                  <a:ext uri="{FF2B5EF4-FFF2-40B4-BE49-F238E27FC236}">
                    <a16:creationId xmlns:a16="http://schemas.microsoft.com/office/drawing/2014/main" id="{290F0C41-6B7B-BC7C-6A7A-8BC57083A19B}"/>
                  </a:ext>
                </a:extLst>
              </p:cNvPr>
              <p:cNvGrpSpPr/>
              <p:nvPr/>
            </p:nvGrpSpPr>
            <p:grpSpPr>
              <a:xfrm>
                <a:off x="7936120" y="2122038"/>
                <a:ext cx="178696" cy="143640"/>
                <a:chOff x="7936120" y="2122038"/>
                <a:chExt cx="178696" cy="143640"/>
              </a:xfrm>
            </p:grpSpPr>
            <p:grpSp>
              <p:nvGrpSpPr>
                <p:cNvPr id="888" name="图形 793">
                  <a:extLst>
                    <a:ext uri="{FF2B5EF4-FFF2-40B4-BE49-F238E27FC236}">
                      <a16:creationId xmlns:a16="http://schemas.microsoft.com/office/drawing/2014/main" id="{4ED979AA-6EB1-32F2-E69E-F1F7F5E4D725}"/>
                    </a:ext>
                  </a:extLst>
                </p:cNvPr>
                <p:cNvGrpSpPr/>
                <p:nvPr/>
              </p:nvGrpSpPr>
              <p:grpSpPr>
                <a:xfrm>
                  <a:off x="7936120" y="2122038"/>
                  <a:ext cx="178696" cy="143640"/>
                  <a:chOff x="7936120" y="2122038"/>
                  <a:chExt cx="178696" cy="143640"/>
                </a:xfrm>
              </p:grpSpPr>
              <p:grpSp>
                <p:nvGrpSpPr>
                  <p:cNvPr id="889" name="图形 793">
                    <a:extLst>
                      <a:ext uri="{FF2B5EF4-FFF2-40B4-BE49-F238E27FC236}">
                        <a16:creationId xmlns:a16="http://schemas.microsoft.com/office/drawing/2014/main" id="{AD475579-4070-2B03-608F-768FD9B0D604}"/>
                      </a:ext>
                    </a:extLst>
                  </p:cNvPr>
                  <p:cNvGrpSpPr/>
                  <p:nvPr/>
                </p:nvGrpSpPr>
                <p:grpSpPr>
                  <a:xfrm>
                    <a:off x="7936120" y="2126704"/>
                    <a:ext cx="176162" cy="138974"/>
                    <a:chOff x="7936120" y="2126704"/>
                    <a:chExt cx="176162" cy="138974"/>
                  </a:xfrm>
                  <a:solidFill>
                    <a:srgbClr val="4E8503"/>
                  </a:solidFill>
                </p:grpSpPr>
                <p:sp>
                  <p:nvSpPr>
                    <p:cNvPr id="890" name="任意多边形: 形状 889">
                      <a:extLst>
                        <a:ext uri="{FF2B5EF4-FFF2-40B4-BE49-F238E27FC236}">
                          <a16:creationId xmlns:a16="http://schemas.microsoft.com/office/drawing/2014/main" id="{1AA6BAE9-F399-057F-13D0-7A145C9FE77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36120" y="2126704"/>
                      <a:ext cx="176162" cy="138974"/>
                    </a:xfrm>
                    <a:custGeom>
                      <a:avLst/>
                      <a:gdLst>
                        <a:gd name="connsiteX0" fmla="*/ 172315 w 176162"/>
                        <a:gd name="connsiteY0" fmla="*/ 48375 h 138974"/>
                        <a:gd name="connsiteX1" fmla="*/ 113796 w 176162"/>
                        <a:gd name="connsiteY1" fmla="*/ 135664 h 138974"/>
                        <a:gd name="connsiteX2" fmla="*/ 3864 w 176162"/>
                        <a:gd name="connsiteY2" fmla="*/ 90599 h 138974"/>
                        <a:gd name="connsiteX3" fmla="*/ 62338 w 176162"/>
                        <a:gd name="connsiteY3" fmla="*/ 3310 h 138974"/>
                        <a:gd name="connsiteX4" fmla="*/ 172315 w 176162"/>
                        <a:gd name="connsiteY4" fmla="*/ 48375 h 13897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76162" h="138974">
                          <a:moveTo>
                            <a:pt x="172315" y="48375"/>
                          </a:moveTo>
                          <a:cubicBezTo>
                            <a:pt x="186478" y="84916"/>
                            <a:pt x="160327" y="123987"/>
                            <a:pt x="113796" y="135664"/>
                          </a:cubicBezTo>
                          <a:cubicBezTo>
                            <a:pt x="67311" y="147341"/>
                            <a:pt x="18072" y="127140"/>
                            <a:pt x="3864" y="90599"/>
                          </a:cubicBezTo>
                          <a:cubicBezTo>
                            <a:pt x="-10343" y="54059"/>
                            <a:pt x="15852" y="14987"/>
                            <a:pt x="62338" y="3310"/>
                          </a:cubicBezTo>
                          <a:cubicBezTo>
                            <a:pt x="108868" y="-8367"/>
                            <a:pt x="158063" y="11835"/>
                            <a:pt x="172315" y="48375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1" name="任意多边形: 形状 890">
                      <a:extLst>
                        <a:ext uri="{FF2B5EF4-FFF2-40B4-BE49-F238E27FC236}">
                          <a16:creationId xmlns:a16="http://schemas.microsoft.com/office/drawing/2014/main" id="{C41EAA75-3097-288C-FEDF-15B8576E298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85272" y="2135806"/>
                      <a:ext cx="41245" cy="21005"/>
                    </a:xfrm>
                    <a:custGeom>
                      <a:avLst/>
                      <a:gdLst>
                        <a:gd name="connsiteX0" fmla="*/ 40935 w 41245"/>
                        <a:gd name="connsiteY0" fmla="*/ 5397 h 21005"/>
                        <a:gd name="connsiteX1" fmla="*/ 24196 w 41245"/>
                        <a:gd name="connsiteY1" fmla="*/ 19693 h 21005"/>
                        <a:gd name="connsiteX2" fmla="*/ 309 w 41245"/>
                        <a:gd name="connsiteY2" fmla="*/ 15608 h 21005"/>
                        <a:gd name="connsiteX3" fmla="*/ 17048 w 41245"/>
                        <a:gd name="connsiteY3" fmla="*/ 1312 h 21005"/>
                        <a:gd name="connsiteX4" fmla="*/ 40935 w 41245"/>
                        <a:gd name="connsiteY4" fmla="*/ 5397 h 210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245" h="21005">
                          <a:moveTo>
                            <a:pt x="40935" y="5397"/>
                          </a:moveTo>
                          <a:cubicBezTo>
                            <a:pt x="42888" y="10503"/>
                            <a:pt x="35429" y="16896"/>
                            <a:pt x="24196" y="19693"/>
                          </a:cubicBezTo>
                          <a:cubicBezTo>
                            <a:pt x="13007" y="22490"/>
                            <a:pt x="2308" y="20670"/>
                            <a:pt x="309" y="15608"/>
                          </a:cubicBezTo>
                          <a:cubicBezTo>
                            <a:pt x="-1644" y="10503"/>
                            <a:pt x="5859" y="4154"/>
                            <a:pt x="17048" y="1312"/>
                          </a:cubicBezTo>
                          <a:cubicBezTo>
                            <a:pt x="28237" y="-1485"/>
                            <a:pt x="38981" y="335"/>
                            <a:pt x="40935" y="5397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2" name="任意多边形: 形状 891">
                      <a:extLst>
                        <a:ext uri="{FF2B5EF4-FFF2-40B4-BE49-F238E27FC236}">
                          <a16:creationId xmlns:a16="http://schemas.microsoft.com/office/drawing/2014/main" id="{4F096119-51E9-2352-02DE-837E13A8F1C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66761" y="2155385"/>
                      <a:ext cx="17262" cy="13283"/>
                    </a:xfrm>
                    <a:custGeom>
                      <a:avLst/>
                      <a:gdLst>
                        <a:gd name="connsiteX0" fmla="*/ 16912 w 17262"/>
                        <a:gd name="connsiteY0" fmla="*/ 4599 h 13283"/>
                        <a:gd name="connsiteX1" fmla="*/ 11095 w 17262"/>
                        <a:gd name="connsiteY1" fmla="*/ 12946 h 13283"/>
                        <a:gd name="connsiteX2" fmla="*/ 351 w 17262"/>
                        <a:gd name="connsiteY2" fmla="*/ 8728 h 13283"/>
                        <a:gd name="connsiteX3" fmla="*/ 6167 w 17262"/>
                        <a:gd name="connsiteY3" fmla="*/ 337 h 13283"/>
                        <a:gd name="connsiteX4" fmla="*/ 16912 w 17262"/>
                        <a:gd name="connsiteY4" fmla="*/ 4599 h 1328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7262" h="13283">
                          <a:moveTo>
                            <a:pt x="16912" y="4599"/>
                          </a:moveTo>
                          <a:cubicBezTo>
                            <a:pt x="18243" y="8062"/>
                            <a:pt x="15668" y="11792"/>
                            <a:pt x="11095" y="12946"/>
                          </a:cubicBezTo>
                          <a:cubicBezTo>
                            <a:pt x="6522" y="14101"/>
                            <a:pt x="1727" y="12191"/>
                            <a:pt x="351" y="8728"/>
                          </a:cubicBezTo>
                          <a:cubicBezTo>
                            <a:pt x="-981" y="5221"/>
                            <a:pt x="1594" y="1491"/>
                            <a:pt x="6167" y="337"/>
                          </a:cubicBezTo>
                          <a:cubicBezTo>
                            <a:pt x="10740" y="-818"/>
                            <a:pt x="15579" y="1092"/>
                            <a:pt x="16912" y="4599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3" name="任意多边形: 形状 892">
                      <a:extLst>
                        <a:ext uri="{FF2B5EF4-FFF2-40B4-BE49-F238E27FC236}">
                          <a16:creationId xmlns:a16="http://schemas.microsoft.com/office/drawing/2014/main" id="{2F1B4DCB-4F07-7EC2-CD69-C1B37E53EB5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030288" y="2183471"/>
                      <a:ext cx="71430" cy="63490"/>
                    </a:xfrm>
                    <a:custGeom>
                      <a:avLst/>
                      <a:gdLst>
                        <a:gd name="connsiteX0" fmla="*/ 70243 w 71430"/>
                        <a:gd name="connsiteY0" fmla="*/ 0 h 63490"/>
                        <a:gd name="connsiteX1" fmla="*/ 12613 w 71430"/>
                        <a:gd name="connsiteY1" fmla="*/ 63491 h 63490"/>
                        <a:gd name="connsiteX2" fmla="*/ 70243 w 71430"/>
                        <a:gd name="connsiteY2" fmla="*/ 0 h 634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71430" h="63490">
                          <a:moveTo>
                            <a:pt x="70243" y="0"/>
                          </a:moveTo>
                          <a:cubicBezTo>
                            <a:pt x="70243" y="0"/>
                            <a:pt x="84717" y="62780"/>
                            <a:pt x="12613" y="63491"/>
                          </a:cubicBezTo>
                          <a:cubicBezTo>
                            <a:pt x="12613" y="63491"/>
                            <a:pt x="-40178" y="36185"/>
                            <a:pt x="70243" y="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94" name="图形 793">
                    <a:extLst>
                      <a:ext uri="{FF2B5EF4-FFF2-40B4-BE49-F238E27FC236}">
                        <a16:creationId xmlns:a16="http://schemas.microsoft.com/office/drawing/2014/main" id="{F680535D-E1D0-30DE-0D60-76B0240B2745}"/>
                      </a:ext>
                    </a:extLst>
                  </p:cNvPr>
                  <p:cNvGrpSpPr/>
                  <p:nvPr/>
                </p:nvGrpSpPr>
                <p:grpSpPr>
                  <a:xfrm>
                    <a:off x="7938671" y="2122038"/>
                    <a:ext cx="176145" cy="138938"/>
                    <a:chOff x="7938671" y="2122038"/>
                    <a:chExt cx="176145" cy="138938"/>
                  </a:xfrm>
                </p:grpSpPr>
                <p:sp>
                  <p:nvSpPr>
                    <p:cNvPr id="895" name="任意多边形: 形状 894">
                      <a:extLst>
                        <a:ext uri="{FF2B5EF4-FFF2-40B4-BE49-F238E27FC236}">
                          <a16:creationId xmlns:a16="http://schemas.microsoft.com/office/drawing/2014/main" id="{F08DF6F6-CB0E-ACE9-9699-BFC9D655DC5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38671" y="2122038"/>
                      <a:ext cx="176145" cy="138938"/>
                    </a:xfrm>
                    <a:custGeom>
                      <a:avLst/>
                      <a:gdLst>
                        <a:gd name="connsiteX0" fmla="*/ 172294 w 176145"/>
                        <a:gd name="connsiteY0" fmla="*/ 48335 h 138938"/>
                        <a:gd name="connsiteX1" fmla="*/ 113776 w 176145"/>
                        <a:gd name="connsiteY1" fmla="*/ 135624 h 138938"/>
                        <a:gd name="connsiteX2" fmla="*/ 3844 w 176145"/>
                        <a:gd name="connsiteY2" fmla="*/ 90603 h 138938"/>
                        <a:gd name="connsiteX3" fmla="*/ 62362 w 176145"/>
                        <a:gd name="connsiteY3" fmla="*/ 3315 h 138938"/>
                        <a:gd name="connsiteX4" fmla="*/ 172294 w 176145"/>
                        <a:gd name="connsiteY4" fmla="*/ 48335 h 1389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76145" h="138938">
                          <a:moveTo>
                            <a:pt x="172294" y="48335"/>
                          </a:moveTo>
                          <a:cubicBezTo>
                            <a:pt x="186458" y="84876"/>
                            <a:pt x="160351" y="123947"/>
                            <a:pt x="113776" y="135624"/>
                          </a:cubicBezTo>
                          <a:cubicBezTo>
                            <a:pt x="67246" y="147301"/>
                            <a:pt x="18052" y="127144"/>
                            <a:pt x="3844" y="90603"/>
                          </a:cubicBezTo>
                          <a:cubicBezTo>
                            <a:pt x="-10319" y="54063"/>
                            <a:pt x="15876" y="14992"/>
                            <a:pt x="62362" y="3315"/>
                          </a:cubicBezTo>
                          <a:cubicBezTo>
                            <a:pt x="108937" y="-8362"/>
                            <a:pt x="158087" y="11795"/>
                            <a:pt x="172294" y="4833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4E8503"/>
                        </a:gs>
                        <a:gs pos="36260">
                          <a:srgbClr val="8DDC02"/>
                        </a:gs>
                        <a:gs pos="96700">
                          <a:srgbClr val="FFFFFF"/>
                        </a:gs>
                      </a:gsLst>
                      <a:lin ang="4345550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6" name="任意多边形: 形状 895">
                      <a:extLst>
                        <a:ext uri="{FF2B5EF4-FFF2-40B4-BE49-F238E27FC236}">
                          <a16:creationId xmlns:a16="http://schemas.microsoft.com/office/drawing/2014/main" id="{DB833294-E722-DC6F-AA3A-FC292D07F1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87848" y="2131125"/>
                      <a:ext cx="41244" cy="21024"/>
                    </a:xfrm>
                    <a:custGeom>
                      <a:avLst/>
                      <a:gdLst>
                        <a:gd name="connsiteX0" fmla="*/ 40934 w 41244"/>
                        <a:gd name="connsiteY0" fmla="*/ 5416 h 21024"/>
                        <a:gd name="connsiteX1" fmla="*/ 24196 w 41244"/>
                        <a:gd name="connsiteY1" fmla="*/ 19713 h 21024"/>
                        <a:gd name="connsiteX2" fmla="*/ 309 w 41244"/>
                        <a:gd name="connsiteY2" fmla="*/ 15628 h 21024"/>
                        <a:gd name="connsiteX3" fmla="*/ 17047 w 41244"/>
                        <a:gd name="connsiteY3" fmla="*/ 1332 h 21024"/>
                        <a:gd name="connsiteX4" fmla="*/ 40934 w 41244"/>
                        <a:gd name="connsiteY4" fmla="*/ 5416 h 2102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244" h="21024">
                          <a:moveTo>
                            <a:pt x="40934" y="5416"/>
                          </a:moveTo>
                          <a:cubicBezTo>
                            <a:pt x="42888" y="10522"/>
                            <a:pt x="35429" y="16871"/>
                            <a:pt x="24196" y="19713"/>
                          </a:cubicBezTo>
                          <a:cubicBezTo>
                            <a:pt x="12963" y="22510"/>
                            <a:pt x="2307" y="20690"/>
                            <a:pt x="309" y="15628"/>
                          </a:cubicBezTo>
                          <a:cubicBezTo>
                            <a:pt x="-1644" y="10567"/>
                            <a:pt x="5859" y="4129"/>
                            <a:pt x="17047" y="1332"/>
                          </a:cubicBezTo>
                          <a:cubicBezTo>
                            <a:pt x="28236" y="-1510"/>
                            <a:pt x="38936" y="355"/>
                            <a:pt x="40934" y="5416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7" name="任意多边形: 形状 896">
                      <a:extLst>
                        <a:ext uri="{FF2B5EF4-FFF2-40B4-BE49-F238E27FC236}">
                          <a16:creationId xmlns:a16="http://schemas.microsoft.com/office/drawing/2014/main" id="{2E45BFC9-CE4F-978B-8F45-10BD77EBE88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69365" y="2150718"/>
                      <a:ext cx="17250" cy="13287"/>
                    </a:xfrm>
                    <a:custGeom>
                      <a:avLst/>
                      <a:gdLst>
                        <a:gd name="connsiteX0" fmla="*/ 16883 w 17250"/>
                        <a:gd name="connsiteY0" fmla="*/ 4559 h 13287"/>
                        <a:gd name="connsiteX1" fmla="*/ 11067 w 17250"/>
                        <a:gd name="connsiteY1" fmla="*/ 12951 h 13287"/>
                        <a:gd name="connsiteX2" fmla="*/ 367 w 17250"/>
                        <a:gd name="connsiteY2" fmla="*/ 8733 h 13287"/>
                        <a:gd name="connsiteX3" fmla="*/ 6183 w 17250"/>
                        <a:gd name="connsiteY3" fmla="*/ 341 h 13287"/>
                        <a:gd name="connsiteX4" fmla="*/ 16883 w 17250"/>
                        <a:gd name="connsiteY4" fmla="*/ 4559 h 132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7250" h="13287">
                          <a:moveTo>
                            <a:pt x="16883" y="4559"/>
                          </a:moveTo>
                          <a:cubicBezTo>
                            <a:pt x="18260" y="8022"/>
                            <a:pt x="15640" y="11796"/>
                            <a:pt x="11067" y="12951"/>
                          </a:cubicBezTo>
                          <a:cubicBezTo>
                            <a:pt x="6494" y="14105"/>
                            <a:pt x="1655" y="12196"/>
                            <a:pt x="367" y="8733"/>
                          </a:cubicBezTo>
                          <a:cubicBezTo>
                            <a:pt x="-1010" y="5225"/>
                            <a:pt x="1610" y="1451"/>
                            <a:pt x="6183" y="341"/>
                          </a:cubicBezTo>
                          <a:cubicBezTo>
                            <a:pt x="10712" y="-813"/>
                            <a:pt x="15551" y="1052"/>
                            <a:pt x="16883" y="4559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8" name="任意多边形: 形状 897">
                      <a:extLst>
                        <a:ext uri="{FF2B5EF4-FFF2-40B4-BE49-F238E27FC236}">
                          <a16:creationId xmlns:a16="http://schemas.microsoft.com/office/drawing/2014/main" id="{82A8FB7F-DE80-2CBD-11D8-C87D29CD29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032863" y="2178809"/>
                      <a:ext cx="71431" cy="63490"/>
                    </a:xfrm>
                    <a:custGeom>
                      <a:avLst/>
                      <a:gdLst>
                        <a:gd name="connsiteX0" fmla="*/ 70243 w 71431"/>
                        <a:gd name="connsiteY0" fmla="*/ 0 h 63490"/>
                        <a:gd name="connsiteX1" fmla="*/ 12613 w 71431"/>
                        <a:gd name="connsiteY1" fmla="*/ 63491 h 63490"/>
                        <a:gd name="connsiteX2" fmla="*/ 70243 w 71431"/>
                        <a:gd name="connsiteY2" fmla="*/ 0 h 634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71431" h="63490">
                          <a:moveTo>
                            <a:pt x="70243" y="0"/>
                          </a:moveTo>
                          <a:cubicBezTo>
                            <a:pt x="70243" y="0"/>
                            <a:pt x="84717" y="62825"/>
                            <a:pt x="12613" y="63491"/>
                          </a:cubicBezTo>
                          <a:cubicBezTo>
                            <a:pt x="12613" y="63491"/>
                            <a:pt x="-40178" y="36141"/>
                            <a:pt x="70243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90E002"/>
                        </a:gs>
                        <a:gs pos="8590">
                          <a:srgbClr val="93E109"/>
                        </a:gs>
                        <a:gs pos="21030">
                          <a:srgbClr val="9BE31C"/>
                        </a:gs>
                        <a:gs pos="35840">
                          <a:srgbClr val="A9E73C"/>
                        </a:gs>
                        <a:gs pos="52460">
                          <a:srgbClr val="BDEC68"/>
                        </a:gs>
                        <a:gs pos="70580">
                          <a:srgbClr val="D6F3A0"/>
                        </a:gs>
                        <a:gs pos="89680">
                          <a:srgbClr val="F3FCE4"/>
                        </a:gs>
                        <a:gs pos="96700">
                          <a:srgbClr val="FFFFFF"/>
                        </a:gs>
                      </a:gsLst>
                      <a:lin ang="8943708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899" name="任意多边形: 形状 898">
                  <a:extLst>
                    <a:ext uri="{FF2B5EF4-FFF2-40B4-BE49-F238E27FC236}">
                      <a16:creationId xmlns:a16="http://schemas.microsoft.com/office/drawing/2014/main" id="{FEDF4DD7-07E9-86F5-94F4-69D4A9614347}"/>
                    </a:ext>
                  </a:extLst>
                </p:cNvPr>
                <p:cNvSpPr/>
                <p:nvPr/>
              </p:nvSpPr>
              <p:spPr>
                <a:xfrm>
                  <a:off x="7951500" y="2171172"/>
                  <a:ext cx="83364" cy="80850"/>
                </a:xfrm>
                <a:custGeom>
                  <a:avLst/>
                  <a:gdLst>
                    <a:gd name="connsiteX0" fmla="*/ 3535 w 83364"/>
                    <a:gd name="connsiteY0" fmla="*/ 0 h 80850"/>
                    <a:gd name="connsiteX1" fmla="*/ 83364 w 83364"/>
                    <a:gd name="connsiteY1" fmla="*/ 80851 h 80850"/>
                    <a:gd name="connsiteX2" fmla="*/ 3535 w 83364"/>
                    <a:gd name="connsiteY2" fmla="*/ 0 h 80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3364" h="80850">
                      <a:moveTo>
                        <a:pt x="3535" y="0"/>
                      </a:moveTo>
                      <a:cubicBezTo>
                        <a:pt x="3535" y="0"/>
                        <a:pt x="-25591" y="77920"/>
                        <a:pt x="83364" y="80851"/>
                      </a:cubicBezTo>
                      <a:cubicBezTo>
                        <a:pt x="83364" y="80851"/>
                        <a:pt x="-417" y="63535"/>
                        <a:pt x="353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00" name="图形 793">
              <a:extLst>
                <a:ext uri="{FF2B5EF4-FFF2-40B4-BE49-F238E27FC236}">
                  <a16:creationId xmlns:a16="http://schemas.microsoft.com/office/drawing/2014/main" id="{9A838401-04B6-1C23-6A44-897068404483}"/>
                </a:ext>
              </a:extLst>
            </p:cNvPr>
            <p:cNvGrpSpPr/>
            <p:nvPr/>
          </p:nvGrpSpPr>
          <p:grpSpPr>
            <a:xfrm>
              <a:off x="-4398" y="1081964"/>
              <a:ext cx="803624" cy="697066"/>
              <a:chOff x="-4398" y="1081964"/>
              <a:chExt cx="803624" cy="697066"/>
            </a:xfrm>
          </p:grpSpPr>
          <p:grpSp>
            <p:nvGrpSpPr>
              <p:cNvPr id="901" name="图形 793">
                <a:extLst>
                  <a:ext uri="{FF2B5EF4-FFF2-40B4-BE49-F238E27FC236}">
                    <a16:creationId xmlns:a16="http://schemas.microsoft.com/office/drawing/2014/main" id="{7AAA3325-632F-29BA-E8BA-9E2824582DCF}"/>
                  </a:ext>
                </a:extLst>
              </p:cNvPr>
              <p:cNvGrpSpPr/>
              <p:nvPr/>
            </p:nvGrpSpPr>
            <p:grpSpPr>
              <a:xfrm>
                <a:off x="-4398" y="1081964"/>
                <a:ext cx="803624" cy="697066"/>
                <a:chOff x="-4398" y="1081964"/>
                <a:chExt cx="803624" cy="697066"/>
              </a:xfrm>
              <a:solidFill>
                <a:srgbClr val="5B8400"/>
              </a:solidFill>
            </p:grpSpPr>
            <p:pic>
              <p:nvPicPr>
                <p:cNvPr id="902" name="图片 901">
                  <a:extLst>
                    <a:ext uri="{FF2B5EF4-FFF2-40B4-BE49-F238E27FC236}">
                      <a16:creationId xmlns:a16="http://schemas.microsoft.com/office/drawing/2014/main" id="{13ADFBA0-BF40-9DE1-0551-3B3409E8407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4398" y="1081964"/>
                  <a:ext cx="803624" cy="665986"/>
                </a:xfrm>
                <a:custGeom>
                  <a:avLst/>
                  <a:gdLst>
                    <a:gd name="connsiteX0" fmla="*/ -1 w 803624"/>
                    <a:gd name="connsiteY0" fmla="*/ 167 h 665986"/>
                    <a:gd name="connsiteX1" fmla="*/ 803623 w 803624"/>
                    <a:gd name="connsiteY1" fmla="*/ 167 h 665986"/>
                    <a:gd name="connsiteX2" fmla="*/ 803623 w 803624"/>
                    <a:gd name="connsiteY2" fmla="*/ 666154 h 665986"/>
                    <a:gd name="connsiteX3" fmla="*/ -1 w 803624"/>
                    <a:gd name="connsiteY3" fmla="*/ 666154 h 665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3624" h="665986">
                      <a:moveTo>
                        <a:pt x="-1" y="167"/>
                      </a:moveTo>
                      <a:lnTo>
                        <a:pt x="803623" y="167"/>
                      </a:lnTo>
                      <a:lnTo>
                        <a:pt x="803623" y="666154"/>
                      </a:lnTo>
                      <a:lnTo>
                        <a:pt x="-1" y="666154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903" name="图片 902">
                  <a:extLst>
                    <a:ext uri="{FF2B5EF4-FFF2-40B4-BE49-F238E27FC236}">
                      <a16:creationId xmlns:a16="http://schemas.microsoft.com/office/drawing/2014/main" id="{CE64F717-AC00-C95C-05D3-B9A14BCAC84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4398" y="1081964"/>
                  <a:ext cx="781424" cy="697066"/>
                </a:xfrm>
                <a:custGeom>
                  <a:avLst/>
                  <a:gdLst>
                    <a:gd name="connsiteX0" fmla="*/ -1 w 781424"/>
                    <a:gd name="connsiteY0" fmla="*/ 167 h 697066"/>
                    <a:gd name="connsiteX1" fmla="*/ 781424 w 781424"/>
                    <a:gd name="connsiteY1" fmla="*/ 167 h 697066"/>
                    <a:gd name="connsiteX2" fmla="*/ 781424 w 781424"/>
                    <a:gd name="connsiteY2" fmla="*/ 697234 h 697066"/>
                    <a:gd name="connsiteX3" fmla="*/ -1 w 781424"/>
                    <a:gd name="connsiteY3" fmla="*/ 697234 h 6970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1424" h="697066">
                      <a:moveTo>
                        <a:pt x="-1" y="167"/>
                      </a:moveTo>
                      <a:lnTo>
                        <a:pt x="781424" y="167"/>
                      </a:lnTo>
                      <a:lnTo>
                        <a:pt x="781424" y="697234"/>
                      </a:lnTo>
                      <a:lnTo>
                        <a:pt x="-1" y="697234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904" name="图形 793">
                  <a:extLst>
                    <a:ext uri="{FF2B5EF4-FFF2-40B4-BE49-F238E27FC236}">
                      <a16:creationId xmlns:a16="http://schemas.microsoft.com/office/drawing/2014/main" id="{ACCD40F1-94AF-4207-CD26-E6DDEE6D4EB6}"/>
                    </a:ext>
                  </a:extLst>
                </p:cNvPr>
                <p:cNvGrpSpPr/>
                <p:nvPr/>
              </p:nvGrpSpPr>
              <p:grpSpPr>
                <a:xfrm>
                  <a:off x="44" y="1082905"/>
                  <a:ext cx="776363" cy="665187"/>
                  <a:chOff x="44" y="1082905"/>
                  <a:chExt cx="776363" cy="665187"/>
                </a:xfrm>
                <a:solidFill>
                  <a:srgbClr val="5B8400"/>
                </a:solidFill>
              </p:grpSpPr>
              <p:sp>
                <p:nvSpPr>
                  <p:cNvPr id="905" name="任意多边形: 形状 904">
                    <a:extLst>
                      <a:ext uri="{FF2B5EF4-FFF2-40B4-BE49-F238E27FC236}">
                        <a16:creationId xmlns:a16="http://schemas.microsoft.com/office/drawing/2014/main" id="{D56ADF1A-CD58-CA20-2D5B-EE179A1CD48E}"/>
                      </a:ext>
                    </a:extLst>
                  </p:cNvPr>
                  <p:cNvSpPr/>
                  <p:nvPr/>
                </p:nvSpPr>
                <p:spPr>
                  <a:xfrm>
                    <a:off x="44" y="1082905"/>
                    <a:ext cx="5816" cy="2131"/>
                  </a:xfrm>
                  <a:custGeom>
                    <a:avLst/>
                    <a:gdLst>
                      <a:gd name="connsiteX0" fmla="*/ 5816 w 5816"/>
                      <a:gd name="connsiteY0" fmla="*/ 2131 h 2131"/>
                      <a:gd name="connsiteX1" fmla="*/ 0 w 5816"/>
                      <a:gd name="connsiteY1" fmla="*/ 0 h 2131"/>
                      <a:gd name="connsiteX2" fmla="*/ 5816 w 5816"/>
                      <a:gd name="connsiteY2" fmla="*/ 2131 h 21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816" h="2131">
                        <a:moveTo>
                          <a:pt x="5816" y="2131"/>
                        </a:moveTo>
                        <a:cubicBezTo>
                          <a:pt x="3863" y="1421"/>
                          <a:pt x="1909" y="710"/>
                          <a:pt x="0" y="0"/>
                        </a:cubicBezTo>
                        <a:cubicBezTo>
                          <a:pt x="0" y="0"/>
                          <a:pt x="1998" y="710"/>
                          <a:pt x="5816" y="2131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06" name="任意多边形: 形状 905">
                    <a:extLst>
                      <a:ext uri="{FF2B5EF4-FFF2-40B4-BE49-F238E27FC236}">
                        <a16:creationId xmlns:a16="http://schemas.microsoft.com/office/drawing/2014/main" id="{7789DDD9-0E8F-DE72-06BF-334F1690B2F0}"/>
                      </a:ext>
                    </a:extLst>
                  </p:cNvPr>
                  <p:cNvSpPr/>
                  <p:nvPr/>
                </p:nvSpPr>
                <p:spPr>
                  <a:xfrm>
                    <a:off x="5860" y="1085037"/>
                    <a:ext cx="770546" cy="663056"/>
                  </a:xfrm>
                  <a:custGeom>
                    <a:avLst/>
                    <a:gdLst>
                      <a:gd name="connsiteX0" fmla="*/ 234117 w 770546"/>
                      <a:gd name="connsiteY0" fmla="*/ 110731 h 663056"/>
                      <a:gd name="connsiteX1" fmla="*/ 0 w 770546"/>
                      <a:gd name="connsiteY1" fmla="*/ 0 h 663056"/>
                      <a:gd name="connsiteX2" fmla="*/ 244506 w 770546"/>
                      <a:gd name="connsiteY2" fmla="*/ 108600 h 663056"/>
                      <a:gd name="connsiteX3" fmla="*/ 237580 w 770546"/>
                      <a:gd name="connsiteY3" fmla="*/ 52347 h 663056"/>
                      <a:gd name="connsiteX4" fmla="*/ 246770 w 770546"/>
                      <a:gd name="connsiteY4" fmla="*/ 109799 h 663056"/>
                      <a:gd name="connsiteX5" fmla="*/ 398216 w 770546"/>
                      <a:gd name="connsiteY5" fmla="*/ 203792 h 663056"/>
                      <a:gd name="connsiteX6" fmla="*/ 381389 w 770546"/>
                      <a:gd name="connsiteY6" fmla="*/ 74324 h 663056"/>
                      <a:gd name="connsiteX7" fmla="*/ 404520 w 770546"/>
                      <a:gd name="connsiteY7" fmla="*/ 208321 h 663056"/>
                      <a:gd name="connsiteX8" fmla="*/ 521512 w 770546"/>
                      <a:gd name="connsiteY8" fmla="*/ 303113 h 663056"/>
                      <a:gd name="connsiteX9" fmla="*/ 501177 w 770546"/>
                      <a:gd name="connsiteY9" fmla="*/ 129779 h 663056"/>
                      <a:gd name="connsiteX10" fmla="*/ 530658 w 770546"/>
                      <a:gd name="connsiteY10" fmla="*/ 311593 h 663056"/>
                      <a:gd name="connsiteX11" fmla="*/ 638770 w 770546"/>
                      <a:gd name="connsiteY11" fmla="*/ 428096 h 663056"/>
                      <a:gd name="connsiteX12" fmla="*/ 646229 w 770546"/>
                      <a:gd name="connsiteY12" fmla="*/ 229455 h 663056"/>
                      <a:gd name="connsiteX13" fmla="*/ 648316 w 770546"/>
                      <a:gd name="connsiteY13" fmla="*/ 440173 h 663056"/>
                      <a:gd name="connsiteX14" fmla="*/ 648227 w 770546"/>
                      <a:gd name="connsiteY14" fmla="*/ 440173 h 663056"/>
                      <a:gd name="connsiteX15" fmla="*/ 715137 w 770546"/>
                      <a:gd name="connsiteY15" fmla="*/ 539050 h 663056"/>
                      <a:gd name="connsiteX16" fmla="*/ 760912 w 770546"/>
                      <a:gd name="connsiteY16" fmla="*/ 401945 h 663056"/>
                      <a:gd name="connsiteX17" fmla="*/ 719887 w 770546"/>
                      <a:gd name="connsiteY17" fmla="*/ 547308 h 663056"/>
                      <a:gd name="connsiteX18" fmla="*/ 754430 w 770546"/>
                      <a:gd name="connsiteY18" fmla="*/ 616437 h 663056"/>
                      <a:gd name="connsiteX19" fmla="*/ 755096 w 770546"/>
                      <a:gd name="connsiteY19" fmla="*/ 616659 h 663056"/>
                      <a:gd name="connsiteX20" fmla="*/ 755052 w 770546"/>
                      <a:gd name="connsiteY20" fmla="*/ 617903 h 663056"/>
                      <a:gd name="connsiteX21" fmla="*/ 770547 w 770546"/>
                      <a:gd name="connsiteY21" fmla="*/ 659860 h 663056"/>
                      <a:gd name="connsiteX22" fmla="*/ 760823 w 770546"/>
                      <a:gd name="connsiteY22" fmla="*/ 663057 h 663056"/>
                      <a:gd name="connsiteX23" fmla="*/ 744929 w 770546"/>
                      <a:gd name="connsiteY23" fmla="*/ 622831 h 663056"/>
                      <a:gd name="connsiteX24" fmla="*/ 458421 w 770546"/>
                      <a:gd name="connsiteY24" fmla="*/ 606936 h 663056"/>
                      <a:gd name="connsiteX25" fmla="*/ 739823 w 770546"/>
                      <a:gd name="connsiteY25" fmla="*/ 611198 h 663056"/>
                      <a:gd name="connsiteX26" fmla="*/ 663101 w 770546"/>
                      <a:gd name="connsiteY26" fmla="*/ 477912 h 663056"/>
                      <a:gd name="connsiteX27" fmla="*/ 327399 w 770546"/>
                      <a:gd name="connsiteY27" fmla="*/ 449852 h 663056"/>
                      <a:gd name="connsiteX28" fmla="*/ 653333 w 770546"/>
                      <a:gd name="connsiteY28" fmla="*/ 464326 h 663056"/>
                      <a:gd name="connsiteX29" fmla="*/ 533988 w 770546"/>
                      <a:gd name="connsiteY29" fmla="*/ 329353 h 663056"/>
                      <a:gd name="connsiteX30" fmla="*/ 262932 w 770546"/>
                      <a:gd name="connsiteY30" fmla="*/ 308663 h 663056"/>
                      <a:gd name="connsiteX31" fmla="*/ 521024 w 770546"/>
                      <a:gd name="connsiteY31" fmla="*/ 317099 h 663056"/>
                      <a:gd name="connsiteX32" fmla="*/ 377304 w 770546"/>
                      <a:gd name="connsiteY32" fmla="*/ 201128 h 663056"/>
                      <a:gd name="connsiteX33" fmla="*/ 200817 w 770546"/>
                      <a:gd name="connsiteY33" fmla="*/ 186343 h 663056"/>
                      <a:gd name="connsiteX34" fmla="*/ 362785 w 770546"/>
                      <a:gd name="connsiteY34" fmla="*/ 191005 h 663056"/>
                      <a:gd name="connsiteX35" fmla="*/ 251210 w 770546"/>
                      <a:gd name="connsiteY35" fmla="*/ 120499 h 663056"/>
                      <a:gd name="connsiteX36" fmla="*/ 251210 w 770546"/>
                      <a:gd name="connsiteY36" fmla="*/ 120721 h 663056"/>
                      <a:gd name="connsiteX37" fmla="*/ 109133 w 770546"/>
                      <a:gd name="connsiteY37" fmla="*/ 108067 h 663056"/>
                      <a:gd name="connsiteX38" fmla="*/ 234117 w 770546"/>
                      <a:gd name="connsiteY38" fmla="*/ 110731 h 6630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770546" h="663056">
                        <a:moveTo>
                          <a:pt x="234117" y="110731"/>
                        </a:moveTo>
                        <a:cubicBezTo>
                          <a:pt x="118057" y="45154"/>
                          <a:pt x="23754" y="8791"/>
                          <a:pt x="0" y="0"/>
                        </a:cubicBezTo>
                        <a:cubicBezTo>
                          <a:pt x="91640" y="33122"/>
                          <a:pt x="172801" y="69884"/>
                          <a:pt x="244506" y="108600"/>
                        </a:cubicBezTo>
                        <a:cubicBezTo>
                          <a:pt x="229765" y="73037"/>
                          <a:pt x="237580" y="52347"/>
                          <a:pt x="237580" y="52347"/>
                        </a:cubicBezTo>
                        <a:cubicBezTo>
                          <a:pt x="232785" y="78675"/>
                          <a:pt x="243085" y="102429"/>
                          <a:pt x="246770" y="109799"/>
                        </a:cubicBezTo>
                        <a:cubicBezTo>
                          <a:pt x="302846" y="140212"/>
                          <a:pt x="353151" y="171825"/>
                          <a:pt x="398216" y="203792"/>
                        </a:cubicBezTo>
                        <a:cubicBezTo>
                          <a:pt x="363318" y="122009"/>
                          <a:pt x="381389" y="74324"/>
                          <a:pt x="381389" y="74324"/>
                        </a:cubicBezTo>
                        <a:cubicBezTo>
                          <a:pt x="369223" y="141234"/>
                          <a:pt x="400391" y="200817"/>
                          <a:pt x="404520" y="208321"/>
                        </a:cubicBezTo>
                        <a:cubicBezTo>
                          <a:pt x="448342" y="239800"/>
                          <a:pt x="487147" y="271678"/>
                          <a:pt x="521512" y="303113"/>
                        </a:cubicBezTo>
                        <a:cubicBezTo>
                          <a:pt x="477069" y="193491"/>
                          <a:pt x="501177" y="129779"/>
                          <a:pt x="501177" y="129779"/>
                        </a:cubicBezTo>
                        <a:cubicBezTo>
                          <a:pt x="485948" y="213693"/>
                          <a:pt x="519470" y="289393"/>
                          <a:pt x="530658" y="311593"/>
                        </a:cubicBezTo>
                        <a:cubicBezTo>
                          <a:pt x="573592" y="351730"/>
                          <a:pt x="609245" y="391112"/>
                          <a:pt x="638770" y="428096"/>
                        </a:cubicBezTo>
                        <a:cubicBezTo>
                          <a:pt x="607247" y="296631"/>
                          <a:pt x="646229" y="229455"/>
                          <a:pt x="646229" y="229455"/>
                        </a:cubicBezTo>
                        <a:cubicBezTo>
                          <a:pt x="608490" y="334947"/>
                          <a:pt x="648316" y="440173"/>
                          <a:pt x="648316" y="440173"/>
                        </a:cubicBezTo>
                        <a:lnTo>
                          <a:pt x="648227" y="440173"/>
                        </a:lnTo>
                        <a:cubicBezTo>
                          <a:pt x="676066" y="476136"/>
                          <a:pt x="697999" y="509613"/>
                          <a:pt x="715137" y="539050"/>
                        </a:cubicBezTo>
                        <a:cubicBezTo>
                          <a:pt x="716558" y="441727"/>
                          <a:pt x="760912" y="401945"/>
                          <a:pt x="760912" y="401945"/>
                        </a:cubicBezTo>
                        <a:cubicBezTo>
                          <a:pt x="718511" y="457888"/>
                          <a:pt x="718289" y="523332"/>
                          <a:pt x="719887" y="547308"/>
                        </a:cubicBezTo>
                        <a:cubicBezTo>
                          <a:pt x="735338" y="574613"/>
                          <a:pt x="746571" y="598101"/>
                          <a:pt x="754430" y="616437"/>
                        </a:cubicBezTo>
                        <a:cubicBezTo>
                          <a:pt x="754652" y="616526"/>
                          <a:pt x="754874" y="616615"/>
                          <a:pt x="755096" y="616659"/>
                        </a:cubicBezTo>
                        <a:lnTo>
                          <a:pt x="755052" y="617903"/>
                        </a:lnTo>
                        <a:cubicBezTo>
                          <a:pt x="766373" y="644498"/>
                          <a:pt x="770547" y="659860"/>
                          <a:pt x="770547" y="659860"/>
                        </a:cubicBezTo>
                        <a:lnTo>
                          <a:pt x="760823" y="663057"/>
                        </a:lnTo>
                        <a:cubicBezTo>
                          <a:pt x="755895" y="649426"/>
                          <a:pt x="750567" y="636062"/>
                          <a:pt x="744929" y="622831"/>
                        </a:cubicBezTo>
                        <a:cubicBezTo>
                          <a:pt x="710120" y="607735"/>
                          <a:pt x="588777" y="562892"/>
                          <a:pt x="458421" y="606936"/>
                        </a:cubicBezTo>
                        <a:cubicBezTo>
                          <a:pt x="458421" y="606936"/>
                          <a:pt x="559340" y="549483"/>
                          <a:pt x="739823" y="611198"/>
                        </a:cubicBezTo>
                        <a:cubicBezTo>
                          <a:pt x="718511" y="563913"/>
                          <a:pt x="692449" y="519514"/>
                          <a:pt x="663101" y="477912"/>
                        </a:cubicBezTo>
                        <a:cubicBezTo>
                          <a:pt x="633753" y="465347"/>
                          <a:pt x="484750" y="407273"/>
                          <a:pt x="327399" y="449852"/>
                        </a:cubicBezTo>
                        <a:cubicBezTo>
                          <a:pt x="327399" y="449852"/>
                          <a:pt x="442393" y="394841"/>
                          <a:pt x="653333" y="464326"/>
                        </a:cubicBezTo>
                        <a:cubicBezTo>
                          <a:pt x="617370" y="415354"/>
                          <a:pt x="576878" y="370377"/>
                          <a:pt x="533988" y="329353"/>
                        </a:cubicBezTo>
                        <a:cubicBezTo>
                          <a:pt x="499712" y="315589"/>
                          <a:pt x="384363" y="275807"/>
                          <a:pt x="262932" y="308663"/>
                        </a:cubicBezTo>
                        <a:cubicBezTo>
                          <a:pt x="262932" y="308663"/>
                          <a:pt x="353861" y="265107"/>
                          <a:pt x="521024" y="317099"/>
                        </a:cubicBezTo>
                        <a:cubicBezTo>
                          <a:pt x="474582" y="273943"/>
                          <a:pt x="425743" y="235315"/>
                          <a:pt x="377304" y="201128"/>
                        </a:cubicBezTo>
                        <a:cubicBezTo>
                          <a:pt x="362164" y="194646"/>
                          <a:pt x="283666" y="163922"/>
                          <a:pt x="200817" y="186343"/>
                        </a:cubicBezTo>
                        <a:cubicBezTo>
                          <a:pt x="200817" y="186343"/>
                          <a:pt x="257870" y="159038"/>
                          <a:pt x="362785" y="191005"/>
                        </a:cubicBezTo>
                        <a:cubicBezTo>
                          <a:pt x="324735" y="164765"/>
                          <a:pt x="287085" y="141278"/>
                          <a:pt x="251210" y="120499"/>
                        </a:cubicBezTo>
                        <a:lnTo>
                          <a:pt x="251210" y="120721"/>
                        </a:lnTo>
                        <a:cubicBezTo>
                          <a:pt x="251210" y="120721"/>
                          <a:pt x="182303" y="88265"/>
                          <a:pt x="109133" y="108067"/>
                        </a:cubicBezTo>
                        <a:cubicBezTo>
                          <a:pt x="109177" y="108067"/>
                          <a:pt x="153133" y="87022"/>
                          <a:pt x="234117" y="110731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907" name="图形 793">
                <a:extLst>
                  <a:ext uri="{FF2B5EF4-FFF2-40B4-BE49-F238E27FC236}">
                    <a16:creationId xmlns:a16="http://schemas.microsoft.com/office/drawing/2014/main" id="{8F3BDC88-2271-9B8A-4A82-1B84A3ACB819}"/>
                  </a:ext>
                </a:extLst>
              </p:cNvPr>
              <p:cNvGrpSpPr/>
              <p:nvPr/>
            </p:nvGrpSpPr>
            <p:grpSpPr>
              <a:xfrm>
                <a:off x="314377" y="1461245"/>
                <a:ext cx="118615" cy="102799"/>
                <a:chOff x="314377" y="1461245"/>
                <a:chExt cx="118615" cy="102799"/>
              </a:xfrm>
            </p:grpSpPr>
            <p:grpSp>
              <p:nvGrpSpPr>
                <p:cNvPr id="908" name="图形 793">
                  <a:extLst>
                    <a:ext uri="{FF2B5EF4-FFF2-40B4-BE49-F238E27FC236}">
                      <a16:creationId xmlns:a16="http://schemas.microsoft.com/office/drawing/2014/main" id="{6271AA96-6AE5-33D2-264A-F4A9AF3B6ED3}"/>
                    </a:ext>
                  </a:extLst>
                </p:cNvPr>
                <p:cNvGrpSpPr/>
                <p:nvPr/>
              </p:nvGrpSpPr>
              <p:grpSpPr>
                <a:xfrm>
                  <a:off x="314377" y="1461245"/>
                  <a:ext cx="118615" cy="102799"/>
                  <a:chOff x="314377" y="1461245"/>
                  <a:chExt cx="118615" cy="102799"/>
                </a:xfrm>
              </p:grpSpPr>
              <p:grpSp>
                <p:nvGrpSpPr>
                  <p:cNvPr id="909" name="图形 793">
                    <a:extLst>
                      <a:ext uri="{FF2B5EF4-FFF2-40B4-BE49-F238E27FC236}">
                        <a16:creationId xmlns:a16="http://schemas.microsoft.com/office/drawing/2014/main" id="{10264439-C404-768A-6142-B8DC709EFAA5}"/>
                      </a:ext>
                    </a:extLst>
                  </p:cNvPr>
                  <p:cNvGrpSpPr/>
                  <p:nvPr/>
                </p:nvGrpSpPr>
                <p:grpSpPr>
                  <a:xfrm>
                    <a:off x="316863" y="1464264"/>
                    <a:ext cx="116129" cy="99780"/>
                    <a:chOff x="316863" y="1464264"/>
                    <a:chExt cx="116129" cy="99780"/>
                  </a:xfrm>
                  <a:solidFill>
                    <a:srgbClr val="4E8503"/>
                  </a:solidFill>
                </p:grpSpPr>
                <p:sp>
                  <p:nvSpPr>
                    <p:cNvPr id="910" name="任意多边形: 形状 909">
                      <a:extLst>
                        <a:ext uri="{FF2B5EF4-FFF2-40B4-BE49-F238E27FC236}">
                          <a16:creationId xmlns:a16="http://schemas.microsoft.com/office/drawing/2014/main" id="{E878C9C7-C3DF-77C2-5E51-F0D566DE53F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16863" y="1464264"/>
                      <a:ext cx="116129" cy="99780"/>
                    </a:xfrm>
                    <a:custGeom>
                      <a:avLst/>
                      <a:gdLst>
                        <a:gd name="connsiteX0" fmla="*/ 190 w 116129"/>
                        <a:gd name="connsiteY0" fmla="*/ 44473 h 99780"/>
                        <a:gd name="connsiteX1" fmla="*/ 53425 w 116129"/>
                        <a:gd name="connsiteY1" fmla="*/ 99484 h 99780"/>
                        <a:gd name="connsiteX2" fmla="*/ 115939 w 116129"/>
                        <a:gd name="connsiteY2" fmla="*/ 55307 h 99780"/>
                        <a:gd name="connsiteX3" fmla="*/ 62749 w 116129"/>
                        <a:gd name="connsiteY3" fmla="*/ 296 h 99780"/>
                        <a:gd name="connsiteX4" fmla="*/ 190 w 116129"/>
                        <a:gd name="connsiteY4" fmla="*/ 44473 h 997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6129" h="99780">
                          <a:moveTo>
                            <a:pt x="190" y="44473"/>
                          </a:moveTo>
                          <a:cubicBezTo>
                            <a:pt x="-2385" y="71868"/>
                            <a:pt x="21458" y="96465"/>
                            <a:pt x="53425" y="99484"/>
                          </a:cubicBezTo>
                          <a:cubicBezTo>
                            <a:pt x="85392" y="102459"/>
                            <a:pt x="113364" y="82701"/>
                            <a:pt x="115939" y="55307"/>
                          </a:cubicBezTo>
                          <a:cubicBezTo>
                            <a:pt x="118514" y="27913"/>
                            <a:pt x="94672" y="3315"/>
                            <a:pt x="62749" y="296"/>
                          </a:cubicBezTo>
                          <a:cubicBezTo>
                            <a:pt x="30737" y="-2678"/>
                            <a:pt x="2766" y="17079"/>
                            <a:pt x="190" y="44473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1" name="任意多边形: 形状 910">
                      <a:extLst>
                        <a:ext uri="{FF2B5EF4-FFF2-40B4-BE49-F238E27FC236}">
                          <a16:creationId xmlns:a16="http://schemas.microsoft.com/office/drawing/2014/main" id="{385CAA86-F933-BD4F-456D-801744D59D6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3746" y="1469888"/>
                      <a:ext cx="27912" cy="14062"/>
                    </a:xfrm>
                    <a:custGeom>
                      <a:avLst/>
                      <a:gdLst>
                        <a:gd name="connsiteX0" fmla="*/ 15 w 27912"/>
                        <a:gd name="connsiteY0" fmla="*/ 5728 h 14062"/>
                        <a:gd name="connsiteX1" fmla="*/ 13290 w 27912"/>
                        <a:gd name="connsiteY1" fmla="*/ 13941 h 14062"/>
                        <a:gd name="connsiteX2" fmla="*/ 27898 w 27912"/>
                        <a:gd name="connsiteY2" fmla="*/ 8347 h 14062"/>
                        <a:gd name="connsiteX3" fmla="*/ 14578 w 27912"/>
                        <a:gd name="connsiteY3" fmla="*/ 133 h 14062"/>
                        <a:gd name="connsiteX4" fmla="*/ 15 w 27912"/>
                        <a:gd name="connsiteY4" fmla="*/ 5728 h 140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7912" h="14062">
                          <a:moveTo>
                            <a:pt x="15" y="5728"/>
                          </a:moveTo>
                          <a:cubicBezTo>
                            <a:pt x="-340" y="9502"/>
                            <a:pt x="5609" y="13231"/>
                            <a:pt x="13290" y="13941"/>
                          </a:cubicBezTo>
                          <a:cubicBezTo>
                            <a:pt x="20972" y="14652"/>
                            <a:pt x="27543" y="12165"/>
                            <a:pt x="27898" y="8347"/>
                          </a:cubicBezTo>
                          <a:cubicBezTo>
                            <a:pt x="28253" y="4529"/>
                            <a:pt x="22303" y="888"/>
                            <a:pt x="14578" y="133"/>
                          </a:cubicBezTo>
                          <a:cubicBezTo>
                            <a:pt x="6897" y="-622"/>
                            <a:pt x="370" y="1909"/>
                            <a:pt x="15" y="5728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2" name="任意多边形: 形状 911">
                      <a:extLst>
                        <a:ext uri="{FF2B5EF4-FFF2-40B4-BE49-F238E27FC236}">
                          <a16:creationId xmlns:a16="http://schemas.microsoft.com/office/drawing/2014/main" id="{297DE809-75AF-2DBA-D694-F872F108B84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4376" y="1479764"/>
                      <a:ext cx="11401" cy="9559"/>
                    </a:xfrm>
                    <a:custGeom>
                      <a:avLst/>
                      <a:gdLst>
                        <a:gd name="connsiteX0" fmla="*/ 21 w 11401"/>
                        <a:gd name="connsiteY0" fmla="*/ 4287 h 9559"/>
                        <a:gd name="connsiteX1" fmla="*/ 5260 w 11401"/>
                        <a:gd name="connsiteY1" fmla="*/ 9526 h 9559"/>
                        <a:gd name="connsiteX2" fmla="*/ 11387 w 11401"/>
                        <a:gd name="connsiteY2" fmla="*/ 5308 h 9559"/>
                        <a:gd name="connsiteX3" fmla="*/ 6148 w 11401"/>
                        <a:gd name="connsiteY3" fmla="*/ 25 h 9559"/>
                        <a:gd name="connsiteX4" fmla="*/ 21 w 11401"/>
                        <a:gd name="connsiteY4" fmla="*/ 4287 h 95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401" h="9559">
                          <a:moveTo>
                            <a:pt x="21" y="4287"/>
                          </a:moveTo>
                          <a:cubicBezTo>
                            <a:pt x="-246" y="6907"/>
                            <a:pt x="2107" y="9215"/>
                            <a:pt x="5260" y="9526"/>
                          </a:cubicBezTo>
                          <a:cubicBezTo>
                            <a:pt x="8412" y="9837"/>
                            <a:pt x="11165" y="7928"/>
                            <a:pt x="11387" y="5308"/>
                          </a:cubicBezTo>
                          <a:cubicBezTo>
                            <a:pt x="11609" y="2689"/>
                            <a:pt x="9300" y="336"/>
                            <a:pt x="6148" y="25"/>
                          </a:cubicBezTo>
                          <a:cubicBezTo>
                            <a:pt x="3040" y="-242"/>
                            <a:pt x="287" y="1668"/>
                            <a:pt x="21" y="4287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3" name="任意多边形: 形状 912">
                      <a:extLst>
                        <a:ext uri="{FF2B5EF4-FFF2-40B4-BE49-F238E27FC236}">
                          <a16:creationId xmlns:a16="http://schemas.microsoft.com/office/drawing/2014/main" id="{19BA24B5-94BB-900C-75A3-225D183D8EA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23625" y="1513799"/>
                      <a:ext cx="53681" cy="39172"/>
                    </a:xfrm>
                    <a:custGeom>
                      <a:avLst/>
                      <a:gdLst>
                        <a:gd name="connsiteX0" fmla="*/ 0 w 53681"/>
                        <a:gd name="connsiteY0" fmla="*/ 0 h 39172"/>
                        <a:gd name="connsiteX1" fmla="*/ 48395 w 53681"/>
                        <a:gd name="connsiteY1" fmla="*/ 38316 h 39172"/>
                        <a:gd name="connsiteX2" fmla="*/ 0 w 53681"/>
                        <a:gd name="connsiteY2" fmla="*/ 0 h 391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53681" h="39172">
                          <a:moveTo>
                            <a:pt x="0" y="0"/>
                          </a:moveTo>
                          <a:cubicBezTo>
                            <a:pt x="0" y="0"/>
                            <a:pt x="1954" y="45953"/>
                            <a:pt x="48395" y="38316"/>
                          </a:cubicBezTo>
                          <a:cubicBezTo>
                            <a:pt x="48351" y="38316"/>
                            <a:pt x="77343" y="13053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914" name="图形 793">
                    <a:extLst>
                      <a:ext uri="{FF2B5EF4-FFF2-40B4-BE49-F238E27FC236}">
                        <a16:creationId xmlns:a16="http://schemas.microsoft.com/office/drawing/2014/main" id="{AE916A04-D8D0-F91B-8A5F-72C78A7CB774}"/>
                      </a:ext>
                    </a:extLst>
                  </p:cNvPr>
                  <p:cNvGrpSpPr/>
                  <p:nvPr/>
                </p:nvGrpSpPr>
                <p:grpSpPr>
                  <a:xfrm>
                    <a:off x="314377" y="1461245"/>
                    <a:ext cx="116123" cy="99780"/>
                    <a:chOff x="314377" y="1461245"/>
                    <a:chExt cx="116123" cy="99780"/>
                  </a:xfrm>
                </p:grpSpPr>
                <p:sp>
                  <p:nvSpPr>
                    <p:cNvPr id="915" name="任意多边形: 形状 914">
                      <a:extLst>
                        <a:ext uri="{FF2B5EF4-FFF2-40B4-BE49-F238E27FC236}">
                          <a16:creationId xmlns:a16="http://schemas.microsoft.com/office/drawing/2014/main" id="{C3AF4DE5-BC86-CDA8-0351-B70D9A7B5F4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14377" y="1461245"/>
                      <a:ext cx="116123" cy="99780"/>
                    </a:xfrm>
                    <a:custGeom>
                      <a:avLst/>
                      <a:gdLst>
                        <a:gd name="connsiteX0" fmla="*/ 190 w 116123"/>
                        <a:gd name="connsiteY0" fmla="*/ 44474 h 99780"/>
                        <a:gd name="connsiteX1" fmla="*/ 53425 w 116123"/>
                        <a:gd name="connsiteY1" fmla="*/ 99484 h 99780"/>
                        <a:gd name="connsiteX2" fmla="*/ 115939 w 116123"/>
                        <a:gd name="connsiteY2" fmla="*/ 55307 h 99780"/>
                        <a:gd name="connsiteX3" fmla="*/ 62704 w 116123"/>
                        <a:gd name="connsiteY3" fmla="*/ 296 h 99780"/>
                        <a:gd name="connsiteX4" fmla="*/ 190 w 116123"/>
                        <a:gd name="connsiteY4" fmla="*/ 44474 h 997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6123" h="99780">
                          <a:moveTo>
                            <a:pt x="190" y="44474"/>
                          </a:moveTo>
                          <a:cubicBezTo>
                            <a:pt x="-2385" y="71868"/>
                            <a:pt x="21458" y="96465"/>
                            <a:pt x="53425" y="99484"/>
                          </a:cubicBezTo>
                          <a:cubicBezTo>
                            <a:pt x="85392" y="102459"/>
                            <a:pt x="113364" y="82701"/>
                            <a:pt x="115939" y="55307"/>
                          </a:cubicBezTo>
                          <a:cubicBezTo>
                            <a:pt x="118470" y="27913"/>
                            <a:pt x="94672" y="3271"/>
                            <a:pt x="62704" y="296"/>
                          </a:cubicBezTo>
                          <a:cubicBezTo>
                            <a:pt x="30737" y="-2678"/>
                            <a:pt x="2766" y="17079"/>
                            <a:pt x="190" y="4447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4E8503"/>
                        </a:gs>
                        <a:gs pos="36260">
                          <a:srgbClr val="8DDC02"/>
                        </a:gs>
                        <a:gs pos="96700">
                          <a:srgbClr val="FFFFFF"/>
                        </a:gs>
                      </a:gsLst>
                      <a:lin ang="5720879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6" name="任意多边形: 形状 915">
                      <a:extLst>
                        <a:ext uri="{FF2B5EF4-FFF2-40B4-BE49-F238E27FC236}">
                          <a16:creationId xmlns:a16="http://schemas.microsoft.com/office/drawing/2014/main" id="{C66572E0-0602-7B11-8E46-63AFAA3D339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1260" y="1466881"/>
                      <a:ext cx="27957" cy="14050"/>
                    </a:xfrm>
                    <a:custGeom>
                      <a:avLst/>
                      <a:gdLst>
                        <a:gd name="connsiteX0" fmla="*/ 15 w 27957"/>
                        <a:gd name="connsiteY0" fmla="*/ 5715 h 14050"/>
                        <a:gd name="connsiteX1" fmla="*/ 13335 w 27957"/>
                        <a:gd name="connsiteY1" fmla="*/ 13929 h 14050"/>
                        <a:gd name="connsiteX2" fmla="*/ 27942 w 27957"/>
                        <a:gd name="connsiteY2" fmla="*/ 8335 h 14050"/>
                        <a:gd name="connsiteX3" fmla="*/ 14622 w 27957"/>
                        <a:gd name="connsiteY3" fmla="*/ 121 h 14050"/>
                        <a:gd name="connsiteX4" fmla="*/ 15 w 27957"/>
                        <a:gd name="connsiteY4" fmla="*/ 5715 h 14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7957" h="14050">
                          <a:moveTo>
                            <a:pt x="15" y="5715"/>
                          </a:moveTo>
                          <a:cubicBezTo>
                            <a:pt x="-340" y="9534"/>
                            <a:pt x="5609" y="13174"/>
                            <a:pt x="13335" y="13929"/>
                          </a:cubicBezTo>
                          <a:cubicBezTo>
                            <a:pt x="21016" y="14640"/>
                            <a:pt x="27587" y="12153"/>
                            <a:pt x="27942" y="8335"/>
                          </a:cubicBezTo>
                          <a:cubicBezTo>
                            <a:pt x="28297" y="4517"/>
                            <a:pt x="22348" y="876"/>
                            <a:pt x="14622" y="121"/>
                          </a:cubicBezTo>
                          <a:cubicBezTo>
                            <a:pt x="6897" y="-589"/>
                            <a:pt x="370" y="1897"/>
                            <a:pt x="15" y="571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7" name="任意多边形: 形状 916">
                      <a:extLst>
                        <a:ext uri="{FF2B5EF4-FFF2-40B4-BE49-F238E27FC236}">
                          <a16:creationId xmlns:a16="http://schemas.microsoft.com/office/drawing/2014/main" id="{B0970C53-B0AB-6F0A-8B39-42B1FB6532B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1890" y="1476816"/>
                      <a:ext cx="11356" cy="9532"/>
                    </a:xfrm>
                    <a:custGeom>
                      <a:avLst/>
                      <a:gdLst>
                        <a:gd name="connsiteX0" fmla="*/ 21 w 11356"/>
                        <a:gd name="connsiteY0" fmla="*/ 4216 h 9532"/>
                        <a:gd name="connsiteX1" fmla="*/ 5215 w 11356"/>
                        <a:gd name="connsiteY1" fmla="*/ 9500 h 9532"/>
                        <a:gd name="connsiteX2" fmla="*/ 11342 w 11356"/>
                        <a:gd name="connsiteY2" fmla="*/ 5326 h 9532"/>
                        <a:gd name="connsiteX3" fmla="*/ 6103 w 11356"/>
                        <a:gd name="connsiteY3" fmla="*/ 43 h 9532"/>
                        <a:gd name="connsiteX4" fmla="*/ 21 w 11356"/>
                        <a:gd name="connsiteY4" fmla="*/ 4216 h 953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356" h="9532">
                          <a:moveTo>
                            <a:pt x="21" y="4216"/>
                          </a:moveTo>
                          <a:cubicBezTo>
                            <a:pt x="-246" y="6836"/>
                            <a:pt x="2107" y="9189"/>
                            <a:pt x="5215" y="9500"/>
                          </a:cubicBezTo>
                          <a:cubicBezTo>
                            <a:pt x="8368" y="9810"/>
                            <a:pt x="11120" y="7901"/>
                            <a:pt x="11342" y="5326"/>
                          </a:cubicBezTo>
                          <a:cubicBezTo>
                            <a:pt x="11564" y="2707"/>
                            <a:pt x="9211" y="353"/>
                            <a:pt x="6103" y="43"/>
                          </a:cubicBezTo>
                          <a:cubicBezTo>
                            <a:pt x="3040" y="-313"/>
                            <a:pt x="287" y="1597"/>
                            <a:pt x="21" y="4216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8" name="任意多边形: 形状 917">
                      <a:extLst>
                        <a:ext uri="{FF2B5EF4-FFF2-40B4-BE49-F238E27FC236}">
                          <a16:creationId xmlns:a16="http://schemas.microsoft.com/office/drawing/2014/main" id="{EC3E005B-A54C-7A5F-FA09-9C71B9DD073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21138" y="1510780"/>
                      <a:ext cx="53681" cy="39172"/>
                    </a:xfrm>
                    <a:custGeom>
                      <a:avLst/>
                      <a:gdLst>
                        <a:gd name="connsiteX0" fmla="*/ 0 w 53681"/>
                        <a:gd name="connsiteY0" fmla="*/ 0 h 39172"/>
                        <a:gd name="connsiteX1" fmla="*/ 48395 w 53681"/>
                        <a:gd name="connsiteY1" fmla="*/ 38316 h 39172"/>
                        <a:gd name="connsiteX2" fmla="*/ 0 w 53681"/>
                        <a:gd name="connsiteY2" fmla="*/ 0 h 391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53681" h="39172">
                          <a:moveTo>
                            <a:pt x="0" y="0"/>
                          </a:moveTo>
                          <a:cubicBezTo>
                            <a:pt x="0" y="0"/>
                            <a:pt x="1954" y="45953"/>
                            <a:pt x="48395" y="38316"/>
                          </a:cubicBezTo>
                          <a:cubicBezTo>
                            <a:pt x="48351" y="38316"/>
                            <a:pt x="77343" y="13053"/>
                            <a:pt x="0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90E002"/>
                        </a:gs>
                        <a:gs pos="8590">
                          <a:srgbClr val="93E109"/>
                        </a:gs>
                        <a:gs pos="21030">
                          <a:srgbClr val="9BE31C"/>
                        </a:gs>
                        <a:gs pos="35840">
                          <a:srgbClr val="A9E73C"/>
                        </a:gs>
                        <a:gs pos="52460">
                          <a:srgbClr val="BDEC68"/>
                        </a:gs>
                        <a:gs pos="70580">
                          <a:srgbClr val="D6F3A0"/>
                        </a:gs>
                        <a:gs pos="89680">
                          <a:srgbClr val="F3FCE4"/>
                        </a:gs>
                        <a:gs pos="96700">
                          <a:srgbClr val="FFFFFF"/>
                        </a:gs>
                      </a:gsLst>
                      <a:lin ang="1122620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919" name="任意多边形: 形状 918">
                  <a:extLst>
                    <a:ext uri="{FF2B5EF4-FFF2-40B4-BE49-F238E27FC236}">
                      <a16:creationId xmlns:a16="http://schemas.microsoft.com/office/drawing/2014/main" id="{5CB56D07-4573-D752-6A1B-79860643A53C}"/>
                    </a:ext>
                  </a:extLst>
                </p:cNvPr>
                <p:cNvSpPr/>
                <p:nvPr/>
              </p:nvSpPr>
              <p:spPr>
                <a:xfrm>
                  <a:off x="378058" y="1488713"/>
                  <a:ext cx="44444" cy="66021"/>
                </a:xfrm>
                <a:custGeom>
                  <a:avLst/>
                  <a:gdLst>
                    <a:gd name="connsiteX0" fmla="*/ 36762 w 44444"/>
                    <a:gd name="connsiteY0" fmla="*/ 0 h 66021"/>
                    <a:gd name="connsiteX1" fmla="*/ 0 w 44444"/>
                    <a:gd name="connsiteY1" fmla="*/ 66021 h 66021"/>
                    <a:gd name="connsiteX2" fmla="*/ 36762 w 44444"/>
                    <a:gd name="connsiteY2" fmla="*/ 0 h 66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444" h="66021">
                      <a:moveTo>
                        <a:pt x="36762" y="0"/>
                      </a:moveTo>
                      <a:cubicBezTo>
                        <a:pt x="36762" y="0"/>
                        <a:pt x="69440" y="51725"/>
                        <a:pt x="0" y="66021"/>
                      </a:cubicBezTo>
                      <a:cubicBezTo>
                        <a:pt x="0" y="66066"/>
                        <a:pt x="50704" y="44399"/>
                        <a:pt x="3676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920" name="任意多边形: 形状 919">
              <a:extLst>
                <a:ext uri="{FF2B5EF4-FFF2-40B4-BE49-F238E27FC236}">
                  <a16:creationId xmlns:a16="http://schemas.microsoft.com/office/drawing/2014/main" id="{B55EB7D9-BBF2-2871-8AD6-683720B5FDAE}"/>
                </a:ext>
              </a:extLst>
            </p:cNvPr>
            <p:cNvSpPr/>
            <p:nvPr/>
          </p:nvSpPr>
          <p:spPr>
            <a:xfrm>
              <a:off x="1416864" y="1083149"/>
              <a:ext cx="2132711" cy="346113"/>
            </a:xfrm>
            <a:custGeom>
              <a:avLst/>
              <a:gdLst>
                <a:gd name="connsiteX0" fmla="*/ 0 w 2132711"/>
                <a:gd name="connsiteY0" fmla="*/ 346114 h 346113"/>
                <a:gd name="connsiteX1" fmla="*/ 2132712 w 2132711"/>
                <a:gd name="connsiteY1" fmla="*/ 242575 h 346113"/>
                <a:gd name="connsiteX2" fmla="*/ 0 w 2132711"/>
                <a:gd name="connsiteY2" fmla="*/ 346114 h 34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32711" h="346113">
                  <a:moveTo>
                    <a:pt x="0" y="346114"/>
                  </a:moveTo>
                  <a:cubicBezTo>
                    <a:pt x="0" y="346114"/>
                    <a:pt x="1567955" y="-358190"/>
                    <a:pt x="2132712" y="242575"/>
                  </a:cubicBezTo>
                  <a:cubicBezTo>
                    <a:pt x="2132712" y="242575"/>
                    <a:pt x="1407985" y="-26572"/>
                    <a:pt x="0" y="346114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80003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1" name="任意多边形: 形状 920">
              <a:extLst>
                <a:ext uri="{FF2B5EF4-FFF2-40B4-BE49-F238E27FC236}">
                  <a16:creationId xmlns:a16="http://schemas.microsoft.com/office/drawing/2014/main" id="{E34B58E2-6641-22A4-7E0B-6B2FF1932008}"/>
                </a:ext>
              </a:extLst>
            </p:cNvPr>
            <p:cNvSpPr/>
            <p:nvPr/>
          </p:nvSpPr>
          <p:spPr>
            <a:xfrm>
              <a:off x="10216948" y="2645677"/>
              <a:ext cx="1149182" cy="357268"/>
            </a:xfrm>
            <a:custGeom>
              <a:avLst/>
              <a:gdLst>
                <a:gd name="connsiteX0" fmla="*/ 0 w 1149182"/>
                <a:gd name="connsiteY0" fmla="*/ 357268 h 357268"/>
                <a:gd name="connsiteX1" fmla="*/ 962840 w 1149182"/>
                <a:gd name="connsiteY1" fmla="*/ 15617 h 357268"/>
                <a:gd name="connsiteX2" fmla="*/ 1149183 w 1149182"/>
                <a:gd name="connsiteY2" fmla="*/ 243385 h 357268"/>
                <a:gd name="connsiteX3" fmla="*/ 0 w 1149182"/>
                <a:gd name="connsiteY3" fmla="*/ 357268 h 35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9182" h="357268">
                  <a:moveTo>
                    <a:pt x="0" y="357268"/>
                  </a:moveTo>
                  <a:cubicBezTo>
                    <a:pt x="0" y="357268"/>
                    <a:pt x="704037" y="-87922"/>
                    <a:pt x="962840" y="15617"/>
                  </a:cubicBezTo>
                  <a:cubicBezTo>
                    <a:pt x="962840" y="15617"/>
                    <a:pt x="1076723" y="67386"/>
                    <a:pt x="1149183" y="243385"/>
                  </a:cubicBezTo>
                  <a:cubicBezTo>
                    <a:pt x="1149183" y="243340"/>
                    <a:pt x="755762" y="56997"/>
                    <a:pt x="0" y="357268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891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2" name="任意多边形: 形状 921">
              <a:extLst>
                <a:ext uri="{FF2B5EF4-FFF2-40B4-BE49-F238E27FC236}">
                  <a16:creationId xmlns:a16="http://schemas.microsoft.com/office/drawing/2014/main" id="{3B52CB4E-637C-BC9C-3D29-E453F7D38413}"/>
                </a:ext>
              </a:extLst>
            </p:cNvPr>
            <p:cNvSpPr/>
            <p:nvPr/>
          </p:nvSpPr>
          <p:spPr>
            <a:xfrm>
              <a:off x="8943537" y="2950724"/>
              <a:ext cx="486569" cy="155760"/>
            </a:xfrm>
            <a:custGeom>
              <a:avLst/>
              <a:gdLst>
                <a:gd name="connsiteX0" fmla="*/ 0 w 486569"/>
                <a:gd name="connsiteY0" fmla="*/ 124681 h 155760"/>
                <a:gd name="connsiteX1" fmla="*/ 486570 w 486569"/>
                <a:gd name="connsiteY1" fmla="*/ 155760 h 155760"/>
                <a:gd name="connsiteX2" fmla="*/ 0 w 486569"/>
                <a:gd name="connsiteY2" fmla="*/ 124681 h 15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6569" h="155760">
                  <a:moveTo>
                    <a:pt x="0" y="124681"/>
                  </a:moveTo>
                  <a:cubicBezTo>
                    <a:pt x="0" y="124681"/>
                    <a:pt x="300227" y="-175546"/>
                    <a:pt x="486570" y="155760"/>
                  </a:cubicBezTo>
                  <a:cubicBezTo>
                    <a:pt x="486570" y="155716"/>
                    <a:pt x="155264" y="72912"/>
                    <a:pt x="0" y="124681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786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3" name="任意多边形: 形状 922">
              <a:extLst>
                <a:ext uri="{FF2B5EF4-FFF2-40B4-BE49-F238E27FC236}">
                  <a16:creationId xmlns:a16="http://schemas.microsoft.com/office/drawing/2014/main" id="{3EF641D9-EB55-C6D1-420B-175E297417F5}"/>
                </a:ext>
              </a:extLst>
            </p:cNvPr>
            <p:cNvSpPr/>
            <p:nvPr/>
          </p:nvSpPr>
          <p:spPr>
            <a:xfrm>
              <a:off x="7980698" y="2782978"/>
              <a:ext cx="476225" cy="199277"/>
            </a:xfrm>
            <a:custGeom>
              <a:avLst/>
              <a:gdLst>
                <a:gd name="connsiteX0" fmla="*/ 0 w 476225"/>
                <a:gd name="connsiteY0" fmla="*/ 116428 h 199277"/>
                <a:gd name="connsiteX1" fmla="*/ 476225 w 476225"/>
                <a:gd name="connsiteY1" fmla="*/ 199277 h 199277"/>
                <a:gd name="connsiteX2" fmla="*/ 0 w 476225"/>
                <a:gd name="connsiteY2" fmla="*/ 116428 h 199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225" h="199277">
                  <a:moveTo>
                    <a:pt x="0" y="116428"/>
                  </a:moveTo>
                  <a:cubicBezTo>
                    <a:pt x="0" y="116428"/>
                    <a:pt x="341651" y="-194188"/>
                    <a:pt x="476225" y="199277"/>
                  </a:cubicBezTo>
                  <a:cubicBezTo>
                    <a:pt x="476225" y="199277"/>
                    <a:pt x="238113" y="-18145"/>
                    <a:pt x="0" y="116428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862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4" name="任意多边形: 形状 923">
              <a:extLst>
                <a:ext uri="{FF2B5EF4-FFF2-40B4-BE49-F238E27FC236}">
                  <a16:creationId xmlns:a16="http://schemas.microsoft.com/office/drawing/2014/main" id="{F2817CEF-E3DA-A1EC-FD14-1F0650DC7DFC}"/>
                </a:ext>
              </a:extLst>
            </p:cNvPr>
            <p:cNvSpPr/>
            <p:nvPr/>
          </p:nvSpPr>
          <p:spPr>
            <a:xfrm>
              <a:off x="7245626" y="2795868"/>
              <a:ext cx="211655" cy="507304"/>
            </a:xfrm>
            <a:custGeom>
              <a:avLst/>
              <a:gdLst>
                <a:gd name="connsiteX0" fmla="*/ 0 w 211655"/>
                <a:gd name="connsiteY0" fmla="*/ 0 h 507304"/>
                <a:gd name="connsiteX1" fmla="*/ 0 w 211655"/>
                <a:gd name="connsiteY1" fmla="*/ 507304 h 507304"/>
                <a:gd name="connsiteX2" fmla="*/ 0 w 211655"/>
                <a:gd name="connsiteY2" fmla="*/ 0 h 507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1655" h="507304">
                  <a:moveTo>
                    <a:pt x="0" y="0"/>
                  </a:moveTo>
                  <a:cubicBezTo>
                    <a:pt x="0" y="0"/>
                    <a:pt x="476225" y="134618"/>
                    <a:pt x="0" y="507304"/>
                  </a:cubicBezTo>
                  <a:cubicBezTo>
                    <a:pt x="0" y="507304"/>
                    <a:pt x="144918" y="20690"/>
                    <a:pt x="0" y="0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80208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5" name="任意多边形: 形状 924">
              <a:extLst>
                <a:ext uri="{FF2B5EF4-FFF2-40B4-BE49-F238E27FC236}">
                  <a16:creationId xmlns:a16="http://schemas.microsoft.com/office/drawing/2014/main" id="{1E8017C6-27FE-F4A9-8DB8-B352C040FFF1}"/>
                </a:ext>
              </a:extLst>
            </p:cNvPr>
            <p:cNvSpPr/>
            <p:nvPr/>
          </p:nvSpPr>
          <p:spPr>
            <a:xfrm>
              <a:off x="5475255" y="2788057"/>
              <a:ext cx="288090" cy="390886"/>
            </a:xfrm>
            <a:custGeom>
              <a:avLst/>
              <a:gdLst>
                <a:gd name="connsiteX0" fmla="*/ 0 w 288090"/>
                <a:gd name="connsiteY0" fmla="*/ 7811 h 390886"/>
                <a:gd name="connsiteX1" fmla="*/ 144963 w 288090"/>
                <a:gd name="connsiteY1" fmla="*/ 390886 h 390886"/>
                <a:gd name="connsiteX2" fmla="*/ 0 w 288090"/>
                <a:gd name="connsiteY2" fmla="*/ 7811 h 390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8090" h="390886">
                  <a:moveTo>
                    <a:pt x="0" y="7811"/>
                  </a:moveTo>
                  <a:cubicBezTo>
                    <a:pt x="0" y="7811"/>
                    <a:pt x="289882" y="49235"/>
                    <a:pt x="144963" y="390886"/>
                  </a:cubicBezTo>
                  <a:cubicBezTo>
                    <a:pt x="144919" y="390886"/>
                    <a:pt x="548729" y="-64649"/>
                    <a:pt x="0" y="7811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960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6" name="任意多边形: 形状 925">
              <a:extLst>
                <a:ext uri="{FF2B5EF4-FFF2-40B4-BE49-F238E27FC236}">
                  <a16:creationId xmlns:a16="http://schemas.microsoft.com/office/drawing/2014/main" id="{4490103C-3CEA-7E55-0FA5-B3021F1937B0}"/>
                </a:ext>
              </a:extLst>
            </p:cNvPr>
            <p:cNvSpPr/>
            <p:nvPr/>
          </p:nvSpPr>
          <p:spPr>
            <a:xfrm>
              <a:off x="6272442" y="3013100"/>
              <a:ext cx="160343" cy="403956"/>
            </a:xfrm>
            <a:custGeom>
              <a:avLst/>
              <a:gdLst>
                <a:gd name="connsiteX0" fmla="*/ 31079 w 160343"/>
                <a:gd name="connsiteY0" fmla="*/ 191 h 403956"/>
                <a:gd name="connsiteX1" fmla="*/ 0 w 160343"/>
                <a:gd name="connsiteY1" fmla="*/ 403956 h 403956"/>
                <a:gd name="connsiteX2" fmla="*/ 31079 w 160343"/>
                <a:gd name="connsiteY2" fmla="*/ 191 h 403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343" h="403956">
                  <a:moveTo>
                    <a:pt x="31079" y="191"/>
                  </a:moveTo>
                  <a:cubicBezTo>
                    <a:pt x="31079" y="191"/>
                    <a:pt x="341651" y="93384"/>
                    <a:pt x="0" y="403956"/>
                  </a:cubicBezTo>
                  <a:cubicBezTo>
                    <a:pt x="0" y="403956"/>
                    <a:pt x="82849" y="-10154"/>
                    <a:pt x="31079" y="191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954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7" name="任意多边形: 形状 926">
              <a:extLst>
                <a:ext uri="{FF2B5EF4-FFF2-40B4-BE49-F238E27FC236}">
                  <a16:creationId xmlns:a16="http://schemas.microsoft.com/office/drawing/2014/main" id="{630FBD23-786C-FB0C-3F72-34545F9F7808}"/>
                </a:ext>
              </a:extLst>
            </p:cNvPr>
            <p:cNvSpPr/>
            <p:nvPr/>
          </p:nvSpPr>
          <p:spPr>
            <a:xfrm>
              <a:off x="3280429" y="2802627"/>
              <a:ext cx="221912" cy="355581"/>
            </a:xfrm>
            <a:custGeom>
              <a:avLst/>
              <a:gdLst>
                <a:gd name="connsiteX0" fmla="*/ 0 w 221912"/>
                <a:gd name="connsiteY0" fmla="*/ 3586 h 355581"/>
                <a:gd name="connsiteX1" fmla="*/ 217423 w 221912"/>
                <a:gd name="connsiteY1" fmla="*/ 241698 h 355581"/>
                <a:gd name="connsiteX2" fmla="*/ 144963 w 221912"/>
                <a:gd name="connsiteY2" fmla="*/ 355582 h 355581"/>
                <a:gd name="connsiteX3" fmla="*/ 0 w 221912"/>
                <a:gd name="connsiteY3" fmla="*/ 3586 h 355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912" h="355581">
                  <a:moveTo>
                    <a:pt x="0" y="3586"/>
                  </a:moveTo>
                  <a:cubicBezTo>
                    <a:pt x="0" y="3586"/>
                    <a:pt x="258847" y="-48184"/>
                    <a:pt x="217423" y="241698"/>
                  </a:cubicBezTo>
                  <a:lnTo>
                    <a:pt x="144963" y="355582"/>
                  </a:lnTo>
                  <a:cubicBezTo>
                    <a:pt x="144919" y="355626"/>
                    <a:pt x="113839" y="3586"/>
                    <a:pt x="0" y="3586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80008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8" name="任意多边形: 形状 927">
              <a:extLst>
                <a:ext uri="{FF2B5EF4-FFF2-40B4-BE49-F238E27FC236}">
                  <a16:creationId xmlns:a16="http://schemas.microsoft.com/office/drawing/2014/main" id="{FB00CFAA-E860-28CF-E608-DE172CEFABDD}"/>
                </a:ext>
              </a:extLst>
            </p:cNvPr>
            <p:cNvSpPr/>
            <p:nvPr/>
          </p:nvSpPr>
          <p:spPr>
            <a:xfrm>
              <a:off x="4491726" y="2744099"/>
              <a:ext cx="223072" cy="693647"/>
            </a:xfrm>
            <a:custGeom>
              <a:avLst/>
              <a:gdLst>
                <a:gd name="connsiteX0" fmla="*/ 0 w 223072"/>
                <a:gd name="connsiteY0" fmla="*/ 0 h 693647"/>
                <a:gd name="connsiteX1" fmla="*/ 113884 w 223072"/>
                <a:gd name="connsiteY1" fmla="*/ 693647 h 693647"/>
                <a:gd name="connsiteX2" fmla="*/ 0 w 223072"/>
                <a:gd name="connsiteY2" fmla="*/ 0 h 693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3072" h="693647">
                  <a:moveTo>
                    <a:pt x="0" y="0"/>
                  </a:moveTo>
                  <a:cubicBezTo>
                    <a:pt x="0" y="0"/>
                    <a:pt x="414110" y="186387"/>
                    <a:pt x="113884" y="693647"/>
                  </a:cubicBezTo>
                  <a:cubicBezTo>
                    <a:pt x="113884" y="693647"/>
                    <a:pt x="110598" y="117125"/>
                    <a:pt x="0" y="0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80071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9" name="任意多边形: 形状 928">
              <a:extLst>
                <a:ext uri="{FF2B5EF4-FFF2-40B4-BE49-F238E27FC236}">
                  <a16:creationId xmlns:a16="http://schemas.microsoft.com/office/drawing/2014/main" id="{F288F9BB-17B8-7BCF-6992-920147A4451B}"/>
                </a:ext>
              </a:extLst>
            </p:cNvPr>
            <p:cNvSpPr/>
            <p:nvPr/>
          </p:nvSpPr>
          <p:spPr>
            <a:xfrm>
              <a:off x="10919077" y="3512159"/>
              <a:ext cx="187210" cy="577854"/>
            </a:xfrm>
            <a:custGeom>
              <a:avLst/>
              <a:gdLst>
                <a:gd name="connsiteX0" fmla="*/ 0 w 187210"/>
                <a:gd name="connsiteY0" fmla="*/ 0 h 577854"/>
                <a:gd name="connsiteX1" fmla="*/ 64023 w 187210"/>
                <a:gd name="connsiteY1" fmla="*/ 577855 h 577854"/>
                <a:gd name="connsiteX2" fmla="*/ 0 w 187210"/>
                <a:gd name="connsiteY2" fmla="*/ 0 h 577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7210" h="577854">
                  <a:moveTo>
                    <a:pt x="0" y="0"/>
                  </a:moveTo>
                  <a:cubicBezTo>
                    <a:pt x="0" y="0"/>
                    <a:pt x="374595" y="60205"/>
                    <a:pt x="64023" y="577855"/>
                  </a:cubicBezTo>
                  <a:cubicBezTo>
                    <a:pt x="63979" y="577855"/>
                    <a:pt x="132664" y="167562"/>
                    <a:pt x="0" y="0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852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0" name="任意多边形: 形状 929">
              <a:extLst>
                <a:ext uri="{FF2B5EF4-FFF2-40B4-BE49-F238E27FC236}">
                  <a16:creationId xmlns:a16="http://schemas.microsoft.com/office/drawing/2014/main" id="{6A4A29E9-622A-72B2-47DA-3FC34C0EDB03}"/>
                </a:ext>
              </a:extLst>
            </p:cNvPr>
            <p:cNvSpPr/>
            <p:nvPr/>
          </p:nvSpPr>
          <p:spPr>
            <a:xfrm>
              <a:off x="81294" y="1864064"/>
              <a:ext cx="538339" cy="724726"/>
            </a:xfrm>
            <a:custGeom>
              <a:avLst/>
              <a:gdLst>
                <a:gd name="connsiteX0" fmla="*/ 0 w 538339"/>
                <a:gd name="connsiteY0" fmla="*/ 724727 h 724726"/>
                <a:gd name="connsiteX1" fmla="*/ 538339 w 538339"/>
                <a:gd name="connsiteY1" fmla="*/ 0 h 724726"/>
                <a:gd name="connsiteX2" fmla="*/ 0 w 538339"/>
                <a:gd name="connsiteY2" fmla="*/ 724727 h 724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8339" h="724726">
                  <a:moveTo>
                    <a:pt x="0" y="724727"/>
                  </a:moveTo>
                  <a:cubicBezTo>
                    <a:pt x="0" y="724727"/>
                    <a:pt x="100076" y="200728"/>
                    <a:pt x="538339" y="0"/>
                  </a:cubicBezTo>
                  <a:lnTo>
                    <a:pt x="0" y="724727"/>
                  </a:ln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80003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31" name="椭圆 930">
            <a:extLst>
              <a:ext uri="{FF2B5EF4-FFF2-40B4-BE49-F238E27FC236}">
                <a16:creationId xmlns:a16="http://schemas.microsoft.com/office/drawing/2014/main" id="{3A5CD453-6D16-53AD-FABD-AEED6339A93A}"/>
              </a:ext>
            </a:extLst>
          </p:cNvPr>
          <p:cNvSpPr/>
          <p:nvPr/>
        </p:nvSpPr>
        <p:spPr>
          <a:xfrm>
            <a:off x="-34367" y="-638628"/>
            <a:ext cx="314226" cy="314226"/>
          </a:xfrm>
          <a:prstGeom prst="ellipse">
            <a:avLst/>
          </a:prstGeom>
          <a:solidFill>
            <a:srgbClr val="638D3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2" name="椭圆 931">
            <a:extLst>
              <a:ext uri="{FF2B5EF4-FFF2-40B4-BE49-F238E27FC236}">
                <a16:creationId xmlns:a16="http://schemas.microsoft.com/office/drawing/2014/main" id="{4AD19A9D-C531-A7AD-276A-C2703029E4F0}"/>
              </a:ext>
            </a:extLst>
          </p:cNvPr>
          <p:cNvSpPr/>
          <p:nvPr/>
        </p:nvSpPr>
        <p:spPr>
          <a:xfrm>
            <a:off x="417369" y="-638628"/>
            <a:ext cx="314226" cy="314226"/>
          </a:xfrm>
          <a:prstGeom prst="ellipse">
            <a:avLst/>
          </a:prstGeom>
          <a:solidFill>
            <a:srgbClr val="92CF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6" name="任意多边形: 形状 935">
            <a:extLst>
              <a:ext uri="{FF2B5EF4-FFF2-40B4-BE49-F238E27FC236}">
                <a16:creationId xmlns:a16="http://schemas.microsoft.com/office/drawing/2014/main" id="{E8AB4C79-6550-AF16-F4A9-2567F86B36C6}"/>
              </a:ext>
            </a:extLst>
          </p:cNvPr>
          <p:cNvSpPr/>
          <p:nvPr/>
        </p:nvSpPr>
        <p:spPr>
          <a:xfrm>
            <a:off x="2400278" y="2861039"/>
            <a:ext cx="7391441" cy="304292"/>
          </a:xfrm>
          <a:custGeom>
            <a:avLst/>
            <a:gdLst>
              <a:gd name="connsiteX0" fmla="*/ 10504 w 7401904"/>
              <a:gd name="connsiteY0" fmla="*/ 3797 h 626781"/>
              <a:gd name="connsiteX1" fmla="*/ 2575904 w 7401904"/>
              <a:gd name="connsiteY1" fmla="*/ 346697 h 626781"/>
              <a:gd name="connsiteX2" fmla="*/ 5166704 w 7401904"/>
              <a:gd name="connsiteY2" fmla="*/ 168897 h 626781"/>
              <a:gd name="connsiteX3" fmla="*/ 7401904 w 7401904"/>
              <a:gd name="connsiteY3" fmla="*/ 397497 h 626781"/>
              <a:gd name="connsiteX4" fmla="*/ 5014304 w 7401904"/>
              <a:gd name="connsiteY4" fmla="*/ 435597 h 626781"/>
              <a:gd name="connsiteX5" fmla="*/ 1801204 w 7401904"/>
              <a:gd name="connsiteY5" fmla="*/ 613397 h 626781"/>
              <a:gd name="connsiteX6" fmla="*/ 10504 w 7401904"/>
              <a:gd name="connsiteY6" fmla="*/ 3797 h 626781"/>
              <a:gd name="connsiteX0" fmla="*/ 168395 w 7559795"/>
              <a:gd name="connsiteY0" fmla="*/ 31865 h 654849"/>
              <a:gd name="connsiteX1" fmla="*/ 2733795 w 7559795"/>
              <a:gd name="connsiteY1" fmla="*/ 374765 h 654849"/>
              <a:gd name="connsiteX2" fmla="*/ 5324595 w 7559795"/>
              <a:gd name="connsiteY2" fmla="*/ 196965 h 654849"/>
              <a:gd name="connsiteX3" fmla="*/ 7559795 w 7559795"/>
              <a:gd name="connsiteY3" fmla="*/ 425565 h 654849"/>
              <a:gd name="connsiteX4" fmla="*/ 5172195 w 7559795"/>
              <a:gd name="connsiteY4" fmla="*/ 463665 h 654849"/>
              <a:gd name="connsiteX5" fmla="*/ 1959095 w 7559795"/>
              <a:gd name="connsiteY5" fmla="*/ 641465 h 654849"/>
              <a:gd name="connsiteX6" fmla="*/ 168395 w 7559795"/>
              <a:gd name="connsiteY6" fmla="*/ 31865 h 654849"/>
              <a:gd name="connsiteX0" fmla="*/ 168395 w 7559795"/>
              <a:gd name="connsiteY0" fmla="*/ 31865 h 654849"/>
              <a:gd name="connsiteX1" fmla="*/ 2733795 w 7559795"/>
              <a:gd name="connsiteY1" fmla="*/ 374765 h 654849"/>
              <a:gd name="connsiteX2" fmla="*/ 5332215 w 7559795"/>
              <a:gd name="connsiteY2" fmla="*/ 136005 h 654849"/>
              <a:gd name="connsiteX3" fmla="*/ 7559795 w 7559795"/>
              <a:gd name="connsiteY3" fmla="*/ 425565 h 654849"/>
              <a:gd name="connsiteX4" fmla="*/ 5172195 w 7559795"/>
              <a:gd name="connsiteY4" fmla="*/ 463665 h 654849"/>
              <a:gd name="connsiteX5" fmla="*/ 1959095 w 7559795"/>
              <a:gd name="connsiteY5" fmla="*/ 641465 h 654849"/>
              <a:gd name="connsiteX6" fmla="*/ 168395 w 7559795"/>
              <a:gd name="connsiteY6" fmla="*/ 31865 h 654849"/>
              <a:gd name="connsiteX0" fmla="*/ 171433 w 7562833"/>
              <a:gd name="connsiteY0" fmla="*/ 31139 h 645101"/>
              <a:gd name="connsiteX1" fmla="*/ 2736833 w 7562833"/>
              <a:gd name="connsiteY1" fmla="*/ 374039 h 645101"/>
              <a:gd name="connsiteX2" fmla="*/ 5335253 w 7562833"/>
              <a:gd name="connsiteY2" fmla="*/ 135279 h 645101"/>
              <a:gd name="connsiteX3" fmla="*/ 7562833 w 7562833"/>
              <a:gd name="connsiteY3" fmla="*/ 424839 h 645101"/>
              <a:gd name="connsiteX4" fmla="*/ 5419073 w 7562833"/>
              <a:gd name="connsiteY4" fmla="*/ 310539 h 645101"/>
              <a:gd name="connsiteX5" fmla="*/ 1962133 w 7562833"/>
              <a:gd name="connsiteY5" fmla="*/ 640739 h 645101"/>
              <a:gd name="connsiteX6" fmla="*/ 171433 w 7562833"/>
              <a:gd name="connsiteY6" fmla="*/ 31139 h 645101"/>
              <a:gd name="connsiteX0" fmla="*/ 171433 w 7562833"/>
              <a:gd name="connsiteY0" fmla="*/ 31139 h 645101"/>
              <a:gd name="connsiteX1" fmla="*/ 2736833 w 7562833"/>
              <a:gd name="connsiteY1" fmla="*/ 374039 h 645101"/>
              <a:gd name="connsiteX2" fmla="*/ 5335253 w 7562833"/>
              <a:gd name="connsiteY2" fmla="*/ 135279 h 645101"/>
              <a:gd name="connsiteX3" fmla="*/ 7562833 w 7562833"/>
              <a:gd name="connsiteY3" fmla="*/ 424839 h 645101"/>
              <a:gd name="connsiteX4" fmla="*/ 5419073 w 7562833"/>
              <a:gd name="connsiteY4" fmla="*/ 310539 h 645101"/>
              <a:gd name="connsiteX5" fmla="*/ 1962133 w 7562833"/>
              <a:gd name="connsiteY5" fmla="*/ 640739 h 645101"/>
              <a:gd name="connsiteX6" fmla="*/ 171433 w 7562833"/>
              <a:gd name="connsiteY6" fmla="*/ 31139 h 645101"/>
              <a:gd name="connsiteX0" fmla="*/ 1359 w 7392759"/>
              <a:gd name="connsiteY0" fmla="*/ 4925 h 664132"/>
              <a:gd name="connsiteX1" fmla="*/ 2566759 w 7392759"/>
              <a:gd name="connsiteY1" fmla="*/ 347825 h 664132"/>
              <a:gd name="connsiteX2" fmla="*/ 5165179 w 7392759"/>
              <a:gd name="connsiteY2" fmla="*/ 109065 h 664132"/>
              <a:gd name="connsiteX3" fmla="*/ 7392759 w 7392759"/>
              <a:gd name="connsiteY3" fmla="*/ 398625 h 664132"/>
              <a:gd name="connsiteX4" fmla="*/ 5248999 w 7392759"/>
              <a:gd name="connsiteY4" fmla="*/ 284325 h 664132"/>
              <a:gd name="connsiteX5" fmla="*/ 2256879 w 7392759"/>
              <a:gd name="connsiteY5" fmla="*/ 660245 h 664132"/>
              <a:gd name="connsiteX6" fmla="*/ 1359 w 7392759"/>
              <a:gd name="connsiteY6" fmla="*/ 4925 h 664132"/>
              <a:gd name="connsiteX0" fmla="*/ 33 w 7391433"/>
              <a:gd name="connsiteY0" fmla="*/ 4503 h 648616"/>
              <a:gd name="connsiteX1" fmla="*/ 2565433 w 7391433"/>
              <a:gd name="connsiteY1" fmla="*/ 347403 h 648616"/>
              <a:gd name="connsiteX2" fmla="*/ 5163853 w 7391433"/>
              <a:gd name="connsiteY2" fmla="*/ 108643 h 648616"/>
              <a:gd name="connsiteX3" fmla="*/ 7391433 w 7391433"/>
              <a:gd name="connsiteY3" fmla="*/ 398203 h 648616"/>
              <a:gd name="connsiteX4" fmla="*/ 5247673 w 7391433"/>
              <a:gd name="connsiteY4" fmla="*/ 283903 h 648616"/>
              <a:gd name="connsiteX5" fmla="*/ 2514633 w 7391433"/>
              <a:gd name="connsiteY5" fmla="*/ 644583 h 648616"/>
              <a:gd name="connsiteX6" fmla="*/ 33 w 7391433"/>
              <a:gd name="connsiteY6" fmla="*/ 4503 h 648616"/>
              <a:gd name="connsiteX0" fmla="*/ 101 w 7391501"/>
              <a:gd name="connsiteY0" fmla="*/ 4503 h 648616"/>
              <a:gd name="connsiteX1" fmla="*/ 2565501 w 7391501"/>
              <a:gd name="connsiteY1" fmla="*/ 347403 h 648616"/>
              <a:gd name="connsiteX2" fmla="*/ 5163921 w 7391501"/>
              <a:gd name="connsiteY2" fmla="*/ 108643 h 648616"/>
              <a:gd name="connsiteX3" fmla="*/ 7391501 w 7391501"/>
              <a:gd name="connsiteY3" fmla="*/ 398203 h 648616"/>
              <a:gd name="connsiteX4" fmla="*/ 5247741 w 7391501"/>
              <a:gd name="connsiteY4" fmla="*/ 283903 h 648616"/>
              <a:gd name="connsiteX5" fmla="*/ 2476601 w 7391501"/>
              <a:gd name="connsiteY5" fmla="*/ 644583 h 648616"/>
              <a:gd name="connsiteX6" fmla="*/ 101 w 7391501"/>
              <a:gd name="connsiteY6" fmla="*/ 4503 h 648616"/>
              <a:gd name="connsiteX0" fmla="*/ 117 w 7391517"/>
              <a:gd name="connsiteY0" fmla="*/ 4503 h 645134"/>
              <a:gd name="connsiteX1" fmla="*/ 2565517 w 7391517"/>
              <a:gd name="connsiteY1" fmla="*/ 347403 h 645134"/>
              <a:gd name="connsiteX2" fmla="*/ 5163937 w 7391517"/>
              <a:gd name="connsiteY2" fmla="*/ 108643 h 645134"/>
              <a:gd name="connsiteX3" fmla="*/ 7391517 w 7391517"/>
              <a:gd name="connsiteY3" fmla="*/ 398203 h 645134"/>
              <a:gd name="connsiteX4" fmla="*/ 5247757 w 7391517"/>
              <a:gd name="connsiteY4" fmla="*/ 283903 h 645134"/>
              <a:gd name="connsiteX5" fmla="*/ 2476617 w 7391517"/>
              <a:gd name="connsiteY5" fmla="*/ 644583 h 645134"/>
              <a:gd name="connsiteX6" fmla="*/ 117 w 7391517"/>
              <a:gd name="connsiteY6" fmla="*/ 4503 h 645134"/>
              <a:gd name="connsiteX0" fmla="*/ 23257 w 7414657"/>
              <a:gd name="connsiteY0" fmla="*/ 3405 h 644036"/>
              <a:gd name="connsiteX1" fmla="*/ 2588657 w 7414657"/>
              <a:gd name="connsiteY1" fmla="*/ 346305 h 644036"/>
              <a:gd name="connsiteX2" fmla="*/ 5187077 w 7414657"/>
              <a:gd name="connsiteY2" fmla="*/ 107545 h 644036"/>
              <a:gd name="connsiteX3" fmla="*/ 7414657 w 7414657"/>
              <a:gd name="connsiteY3" fmla="*/ 397105 h 644036"/>
              <a:gd name="connsiteX4" fmla="*/ 5270897 w 7414657"/>
              <a:gd name="connsiteY4" fmla="*/ 282805 h 644036"/>
              <a:gd name="connsiteX5" fmla="*/ 2499757 w 7414657"/>
              <a:gd name="connsiteY5" fmla="*/ 643485 h 644036"/>
              <a:gd name="connsiteX6" fmla="*/ 23257 w 7414657"/>
              <a:gd name="connsiteY6" fmla="*/ 3405 h 644036"/>
              <a:gd name="connsiteX0" fmla="*/ 51 w 7391451"/>
              <a:gd name="connsiteY0" fmla="*/ 3328 h 598322"/>
              <a:gd name="connsiteX1" fmla="*/ 2565451 w 7391451"/>
              <a:gd name="connsiteY1" fmla="*/ 346228 h 598322"/>
              <a:gd name="connsiteX2" fmla="*/ 5163871 w 7391451"/>
              <a:gd name="connsiteY2" fmla="*/ 107468 h 598322"/>
              <a:gd name="connsiteX3" fmla="*/ 7391451 w 7391451"/>
              <a:gd name="connsiteY3" fmla="*/ 397028 h 598322"/>
              <a:gd name="connsiteX4" fmla="*/ 5247691 w 7391451"/>
              <a:gd name="connsiteY4" fmla="*/ 282728 h 598322"/>
              <a:gd name="connsiteX5" fmla="*/ 2507031 w 7391451"/>
              <a:gd name="connsiteY5" fmla="*/ 597688 h 598322"/>
              <a:gd name="connsiteX6" fmla="*/ 51 w 7391451"/>
              <a:gd name="connsiteY6" fmla="*/ 3328 h 598322"/>
              <a:gd name="connsiteX0" fmla="*/ 1 w 7391401"/>
              <a:gd name="connsiteY0" fmla="*/ 3850 h 598844"/>
              <a:gd name="connsiteX1" fmla="*/ 2512061 w 7391401"/>
              <a:gd name="connsiteY1" fmla="*/ 331510 h 598844"/>
              <a:gd name="connsiteX2" fmla="*/ 5163821 w 7391401"/>
              <a:gd name="connsiteY2" fmla="*/ 107990 h 598844"/>
              <a:gd name="connsiteX3" fmla="*/ 7391401 w 7391401"/>
              <a:gd name="connsiteY3" fmla="*/ 397550 h 598844"/>
              <a:gd name="connsiteX4" fmla="*/ 5247641 w 7391401"/>
              <a:gd name="connsiteY4" fmla="*/ 283250 h 598844"/>
              <a:gd name="connsiteX5" fmla="*/ 2506981 w 7391401"/>
              <a:gd name="connsiteY5" fmla="*/ 598210 h 598844"/>
              <a:gd name="connsiteX6" fmla="*/ 1 w 7391401"/>
              <a:gd name="connsiteY6" fmla="*/ 3850 h 598844"/>
              <a:gd name="connsiteX0" fmla="*/ 1 w 7391401"/>
              <a:gd name="connsiteY0" fmla="*/ 4451 h 599445"/>
              <a:gd name="connsiteX1" fmla="*/ 2512061 w 7391401"/>
              <a:gd name="connsiteY1" fmla="*/ 332111 h 599445"/>
              <a:gd name="connsiteX2" fmla="*/ 5163821 w 7391401"/>
              <a:gd name="connsiteY2" fmla="*/ 108591 h 599445"/>
              <a:gd name="connsiteX3" fmla="*/ 7391401 w 7391401"/>
              <a:gd name="connsiteY3" fmla="*/ 398151 h 599445"/>
              <a:gd name="connsiteX4" fmla="*/ 5247641 w 7391401"/>
              <a:gd name="connsiteY4" fmla="*/ 283851 h 599445"/>
              <a:gd name="connsiteX5" fmla="*/ 2506981 w 7391401"/>
              <a:gd name="connsiteY5" fmla="*/ 598811 h 599445"/>
              <a:gd name="connsiteX6" fmla="*/ 1 w 7391401"/>
              <a:gd name="connsiteY6" fmla="*/ 4451 h 599445"/>
              <a:gd name="connsiteX0" fmla="*/ 45 w 7391445"/>
              <a:gd name="connsiteY0" fmla="*/ 812 h 595806"/>
              <a:gd name="connsiteX1" fmla="*/ 2451145 w 7391445"/>
              <a:gd name="connsiteY1" fmla="*/ 465632 h 595806"/>
              <a:gd name="connsiteX2" fmla="*/ 5163865 w 7391445"/>
              <a:gd name="connsiteY2" fmla="*/ 104952 h 595806"/>
              <a:gd name="connsiteX3" fmla="*/ 7391445 w 7391445"/>
              <a:gd name="connsiteY3" fmla="*/ 394512 h 595806"/>
              <a:gd name="connsiteX4" fmla="*/ 5247685 w 7391445"/>
              <a:gd name="connsiteY4" fmla="*/ 280212 h 595806"/>
              <a:gd name="connsiteX5" fmla="*/ 2507025 w 7391445"/>
              <a:gd name="connsiteY5" fmla="*/ 595172 h 595806"/>
              <a:gd name="connsiteX6" fmla="*/ 45 w 7391445"/>
              <a:gd name="connsiteY6" fmla="*/ 812 h 595806"/>
              <a:gd name="connsiteX0" fmla="*/ 41 w 7391441"/>
              <a:gd name="connsiteY0" fmla="*/ 729 h 595723"/>
              <a:gd name="connsiteX1" fmla="*/ 2451141 w 7391441"/>
              <a:gd name="connsiteY1" fmla="*/ 465549 h 595723"/>
              <a:gd name="connsiteX2" fmla="*/ 5232441 w 7391441"/>
              <a:gd name="connsiteY2" fmla="*/ 127729 h 595723"/>
              <a:gd name="connsiteX3" fmla="*/ 7391441 w 7391441"/>
              <a:gd name="connsiteY3" fmla="*/ 394429 h 595723"/>
              <a:gd name="connsiteX4" fmla="*/ 5247681 w 7391441"/>
              <a:gd name="connsiteY4" fmla="*/ 280129 h 595723"/>
              <a:gd name="connsiteX5" fmla="*/ 2507021 w 7391441"/>
              <a:gd name="connsiteY5" fmla="*/ 595089 h 595723"/>
              <a:gd name="connsiteX6" fmla="*/ 41 w 7391441"/>
              <a:gd name="connsiteY6" fmla="*/ 729 h 5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91441" h="595723">
                <a:moveTo>
                  <a:pt x="41" y="729"/>
                </a:moveTo>
                <a:cubicBezTo>
                  <a:pt x="-9272" y="-20861"/>
                  <a:pt x="1579074" y="444382"/>
                  <a:pt x="2451141" y="465549"/>
                </a:cubicBezTo>
                <a:cubicBezTo>
                  <a:pt x="3323208" y="486716"/>
                  <a:pt x="4409058" y="139582"/>
                  <a:pt x="5232441" y="127729"/>
                </a:cubicBezTo>
                <a:cubicBezTo>
                  <a:pt x="6055824" y="115876"/>
                  <a:pt x="6676007" y="284362"/>
                  <a:pt x="7391441" y="394429"/>
                </a:cubicBezTo>
                <a:cubicBezTo>
                  <a:pt x="6488894" y="315689"/>
                  <a:pt x="6181131" y="244146"/>
                  <a:pt x="5247681" y="280129"/>
                </a:cubicBezTo>
                <a:cubicBezTo>
                  <a:pt x="4314231" y="316112"/>
                  <a:pt x="3610228" y="611176"/>
                  <a:pt x="2507021" y="595089"/>
                </a:cubicBezTo>
                <a:cubicBezTo>
                  <a:pt x="1403814" y="579002"/>
                  <a:pt x="9354" y="22319"/>
                  <a:pt x="41" y="729"/>
                </a:cubicBezTo>
                <a:close/>
              </a:path>
            </a:pathLst>
          </a:custGeom>
          <a:gradFill>
            <a:gsLst>
              <a:gs pos="50500">
                <a:srgbClr val="92D050"/>
              </a:gs>
              <a:gs pos="0">
                <a:srgbClr val="92D050">
                  <a:alpha val="0"/>
                </a:srgbClr>
              </a:gs>
              <a:gs pos="100000">
                <a:srgbClr val="92D050">
                  <a:alpha val="0"/>
                </a:srgb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7" name="文本框 936">
            <a:extLst>
              <a:ext uri="{FF2B5EF4-FFF2-40B4-BE49-F238E27FC236}">
                <a16:creationId xmlns:a16="http://schemas.microsoft.com/office/drawing/2014/main" id="{E49F73BE-40E8-2360-5B2B-A5C2D6D1E9E9}"/>
              </a:ext>
            </a:extLst>
          </p:cNvPr>
          <p:cNvSpPr txBox="1"/>
          <p:nvPr/>
        </p:nvSpPr>
        <p:spPr>
          <a:xfrm>
            <a:off x="3763296" y="3291788"/>
            <a:ext cx="46634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工作计划  </a:t>
            </a:r>
            <a:r>
              <a:rPr lang="en-US" altLang="zh-CN" sz="1600" b="1" dirty="0"/>
              <a:t>/  </a:t>
            </a:r>
            <a:r>
              <a:rPr lang="zh-CN" altLang="en-US" sz="1600" b="1" dirty="0"/>
              <a:t>季度汇报 </a:t>
            </a:r>
            <a:r>
              <a:rPr lang="en-US" altLang="zh-CN" sz="1600" b="1" dirty="0"/>
              <a:t>/  </a:t>
            </a:r>
            <a:r>
              <a:rPr lang="zh-CN" altLang="en-US" sz="1600" b="1" dirty="0"/>
              <a:t>季度工作计划  </a:t>
            </a:r>
            <a:r>
              <a:rPr lang="en-US" altLang="zh-CN" sz="1600" b="1" dirty="0"/>
              <a:t>/</a:t>
            </a:r>
            <a:r>
              <a:rPr lang="zh-CN" altLang="en-US" sz="1600" b="1" dirty="0"/>
              <a:t>  述职报告</a:t>
            </a:r>
          </a:p>
        </p:txBody>
      </p:sp>
      <p:sp>
        <p:nvSpPr>
          <p:cNvPr id="938" name="任意多边形: 形状 937">
            <a:extLst>
              <a:ext uri="{FF2B5EF4-FFF2-40B4-BE49-F238E27FC236}">
                <a16:creationId xmlns:a16="http://schemas.microsoft.com/office/drawing/2014/main" id="{E7AD9BDA-B75B-BE71-2974-5F589BE10226}"/>
              </a:ext>
            </a:extLst>
          </p:cNvPr>
          <p:cNvSpPr/>
          <p:nvPr/>
        </p:nvSpPr>
        <p:spPr>
          <a:xfrm>
            <a:off x="3409315" y="3638891"/>
            <a:ext cx="5373368" cy="304292"/>
          </a:xfrm>
          <a:custGeom>
            <a:avLst/>
            <a:gdLst>
              <a:gd name="connsiteX0" fmla="*/ 10504 w 7401904"/>
              <a:gd name="connsiteY0" fmla="*/ 3797 h 626781"/>
              <a:gd name="connsiteX1" fmla="*/ 2575904 w 7401904"/>
              <a:gd name="connsiteY1" fmla="*/ 346697 h 626781"/>
              <a:gd name="connsiteX2" fmla="*/ 5166704 w 7401904"/>
              <a:gd name="connsiteY2" fmla="*/ 168897 h 626781"/>
              <a:gd name="connsiteX3" fmla="*/ 7401904 w 7401904"/>
              <a:gd name="connsiteY3" fmla="*/ 397497 h 626781"/>
              <a:gd name="connsiteX4" fmla="*/ 5014304 w 7401904"/>
              <a:gd name="connsiteY4" fmla="*/ 435597 h 626781"/>
              <a:gd name="connsiteX5" fmla="*/ 1801204 w 7401904"/>
              <a:gd name="connsiteY5" fmla="*/ 613397 h 626781"/>
              <a:gd name="connsiteX6" fmla="*/ 10504 w 7401904"/>
              <a:gd name="connsiteY6" fmla="*/ 3797 h 626781"/>
              <a:gd name="connsiteX0" fmla="*/ 168395 w 7559795"/>
              <a:gd name="connsiteY0" fmla="*/ 31865 h 654849"/>
              <a:gd name="connsiteX1" fmla="*/ 2733795 w 7559795"/>
              <a:gd name="connsiteY1" fmla="*/ 374765 h 654849"/>
              <a:gd name="connsiteX2" fmla="*/ 5324595 w 7559795"/>
              <a:gd name="connsiteY2" fmla="*/ 196965 h 654849"/>
              <a:gd name="connsiteX3" fmla="*/ 7559795 w 7559795"/>
              <a:gd name="connsiteY3" fmla="*/ 425565 h 654849"/>
              <a:gd name="connsiteX4" fmla="*/ 5172195 w 7559795"/>
              <a:gd name="connsiteY4" fmla="*/ 463665 h 654849"/>
              <a:gd name="connsiteX5" fmla="*/ 1959095 w 7559795"/>
              <a:gd name="connsiteY5" fmla="*/ 641465 h 654849"/>
              <a:gd name="connsiteX6" fmla="*/ 168395 w 7559795"/>
              <a:gd name="connsiteY6" fmla="*/ 31865 h 654849"/>
              <a:gd name="connsiteX0" fmla="*/ 168395 w 7559795"/>
              <a:gd name="connsiteY0" fmla="*/ 31865 h 654849"/>
              <a:gd name="connsiteX1" fmla="*/ 2733795 w 7559795"/>
              <a:gd name="connsiteY1" fmla="*/ 374765 h 654849"/>
              <a:gd name="connsiteX2" fmla="*/ 5332215 w 7559795"/>
              <a:gd name="connsiteY2" fmla="*/ 136005 h 654849"/>
              <a:gd name="connsiteX3" fmla="*/ 7559795 w 7559795"/>
              <a:gd name="connsiteY3" fmla="*/ 425565 h 654849"/>
              <a:gd name="connsiteX4" fmla="*/ 5172195 w 7559795"/>
              <a:gd name="connsiteY4" fmla="*/ 463665 h 654849"/>
              <a:gd name="connsiteX5" fmla="*/ 1959095 w 7559795"/>
              <a:gd name="connsiteY5" fmla="*/ 641465 h 654849"/>
              <a:gd name="connsiteX6" fmla="*/ 168395 w 7559795"/>
              <a:gd name="connsiteY6" fmla="*/ 31865 h 654849"/>
              <a:gd name="connsiteX0" fmla="*/ 171433 w 7562833"/>
              <a:gd name="connsiteY0" fmla="*/ 31139 h 645101"/>
              <a:gd name="connsiteX1" fmla="*/ 2736833 w 7562833"/>
              <a:gd name="connsiteY1" fmla="*/ 374039 h 645101"/>
              <a:gd name="connsiteX2" fmla="*/ 5335253 w 7562833"/>
              <a:gd name="connsiteY2" fmla="*/ 135279 h 645101"/>
              <a:gd name="connsiteX3" fmla="*/ 7562833 w 7562833"/>
              <a:gd name="connsiteY3" fmla="*/ 424839 h 645101"/>
              <a:gd name="connsiteX4" fmla="*/ 5419073 w 7562833"/>
              <a:gd name="connsiteY4" fmla="*/ 310539 h 645101"/>
              <a:gd name="connsiteX5" fmla="*/ 1962133 w 7562833"/>
              <a:gd name="connsiteY5" fmla="*/ 640739 h 645101"/>
              <a:gd name="connsiteX6" fmla="*/ 171433 w 7562833"/>
              <a:gd name="connsiteY6" fmla="*/ 31139 h 645101"/>
              <a:gd name="connsiteX0" fmla="*/ 171433 w 7562833"/>
              <a:gd name="connsiteY0" fmla="*/ 31139 h 645101"/>
              <a:gd name="connsiteX1" fmla="*/ 2736833 w 7562833"/>
              <a:gd name="connsiteY1" fmla="*/ 374039 h 645101"/>
              <a:gd name="connsiteX2" fmla="*/ 5335253 w 7562833"/>
              <a:gd name="connsiteY2" fmla="*/ 135279 h 645101"/>
              <a:gd name="connsiteX3" fmla="*/ 7562833 w 7562833"/>
              <a:gd name="connsiteY3" fmla="*/ 424839 h 645101"/>
              <a:gd name="connsiteX4" fmla="*/ 5419073 w 7562833"/>
              <a:gd name="connsiteY4" fmla="*/ 310539 h 645101"/>
              <a:gd name="connsiteX5" fmla="*/ 1962133 w 7562833"/>
              <a:gd name="connsiteY5" fmla="*/ 640739 h 645101"/>
              <a:gd name="connsiteX6" fmla="*/ 171433 w 7562833"/>
              <a:gd name="connsiteY6" fmla="*/ 31139 h 645101"/>
              <a:gd name="connsiteX0" fmla="*/ 1359 w 7392759"/>
              <a:gd name="connsiteY0" fmla="*/ 4925 h 664132"/>
              <a:gd name="connsiteX1" fmla="*/ 2566759 w 7392759"/>
              <a:gd name="connsiteY1" fmla="*/ 347825 h 664132"/>
              <a:gd name="connsiteX2" fmla="*/ 5165179 w 7392759"/>
              <a:gd name="connsiteY2" fmla="*/ 109065 h 664132"/>
              <a:gd name="connsiteX3" fmla="*/ 7392759 w 7392759"/>
              <a:gd name="connsiteY3" fmla="*/ 398625 h 664132"/>
              <a:gd name="connsiteX4" fmla="*/ 5248999 w 7392759"/>
              <a:gd name="connsiteY4" fmla="*/ 284325 h 664132"/>
              <a:gd name="connsiteX5" fmla="*/ 2256879 w 7392759"/>
              <a:gd name="connsiteY5" fmla="*/ 660245 h 664132"/>
              <a:gd name="connsiteX6" fmla="*/ 1359 w 7392759"/>
              <a:gd name="connsiteY6" fmla="*/ 4925 h 664132"/>
              <a:gd name="connsiteX0" fmla="*/ 33 w 7391433"/>
              <a:gd name="connsiteY0" fmla="*/ 4503 h 648616"/>
              <a:gd name="connsiteX1" fmla="*/ 2565433 w 7391433"/>
              <a:gd name="connsiteY1" fmla="*/ 347403 h 648616"/>
              <a:gd name="connsiteX2" fmla="*/ 5163853 w 7391433"/>
              <a:gd name="connsiteY2" fmla="*/ 108643 h 648616"/>
              <a:gd name="connsiteX3" fmla="*/ 7391433 w 7391433"/>
              <a:gd name="connsiteY3" fmla="*/ 398203 h 648616"/>
              <a:gd name="connsiteX4" fmla="*/ 5247673 w 7391433"/>
              <a:gd name="connsiteY4" fmla="*/ 283903 h 648616"/>
              <a:gd name="connsiteX5" fmla="*/ 2514633 w 7391433"/>
              <a:gd name="connsiteY5" fmla="*/ 644583 h 648616"/>
              <a:gd name="connsiteX6" fmla="*/ 33 w 7391433"/>
              <a:gd name="connsiteY6" fmla="*/ 4503 h 648616"/>
              <a:gd name="connsiteX0" fmla="*/ 101 w 7391501"/>
              <a:gd name="connsiteY0" fmla="*/ 4503 h 648616"/>
              <a:gd name="connsiteX1" fmla="*/ 2565501 w 7391501"/>
              <a:gd name="connsiteY1" fmla="*/ 347403 h 648616"/>
              <a:gd name="connsiteX2" fmla="*/ 5163921 w 7391501"/>
              <a:gd name="connsiteY2" fmla="*/ 108643 h 648616"/>
              <a:gd name="connsiteX3" fmla="*/ 7391501 w 7391501"/>
              <a:gd name="connsiteY3" fmla="*/ 398203 h 648616"/>
              <a:gd name="connsiteX4" fmla="*/ 5247741 w 7391501"/>
              <a:gd name="connsiteY4" fmla="*/ 283903 h 648616"/>
              <a:gd name="connsiteX5" fmla="*/ 2476601 w 7391501"/>
              <a:gd name="connsiteY5" fmla="*/ 644583 h 648616"/>
              <a:gd name="connsiteX6" fmla="*/ 101 w 7391501"/>
              <a:gd name="connsiteY6" fmla="*/ 4503 h 648616"/>
              <a:gd name="connsiteX0" fmla="*/ 117 w 7391517"/>
              <a:gd name="connsiteY0" fmla="*/ 4503 h 645134"/>
              <a:gd name="connsiteX1" fmla="*/ 2565517 w 7391517"/>
              <a:gd name="connsiteY1" fmla="*/ 347403 h 645134"/>
              <a:gd name="connsiteX2" fmla="*/ 5163937 w 7391517"/>
              <a:gd name="connsiteY2" fmla="*/ 108643 h 645134"/>
              <a:gd name="connsiteX3" fmla="*/ 7391517 w 7391517"/>
              <a:gd name="connsiteY3" fmla="*/ 398203 h 645134"/>
              <a:gd name="connsiteX4" fmla="*/ 5247757 w 7391517"/>
              <a:gd name="connsiteY4" fmla="*/ 283903 h 645134"/>
              <a:gd name="connsiteX5" fmla="*/ 2476617 w 7391517"/>
              <a:gd name="connsiteY5" fmla="*/ 644583 h 645134"/>
              <a:gd name="connsiteX6" fmla="*/ 117 w 7391517"/>
              <a:gd name="connsiteY6" fmla="*/ 4503 h 645134"/>
              <a:gd name="connsiteX0" fmla="*/ 23257 w 7414657"/>
              <a:gd name="connsiteY0" fmla="*/ 3405 h 644036"/>
              <a:gd name="connsiteX1" fmla="*/ 2588657 w 7414657"/>
              <a:gd name="connsiteY1" fmla="*/ 346305 h 644036"/>
              <a:gd name="connsiteX2" fmla="*/ 5187077 w 7414657"/>
              <a:gd name="connsiteY2" fmla="*/ 107545 h 644036"/>
              <a:gd name="connsiteX3" fmla="*/ 7414657 w 7414657"/>
              <a:gd name="connsiteY3" fmla="*/ 397105 h 644036"/>
              <a:gd name="connsiteX4" fmla="*/ 5270897 w 7414657"/>
              <a:gd name="connsiteY4" fmla="*/ 282805 h 644036"/>
              <a:gd name="connsiteX5" fmla="*/ 2499757 w 7414657"/>
              <a:gd name="connsiteY5" fmla="*/ 643485 h 644036"/>
              <a:gd name="connsiteX6" fmla="*/ 23257 w 7414657"/>
              <a:gd name="connsiteY6" fmla="*/ 3405 h 644036"/>
              <a:gd name="connsiteX0" fmla="*/ 51 w 7391451"/>
              <a:gd name="connsiteY0" fmla="*/ 3328 h 598322"/>
              <a:gd name="connsiteX1" fmla="*/ 2565451 w 7391451"/>
              <a:gd name="connsiteY1" fmla="*/ 346228 h 598322"/>
              <a:gd name="connsiteX2" fmla="*/ 5163871 w 7391451"/>
              <a:gd name="connsiteY2" fmla="*/ 107468 h 598322"/>
              <a:gd name="connsiteX3" fmla="*/ 7391451 w 7391451"/>
              <a:gd name="connsiteY3" fmla="*/ 397028 h 598322"/>
              <a:gd name="connsiteX4" fmla="*/ 5247691 w 7391451"/>
              <a:gd name="connsiteY4" fmla="*/ 282728 h 598322"/>
              <a:gd name="connsiteX5" fmla="*/ 2507031 w 7391451"/>
              <a:gd name="connsiteY5" fmla="*/ 597688 h 598322"/>
              <a:gd name="connsiteX6" fmla="*/ 51 w 7391451"/>
              <a:gd name="connsiteY6" fmla="*/ 3328 h 598322"/>
              <a:gd name="connsiteX0" fmla="*/ 1 w 7391401"/>
              <a:gd name="connsiteY0" fmla="*/ 3850 h 598844"/>
              <a:gd name="connsiteX1" fmla="*/ 2512061 w 7391401"/>
              <a:gd name="connsiteY1" fmla="*/ 331510 h 598844"/>
              <a:gd name="connsiteX2" fmla="*/ 5163821 w 7391401"/>
              <a:gd name="connsiteY2" fmla="*/ 107990 h 598844"/>
              <a:gd name="connsiteX3" fmla="*/ 7391401 w 7391401"/>
              <a:gd name="connsiteY3" fmla="*/ 397550 h 598844"/>
              <a:gd name="connsiteX4" fmla="*/ 5247641 w 7391401"/>
              <a:gd name="connsiteY4" fmla="*/ 283250 h 598844"/>
              <a:gd name="connsiteX5" fmla="*/ 2506981 w 7391401"/>
              <a:gd name="connsiteY5" fmla="*/ 598210 h 598844"/>
              <a:gd name="connsiteX6" fmla="*/ 1 w 7391401"/>
              <a:gd name="connsiteY6" fmla="*/ 3850 h 598844"/>
              <a:gd name="connsiteX0" fmla="*/ 1 w 7391401"/>
              <a:gd name="connsiteY0" fmla="*/ 4451 h 599445"/>
              <a:gd name="connsiteX1" fmla="*/ 2512061 w 7391401"/>
              <a:gd name="connsiteY1" fmla="*/ 332111 h 599445"/>
              <a:gd name="connsiteX2" fmla="*/ 5163821 w 7391401"/>
              <a:gd name="connsiteY2" fmla="*/ 108591 h 599445"/>
              <a:gd name="connsiteX3" fmla="*/ 7391401 w 7391401"/>
              <a:gd name="connsiteY3" fmla="*/ 398151 h 599445"/>
              <a:gd name="connsiteX4" fmla="*/ 5247641 w 7391401"/>
              <a:gd name="connsiteY4" fmla="*/ 283851 h 599445"/>
              <a:gd name="connsiteX5" fmla="*/ 2506981 w 7391401"/>
              <a:gd name="connsiteY5" fmla="*/ 598811 h 599445"/>
              <a:gd name="connsiteX6" fmla="*/ 1 w 7391401"/>
              <a:gd name="connsiteY6" fmla="*/ 4451 h 599445"/>
              <a:gd name="connsiteX0" fmla="*/ 45 w 7391445"/>
              <a:gd name="connsiteY0" fmla="*/ 812 h 595806"/>
              <a:gd name="connsiteX1" fmla="*/ 2451145 w 7391445"/>
              <a:gd name="connsiteY1" fmla="*/ 465632 h 595806"/>
              <a:gd name="connsiteX2" fmla="*/ 5163865 w 7391445"/>
              <a:gd name="connsiteY2" fmla="*/ 104952 h 595806"/>
              <a:gd name="connsiteX3" fmla="*/ 7391445 w 7391445"/>
              <a:gd name="connsiteY3" fmla="*/ 394512 h 595806"/>
              <a:gd name="connsiteX4" fmla="*/ 5247685 w 7391445"/>
              <a:gd name="connsiteY4" fmla="*/ 280212 h 595806"/>
              <a:gd name="connsiteX5" fmla="*/ 2507025 w 7391445"/>
              <a:gd name="connsiteY5" fmla="*/ 595172 h 595806"/>
              <a:gd name="connsiteX6" fmla="*/ 45 w 7391445"/>
              <a:gd name="connsiteY6" fmla="*/ 812 h 595806"/>
              <a:gd name="connsiteX0" fmla="*/ 41 w 7391441"/>
              <a:gd name="connsiteY0" fmla="*/ 729 h 595723"/>
              <a:gd name="connsiteX1" fmla="*/ 2451141 w 7391441"/>
              <a:gd name="connsiteY1" fmla="*/ 465549 h 595723"/>
              <a:gd name="connsiteX2" fmla="*/ 5232441 w 7391441"/>
              <a:gd name="connsiteY2" fmla="*/ 127729 h 595723"/>
              <a:gd name="connsiteX3" fmla="*/ 7391441 w 7391441"/>
              <a:gd name="connsiteY3" fmla="*/ 394429 h 595723"/>
              <a:gd name="connsiteX4" fmla="*/ 5247681 w 7391441"/>
              <a:gd name="connsiteY4" fmla="*/ 280129 h 595723"/>
              <a:gd name="connsiteX5" fmla="*/ 2507021 w 7391441"/>
              <a:gd name="connsiteY5" fmla="*/ 595089 h 595723"/>
              <a:gd name="connsiteX6" fmla="*/ 41 w 7391441"/>
              <a:gd name="connsiteY6" fmla="*/ 729 h 5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91441" h="595723">
                <a:moveTo>
                  <a:pt x="41" y="729"/>
                </a:moveTo>
                <a:cubicBezTo>
                  <a:pt x="-9272" y="-20861"/>
                  <a:pt x="1579074" y="444382"/>
                  <a:pt x="2451141" y="465549"/>
                </a:cubicBezTo>
                <a:cubicBezTo>
                  <a:pt x="3323208" y="486716"/>
                  <a:pt x="4409058" y="139582"/>
                  <a:pt x="5232441" y="127729"/>
                </a:cubicBezTo>
                <a:cubicBezTo>
                  <a:pt x="6055824" y="115876"/>
                  <a:pt x="6676007" y="284362"/>
                  <a:pt x="7391441" y="394429"/>
                </a:cubicBezTo>
                <a:cubicBezTo>
                  <a:pt x="6488894" y="315689"/>
                  <a:pt x="6181131" y="244146"/>
                  <a:pt x="5247681" y="280129"/>
                </a:cubicBezTo>
                <a:cubicBezTo>
                  <a:pt x="4314231" y="316112"/>
                  <a:pt x="3610228" y="611176"/>
                  <a:pt x="2507021" y="595089"/>
                </a:cubicBezTo>
                <a:cubicBezTo>
                  <a:pt x="1403814" y="579002"/>
                  <a:pt x="9354" y="22319"/>
                  <a:pt x="41" y="729"/>
                </a:cubicBezTo>
                <a:close/>
              </a:path>
            </a:pathLst>
          </a:custGeom>
          <a:gradFill>
            <a:gsLst>
              <a:gs pos="50500">
                <a:srgbClr val="92D050"/>
              </a:gs>
              <a:gs pos="0">
                <a:srgbClr val="92D050">
                  <a:alpha val="0"/>
                </a:srgbClr>
              </a:gs>
              <a:gs pos="100000">
                <a:srgbClr val="92D050">
                  <a:alpha val="0"/>
                </a:srgb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39" name="组合 938">
            <a:extLst>
              <a:ext uri="{FF2B5EF4-FFF2-40B4-BE49-F238E27FC236}">
                <a16:creationId xmlns:a16="http://schemas.microsoft.com/office/drawing/2014/main" id="{EE76487E-2D7F-140B-4C6F-7B9EE63011F2}"/>
              </a:ext>
            </a:extLst>
          </p:cNvPr>
          <p:cNvGrpSpPr/>
          <p:nvPr/>
        </p:nvGrpSpPr>
        <p:grpSpPr>
          <a:xfrm>
            <a:off x="3875671" y="4944156"/>
            <a:ext cx="4746416" cy="315056"/>
            <a:chOff x="1253246" y="4118390"/>
            <a:chExt cx="4746416" cy="315056"/>
          </a:xfrm>
        </p:grpSpPr>
        <p:sp>
          <p:nvSpPr>
            <p:cNvPr id="940" name="文本框 939">
              <a:extLst>
                <a:ext uri="{FF2B5EF4-FFF2-40B4-BE49-F238E27FC236}">
                  <a16:creationId xmlns:a16="http://schemas.microsoft.com/office/drawing/2014/main" id="{6AEDD317-09B0-AFB8-B826-14826A7338D8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汇报人：</a:t>
              </a:r>
              <a:r>
                <a:rPr lang="en-US" altLang="zh-CN" sz="1400" dirty="0">
                  <a:sym typeface="+mn-lt"/>
                </a:rPr>
                <a:t>51PPT</a:t>
              </a:r>
              <a:r>
                <a:rPr lang="zh-CN" altLang="en-US" sz="1400" dirty="0">
                  <a:sym typeface="+mn-lt"/>
                </a:rPr>
                <a:t>模板网</a:t>
              </a:r>
            </a:p>
          </p:txBody>
        </p:sp>
        <p:sp>
          <p:nvSpPr>
            <p:cNvPr id="941" name="iconfont-10019-4889788">
              <a:extLst>
                <a:ext uri="{FF2B5EF4-FFF2-40B4-BE49-F238E27FC236}">
                  <a16:creationId xmlns:a16="http://schemas.microsoft.com/office/drawing/2014/main" id="{664B18D0-0C79-2361-9F5F-E1D9A91D246A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638D3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42" name="文本框 941">
              <a:extLst>
                <a:ext uri="{FF2B5EF4-FFF2-40B4-BE49-F238E27FC236}">
                  <a16:creationId xmlns:a16="http://schemas.microsoft.com/office/drawing/2014/main" id="{375157E1-F7DE-A98D-394B-9BC40A9A4421}"/>
                </a:ext>
              </a:extLst>
            </p:cNvPr>
            <p:cNvSpPr txBox="1"/>
            <p:nvPr/>
          </p:nvSpPr>
          <p:spPr>
            <a:xfrm>
              <a:off x="433145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2024.03.26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943" name="iconfont-11899-5651509">
              <a:extLst>
                <a:ext uri="{FF2B5EF4-FFF2-40B4-BE49-F238E27FC236}">
                  <a16:creationId xmlns:a16="http://schemas.microsoft.com/office/drawing/2014/main" id="{409E3CC9-22ED-EE16-F6C6-AC9D5DDEFCF1}"/>
                </a:ext>
              </a:extLst>
            </p:cNvPr>
            <p:cNvSpPr/>
            <p:nvPr/>
          </p:nvSpPr>
          <p:spPr>
            <a:xfrm>
              <a:off x="39259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638D3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944" name="文本框 943">
            <a:extLst>
              <a:ext uri="{FF2B5EF4-FFF2-40B4-BE49-F238E27FC236}">
                <a16:creationId xmlns:a16="http://schemas.microsoft.com/office/drawing/2014/main" id="{34E432A7-4F97-E088-83B6-4A22DC1A20BF}"/>
              </a:ext>
            </a:extLst>
          </p:cNvPr>
          <p:cNvSpPr txBox="1"/>
          <p:nvPr/>
        </p:nvSpPr>
        <p:spPr>
          <a:xfrm>
            <a:off x="3555997" y="4071627"/>
            <a:ext cx="5080004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3677749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6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" name="文本框 932">
            <a:extLst>
              <a:ext uri="{FF2B5EF4-FFF2-40B4-BE49-F238E27FC236}">
                <a16:creationId xmlns:a16="http://schemas.microsoft.com/office/drawing/2014/main" id="{2F2A2204-20FD-6F09-1FE7-DB1C6B3B88F7}"/>
              </a:ext>
            </a:extLst>
          </p:cNvPr>
          <p:cNvSpPr txBox="1"/>
          <p:nvPr/>
        </p:nvSpPr>
        <p:spPr>
          <a:xfrm>
            <a:off x="5065152" y="95913"/>
            <a:ext cx="21737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33C110A0-B7A7-B94D-CB11-0AF963D12D50}"/>
              </a:ext>
            </a:extLst>
          </p:cNvPr>
          <p:cNvSpPr/>
          <p:nvPr/>
        </p:nvSpPr>
        <p:spPr bwMode="auto">
          <a:xfrm>
            <a:off x="6342380" y="1166177"/>
            <a:ext cx="4472940" cy="995045"/>
          </a:xfrm>
          <a:custGeom>
            <a:avLst/>
            <a:gdLst>
              <a:gd name="T0" fmla="*/ 433 w 2183"/>
              <a:gd name="T1" fmla="*/ 0 h 483"/>
              <a:gd name="T2" fmla="*/ 1942 w 2183"/>
              <a:gd name="T3" fmla="*/ 0 h 483"/>
              <a:gd name="T4" fmla="*/ 2183 w 2183"/>
              <a:gd name="T5" fmla="*/ 241 h 483"/>
              <a:gd name="T6" fmla="*/ 1942 w 2183"/>
              <a:gd name="T7" fmla="*/ 483 h 483"/>
              <a:gd name="T8" fmla="*/ 433 w 2183"/>
              <a:gd name="T9" fmla="*/ 483 h 483"/>
              <a:gd name="T10" fmla="*/ 0 w 2183"/>
              <a:gd name="T11" fmla="*/ 320 h 483"/>
              <a:gd name="T12" fmla="*/ 433 w 2183"/>
              <a:gd name="T13" fmla="*/ 0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83" h="483">
                <a:moveTo>
                  <a:pt x="433" y="0"/>
                </a:moveTo>
                <a:cubicBezTo>
                  <a:pt x="1942" y="0"/>
                  <a:pt x="1942" y="0"/>
                  <a:pt x="1942" y="0"/>
                </a:cubicBezTo>
                <a:cubicBezTo>
                  <a:pt x="2075" y="0"/>
                  <a:pt x="2183" y="108"/>
                  <a:pt x="2183" y="241"/>
                </a:cubicBezTo>
                <a:cubicBezTo>
                  <a:pt x="2183" y="375"/>
                  <a:pt x="2075" y="483"/>
                  <a:pt x="1942" y="483"/>
                </a:cubicBezTo>
                <a:cubicBezTo>
                  <a:pt x="433" y="483"/>
                  <a:pt x="433" y="483"/>
                  <a:pt x="433" y="483"/>
                </a:cubicBezTo>
                <a:cubicBezTo>
                  <a:pt x="272" y="483"/>
                  <a:pt x="205" y="265"/>
                  <a:pt x="0" y="320"/>
                </a:cubicBezTo>
                <a:cubicBezTo>
                  <a:pt x="81" y="239"/>
                  <a:pt x="256" y="0"/>
                  <a:pt x="433" y="0"/>
                </a:cubicBezTo>
                <a:close/>
              </a:path>
            </a:pathLst>
          </a:custGeom>
          <a:solidFill>
            <a:srgbClr val="92CF50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en-US" sz="2400" b="1">
              <a:solidFill>
                <a:schemeClr val="accent4"/>
              </a:solidFill>
            </a:endParaRPr>
          </a:p>
        </p:txBody>
      </p:sp>
      <p:grpSp>
        <p:nvGrpSpPr>
          <p:cNvPr id="4" name="Group 27">
            <a:extLst>
              <a:ext uri="{FF2B5EF4-FFF2-40B4-BE49-F238E27FC236}">
                <a16:creationId xmlns:a16="http://schemas.microsoft.com/office/drawing/2014/main" id="{FC9FD444-9BE1-DEEB-9FBF-BE7C4B3E41ED}"/>
              </a:ext>
            </a:extLst>
          </p:cNvPr>
          <p:cNvGrpSpPr/>
          <p:nvPr/>
        </p:nvGrpSpPr>
        <p:grpSpPr>
          <a:xfrm>
            <a:off x="5033645" y="1336992"/>
            <a:ext cx="1589405" cy="1077595"/>
            <a:chOff x="5155735" y="2183152"/>
            <a:chExt cx="1589476" cy="1077672"/>
          </a:xfrm>
        </p:grpSpPr>
        <p:sp>
          <p:nvSpPr>
            <p:cNvPr id="32" name="Freeform 6">
              <a:extLst>
                <a:ext uri="{FF2B5EF4-FFF2-40B4-BE49-F238E27FC236}">
                  <a16:creationId xmlns:a16="http://schemas.microsoft.com/office/drawing/2014/main" id="{B78FBB0E-20D3-F96B-E1F4-299174D2C308}"/>
                </a:ext>
              </a:extLst>
            </p:cNvPr>
            <p:cNvSpPr/>
            <p:nvPr/>
          </p:nvSpPr>
          <p:spPr bwMode="auto">
            <a:xfrm>
              <a:off x="5155735" y="2183152"/>
              <a:ext cx="1589476" cy="1077672"/>
            </a:xfrm>
            <a:custGeom>
              <a:avLst/>
              <a:gdLst>
                <a:gd name="T0" fmla="*/ 443 w 776"/>
                <a:gd name="T1" fmla="*/ 421 h 523"/>
                <a:gd name="T2" fmla="*/ 444 w 776"/>
                <a:gd name="T3" fmla="*/ 420 h 523"/>
                <a:gd name="T4" fmla="*/ 776 w 776"/>
                <a:gd name="T5" fmla="*/ 64 h 523"/>
                <a:gd name="T6" fmla="*/ 335 w 776"/>
                <a:gd name="T7" fmla="*/ 24 h 523"/>
                <a:gd name="T8" fmla="*/ 90 w 776"/>
                <a:gd name="T9" fmla="*/ 92 h 523"/>
                <a:gd name="T10" fmla="*/ 103 w 776"/>
                <a:gd name="T11" fmla="*/ 433 h 523"/>
                <a:gd name="T12" fmla="*/ 443 w 776"/>
                <a:gd name="T13" fmla="*/ 421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6" h="523">
                  <a:moveTo>
                    <a:pt x="443" y="421"/>
                  </a:moveTo>
                  <a:cubicBezTo>
                    <a:pt x="444" y="420"/>
                    <a:pt x="444" y="420"/>
                    <a:pt x="444" y="420"/>
                  </a:cubicBezTo>
                  <a:cubicBezTo>
                    <a:pt x="776" y="64"/>
                    <a:pt x="776" y="64"/>
                    <a:pt x="776" y="64"/>
                  </a:cubicBezTo>
                  <a:cubicBezTo>
                    <a:pt x="648" y="201"/>
                    <a:pt x="488" y="70"/>
                    <a:pt x="335" y="24"/>
                  </a:cubicBezTo>
                  <a:cubicBezTo>
                    <a:pt x="250" y="0"/>
                    <a:pt x="155" y="23"/>
                    <a:pt x="90" y="92"/>
                  </a:cubicBezTo>
                  <a:cubicBezTo>
                    <a:pt x="0" y="189"/>
                    <a:pt x="5" y="342"/>
                    <a:pt x="103" y="433"/>
                  </a:cubicBezTo>
                  <a:cubicBezTo>
                    <a:pt x="200" y="523"/>
                    <a:pt x="353" y="518"/>
                    <a:pt x="443" y="4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8A2E9EB9-8CDE-40C1-FB22-6C5550BAB3B7}"/>
                </a:ext>
              </a:extLst>
            </p:cNvPr>
            <p:cNvSpPr/>
            <p:nvPr/>
          </p:nvSpPr>
          <p:spPr bwMode="auto">
            <a:xfrm>
              <a:off x="5226137" y="2234435"/>
              <a:ext cx="952724" cy="955127"/>
            </a:xfrm>
            <a:custGeom>
              <a:avLst/>
              <a:gdLst>
                <a:gd name="T0" fmla="*/ 386 w 465"/>
                <a:gd name="T1" fmla="*/ 375 h 464"/>
                <a:gd name="T2" fmla="*/ 376 w 465"/>
                <a:gd name="T3" fmla="*/ 78 h 464"/>
                <a:gd name="T4" fmla="*/ 79 w 465"/>
                <a:gd name="T5" fmla="*/ 89 h 464"/>
                <a:gd name="T6" fmla="*/ 90 w 465"/>
                <a:gd name="T7" fmla="*/ 386 h 464"/>
                <a:gd name="T8" fmla="*/ 386 w 465"/>
                <a:gd name="T9" fmla="*/ 375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464">
                  <a:moveTo>
                    <a:pt x="386" y="375"/>
                  </a:moveTo>
                  <a:cubicBezTo>
                    <a:pt x="465" y="291"/>
                    <a:pt x="460" y="157"/>
                    <a:pt x="376" y="78"/>
                  </a:cubicBezTo>
                  <a:cubicBezTo>
                    <a:pt x="291" y="0"/>
                    <a:pt x="158" y="4"/>
                    <a:pt x="79" y="89"/>
                  </a:cubicBezTo>
                  <a:cubicBezTo>
                    <a:pt x="0" y="173"/>
                    <a:pt x="5" y="307"/>
                    <a:pt x="90" y="386"/>
                  </a:cubicBezTo>
                  <a:cubicBezTo>
                    <a:pt x="174" y="464"/>
                    <a:pt x="308" y="460"/>
                    <a:pt x="386" y="375"/>
                  </a:cubicBezTo>
                  <a:close/>
                </a:path>
              </a:pathLst>
            </a:cu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b="1">
                  <a:solidFill>
                    <a:schemeClr val="tx1"/>
                  </a:solidFill>
                </a:rPr>
                <a:t>01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5" name="Freeform 5">
            <a:extLst>
              <a:ext uri="{FF2B5EF4-FFF2-40B4-BE49-F238E27FC236}">
                <a16:creationId xmlns:a16="http://schemas.microsoft.com/office/drawing/2014/main" id="{AE038A06-BA1C-0750-0062-E38A13D93784}"/>
              </a:ext>
            </a:extLst>
          </p:cNvPr>
          <p:cNvSpPr/>
          <p:nvPr/>
        </p:nvSpPr>
        <p:spPr bwMode="auto">
          <a:xfrm flipH="1">
            <a:off x="1062355" y="2132012"/>
            <a:ext cx="4472940" cy="995045"/>
          </a:xfrm>
          <a:custGeom>
            <a:avLst/>
            <a:gdLst>
              <a:gd name="T0" fmla="*/ 433 w 2183"/>
              <a:gd name="T1" fmla="*/ 0 h 483"/>
              <a:gd name="T2" fmla="*/ 1942 w 2183"/>
              <a:gd name="T3" fmla="*/ 0 h 483"/>
              <a:gd name="T4" fmla="*/ 2183 w 2183"/>
              <a:gd name="T5" fmla="*/ 241 h 483"/>
              <a:gd name="T6" fmla="*/ 1942 w 2183"/>
              <a:gd name="T7" fmla="*/ 483 h 483"/>
              <a:gd name="T8" fmla="*/ 433 w 2183"/>
              <a:gd name="T9" fmla="*/ 483 h 483"/>
              <a:gd name="T10" fmla="*/ 0 w 2183"/>
              <a:gd name="T11" fmla="*/ 320 h 483"/>
              <a:gd name="T12" fmla="*/ 433 w 2183"/>
              <a:gd name="T13" fmla="*/ 0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83" h="483">
                <a:moveTo>
                  <a:pt x="433" y="0"/>
                </a:moveTo>
                <a:cubicBezTo>
                  <a:pt x="1942" y="0"/>
                  <a:pt x="1942" y="0"/>
                  <a:pt x="1942" y="0"/>
                </a:cubicBezTo>
                <a:cubicBezTo>
                  <a:pt x="2075" y="0"/>
                  <a:pt x="2183" y="108"/>
                  <a:pt x="2183" y="241"/>
                </a:cubicBezTo>
                <a:cubicBezTo>
                  <a:pt x="2183" y="375"/>
                  <a:pt x="2075" y="483"/>
                  <a:pt x="1942" y="483"/>
                </a:cubicBezTo>
                <a:cubicBezTo>
                  <a:pt x="433" y="483"/>
                  <a:pt x="433" y="483"/>
                  <a:pt x="433" y="483"/>
                </a:cubicBezTo>
                <a:cubicBezTo>
                  <a:pt x="272" y="483"/>
                  <a:pt x="205" y="265"/>
                  <a:pt x="0" y="320"/>
                </a:cubicBezTo>
                <a:cubicBezTo>
                  <a:pt x="81" y="239"/>
                  <a:pt x="256" y="0"/>
                  <a:pt x="433" y="0"/>
                </a:cubicBezTo>
                <a:close/>
              </a:path>
            </a:pathLst>
          </a:custGeom>
          <a:solidFill>
            <a:srgbClr val="638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>
              <a:solidFill>
                <a:schemeClr val="lt1"/>
              </a:solidFill>
              <a:latin typeface="+mn-ea"/>
            </a:endParaRPr>
          </a:p>
        </p:txBody>
      </p:sp>
      <p:grpSp>
        <p:nvGrpSpPr>
          <p:cNvPr id="6" name="Group 26">
            <a:extLst>
              <a:ext uri="{FF2B5EF4-FFF2-40B4-BE49-F238E27FC236}">
                <a16:creationId xmlns:a16="http://schemas.microsoft.com/office/drawing/2014/main" id="{6A16A190-C604-8165-0A66-06EE9AD98DBC}"/>
              </a:ext>
            </a:extLst>
          </p:cNvPr>
          <p:cNvGrpSpPr/>
          <p:nvPr/>
        </p:nvGrpSpPr>
        <p:grpSpPr>
          <a:xfrm>
            <a:off x="5253990" y="2302192"/>
            <a:ext cx="1589405" cy="1077595"/>
            <a:chOff x="5375906" y="3148615"/>
            <a:chExt cx="1589476" cy="1077672"/>
          </a:xfrm>
        </p:grpSpPr>
        <p:sp>
          <p:nvSpPr>
            <p:cNvPr id="30" name="Freeform 6">
              <a:extLst>
                <a:ext uri="{FF2B5EF4-FFF2-40B4-BE49-F238E27FC236}">
                  <a16:creationId xmlns:a16="http://schemas.microsoft.com/office/drawing/2014/main" id="{DA6651A1-DC7C-DF2D-B5AC-DFA68B756823}"/>
                </a:ext>
              </a:extLst>
            </p:cNvPr>
            <p:cNvSpPr/>
            <p:nvPr/>
          </p:nvSpPr>
          <p:spPr bwMode="auto">
            <a:xfrm flipH="1">
              <a:off x="5375906" y="3148615"/>
              <a:ext cx="1589476" cy="1077672"/>
            </a:xfrm>
            <a:custGeom>
              <a:avLst/>
              <a:gdLst>
                <a:gd name="T0" fmla="*/ 443 w 776"/>
                <a:gd name="T1" fmla="*/ 421 h 523"/>
                <a:gd name="T2" fmla="*/ 444 w 776"/>
                <a:gd name="T3" fmla="*/ 420 h 523"/>
                <a:gd name="T4" fmla="*/ 776 w 776"/>
                <a:gd name="T5" fmla="*/ 64 h 523"/>
                <a:gd name="T6" fmla="*/ 335 w 776"/>
                <a:gd name="T7" fmla="*/ 24 h 523"/>
                <a:gd name="T8" fmla="*/ 90 w 776"/>
                <a:gd name="T9" fmla="*/ 92 h 523"/>
                <a:gd name="T10" fmla="*/ 103 w 776"/>
                <a:gd name="T11" fmla="*/ 433 h 523"/>
                <a:gd name="T12" fmla="*/ 443 w 776"/>
                <a:gd name="T13" fmla="*/ 421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6" h="523">
                  <a:moveTo>
                    <a:pt x="443" y="421"/>
                  </a:moveTo>
                  <a:cubicBezTo>
                    <a:pt x="444" y="420"/>
                    <a:pt x="444" y="420"/>
                    <a:pt x="444" y="420"/>
                  </a:cubicBezTo>
                  <a:cubicBezTo>
                    <a:pt x="776" y="64"/>
                    <a:pt x="776" y="64"/>
                    <a:pt x="776" y="64"/>
                  </a:cubicBezTo>
                  <a:cubicBezTo>
                    <a:pt x="648" y="201"/>
                    <a:pt x="488" y="70"/>
                    <a:pt x="335" y="24"/>
                  </a:cubicBezTo>
                  <a:cubicBezTo>
                    <a:pt x="250" y="0"/>
                    <a:pt x="155" y="23"/>
                    <a:pt x="90" y="92"/>
                  </a:cubicBezTo>
                  <a:cubicBezTo>
                    <a:pt x="0" y="189"/>
                    <a:pt x="5" y="342"/>
                    <a:pt x="103" y="433"/>
                  </a:cubicBezTo>
                  <a:cubicBezTo>
                    <a:pt x="200" y="523"/>
                    <a:pt x="353" y="518"/>
                    <a:pt x="443" y="4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31" name="Freeform 7">
              <a:extLst>
                <a:ext uri="{FF2B5EF4-FFF2-40B4-BE49-F238E27FC236}">
                  <a16:creationId xmlns:a16="http://schemas.microsoft.com/office/drawing/2014/main" id="{3C01804F-C2A8-35F6-9967-558A4BD62AD1}"/>
                </a:ext>
              </a:extLst>
            </p:cNvPr>
            <p:cNvSpPr/>
            <p:nvPr/>
          </p:nvSpPr>
          <p:spPr bwMode="auto">
            <a:xfrm flipH="1">
              <a:off x="5941774" y="3200277"/>
              <a:ext cx="952724" cy="955127"/>
            </a:xfrm>
            <a:custGeom>
              <a:avLst/>
              <a:gdLst>
                <a:gd name="T0" fmla="*/ 386 w 465"/>
                <a:gd name="T1" fmla="*/ 375 h 464"/>
                <a:gd name="T2" fmla="*/ 376 w 465"/>
                <a:gd name="T3" fmla="*/ 78 h 464"/>
                <a:gd name="T4" fmla="*/ 79 w 465"/>
                <a:gd name="T5" fmla="*/ 89 h 464"/>
                <a:gd name="T6" fmla="*/ 90 w 465"/>
                <a:gd name="T7" fmla="*/ 386 h 464"/>
                <a:gd name="T8" fmla="*/ 386 w 465"/>
                <a:gd name="T9" fmla="*/ 375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464">
                  <a:moveTo>
                    <a:pt x="386" y="375"/>
                  </a:moveTo>
                  <a:cubicBezTo>
                    <a:pt x="465" y="291"/>
                    <a:pt x="460" y="157"/>
                    <a:pt x="376" y="78"/>
                  </a:cubicBezTo>
                  <a:cubicBezTo>
                    <a:pt x="291" y="0"/>
                    <a:pt x="158" y="4"/>
                    <a:pt x="79" y="89"/>
                  </a:cubicBezTo>
                  <a:cubicBezTo>
                    <a:pt x="0" y="173"/>
                    <a:pt x="5" y="307"/>
                    <a:pt x="90" y="386"/>
                  </a:cubicBezTo>
                  <a:cubicBezTo>
                    <a:pt x="174" y="464"/>
                    <a:pt x="308" y="460"/>
                    <a:pt x="386" y="375"/>
                  </a:cubicBezTo>
                  <a:close/>
                </a:path>
              </a:pathLst>
            </a:cu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b="1">
                  <a:solidFill>
                    <a:schemeClr val="tx1"/>
                  </a:solidFill>
                </a:rPr>
                <a:t>02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7" name="Freeform 5">
            <a:extLst>
              <a:ext uri="{FF2B5EF4-FFF2-40B4-BE49-F238E27FC236}">
                <a16:creationId xmlns:a16="http://schemas.microsoft.com/office/drawing/2014/main" id="{C4F31D16-C1A2-B761-BB48-0770A1FCF1CD}"/>
              </a:ext>
            </a:extLst>
          </p:cNvPr>
          <p:cNvSpPr/>
          <p:nvPr/>
        </p:nvSpPr>
        <p:spPr bwMode="auto">
          <a:xfrm>
            <a:off x="6412865" y="3097212"/>
            <a:ext cx="4472940" cy="995045"/>
          </a:xfrm>
          <a:custGeom>
            <a:avLst/>
            <a:gdLst>
              <a:gd name="T0" fmla="*/ 433 w 2183"/>
              <a:gd name="T1" fmla="*/ 0 h 483"/>
              <a:gd name="T2" fmla="*/ 1942 w 2183"/>
              <a:gd name="T3" fmla="*/ 0 h 483"/>
              <a:gd name="T4" fmla="*/ 2183 w 2183"/>
              <a:gd name="T5" fmla="*/ 241 h 483"/>
              <a:gd name="T6" fmla="*/ 1942 w 2183"/>
              <a:gd name="T7" fmla="*/ 483 h 483"/>
              <a:gd name="T8" fmla="*/ 433 w 2183"/>
              <a:gd name="T9" fmla="*/ 483 h 483"/>
              <a:gd name="T10" fmla="*/ 0 w 2183"/>
              <a:gd name="T11" fmla="*/ 320 h 483"/>
              <a:gd name="T12" fmla="*/ 433 w 2183"/>
              <a:gd name="T13" fmla="*/ 0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83" h="483">
                <a:moveTo>
                  <a:pt x="433" y="0"/>
                </a:moveTo>
                <a:cubicBezTo>
                  <a:pt x="1942" y="0"/>
                  <a:pt x="1942" y="0"/>
                  <a:pt x="1942" y="0"/>
                </a:cubicBezTo>
                <a:cubicBezTo>
                  <a:pt x="2075" y="0"/>
                  <a:pt x="2183" y="108"/>
                  <a:pt x="2183" y="241"/>
                </a:cubicBezTo>
                <a:cubicBezTo>
                  <a:pt x="2183" y="375"/>
                  <a:pt x="2075" y="483"/>
                  <a:pt x="1942" y="483"/>
                </a:cubicBezTo>
                <a:cubicBezTo>
                  <a:pt x="433" y="483"/>
                  <a:pt x="433" y="483"/>
                  <a:pt x="433" y="483"/>
                </a:cubicBezTo>
                <a:cubicBezTo>
                  <a:pt x="272" y="483"/>
                  <a:pt x="205" y="265"/>
                  <a:pt x="0" y="320"/>
                </a:cubicBezTo>
                <a:cubicBezTo>
                  <a:pt x="81" y="239"/>
                  <a:pt x="256" y="0"/>
                  <a:pt x="433" y="0"/>
                </a:cubicBezTo>
                <a:close/>
              </a:path>
            </a:pathLst>
          </a:custGeom>
          <a:solidFill>
            <a:srgbClr val="638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 dirty="0">
              <a:solidFill>
                <a:schemeClr val="lt1"/>
              </a:solidFill>
              <a:latin typeface="+mn-ea"/>
            </a:endParaRPr>
          </a:p>
        </p:txBody>
      </p:sp>
      <p:grpSp>
        <p:nvGrpSpPr>
          <p:cNvPr id="8" name="Group 25">
            <a:extLst>
              <a:ext uri="{FF2B5EF4-FFF2-40B4-BE49-F238E27FC236}">
                <a16:creationId xmlns:a16="http://schemas.microsoft.com/office/drawing/2014/main" id="{658E905E-30C1-3CE1-FD1D-42F7D98161BA}"/>
              </a:ext>
            </a:extLst>
          </p:cNvPr>
          <p:cNvGrpSpPr/>
          <p:nvPr/>
        </p:nvGrpSpPr>
        <p:grpSpPr>
          <a:xfrm>
            <a:off x="5104765" y="3268027"/>
            <a:ext cx="1589405" cy="1077595"/>
            <a:chOff x="5226619" y="4114078"/>
            <a:chExt cx="1589476" cy="1077672"/>
          </a:xfrm>
        </p:grpSpPr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id="{15047CE7-0A2A-C675-FB6E-0C2CA000F22A}"/>
                </a:ext>
              </a:extLst>
            </p:cNvPr>
            <p:cNvSpPr/>
            <p:nvPr/>
          </p:nvSpPr>
          <p:spPr bwMode="auto">
            <a:xfrm>
              <a:off x="5226619" y="4114078"/>
              <a:ext cx="1589476" cy="1077672"/>
            </a:xfrm>
            <a:custGeom>
              <a:avLst/>
              <a:gdLst>
                <a:gd name="T0" fmla="*/ 443 w 776"/>
                <a:gd name="T1" fmla="*/ 421 h 523"/>
                <a:gd name="T2" fmla="*/ 444 w 776"/>
                <a:gd name="T3" fmla="*/ 420 h 523"/>
                <a:gd name="T4" fmla="*/ 776 w 776"/>
                <a:gd name="T5" fmla="*/ 64 h 523"/>
                <a:gd name="T6" fmla="*/ 335 w 776"/>
                <a:gd name="T7" fmla="*/ 24 h 523"/>
                <a:gd name="T8" fmla="*/ 90 w 776"/>
                <a:gd name="T9" fmla="*/ 92 h 523"/>
                <a:gd name="T10" fmla="*/ 103 w 776"/>
                <a:gd name="T11" fmla="*/ 433 h 523"/>
                <a:gd name="T12" fmla="*/ 443 w 776"/>
                <a:gd name="T13" fmla="*/ 421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6" h="523">
                  <a:moveTo>
                    <a:pt x="443" y="421"/>
                  </a:moveTo>
                  <a:cubicBezTo>
                    <a:pt x="444" y="420"/>
                    <a:pt x="444" y="420"/>
                    <a:pt x="444" y="420"/>
                  </a:cubicBezTo>
                  <a:cubicBezTo>
                    <a:pt x="776" y="64"/>
                    <a:pt x="776" y="64"/>
                    <a:pt x="776" y="64"/>
                  </a:cubicBezTo>
                  <a:cubicBezTo>
                    <a:pt x="648" y="201"/>
                    <a:pt x="488" y="70"/>
                    <a:pt x="335" y="24"/>
                  </a:cubicBezTo>
                  <a:cubicBezTo>
                    <a:pt x="250" y="0"/>
                    <a:pt x="155" y="23"/>
                    <a:pt x="90" y="92"/>
                  </a:cubicBezTo>
                  <a:cubicBezTo>
                    <a:pt x="0" y="189"/>
                    <a:pt x="5" y="342"/>
                    <a:pt x="103" y="433"/>
                  </a:cubicBezTo>
                  <a:cubicBezTo>
                    <a:pt x="200" y="523"/>
                    <a:pt x="353" y="518"/>
                    <a:pt x="443" y="4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9286482C-27F6-91D1-4774-8DED049D9EE2}"/>
                </a:ext>
              </a:extLst>
            </p:cNvPr>
            <p:cNvSpPr/>
            <p:nvPr/>
          </p:nvSpPr>
          <p:spPr bwMode="auto">
            <a:xfrm>
              <a:off x="5297503" y="4165740"/>
              <a:ext cx="952724" cy="955127"/>
            </a:xfrm>
            <a:custGeom>
              <a:avLst/>
              <a:gdLst>
                <a:gd name="T0" fmla="*/ 386 w 465"/>
                <a:gd name="T1" fmla="*/ 375 h 464"/>
                <a:gd name="T2" fmla="*/ 376 w 465"/>
                <a:gd name="T3" fmla="*/ 78 h 464"/>
                <a:gd name="T4" fmla="*/ 79 w 465"/>
                <a:gd name="T5" fmla="*/ 89 h 464"/>
                <a:gd name="T6" fmla="*/ 90 w 465"/>
                <a:gd name="T7" fmla="*/ 386 h 464"/>
                <a:gd name="T8" fmla="*/ 386 w 465"/>
                <a:gd name="T9" fmla="*/ 375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464">
                  <a:moveTo>
                    <a:pt x="386" y="375"/>
                  </a:moveTo>
                  <a:cubicBezTo>
                    <a:pt x="465" y="291"/>
                    <a:pt x="460" y="157"/>
                    <a:pt x="376" y="78"/>
                  </a:cubicBezTo>
                  <a:cubicBezTo>
                    <a:pt x="291" y="0"/>
                    <a:pt x="158" y="4"/>
                    <a:pt x="79" y="89"/>
                  </a:cubicBezTo>
                  <a:cubicBezTo>
                    <a:pt x="0" y="173"/>
                    <a:pt x="5" y="307"/>
                    <a:pt x="90" y="386"/>
                  </a:cubicBezTo>
                  <a:cubicBezTo>
                    <a:pt x="174" y="464"/>
                    <a:pt x="308" y="460"/>
                    <a:pt x="386" y="375"/>
                  </a:cubicBezTo>
                  <a:close/>
                </a:path>
              </a:pathLst>
            </a:cu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b="1">
                  <a:solidFill>
                    <a:schemeClr val="tx1"/>
                  </a:solidFill>
                </a:rPr>
                <a:t>03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9" name="Freeform 5">
            <a:extLst>
              <a:ext uri="{FF2B5EF4-FFF2-40B4-BE49-F238E27FC236}">
                <a16:creationId xmlns:a16="http://schemas.microsoft.com/office/drawing/2014/main" id="{64FBA30F-CA14-4D3C-F812-9A9FEA40718B}"/>
              </a:ext>
            </a:extLst>
          </p:cNvPr>
          <p:cNvSpPr/>
          <p:nvPr/>
        </p:nvSpPr>
        <p:spPr bwMode="auto">
          <a:xfrm flipH="1">
            <a:off x="1062355" y="4063047"/>
            <a:ext cx="4472940" cy="995045"/>
          </a:xfrm>
          <a:custGeom>
            <a:avLst/>
            <a:gdLst>
              <a:gd name="T0" fmla="*/ 433 w 2183"/>
              <a:gd name="T1" fmla="*/ 0 h 483"/>
              <a:gd name="T2" fmla="*/ 1942 w 2183"/>
              <a:gd name="T3" fmla="*/ 0 h 483"/>
              <a:gd name="T4" fmla="*/ 2183 w 2183"/>
              <a:gd name="T5" fmla="*/ 241 h 483"/>
              <a:gd name="T6" fmla="*/ 1942 w 2183"/>
              <a:gd name="T7" fmla="*/ 483 h 483"/>
              <a:gd name="T8" fmla="*/ 433 w 2183"/>
              <a:gd name="T9" fmla="*/ 483 h 483"/>
              <a:gd name="T10" fmla="*/ 0 w 2183"/>
              <a:gd name="T11" fmla="*/ 320 h 483"/>
              <a:gd name="T12" fmla="*/ 433 w 2183"/>
              <a:gd name="T13" fmla="*/ 0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83" h="483">
                <a:moveTo>
                  <a:pt x="433" y="0"/>
                </a:moveTo>
                <a:cubicBezTo>
                  <a:pt x="1942" y="0"/>
                  <a:pt x="1942" y="0"/>
                  <a:pt x="1942" y="0"/>
                </a:cubicBezTo>
                <a:cubicBezTo>
                  <a:pt x="2075" y="0"/>
                  <a:pt x="2183" y="108"/>
                  <a:pt x="2183" y="241"/>
                </a:cubicBezTo>
                <a:cubicBezTo>
                  <a:pt x="2183" y="375"/>
                  <a:pt x="2075" y="483"/>
                  <a:pt x="1942" y="483"/>
                </a:cubicBezTo>
                <a:cubicBezTo>
                  <a:pt x="433" y="483"/>
                  <a:pt x="433" y="483"/>
                  <a:pt x="433" y="483"/>
                </a:cubicBezTo>
                <a:cubicBezTo>
                  <a:pt x="272" y="483"/>
                  <a:pt x="205" y="265"/>
                  <a:pt x="0" y="320"/>
                </a:cubicBezTo>
                <a:cubicBezTo>
                  <a:pt x="81" y="239"/>
                  <a:pt x="256" y="0"/>
                  <a:pt x="433" y="0"/>
                </a:cubicBezTo>
                <a:close/>
              </a:path>
            </a:pathLst>
          </a:custGeom>
          <a:solidFill>
            <a:srgbClr val="92CF50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en-US" sz="2400" b="1">
              <a:solidFill>
                <a:schemeClr val="accent4"/>
              </a:solidFill>
              <a:latin typeface="字魂59号-创粗黑" panose="00000500000000000000" charset="-122"/>
            </a:endParaRPr>
          </a:p>
        </p:txBody>
      </p:sp>
      <p:grpSp>
        <p:nvGrpSpPr>
          <p:cNvPr id="10" name="Group 24">
            <a:extLst>
              <a:ext uri="{FF2B5EF4-FFF2-40B4-BE49-F238E27FC236}">
                <a16:creationId xmlns:a16="http://schemas.microsoft.com/office/drawing/2014/main" id="{B01E0487-920A-BBDD-313E-81F06AE2A2B6}"/>
              </a:ext>
            </a:extLst>
          </p:cNvPr>
          <p:cNvGrpSpPr/>
          <p:nvPr/>
        </p:nvGrpSpPr>
        <p:grpSpPr>
          <a:xfrm>
            <a:off x="5253990" y="4233227"/>
            <a:ext cx="1589405" cy="1077595"/>
            <a:chOff x="5375906" y="5079542"/>
            <a:chExt cx="1589476" cy="1077672"/>
          </a:xfrm>
        </p:grpSpPr>
        <p:sp>
          <p:nvSpPr>
            <p:cNvPr id="26" name="Freeform 6">
              <a:extLst>
                <a:ext uri="{FF2B5EF4-FFF2-40B4-BE49-F238E27FC236}">
                  <a16:creationId xmlns:a16="http://schemas.microsoft.com/office/drawing/2014/main" id="{A78D5D97-4BD9-3312-80DD-CAEAAF3BC616}"/>
                </a:ext>
              </a:extLst>
            </p:cNvPr>
            <p:cNvSpPr/>
            <p:nvPr/>
          </p:nvSpPr>
          <p:spPr bwMode="auto">
            <a:xfrm flipH="1">
              <a:off x="5375906" y="5079542"/>
              <a:ext cx="1589476" cy="1077672"/>
            </a:xfrm>
            <a:custGeom>
              <a:avLst/>
              <a:gdLst>
                <a:gd name="T0" fmla="*/ 443 w 776"/>
                <a:gd name="T1" fmla="*/ 421 h 523"/>
                <a:gd name="T2" fmla="*/ 444 w 776"/>
                <a:gd name="T3" fmla="*/ 420 h 523"/>
                <a:gd name="T4" fmla="*/ 776 w 776"/>
                <a:gd name="T5" fmla="*/ 64 h 523"/>
                <a:gd name="T6" fmla="*/ 335 w 776"/>
                <a:gd name="T7" fmla="*/ 24 h 523"/>
                <a:gd name="T8" fmla="*/ 90 w 776"/>
                <a:gd name="T9" fmla="*/ 92 h 523"/>
                <a:gd name="T10" fmla="*/ 103 w 776"/>
                <a:gd name="T11" fmla="*/ 433 h 523"/>
                <a:gd name="T12" fmla="*/ 443 w 776"/>
                <a:gd name="T13" fmla="*/ 421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6" h="523">
                  <a:moveTo>
                    <a:pt x="443" y="421"/>
                  </a:moveTo>
                  <a:cubicBezTo>
                    <a:pt x="444" y="420"/>
                    <a:pt x="444" y="420"/>
                    <a:pt x="444" y="420"/>
                  </a:cubicBezTo>
                  <a:cubicBezTo>
                    <a:pt x="776" y="64"/>
                    <a:pt x="776" y="64"/>
                    <a:pt x="776" y="64"/>
                  </a:cubicBezTo>
                  <a:cubicBezTo>
                    <a:pt x="648" y="201"/>
                    <a:pt x="488" y="70"/>
                    <a:pt x="335" y="24"/>
                  </a:cubicBezTo>
                  <a:cubicBezTo>
                    <a:pt x="250" y="0"/>
                    <a:pt x="155" y="23"/>
                    <a:pt x="90" y="92"/>
                  </a:cubicBezTo>
                  <a:cubicBezTo>
                    <a:pt x="0" y="189"/>
                    <a:pt x="5" y="342"/>
                    <a:pt x="103" y="433"/>
                  </a:cubicBezTo>
                  <a:cubicBezTo>
                    <a:pt x="200" y="523"/>
                    <a:pt x="353" y="518"/>
                    <a:pt x="443" y="4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27" name="Freeform 7">
              <a:extLst>
                <a:ext uri="{FF2B5EF4-FFF2-40B4-BE49-F238E27FC236}">
                  <a16:creationId xmlns:a16="http://schemas.microsoft.com/office/drawing/2014/main" id="{8C0E82D0-DF66-DE4E-C1D1-2ABB0819AF77}"/>
                </a:ext>
              </a:extLst>
            </p:cNvPr>
            <p:cNvSpPr/>
            <p:nvPr/>
          </p:nvSpPr>
          <p:spPr bwMode="auto">
            <a:xfrm flipH="1">
              <a:off x="5941774" y="5131204"/>
              <a:ext cx="952724" cy="955127"/>
            </a:xfrm>
            <a:custGeom>
              <a:avLst/>
              <a:gdLst>
                <a:gd name="T0" fmla="*/ 386 w 465"/>
                <a:gd name="T1" fmla="*/ 375 h 464"/>
                <a:gd name="T2" fmla="*/ 376 w 465"/>
                <a:gd name="T3" fmla="*/ 78 h 464"/>
                <a:gd name="T4" fmla="*/ 79 w 465"/>
                <a:gd name="T5" fmla="*/ 89 h 464"/>
                <a:gd name="T6" fmla="*/ 90 w 465"/>
                <a:gd name="T7" fmla="*/ 386 h 464"/>
                <a:gd name="T8" fmla="*/ 386 w 465"/>
                <a:gd name="T9" fmla="*/ 375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464">
                  <a:moveTo>
                    <a:pt x="386" y="375"/>
                  </a:moveTo>
                  <a:cubicBezTo>
                    <a:pt x="465" y="291"/>
                    <a:pt x="460" y="157"/>
                    <a:pt x="376" y="78"/>
                  </a:cubicBezTo>
                  <a:cubicBezTo>
                    <a:pt x="291" y="0"/>
                    <a:pt x="158" y="4"/>
                    <a:pt x="79" y="89"/>
                  </a:cubicBezTo>
                  <a:cubicBezTo>
                    <a:pt x="0" y="173"/>
                    <a:pt x="5" y="307"/>
                    <a:pt x="90" y="386"/>
                  </a:cubicBezTo>
                  <a:cubicBezTo>
                    <a:pt x="174" y="464"/>
                    <a:pt x="308" y="460"/>
                    <a:pt x="386" y="375"/>
                  </a:cubicBezTo>
                  <a:close/>
                </a:path>
              </a:pathLst>
            </a:cu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b="1">
                  <a:solidFill>
                    <a:schemeClr val="tx1"/>
                  </a:solidFill>
                </a:rPr>
                <a:t>04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Group 44" descr="D:\51PPT模板网\51pptmoban.com\图片.jpg">
            <a:extLst>
              <a:ext uri="{FF2B5EF4-FFF2-40B4-BE49-F238E27FC236}">
                <a16:creationId xmlns:a16="http://schemas.microsoft.com/office/drawing/2014/main" id="{B1AD54EE-A64C-EE9C-5F52-9B708D0CE4EE}"/>
              </a:ext>
            </a:extLst>
          </p:cNvPr>
          <p:cNvGrpSpPr/>
          <p:nvPr/>
        </p:nvGrpSpPr>
        <p:grpSpPr>
          <a:xfrm>
            <a:off x="4326255" y="4293552"/>
            <a:ext cx="533400" cy="533400"/>
            <a:chOff x="9085263" y="2676525"/>
            <a:chExt cx="579437" cy="579438"/>
          </a:xfrm>
          <a:solidFill>
            <a:schemeClr val="bg1"/>
          </a:solidFill>
        </p:grpSpPr>
        <p:sp>
          <p:nvSpPr>
            <p:cNvPr id="23" name="Freeform 98">
              <a:extLst>
                <a:ext uri="{FF2B5EF4-FFF2-40B4-BE49-F238E27FC236}">
                  <a16:creationId xmlns:a16="http://schemas.microsoft.com/office/drawing/2014/main" id="{3A103F7C-F586-0839-B6AC-CF6E735C7C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85263" y="2676525"/>
              <a:ext cx="579437" cy="579438"/>
            </a:xfrm>
            <a:custGeom>
              <a:avLst/>
              <a:gdLst>
                <a:gd name="T0" fmla="*/ 199 w 3650"/>
                <a:gd name="T1" fmla="*/ 3163 h 3649"/>
                <a:gd name="T2" fmla="*/ 212 w 3650"/>
                <a:gd name="T3" fmla="*/ 3337 h 3649"/>
                <a:gd name="T4" fmla="*/ 345 w 3650"/>
                <a:gd name="T5" fmla="*/ 3450 h 3649"/>
                <a:gd name="T6" fmla="*/ 518 w 3650"/>
                <a:gd name="T7" fmla="*/ 3437 h 3649"/>
                <a:gd name="T8" fmla="*/ 941 w 3650"/>
                <a:gd name="T9" fmla="*/ 2387 h 3649"/>
                <a:gd name="T10" fmla="*/ 2326 w 3650"/>
                <a:gd name="T11" fmla="*/ 187 h 3649"/>
                <a:gd name="T12" fmla="*/ 1968 w 3650"/>
                <a:gd name="T13" fmla="*/ 245 h 3649"/>
                <a:gd name="T14" fmla="*/ 1639 w 3650"/>
                <a:gd name="T15" fmla="*/ 418 h 3649"/>
                <a:gd name="T16" fmla="*/ 1369 w 3650"/>
                <a:gd name="T17" fmla="*/ 710 h 3649"/>
                <a:gd name="T18" fmla="*/ 1216 w 3650"/>
                <a:gd name="T19" fmla="*/ 1080 h 3649"/>
                <a:gd name="T20" fmla="*/ 1201 w 3650"/>
                <a:gd name="T21" fmla="*/ 1487 h 3649"/>
                <a:gd name="T22" fmla="*/ 1327 w 3650"/>
                <a:gd name="T23" fmla="*/ 1867 h 3649"/>
                <a:gd name="T24" fmla="*/ 1582 w 3650"/>
                <a:gd name="T25" fmla="*/ 2181 h 3649"/>
                <a:gd name="T26" fmla="*/ 1916 w 3650"/>
                <a:gd name="T27" fmla="*/ 2383 h 3649"/>
                <a:gd name="T28" fmla="*/ 2288 w 3650"/>
                <a:gd name="T29" fmla="*/ 2458 h 3649"/>
                <a:gd name="T30" fmla="*/ 2663 w 3650"/>
                <a:gd name="T31" fmla="*/ 2408 h 3649"/>
                <a:gd name="T32" fmla="*/ 3007 w 3650"/>
                <a:gd name="T33" fmla="*/ 2232 h 3649"/>
                <a:gd name="T34" fmla="*/ 3283 w 3650"/>
                <a:gd name="T35" fmla="*/ 1936 h 3649"/>
                <a:gd name="T36" fmla="*/ 3437 w 3650"/>
                <a:gd name="T37" fmla="*/ 1566 h 3649"/>
                <a:gd name="T38" fmla="*/ 3451 w 3650"/>
                <a:gd name="T39" fmla="*/ 1159 h 3649"/>
                <a:gd name="T40" fmla="*/ 3324 w 3650"/>
                <a:gd name="T41" fmla="*/ 779 h 3649"/>
                <a:gd name="T42" fmla="*/ 3073 w 3650"/>
                <a:gd name="T43" fmla="*/ 467 h 3649"/>
                <a:gd name="T44" fmla="*/ 2754 w 3650"/>
                <a:gd name="T45" fmla="*/ 270 h 3649"/>
                <a:gd name="T46" fmla="*/ 2399 w 3650"/>
                <a:gd name="T47" fmla="*/ 189 h 3649"/>
                <a:gd name="T48" fmla="*/ 2579 w 3650"/>
                <a:gd name="T49" fmla="*/ 23 h 3649"/>
                <a:gd name="T50" fmla="*/ 2980 w 3650"/>
                <a:gd name="T51" fmla="*/ 172 h 3649"/>
                <a:gd name="T52" fmla="*/ 3323 w 3650"/>
                <a:gd name="T53" fmla="*/ 451 h 3649"/>
                <a:gd name="T54" fmla="*/ 3549 w 3650"/>
                <a:gd name="T55" fmla="*/ 816 h 3649"/>
                <a:gd name="T56" fmla="*/ 3647 w 3650"/>
                <a:gd name="T57" fmla="*/ 1236 h 3649"/>
                <a:gd name="T58" fmla="*/ 3605 w 3650"/>
                <a:gd name="T59" fmla="*/ 1667 h 3649"/>
                <a:gd name="T60" fmla="*/ 3429 w 3650"/>
                <a:gd name="T61" fmla="*/ 2057 h 3649"/>
                <a:gd name="T62" fmla="*/ 3127 w 3650"/>
                <a:gd name="T63" fmla="*/ 2378 h 3649"/>
                <a:gd name="T64" fmla="*/ 2744 w 3650"/>
                <a:gd name="T65" fmla="*/ 2579 h 3649"/>
                <a:gd name="T66" fmla="*/ 2326 w 3650"/>
                <a:gd name="T67" fmla="*/ 2647 h 3649"/>
                <a:gd name="T68" fmla="*/ 1909 w 3650"/>
                <a:gd name="T69" fmla="*/ 2579 h 3649"/>
                <a:gd name="T70" fmla="*/ 1527 w 3650"/>
                <a:gd name="T71" fmla="*/ 2379 h 3649"/>
                <a:gd name="T72" fmla="*/ 1482 w 3650"/>
                <a:gd name="T73" fmla="*/ 2672 h 3649"/>
                <a:gd name="T74" fmla="*/ 1473 w 3650"/>
                <a:gd name="T75" fmla="*/ 2760 h 3649"/>
                <a:gd name="T76" fmla="*/ 595 w 3650"/>
                <a:gd name="T77" fmla="*/ 3608 h 3649"/>
                <a:gd name="T78" fmla="*/ 368 w 3650"/>
                <a:gd name="T79" fmla="*/ 3647 h 3649"/>
                <a:gd name="T80" fmla="*/ 157 w 3650"/>
                <a:gd name="T81" fmla="*/ 3558 h 3649"/>
                <a:gd name="T82" fmla="*/ 23 w 3650"/>
                <a:gd name="T83" fmla="*/ 3371 h 3649"/>
                <a:gd name="T84" fmla="*/ 10 w 3650"/>
                <a:gd name="T85" fmla="*/ 3141 h 3649"/>
                <a:gd name="T86" fmla="*/ 122 w 3650"/>
                <a:gd name="T87" fmla="*/ 2940 h 3649"/>
                <a:gd name="T88" fmla="*/ 941 w 3650"/>
                <a:gd name="T89" fmla="*/ 2160 h 3649"/>
                <a:gd name="T90" fmla="*/ 1168 w 3650"/>
                <a:gd name="T91" fmla="*/ 2348 h 3649"/>
                <a:gd name="T92" fmla="*/ 1136 w 3650"/>
                <a:gd name="T93" fmla="*/ 1905 h 3649"/>
                <a:gd name="T94" fmla="*/ 1013 w 3650"/>
                <a:gd name="T95" fmla="*/ 1497 h 3649"/>
                <a:gd name="T96" fmla="*/ 1028 w 3650"/>
                <a:gd name="T97" fmla="*/ 1063 h 3649"/>
                <a:gd name="T98" fmla="*/ 1178 w 3650"/>
                <a:gd name="T99" fmla="*/ 662 h 3649"/>
                <a:gd name="T100" fmla="*/ 1456 w 3650"/>
                <a:gd name="T101" fmla="*/ 325 h 3649"/>
                <a:gd name="T102" fmla="*/ 1827 w 3650"/>
                <a:gd name="T103" fmla="*/ 96 h 3649"/>
                <a:gd name="T104" fmla="*/ 2241 w 3650"/>
                <a:gd name="T105" fmla="*/ 2 h 3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50" h="3649">
                  <a:moveTo>
                    <a:pt x="675" y="2654"/>
                  </a:moveTo>
                  <a:lnTo>
                    <a:pt x="254" y="3073"/>
                  </a:lnTo>
                  <a:lnTo>
                    <a:pt x="231" y="3100"/>
                  </a:lnTo>
                  <a:lnTo>
                    <a:pt x="212" y="3131"/>
                  </a:lnTo>
                  <a:lnTo>
                    <a:pt x="199" y="3163"/>
                  </a:lnTo>
                  <a:lnTo>
                    <a:pt x="190" y="3198"/>
                  </a:lnTo>
                  <a:lnTo>
                    <a:pt x="188" y="3234"/>
                  </a:lnTo>
                  <a:lnTo>
                    <a:pt x="190" y="3270"/>
                  </a:lnTo>
                  <a:lnTo>
                    <a:pt x="199" y="3304"/>
                  </a:lnTo>
                  <a:lnTo>
                    <a:pt x="212" y="3337"/>
                  </a:lnTo>
                  <a:lnTo>
                    <a:pt x="231" y="3367"/>
                  </a:lnTo>
                  <a:lnTo>
                    <a:pt x="254" y="3395"/>
                  </a:lnTo>
                  <a:lnTo>
                    <a:pt x="282" y="3418"/>
                  </a:lnTo>
                  <a:lnTo>
                    <a:pt x="312" y="3437"/>
                  </a:lnTo>
                  <a:lnTo>
                    <a:pt x="345" y="3450"/>
                  </a:lnTo>
                  <a:lnTo>
                    <a:pt x="379" y="3459"/>
                  </a:lnTo>
                  <a:lnTo>
                    <a:pt x="415" y="3461"/>
                  </a:lnTo>
                  <a:lnTo>
                    <a:pt x="451" y="3459"/>
                  </a:lnTo>
                  <a:lnTo>
                    <a:pt x="486" y="3450"/>
                  </a:lnTo>
                  <a:lnTo>
                    <a:pt x="518" y="3437"/>
                  </a:lnTo>
                  <a:lnTo>
                    <a:pt x="549" y="3418"/>
                  </a:lnTo>
                  <a:lnTo>
                    <a:pt x="576" y="3395"/>
                  </a:lnTo>
                  <a:lnTo>
                    <a:pt x="995" y="2974"/>
                  </a:lnTo>
                  <a:lnTo>
                    <a:pt x="675" y="2654"/>
                  </a:lnTo>
                  <a:close/>
                  <a:moveTo>
                    <a:pt x="941" y="2387"/>
                  </a:moveTo>
                  <a:lnTo>
                    <a:pt x="807" y="2521"/>
                  </a:lnTo>
                  <a:lnTo>
                    <a:pt x="1128" y="2842"/>
                  </a:lnTo>
                  <a:lnTo>
                    <a:pt x="1262" y="2708"/>
                  </a:lnTo>
                  <a:lnTo>
                    <a:pt x="941" y="2387"/>
                  </a:lnTo>
                  <a:close/>
                  <a:moveTo>
                    <a:pt x="2326" y="187"/>
                  </a:moveTo>
                  <a:lnTo>
                    <a:pt x="2253" y="189"/>
                  </a:lnTo>
                  <a:lnTo>
                    <a:pt x="2181" y="197"/>
                  </a:lnTo>
                  <a:lnTo>
                    <a:pt x="2109" y="208"/>
                  </a:lnTo>
                  <a:lnTo>
                    <a:pt x="2037" y="225"/>
                  </a:lnTo>
                  <a:lnTo>
                    <a:pt x="1968" y="245"/>
                  </a:lnTo>
                  <a:lnTo>
                    <a:pt x="1898" y="270"/>
                  </a:lnTo>
                  <a:lnTo>
                    <a:pt x="1831" y="301"/>
                  </a:lnTo>
                  <a:lnTo>
                    <a:pt x="1764" y="335"/>
                  </a:lnTo>
                  <a:lnTo>
                    <a:pt x="1701" y="374"/>
                  </a:lnTo>
                  <a:lnTo>
                    <a:pt x="1639" y="418"/>
                  </a:lnTo>
                  <a:lnTo>
                    <a:pt x="1579" y="467"/>
                  </a:lnTo>
                  <a:lnTo>
                    <a:pt x="1523" y="520"/>
                  </a:lnTo>
                  <a:lnTo>
                    <a:pt x="1467" y="580"/>
                  </a:lnTo>
                  <a:lnTo>
                    <a:pt x="1415" y="644"/>
                  </a:lnTo>
                  <a:lnTo>
                    <a:pt x="1369" y="710"/>
                  </a:lnTo>
                  <a:lnTo>
                    <a:pt x="1327" y="779"/>
                  </a:lnTo>
                  <a:lnTo>
                    <a:pt x="1292" y="851"/>
                  </a:lnTo>
                  <a:lnTo>
                    <a:pt x="1261" y="926"/>
                  </a:lnTo>
                  <a:lnTo>
                    <a:pt x="1235" y="1002"/>
                  </a:lnTo>
                  <a:lnTo>
                    <a:pt x="1216" y="1080"/>
                  </a:lnTo>
                  <a:lnTo>
                    <a:pt x="1201" y="1159"/>
                  </a:lnTo>
                  <a:lnTo>
                    <a:pt x="1192" y="1241"/>
                  </a:lnTo>
                  <a:lnTo>
                    <a:pt x="1190" y="1323"/>
                  </a:lnTo>
                  <a:lnTo>
                    <a:pt x="1192" y="1405"/>
                  </a:lnTo>
                  <a:lnTo>
                    <a:pt x="1201" y="1487"/>
                  </a:lnTo>
                  <a:lnTo>
                    <a:pt x="1216" y="1566"/>
                  </a:lnTo>
                  <a:lnTo>
                    <a:pt x="1235" y="1645"/>
                  </a:lnTo>
                  <a:lnTo>
                    <a:pt x="1261" y="1721"/>
                  </a:lnTo>
                  <a:lnTo>
                    <a:pt x="1292" y="1795"/>
                  </a:lnTo>
                  <a:lnTo>
                    <a:pt x="1327" y="1867"/>
                  </a:lnTo>
                  <a:lnTo>
                    <a:pt x="1369" y="1936"/>
                  </a:lnTo>
                  <a:lnTo>
                    <a:pt x="1415" y="2003"/>
                  </a:lnTo>
                  <a:lnTo>
                    <a:pt x="1467" y="2066"/>
                  </a:lnTo>
                  <a:lnTo>
                    <a:pt x="1523" y="2126"/>
                  </a:lnTo>
                  <a:lnTo>
                    <a:pt x="1582" y="2181"/>
                  </a:lnTo>
                  <a:lnTo>
                    <a:pt x="1644" y="2232"/>
                  </a:lnTo>
                  <a:lnTo>
                    <a:pt x="1709" y="2277"/>
                  </a:lnTo>
                  <a:lnTo>
                    <a:pt x="1776" y="2317"/>
                  </a:lnTo>
                  <a:lnTo>
                    <a:pt x="1845" y="2353"/>
                  </a:lnTo>
                  <a:lnTo>
                    <a:pt x="1916" y="2383"/>
                  </a:lnTo>
                  <a:lnTo>
                    <a:pt x="1989" y="2408"/>
                  </a:lnTo>
                  <a:lnTo>
                    <a:pt x="2062" y="2428"/>
                  </a:lnTo>
                  <a:lnTo>
                    <a:pt x="2137" y="2443"/>
                  </a:lnTo>
                  <a:lnTo>
                    <a:pt x="2212" y="2453"/>
                  </a:lnTo>
                  <a:lnTo>
                    <a:pt x="2288" y="2458"/>
                  </a:lnTo>
                  <a:lnTo>
                    <a:pt x="2364" y="2458"/>
                  </a:lnTo>
                  <a:lnTo>
                    <a:pt x="2440" y="2453"/>
                  </a:lnTo>
                  <a:lnTo>
                    <a:pt x="2515" y="2443"/>
                  </a:lnTo>
                  <a:lnTo>
                    <a:pt x="2589" y="2428"/>
                  </a:lnTo>
                  <a:lnTo>
                    <a:pt x="2663" y="2408"/>
                  </a:lnTo>
                  <a:lnTo>
                    <a:pt x="2735" y="2383"/>
                  </a:lnTo>
                  <a:lnTo>
                    <a:pt x="2807" y="2353"/>
                  </a:lnTo>
                  <a:lnTo>
                    <a:pt x="2876" y="2317"/>
                  </a:lnTo>
                  <a:lnTo>
                    <a:pt x="2943" y="2277"/>
                  </a:lnTo>
                  <a:lnTo>
                    <a:pt x="3007" y="2232"/>
                  </a:lnTo>
                  <a:lnTo>
                    <a:pt x="3070" y="2181"/>
                  </a:lnTo>
                  <a:lnTo>
                    <a:pt x="3129" y="2126"/>
                  </a:lnTo>
                  <a:lnTo>
                    <a:pt x="3185" y="2066"/>
                  </a:lnTo>
                  <a:lnTo>
                    <a:pt x="3236" y="2003"/>
                  </a:lnTo>
                  <a:lnTo>
                    <a:pt x="3283" y="1936"/>
                  </a:lnTo>
                  <a:lnTo>
                    <a:pt x="3324" y="1867"/>
                  </a:lnTo>
                  <a:lnTo>
                    <a:pt x="3360" y="1795"/>
                  </a:lnTo>
                  <a:lnTo>
                    <a:pt x="3391" y="1721"/>
                  </a:lnTo>
                  <a:lnTo>
                    <a:pt x="3417" y="1645"/>
                  </a:lnTo>
                  <a:lnTo>
                    <a:pt x="3437" y="1566"/>
                  </a:lnTo>
                  <a:lnTo>
                    <a:pt x="3451" y="1487"/>
                  </a:lnTo>
                  <a:lnTo>
                    <a:pt x="3460" y="1405"/>
                  </a:lnTo>
                  <a:lnTo>
                    <a:pt x="3462" y="1323"/>
                  </a:lnTo>
                  <a:lnTo>
                    <a:pt x="3460" y="1241"/>
                  </a:lnTo>
                  <a:lnTo>
                    <a:pt x="3451" y="1159"/>
                  </a:lnTo>
                  <a:lnTo>
                    <a:pt x="3437" y="1080"/>
                  </a:lnTo>
                  <a:lnTo>
                    <a:pt x="3417" y="1002"/>
                  </a:lnTo>
                  <a:lnTo>
                    <a:pt x="3391" y="926"/>
                  </a:lnTo>
                  <a:lnTo>
                    <a:pt x="3360" y="851"/>
                  </a:lnTo>
                  <a:lnTo>
                    <a:pt x="3324" y="779"/>
                  </a:lnTo>
                  <a:lnTo>
                    <a:pt x="3283" y="710"/>
                  </a:lnTo>
                  <a:lnTo>
                    <a:pt x="3236" y="644"/>
                  </a:lnTo>
                  <a:lnTo>
                    <a:pt x="3185" y="580"/>
                  </a:lnTo>
                  <a:lnTo>
                    <a:pt x="3129" y="520"/>
                  </a:lnTo>
                  <a:lnTo>
                    <a:pt x="3073" y="467"/>
                  </a:lnTo>
                  <a:lnTo>
                    <a:pt x="3013" y="418"/>
                  </a:lnTo>
                  <a:lnTo>
                    <a:pt x="2951" y="374"/>
                  </a:lnTo>
                  <a:lnTo>
                    <a:pt x="2887" y="335"/>
                  </a:lnTo>
                  <a:lnTo>
                    <a:pt x="2822" y="300"/>
                  </a:lnTo>
                  <a:lnTo>
                    <a:pt x="2754" y="270"/>
                  </a:lnTo>
                  <a:lnTo>
                    <a:pt x="2684" y="245"/>
                  </a:lnTo>
                  <a:lnTo>
                    <a:pt x="2615" y="225"/>
                  </a:lnTo>
                  <a:lnTo>
                    <a:pt x="2543" y="208"/>
                  </a:lnTo>
                  <a:lnTo>
                    <a:pt x="2471" y="197"/>
                  </a:lnTo>
                  <a:lnTo>
                    <a:pt x="2399" y="189"/>
                  </a:lnTo>
                  <a:lnTo>
                    <a:pt x="2326" y="187"/>
                  </a:lnTo>
                  <a:close/>
                  <a:moveTo>
                    <a:pt x="2326" y="0"/>
                  </a:moveTo>
                  <a:lnTo>
                    <a:pt x="2411" y="2"/>
                  </a:lnTo>
                  <a:lnTo>
                    <a:pt x="2495" y="10"/>
                  </a:lnTo>
                  <a:lnTo>
                    <a:pt x="2579" y="23"/>
                  </a:lnTo>
                  <a:lnTo>
                    <a:pt x="2662" y="42"/>
                  </a:lnTo>
                  <a:lnTo>
                    <a:pt x="2744" y="66"/>
                  </a:lnTo>
                  <a:lnTo>
                    <a:pt x="2825" y="96"/>
                  </a:lnTo>
                  <a:lnTo>
                    <a:pt x="2903" y="132"/>
                  </a:lnTo>
                  <a:lnTo>
                    <a:pt x="2980" y="172"/>
                  </a:lnTo>
                  <a:lnTo>
                    <a:pt x="3055" y="217"/>
                  </a:lnTo>
                  <a:lnTo>
                    <a:pt x="3127" y="269"/>
                  </a:lnTo>
                  <a:lnTo>
                    <a:pt x="3197" y="325"/>
                  </a:lnTo>
                  <a:lnTo>
                    <a:pt x="3262" y="387"/>
                  </a:lnTo>
                  <a:lnTo>
                    <a:pt x="3323" y="451"/>
                  </a:lnTo>
                  <a:lnTo>
                    <a:pt x="3378" y="519"/>
                  </a:lnTo>
                  <a:lnTo>
                    <a:pt x="3429" y="589"/>
                  </a:lnTo>
                  <a:lnTo>
                    <a:pt x="3474" y="662"/>
                  </a:lnTo>
                  <a:lnTo>
                    <a:pt x="3514" y="738"/>
                  </a:lnTo>
                  <a:lnTo>
                    <a:pt x="3549" y="816"/>
                  </a:lnTo>
                  <a:lnTo>
                    <a:pt x="3580" y="896"/>
                  </a:lnTo>
                  <a:lnTo>
                    <a:pt x="3605" y="979"/>
                  </a:lnTo>
                  <a:lnTo>
                    <a:pt x="3625" y="1063"/>
                  </a:lnTo>
                  <a:lnTo>
                    <a:pt x="3639" y="1148"/>
                  </a:lnTo>
                  <a:lnTo>
                    <a:pt x="3647" y="1236"/>
                  </a:lnTo>
                  <a:lnTo>
                    <a:pt x="3650" y="1323"/>
                  </a:lnTo>
                  <a:lnTo>
                    <a:pt x="3647" y="1411"/>
                  </a:lnTo>
                  <a:lnTo>
                    <a:pt x="3639" y="1498"/>
                  </a:lnTo>
                  <a:lnTo>
                    <a:pt x="3625" y="1583"/>
                  </a:lnTo>
                  <a:lnTo>
                    <a:pt x="3605" y="1667"/>
                  </a:lnTo>
                  <a:lnTo>
                    <a:pt x="3580" y="1750"/>
                  </a:lnTo>
                  <a:lnTo>
                    <a:pt x="3549" y="1830"/>
                  </a:lnTo>
                  <a:lnTo>
                    <a:pt x="3514" y="1908"/>
                  </a:lnTo>
                  <a:lnTo>
                    <a:pt x="3474" y="1984"/>
                  </a:lnTo>
                  <a:lnTo>
                    <a:pt x="3429" y="2057"/>
                  </a:lnTo>
                  <a:lnTo>
                    <a:pt x="3378" y="2128"/>
                  </a:lnTo>
                  <a:lnTo>
                    <a:pt x="3323" y="2196"/>
                  </a:lnTo>
                  <a:lnTo>
                    <a:pt x="3262" y="2260"/>
                  </a:lnTo>
                  <a:lnTo>
                    <a:pt x="3197" y="2321"/>
                  </a:lnTo>
                  <a:lnTo>
                    <a:pt x="3127" y="2378"/>
                  </a:lnTo>
                  <a:lnTo>
                    <a:pt x="3055" y="2429"/>
                  </a:lnTo>
                  <a:lnTo>
                    <a:pt x="2980" y="2474"/>
                  </a:lnTo>
                  <a:lnTo>
                    <a:pt x="2903" y="2514"/>
                  </a:lnTo>
                  <a:lnTo>
                    <a:pt x="2825" y="2550"/>
                  </a:lnTo>
                  <a:lnTo>
                    <a:pt x="2744" y="2579"/>
                  </a:lnTo>
                  <a:lnTo>
                    <a:pt x="2662" y="2604"/>
                  </a:lnTo>
                  <a:lnTo>
                    <a:pt x="2579" y="2623"/>
                  </a:lnTo>
                  <a:lnTo>
                    <a:pt x="2495" y="2636"/>
                  </a:lnTo>
                  <a:lnTo>
                    <a:pt x="2411" y="2644"/>
                  </a:lnTo>
                  <a:lnTo>
                    <a:pt x="2326" y="2647"/>
                  </a:lnTo>
                  <a:lnTo>
                    <a:pt x="2242" y="2644"/>
                  </a:lnTo>
                  <a:lnTo>
                    <a:pt x="2158" y="2636"/>
                  </a:lnTo>
                  <a:lnTo>
                    <a:pt x="2074" y="2623"/>
                  </a:lnTo>
                  <a:lnTo>
                    <a:pt x="1991" y="2604"/>
                  </a:lnTo>
                  <a:lnTo>
                    <a:pt x="1909" y="2579"/>
                  </a:lnTo>
                  <a:lnTo>
                    <a:pt x="1829" y="2551"/>
                  </a:lnTo>
                  <a:lnTo>
                    <a:pt x="1751" y="2515"/>
                  </a:lnTo>
                  <a:lnTo>
                    <a:pt x="1673" y="2475"/>
                  </a:lnTo>
                  <a:lnTo>
                    <a:pt x="1599" y="2430"/>
                  </a:lnTo>
                  <a:lnTo>
                    <a:pt x="1527" y="2379"/>
                  </a:lnTo>
                  <a:lnTo>
                    <a:pt x="1459" y="2323"/>
                  </a:lnTo>
                  <a:lnTo>
                    <a:pt x="1301" y="2481"/>
                  </a:lnTo>
                  <a:lnTo>
                    <a:pt x="1461" y="2641"/>
                  </a:lnTo>
                  <a:lnTo>
                    <a:pt x="1473" y="2656"/>
                  </a:lnTo>
                  <a:lnTo>
                    <a:pt x="1482" y="2672"/>
                  </a:lnTo>
                  <a:lnTo>
                    <a:pt x="1488" y="2690"/>
                  </a:lnTo>
                  <a:lnTo>
                    <a:pt x="1489" y="2708"/>
                  </a:lnTo>
                  <a:lnTo>
                    <a:pt x="1488" y="2727"/>
                  </a:lnTo>
                  <a:lnTo>
                    <a:pt x="1482" y="2744"/>
                  </a:lnTo>
                  <a:lnTo>
                    <a:pt x="1473" y="2760"/>
                  </a:lnTo>
                  <a:lnTo>
                    <a:pt x="1461" y="2774"/>
                  </a:lnTo>
                  <a:lnTo>
                    <a:pt x="709" y="3527"/>
                  </a:lnTo>
                  <a:lnTo>
                    <a:pt x="674" y="3558"/>
                  </a:lnTo>
                  <a:lnTo>
                    <a:pt x="636" y="3586"/>
                  </a:lnTo>
                  <a:lnTo>
                    <a:pt x="595" y="3608"/>
                  </a:lnTo>
                  <a:lnTo>
                    <a:pt x="552" y="3626"/>
                  </a:lnTo>
                  <a:lnTo>
                    <a:pt x="508" y="3639"/>
                  </a:lnTo>
                  <a:lnTo>
                    <a:pt x="462" y="3647"/>
                  </a:lnTo>
                  <a:lnTo>
                    <a:pt x="415" y="3649"/>
                  </a:lnTo>
                  <a:lnTo>
                    <a:pt x="368" y="3647"/>
                  </a:lnTo>
                  <a:lnTo>
                    <a:pt x="322" y="3639"/>
                  </a:lnTo>
                  <a:lnTo>
                    <a:pt x="278" y="3626"/>
                  </a:lnTo>
                  <a:lnTo>
                    <a:pt x="236" y="3608"/>
                  </a:lnTo>
                  <a:lnTo>
                    <a:pt x="195" y="3586"/>
                  </a:lnTo>
                  <a:lnTo>
                    <a:pt x="157" y="3558"/>
                  </a:lnTo>
                  <a:lnTo>
                    <a:pt x="122" y="3527"/>
                  </a:lnTo>
                  <a:lnTo>
                    <a:pt x="91" y="3492"/>
                  </a:lnTo>
                  <a:lnTo>
                    <a:pt x="63" y="3454"/>
                  </a:lnTo>
                  <a:lnTo>
                    <a:pt x="41" y="3413"/>
                  </a:lnTo>
                  <a:lnTo>
                    <a:pt x="23" y="3371"/>
                  </a:lnTo>
                  <a:lnTo>
                    <a:pt x="10" y="3327"/>
                  </a:lnTo>
                  <a:lnTo>
                    <a:pt x="2" y="3281"/>
                  </a:lnTo>
                  <a:lnTo>
                    <a:pt x="0" y="3234"/>
                  </a:lnTo>
                  <a:lnTo>
                    <a:pt x="2" y="3187"/>
                  </a:lnTo>
                  <a:lnTo>
                    <a:pt x="10" y="3141"/>
                  </a:lnTo>
                  <a:lnTo>
                    <a:pt x="23" y="3097"/>
                  </a:lnTo>
                  <a:lnTo>
                    <a:pt x="41" y="3054"/>
                  </a:lnTo>
                  <a:lnTo>
                    <a:pt x="63" y="3013"/>
                  </a:lnTo>
                  <a:lnTo>
                    <a:pt x="91" y="2975"/>
                  </a:lnTo>
                  <a:lnTo>
                    <a:pt x="122" y="2940"/>
                  </a:lnTo>
                  <a:lnTo>
                    <a:pt x="875" y="2188"/>
                  </a:lnTo>
                  <a:lnTo>
                    <a:pt x="889" y="2176"/>
                  </a:lnTo>
                  <a:lnTo>
                    <a:pt x="905" y="2167"/>
                  </a:lnTo>
                  <a:lnTo>
                    <a:pt x="922" y="2161"/>
                  </a:lnTo>
                  <a:lnTo>
                    <a:pt x="941" y="2160"/>
                  </a:lnTo>
                  <a:lnTo>
                    <a:pt x="959" y="2161"/>
                  </a:lnTo>
                  <a:lnTo>
                    <a:pt x="977" y="2167"/>
                  </a:lnTo>
                  <a:lnTo>
                    <a:pt x="993" y="2176"/>
                  </a:lnTo>
                  <a:lnTo>
                    <a:pt x="1008" y="2188"/>
                  </a:lnTo>
                  <a:lnTo>
                    <a:pt x="1168" y="2348"/>
                  </a:lnTo>
                  <a:lnTo>
                    <a:pt x="1326" y="2190"/>
                  </a:lnTo>
                  <a:lnTo>
                    <a:pt x="1271" y="2124"/>
                  </a:lnTo>
                  <a:lnTo>
                    <a:pt x="1221" y="2053"/>
                  </a:lnTo>
                  <a:lnTo>
                    <a:pt x="1176" y="1980"/>
                  </a:lnTo>
                  <a:lnTo>
                    <a:pt x="1136" y="1905"/>
                  </a:lnTo>
                  <a:lnTo>
                    <a:pt x="1101" y="1827"/>
                  </a:lnTo>
                  <a:lnTo>
                    <a:pt x="1071" y="1747"/>
                  </a:lnTo>
                  <a:lnTo>
                    <a:pt x="1046" y="1666"/>
                  </a:lnTo>
                  <a:lnTo>
                    <a:pt x="1028" y="1582"/>
                  </a:lnTo>
                  <a:lnTo>
                    <a:pt x="1013" y="1497"/>
                  </a:lnTo>
                  <a:lnTo>
                    <a:pt x="1004" y="1410"/>
                  </a:lnTo>
                  <a:lnTo>
                    <a:pt x="1002" y="1323"/>
                  </a:lnTo>
                  <a:lnTo>
                    <a:pt x="1004" y="1236"/>
                  </a:lnTo>
                  <a:lnTo>
                    <a:pt x="1013" y="1148"/>
                  </a:lnTo>
                  <a:lnTo>
                    <a:pt x="1028" y="1063"/>
                  </a:lnTo>
                  <a:lnTo>
                    <a:pt x="1046" y="979"/>
                  </a:lnTo>
                  <a:lnTo>
                    <a:pt x="1072" y="896"/>
                  </a:lnTo>
                  <a:lnTo>
                    <a:pt x="1102" y="816"/>
                  </a:lnTo>
                  <a:lnTo>
                    <a:pt x="1137" y="738"/>
                  </a:lnTo>
                  <a:lnTo>
                    <a:pt x="1178" y="662"/>
                  </a:lnTo>
                  <a:lnTo>
                    <a:pt x="1223" y="589"/>
                  </a:lnTo>
                  <a:lnTo>
                    <a:pt x="1274" y="519"/>
                  </a:lnTo>
                  <a:lnTo>
                    <a:pt x="1329" y="451"/>
                  </a:lnTo>
                  <a:lnTo>
                    <a:pt x="1389" y="387"/>
                  </a:lnTo>
                  <a:lnTo>
                    <a:pt x="1456" y="325"/>
                  </a:lnTo>
                  <a:lnTo>
                    <a:pt x="1525" y="269"/>
                  </a:lnTo>
                  <a:lnTo>
                    <a:pt x="1597" y="217"/>
                  </a:lnTo>
                  <a:lnTo>
                    <a:pt x="1672" y="172"/>
                  </a:lnTo>
                  <a:lnTo>
                    <a:pt x="1749" y="132"/>
                  </a:lnTo>
                  <a:lnTo>
                    <a:pt x="1827" y="96"/>
                  </a:lnTo>
                  <a:lnTo>
                    <a:pt x="1908" y="66"/>
                  </a:lnTo>
                  <a:lnTo>
                    <a:pt x="1990" y="42"/>
                  </a:lnTo>
                  <a:lnTo>
                    <a:pt x="2073" y="23"/>
                  </a:lnTo>
                  <a:lnTo>
                    <a:pt x="2157" y="10"/>
                  </a:lnTo>
                  <a:lnTo>
                    <a:pt x="2241" y="2"/>
                  </a:lnTo>
                  <a:lnTo>
                    <a:pt x="23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字魂59号-创粗黑" panose="00000500000000000000" charset="-122"/>
              </a:endParaRPr>
            </a:p>
          </p:txBody>
        </p:sp>
        <p:sp>
          <p:nvSpPr>
            <p:cNvPr id="24" name="Freeform 99">
              <a:extLst>
                <a:ext uri="{FF2B5EF4-FFF2-40B4-BE49-F238E27FC236}">
                  <a16:creationId xmlns:a16="http://schemas.microsoft.com/office/drawing/2014/main" id="{3C4DDC4F-CB3F-5746-5247-98A1F35C86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09100" y="2741613"/>
              <a:ext cx="290512" cy="290513"/>
            </a:xfrm>
            <a:custGeom>
              <a:avLst/>
              <a:gdLst>
                <a:gd name="T0" fmla="*/ 793 w 1834"/>
                <a:gd name="T1" fmla="*/ 199 h 1834"/>
                <a:gd name="T2" fmla="*/ 613 w 1834"/>
                <a:gd name="T3" fmla="*/ 254 h 1834"/>
                <a:gd name="T4" fmla="*/ 450 w 1834"/>
                <a:gd name="T5" fmla="*/ 356 h 1834"/>
                <a:gd name="T6" fmla="*/ 318 w 1834"/>
                <a:gd name="T7" fmla="*/ 502 h 1834"/>
                <a:gd name="T8" fmla="*/ 230 w 1834"/>
                <a:gd name="T9" fmla="*/ 671 h 1834"/>
                <a:gd name="T10" fmla="*/ 190 w 1834"/>
                <a:gd name="T11" fmla="*/ 855 h 1834"/>
                <a:gd name="T12" fmla="*/ 198 w 1834"/>
                <a:gd name="T13" fmla="*/ 1041 h 1834"/>
                <a:gd name="T14" fmla="*/ 253 w 1834"/>
                <a:gd name="T15" fmla="*/ 1221 h 1834"/>
                <a:gd name="T16" fmla="*/ 356 w 1834"/>
                <a:gd name="T17" fmla="*/ 1384 h 1834"/>
                <a:gd name="T18" fmla="*/ 502 w 1834"/>
                <a:gd name="T19" fmla="*/ 1516 h 1834"/>
                <a:gd name="T20" fmla="*/ 672 w 1834"/>
                <a:gd name="T21" fmla="*/ 1604 h 1834"/>
                <a:gd name="T22" fmla="*/ 855 w 1834"/>
                <a:gd name="T23" fmla="*/ 1644 h 1834"/>
                <a:gd name="T24" fmla="*/ 1041 w 1834"/>
                <a:gd name="T25" fmla="*/ 1636 h 1834"/>
                <a:gd name="T26" fmla="*/ 1220 w 1834"/>
                <a:gd name="T27" fmla="*/ 1581 h 1834"/>
                <a:gd name="T28" fmla="*/ 1384 w 1834"/>
                <a:gd name="T29" fmla="*/ 1478 h 1834"/>
                <a:gd name="T30" fmla="*/ 1517 w 1834"/>
                <a:gd name="T31" fmla="*/ 1332 h 1834"/>
                <a:gd name="T32" fmla="*/ 1604 w 1834"/>
                <a:gd name="T33" fmla="*/ 1163 h 1834"/>
                <a:gd name="T34" fmla="*/ 1644 w 1834"/>
                <a:gd name="T35" fmla="*/ 979 h 1834"/>
                <a:gd name="T36" fmla="*/ 1635 w 1834"/>
                <a:gd name="T37" fmla="*/ 793 h 1834"/>
                <a:gd name="T38" fmla="*/ 1580 w 1834"/>
                <a:gd name="T39" fmla="*/ 614 h 1834"/>
                <a:gd name="T40" fmla="*/ 1478 w 1834"/>
                <a:gd name="T41" fmla="*/ 450 h 1834"/>
                <a:gd name="T42" fmla="*/ 1332 w 1834"/>
                <a:gd name="T43" fmla="*/ 317 h 1834"/>
                <a:gd name="T44" fmla="*/ 1161 w 1834"/>
                <a:gd name="T45" fmla="*/ 230 h 1834"/>
                <a:gd name="T46" fmla="*/ 979 w 1834"/>
                <a:gd name="T47" fmla="*/ 190 h 1834"/>
                <a:gd name="T48" fmla="*/ 988 w 1834"/>
                <a:gd name="T49" fmla="*/ 3 h 1834"/>
                <a:gd name="T50" fmla="*/ 1195 w 1834"/>
                <a:gd name="T51" fmla="*/ 43 h 1834"/>
                <a:gd name="T52" fmla="*/ 1390 w 1834"/>
                <a:gd name="T53" fmla="*/ 132 h 1834"/>
                <a:gd name="T54" fmla="*/ 1565 w 1834"/>
                <a:gd name="T55" fmla="*/ 269 h 1834"/>
                <a:gd name="T56" fmla="*/ 1702 w 1834"/>
                <a:gd name="T57" fmla="*/ 444 h 1834"/>
                <a:gd name="T58" fmla="*/ 1791 w 1834"/>
                <a:gd name="T59" fmla="*/ 639 h 1834"/>
                <a:gd name="T60" fmla="*/ 1831 w 1834"/>
                <a:gd name="T61" fmla="*/ 846 h 1834"/>
                <a:gd name="T62" fmla="*/ 1823 w 1834"/>
                <a:gd name="T63" fmla="*/ 1057 h 1834"/>
                <a:gd name="T64" fmla="*/ 1767 w 1834"/>
                <a:gd name="T65" fmla="*/ 1262 h 1834"/>
                <a:gd name="T66" fmla="*/ 1661 w 1834"/>
                <a:gd name="T67" fmla="*/ 1452 h 1834"/>
                <a:gd name="T68" fmla="*/ 1565 w 1834"/>
                <a:gd name="T69" fmla="*/ 1565 h 1834"/>
                <a:gd name="T70" fmla="*/ 1390 w 1834"/>
                <a:gd name="T71" fmla="*/ 1702 h 1834"/>
                <a:gd name="T72" fmla="*/ 1195 w 1834"/>
                <a:gd name="T73" fmla="*/ 1791 h 1834"/>
                <a:gd name="T74" fmla="*/ 988 w 1834"/>
                <a:gd name="T75" fmla="*/ 1831 h 1834"/>
                <a:gd name="T76" fmla="*/ 777 w 1834"/>
                <a:gd name="T77" fmla="*/ 1823 h 1834"/>
                <a:gd name="T78" fmla="*/ 572 w 1834"/>
                <a:gd name="T79" fmla="*/ 1766 h 1834"/>
                <a:gd name="T80" fmla="*/ 382 w 1834"/>
                <a:gd name="T81" fmla="*/ 1662 h 1834"/>
                <a:gd name="T82" fmla="*/ 218 w 1834"/>
                <a:gd name="T83" fmla="*/ 1510 h 1834"/>
                <a:gd name="T84" fmla="*/ 96 w 1834"/>
                <a:gd name="T85" fmla="*/ 1327 h 1834"/>
                <a:gd name="T86" fmla="*/ 24 w 1834"/>
                <a:gd name="T87" fmla="*/ 1127 h 1834"/>
                <a:gd name="T88" fmla="*/ 0 w 1834"/>
                <a:gd name="T89" fmla="*/ 917 h 1834"/>
                <a:gd name="T90" fmla="*/ 24 w 1834"/>
                <a:gd name="T91" fmla="*/ 707 h 1834"/>
                <a:gd name="T92" fmla="*/ 96 w 1834"/>
                <a:gd name="T93" fmla="*/ 507 h 1834"/>
                <a:gd name="T94" fmla="*/ 218 w 1834"/>
                <a:gd name="T95" fmla="*/ 324 h 1834"/>
                <a:gd name="T96" fmla="*/ 382 w 1834"/>
                <a:gd name="T97" fmla="*/ 173 h 1834"/>
                <a:gd name="T98" fmla="*/ 572 w 1834"/>
                <a:gd name="T99" fmla="*/ 68 h 1834"/>
                <a:gd name="T100" fmla="*/ 777 w 1834"/>
                <a:gd name="T101" fmla="*/ 11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34" h="1834">
                  <a:moveTo>
                    <a:pt x="917" y="188"/>
                  </a:moveTo>
                  <a:lnTo>
                    <a:pt x="855" y="190"/>
                  </a:lnTo>
                  <a:lnTo>
                    <a:pt x="793" y="199"/>
                  </a:lnTo>
                  <a:lnTo>
                    <a:pt x="732" y="211"/>
                  </a:lnTo>
                  <a:lnTo>
                    <a:pt x="672" y="230"/>
                  </a:lnTo>
                  <a:lnTo>
                    <a:pt x="613" y="254"/>
                  </a:lnTo>
                  <a:lnTo>
                    <a:pt x="556" y="283"/>
                  </a:lnTo>
                  <a:lnTo>
                    <a:pt x="502" y="317"/>
                  </a:lnTo>
                  <a:lnTo>
                    <a:pt x="450" y="356"/>
                  </a:lnTo>
                  <a:lnTo>
                    <a:pt x="402" y="402"/>
                  </a:lnTo>
                  <a:lnTo>
                    <a:pt x="356" y="450"/>
                  </a:lnTo>
                  <a:lnTo>
                    <a:pt x="318" y="502"/>
                  </a:lnTo>
                  <a:lnTo>
                    <a:pt x="283" y="556"/>
                  </a:lnTo>
                  <a:lnTo>
                    <a:pt x="253" y="614"/>
                  </a:lnTo>
                  <a:lnTo>
                    <a:pt x="230" y="671"/>
                  </a:lnTo>
                  <a:lnTo>
                    <a:pt x="211" y="732"/>
                  </a:lnTo>
                  <a:lnTo>
                    <a:pt x="198" y="793"/>
                  </a:lnTo>
                  <a:lnTo>
                    <a:pt x="190" y="855"/>
                  </a:lnTo>
                  <a:lnTo>
                    <a:pt x="188" y="917"/>
                  </a:lnTo>
                  <a:lnTo>
                    <a:pt x="190" y="979"/>
                  </a:lnTo>
                  <a:lnTo>
                    <a:pt x="198" y="1041"/>
                  </a:lnTo>
                  <a:lnTo>
                    <a:pt x="211" y="1102"/>
                  </a:lnTo>
                  <a:lnTo>
                    <a:pt x="230" y="1163"/>
                  </a:lnTo>
                  <a:lnTo>
                    <a:pt x="253" y="1221"/>
                  </a:lnTo>
                  <a:lnTo>
                    <a:pt x="283" y="1278"/>
                  </a:lnTo>
                  <a:lnTo>
                    <a:pt x="318" y="1332"/>
                  </a:lnTo>
                  <a:lnTo>
                    <a:pt x="356" y="1384"/>
                  </a:lnTo>
                  <a:lnTo>
                    <a:pt x="402" y="1432"/>
                  </a:lnTo>
                  <a:lnTo>
                    <a:pt x="450" y="1478"/>
                  </a:lnTo>
                  <a:lnTo>
                    <a:pt x="502" y="1516"/>
                  </a:lnTo>
                  <a:lnTo>
                    <a:pt x="556" y="1551"/>
                  </a:lnTo>
                  <a:lnTo>
                    <a:pt x="613" y="1581"/>
                  </a:lnTo>
                  <a:lnTo>
                    <a:pt x="672" y="1604"/>
                  </a:lnTo>
                  <a:lnTo>
                    <a:pt x="732" y="1623"/>
                  </a:lnTo>
                  <a:lnTo>
                    <a:pt x="793" y="1636"/>
                  </a:lnTo>
                  <a:lnTo>
                    <a:pt x="855" y="1644"/>
                  </a:lnTo>
                  <a:lnTo>
                    <a:pt x="917" y="1646"/>
                  </a:lnTo>
                  <a:lnTo>
                    <a:pt x="979" y="1644"/>
                  </a:lnTo>
                  <a:lnTo>
                    <a:pt x="1041" y="1636"/>
                  </a:lnTo>
                  <a:lnTo>
                    <a:pt x="1102" y="1623"/>
                  </a:lnTo>
                  <a:lnTo>
                    <a:pt x="1161" y="1604"/>
                  </a:lnTo>
                  <a:lnTo>
                    <a:pt x="1220" y="1581"/>
                  </a:lnTo>
                  <a:lnTo>
                    <a:pt x="1278" y="1551"/>
                  </a:lnTo>
                  <a:lnTo>
                    <a:pt x="1332" y="1516"/>
                  </a:lnTo>
                  <a:lnTo>
                    <a:pt x="1384" y="1478"/>
                  </a:lnTo>
                  <a:lnTo>
                    <a:pt x="1432" y="1432"/>
                  </a:lnTo>
                  <a:lnTo>
                    <a:pt x="1478" y="1384"/>
                  </a:lnTo>
                  <a:lnTo>
                    <a:pt x="1517" y="1332"/>
                  </a:lnTo>
                  <a:lnTo>
                    <a:pt x="1551" y="1278"/>
                  </a:lnTo>
                  <a:lnTo>
                    <a:pt x="1580" y="1221"/>
                  </a:lnTo>
                  <a:lnTo>
                    <a:pt x="1604" y="1163"/>
                  </a:lnTo>
                  <a:lnTo>
                    <a:pt x="1623" y="1102"/>
                  </a:lnTo>
                  <a:lnTo>
                    <a:pt x="1635" y="1041"/>
                  </a:lnTo>
                  <a:lnTo>
                    <a:pt x="1644" y="979"/>
                  </a:lnTo>
                  <a:lnTo>
                    <a:pt x="1646" y="917"/>
                  </a:lnTo>
                  <a:lnTo>
                    <a:pt x="1644" y="855"/>
                  </a:lnTo>
                  <a:lnTo>
                    <a:pt x="1635" y="793"/>
                  </a:lnTo>
                  <a:lnTo>
                    <a:pt x="1623" y="732"/>
                  </a:lnTo>
                  <a:lnTo>
                    <a:pt x="1604" y="671"/>
                  </a:lnTo>
                  <a:lnTo>
                    <a:pt x="1580" y="614"/>
                  </a:lnTo>
                  <a:lnTo>
                    <a:pt x="1551" y="556"/>
                  </a:lnTo>
                  <a:lnTo>
                    <a:pt x="1517" y="502"/>
                  </a:lnTo>
                  <a:lnTo>
                    <a:pt x="1478" y="450"/>
                  </a:lnTo>
                  <a:lnTo>
                    <a:pt x="1432" y="402"/>
                  </a:lnTo>
                  <a:lnTo>
                    <a:pt x="1384" y="356"/>
                  </a:lnTo>
                  <a:lnTo>
                    <a:pt x="1332" y="317"/>
                  </a:lnTo>
                  <a:lnTo>
                    <a:pt x="1278" y="283"/>
                  </a:lnTo>
                  <a:lnTo>
                    <a:pt x="1220" y="254"/>
                  </a:lnTo>
                  <a:lnTo>
                    <a:pt x="1161" y="230"/>
                  </a:lnTo>
                  <a:lnTo>
                    <a:pt x="1102" y="211"/>
                  </a:lnTo>
                  <a:lnTo>
                    <a:pt x="1041" y="199"/>
                  </a:lnTo>
                  <a:lnTo>
                    <a:pt x="979" y="190"/>
                  </a:lnTo>
                  <a:lnTo>
                    <a:pt x="917" y="188"/>
                  </a:lnTo>
                  <a:close/>
                  <a:moveTo>
                    <a:pt x="917" y="0"/>
                  </a:moveTo>
                  <a:lnTo>
                    <a:pt x="988" y="3"/>
                  </a:lnTo>
                  <a:lnTo>
                    <a:pt x="1058" y="11"/>
                  </a:lnTo>
                  <a:lnTo>
                    <a:pt x="1127" y="24"/>
                  </a:lnTo>
                  <a:lnTo>
                    <a:pt x="1195" y="43"/>
                  </a:lnTo>
                  <a:lnTo>
                    <a:pt x="1262" y="68"/>
                  </a:lnTo>
                  <a:lnTo>
                    <a:pt x="1327" y="97"/>
                  </a:lnTo>
                  <a:lnTo>
                    <a:pt x="1390" y="132"/>
                  </a:lnTo>
                  <a:lnTo>
                    <a:pt x="1452" y="173"/>
                  </a:lnTo>
                  <a:lnTo>
                    <a:pt x="1510" y="218"/>
                  </a:lnTo>
                  <a:lnTo>
                    <a:pt x="1565" y="269"/>
                  </a:lnTo>
                  <a:lnTo>
                    <a:pt x="1616" y="324"/>
                  </a:lnTo>
                  <a:lnTo>
                    <a:pt x="1661" y="382"/>
                  </a:lnTo>
                  <a:lnTo>
                    <a:pt x="1702" y="444"/>
                  </a:lnTo>
                  <a:lnTo>
                    <a:pt x="1737" y="507"/>
                  </a:lnTo>
                  <a:lnTo>
                    <a:pt x="1767" y="572"/>
                  </a:lnTo>
                  <a:lnTo>
                    <a:pt x="1791" y="639"/>
                  </a:lnTo>
                  <a:lnTo>
                    <a:pt x="1810" y="707"/>
                  </a:lnTo>
                  <a:lnTo>
                    <a:pt x="1823" y="776"/>
                  </a:lnTo>
                  <a:lnTo>
                    <a:pt x="1831" y="846"/>
                  </a:lnTo>
                  <a:lnTo>
                    <a:pt x="1834" y="917"/>
                  </a:lnTo>
                  <a:lnTo>
                    <a:pt x="1831" y="988"/>
                  </a:lnTo>
                  <a:lnTo>
                    <a:pt x="1823" y="1057"/>
                  </a:lnTo>
                  <a:lnTo>
                    <a:pt x="1810" y="1127"/>
                  </a:lnTo>
                  <a:lnTo>
                    <a:pt x="1791" y="1196"/>
                  </a:lnTo>
                  <a:lnTo>
                    <a:pt x="1767" y="1262"/>
                  </a:lnTo>
                  <a:lnTo>
                    <a:pt x="1737" y="1327"/>
                  </a:lnTo>
                  <a:lnTo>
                    <a:pt x="1702" y="1391"/>
                  </a:lnTo>
                  <a:lnTo>
                    <a:pt x="1661" y="1452"/>
                  </a:lnTo>
                  <a:lnTo>
                    <a:pt x="1616" y="1510"/>
                  </a:lnTo>
                  <a:lnTo>
                    <a:pt x="1565" y="1565"/>
                  </a:lnTo>
                  <a:lnTo>
                    <a:pt x="1565" y="1565"/>
                  </a:lnTo>
                  <a:lnTo>
                    <a:pt x="1510" y="1616"/>
                  </a:lnTo>
                  <a:lnTo>
                    <a:pt x="1452" y="1662"/>
                  </a:lnTo>
                  <a:lnTo>
                    <a:pt x="1390" y="1702"/>
                  </a:lnTo>
                  <a:lnTo>
                    <a:pt x="1327" y="1738"/>
                  </a:lnTo>
                  <a:lnTo>
                    <a:pt x="1262" y="1766"/>
                  </a:lnTo>
                  <a:lnTo>
                    <a:pt x="1195" y="1791"/>
                  </a:lnTo>
                  <a:lnTo>
                    <a:pt x="1127" y="1810"/>
                  </a:lnTo>
                  <a:lnTo>
                    <a:pt x="1058" y="1823"/>
                  </a:lnTo>
                  <a:lnTo>
                    <a:pt x="988" y="1831"/>
                  </a:lnTo>
                  <a:lnTo>
                    <a:pt x="917" y="1834"/>
                  </a:lnTo>
                  <a:lnTo>
                    <a:pt x="846" y="1831"/>
                  </a:lnTo>
                  <a:lnTo>
                    <a:pt x="777" y="1823"/>
                  </a:lnTo>
                  <a:lnTo>
                    <a:pt x="707" y="1810"/>
                  </a:lnTo>
                  <a:lnTo>
                    <a:pt x="638" y="1791"/>
                  </a:lnTo>
                  <a:lnTo>
                    <a:pt x="572" y="1766"/>
                  </a:lnTo>
                  <a:lnTo>
                    <a:pt x="507" y="1738"/>
                  </a:lnTo>
                  <a:lnTo>
                    <a:pt x="443" y="1702"/>
                  </a:lnTo>
                  <a:lnTo>
                    <a:pt x="382" y="1662"/>
                  </a:lnTo>
                  <a:lnTo>
                    <a:pt x="324" y="1616"/>
                  </a:lnTo>
                  <a:lnTo>
                    <a:pt x="269" y="1565"/>
                  </a:lnTo>
                  <a:lnTo>
                    <a:pt x="218" y="1510"/>
                  </a:lnTo>
                  <a:lnTo>
                    <a:pt x="172" y="1452"/>
                  </a:lnTo>
                  <a:lnTo>
                    <a:pt x="132" y="1391"/>
                  </a:lnTo>
                  <a:lnTo>
                    <a:pt x="96" y="1327"/>
                  </a:lnTo>
                  <a:lnTo>
                    <a:pt x="68" y="1262"/>
                  </a:lnTo>
                  <a:lnTo>
                    <a:pt x="43" y="1196"/>
                  </a:lnTo>
                  <a:lnTo>
                    <a:pt x="24" y="1127"/>
                  </a:lnTo>
                  <a:lnTo>
                    <a:pt x="11" y="1057"/>
                  </a:lnTo>
                  <a:lnTo>
                    <a:pt x="3" y="988"/>
                  </a:lnTo>
                  <a:lnTo>
                    <a:pt x="0" y="917"/>
                  </a:lnTo>
                  <a:lnTo>
                    <a:pt x="3" y="846"/>
                  </a:lnTo>
                  <a:lnTo>
                    <a:pt x="11" y="776"/>
                  </a:lnTo>
                  <a:lnTo>
                    <a:pt x="24" y="707"/>
                  </a:lnTo>
                  <a:lnTo>
                    <a:pt x="43" y="639"/>
                  </a:lnTo>
                  <a:lnTo>
                    <a:pt x="68" y="572"/>
                  </a:lnTo>
                  <a:lnTo>
                    <a:pt x="96" y="507"/>
                  </a:lnTo>
                  <a:lnTo>
                    <a:pt x="132" y="444"/>
                  </a:lnTo>
                  <a:lnTo>
                    <a:pt x="172" y="382"/>
                  </a:lnTo>
                  <a:lnTo>
                    <a:pt x="218" y="324"/>
                  </a:lnTo>
                  <a:lnTo>
                    <a:pt x="269" y="269"/>
                  </a:lnTo>
                  <a:lnTo>
                    <a:pt x="324" y="218"/>
                  </a:lnTo>
                  <a:lnTo>
                    <a:pt x="382" y="173"/>
                  </a:lnTo>
                  <a:lnTo>
                    <a:pt x="443" y="132"/>
                  </a:lnTo>
                  <a:lnTo>
                    <a:pt x="507" y="97"/>
                  </a:lnTo>
                  <a:lnTo>
                    <a:pt x="572" y="68"/>
                  </a:lnTo>
                  <a:lnTo>
                    <a:pt x="638" y="43"/>
                  </a:lnTo>
                  <a:lnTo>
                    <a:pt x="707" y="24"/>
                  </a:lnTo>
                  <a:lnTo>
                    <a:pt x="777" y="11"/>
                  </a:lnTo>
                  <a:lnTo>
                    <a:pt x="846" y="3"/>
                  </a:lnTo>
                  <a:lnTo>
                    <a:pt x="9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字魂59号-创粗黑" panose="00000500000000000000" charset="-122"/>
              </a:endParaRPr>
            </a:p>
          </p:txBody>
        </p:sp>
        <p:sp>
          <p:nvSpPr>
            <p:cNvPr id="25" name="Freeform 100">
              <a:extLst>
                <a:ext uri="{FF2B5EF4-FFF2-40B4-BE49-F238E27FC236}">
                  <a16:creationId xmlns:a16="http://schemas.microsoft.com/office/drawing/2014/main" id="{4663AE24-C5EF-75F9-08E3-B2AC8244EC65}"/>
                </a:ext>
              </a:extLst>
            </p:cNvPr>
            <p:cNvSpPr/>
            <p:nvPr/>
          </p:nvSpPr>
          <p:spPr bwMode="auto">
            <a:xfrm>
              <a:off x="9394825" y="2808288"/>
              <a:ext cx="119062" cy="47625"/>
            </a:xfrm>
            <a:custGeom>
              <a:avLst/>
              <a:gdLst>
                <a:gd name="T0" fmla="*/ 352 w 753"/>
                <a:gd name="T1" fmla="*/ 0 h 304"/>
                <a:gd name="T2" fmla="*/ 402 w 753"/>
                <a:gd name="T3" fmla="*/ 0 h 304"/>
                <a:gd name="T4" fmla="*/ 452 w 753"/>
                <a:gd name="T5" fmla="*/ 4 h 304"/>
                <a:gd name="T6" fmla="*/ 502 w 753"/>
                <a:gd name="T7" fmla="*/ 15 h 304"/>
                <a:gd name="T8" fmla="*/ 551 w 753"/>
                <a:gd name="T9" fmla="*/ 31 h 304"/>
                <a:gd name="T10" fmla="*/ 598 w 753"/>
                <a:gd name="T11" fmla="*/ 51 h 304"/>
                <a:gd name="T12" fmla="*/ 644 w 753"/>
                <a:gd name="T13" fmla="*/ 77 h 304"/>
                <a:gd name="T14" fmla="*/ 687 w 753"/>
                <a:gd name="T15" fmla="*/ 107 h 304"/>
                <a:gd name="T16" fmla="*/ 727 w 753"/>
                <a:gd name="T17" fmla="*/ 143 h 304"/>
                <a:gd name="T18" fmla="*/ 740 w 753"/>
                <a:gd name="T19" fmla="*/ 160 h 304"/>
                <a:gd name="T20" fmla="*/ 749 w 753"/>
                <a:gd name="T21" fmla="*/ 179 h 304"/>
                <a:gd name="T22" fmla="*/ 753 w 753"/>
                <a:gd name="T23" fmla="*/ 200 h 304"/>
                <a:gd name="T24" fmla="*/ 753 w 753"/>
                <a:gd name="T25" fmla="*/ 220 h 304"/>
                <a:gd name="T26" fmla="*/ 749 w 753"/>
                <a:gd name="T27" fmla="*/ 241 h 304"/>
                <a:gd name="T28" fmla="*/ 740 w 753"/>
                <a:gd name="T29" fmla="*/ 260 h 304"/>
                <a:gd name="T30" fmla="*/ 727 w 753"/>
                <a:gd name="T31" fmla="*/ 276 h 304"/>
                <a:gd name="T32" fmla="*/ 712 w 753"/>
                <a:gd name="T33" fmla="*/ 288 h 304"/>
                <a:gd name="T34" fmla="*/ 696 w 753"/>
                <a:gd name="T35" fmla="*/ 297 h 304"/>
                <a:gd name="T36" fmla="*/ 678 w 753"/>
                <a:gd name="T37" fmla="*/ 302 h 304"/>
                <a:gd name="T38" fmla="*/ 660 w 753"/>
                <a:gd name="T39" fmla="*/ 304 h 304"/>
                <a:gd name="T40" fmla="*/ 643 w 753"/>
                <a:gd name="T41" fmla="*/ 302 h 304"/>
                <a:gd name="T42" fmla="*/ 625 w 753"/>
                <a:gd name="T43" fmla="*/ 297 h 304"/>
                <a:gd name="T44" fmla="*/ 608 w 753"/>
                <a:gd name="T45" fmla="*/ 288 h 304"/>
                <a:gd name="T46" fmla="*/ 594 w 753"/>
                <a:gd name="T47" fmla="*/ 276 h 304"/>
                <a:gd name="T48" fmla="*/ 563 w 753"/>
                <a:gd name="T49" fmla="*/ 249 h 304"/>
                <a:gd name="T50" fmla="*/ 529 w 753"/>
                <a:gd name="T51" fmla="*/ 226 h 304"/>
                <a:gd name="T52" fmla="*/ 492 w 753"/>
                <a:gd name="T53" fmla="*/ 209 h 304"/>
                <a:gd name="T54" fmla="*/ 454 w 753"/>
                <a:gd name="T55" fmla="*/ 197 h 304"/>
                <a:gd name="T56" fmla="*/ 416 w 753"/>
                <a:gd name="T57" fmla="*/ 189 h 304"/>
                <a:gd name="T58" fmla="*/ 377 w 753"/>
                <a:gd name="T59" fmla="*/ 187 h 304"/>
                <a:gd name="T60" fmla="*/ 337 w 753"/>
                <a:gd name="T61" fmla="*/ 189 h 304"/>
                <a:gd name="T62" fmla="*/ 300 w 753"/>
                <a:gd name="T63" fmla="*/ 197 h 304"/>
                <a:gd name="T64" fmla="*/ 262 w 753"/>
                <a:gd name="T65" fmla="*/ 209 h 304"/>
                <a:gd name="T66" fmla="*/ 226 w 753"/>
                <a:gd name="T67" fmla="*/ 226 h 304"/>
                <a:gd name="T68" fmla="*/ 191 w 753"/>
                <a:gd name="T69" fmla="*/ 249 h 304"/>
                <a:gd name="T70" fmla="*/ 160 w 753"/>
                <a:gd name="T71" fmla="*/ 276 h 304"/>
                <a:gd name="T72" fmla="*/ 144 w 753"/>
                <a:gd name="T73" fmla="*/ 289 h 304"/>
                <a:gd name="T74" fmla="*/ 124 w 753"/>
                <a:gd name="T75" fmla="*/ 298 h 304"/>
                <a:gd name="T76" fmla="*/ 104 w 753"/>
                <a:gd name="T77" fmla="*/ 303 h 304"/>
                <a:gd name="T78" fmla="*/ 84 w 753"/>
                <a:gd name="T79" fmla="*/ 303 h 304"/>
                <a:gd name="T80" fmla="*/ 63 w 753"/>
                <a:gd name="T81" fmla="*/ 298 h 304"/>
                <a:gd name="T82" fmla="*/ 44 w 753"/>
                <a:gd name="T83" fmla="*/ 289 h 304"/>
                <a:gd name="T84" fmla="*/ 28 w 753"/>
                <a:gd name="T85" fmla="*/ 276 h 304"/>
                <a:gd name="T86" fmla="*/ 14 w 753"/>
                <a:gd name="T87" fmla="*/ 260 h 304"/>
                <a:gd name="T88" fmla="*/ 4 w 753"/>
                <a:gd name="T89" fmla="*/ 241 h 304"/>
                <a:gd name="T90" fmla="*/ 0 w 753"/>
                <a:gd name="T91" fmla="*/ 220 h 304"/>
                <a:gd name="T92" fmla="*/ 0 w 753"/>
                <a:gd name="T93" fmla="*/ 200 h 304"/>
                <a:gd name="T94" fmla="*/ 4 w 753"/>
                <a:gd name="T95" fmla="*/ 179 h 304"/>
                <a:gd name="T96" fmla="*/ 14 w 753"/>
                <a:gd name="T97" fmla="*/ 160 h 304"/>
                <a:gd name="T98" fmla="*/ 28 w 753"/>
                <a:gd name="T99" fmla="*/ 143 h 304"/>
                <a:gd name="T100" fmla="*/ 67 w 753"/>
                <a:gd name="T101" fmla="*/ 107 h 304"/>
                <a:gd name="T102" fmla="*/ 110 w 753"/>
                <a:gd name="T103" fmla="*/ 77 h 304"/>
                <a:gd name="T104" fmla="*/ 156 w 753"/>
                <a:gd name="T105" fmla="*/ 51 h 304"/>
                <a:gd name="T106" fmla="*/ 202 w 753"/>
                <a:gd name="T107" fmla="*/ 31 h 304"/>
                <a:gd name="T108" fmla="*/ 251 w 753"/>
                <a:gd name="T109" fmla="*/ 15 h 304"/>
                <a:gd name="T110" fmla="*/ 301 w 753"/>
                <a:gd name="T111" fmla="*/ 4 h 304"/>
                <a:gd name="T112" fmla="*/ 352 w 753"/>
                <a:gd name="T113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53" h="304">
                  <a:moveTo>
                    <a:pt x="352" y="0"/>
                  </a:moveTo>
                  <a:lnTo>
                    <a:pt x="402" y="0"/>
                  </a:lnTo>
                  <a:lnTo>
                    <a:pt x="452" y="4"/>
                  </a:lnTo>
                  <a:lnTo>
                    <a:pt x="502" y="15"/>
                  </a:lnTo>
                  <a:lnTo>
                    <a:pt x="551" y="31"/>
                  </a:lnTo>
                  <a:lnTo>
                    <a:pt x="598" y="51"/>
                  </a:lnTo>
                  <a:lnTo>
                    <a:pt x="644" y="77"/>
                  </a:lnTo>
                  <a:lnTo>
                    <a:pt x="687" y="107"/>
                  </a:lnTo>
                  <a:lnTo>
                    <a:pt x="727" y="143"/>
                  </a:lnTo>
                  <a:lnTo>
                    <a:pt x="740" y="160"/>
                  </a:lnTo>
                  <a:lnTo>
                    <a:pt x="749" y="179"/>
                  </a:lnTo>
                  <a:lnTo>
                    <a:pt x="753" y="200"/>
                  </a:lnTo>
                  <a:lnTo>
                    <a:pt x="753" y="220"/>
                  </a:lnTo>
                  <a:lnTo>
                    <a:pt x="749" y="241"/>
                  </a:lnTo>
                  <a:lnTo>
                    <a:pt x="740" y="260"/>
                  </a:lnTo>
                  <a:lnTo>
                    <a:pt x="727" y="276"/>
                  </a:lnTo>
                  <a:lnTo>
                    <a:pt x="712" y="288"/>
                  </a:lnTo>
                  <a:lnTo>
                    <a:pt x="696" y="297"/>
                  </a:lnTo>
                  <a:lnTo>
                    <a:pt x="678" y="302"/>
                  </a:lnTo>
                  <a:lnTo>
                    <a:pt x="660" y="304"/>
                  </a:lnTo>
                  <a:lnTo>
                    <a:pt x="643" y="302"/>
                  </a:lnTo>
                  <a:lnTo>
                    <a:pt x="625" y="297"/>
                  </a:lnTo>
                  <a:lnTo>
                    <a:pt x="608" y="288"/>
                  </a:lnTo>
                  <a:lnTo>
                    <a:pt x="594" y="276"/>
                  </a:lnTo>
                  <a:lnTo>
                    <a:pt x="563" y="249"/>
                  </a:lnTo>
                  <a:lnTo>
                    <a:pt x="529" y="226"/>
                  </a:lnTo>
                  <a:lnTo>
                    <a:pt x="492" y="209"/>
                  </a:lnTo>
                  <a:lnTo>
                    <a:pt x="454" y="197"/>
                  </a:lnTo>
                  <a:lnTo>
                    <a:pt x="416" y="189"/>
                  </a:lnTo>
                  <a:lnTo>
                    <a:pt x="377" y="187"/>
                  </a:lnTo>
                  <a:lnTo>
                    <a:pt x="337" y="189"/>
                  </a:lnTo>
                  <a:lnTo>
                    <a:pt x="300" y="197"/>
                  </a:lnTo>
                  <a:lnTo>
                    <a:pt x="262" y="209"/>
                  </a:lnTo>
                  <a:lnTo>
                    <a:pt x="226" y="226"/>
                  </a:lnTo>
                  <a:lnTo>
                    <a:pt x="191" y="249"/>
                  </a:lnTo>
                  <a:lnTo>
                    <a:pt x="160" y="276"/>
                  </a:lnTo>
                  <a:lnTo>
                    <a:pt x="144" y="289"/>
                  </a:lnTo>
                  <a:lnTo>
                    <a:pt x="124" y="298"/>
                  </a:lnTo>
                  <a:lnTo>
                    <a:pt x="104" y="303"/>
                  </a:lnTo>
                  <a:lnTo>
                    <a:pt x="84" y="303"/>
                  </a:lnTo>
                  <a:lnTo>
                    <a:pt x="63" y="298"/>
                  </a:lnTo>
                  <a:lnTo>
                    <a:pt x="44" y="289"/>
                  </a:lnTo>
                  <a:lnTo>
                    <a:pt x="28" y="276"/>
                  </a:lnTo>
                  <a:lnTo>
                    <a:pt x="14" y="260"/>
                  </a:lnTo>
                  <a:lnTo>
                    <a:pt x="4" y="241"/>
                  </a:lnTo>
                  <a:lnTo>
                    <a:pt x="0" y="220"/>
                  </a:lnTo>
                  <a:lnTo>
                    <a:pt x="0" y="200"/>
                  </a:lnTo>
                  <a:lnTo>
                    <a:pt x="4" y="179"/>
                  </a:lnTo>
                  <a:lnTo>
                    <a:pt x="14" y="160"/>
                  </a:lnTo>
                  <a:lnTo>
                    <a:pt x="28" y="143"/>
                  </a:lnTo>
                  <a:lnTo>
                    <a:pt x="67" y="107"/>
                  </a:lnTo>
                  <a:lnTo>
                    <a:pt x="110" y="77"/>
                  </a:lnTo>
                  <a:lnTo>
                    <a:pt x="156" y="51"/>
                  </a:lnTo>
                  <a:lnTo>
                    <a:pt x="202" y="31"/>
                  </a:lnTo>
                  <a:lnTo>
                    <a:pt x="251" y="15"/>
                  </a:lnTo>
                  <a:lnTo>
                    <a:pt x="301" y="4"/>
                  </a:lnTo>
                  <a:lnTo>
                    <a:pt x="3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字魂59号-创粗黑" panose="00000500000000000000" charset="-122"/>
              </a:endParaRPr>
            </a:p>
          </p:txBody>
        </p:sp>
      </p:grpSp>
      <p:sp>
        <p:nvSpPr>
          <p:cNvPr id="12" name="Freeform 124" descr="D:\51PPT模板网\51pptmoban.com\图片.jpg">
            <a:extLst>
              <a:ext uri="{FF2B5EF4-FFF2-40B4-BE49-F238E27FC236}">
                <a16:creationId xmlns:a16="http://schemas.microsoft.com/office/drawing/2014/main" id="{42835255-50EE-78D9-9E6B-5AAB515291FF}"/>
              </a:ext>
            </a:extLst>
          </p:cNvPr>
          <p:cNvSpPr>
            <a:spLocks noEditPoints="1"/>
          </p:cNvSpPr>
          <p:nvPr/>
        </p:nvSpPr>
        <p:spPr bwMode="auto">
          <a:xfrm>
            <a:off x="6983730" y="1429067"/>
            <a:ext cx="533400" cy="470535"/>
          </a:xfrm>
          <a:custGeom>
            <a:avLst/>
            <a:gdLst>
              <a:gd name="T0" fmla="*/ 1495 w 3650"/>
              <a:gd name="T1" fmla="*/ 3047 h 3224"/>
              <a:gd name="T2" fmla="*/ 1498 w 3650"/>
              <a:gd name="T3" fmla="*/ 3044 h 3224"/>
              <a:gd name="T4" fmla="*/ 198 w 3650"/>
              <a:gd name="T5" fmla="*/ 981 h 3224"/>
              <a:gd name="T6" fmla="*/ 179 w 3650"/>
              <a:gd name="T7" fmla="*/ 1543 h 3224"/>
              <a:gd name="T8" fmla="*/ 342 w 3650"/>
              <a:gd name="T9" fmla="*/ 1579 h 3224"/>
              <a:gd name="T10" fmla="*/ 3250 w 3650"/>
              <a:gd name="T11" fmla="*/ 1591 h 3224"/>
              <a:gd name="T12" fmla="*/ 3423 w 3650"/>
              <a:gd name="T13" fmla="*/ 1451 h 3224"/>
              <a:gd name="T14" fmla="*/ 3470 w 3650"/>
              <a:gd name="T15" fmla="*/ 1227 h 3224"/>
              <a:gd name="T16" fmla="*/ 3366 w 3650"/>
              <a:gd name="T17" fmla="*/ 1029 h 3224"/>
              <a:gd name="T18" fmla="*/ 617 w 3650"/>
              <a:gd name="T19" fmla="*/ 728 h 3224"/>
              <a:gd name="T20" fmla="*/ 529 w 3650"/>
              <a:gd name="T21" fmla="*/ 784 h 3224"/>
              <a:gd name="T22" fmla="*/ 521 w 3650"/>
              <a:gd name="T23" fmla="*/ 1746 h 3224"/>
              <a:gd name="T24" fmla="*/ 585 w 3650"/>
              <a:gd name="T25" fmla="*/ 1816 h 3224"/>
              <a:gd name="T26" fmla="*/ 627 w 3650"/>
              <a:gd name="T27" fmla="*/ 1821 h 3224"/>
              <a:gd name="T28" fmla="*/ 761 w 3650"/>
              <a:gd name="T29" fmla="*/ 1822 h 3224"/>
              <a:gd name="T30" fmla="*/ 949 w 3650"/>
              <a:gd name="T31" fmla="*/ 1822 h 3224"/>
              <a:gd name="T32" fmla="*/ 1083 w 3650"/>
              <a:gd name="T33" fmla="*/ 1822 h 3224"/>
              <a:gd name="T34" fmla="*/ 3024 w 3650"/>
              <a:gd name="T35" fmla="*/ 175 h 3224"/>
              <a:gd name="T36" fmla="*/ 2568 w 3650"/>
              <a:gd name="T37" fmla="*/ 398 h 3224"/>
              <a:gd name="T38" fmla="*/ 1772 w 3650"/>
              <a:gd name="T39" fmla="*/ 645 h 3224"/>
              <a:gd name="T40" fmla="*/ 1441 w 3650"/>
              <a:gd name="T41" fmla="*/ 1850 h 3224"/>
              <a:gd name="T42" fmla="*/ 2255 w 3650"/>
              <a:gd name="T43" fmla="*/ 2034 h 3224"/>
              <a:gd name="T44" fmla="*/ 3022 w 3650"/>
              <a:gd name="T45" fmla="*/ 2373 h 3224"/>
              <a:gd name="T46" fmla="*/ 3028 w 3650"/>
              <a:gd name="T47" fmla="*/ 2371 h 3224"/>
              <a:gd name="T48" fmla="*/ 3026 w 3650"/>
              <a:gd name="T49" fmla="*/ 177 h 3224"/>
              <a:gd name="T50" fmla="*/ 3116 w 3650"/>
              <a:gd name="T51" fmla="*/ 24 h 3224"/>
              <a:gd name="T52" fmla="*/ 3202 w 3650"/>
              <a:gd name="T53" fmla="*/ 148 h 3224"/>
              <a:gd name="T54" fmla="*/ 3368 w 3650"/>
              <a:gd name="T55" fmla="*/ 817 h 3224"/>
              <a:gd name="T56" fmla="*/ 3571 w 3650"/>
              <a:gd name="T57" fmla="*/ 1003 h 3224"/>
              <a:gd name="T58" fmla="*/ 3650 w 3650"/>
              <a:gd name="T59" fmla="*/ 1274 h 3224"/>
              <a:gd name="T60" fmla="*/ 3571 w 3650"/>
              <a:gd name="T61" fmla="*/ 1546 h 3224"/>
              <a:gd name="T62" fmla="*/ 3368 w 3650"/>
              <a:gd name="T63" fmla="*/ 1732 h 3224"/>
              <a:gd name="T64" fmla="*/ 3202 w 3650"/>
              <a:gd name="T65" fmla="*/ 2402 h 3224"/>
              <a:gd name="T66" fmla="*/ 3116 w 3650"/>
              <a:gd name="T67" fmla="*/ 2525 h 3224"/>
              <a:gd name="T68" fmla="*/ 2964 w 3650"/>
              <a:gd name="T69" fmla="*/ 2540 h 3224"/>
              <a:gd name="T70" fmla="*/ 2369 w 3650"/>
              <a:gd name="T71" fmla="*/ 2262 h 3224"/>
              <a:gd name="T72" fmla="*/ 1621 w 3650"/>
              <a:gd name="T73" fmla="*/ 2055 h 3224"/>
              <a:gd name="T74" fmla="*/ 1675 w 3650"/>
              <a:gd name="T75" fmla="*/ 3040 h 3224"/>
              <a:gd name="T76" fmla="*/ 1624 w 3650"/>
              <a:gd name="T77" fmla="*/ 3170 h 3224"/>
              <a:gd name="T78" fmla="*/ 1495 w 3650"/>
              <a:gd name="T79" fmla="*/ 3224 h 3224"/>
              <a:gd name="T80" fmla="*/ 969 w 3650"/>
              <a:gd name="T81" fmla="*/ 3182 h 3224"/>
              <a:gd name="T82" fmla="*/ 470 w 3650"/>
              <a:gd name="T83" fmla="*/ 1956 h 3224"/>
              <a:gd name="T84" fmla="*/ 352 w 3650"/>
              <a:gd name="T85" fmla="*/ 1797 h 3224"/>
              <a:gd name="T86" fmla="*/ 124 w 3650"/>
              <a:gd name="T87" fmla="*/ 1729 h 3224"/>
              <a:gd name="T88" fmla="*/ 12 w 3650"/>
              <a:gd name="T89" fmla="*/ 1598 h 3224"/>
              <a:gd name="T90" fmla="*/ 12 w 3650"/>
              <a:gd name="T91" fmla="*/ 951 h 3224"/>
              <a:gd name="T92" fmla="*/ 124 w 3650"/>
              <a:gd name="T93" fmla="*/ 821 h 3224"/>
              <a:gd name="T94" fmla="*/ 352 w 3650"/>
              <a:gd name="T95" fmla="*/ 755 h 3224"/>
              <a:gd name="T96" fmla="*/ 465 w 3650"/>
              <a:gd name="T97" fmla="*/ 598 h 3224"/>
              <a:gd name="T98" fmla="*/ 622 w 3650"/>
              <a:gd name="T99" fmla="*/ 552 h 3224"/>
              <a:gd name="T100" fmla="*/ 739 w 3650"/>
              <a:gd name="T101" fmla="*/ 552 h 3224"/>
              <a:gd name="T102" fmla="*/ 940 w 3650"/>
              <a:gd name="T103" fmla="*/ 551 h 3224"/>
              <a:gd name="T104" fmla="*/ 1123 w 3650"/>
              <a:gd name="T105" fmla="*/ 549 h 3224"/>
              <a:gd name="T106" fmla="*/ 1352 w 3650"/>
              <a:gd name="T107" fmla="*/ 533 h 3224"/>
              <a:gd name="T108" fmla="*/ 2169 w 3650"/>
              <a:gd name="T109" fmla="*/ 357 h 3224"/>
              <a:gd name="T110" fmla="*/ 2935 w 3650"/>
              <a:gd name="T111" fmla="*/ 23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650" h="3224">
                <a:moveTo>
                  <a:pt x="702" y="1998"/>
                </a:moveTo>
                <a:lnTo>
                  <a:pt x="1082" y="3046"/>
                </a:lnTo>
                <a:lnTo>
                  <a:pt x="1083" y="3047"/>
                </a:lnTo>
                <a:lnTo>
                  <a:pt x="1084" y="3047"/>
                </a:lnTo>
                <a:lnTo>
                  <a:pt x="1495" y="3047"/>
                </a:lnTo>
                <a:lnTo>
                  <a:pt x="1497" y="3047"/>
                </a:lnTo>
                <a:lnTo>
                  <a:pt x="1498" y="3046"/>
                </a:lnTo>
                <a:lnTo>
                  <a:pt x="1498" y="3046"/>
                </a:lnTo>
                <a:lnTo>
                  <a:pt x="1498" y="3045"/>
                </a:lnTo>
                <a:lnTo>
                  <a:pt x="1498" y="3044"/>
                </a:lnTo>
                <a:lnTo>
                  <a:pt x="1118" y="1998"/>
                </a:lnTo>
                <a:lnTo>
                  <a:pt x="702" y="1998"/>
                </a:lnTo>
                <a:close/>
                <a:moveTo>
                  <a:pt x="229" y="971"/>
                </a:moveTo>
                <a:lnTo>
                  <a:pt x="212" y="974"/>
                </a:lnTo>
                <a:lnTo>
                  <a:pt x="198" y="981"/>
                </a:lnTo>
                <a:lnTo>
                  <a:pt x="187" y="993"/>
                </a:lnTo>
                <a:lnTo>
                  <a:pt x="179" y="1008"/>
                </a:lnTo>
                <a:lnTo>
                  <a:pt x="176" y="1023"/>
                </a:lnTo>
                <a:lnTo>
                  <a:pt x="176" y="1527"/>
                </a:lnTo>
                <a:lnTo>
                  <a:pt x="179" y="1543"/>
                </a:lnTo>
                <a:lnTo>
                  <a:pt x="187" y="1558"/>
                </a:lnTo>
                <a:lnTo>
                  <a:pt x="198" y="1569"/>
                </a:lnTo>
                <a:lnTo>
                  <a:pt x="212" y="1576"/>
                </a:lnTo>
                <a:lnTo>
                  <a:pt x="229" y="1579"/>
                </a:lnTo>
                <a:lnTo>
                  <a:pt x="342" y="1579"/>
                </a:lnTo>
                <a:lnTo>
                  <a:pt x="342" y="971"/>
                </a:lnTo>
                <a:lnTo>
                  <a:pt x="229" y="971"/>
                </a:lnTo>
                <a:close/>
                <a:moveTo>
                  <a:pt x="3204" y="946"/>
                </a:moveTo>
                <a:lnTo>
                  <a:pt x="3204" y="1604"/>
                </a:lnTo>
                <a:lnTo>
                  <a:pt x="3250" y="1591"/>
                </a:lnTo>
                <a:lnTo>
                  <a:pt x="3292" y="1573"/>
                </a:lnTo>
                <a:lnTo>
                  <a:pt x="3330" y="1550"/>
                </a:lnTo>
                <a:lnTo>
                  <a:pt x="3366" y="1521"/>
                </a:lnTo>
                <a:lnTo>
                  <a:pt x="3397" y="1489"/>
                </a:lnTo>
                <a:lnTo>
                  <a:pt x="3423" y="1451"/>
                </a:lnTo>
                <a:lnTo>
                  <a:pt x="3444" y="1411"/>
                </a:lnTo>
                <a:lnTo>
                  <a:pt x="3461" y="1368"/>
                </a:lnTo>
                <a:lnTo>
                  <a:pt x="3470" y="1323"/>
                </a:lnTo>
                <a:lnTo>
                  <a:pt x="3474" y="1274"/>
                </a:lnTo>
                <a:lnTo>
                  <a:pt x="3470" y="1227"/>
                </a:lnTo>
                <a:lnTo>
                  <a:pt x="3461" y="1181"/>
                </a:lnTo>
                <a:lnTo>
                  <a:pt x="3444" y="1138"/>
                </a:lnTo>
                <a:lnTo>
                  <a:pt x="3423" y="1098"/>
                </a:lnTo>
                <a:lnTo>
                  <a:pt x="3397" y="1061"/>
                </a:lnTo>
                <a:lnTo>
                  <a:pt x="3366" y="1029"/>
                </a:lnTo>
                <a:lnTo>
                  <a:pt x="3330" y="1000"/>
                </a:lnTo>
                <a:lnTo>
                  <a:pt x="3292" y="977"/>
                </a:lnTo>
                <a:lnTo>
                  <a:pt x="3250" y="958"/>
                </a:lnTo>
                <a:lnTo>
                  <a:pt x="3204" y="946"/>
                </a:lnTo>
                <a:close/>
                <a:moveTo>
                  <a:pt x="617" y="728"/>
                </a:moveTo>
                <a:lnTo>
                  <a:pt x="595" y="731"/>
                </a:lnTo>
                <a:lnTo>
                  <a:pt x="574" y="739"/>
                </a:lnTo>
                <a:lnTo>
                  <a:pt x="555" y="750"/>
                </a:lnTo>
                <a:lnTo>
                  <a:pt x="540" y="765"/>
                </a:lnTo>
                <a:lnTo>
                  <a:pt x="529" y="784"/>
                </a:lnTo>
                <a:lnTo>
                  <a:pt x="521" y="805"/>
                </a:lnTo>
                <a:lnTo>
                  <a:pt x="518" y="827"/>
                </a:lnTo>
                <a:lnTo>
                  <a:pt x="518" y="827"/>
                </a:lnTo>
                <a:lnTo>
                  <a:pt x="518" y="1722"/>
                </a:lnTo>
                <a:lnTo>
                  <a:pt x="521" y="1746"/>
                </a:lnTo>
                <a:lnTo>
                  <a:pt x="529" y="1768"/>
                </a:lnTo>
                <a:lnTo>
                  <a:pt x="541" y="1785"/>
                </a:lnTo>
                <a:lnTo>
                  <a:pt x="557" y="1801"/>
                </a:lnTo>
                <a:lnTo>
                  <a:pt x="577" y="1813"/>
                </a:lnTo>
                <a:lnTo>
                  <a:pt x="585" y="1816"/>
                </a:lnTo>
                <a:lnTo>
                  <a:pt x="592" y="1819"/>
                </a:lnTo>
                <a:lnTo>
                  <a:pt x="601" y="1820"/>
                </a:lnTo>
                <a:lnTo>
                  <a:pt x="611" y="1821"/>
                </a:lnTo>
                <a:lnTo>
                  <a:pt x="615" y="1821"/>
                </a:lnTo>
                <a:lnTo>
                  <a:pt x="627" y="1821"/>
                </a:lnTo>
                <a:lnTo>
                  <a:pt x="645" y="1821"/>
                </a:lnTo>
                <a:lnTo>
                  <a:pt x="667" y="1821"/>
                </a:lnTo>
                <a:lnTo>
                  <a:pt x="696" y="1822"/>
                </a:lnTo>
                <a:lnTo>
                  <a:pt x="727" y="1822"/>
                </a:lnTo>
                <a:lnTo>
                  <a:pt x="761" y="1822"/>
                </a:lnTo>
                <a:lnTo>
                  <a:pt x="797" y="1822"/>
                </a:lnTo>
                <a:lnTo>
                  <a:pt x="836" y="1822"/>
                </a:lnTo>
                <a:lnTo>
                  <a:pt x="874" y="1822"/>
                </a:lnTo>
                <a:lnTo>
                  <a:pt x="911" y="1822"/>
                </a:lnTo>
                <a:lnTo>
                  <a:pt x="949" y="1822"/>
                </a:lnTo>
                <a:lnTo>
                  <a:pt x="983" y="1822"/>
                </a:lnTo>
                <a:lnTo>
                  <a:pt x="1014" y="1822"/>
                </a:lnTo>
                <a:lnTo>
                  <a:pt x="1042" y="1822"/>
                </a:lnTo>
                <a:lnTo>
                  <a:pt x="1065" y="1822"/>
                </a:lnTo>
                <a:lnTo>
                  <a:pt x="1083" y="1822"/>
                </a:lnTo>
                <a:lnTo>
                  <a:pt x="1094" y="1822"/>
                </a:lnTo>
                <a:lnTo>
                  <a:pt x="1097" y="1822"/>
                </a:lnTo>
                <a:lnTo>
                  <a:pt x="1097" y="728"/>
                </a:lnTo>
                <a:lnTo>
                  <a:pt x="617" y="728"/>
                </a:lnTo>
                <a:close/>
                <a:moveTo>
                  <a:pt x="3024" y="175"/>
                </a:moveTo>
                <a:lnTo>
                  <a:pt x="3023" y="175"/>
                </a:lnTo>
                <a:lnTo>
                  <a:pt x="3022" y="177"/>
                </a:lnTo>
                <a:lnTo>
                  <a:pt x="2872" y="256"/>
                </a:lnTo>
                <a:lnTo>
                  <a:pt x="2722" y="330"/>
                </a:lnTo>
                <a:lnTo>
                  <a:pt x="2568" y="398"/>
                </a:lnTo>
                <a:lnTo>
                  <a:pt x="2413" y="459"/>
                </a:lnTo>
                <a:lnTo>
                  <a:pt x="2255" y="514"/>
                </a:lnTo>
                <a:lnTo>
                  <a:pt x="2096" y="564"/>
                </a:lnTo>
                <a:lnTo>
                  <a:pt x="1936" y="607"/>
                </a:lnTo>
                <a:lnTo>
                  <a:pt x="1772" y="645"/>
                </a:lnTo>
                <a:lnTo>
                  <a:pt x="1608" y="676"/>
                </a:lnTo>
                <a:lnTo>
                  <a:pt x="1441" y="700"/>
                </a:lnTo>
                <a:lnTo>
                  <a:pt x="1274" y="719"/>
                </a:lnTo>
                <a:lnTo>
                  <a:pt x="1274" y="1831"/>
                </a:lnTo>
                <a:lnTo>
                  <a:pt x="1441" y="1850"/>
                </a:lnTo>
                <a:lnTo>
                  <a:pt x="1608" y="1874"/>
                </a:lnTo>
                <a:lnTo>
                  <a:pt x="1772" y="1905"/>
                </a:lnTo>
                <a:lnTo>
                  <a:pt x="1936" y="1943"/>
                </a:lnTo>
                <a:lnTo>
                  <a:pt x="2096" y="1986"/>
                </a:lnTo>
                <a:lnTo>
                  <a:pt x="2255" y="2034"/>
                </a:lnTo>
                <a:lnTo>
                  <a:pt x="2412" y="2091"/>
                </a:lnTo>
                <a:lnTo>
                  <a:pt x="2568" y="2152"/>
                </a:lnTo>
                <a:lnTo>
                  <a:pt x="2722" y="2219"/>
                </a:lnTo>
                <a:lnTo>
                  <a:pt x="2872" y="2293"/>
                </a:lnTo>
                <a:lnTo>
                  <a:pt x="3022" y="2373"/>
                </a:lnTo>
                <a:lnTo>
                  <a:pt x="3023" y="2373"/>
                </a:lnTo>
                <a:lnTo>
                  <a:pt x="3024" y="2374"/>
                </a:lnTo>
                <a:lnTo>
                  <a:pt x="3026" y="2373"/>
                </a:lnTo>
                <a:lnTo>
                  <a:pt x="3027" y="2372"/>
                </a:lnTo>
                <a:lnTo>
                  <a:pt x="3028" y="2371"/>
                </a:lnTo>
                <a:lnTo>
                  <a:pt x="3028" y="2370"/>
                </a:lnTo>
                <a:lnTo>
                  <a:pt x="3028" y="180"/>
                </a:lnTo>
                <a:lnTo>
                  <a:pt x="3028" y="179"/>
                </a:lnTo>
                <a:lnTo>
                  <a:pt x="3027" y="178"/>
                </a:lnTo>
                <a:lnTo>
                  <a:pt x="3026" y="177"/>
                </a:lnTo>
                <a:lnTo>
                  <a:pt x="3024" y="175"/>
                </a:lnTo>
                <a:close/>
                <a:moveTo>
                  <a:pt x="3026" y="0"/>
                </a:moveTo>
                <a:lnTo>
                  <a:pt x="3056" y="2"/>
                </a:lnTo>
                <a:lnTo>
                  <a:pt x="3087" y="11"/>
                </a:lnTo>
                <a:lnTo>
                  <a:pt x="3116" y="24"/>
                </a:lnTo>
                <a:lnTo>
                  <a:pt x="3141" y="43"/>
                </a:lnTo>
                <a:lnTo>
                  <a:pt x="3163" y="65"/>
                </a:lnTo>
                <a:lnTo>
                  <a:pt x="3181" y="90"/>
                </a:lnTo>
                <a:lnTo>
                  <a:pt x="3194" y="118"/>
                </a:lnTo>
                <a:lnTo>
                  <a:pt x="3202" y="148"/>
                </a:lnTo>
                <a:lnTo>
                  <a:pt x="3204" y="180"/>
                </a:lnTo>
                <a:lnTo>
                  <a:pt x="3204" y="767"/>
                </a:lnTo>
                <a:lnTo>
                  <a:pt x="3262" y="779"/>
                </a:lnTo>
                <a:lnTo>
                  <a:pt x="3316" y="795"/>
                </a:lnTo>
                <a:lnTo>
                  <a:pt x="3368" y="817"/>
                </a:lnTo>
                <a:lnTo>
                  <a:pt x="3417" y="845"/>
                </a:lnTo>
                <a:lnTo>
                  <a:pt x="3461" y="878"/>
                </a:lnTo>
                <a:lnTo>
                  <a:pt x="3503" y="916"/>
                </a:lnTo>
                <a:lnTo>
                  <a:pt x="3539" y="957"/>
                </a:lnTo>
                <a:lnTo>
                  <a:pt x="3571" y="1003"/>
                </a:lnTo>
                <a:lnTo>
                  <a:pt x="3599" y="1052"/>
                </a:lnTo>
                <a:lnTo>
                  <a:pt x="3620" y="1104"/>
                </a:lnTo>
                <a:lnTo>
                  <a:pt x="3637" y="1158"/>
                </a:lnTo>
                <a:lnTo>
                  <a:pt x="3647" y="1216"/>
                </a:lnTo>
                <a:lnTo>
                  <a:pt x="3650" y="1274"/>
                </a:lnTo>
                <a:lnTo>
                  <a:pt x="3647" y="1334"/>
                </a:lnTo>
                <a:lnTo>
                  <a:pt x="3637" y="1390"/>
                </a:lnTo>
                <a:lnTo>
                  <a:pt x="3620" y="1446"/>
                </a:lnTo>
                <a:lnTo>
                  <a:pt x="3599" y="1498"/>
                </a:lnTo>
                <a:lnTo>
                  <a:pt x="3571" y="1546"/>
                </a:lnTo>
                <a:lnTo>
                  <a:pt x="3539" y="1592"/>
                </a:lnTo>
                <a:lnTo>
                  <a:pt x="3503" y="1634"/>
                </a:lnTo>
                <a:lnTo>
                  <a:pt x="3461" y="1672"/>
                </a:lnTo>
                <a:lnTo>
                  <a:pt x="3417" y="1705"/>
                </a:lnTo>
                <a:lnTo>
                  <a:pt x="3368" y="1732"/>
                </a:lnTo>
                <a:lnTo>
                  <a:pt x="3316" y="1755"/>
                </a:lnTo>
                <a:lnTo>
                  <a:pt x="3262" y="1771"/>
                </a:lnTo>
                <a:lnTo>
                  <a:pt x="3204" y="1782"/>
                </a:lnTo>
                <a:lnTo>
                  <a:pt x="3204" y="2370"/>
                </a:lnTo>
                <a:lnTo>
                  <a:pt x="3202" y="2402"/>
                </a:lnTo>
                <a:lnTo>
                  <a:pt x="3194" y="2432"/>
                </a:lnTo>
                <a:lnTo>
                  <a:pt x="3181" y="2459"/>
                </a:lnTo>
                <a:lnTo>
                  <a:pt x="3163" y="2485"/>
                </a:lnTo>
                <a:lnTo>
                  <a:pt x="3141" y="2507"/>
                </a:lnTo>
                <a:lnTo>
                  <a:pt x="3116" y="2525"/>
                </a:lnTo>
                <a:lnTo>
                  <a:pt x="3086" y="2539"/>
                </a:lnTo>
                <a:lnTo>
                  <a:pt x="3055" y="2548"/>
                </a:lnTo>
                <a:lnTo>
                  <a:pt x="3024" y="2550"/>
                </a:lnTo>
                <a:lnTo>
                  <a:pt x="2994" y="2548"/>
                </a:lnTo>
                <a:lnTo>
                  <a:pt x="2964" y="2540"/>
                </a:lnTo>
                <a:lnTo>
                  <a:pt x="2935" y="2527"/>
                </a:lnTo>
                <a:lnTo>
                  <a:pt x="2797" y="2453"/>
                </a:lnTo>
                <a:lnTo>
                  <a:pt x="2657" y="2384"/>
                </a:lnTo>
                <a:lnTo>
                  <a:pt x="2514" y="2320"/>
                </a:lnTo>
                <a:lnTo>
                  <a:pt x="2369" y="2262"/>
                </a:lnTo>
                <a:lnTo>
                  <a:pt x="2223" y="2210"/>
                </a:lnTo>
                <a:lnTo>
                  <a:pt x="2075" y="2163"/>
                </a:lnTo>
                <a:lnTo>
                  <a:pt x="1926" y="2122"/>
                </a:lnTo>
                <a:lnTo>
                  <a:pt x="1774" y="2086"/>
                </a:lnTo>
                <a:lnTo>
                  <a:pt x="1621" y="2055"/>
                </a:lnTo>
                <a:lnTo>
                  <a:pt x="1467" y="2031"/>
                </a:lnTo>
                <a:lnTo>
                  <a:pt x="1312" y="2012"/>
                </a:lnTo>
                <a:lnTo>
                  <a:pt x="1664" y="2984"/>
                </a:lnTo>
                <a:lnTo>
                  <a:pt x="1671" y="3012"/>
                </a:lnTo>
                <a:lnTo>
                  <a:pt x="1675" y="3040"/>
                </a:lnTo>
                <a:lnTo>
                  <a:pt x="1672" y="3068"/>
                </a:lnTo>
                <a:lnTo>
                  <a:pt x="1667" y="3096"/>
                </a:lnTo>
                <a:lnTo>
                  <a:pt x="1657" y="3122"/>
                </a:lnTo>
                <a:lnTo>
                  <a:pt x="1641" y="3148"/>
                </a:lnTo>
                <a:lnTo>
                  <a:pt x="1624" y="3170"/>
                </a:lnTo>
                <a:lnTo>
                  <a:pt x="1602" y="3189"/>
                </a:lnTo>
                <a:lnTo>
                  <a:pt x="1578" y="3204"/>
                </a:lnTo>
                <a:lnTo>
                  <a:pt x="1552" y="3215"/>
                </a:lnTo>
                <a:lnTo>
                  <a:pt x="1524" y="3222"/>
                </a:lnTo>
                <a:lnTo>
                  <a:pt x="1495" y="3224"/>
                </a:lnTo>
                <a:lnTo>
                  <a:pt x="1084" y="3224"/>
                </a:lnTo>
                <a:lnTo>
                  <a:pt x="1053" y="3221"/>
                </a:lnTo>
                <a:lnTo>
                  <a:pt x="1022" y="3213"/>
                </a:lnTo>
                <a:lnTo>
                  <a:pt x="994" y="3200"/>
                </a:lnTo>
                <a:lnTo>
                  <a:pt x="969" y="3182"/>
                </a:lnTo>
                <a:lnTo>
                  <a:pt x="948" y="3160"/>
                </a:lnTo>
                <a:lnTo>
                  <a:pt x="929" y="3134"/>
                </a:lnTo>
                <a:lnTo>
                  <a:pt x="916" y="3106"/>
                </a:lnTo>
                <a:lnTo>
                  <a:pt x="507" y="1975"/>
                </a:lnTo>
                <a:lnTo>
                  <a:pt x="470" y="1956"/>
                </a:lnTo>
                <a:lnTo>
                  <a:pt x="438" y="1932"/>
                </a:lnTo>
                <a:lnTo>
                  <a:pt x="409" y="1903"/>
                </a:lnTo>
                <a:lnTo>
                  <a:pt x="385" y="1871"/>
                </a:lnTo>
                <a:lnTo>
                  <a:pt x="366" y="1835"/>
                </a:lnTo>
                <a:lnTo>
                  <a:pt x="352" y="1797"/>
                </a:lnTo>
                <a:lnTo>
                  <a:pt x="344" y="1755"/>
                </a:lnTo>
                <a:lnTo>
                  <a:pt x="229" y="1755"/>
                </a:lnTo>
                <a:lnTo>
                  <a:pt x="191" y="1752"/>
                </a:lnTo>
                <a:lnTo>
                  <a:pt x="156" y="1743"/>
                </a:lnTo>
                <a:lnTo>
                  <a:pt x="124" y="1729"/>
                </a:lnTo>
                <a:lnTo>
                  <a:pt x="94" y="1710"/>
                </a:lnTo>
                <a:lnTo>
                  <a:pt x="67" y="1688"/>
                </a:lnTo>
                <a:lnTo>
                  <a:pt x="44" y="1662"/>
                </a:lnTo>
                <a:lnTo>
                  <a:pt x="25" y="1632"/>
                </a:lnTo>
                <a:lnTo>
                  <a:pt x="12" y="1598"/>
                </a:lnTo>
                <a:lnTo>
                  <a:pt x="3" y="1563"/>
                </a:lnTo>
                <a:lnTo>
                  <a:pt x="0" y="1527"/>
                </a:lnTo>
                <a:lnTo>
                  <a:pt x="0" y="1023"/>
                </a:lnTo>
                <a:lnTo>
                  <a:pt x="3" y="987"/>
                </a:lnTo>
                <a:lnTo>
                  <a:pt x="12" y="951"/>
                </a:lnTo>
                <a:lnTo>
                  <a:pt x="25" y="919"/>
                </a:lnTo>
                <a:lnTo>
                  <a:pt x="44" y="888"/>
                </a:lnTo>
                <a:lnTo>
                  <a:pt x="67" y="862"/>
                </a:lnTo>
                <a:lnTo>
                  <a:pt x="94" y="839"/>
                </a:lnTo>
                <a:lnTo>
                  <a:pt x="124" y="821"/>
                </a:lnTo>
                <a:lnTo>
                  <a:pt x="156" y="806"/>
                </a:lnTo>
                <a:lnTo>
                  <a:pt x="191" y="797"/>
                </a:lnTo>
                <a:lnTo>
                  <a:pt x="229" y="795"/>
                </a:lnTo>
                <a:lnTo>
                  <a:pt x="344" y="795"/>
                </a:lnTo>
                <a:lnTo>
                  <a:pt x="352" y="755"/>
                </a:lnTo>
                <a:lnTo>
                  <a:pt x="365" y="717"/>
                </a:lnTo>
                <a:lnTo>
                  <a:pt x="384" y="682"/>
                </a:lnTo>
                <a:lnTo>
                  <a:pt x="406" y="650"/>
                </a:lnTo>
                <a:lnTo>
                  <a:pt x="434" y="623"/>
                </a:lnTo>
                <a:lnTo>
                  <a:pt x="465" y="598"/>
                </a:lnTo>
                <a:lnTo>
                  <a:pt x="499" y="578"/>
                </a:lnTo>
                <a:lnTo>
                  <a:pt x="536" y="564"/>
                </a:lnTo>
                <a:lnTo>
                  <a:pt x="576" y="555"/>
                </a:lnTo>
                <a:lnTo>
                  <a:pt x="617" y="552"/>
                </a:lnTo>
                <a:lnTo>
                  <a:pt x="622" y="552"/>
                </a:lnTo>
                <a:lnTo>
                  <a:pt x="633" y="552"/>
                </a:lnTo>
                <a:lnTo>
                  <a:pt x="651" y="552"/>
                </a:lnTo>
                <a:lnTo>
                  <a:pt x="676" y="552"/>
                </a:lnTo>
                <a:lnTo>
                  <a:pt x="705" y="552"/>
                </a:lnTo>
                <a:lnTo>
                  <a:pt x="739" y="552"/>
                </a:lnTo>
                <a:lnTo>
                  <a:pt x="775" y="551"/>
                </a:lnTo>
                <a:lnTo>
                  <a:pt x="815" y="551"/>
                </a:lnTo>
                <a:lnTo>
                  <a:pt x="856" y="551"/>
                </a:lnTo>
                <a:lnTo>
                  <a:pt x="898" y="551"/>
                </a:lnTo>
                <a:lnTo>
                  <a:pt x="940" y="551"/>
                </a:lnTo>
                <a:lnTo>
                  <a:pt x="982" y="551"/>
                </a:lnTo>
                <a:lnTo>
                  <a:pt x="1022" y="549"/>
                </a:lnTo>
                <a:lnTo>
                  <a:pt x="1059" y="549"/>
                </a:lnTo>
                <a:lnTo>
                  <a:pt x="1093" y="549"/>
                </a:lnTo>
                <a:lnTo>
                  <a:pt x="1123" y="549"/>
                </a:lnTo>
                <a:lnTo>
                  <a:pt x="1147" y="549"/>
                </a:lnTo>
                <a:lnTo>
                  <a:pt x="1166" y="549"/>
                </a:lnTo>
                <a:lnTo>
                  <a:pt x="1178" y="549"/>
                </a:lnTo>
                <a:lnTo>
                  <a:pt x="1183" y="548"/>
                </a:lnTo>
                <a:lnTo>
                  <a:pt x="1352" y="533"/>
                </a:lnTo>
                <a:lnTo>
                  <a:pt x="1519" y="511"/>
                </a:lnTo>
                <a:lnTo>
                  <a:pt x="1683" y="482"/>
                </a:lnTo>
                <a:lnTo>
                  <a:pt x="1847" y="447"/>
                </a:lnTo>
                <a:lnTo>
                  <a:pt x="2009" y="406"/>
                </a:lnTo>
                <a:lnTo>
                  <a:pt x="2169" y="357"/>
                </a:lnTo>
                <a:lnTo>
                  <a:pt x="2326" y="303"/>
                </a:lnTo>
                <a:lnTo>
                  <a:pt x="2482" y="242"/>
                </a:lnTo>
                <a:lnTo>
                  <a:pt x="2636" y="175"/>
                </a:lnTo>
                <a:lnTo>
                  <a:pt x="2786" y="102"/>
                </a:lnTo>
                <a:lnTo>
                  <a:pt x="2935" y="23"/>
                </a:lnTo>
                <a:lnTo>
                  <a:pt x="2964" y="9"/>
                </a:lnTo>
                <a:lnTo>
                  <a:pt x="2995" y="2"/>
                </a:lnTo>
                <a:lnTo>
                  <a:pt x="302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字魂59号-创粗黑" panose="00000500000000000000" charset="-122"/>
            </a:endParaRPr>
          </a:p>
        </p:txBody>
      </p:sp>
      <p:sp>
        <p:nvSpPr>
          <p:cNvPr id="13" name="Freeform 164">
            <a:extLst>
              <a:ext uri="{FF2B5EF4-FFF2-40B4-BE49-F238E27FC236}">
                <a16:creationId xmlns:a16="http://schemas.microsoft.com/office/drawing/2014/main" id="{66CA056D-C793-764E-E0D3-74943AACA690}"/>
              </a:ext>
            </a:extLst>
          </p:cNvPr>
          <p:cNvSpPr>
            <a:spLocks noEditPoints="1"/>
          </p:cNvSpPr>
          <p:nvPr/>
        </p:nvSpPr>
        <p:spPr bwMode="auto">
          <a:xfrm>
            <a:off x="4339590" y="2391727"/>
            <a:ext cx="533400" cy="474980"/>
          </a:xfrm>
          <a:custGeom>
            <a:avLst/>
            <a:gdLst>
              <a:gd name="T0" fmla="*/ 171 w 3653"/>
              <a:gd name="T1" fmla="*/ 2242 h 3248"/>
              <a:gd name="T2" fmla="*/ 171 w 3653"/>
              <a:gd name="T3" fmla="*/ 2273 h 3248"/>
              <a:gd name="T4" fmla="*/ 1756 w 3653"/>
              <a:gd name="T5" fmla="*/ 3070 h 3248"/>
              <a:gd name="T6" fmla="*/ 1897 w 3653"/>
              <a:gd name="T7" fmla="*/ 3070 h 3248"/>
              <a:gd name="T8" fmla="*/ 3481 w 3653"/>
              <a:gd name="T9" fmla="*/ 2273 h 3248"/>
              <a:gd name="T10" fmla="*/ 3481 w 3653"/>
              <a:gd name="T11" fmla="*/ 2242 h 3248"/>
              <a:gd name="T12" fmla="*/ 2005 w 3653"/>
              <a:gd name="T13" fmla="*/ 2572 h 3248"/>
              <a:gd name="T14" fmla="*/ 1827 w 3653"/>
              <a:gd name="T15" fmla="*/ 2614 h 3248"/>
              <a:gd name="T16" fmla="*/ 1647 w 3653"/>
              <a:gd name="T17" fmla="*/ 2572 h 3248"/>
              <a:gd name="T18" fmla="*/ 1962 w 3653"/>
              <a:gd name="T19" fmla="*/ 1956 h 3248"/>
              <a:gd name="T20" fmla="*/ 1780 w 3653"/>
              <a:gd name="T21" fmla="*/ 1977 h 3248"/>
              <a:gd name="T22" fmla="*/ 571 w 3653"/>
              <a:gd name="T23" fmla="*/ 1401 h 3248"/>
              <a:gd name="T24" fmla="*/ 169 w 3653"/>
              <a:gd name="T25" fmla="*/ 1617 h 3248"/>
              <a:gd name="T26" fmla="*/ 177 w 3653"/>
              <a:gd name="T27" fmla="*/ 1648 h 3248"/>
              <a:gd name="T28" fmla="*/ 1791 w 3653"/>
              <a:gd name="T29" fmla="*/ 2444 h 3248"/>
              <a:gd name="T30" fmla="*/ 1931 w 3653"/>
              <a:gd name="T31" fmla="*/ 2421 h 3248"/>
              <a:gd name="T32" fmla="*/ 3485 w 3653"/>
              <a:gd name="T33" fmla="*/ 1631 h 3248"/>
              <a:gd name="T34" fmla="*/ 3476 w 3653"/>
              <a:gd name="T35" fmla="*/ 1600 h 3248"/>
              <a:gd name="T36" fmla="*/ 1791 w 3653"/>
              <a:gd name="T37" fmla="*/ 171 h 3248"/>
              <a:gd name="T38" fmla="*/ 177 w 3653"/>
              <a:gd name="T39" fmla="*/ 966 h 3248"/>
              <a:gd name="T40" fmla="*/ 169 w 3653"/>
              <a:gd name="T41" fmla="*/ 997 h 3248"/>
              <a:gd name="T42" fmla="*/ 1722 w 3653"/>
              <a:gd name="T43" fmla="*/ 1788 h 3248"/>
              <a:gd name="T44" fmla="*/ 1862 w 3653"/>
              <a:gd name="T45" fmla="*/ 1810 h 3248"/>
              <a:gd name="T46" fmla="*/ 3476 w 3653"/>
              <a:gd name="T47" fmla="*/ 1014 h 3248"/>
              <a:gd name="T48" fmla="*/ 3485 w 3653"/>
              <a:gd name="T49" fmla="*/ 983 h 3248"/>
              <a:gd name="T50" fmla="*/ 1930 w 3653"/>
              <a:gd name="T51" fmla="*/ 192 h 3248"/>
              <a:gd name="T52" fmla="*/ 1827 w 3653"/>
              <a:gd name="T53" fmla="*/ 0 h 3248"/>
              <a:gd name="T54" fmla="*/ 2005 w 3653"/>
              <a:gd name="T55" fmla="*/ 42 h 3248"/>
              <a:gd name="T56" fmla="*/ 3613 w 3653"/>
              <a:gd name="T57" fmla="*/ 870 h 3248"/>
              <a:gd name="T58" fmla="*/ 3653 w 3653"/>
              <a:gd name="T59" fmla="*/ 990 h 3248"/>
              <a:gd name="T60" fmla="*/ 3615 w 3653"/>
              <a:gd name="T61" fmla="*/ 1109 h 3248"/>
              <a:gd name="T62" fmla="*/ 3541 w 3653"/>
              <a:gd name="T63" fmla="*/ 1171 h 3248"/>
              <a:gd name="T64" fmla="*/ 3593 w 3653"/>
              <a:gd name="T65" fmla="*/ 1481 h 3248"/>
              <a:gd name="T66" fmla="*/ 3650 w 3653"/>
              <a:gd name="T67" fmla="*/ 1591 h 3248"/>
              <a:gd name="T68" fmla="*/ 3630 w 3653"/>
              <a:gd name="T69" fmla="*/ 1717 h 3248"/>
              <a:gd name="T70" fmla="*/ 3541 w 3653"/>
              <a:gd name="T71" fmla="*/ 1805 h 3248"/>
              <a:gd name="T72" fmla="*/ 3593 w 3653"/>
              <a:gd name="T73" fmla="*/ 2114 h 3248"/>
              <a:gd name="T74" fmla="*/ 3650 w 3653"/>
              <a:gd name="T75" fmla="*/ 2225 h 3248"/>
              <a:gd name="T76" fmla="*/ 3630 w 3653"/>
              <a:gd name="T77" fmla="*/ 2350 h 3248"/>
              <a:gd name="T78" fmla="*/ 3541 w 3653"/>
              <a:gd name="T79" fmla="*/ 2439 h 3248"/>
              <a:gd name="T80" fmla="*/ 1872 w 3653"/>
              <a:gd name="T81" fmla="*/ 3245 h 3248"/>
              <a:gd name="T82" fmla="*/ 1690 w 3653"/>
              <a:gd name="T83" fmla="*/ 3224 h 3248"/>
              <a:gd name="T84" fmla="*/ 60 w 3653"/>
              <a:gd name="T85" fmla="*/ 2401 h 3248"/>
              <a:gd name="T86" fmla="*/ 2 w 3653"/>
              <a:gd name="T87" fmla="*/ 2290 h 3248"/>
              <a:gd name="T88" fmla="*/ 22 w 3653"/>
              <a:gd name="T89" fmla="*/ 2164 h 3248"/>
              <a:gd name="T90" fmla="*/ 112 w 3653"/>
              <a:gd name="T91" fmla="*/ 2077 h 3248"/>
              <a:gd name="T92" fmla="*/ 60 w 3653"/>
              <a:gd name="T93" fmla="*/ 1768 h 3248"/>
              <a:gd name="T94" fmla="*/ 2 w 3653"/>
              <a:gd name="T95" fmla="*/ 1657 h 3248"/>
              <a:gd name="T96" fmla="*/ 22 w 3653"/>
              <a:gd name="T97" fmla="*/ 1532 h 3248"/>
              <a:gd name="T98" fmla="*/ 112 w 3653"/>
              <a:gd name="T99" fmla="*/ 1443 h 3248"/>
              <a:gd name="T100" fmla="*/ 60 w 3653"/>
              <a:gd name="T101" fmla="*/ 1134 h 3248"/>
              <a:gd name="T102" fmla="*/ 2 w 3653"/>
              <a:gd name="T103" fmla="*/ 1023 h 3248"/>
              <a:gd name="T104" fmla="*/ 22 w 3653"/>
              <a:gd name="T105" fmla="*/ 898 h 3248"/>
              <a:gd name="T106" fmla="*/ 112 w 3653"/>
              <a:gd name="T107" fmla="*/ 809 h 3248"/>
              <a:gd name="T108" fmla="*/ 1780 w 3653"/>
              <a:gd name="T109" fmla="*/ 2 h 3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653" h="3248">
                <a:moveTo>
                  <a:pt x="571" y="2035"/>
                </a:moveTo>
                <a:lnTo>
                  <a:pt x="187" y="2226"/>
                </a:lnTo>
                <a:lnTo>
                  <a:pt x="177" y="2234"/>
                </a:lnTo>
                <a:lnTo>
                  <a:pt x="171" y="2242"/>
                </a:lnTo>
                <a:lnTo>
                  <a:pt x="169" y="2251"/>
                </a:lnTo>
                <a:lnTo>
                  <a:pt x="167" y="2257"/>
                </a:lnTo>
                <a:lnTo>
                  <a:pt x="169" y="2265"/>
                </a:lnTo>
                <a:lnTo>
                  <a:pt x="171" y="2273"/>
                </a:lnTo>
                <a:lnTo>
                  <a:pt x="177" y="2282"/>
                </a:lnTo>
                <a:lnTo>
                  <a:pt x="187" y="2288"/>
                </a:lnTo>
                <a:lnTo>
                  <a:pt x="1722" y="3055"/>
                </a:lnTo>
                <a:lnTo>
                  <a:pt x="1756" y="3070"/>
                </a:lnTo>
                <a:lnTo>
                  <a:pt x="1791" y="3077"/>
                </a:lnTo>
                <a:lnTo>
                  <a:pt x="1827" y="3080"/>
                </a:lnTo>
                <a:lnTo>
                  <a:pt x="1862" y="3077"/>
                </a:lnTo>
                <a:lnTo>
                  <a:pt x="1897" y="3070"/>
                </a:lnTo>
                <a:lnTo>
                  <a:pt x="1931" y="3055"/>
                </a:lnTo>
                <a:lnTo>
                  <a:pt x="3466" y="2288"/>
                </a:lnTo>
                <a:lnTo>
                  <a:pt x="3476" y="2282"/>
                </a:lnTo>
                <a:lnTo>
                  <a:pt x="3481" y="2273"/>
                </a:lnTo>
                <a:lnTo>
                  <a:pt x="3485" y="2265"/>
                </a:lnTo>
                <a:lnTo>
                  <a:pt x="3485" y="2257"/>
                </a:lnTo>
                <a:lnTo>
                  <a:pt x="3485" y="2251"/>
                </a:lnTo>
                <a:lnTo>
                  <a:pt x="3481" y="2242"/>
                </a:lnTo>
                <a:lnTo>
                  <a:pt x="3476" y="2234"/>
                </a:lnTo>
                <a:lnTo>
                  <a:pt x="3466" y="2226"/>
                </a:lnTo>
                <a:lnTo>
                  <a:pt x="3081" y="2035"/>
                </a:lnTo>
                <a:lnTo>
                  <a:pt x="2005" y="2572"/>
                </a:lnTo>
                <a:lnTo>
                  <a:pt x="1962" y="2590"/>
                </a:lnTo>
                <a:lnTo>
                  <a:pt x="1918" y="2603"/>
                </a:lnTo>
                <a:lnTo>
                  <a:pt x="1872" y="2611"/>
                </a:lnTo>
                <a:lnTo>
                  <a:pt x="1827" y="2614"/>
                </a:lnTo>
                <a:lnTo>
                  <a:pt x="1780" y="2611"/>
                </a:lnTo>
                <a:lnTo>
                  <a:pt x="1735" y="2603"/>
                </a:lnTo>
                <a:lnTo>
                  <a:pt x="1690" y="2590"/>
                </a:lnTo>
                <a:lnTo>
                  <a:pt x="1647" y="2572"/>
                </a:lnTo>
                <a:lnTo>
                  <a:pt x="571" y="2035"/>
                </a:lnTo>
                <a:close/>
                <a:moveTo>
                  <a:pt x="3081" y="1401"/>
                </a:moveTo>
                <a:lnTo>
                  <a:pt x="2005" y="1938"/>
                </a:lnTo>
                <a:lnTo>
                  <a:pt x="1962" y="1956"/>
                </a:lnTo>
                <a:lnTo>
                  <a:pt x="1918" y="1969"/>
                </a:lnTo>
                <a:lnTo>
                  <a:pt x="1872" y="1977"/>
                </a:lnTo>
                <a:lnTo>
                  <a:pt x="1827" y="1980"/>
                </a:lnTo>
                <a:lnTo>
                  <a:pt x="1780" y="1977"/>
                </a:lnTo>
                <a:lnTo>
                  <a:pt x="1735" y="1969"/>
                </a:lnTo>
                <a:lnTo>
                  <a:pt x="1690" y="1956"/>
                </a:lnTo>
                <a:lnTo>
                  <a:pt x="1647" y="1938"/>
                </a:lnTo>
                <a:lnTo>
                  <a:pt x="571" y="1401"/>
                </a:lnTo>
                <a:lnTo>
                  <a:pt x="187" y="1593"/>
                </a:lnTo>
                <a:lnTo>
                  <a:pt x="177" y="1600"/>
                </a:lnTo>
                <a:lnTo>
                  <a:pt x="171" y="1608"/>
                </a:lnTo>
                <a:lnTo>
                  <a:pt x="169" y="1617"/>
                </a:lnTo>
                <a:lnTo>
                  <a:pt x="167" y="1624"/>
                </a:lnTo>
                <a:lnTo>
                  <a:pt x="169" y="1631"/>
                </a:lnTo>
                <a:lnTo>
                  <a:pt x="171" y="1639"/>
                </a:lnTo>
                <a:lnTo>
                  <a:pt x="177" y="1648"/>
                </a:lnTo>
                <a:lnTo>
                  <a:pt x="187" y="1655"/>
                </a:lnTo>
                <a:lnTo>
                  <a:pt x="1722" y="2421"/>
                </a:lnTo>
                <a:lnTo>
                  <a:pt x="1756" y="2436"/>
                </a:lnTo>
                <a:lnTo>
                  <a:pt x="1791" y="2444"/>
                </a:lnTo>
                <a:lnTo>
                  <a:pt x="1827" y="2446"/>
                </a:lnTo>
                <a:lnTo>
                  <a:pt x="1862" y="2444"/>
                </a:lnTo>
                <a:lnTo>
                  <a:pt x="1897" y="2436"/>
                </a:lnTo>
                <a:lnTo>
                  <a:pt x="1931" y="2421"/>
                </a:lnTo>
                <a:lnTo>
                  <a:pt x="3466" y="1655"/>
                </a:lnTo>
                <a:lnTo>
                  <a:pt x="3476" y="1648"/>
                </a:lnTo>
                <a:lnTo>
                  <a:pt x="3481" y="1639"/>
                </a:lnTo>
                <a:lnTo>
                  <a:pt x="3485" y="1631"/>
                </a:lnTo>
                <a:lnTo>
                  <a:pt x="3485" y="1624"/>
                </a:lnTo>
                <a:lnTo>
                  <a:pt x="3485" y="1617"/>
                </a:lnTo>
                <a:lnTo>
                  <a:pt x="3481" y="1608"/>
                </a:lnTo>
                <a:lnTo>
                  <a:pt x="3476" y="1600"/>
                </a:lnTo>
                <a:lnTo>
                  <a:pt x="3466" y="1593"/>
                </a:lnTo>
                <a:lnTo>
                  <a:pt x="3081" y="1401"/>
                </a:lnTo>
                <a:close/>
                <a:moveTo>
                  <a:pt x="1827" y="168"/>
                </a:moveTo>
                <a:lnTo>
                  <a:pt x="1791" y="171"/>
                </a:lnTo>
                <a:lnTo>
                  <a:pt x="1756" y="179"/>
                </a:lnTo>
                <a:lnTo>
                  <a:pt x="1722" y="192"/>
                </a:lnTo>
                <a:lnTo>
                  <a:pt x="187" y="959"/>
                </a:lnTo>
                <a:lnTo>
                  <a:pt x="177" y="966"/>
                </a:lnTo>
                <a:lnTo>
                  <a:pt x="171" y="974"/>
                </a:lnTo>
                <a:lnTo>
                  <a:pt x="169" y="983"/>
                </a:lnTo>
                <a:lnTo>
                  <a:pt x="167" y="990"/>
                </a:lnTo>
                <a:lnTo>
                  <a:pt x="169" y="997"/>
                </a:lnTo>
                <a:lnTo>
                  <a:pt x="171" y="1005"/>
                </a:lnTo>
                <a:lnTo>
                  <a:pt x="177" y="1014"/>
                </a:lnTo>
                <a:lnTo>
                  <a:pt x="187" y="1021"/>
                </a:lnTo>
                <a:lnTo>
                  <a:pt x="1722" y="1788"/>
                </a:lnTo>
                <a:lnTo>
                  <a:pt x="1756" y="1802"/>
                </a:lnTo>
                <a:lnTo>
                  <a:pt x="1791" y="1810"/>
                </a:lnTo>
                <a:lnTo>
                  <a:pt x="1827" y="1812"/>
                </a:lnTo>
                <a:lnTo>
                  <a:pt x="1862" y="1810"/>
                </a:lnTo>
                <a:lnTo>
                  <a:pt x="1897" y="1802"/>
                </a:lnTo>
                <a:lnTo>
                  <a:pt x="1931" y="1788"/>
                </a:lnTo>
                <a:lnTo>
                  <a:pt x="3466" y="1021"/>
                </a:lnTo>
                <a:lnTo>
                  <a:pt x="3476" y="1014"/>
                </a:lnTo>
                <a:lnTo>
                  <a:pt x="3481" y="1005"/>
                </a:lnTo>
                <a:lnTo>
                  <a:pt x="3485" y="997"/>
                </a:lnTo>
                <a:lnTo>
                  <a:pt x="3485" y="990"/>
                </a:lnTo>
                <a:lnTo>
                  <a:pt x="3485" y="983"/>
                </a:lnTo>
                <a:lnTo>
                  <a:pt x="3481" y="974"/>
                </a:lnTo>
                <a:lnTo>
                  <a:pt x="3476" y="966"/>
                </a:lnTo>
                <a:lnTo>
                  <a:pt x="3466" y="959"/>
                </a:lnTo>
                <a:lnTo>
                  <a:pt x="1930" y="192"/>
                </a:lnTo>
                <a:lnTo>
                  <a:pt x="1897" y="179"/>
                </a:lnTo>
                <a:lnTo>
                  <a:pt x="1862" y="171"/>
                </a:lnTo>
                <a:lnTo>
                  <a:pt x="1827" y="168"/>
                </a:lnTo>
                <a:close/>
                <a:moveTo>
                  <a:pt x="1827" y="0"/>
                </a:moveTo>
                <a:lnTo>
                  <a:pt x="1872" y="2"/>
                </a:lnTo>
                <a:lnTo>
                  <a:pt x="1918" y="10"/>
                </a:lnTo>
                <a:lnTo>
                  <a:pt x="1962" y="23"/>
                </a:lnTo>
                <a:lnTo>
                  <a:pt x="2005" y="42"/>
                </a:lnTo>
                <a:lnTo>
                  <a:pt x="3541" y="809"/>
                </a:lnTo>
                <a:lnTo>
                  <a:pt x="3569" y="826"/>
                </a:lnTo>
                <a:lnTo>
                  <a:pt x="3593" y="847"/>
                </a:lnTo>
                <a:lnTo>
                  <a:pt x="3613" y="870"/>
                </a:lnTo>
                <a:lnTo>
                  <a:pt x="3630" y="898"/>
                </a:lnTo>
                <a:lnTo>
                  <a:pt x="3642" y="927"/>
                </a:lnTo>
                <a:lnTo>
                  <a:pt x="3650" y="958"/>
                </a:lnTo>
                <a:lnTo>
                  <a:pt x="3653" y="990"/>
                </a:lnTo>
                <a:lnTo>
                  <a:pt x="3650" y="1023"/>
                </a:lnTo>
                <a:lnTo>
                  <a:pt x="3642" y="1054"/>
                </a:lnTo>
                <a:lnTo>
                  <a:pt x="3630" y="1083"/>
                </a:lnTo>
                <a:lnTo>
                  <a:pt x="3615" y="1109"/>
                </a:lnTo>
                <a:lnTo>
                  <a:pt x="3593" y="1134"/>
                </a:lnTo>
                <a:lnTo>
                  <a:pt x="3569" y="1154"/>
                </a:lnTo>
                <a:lnTo>
                  <a:pt x="3541" y="1171"/>
                </a:lnTo>
                <a:lnTo>
                  <a:pt x="3541" y="1171"/>
                </a:lnTo>
                <a:lnTo>
                  <a:pt x="3268" y="1307"/>
                </a:lnTo>
                <a:lnTo>
                  <a:pt x="3541" y="1443"/>
                </a:lnTo>
                <a:lnTo>
                  <a:pt x="3569" y="1460"/>
                </a:lnTo>
                <a:lnTo>
                  <a:pt x="3593" y="1481"/>
                </a:lnTo>
                <a:lnTo>
                  <a:pt x="3613" y="1504"/>
                </a:lnTo>
                <a:lnTo>
                  <a:pt x="3630" y="1532"/>
                </a:lnTo>
                <a:lnTo>
                  <a:pt x="3642" y="1560"/>
                </a:lnTo>
                <a:lnTo>
                  <a:pt x="3650" y="1591"/>
                </a:lnTo>
                <a:lnTo>
                  <a:pt x="3653" y="1624"/>
                </a:lnTo>
                <a:lnTo>
                  <a:pt x="3650" y="1657"/>
                </a:lnTo>
                <a:lnTo>
                  <a:pt x="3642" y="1688"/>
                </a:lnTo>
                <a:lnTo>
                  <a:pt x="3630" y="1717"/>
                </a:lnTo>
                <a:lnTo>
                  <a:pt x="3613" y="1743"/>
                </a:lnTo>
                <a:lnTo>
                  <a:pt x="3593" y="1768"/>
                </a:lnTo>
                <a:lnTo>
                  <a:pt x="3569" y="1788"/>
                </a:lnTo>
                <a:lnTo>
                  <a:pt x="3541" y="1805"/>
                </a:lnTo>
                <a:lnTo>
                  <a:pt x="3268" y="1940"/>
                </a:lnTo>
                <a:lnTo>
                  <a:pt x="3541" y="2077"/>
                </a:lnTo>
                <a:lnTo>
                  <a:pt x="3569" y="2093"/>
                </a:lnTo>
                <a:lnTo>
                  <a:pt x="3593" y="2114"/>
                </a:lnTo>
                <a:lnTo>
                  <a:pt x="3613" y="2138"/>
                </a:lnTo>
                <a:lnTo>
                  <a:pt x="3630" y="2164"/>
                </a:lnTo>
                <a:lnTo>
                  <a:pt x="3642" y="2194"/>
                </a:lnTo>
                <a:lnTo>
                  <a:pt x="3650" y="2225"/>
                </a:lnTo>
                <a:lnTo>
                  <a:pt x="3653" y="2257"/>
                </a:lnTo>
                <a:lnTo>
                  <a:pt x="3650" y="2290"/>
                </a:lnTo>
                <a:lnTo>
                  <a:pt x="3642" y="2322"/>
                </a:lnTo>
                <a:lnTo>
                  <a:pt x="3630" y="2350"/>
                </a:lnTo>
                <a:lnTo>
                  <a:pt x="3615" y="2377"/>
                </a:lnTo>
                <a:lnTo>
                  <a:pt x="3593" y="2401"/>
                </a:lnTo>
                <a:lnTo>
                  <a:pt x="3569" y="2421"/>
                </a:lnTo>
                <a:lnTo>
                  <a:pt x="3541" y="2439"/>
                </a:lnTo>
                <a:lnTo>
                  <a:pt x="2005" y="3206"/>
                </a:lnTo>
                <a:lnTo>
                  <a:pt x="1962" y="3224"/>
                </a:lnTo>
                <a:lnTo>
                  <a:pt x="1918" y="3237"/>
                </a:lnTo>
                <a:lnTo>
                  <a:pt x="1872" y="3245"/>
                </a:lnTo>
                <a:lnTo>
                  <a:pt x="1827" y="3248"/>
                </a:lnTo>
                <a:lnTo>
                  <a:pt x="1780" y="3245"/>
                </a:lnTo>
                <a:lnTo>
                  <a:pt x="1735" y="3237"/>
                </a:lnTo>
                <a:lnTo>
                  <a:pt x="1690" y="3224"/>
                </a:lnTo>
                <a:lnTo>
                  <a:pt x="1647" y="3206"/>
                </a:lnTo>
                <a:lnTo>
                  <a:pt x="112" y="2439"/>
                </a:lnTo>
                <a:lnTo>
                  <a:pt x="84" y="2421"/>
                </a:lnTo>
                <a:lnTo>
                  <a:pt x="60" y="2401"/>
                </a:lnTo>
                <a:lnTo>
                  <a:pt x="39" y="2377"/>
                </a:lnTo>
                <a:lnTo>
                  <a:pt x="22" y="2350"/>
                </a:lnTo>
                <a:lnTo>
                  <a:pt x="10" y="2322"/>
                </a:lnTo>
                <a:lnTo>
                  <a:pt x="2" y="2290"/>
                </a:lnTo>
                <a:lnTo>
                  <a:pt x="0" y="2257"/>
                </a:lnTo>
                <a:lnTo>
                  <a:pt x="2" y="2225"/>
                </a:lnTo>
                <a:lnTo>
                  <a:pt x="10" y="2194"/>
                </a:lnTo>
                <a:lnTo>
                  <a:pt x="22" y="2164"/>
                </a:lnTo>
                <a:lnTo>
                  <a:pt x="39" y="2138"/>
                </a:lnTo>
                <a:lnTo>
                  <a:pt x="60" y="2114"/>
                </a:lnTo>
                <a:lnTo>
                  <a:pt x="84" y="2093"/>
                </a:lnTo>
                <a:lnTo>
                  <a:pt x="112" y="2077"/>
                </a:lnTo>
                <a:lnTo>
                  <a:pt x="384" y="1940"/>
                </a:lnTo>
                <a:lnTo>
                  <a:pt x="112" y="1805"/>
                </a:lnTo>
                <a:lnTo>
                  <a:pt x="84" y="1788"/>
                </a:lnTo>
                <a:lnTo>
                  <a:pt x="60" y="1768"/>
                </a:lnTo>
                <a:lnTo>
                  <a:pt x="39" y="1743"/>
                </a:lnTo>
                <a:lnTo>
                  <a:pt x="22" y="1717"/>
                </a:lnTo>
                <a:lnTo>
                  <a:pt x="10" y="1688"/>
                </a:lnTo>
                <a:lnTo>
                  <a:pt x="2" y="1657"/>
                </a:lnTo>
                <a:lnTo>
                  <a:pt x="0" y="1624"/>
                </a:lnTo>
                <a:lnTo>
                  <a:pt x="2" y="1591"/>
                </a:lnTo>
                <a:lnTo>
                  <a:pt x="10" y="1560"/>
                </a:lnTo>
                <a:lnTo>
                  <a:pt x="22" y="1532"/>
                </a:lnTo>
                <a:lnTo>
                  <a:pt x="39" y="1504"/>
                </a:lnTo>
                <a:lnTo>
                  <a:pt x="60" y="1481"/>
                </a:lnTo>
                <a:lnTo>
                  <a:pt x="84" y="1460"/>
                </a:lnTo>
                <a:lnTo>
                  <a:pt x="112" y="1443"/>
                </a:lnTo>
                <a:lnTo>
                  <a:pt x="384" y="1307"/>
                </a:lnTo>
                <a:lnTo>
                  <a:pt x="112" y="1171"/>
                </a:lnTo>
                <a:lnTo>
                  <a:pt x="84" y="1154"/>
                </a:lnTo>
                <a:lnTo>
                  <a:pt x="60" y="1134"/>
                </a:lnTo>
                <a:lnTo>
                  <a:pt x="39" y="1109"/>
                </a:lnTo>
                <a:lnTo>
                  <a:pt x="22" y="1083"/>
                </a:lnTo>
                <a:lnTo>
                  <a:pt x="10" y="1054"/>
                </a:lnTo>
                <a:lnTo>
                  <a:pt x="2" y="1023"/>
                </a:lnTo>
                <a:lnTo>
                  <a:pt x="0" y="990"/>
                </a:lnTo>
                <a:lnTo>
                  <a:pt x="2" y="958"/>
                </a:lnTo>
                <a:lnTo>
                  <a:pt x="10" y="927"/>
                </a:lnTo>
                <a:lnTo>
                  <a:pt x="22" y="898"/>
                </a:lnTo>
                <a:lnTo>
                  <a:pt x="39" y="870"/>
                </a:lnTo>
                <a:lnTo>
                  <a:pt x="60" y="847"/>
                </a:lnTo>
                <a:lnTo>
                  <a:pt x="84" y="826"/>
                </a:lnTo>
                <a:lnTo>
                  <a:pt x="112" y="809"/>
                </a:lnTo>
                <a:lnTo>
                  <a:pt x="1647" y="42"/>
                </a:lnTo>
                <a:lnTo>
                  <a:pt x="1690" y="23"/>
                </a:lnTo>
                <a:lnTo>
                  <a:pt x="1735" y="10"/>
                </a:lnTo>
                <a:lnTo>
                  <a:pt x="1780" y="2"/>
                </a:lnTo>
                <a:lnTo>
                  <a:pt x="1827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字魂59号-创粗黑" panose="00000500000000000000" charset="-122"/>
            </a:endParaRPr>
          </a:p>
        </p:txBody>
      </p:sp>
      <p:grpSp>
        <p:nvGrpSpPr>
          <p:cNvPr id="14" name="Group 50">
            <a:extLst>
              <a:ext uri="{FF2B5EF4-FFF2-40B4-BE49-F238E27FC236}">
                <a16:creationId xmlns:a16="http://schemas.microsoft.com/office/drawing/2014/main" id="{6101A754-9617-A229-45D1-6EA0541ED245}"/>
              </a:ext>
            </a:extLst>
          </p:cNvPr>
          <p:cNvGrpSpPr/>
          <p:nvPr/>
        </p:nvGrpSpPr>
        <p:grpSpPr>
          <a:xfrm>
            <a:off x="7019925" y="3415982"/>
            <a:ext cx="534670" cy="358140"/>
            <a:chOff x="666750" y="3544888"/>
            <a:chExt cx="581025" cy="388938"/>
          </a:xfrm>
          <a:solidFill>
            <a:schemeClr val="bg1"/>
          </a:solidFill>
        </p:grpSpPr>
        <p:sp>
          <p:nvSpPr>
            <p:cNvPr id="19" name="Freeform 256">
              <a:extLst>
                <a:ext uri="{FF2B5EF4-FFF2-40B4-BE49-F238E27FC236}">
                  <a16:creationId xmlns:a16="http://schemas.microsoft.com/office/drawing/2014/main" id="{EAF43B8D-5D71-DD27-5721-ABF3A1A0DE75}"/>
                </a:ext>
              </a:extLst>
            </p:cNvPr>
            <p:cNvSpPr/>
            <p:nvPr/>
          </p:nvSpPr>
          <p:spPr bwMode="auto">
            <a:xfrm>
              <a:off x="755650" y="3598863"/>
              <a:ext cx="403225" cy="214313"/>
            </a:xfrm>
            <a:custGeom>
              <a:avLst/>
              <a:gdLst>
                <a:gd name="T0" fmla="*/ 79 w 2542"/>
                <a:gd name="T1" fmla="*/ 0 h 1347"/>
                <a:gd name="T2" fmla="*/ 2463 w 2542"/>
                <a:gd name="T3" fmla="*/ 0 h 1347"/>
                <a:gd name="T4" fmla="*/ 2484 w 2542"/>
                <a:gd name="T5" fmla="*/ 2 h 1347"/>
                <a:gd name="T6" fmla="*/ 2503 w 2542"/>
                <a:gd name="T7" fmla="*/ 10 h 1347"/>
                <a:gd name="T8" fmla="*/ 2520 w 2542"/>
                <a:gd name="T9" fmla="*/ 22 h 1347"/>
                <a:gd name="T10" fmla="*/ 2532 w 2542"/>
                <a:gd name="T11" fmla="*/ 38 h 1347"/>
                <a:gd name="T12" fmla="*/ 2540 w 2542"/>
                <a:gd name="T13" fmla="*/ 57 h 1347"/>
                <a:gd name="T14" fmla="*/ 2542 w 2542"/>
                <a:gd name="T15" fmla="*/ 78 h 1347"/>
                <a:gd name="T16" fmla="*/ 2542 w 2542"/>
                <a:gd name="T17" fmla="*/ 1268 h 1347"/>
                <a:gd name="T18" fmla="*/ 2540 w 2542"/>
                <a:gd name="T19" fmla="*/ 1289 h 1347"/>
                <a:gd name="T20" fmla="*/ 2532 w 2542"/>
                <a:gd name="T21" fmla="*/ 1308 h 1347"/>
                <a:gd name="T22" fmla="*/ 2520 w 2542"/>
                <a:gd name="T23" fmla="*/ 1323 h 1347"/>
                <a:gd name="T24" fmla="*/ 2503 w 2542"/>
                <a:gd name="T25" fmla="*/ 1337 h 1347"/>
                <a:gd name="T26" fmla="*/ 2484 w 2542"/>
                <a:gd name="T27" fmla="*/ 1344 h 1347"/>
                <a:gd name="T28" fmla="*/ 2463 w 2542"/>
                <a:gd name="T29" fmla="*/ 1347 h 1347"/>
                <a:gd name="T30" fmla="*/ 2442 w 2542"/>
                <a:gd name="T31" fmla="*/ 1344 h 1347"/>
                <a:gd name="T32" fmla="*/ 2424 w 2542"/>
                <a:gd name="T33" fmla="*/ 1337 h 1347"/>
                <a:gd name="T34" fmla="*/ 2408 w 2542"/>
                <a:gd name="T35" fmla="*/ 1323 h 1347"/>
                <a:gd name="T36" fmla="*/ 2396 w 2542"/>
                <a:gd name="T37" fmla="*/ 1308 h 1347"/>
                <a:gd name="T38" fmla="*/ 2388 w 2542"/>
                <a:gd name="T39" fmla="*/ 1289 h 1347"/>
                <a:gd name="T40" fmla="*/ 2385 w 2542"/>
                <a:gd name="T41" fmla="*/ 1268 h 1347"/>
                <a:gd name="T42" fmla="*/ 2385 w 2542"/>
                <a:gd name="T43" fmla="*/ 157 h 1347"/>
                <a:gd name="T44" fmla="*/ 157 w 2542"/>
                <a:gd name="T45" fmla="*/ 157 h 1347"/>
                <a:gd name="T46" fmla="*/ 157 w 2542"/>
                <a:gd name="T47" fmla="*/ 1268 h 1347"/>
                <a:gd name="T48" fmla="*/ 154 w 2542"/>
                <a:gd name="T49" fmla="*/ 1289 h 1347"/>
                <a:gd name="T50" fmla="*/ 146 w 2542"/>
                <a:gd name="T51" fmla="*/ 1308 h 1347"/>
                <a:gd name="T52" fmla="*/ 134 w 2542"/>
                <a:gd name="T53" fmla="*/ 1323 h 1347"/>
                <a:gd name="T54" fmla="*/ 118 w 2542"/>
                <a:gd name="T55" fmla="*/ 1337 h 1347"/>
                <a:gd name="T56" fmla="*/ 100 w 2542"/>
                <a:gd name="T57" fmla="*/ 1344 h 1347"/>
                <a:gd name="T58" fmla="*/ 79 w 2542"/>
                <a:gd name="T59" fmla="*/ 1347 h 1347"/>
                <a:gd name="T60" fmla="*/ 58 w 2542"/>
                <a:gd name="T61" fmla="*/ 1344 h 1347"/>
                <a:gd name="T62" fmla="*/ 39 w 2542"/>
                <a:gd name="T63" fmla="*/ 1337 h 1347"/>
                <a:gd name="T64" fmla="*/ 22 w 2542"/>
                <a:gd name="T65" fmla="*/ 1323 h 1347"/>
                <a:gd name="T66" fmla="*/ 10 w 2542"/>
                <a:gd name="T67" fmla="*/ 1308 h 1347"/>
                <a:gd name="T68" fmla="*/ 2 w 2542"/>
                <a:gd name="T69" fmla="*/ 1289 h 1347"/>
                <a:gd name="T70" fmla="*/ 0 w 2542"/>
                <a:gd name="T71" fmla="*/ 1268 h 1347"/>
                <a:gd name="T72" fmla="*/ 0 w 2542"/>
                <a:gd name="T73" fmla="*/ 78 h 1347"/>
                <a:gd name="T74" fmla="*/ 2 w 2542"/>
                <a:gd name="T75" fmla="*/ 57 h 1347"/>
                <a:gd name="T76" fmla="*/ 10 w 2542"/>
                <a:gd name="T77" fmla="*/ 38 h 1347"/>
                <a:gd name="T78" fmla="*/ 22 w 2542"/>
                <a:gd name="T79" fmla="*/ 22 h 1347"/>
                <a:gd name="T80" fmla="*/ 39 w 2542"/>
                <a:gd name="T81" fmla="*/ 10 h 1347"/>
                <a:gd name="T82" fmla="*/ 58 w 2542"/>
                <a:gd name="T83" fmla="*/ 2 h 1347"/>
                <a:gd name="T84" fmla="*/ 79 w 2542"/>
                <a:gd name="T85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42" h="1347">
                  <a:moveTo>
                    <a:pt x="79" y="0"/>
                  </a:moveTo>
                  <a:lnTo>
                    <a:pt x="2463" y="0"/>
                  </a:lnTo>
                  <a:lnTo>
                    <a:pt x="2484" y="2"/>
                  </a:lnTo>
                  <a:lnTo>
                    <a:pt x="2503" y="10"/>
                  </a:lnTo>
                  <a:lnTo>
                    <a:pt x="2520" y="22"/>
                  </a:lnTo>
                  <a:lnTo>
                    <a:pt x="2532" y="38"/>
                  </a:lnTo>
                  <a:lnTo>
                    <a:pt x="2540" y="57"/>
                  </a:lnTo>
                  <a:lnTo>
                    <a:pt x="2542" y="78"/>
                  </a:lnTo>
                  <a:lnTo>
                    <a:pt x="2542" y="1268"/>
                  </a:lnTo>
                  <a:lnTo>
                    <a:pt x="2540" y="1289"/>
                  </a:lnTo>
                  <a:lnTo>
                    <a:pt x="2532" y="1308"/>
                  </a:lnTo>
                  <a:lnTo>
                    <a:pt x="2520" y="1323"/>
                  </a:lnTo>
                  <a:lnTo>
                    <a:pt x="2503" y="1337"/>
                  </a:lnTo>
                  <a:lnTo>
                    <a:pt x="2484" y="1344"/>
                  </a:lnTo>
                  <a:lnTo>
                    <a:pt x="2463" y="1347"/>
                  </a:lnTo>
                  <a:lnTo>
                    <a:pt x="2442" y="1344"/>
                  </a:lnTo>
                  <a:lnTo>
                    <a:pt x="2424" y="1337"/>
                  </a:lnTo>
                  <a:lnTo>
                    <a:pt x="2408" y="1323"/>
                  </a:lnTo>
                  <a:lnTo>
                    <a:pt x="2396" y="1308"/>
                  </a:lnTo>
                  <a:lnTo>
                    <a:pt x="2388" y="1289"/>
                  </a:lnTo>
                  <a:lnTo>
                    <a:pt x="2385" y="1268"/>
                  </a:lnTo>
                  <a:lnTo>
                    <a:pt x="2385" y="157"/>
                  </a:lnTo>
                  <a:lnTo>
                    <a:pt x="157" y="157"/>
                  </a:lnTo>
                  <a:lnTo>
                    <a:pt x="157" y="1268"/>
                  </a:lnTo>
                  <a:lnTo>
                    <a:pt x="154" y="1289"/>
                  </a:lnTo>
                  <a:lnTo>
                    <a:pt x="146" y="1308"/>
                  </a:lnTo>
                  <a:lnTo>
                    <a:pt x="134" y="1323"/>
                  </a:lnTo>
                  <a:lnTo>
                    <a:pt x="118" y="1337"/>
                  </a:lnTo>
                  <a:lnTo>
                    <a:pt x="100" y="1344"/>
                  </a:lnTo>
                  <a:lnTo>
                    <a:pt x="79" y="1347"/>
                  </a:lnTo>
                  <a:lnTo>
                    <a:pt x="58" y="1344"/>
                  </a:lnTo>
                  <a:lnTo>
                    <a:pt x="39" y="1337"/>
                  </a:lnTo>
                  <a:lnTo>
                    <a:pt x="22" y="1323"/>
                  </a:lnTo>
                  <a:lnTo>
                    <a:pt x="10" y="1308"/>
                  </a:lnTo>
                  <a:lnTo>
                    <a:pt x="2" y="1289"/>
                  </a:lnTo>
                  <a:lnTo>
                    <a:pt x="0" y="1268"/>
                  </a:lnTo>
                  <a:lnTo>
                    <a:pt x="0" y="78"/>
                  </a:lnTo>
                  <a:lnTo>
                    <a:pt x="2" y="57"/>
                  </a:lnTo>
                  <a:lnTo>
                    <a:pt x="10" y="38"/>
                  </a:lnTo>
                  <a:lnTo>
                    <a:pt x="22" y="22"/>
                  </a:lnTo>
                  <a:lnTo>
                    <a:pt x="39" y="10"/>
                  </a:lnTo>
                  <a:lnTo>
                    <a:pt x="58" y="2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字魂59号-创粗黑" panose="00000500000000000000" charset="-122"/>
              </a:endParaRPr>
            </a:p>
          </p:txBody>
        </p:sp>
        <p:sp>
          <p:nvSpPr>
            <p:cNvPr id="20" name="Freeform 257">
              <a:extLst>
                <a:ext uri="{FF2B5EF4-FFF2-40B4-BE49-F238E27FC236}">
                  <a16:creationId xmlns:a16="http://schemas.microsoft.com/office/drawing/2014/main" id="{2FB71D7B-5B35-C0BA-757B-E27D27EA79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6750" y="3544888"/>
              <a:ext cx="581025" cy="388938"/>
            </a:xfrm>
            <a:custGeom>
              <a:avLst/>
              <a:gdLst>
                <a:gd name="T0" fmla="*/ 145 w 3660"/>
                <a:gd name="T1" fmla="*/ 2140 h 2453"/>
                <a:gd name="T2" fmla="*/ 191 w 3660"/>
                <a:gd name="T3" fmla="*/ 2237 h 2453"/>
                <a:gd name="T4" fmla="*/ 277 w 3660"/>
                <a:gd name="T5" fmla="*/ 2298 h 2453"/>
                <a:gd name="T6" fmla="*/ 3311 w 3660"/>
                <a:gd name="T7" fmla="*/ 2311 h 2453"/>
                <a:gd name="T8" fmla="*/ 3415 w 3660"/>
                <a:gd name="T9" fmla="*/ 2282 h 2453"/>
                <a:gd name="T10" fmla="*/ 3490 w 3660"/>
                <a:gd name="T11" fmla="*/ 2208 h 2453"/>
                <a:gd name="T12" fmla="*/ 3518 w 3660"/>
                <a:gd name="T13" fmla="*/ 2102 h 2453"/>
                <a:gd name="T14" fmla="*/ 2264 w 3660"/>
                <a:gd name="T15" fmla="*/ 2071 h 2453"/>
                <a:gd name="T16" fmla="*/ 2189 w 3660"/>
                <a:gd name="T17" fmla="*/ 2163 h 2453"/>
                <a:gd name="T18" fmla="*/ 2081 w 3660"/>
                <a:gd name="T19" fmla="*/ 2210 h 2453"/>
                <a:gd name="T20" fmla="*/ 1579 w 3660"/>
                <a:gd name="T21" fmla="*/ 2210 h 2453"/>
                <a:gd name="T22" fmla="*/ 1471 w 3660"/>
                <a:gd name="T23" fmla="*/ 2163 h 2453"/>
                <a:gd name="T24" fmla="*/ 1396 w 3660"/>
                <a:gd name="T25" fmla="*/ 2071 h 2453"/>
                <a:gd name="T26" fmla="*/ 454 w 3660"/>
                <a:gd name="T27" fmla="*/ 157 h 2453"/>
                <a:gd name="T28" fmla="*/ 397 w 3660"/>
                <a:gd name="T29" fmla="*/ 181 h 2453"/>
                <a:gd name="T30" fmla="*/ 374 w 3660"/>
                <a:gd name="T31" fmla="*/ 237 h 2453"/>
                <a:gd name="T32" fmla="*/ 1460 w 3660"/>
                <a:gd name="T33" fmla="*/ 1895 h 2453"/>
                <a:gd name="T34" fmla="*/ 1503 w 3660"/>
                <a:gd name="T35" fmla="*/ 1927 h 2453"/>
                <a:gd name="T36" fmla="*/ 1516 w 3660"/>
                <a:gd name="T37" fmla="*/ 1988 h 2453"/>
                <a:gd name="T38" fmla="*/ 1554 w 3660"/>
                <a:gd name="T39" fmla="*/ 2048 h 2453"/>
                <a:gd name="T40" fmla="*/ 1621 w 3660"/>
                <a:gd name="T41" fmla="*/ 2072 h 2453"/>
                <a:gd name="T42" fmla="*/ 2086 w 3660"/>
                <a:gd name="T43" fmla="*/ 2061 h 2453"/>
                <a:gd name="T44" fmla="*/ 2136 w 3660"/>
                <a:gd name="T45" fmla="*/ 2011 h 2453"/>
                <a:gd name="T46" fmla="*/ 2149 w 3660"/>
                <a:gd name="T47" fmla="*/ 1944 h 2453"/>
                <a:gd name="T48" fmla="*/ 2186 w 3660"/>
                <a:gd name="T49" fmla="*/ 1900 h 2453"/>
                <a:gd name="T50" fmla="*/ 2220 w 3660"/>
                <a:gd name="T51" fmla="*/ 1893 h 2453"/>
                <a:gd name="T52" fmla="*/ 3284 w 3660"/>
                <a:gd name="T53" fmla="*/ 216 h 2453"/>
                <a:gd name="T54" fmla="*/ 3246 w 3660"/>
                <a:gd name="T55" fmla="*/ 168 h 2453"/>
                <a:gd name="T56" fmla="*/ 454 w 3660"/>
                <a:gd name="T57" fmla="*/ 157 h 2453"/>
                <a:gd name="T58" fmla="*/ 3244 w 3660"/>
                <a:gd name="T59" fmla="*/ 3 h 2453"/>
                <a:gd name="T60" fmla="*/ 3346 w 3660"/>
                <a:gd name="T61" fmla="*/ 45 h 2453"/>
                <a:gd name="T62" fmla="*/ 3417 w 3660"/>
                <a:gd name="T63" fmla="*/ 128 h 2453"/>
                <a:gd name="T64" fmla="*/ 3444 w 3660"/>
                <a:gd name="T65" fmla="*/ 237 h 2453"/>
                <a:gd name="T66" fmla="*/ 3608 w 3660"/>
                <a:gd name="T67" fmla="*/ 1895 h 2453"/>
                <a:gd name="T68" fmla="*/ 3650 w 3660"/>
                <a:gd name="T69" fmla="*/ 1928 h 2453"/>
                <a:gd name="T70" fmla="*/ 3660 w 3660"/>
                <a:gd name="T71" fmla="*/ 2102 h 2453"/>
                <a:gd name="T72" fmla="*/ 3632 w 3660"/>
                <a:gd name="T73" fmla="*/ 2239 h 2453"/>
                <a:gd name="T74" fmla="*/ 3558 w 3660"/>
                <a:gd name="T75" fmla="*/ 2350 h 2453"/>
                <a:gd name="T76" fmla="*/ 3446 w 3660"/>
                <a:gd name="T77" fmla="*/ 2425 h 2453"/>
                <a:gd name="T78" fmla="*/ 3311 w 3660"/>
                <a:gd name="T79" fmla="*/ 2453 h 2453"/>
                <a:gd name="T80" fmla="*/ 257 w 3660"/>
                <a:gd name="T81" fmla="*/ 2440 h 2453"/>
                <a:gd name="T82" fmla="*/ 136 w 3660"/>
                <a:gd name="T83" fmla="*/ 2380 h 2453"/>
                <a:gd name="T84" fmla="*/ 48 w 3660"/>
                <a:gd name="T85" fmla="*/ 2279 h 2453"/>
                <a:gd name="T86" fmla="*/ 3 w 3660"/>
                <a:gd name="T87" fmla="*/ 2150 h 2453"/>
                <a:gd name="T88" fmla="*/ 2 w 3660"/>
                <a:gd name="T89" fmla="*/ 1945 h 2453"/>
                <a:gd name="T90" fmla="*/ 35 w 3660"/>
                <a:gd name="T91" fmla="*/ 1903 h 2453"/>
                <a:gd name="T92" fmla="*/ 216 w 3660"/>
                <a:gd name="T93" fmla="*/ 1893 h 2453"/>
                <a:gd name="T94" fmla="*/ 228 w 3660"/>
                <a:gd name="T95" fmla="*/ 163 h 2453"/>
                <a:gd name="T96" fmla="*/ 286 w 3660"/>
                <a:gd name="T97" fmla="*/ 70 h 2453"/>
                <a:gd name="T98" fmla="*/ 379 w 3660"/>
                <a:gd name="T99" fmla="*/ 12 h 2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60" h="2453">
                  <a:moveTo>
                    <a:pt x="142" y="2035"/>
                  </a:moveTo>
                  <a:lnTo>
                    <a:pt x="142" y="2102"/>
                  </a:lnTo>
                  <a:lnTo>
                    <a:pt x="145" y="2140"/>
                  </a:lnTo>
                  <a:lnTo>
                    <a:pt x="155" y="2176"/>
                  </a:lnTo>
                  <a:lnTo>
                    <a:pt x="170" y="2208"/>
                  </a:lnTo>
                  <a:lnTo>
                    <a:pt x="191" y="2237"/>
                  </a:lnTo>
                  <a:lnTo>
                    <a:pt x="216" y="2262"/>
                  </a:lnTo>
                  <a:lnTo>
                    <a:pt x="245" y="2282"/>
                  </a:lnTo>
                  <a:lnTo>
                    <a:pt x="277" y="2298"/>
                  </a:lnTo>
                  <a:lnTo>
                    <a:pt x="313" y="2308"/>
                  </a:lnTo>
                  <a:lnTo>
                    <a:pt x="349" y="2311"/>
                  </a:lnTo>
                  <a:lnTo>
                    <a:pt x="3311" y="2311"/>
                  </a:lnTo>
                  <a:lnTo>
                    <a:pt x="3347" y="2308"/>
                  </a:lnTo>
                  <a:lnTo>
                    <a:pt x="3383" y="2298"/>
                  </a:lnTo>
                  <a:lnTo>
                    <a:pt x="3415" y="2282"/>
                  </a:lnTo>
                  <a:lnTo>
                    <a:pt x="3444" y="2262"/>
                  </a:lnTo>
                  <a:lnTo>
                    <a:pt x="3469" y="2237"/>
                  </a:lnTo>
                  <a:lnTo>
                    <a:pt x="3490" y="2208"/>
                  </a:lnTo>
                  <a:lnTo>
                    <a:pt x="3505" y="2176"/>
                  </a:lnTo>
                  <a:lnTo>
                    <a:pt x="3515" y="2140"/>
                  </a:lnTo>
                  <a:lnTo>
                    <a:pt x="3518" y="2102"/>
                  </a:lnTo>
                  <a:lnTo>
                    <a:pt x="3518" y="2035"/>
                  </a:lnTo>
                  <a:lnTo>
                    <a:pt x="2279" y="2035"/>
                  </a:lnTo>
                  <a:lnTo>
                    <a:pt x="2264" y="2071"/>
                  </a:lnTo>
                  <a:lnTo>
                    <a:pt x="2244" y="2106"/>
                  </a:lnTo>
                  <a:lnTo>
                    <a:pt x="2219" y="2137"/>
                  </a:lnTo>
                  <a:lnTo>
                    <a:pt x="2189" y="2163"/>
                  </a:lnTo>
                  <a:lnTo>
                    <a:pt x="2156" y="2184"/>
                  </a:lnTo>
                  <a:lnTo>
                    <a:pt x="2119" y="2200"/>
                  </a:lnTo>
                  <a:lnTo>
                    <a:pt x="2081" y="2210"/>
                  </a:lnTo>
                  <a:lnTo>
                    <a:pt x="2039" y="2213"/>
                  </a:lnTo>
                  <a:lnTo>
                    <a:pt x="1621" y="2213"/>
                  </a:lnTo>
                  <a:lnTo>
                    <a:pt x="1579" y="2210"/>
                  </a:lnTo>
                  <a:lnTo>
                    <a:pt x="1541" y="2200"/>
                  </a:lnTo>
                  <a:lnTo>
                    <a:pt x="1504" y="2184"/>
                  </a:lnTo>
                  <a:lnTo>
                    <a:pt x="1471" y="2163"/>
                  </a:lnTo>
                  <a:lnTo>
                    <a:pt x="1441" y="2137"/>
                  </a:lnTo>
                  <a:lnTo>
                    <a:pt x="1416" y="2106"/>
                  </a:lnTo>
                  <a:lnTo>
                    <a:pt x="1396" y="2071"/>
                  </a:lnTo>
                  <a:lnTo>
                    <a:pt x="1381" y="2035"/>
                  </a:lnTo>
                  <a:lnTo>
                    <a:pt x="142" y="2035"/>
                  </a:lnTo>
                  <a:close/>
                  <a:moveTo>
                    <a:pt x="454" y="157"/>
                  </a:moveTo>
                  <a:lnTo>
                    <a:pt x="433" y="159"/>
                  </a:lnTo>
                  <a:lnTo>
                    <a:pt x="414" y="168"/>
                  </a:lnTo>
                  <a:lnTo>
                    <a:pt x="397" y="181"/>
                  </a:lnTo>
                  <a:lnTo>
                    <a:pt x="385" y="197"/>
                  </a:lnTo>
                  <a:lnTo>
                    <a:pt x="376" y="216"/>
                  </a:lnTo>
                  <a:lnTo>
                    <a:pt x="374" y="237"/>
                  </a:lnTo>
                  <a:lnTo>
                    <a:pt x="374" y="1893"/>
                  </a:lnTo>
                  <a:lnTo>
                    <a:pt x="1441" y="1893"/>
                  </a:lnTo>
                  <a:lnTo>
                    <a:pt x="1460" y="1895"/>
                  </a:lnTo>
                  <a:lnTo>
                    <a:pt x="1477" y="1902"/>
                  </a:lnTo>
                  <a:lnTo>
                    <a:pt x="1492" y="1913"/>
                  </a:lnTo>
                  <a:lnTo>
                    <a:pt x="1503" y="1927"/>
                  </a:lnTo>
                  <a:lnTo>
                    <a:pt x="1511" y="1945"/>
                  </a:lnTo>
                  <a:lnTo>
                    <a:pt x="1513" y="1964"/>
                  </a:lnTo>
                  <a:lnTo>
                    <a:pt x="1516" y="1988"/>
                  </a:lnTo>
                  <a:lnTo>
                    <a:pt x="1524" y="2011"/>
                  </a:lnTo>
                  <a:lnTo>
                    <a:pt x="1537" y="2031"/>
                  </a:lnTo>
                  <a:lnTo>
                    <a:pt x="1554" y="2048"/>
                  </a:lnTo>
                  <a:lnTo>
                    <a:pt x="1574" y="2061"/>
                  </a:lnTo>
                  <a:lnTo>
                    <a:pt x="1597" y="2069"/>
                  </a:lnTo>
                  <a:lnTo>
                    <a:pt x="1621" y="2072"/>
                  </a:lnTo>
                  <a:lnTo>
                    <a:pt x="2039" y="2072"/>
                  </a:lnTo>
                  <a:lnTo>
                    <a:pt x="2063" y="2069"/>
                  </a:lnTo>
                  <a:lnTo>
                    <a:pt x="2086" y="2061"/>
                  </a:lnTo>
                  <a:lnTo>
                    <a:pt x="2106" y="2048"/>
                  </a:lnTo>
                  <a:lnTo>
                    <a:pt x="2123" y="2031"/>
                  </a:lnTo>
                  <a:lnTo>
                    <a:pt x="2136" y="2011"/>
                  </a:lnTo>
                  <a:lnTo>
                    <a:pt x="2144" y="1988"/>
                  </a:lnTo>
                  <a:lnTo>
                    <a:pt x="2147" y="1964"/>
                  </a:lnTo>
                  <a:lnTo>
                    <a:pt x="2149" y="1944"/>
                  </a:lnTo>
                  <a:lnTo>
                    <a:pt x="2157" y="1926"/>
                  </a:lnTo>
                  <a:lnTo>
                    <a:pt x="2170" y="1912"/>
                  </a:lnTo>
                  <a:lnTo>
                    <a:pt x="2186" y="1900"/>
                  </a:lnTo>
                  <a:lnTo>
                    <a:pt x="2205" y="1894"/>
                  </a:lnTo>
                  <a:lnTo>
                    <a:pt x="2213" y="1893"/>
                  </a:lnTo>
                  <a:lnTo>
                    <a:pt x="2220" y="1893"/>
                  </a:lnTo>
                  <a:lnTo>
                    <a:pt x="3286" y="1893"/>
                  </a:lnTo>
                  <a:lnTo>
                    <a:pt x="3286" y="237"/>
                  </a:lnTo>
                  <a:lnTo>
                    <a:pt x="3284" y="216"/>
                  </a:lnTo>
                  <a:lnTo>
                    <a:pt x="3275" y="197"/>
                  </a:lnTo>
                  <a:lnTo>
                    <a:pt x="3263" y="181"/>
                  </a:lnTo>
                  <a:lnTo>
                    <a:pt x="3246" y="168"/>
                  </a:lnTo>
                  <a:lnTo>
                    <a:pt x="3227" y="159"/>
                  </a:lnTo>
                  <a:lnTo>
                    <a:pt x="3206" y="157"/>
                  </a:lnTo>
                  <a:lnTo>
                    <a:pt x="454" y="157"/>
                  </a:lnTo>
                  <a:close/>
                  <a:moveTo>
                    <a:pt x="454" y="0"/>
                  </a:moveTo>
                  <a:lnTo>
                    <a:pt x="3206" y="0"/>
                  </a:lnTo>
                  <a:lnTo>
                    <a:pt x="3244" y="3"/>
                  </a:lnTo>
                  <a:lnTo>
                    <a:pt x="3281" y="12"/>
                  </a:lnTo>
                  <a:lnTo>
                    <a:pt x="3315" y="26"/>
                  </a:lnTo>
                  <a:lnTo>
                    <a:pt x="3346" y="45"/>
                  </a:lnTo>
                  <a:lnTo>
                    <a:pt x="3374" y="70"/>
                  </a:lnTo>
                  <a:lnTo>
                    <a:pt x="3398" y="97"/>
                  </a:lnTo>
                  <a:lnTo>
                    <a:pt x="3417" y="128"/>
                  </a:lnTo>
                  <a:lnTo>
                    <a:pt x="3432" y="163"/>
                  </a:lnTo>
                  <a:lnTo>
                    <a:pt x="3440" y="199"/>
                  </a:lnTo>
                  <a:lnTo>
                    <a:pt x="3444" y="237"/>
                  </a:lnTo>
                  <a:lnTo>
                    <a:pt x="3444" y="1893"/>
                  </a:lnTo>
                  <a:lnTo>
                    <a:pt x="3589" y="1893"/>
                  </a:lnTo>
                  <a:lnTo>
                    <a:pt x="3608" y="1895"/>
                  </a:lnTo>
                  <a:lnTo>
                    <a:pt x="3625" y="1903"/>
                  </a:lnTo>
                  <a:lnTo>
                    <a:pt x="3639" y="1914"/>
                  </a:lnTo>
                  <a:lnTo>
                    <a:pt x="3650" y="1928"/>
                  </a:lnTo>
                  <a:lnTo>
                    <a:pt x="3658" y="1945"/>
                  </a:lnTo>
                  <a:lnTo>
                    <a:pt x="3660" y="1964"/>
                  </a:lnTo>
                  <a:lnTo>
                    <a:pt x="3660" y="2102"/>
                  </a:lnTo>
                  <a:lnTo>
                    <a:pt x="3657" y="2150"/>
                  </a:lnTo>
                  <a:lnTo>
                    <a:pt x="3648" y="2196"/>
                  </a:lnTo>
                  <a:lnTo>
                    <a:pt x="3632" y="2239"/>
                  </a:lnTo>
                  <a:lnTo>
                    <a:pt x="3612" y="2279"/>
                  </a:lnTo>
                  <a:lnTo>
                    <a:pt x="3587" y="2317"/>
                  </a:lnTo>
                  <a:lnTo>
                    <a:pt x="3558" y="2350"/>
                  </a:lnTo>
                  <a:lnTo>
                    <a:pt x="3524" y="2380"/>
                  </a:lnTo>
                  <a:lnTo>
                    <a:pt x="3487" y="2404"/>
                  </a:lnTo>
                  <a:lnTo>
                    <a:pt x="3446" y="2425"/>
                  </a:lnTo>
                  <a:lnTo>
                    <a:pt x="3403" y="2440"/>
                  </a:lnTo>
                  <a:lnTo>
                    <a:pt x="3357" y="2450"/>
                  </a:lnTo>
                  <a:lnTo>
                    <a:pt x="3311" y="2453"/>
                  </a:lnTo>
                  <a:lnTo>
                    <a:pt x="349" y="2453"/>
                  </a:lnTo>
                  <a:lnTo>
                    <a:pt x="303" y="2450"/>
                  </a:lnTo>
                  <a:lnTo>
                    <a:pt x="257" y="2440"/>
                  </a:lnTo>
                  <a:lnTo>
                    <a:pt x="214" y="2425"/>
                  </a:lnTo>
                  <a:lnTo>
                    <a:pt x="173" y="2404"/>
                  </a:lnTo>
                  <a:lnTo>
                    <a:pt x="136" y="2380"/>
                  </a:lnTo>
                  <a:lnTo>
                    <a:pt x="102" y="2350"/>
                  </a:lnTo>
                  <a:lnTo>
                    <a:pt x="73" y="2317"/>
                  </a:lnTo>
                  <a:lnTo>
                    <a:pt x="48" y="2279"/>
                  </a:lnTo>
                  <a:lnTo>
                    <a:pt x="28" y="2239"/>
                  </a:lnTo>
                  <a:lnTo>
                    <a:pt x="12" y="2196"/>
                  </a:lnTo>
                  <a:lnTo>
                    <a:pt x="3" y="2150"/>
                  </a:lnTo>
                  <a:lnTo>
                    <a:pt x="0" y="2102"/>
                  </a:lnTo>
                  <a:lnTo>
                    <a:pt x="0" y="1964"/>
                  </a:lnTo>
                  <a:lnTo>
                    <a:pt x="2" y="1945"/>
                  </a:lnTo>
                  <a:lnTo>
                    <a:pt x="10" y="1928"/>
                  </a:lnTo>
                  <a:lnTo>
                    <a:pt x="21" y="1914"/>
                  </a:lnTo>
                  <a:lnTo>
                    <a:pt x="35" y="1903"/>
                  </a:lnTo>
                  <a:lnTo>
                    <a:pt x="52" y="1895"/>
                  </a:lnTo>
                  <a:lnTo>
                    <a:pt x="71" y="1893"/>
                  </a:lnTo>
                  <a:lnTo>
                    <a:pt x="216" y="1893"/>
                  </a:lnTo>
                  <a:lnTo>
                    <a:pt x="216" y="237"/>
                  </a:lnTo>
                  <a:lnTo>
                    <a:pt x="220" y="199"/>
                  </a:lnTo>
                  <a:lnTo>
                    <a:pt x="228" y="163"/>
                  </a:lnTo>
                  <a:lnTo>
                    <a:pt x="243" y="128"/>
                  </a:lnTo>
                  <a:lnTo>
                    <a:pt x="262" y="97"/>
                  </a:lnTo>
                  <a:lnTo>
                    <a:pt x="286" y="70"/>
                  </a:lnTo>
                  <a:lnTo>
                    <a:pt x="314" y="45"/>
                  </a:lnTo>
                  <a:lnTo>
                    <a:pt x="345" y="26"/>
                  </a:lnTo>
                  <a:lnTo>
                    <a:pt x="379" y="12"/>
                  </a:lnTo>
                  <a:lnTo>
                    <a:pt x="416" y="3"/>
                  </a:lnTo>
                  <a:lnTo>
                    <a:pt x="4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字魂59号-创粗黑" panose="00000500000000000000" charset="-122"/>
              </a:endParaRPr>
            </a:p>
          </p:txBody>
        </p:sp>
        <p:sp>
          <p:nvSpPr>
            <p:cNvPr id="21" name="Freeform 258">
              <a:extLst>
                <a:ext uri="{FF2B5EF4-FFF2-40B4-BE49-F238E27FC236}">
                  <a16:creationId xmlns:a16="http://schemas.microsoft.com/office/drawing/2014/main" id="{1F536279-1826-9932-EB36-41707D633EA0}"/>
                </a:ext>
              </a:extLst>
            </p:cNvPr>
            <p:cNvSpPr/>
            <p:nvPr/>
          </p:nvSpPr>
          <p:spPr bwMode="auto">
            <a:xfrm>
              <a:off x="876300" y="3667125"/>
              <a:ext cx="103188" cy="104775"/>
            </a:xfrm>
            <a:custGeom>
              <a:avLst/>
              <a:gdLst>
                <a:gd name="T0" fmla="*/ 575 w 654"/>
                <a:gd name="T1" fmla="*/ 0 h 653"/>
                <a:gd name="T2" fmla="*/ 595 w 654"/>
                <a:gd name="T3" fmla="*/ 3 h 653"/>
                <a:gd name="T4" fmla="*/ 614 w 654"/>
                <a:gd name="T5" fmla="*/ 10 h 653"/>
                <a:gd name="T6" fmla="*/ 630 w 654"/>
                <a:gd name="T7" fmla="*/ 23 h 653"/>
                <a:gd name="T8" fmla="*/ 644 w 654"/>
                <a:gd name="T9" fmla="*/ 40 h 653"/>
                <a:gd name="T10" fmla="*/ 652 w 654"/>
                <a:gd name="T11" fmla="*/ 59 h 653"/>
                <a:gd name="T12" fmla="*/ 654 w 654"/>
                <a:gd name="T13" fmla="*/ 79 h 653"/>
                <a:gd name="T14" fmla="*/ 652 w 654"/>
                <a:gd name="T15" fmla="*/ 99 h 653"/>
                <a:gd name="T16" fmla="*/ 644 w 654"/>
                <a:gd name="T17" fmla="*/ 118 h 653"/>
                <a:gd name="T18" fmla="*/ 630 w 654"/>
                <a:gd name="T19" fmla="*/ 135 h 653"/>
                <a:gd name="T20" fmla="*/ 136 w 654"/>
                <a:gd name="T21" fmla="*/ 630 h 653"/>
                <a:gd name="T22" fmla="*/ 118 w 654"/>
                <a:gd name="T23" fmla="*/ 643 h 653"/>
                <a:gd name="T24" fmla="*/ 99 w 654"/>
                <a:gd name="T25" fmla="*/ 651 h 653"/>
                <a:gd name="T26" fmla="*/ 79 w 654"/>
                <a:gd name="T27" fmla="*/ 653 h 653"/>
                <a:gd name="T28" fmla="*/ 59 w 654"/>
                <a:gd name="T29" fmla="*/ 651 h 653"/>
                <a:gd name="T30" fmla="*/ 40 w 654"/>
                <a:gd name="T31" fmla="*/ 643 h 653"/>
                <a:gd name="T32" fmla="*/ 24 w 654"/>
                <a:gd name="T33" fmla="*/ 630 h 653"/>
                <a:gd name="T34" fmla="*/ 12 w 654"/>
                <a:gd name="T35" fmla="*/ 613 h 653"/>
                <a:gd name="T36" fmla="*/ 4 w 654"/>
                <a:gd name="T37" fmla="*/ 594 h 653"/>
                <a:gd name="T38" fmla="*/ 0 w 654"/>
                <a:gd name="T39" fmla="*/ 574 h 653"/>
                <a:gd name="T40" fmla="*/ 4 w 654"/>
                <a:gd name="T41" fmla="*/ 554 h 653"/>
                <a:gd name="T42" fmla="*/ 12 w 654"/>
                <a:gd name="T43" fmla="*/ 535 h 653"/>
                <a:gd name="T44" fmla="*/ 24 w 654"/>
                <a:gd name="T45" fmla="*/ 519 h 653"/>
                <a:gd name="T46" fmla="*/ 520 w 654"/>
                <a:gd name="T47" fmla="*/ 23 h 653"/>
                <a:gd name="T48" fmla="*/ 536 w 654"/>
                <a:gd name="T49" fmla="*/ 10 h 653"/>
                <a:gd name="T50" fmla="*/ 555 w 654"/>
                <a:gd name="T51" fmla="*/ 3 h 653"/>
                <a:gd name="T52" fmla="*/ 575 w 654"/>
                <a:gd name="T53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4" h="653">
                  <a:moveTo>
                    <a:pt x="575" y="0"/>
                  </a:moveTo>
                  <a:lnTo>
                    <a:pt x="595" y="3"/>
                  </a:lnTo>
                  <a:lnTo>
                    <a:pt x="614" y="10"/>
                  </a:lnTo>
                  <a:lnTo>
                    <a:pt x="630" y="23"/>
                  </a:lnTo>
                  <a:lnTo>
                    <a:pt x="644" y="40"/>
                  </a:lnTo>
                  <a:lnTo>
                    <a:pt x="652" y="59"/>
                  </a:lnTo>
                  <a:lnTo>
                    <a:pt x="654" y="79"/>
                  </a:lnTo>
                  <a:lnTo>
                    <a:pt x="652" y="99"/>
                  </a:lnTo>
                  <a:lnTo>
                    <a:pt x="644" y="118"/>
                  </a:lnTo>
                  <a:lnTo>
                    <a:pt x="630" y="135"/>
                  </a:lnTo>
                  <a:lnTo>
                    <a:pt x="136" y="630"/>
                  </a:lnTo>
                  <a:lnTo>
                    <a:pt x="118" y="643"/>
                  </a:lnTo>
                  <a:lnTo>
                    <a:pt x="99" y="651"/>
                  </a:lnTo>
                  <a:lnTo>
                    <a:pt x="79" y="653"/>
                  </a:lnTo>
                  <a:lnTo>
                    <a:pt x="59" y="651"/>
                  </a:lnTo>
                  <a:lnTo>
                    <a:pt x="40" y="643"/>
                  </a:lnTo>
                  <a:lnTo>
                    <a:pt x="24" y="630"/>
                  </a:lnTo>
                  <a:lnTo>
                    <a:pt x="12" y="613"/>
                  </a:lnTo>
                  <a:lnTo>
                    <a:pt x="4" y="594"/>
                  </a:lnTo>
                  <a:lnTo>
                    <a:pt x="0" y="574"/>
                  </a:lnTo>
                  <a:lnTo>
                    <a:pt x="4" y="554"/>
                  </a:lnTo>
                  <a:lnTo>
                    <a:pt x="12" y="535"/>
                  </a:lnTo>
                  <a:lnTo>
                    <a:pt x="24" y="519"/>
                  </a:lnTo>
                  <a:lnTo>
                    <a:pt x="520" y="23"/>
                  </a:lnTo>
                  <a:lnTo>
                    <a:pt x="536" y="10"/>
                  </a:lnTo>
                  <a:lnTo>
                    <a:pt x="555" y="3"/>
                  </a:lnTo>
                  <a:lnTo>
                    <a:pt x="5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字魂59号-创粗黑" panose="00000500000000000000" charset="-122"/>
              </a:endParaRPr>
            </a:p>
          </p:txBody>
        </p:sp>
        <p:sp>
          <p:nvSpPr>
            <p:cNvPr id="22" name="Freeform 259">
              <a:extLst>
                <a:ext uri="{FF2B5EF4-FFF2-40B4-BE49-F238E27FC236}">
                  <a16:creationId xmlns:a16="http://schemas.microsoft.com/office/drawing/2014/main" id="{314E48DA-6B9A-79E0-B70F-8C3AA89EB0DE}"/>
                </a:ext>
              </a:extLst>
            </p:cNvPr>
            <p:cNvSpPr/>
            <p:nvPr/>
          </p:nvSpPr>
          <p:spPr bwMode="auto">
            <a:xfrm>
              <a:off x="969963" y="3713163"/>
              <a:ext cx="55563" cy="57150"/>
            </a:xfrm>
            <a:custGeom>
              <a:avLst/>
              <a:gdLst>
                <a:gd name="T0" fmla="*/ 276 w 355"/>
                <a:gd name="T1" fmla="*/ 0 h 355"/>
                <a:gd name="T2" fmla="*/ 296 w 355"/>
                <a:gd name="T3" fmla="*/ 3 h 355"/>
                <a:gd name="T4" fmla="*/ 315 w 355"/>
                <a:gd name="T5" fmla="*/ 11 h 355"/>
                <a:gd name="T6" fmla="*/ 331 w 355"/>
                <a:gd name="T7" fmla="*/ 23 h 355"/>
                <a:gd name="T8" fmla="*/ 345 w 355"/>
                <a:gd name="T9" fmla="*/ 40 h 355"/>
                <a:gd name="T10" fmla="*/ 351 w 355"/>
                <a:gd name="T11" fmla="*/ 59 h 355"/>
                <a:gd name="T12" fmla="*/ 355 w 355"/>
                <a:gd name="T13" fmla="*/ 79 h 355"/>
                <a:gd name="T14" fmla="*/ 351 w 355"/>
                <a:gd name="T15" fmla="*/ 99 h 355"/>
                <a:gd name="T16" fmla="*/ 345 w 355"/>
                <a:gd name="T17" fmla="*/ 118 h 355"/>
                <a:gd name="T18" fmla="*/ 331 w 355"/>
                <a:gd name="T19" fmla="*/ 135 h 355"/>
                <a:gd name="T20" fmla="*/ 134 w 355"/>
                <a:gd name="T21" fmla="*/ 333 h 355"/>
                <a:gd name="T22" fmla="*/ 117 w 355"/>
                <a:gd name="T23" fmla="*/ 345 h 355"/>
                <a:gd name="T24" fmla="*/ 98 w 355"/>
                <a:gd name="T25" fmla="*/ 353 h 355"/>
                <a:gd name="T26" fmla="*/ 78 w 355"/>
                <a:gd name="T27" fmla="*/ 355 h 355"/>
                <a:gd name="T28" fmla="*/ 59 w 355"/>
                <a:gd name="T29" fmla="*/ 353 h 355"/>
                <a:gd name="T30" fmla="*/ 40 w 355"/>
                <a:gd name="T31" fmla="*/ 345 h 355"/>
                <a:gd name="T32" fmla="*/ 23 w 355"/>
                <a:gd name="T33" fmla="*/ 333 h 355"/>
                <a:gd name="T34" fmla="*/ 10 w 355"/>
                <a:gd name="T35" fmla="*/ 315 h 355"/>
                <a:gd name="T36" fmla="*/ 2 w 355"/>
                <a:gd name="T37" fmla="*/ 296 h 355"/>
                <a:gd name="T38" fmla="*/ 0 w 355"/>
                <a:gd name="T39" fmla="*/ 276 h 355"/>
                <a:gd name="T40" fmla="*/ 2 w 355"/>
                <a:gd name="T41" fmla="*/ 256 h 355"/>
                <a:gd name="T42" fmla="*/ 10 w 355"/>
                <a:gd name="T43" fmla="*/ 237 h 355"/>
                <a:gd name="T44" fmla="*/ 23 w 355"/>
                <a:gd name="T45" fmla="*/ 221 h 355"/>
                <a:gd name="T46" fmla="*/ 220 w 355"/>
                <a:gd name="T47" fmla="*/ 23 h 355"/>
                <a:gd name="T48" fmla="*/ 237 w 355"/>
                <a:gd name="T49" fmla="*/ 11 h 355"/>
                <a:gd name="T50" fmla="*/ 256 w 355"/>
                <a:gd name="T51" fmla="*/ 3 h 355"/>
                <a:gd name="T52" fmla="*/ 276 w 355"/>
                <a:gd name="T53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5" h="355">
                  <a:moveTo>
                    <a:pt x="276" y="0"/>
                  </a:moveTo>
                  <a:lnTo>
                    <a:pt x="296" y="3"/>
                  </a:lnTo>
                  <a:lnTo>
                    <a:pt x="315" y="11"/>
                  </a:lnTo>
                  <a:lnTo>
                    <a:pt x="331" y="23"/>
                  </a:lnTo>
                  <a:lnTo>
                    <a:pt x="345" y="40"/>
                  </a:lnTo>
                  <a:lnTo>
                    <a:pt x="351" y="59"/>
                  </a:lnTo>
                  <a:lnTo>
                    <a:pt x="355" y="79"/>
                  </a:lnTo>
                  <a:lnTo>
                    <a:pt x="351" y="99"/>
                  </a:lnTo>
                  <a:lnTo>
                    <a:pt x="345" y="118"/>
                  </a:lnTo>
                  <a:lnTo>
                    <a:pt x="331" y="135"/>
                  </a:lnTo>
                  <a:lnTo>
                    <a:pt x="134" y="333"/>
                  </a:lnTo>
                  <a:lnTo>
                    <a:pt x="117" y="345"/>
                  </a:lnTo>
                  <a:lnTo>
                    <a:pt x="98" y="353"/>
                  </a:lnTo>
                  <a:lnTo>
                    <a:pt x="78" y="355"/>
                  </a:lnTo>
                  <a:lnTo>
                    <a:pt x="59" y="353"/>
                  </a:lnTo>
                  <a:lnTo>
                    <a:pt x="40" y="345"/>
                  </a:lnTo>
                  <a:lnTo>
                    <a:pt x="23" y="333"/>
                  </a:lnTo>
                  <a:lnTo>
                    <a:pt x="10" y="315"/>
                  </a:lnTo>
                  <a:lnTo>
                    <a:pt x="2" y="296"/>
                  </a:lnTo>
                  <a:lnTo>
                    <a:pt x="0" y="276"/>
                  </a:lnTo>
                  <a:lnTo>
                    <a:pt x="2" y="256"/>
                  </a:lnTo>
                  <a:lnTo>
                    <a:pt x="10" y="237"/>
                  </a:lnTo>
                  <a:lnTo>
                    <a:pt x="23" y="221"/>
                  </a:lnTo>
                  <a:lnTo>
                    <a:pt x="220" y="23"/>
                  </a:lnTo>
                  <a:lnTo>
                    <a:pt x="237" y="11"/>
                  </a:lnTo>
                  <a:lnTo>
                    <a:pt x="256" y="3"/>
                  </a:lnTo>
                  <a:lnTo>
                    <a:pt x="2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字魂59号-创粗黑" panose="00000500000000000000" charset="-122"/>
              </a:endParaRP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6F4EBEE7-1B25-10DD-0B93-BE6EB7630F2E}"/>
              </a:ext>
            </a:extLst>
          </p:cNvPr>
          <p:cNvSpPr txBox="1"/>
          <p:nvPr/>
        </p:nvSpPr>
        <p:spPr>
          <a:xfrm>
            <a:off x="7910195" y="1429067"/>
            <a:ext cx="2366645" cy="406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1C095EC7-CBAE-97B5-D275-BDCB5AE3B377}"/>
              </a:ext>
            </a:extLst>
          </p:cNvPr>
          <p:cNvSpPr txBox="1"/>
          <p:nvPr/>
        </p:nvSpPr>
        <p:spPr>
          <a:xfrm>
            <a:off x="7910195" y="3379787"/>
            <a:ext cx="2086610" cy="406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E7302E4E-7FB8-C244-F849-AD7FA0D500E2}"/>
              </a:ext>
            </a:extLst>
          </p:cNvPr>
          <p:cNvSpPr txBox="1"/>
          <p:nvPr/>
        </p:nvSpPr>
        <p:spPr>
          <a:xfrm>
            <a:off x="1978025" y="2443162"/>
            <a:ext cx="1959610" cy="406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82E98C8B-89F2-3FD2-A404-3C9761E621E6}"/>
              </a:ext>
            </a:extLst>
          </p:cNvPr>
          <p:cNvSpPr txBox="1"/>
          <p:nvPr/>
        </p:nvSpPr>
        <p:spPr>
          <a:xfrm>
            <a:off x="1851025" y="4353242"/>
            <a:ext cx="2086610" cy="406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41C1C1E9-89D5-BBFB-B85A-0237E84D0ED6}"/>
              </a:ext>
            </a:extLst>
          </p:cNvPr>
          <p:cNvSpPr txBox="1"/>
          <p:nvPr/>
        </p:nvSpPr>
        <p:spPr>
          <a:xfrm>
            <a:off x="7127933" y="2223446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EA02723D-9F7E-591C-44DD-78D0266A9AA0}"/>
              </a:ext>
            </a:extLst>
          </p:cNvPr>
          <p:cNvSpPr txBox="1"/>
          <p:nvPr/>
        </p:nvSpPr>
        <p:spPr>
          <a:xfrm>
            <a:off x="7127933" y="4239571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8BC1BFF-D796-CCF2-114B-0D521DA4452A}"/>
              </a:ext>
            </a:extLst>
          </p:cNvPr>
          <p:cNvSpPr txBox="1"/>
          <p:nvPr/>
        </p:nvSpPr>
        <p:spPr>
          <a:xfrm>
            <a:off x="1699598" y="5168899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9093499-1BE9-5223-7AD8-36847EECA337}"/>
              </a:ext>
            </a:extLst>
          </p:cNvPr>
          <p:cNvSpPr txBox="1"/>
          <p:nvPr/>
        </p:nvSpPr>
        <p:spPr>
          <a:xfrm>
            <a:off x="1699598" y="3253013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79532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6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" name="文本框 932">
            <a:extLst>
              <a:ext uri="{FF2B5EF4-FFF2-40B4-BE49-F238E27FC236}">
                <a16:creationId xmlns:a16="http://schemas.microsoft.com/office/drawing/2014/main" id="{2F2A2204-20FD-6F09-1FE7-DB1C6B3B88F7}"/>
              </a:ext>
            </a:extLst>
          </p:cNvPr>
          <p:cNvSpPr txBox="1"/>
          <p:nvPr/>
        </p:nvSpPr>
        <p:spPr>
          <a:xfrm>
            <a:off x="5065152" y="95913"/>
            <a:ext cx="21737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3F0E5F15-868D-2953-B867-64D45271736B}"/>
              </a:ext>
            </a:extLst>
          </p:cNvPr>
          <p:cNvSpPr/>
          <p:nvPr/>
        </p:nvSpPr>
        <p:spPr bwMode="auto">
          <a:xfrm>
            <a:off x="1314694" y="1096872"/>
            <a:ext cx="3750458" cy="1413562"/>
          </a:xfrm>
          <a:custGeom>
            <a:avLst/>
            <a:gdLst>
              <a:gd name="T0" fmla="*/ 0 w 4372"/>
              <a:gd name="T1" fmla="*/ 0 h 1900"/>
              <a:gd name="T2" fmla="*/ 3329 w 4372"/>
              <a:gd name="T3" fmla="*/ 0 h 1900"/>
              <a:gd name="T4" fmla="*/ 3329 w 4372"/>
              <a:gd name="T5" fmla="*/ 638 h 1900"/>
              <a:gd name="T6" fmla="*/ 3737 w 4372"/>
              <a:gd name="T7" fmla="*/ 638 h 1900"/>
              <a:gd name="T8" fmla="*/ 3737 w 4372"/>
              <a:gd name="T9" fmla="*/ 326 h 1900"/>
              <a:gd name="T10" fmla="*/ 4372 w 4372"/>
              <a:gd name="T11" fmla="*/ 950 h 1900"/>
              <a:gd name="T12" fmla="*/ 3737 w 4372"/>
              <a:gd name="T13" fmla="*/ 1574 h 1900"/>
              <a:gd name="T14" fmla="*/ 3737 w 4372"/>
              <a:gd name="T15" fmla="*/ 1262 h 1900"/>
              <a:gd name="T16" fmla="*/ 3329 w 4372"/>
              <a:gd name="T17" fmla="*/ 1262 h 1900"/>
              <a:gd name="T18" fmla="*/ 3329 w 4372"/>
              <a:gd name="T19" fmla="*/ 1900 h 1900"/>
              <a:gd name="T20" fmla="*/ 0 w 4372"/>
              <a:gd name="T21" fmla="*/ 1900 h 1900"/>
              <a:gd name="T22" fmla="*/ 0 w 4372"/>
              <a:gd name="T23" fmla="*/ 0 h 1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72" h="1900">
                <a:moveTo>
                  <a:pt x="0" y="0"/>
                </a:moveTo>
                <a:lnTo>
                  <a:pt x="3329" y="0"/>
                </a:lnTo>
                <a:lnTo>
                  <a:pt x="3329" y="638"/>
                </a:lnTo>
                <a:lnTo>
                  <a:pt x="3737" y="638"/>
                </a:lnTo>
                <a:lnTo>
                  <a:pt x="3737" y="326"/>
                </a:lnTo>
                <a:lnTo>
                  <a:pt x="4372" y="950"/>
                </a:lnTo>
                <a:lnTo>
                  <a:pt x="3737" y="1574"/>
                </a:lnTo>
                <a:lnTo>
                  <a:pt x="3737" y="1262"/>
                </a:lnTo>
                <a:lnTo>
                  <a:pt x="3329" y="1262"/>
                </a:lnTo>
                <a:lnTo>
                  <a:pt x="3329" y="1900"/>
                </a:lnTo>
                <a:lnTo>
                  <a:pt x="0" y="1900"/>
                </a:lnTo>
                <a:lnTo>
                  <a:pt x="0" y="0"/>
                </a:lnTo>
                <a:close/>
              </a:path>
            </a:pathLst>
          </a:custGeom>
          <a:solidFill>
            <a:srgbClr val="638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lt1"/>
              </a:solidFill>
              <a:latin typeface="+mn-ea"/>
            </a:endParaRP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619B3E61-0B5C-7122-05AD-EF00B75DFC2D}"/>
              </a:ext>
            </a:extLst>
          </p:cNvPr>
          <p:cNvSpPr/>
          <p:nvPr/>
        </p:nvSpPr>
        <p:spPr bwMode="auto">
          <a:xfrm>
            <a:off x="4309984" y="1096872"/>
            <a:ext cx="3902762" cy="1413562"/>
          </a:xfrm>
          <a:custGeom>
            <a:avLst/>
            <a:gdLst>
              <a:gd name="T0" fmla="*/ 0 w 4550"/>
              <a:gd name="T1" fmla="*/ 0 h 1900"/>
              <a:gd name="T2" fmla="*/ 4550 w 4550"/>
              <a:gd name="T3" fmla="*/ 0 h 1900"/>
              <a:gd name="T4" fmla="*/ 4550 w 4550"/>
              <a:gd name="T5" fmla="*/ 1900 h 1900"/>
              <a:gd name="T6" fmla="*/ 0 w 4550"/>
              <a:gd name="T7" fmla="*/ 1900 h 1900"/>
              <a:gd name="T8" fmla="*/ 0 w 4550"/>
              <a:gd name="T9" fmla="*/ 1328 h 1900"/>
              <a:gd name="T10" fmla="*/ 175 w 4550"/>
              <a:gd name="T11" fmla="*/ 1328 h 1900"/>
              <a:gd name="T12" fmla="*/ 175 w 4550"/>
              <a:gd name="T13" fmla="*/ 1738 h 1900"/>
              <a:gd name="T14" fmla="*/ 977 w 4550"/>
              <a:gd name="T15" fmla="*/ 950 h 1900"/>
              <a:gd name="T16" fmla="*/ 175 w 4550"/>
              <a:gd name="T17" fmla="*/ 162 h 1900"/>
              <a:gd name="T18" fmla="*/ 175 w 4550"/>
              <a:gd name="T19" fmla="*/ 572 h 1900"/>
              <a:gd name="T20" fmla="*/ 0 w 4550"/>
              <a:gd name="T21" fmla="*/ 572 h 1900"/>
              <a:gd name="T22" fmla="*/ 0 w 4550"/>
              <a:gd name="T23" fmla="*/ 0 h 1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550" h="1900">
                <a:moveTo>
                  <a:pt x="0" y="0"/>
                </a:moveTo>
                <a:lnTo>
                  <a:pt x="4550" y="0"/>
                </a:lnTo>
                <a:lnTo>
                  <a:pt x="4550" y="1900"/>
                </a:lnTo>
                <a:lnTo>
                  <a:pt x="0" y="1900"/>
                </a:lnTo>
                <a:lnTo>
                  <a:pt x="0" y="1328"/>
                </a:lnTo>
                <a:lnTo>
                  <a:pt x="175" y="1328"/>
                </a:lnTo>
                <a:lnTo>
                  <a:pt x="175" y="1738"/>
                </a:lnTo>
                <a:lnTo>
                  <a:pt x="977" y="950"/>
                </a:lnTo>
                <a:lnTo>
                  <a:pt x="175" y="162"/>
                </a:lnTo>
                <a:lnTo>
                  <a:pt x="175" y="572"/>
                </a:lnTo>
                <a:lnTo>
                  <a:pt x="0" y="57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zh-CN" altLang="en-US" sz="2400" b="1">
              <a:latin typeface="字魂59号-创粗黑" panose="00000500000000000000" charset="-122"/>
            </a:endParaRPr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D9AA5875-1377-BA53-E071-E034A491CF2E}"/>
              </a:ext>
            </a:extLst>
          </p:cNvPr>
          <p:cNvSpPr/>
          <p:nvPr/>
        </p:nvSpPr>
        <p:spPr bwMode="auto">
          <a:xfrm>
            <a:off x="1314694" y="2681774"/>
            <a:ext cx="3750458" cy="1413562"/>
          </a:xfrm>
          <a:custGeom>
            <a:avLst/>
            <a:gdLst>
              <a:gd name="T0" fmla="*/ 0 w 4372"/>
              <a:gd name="T1" fmla="*/ 0 h 1900"/>
              <a:gd name="T2" fmla="*/ 3329 w 4372"/>
              <a:gd name="T3" fmla="*/ 0 h 1900"/>
              <a:gd name="T4" fmla="*/ 3329 w 4372"/>
              <a:gd name="T5" fmla="*/ 638 h 1900"/>
              <a:gd name="T6" fmla="*/ 3737 w 4372"/>
              <a:gd name="T7" fmla="*/ 638 h 1900"/>
              <a:gd name="T8" fmla="*/ 3737 w 4372"/>
              <a:gd name="T9" fmla="*/ 326 h 1900"/>
              <a:gd name="T10" fmla="*/ 4372 w 4372"/>
              <a:gd name="T11" fmla="*/ 950 h 1900"/>
              <a:gd name="T12" fmla="*/ 3737 w 4372"/>
              <a:gd name="T13" fmla="*/ 1574 h 1900"/>
              <a:gd name="T14" fmla="*/ 3737 w 4372"/>
              <a:gd name="T15" fmla="*/ 1262 h 1900"/>
              <a:gd name="T16" fmla="*/ 3329 w 4372"/>
              <a:gd name="T17" fmla="*/ 1262 h 1900"/>
              <a:gd name="T18" fmla="*/ 3329 w 4372"/>
              <a:gd name="T19" fmla="*/ 1900 h 1900"/>
              <a:gd name="T20" fmla="*/ 0 w 4372"/>
              <a:gd name="T21" fmla="*/ 1900 h 1900"/>
              <a:gd name="T22" fmla="*/ 0 w 4372"/>
              <a:gd name="T23" fmla="*/ 0 h 1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72" h="1900">
                <a:moveTo>
                  <a:pt x="0" y="0"/>
                </a:moveTo>
                <a:lnTo>
                  <a:pt x="3329" y="0"/>
                </a:lnTo>
                <a:lnTo>
                  <a:pt x="3329" y="638"/>
                </a:lnTo>
                <a:lnTo>
                  <a:pt x="3737" y="638"/>
                </a:lnTo>
                <a:lnTo>
                  <a:pt x="3737" y="326"/>
                </a:lnTo>
                <a:lnTo>
                  <a:pt x="4372" y="950"/>
                </a:lnTo>
                <a:lnTo>
                  <a:pt x="3737" y="1574"/>
                </a:lnTo>
                <a:lnTo>
                  <a:pt x="3737" y="1262"/>
                </a:lnTo>
                <a:lnTo>
                  <a:pt x="3329" y="1262"/>
                </a:lnTo>
                <a:lnTo>
                  <a:pt x="3329" y="1900"/>
                </a:lnTo>
                <a:lnTo>
                  <a:pt x="0" y="1900"/>
                </a:lnTo>
                <a:lnTo>
                  <a:pt x="0" y="0"/>
                </a:lnTo>
                <a:close/>
              </a:path>
            </a:pathLst>
          </a:custGeom>
          <a:solidFill>
            <a:srgbClr val="92C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lt1"/>
              </a:solidFill>
              <a:latin typeface="+mn-ea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690906A1-9923-05F9-7524-A4E875DF8AF8}"/>
              </a:ext>
            </a:extLst>
          </p:cNvPr>
          <p:cNvSpPr/>
          <p:nvPr/>
        </p:nvSpPr>
        <p:spPr bwMode="auto">
          <a:xfrm>
            <a:off x="4309984" y="2681774"/>
            <a:ext cx="3902762" cy="1413562"/>
          </a:xfrm>
          <a:custGeom>
            <a:avLst/>
            <a:gdLst>
              <a:gd name="T0" fmla="*/ 0 w 4550"/>
              <a:gd name="T1" fmla="*/ 0 h 1900"/>
              <a:gd name="T2" fmla="*/ 4550 w 4550"/>
              <a:gd name="T3" fmla="*/ 0 h 1900"/>
              <a:gd name="T4" fmla="*/ 4550 w 4550"/>
              <a:gd name="T5" fmla="*/ 1900 h 1900"/>
              <a:gd name="T6" fmla="*/ 0 w 4550"/>
              <a:gd name="T7" fmla="*/ 1900 h 1900"/>
              <a:gd name="T8" fmla="*/ 0 w 4550"/>
              <a:gd name="T9" fmla="*/ 1328 h 1900"/>
              <a:gd name="T10" fmla="*/ 175 w 4550"/>
              <a:gd name="T11" fmla="*/ 1328 h 1900"/>
              <a:gd name="T12" fmla="*/ 175 w 4550"/>
              <a:gd name="T13" fmla="*/ 1738 h 1900"/>
              <a:gd name="T14" fmla="*/ 977 w 4550"/>
              <a:gd name="T15" fmla="*/ 950 h 1900"/>
              <a:gd name="T16" fmla="*/ 175 w 4550"/>
              <a:gd name="T17" fmla="*/ 162 h 1900"/>
              <a:gd name="T18" fmla="*/ 175 w 4550"/>
              <a:gd name="T19" fmla="*/ 572 h 1900"/>
              <a:gd name="T20" fmla="*/ 0 w 4550"/>
              <a:gd name="T21" fmla="*/ 572 h 1900"/>
              <a:gd name="T22" fmla="*/ 0 w 4550"/>
              <a:gd name="T23" fmla="*/ 0 h 1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550" h="1900">
                <a:moveTo>
                  <a:pt x="0" y="0"/>
                </a:moveTo>
                <a:lnTo>
                  <a:pt x="4550" y="0"/>
                </a:lnTo>
                <a:lnTo>
                  <a:pt x="4550" y="1900"/>
                </a:lnTo>
                <a:lnTo>
                  <a:pt x="0" y="1900"/>
                </a:lnTo>
                <a:lnTo>
                  <a:pt x="0" y="1328"/>
                </a:lnTo>
                <a:lnTo>
                  <a:pt x="175" y="1328"/>
                </a:lnTo>
                <a:lnTo>
                  <a:pt x="175" y="1738"/>
                </a:lnTo>
                <a:lnTo>
                  <a:pt x="977" y="950"/>
                </a:lnTo>
                <a:lnTo>
                  <a:pt x="175" y="162"/>
                </a:lnTo>
                <a:lnTo>
                  <a:pt x="175" y="572"/>
                </a:lnTo>
                <a:lnTo>
                  <a:pt x="0" y="57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zh-CN" altLang="en-US" sz="2400" b="1">
              <a:latin typeface="字魂59号-创粗黑" panose="00000500000000000000" charset="-122"/>
            </a:endParaRPr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id="{0CA1DCF7-6AEF-0E58-685F-6A9E9A06EBD9}"/>
              </a:ext>
            </a:extLst>
          </p:cNvPr>
          <p:cNvSpPr/>
          <p:nvPr/>
        </p:nvSpPr>
        <p:spPr bwMode="auto">
          <a:xfrm>
            <a:off x="1314694" y="4280955"/>
            <a:ext cx="3750458" cy="1413562"/>
          </a:xfrm>
          <a:custGeom>
            <a:avLst/>
            <a:gdLst>
              <a:gd name="T0" fmla="*/ 0 w 4372"/>
              <a:gd name="T1" fmla="*/ 0 h 1900"/>
              <a:gd name="T2" fmla="*/ 3329 w 4372"/>
              <a:gd name="T3" fmla="*/ 0 h 1900"/>
              <a:gd name="T4" fmla="*/ 3329 w 4372"/>
              <a:gd name="T5" fmla="*/ 638 h 1900"/>
              <a:gd name="T6" fmla="*/ 3737 w 4372"/>
              <a:gd name="T7" fmla="*/ 638 h 1900"/>
              <a:gd name="T8" fmla="*/ 3737 w 4372"/>
              <a:gd name="T9" fmla="*/ 327 h 1900"/>
              <a:gd name="T10" fmla="*/ 4372 w 4372"/>
              <a:gd name="T11" fmla="*/ 950 h 1900"/>
              <a:gd name="T12" fmla="*/ 3737 w 4372"/>
              <a:gd name="T13" fmla="*/ 1574 h 1900"/>
              <a:gd name="T14" fmla="*/ 3737 w 4372"/>
              <a:gd name="T15" fmla="*/ 1262 h 1900"/>
              <a:gd name="T16" fmla="*/ 3329 w 4372"/>
              <a:gd name="T17" fmla="*/ 1262 h 1900"/>
              <a:gd name="T18" fmla="*/ 3329 w 4372"/>
              <a:gd name="T19" fmla="*/ 1900 h 1900"/>
              <a:gd name="T20" fmla="*/ 0 w 4372"/>
              <a:gd name="T21" fmla="*/ 1900 h 1900"/>
              <a:gd name="T22" fmla="*/ 0 w 4372"/>
              <a:gd name="T23" fmla="*/ 0 h 1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72" h="1900">
                <a:moveTo>
                  <a:pt x="0" y="0"/>
                </a:moveTo>
                <a:lnTo>
                  <a:pt x="3329" y="0"/>
                </a:lnTo>
                <a:lnTo>
                  <a:pt x="3329" y="638"/>
                </a:lnTo>
                <a:lnTo>
                  <a:pt x="3737" y="638"/>
                </a:lnTo>
                <a:lnTo>
                  <a:pt x="3737" y="327"/>
                </a:lnTo>
                <a:lnTo>
                  <a:pt x="4372" y="950"/>
                </a:lnTo>
                <a:lnTo>
                  <a:pt x="3737" y="1574"/>
                </a:lnTo>
                <a:lnTo>
                  <a:pt x="3737" y="1262"/>
                </a:lnTo>
                <a:lnTo>
                  <a:pt x="3329" y="1262"/>
                </a:lnTo>
                <a:lnTo>
                  <a:pt x="3329" y="1900"/>
                </a:lnTo>
                <a:lnTo>
                  <a:pt x="0" y="1900"/>
                </a:lnTo>
                <a:lnTo>
                  <a:pt x="0" y="0"/>
                </a:lnTo>
                <a:close/>
              </a:path>
            </a:pathLst>
          </a:custGeom>
          <a:solidFill>
            <a:srgbClr val="638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lt1"/>
              </a:solidFill>
              <a:latin typeface="+mn-ea"/>
            </a:endParaRPr>
          </a:p>
        </p:txBody>
      </p:sp>
      <p:sp>
        <p:nvSpPr>
          <p:cNvPr id="7" name="Freeform 10">
            <a:extLst>
              <a:ext uri="{FF2B5EF4-FFF2-40B4-BE49-F238E27FC236}">
                <a16:creationId xmlns:a16="http://schemas.microsoft.com/office/drawing/2014/main" id="{5E123890-747B-A0C8-97C8-58E6DABD7F7E}"/>
              </a:ext>
            </a:extLst>
          </p:cNvPr>
          <p:cNvSpPr/>
          <p:nvPr/>
        </p:nvSpPr>
        <p:spPr bwMode="auto">
          <a:xfrm>
            <a:off x="4309984" y="4280955"/>
            <a:ext cx="3902762" cy="1413562"/>
          </a:xfrm>
          <a:custGeom>
            <a:avLst/>
            <a:gdLst>
              <a:gd name="T0" fmla="*/ 0 w 4550"/>
              <a:gd name="T1" fmla="*/ 0 h 1900"/>
              <a:gd name="T2" fmla="*/ 4550 w 4550"/>
              <a:gd name="T3" fmla="*/ 0 h 1900"/>
              <a:gd name="T4" fmla="*/ 4550 w 4550"/>
              <a:gd name="T5" fmla="*/ 1900 h 1900"/>
              <a:gd name="T6" fmla="*/ 0 w 4550"/>
              <a:gd name="T7" fmla="*/ 1900 h 1900"/>
              <a:gd name="T8" fmla="*/ 0 w 4550"/>
              <a:gd name="T9" fmla="*/ 1328 h 1900"/>
              <a:gd name="T10" fmla="*/ 175 w 4550"/>
              <a:gd name="T11" fmla="*/ 1328 h 1900"/>
              <a:gd name="T12" fmla="*/ 175 w 4550"/>
              <a:gd name="T13" fmla="*/ 1738 h 1900"/>
              <a:gd name="T14" fmla="*/ 977 w 4550"/>
              <a:gd name="T15" fmla="*/ 950 h 1900"/>
              <a:gd name="T16" fmla="*/ 175 w 4550"/>
              <a:gd name="T17" fmla="*/ 163 h 1900"/>
              <a:gd name="T18" fmla="*/ 175 w 4550"/>
              <a:gd name="T19" fmla="*/ 573 h 1900"/>
              <a:gd name="T20" fmla="*/ 0 w 4550"/>
              <a:gd name="T21" fmla="*/ 573 h 1900"/>
              <a:gd name="T22" fmla="*/ 0 w 4550"/>
              <a:gd name="T23" fmla="*/ 0 h 1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550" h="1900">
                <a:moveTo>
                  <a:pt x="0" y="0"/>
                </a:moveTo>
                <a:lnTo>
                  <a:pt x="4550" y="0"/>
                </a:lnTo>
                <a:lnTo>
                  <a:pt x="4550" y="1900"/>
                </a:lnTo>
                <a:lnTo>
                  <a:pt x="0" y="1900"/>
                </a:lnTo>
                <a:lnTo>
                  <a:pt x="0" y="1328"/>
                </a:lnTo>
                <a:lnTo>
                  <a:pt x="175" y="1328"/>
                </a:lnTo>
                <a:lnTo>
                  <a:pt x="175" y="1738"/>
                </a:lnTo>
                <a:lnTo>
                  <a:pt x="977" y="950"/>
                </a:lnTo>
                <a:lnTo>
                  <a:pt x="175" y="163"/>
                </a:lnTo>
                <a:lnTo>
                  <a:pt x="175" y="573"/>
                </a:lnTo>
                <a:lnTo>
                  <a:pt x="0" y="57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zh-CN" altLang="en-US" sz="2400" b="1">
              <a:latin typeface="字魂59号-创粗黑" panose="00000500000000000000" charset="-122"/>
            </a:endParaRPr>
          </a:p>
        </p:txBody>
      </p:sp>
      <p:sp>
        <p:nvSpPr>
          <p:cNvPr id="8" name="Freeform 11">
            <a:extLst>
              <a:ext uri="{FF2B5EF4-FFF2-40B4-BE49-F238E27FC236}">
                <a16:creationId xmlns:a16="http://schemas.microsoft.com/office/drawing/2014/main" id="{5C15777B-1C37-5EFC-1E7D-799D1A6C00CD}"/>
              </a:ext>
            </a:extLst>
          </p:cNvPr>
          <p:cNvSpPr/>
          <p:nvPr/>
        </p:nvSpPr>
        <p:spPr bwMode="auto">
          <a:xfrm>
            <a:off x="8396778" y="1842523"/>
            <a:ext cx="934443" cy="3330039"/>
          </a:xfrm>
          <a:custGeom>
            <a:avLst/>
            <a:gdLst>
              <a:gd name="T0" fmla="*/ 1090 w 1090"/>
              <a:gd name="T1" fmla="*/ 2298 h 4476"/>
              <a:gd name="T2" fmla="*/ 744 w 1090"/>
              <a:gd name="T3" fmla="*/ 2466 h 4476"/>
              <a:gd name="T4" fmla="*/ 654 w 1090"/>
              <a:gd name="T5" fmla="*/ 2852 h 4476"/>
              <a:gd name="T6" fmla="*/ 654 w 1090"/>
              <a:gd name="T7" fmla="*/ 3704 h 4476"/>
              <a:gd name="T8" fmla="*/ 495 w 1090"/>
              <a:gd name="T9" fmla="*/ 4308 h 4476"/>
              <a:gd name="T10" fmla="*/ 0 w 1090"/>
              <a:gd name="T11" fmla="*/ 4476 h 4476"/>
              <a:gd name="T12" fmla="*/ 0 w 1090"/>
              <a:gd name="T13" fmla="*/ 4337 h 4476"/>
              <a:gd name="T14" fmla="*/ 377 w 1090"/>
              <a:gd name="T15" fmla="*/ 4189 h 4476"/>
              <a:gd name="T16" fmla="*/ 476 w 1090"/>
              <a:gd name="T17" fmla="*/ 3783 h 4476"/>
              <a:gd name="T18" fmla="*/ 476 w 1090"/>
              <a:gd name="T19" fmla="*/ 2812 h 4476"/>
              <a:gd name="T20" fmla="*/ 604 w 1090"/>
              <a:gd name="T21" fmla="*/ 2396 h 4476"/>
              <a:gd name="T22" fmla="*/ 912 w 1090"/>
              <a:gd name="T23" fmla="*/ 2258 h 4476"/>
              <a:gd name="T24" fmla="*/ 912 w 1090"/>
              <a:gd name="T25" fmla="*/ 2218 h 4476"/>
              <a:gd name="T26" fmla="*/ 615 w 1090"/>
              <a:gd name="T27" fmla="*/ 2099 h 4476"/>
              <a:gd name="T28" fmla="*/ 476 w 1090"/>
              <a:gd name="T29" fmla="*/ 1664 h 4476"/>
              <a:gd name="T30" fmla="*/ 476 w 1090"/>
              <a:gd name="T31" fmla="*/ 693 h 4476"/>
              <a:gd name="T32" fmla="*/ 377 w 1090"/>
              <a:gd name="T33" fmla="*/ 277 h 4476"/>
              <a:gd name="T34" fmla="*/ 0 w 1090"/>
              <a:gd name="T35" fmla="*/ 139 h 4476"/>
              <a:gd name="T36" fmla="*/ 0 w 1090"/>
              <a:gd name="T37" fmla="*/ 0 h 4476"/>
              <a:gd name="T38" fmla="*/ 495 w 1090"/>
              <a:gd name="T39" fmla="*/ 168 h 4476"/>
              <a:gd name="T40" fmla="*/ 654 w 1090"/>
              <a:gd name="T41" fmla="*/ 773 h 4476"/>
              <a:gd name="T42" fmla="*/ 654 w 1090"/>
              <a:gd name="T43" fmla="*/ 1624 h 4476"/>
              <a:gd name="T44" fmla="*/ 753 w 1090"/>
              <a:gd name="T45" fmla="*/ 2021 h 4476"/>
              <a:gd name="T46" fmla="*/ 1090 w 1090"/>
              <a:gd name="T47" fmla="*/ 2179 h 4476"/>
              <a:gd name="T48" fmla="*/ 1090 w 1090"/>
              <a:gd name="T49" fmla="*/ 2298 h 4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90" h="4476">
                <a:moveTo>
                  <a:pt x="1090" y="2298"/>
                </a:moveTo>
                <a:cubicBezTo>
                  <a:pt x="919" y="2311"/>
                  <a:pt x="803" y="2367"/>
                  <a:pt x="744" y="2466"/>
                </a:cubicBezTo>
                <a:cubicBezTo>
                  <a:pt x="684" y="2565"/>
                  <a:pt x="654" y="2694"/>
                  <a:pt x="654" y="2852"/>
                </a:cubicBezTo>
                <a:lnTo>
                  <a:pt x="654" y="3704"/>
                </a:lnTo>
                <a:cubicBezTo>
                  <a:pt x="654" y="3994"/>
                  <a:pt x="601" y="4195"/>
                  <a:pt x="495" y="4308"/>
                </a:cubicBezTo>
                <a:cubicBezTo>
                  <a:pt x="390" y="4420"/>
                  <a:pt x="225" y="4476"/>
                  <a:pt x="0" y="4476"/>
                </a:cubicBezTo>
                <a:lnTo>
                  <a:pt x="0" y="4337"/>
                </a:lnTo>
                <a:cubicBezTo>
                  <a:pt x="185" y="4337"/>
                  <a:pt x="311" y="4287"/>
                  <a:pt x="377" y="4189"/>
                </a:cubicBezTo>
                <a:cubicBezTo>
                  <a:pt x="443" y="4090"/>
                  <a:pt x="476" y="3955"/>
                  <a:pt x="476" y="3783"/>
                </a:cubicBezTo>
                <a:lnTo>
                  <a:pt x="476" y="2812"/>
                </a:lnTo>
                <a:cubicBezTo>
                  <a:pt x="476" y="2628"/>
                  <a:pt x="519" y="2489"/>
                  <a:pt x="604" y="2396"/>
                </a:cubicBezTo>
                <a:cubicBezTo>
                  <a:pt x="691" y="2304"/>
                  <a:pt x="793" y="2258"/>
                  <a:pt x="912" y="2258"/>
                </a:cubicBezTo>
                <a:lnTo>
                  <a:pt x="912" y="2218"/>
                </a:lnTo>
                <a:cubicBezTo>
                  <a:pt x="806" y="2218"/>
                  <a:pt x="707" y="2179"/>
                  <a:pt x="615" y="2099"/>
                </a:cubicBezTo>
                <a:cubicBezTo>
                  <a:pt x="522" y="2021"/>
                  <a:pt x="476" y="1875"/>
                  <a:pt x="476" y="1664"/>
                </a:cubicBezTo>
                <a:lnTo>
                  <a:pt x="476" y="693"/>
                </a:lnTo>
                <a:cubicBezTo>
                  <a:pt x="476" y="509"/>
                  <a:pt x="443" y="370"/>
                  <a:pt x="377" y="277"/>
                </a:cubicBezTo>
                <a:cubicBezTo>
                  <a:pt x="311" y="185"/>
                  <a:pt x="185" y="139"/>
                  <a:pt x="0" y="139"/>
                </a:cubicBezTo>
                <a:lnTo>
                  <a:pt x="0" y="0"/>
                </a:lnTo>
                <a:cubicBezTo>
                  <a:pt x="225" y="0"/>
                  <a:pt x="390" y="56"/>
                  <a:pt x="495" y="168"/>
                </a:cubicBezTo>
                <a:cubicBezTo>
                  <a:pt x="601" y="281"/>
                  <a:pt x="654" y="482"/>
                  <a:pt x="654" y="773"/>
                </a:cubicBezTo>
                <a:lnTo>
                  <a:pt x="654" y="1624"/>
                </a:lnTo>
                <a:cubicBezTo>
                  <a:pt x="654" y="1809"/>
                  <a:pt x="687" y="1941"/>
                  <a:pt x="753" y="2021"/>
                </a:cubicBezTo>
                <a:cubicBezTo>
                  <a:pt x="819" y="2099"/>
                  <a:pt x="931" y="2152"/>
                  <a:pt x="1090" y="2179"/>
                </a:cubicBezTo>
                <a:lnTo>
                  <a:pt x="1090" y="2298"/>
                </a:ln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zh-CN" altLang="en-US" sz="2400" b="1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B2C21BD-16A0-DF7F-B034-7825ABAEB0EE}"/>
              </a:ext>
            </a:extLst>
          </p:cNvPr>
          <p:cNvGrpSpPr/>
          <p:nvPr/>
        </p:nvGrpSpPr>
        <p:grpSpPr>
          <a:xfrm>
            <a:off x="1982401" y="1444036"/>
            <a:ext cx="5315287" cy="763286"/>
            <a:chOff x="107926" y="1670937"/>
            <a:chExt cx="5315287" cy="763286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642A93B-7762-D341-4195-786606DBE949}"/>
                </a:ext>
              </a:extLst>
            </p:cNvPr>
            <p:cNvSpPr txBox="1"/>
            <p:nvPr/>
          </p:nvSpPr>
          <p:spPr>
            <a:xfrm>
              <a:off x="3374709" y="1670937"/>
              <a:ext cx="204850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A364053-B8B3-4AAD-3B6F-50B30CD7F7AC}"/>
                </a:ext>
              </a:extLst>
            </p:cNvPr>
            <p:cNvSpPr txBox="1"/>
            <p:nvPr/>
          </p:nvSpPr>
          <p:spPr>
            <a:xfrm>
              <a:off x="107926" y="1874747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1479C21F-B449-4190-290D-8585F9D56771}"/>
              </a:ext>
            </a:extLst>
          </p:cNvPr>
          <p:cNvGrpSpPr/>
          <p:nvPr/>
        </p:nvGrpSpPr>
        <p:grpSpPr>
          <a:xfrm>
            <a:off x="1982401" y="3006912"/>
            <a:ext cx="5315287" cy="763286"/>
            <a:chOff x="107926" y="1670937"/>
            <a:chExt cx="5315287" cy="763286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B4D34A0-3859-DCB5-7789-497BEB845BBC}"/>
                </a:ext>
              </a:extLst>
            </p:cNvPr>
            <p:cNvSpPr txBox="1"/>
            <p:nvPr/>
          </p:nvSpPr>
          <p:spPr>
            <a:xfrm>
              <a:off x="3374709" y="1670937"/>
              <a:ext cx="204850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56C6156-415B-5064-3249-6D809B31CB80}"/>
                </a:ext>
              </a:extLst>
            </p:cNvPr>
            <p:cNvSpPr txBox="1"/>
            <p:nvPr/>
          </p:nvSpPr>
          <p:spPr>
            <a:xfrm>
              <a:off x="107926" y="1874747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201EC88-8E3C-EAB6-2F4D-46BA1CD729BD}"/>
              </a:ext>
            </a:extLst>
          </p:cNvPr>
          <p:cNvGrpSpPr/>
          <p:nvPr/>
        </p:nvGrpSpPr>
        <p:grpSpPr>
          <a:xfrm>
            <a:off x="1982401" y="4607888"/>
            <a:ext cx="5315287" cy="763286"/>
            <a:chOff x="107926" y="1670937"/>
            <a:chExt cx="5315287" cy="763286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2EF31CA-13FF-C1E8-CBCE-5164C2583083}"/>
                </a:ext>
              </a:extLst>
            </p:cNvPr>
            <p:cNvSpPr txBox="1"/>
            <p:nvPr/>
          </p:nvSpPr>
          <p:spPr>
            <a:xfrm>
              <a:off x="3374709" y="1670937"/>
              <a:ext cx="204850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76302CF-10CF-9F2F-B2DE-3F80C76B50FE}"/>
                </a:ext>
              </a:extLst>
            </p:cNvPr>
            <p:cNvSpPr txBox="1"/>
            <p:nvPr/>
          </p:nvSpPr>
          <p:spPr>
            <a:xfrm>
              <a:off x="107926" y="1874747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9DCD342D-9D9F-403E-A6BA-33657E0941C2}"/>
              </a:ext>
            </a:extLst>
          </p:cNvPr>
          <p:cNvSpPr txBox="1"/>
          <p:nvPr/>
        </p:nvSpPr>
        <p:spPr>
          <a:xfrm>
            <a:off x="9331221" y="2426289"/>
            <a:ext cx="2075041" cy="20054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B18DA17-2811-331A-3654-65CD7859E103}"/>
              </a:ext>
            </a:extLst>
          </p:cNvPr>
          <p:cNvSpPr txBox="1"/>
          <p:nvPr/>
        </p:nvSpPr>
        <p:spPr>
          <a:xfrm>
            <a:off x="9343921" y="2113580"/>
            <a:ext cx="2235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918785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00"/>
                            </p:stCondLst>
                            <p:childTnLst>
                              <p:par>
                                <p:cTn id="30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6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" name="文本框 932">
            <a:extLst>
              <a:ext uri="{FF2B5EF4-FFF2-40B4-BE49-F238E27FC236}">
                <a16:creationId xmlns:a16="http://schemas.microsoft.com/office/drawing/2014/main" id="{2F2A2204-20FD-6F09-1FE7-DB1C6B3B88F7}"/>
              </a:ext>
            </a:extLst>
          </p:cNvPr>
          <p:cNvSpPr txBox="1"/>
          <p:nvPr/>
        </p:nvSpPr>
        <p:spPr>
          <a:xfrm>
            <a:off x="5065152" y="95913"/>
            <a:ext cx="21737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grpSp>
        <p:nvGrpSpPr>
          <p:cNvPr id="2" name="그룹 7">
            <a:extLst>
              <a:ext uri="{FF2B5EF4-FFF2-40B4-BE49-F238E27FC236}">
                <a16:creationId xmlns:a16="http://schemas.microsoft.com/office/drawing/2014/main" id="{0857FD18-B031-8C3A-934E-3A86CFFB115C}"/>
              </a:ext>
            </a:extLst>
          </p:cNvPr>
          <p:cNvGrpSpPr/>
          <p:nvPr/>
        </p:nvGrpSpPr>
        <p:grpSpPr>
          <a:xfrm>
            <a:off x="2580285" y="4141000"/>
            <a:ext cx="7528882" cy="1394994"/>
            <a:chOff x="-3854384" y="2708920"/>
            <a:chExt cx="6986224" cy="1294048"/>
          </a:xfrm>
        </p:grpSpPr>
        <p:sp>
          <p:nvSpPr>
            <p:cNvPr id="3" name="한쪽 모서리가 잘린 사각형 8">
              <a:extLst>
                <a:ext uri="{FF2B5EF4-FFF2-40B4-BE49-F238E27FC236}">
                  <a16:creationId xmlns:a16="http://schemas.microsoft.com/office/drawing/2014/main" id="{B3173805-1873-2D44-62F8-DFE6FD9A7AF6}"/>
                </a:ext>
              </a:extLst>
            </p:cNvPr>
            <p:cNvSpPr/>
            <p:nvPr/>
          </p:nvSpPr>
          <p:spPr>
            <a:xfrm>
              <a:off x="-3854384" y="2708920"/>
              <a:ext cx="6986224" cy="1294048"/>
            </a:xfrm>
            <a:prstGeom prst="snip1Rect">
              <a:avLst>
                <a:gd name="adj" fmla="val 12326"/>
              </a:avLst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ko-KR" altLang="en-US" sz="2400" b="1">
                <a:solidFill>
                  <a:schemeClr val="tx1"/>
                </a:solidFill>
              </a:endParaRPr>
            </a:p>
          </p:txBody>
        </p:sp>
        <p:sp>
          <p:nvSpPr>
            <p:cNvPr id="4" name="직각 삼각형 9">
              <a:extLst>
                <a:ext uri="{FF2B5EF4-FFF2-40B4-BE49-F238E27FC236}">
                  <a16:creationId xmlns:a16="http://schemas.microsoft.com/office/drawing/2014/main" id="{DF1F22E6-83E6-2E5D-108B-1DD47F30C577}"/>
                </a:ext>
              </a:extLst>
            </p:cNvPr>
            <p:cNvSpPr/>
            <p:nvPr/>
          </p:nvSpPr>
          <p:spPr>
            <a:xfrm>
              <a:off x="2976039" y="2708920"/>
              <a:ext cx="144016" cy="144016"/>
            </a:xfrm>
            <a:prstGeom prst="rtTriangle">
              <a:avLst/>
            </a:prstGeom>
            <a:solidFill>
              <a:srgbClr val="92CF50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65">
                <a:solidFill>
                  <a:schemeClr val="accent1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5" name="그룹 10">
            <a:extLst>
              <a:ext uri="{FF2B5EF4-FFF2-40B4-BE49-F238E27FC236}">
                <a16:creationId xmlns:a16="http://schemas.microsoft.com/office/drawing/2014/main" id="{B9C9AA4D-EA3E-8F68-6041-E1374D77E5A3}"/>
              </a:ext>
            </a:extLst>
          </p:cNvPr>
          <p:cNvGrpSpPr/>
          <p:nvPr/>
        </p:nvGrpSpPr>
        <p:grpSpPr>
          <a:xfrm>
            <a:off x="2580285" y="1736443"/>
            <a:ext cx="7528882" cy="1394994"/>
            <a:chOff x="-3854384" y="2708920"/>
            <a:chExt cx="6986224" cy="1294048"/>
          </a:xfrm>
        </p:grpSpPr>
        <p:sp>
          <p:nvSpPr>
            <p:cNvPr id="6" name="한쪽 모서리가 잘린 사각형 11">
              <a:extLst>
                <a:ext uri="{FF2B5EF4-FFF2-40B4-BE49-F238E27FC236}">
                  <a16:creationId xmlns:a16="http://schemas.microsoft.com/office/drawing/2014/main" id="{500A59D7-A2B8-1791-6C60-A78907AAE876}"/>
                </a:ext>
              </a:extLst>
            </p:cNvPr>
            <p:cNvSpPr/>
            <p:nvPr/>
          </p:nvSpPr>
          <p:spPr>
            <a:xfrm>
              <a:off x="-3854384" y="2708920"/>
              <a:ext cx="6986224" cy="1294048"/>
            </a:xfrm>
            <a:prstGeom prst="snip1Rect">
              <a:avLst>
                <a:gd name="adj" fmla="val 12326"/>
              </a:avLst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ko-KR" altLang="en-US" sz="2400" b="1">
                <a:solidFill>
                  <a:schemeClr val="tx1"/>
                </a:solidFill>
              </a:endParaRPr>
            </a:p>
          </p:txBody>
        </p:sp>
        <p:sp>
          <p:nvSpPr>
            <p:cNvPr id="7" name="직각 삼각형 12">
              <a:extLst>
                <a:ext uri="{FF2B5EF4-FFF2-40B4-BE49-F238E27FC236}">
                  <a16:creationId xmlns:a16="http://schemas.microsoft.com/office/drawing/2014/main" id="{5BF13F85-F534-A995-CE42-014636931A07}"/>
                </a:ext>
              </a:extLst>
            </p:cNvPr>
            <p:cNvSpPr/>
            <p:nvPr/>
          </p:nvSpPr>
          <p:spPr>
            <a:xfrm>
              <a:off x="2976039" y="2708920"/>
              <a:ext cx="144016" cy="144016"/>
            </a:xfrm>
            <a:prstGeom prst="rtTriangle">
              <a:avLst/>
            </a:prstGeom>
            <a:solidFill>
              <a:srgbClr val="638D3C"/>
            </a:solidFill>
            <a:ln>
              <a:solidFill>
                <a:srgbClr val="5269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65">
                <a:solidFill>
                  <a:schemeClr val="accent1"/>
                </a:solidFill>
                <a:latin typeface="微软雅黑" panose="020B0503020204020204" charset="-122"/>
              </a:endParaRPr>
            </a:p>
          </p:txBody>
        </p:sp>
      </p:grpSp>
      <p:graphicFrame>
        <p:nvGraphicFramePr>
          <p:cNvPr id="8" name="차트 13">
            <a:extLst>
              <a:ext uri="{FF2B5EF4-FFF2-40B4-BE49-F238E27FC236}">
                <a16:creationId xmlns:a16="http://schemas.microsoft.com/office/drawing/2014/main" id="{A329708F-76E7-EF44-B3E6-0CD938D026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6444673"/>
              </p:ext>
            </p:extLst>
          </p:nvPr>
        </p:nvGraphicFramePr>
        <p:xfrm>
          <a:off x="3223131" y="1767875"/>
          <a:ext cx="6793652" cy="1333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차트 14">
            <a:extLst>
              <a:ext uri="{FF2B5EF4-FFF2-40B4-BE49-F238E27FC236}">
                <a16:creationId xmlns:a16="http://schemas.microsoft.com/office/drawing/2014/main" id="{C25DD2EA-262A-40E9-26EF-9DA23E4409A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37863017"/>
              </p:ext>
            </p:extLst>
          </p:nvPr>
        </p:nvGraphicFramePr>
        <p:xfrm>
          <a:off x="3223131" y="4171796"/>
          <a:ext cx="6793652" cy="1333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" name="타원 22">
            <a:extLst>
              <a:ext uri="{FF2B5EF4-FFF2-40B4-BE49-F238E27FC236}">
                <a16:creationId xmlns:a16="http://schemas.microsoft.com/office/drawing/2014/main" id="{AC414DD0-C58C-4C4B-90A8-959ABEF2F768}"/>
              </a:ext>
            </a:extLst>
          </p:cNvPr>
          <p:cNvSpPr/>
          <p:nvPr/>
        </p:nvSpPr>
        <p:spPr>
          <a:xfrm>
            <a:off x="2082832" y="1936335"/>
            <a:ext cx="994906" cy="995212"/>
          </a:xfrm>
          <a:prstGeom prst="ellipse">
            <a:avLst/>
          </a:prstGeom>
          <a:solidFill>
            <a:srgbClr val="688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65">
              <a:solidFill>
                <a:schemeClr val="accent1"/>
              </a:solidFill>
              <a:latin typeface="微软雅黑" panose="020B0503020204020204" charset="-122"/>
            </a:endParaRPr>
          </a:p>
        </p:txBody>
      </p:sp>
      <p:sp>
        <p:nvSpPr>
          <p:cNvPr id="18" name="Freeform 7" descr="D:\51PPT模板网\51pptmoban.com\图片.jpg">
            <a:extLst>
              <a:ext uri="{FF2B5EF4-FFF2-40B4-BE49-F238E27FC236}">
                <a16:creationId xmlns:a16="http://schemas.microsoft.com/office/drawing/2014/main" id="{1CBBEB05-5577-986C-C862-FACDE1DF20DC}"/>
              </a:ext>
            </a:extLst>
          </p:cNvPr>
          <p:cNvSpPr>
            <a:spLocks noEditPoints="1"/>
          </p:cNvSpPr>
          <p:nvPr/>
        </p:nvSpPr>
        <p:spPr bwMode="auto">
          <a:xfrm>
            <a:off x="2298001" y="2150844"/>
            <a:ext cx="564568" cy="566193"/>
          </a:xfrm>
          <a:custGeom>
            <a:avLst/>
            <a:gdLst>
              <a:gd name="T0" fmla="*/ 634 w 1166"/>
              <a:gd name="T1" fmla="*/ 983 h 1168"/>
              <a:gd name="T2" fmla="*/ 855 w 1166"/>
              <a:gd name="T3" fmla="*/ 885 h 1168"/>
              <a:gd name="T4" fmla="*/ 878 w 1166"/>
              <a:gd name="T5" fmla="*/ 852 h 1168"/>
              <a:gd name="T6" fmla="*/ 1163 w 1166"/>
              <a:gd name="T7" fmla="*/ 908 h 1168"/>
              <a:gd name="T8" fmla="*/ 937 w 1166"/>
              <a:gd name="T9" fmla="*/ 931 h 1168"/>
              <a:gd name="T10" fmla="*/ 921 w 1166"/>
              <a:gd name="T11" fmla="*/ 1044 h 1168"/>
              <a:gd name="T12" fmla="*/ 709 w 1166"/>
              <a:gd name="T13" fmla="*/ 1138 h 1168"/>
              <a:gd name="T14" fmla="*/ 673 w 1166"/>
              <a:gd name="T15" fmla="*/ 1168 h 1168"/>
              <a:gd name="T16" fmla="*/ 410 w 1166"/>
              <a:gd name="T17" fmla="*/ 1096 h 1168"/>
              <a:gd name="T18" fmla="*/ 209 w 1166"/>
              <a:gd name="T19" fmla="*/ 730 h 1168"/>
              <a:gd name="T20" fmla="*/ 249 w 1166"/>
              <a:gd name="T21" fmla="*/ 708 h 1168"/>
              <a:gd name="T22" fmla="*/ 257 w 1166"/>
              <a:gd name="T23" fmla="*/ 575 h 1168"/>
              <a:gd name="T24" fmla="*/ 53 w 1166"/>
              <a:gd name="T25" fmla="*/ 540 h 1168"/>
              <a:gd name="T26" fmla="*/ 10 w 1166"/>
              <a:gd name="T27" fmla="*/ 568 h 1168"/>
              <a:gd name="T28" fmla="*/ 10 w 1166"/>
              <a:gd name="T29" fmla="*/ 700 h 1168"/>
              <a:gd name="T30" fmla="*/ 223 w 1166"/>
              <a:gd name="T31" fmla="*/ 953 h 1168"/>
              <a:gd name="T32" fmla="*/ 333 w 1166"/>
              <a:gd name="T33" fmla="*/ 797 h 1168"/>
              <a:gd name="T34" fmla="*/ 489 w 1166"/>
              <a:gd name="T35" fmla="*/ 731 h 1168"/>
              <a:gd name="T36" fmla="*/ 420 w 1166"/>
              <a:gd name="T37" fmla="*/ 898 h 1168"/>
              <a:gd name="T38" fmla="*/ 298 w 1166"/>
              <a:gd name="T39" fmla="*/ 1036 h 1168"/>
              <a:gd name="T40" fmla="*/ 228 w 1166"/>
              <a:gd name="T41" fmla="*/ 1031 h 1168"/>
              <a:gd name="T42" fmla="*/ 215 w 1166"/>
              <a:gd name="T43" fmla="*/ 963 h 1168"/>
              <a:gd name="T44" fmla="*/ 566 w 1166"/>
              <a:gd name="T45" fmla="*/ 11 h 1168"/>
              <a:gd name="T46" fmla="*/ 606 w 1166"/>
              <a:gd name="T47" fmla="*/ 58 h 1168"/>
              <a:gd name="T48" fmla="*/ 610 w 1166"/>
              <a:gd name="T49" fmla="*/ 113 h 1168"/>
              <a:gd name="T50" fmla="*/ 576 w 1166"/>
              <a:gd name="T51" fmla="*/ 176 h 1168"/>
              <a:gd name="T52" fmla="*/ 517 w 1166"/>
              <a:gd name="T53" fmla="*/ 208 h 1168"/>
              <a:gd name="T54" fmla="*/ 467 w 1166"/>
              <a:gd name="T55" fmla="*/ 189 h 1168"/>
              <a:gd name="T56" fmla="*/ 435 w 1166"/>
              <a:gd name="T57" fmla="*/ 127 h 1168"/>
              <a:gd name="T58" fmla="*/ 438 w 1166"/>
              <a:gd name="T59" fmla="*/ 66 h 1168"/>
              <a:gd name="T60" fmla="*/ 474 w 1166"/>
              <a:gd name="T61" fmla="*/ 16 h 1168"/>
              <a:gd name="T62" fmla="*/ 532 w 1166"/>
              <a:gd name="T63" fmla="*/ 1 h 1168"/>
              <a:gd name="T64" fmla="*/ 564 w 1166"/>
              <a:gd name="T65" fmla="*/ 268 h 1168"/>
              <a:gd name="T66" fmla="*/ 684 w 1166"/>
              <a:gd name="T67" fmla="*/ 378 h 1168"/>
              <a:gd name="T68" fmla="*/ 822 w 1166"/>
              <a:gd name="T69" fmla="*/ 391 h 1168"/>
              <a:gd name="T70" fmla="*/ 861 w 1166"/>
              <a:gd name="T71" fmla="*/ 417 h 1168"/>
              <a:gd name="T72" fmla="*/ 851 w 1166"/>
              <a:gd name="T73" fmla="*/ 471 h 1168"/>
              <a:gd name="T74" fmla="*/ 725 w 1166"/>
              <a:gd name="T75" fmla="*/ 489 h 1168"/>
              <a:gd name="T76" fmla="*/ 633 w 1166"/>
              <a:gd name="T77" fmla="*/ 467 h 1168"/>
              <a:gd name="T78" fmla="*/ 547 w 1166"/>
              <a:gd name="T79" fmla="*/ 559 h 1168"/>
              <a:gd name="T80" fmla="*/ 683 w 1166"/>
              <a:gd name="T81" fmla="*/ 630 h 1168"/>
              <a:gd name="T82" fmla="*/ 768 w 1166"/>
              <a:gd name="T83" fmla="*/ 746 h 1168"/>
              <a:gd name="T84" fmla="*/ 805 w 1166"/>
              <a:gd name="T85" fmla="*/ 877 h 1168"/>
              <a:gd name="T86" fmla="*/ 753 w 1166"/>
              <a:gd name="T87" fmla="*/ 919 h 1168"/>
              <a:gd name="T88" fmla="*/ 700 w 1166"/>
              <a:gd name="T89" fmla="*/ 890 h 1168"/>
              <a:gd name="T90" fmla="*/ 587 w 1166"/>
              <a:gd name="T91" fmla="*/ 728 h 1168"/>
              <a:gd name="T92" fmla="*/ 331 w 1166"/>
              <a:gd name="T93" fmla="*/ 633 h 1168"/>
              <a:gd name="T94" fmla="*/ 291 w 1166"/>
              <a:gd name="T95" fmla="*/ 579 h 1168"/>
              <a:gd name="T96" fmla="*/ 266 w 1166"/>
              <a:gd name="T97" fmla="*/ 358 h 1168"/>
              <a:gd name="T98" fmla="*/ 234 w 1166"/>
              <a:gd name="T99" fmla="*/ 414 h 1168"/>
              <a:gd name="T100" fmla="*/ 205 w 1166"/>
              <a:gd name="T101" fmla="*/ 510 h 1168"/>
              <a:gd name="T102" fmla="*/ 150 w 1166"/>
              <a:gd name="T103" fmla="*/ 508 h 1168"/>
              <a:gd name="T104" fmla="*/ 136 w 1166"/>
              <a:gd name="T105" fmla="*/ 437 h 1168"/>
              <a:gd name="T106" fmla="*/ 184 w 1166"/>
              <a:gd name="T107" fmla="*/ 298 h 1168"/>
              <a:gd name="T108" fmla="*/ 353 w 1166"/>
              <a:gd name="T109" fmla="*/ 213 h 1168"/>
              <a:gd name="T110" fmla="*/ 447 w 1166"/>
              <a:gd name="T111" fmla="*/ 226 h 1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66" h="1168">
                <a:moveTo>
                  <a:pt x="436" y="1086"/>
                </a:moveTo>
                <a:lnTo>
                  <a:pt x="627" y="1086"/>
                </a:lnTo>
                <a:lnTo>
                  <a:pt x="627" y="1004"/>
                </a:lnTo>
                <a:lnTo>
                  <a:pt x="627" y="1004"/>
                </a:lnTo>
                <a:lnTo>
                  <a:pt x="628" y="997"/>
                </a:lnTo>
                <a:lnTo>
                  <a:pt x="630" y="990"/>
                </a:lnTo>
                <a:lnTo>
                  <a:pt x="634" y="983"/>
                </a:lnTo>
                <a:lnTo>
                  <a:pt x="638" y="978"/>
                </a:lnTo>
                <a:lnTo>
                  <a:pt x="643" y="973"/>
                </a:lnTo>
                <a:lnTo>
                  <a:pt x="650" y="971"/>
                </a:lnTo>
                <a:lnTo>
                  <a:pt x="657" y="968"/>
                </a:lnTo>
                <a:lnTo>
                  <a:pt x="664" y="967"/>
                </a:lnTo>
                <a:lnTo>
                  <a:pt x="855" y="967"/>
                </a:lnTo>
                <a:lnTo>
                  <a:pt x="855" y="885"/>
                </a:lnTo>
                <a:lnTo>
                  <a:pt x="855" y="885"/>
                </a:lnTo>
                <a:lnTo>
                  <a:pt x="856" y="878"/>
                </a:lnTo>
                <a:lnTo>
                  <a:pt x="859" y="872"/>
                </a:lnTo>
                <a:lnTo>
                  <a:pt x="862" y="865"/>
                </a:lnTo>
                <a:lnTo>
                  <a:pt x="867" y="859"/>
                </a:lnTo>
                <a:lnTo>
                  <a:pt x="871" y="854"/>
                </a:lnTo>
                <a:lnTo>
                  <a:pt x="878" y="852"/>
                </a:lnTo>
                <a:lnTo>
                  <a:pt x="885" y="850"/>
                </a:lnTo>
                <a:lnTo>
                  <a:pt x="892" y="849"/>
                </a:lnTo>
                <a:lnTo>
                  <a:pt x="1166" y="849"/>
                </a:lnTo>
                <a:lnTo>
                  <a:pt x="1166" y="894"/>
                </a:lnTo>
                <a:lnTo>
                  <a:pt x="1166" y="894"/>
                </a:lnTo>
                <a:lnTo>
                  <a:pt x="1165" y="901"/>
                </a:lnTo>
                <a:lnTo>
                  <a:pt x="1163" y="908"/>
                </a:lnTo>
                <a:lnTo>
                  <a:pt x="1160" y="915"/>
                </a:lnTo>
                <a:lnTo>
                  <a:pt x="1155" y="921"/>
                </a:lnTo>
                <a:lnTo>
                  <a:pt x="1150" y="925"/>
                </a:lnTo>
                <a:lnTo>
                  <a:pt x="1144" y="927"/>
                </a:lnTo>
                <a:lnTo>
                  <a:pt x="1136" y="930"/>
                </a:lnTo>
                <a:lnTo>
                  <a:pt x="1129" y="931"/>
                </a:lnTo>
                <a:lnTo>
                  <a:pt x="937" y="931"/>
                </a:lnTo>
                <a:lnTo>
                  <a:pt x="937" y="1013"/>
                </a:lnTo>
                <a:lnTo>
                  <a:pt x="937" y="1013"/>
                </a:lnTo>
                <a:lnTo>
                  <a:pt x="937" y="1020"/>
                </a:lnTo>
                <a:lnTo>
                  <a:pt x="935" y="1027"/>
                </a:lnTo>
                <a:lnTo>
                  <a:pt x="932" y="1034"/>
                </a:lnTo>
                <a:lnTo>
                  <a:pt x="927" y="1039"/>
                </a:lnTo>
                <a:lnTo>
                  <a:pt x="921" y="1044"/>
                </a:lnTo>
                <a:lnTo>
                  <a:pt x="916" y="1046"/>
                </a:lnTo>
                <a:lnTo>
                  <a:pt x="909" y="1048"/>
                </a:lnTo>
                <a:lnTo>
                  <a:pt x="901" y="1049"/>
                </a:lnTo>
                <a:lnTo>
                  <a:pt x="709" y="1049"/>
                </a:lnTo>
                <a:lnTo>
                  <a:pt x="709" y="1132"/>
                </a:lnTo>
                <a:lnTo>
                  <a:pt x="709" y="1132"/>
                </a:lnTo>
                <a:lnTo>
                  <a:pt x="709" y="1138"/>
                </a:lnTo>
                <a:lnTo>
                  <a:pt x="707" y="1145"/>
                </a:lnTo>
                <a:lnTo>
                  <a:pt x="703" y="1152"/>
                </a:lnTo>
                <a:lnTo>
                  <a:pt x="699" y="1158"/>
                </a:lnTo>
                <a:lnTo>
                  <a:pt x="693" y="1162"/>
                </a:lnTo>
                <a:lnTo>
                  <a:pt x="687" y="1165"/>
                </a:lnTo>
                <a:lnTo>
                  <a:pt x="681" y="1167"/>
                </a:lnTo>
                <a:lnTo>
                  <a:pt x="673" y="1168"/>
                </a:lnTo>
                <a:lnTo>
                  <a:pt x="399" y="1168"/>
                </a:lnTo>
                <a:lnTo>
                  <a:pt x="399" y="1123"/>
                </a:lnTo>
                <a:lnTo>
                  <a:pt x="399" y="1123"/>
                </a:lnTo>
                <a:lnTo>
                  <a:pt x="400" y="1116"/>
                </a:lnTo>
                <a:lnTo>
                  <a:pt x="402" y="1109"/>
                </a:lnTo>
                <a:lnTo>
                  <a:pt x="406" y="1102"/>
                </a:lnTo>
                <a:lnTo>
                  <a:pt x="410" y="1096"/>
                </a:lnTo>
                <a:lnTo>
                  <a:pt x="416" y="1092"/>
                </a:lnTo>
                <a:lnTo>
                  <a:pt x="422" y="1089"/>
                </a:lnTo>
                <a:lnTo>
                  <a:pt x="428" y="1087"/>
                </a:lnTo>
                <a:lnTo>
                  <a:pt x="436" y="1086"/>
                </a:lnTo>
                <a:lnTo>
                  <a:pt x="436" y="1086"/>
                </a:lnTo>
                <a:close/>
                <a:moveTo>
                  <a:pt x="37" y="715"/>
                </a:moveTo>
                <a:lnTo>
                  <a:pt x="209" y="730"/>
                </a:lnTo>
                <a:lnTo>
                  <a:pt x="209" y="730"/>
                </a:lnTo>
                <a:lnTo>
                  <a:pt x="218" y="730"/>
                </a:lnTo>
                <a:lnTo>
                  <a:pt x="226" y="728"/>
                </a:lnTo>
                <a:lnTo>
                  <a:pt x="233" y="724"/>
                </a:lnTo>
                <a:lnTo>
                  <a:pt x="240" y="721"/>
                </a:lnTo>
                <a:lnTo>
                  <a:pt x="246" y="715"/>
                </a:lnTo>
                <a:lnTo>
                  <a:pt x="249" y="708"/>
                </a:lnTo>
                <a:lnTo>
                  <a:pt x="253" y="700"/>
                </a:lnTo>
                <a:lnTo>
                  <a:pt x="254" y="692"/>
                </a:lnTo>
                <a:lnTo>
                  <a:pt x="263" y="599"/>
                </a:lnTo>
                <a:lnTo>
                  <a:pt x="263" y="599"/>
                </a:lnTo>
                <a:lnTo>
                  <a:pt x="262" y="590"/>
                </a:lnTo>
                <a:lnTo>
                  <a:pt x="261" y="582"/>
                </a:lnTo>
                <a:lnTo>
                  <a:pt x="257" y="575"/>
                </a:lnTo>
                <a:lnTo>
                  <a:pt x="253" y="568"/>
                </a:lnTo>
                <a:lnTo>
                  <a:pt x="247" y="562"/>
                </a:lnTo>
                <a:lnTo>
                  <a:pt x="240" y="559"/>
                </a:lnTo>
                <a:lnTo>
                  <a:pt x="233" y="555"/>
                </a:lnTo>
                <a:lnTo>
                  <a:pt x="225" y="554"/>
                </a:lnTo>
                <a:lnTo>
                  <a:pt x="53" y="540"/>
                </a:lnTo>
                <a:lnTo>
                  <a:pt x="53" y="540"/>
                </a:lnTo>
                <a:lnTo>
                  <a:pt x="44" y="540"/>
                </a:lnTo>
                <a:lnTo>
                  <a:pt x="36" y="541"/>
                </a:lnTo>
                <a:lnTo>
                  <a:pt x="29" y="544"/>
                </a:lnTo>
                <a:lnTo>
                  <a:pt x="22" y="549"/>
                </a:lnTo>
                <a:lnTo>
                  <a:pt x="16" y="554"/>
                </a:lnTo>
                <a:lnTo>
                  <a:pt x="13" y="561"/>
                </a:lnTo>
                <a:lnTo>
                  <a:pt x="10" y="568"/>
                </a:lnTo>
                <a:lnTo>
                  <a:pt x="8" y="576"/>
                </a:lnTo>
                <a:lnTo>
                  <a:pt x="0" y="671"/>
                </a:lnTo>
                <a:lnTo>
                  <a:pt x="0" y="671"/>
                </a:lnTo>
                <a:lnTo>
                  <a:pt x="0" y="679"/>
                </a:lnTo>
                <a:lnTo>
                  <a:pt x="2" y="687"/>
                </a:lnTo>
                <a:lnTo>
                  <a:pt x="5" y="694"/>
                </a:lnTo>
                <a:lnTo>
                  <a:pt x="10" y="700"/>
                </a:lnTo>
                <a:lnTo>
                  <a:pt x="15" y="706"/>
                </a:lnTo>
                <a:lnTo>
                  <a:pt x="22" y="711"/>
                </a:lnTo>
                <a:lnTo>
                  <a:pt x="29" y="714"/>
                </a:lnTo>
                <a:lnTo>
                  <a:pt x="37" y="715"/>
                </a:lnTo>
                <a:lnTo>
                  <a:pt x="37" y="715"/>
                </a:lnTo>
                <a:close/>
                <a:moveTo>
                  <a:pt x="223" y="953"/>
                </a:moveTo>
                <a:lnTo>
                  <a:pt x="223" y="953"/>
                </a:lnTo>
                <a:lnTo>
                  <a:pt x="278" y="889"/>
                </a:lnTo>
                <a:lnTo>
                  <a:pt x="297" y="862"/>
                </a:lnTo>
                <a:lnTo>
                  <a:pt x="306" y="851"/>
                </a:lnTo>
                <a:lnTo>
                  <a:pt x="313" y="838"/>
                </a:lnTo>
                <a:lnTo>
                  <a:pt x="320" y="826"/>
                </a:lnTo>
                <a:lnTo>
                  <a:pt x="327" y="812"/>
                </a:lnTo>
                <a:lnTo>
                  <a:pt x="333" y="797"/>
                </a:lnTo>
                <a:lnTo>
                  <a:pt x="338" y="780"/>
                </a:lnTo>
                <a:lnTo>
                  <a:pt x="350" y="741"/>
                </a:lnTo>
                <a:lnTo>
                  <a:pt x="362" y="691"/>
                </a:lnTo>
                <a:lnTo>
                  <a:pt x="362" y="691"/>
                </a:lnTo>
                <a:lnTo>
                  <a:pt x="476" y="728"/>
                </a:lnTo>
                <a:lnTo>
                  <a:pt x="476" y="728"/>
                </a:lnTo>
                <a:lnTo>
                  <a:pt x="489" y="731"/>
                </a:lnTo>
                <a:lnTo>
                  <a:pt x="489" y="731"/>
                </a:lnTo>
                <a:lnTo>
                  <a:pt x="469" y="788"/>
                </a:lnTo>
                <a:lnTo>
                  <a:pt x="454" y="832"/>
                </a:lnTo>
                <a:lnTo>
                  <a:pt x="446" y="851"/>
                </a:lnTo>
                <a:lnTo>
                  <a:pt x="438" y="868"/>
                </a:lnTo>
                <a:lnTo>
                  <a:pt x="428" y="883"/>
                </a:lnTo>
                <a:lnTo>
                  <a:pt x="420" y="898"/>
                </a:lnTo>
                <a:lnTo>
                  <a:pt x="411" y="911"/>
                </a:lnTo>
                <a:lnTo>
                  <a:pt x="401" y="925"/>
                </a:lnTo>
                <a:lnTo>
                  <a:pt x="376" y="954"/>
                </a:lnTo>
                <a:lnTo>
                  <a:pt x="346" y="987"/>
                </a:lnTo>
                <a:lnTo>
                  <a:pt x="307" y="1028"/>
                </a:lnTo>
                <a:lnTo>
                  <a:pt x="307" y="1028"/>
                </a:lnTo>
                <a:lnTo>
                  <a:pt x="298" y="1036"/>
                </a:lnTo>
                <a:lnTo>
                  <a:pt x="287" y="1043"/>
                </a:lnTo>
                <a:lnTo>
                  <a:pt x="277" y="1046"/>
                </a:lnTo>
                <a:lnTo>
                  <a:pt x="266" y="1046"/>
                </a:lnTo>
                <a:lnTo>
                  <a:pt x="255" y="1046"/>
                </a:lnTo>
                <a:lnTo>
                  <a:pt x="245" y="1043"/>
                </a:lnTo>
                <a:lnTo>
                  <a:pt x="236" y="1038"/>
                </a:lnTo>
                <a:lnTo>
                  <a:pt x="228" y="1031"/>
                </a:lnTo>
                <a:lnTo>
                  <a:pt x="220" y="1024"/>
                </a:lnTo>
                <a:lnTo>
                  <a:pt x="214" y="1015"/>
                </a:lnTo>
                <a:lnTo>
                  <a:pt x="210" y="1006"/>
                </a:lnTo>
                <a:lnTo>
                  <a:pt x="208" y="996"/>
                </a:lnTo>
                <a:lnTo>
                  <a:pt x="208" y="986"/>
                </a:lnTo>
                <a:lnTo>
                  <a:pt x="210" y="974"/>
                </a:lnTo>
                <a:lnTo>
                  <a:pt x="215" y="963"/>
                </a:lnTo>
                <a:lnTo>
                  <a:pt x="223" y="953"/>
                </a:lnTo>
                <a:lnTo>
                  <a:pt x="223" y="953"/>
                </a:lnTo>
                <a:close/>
                <a:moveTo>
                  <a:pt x="541" y="2"/>
                </a:moveTo>
                <a:lnTo>
                  <a:pt x="541" y="2"/>
                </a:lnTo>
                <a:lnTo>
                  <a:pt x="551" y="4"/>
                </a:lnTo>
                <a:lnTo>
                  <a:pt x="559" y="8"/>
                </a:lnTo>
                <a:lnTo>
                  <a:pt x="566" y="11"/>
                </a:lnTo>
                <a:lnTo>
                  <a:pt x="574" y="17"/>
                </a:lnTo>
                <a:lnTo>
                  <a:pt x="581" y="22"/>
                </a:lnTo>
                <a:lnTo>
                  <a:pt x="587" y="28"/>
                </a:lnTo>
                <a:lnTo>
                  <a:pt x="593" y="35"/>
                </a:lnTo>
                <a:lnTo>
                  <a:pt x="598" y="42"/>
                </a:lnTo>
                <a:lnTo>
                  <a:pt x="602" y="50"/>
                </a:lnTo>
                <a:lnTo>
                  <a:pt x="606" y="58"/>
                </a:lnTo>
                <a:lnTo>
                  <a:pt x="609" y="66"/>
                </a:lnTo>
                <a:lnTo>
                  <a:pt x="611" y="75"/>
                </a:lnTo>
                <a:lnTo>
                  <a:pt x="612" y="84"/>
                </a:lnTo>
                <a:lnTo>
                  <a:pt x="612" y="93"/>
                </a:lnTo>
                <a:lnTo>
                  <a:pt x="611" y="104"/>
                </a:lnTo>
                <a:lnTo>
                  <a:pt x="610" y="113"/>
                </a:lnTo>
                <a:lnTo>
                  <a:pt x="610" y="113"/>
                </a:lnTo>
                <a:lnTo>
                  <a:pt x="608" y="122"/>
                </a:lnTo>
                <a:lnTo>
                  <a:pt x="604" y="132"/>
                </a:lnTo>
                <a:lnTo>
                  <a:pt x="600" y="141"/>
                </a:lnTo>
                <a:lnTo>
                  <a:pt x="595" y="150"/>
                </a:lnTo>
                <a:lnTo>
                  <a:pt x="589" y="158"/>
                </a:lnTo>
                <a:lnTo>
                  <a:pt x="582" y="168"/>
                </a:lnTo>
                <a:lnTo>
                  <a:pt x="576" y="176"/>
                </a:lnTo>
                <a:lnTo>
                  <a:pt x="569" y="182"/>
                </a:lnTo>
                <a:lnTo>
                  <a:pt x="561" y="189"/>
                </a:lnTo>
                <a:lnTo>
                  <a:pt x="553" y="195"/>
                </a:lnTo>
                <a:lnTo>
                  <a:pt x="544" y="200"/>
                </a:lnTo>
                <a:lnTo>
                  <a:pt x="535" y="203"/>
                </a:lnTo>
                <a:lnTo>
                  <a:pt x="527" y="206"/>
                </a:lnTo>
                <a:lnTo>
                  <a:pt x="517" y="208"/>
                </a:lnTo>
                <a:lnTo>
                  <a:pt x="508" y="208"/>
                </a:lnTo>
                <a:lnTo>
                  <a:pt x="499" y="206"/>
                </a:lnTo>
                <a:lnTo>
                  <a:pt x="499" y="206"/>
                </a:lnTo>
                <a:lnTo>
                  <a:pt x="490" y="204"/>
                </a:lnTo>
                <a:lnTo>
                  <a:pt x="482" y="200"/>
                </a:lnTo>
                <a:lnTo>
                  <a:pt x="474" y="195"/>
                </a:lnTo>
                <a:lnTo>
                  <a:pt x="467" y="189"/>
                </a:lnTo>
                <a:lnTo>
                  <a:pt x="460" y="181"/>
                </a:lnTo>
                <a:lnTo>
                  <a:pt x="455" y="174"/>
                </a:lnTo>
                <a:lnTo>
                  <a:pt x="449" y="165"/>
                </a:lnTo>
                <a:lnTo>
                  <a:pt x="444" y="156"/>
                </a:lnTo>
                <a:lnTo>
                  <a:pt x="441" y="147"/>
                </a:lnTo>
                <a:lnTo>
                  <a:pt x="438" y="137"/>
                </a:lnTo>
                <a:lnTo>
                  <a:pt x="435" y="127"/>
                </a:lnTo>
                <a:lnTo>
                  <a:pt x="433" y="116"/>
                </a:lnTo>
                <a:lnTo>
                  <a:pt x="433" y="106"/>
                </a:lnTo>
                <a:lnTo>
                  <a:pt x="433" y="96"/>
                </a:lnTo>
                <a:lnTo>
                  <a:pt x="433" y="85"/>
                </a:lnTo>
                <a:lnTo>
                  <a:pt x="435" y="75"/>
                </a:lnTo>
                <a:lnTo>
                  <a:pt x="435" y="75"/>
                </a:lnTo>
                <a:lnTo>
                  <a:pt x="438" y="66"/>
                </a:lnTo>
                <a:lnTo>
                  <a:pt x="441" y="57"/>
                </a:lnTo>
                <a:lnTo>
                  <a:pt x="444" y="49"/>
                </a:lnTo>
                <a:lnTo>
                  <a:pt x="449" y="41"/>
                </a:lnTo>
                <a:lnTo>
                  <a:pt x="455" y="34"/>
                </a:lnTo>
                <a:lnTo>
                  <a:pt x="460" y="27"/>
                </a:lnTo>
                <a:lnTo>
                  <a:pt x="467" y="22"/>
                </a:lnTo>
                <a:lnTo>
                  <a:pt x="474" y="16"/>
                </a:lnTo>
                <a:lnTo>
                  <a:pt x="482" y="11"/>
                </a:lnTo>
                <a:lnTo>
                  <a:pt x="489" y="8"/>
                </a:lnTo>
                <a:lnTo>
                  <a:pt x="498" y="4"/>
                </a:lnTo>
                <a:lnTo>
                  <a:pt x="506" y="2"/>
                </a:lnTo>
                <a:lnTo>
                  <a:pt x="515" y="1"/>
                </a:lnTo>
                <a:lnTo>
                  <a:pt x="523" y="0"/>
                </a:lnTo>
                <a:lnTo>
                  <a:pt x="532" y="1"/>
                </a:lnTo>
                <a:lnTo>
                  <a:pt x="541" y="2"/>
                </a:lnTo>
                <a:lnTo>
                  <a:pt x="541" y="2"/>
                </a:lnTo>
                <a:close/>
                <a:moveTo>
                  <a:pt x="531" y="253"/>
                </a:moveTo>
                <a:lnTo>
                  <a:pt x="531" y="253"/>
                </a:lnTo>
                <a:lnTo>
                  <a:pt x="540" y="257"/>
                </a:lnTo>
                <a:lnTo>
                  <a:pt x="552" y="261"/>
                </a:lnTo>
                <a:lnTo>
                  <a:pt x="564" y="268"/>
                </a:lnTo>
                <a:lnTo>
                  <a:pt x="570" y="273"/>
                </a:lnTo>
                <a:lnTo>
                  <a:pt x="576" y="277"/>
                </a:lnTo>
                <a:lnTo>
                  <a:pt x="576" y="277"/>
                </a:lnTo>
                <a:lnTo>
                  <a:pt x="650" y="349"/>
                </a:lnTo>
                <a:lnTo>
                  <a:pt x="662" y="360"/>
                </a:lnTo>
                <a:lnTo>
                  <a:pt x="674" y="370"/>
                </a:lnTo>
                <a:lnTo>
                  <a:pt x="684" y="378"/>
                </a:lnTo>
                <a:lnTo>
                  <a:pt x="694" y="383"/>
                </a:lnTo>
                <a:lnTo>
                  <a:pt x="705" y="388"/>
                </a:lnTo>
                <a:lnTo>
                  <a:pt x="716" y="390"/>
                </a:lnTo>
                <a:lnTo>
                  <a:pt x="727" y="392"/>
                </a:lnTo>
                <a:lnTo>
                  <a:pt x="741" y="393"/>
                </a:lnTo>
                <a:lnTo>
                  <a:pt x="775" y="393"/>
                </a:lnTo>
                <a:lnTo>
                  <a:pt x="822" y="391"/>
                </a:lnTo>
                <a:lnTo>
                  <a:pt x="822" y="391"/>
                </a:lnTo>
                <a:lnTo>
                  <a:pt x="831" y="392"/>
                </a:lnTo>
                <a:lnTo>
                  <a:pt x="840" y="395"/>
                </a:lnTo>
                <a:lnTo>
                  <a:pt x="847" y="398"/>
                </a:lnTo>
                <a:lnTo>
                  <a:pt x="853" y="404"/>
                </a:lnTo>
                <a:lnTo>
                  <a:pt x="858" y="411"/>
                </a:lnTo>
                <a:lnTo>
                  <a:pt x="861" y="417"/>
                </a:lnTo>
                <a:lnTo>
                  <a:pt x="862" y="425"/>
                </a:lnTo>
                <a:lnTo>
                  <a:pt x="863" y="433"/>
                </a:lnTo>
                <a:lnTo>
                  <a:pt x="863" y="443"/>
                </a:lnTo>
                <a:lnTo>
                  <a:pt x="862" y="451"/>
                </a:lnTo>
                <a:lnTo>
                  <a:pt x="859" y="457"/>
                </a:lnTo>
                <a:lnTo>
                  <a:pt x="855" y="464"/>
                </a:lnTo>
                <a:lnTo>
                  <a:pt x="851" y="471"/>
                </a:lnTo>
                <a:lnTo>
                  <a:pt x="845" y="476"/>
                </a:lnTo>
                <a:lnTo>
                  <a:pt x="837" y="479"/>
                </a:lnTo>
                <a:lnTo>
                  <a:pt x="829" y="480"/>
                </a:lnTo>
                <a:lnTo>
                  <a:pt x="829" y="480"/>
                </a:lnTo>
                <a:lnTo>
                  <a:pt x="780" y="486"/>
                </a:lnTo>
                <a:lnTo>
                  <a:pt x="741" y="489"/>
                </a:lnTo>
                <a:lnTo>
                  <a:pt x="725" y="489"/>
                </a:lnTo>
                <a:lnTo>
                  <a:pt x="710" y="489"/>
                </a:lnTo>
                <a:lnTo>
                  <a:pt x="697" y="489"/>
                </a:lnTo>
                <a:lnTo>
                  <a:pt x="683" y="487"/>
                </a:lnTo>
                <a:lnTo>
                  <a:pt x="670" y="484"/>
                </a:lnTo>
                <a:lnTo>
                  <a:pt x="658" y="479"/>
                </a:lnTo>
                <a:lnTo>
                  <a:pt x="646" y="473"/>
                </a:lnTo>
                <a:lnTo>
                  <a:pt x="633" y="467"/>
                </a:lnTo>
                <a:lnTo>
                  <a:pt x="619" y="456"/>
                </a:lnTo>
                <a:lnTo>
                  <a:pt x="604" y="446"/>
                </a:lnTo>
                <a:lnTo>
                  <a:pt x="569" y="416"/>
                </a:lnTo>
                <a:lnTo>
                  <a:pt x="546" y="544"/>
                </a:lnTo>
                <a:lnTo>
                  <a:pt x="546" y="544"/>
                </a:lnTo>
                <a:lnTo>
                  <a:pt x="545" y="552"/>
                </a:lnTo>
                <a:lnTo>
                  <a:pt x="547" y="559"/>
                </a:lnTo>
                <a:lnTo>
                  <a:pt x="552" y="565"/>
                </a:lnTo>
                <a:lnTo>
                  <a:pt x="557" y="569"/>
                </a:lnTo>
                <a:lnTo>
                  <a:pt x="557" y="569"/>
                </a:lnTo>
                <a:lnTo>
                  <a:pt x="608" y="591"/>
                </a:lnTo>
                <a:lnTo>
                  <a:pt x="649" y="610"/>
                </a:lnTo>
                <a:lnTo>
                  <a:pt x="667" y="619"/>
                </a:lnTo>
                <a:lnTo>
                  <a:pt x="683" y="630"/>
                </a:lnTo>
                <a:lnTo>
                  <a:pt x="698" y="640"/>
                </a:lnTo>
                <a:lnTo>
                  <a:pt x="711" y="652"/>
                </a:lnTo>
                <a:lnTo>
                  <a:pt x="724" y="666"/>
                </a:lnTo>
                <a:lnTo>
                  <a:pt x="735" y="682"/>
                </a:lnTo>
                <a:lnTo>
                  <a:pt x="747" y="700"/>
                </a:lnTo>
                <a:lnTo>
                  <a:pt x="758" y="722"/>
                </a:lnTo>
                <a:lnTo>
                  <a:pt x="768" y="746"/>
                </a:lnTo>
                <a:lnTo>
                  <a:pt x="780" y="775"/>
                </a:lnTo>
                <a:lnTo>
                  <a:pt x="791" y="806"/>
                </a:lnTo>
                <a:lnTo>
                  <a:pt x="803" y="843"/>
                </a:lnTo>
                <a:lnTo>
                  <a:pt x="803" y="843"/>
                </a:lnTo>
                <a:lnTo>
                  <a:pt x="806" y="856"/>
                </a:lnTo>
                <a:lnTo>
                  <a:pt x="807" y="867"/>
                </a:lnTo>
                <a:lnTo>
                  <a:pt x="805" y="877"/>
                </a:lnTo>
                <a:lnTo>
                  <a:pt x="802" y="886"/>
                </a:lnTo>
                <a:lnTo>
                  <a:pt x="796" y="895"/>
                </a:lnTo>
                <a:lnTo>
                  <a:pt x="789" y="902"/>
                </a:lnTo>
                <a:lnTo>
                  <a:pt x="781" y="909"/>
                </a:lnTo>
                <a:lnTo>
                  <a:pt x="772" y="914"/>
                </a:lnTo>
                <a:lnTo>
                  <a:pt x="763" y="917"/>
                </a:lnTo>
                <a:lnTo>
                  <a:pt x="753" y="919"/>
                </a:lnTo>
                <a:lnTo>
                  <a:pt x="742" y="919"/>
                </a:lnTo>
                <a:lnTo>
                  <a:pt x="733" y="917"/>
                </a:lnTo>
                <a:lnTo>
                  <a:pt x="723" y="914"/>
                </a:lnTo>
                <a:lnTo>
                  <a:pt x="715" y="908"/>
                </a:lnTo>
                <a:lnTo>
                  <a:pt x="707" y="900"/>
                </a:lnTo>
                <a:lnTo>
                  <a:pt x="700" y="890"/>
                </a:lnTo>
                <a:lnTo>
                  <a:pt x="700" y="890"/>
                </a:lnTo>
                <a:lnTo>
                  <a:pt x="682" y="854"/>
                </a:lnTo>
                <a:lnTo>
                  <a:pt x="665" y="824"/>
                </a:lnTo>
                <a:lnTo>
                  <a:pt x="649" y="798"/>
                </a:lnTo>
                <a:lnTo>
                  <a:pt x="634" y="776"/>
                </a:lnTo>
                <a:lnTo>
                  <a:pt x="619" y="757"/>
                </a:lnTo>
                <a:lnTo>
                  <a:pt x="603" y="741"/>
                </a:lnTo>
                <a:lnTo>
                  <a:pt x="587" y="728"/>
                </a:lnTo>
                <a:lnTo>
                  <a:pt x="570" y="716"/>
                </a:lnTo>
                <a:lnTo>
                  <a:pt x="551" y="707"/>
                </a:lnTo>
                <a:lnTo>
                  <a:pt x="530" y="698"/>
                </a:lnTo>
                <a:lnTo>
                  <a:pt x="506" y="689"/>
                </a:lnTo>
                <a:lnTo>
                  <a:pt x="480" y="680"/>
                </a:lnTo>
                <a:lnTo>
                  <a:pt x="415" y="660"/>
                </a:lnTo>
                <a:lnTo>
                  <a:pt x="331" y="633"/>
                </a:lnTo>
                <a:lnTo>
                  <a:pt x="331" y="633"/>
                </a:lnTo>
                <a:lnTo>
                  <a:pt x="321" y="626"/>
                </a:lnTo>
                <a:lnTo>
                  <a:pt x="312" y="618"/>
                </a:lnTo>
                <a:lnTo>
                  <a:pt x="304" y="610"/>
                </a:lnTo>
                <a:lnTo>
                  <a:pt x="298" y="600"/>
                </a:lnTo>
                <a:lnTo>
                  <a:pt x="295" y="590"/>
                </a:lnTo>
                <a:lnTo>
                  <a:pt x="291" y="579"/>
                </a:lnTo>
                <a:lnTo>
                  <a:pt x="290" y="567"/>
                </a:lnTo>
                <a:lnTo>
                  <a:pt x="289" y="555"/>
                </a:lnTo>
                <a:lnTo>
                  <a:pt x="329" y="335"/>
                </a:lnTo>
                <a:lnTo>
                  <a:pt x="329" y="335"/>
                </a:lnTo>
                <a:lnTo>
                  <a:pt x="298" y="346"/>
                </a:lnTo>
                <a:lnTo>
                  <a:pt x="275" y="354"/>
                </a:lnTo>
                <a:lnTo>
                  <a:pt x="266" y="358"/>
                </a:lnTo>
                <a:lnTo>
                  <a:pt x="259" y="364"/>
                </a:lnTo>
                <a:lnTo>
                  <a:pt x="253" y="370"/>
                </a:lnTo>
                <a:lnTo>
                  <a:pt x="248" y="375"/>
                </a:lnTo>
                <a:lnTo>
                  <a:pt x="244" y="383"/>
                </a:lnTo>
                <a:lnTo>
                  <a:pt x="240" y="392"/>
                </a:lnTo>
                <a:lnTo>
                  <a:pt x="238" y="403"/>
                </a:lnTo>
                <a:lnTo>
                  <a:pt x="234" y="414"/>
                </a:lnTo>
                <a:lnTo>
                  <a:pt x="229" y="445"/>
                </a:lnTo>
                <a:lnTo>
                  <a:pt x="222" y="485"/>
                </a:lnTo>
                <a:lnTo>
                  <a:pt x="222" y="485"/>
                </a:lnTo>
                <a:lnTo>
                  <a:pt x="220" y="493"/>
                </a:lnTo>
                <a:lnTo>
                  <a:pt x="216" y="500"/>
                </a:lnTo>
                <a:lnTo>
                  <a:pt x="210" y="505"/>
                </a:lnTo>
                <a:lnTo>
                  <a:pt x="205" y="510"/>
                </a:lnTo>
                <a:lnTo>
                  <a:pt x="197" y="513"/>
                </a:lnTo>
                <a:lnTo>
                  <a:pt x="189" y="516"/>
                </a:lnTo>
                <a:lnTo>
                  <a:pt x="181" y="517"/>
                </a:lnTo>
                <a:lnTo>
                  <a:pt x="173" y="516"/>
                </a:lnTo>
                <a:lnTo>
                  <a:pt x="165" y="514"/>
                </a:lnTo>
                <a:lnTo>
                  <a:pt x="157" y="511"/>
                </a:lnTo>
                <a:lnTo>
                  <a:pt x="150" y="508"/>
                </a:lnTo>
                <a:lnTo>
                  <a:pt x="144" y="502"/>
                </a:lnTo>
                <a:lnTo>
                  <a:pt x="139" y="495"/>
                </a:lnTo>
                <a:lnTo>
                  <a:pt x="135" y="488"/>
                </a:lnTo>
                <a:lnTo>
                  <a:pt x="133" y="479"/>
                </a:lnTo>
                <a:lnTo>
                  <a:pt x="133" y="469"/>
                </a:lnTo>
                <a:lnTo>
                  <a:pt x="133" y="469"/>
                </a:lnTo>
                <a:lnTo>
                  <a:pt x="136" y="437"/>
                </a:lnTo>
                <a:lnTo>
                  <a:pt x="141" y="408"/>
                </a:lnTo>
                <a:lnTo>
                  <a:pt x="145" y="383"/>
                </a:lnTo>
                <a:lnTo>
                  <a:pt x="151" y="362"/>
                </a:lnTo>
                <a:lnTo>
                  <a:pt x="157" y="342"/>
                </a:lnTo>
                <a:lnTo>
                  <a:pt x="165" y="325"/>
                </a:lnTo>
                <a:lnTo>
                  <a:pt x="174" y="310"/>
                </a:lnTo>
                <a:lnTo>
                  <a:pt x="184" y="298"/>
                </a:lnTo>
                <a:lnTo>
                  <a:pt x="197" y="285"/>
                </a:lnTo>
                <a:lnTo>
                  <a:pt x="212" y="275"/>
                </a:lnTo>
                <a:lnTo>
                  <a:pt x="229" y="265"/>
                </a:lnTo>
                <a:lnTo>
                  <a:pt x="248" y="255"/>
                </a:lnTo>
                <a:lnTo>
                  <a:pt x="270" y="245"/>
                </a:lnTo>
                <a:lnTo>
                  <a:pt x="294" y="236"/>
                </a:lnTo>
                <a:lnTo>
                  <a:pt x="353" y="213"/>
                </a:lnTo>
                <a:lnTo>
                  <a:pt x="353" y="213"/>
                </a:lnTo>
                <a:lnTo>
                  <a:pt x="363" y="211"/>
                </a:lnTo>
                <a:lnTo>
                  <a:pt x="376" y="211"/>
                </a:lnTo>
                <a:lnTo>
                  <a:pt x="390" y="212"/>
                </a:lnTo>
                <a:lnTo>
                  <a:pt x="403" y="214"/>
                </a:lnTo>
                <a:lnTo>
                  <a:pt x="430" y="220"/>
                </a:lnTo>
                <a:lnTo>
                  <a:pt x="447" y="226"/>
                </a:lnTo>
                <a:lnTo>
                  <a:pt x="499" y="318"/>
                </a:lnTo>
                <a:lnTo>
                  <a:pt x="531" y="253"/>
                </a:lnTo>
                <a:lnTo>
                  <a:pt x="531" y="2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89" tIns="60944" rIns="121889" bIns="60944" numCol="1" anchor="t" anchorCtr="0" compatLnSpc="1"/>
          <a:lstStyle/>
          <a:p>
            <a:endParaRPr lang="ko-KR" altLang="en-US" sz="1865">
              <a:solidFill>
                <a:schemeClr val="accent1"/>
              </a:solidFill>
              <a:latin typeface="微软雅黑" panose="020B0503020204020204" charset="-122"/>
            </a:endParaRPr>
          </a:p>
        </p:txBody>
      </p:sp>
      <p:sp>
        <p:nvSpPr>
          <p:cNvPr id="20" name="타원 25">
            <a:extLst>
              <a:ext uri="{FF2B5EF4-FFF2-40B4-BE49-F238E27FC236}">
                <a16:creationId xmlns:a16="http://schemas.microsoft.com/office/drawing/2014/main" id="{ABAEC055-F333-67FC-9D75-9AC98DCC6BF6}"/>
              </a:ext>
            </a:extLst>
          </p:cNvPr>
          <p:cNvSpPr/>
          <p:nvPr/>
        </p:nvSpPr>
        <p:spPr>
          <a:xfrm>
            <a:off x="2082832" y="4340891"/>
            <a:ext cx="994906" cy="995212"/>
          </a:xfrm>
          <a:prstGeom prst="ellipse">
            <a:avLst/>
          </a:prstGeom>
          <a:solidFill>
            <a:srgbClr val="92C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65">
              <a:solidFill>
                <a:schemeClr val="accent1"/>
              </a:solidFill>
              <a:latin typeface="微软雅黑" panose="020B0503020204020204" charset="-122"/>
            </a:endParaRPr>
          </a:p>
        </p:txBody>
      </p:sp>
      <p:sp>
        <p:nvSpPr>
          <p:cNvPr id="21" name="Freeform 8">
            <a:extLst>
              <a:ext uri="{FF2B5EF4-FFF2-40B4-BE49-F238E27FC236}">
                <a16:creationId xmlns:a16="http://schemas.microsoft.com/office/drawing/2014/main" id="{43EEF6A6-4965-51A6-A2CE-1AB9F0AAC69E}"/>
              </a:ext>
            </a:extLst>
          </p:cNvPr>
          <p:cNvSpPr>
            <a:spLocks noEditPoints="1"/>
          </p:cNvSpPr>
          <p:nvPr/>
        </p:nvSpPr>
        <p:spPr bwMode="auto">
          <a:xfrm>
            <a:off x="2313964" y="4617100"/>
            <a:ext cx="532641" cy="442794"/>
          </a:xfrm>
          <a:custGeom>
            <a:avLst/>
            <a:gdLst>
              <a:gd name="T0" fmla="*/ 986 w 1102"/>
              <a:gd name="T1" fmla="*/ 519 h 916"/>
              <a:gd name="T2" fmla="*/ 1002 w 1102"/>
              <a:gd name="T3" fmla="*/ 634 h 916"/>
              <a:gd name="T4" fmla="*/ 964 w 1102"/>
              <a:gd name="T5" fmla="*/ 722 h 916"/>
              <a:gd name="T6" fmla="*/ 877 w 1102"/>
              <a:gd name="T7" fmla="*/ 781 h 916"/>
              <a:gd name="T8" fmla="*/ 827 w 1102"/>
              <a:gd name="T9" fmla="*/ 847 h 916"/>
              <a:gd name="T10" fmla="*/ 754 w 1102"/>
              <a:gd name="T11" fmla="*/ 889 h 916"/>
              <a:gd name="T12" fmla="*/ 642 w 1102"/>
              <a:gd name="T13" fmla="*/ 906 h 916"/>
              <a:gd name="T14" fmla="*/ 673 w 1102"/>
              <a:gd name="T15" fmla="*/ 859 h 916"/>
              <a:gd name="T16" fmla="*/ 721 w 1102"/>
              <a:gd name="T17" fmla="*/ 841 h 916"/>
              <a:gd name="T18" fmla="*/ 642 w 1102"/>
              <a:gd name="T19" fmla="*/ 730 h 916"/>
              <a:gd name="T20" fmla="*/ 761 w 1102"/>
              <a:gd name="T21" fmla="*/ 783 h 916"/>
              <a:gd name="T22" fmla="*/ 819 w 1102"/>
              <a:gd name="T23" fmla="*/ 786 h 916"/>
              <a:gd name="T24" fmla="*/ 723 w 1102"/>
              <a:gd name="T25" fmla="*/ 679 h 916"/>
              <a:gd name="T26" fmla="*/ 736 w 1102"/>
              <a:gd name="T27" fmla="*/ 636 h 916"/>
              <a:gd name="T28" fmla="*/ 871 w 1102"/>
              <a:gd name="T29" fmla="*/ 725 h 916"/>
              <a:gd name="T30" fmla="*/ 909 w 1102"/>
              <a:gd name="T31" fmla="*/ 686 h 916"/>
              <a:gd name="T32" fmla="*/ 779 w 1102"/>
              <a:gd name="T33" fmla="*/ 558 h 916"/>
              <a:gd name="T34" fmla="*/ 822 w 1102"/>
              <a:gd name="T35" fmla="*/ 543 h 916"/>
              <a:gd name="T36" fmla="*/ 957 w 1102"/>
              <a:gd name="T37" fmla="*/ 603 h 916"/>
              <a:gd name="T38" fmla="*/ 655 w 1102"/>
              <a:gd name="T39" fmla="*/ 289 h 916"/>
              <a:gd name="T40" fmla="*/ 700 w 1102"/>
              <a:gd name="T41" fmla="*/ 274 h 916"/>
              <a:gd name="T42" fmla="*/ 92 w 1102"/>
              <a:gd name="T43" fmla="*/ 421 h 916"/>
              <a:gd name="T44" fmla="*/ 0 w 1102"/>
              <a:gd name="T45" fmla="*/ 244 h 916"/>
              <a:gd name="T46" fmla="*/ 166 w 1102"/>
              <a:gd name="T47" fmla="*/ 31 h 916"/>
              <a:gd name="T48" fmla="*/ 248 w 1102"/>
              <a:gd name="T49" fmla="*/ 2 h 916"/>
              <a:gd name="T50" fmla="*/ 346 w 1102"/>
              <a:gd name="T51" fmla="*/ 57 h 916"/>
              <a:gd name="T52" fmla="*/ 503 w 1102"/>
              <a:gd name="T53" fmla="*/ 39 h 916"/>
              <a:gd name="T54" fmla="*/ 324 w 1102"/>
              <a:gd name="T55" fmla="*/ 107 h 916"/>
              <a:gd name="T56" fmla="*/ 223 w 1102"/>
              <a:gd name="T57" fmla="*/ 57 h 916"/>
              <a:gd name="T58" fmla="*/ 57 w 1102"/>
              <a:gd name="T59" fmla="*/ 257 h 916"/>
              <a:gd name="T60" fmla="*/ 136 w 1102"/>
              <a:gd name="T61" fmla="*/ 353 h 916"/>
              <a:gd name="T62" fmla="*/ 142 w 1102"/>
              <a:gd name="T63" fmla="*/ 480 h 916"/>
              <a:gd name="T64" fmla="*/ 515 w 1102"/>
              <a:gd name="T65" fmla="*/ 757 h 916"/>
              <a:gd name="T66" fmla="*/ 490 w 1102"/>
              <a:gd name="T67" fmla="*/ 742 h 916"/>
              <a:gd name="T68" fmla="*/ 437 w 1102"/>
              <a:gd name="T69" fmla="*/ 679 h 916"/>
              <a:gd name="T70" fmla="*/ 377 w 1102"/>
              <a:gd name="T71" fmla="*/ 681 h 916"/>
              <a:gd name="T72" fmla="*/ 354 w 1102"/>
              <a:gd name="T73" fmla="*/ 616 h 916"/>
              <a:gd name="T74" fmla="*/ 283 w 1102"/>
              <a:gd name="T75" fmla="*/ 601 h 916"/>
              <a:gd name="T76" fmla="*/ 271 w 1102"/>
              <a:gd name="T77" fmla="*/ 524 h 916"/>
              <a:gd name="T78" fmla="*/ 187 w 1102"/>
              <a:gd name="T79" fmla="*/ 506 h 916"/>
              <a:gd name="T80" fmla="*/ 128 w 1102"/>
              <a:gd name="T81" fmla="*/ 583 h 916"/>
              <a:gd name="T82" fmla="*/ 166 w 1102"/>
              <a:gd name="T83" fmla="*/ 654 h 916"/>
              <a:gd name="T84" fmla="*/ 220 w 1102"/>
              <a:gd name="T85" fmla="*/ 664 h 916"/>
              <a:gd name="T86" fmla="*/ 229 w 1102"/>
              <a:gd name="T87" fmla="*/ 762 h 916"/>
              <a:gd name="T88" fmla="*/ 326 w 1102"/>
              <a:gd name="T89" fmla="*/ 758 h 916"/>
              <a:gd name="T90" fmla="*/ 343 w 1102"/>
              <a:gd name="T91" fmla="*/ 809 h 916"/>
              <a:gd name="T92" fmla="*/ 439 w 1102"/>
              <a:gd name="T93" fmla="*/ 827 h 916"/>
              <a:gd name="T94" fmla="*/ 458 w 1102"/>
              <a:gd name="T95" fmla="*/ 848 h 916"/>
              <a:gd name="T96" fmla="*/ 518 w 1102"/>
              <a:gd name="T97" fmla="*/ 899 h 916"/>
              <a:gd name="T98" fmla="*/ 592 w 1102"/>
              <a:gd name="T99" fmla="*/ 858 h 916"/>
              <a:gd name="T100" fmla="*/ 577 w 1102"/>
              <a:gd name="T101" fmla="*/ 771 h 916"/>
              <a:gd name="T102" fmla="*/ 992 w 1102"/>
              <a:gd name="T103" fmla="*/ 425 h 916"/>
              <a:gd name="T104" fmla="*/ 1045 w 1102"/>
              <a:gd name="T105" fmla="*/ 300 h 916"/>
              <a:gd name="T106" fmla="*/ 1084 w 1102"/>
              <a:gd name="T107" fmla="*/ 166 h 916"/>
              <a:gd name="T108" fmla="*/ 828 w 1102"/>
              <a:gd name="T109" fmla="*/ 40 h 916"/>
              <a:gd name="T110" fmla="*/ 657 w 1102"/>
              <a:gd name="T111" fmla="*/ 41 h 916"/>
              <a:gd name="T112" fmla="*/ 319 w 1102"/>
              <a:gd name="T113" fmla="*/ 237 h 916"/>
              <a:gd name="T114" fmla="*/ 343 w 1102"/>
              <a:gd name="T115" fmla="*/ 324 h 916"/>
              <a:gd name="T116" fmla="*/ 584 w 1102"/>
              <a:gd name="T117" fmla="*/ 214 h 916"/>
              <a:gd name="T118" fmla="*/ 683 w 1102"/>
              <a:gd name="T119" fmla="*/ 231 h 916"/>
              <a:gd name="T120" fmla="*/ 764 w 1102"/>
              <a:gd name="T121" fmla="*/ 245 h 9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02" h="916">
                <a:moveTo>
                  <a:pt x="717" y="273"/>
                </a:moveTo>
                <a:lnTo>
                  <a:pt x="717" y="273"/>
                </a:lnTo>
                <a:lnTo>
                  <a:pt x="817" y="363"/>
                </a:lnTo>
                <a:lnTo>
                  <a:pt x="866" y="407"/>
                </a:lnTo>
                <a:lnTo>
                  <a:pt x="915" y="454"/>
                </a:lnTo>
                <a:lnTo>
                  <a:pt x="915" y="454"/>
                </a:lnTo>
                <a:lnTo>
                  <a:pt x="922" y="459"/>
                </a:lnTo>
                <a:lnTo>
                  <a:pt x="929" y="465"/>
                </a:lnTo>
                <a:lnTo>
                  <a:pt x="965" y="498"/>
                </a:lnTo>
                <a:lnTo>
                  <a:pt x="986" y="519"/>
                </a:lnTo>
                <a:lnTo>
                  <a:pt x="986" y="519"/>
                </a:lnTo>
                <a:lnTo>
                  <a:pt x="995" y="530"/>
                </a:lnTo>
                <a:lnTo>
                  <a:pt x="1002" y="540"/>
                </a:lnTo>
                <a:lnTo>
                  <a:pt x="1007" y="550"/>
                </a:lnTo>
                <a:lnTo>
                  <a:pt x="1011" y="561"/>
                </a:lnTo>
                <a:lnTo>
                  <a:pt x="1014" y="572"/>
                </a:lnTo>
                <a:lnTo>
                  <a:pt x="1014" y="583"/>
                </a:lnTo>
                <a:lnTo>
                  <a:pt x="1014" y="593"/>
                </a:lnTo>
                <a:lnTo>
                  <a:pt x="1013" y="605"/>
                </a:lnTo>
                <a:lnTo>
                  <a:pt x="1011" y="615"/>
                </a:lnTo>
                <a:lnTo>
                  <a:pt x="1006" y="625"/>
                </a:lnTo>
                <a:lnTo>
                  <a:pt x="1002" y="634"/>
                </a:lnTo>
                <a:lnTo>
                  <a:pt x="996" y="644"/>
                </a:lnTo>
                <a:lnTo>
                  <a:pt x="988" y="652"/>
                </a:lnTo>
                <a:lnTo>
                  <a:pt x="980" y="658"/>
                </a:lnTo>
                <a:lnTo>
                  <a:pt x="972" y="664"/>
                </a:lnTo>
                <a:lnTo>
                  <a:pt x="962" y="669"/>
                </a:lnTo>
                <a:lnTo>
                  <a:pt x="962" y="669"/>
                </a:lnTo>
                <a:lnTo>
                  <a:pt x="965" y="680"/>
                </a:lnTo>
                <a:lnTo>
                  <a:pt x="967" y="692"/>
                </a:lnTo>
                <a:lnTo>
                  <a:pt x="967" y="702"/>
                </a:lnTo>
                <a:lnTo>
                  <a:pt x="966" y="712"/>
                </a:lnTo>
                <a:lnTo>
                  <a:pt x="964" y="722"/>
                </a:lnTo>
                <a:lnTo>
                  <a:pt x="960" y="731"/>
                </a:lnTo>
                <a:lnTo>
                  <a:pt x="956" y="741"/>
                </a:lnTo>
                <a:lnTo>
                  <a:pt x="950" y="749"/>
                </a:lnTo>
                <a:lnTo>
                  <a:pt x="943" y="755"/>
                </a:lnTo>
                <a:lnTo>
                  <a:pt x="937" y="762"/>
                </a:lnTo>
                <a:lnTo>
                  <a:pt x="927" y="768"/>
                </a:lnTo>
                <a:lnTo>
                  <a:pt x="918" y="774"/>
                </a:lnTo>
                <a:lnTo>
                  <a:pt x="909" y="777"/>
                </a:lnTo>
                <a:lnTo>
                  <a:pt x="899" y="779"/>
                </a:lnTo>
                <a:lnTo>
                  <a:pt x="889" y="781"/>
                </a:lnTo>
                <a:lnTo>
                  <a:pt x="877" y="781"/>
                </a:lnTo>
                <a:lnTo>
                  <a:pt x="877" y="781"/>
                </a:lnTo>
                <a:lnTo>
                  <a:pt x="876" y="790"/>
                </a:lnTo>
                <a:lnTo>
                  <a:pt x="874" y="799"/>
                </a:lnTo>
                <a:lnTo>
                  <a:pt x="870" y="807"/>
                </a:lnTo>
                <a:lnTo>
                  <a:pt x="866" y="815"/>
                </a:lnTo>
                <a:lnTo>
                  <a:pt x="861" y="822"/>
                </a:lnTo>
                <a:lnTo>
                  <a:pt x="855" y="827"/>
                </a:lnTo>
                <a:lnTo>
                  <a:pt x="849" y="834"/>
                </a:lnTo>
                <a:lnTo>
                  <a:pt x="842" y="839"/>
                </a:lnTo>
                <a:lnTo>
                  <a:pt x="835" y="843"/>
                </a:lnTo>
                <a:lnTo>
                  <a:pt x="827" y="847"/>
                </a:lnTo>
                <a:lnTo>
                  <a:pt x="819" y="850"/>
                </a:lnTo>
                <a:lnTo>
                  <a:pt x="811" y="852"/>
                </a:lnTo>
                <a:lnTo>
                  <a:pt x="802" y="854"/>
                </a:lnTo>
                <a:lnTo>
                  <a:pt x="793" y="854"/>
                </a:lnTo>
                <a:lnTo>
                  <a:pt x="784" y="852"/>
                </a:lnTo>
                <a:lnTo>
                  <a:pt x="774" y="851"/>
                </a:lnTo>
                <a:lnTo>
                  <a:pt x="774" y="851"/>
                </a:lnTo>
                <a:lnTo>
                  <a:pt x="771" y="862"/>
                </a:lnTo>
                <a:lnTo>
                  <a:pt x="766" y="872"/>
                </a:lnTo>
                <a:lnTo>
                  <a:pt x="761" y="881"/>
                </a:lnTo>
                <a:lnTo>
                  <a:pt x="754" y="889"/>
                </a:lnTo>
                <a:lnTo>
                  <a:pt x="746" y="897"/>
                </a:lnTo>
                <a:lnTo>
                  <a:pt x="738" y="903"/>
                </a:lnTo>
                <a:lnTo>
                  <a:pt x="729" y="907"/>
                </a:lnTo>
                <a:lnTo>
                  <a:pt x="719" y="912"/>
                </a:lnTo>
                <a:lnTo>
                  <a:pt x="708" y="914"/>
                </a:lnTo>
                <a:lnTo>
                  <a:pt x="698" y="916"/>
                </a:lnTo>
                <a:lnTo>
                  <a:pt x="687" y="916"/>
                </a:lnTo>
                <a:lnTo>
                  <a:pt x="675" y="915"/>
                </a:lnTo>
                <a:lnTo>
                  <a:pt x="664" y="914"/>
                </a:lnTo>
                <a:lnTo>
                  <a:pt x="652" y="911"/>
                </a:lnTo>
                <a:lnTo>
                  <a:pt x="642" y="906"/>
                </a:lnTo>
                <a:lnTo>
                  <a:pt x="631" y="900"/>
                </a:lnTo>
                <a:lnTo>
                  <a:pt x="623" y="895"/>
                </a:lnTo>
                <a:lnTo>
                  <a:pt x="623" y="895"/>
                </a:lnTo>
                <a:lnTo>
                  <a:pt x="631" y="883"/>
                </a:lnTo>
                <a:lnTo>
                  <a:pt x="636" y="871"/>
                </a:lnTo>
                <a:lnTo>
                  <a:pt x="641" y="858"/>
                </a:lnTo>
                <a:lnTo>
                  <a:pt x="644" y="844"/>
                </a:lnTo>
                <a:lnTo>
                  <a:pt x="644" y="844"/>
                </a:lnTo>
                <a:lnTo>
                  <a:pt x="656" y="851"/>
                </a:lnTo>
                <a:lnTo>
                  <a:pt x="667" y="857"/>
                </a:lnTo>
                <a:lnTo>
                  <a:pt x="673" y="859"/>
                </a:lnTo>
                <a:lnTo>
                  <a:pt x="679" y="860"/>
                </a:lnTo>
                <a:lnTo>
                  <a:pt x="684" y="862"/>
                </a:lnTo>
                <a:lnTo>
                  <a:pt x="691" y="862"/>
                </a:lnTo>
                <a:lnTo>
                  <a:pt x="691" y="862"/>
                </a:lnTo>
                <a:lnTo>
                  <a:pt x="701" y="859"/>
                </a:lnTo>
                <a:lnTo>
                  <a:pt x="709" y="856"/>
                </a:lnTo>
                <a:lnTo>
                  <a:pt x="713" y="852"/>
                </a:lnTo>
                <a:lnTo>
                  <a:pt x="716" y="849"/>
                </a:lnTo>
                <a:lnTo>
                  <a:pt x="719" y="846"/>
                </a:lnTo>
                <a:lnTo>
                  <a:pt x="721" y="841"/>
                </a:lnTo>
                <a:lnTo>
                  <a:pt x="721" y="841"/>
                </a:lnTo>
                <a:lnTo>
                  <a:pt x="722" y="832"/>
                </a:lnTo>
                <a:lnTo>
                  <a:pt x="720" y="820"/>
                </a:lnTo>
                <a:lnTo>
                  <a:pt x="649" y="763"/>
                </a:lnTo>
                <a:lnTo>
                  <a:pt x="649" y="763"/>
                </a:lnTo>
                <a:lnTo>
                  <a:pt x="645" y="760"/>
                </a:lnTo>
                <a:lnTo>
                  <a:pt x="642" y="755"/>
                </a:lnTo>
                <a:lnTo>
                  <a:pt x="640" y="751"/>
                </a:lnTo>
                <a:lnTo>
                  <a:pt x="639" y="745"/>
                </a:lnTo>
                <a:lnTo>
                  <a:pt x="639" y="741"/>
                </a:lnTo>
                <a:lnTo>
                  <a:pt x="640" y="735"/>
                </a:lnTo>
                <a:lnTo>
                  <a:pt x="642" y="730"/>
                </a:lnTo>
                <a:lnTo>
                  <a:pt x="644" y="726"/>
                </a:lnTo>
                <a:lnTo>
                  <a:pt x="644" y="726"/>
                </a:lnTo>
                <a:lnTo>
                  <a:pt x="649" y="721"/>
                </a:lnTo>
                <a:lnTo>
                  <a:pt x="653" y="719"/>
                </a:lnTo>
                <a:lnTo>
                  <a:pt x="658" y="717"/>
                </a:lnTo>
                <a:lnTo>
                  <a:pt x="663" y="716"/>
                </a:lnTo>
                <a:lnTo>
                  <a:pt x="668" y="716"/>
                </a:lnTo>
                <a:lnTo>
                  <a:pt x="673" y="717"/>
                </a:lnTo>
                <a:lnTo>
                  <a:pt x="679" y="718"/>
                </a:lnTo>
                <a:lnTo>
                  <a:pt x="683" y="721"/>
                </a:lnTo>
                <a:lnTo>
                  <a:pt x="761" y="783"/>
                </a:lnTo>
                <a:lnTo>
                  <a:pt x="761" y="783"/>
                </a:lnTo>
                <a:lnTo>
                  <a:pt x="768" y="789"/>
                </a:lnTo>
                <a:lnTo>
                  <a:pt x="774" y="793"/>
                </a:lnTo>
                <a:lnTo>
                  <a:pt x="782" y="797"/>
                </a:lnTo>
                <a:lnTo>
                  <a:pt x="789" y="798"/>
                </a:lnTo>
                <a:lnTo>
                  <a:pt x="795" y="799"/>
                </a:lnTo>
                <a:lnTo>
                  <a:pt x="802" y="798"/>
                </a:lnTo>
                <a:lnTo>
                  <a:pt x="809" y="795"/>
                </a:lnTo>
                <a:lnTo>
                  <a:pt x="814" y="792"/>
                </a:lnTo>
                <a:lnTo>
                  <a:pt x="814" y="792"/>
                </a:lnTo>
                <a:lnTo>
                  <a:pt x="819" y="786"/>
                </a:lnTo>
                <a:lnTo>
                  <a:pt x="822" y="781"/>
                </a:lnTo>
                <a:lnTo>
                  <a:pt x="822" y="781"/>
                </a:lnTo>
                <a:lnTo>
                  <a:pt x="824" y="774"/>
                </a:lnTo>
                <a:lnTo>
                  <a:pt x="825" y="767"/>
                </a:lnTo>
                <a:lnTo>
                  <a:pt x="825" y="763"/>
                </a:lnTo>
                <a:lnTo>
                  <a:pt x="824" y="760"/>
                </a:lnTo>
                <a:lnTo>
                  <a:pt x="821" y="758"/>
                </a:lnTo>
                <a:lnTo>
                  <a:pt x="819" y="754"/>
                </a:lnTo>
                <a:lnTo>
                  <a:pt x="727" y="682"/>
                </a:lnTo>
                <a:lnTo>
                  <a:pt x="727" y="682"/>
                </a:lnTo>
                <a:lnTo>
                  <a:pt x="723" y="679"/>
                </a:lnTo>
                <a:lnTo>
                  <a:pt x="720" y="674"/>
                </a:lnTo>
                <a:lnTo>
                  <a:pt x="717" y="670"/>
                </a:lnTo>
                <a:lnTo>
                  <a:pt x="716" y="664"/>
                </a:lnTo>
                <a:lnTo>
                  <a:pt x="716" y="660"/>
                </a:lnTo>
                <a:lnTo>
                  <a:pt x="717" y="654"/>
                </a:lnTo>
                <a:lnTo>
                  <a:pt x="720" y="649"/>
                </a:lnTo>
                <a:lnTo>
                  <a:pt x="722" y="645"/>
                </a:lnTo>
                <a:lnTo>
                  <a:pt x="722" y="645"/>
                </a:lnTo>
                <a:lnTo>
                  <a:pt x="727" y="640"/>
                </a:lnTo>
                <a:lnTo>
                  <a:pt x="731" y="638"/>
                </a:lnTo>
                <a:lnTo>
                  <a:pt x="736" y="636"/>
                </a:lnTo>
                <a:lnTo>
                  <a:pt x="740" y="634"/>
                </a:lnTo>
                <a:lnTo>
                  <a:pt x="746" y="634"/>
                </a:lnTo>
                <a:lnTo>
                  <a:pt x="750" y="634"/>
                </a:lnTo>
                <a:lnTo>
                  <a:pt x="756" y="637"/>
                </a:lnTo>
                <a:lnTo>
                  <a:pt x="761" y="640"/>
                </a:lnTo>
                <a:lnTo>
                  <a:pt x="857" y="716"/>
                </a:lnTo>
                <a:lnTo>
                  <a:pt x="857" y="716"/>
                </a:lnTo>
                <a:lnTo>
                  <a:pt x="859" y="717"/>
                </a:lnTo>
                <a:lnTo>
                  <a:pt x="859" y="717"/>
                </a:lnTo>
                <a:lnTo>
                  <a:pt x="865" y="721"/>
                </a:lnTo>
                <a:lnTo>
                  <a:pt x="871" y="725"/>
                </a:lnTo>
                <a:lnTo>
                  <a:pt x="878" y="726"/>
                </a:lnTo>
                <a:lnTo>
                  <a:pt x="884" y="727"/>
                </a:lnTo>
                <a:lnTo>
                  <a:pt x="891" y="726"/>
                </a:lnTo>
                <a:lnTo>
                  <a:pt x="897" y="723"/>
                </a:lnTo>
                <a:lnTo>
                  <a:pt x="901" y="720"/>
                </a:lnTo>
                <a:lnTo>
                  <a:pt x="906" y="717"/>
                </a:lnTo>
                <a:lnTo>
                  <a:pt x="909" y="711"/>
                </a:lnTo>
                <a:lnTo>
                  <a:pt x="911" y="705"/>
                </a:lnTo>
                <a:lnTo>
                  <a:pt x="913" y="700"/>
                </a:lnTo>
                <a:lnTo>
                  <a:pt x="911" y="693"/>
                </a:lnTo>
                <a:lnTo>
                  <a:pt x="909" y="686"/>
                </a:lnTo>
                <a:lnTo>
                  <a:pt x="906" y="678"/>
                </a:lnTo>
                <a:lnTo>
                  <a:pt x="899" y="671"/>
                </a:lnTo>
                <a:lnTo>
                  <a:pt x="891" y="663"/>
                </a:lnTo>
                <a:lnTo>
                  <a:pt x="789" y="587"/>
                </a:lnTo>
                <a:lnTo>
                  <a:pt x="789" y="587"/>
                </a:lnTo>
                <a:lnTo>
                  <a:pt x="785" y="583"/>
                </a:lnTo>
                <a:lnTo>
                  <a:pt x="782" y="579"/>
                </a:lnTo>
                <a:lnTo>
                  <a:pt x="780" y="574"/>
                </a:lnTo>
                <a:lnTo>
                  <a:pt x="779" y="568"/>
                </a:lnTo>
                <a:lnTo>
                  <a:pt x="779" y="564"/>
                </a:lnTo>
                <a:lnTo>
                  <a:pt x="779" y="558"/>
                </a:lnTo>
                <a:lnTo>
                  <a:pt x="781" y="553"/>
                </a:lnTo>
                <a:lnTo>
                  <a:pt x="784" y="549"/>
                </a:lnTo>
                <a:lnTo>
                  <a:pt x="784" y="549"/>
                </a:lnTo>
                <a:lnTo>
                  <a:pt x="788" y="544"/>
                </a:lnTo>
                <a:lnTo>
                  <a:pt x="792" y="541"/>
                </a:lnTo>
                <a:lnTo>
                  <a:pt x="797" y="539"/>
                </a:lnTo>
                <a:lnTo>
                  <a:pt x="802" y="538"/>
                </a:lnTo>
                <a:lnTo>
                  <a:pt x="808" y="538"/>
                </a:lnTo>
                <a:lnTo>
                  <a:pt x="812" y="539"/>
                </a:lnTo>
                <a:lnTo>
                  <a:pt x="818" y="540"/>
                </a:lnTo>
                <a:lnTo>
                  <a:pt x="822" y="543"/>
                </a:lnTo>
                <a:lnTo>
                  <a:pt x="923" y="619"/>
                </a:lnTo>
                <a:lnTo>
                  <a:pt x="923" y="619"/>
                </a:lnTo>
                <a:lnTo>
                  <a:pt x="927" y="621"/>
                </a:lnTo>
                <a:lnTo>
                  <a:pt x="931" y="621"/>
                </a:lnTo>
                <a:lnTo>
                  <a:pt x="935" y="621"/>
                </a:lnTo>
                <a:lnTo>
                  <a:pt x="939" y="620"/>
                </a:lnTo>
                <a:lnTo>
                  <a:pt x="943" y="617"/>
                </a:lnTo>
                <a:lnTo>
                  <a:pt x="947" y="615"/>
                </a:lnTo>
                <a:lnTo>
                  <a:pt x="954" y="608"/>
                </a:lnTo>
                <a:lnTo>
                  <a:pt x="954" y="608"/>
                </a:lnTo>
                <a:lnTo>
                  <a:pt x="957" y="603"/>
                </a:lnTo>
                <a:lnTo>
                  <a:pt x="959" y="596"/>
                </a:lnTo>
                <a:lnTo>
                  <a:pt x="960" y="590"/>
                </a:lnTo>
                <a:lnTo>
                  <a:pt x="960" y="583"/>
                </a:lnTo>
                <a:lnTo>
                  <a:pt x="958" y="576"/>
                </a:lnTo>
                <a:lnTo>
                  <a:pt x="956" y="569"/>
                </a:lnTo>
                <a:lnTo>
                  <a:pt x="952" y="564"/>
                </a:lnTo>
                <a:lnTo>
                  <a:pt x="947" y="558"/>
                </a:lnTo>
                <a:lnTo>
                  <a:pt x="926" y="536"/>
                </a:lnTo>
                <a:lnTo>
                  <a:pt x="657" y="291"/>
                </a:lnTo>
                <a:lnTo>
                  <a:pt x="657" y="291"/>
                </a:lnTo>
                <a:lnTo>
                  <a:pt x="655" y="289"/>
                </a:lnTo>
                <a:lnTo>
                  <a:pt x="655" y="287"/>
                </a:lnTo>
                <a:lnTo>
                  <a:pt x="653" y="284"/>
                </a:lnTo>
                <a:lnTo>
                  <a:pt x="655" y="281"/>
                </a:lnTo>
                <a:lnTo>
                  <a:pt x="656" y="279"/>
                </a:lnTo>
                <a:lnTo>
                  <a:pt x="658" y="277"/>
                </a:lnTo>
                <a:lnTo>
                  <a:pt x="660" y="276"/>
                </a:lnTo>
                <a:lnTo>
                  <a:pt x="664" y="276"/>
                </a:lnTo>
                <a:lnTo>
                  <a:pt x="664" y="276"/>
                </a:lnTo>
                <a:lnTo>
                  <a:pt x="676" y="276"/>
                </a:lnTo>
                <a:lnTo>
                  <a:pt x="689" y="275"/>
                </a:lnTo>
                <a:lnTo>
                  <a:pt x="700" y="274"/>
                </a:lnTo>
                <a:lnTo>
                  <a:pt x="713" y="273"/>
                </a:lnTo>
                <a:lnTo>
                  <a:pt x="713" y="273"/>
                </a:lnTo>
                <a:lnTo>
                  <a:pt x="717" y="273"/>
                </a:lnTo>
                <a:lnTo>
                  <a:pt x="717" y="273"/>
                </a:lnTo>
                <a:close/>
                <a:moveTo>
                  <a:pt x="123" y="501"/>
                </a:moveTo>
                <a:lnTo>
                  <a:pt x="123" y="501"/>
                </a:lnTo>
                <a:lnTo>
                  <a:pt x="114" y="486"/>
                </a:lnTo>
                <a:lnTo>
                  <a:pt x="107" y="471"/>
                </a:lnTo>
                <a:lnTo>
                  <a:pt x="101" y="455"/>
                </a:lnTo>
                <a:lnTo>
                  <a:pt x="97" y="438"/>
                </a:lnTo>
                <a:lnTo>
                  <a:pt x="92" y="421"/>
                </a:lnTo>
                <a:lnTo>
                  <a:pt x="90" y="404"/>
                </a:lnTo>
                <a:lnTo>
                  <a:pt x="85" y="368"/>
                </a:lnTo>
                <a:lnTo>
                  <a:pt x="51" y="336"/>
                </a:lnTo>
                <a:lnTo>
                  <a:pt x="51" y="336"/>
                </a:lnTo>
                <a:lnTo>
                  <a:pt x="31" y="315"/>
                </a:lnTo>
                <a:lnTo>
                  <a:pt x="22" y="305"/>
                </a:lnTo>
                <a:lnTo>
                  <a:pt x="16" y="295"/>
                </a:lnTo>
                <a:lnTo>
                  <a:pt x="9" y="284"/>
                </a:lnTo>
                <a:lnTo>
                  <a:pt x="4" y="272"/>
                </a:lnTo>
                <a:lnTo>
                  <a:pt x="1" y="259"/>
                </a:lnTo>
                <a:lnTo>
                  <a:pt x="0" y="244"/>
                </a:lnTo>
                <a:lnTo>
                  <a:pt x="0" y="244"/>
                </a:lnTo>
                <a:lnTo>
                  <a:pt x="1" y="236"/>
                </a:lnTo>
                <a:lnTo>
                  <a:pt x="2" y="228"/>
                </a:lnTo>
                <a:lnTo>
                  <a:pt x="3" y="220"/>
                </a:lnTo>
                <a:lnTo>
                  <a:pt x="6" y="214"/>
                </a:lnTo>
                <a:lnTo>
                  <a:pt x="10" y="206"/>
                </a:lnTo>
                <a:lnTo>
                  <a:pt x="13" y="199"/>
                </a:lnTo>
                <a:lnTo>
                  <a:pt x="18" y="192"/>
                </a:lnTo>
                <a:lnTo>
                  <a:pt x="23" y="185"/>
                </a:lnTo>
                <a:lnTo>
                  <a:pt x="166" y="31"/>
                </a:lnTo>
                <a:lnTo>
                  <a:pt x="166" y="31"/>
                </a:lnTo>
                <a:lnTo>
                  <a:pt x="172" y="24"/>
                </a:lnTo>
                <a:lnTo>
                  <a:pt x="179" y="20"/>
                </a:lnTo>
                <a:lnTo>
                  <a:pt x="186" y="15"/>
                </a:lnTo>
                <a:lnTo>
                  <a:pt x="194" y="10"/>
                </a:lnTo>
                <a:lnTo>
                  <a:pt x="200" y="7"/>
                </a:lnTo>
                <a:lnTo>
                  <a:pt x="208" y="5"/>
                </a:lnTo>
                <a:lnTo>
                  <a:pt x="216" y="2"/>
                </a:lnTo>
                <a:lnTo>
                  <a:pt x="224" y="1"/>
                </a:lnTo>
                <a:lnTo>
                  <a:pt x="232" y="1"/>
                </a:lnTo>
                <a:lnTo>
                  <a:pt x="240" y="1"/>
                </a:lnTo>
                <a:lnTo>
                  <a:pt x="248" y="2"/>
                </a:lnTo>
                <a:lnTo>
                  <a:pt x="256" y="5"/>
                </a:lnTo>
                <a:lnTo>
                  <a:pt x="264" y="7"/>
                </a:lnTo>
                <a:lnTo>
                  <a:pt x="272" y="10"/>
                </a:lnTo>
                <a:lnTo>
                  <a:pt x="279" y="15"/>
                </a:lnTo>
                <a:lnTo>
                  <a:pt x="286" y="20"/>
                </a:lnTo>
                <a:lnTo>
                  <a:pt x="286" y="20"/>
                </a:lnTo>
                <a:lnTo>
                  <a:pt x="301" y="31"/>
                </a:lnTo>
                <a:lnTo>
                  <a:pt x="315" y="40"/>
                </a:lnTo>
                <a:lnTo>
                  <a:pt x="328" y="49"/>
                </a:lnTo>
                <a:lnTo>
                  <a:pt x="346" y="57"/>
                </a:lnTo>
                <a:lnTo>
                  <a:pt x="346" y="57"/>
                </a:lnTo>
                <a:lnTo>
                  <a:pt x="359" y="62"/>
                </a:lnTo>
                <a:lnTo>
                  <a:pt x="366" y="63"/>
                </a:lnTo>
                <a:lnTo>
                  <a:pt x="366" y="63"/>
                </a:lnTo>
                <a:lnTo>
                  <a:pt x="382" y="59"/>
                </a:lnTo>
                <a:lnTo>
                  <a:pt x="398" y="56"/>
                </a:lnTo>
                <a:lnTo>
                  <a:pt x="432" y="48"/>
                </a:lnTo>
                <a:lnTo>
                  <a:pt x="449" y="45"/>
                </a:lnTo>
                <a:lnTo>
                  <a:pt x="467" y="41"/>
                </a:lnTo>
                <a:lnTo>
                  <a:pt x="485" y="39"/>
                </a:lnTo>
                <a:lnTo>
                  <a:pt x="503" y="39"/>
                </a:lnTo>
                <a:lnTo>
                  <a:pt x="503" y="39"/>
                </a:lnTo>
                <a:lnTo>
                  <a:pt x="480" y="55"/>
                </a:lnTo>
                <a:lnTo>
                  <a:pt x="449" y="79"/>
                </a:lnTo>
                <a:lnTo>
                  <a:pt x="408" y="110"/>
                </a:lnTo>
                <a:lnTo>
                  <a:pt x="408" y="110"/>
                </a:lnTo>
                <a:lnTo>
                  <a:pt x="390" y="114"/>
                </a:lnTo>
                <a:lnTo>
                  <a:pt x="373" y="117"/>
                </a:lnTo>
                <a:lnTo>
                  <a:pt x="373" y="117"/>
                </a:lnTo>
                <a:lnTo>
                  <a:pt x="362" y="117"/>
                </a:lnTo>
                <a:lnTo>
                  <a:pt x="350" y="115"/>
                </a:lnTo>
                <a:lnTo>
                  <a:pt x="337" y="112"/>
                </a:lnTo>
                <a:lnTo>
                  <a:pt x="324" y="107"/>
                </a:lnTo>
                <a:lnTo>
                  <a:pt x="311" y="102"/>
                </a:lnTo>
                <a:lnTo>
                  <a:pt x="300" y="96"/>
                </a:lnTo>
                <a:lnTo>
                  <a:pt x="289" y="89"/>
                </a:lnTo>
                <a:lnTo>
                  <a:pt x="280" y="85"/>
                </a:lnTo>
                <a:lnTo>
                  <a:pt x="253" y="63"/>
                </a:lnTo>
                <a:lnTo>
                  <a:pt x="253" y="63"/>
                </a:lnTo>
                <a:lnTo>
                  <a:pt x="247" y="59"/>
                </a:lnTo>
                <a:lnTo>
                  <a:pt x="241" y="57"/>
                </a:lnTo>
                <a:lnTo>
                  <a:pt x="236" y="56"/>
                </a:lnTo>
                <a:lnTo>
                  <a:pt x="229" y="56"/>
                </a:lnTo>
                <a:lnTo>
                  <a:pt x="223" y="57"/>
                </a:lnTo>
                <a:lnTo>
                  <a:pt x="218" y="59"/>
                </a:lnTo>
                <a:lnTo>
                  <a:pt x="212" y="63"/>
                </a:lnTo>
                <a:lnTo>
                  <a:pt x="206" y="67"/>
                </a:lnTo>
                <a:lnTo>
                  <a:pt x="63" y="222"/>
                </a:lnTo>
                <a:lnTo>
                  <a:pt x="63" y="222"/>
                </a:lnTo>
                <a:lnTo>
                  <a:pt x="60" y="227"/>
                </a:lnTo>
                <a:lnTo>
                  <a:pt x="57" y="233"/>
                </a:lnTo>
                <a:lnTo>
                  <a:pt x="55" y="239"/>
                </a:lnTo>
                <a:lnTo>
                  <a:pt x="54" y="245"/>
                </a:lnTo>
                <a:lnTo>
                  <a:pt x="55" y="251"/>
                </a:lnTo>
                <a:lnTo>
                  <a:pt x="57" y="257"/>
                </a:lnTo>
                <a:lnTo>
                  <a:pt x="60" y="263"/>
                </a:lnTo>
                <a:lnTo>
                  <a:pt x="63" y="268"/>
                </a:lnTo>
                <a:lnTo>
                  <a:pt x="63" y="268"/>
                </a:lnTo>
                <a:lnTo>
                  <a:pt x="81" y="288"/>
                </a:lnTo>
                <a:lnTo>
                  <a:pt x="100" y="307"/>
                </a:lnTo>
                <a:lnTo>
                  <a:pt x="100" y="307"/>
                </a:lnTo>
                <a:lnTo>
                  <a:pt x="111" y="318"/>
                </a:lnTo>
                <a:lnTo>
                  <a:pt x="124" y="332"/>
                </a:lnTo>
                <a:lnTo>
                  <a:pt x="130" y="339"/>
                </a:lnTo>
                <a:lnTo>
                  <a:pt x="133" y="346"/>
                </a:lnTo>
                <a:lnTo>
                  <a:pt x="136" y="353"/>
                </a:lnTo>
                <a:lnTo>
                  <a:pt x="139" y="360"/>
                </a:lnTo>
                <a:lnTo>
                  <a:pt x="139" y="360"/>
                </a:lnTo>
                <a:lnTo>
                  <a:pt x="142" y="387"/>
                </a:lnTo>
                <a:lnTo>
                  <a:pt x="147" y="415"/>
                </a:lnTo>
                <a:lnTo>
                  <a:pt x="150" y="430"/>
                </a:lnTo>
                <a:lnTo>
                  <a:pt x="154" y="443"/>
                </a:lnTo>
                <a:lnTo>
                  <a:pt x="159" y="455"/>
                </a:lnTo>
                <a:lnTo>
                  <a:pt x="165" y="466"/>
                </a:lnTo>
                <a:lnTo>
                  <a:pt x="165" y="466"/>
                </a:lnTo>
                <a:lnTo>
                  <a:pt x="152" y="472"/>
                </a:lnTo>
                <a:lnTo>
                  <a:pt x="142" y="480"/>
                </a:lnTo>
                <a:lnTo>
                  <a:pt x="133" y="490"/>
                </a:lnTo>
                <a:lnTo>
                  <a:pt x="123" y="501"/>
                </a:lnTo>
                <a:lnTo>
                  <a:pt x="123" y="501"/>
                </a:lnTo>
                <a:close/>
                <a:moveTo>
                  <a:pt x="577" y="771"/>
                </a:moveTo>
                <a:lnTo>
                  <a:pt x="577" y="771"/>
                </a:lnTo>
                <a:lnTo>
                  <a:pt x="568" y="765"/>
                </a:lnTo>
                <a:lnTo>
                  <a:pt x="558" y="760"/>
                </a:lnTo>
                <a:lnTo>
                  <a:pt x="547" y="757"/>
                </a:lnTo>
                <a:lnTo>
                  <a:pt x="537" y="754"/>
                </a:lnTo>
                <a:lnTo>
                  <a:pt x="526" y="754"/>
                </a:lnTo>
                <a:lnTo>
                  <a:pt x="515" y="757"/>
                </a:lnTo>
                <a:lnTo>
                  <a:pt x="505" y="759"/>
                </a:lnTo>
                <a:lnTo>
                  <a:pt x="496" y="765"/>
                </a:lnTo>
                <a:lnTo>
                  <a:pt x="496" y="765"/>
                </a:lnTo>
                <a:lnTo>
                  <a:pt x="493" y="765"/>
                </a:lnTo>
                <a:lnTo>
                  <a:pt x="490" y="763"/>
                </a:lnTo>
                <a:lnTo>
                  <a:pt x="490" y="763"/>
                </a:lnTo>
                <a:lnTo>
                  <a:pt x="489" y="762"/>
                </a:lnTo>
                <a:lnTo>
                  <a:pt x="489" y="759"/>
                </a:lnTo>
                <a:lnTo>
                  <a:pt x="489" y="759"/>
                </a:lnTo>
                <a:lnTo>
                  <a:pt x="490" y="751"/>
                </a:lnTo>
                <a:lnTo>
                  <a:pt x="490" y="742"/>
                </a:lnTo>
                <a:lnTo>
                  <a:pt x="488" y="733"/>
                </a:lnTo>
                <a:lnTo>
                  <a:pt x="486" y="723"/>
                </a:lnTo>
                <a:lnTo>
                  <a:pt x="482" y="716"/>
                </a:lnTo>
                <a:lnTo>
                  <a:pt x="478" y="708"/>
                </a:lnTo>
                <a:lnTo>
                  <a:pt x="472" y="700"/>
                </a:lnTo>
                <a:lnTo>
                  <a:pt x="466" y="694"/>
                </a:lnTo>
                <a:lnTo>
                  <a:pt x="466" y="694"/>
                </a:lnTo>
                <a:lnTo>
                  <a:pt x="466" y="694"/>
                </a:lnTo>
                <a:lnTo>
                  <a:pt x="457" y="687"/>
                </a:lnTo>
                <a:lnTo>
                  <a:pt x="447" y="681"/>
                </a:lnTo>
                <a:lnTo>
                  <a:pt x="437" y="679"/>
                </a:lnTo>
                <a:lnTo>
                  <a:pt x="425" y="677"/>
                </a:lnTo>
                <a:lnTo>
                  <a:pt x="415" y="677"/>
                </a:lnTo>
                <a:lnTo>
                  <a:pt x="405" y="678"/>
                </a:lnTo>
                <a:lnTo>
                  <a:pt x="394" y="681"/>
                </a:lnTo>
                <a:lnTo>
                  <a:pt x="384" y="687"/>
                </a:lnTo>
                <a:lnTo>
                  <a:pt x="384" y="687"/>
                </a:lnTo>
                <a:lnTo>
                  <a:pt x="382" y="687"/>
                </a:lnTo>
                <a:lnTo>
                  <a:pt x="380" y="686"/>
                </a:lnTo>
                <a:lnTo>
                  <a:pt x="380" y="686"/>
                </a:lnTo>
                <a:lnTo>
                  <a:pt x="377" y="685"/>
                </a:lnTo>
                <a:lnTo>
                  <a:pt x="377" y="681"/>
                </a:lnTo>
                <a:lnTo>
                  <a:pt x="377" y="681"/>
                </a:lnTo>
                <a:lnTo>
                  <a:pt x="378" y="672"/>
                </a:lnTo>
                <a:lnTo>
                  <a:pt x="378" y="664"/>
                </a:lnTo>
                <a:lnTo>
                  <a:pt x="377" y="655"/>
                </a:lnTo>
                <a:lnTo>
                  <a:pt x="375" y="646"/>
                </a:lnTo>
                <a:lnTo>
                  <a:pt x="372" y="638"/>
                </a:lnTo>
                <a:lnTo>
                  <a:pt x="367" y="630"/>
                </a:lnTo>
                <a:lnTo>
                  <a:pt x="361" y="622"/>
                </a:lnTo>
                <a:lnTo>
                  <a:pt x="354" y="616"/>
                </a:lnTo>
                <a:lnTo>
                  <a:pt x="354" y="616"/>
                </a:lnTo>
                <a:lnTo>
                  <a:pt x="354" y="616"/>
                </a:lnTo>
                <a:lnTo>
                  <a:pt x="348" y="611"/>
                </a:lnTo>
                <a:lnTo>
                  <a:pt x="340" y="606"/>
                </a:lnTo>
                <a:lnTo>
                  <a:pt x="330" y="603"/>
                </a:lnTo>
                <a:lnTo>
                  <a:pt x="323" y="600"/>
                </a:lnTo>
                <a:lnTo>
                  <a:pt x="313" y="599"/>
                </a:lnTo>
                <a:lnTo>
                  <a:pt x="304" y="599"/>
                </a:lnTo>
                <a:lnTo>
                  <a:pt x="295" y="600"/>
                </a:lnTo>
                <a:lnTo>
                  <a:pt x="287" y="603"/>
                </a:lnTo>
                <a:lnTo>
                  <a:pt x="287" y="603"/>
                </a:lnTo>
                <a:lnTo>
                  <a:pt x="285" y="603"/>
                </a:lnTo>
                <a:lnTo>
                  <a:pt x="283" y="601"/>
                </a:lnTo>
                <a:lnTo>
                  <a:pt x="283" y="601"/>
                </a:lnTo>
                <a:lnTo>
                  <a:pt x="281" y="599"/>
                </a:lnTo>
                <a:lnTo>
                  <a:pt x="281" y="597"/>
                </a:lnTo>
                <a:lnTo>
                  <a:pt x="281" y="597"/>
                </a:lnTo>
                <a:lnTo>
                  <a:pt x="285" y="585"/>
                </a:lnTo>
                <a:lnTo>
                  <a:pt x="287" y="575"/>
                </a:lnTo>
                <a:lnTo>
                  <a:pt x="287" y="564"/>
                </a:lnTo>
                <a:lnTo>
                  <a:pt x="286" y="553"/>
                </a:lnTo>
                <a:lnTo>
                  <a:pt x="283" y="543"/>
                </a:lnTo>
                <a:lnTo>
                  <a:pt x="278" y="533"/>
                </a:lnTo>
                <a:lnTo>
                  <a:pt x="271" y="524"/>
                </a:lnTo>
                <a:lnTo>
                  <a:pt x="263" y="516"/>
                </a:lnTo>
                <a:lnTo>
                  <a:pt x="263" y="516"/>
                </a:lnTo>
                <a:lnTo>
                  <a:pt x="263" y="516"/>
                </a:lnTo>
                <a:lnTo>
                  <a:pt x="257" y="511"/>
                </a:lnTo>
                <a:lnTo>
                  <a:pt x="252" y="508"/>
                </a:lnTo>
                <a:lnTo>
                  <a:pt x="245" y="504"/>
                </a:lnTo>
                <a:lnTo>
                  <a:pt x="239" y="502"/>
                </a:lnTo>
                <a:lnTo>
                  <a:pt x="226" y="499"/>
                </a:lnTo>
                <a:lnTo>
                  <a:pt x="212" y="499"/>
                </a:lnTo>
                <a:lnTo>
                  <a:pt x="199" y="501"/>
                </a:lnTo>
                <a:lnTo>
                  <a:pt x="187" y="506"/>
                </a:lnTo>
                <a:lnTo>
                  <a:pt x="181" y="509"/>
                </a:lnTo>
                <a:lnTo>
                  <a:pt x="175" y="514"/>
                </a:lnTo>
                <a:lnTo>
                  <a:pt x="170" y="518"/>
                </a:lnTo>
                <a:lnTo>
                  <a:pt x="165" y="523"/>
                </a:lnTo>
                <a:lnTo>
                  <a:pt x="144" y="546"/>
                </a:lnTo>
                <a:lnTo>
                  <a:pt x="144" y="546"/>
                </a:lnTo>
                <a:lnTo>
                  <a:pt x="140" y="551"/>
                </a:lnTo>
                <a:lnTo>
                  <a:pt x="136" y="558"/>
                </a:lnTo>
                <a:lnTo>
                  <a:pt x="133" y="564"/>
                </a:lnTo>
                <a:lnTo>
                  <a:pt x="131" y="571"/>
                </a:lnTo>
                <a:lnTo>
                  <a:pt x="128" y="583"/>
                </a:lnTo>
                <a:lnTo>
                  <a:pt x="127" y="597"/>
                </a:lnTo>
                <a:lnTo>
                  <a:pt x="130" y="609"/>
                </a:lnTo>
                <a:lnTo>
                  <a:pt x="135" y="622"/>
                </a:lnTo>
                <a:lnTo>
                  <a:pt x="139" y="629"/>
                </a:lnTo>
                <a:lnTo>
                  <a:pt x="142" y="634"/>
                </a:lnTo>
                <a:lnTo>
                  <a:pt x="147" y="639"/>
                </a:lnTo>
                <a:lnTo>
                  <a:pt x="151" y="645"/>
                </a:lnTo>
                <a:lnTo>
                  <a:pt x="151" y="645"/>
                </a:lnTo>
                <a:lnTo>
                  <a:pt x="151" y="645"/>
                </a:lnTo>
                <a:lnTo>
                  <a:pt x="158" y="649"/>
                </a:lnTo>
                <a:lnTo>
                  <a:pt x="166" y="654"/>
                </a:lnTo>
                <a:lnTo>
                  <a:pt x="174" y="657"/>
                </a:lnTo>
                <a:lnTo>
                  <a:pt x="182" y="660"/>
                </a:lnTo>
                <a:lnTo>
                  <a:pt x="190" y="661"/>
                </a:lnTo>
                <a:lnTo>
                  <a:pt x="198" y="661"/>
                </a:lnTo>
                <a:lnTo>
                  <a:pt x="206" y="661"/>
                </a:lnTo>
                <a:lnTo>
                  <a:pt x="214" y="660"/>
                </a:lnTo>
                <a:lnTo>
                  <a:pt x="214" y="660"/>
                </a:lnTo>
                <a:lnTo>
                  <a:pt x="218" y="660"/>
                </a:lnTo>
                <a:lnTo>
                  <a:pt x="220" y="661"/>
                </a:lnTo>
                <a:lnTo>
                  <a:pt x="220" y="661"/>
                </a:lnTo>
                <a:lnTo>
                  <a:pt x="220" y="664"/>
                </a:lnTo>
                <a:lnTo>
                  <a:pt x="219" y="666"/>
                </a:lnTo>
                <a:lnTo>
                  <a:pt x="219" y="666"/>
                </a:lnTo>
                <a:lnTo>
                  <a:pt x="212" y="678"/>
                </a:lnTo>
                <a:lnTo>
                  <a:pt x="207" y="690"/>
                </a:lnTo>
                <a:lnTo>
                  <a:pt x="205" y="703"/>
                </a:lnTo>
                <a:lnTo>
                  <a:pt x="205" y="716"/>
                </a:lnTo>
                <a:lnTo>
                  <a:pt x="207" y="728"/>
                </a:lnTo>
                <a:lnTo>
                  <a:pt x="212" y="741"/>
                </a:lnTo>
                <a:lnTo>
                  <a:pt x="219" y="752"/>
                </a:lnTo>
                <a:lnTo>
                  <a:pt x="229" y="762"/>
                </a:lnTo>
                <a:lnTo>
                  <a:pt x="229" y="762"/>
                </a:lnTo>
                <a:lnTo>
                  <a:pt x="229" y="762"/>
                </a:lnTo>
                <a:lnTo>
                  <a:pt x="239" y="769"/>
                </a:lnTo>
                <a:lnTo>
                  <a:pt x="252" y="775"/>
                </a:lnTo>
                <a:lnTo>
                  <a:pt x="264" y="778"/>
                </a:lnTo>
                <a:lnTo>
                  <a:pt x="277" y="778"/>
                </a:lnTo>
                <a:lnTo>
                  <a:pt x="289" y="777"/>
                </a:lnTo>
                <a:lnTo>
                  <a:pt x="302" y="773"/>
                </a:lnTo>
                <a:lnTo>
                  <a:pt x="313" y="767"/>
                </a:lnTo>
                <a:lnTo>
                  <a:pt x="324" y="759"/>
                </a:lnTo>
                <a:lnTo>
                  <a:pt x="324" y="759"/>
                </a:lnTo>
                <a:lnTo>
                  <a:pt x="326" y="758"/>
                </a:lnTo>
                <a:lnTo>
                  <a:pt x="328" y="758"/>
                </a:lnTo>
                <a:lnTo>
                  <a:pt x="328" y="758"/>
                </a:lnTo>
                <a:lnTo>
                  <a:pt x="330" y="760"/>
                </a:lnTo>
                <a:lnTo>
                  <a:pt x="330" y="762"/>
                </a:lnTo>
                <a:lnTo>
                  <a:pt x="330" y="762"/>
                </a:lnTo>
                <a:lnTo>
                  <a:pt x="330" y="770"/>
                </a:lnTo>
                <a:lnTo>
                  <a:pt x="332" y="778"/>
                </a:lnTo>
                <a:lnTo>
                  <a:pt x="333" y="787"/>
                </a:lnTo>
                <a:lnTo>
                  <a:pt x="335" y="794"/>
                </a:lnTo>
                <a:lnTo>
                  <a:pt x="338" y="802"/>
                </a:lnTo>
                <a:lnTo>
                  <a:pt x="343" y="809"/>
                </a:lnTo>
                <a:lnTo>
                  <a:pt x="349" y="816"/>
                </a:lnTo>
                <a:lnTo>
                  <a:pt x="354" y="823"/>
                </a:lnTo>
                <a:lnTo>
                  <a:pt x="354" y="823"/>
                </a:lnTo>
                <a:lnTo>
                  <a:pt x="354" y="823"/>
                </a:lnTo>
                <a:lnTo>
                  <a:pt x="366" y="830"/>
                </a:lnTo>
                <a:lnTo>
                  <a:pt x="377" y="835"/>
                </a:lnTo>
                <a:lnTo>
                  <a:pt x="390" y="839"/>
                </a:lnTo>
                <a:lnTo>
                  <a:pt x="402" y="839"/>
                </a:lnTo>
                <a:lnTo>
                  <a:pt x="415" y="838"/>
                </a:lnTo>
                <a:lnTo>
                  <a:pt x="428" y="833"/>
                </a:lnTo>
                <a:lnTo>
                  <a:pt x="439" y="827"/>
                </a:lnTo>
                <a:lnTo>
                  <a:pt x="449" y="819"/>
                </a:lnTo>
                <a:lnTo>
                  <a:pt x="449" y="819"/>
                </a:lnTo>
                <a:lnTo>
                  <a:pt x="451" y="818"/>
                </a:lnTo>
                <a:lnTo>
                  <a:pt x="454" y="818"/>
                </a:lnTo>
                <a:lnTo>
                  <a:pt x="454" y="818"/>
                </a:lnTo>
                <a:lnTo>
                  <a:pt x="456" y="820"/>
                </a:lnTo>
                <a:lnTo>
                  <a:pt x="457" y="823"/>
                </a:lnTo>
                <a:lnTo>
                  <a:pt x="457" y="823"/>
                </a:lnTo>
                <a:lnTo>
                  <a:pt x="456" y="831"/>
                </a:lnTo>
                <a:lnTo>
                  <a:pt x="457" y="839"/>
                </a:lnTo>
                <a:lnTo>
                  <a:pt x="458" y="848"/>
                </a:lnTo>
                <a:lnTo>
                  <a:pt x="462" y="855"/>
                </a:lnTo>
                <a:lnTo>
                  <a:pt x="465" y="863"/>
                </a:lnTo>
                <a:lnTo>
                  <a:pt x="469" y="870"/>
                </a:lnTo>
                <a:lnTo>
                  <a:pt x="474" y="876"/>
                </a:lnTo>
                <a:lnTo>
                  <a:pt x="481" y="883"/>
                </a:lnTo>
                <a:lnTo>
                  <a:pt x="481" y="883"/>
                </a:lnTo>
                <a:lnTo>
                  <a:pt x="486" y="887"/>
                </a:lnTo>
                <a:lnTo>
                  <a:pt x="493" y="891"/>
                </a:lnTo>
                <a:lnTo>
                  <a:pt x="498" y="893"/>
                </a:lnTo>
                <a:lnTo>
                  <a:pt x="505" y="896"/>
                </a:lnTo>
                <a:lnTo>
                  <a:pt x="518" y="899"/>
                </a:lnTo>
                <a:lnTo>
                  <a:pt x="531" y="899"/>
                </a:lnTo>
                <a:lnTo>
                  <a:pt x="545" y="897"/>
                </a:lnTo>
                <a:lnTo>
                  <a:pt x="558" y="892"/>
                </a:lnTo>
                <a:lnTo>
                  <a:pt x="563" y="889"/>
                </a:lnTo>
                <a:lnTo>
                  <a:pt x="569" y="885"/>
                </a:lnTo>
                <a:lnTo>
                  <a:pt x="574" y="881"/>
                </a:lnTo>
                <a:lnTo>
                  <a:pt x="579" y="875"/>
                </a:lnTo>
                <a:lnTo>
                  <a:pt x="584" y="870"/>
                </a:lnTo>
                <a:lnTo>
                  <a:pt x="584" y="870"/>
                </a:lnTo>
                <a:lnTo>
                  <a:pt x="588" y="864"/>
                </a:lnTo>
                <a:lnTo>
                  <a:pt x="592" y="858"/>
                </a:lnTo>
                <a:lnTo>
                  <a:pt x="595" y="851"/>
                </a:lnTo>
                <a:lnTo>
                  <a:pt x="598" y="846"/>
                </a:lnTo>
                <a:lnTo>
                  <a:pt x="601" y="832"/>
                </a:lnTo>
                <a:lnTo>
                  <a:pt x="601" y="819"/>
                </a:lnTo>
                <a:lnTo>
                  <a:pt x="599" y="806"/>
                </a:lnTo>
                <a:lnTo>
                  <a:pt x="594" y="793"/>
                </a:lnTo>
                <a:lnTo>
                  <a:pt x="591" y="787"/>
                </a:lnTo>
                <a:lnTo>
                  <a:pt x="586" y="782"/>
                </a:lnTo>
                <a:lnTo>
                  <a:pt x="582" y="776"/>
                </a:lnTo>
                <a:lnTo>
                  <a:pt x="577" y="771"/>
                </a:lnTo>
                <a:lnTo>
                  <a:pt x="577" y="771"/>
                </a:lnTo>
                <a:close/>
                <a:moveTo>
                  <a:pt x="764" y="245"/>
                </a:moveTo>
                <a:lnTo>
                  <a:pt x="764" y="245"/>
                </a:lnTo>
                <a:lnTo>
                  <a:pt x="947" y="421"/>
                </a:lnTo>
                <a:lnTo>
                  <a:pt x="947" y="421"/>
                </a:lnTo>
                <a:lnTo>
                  <a:pt x="954" y="426"/>
                </a:lnTo>
                <a:lnTo>
                  <a:pt x="960" y="429"/>
                </a:lnTo>
                <a:lnTo>
                  <a:pt x="968" y="431"/>
                </a:lnTo>
                <a:lnTo>
                  <a:pt x="978" y="430"/>
                </a:lnTo>
                <a:lnTo>
                  <a:pt x="978" y="430"/>
                </a:lnTo>
                <a:lnTo>
                  <a:pt x="986" y="428"/>
                </a:lnTo>
                <a:lnTo>
                  <a:pt x="992" y="425"/>
                </a:lnTo>
                <a:lnTo>
                  <a:pt x="999" y="419"/>
                </a:lnTo>
                <a:lnTo>
                  <a:pt x="1004" y="412"/>
                </a:lnTo>
                <a:lnTo>
                  <a:pt x="1004" y="412"/>
                </a:lnTo>
                <a:lnTo>
                  <a:pt x="1014" y="393"/>
                </a:lnTo>
                <a:lnTo>
                  <a:pt x="1022" y="372"/>
                </a:lnTo>
                <a:lnTo>
                  <a:pt x="1028" y="350"/>
                </a:lnTo>
                <a:lnTo>
                  <a:pt x="1034" y="328"/>
                </a:lnTo>
                <a:lnTo>
                  <a:pt x="1034" y="328"/>
                </a:lnTo>
                <a:lnTo>
                  <a:pt x="1036" y="317"/>
                </a:lnTo>
                <a:lnTo>
                  <a:pt x="1039" y="308"/>
                </a:lnTo>
                <a:lnTo>
                  <a:pt x="1045" y="300"/>
                </a:lnTo>
                <a:lnTo>
                  <a:pt x="1051" y="292"/>
                </a:lnTo>
                <a:lnTo>
                  <a:pt x="1083" y="258"/>
                </a:lnTo>
                <a:lnTo>
                  <a:pt x="1083" y="258"/>
                </a:lnTo>
                <a:lnTo>
                  <a:pt x="1092" y="248"/>
                </a:lnTo>
                <a:lnTo>
                  <a:pt x="1097" y="236"/>
                </a:lnTo>
                <a:lnTo>
                  <a:pt x="1101" y="224"/>
                </a:lnTo>
                <a:lnTo>
                  <a:pt x="1102" y="211"/>
                </a:lnTo>
                <a:lnTo>
                  <a:pt x="1101" y="200"/>
                </a:lnTo>
                <a:lnTo>
                  <a:pt x="1097" y="187"/>
                </a:lnTo>
                <a:lnTo>
                  <a:pt x="1092" y="176"/>
                </a:lnTo>
                <a:lnTo>
                  <a:pt x="1084" y="166"/>
                </a:lnTo>
                <a:lnTo>
                  <a:pt x="952" y="22"/>
                </a:lnTo>
                <a:lnTo>
                  <a:pt x="952" y="22"/>
                </a:lnTo>
                <a:lnTo>
                  <a:pt x="942" y="13"/>
                </a:lnTo>
                <a:lnTo>
                  <a:pt x="932" y="7"/>
                </a:lnTo>
                <a:lnTo>
                  <a:pt x="919" y="2"/>
                </a:lnTo>
                <a:lnTo>
                  <a:pt x="907" y="0"/>
                </a:lnTo>
                <a:lnTo>
                  <a:pt x="894" y="0"/>
                </a:lnTo>
                <a:lnTo>
                  <a:pt x="882" y="2"/>
                </a:lnTo>
                <a:lnTo>
                  <a:pt x="870" y="7"/>
                </a:lnTo>
                <a:lnTo>
                  <a:pt x="859" y="15"/>
                </a:lnTo>
                <a:lnTo>
                  <a:pt x="828" y="40"/>
                </a:lnTo>
                <a:lnTo>
                  <a:pt x="828" y="40"/>
                </a:lnTo>
                <a:lnTo>
                  <a:pt x="817" y="47"/>
                </a:lnTo>
                <a:lnTo>
                  <a:pt x="810" y="50"/>
                </a:lnTo>
                <a:lnTo>
                  <a:pt x="804" y="53"/>
                </a:lnTo>
                <a:lnTo>
                  <a:pt x="797" y="54"/>
                </a:lnTo>
                <a:lnTo>
                  <a:pt x="790" y="55"/>
                </a:lnTo>
                <a:lnTo>
                  <a:pt x="777" y="55"/>
                </a:lnTo>
                <a:lnTo>
                  <a:pt x="777" y="55"/>
                </a:lnTo>
                <a:lnTo>
                  <a:pt x="679" y="42"/>
                </a:lnTo>
                <a:lnTo>
                  <a:pt x="679" y="42"/>
                </a:lnTo>
                <a:lnTo>
                  <a:pt x="657" y="41"/>
                </a:lnTo>
                <a:lnTo>
                  <a:pt x="634" y="41"/>
                </a:lnTo>
                <a:lnTo>
                  <a:pt x="612" y="44"/>
                </a:lnTo>
                <a:lnTo>
                  <a:pt x="592" y="48"/>
                </a:lnTo>
                <a:lnTo>
                  <a:pt x="571" y="55"/>
                </a:lnTo>
                <a:lnTo>
                  <a:pt x="551" y="64"/>
                </a:lnTo>
                <a:lnTo>
                  <a:pt x="531" y="74"/>
                </a:lnTo>
                <a:lnTo>
                  <a:pt x="513" y="88"/>
                </a:lnTo>
                <a:lnTo>
                  <a:pt x="513" y="88"/>
                </a:lnTo>
                <a:lnTo>
                  <a:pt x="416" y="162"/>
                </a:lnTo>
                <a:lnTo>
                  <a:pt x="319" y="237"/>
                </a:lnTo>
                <a:lnTo>
                  <a:pt x="319" y="237"/>
                </a:lnTo>
                <a:lnTo>
                  <a:pt x="309" y="247"/>
                </a:lnTo>
                <a:lnTo>
                  <a:pt x="302" y="257"/>
                </a:lnTo>
                <a:lnTo>
                  <a:pt x="297" y="267"/>
                </a:lnTo>
                <a:lnTo>
                  <a:pt x="296" y="276"/>
                </a:lnTo>
                <a:lnTo>
                  <a:pt x="297" y="287"/>
                </a:lnTo>
                <a:lnTo>
                  <a:pt x="301" y="296"/>
                </a:lnTo>
                <a:lnTo>
                  <a:pt x="307" y="304"/>
                </a:lnTo>
                <a:lnTo>
                  <a:pt x="313" y="310"/>
                </a:lnTo>
                <a:lnTo>
                  <a:pt x="321" y="316"/>
                </a:lnTo>
                <a:lnTo>
                  <a:pt x="332" y="322"/>
                </a:lnTo>
                <a:lnTo>
                  <a:pt x="343" y="324"/>
                </a:lnTo>
                <a:lnTo>
                  <a:pt x="356" y="326"/>
                </a:lnTo>
                <a:lnTo>
                  <a:pt x="369" y="325"/>
                </a:lnTo>
                <a:lnTo>
                  <a:pt x="383" y="323"/>
                </a:lnTo>
                <a:lnTo>
                  <a:pt x="397" y="318"/>
                </a:lnTo>
                <a:lnTo>
                  <a:pt x="412" y="310"/>
                </a:lnTo>
                <a:lnTo>
                  <a:pt x="552" y="224"/>
                </a:lnTo>
                <a:lnTo>
                  <a:pt x="552" y="224"/>
                </a:lnTo>
                <a:lnTo>
                  <a:pt x="560" y="219"/>
                </a:lnTo>
                <a:lnTo>
                  <a:pt x="568" y="216"/>
                </a:lnTo>
                <a:lnTo>
                  <a:pt x="576" y="215"/>
                </a:lnTo>
                <a:lnTo>
                  <a:pt x="584" y="214"/>
                </a:lnTo>
                <a:lnTo>
                  <a:pt x="592" y="214"/>
                </a:lnTo>
                <a:lnTo>
                  <a:pt x="600" y="214"/>
                </a:lnTo>
                <a:lnTo>
                  <a:pt x="608" y="216"/>
                </a:lnTo>
                <a:lnTo>
                  <a:pt x="616" y="219"/>
                </a:lnTo>
                <a:lnTo>
                  <a:pt x="616" y="219"/>
                </a:lnTo>
                <a:lnTo>
                  <a:pt x="626" y="223"/>
                </a:lnTo>
                <a:lnTo>
                  <a:pt x="638" y="226"/>
                </a:lnTo>
                <a:lnTo>
                  <a:pt x="649" y="228"/>
                </a:lnTo>
                <a:lnTo>
                  <a:pt x="660" y="229"/>
                </a:lnTo>
                <a:lnTo>
                  <a:pt x="672" y="231"/>
                </a:lnTo>
                <a:lnTo>
                  <a:pt x="683" y="231"/>
                </a:lnTo>
                <a:lnTo>
                  <a:pt x="695" y="229"/>
                </a:lnTo>
                <a:lnTo>
                  <a:pt x="705" y="228"/>
                </a:lnTo>
                <a:lnTo>
                  <a:pt x="705" y="228"/>
                </a:lnTo>
                <a:lnTo>
                  <a:pt x="713" y="227"/>
                </a:lnTo>
                <a:lnTo>
                  <a:pt x="721" y="227"/>
                </a:lnTo>
                <a:lnTo>
                  <a:pt x="729" y="227"/>
                </a:lnTo>
                <a:lnTo>
                  <a:pt x="737" y="229"/>
                </a:lnTo>
                <a:lnTo>
                  <a:pt x="744" y="232"/>
                </a:lnTo>
                <a:lnTo>
                  <a:pt x="750" y="236"/>
                </a:lnTo>
                <a:lnTo>
                  <a:pt x="757" y="241"/>
                </a:lnTo>
                <a:lnTo>
                  <a:pt x="764" y="245"/>
                </a:lnTo>
                <a:lnTo>
                  <a:pt x="764" y="2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89" tIns="60944" rIns="121889" bIns="60944" numCol="1" anchor="t" anchorCtr="0" compatLnSpc="1"/>
          <a:lstStyle/>
          <a:p>
            <a:endParaRPr lang="ko-KR" altLang="en-US" sz="1865">
              <a:solidFill>
                <a:schemeClr val="accent1"/>
              </a:solidFill>
              <a:latin typeface="微软雅黑" panose="020B0503020204020204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6C6FA87-0F37-DACF-DA82-CBF432B6C508}"/>
              </a:ext>
            </a:extLst>
          </p:cNvPr>
          <p:cNvGrpSpPr/>
          <p:nvPr/>
        </p:nvGrpSpPr>
        <p:grpSpPr>
          <a:xfrm>
            <a:off x="2516784" y="1012821"/>
            <a:ext cx="6385916" cy="585690"/>
            <a:chOff x="283598" y="1906534"/>
            <a:chExt cx="6385916" cy="585690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D5C0953-F687-2039-04ED-9F1E74397FDB}"/>
                </a:ext>
              </a:extLst>
            </p:cNvPr>
            <p:cNvSpPr txBox="1"/>
            <p:nvPr/>
          </p:nvSpPr>
          <p:spPr>
            <a:xfrm>
              <a:off x="283598" y="2190603"/>
              <a:ext cx="6385916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C33DE8E-E146-0BF6-CC86-FF746580679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3DD203D-7219-94E4-FC7A-27B551027F36}"/>
              </a:ext>
            </a:extLst>
          </p:cNvPr>
          <p:cNvGrpSpPr/>
          <p:nvPr/>
        </p:nvGrpSpPr>
        <p:grpSpPr>
          <a:xfrm>
            <a:off x="2516784" y="3433046"/>
            <a:ext cx="6385916" cy="585690"/>
            <a:chOff x="283598" y="1906534"/>
            <a:chExt cx="6385916" cy="58569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F2BD23D-7FF9-087B-8C04-7C37B46D7C51}"/>
                </a:ext>
              </a:extLst>
            </p:cNvPr>
            <p:cNvSpPr txBox="1"/>
            <p:nvPr/>
          </p:nvSpPr>
          <p:spPr>
            <a:xfrm>
              <a:off x="283598" y="2190603"/>
              <a:ext cx="6385916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06436DA-8606-A758-153A-49D8338AC5A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630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Graphic spid="9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图形 2">
            <a:extLst>
              <a:ext uri="{FF2B5EF4-FFF2-40B4-BE49-F238E27FC236}">
                <a16:creationId xmlns:a16="http://schemas.microsoft.com/office/drawing/2014/main" id="{1731DC43-2198-7E5A-EB03-4E906F92C41E}"/>
              </a:ext>
            </a:extLst>
          </p:cNvPr>
          <p:cNvGrpSpPr/>
          <p:nvPr/>
        </p:nvGrpSpPr>
        <p:grpSpPr>
          <a:xfrm>
            <a:off x="-1" y="0"/>
            <a:ext cx="12192001" cy="5963107"/>
            <a:chOff x="1524000" y="0"/>
            <a:chExt cx="9144000" cy="5963107"/>
          </a:xfrm>
          <a:solidFill>
            <a:schemeClr val="bg1">
              <a:alpha val="40000"/>
            </a:schemeClr>
          </a:solidFill>
        </p:grpSpPr>
        <p:grpSp>
          <p:nvGrpSpPr>
            <p:cNvPr id="8" name="图形 2">
              <a:extLst>
                <a:ext uri="{FF2B5EF4-FFF2-40B4-BE49-F238E27FC236}">
                  <a16:creationId xmlns:a16="http://schemas.microsoft.com/office/drawing/2014/main" id="{A1ED29D8-4DFA-37C3-975B-1BAEAF7E8D82}"/>
                </a:ext>
              </a:extLst>
            </p:cNvPr>
            <p:cNvGrpSpPr/>
            <p:nvPr/>
          </p:nvGrpSpPr>
          <p:grpSpPr>
            <a:xfrm>
              <a:off x="1524000" y="0"/>
              <a:ext cx="9144000" cy="4757204"/>
              <a:chOff x="1524000" y="0"/>
              <a:chExt cx="9144000" cy="4757204"/>
            </a:xfrm>
            <a:grpFill/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44B20150-CE51-BE57-4589-C9C7B195B8DB}"/>
                  </a:ext>
                </a:extLst>
              </p:cNvPr>
              <p:cNvSpPr/>
              <p:nvPr/>
            </p:nvSpPr>
            <p:spPr>
              <a:xfrm>
                <a:off x="1524000" y="2160650"/>
                <a:ext cx="9144000" cy="1141479"/>
              </a:xfrm>
              <a:custGeom>
                <a:avLst/>
                <a:gdLst>
                  <a:gd name="connsiteX0" fmla="*/ 9144000 w 9144000"/>
                  <a:gd name="connsiteY0" fmla="*/ 0 h 1141479"/>
                  <a:gd name="connsiteX1" fmla="*/ 9144000 w 9144000"/>
                  <a:gd name="connsiteY1" fmla="*/ 69190 h 1141479"/>
                  <a:gd name="connsiteX2" fmla="*/ 9034424 w 9144000"/>
                  <a:gd name="connsiteY2" fmla="*/ 93650 h 1141479"/>
                  <a:gd name="connsiteX3" fmla="*/ 8211846 w 9144000"/>
                  <a:gd name="connsiteY3" fmla="*/ 359397 h 1141479"/>
                  <a:gd name="connsiteX4" fmla="*/ 6864782 w 9144000"/>
                  <a:gd name="connsiteY4" fmla="*/ 996658 h 1141479"/>
                  <a:gd name="connsiteX5" fmla="*/ 5969622 w 9144000"/>
                  <a:gd name="connsiteY5" fmla="*/ 1140600 h 1141479"/>
                  <a:gd name="connsiteX6" fmla="*/ 3900640 w 9144000"/>
                  <a:gd name="connsiteY6" fmla="*/ 706336 h 1141479"/>
                  <a:gd name="connsiteX7" fmla="*/ 3306928 w 9144000"/>
                  <a:gd name="connsiteY7" fmla="*/ 584873 h 1141479"/>
                  <a:gd name="connsiteX8" fmla="*/ 2667648 w 9144000"/>
                  <a:gd name="connsiteY8" fmla="*/ 501472 h 1141479"/>
                  <a:gd name="connsiteX9" fmla="*/ 2528773 w 9144000"/>
                  <a:gd name="connsiteY9" fmla="*/ 492366 h 1141479"/>
                  <a:gd name="connsiteX10" fmla="*/ 2518067 w 9144000"/>
                  <a:gd name="connsiteY10" fmla="*/ 491985 h 1141479"/>
                  <a:gd name="connsiteX11" fmla="*/ 2496693 w 9144000"/>
                  <a:gd name="connsiteY11" fmla="*/ 491185 h 1141479"/>
                  <a:gd name="connsiteX12" fmla="*/ 2453945 w 9144000"/>
                  <a:gd name="connsiteY12" fmla="*/ 489661 h 1141479"/>
                  <a:gd name="connsiteX13" fmla="*/ 0 w 9144000"/>
                  <a:gd name="connsiteY13" fmla="*/ 1117359 h 1141479"/>
                  <a:gd name="connsiteX14" fmla="*/ 0 w 9144000"/>
                  <a:gd name="connsiteY14" fmla="*/ 1025843 h 1141479"/>
                  <a:gd name="connsiteX15" fmla="*/ 2145525 w 9144000"/>
                  <a:gd name="connsiteY15" fmla="*/ 296456 h 1141479"/>
                  <a:gd name="connsiteX16" fmla="*/ 3167863 w 9144000"/>
                  <a:gd name="connsiteY16" fmla="*/ 342671 h 1141479"/>
                  <a:gd name="connsiteX17" fmla="*/ 4207459 w 9144000"/>
                  <a:gd name="connsiteY17" fmla="*/ 543954 h 1141479"/>
                  <a:gd name="connsiteX18" fmla="*/ 6760579 w 9144000"/>
                  <a:gd name="connsiteY18" fmla="*/ 826389 h 1141479"/>
                  <a:gd name="connsiteX19" fmla="*/ 7998143 w 9144000"/>
                  <a:gd name="connsiteY19" fmla="*/ 297523 h 1141479"/>
                  <a:gd name="connsiteX20" fmla="*/ 9106738 w 9144000"/>
                  <a:gd name="connsiteY20" fmla="*/ 5106 h 1141479"/>
                  <a:gd name="connsiteX21" fmla="*/ 9144000 w 9144000"/>
                  <a:gd name="connsiteY21" fmla="*/ 0 h 1141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144000" h="1141479">
                    <a:moveTo>
                      <a:pt x="9144000" y="0"/>
                    </a:moveTo>
                    <a:lnTo>
                      <a:pt x="9144000" y="69190"/>
                    </a:lnTo>
                    <a:cubicBezTo>
                      <a:pt x="9107310" y="77076"/>
                      <a:pt x="9070314" y="84963"/>
                      <a:pt x="9034424" y="93650"/>
                    </a:cubicBezTo>
                    <a:cubicBezTo>
                      <a:pt x="8754199" y="159715"/>
                      <a:pt x="8477326" y="248450"/>
                      <a:pt x="8211846" y="359397"/>
                    </a:cubicBezTo>
                    <a:cubicBezTo>
                      <a:pt x="7752855" y="547573"/>
                      <a:pt x="7332726" y="822122"/>
                      <a:pt x="6864782" y="996658"/>
                    </a:cubicBezTo>
                    <a:cubicBezTo>
                      <a:pt x="6579718" y="1102652"/>
                      <a:pt x="6273165" y="1148563"/>
                      <a:pt x="5969622" y="1140600"/>
                    </a:cubicBezTo>
                    <a:cubicBezTo>
                      <a:pt x="5262296" y="1122007"/>
                      <a:pt x="4586592" y="849744"/>
                      <a:pt x="3900640" y="706336"/>
                    </a:cubicBezTo>
                    <a:cubicBezTo>
                      <a:pt x="3704692" y="661683"/>
                      <a:pt x="3504933" y="620001"/>
                      <a:pt x="3306928" y="584873"/>
                    </a:cubicBezTo>
                    <a:cubicBezTo>
                      <a:pt x="3097416" y="548183"/>
                      <a:pt x="2879674" y="518236"/>
                      <a:pt x="2667648" y="501472"/>
                    </a:cubicBezTo>
                    <a:cubicBezTo>
                      <a:pt x="2614727" y="497548"/>
                      <a:pt x="2577084" y="495605"/>
                      <a:pt x="2528773" y="492366"/>
                    </a:cubicBezTo>
                    <a:lnTo>
                      <a:pt x="2518067" y="491985"/>
                    </a:lnTo>
                    <a:lnTo>
                      <a:pt x="2496693" y="491185"/>
                    </a:lnTo>
                    <a:lnTo>
                      <a:pt x="2453945" y="489661"/>
                    </a:lnTo>
                    <a:cubicBezTo>
                      <a:pt x="1584122" y="449656"/>
                      <a:pt x="761581" y="721957"/>
                      <a:pt x="0" y="1117359"/>
                    </a:cubicBezTo>
                    <a:lnTo>
                      <a:pt x="0" y="1025843"/>
                    </a:lnTo>
                    <a:cubicBezTo>
                      <a:pt x="653987" y="628460"/>
                      <a:pt x="1377239" y="344767"/>
                      <a:pt x="2145525" y="296456"/>
                    </a:cubicBezTo>
                    <a:cubicBezTo>
                      <a:pt x="2485911" y="275044"/>
                      <a:pt x="2830259" y="296075"/>
                      <a:pt x="3167863" y="342671"/>
                    </a:cubicBezTo>
                    <a:cubicBezTo>
                      <a:pt x="3517506" y="390259"/>
                      <a:pt x="3864026" y="463791"/>
                      <a:pt x="4207459" y="543954"/>
                    </a:cubicBezTo>
                    <a:cubicBezTo>
                      <a:pt x="5049393" y="743636"/>
                      <a:pt x="5893651" y="1102766"/>
                      <a:pt x="6760579" y="826389"/>
                    </a:cubicBezTo>
                    <a:cubicBezTo>
                      <a:pt x="7187336" y="686791"/>
                      <a:pt x="7578433" y="462915"/>
                      <a:pt x="7998143" y="297523"/>
                    </a:cubicBezTo>
                    <a:cubicBezTo>
                      <a:pt x="8354263" y="157201"/>
                      <a:pt x="8727605" y="57874"/>
                      <a:pt x="9106738" y="5106"/>
                    </a:cubicBezTo>
                    <a:cubicBezTo>
                      <a:pt x="9119121" y="3353"/>
                      <a:pt x="9131541" y="1639"/>
                      <a:pt x="9144000" y="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A4F5C37B-D044-40D0-B5FC-80A804811B75}"/>
                  </a:ext>
                </a:extLst>
              </p:cNvPr>
              <p:cNvSpPr/>
              <p:nvPr/>
            </p:nvSpPr>
            <p:spPr>
              <a:xfrm>
                <a:off x="1524000" y="1138732"/>
                <a:ext cx="9144000" cy="1387335"/>
              </a:xfrm>
              <a:custGeom>
                <a:avLst/>
                <a:gdLst>
                  <a:gd name="connsiteX0" fmla="*/ 9144000 w 9144000"/>
                  <a:gd name="connsiteY0" fmla="*/ 0 h 1387335"/>
                  <a:gd name="connsiteX1" fmla="*/ 9144000 w 9144000"/>
                  <a:gd name="connsiteY1" fmla="*/ 21488 h 1387335"/>
                  <a:gd name="connsiteX2" fmla="*/ 8546935 w 9144000"/>
                  <a:gd name="connsiteY2" fmla="*/ 216141 h 1387335"/>
                  <a:gd name="connsiteX3" fmla="*/ 5861037 w 9144000"/>
                  <a:gd name="connsiteY3" fmla="*/ 1077049 h 1387335"/>
                  <a:gd name="connsiteX4" fmla="*/ 4355554 w 9144000"/>
                  <a:gd name="connsiteY4" fmla="*/ 949947 h 1387335"/>
                  <a:gd name="connsiteX5" fmla="*/ 4181856 w 9144000"/>
                  <a:gd name="connsiteY5" fmla="*/ 925220 h 1387335"/>
                  <a:gd name="connsiteX6" fmla="*/ 2768765 w 9144000"/>
                  <a:gd name="connsiteY6" fmla="*/ 883120 h 1387335"/>
                  <a:gd name="connsiteX7" fmla="*/ 0 w 9144000"/>
                  <a:gd name="connsiteY7" fmla="*/ 1387335 h 1387335"/>
                  <a:gd name="connsiteX8" fmla="*/ 0 w 9144000"/>
                  <a:gd name="connsiteY8" fmla="*/ 1357084 h 1387335"/>
                  <a:gd name="connsiteX9" fmla="*/ 919010 w 9144000"/>
                  <a:gd name="connsiteY9" fmla="*/ 1037539 h 1387335"/>
                  <a:gd name="connsiteX10" fmla="*/ 2857843 w 9144000"/>
                  <a:gd name="connsiteY10" fmla="*/ 820103 h 1387335"/>
                  <a:gd name="connsiteX11" fmla="*/ 4100817 w 9144000"/>
                  <a:gd name="connsiteY11" fmla="*/ 848182 h 1387335"/>
                  <a:gd name="connsiteX12" fmla="*/ 4367060 w 9144000"/>
                  <a:gd name="connsiteY12" fmla="*/ 882472 h 1387335"/>
                  <a:gd name="connsiteX13" fmla="*/ 6986207 w 9144000"/>
                  <a:gd name="connsiteY13" fmla="*/ 838581 h 1387335"/>
                  <a:gd name="connsiteX14" fmla="*/ 7562279 w 9144000"/>
                  <a:gd name="connsiteY14" fmla="*/ 617715 h 1387335"/>
                  <a:gd name="connsiteX15" fmla="*/ 9144000 w 9144000"/>
                  <a:gd name="connsiteY15" fmla="*/ 0 h 1387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144000" h="1387335">
                    <a:moveTo>
                      <a:pt x="9144000" y="0"/>
                    </a:moveTo>
                    <a:lnTo>
                      <a:pt x="9144000" y="21488"/>
                    </a:lnTo>
                    <a:cubicBezTo>
                      <a:pt x="8939670" y="68237"/>
                      <a:pt x="8739531" y="137160"/>
                      <a:pt x="8546935" y="216141"/>
                    </a:cubicBezTo>
                    <a:cubicBezTo>
                      <a:pt x="7532713" y="650900"/>
                      <a:pt x="7045300" y="1042378"/>
                      <a:pt x="5861037" y="1077049"/>
                    </a:cubicBezTo>
                    <a:cubicBezTo>
                      <a:pt x="5356174" y="1092213"/>
                      <a:pt x="4852112" y="1035368"/>
                      <a:pt x="4355554" y="949947"/>
                    </a:cubicBezTo>
                    <a:cubicBezTo>
                      <a:pt x="4297833" y="940498"/>
                      <a:pt x="4239959" y="932040"/>
                      <a:pt x="4181856" y="925220"/>
                    </a:cubicBezTo>
                    <a:cubicBezTo>
                      <a:pt x="3714102" y="873633"/>
                      <a:pt x="3239453" y="895198"/>
                      <a:pt x="2768765" y="883120"/>
                    </a:cubicBezTo>
                    <a:cubicBezTo>
                      <a:pt x="1827429" y="867347"/>
                      <a:pt x="868147" y="1019632"/>
                      <a:pt x="0" y="1387335"/>
                    </a:cubicBezTo>
                    <a:lnTo>
                      <a:pt x="0" y="1357084"/>
                    </a:lnTo>
                    <a:cubicBezTo>
                      <a:pt x="296761" y="1225334"/>
                      <a:pt x="605028" y="1119226"/>
                      <a:pt x="919010" y="1037539"/>
                    </a:cubicBezTo>
                    <a:cubicBezTo>
                      <a:pt x="1550213" y="869137"/>
                      <a:pt x="2205914" y="811759"/>
                      <a:pt x="2857843" y="820103"/>
                    </a:cubicBezTo>
                    <a:cubicBezTo>
                      <a:pt x="3270771" y="827989"/>
                      <a:pt x="3688232" y="810539"/>
                      <a:pt x="4100817" y="848182"/>
                    </a:cubicBezTo>
                    <a:cubicBezTo>
                      <a:pt x="4189933" y="856488"/>
                      <a:pt x="4278745" y="867880"/>
                      <a:pt x="4367060" y="882472"/>
                    </a:cubicBezTo>
                    <a:cubicBezTo>
                      <a:pt x="5230635" y="1030795"/>
                      <a:pt x="6137491" y="1098766"/>
                      <a:pt x="6986207" y="838581"/>
                    </a:cubicBezTo>
                    <a:cubicBezTo>
                      <a:pt x="7182117" y="777507"/>
                      <a:pt x="7374484" y="700583"/>
                      <a:pt x="7562279" y="617715"/>
                    </a:cubicBezTo>
                    <a:cubicBezTo>
                      <a:pt x="8076515" y="390144"/>
                      <a:pt x="8590598" y="112395"/>
                      <a:pt x="9144000" y="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F75B2CA-E8CB-92A5-8FD8-D1D6B3524034}"/>
                  </a:ext>
                </a:extLst>
              </p:cNvPr>
              <p:cNvSpPr/>
              <p:nvPr/>
            </p:nvSpPr>
            <p:spPr>
              <a:xfrm>
                <a:off x="1524000" y="3588105"/>
                <a:ext cx="9144000" cy="1169098"/>
              </a:xfrm>
              <a:custGeom>
                <a:avLst/>
                <a:gdLst>
                  <a:gd name="connsiteX0" fmla="*/ 9144000 w 9144000"/>
                  <a:gd name="connsiteY0" fmla="*/ 0 h 1169098"/>
                  <a:gd name="connsiteX1" fmla="*/ 9144000 w 9144000"/>
                  <a:gd name="connsiteY1" fmla="*/ 24193 h 1169098"/>
                  <a:gd name="connsiteX2" fmla="*/ 8914980 w 9144000"/>
                  <a:gd name="connsiteY2" fmla="*/ 118453 h 1169098"/>
                  <a:gd name="connsiteX3" fmla="*/ 7263232 w 9144000"/>
                  <a:gd name="connsiteY3" fmla="*/ 519532 h 1169098"/>
                  <a:gd name="connsiteX4" fmla="*/ 6387732 w 9144000"/>
                  <a:gd name="connsiteY4" fmla="*/ 519951 h 1169098"/>
                  <a:gd name="connsiteX5" fmla="*/ 5178705 w 9144000"/>
                  <a:gd name="connsiteY5" fmla="*/ 353378 h 1169098"/>
                  <a:gd name="connsiteX6" fmla="*/ 0 w 9144000"/>
                  <a:gd name="connsiteY6" fmla="*/ 1169098 h 1169098"/>
                  <a:gd name="connsiteX7" fmla="*/ 0 w 9144000"/>
                  <a:gd name="connsiteY7" fmla="*/ 1141476 h 1169098"/>
                  <a:gd name="connsiteX8" fmla="*/ 5186667 w 9144000"/>
                  <a:gd name="connsiteY8" fmla="*/ 286093 h 1169098"/>
                  <a:gd name="connsiteX9" fmla="*/ 6415240 w 9144000"/>
                  <a:gd name="connsiteY9" fmla="*/ 460591 h 1169098"/>
                  <a:gd name="connsiteX10" fmla="*/ 6609474 w 9144000"/>
                  <a:gd name="connsiteY10" fmla="*/ 474917 h 1169098"/>
                  <a:gd name="connsiteX11" fmla="*/ 6652717 w 9144000"/>
                  <a:gd name="connsiteY11" fmla="*/ 477050 h 1169098"/>
                  <a:gd name="connsiteX12" fmla="*/ 6825806 w 9144000"/>
                  <a:gd name="connsiteY12" fmla="*/ 481317 h 1169098"/>
                  <a:gd name="connsiteX13" fmla="*/ 7085648 w 9144000"/>
                  <a:gd name="connsiteY13" fmla="*/ 476593 h 1169098"/>
                  <a:gd name="connsiteX14" fmla="*/ 8864346 w 9144000"/>
                  <a:gd name="connsiteY14" fmla="*/ 107290 h 1169098"/>
                  <a:gd name="connsiteX15" fmla="*/ 9144000 w 9144000"/>
                  <a:gd name="connsiteY15" fmla="*/ 0 h 1169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144000" h="1169098">
                    <a:moveTo>
                      <a:pt x="9144000" y="0"/>
                    </a:moveTo>
                    <a:lnTo>
                      <a:pt x="9144000" y="24193"/>
                    </a:lnTo>
                    <a:cubicBezTo>
                      <a:pt x="9068409" y="57912"/>
                      <a:pt x="8991714" y="88925"/>
                      <a:pt x="8914980" y="118453"/>
                    </a:cubicBezTo>
                    <a:cubicBezTo>
                      <a:pt x="8385543" y="323088"/>
                      <a:pt x="7829207" y="467030"/>
                      <a:pt x="7263232" y="519532"/>
                    </a:cubicBezTo>
                    <a:cubicBezTo>
                      <a:pt x="6972757" y="546011"/>
                      <a:pt x="6678511" y="546392"/>
                      <a:pt x="6387732" y="519951"/>
                    </a:cubicBezTo>
                    <a:cubicBezTo>
                      <a:pt x="5982500" y="480898"/>
                      <a:pt x="5583136" y="397878"/>
                      <a:pt x="5178705" y="353378"/>
                    </a:cubicBezTo>
                    <a:cubicBezTo>
                      <a:pt x="3438144" y="153467"/>
                      <a:pt x="1538783" y="291122"/>
                      <a:pt x="0" y="1169098"/>
                    </a:cubicBezTo>
                    <a:lnTo>
                      <a:pt x="0" y="1141476"/>
                    </a:lnTo>
                    <a:cubicBezTo>
                      <a:pt x="1526057" y="230048"/>
                      <a:pt x="3442373" y="82144"/>
                      <a:pt x="5186667" y="286093"/>
                    </a:cubicBezTo>
                    <a:cubicBezTo>
                      <a:pt x="5597919" y="332613"/>
                      <a:pt x="6003531" y="419328"/>
                      <a:pt x="6415240" y="460591"/>
                    </a:cubicBezTo>
                    <a:cubicBezTo>
                      <a:pt x="6472809" y="466572"/>
                      <a:pt x="6551448" y="470916"/>
                      <a:pt x="6609474" y="474917"/>
                    </a:cubicBezTo>
                    <a:cubicBezTo>
                      <a:pt x="6620294" y="475831"/>
                      <a:pt x="6641859" y="476860"/>
                      <a:pt x="6652717" y="477050"/>
                    </a:cubicBezTo>
                    <a:cubicBezTo>
                      <a:pt x="6703086" y="477964"/>
                      <a:pt x="6776162" y="482232"/>
                      <a:pt x="6825806" y="481317"/>
                    </a:cubicBezTo>
                    <a:cubicBezTo>
                      <a:pt x="6906540" y="482156"/>
                      <a:pt x="7004990" y="479793"/>
                      <a:pt x="7085648" y="476593"/>
                    </a:cubicBezTo>
                    <a:cubicBezTo>
                      <a:pt x="7692962" y="447828"/>
                      <a:pt x="8292618" y="311620"/>
                      <a:pt x="8864346" y="107290"/>
                    </a:cubicBezTo>
                    <a:cubicBezTo>
                      <a:pt x="8957957" y="73952"/>
                      <a:pt x="9051798" y="38938"/>
                      <a:pt x="9144000" y="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AD474EFE-E4D3-2750-ACF6-14056137C910}"/>
                  </a:ext>
                </a:extLst>
              </p:cNvPr>
              <p:cNvSpPr/>
              <p:nvPr/>
            </p:nvSpPr>
            <p:spPr>
              <a:xfrm>
                <a:off x="4086910" y="0"/>
                <a:ext cx="6581089" cy="1049341"/>
              </a:xfrm>
              <a:custGeom>
                <a:avLst/>
                <a:gdLst>
                  <a:gd name="connsiteX0" fmla="*/ 6581089 w 6581089"/>
                  <a:gd name="connsiteY0" fmla="*/ 0 h 1049341"/>
                  <a:gd name="connsiteX1" fmla="*/ 6581089 w 6581089"/>
                  <a:gd name="connsiteY1" fmla="*/ 10478 h 1049341"/>
                  <a:gd name="connsiteX2" fmla="*/ 4680433 w 6581089"/>
                  <a:gd name="connsiteY2" fmla="*/ 931202 h 1049341"/>
                  <a:gd name="connsiteX3" fmla="*/ 2546452 w 6581089"/>
                  <a:gd name="connsiteY3" fmla="*/ 959891 h 1049341"/>
                  <a:gd name="connsiteX4" fmla="*/ 792937 w 6581089"/>
                  <a:gd name="connsiteY4" fmla="*/ 421272 h 1049341"/>
                  <a:gd name="connsiteX5" fmla="*/ 0 w 6581089"/>
                  <a:gd name="connsiteY5" fmla="*/ 0 h 1049341"/>
                  <a:gd name="connsiteX6" fmla="*/ 244488 w 6581089"/>
                  <a:gd name="connsiteY6" fmla="*/ 0 h 1049341"/>
                  <a:gd name="connsiteX7" fmla="*/ 524065 w 6581089"/>
                  <a:gd name="connsiteY7" fmla="*/ 129959 h 1049341"/>
                  <a:gd name="connsiteX8" fmla="*/ 3078709 w 6581089"/>
                  <a:gd name="connsiteY8" fmla="*/ 799567 h 1049341"/>
                  <a:gd name="connsiteX9" fmla="*/ 4321531 w 6581089"/>
                  <a:gd name="connsiteY9" fmla="*/ 775449 h 1049341"/>
                  <a:gd name="connsiteX10" fmla="*/ 6069978 w 6581089"/>
                  <a:gd name="connsiteY10" fmla="*/ 202349 h 1049341"/>
                  <a:gd name="connsiteX11" fmla="*/ 6100991 w 6581089"/>
                  <a:gd name="connsiteY11" fmla="*/ 184709 h 1049341"/>
                  <a:gd name="connsiteX12" fmla="*/ 6132119 w 6581089"/>
                  <a:gd name="connsiteY12" fmla="*/ 167107 h 1049341"/>
                  <a:gd name="connsiteX13" fmla="*/ 6147664 w 6581089"/>
                  <a:gd name="connsiteY13" fmla="*/ 158306 h 1049341"/>
                  <a:gd name="connsiteX14" fmla="*/ 6284862 w 6581089"/>
                  <a:gd name="connsiteY14" fmla="*/ 74409 h 1049341"/>
                  <a:gd name="connsiteX15" fmla="*/ 6398667 w 6581089"/>
                  <a:gd name="connsiteY15" fmla="*/ 0 h 1049341"/>
                  <a:gd name="connsiteX16" fmla="*/ 6581089 w 6581089"/>
                  <a:gd name="connsiteY16" fmla="*/ 0 h 104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581089" h="1049341">
                    <a:moveTo>
                      <a:pt x="6581089" y="0"/>
                    </a:moveTo>
                    <a:lnTo>
                      <a:pt x="6581089" y="10478"/>
                    </a:lnTo>
                    <a:cubicBezTo>
                      <a:pt x="6036792" y="468592"/>
                      <a:pt x="5373434" y="776859"/>
                      <a:pt x="4680433" y="931202"/>
                    </a:cubicBezTo>
                    <a:cubicBezTo>
                      <a:pt x="3980650" y="1086498"/>
                      <a:pt x="3250921" y="1080897"/>
                      <a:pt x="2546452" y="959891"/>
                    </a:cubicBezTo>
                    <a:cubicBezTo>
                      <a:pt x="1942338" y="856450"/>
                      <a:pt x="1353236" y="668160"/>
                      <a:pt x="792937" y="421272"/>
                    </a:cubicBezTo>
                    <a:cubicBezTo>
                      <a:pt x="531838" y="305638"/>
                      <a:pt x="252374" y="169850"/>
                      <a:pt x="0" y="0"/>
                    </a:cubicBezTo>
                    <a:lnTo>
                      <a:pt x="244488" y="0"/>
                    </a:lnTo>
                    <a:cubicBezTo>
                      <a:pt x="337071" y="46673"/>
                      <a:pt x="430873" y="89687"/>
                      <a:pt x="524065" y="129959"/>
                    </a:cubicBezTo>
                    <a:cubicBezTo>
                      <a:pt x="1336967" y="474307"/>
                      <a:pt x="2197113" y="724357"/>
                      <a:pt x="3078709" y="799567"/>
                    </a:cubicBezTo>
                    <a:cubicBezTo>
                      <a:pt x="3491903" y="834085"/>
                      <a:pt x="3910165" y="828866"/>
                      <a:pt x="4321531" y="775449"/>
                    </a:cubicBezTo>
                    <a:cubicBezTo>
                      <a:pt x="4932503" y="694182"/>
                      <a:pt x="5531129" y="502844"/>
                      <a:pt x="6069978" y="202349"/>
                    </a:cubicBezTo>
                    <a:lnTo>
                      <a:pt x="6100991" y="184709"/>
                    </a:lnTo>
                    <a:lnTo>
                      <a:pt x="6132119" y="167107"/>
                    </a:lnTo>
                    <a:lnTo>
                      <a:pt x="6147664" y="158306"/>
                    </a:lnTo>
                    <a:cubicBezTo>
                      <a:pt x="6193308" y="130569"/>
                      <a:pt x="6240018" y="103594"/>
                      <a:pt x="6284862" y="74409"/>
                    </a:cubicBezTo>
                    <a:cubicBezTo>
                      <a:pt x="6323191" y="50216"/>
                      <a:pt x="6361138" y="25413"/>
                      <a:pt x="6398667" y="0"/>
                    </a:cubicBezTo>
                    <a:lnTo>
                      <a:pt x="6581089" y="0"/>
                    </a:ln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915E36A-1CF9-8239-C27B-4E934B473E58}"/>
                  </a:ext>
                </a:extLst>
              </p:cNvPr>
              <p:cNvSpPr/>
              <p:nvPr/>
            </p:nvSpPr>
            <p:spPr>
              <a:xfrm>
                <a:off x="5340172" y="0"/>
                <a:ext cx="4648466" cy="485877"/>
              </a:xfrm>
              <a:custGeom>
                <a:avLst/>
                <a:gdLst>
                  <a:gd name="connsiteX0" fmla="*/ 4648467 w 4648466"/>
                  <a:gd name="connsiteY0" fmla="*/ 0 h 485877"/>
                  <a:gd name="connsiteX1" fmla="*/ 3197085 w 4648466"/>
                  <a:gd name="connsiteY1" fmla="*/ 437769 h 485877"/>
                  <a:gd name="connsiteX2" fmla="*/ 1703832 w 4648466"/>
                  <a:gd name="connsiteY2" fmla="*/ 436359 h 485877"/>
                  <a:gd name="connsiteX3" fmla="*/ 0 w 4648466"/>
                  <a:gd name="connsiteY3" fmla="*/ 0 h 485877"/>
                  <a:gd name="connsiteX4" fmla="*/ 163792 w 4648466"/>
                  <a:gd name="connsiteY4" fmla="*/ 0 h 485877"/>
                  <a:gd name="connsiteX5" fmla="*/ 373456 w 4648466"/>
                  <a:gd name="connsiteY5" fmla="*/ 69761 h 485877"/>
                  <a:gd name="connsiteX6" fmla="*/ 4169664 w 4648466"/>
                  <a:gd name="connsiteY6" fmla="*/ 140018 h 485877"/>
                  <a:gd name="connsiteX7" fmla="*/ 4525404 w 4648466"/>
                  <a:gd name="connsiteY7" fmla="*/ 0 h 485877"/>
                  <a:gd name="connsiteX8" fmla="*/ 4648467 w 4648466"/>
                  <a:gd name="connsiteY8" fmla="*/ 0 h 485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48466" h="485877">
                    <a:moveTo>
                      <a:pt x="4648467" y="0"/>
                    </a:moveTo>
                    <a:cubicBezTo>
                      <a:pt x="4192753" y="222771"/>
                      <a:pt x="3699244" y="368999"/>
                      <a:pt x="3197085" y="437769"/>
                    </a:cubicBezTo>
                    <a:cubicBezTo>
                      <a:pt x="2702509" y="504939"/>
                      <a:pt x="2198523" y="499262"/>
                      <a:pt x="1703832" y="436359"/>
                    </a:cubicBezTo>
                    <a:cubicBezTo>
                      <a:pt x="1120750" y="361645"/>
                      <a:pt x="549326" y="208750"/>
                      <a:pt x="0" y="0"/>
                    </a:cubicBezTo>
                    <a:lnTo>
                      <a:pt x="163792" y="0"/>
                    </a:lnTo>
                    <a:cubicBezTo>
                      <a:pt x="233705" y="24079"/>
                      <a:pt x="305333" y="47739"/>
                      <a:pt x="373456" y="69761"/>
                    </a:cubicBezTo>
                    <a:cubicBezTo>
                      <a:pt x="1593456" y="460134"/>
                      <a:pt x="2945778" y="572719"/>
                      <a:pt x="4169664" y="140018"/>
                    </a:cubicBezTo>
                    <a:cubicBezTo>
                      <a:pt x="4289984" y="98146"/>
                      <a:pt x="4408742" y="51473"/>
                      <a:pt x="4525404" y="0"/>
                    </a:cubicBezTo>
                    <a:lnTo>
                      <a:pt x="4648467" y="0"/>
                    </a:ln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图形 2">
              <a:extLst>
                <a:ext uri="{FF2B5EF4-FFF2-40B4-BE49-F238E27FC236}">
                  <a16:creationId xmlns:a16="http://schemas.microsoft.com/office/drawing/2014/main" id="{6B17BDA8-705E-692A-AE26-9277C5967B6F}"/>
                </a:ext>
              </a:extLst>
            </p:cNvPr>
            <p:cNvGrpSpPr/>
            <p:nvPr/>
          </p:nvGrpSpPr>
          <p:grpSpPr>
            <a:xfrm>
              <a:off x="1925231" y="185089"/>
              <a:ext cx="8366569" cy="5778017"/>
              <a:chOff x="1925231" y="185089"/>
              <a:chExt cx="8366569" cy="5778017"/>
            </a:xfrm>
            <a:grpFill/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73AE1139-CCA0-009D-21FC-088BD96201F7}"/>
                  </a:ext>
                </a:extLst>
              </p:cNvPr>
              <p:cNvSpPr/>
              <p:nvPr/>
            </p:nvSpPr>
            <p:spPr>
              <a:xfrm>
                <a:off x="2847327" y="825474"/>
                <a:ext cx="301980" cy="301980"/>
              </a:xfrm>
              <a:custGeom>
                <a:avLst/>
                <a:gdLst>
                  <a:gd name="connsiteX0" fmla="*/ 301981 w 301980"/>
                  <a:gd name="connsiteY0" fmla="*/ 150990 h 301980"/>
                  <a:gd name="connsiteX1" fmla="*/ 150990 w 301980"/>
                  <a:gd name="connsiteY1" fmla="*/ 301981 h 301980"/>
                  <a:gd name="connsiteX2" fmla="*/ 0 w 301980"/>
                  <a:gd name="connsiteY2" fmla="*/ 150990 h 301980"/>
                  <a:gd name="connsiteX3" fmla="*/ 150990 w 301980"/>
                  <a:gd name="connsiteY3" fmla="*/ 0 h 301980"/>
                  <a:gd name="connsiteX4" fmla="*/ 301981 w 301980"/>
                  <a:gd name="connsiteY4" fmla="*/ 150990 h 301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980" h="301980">
                    <a:moveTo>
                      <a:pt x="301981" y="150990"/>
                    </a:moveTo>
                    <a:cubicBezTo>
                      <a:pt x="301981" y="234380"/>
                      <a:pt x="234380" y="301981"/>
                      <a:pt x="150990" y="301981"/>
                    </a:cubicBezTo>
                    <a:cubicBezTo>
                      <a:pt x="67601" y="301981"/>
                      <a:pt x="0" y="234380"/>
                      <a:pt x="0" y="150990"/>
                    </a:cubicBezTo>
                    <a:cubicBezTo>
                      <a:pt x="0" y="67601"/>
                      <a:pt x="67601" y="0"/>
                      <a:pt x="150990" y="0"/>
                    </a:cubicBezTo>
                    <a:cubicBezTo>
                      <a:pt x="234380" y="0"/>
                      <a:pt x="301981" y="67601"/>
                      <a:pt x="301981" y="15099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E478D4A3-7BC3-504D-B6BD-D191C1A4A49A}"/>
                  </a:ext>
                </a:extLst>
              </p:cNvPr>
              <p:cNvSpPr/>
              <p:nvPr/>
            </p:nvSpPr>
            <p:spPr>
              <a:xfrm>
                <a:off x="1925231" y="198805"/>
                <a:ext cx="301980" cy="301980"/>
              </a:xfrm>
              <a:custGeom>
                <a:avLst/>
                <a:gdLst>
                  <a:gd name="connsiteX0" fmla="*/ 301981 w 301980"/>
                  <a:gd name="connsiteY0" fmla="*/ 150990 h 301980"/>
                  <a:gd name="connsiteX1" fmla="*/ 150990 w 301980"/>
                  <a:gd name="connsiteY1" fmla="*/ 301981 h 301980"/>
                  <a:gd name="connsiteX2" fmla="*/ 0 w 301980"/>
                  <a:gd name="connsiteY2" fmla="*/ 150990 h 301980"/>
                  <a:gd name="connsiteX3" fmla="*/ 150990 w 301980"/>
                  <a:gd name="connsiteY3" fmla="*/ 0 h 301980"/>
                  <a:gd name="connsiteX4" fmla="*/ 301981 w 301980"/>
                  <a:gd name="connsiteY4" fmla="*/ 150990 h 301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980" h="301980">
                    <a:moveTo>
                      <a:pt x="301981" y="150990"/>
                    </a:moveTo>
                    <a:cubicBezTo>
                      <a:pt x="301981" y="234380"/>
                      <a:pt x="234380" y="301981"/>
                      <a:pt x="150990" y="301981"/>
                    </a:cubicBezTo>
                    <a:cubicBezTo>
                      <a:pt x="67601" y="301981"/>
                      <a:pt x="0" y="234380"/>
                      <a:pt x="0" y="150990"/>
                    </a:cubicBezTo>
                    <a:cubicBezTo>
                      <a:pt x="0" y="67601"/>
                      <a:pt x="67601" y="0"/>
                      <a:pt x="150990" y="0"/>
                    </a:cubicBezTo>
                    <a:cubicBezTo>
                      <a:pt x="234380" y="0"/>
                      <a:pt x="301981" y="67601"/>
                      <a:pt x="301981" y="15099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0400AFFE-579C-5237-7493-97F3D2F79C20}"/>
                  </a:ext>
                </a:extLst>
              </p:cNvPr>
              <p:cNvSpPr/>
              <p:nvPr/>
            </p:nvSpPr>
            <p:spPr>
              <a:xfrm>
                <a:off x="9989820" y="2507361"/>
                <a:ext cx="301980" cy="301980"/>
              </a:xfrm>
              <a:custGeom>
                <a:avLst/>
                <a:gdLst>
                  <a:gd name="connsiteX0" fmla="*/ 301981 w 301980"/>
                  <a:gd name="connsiteY0" fmla="*/ 150990 h 301980"/>
                  <a:gd name="connsiteX1" fmla="*/ 150991 w 301980"/>
                  <a:gd name="connsiteY1" fmla="*/ 301981 h 301980"/>
                  <a:gd name="connsiteX2" fmla="*/ 1 w 301980"/>
                  <a:gd name="connsiteY2" fmla="*/ 150990 h 301980"/>
                  <a:gd name="connsiteX3" fmla="*/ 150991 w 301980"/>
                  <a:gd name="connsiteY3" fmla="*/ 0 h 301980"/>
                  <a:gd name="connsiteX4" fmla="*/ 301981 w 301980"/>
                  <a:gd name="connsiteY4" fmla="*/ 150990 h 301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980" h="301980">
                    <a:moveTo>
                      <a:pt x="301981" y="150990"/>
                    </a:moveTo>
                    <a:cubicBezTo>
                      <a:pt x="301981" y="234380"/>
                      <a:pt x="234380" y="301981"/>
                      <a:pt x="150991" y="301981"/>
                    </a:cubicBezTo>
                    <a:cubicBezTo>
                      <a:pt x="67601" y="301981"/>
                      <a:pt x="1" y="234380"/>
                      <a:pt x="1" y="150990"/>
                    </a:cubicBezTo>
                    <a:cubicBezTo>
                      <a:pt x="1" y="67601"/>
                      <a:pt x="67601" y="0"/>
                      <a:pt x="150991" y="0"/>
                    </a:cubicBezTo>
                    <a:cubicBezTo>
                      <a:pt x="234380" y="0"/>
                      <a:pt x="301981" y="67601"/>
                      <a:pt x="301981" y="15099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49B610AA-D6A1-76A5-4E52-58F2503E251D}"/>
                  </a:ext>
                </a:extLst>
              </p:cNvPr>
              <p:cNvSpPr/>
              <p:nvPr/>
            </p:nvSpPr>
            <p:spPr>
              <a:xfrm>
                <a:off x="2614269" y="3652380"/>
                <a:ext cx="301980" cy="301980"/>
              </a:xfrm>
              <a:custGeom>
                <a:avLst/>
                <a:gdLst>
                  <a:gd name="connsiteX0" fmla="*/ 301981 w 301980"/>
                  <a:gd name="connsiteY0" fmla="*/ 150990 h 301980"/>
                  <a:gd name="connsiteX1" fmla="*/ 150990 w 301980"/>
                  <a:gd name="connsiteY1" fmla="*/ 301981 h 301980"/>
                  <a:gd name="connsiteX2" fmla="*/ 0 w 301980"/>
                  <a:gd name="connsiteY2" fmla="*/ 150990 h 301980"/>
                  <a:gd name="connsiteX3" fmla="*/ 150990 w 301980"/>
                  <a:gd name="connsiteY3" fmla="*/ 0 h 301980"/>
                  <a:gd name="connsiteX4" fmla="*/ 301981 w 301980"/>
                  <a:gd name="connsiteY4" fmla="*/ 150990 h 301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980" h="301980">
                    <a:moveTo>
                      <a:pt x="301981" y="150990"/>
                    </a:moveTo>
                    <a:cubicBezTo>
                      <a:pt x="301981" y="234380"/>
                      <a:pt x="234380" y="301981"/>
                      <a:pt x="150990" y="301981"/>
                    </a:cubicBezTo>
                    <a:cubicBezTo>
                      <a:pt x="67601" y="301981"/>
                      <a:pt x="0" y="234380"/>
                      <a:pt x="0" y="150990"/>
                    </a:cubicBezTo>
                    <a:cubicBezTo>
                      <a:pt x="0" y="67601"/>
                      <a:pt x="67601" y="0"/>
                      <a:pt x="150990" y="0"/>
                    </a:cubicBezTo>
                    <a:cubicBezTo>
                      <a:pt x="234380" y="0"/>
                      <a:pt x="301981" y="67601"/>
                      <a:pt x="301981" y="15099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DA3EE988-3634-1218-ACA3-F665E127889F}"/>
                  </a:ext>
                </a:extLst>
              </p:cNvPr>
              <p:cNvSpPr/>
              <p:nvPr/>
            </p:nvSpPr>
            <p:spPr>
              <a:xfrm>
                <a:off x="8778430" y="2010460"/>
                <a:ext cx="449656" cy="449656"/>
              </a:xfrm>
              <a:custGeom>
                <a:avLst/>
                <a:gdLst>
                  <a:gd name="connsiteX0" fmla="*/ 449656 w 449656"/>
                  <a:gd name="connsiteY0" fmla="*/ 224828 h 449656"/>
                  <a:gd name="connsiteX1" fmla="*/ 224828 w 449656"/>
                  <a:gd name="connsiteY1" fmla="*/ 449656 h 449656"/>
                  <a:gd name="connsiteX2" fmla="*/ 0 w 449656"/>
                  <a:gd name="connsiteY2" fmla="*/ 224828 h 449656"/>
                  <a:gd name="connsiteX3" fmla="*/ 224828 w 449656"/>
                  <a:gd name="connsiteY3" fmla="*/ 0 h 449656"/>
                  <a:gd name="connsiteX4" fmla="*/ 449656 w 449656"/>
                  <a:gd name="connsiteY4" fmla="*/ 224828 h 449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656" h="449656">
                    <a:moveTo>
                      <a:pt x="449656" y="224828"/>
                    </a:moveTo>
                    <a:cubicBezTo>
                      <a:pt x="449656" y="348997"/>
                      <a:pt x="348997" y="449656"/>
                      <a:pt x="224828" y="449656"/>
                    </a:cubicBezTo>
                    <a:cubicBezTo>
                      <a:pt x="100659" y="449656"/>
                      <a:pt x="0" y="348997"/>
                      <a:pt x="0" y="224828"/>
                    </a:cubicBezTo>
                    <a:cubicBezTo>
                      <a:pt x="0" y="100659"/>
                      <a:pt x="100659" y="0"/>
                      <a:pt x="224828" y="0"/>
                    </a:cubicBezTo>
                    <a:cubicBezTo>
                      <a:pt x="348997" y="0"/>
                      <a:pt x="449656" y="100659"/>
                      <a:pt x="449656" y="224828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94BBF34F-C114-D424-F029-2FC92120AEDB}"/>
                  </a:ext>
                </a:extLst>
              </p:cNvPr>
              <p:cNvSpPr/>
              <p:nvPr/>
            </p:nvSpPr>
            <p:spPr>
              <a:xfrm>
                <a:off x="3633558" y="1253794"/>
                <a:ext cx="351358" cy="351358"/>
              </a:xfrm>
              <a:custGeom>
                <a:avLst/>
                <a:gdLst>
                  <a:gd name="connsiteX0" fmla="*/ 351358 w 351358"/>
                  <a:gd name="connsiteY0" fmla="*/ 175679 h 351358"/>
                  <a:gd name="connsiteX1" fmla="*/ 175679 w 351358"/>
                  <a:gd name="connsiteY1" fmla="*/ 351358 h 351358"/>
                  <a:gd name="connsiteX2" fmla="*/ 0 w 351358"/>
                  <a:gd name="connsiteY2" fmla="*/ 175679 h 351358"/>
                  <a:gd name="connsiteX3" fmla="*/ 175679 w 351358"/>
                  <a:gd name="connsiteY3" fmla="*/ 0 h 351358"/>
                  <a:gd name="connsiteX4" fmla="*/ 351358 w 351358"/>
                  <a:gd name="connsiteY4" fmla="*/ 175679 h 351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1358" h="351358">
                    <a:moveTo>
                      <a:pt x="351358" y="175679"/>
                    </a:moveTo>
                    <a:cubicBezTo>
                      <a:pt x="351358" y="272704"/>
                      <a:pt x="272704" y="351358"/>
                      <a:pt x="175679" y="351358"/>
                    </a:cubicBezTo>
                    <a:cubicBezTo>
                      <a:pt x="78654" y="351358"/>
                      <a:pt x="0" y="272704"/>
                      <a:pt x="0" y="175679"/>
                    </a:cubicBezTo>
                    <a:cubicBezTo>
                      <a:pt x="0" y="78654"/>
                      <a:pt x="78654" y="0"/>
                      <a:pt x="175679" y="0"/>
                    </a:cubicBezTo>
                    <a:cubicBezTo>
                      <a:pt x="272704" y="0"/>
                      <a:pt x="351358" y="78654"/>
                      <a:pt x="351358" y="175679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E37DB89B-7FCC-87DC-B616-279280A14C83}"/>
                  </a:ext>
                </a:extLst>
              </p:cNvPr>
              <p:cNvSpPr/>
              <p:nvPr/>
            </p:nvSpPr>
            <p:spPr>
              <a:xfrm>
                <a:off x="4644542" y="4911737"/>
                <a:ext cx="351358" cy="351358"/>
              </a:xfrm>
              <a:custGeom>
                <a:avLst/>
                <a:gdLst>
                  <a:gd name="connsiteX0" fmla="*/ 351358 w 351358"/>
                  <a:gd name="connsiteY0" fmla="*/ 175679 h 351358"/>
                  <a:gd name="connsiteX1" fmla="*/ 175679 w 351358"/>
                  <a:gd name="connsiteY1" fmla="*/ 351358 h 351358"/>
                  <a:gd name="connsiteX2" fmla="*/ 0 w 351358"/>
                  <a:gd name="connsiteY2" fmla="*/ 175679 h 351358"/>
                  <a:gd name="connsiteX3" fmla="*/ 175679 w 351358"/>
                  <a:gd name="connsiteY3" fmla="*/ 0 h 351358"/>
                  <a:gd name="connsiteX4" fmla="*/ 351358 w 351358"/>
                  <a:gd name="connsiteY4" fmla="*/ 175679 h 351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1358" h="351358">
                    <a:moveTo>
                      <a:pt x="351358" y="175679"/>
                    </a:moveTo>
                    <a:cubicBezTo>
                      <a:pt x="351358" y="272704"/>
                      <a:pt x="272704" y="351358"/>
                      <a:pt x="175679" y="351358"/>
                    </a:cubicBezTo>
                    <a:cubicBezTo>
                      <a:pt x="78654" y="351358"/>
                      <a:pt x="0" y="272704"/>
                      <a:pt x="0" y="175679"/>
                    </a:cubicBezTo>
                    <a:cubicBezTo>
                      <a:pt x="0" y="78654"/>
                      <a:pt x="78654" y="0"/>
                      <a:pt x="175679" y="0"/>
                    </a:cubicBezTo>
                    <a:cubicBezTo>
                      <a:pt x="272704" y="0"/>
                      <a:pt x="351358" y="78654"/>
                      <a:pt x="351358" y="175679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A41C989A-5FC1-167A-9F47-9CE192259FC7}"/>
                  </a:ext>
                </a:extLst>
              </p:cNvPr>
              <p:cNvSpPr/>
              <p:nvPr/>
            </p:nvSpPr>
            <p:spPr>
              <a:xfrm>
                <a:off x="7287806" y="3421341"/>
                <a:ext cx="272186" cy="272186"/>
              </a:xfrm>
              <a:custGeom>
                <a:avLst/>
                <a:gdLst>
                  <a:gd name="connsiteX0" fmla="*/ 272186 w 272186"/>
                  <a:gd name="connsiteY0" fmla="*/ 136093 h 272186"/>
                  <a:gd name="connsiteX1" fmla="*/ 136093 w 272186"/>
                  <a:gd name="connsiteY1" fmla="*/ 272186 h 272186"/>
                  <a:gd name="connsiteX2" fmla="*/ 0 w 272186"/>
                  <a:gd name="connsiteY2" fmla="*/ 136093 h 272186"/>
                  <a:gd name="connsiteX3" fmla="*/ 136093 w 272186"/>
                  <a:gd name="connsiteY3" fmla="*/ 0 h 272186"/>
                  <a:gd name="connsiteX4" fmla="*/ 272186 w 272186"/>
                  <a:gd name="connsiteY4" fmla="*/ 136093 h 272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2186" h="272186">
                    <a:moveTo>
                      <a:pt x="272186" y="136093"/>
                    </a:moveTo>
                    <a:cubicBezTo>
                      <a:pt x="272186" y="211255"/>
                      <a:pt x="211255" y="272186"/>
                      <a:pt x="136093" y="272186"/>
                    </a:cubicBezTo>
                    <a:cubicBezTo>
                      <a:pt x="60931" y="272186"/>
                      <a:pt x="0" y="211255"/>
                      <a:pt x="0" y="136093"/>
                    </a:cubicBezTo>
                    <a:cubicBezTo>
                      <a:pt x="0" y="60931"/>
                      <a:pt x="60931" y="0"/>
                      <a:pt x="136093" y="0"/>
                    </a:cubicBezTo>
                    <a:cubicBezTo>
                      <a:pt x="211256" y="0"/>
                      <a:pt x="272186" y="60931"/>
                      <a:pt x="272186" y="136093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F132BC55-611D-E5AB-7462-AA5DA98AE63A}"/>
                  </a:ext>
                </a:extLst>
              </p:cNvPr>
              <p:cNvSpPr/>
              <p:nvPr/>
            </p:nvSpPr>
            <p:spPr>
              <a:xfrm>
                <a:off x="7665910" y="4444555"/>
                <a:ext cx="244297" cy="244297"/>
              </a:xfrm>
              <a:custGeom>
                <a:avLst/>
                <a:gdLst>
                  <a:gd name="connsiteX0" fmla="*/ 244297 w 244297"/>
                  <a:gd name="connsiteY0" fmla="*/ 122149 h 244297"/>
                  <a:gd name="connsiteX1" fmla="*/ 122149 w 244297"/>
                  <a:gd name="connsiteY1" fmla="*/ 244297 h 244297"/>
                  <a:gd name="connsiteX2" fmla="*/ 0 w 244297"/>
                  <a:gd name="connsiteY2" fmla="*/ 122149 h 244297"/>
                  <a:gd name="connsiteX3" fmla="*/ 122149 w 244297"/>
                  <a:gd name="connsiteY3" fmla="*/ 0 h 244297"/>
                  <a:gd name="connsiteX4" fmla="*/ 244297 w 244297"/>
                  <a:gd name="connsiteY4" fmla="*/ 122149 h 24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297" h="244297">
                    <a:moveTo>
                      <a:pt x="244297" y="122149"/>
                    </a:moveTo>
                    <a:cubicBezTo>
                      <a:pt x="244297" y="189610"/>
                      <a:pt x="189610" y="244297"/>
                      <a:pt x="122149" y="244297"/>
                    </a:cubicBezTo>
                    <a:cubicBezTo>
                      <a:pt x="54688" y="244297"/>
                      <a:pt x="0" y="189610"/>
                      <a:pt x="0" y="122149"/>
                    </a:cubicBezTo>
                    <a:cubicBezTo>
                      <a:pt x="0" y="54688"/>
                      <a:pt x="54688" y="0"/>
                      <a:pt x="122149" y="0"/>
                    </a:cubicBezTo>
                    <a:cubicBezTo>
                      <a:pt x="189610" y="0"/>
                      <a:pt x="244297" y="54688"/>
                      <a:pt x="244297" y="122149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0B0F1408-6E4F-0B84-C0B9-45DBE3325671}"/>
                  </a:ext>
                </a:extLst>
              </p:cNvPr>
              <p:cNvSpPr/>
              <p:nvPr/>
            </p:nvSpPr>
            <p:spPr>
              <a:xfrm>
                <a:off x="9971189" y="673646"/>
                <a:ext cx="244297" cy="244297"/>
              </a:xfrm>
              <a:custGeom>
                <a:avLst/>
                <a:gdLst>
                  <a:gd name="connsiteX0" fmla="*/ 244297 w 244297"/>
                  <a:gd name="connsiteY0" fmla="*/ 122149 h 244297"/>
                  <a:gd name="connsiteX1" fmla="*/ 122148 w 244297"/>
                  <a:gd name="connsiteY1" fmla="*/ 244297 h 244297"/>
                  <a:gd name="connsiteX2" fmla="*/ -1 w 244297"/>
                  <a:gd name="connsiteY2" fmla="*/ 122149 h 244297"/>
                  <a:gd name="connsiteX3" fmla="*/ 122148 w 244297"/>
                  <a:gd name="connsiteY3" fmla="*/ 0 h 244297"/>
                  <a:gd name="connsiteX4" fmla="*/ 244297 w 244297"/>
                  <a:gd name="connsiteY4" fmla="*/ 122149 h 24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297" h="244297">
                    <a:moveTo>
                      <a:pt x="244297" y="122149"/>
                    </a:moveTo>
                    <a:cubicBezTo>
                      <a:pt x="244297" y="189609"/>
                      <a:pt x="189609" y="244297"/>
                      <a:pt x="122148" y="244297"/>
                    </a:cubicBezTo>
                    <a:cubicBezTo>
                      <a:pt x="54687" y="244297"/>
                      <a:pt x="-1" y="189609"/>
                      <a:pt x="-1" y="122149"/>
                    </a:cubicBezTo>
                    <a:cubicBezTo>
                      <a:pt x="-1" y="54688"/>
                      <a:pt x="54687" y="0"/>
                      <a:pt x="122148" y="0"/>
                    </a:cubicBezTo>
                    <a:cubicBezTo>
                      <a:pt x="189609" y="0"/>
                      <a:pt x="244297" y="54688"/>
                      <a:pt x="244297" y="122149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866C9060-172D-421B-A448-04E81F08B56F}"/>
                  </a:ext>
                </a:extLst>
              </p:cNvPr>
              <p:cNvSpPr/>
              <p:nvPr/>
            </p:nvSpPr>
            <p:spPr>
              <a:xfrm>
                <a:off x="9810369" y="5208612"/>
                <a:ext cx="244297" cy="244297"/>
              </a:xfrm>
              <a:custGeom>
                <a:avLst/>
                <a:gdLst>
                  <a:gd name="connsiteX0" fmla="*/ 244297 w 244297"/>
                  <a:gd name="connsiteY0" fmla="*/ 122149 h 244297"/>
                  <a:gd name="connsiteX1" fmla="*/ 122148 w 244297"/>
                  <a:gd name="connsiteY1" fmla="*/ 244298 h 244297"/>
                  <a:gd name="connsiteX2" fmla="*/ 0 w 244297"/>
                  <a:gd name="connsiteY2" fmla="*/ 122149 h 244297"/>
                  <a:gd name="connsiteX3" fmla="*/ 122148 w 244297"/>
                  <a:gd name="connsiteY3" fmla="*/ 0 h 244297"/>
                  <a:gd name="connsiteX4" fmla="*/ 244297 w 244297"/>
                  <a:gd name="connsiteY4" fmla="*/ 122149 h 24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297" h="244297">
                    <a:moveTo>
                      <a:pt x="244297" y="122149"/>
                    </a:moveTo>
                    <a:cubicBezTo>
                      <a:pt x="244297" y="189610"/>
                      <a:pt x="189609" y="244298"/>
                      <a:pt x="122148" y="244298"/>
                    </a:cubicBezTo>
                    <a:cubicBezTo>
                      <a:pt x="54687" y="244298"/>
                      <a:pt x="0" y="189610"/>
                      <a:pt x="0" y="122149"/>
                    </a:cubicBezTo>
                    <a:cubicBezTo>
                      <a:pt x="0" y="54688"/>
                      <a:pt x="54687" y="0"/>
                      <a:pt x="122148" y="0"/>
                    </a:cubicBezTo>
                    <a:cubicBezTo>
                      <a:pt x="189609" y="0"/>
                      <a:pt x="244297" y="54688"/>
                      <a:pt x="244297" y="122149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687D62B1-1F00-7F9D-8CDF-2CC31A3B83D2}"/>
                  </a:ext>
                </a:extLst>
              </p:cNvPr>
              <p:cNvSpPr/>
              <p:nvPr/>
            </p:nvSpPr>
            <p:spPr>
              <a:xfrm>
                <a:off x="2976372" y="5752338"/>
                <a:ext cx="210769" cy="210769"/>
              </a:xfrm>
              <a:custGeom>
                <a:avLst/>
                <a:gdLst>
                  <a:gd name="connsiteX0" fmla="*/ 210769 w 210769"/>
                  <a:gd name="connsiteY0" fmla="*/ 105384 h 210769"/>
                  <a:gd name="connsiteX1" fmla="*/ 105385 w 210769"/>
                  <a:gd name="connsiteY1" fmla="*/ 210769 h 210769"/>
                  <a:gd name="connsiteX2" fmla="*/ 0 w 210769"/>
                  <a:gd name="connsiteY2" fmla="*/ 105384 h 210769"/>
                  <a:gd name="connsiteX3" fmla="*/ 105385 w 210769"/>
                  <a:gd name="connsiteY3" fmla="*/ 0 h 210769"/>
                  <a:gd name="connsiteX4" fmla="*/ 210769 w 210769"/>
                  <a:gd name="connsiteY4" fmla="*/ 105384 h 210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0769" h="210769">
                    <a:moveTo>
                      <a:pt x="210769" y="105384"/>
                    </a:moveTo>
                    <a:cubicBezTo>
                      <a:pt x="210769" y="163587"/>
                      <a:pt x="163587" y="210769"/>
                      <a:pt x="105385" y="210769"/>
                    </a:cubicBezTo>
                    <a:cubicBezTo>
                      <a:pt x="47182" y="210769"/>
                      <a:pt x="0" y="163587"/>
                      <a:pt x="0" y="105384"/>
                    </a:cubicBezTo>
                    <a:cubicBezTo>
                      <a:pt x="0" y="47182"/>
                      <a:pt x="47182" y="0"/>
                      <a:pt x="105385" y="0"/>
                    </a:cubicBezTo>
                    <a:cubicBezTo>
                      <a:pt x="163587" y="0"/>
                      <a:pt x="210769" y="47182"/>
                      <a:pt x="210769" y="105384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EEBA193B-1B99-BAFA-59F5-3DE8029C382F}"/>
                  </a:ext>
                </a:extLst>
              </p:cNvPr>
              <p:cNvSpPr/>
              <p:nvPr/>
            </p:nvSpPr>
            <p:spPr>
              <a:xfrm>
                <a:off x="7177354" y="185089"/>
                <a:ext cx="152704" cy="152704"/>
              </a:xfrm>
              <a:custGeom>
                <a:avLst/>
                <a:gdLst>
                  <a:gd name="connsiteX0" fmla="*/ 152705 w 152704"/>
                  <a:gd name="connsiteY0" fmla="*/ 76352 h 152704"/>
                  <a:gd name="connsiteX1" fmla="*/ 76352 w 152704"/>
                  <a:gd name="connsiteY1" fmla="*/ 152705 h 152704"/>
                  <a:gd name="connsiteX2" fmla="*/ 0 w 152704"/>
                  <a:gd name="connsiteY2" fmla="*/ 76352 h 152704"/>
                  <a:gd name="connsiteX3" fmla="*/ 76352 w 152704"/>
                  <a:gd name="connsiteY3" fmla="*/ 0 h 152704"/>
                  <a:gd name="connsiteX4" fmla="*/ 152705 w 152704"/>
                  <a:gd name="connsiteY4" fmla="*/ 76352 h 152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704" h="152704">
                    <a:moveTo>
                      <a:pt x="152705" y="76352"/>
                    </a:moveTo>
                    <a:cubicBezTo>
                      <a:pt x="152705" y="118521"/>
                      <a:pt x="118521" y="152705"/>
                      <a:pt x="76352" y="152705"/>
                    </a:cubicBezTo>
                    <a:cubicBezTo>
                      <a:pt x="34184" y="152705"/>
                      <a:pt x="0" y="118521"/>
                      <a:pt x="0" y="76352"/>
                    </a:cubicBezTo>
                    <a:cubicBezTo>
                      <a:pt x="0" y="34184"/>
                      <a:pt x="34184" y="0"/>
                      <a:pt x="76352" y="0"/>
                    </a:cubicBezTo>
                    <a:cubicBezTo>
                      <a:pt x="118520" y="0"/>
                      <a:pt x="152705" y="34184"/>
                      <a:pt x="152705" y="76352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FDA803A9-E1C4-F036-4064-59728C5B6F95}"/>
                  </a:ext>
                </a:extLst>
              </p:cNvPr>
              <p:cNvSpPr/>
              <p:nvPr/>
            </p:nvSpPr>
            <p:spPr>
              <a:xfrm>
                <a:off x="2429370" y="1742312"/>
                <a:ext cx="152704" cy="152704"/>
              </a:xfrm>
              <a:custGeom>
                <a:avLst/>
                <a:gdLst>
                  <a:gd name="connsiteX0" fmla="*/ 152705 w 152704"/>
                  <a:gd name="connsiteY0" fmla="*/ 76352 h 152704"/>
                  <a:gd name="connsiteX1" fmla="*/ 76352 w 152704"/>
                  <a:gd name="connsiteY1" fmla="*/ 152705 h 152704"/>
                  <a:gd name="connsiteX2" fmla="*/ 0 w 152704"/>
                  <a:gd name="connsiteY2" fmla="*/ 76352 h 152704"/>
                  <a:gd name="connsiteX3" fmla="*/ 76352 w 152704"/>
                  <a:gd name="connsiteY3" fmla="*/ 0 h 152704"/>
                  <a:gd name="connsiteX4" fmla="*/ 152705 w 152704"/>
                  <a:gd name="connsiteY4" fmla="*/ 76352 h 152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704" h="152704">
                    <a:moveTo>
                      <a:pt x="152705" y="76352"/>
                    </a:moveTo>
                    <a:cubicBezTo>
                      <a:pt x="152705" y="118521"/>
                      <a:pt x="118521" y="152705"/>
                      <a:pt x="76352" y="152705"/>
                    </a:cubicBezTo>
                    <a:cubicBezTo>
                      <a:pt x="34184" y="152705"/>
                      <a:pt x="0" y="118521"/>
                      <a:pt x="0" y="76352"/>
                    </a:cubicBezTo>
                    <a:cubicBezTo>
                      <a:pt x="0" y="34184"/>
                      <a:pt x="34184" y="0"/>
                      <a:pt x="76352" y="0"/>
                    </a:cubicBezTo>
                    <a:cubicBezTo>
                      <a:pt x="118521" y="0"/>
                      <a:pt x="152705" y="34184"/>
                      <a:pt x="152705" y="76352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图形 2">
            <a:extLst>
              <a:ext uri="{FF2B5EF4-FFF2-40B4-BE49-F238E27FC236}">
                <a16:creationId xmlns:a16="http://schemas.microsoft.com/office/drawing/2014/main" id="{95485A91-E866-0AE0-5EEB-0CE371BD3091}"/>
              </a:ext>
            </a:extLst>
          </p:cNvPr>
          <p:cNvGrpSpPr/>
          <p:nvPr/>
        </p:nvGrpSpPr>
        <p:grpSpPr>
          <a:xfrm>
            <a:off x="2326965" y="5174082"/>
            <a:ext cx="1993883" cy="1068205"/>
            <a:chOff x="4145662" y="5174082"/>
            <a:chExt cx="1495412" cy="1068205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0790B315-9697-4399-61EB-A02DA602CACD}"/>
                </a:ext>
              </a:extLst>
            </p:cNvPr>
            <p:cNvSpPr/>
            <p:nvPr/>
          </p:nvSpPr>
          <p:spPr>
            <a:xfrm>
              <a:off x="4145662" y="5174082"/>
              <a:ext cx="1495412" cy="1068205"/>
            </a:xfrm>
            <a:custGeom>
              <a:avLst/>
              <a:gdLst>
                <a:gd name="connsiteX0" fmla="*/ 147902 w 1495412"/>
                <a:gd name="connsiteY0" fmla="*/ 843813 h 1068205"/>
                <a:gd name="connsiteX1" fmla="*/ 61530 w 1495412"/>
                <a:gd name="connsiteY1" fmla="*/ 703833 h 1068205"/>
                <a:gd name="connsiteX2" fmla="*/ 36 w 1495412"/>
                <a:gd name="connsiteY2" fmla="*/ 517448 h 1068205"/>
                <a:gd name="connsiteX3" fmla="*/ 156170 w 1495412"/>
                <a:gd name="connsiteY3" fmla="*/ 356209 h 1068205"/>
                <a:gd name="connsiteX4" fmla="*/ 317447 w 1495412"/>
                <a:gd name="connsiteY4" fmla="*/ 440524 h 1068205"/>
                <a:gd name="connsiteX5" fmla="*/ 483982 w 1495412"/>
                <a:gd name="connsiteY5" fmla="*/ 295211 h 1068205"/>
                <a:gd name="connsiteX6" fmla="*/ 583843 w 1495412"/>
                <a:gd name="connsiteY6" fmla="*/ 327367 h 1068205"/>
                <a:gd name="connsiteX7" fmla="*/ 633449 w 1495412"/>
                <a:gd name="connsiteY7" fmla="*/ 80594 h 1068205"/>
                <a:gd name="connsiteX8" fmla="*/ 821891 w 1495412"/>
                <a:gd name="connsiteY8" fmla="*/ 9918 h 1068205"/>
                <a:gd name="connsiteX9" fmla="*/ 903845 w 1495412"/>
                <a:gd name="connsiteY9" fmla="*/ 113283 h 1068205"/>
                <a:gd name="connsiteX10" fmla="*/ 914551 w 1495412"/>
                <a:gd name="connsiteY10" fmla="*/ 248500 h 1068205"/>
                <a:gd name="connsiteX11" fmla="*/ 895005 w 1495412"/>
                <a:gd name="connsiteY11" fmla="*/ 356628 h 1068205"/>
                <a:gd name="connsiteX12" fmla="*/ 1137740 w 1495412"/>
                <a:gd name="connsiteY12" fmla="*/ 297078 h 1068205"/>
                <a:gd name="connsiteX13" fmla="*/ 1135150 w 1495412"/>
                <a:gd name="connsiteY13" fmla="*/ 502399 h 1068205"/>
                <a:gd name="connsiteX14" fmla="*/ 1476945 w 1495412"/>
                <a:gd name="connsiteY14" fmla="*/ 556005 h 1068205"/>
                <a:gd name="connsiteX15" fmla="*/ 1370531 w 1495412"/>
                <a:gd name="connsiteY15" fmla="*/ 868311 h 1068205"/>
                <a:gd name="connsiteX16" fmla="*/ 375778 w 1495412"/>
                <a:gd name="connsiteY16" fmla="*/ 980135 h 1068205"/>
                <a:gd name="connsiteX17" fmla="*/ 210196 w 1495412"/>
                <a:gd name="connsiteY17" fmla="*/ 905268 h 1068205"/>
                <a:gd name="connsiteX18" fmla="*/ 147902 w 1495412"/>
                <a:gd name="connsiteY18" fmla="*/ 843813 h 1068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95412" h="1068205">
                  <a:moveTo>
                    <a:pt x="147902" y="843813"/>
                  </a:moveTo>
                  <a:cubicBezTo>
                    <a:pt x="113879" y="801369"/>
                    <a:pt x="87209" y="752144"/>
                    <a:pt x="61530" y="703833"/>
                  </a:cubicBezTo>
                  <a:cubicBezTo>
                    <a:pt x="30478" y="645388"/>
                    <a:pt x="-1221" y="583628"/>
                    <a:pt x="36" y="517448"/>
                  </a:cubicBezTo>
                  <a:cubicBezTo>
                    <a:pt x="1674" y="433323"/>
                    <a:pt x="74712" y="360666"/>
                    <a:pt x="156170" y="356209"/>
                  </a:cubicBezTo>
                  <a:cubicBezTo>
                    <a:pt x="199414" y="353847"/>
                    <a:pt x="325982" y="377469"/>
                    <a:pt x="317447" y="440524"/>
                  </a:cubicBezTo>
                  <a:cubicBezTo>
                    <a:pt x="327849" y="363600"/>
                    <a:pt x="403934" y="289267"/>
                    <a:pt x="483982" y="295211"/>
                  </a:cubicBezTo>
                  <a:cubicBezTo>
                    <a:pt x="519073" y="297801"/>
                    <a:pt x="552143" y="312051"/>
                    <a:pt x="583843" y="327367"/>
                  </a:cubicBezTo>
                  <a:cubicBezTo>
                    <a:pt x="575803" y="240880"/>
                    <a:pt x="582966" y="154889"/>
                    <a:pt x="633449" y="80594"/>
                  </a:cubicBezTo>
                  <a:cubicBezTo>
                    <a:pt x="674368" y="20319"/>
                    <a:pt x="755255" y="-19533"/>
                    <a:pt x="821891" y="9918"/>
                  </a:cubicBezTo>
                  <a:cubicBezTo>
                    <a:pt x="863420" y="28282"/>
                    <a:pt x="891233" y="69659"/>
                    <a:pt x="903845" y="113283"/>
                  </a:cubicBezTo>
                  <a:cubicBezTo>
                    <a:pt x="916456" y="156908"/>
                    <a:pt x="915884" y="203123"/>
                    <a:pt x="914551" y="248500"/>
                  </a:cubicBezTo>
                  <a:cubicBezTo>
                    <a:pt x="913484" y="285419"/>
                    <a:pt x="911655" y="323633"/>
                    <a:pt x="895005" y="356628"/>
                  </a:cubicBezTo>
                  <a:cubicBezTo>
                    <a:pt x="935925" y="275437"/>
                    <a:pt x="1067636" y="209295"/>
                    <a:pt x="1137740" y="297078"/>
                  </a:cubicBezTo>
                  <a:cubicBezTo>
                    <a:pt x="1183346" y="354189"/>
                    <a:pt x="1174431" y="440791"/>
                    <a:pt x="1135150" y="502399"/>
                  </a:cubicBezTo>
                  <a:cubicBezTo>
                    <a:pt x="1225485" y="398729"/>
                    <a:pt x="1422690" y="429628"/>
                    <a:pt x="1476945" y="556005"/>
                  </a:cubicBezTo>
                  <a:cubicBezTo>
                    <a:pt x="1532419" y="685202"/>
                    <a:pt x="1452942" y="782662"/>
                    <a:pt x="1370531" y="868311"/>
                  </a:cubicBezTo>
                  <a:cubicBezTo>
                    <a:pt x="1102803" y="1146631"/>
                    <a:pt x="711935" y="1084147"/>
                    <a:pt x="375778" y="980135"/>
                  </a:cubicBezTo>
                  <a:cubicBezTo>
                    <a:pt x="317600" y="962151"/>
                    <a:pt x="258888" y="941844"/>
                    <a:pt x="210196" y="905268"/>
                  </a:cubicBezTo>
                  <a:cubicBezTo>
                    <a:pt x="186650" y="887513"/>
                    <a:pt x="166228" y="866634"/>
                    <a:pt x="147902" y="843813"/>
                  </a:cubicBezTo>
                  <a:close/>
                </a:path>
              </a:pathLst>
            </a:custGeom>
            <a:solidFill>
              <a:srgbClr val="72A344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7B9714D-BF9C-5C82-46AC-E273934FF81D}"/>
                </a:ext>
              </a:extLst>
            </p:cNvPr>
            <p:cNvSpPr/>
            <p:nvPr/>
          </p:nvSpPr>
          <p:spPr>
            <a:xfrm>
              <a:off x="4221789" y="5287483"/>
              <a:ext cx="1328138" cy="948654"/>
            </a:xfrm>
            <a:custGeom>
              <a:avLst/>
              <a:gdLst>
                <a:gd name="connsiteX0" fmla="*/ 131326 w 1328138"/>
                <a:gd name="connsiteY0" fmla="*/ 749500 h 948654"/>
                <a:gd name="connsiteX1" fmla="*/ 54631 w 1328138"/>
                <a:gd name="connsiteY1" fmla="*/ 625179 h 948654"/>
                <a:gd name="connsiteX2" fmla="*/ 34 w 1328138"/>
                <a:gd name="connsiteY2" fmla="*/ 459635 h 948654"/>
                <a:gd name="connsiteX3" fmla="*/ 138718 w 1328138"/>
                <a:gd name="connsiteY3" fmla="*/ 316417 h 948654"/>
                <a:gd name="connsiteX4" fmla="*/ 281974 w 1328138"/>
                <a:gd name="connsiteY4" fmla="*/ 391283 h 948654"/>
                <a:gd name="connsiteX5" fmla="*/ 429878 w 1328138"/>
                <a:gd name="connsiteY5" fmla="*/ 262201 h 948654"/>
                <a:gd name="connsiteX6" fmla="*/ 518575 w 1328138"/>
                <a:gd name="connsiteY6" fmla="*/ 290737 h 948654"/>
                <a:gd name="connsiteX7" fmla="*/ 562618 w 1328138"/>
                <a:gd name="connsiteY7" fmla="*/ 71586 h 948654"/>
                <a:gd name="connsiteX8" fmla="*/ 729991 w 1328138"/>
                <a:gd name="connsiteY8" fmla="*/ 8797 h 948654"/>
                <a:gd name="connsiteX9" fmla="*/ 802763 w 1328138"/>
                <a:gd name="connsiteY9" fmla="*/ 100580 h 948654"/>
                <a:gd name="connsiteX10" fmla="*/ 812249 w 1328138"/>
                <a:gd name="connsiteY10" fmla="*/ 220671 h 948654"/>
                <a:gd name="connsiteX11" fmla="*/ 794914 w 1328138"/>
                <a:gd name="connsiteY11" fmla="*/ 316722 h 948654"/>
                <a:gd name="connsiteX12" fmla="*/ 1010484 w 1328138"/>
                <a:gd name="connsiteY12" fmla="*/ 263839 h 948654"/>
                <a:gd name="connsiteX13" fmla="*/ 1008198 w 1328138"/>
                <a:gd name="connsiteY13" fmla="*/ 446186 h 948654"/>
                <a:gd name="connsiteX14" fmla="*/ 1311740 w 1328138"/>
                <a:gd name="connsiteY14" fmla="*/ 493772 h 948654"/>
                <a:gd name="connsiteX15" fmla="*/ 1217252 w 1328138"/>
                <a:gd name="connsiteY15" fmla="*/ 771140 h 948654"/>
                <a:gd name="connsiteX16" fmla="*/ 333790 w 1328138"/>
                <a:gd name="connsiteY16" fmla="*/ 870429 h 948654"/>
                <a:gd name="connsiteX17" fmla="*/ 186724 w 1328138"/>
                <a:gd name="connsiteY17" fmla="*/ 803945 h 948654"/>
                <a:gd name="connsiteX18" fmla="*/ 131326 w 1328138"/>
                <a:gd name="connsiteY18" fmla="*/ 749500 h 948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8138" h="948654">
                  <a:moveTo>
                    <a:pt x="131326" y="749500"/>
                  </a:moveTo>
                  <a:cubicBezTo>
                    <a:pt x="101113" y="711819"/>
                    <a:pt x="77415" y="668080"/>
                    <a:pt x="54631" y="625179"/>
                  </a:cubicBezTo>
                  <a:cubicBezTo>
                    <a:pt x="27046" y="573287"/>
                    <a:pt x="-1110" y="518423"/>
                    <a:pt x="34" y="459635"/>
                  </a:cubicBezTo>
                  <a:cubicBezTo>
                    <a:pt x="1481" y="384920"/>
                    <a:pt x="66328" y="320379"/>
                    <a:pt x="138718" y="316417"/>
                  </a:cubicBezTo>
                  <a:cubicBezTo>
                    <a:pt x="177122" y="314322"/>
                    <a:pt x="289517" y="335315"/>
                    <a:pt x="281974" y="391283"/>
                  </a:cubicBezTo>
                  <a:cubicBezTo>
                    <a:pt x="291194" y="322970"/>
                    <a:pt x="358783" y="256943"/>
                    <a:pt x="429878" y="262201"/>
                  </a:cubicBezTo>
                  <a:cubicBezTo>
                    <a:pt x="461044" y="264525"/>
                    <a:pt x="490419" y="277136"/>
                    <a:pt x="518575" y="290737"/>
                  </a:cubicBezTo>
                  <a:cubicBezTo>
                    <a:pt x="511412" y="213928"/>
                    <a:pt x="517813" y="137576"/>
                    <a:pt x="562618" y="71586"/>
                  </a:cubicBezTo>
                  <a:cubicBezTo>
                    <a:pt x="598966" y="18056"/>
                    <a:pt x="670784" y="-17339"/>
                    <a:pt x="729991" y="8797"/>
                  </a:cubicBezTo>
                  <a:cubicBezTo>
                    <a:pt x="766872" y="25104"/>
                    <a:pt x="791561" y="61833"/>
                    <a:pt x="802763" y="100580"/>
                  </a:cubicBezTo>
                  <a:cubicBezTo>
                    <a:pt x="813964" y="139328"/>
                    <a:pt x="813431" y="180362"/>
                    <a:pt x="812249" y="220671"/>
                  </a:cubicBezTo>
                  <a:cubicBezTo>
                    <a:pt x="811297" y="253475"/>
                    <a:pt x="809659" y="287423"/>
                    <a:pt x="794914" y="316722"/>
                  </a:cubicBezTo>
                  <a:cubicBezTo>
                    <a:pt x="831261" y="244598"/>
                    <a:pt x="948228" y="185886"/>
                    <a:pt x="1010484" y="263839"/>
                  </a:cubicBezTo>
                  <a:cubicBezTo>
                    <a:pt x="1050984" y="314550"/>
                    <a:pt x="1043097" y="391474"/>
                    <a:pt x="1008198" y="446186"/>
                  </a:cubicBezTo>
                  <a:cubicBezTo>
                    <a:pt x="1088436" y="354098"/>
                    <a:pt x="1263544" y="381568"/>
                    <a:pt x="1311740" y="493772"/>
                  </a:cubicBezTo>
                  <a:cubicBezTo>
                    <a:pt x="1361004" y="608530"/>
                    <a:pt x="1290405" y="695055"/>
                    <a:pt x="1217252" y="771140"/>
                  </a:cubicBezTo>
                  <a:cubicBezTo>
                    <a:pt x="979470" y="1018295"/>
                    <a:pt x="632341" y="962822"/>
                    <a:pt x="333790" y="870429"/>
                  </a:cubicBezTo>
                  <a:cubicBezTo>
                    <a:pt x="282126" y="854427"/>
                    <a:pt x="229967" y="836406"/>
                    <a:pt x="186724" y="803945"/>
                  </a:cubicBezTo>
                  <a:cubicBezTo>
                    <a:pt x="165731" y="788323"/>
                    <a:pt x="147595" y="769807"/>
                    <a:pt x="131326" y="749500"/>
                  </a:cubicBezTo>
                  <a:close/>
                </a:path>
              </a:pathLst>
            </a:custGeom>
            <a:solidFill>
              <a:srgbClr val="638D3C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5" name="图形 2">
            <a:extLst>
              <a:ext uri="{FF2B5EF4-FFF2-40B4-BE49-F238E27FC236}">
                <a16:creationId xmlns:a16="http://schemas.microsoft.com/office/drawing/2014/main" id="{F525FE09-E07F-60E7-35B2-A561E0FF5363}"/>
              </a:ext>
            </a:extLst>
          </p:cNvPr>
          <p:cNvGrpSpPr/>
          <p:nvPr/>
        </p:nvGrpSpPr>
        <p:grpSpPr>
          <a:xfrm>
            <a:off x="8405335" y="5215803"/>
            <a:ext cx="1753292" cy="931116"/>
            <a:chOff x="7523710" y="5215803"/>
            <a:chExt cx="1314969" cy="931116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7A566873-1109-26FB-9BE2-5B472B4C6093}"/>
                </a:ext>
              </a:extLst>
            </p:cNvPr>
            <p:cNvSpPr/>
            <p:nvPr/>
          </p:nvSpPr>
          <p:spPr>
            <a:xfrm>
              <a:off x="7523710" y="5215803"/>
              <a:ext cx="1314969" cy="931116"/>
            </a:xfrm>
            <a:custGeom>
              <a:avLst/>
              <a:gdLst>
                <a:gd name="connsiteX0" fmla="*/ 199540 w 1314969"/>
                <a:gd name="connsiteY0" fmla="*/ 859241 h 931116"/>
                <a:gd name="connsiteX1" fmla="*/ 95718 w 1314969"/>
                <a:gd name="connsiteY1" fmla="*/ 757819 h 931116"/>
                <a:gd name="connsiteX2" fmla="*/ 3325 w 1314969"/>
                <a:gd name="connsiteY2" fmla="*/ 611363 h 931116"/>
                <a:gd name="connsiteX3" fmla="*/ 102576 w 1314969"/>
                <a:gd name="connsiteY3" fmla="*/ 440027 h 931116"/>
                <a:gd name="connsiteX4" fmla="*/ 258633 w 1314969"/>
                <a:gd name="connsiteY4" fmla="*/ 477784 h 931116"/>
                <a:gd name="connsiteX5" fmla="*/ 370190 w 1314969"/>
                <a:gd name="connsiteY5" fmla="*/ 317840 h 931116"/>
                <a:gd name="connsiteX6" fmla="*/ 462545 w 1314969"/>
                <a:gd name="connsiteY6" fmla="*/ 324051 h 931116"/>
                <a:gd name="connsiteX7" fmla="*/ 452372 w 1314969"/>
                <a:gd name="connsiteY7" fmla="*/ 102195 h 931116"/>
                <a:gd name="connsiteX8" fmla="*/ 598600 w 1314969"/>
                <a:gd name="connsiteY8" fmla="*/ 1496 h 931116"/>
                <a:gd name="connsiteX9" fmla="*/ 690802 w 1314969"/>
                <a:gd name="connsiteY9" fmla="*/ 72476 h 931116"/>
                <a:gd name="connsiteX10" fmla="*/ 728826 w 1314969"/>
                <a:gd name="connsiteY10" fmla="*/ 185938 h 931116"/>
                <a:gd name="connsiteX11" fmla="*/ 735188 w 1314969"/>
                <a:gd name="connsiteY11" fmla="*/ 282674 h 931116"/>
                <a:gd name="connsiteX12" fmla="*/ 930298 w 1314969"/>
                <a:gd name="connsiteY12" fmla="*/ 179918 h 931116"/>
                <a:gd name="connsiteX13" fmla="*/ 971903 w 1314969"/>
                <a:gd name="connsiteY13" fmla="*/ 356245 h 931116"/>
                <a:gd name="connsiteX14" fmla="*/ 1275942 w 1314969"/>
                <a:gd name="connsiteY14" fmla="*/ 329194 h 931116"/>
                <a:gd name="connsiteX15" fmla="*/ 1251481 w 1314969"/>
                <a:gd name="connsiteY15" fmla="*/ 619250 h 931116"/>
                <a:gd name="connsiteX16" fmla="*/ 423759 w 1314969"/>
                <a:gd name="connsiteY16" fmla="*/ 927212 h 931116"/>
                <a:gd name="connsiteX17" fmla="*/ 266025 w 1314969"/>
                <a:gd name="connsiteY17" fmla="*/ 898446 h 931116"/>
                <a:gd name="connsiteX18" fmla="*/ 199540 w 1314969"/>
                <a:gd name="connsiteY18" fmla="*/ 859241 h 931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14969" h="931116">
                  <a:moveTo>
                    <a:pt x="199540" y="859241"/>
                  </a:moveTo>
                  <a:cubicBezTo>
                    <a:pt x="161364" y="830171"/>
                    <a:pt x="128026" y="793710"/>
                    <a:pt x="95718" y="757819"/>
                  </a:cubicBezTo>
                  <a:cubicBezTo>
                    <a:pt x="56665" y="714423"/>
                    <a:pt x="16356" y="668284"/>
                    <a:pt x="3325" y="611363"/>
                  </a:cubicBezTo>
                  <a:cubicBezTo>
                    <a:pt x="-13210" y="539011"/>
                    <a:pt x="33805" y="461211"/>
                    <a:pt x="102576" y="440027"/>
                  </a:cubicBezTo>
                  <a:cubicBezTo>
                    <a:pt x="139114" y="428788"/>
                    <a:pt x="252499" y="422006"/>
                    <a:pt x="258633" y="477784"/>
                  </a:cubicBezTo>
                  <a:cubicBezTo>
                    <a:pt x="251128" y="409738"/>
                    <a:pt x="300391" y="329842"/>
                    <a:pt x="370190" y="317840"/>
                  </a:cubicBezTo>
                  <a:cubicBezTo>
                    <a:pt x="400785" y="312583"/>
                    <a:pt x="432141" y="317688"/>
                    <a:pt x="462545" y="324051"/>
                  </a:cubicBezTo>
                  <a:cubicBezTo>
                    <a:pt x="437208" y="251699"/>
                    <a:pt x="425016" y="176603"/>
                    <a:pt x="452372" y="102195"/>
                  </a:cubicBezTo>
                  <a:cubicBezTo>
                    <a:pt x="474546" y="41882"/>
                    <a:pt x="535277" y="-9515"/>
                    <a:pt x="598600" y="1496"/>
                  </a:cubicBezTo>
                  <a:cubicBezTo>
                    <a:pt x="638071" y="8354"/>
                    <a:pt x="670723" y="37844"/>
                    <a:pt x="690802" y="72476"/>
                  </a:cubicBezTo>
                  <a:cubicBezTo>
                    <a:pt x="710881" y="107147"/>
                    <a:pt x="720253" y="146809"/>
                    <a:pt x="728826" y="185938"/>
                  </a:cubicBezTo>
                  <a:cubicBezTo>
                    <a:pt x="735798" y="217790"/>
                    <a:pt x="742389" y="250898"/>
                    <a:pt x="735188" y="282674"/>
                  </a:cubicBezTo>
                  <a:cubicBezTo>
                    <a:pt x="752905" y="204417"/>
                    <a:pt x="851546" y="119720"/>
                    <a:pt x="930298" y="179918"/>
                  </a:cubicBezTo>
                  <a:cubicBezTo>
                    <a:pt x="981505" y="219085"/>
                    <a:pt x="992363" y="295133"/>
                    <a:pt x="971903" y="356245"/>
                  </a:cubicBezTo>
                  <a:cubicBezTo>
                    <a:pt x="1027111" y="248194"/>
                    <a:pt x="1202523" y="232611"/>
                    <a:pt x="1275942" y="329194"/>
                  </a:cubicBezTo>
                  <a:cubicBezTo>
                    <a:pt x="1350998" y="427950"/>
                    <a:pt x="1303755" y="528343"/>
                    <a:pt x="1251481" y="619250"/>
                  </a:cubicBezTo>
                  <a:cubicBezTo>
                    <a:pt x="1081670" y="914639"/>
                    <a:pt x="733741" y="944547"/>
                    <a:pt x="423759" y="927212"/>
                  </a:cubicBezTo>
                  <a:cubicBezTo>
                    <a:pt x="370114" y="924202"/>
                    <a:pt x="315517" y="919363"/>
                    <a:pt x="266025" y="898446"/>
                  </a:cubicBezTo>
                  <a:cubicBezTo>
                    <a:pt x="242060" y="888426"/>
                    <a:pt x="220114" y="874900"/>
                    <a:pt x="199540" y="859241"/>
                  </a:cubicBezTo>
                  <a:close/>
                </a:path>
              </a:pathLst>
            </a:custGeom>
            <a:solidFill>
              <a:srgbClr val="72A344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8C995F58-1BE7-C491-1538-099EF103B6AE}"/>
                </a:ext>
              </a:extLst>
            </p:cNvPr>
            <p:cNvSpPr/>
            <p:nvPr/>
          </p:nvSpPr>
          <p:spPr>
            <a:xfrm>
              <a:off x="7601075" y="5315608"/>
              <a:ext cx="1167824" cy="826973"/>
            </a:xfrm>
            <a:custGeom>
              <a:avLst/>
              <a:gdLst>
                <a:gd name="connsiteX0" fmla="*/ 177230 w 1167824"/>
                <a:gd name="connsiteY0" fmla="*/ 763094 h 826973"/>
                <a:gd name="connsiteX1" fmla="*/ 85028 w 1167824"/>
                <a:gd name="connsiteY1" fmla="*/ 673025 h 826973"/>
                <a:gd name="connsiteX2" fmla="*/ 2961 w 1167824"/>
                <a:gd name="connsiteY2" fmla="*/ 542952 h 826973"/>
                <a:gd name="connsiteX3" fmla="*/ 91124 w 1167824"/>
                <a:gd name="connsiteY3" fmla="*/ 390780 h 826973"/>
                <a:gd name="connsiteX4" fmla="*/ 229732 w 1167824"/>
                <a:gd name="connsiteY4" fmla="*/ 424309 h 826973"/>
                <a:gd name="connsiteX5" fmla="*/ 328792 w 1167824"/>
                <a:gd name="connsiteY5" fmla="*/ 282272 h 826973"/>
                <a:gd name="connsiteX6" fmla="*/ 410783 w 1167824"/>
                <a:gd name="connsiteY6" fmla="*/ 287796 h 826973"/>
                <a:gd name="connsiteX7" fmla="*/ 401753 w 1167824"/>
                <a:gd name="connsiteY7" fmla="*/ 90781 h 826973"/>
                <a:gd name="connsiteX8" fmla="*/ 531636 w 1167824"/>
                <a:gd name="connsiteY8" fmla="*/ 1322 h 826973"/>
                <a:gd name="connsiteX9" fmla="*/ 613513 w 1167824"/>
                <a:gd name="connsiteY9" fmla="*/ 64378 h 826973"/>
                <a:gd name="connsiteX10" fmla="*/ 647270 w 1167824"/>
                <a:gd name="connsiteY10" fmla="*/ 165152 h 826973"/>
                <a:gd name="connsiteX11" fmla="*/ 652909 w 1167824"/>
                <a:gd name="connsiteY11" fmla="*/ 251068 h 826973"/>
                <a:gd name="connsiteX12" fmla="*/ 826187 w 1167824"/>
                <a:gd name="connsiteY12" fmla="*/ 159780 h 826973"/>
                <a:gd name="connsiteX13" fmla="*/ 863144 w 1167824"/>
                <a:gd name="connsiteY13" fmla="*/ 316371 h 826973"/>
                <a:gd name="connsiteX14" fmla="*/ 1133159 w 1167824"/>
                <a:gd name="connsiteY14" fmla="*/ 292368 h 826973"/>
                <a:gd name="connsiteX15" fmla="*/ 1111442 w 1167824"/>
                <a:gd name="connsiteY15" fmla="*/ 550001 h 826973"/>
                <a:gd name="connsiteX16" fmla="*/ 376303 w 1167824"/>
                <a:gd name="connsiteY16" fmla="*/ 823520 h 826973"/>
                <a:gd name="connsiteX17" fmla="*/ 236209 w 1167824"/>
                <a:gd name="connsiteY17" fmla="*/ 797993 h 826973"/>
                <a:gd name="connsiteX18" fmla="*/ 177230 w 1167824"/>
                <a:gd name="connsiteY18" fmla="*/ 763094 h 826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67824" h="826973">
                  <a:moveTo>
                    <a:pt x="177230" y="763094"/>
                  </a:moveTo>
                  <a:cubicBezTo>
                    <a:pt x="143321" y="737262"/>
                    <a:pt x="113717" y="704877"/>
                    <a:pt x="85028" y="673025"/>
                  </a:cubicBezTo>
                  <a:cubicBezTo>
                    <a:pt x="50319" y="634506"/>
                    <a:pt x="14543" y="593510"/>
                    <a:pt x="2961" y="542952"/>
                  </a:cubicBezTo>
                  <a:cubicBezTo>
                    <a:pt x="-11746" y="478677"/>
                    <a:pt x="30012" y="409602"/>
                    <a:pt x="91124" y="390780"/>
                  </a:cubicBezTo>
                  <a:cubicBezTo>
                    <a:pt x="123547" y="380798"/>
                    <a:pt x="224245" y="374779"/>
                    <a:pt x="229732" y="424309"/>
                  </a:cubicBezTo>
                  <a:cubicBezTo>
                    <a:pt x="223064" y="363844"/>
                    <a:pt x="266841" y="292902"/>
                    <a:pt x="328792" y="282272"/>
                  </a:cubicBezTo>
                  <a:cubicBezTo>
                    <a:pt x="355957" y="277624"/>
                    <a:pt x="383808" y="282157"/>
                    <a:pt x="410783" y="287796"/>
                  </a:cubicBezTo>
                  <a:cubicBezTo>
                    <a:pt x="388266" y="223560"/>
                    <a:pt x="377445" y="156846"/>
                    <a:pt x="401753" y="90781"/>
                  </a:cubicBezTo>
                  <a:cubicBezTo>
                    <a:pt x="421451" y="37212"/>
                    <a:pt x="475401" y="-8431"/>
                    <a:pt x="531636" y="1322"/>
                  </a:cubicBezTo>
                  <a:cubicBezTo>
                    <a:pt x="566688" y="7418"/>
                    <a:pt x="595682" y="33593"/>
                    <a:pt x="613513" y="64378"/>
                  </a:cubicBezTo>
                  <a:cubicBezTo>
                    <a:pt x="631344" y="95163"/>
                    <a:pt x="639688" y="130405"/>
                    <a:pt x="647270" y="165152"/>
                  </a:cubicBezTo>
                  <a:cubicBezTo>
                    <a:pt x="653442" y="193422"/>
                    <a:pt x="659309" y="222836"/>
                    <a:pt x="652909" y="251068"/>
                  </a:cubicBezTo>
                  <a:cubicBezTo>
                    <a:pt x="668644" y="181573"/>
                    <a:pt x="756236" y="106326"/>
                    <a:pt x="826187" y="159780"/>
                  </a:cubicBezTo>
                  <a:cubicBezTo>
                    <a:pt x="871678" y="194565"/>
                    <a:pt x="881318" y="262079"/>
                    <a:pt x="863144" y="316371"/>
                  </a:cubicBezTo>
                  <a:cubicBezTo>
                    <a:pt x="912179" y="220397"/>
                    <a:pt x="1067970" y="206567"/>
                    <a:pt x="1133159" y="292368"/>
                  </a:cubicBezTo>
                  <a:cubicBezTo>
                    <a:pt x="1199834" y="380075"/>
                    <a:pt x="1157848" y="469228"/>
                    <a:pt x="1111442" y="550001"/>
                  </a:cubicBezTo>
                  <a:cubicBezTo>
                    <a:pt x="960604" y="812319"/>
                    <a:pt x="651613" y="838875"/>
                    <a:pt x="376303" y="823520"/>
                  </a:cubicBezTo>
                  <a:cubicBezTo>
                    <a:pt x="328678" y="820853"/>
                    <a:pt x="280176" y="816548"/>
                    <a:pt x="236209" y="797993"/>
                  </a:cubicBezTo>
                  <a:cubicBezTo>
                    <a:pt x="214987" y="789002"/>
                    <a:pt x="195480" y="777000"/>
                    <a:pt x="177230" y="763094"/>
                  </a:cubicBezTo>
                  <a:close/>
                </a:path>
              </a:pathLst>
            </a:custGeom>
            <a:solidFill>
              <a:srgbClr val="638D3C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8" name="图形 2">
            <a:extLst>
              <a:ext uri="{FF2B5EF4-FFF2-40B4-BE49-F238E27FC236}">
                <a16:creationId xmlns:a16="http://schemas.microsoft.com/office/drawing/2014/main" id="{345E2C56-4EE9-33FA-D796-9E45D9686B0F}"/>
              </a:ext>
            </a:extLst>
          </p:cNvPr>
          <p:cNvGrpSpPr/>
          <p:nvPr/>
        </p:nvGrpSpPr>
        <p:grpSpPr>
          <a:xfrm>
            <a:off x="0" y="5126545"/>
            <a:ext cx="12192000" cy="1731454"/>
            <a:chOff x="1524000" y="5126545"/>
            <a:chExt cx="9144000" cy="1731454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47B37805-B235-33D2-5D14-7A2FF3136FCF}"/>
                </a:ext>
              </a:extLst>
            </p:cNvPr>
            <p:cNvSpPr/>
            <p:nvPr/>
          </p:nvSpPr>
          <p:spPr>
            <a:xfrm>
              <a:off x="1524000" y="5126545"/>
              <a:ext cx="9144000" cy="1731454"/>
            </a:xfrm>
            <a:custGeom>
              <a:avLst/>
              <a:gdLst>
                <a:gd name="connsiteX0" fmla="*/ 9144000 w 9144000"/>
                <a:gd name="connsiteY0" fmla="*/ 0 h 1731454"/>
                <a:gd name="connsiteX1" fmla="*/ 9144000 w 9144000"/>
                <a:gd name="connsiteY1" fmla="*/ 1731454 h 1731454"/>
                <a:gd name="connsiteX2" fmla="*/ 0 w 9144000"/>
                <a:gd name="connsiteY2" fmla="*/ 1731454 h 1731454"/>
                <a:gd name="connsiteX3" fmla="*/ 0 w 9144000"/>
                <a:gd name="connsiteY3" fmla="*/ 0 h 1731454"/>
                <a:gd name="connsiteX4" fmla="*/ 4572000 w 9144000"/>
                <a:gd name="connsiteY4" fmla="*/ 795413 h 1731454"/>
                <a:gd name="connsiteX5" fmla="*/ 9144000 w 9144000"/>
                <a:gd name="connsiteY5" fmla="*/ 0 h 1731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0" h="1731454">
                  <a:moveTo>
                    <a:pt x="9144000" y="0"/>
                  </a:moveTo>
                  <a:lnTo>
                    <a:pt x="9144000" y="1731454"/>
                  </a:lnTo>
                  <a:lnTo>
                    <a:pt x="0" y="1731454"/>
                  </a:lnTo>
                  <a:lnTo>
                    <a:pt x="0" y="0"/>
                  </a:lnTo>
                  <a:cubicBezTo>
                    <a:pt x="1162317" y="490880"/>
                    <a:pt x="2781338" y="795413"/>
                    <a:pt x="4572000" y="795413"/>
                  </a:cubicBezTo>
                  <a:cubicBezTo>
                    <a:pt x="6362662" y="795413"/>
                    <a:pt x="7981683" y="490880"/>
                    <a:pt x="9144000" y="0"/>
                  </a:cubicBezTo>
                  <a:close/>
                </a:path>
              </a:pathLst>
            </a:custGeom>
            <a:solidFill>
              <a:srgbClr val="DAE472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CED30F66-5B63-D0F4-69D5-256B86C30981}"/>
                </a:ext>
              </a:extLst>
            </p:cNvPr>
            <p:cNvSpPr/>
            <p:nvPr/>
          </p:nvSpPr>
          <p:spPr>
            <a:xfrm>
              <a:off x="1524000" y="5309349"/>
              <a:ext cx="9144000" cy="1548650"/>
            </a:xfrm>
            <a:custGeom>
              <a:avLst/>
              <a:gdLst>
                <a:gd name="connsiteX0" fmla="*/ 9144000 w 9144000"/>
                <a:gd name="connsiteY0" fmla="*/ 106489 h 1548650"/>
                <a:gd name="connsiteX1" fmla="*/ 9144000 w 9144000"/>
                <a:gd name="connsiteY1" fmla="*/ 1548651 h 1548650"/>
                <a:gd name="connsiteX2" fmla="*/ 0 w 9144000"/>
                <a:gd name="connsiteY2" fmla="*/ 1548651 h 1548650"/>
                <a:gd name="connsiteX3" fmla="*/ 0 w 9144000"/>
                <a:gd name="connsiteY3" fmla="*/ 106489 h 1548650"/>
                <a:gd name="connsiteX4" fmla="*/ 216141 w 9144000"/>
                <a:gd name="connsiteY4" fmla="*/ 0 h 1548650"/>
                <a:gd name="connsiteX5" fmla="*/ 4572000 w 9144000"/>
                <a:gd name="connsiteY5" fmla="*/ 809549 h 1548650"/>
                <a:gd name="connsiteX6" fmla="*/ 8927859 w 9144000"/>
                <a:gd name="connsiteY6" fmla="*/ 0 h 1548650"/>
                <a:gd name="connsiteX7" fmla="*/ 9144000 w 9144000"/>
                <a:gd name="connsiteY7" fmla="*/ 106489 h 154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44000" h="1548650">
                  <a:moveTo>
                    <a:pt x="9144000" y="106489"/>
                  </a:moveTo>
                  <a:lnTo>
                    <a:pt x="9144000" y="1548651"/>
                  </a:lnTo>
                  <a:lnTo>
                    <a:pt x="0" y="1548651"/>
                  </a:lnTo>
                  <a:lnTo>
                    <a:pt x="0" y="106489"/>
                  </a:lnTo>
                  <a:cubicBezTo>
                    <a:pt x="69609" y="70104"/>
                    <a:pt x="141694" y="34595"/>
                    <a:pt x="216141" y="0"/>
                  </a:cubicBezTo>
                  <a:cubicBezTo>
                    <a:pt x="1284389" y="496710"/>
                    <a:pt x="2840088" y="809549"/>
                    <a:pt x="4572000" y="809549"/>
                  </a:cubicBezTo>
                  <a:cubicBezTo>
                    <a:pt x="6303912" y="809549"/>
                    <a:pt x="7859611" y="496710"/>
                    <a:pt x="8927859" y="0"/>
                  </a:cubicBezTo>
                  <a:cubicBezTo>
                    <a:pt x="9002306" y="34595"/>
                    <a:pt x="9074391" y="70104"/>
                    <a:pt x="9144000" y="106489"/>
                  </a:cubicBezTo>
                  <a:close/>
                </a:path>
              </a:pathLst>
            </a:custGeom>
            <a:solidFill>
              <a:srgbClr val="B6D15F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3A067AFA-906D-ABF2-97EF-055A6031B88F}"/>
                </a:ext>
              </a:extLst>
            </p:cNvPr>
            <p:cNvSpPr/>
            <p:nvPr/>
          </p:nvSpPr>
          <p:spPr>
            <a:xfrm>
              <a:off x="1524000" y="5710580"/>
              <a:ext cx="9144000" cy="768858"/>
            </a:xfrm>
            <a:custGeom>
              <a:avLst/>
              <a:gdLst>
                <a:gd name="connsiteX0" fmla="*/ 8436559 w 9144000"/>
                <a:gd name="connsiteY0" fmla="*/ 0 h 768858"/>
                <a:gd name="connsiteX1" fmla="*/ 4572000 w 9144000"/>
                <a:gd name="connsiteY1" fmla="*/ 616382 h 768858"/>
                <a:gd name="connsiteX2" fmla="*/ 707441 w 9144000"/>
                <a:gd name="connsiteY2" fmla="*/ 0 h 768858"/>
                <a:gd name="connsiteX3" fmla="*/ 0 w 9144000"/>
                <a:gd name="connsiteY3" fmla="*/ 361074 h 768858"/>
                <a:gd name="connsiteX4" fmla="*/ 0 w 9144000"/>
                <a:gd name="connsiteY4" fmla="*/ 741845 h 768858"/>
                <a:gd name="connsiteX5" fmla="*/ 931545 w 9144000"/>
                <a:gd name="connsiteY5" fmla="*/ 255080 h 768858"/>
                <a:gd name="connsiteX6" fmla="*/ 4572000 w 9144000"/>
                <a:gd name="connsiteY6" fmla="*/ 768858 h 768858"/>
                <a:gd name="connsiteX7" fmla="*/ 8212455 w 9144000"/>
                <a:gd name="connsiteY7" fmla="*/ 255080 h 768858"/>
                <a:gd name="connsiteX8" fmla="*/ 9144000 w 9144000"/>
                <a:gd name="connsiteY8" fmla="*/ 741845 h 768858"/>
                <a:gd name="connsiteX9" fmla="*/ 9144000 w 9144000"/>
                <a:gd name="connsiteY9" fmla="*/ 361074 h 768858"/>
                <a:gd name="connsiteX10" fmla="*/ 8436559 w 9144000"/>
                <a:gd name="connsiteY10" fmla="*/ 0 h 76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4000" h="768858">
                  <a:moveTo>
                    <a:pt x="8436559" y="0"/>
                  </a:moveTo>
                  <a:cubicBezTo>
                    <a:pt x="7488784" y="378181"/>
                    <a:pt x="6108573" y="616382"/>
                    <a:pt x="4572000" y="616382"/>
                  </a:cubicBezTo>
                  <a:cubicBezTo>
                    <a:pt x="3035427" y="616382"/>
                    <a:pt x="1655216" y="378181"/>
                    <a:pt x="707441" y="0"/>
                  </a:cubicBezTo>
                  <a:cubicBezTo>
                    <a:pt x="433197" y="109424"/>
                    <a:pt x="195148" y="230581"/>
                    <a:pt x="0" y="361074"/>
                  </a:cubicBezTo>
                  <a:lnTo>
                    <a:pt x="0" y="741845"/>
                  </a:lnTo>
                  <a:cubicBezTo>
                    <a:pt x="213093" y="561061"/>
                    <a:pt x="531419" y="396354"/>
                    <a:pt x="931545" y="255080"/>
                  </a:cubicBezTo>
                  <a:cubicBezTo>
                    <a:pt x="1824380" y="570319"/>
                    <a:pt x="3124543" y="768858"/>
                    <a:pt x="4572000" y="768858"/>
                  </a:cubicBezTo>
                  <a:cubicBezTo>
                    <a:pt x="6019457" y="768858"/>
                    <a:pt x="7319620" y="570319"/>
                    <a:pt x="8212455" y="255080"/>
                  </a:cubicBezTo>
                  <a:cubicBezTo>
                    <a:pt x="8612581" y="396354"/>
                    <a:pt x="8930907" y="561061"/>
                    <a:pt x="9144000" y="741845"/>
                  </a:cubicBezTo>
                  <a:lnTo>
                    <a:pt x="9144000" y="361074"/>
                  </a:lnTo>
                  <a:cubicBezTo>
                    <a:pt x="8948852" y="230581"/>
                    <a:pt x="8710803" y="109424"/>
                    <a:pt x="8436559" y="0"/>
                  </a:cubicBezTo>
                  <a:close/>
                </a:path>
              </a:pathLst>
            </a:custGeom>
            <a:solidFill>
              <a:srgbClr val="DAE472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3" name="图形 2">
            <a:extLst>
              <a:ext uri="{FF2B5EF4-FFF2-40B4-BE49-F238E27FC236}">
                <a16:creationId xmlns:a16="http://schemas.microsoft.com/office/drawing/2014/main" id="{BAEB6D53-C68C-41B9-B499-C21F6E813839}"/>
              </a:ext>
            </a:extLst>
          </p:cNvPr>
          <p:cNvGrpSpPr/>
          <p:nvPr/>
        </p:nvGrpSpPr>
        <p:grpSpPr>
          <a:xfrm>
            <a:off x="8782835" y="2999012"/>
            <a:ext cx="3409165" cy="3858987"/>
            <a:chOff x="7260183" y="2999012"/>
            <a:chExt cx="3409165" cy="3858987"/>
          </a:xfrm>
        </p:grpSpPr>
        <p:grpSp>
          <p:nvGrpSpPr>
            <p:cNvPr id="44" name="图形 2">
              <a:extLst>
                <a:ext uri="{FF2B5EF4-FFF2-40B4-BE49-F238E27FC236}">
                  <a16:creationId xmlns:a16="http://schemas.microsoft.com/office/drawing/2014/main" id="{77164927-288D-79C2-6D85-E03249021C92}"/>
                </a:ext>
              </a:extLst>
            </p:cNvPr>
            <p:cNvGrpSpPr/>
            <p:nvPr/>
          </p:nvGrpSpPr>
          <p:grpSpPr>
            <a:xfrm>
              <a:off x="7260183" y="2999012"/>
              <a:ext cx="3409165" cy="3858987"/>
              <a:chOff x="7260183" y="2999012"/>
              <a:chExt cx="3409165" cy="3858987"/>
            </a:xfrm>
          </p:grpSpPr>
          <p:grpSp>
            <p:nvGrpSpPr>
              <p:cNvPr id="45" name="图形 2">
                <a:extLst>
                  <a:ext uri="{FF2B5EF4-FFF2-40B4-BE49-F238E27FC236}">
                    <a16:creationId xmlns:a16="http://schemas.microsoft.com/office/drawing/2014/main" id="{1EF07AE1-9DFE-A898-7A30-018CC20C154A}"/>
                  </a:ext>
                </a:extLst>
              </p:cNvPr>
              <p:cNvGrpSpPr/>
              <p:nvPr/>
            </p:nvGrpSpPr>
            <p:grpSpPr>
              <a:xfrm>
                <a:off x="7893541" y="4424403"/>
                <a:ext cx="1066283" cy="1556763"/>
                <a:chOff x="7893541" y="4424403"/>
                <a:chExt cx="1066283" cy="1556763"/>
              </a:xfrm>
            </p:grpSpPr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F36A3B03-B0BF-9E47-92BF-FE42D3081139}"/>
                    </a:ext>
                  </a:extLst>
                </p:cNvPr>
                <p:cNvSpPr/>
                <p:nvPr/>
              </p:nvSpPr>
              <p:spPr>
                <a:xfrm>
                  <a:off x="8453513" y="4972964"/>
                  <a:ext cx="506310" cy="1008202"/>
                </a:xfrm>
                <a:custGeom>
                  <a:avLst/>
                  <a:gdLst>
                    <a:gd name="connsiteX0" fmla="*/ 5639 w 506310"/>
                    <a:gd name="connsiteY0" fmla="*/ 0 h 1008202"/>
                    <a:gd name="connsiteX1" fmla="*/ 350939 w 506310"/>
                    <a:gd name="connsiteY1" fmla="*/ 495910 h 1008202"/>
                    <a:gd name="connsiteX2" fmla="*/ 392392 w 506310"/>
                    <a:gd name="connsiteY2" fmla="*/ 575348 h 1008202"/>
                    <a:gd name="connsiteX3" fmla="*/ 429654 w 506310"/>
                    <a:gd name="connsiteY3" fmla="*/ 656844 h 1008202"/>
                    <a:gd name="connsiteX4" fmla="*/ 466649 w 506310"/>
                    <a:gd name="connsiteY4" fmla="*/ 767296 h 1008202"/>
                    <a:gd name="connsiteX5" fmla="*/ 492671 w 506310"/>
                    <a:gd name="connsiteY5" fmla="*/ 880948 h 1008202"/>
                    <a:gd name="connsiteX6" fmla="*/ 506311 w 506310"/>
                    <a:gd name="connsiteY6" fmla="*/ 1006297 h 1008202"/>
                    <a:gd name="connsiteX7" fmla="*/ 498919 w 506310"/>
                    <a:gd name="connsiteY7" fmla="*/ 1008202 h 1008202"/>
                    <a:gd name="connsiteX8" fmla="*/ 437731 w 506310"/>
                    <a:gd name="connsiteY8" fmla="*/ 879462 h 1008202"/>
                    <a:gd name="connsiteX9" fmla="*/ 409537 w 506310"/>
                    <a:gd name="connsiteY9" fmla="*/ 815112 h 1008202"/>
                    <a:gd name="connsiteX10" fmla="*/ 381914 w 506310"/>
                    <a:gd name="connsiteY10" fmla="*/ 750875 h 1008202"/>
                    <a:gd name="connsiteX11" fmla="*/ 342976 w 506310"/>
                    <a:gd name="connsiteY11" fmla="*/ 653834 h 1008202"/>
                    <a:gd name="connsiteX12" fmla="*/ 319011 w 506310"/>
                    <a:gd name="connsiteY12" fmla="*/ 588226 h 1008202"/>
                    <a:gd name="connsiteX13" fmla="*/ 279463 w 506310"/>
                    <a:gd name="connsiteY13" fmla="*/ 491071 h 1008202"/>
                    <a:gd name="connsiteX14" fmla="*/ 250279 w 506310"/>
                    <a:gd name="connsiteY14" fmla="*/ 427482 h 1008202"/>
                    <a:gd name="connsiteX15" fmla="*/ 153162 w 506310"/>
                    <a:gd name="connsiteY15" fmla="*/ 240983 h 1008202"/>
                    <a:gd name="connsiteX16" fmla="*/ 0 w 506310"/>
                    <a:gd name="connsiteY16" fmla="*/ 5182 h 1008202"/>
                    <a:gd name="connsiteX17" fmla="*/ 5639 w 506310"/>
                    <a:gd name="connsiteY17" fmla="*/ 0 h 1008202"/>
                    <a:gd name="connsiteX18" fmla="*/ 5639 w 506310"/>
                    <a:gd name="connsiteY18" fmla="*/ 0 h 1008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506310" h="1008202">
                      <a:moveTo>
                        <a:pt x="5639" y="0"/>
                      </a:moveTo>
                      <a:cubicBezTo>
                        <a:pt x="145885" y="144818"/>
                        <a:pt x="257708" y="317678"/>
                        <a:pt x="350939" y="495910"/>
                      </a:cubicBezTo>
                      <a:cubicBezTo>
                        <a:pt x="362826" y="519189"/>
                        <a:pt x="381038" y="551955"/>
                        <a:pt x="392392" y="575348"/>
                      </a:cubicBezTo>
                      <a:cubicBezTo>
                        <a:pt x="404507" y="600304"/>
                        <a:pt x="419024" y="631355"/>
                        <a:pt x="429654" y="656844"/>
                      </a:cubicBezTo>
                      <a:cubicBezTo>
                        <a:pt x="443484" y="691934"/>
                        <a:pt x="455676" y="731101"/>
                        <a:pt x="466649" y="767296"/>
                      </a:cubicBezTo>
                      <a:cubicBezTo>
                        <a:pt x="476440" y="804901"/>
                        <a:pt x="485165" y="842848"/>
                        <a:pt x="492671" y="880948"/>
                      </a:cubicBezTo>
                      <a:cubicBezTo>
                        <a:pt x="499263" y="922477"/>
                        <a:pt x="504444" y="964197"/>
                        <a:pt x="506311" y="1006297"/>
                      </a:cubicBezTo>
                      <a:cubicBezTo>
                        <a:pt x="506311" y="1006297"/>
                        <a:pt x="498919" y="1008202"/>
                        <a:pt x="498919" y="1008202"/>
                      </a:cubicBezTo>
                      <a:cubicBezTo>
                        <a:pt x="475298" y="966292"/>
                        <a:pt x="457619" y="922820"/>
                        <a:pt x="437731" y="879462"/>
                      </a:cubicBezTo>
                      <a:cubicBezTo>
                        <a:pt x="427863" y="858088"/>
                        <a:pt x="418567" y="836638"/>
                        <a:pt x="409537" y="815112"/>
                      </a:cubicBezTo>
                      <a:cubicBezTo>
                        <a:pt x="400888" y="793471"/>
                        <a:pt x="391135" y="772249"/>
                        <a:pt x="381914" y="750875"/>
                      </a:cubicBezTo>
                      <a:cubicBezTo>
                        <a:pt x="368237" y="718757"/>
                        <a:pt x="355892" y="686219"/>
                        <a:pt x="342976" y="653834"/>
                      </a:cubicBezTo>
                      <a:cubicBezTo>
                        <a:pt x="335661" y="634937"/>
                        <a:pt x="326060" y="606933"/>
                        <a:pt x="319011" y="588226"/>
                      </a:cubicBezTo>
                      <a:cubicBezTo>
                        <a:pt x="306400" y="556793"/>
                        <a:pt x="293408" y="521742"/>
                        <a:pt x="279463" y="491071"/>
                      </a:cubicBezTo>
                      <a:cubicBezTo>
                        <a:pt x="279463" y="491071"/>
                        <a:pt x="250279" y="427482"/>
                        <a:pt x="250279" y="427482"/>
                      </a:cubicBezTo>
                      <a:cubicBezTo>
                        <a:pt x="219951" y="364960"/>
                        <a:pt x="187871" y="301219"/>
                        <a:pt x="153162" y="240983"/>
                      </a:cubicBezTo>
                      <a:cubicBezTo>
                        <a:pt x="107061" y="159563"/>
                        <a:pt x="56997" y="79819"/>
                        <a:pt x="0" y="5182"/>
                      </a:cubicBezTo>
                      <a:lnTo>
                        <a:pt x="5639" y="0"/>
                      </a:lnTo>
                      <a:lnTo>
                        <a:pt x="5639" y="0"/>
                      </a:lnTo>
                      <a:close/>
                    </a:path>
                  </a:pathLst>
                </a:custGeom>
                <a:solidFill>
                  <a:srgbClr val="4C6B31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47" name="图形 2">
                  <a:extLst>
                    <a:ext uri="{FF2B5EF4-FFF2-40B4-BE49-F238E27FC236}">
                      <a16:creationId xmlns:a16="http://schemas.microsoft.com/office/drawing/2014/main" id="{6BB7B73C-5B3E-8263-F895-2A94A03A86FC}"/>
                    </a:ext>
                  </a:extLst>
                </p:cNvPr>
                <p:cNvGrpSpPr/>
                <p:nvPr/>
              </p:nvGrpSpPr>
              <p:grpSpPr>
                <a:xfrm>
                  <a:off x="7893541" y="4424403"/>
                  <a:ext cx="869474" cy="744150"/>
                  <a:chOff x="7893541" y="4424403"/>
                  <a:chExt cx="869474" cy="744150"/>
                </a:xfrm>
              </p:grpSpPr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1C5C006A-4AE1-A70A-A4E1-F9DEF0A5901A}"/>
                      </a:ext>
                    </a:extLst>
                  </p:cNvPr>
                  <p:cNvSpPr/>
                  <p:nvPr/>
                </p:nvSpPr>
                <p:spPr>
                  <a:xfrm rot="-1926809">
                    <a:off x="8449330" y="5018161"/>
                    <a:ext cx="176098" cy="112166"/>
                  </a:xfrm>
                  <a:custGeom>
                    <a:avLst/>
                    <a:gdLst>
                      <a:gd name="connsiteX0" fmla="*/ 176099 w 176098"/>
                      <a:gd name="connsiteY0" fmla="*/ 56083 h 112166"/>
                      <a:gd name="connsiteX1" fmla="*/ 88050 w 176098"/>
                      <a:gd name="connsiteY1" fmla="*/ 112167 h 112166"/>
                      <a:gd name="connsiteX2" fmla="*/ 0 w 176098"/>
                      <a:gd name="connsiteY2" fmla="*/ 56083 h 112166"/>
                      <a:gd name="connsiteX3" fmla="*/ 88050 w 176098"/>
                      <a:gd name="connsiteY3" fmla="*/ 0 h 112166"/>
                      <a:gd name="connsiteX4" fmla="*/ 176099 w 176098"/>
                      <a:gd name="connsiteY4" fmla="*/ 56083 h 112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6098" h="112166">
                        <a:moveTo>
                          <a:pt x="176099" y="56083"/>
                        </a:moveTo>
                        <a:cubicBezTo>
                          <a:pt x="176099" y="87057"/>
                          <a:pt x="136678" y="112167"/>
                          <a:pt x="88050" y="112167"/>
                        </a:cubicBezTo>
                        <a:cubicBezTo>
                          <a:pt x="39421" y="112167"/>
                          <a:pt x="0" y="87057"/>
                          <a:pt x="0" y="56083"/>
                        </a:cubicBezTo>
                        <a:cubicBezTo>
                          <a:pt x="0" y="25109"/>
                          <a:pt x="39421" y="0"/>
                          <a:pt x="88050" y="0"/>
                        </a:cubicBezTo>
                        <a:cubicBezTo>
                          <a:pt x="136678" y="0"/>
                          <a:pt x="176099" y="25109"/>
                          <a:pt x="176099" y="56083"/>
                        </a:cubicBezTo>
                        <a:close/>
                      </a:path>
                    </a:pathLst>
                  </a:custGeom>
                  <a:solidFill>
                    <a:srgbClr val="629F42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49" name="图形 2">
                    <a:extLst>
                      <a:ext uri="{FF2B5EF4-FFF2-40B4-BE49-F238E27FC236}">
                        <a16:creationId xmlns:a16="http://schemas.microsoft.com/office/drawing/2014/main" id="{C8601DB8-3D3C-D470-9419-2649A365581B}"/>
                      </a:ext>
                    </a:extLst>
                  </p:cNvPr>
                  <p:cNvGrpSpPr/>
                  <p:nvPr/>
                </p:nvGrpSpPr>
                <p:grpSpPr>
                  <a:xfrm>
                    <a:off x="7893541" y="4424403"/>
                    <a:ext cx="869474" cy="736057"/>
                    <a:chOff x="7893541" y="4424403"/>
                    <a:chExt cx="869474" cy="736057"/>
                  </a:xfrm>
                </p:grpSpPr>
                <p:grpSp>
                  <p:nvGrpSpPr>
                    <p:cNvPr id="50" name="图形 2">
                      <a:extLst>
                        <a:ext uri="{FF2B5EF4-FFF2-40B4-BE49-F238E27FC236}">
                          <a16:creationId xmlns:a16="http://schemas.microsoft.com/office/drawing/2014/main" id="{3F9FB932-67DB-18D5-84FE-E7F06A813A7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893541" y="4424403"/>
                      <a:ext cx="869474" cy="709777"/>
                      <a:chOff x="7893541" y="4424403"/>
                      <a:chExt cx="869474" cy="709777"/>
                    </a:xfrm>
                  </p:grpSpPr>
                  <p:grpSp>
                    <p:nvGrpSpPr>
                      <p:cNvPr id="51" name="图形 2">
                        <a:extLst>
                          <a:ext uri="{FF2B5EF4-FFF2-40B4-BE49-F238E27FC236}">
                            <a16:creationId xmlns:a16="http://schemas.microsoft.com/office/drawing/2014/main" id="{01CA5483-8FD1-F5AE-6E99-CFCFC2B888D9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7893541" y="4786606"/>
                        <a:ext cx="465973" cy="260212"/>
                        <a:chOff x="7893541" y="4786606"/>
                        <a:chExt cx="465973" cy="260212"/>
                      </a:xfrm>
                    </p:grpSpPr>
                    <p:sp>
                      <p:nvSpPr>
                        <p:cNvPr id="52" name="任意多边形: 形状 51">
                          <a:extLst>
                            <a:ext uri="{FF2B5EF4-FFF2-40B4-BE49-F238E27FC236}">
                              <a16:creationId xmlns:a16="http://schemas.microsoft.com/office/drawing/2014/main" id="{3526A74E-7892-4428-F03F-B1C87081BD5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893541" y="4786606"/>
                          <a:ext cx="465973" cy="260212"/>
                        </a:xfrm>
                        <a:custGeom>
                          <a:avLst/>
                          <a:gdLst>
                            <a:gd name="connsiteX0" fmla="*/ 323600 w 465973"/>
                            <a:gd name="connsiteY0" fmla="*/ 257872 h 260212"/>
                            <a:gd name="connsiteX1" fmla="*/ 454093 w 465973"/>
                            <a:gd name="connsiteY1" fmla="*/ 183463 h 260212"/>
                            <a:gd name="connsiteX2" fmla="*/ 434205 w 465973"/>
                            <a:gd name="connsiteY2" fmla="*/ 105586 h 260212"/>
                            <a:gd name="connsiteX3" fmla="*/ 379226 w 465973"/>
                            <a:gd name="connsiteY3" fmla="*/ 95071 h 260212"/>
                            <a:gd name="connsiteX4" fmla="*/ 287520 w 465973"/>
                            <a:gd name="connsiteY4" fmla="*/ 92099 h 260212"/>
                            <a:gd name="connsiteX5" fmla="*/ 231741 w 465973"/>
                            <a:gd name="connsiteY5" fmla="*/ 76211 h 260212"/>
                            <a:gd name="connsiteX6" fmla="*/ 78350 w 465973"/>
                            <a:gd name="connsiteY6" fmla="*/ 11670 h 260212"/>
                            <a:gd name="connsiteX7" fmla="*/ 40289 w 465973"/>
                            <a:gd name="connsiteY7" fmla="*/ 11 h 260212"/>
                            <a:gd name="connsiteX8" fmla="*/ 3294 w 465973"/>
                            <a:gd name="connsiteY8" fmla="*/ 24852 h 260212"/>
                            <a:gd name="connsiteX9" fmla="*/ 16514 w 465973"/>
                            <a:gd name="connsiteY9" fmla="*/ 90308 h 260212"/>
                            <a:gd name="connsiteX10" fmla="*/ 50538 w 465973"/>
                            <a:gd name="connsiteY10" fmla="*/ 148030 h 260212"/>
                            <a:gd name="connsiteX11" fmla="*/ 161409 w 465973"/>
                            <a:gd name="connsiteY11" fmla="*/ 231164 h 260212"/>
                            <a:gd name="connsiteX12" fmla="*/ 323600 w 465973"/>
                            <a:gd name="connsiteY12" fmla="*/ 257872 h 2602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465973" h="260212">
                              <a:moveTo>
                                <a:pt x="323600" y="257872"/>
                              </a:moveTo>
                              <a:cubicBezTo>
                                <a:pt x="374273" y="250747"/>
                                <a:pt x="424375" y="225068"/>
                                <a:pt x="454093" y="183463"/>
                              </a:cubicBezTo>
                              <a:cubicBezTo>
                                <a:pt x="475124" y="154049"/>
                                <a:pt x="468076" y="121969"/>
                                <a:pt x="434205" y="105586"/>
                              </a:cubicBezTo>
                              <a:cubicBezTo>
                                <a:pt x="417364" y="97471"/>
                                <a:pt x="398086" y="95528"/>
                                <a:pt x="379226" y="95071"/>
                              </a:cubicBezTo>
                              <a:cubicBezTo>
                                <a:pt x="348594" y="94347"/>
                                <a:pt x="317657" y="97090"/>
                                <a:pt x="287520" y="92099"/>
                              </a:cubicBezTo>
                              <a:cubicBezTo>
                                <a:pt x="268355" y="88937"/>
                                <a:pt x="249953" y="82726"/>
                                <a:pt x="231741" y="76211"/>
                              </a:cubicBezTo>
                              <a:cubicBezTo>
                                <a:pt x="179430" y="57428"/>
                                <a:pt x="128185" y="35901"/>
                                <a:pt x="78350" y="11670"/>
                              </a:cubicBezTo>
                              <a:cubicBezTo>
                                <a:pt x="66349" y="5840"/>
                                <a:pt x="53776" y="-294"/>
                                <a:pt x="40289" y="11"/>
                              </a:cubicBezTo>
                              <a:cubicBezTo>
                                <a:pt x="24515" y="392"/>
                                <a:pt x="9351" y="10565"/>
                                <a:pt x="3294" y="24852"/>
                              </a:cubicBezTo>
                              <a:cubicBezTo>
                                <a:pt x="-5736" y="46264"/>
                                <a:pt x="5503" y="70001"/>
                                <a:pt x="16514" y="90308"/>
                              </a:cubicBezTo>
                              <a:cubicBezTo>
                                <a:pt x="27030" y="109701"/>
                                <a:pt x="37431" y="130122"/>
                                <a:pt x="50538" y="148030"/>
                              </a:cubicBezTo>
                              <a:cubicBezTo>
                                <a:pt x="77970" y="185406"/>
                                <a:pt x="118355" y="212266"/>
                                <a:pt x="161409" y="231164"/>
                              </a:cubicBezTo>
                              <a:cubicBezTo>
                                <a:pt x="211929" y="253376"/>
                                <a:pt x="268393" y="265644"/>
                                <a:pt x="323600" y="25787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8DC3D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3" name="任意多边形: 形状 52">
                          <a:extLst>
                            <a:ext uri="{FF2B5EF4-FFF2-40B4-BE49-F238E27FC236}">
                              <a16:creationId xmlns:a16="http://schemas.microsoft.com/office/drawing/2014/main" id="{412C7058-4577-700C-4320-A68A2B18558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954361" y="4831909"/>
                          <a:ext cx="333654" cy="186314"/>
                        </a:xfrm>
                        <a:custGeom>
                          <a:avLst/>
                          <a:gdLst>
                            <a:gd name="connsiteX0" fmla="*/ 231690 w 333654"/>
                            <a:gd name="connsiteY0" fmla="*/ 184641 h 186314"/>
                            <a:gd name="connsiteX1" fmla="*/ 325149 w 333654"/>
                            <a:gd name="connsiteY1" fmla="*/ 131377 h 186314"/>
                            <a:gd name="connsiteX2" fmla="*/ 310900 w 333654"/>
                            <a:gd name="connsiteY2" fmla="*/ 75599 h 186314"/>
                            <a:gd name="connsiteX3" fmla="*/ 271543 w 333654"/>
                            <a:gd name="connsiteY3" fmla="*/ 68093 h 186314"/>
                            <a:gd name="connsiteX4" fmla="*/ 205897 w 333654"/>
                            <a:gd name="connsiteY4" fmla="*/ 65960 h 186314"/>
                            <a:gd name="connsiteX5" fmla="*/ 165968 w 333654"/>
                            <a:gd name="connsiteY5" fmla="*/ 54568 h 186314"/>
                            <a:gd name="connsiteX6" fmla="*/ 56125 w 333654"/>
                            <a:gd name="connsiteY6" fmla="*/ 8353 h 186314"/>
                            <a:gd name="connsiteX7" fmla="*/ 28846 w 333654"/>
                            <a:gd name="connsiteY7" fmla="*/ 9 h 186314"/>
                            <a:gd name="connsiteX8" fmla="*/ 2366 w 333654"/>
                            <a:gd name="connsiteY8" fmla="*/ 17801 h 186314"/>
                            <a:gd name="connsiteX9" fmla="*/ 11815 w 333654"/>
                            <a:gd name="connsiteY9" fmla="*/ 64664 h 186314"/>
                            <a:gd name="connsiteX10" fmla="*/ 36199 w 333654"/>
                            <a:gd name="connsiteY10" fmla="*/ 105965 h 186314"/>
                            <a:gd name="connsiteX11" fmla="*/ 115599 w 333654"/>
                            <a:gd name="connsiteY11" fmla="*/ 165515 h 186314"/>
                            <a:gd name="connsiteX12" fmla="*/ 231690 w 333654"/>
                            <a:gd name="connsiteY12" fmla="*/ 184641 h 18631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333654" h="186314">
                              <a:moveTo>
                                <a:pt x="231690" y="184641"/>
                              </a:moveTo>
                              <a:cubicBezTo>
                                <a:pt x="267961" y="179536"/>
                                <a:pt x="303852" y="161172"/>
                                <a:pt x="325149" y="131377"/>
                              </a:cubicBezTo>
                              <a:cubicBezTo>
                                <a:pt x="340199" y="110308"/>
                                <a:pt x="335170" y="87334"/>
                                <a:pt x="310900" y="75599"/>
                              </a:cubicBezTo>
                              <a:cubicBezTo>
                                <a:pt x="298860" y="69770"/>
                                <a:pt x="285030" y="68398"/>
                                <a:pt x="271543" y="68093"/>
                              </a:cubicBezTo>
                              <a:cubicBezTo>
                                <a:pt x="249635" y="67560"/>
                                <a:pt x="227461" y="69541"/>
                                <a:pt x="205897" y="65960"/>
                              </a:cubicBezTo>
                              <a:cubicBezTo>
                                <a:pt x="192180" y="63712"/>
                                <a:pt x="178998" y="59254"/>
                                <a:pt x="165968" y="54568"/>
                              </a:cubicBezTo>
                              <a:cubicBezTo>
                                <a:pt x="128515" y="41119"/>
                                <a:pt x="91825" y="25688"/>
                                <a:pt x="56125" y="8353"/>
                              </a:cubicBezTo>
                              <a:cubicBezTo>
                                <a:pt x="47515" y="4162"/>
                                <a:pt x="38523" y="-220"/>
                                <a:pt x="28846" y="9"/>
                              </a:cubicBezTo>
                              <a:cubicBezTo>
                                <a:pt x="17568" y="276"/>
                                <a:pt x="6672" y="7590"/>
                                <a:pt x="2366" y="17801"/>
                              </a:cubicBezTo>
                              <a:cubicBezTo>
                                <a:pt x="-4110" y="33118"/>
                                <a:pt x="3929" y="50148"/>
                                <a:pt x="11815" y="64664"/>
                              </a:cubicBezTo>
                              <a:cubicBezTo>
                                <a:pt x="19359" y="78571"/>
                                <a:pt x="26789" y="93163"/>
                                <a:pt x="36199" y="105965"/>
                              </a:cubicBezTo>
                              <a:cubicBezTo>
                                <a:pt x="55821" y="132749"/>
                                <a:pt x="84739" y="151951"/>
                                <a:pt x="115599" y="165515"/>
                              </a:cubicBezTo>
                              <a:cubicBezTo>
                                <a:pt x="151756" y="181403"/>
                                <a:pt x="192180" y="190204"/>
                                <a:pt x="231690" y="18464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7E5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54" name="图形 2">
                        <a:extLst>
                          <a:ext uri="{FF2B5EF4-FFF2-40B4-BE49-F238E27FC236}">
                            <a16:creationId xmlns:a16="http://schemas.microsoft.com/office/drawing/2014/main" id="{5F3382FA-A25C-78B0-DF65-B4D88CABA4E7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7900174" y="4984755"/>
                        <a:ext cx="411451" cy="149425"/>
                        <a:chOff x="7900174" y="4984755"/>
                        <a:chExt cx="411451" cy="149425"/>
                      </a:xfrm>
                    </p:grpSpPr>
                    <p:sp>
                      <p:nvSpPr>
                        <p:cNvPr id="55" name="任意多边形: 形状 54">
                          <a:extLst>
                            <a:ext uri="{FF2B5EF4-FFF2-40B4-BE49-F238E27FC236}">
                              <a16:creationId xmlns:a16="http://schemas.microsoft.com/office/drawing/2014/main" id="{F957A0F4-7718-2EAE-41E6-703E5AE561D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900174" y="4984755"/>
                          <a:ext cx="411451" cy="149425"/>
                        </a:xfrm>
                        <a:custGeom>
                          <a:avLst/>
                          <a:gdLst>
                            <a:gd name="connsiteX0" fmla="*/ 394729 w 411451"/>
                            <a:gd name="connsiteY0" fmla="*/ 98051 h 149425"/>
                            <a:gd name="connsiteX1" fmla="*/ 341846 w 411451"/>
                            <a:gd name="connsiteY1" fmla="*/ 2954 h 149425"/>
                            <a:gd name="connsiteX2" fmla="*/ 260769 w 411451"/>
                            <a:gd name="connsiteY2" fmla="*/ 4668 h 149425"/>
                            <a:gd name="connsiteX3" fmla="*/ 209411 w 411451"/>
                            <a:gd name="connsiteY3" fmla="*/ 13774 h 149425"/>
                            <a:gd name="connsiteX4" fmla="*/ 73737 w 411451"/>
                            <a:gd name="connsiteY4" fmla="*/ 37739 h 149425"/>
                            <a:gd name="connsiteX5" fmla="*/ 16587 w 411451"/>
                            <a:gd name="connsiteY5" fmla="*/ 56484 h 149425"/>
                            <a:gd name="connsiteX6" fmla="*/ 5805 w 411451"/>
                            <a:gd name="connsiteY6" fmla="*/ 110015 h 149425"/>
                            <a:gd name="connsiteX7" fmla="*/ 40971 w 411451"/>
                            <a:gd name="connsiteY7" fmla="*/ 129712 h 149425"/>
                            <a:gd name="connsiteX8" fmla="*/ 334950 w 411451"/>
                            <a:gd name="connsiteY8" fmla="*/ 127503 h 149425"/>
                            <a:gd name="connsiteX9" fmla="*/ 394729 w 411451"/>
                            <a:gd name="connsiteY9" fmla="*/ 98051 h 14942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411451" h="149425">
                              <a:moveTo>
                                <a:pt x="394729" y="98051"/>
                              </a:moveTo>
                              <a:cubicBezTo>
                                <a:pt x="439801" y="57627"/>
                                <a:pt x="384061" y="11564"/>
                                <a:pt x="341846" y="2954"/>
                              </a:cubicBezTo>
                              <a:cubicBezTo>
                                <a:pt x="315291" y="-2457"/>
                                <a:pt x="287668" y="439"/>
                                <a:pt x="260769" y="4668"/>
                              </a:cubicBezTo>
                              <a:cubicBezTo>
                                <a:pt x="243586" y="7373"/>
                                <a:pt x="226479" y="10574"/>
                                <a:pt x="209411" y="13774"/>
                              </a:cubicBezTo>
                              <a:cubicBezTo>
                                <a:pt x="164796" y="22156"/>
                                <a:pt x="118694" y="35148"/>
                                <a:pt x="73737" y="37739"/>
                              </a:cubicBezTo>
                              <a:cubicBezTo>
                                <a:pt x="53353" y="38920"/>
                                <a:pt x="32017" y="43263"/>
                                <a:pt x="16587" y="56484"/>
                              </a:cubicBezTo>
                              <a:cubicBezTo>
                                <a:pt x="1156" y="69667"/>
                                <a:pt x="-5816" y="93784"/>
                                <a:pt x="5805" y="110015"/>
                              </a:cubicBezTo>
                              <a:cubicBezTo>
                                <a:pt x="13691" y="121026"/>
                                <a:pt x="27674" y="125941"/>
                                <a:pt x="40971" y="129712"/>
                              </a:cubicBezTo>
                              <a:cubicBezTo>
                                <a:pt x="136106" y="156725"/>
                                <a:pt x="239662" y="155963"/>
                                <a:pt x="334950" y="127503"/>
                              </a:cubicBezTo>
                              <a:cubicBezTo>
                                <a:pt x="356438" y="121064"/>
                                <a:pt x="378118" y="112910"/>
                                <a:pt x="394729" y="9805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8C91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6" name="任意多边形: 形状 55">
                          <a:extLst>
                            <a:ext uri="{FF2B5EF4-FFF2-40B4-BE49-F238E27FC236}">
                              <a16:creationId xmlns:a16="http://schemas.microsoft.com/office/drawing/2014/main" id="{17FD5D2B-2CC2-0B25-DE6A-96608396A70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951376" y="5007241"/>
                          <a:ext cx="308690" cy="109752"/>
                        </a:xfrm>
                        <a:custGeom>
                          <a:avLst/>
                          <a:gdLst>
                            <a:gd name="connsiteX0" fmla="*/ 297007 w 308690"/>
                            <a:gd name="connsiteY0" fmla="*/ 71070 h 109752"/>
                            <a:gd name="connsiteX1" fmla="*/ 267480 w 308690"/>
                            <a:gd name="connsiteY1" fmla="*/ 2528 h 109752"/>
                            <a:gd name="connsiteX2" fmla="*/ 136530 w 308690"/>
                            <a:gd name="connsiteY2" fmla="*/ 19178 h 109752"/>
                            <a:gd name="connsiteX3" fmla="*/ 55491 w 308690"/>
                            <a:gd name="connsiteY3" fmla="*/ 25731 h 109752"/>
                            <a:gd name="connsiteX4" fmla="*/ 12476 w 308690"/>
                            <a:gd name="connsiteY4" fmla="*/ 39827 h 109752"/>
                            <a:gd name="connsiteX5" fmla="*/ 4361 w 308690"/>
                            <a:gd name="connsiteY5" fmla="*/ 80099 h 109752"/>
                            <a:gd name="connsiteX6" fmla="*/ 30803 w 308690"/>
                            <a:gd name="connsiteY6" fmla="*/ 94920 h 109752"/>
                            <a:gd name="connsiteX7" fmla="*/ 252011 w 308690"/>
                            <a:gd name="connsiteY7" fmla="*/ 93244 h 109752"/>
                            <a:gd name="connsiteX8" fmla="*/ 297007 w 308690"/>
                            <a:gd name="connsiteY8" fmla="*/ 71070 h 10975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8690" h="109752">
                              <a:moveTo>
                                <a:pt x="297007" y="71070"/>
                              </a:moveTo>
                              <a:cubicBezTo>
                                <a:pt x="324972" y="46000"/>
                                <a:pt x="297769" y="8433"/>
                                <a:pt x="267480" y="2528"/>
                              </a:cubicBezTo>
                              <a:cubicBezTo>
                                <a:pt x="225607" y="-5626"/>
                                <a:pt x="176573" y="7557"/>
                                <a:pt x="136530" y="19178"/>
                              </a:cubicBezTo>
                              <a:cubicBezTo>
                                <a:pt x="108717" y="27255"/>
                                <a:pt x="84104" y="24054"/>
                                <a:pt x="55491" y="25731"/>
                              </a:cubicBezTo>
                              <a:cubicBezTo>
                                <a:pt x="40137" y="26607"/>
                                <a:pt x="24097" y="29883"/>
                                <a:pt x="12476" y="39827"/>
                              </a:cubicBezTo>
                              <a:cubicBezTo>
                                <a:pt x="856" y="49772"/>
                                <a:pt x="-4364" y="67908"/>
                                <a:pt x="4361" y="80099"/>
                              </a:cubicBezTo>
                              <a:cubicBezTo>
                                <a:pt x="10305" y="88367"/>
                                <a:pt x="20820" y="92101"/>
                                <a:pt x="30803" y="94920"/>
                              </a:cubicBezTo>
                              <a:cubicBezTo>
                                <a:pt x="102354" y="115266"/>
                                <a:pt x="180269" y="114656"/>
                                <a:pt x="252011" y="93244"/>
                              </a:cubicBezTo>
                              <a:cubicBezTo>
                                <a:pt x="268203" y="88405"/>
                                <a:pt x="284510" y="82271"/>
                                <a:pt x="297007" y="7107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B518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57" name="图形 2">
                        <a:extLst>
                          <a:ext uri="{FF2B5EF4-FFF2-40B4-BE49-F238E27FC236}">
                            <a16:creationId xmlns:a16="http://schemas.microsoft.com/office/drawing/2014/main" id="{A05BE688-763A-B58C-EE76-514B098A67CE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7991407" y="4615256"/>
                        <a:ext cx="396243" cy="364119"/>
                        <a:chOff x="7991407" y="4615256"/>
                        <a:chExt cx="396243" cy="364119"/>
                      </a:xfrm>
                    </p:grpSpPr>
                    <p:sp>
                      <p:nvSpPr>
                        <p:cNvPr id="58" name="任意多边形: 形状 57">
                          <a:extLst>
                            <a:ext uri="{FF2B5EF4-FFF2-40B4-BE49-F238E27FC236}">
                              <a16:creationId xmlns:a16="http://schemas.microsoft.com/office/drawing/2014/main" id="{E978B0FB-3814-51CA-D99C-8790493E96D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991407" y="4615256"/>
                          <a:ext cx="396243" cy="364119"/>
                        </a:xfrm>
                        <a:custGeom>
                          <a:avLst/>
                          <a:gdLst>
                            <a:gd name="connsiteX0" fmla="*/ 136885 w 396243"/>
                            <a:gd name="connsiteY0" fmla="*/ 29209 h 364119"/>
                            <a:gd name="connsiteX1" fmla="*/ 311916 w 396243"/>
                            <a:gd name="connsiteY1" fmla="*/ 145719 h 364119"/>
                            <a:gd name="connsiteX2" fmla="*/ 394364 w 396243"/>
                            <a:gd name="connsiteY2" fmla="*/ 300557 h 364119"/>
                            <a:gd name="connsiteX3" fmla="*/ 381068 w 396243"/>
                            <a:gd name="connsiteY3" fmla="*/ 357746 h 364119"/>
                            <a:gd name="connsiteX4" fmla="*/ 322774 w 396243"/>
                            <a:gd name="connsiteY4" fmla="*/ 354697 h 364119"/>
                            <a:gd name="connsiteX5" fmla="*/ 219562 w 396243"/>
                            <a:gd name="connsiteY5" fmla="*/ 296862 h 364119"/>
                            <a:gd name="connsiteX6" fmla="*/ 31614 w 396243"/>
                            <a:gd name="connsiteY6" fmla="*/ 132651 h 364119"/>
                            <a:gd name="connsiteX7" fmla="*/ 67 w 396243"/>
                            <a:gd name="connsiteY7" fmla="*/ 45745 h 364119"/>
                            <a:gd name="connsiteX8" fmla="*/ 10507 w 396243"/>
                            <a:gd name="connsiteY8" fmla="*/ 15074 h 364119"/>
                            <a:gd name="connsiteX9" fmla="*/ 38701 w 396243"/>
                            <a:gd name="connsiteY9" fmla="*/ 1015 h 364119"/>
                            <a:gd name="connsiteX10" fmla="*/ 136885 w 396243"/>
                            <a:gd name="connsiteY10" fmla="*/ 29209 h 36411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396243" h="364119">
                              <a:moveTo>
                                <a:pt x="136885" y="29209"/>
                              </a:moveTo>
                              <a:cubicBezTo>
                                <a:pt x="199406" y="63232"/>
                                <a:pt x="254880" y="103123"/>
                                <a:pt x="311916" y="145719"/>
                              </a:cubicBezTo>
                              <a:cubicBezTo>
                                <a:pt x="356912" y="179323"/>
                                <a:pt x="385297" y="249161"/>
                                <a:pt x="394364" y="300557"/>
                              </a:cubicBezTo>
                              <a:cubicBezTo>
                                <a:pt x="398098" y="321703"/>
                                <a:pt x="397489" y="346011"/>
                                <a:pt x="381068" y="357746"/>
                              </a:cubicBezTo>
                              <a:cubicBezTo>
                                <a:pt x="365523" y="368833"/>
                                <a:pt x="341939" y="363918"/>
                                <a:pt x="322774" y="354697"/>
                              </a:cubicBezTo>
                              <a:cubicBezTo>
                                <a:pt x="286617" y="337286"/>
                                <a:pt x="253013" y="319455"/>
                                <a:pt x="219562" y="296862"/>
                              </a:cubicBezTo>
                              <a:cubicBezTo>
                                <a:pt x="150182" y="249960"/>
                                <a:pt x="78744" y="201040"/>
                                <a:pt x="31614" y="132651"/>
                              </a:cubicBezTo>
                              <a:cubicBezTo>
                                <a:pt x="13364" y="106171"/>
                                <a:pt x="-1114" y="75729"/>
                                <a:pt x="67" y="45745"/>
                              </a:cubicBezTo>
                              <a:cubicBezTo>
                                <a:pt x="525" y="34467"/>
                                <a:pt x="3382" y="23227"/>
                                <a:pt x="10507" y="15074"/>
                              </a:cubicBezTo>
                              <a:cubicBezTo>
                                <a:pt x="17403" y="7149"/>
                                <a:pt x="27843" y="2768"/>
                                <a:pt x="38701" y="1015"/>
                              </a:cubicBezTo>
                              <a:cubicBezTo>
                                <a:pt x="71276" y="-4319"/>
                                <a:pt x="105795" y="12293"/>
                                <a:pt x="136885" y="2920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8C91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9" name="任意多边形: 形状 58">
                          <a:extLst>
                            <a:ext uri="{FF2B5EF4-FFF2-40B4-BE49-F238E27FC236}">
                              <a16:creationId xmlns:a16="http://schemas.microsoft.com/office/drawing/2014/main" id="{50E0B876-9C9C-07C9-3B19-B164B829597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062633" y="4673338"/>
                          <a:ext cx="293195" cy="269401"/>
                        </a:xfrm>
                        <a:custGeom>
                          <a:avLst/>
                          <a:gdLst>
                            <a:gd name="connsiteX0" fmla="*/ 101282 w 293195"/>
                            <a:gd name="connsiteY0" fmla="*/ 21610 h 269401"/>
                            <a:gd name="connsiteX1" fmla="*/ 230822 w 293195"/>
                            <a:gd name="connsiteY1" fmla="*/ 107831 h 269401"/>
                            <a:gd name="connsiteX2" fmla="*/ 291820 w 293195"/>
                            <a:gd name="connsiteY2" fmla="*/ 222397 h 269401"/>
                            <a:gd name="connsiteX3" fmla="*/ 281952 w 293195"/>
                            <a:gd name="connsiteY3" fmla="*/ 264688 h 269401"/>
                            <a:gd name="connsiteX4" fmla="*/ 238823 w 293195"/>
                            <a:gd name="connsiteY4" fmla="*/ 262440 h 269401"/>
                            <a:gd name="connsiteX5" fmla="*/ 162470 w 293195"/>
                            <a:gd name="connsiteY5" fmla="*/ 219654 h 269401"/>
                            <a:gd name="connsiteX6" fmla="*/ 23405 w 293195"/>
                            <a:gd name="connsiteY6" fmla="*/ 98153 h 269401"/>
                            <a:gd name="connsiteX7" fmla="*/ 50 w 293195"/>
                            <a:gd name="connsiteY7" fmla="*/ 33840 h 269401"/>
                            <a:gd name="connsiteX8" fmla="*/ 7784 w 293195"/>
                            <a:gd name="connsiteY8" fmla="*/ 11133 h 269401"/>
                            <a:gd name="connsiteX9" fmla="*/ 28663 w 293195"/>
                            <a:gd name="connsiteY9" fmla="*/ 732 h 269401"/>
                            <a:gd name="connsiteX10" fmla="*/ 101282 w 293195"/>
                            <a:gd name="connsiteY10" fmla="*/ 21610 h 26940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293195" h="269401">
                              <a:moveTo>
                                <a:pt x="101282" y="21610"/>
                              </a:moveTo>
                              <a:cubicBezTo>
                                <a:pt x="147535" y="46794"/>
                                <a:pt x="188607" y="76284"/>
                                <a:pt x="230822" y="107831"/>
                              </a:cubicBezTo>
                              <a:cubicBezTo>
                                <a:pt x="264121" y="132710"/>
                                <a:pt x="285115" y="184374"/>
                                <a:pt x="291820" y="222397"/>
                              </a:cubicBezTo>
                              <a:cubicBezTo>
                                <a:pt x="294563" y="238018"/>
                                <a:pt x="294106" y="256040"/>
                                <a:pt x="281952" y="264688"/>
                              </a:cubicBezTo>
                              <a:cubicBezTo>
                                <a:pt x="270446" y="272880"/>
                                <a:pt x="252996" y="269260"/>
                                <a:pt x="238823" y="262440"/>
                              </a:cubicBezTo>
                              <a:cubicBezTo>
                                <a:pt x="212077" y="249563"/>
                                <a:pt x="187198" y="236380"/>
                                <a:pt x="162470" y="219654"/>
                              </a:cubicBezTo>
                              <a:cubicBezTo>
                                <a:pt x="111150" y="184945"/>
                                <a:pt x="58267" y="148750"/>
                                <a:pt x="23405" y="98153"/>
                              </a:cubicBezTo>
                              <a:cubicBezTo>
                                <a:pt x="9918" y="78570"/>
                                <a:pt x="-826" y="56015"/>
                                <a:pt x="50" y="33840"/>
                              </a:cubicBezTo>
                              <a:cubicBezTo>
                                <a:pt x="393" y="25497"/>
                                <a:pt x="2488" y="17153"/>
                                <a:pt x="7784" y="11133"/>
                              </a:cubicBezTo>
                              <a:cubicBezTo>
                                <a:pt x="12890" y="5265"/>
                                <a:pt x="20586" y="2027"/>
                                <a:pt x="28663" y="732"/>
                              </a:cubicBezTo>
                              <a:cubicBezTo>
                                <a:pt x="52781" y="-3155"/>
                                <a:pt x="78308" y="9114"/>
                                <a:pt x="101282" y="2161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B518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sp>
                    <p:nvSpPr>
                      <p:cNvPr id="60" name="任意多边形: 形状 59">
                        <a:extLst>
                          <a:ext uri="{FF2B5EF4-FFF2-40B4-BE49-F238E27FC236}">
                            <a16:creationId xmlns:a16="http://schemas.microsoft.com/office/drawing/2014/main" id="{41BDCC42-64C5-6AA0-24E3-E24E5E57A29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392683" y="4424403"/>
                        <a:ext cx="228138" cy="532224"/>
                      </a:xfrm>
                      <a:custGeom>
                        <a:avLst/>
                        <a:gdLst>
                          <a:gd name="connsiteX0" fmla="*/ 46047 w 228138"/>
                          <a:gd name="connsiteY0" fmla="*/ 293177 h 532224"/>
                          <a:gd name="connsiteX1" fmla="*/ 24711 w 228138"/>
                          <a:gd name="connsiteY1" fmla="*/ 147673 h 532224"/>
                          <a:gd name="connsiteX2" fmla="*/ 32789 w 228138"/>
                          <a:gd name="connsiteY2" fmla="*/ 58024 h 532224"/>
                          <a:gd name="connsiteX3" fmla="*/ 78128 w 228138"/>
                          <a:gd name="connsiteY3" fmla="*/ 1902 h 532224"/>
                          <a:gd name="connsiteX4" fmla="*/ 136306 w 228138"/>
                          <a:gd name="connsiteY4" fmla="*/ 30096 h 532224"/>
                          <a:gd name="connsiteX5" fmla="*/ 221993 w 228138"/>
                          <a:gd name="connsiteY5" fmla="*/ 216367 h 532224"/>
                          <a:gd name="connsiteX6" fmla="*/ 219060 w 228138"/>
                          <a:gd name="connsiteY6" fmla="*/ 337525 h 532224"/>
                          <a:gd name="connsiteX7" fmla="*/ 145526 w 228138"/>
                          <a:gd name="connsiteY7" fmla="*/ 466418 h 532224"/>
                          <a:gd name="connsiteX8" fmla="*/ 50772 w 228138"/>
                          <a:gd name="connsiteY8" fmla="*/ 531607 h 532224"/>
                          <a:gd name="connsiteX9" fmla="*/ 1661 w 228138"/>
                          <a:gd name="connsiteY9" fmla="*/ 490001 h 532224"/>
                          <a:gd name="connsiteX10" fmla="*/ 36789 w 228138"/>
                          <a:gd name="connsiteY10" fmla="*/ 393075 h 532224"/>
                          <a:gd name="connsiteX11" fmla="*/ 46047 w 228138"/>
                          <a:gd name="connsiteY11" fmla="*/ 293177 h 53222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</a:cxnLst>
                        <a:rect l="l" t="t" r="r" b="b"/>
                        <a:pathLst>
                          <a:path w="228138" h="532224">
                            <a:moveTo>
                              <a:pt x="46047" y="293177"/>
                            </a:moveTo>
                            <a:cubicBezTo>
                              <a:pt x="42809" y="243609"/>
                              <a:pt x="27493" y="197356"/>
                              <a:pt x="24711" y="147673"/>
                            </a:cubicBezTo>
                            <a:cubicBezTo>
                              <a:pt x="23073" y="118603"/>
                              <a:pt x="25816" y="88465"/>
                              <a:pt x="32789" y="58024"/>
                            </a:cubicBezTo>
                            <a:cubicBezTo>
                              <a:pt x="37703" y="36611"/>
                              <a:pt x="50657" y="9713"/>
                              <a:pt x="78128" y="1902"/>
                            </a:cubicBezTo>
                            <a:cubicBezTo>
                              <a:pt x="106398" y="-6137"/>
                              <a:pt x="125143" y="12837"/>
                              <a:pt x="136306" y="30096"/>
                            </a:cubicBezTo>
                            <a:cubicBezTo>
                              <a:pt x="173759" y="88046"/>
                              <a:pt x="207896" y="148549"/>
                              <a:pt x="221993" y="216367"/>
                            </a:cubicBezTo>
                            <a:cubicBezTo>
                              <a:pt x="229956" y="254658"/>
                              <a:pt x="231366" y="295577"/>
                              <a:pt x="219060" y="337525"/>
                            </a:cubicBezTo>
                            <a:cubicBezTo>
                              <a:pt x="206144" y="381416"/>
                              <a:pt x="178597" y="425155"/>
                              <a:pt x="145526" y="466418"/>
                            </a:cubicBezTo>
                            <a:cubicBezTo>
                              <a:pt x="124114" y="493164"/>
                              <a:pt x="91463" y="526958"/>
                              <a:pt x="50772" y="531607"/>
                            </a:cubicBezTo>
                            <a:cubicBezTo>
                              <a:pt x="13472" y="535874"/>
                              <a:pt x="-6036" y="517624"/>
                              <a:pt x="1661" y="490001"/>
                            </a:cubicBezTo>
                            <a:cubicBezTo>
                              <a:pt x="10652" y="457769"/>
                              <a:pt x="28940" y="425612"/>
                              <a:pt x="36789" y="393075"/>
                            </a:cubicBezTo>
                            <a:cubicBezTo>
                              <a:pt x="44980" y="359128"/>
                              <a:pt x="48143" y="325485"/>
                              <a:pt x="46047" y="293177"/>
                            </a:cubicBezTo>
                            <a:close/>
                          </a:path>
                        </a:pathLst>
                      </a:custGeom>
                      <a:solidFill>
                        <a:srgbClr val="F8C91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61" name="任意多边形: 形状 60">
                        <a:extLst>
                          <a:ext uri="{FF2B5EF4-FFF2-40B4-BE49-F238E27FC236}">
                            <a16:creationId xmlns:a16="http://schemas.microsoft.com/office/drawing/2014/main" id="{315635E1-D48A-C09B-2567-67EA8D48F04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33557" y="4483252"/>
                        <a:ext cx="160575" cy="395742"/>
                      </a:xfrm>
                      <a:custGeom>
                        <a:avLst/>
                        <a:gdLst>
                          <a:gd name="connsiteX0" fmla="*/ 26243 w 160575"/>
                          <a:gd name="connsiteY0" fmla="*/ 218630 h 395742"/>
                          <a:gd name="connsiteX1" fmla="*/ 4869 w 160575"/>
                          <a:gd name="connsiteY1" fmla="*/ 111722 h 395742"/>
                          <a:gd name="connsiteX2" fmla="*/ 7422 w 160575"/>
                          <a:gd name="connsiteY2" fmla="*/ 45085 h 395742"/>
                          <a:gd name="connsiteX3" fmla="*/ 38854 w 160575"/>
                          <a:gd name="connsiteY3" fmla="*/ 1917 h 395742"/>
                          <a:gd name="connsiteX4" fmla="*/ 83012 w 160575"/>
                          <a:gd name="connsiteY4" fmla="*/ 20663 h 395742"/>
                          <a:gd name="connsiteX5" fmla="*/ 153611 w 160575"/>
                          <a:gd name="connsiteY5" fmla="*/ 155384 h 395742"/>
                          <a:gd name="connsiteX6" fmla="*/ 156050 w 160575"/>
                          <a:gd name="connsiteY6" fmla="*/ 245148 h 395742"/>
                          <a:gd name="connsiteX7" fmla="*/ 106520 w 160575"/>
                          <a:gd name="connsiteY7" fmla="*/ 343179 h 395742"/>
                          <a:gd name="connsiteX8" fmla="*/ 38816 w 160575"/>
                          <a:gd name="connsiteY8" fmla="*/ 394843 h 395742"/>
                          <a:gd name="connsiteX9" fmla="*/ 830 w 160575"/>
                          <a:gd name="connsiteY9" fmla="*/ 365810 h 395742"/>
                          <a:gd name="connsiteX10" fmla="*/ 23157 w 160575"/>
                          <a:gd name="connsiteY10" fmla="*/ 292849 h 395742"/>
                          <a:gd name="connsiteX11" fmla="*/ 26243 w 160575"/>
                          <a:gd name="connsiteY11" fmla="*/ 218630 h 39574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</a:cxnLst>
                        <a:rect l="l" t="t" r="r" b="b"/>
                        <a:pathLst>
                          <a:path w="160575" h="395742">
                            <a:moveTo>
                              <a:pt x="26243" y="218630"/>
                            </a:moveTo>
                            <a:cubicBezTo>
                              <a:pt x="21938" y="182054"/>
                              <a:pt x="8831" y="148374"/>
                              <a:pt x="4869" y="111722"/>
                            </a:cubicBezTo>
                            <a:cubicBezTo>
                              <a:pt x="2545" y="90271"/>
                              <a:pt x="3421" y="67869"/>
                              <a:pt x="7422" y="45085"/>
                            </a:cubicBezTo>
                            <a:cubicBezTo>
                              <a:pt x="10241" y="29083"/>
                              <a:pt x="18814" y="8699"/>
                              <a:pt x="38854" y="1917"/>
                            </a:cubicBezTo>
                            <a:cubicBezTo>
                              <a:pt x="59505" y="-5055"/>
                              <a:pt x="74097" y="8318"/>
                              <a:pt x="83012" y="20663"/>
                            </a:cubicBezTo>
                            <a:cubicBezTo>
                              <a:pt x="112997" y="62192"/>
                              <a:pt x="140543" y="105702"/>
                              <a:pt x="153611" y="155384"/>
                            </a:cubicBezTo>
                            <a:cubicBezTo>
                              <a:pt x="160965" y="183426"/>
                              <a:pt x="163594" y="213639"/>
                              <a:pt x="156050" y="245148"/>
                            </a:cubicBezTo>
                            <a:cubicBezTo>
                              <a:pt x="148163" y="278104"/>
                              <a:pt x="129418" y="311442"/>
                              <a:pt x="106520" y="343179"/>
                            </a:cubicBezTo>
                            <a:cubicBezTo>
                              <a:pt x="91661" y="363753"/>
                              <a:pt x="68763" y="389928"/>
                              <a:pt x="38816" y="394843"/>
                            </a:cubicBezTo>
                            <a:cubicBezTo>
                              <a:pt x="11346" y="399339"/>
                              <a:pt x="-3818" y="386575"/>
                              <a:pt x="830" y="365810"/>
                            </a:cubicBezTo>
                            <a:cubicBezTo>
                              <a:pt x="6241" y="341655"/>
                              <a:pt x="18585" y="317195"/>
                              <a:pt x="23157" y="292849"/>
                            </a:cubicBezTo>
                            <a:cubicBezTo>
                              <a:pt x="27996" y="267475"/>
                              <a:pt x="29025" y="242481"/>
                              <a:pt x="26243" y="218630"/>
                            </a:cubicBezTo>
                            <a:close/>
                          </a:path>
                        </a:pathLst>
                      </a:custGeom>
                      <a:solidFill>
                        <a:srgbClr val="F6B518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62" name="任意多边形: 形状 61">
                        <a:extLst>
                          <a:ext uri="{FF2B5EF4-FFF2-40B4-BE49-F238E27FC236}">
                            <a16:creationId xmlns:a16="http://schemas.microsoft.com/office/drawing/2014/main" id="{8274C4ED-D0E2-CC0D-4720-FBB94594ED1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99554" y="4449215"/>
                        <a:ext cx="263461" cy="494947"/>
                      </a:xfrm>
                      <a:custGeom>
                        <a:avLst/>
                        <a:gdLst>
                          <a:gd name="connsiteX0" fmla="*/ 240510 w 263461"/>
                          <a:gd name="connsiteY0" fmla="*/ 45251 h 494947"/>
                          <a:gd name="connsiteX1" fmla="*/ 261694 w 263461"/>
                          <a:gd name="connsiteY1" fmla="*/ 248933 h 494947"/>
                          <a:gd name="connsiteX2" fmla="*/ 226794 w 263461"/>
                          <a:gd name="connsiteY2" fmla="*/ 362738 h 494947"/>
                          <a:gd name="connsiteX3" fmla="*/ 131353 w 263461"/>
                          <a:gd name="connsiteY3" fmla="*/ 461417 h 494947"/>
                          <a:gd name="connsiteX4" fmla="*/ 35341 w 263461"/>
                          <a:gd name="connsiteY4" fmla="*/ 493040 h 494947"/>
                          <a:gd name="connsiteX5" fmla="*/ 9624 w 263461"/>
                          <a:gd name="connsiteY5" fmla="*/ 479819 h 494947"/>
                          <a:gd name="connsiteX6" fmla="*/ 5776 w 263461"/>
                          <a:gd name="connsiteY6" fmla="*/ 437986 h 494947"/>
                          <a:gd name="connsiteX7" fmla="*/ 60830 w 263461"/>
                          <a:gd name="connsiteY7" fmla="*/ 357404 h 494947"/>
                          <a:gd name="connsiteX8" fmla="*/ 95234 w 263461"/>
                          <a:gd name="connsiteY8" fmla="*/ 265736 h 494947"/>
                          <a:gd name="connsiteX9" fmla="*/ 116494 w 263461"/>
                          <a:gd name="connsiteY9" fmla="*/ 121108 h 494947"/>
                          <a:gd name="connsiteX10" fmla="*/ 147203 w 263461"/>
                          <a:gd name="connsiteY10" fmla="*/ 38774 h 494947"/>
                          <a:gd name="connsiteX11" fmla="*/ 186179 w 263461"/>
                          <a:gd name="connsiteY11" fmla="*/ 1626 h 494947"/>
                          <a:gd name="connsiteX12" fmla="*/ 199781 w 263461"/>
                          <a:gd name="connsiteY12" fmla="*/ 64 h 494947"/>
                          <a:gd name="connsiteX13" fmla="*/ 240510 w 263461"/>
                          <a:gd name="connsiteY13" fmla="*/ 45251 h 49494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263461" h="494947">
                            <a:moveTo>
                              <a:pt x="240510" y="45251"/>
                            </a:moveTo>
                            <a:cubicBezTo>
                              <a:pt x="256055" y="112040"/>
                              <a:pt x="268132" y="180201"/>
                              <a:pt x="261694" y="248933"/>
                            </a:cubicBezTo>
                            <a:cubicBezTo>
                              <a:pt x="258036" y="287758"/>
                              <a:pt x="248282" y="326924"/>
                              <a:pt x="226794" y="362738"/>
                            </a:cubicBezTo>
                            <a:cubicBezTo>
                              <a:pt x="204353" y="400191"/>
                              <a:pt x="169796" y="432880"/>
                              <a:pt x="131353" y="461417"/>
                            </a:cubicBezTo>
                            <a:cubicBezTo>
                              <a:pt x="106398" y="479972"/>
                              <a:pt x="70279" y="501537"/>
                              <a:pt x="35341" y="493040"/>
                            </a:cubicBezTo>
                            <a:cubicBezTo>
                              <a:pt x="24178" y="490297"/>
                              <a:pt x="15529" y="485687"/>
                              <a:pt x="9624" y="479819"/>
                            </a:cubicBezTo>
                            <a:cubicBezTo>
                              <a:pt x="-1540" y="468846"/>
                              <a:pt x="-3216" y="453454"/>
                              <a:pt x="5776" y="437986"/>
                            </a:cubicBezTo>
                            <a:cubicBezTo>
                              <a:pt x="21816" y="410325"/>
                              <a:pt x="45628" y="385674"/>
                              <a:pt x="60830" y="357404"/>
                            </a:cubicBezTo>
                            <a:cubicBezTo>
                              <a:pt x="76718" y="327876"/>
                              <a:pt x="88339" y="297016"/>
                              <a:pt x="95234" y="265736"/>
                            </a:cubicBezTo>
                            <a:cubicBezTo>
                              <a:pt x="105826" y="217768"/>
                              <a:pt x="105484" y="169038"/>
                              <a:pt x="116494" y="121108"/>
                            </a:cubicBezTo>
                            <a:cubicBezTo>
                              <a:pt x="122971" y="93066"/>
                              <a:pt x="133220" y="65406"/>
                              <a:pt x="147203" y="38774"/>
                            </a:cubicBezTo>
                            <a:cubicBezTo>
                              <a:pt x="155127" y="23686"/>
                              <a:pt x="168349" y="6846"/>
                              <a:pt x="186179" y="1626"/>
                            </a:cubicBezTo>
                            <a:cubicBezTo>
                              <a:pt x="190446" y="369"/>
                              <a:pt x="194980" y="-203"/>
                              <a:pt x="199781" y="64"/>
                            </a:cubicBezTo>
                            <a:cubicBezTo>
                              <a:pt x="225384" y="1436"/>
                              <a:pt x="235862" y="25363"/>
                              <a:pt x="240510" y="45251"/>
                            </a:cubicBezTo>
                            <a:close/>
                          </a:path>
                        </a:pathLst>
                      </a:custGeom>
                      <a:solidFill>
                        <a:srgbClr val="F8DE4A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63" name="任意多边形: 形状 62">
                        <a:extLst>
                          <a:ext uri="{FF2B5EF4-FFF2-40B4-BE49-F238E27FC236}">
                            <a16:creationId xmlns:a16="http://schemas.microsoft.com/office/drawing/2014/main" id="{AE20C074-270E-1B32-9B43-1AA50F50554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501068" y="4505731"/>
                        <a:ext cx="229027" cy="430318"/>
                      </a:xfrm>
                      <a:custGeom>
                        <a:avLst/>
                        <a:gdLst>
                          <a:gd name="connsiteX0" fmla="*/ 222345 w 229027"/>
                          <a:gd name="connsiteY0" fmla="*/ 31140 h 430318"/>
                          <a:gd name="connsiteX1" fmla="*/ 219526 w 229027"/>
                          <a:gd name="connsiteY1" fmla="*/ 223469 h 430318"/>
                          <a:gd name="connsiteX2" fmla="*/ 172739 w 229027"/>
                          <a:gd name="connsiteY2" fmla="*/ 326873 h 430318"/>
                          <a:gd name="connsiteX3" fmla="*/ 68993 w 229027"/>
                          <a:gd name="connsiteY3" fmla="*/ 410883 h 430318"/>
                          <a:gd name="connsiteX4" fmla="*/ 30588 w 229027"/>
                          <a:gd name="connsiteY4" fmla="*/ 428980 h 430318"/>
                          <a:gd name="connsiteX5" fmla="*/ 3727 w 229027"/>
                          <a:gd name="connsiteY5" fmla="*/ 396062 h 430318"/>
                          <a:gd name="connsiteX6" fmla="*/ 4033 w 229027"/>
                          <a:gd name="connsiteY6" fmla="*/ 395643 h 430318"/>
                          <a:gd name="connsiteX7" fmla="*/ 62402 w 229027"/>
                          <a:gd name="connsiteY7" fmla="*/ 321996 h 430318"/>
                          <a:gd name="connsiteX8" fmla="*/ 101301 w 229027"/>
                          <a:gd name="connsiteY8" fmla="*/ 237261 h 430318"/>
                          <a:gd name="connsiteX9" fmla="*/ 130524 w 229027"/>
                          <a:gd name="connsiteY9" fmla="*/ 102349 h 430318"/>
                          <a:gd name="connsiteX10" fmla="*/ 165272 w 229027"/>
                          <a:gd name="connsiteY10" fmla="*/ 26225 h 430318"/>
                          <a:gd name="connsiteX11" fmla="*/ 181959 w 229027"/>
                          <a:gd name="connsiteY11" fmla="*/ 5880 h 430318"/>
                          <a:gd name="connsiteX12" fmla="*/ 219373 w 229027"/>
                          <a:gd name="connsiteY12" fmla="*/ 16091 h 430318"/>
                          <a:gd name="connsiteX13" fmla="*/ 222345 w 229027"/>
                          <a:gd name="connsiteY13" fmla="*/ 31140 h 43031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229027" h="430318">
                            <a:moveTo>
                              <a:pt x="222345" y="31140"/>
                            </a:moveTo>
                            <a:cubicBezTo>
                              <a:pt x="229775" y="94958"/>
                              <a:pt x="233661" y="159728"/>
                              <a:pt x="219526" y="223469"/>
                            </a:cubicBezTo>
                            <a:cubicBezTo>
                              <a:pt x="211563" y="259435"/>
                              <a:pt x="197618" y="295249"/>
                              <a:pt x="172739" y="326873"/>
                            </a:cubicBezTo>
                            <a:cubicBezTo>
                              <a:pt x="146679" y="359981"/>
                              <a:pt x="109493" y="387528"/>
                              <a:pt x="68993" y="410883"/>
                            </a:cubicBezTo>
                            <a:cubicBezTo>
                              <a:pt x="57792" y="417322"/>
                              <a:pt x="44609" y="424142"/>
                              <a:pt x="30588" y="428980"/>
                            </a:cubicBezTo>
                            <a:cubicBezTo>
                              <a:pt x="10167" y="436029"/>
                              <a:pt x="-8083" y="413779"/>
                              <a:pt x="3727" y="396062"/>
                            </a:cubicBezTo>
                            <a:cubicBezTo>
                              <a:pt x="3804" y="395910"/>
                              <a:pt x="3918" y="395795"/>
                              <a:pt x="4033" y="395643"/>
                            </a:cubicBezTo>
                            <a:cubicBezTo>
                              <a:pt x="21291" y="370269"/>
                              <a:pt x="45943" y="348018"/>
                              <a:pt x="62402" y="321996"/>
                            </a:cubicBezTo>
                            <a:cubicBezTo>
                              <a:pt x="79585" y="294869"/>
                              <a:pt x="92767" y="266332"/>
                              <a:pt x="101301" y="237261"/>
                            </a:cubicBezTo>
                            <a:cubicBezTo>
                              <a:pt x="114446" y="192646"/>
                              <a:pt x="116999" y="146926"/>
                              <a:pt x="130524" y="102349"/>
                            </a:cubicBezTo>
                            <a:cubicBezTo>
                              <a:pt x="138449" y="76289"/>
                              <a:pt x="150108" y="50686"/>
                              <a:pt x="165272" y="26225"/>
                            </a:cubicBezTo>
                            <a:cubicBezTo>
                              <a:pt x="169577" y="19291"/>
                              <a:pt x="175216" y="11976"/>
                              <a:pt x="181959" y="5880"/>
                            </a:cubicBezTo>
                            <a:cubicBezTo>
                              <a:pt x="194418" y="-5360"/>
                              <a:pt x="214802" y="317"/>
                              <a:pt x="219373" y="16091"/>
                            </a:cubicBezTo>
                            <a:cubicBezTo>
                              <a:pt x="220859" y="21120"/>
                              <a:pt x="221774" y="26264"/>
                              <a:pt x="222345" y="31140"/>
                            </a:cubicBezTo>
                            <a:close/>
                          </a:path>
                        </a:pathLst>
                      </a:custGeom>
                      <a:solidFill>
                        <a:srgbClr val="F7E57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grpSp>
                    <p:nvGrpSpPr>
                      <p:cNvPr id="64" name="图形 2">
                        <a:extLst>
                          <a:ext uri="{FF2B5EF4-FFF2-40B4-BE49-F238E27FC236}">
                            <a16:creationId xmlns:a16="http://schemas.microsoft.com/office/drawing/2014/main" id="{9F35CA11-865A-5F6B-3548-0E8C839C041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227586" y="4458890"/>
                        <a:ext cx="262200" cy="482002"/>
                        <a:chOff x="8227586" y="4458890"/>
                        <a:chExt cx="262200" cy="482002"/>
                      </a:xfrm>
                    </p:grpSpPr>
                    <p:sp>
                      <p:nvSpPr>
                        <p:cNvPr id="65" name="任意多边形: 形状 64">
                          <a:extLst>
                            <a:ext uri="{FF2B5EF4-FFF2-40B4-BE49-F238E27FC236}">
                              <a16:creationId xmlns:a16="http://schemas.microsoft.com/office/drawing/2014/main" id="{4E6CA93F-F0DB-5E18-C74E-00271B6F587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227586" y="4458890"/>
                          <a:ext cx="262200" cy="482002"/>
                        </a:xfrm>
                        <a:custGeom>
                          <a:avLst/>
                          <a:gdLst>
                            <a:gd name="connsiteX0" fmla="*/ 141383 w 262200"/>
                            <a:gd name="connsiteY0" fmla="*/ 77563 h 482002"/>
                            <a:gd name="connsiteX1" fmla="*/ 248330 w 262200"/>
                            <a:gd name="connsiteY1" fmla="*/ 320869 h 482002"/>
                            <a:gd name="connsiteX2" fmla="*/ 262008 w 262200"/>
                            <a:gd name="connsiteY2" fmla="*/ 365637 h 482002"/>
                            <a:gd name="connsiteX3" fmla="*/ 251340 w 262200"/>
                            <a:gd name="connsiteY3" fmla="*/ 417643 h 482002"/>
                            <a:gd name="connsiteX4" fmla="*/ 130792 w 262200"/>
                            <a:gd name="connsiteY4" fmla="*/ 451133 h 482002"/>
                            <a:gd name="connsiteX5" fmla="*/ 73908 w 262200"/>
                            <a:gd name="connsiteY5" fmla="*/ 349482 h 482002"/>
                            <a:gd name="connsiteX6" fmla="*/ 413 w 262200"/>
                            <a:gd name="connsiteY6" fmla="*/ 113719 h 482002"/>
                            <a:gd name="connsiteX7" fmla="*/ 18358 w 262200"/>
                            <a:gd name="connsiteY7" fmla="*/ 23041 h 482002"/>
                            <a:gd name="connsiteX8" fmla="*/ 42742 w 262200"/>
                            <a:gd name="connsiteY8" fmla="*/ 1858 h 482002"/>
                            <a:gd name="connsiteX9" fmla="*/ 73527 w 262200"/>
                            <a:gd name="connsiteY9" fmla="*/ 3915 h 482002"/>
                            <a:gd name="connsiteX10" fmla="*/ 141383 w 262200"/>
                            <a:gd name="connsiteY10" fmla="*/ 77563 h 48200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262200" h="482002">
                              <a:moveTo>
                                <a:pt x="141383" y="77563"/>
                              </a:moveTo>
                              <a:cubicBezTo>
                                <a:pt x="186379" y="155668"/>
                                <a:pt x="212973" y="238992"/>
                                <a:pt x="248330" y="320869"/>
                              </a:cubicBezTo>
                              <a:cubicBezTo>
                                <a:pt x="254540" y="335271"/>
                                <a:pt x="260865" y="350016"/>
                                <a:pt x="262008" y="365637"/>
                              </a:cubicBezTo>
                              <a:cubicBezTo>
                                <a:pt x="263303" y="383353"/>
                                <a:pt x="257893" y="400994"/>
                                <a:pt x="251340" y="417643"/>
                              </a:cubicBezTo>
                              <a:cubicBezTo>
                                <a:pt x="230461" y="470678"/>
                                <a:pt x="170987" y="513426"/>
                                <a:pt x="130792" y="451133"/>
                              </a:cubicBezTo>
                              <a:cubicBezTo>
                                <a:pt x="109417" y="417986"/>
                                <a:pt x="90367" y="385754"/>
                                <a:pt x="73908" y="349482"/>
                              </a:cubicBezTo>
                              <a:cubicBezTo>
                                <a:pt x="39771" y="274273"/>
                                <a:pt x="4947" y="196244"/>
                                <a:pt x="413" y="113719"/>
                              </a:cubicBezTo>
                              <a:cubicBezTo>
                                <a:pt x="-1339" y="81753"/>
                                <a:pt x="2090" y="48263"/>
                                <a:pt x="18358" y="23041"/>
                              </a:cubicBezTo>
                              <a:cubicBezTo>
                                <a:pt x="24493" y="13554"/>
                                <a:pt x="32646" y="5287"/>
                                <a:pt x="42742" y="1858"/>
                              </a:cubicBezTo>
                              <a:cubicBezTo>
                                <a:pt x="52572" y="-1495"/>
                                <a:pt x="63507" y="-9"/>
                                <a:pt x="73527" y="3915"/>
                              </a:cubicBezTo>
                              <a:cubicBezTo>
                                <a:pt x="103588" y="15764"/>
                                <a:pt x="124010" y="47387"/>
                                <a:pt x="141383" y="7756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8DC3D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6" name="任意多边形: 形状 65">
                          <a:extLst>
                            <a:ext uri="{FF2B5EF4-FFF2-40B4-BE49-F238E27FC236}">
                              <a16:creationId xmlns:a16="http://schemas.microsoft.com/office/drawing/2014/main" id="{0D100985-5619-DE18-2F69-DD5906A0A9B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255526" y="4510569"/>
                          <a:ext cx="205304" cy="377426"/>
                        </a:xfrm>
                        <a:custGeom>
                          <a:avLst/>
                          <a:gdLst>
                            <a:gd name="connsiteX0" fmla="*/ 110700 w 205304"/>
                            <a:gd name="connsiteY0" fmla="*/ 60745 h 377426"/>
                            <a:gd name="connsiteX1" fmla="*/ 194444 w 205304"/>
                            <a:gd name="connsiteY1" fmla="*/ 251245 h 377426"/>
                            <a:gd name="connsiteX2" fmla="*/ 205150 w 205304"/>
                            <a:gd name="connsiteY2" fmla="*/ 286297 h 377426"/>
                            <a:gd name="connsiteX3" fmla="*/ 196768 w 205304"/>
                            <a:gd name="connsiteY3" fmla="*/ 327026 h 377426"/>
                            <a:gd name="connsiteX4" fmla="*/ 102394 w 205304"/>
                            <a:gd name="connsiteY4" fmla="*/ 353239 h 377426"/>
                            <a:gd name="connsiteX5" fmla="*/ 57855 w 205304"/>
                            <a:gd name="connsiteY5" fmla="*/ 273648 h 377426"/>
                            <a:gd name="connsiteX6" fmla="*/ 324 w 205304"/>
                            <a:gd name="connsiteY6" fmla="*/ 89015 h 377426"/>
                            <a:gd name="connsiteX7" fmla="*/ 14383 w 205304"/>
                            <a:gd name="connsiteY7" fmla="*/ 18035 h 377426"/>
                            <a:gd name="connsiteX8" fmla="*/ 33471 w 205304"/>
                            <a:gd name="connsiteY8" fmla="*/ 1461 h 377426"/>
                            <a:gd name="connsiteX9" fmla="*/ 57589 w 205304"/>
                            <a:gd name="connsiteY9" fmla="*/ 3099 h 377426"/>
                            <a:gd name="connsiteX10" fmla="*/ 110700 w 205304"/>
                            <a:gd name="connsiteY10" fmla="*/ 60745 h 37742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205304" h="377426">
                              <a:moveTo>
                                <a:pt x="110700" y="60745"/>
                              </a:moveTo>
                              <a:cubicBezTo>
                                <a:pt x="145942" y="121934"/>
                                <a:pt x="166745" y="187161"/>
                                <a:pt x="194444" y="251245"/>
                              </a:cubicBezTo>
                              <a:cubicBezTo>
                                <a:pt x="199320" y="262523"/>
                                <a:pt x="204274" y="274067"/>
                                <a:pt x="205150" y="286297"/>
                              </a:cubicBezTo>
                              <a:cubicBezTo>
                                <a:pt x="206179" y="300204"/>
                                <a:pt x="201911" y="313996"/>
                                <a:pt x="196768" y="327026"/>
                              </a:cubicBezTo>
                              <a:cubicBezTo>
                                <a:pt x="180423" y="368555"/>
                                <a:pt x="133864" y="402045"/>
                                <a:pt x="102394" y="353239"/>
                              </a:cubicBezTo>
                              <a:cubicBezTo>
                                <a:pt x="85668" y="327293"/>
                                <a:pt x="70733" y="302032"/>
                                <a:pt x="57855" y="273648"/>
                              </a:cubicBezTo>
                              <a:cubicBezTo>
                                <a:pt x="31147" y="214745"/>
                                <a:pt x="3830" y="153671"/>
                                <a:pt x="324" y="89015"/>
                              </a:cubicBezTo>
                              <a:cubicBezTo>
                                <a:pt x="-1047" y="63984"/>
                                <a:pt x="1620" y="37733"/>
                                <a:pt x="14383" y="18035"/>
                              </a:cubicBezTo>
                              <a:cubicBezTo>
                                <a:pt x="19184" y="10606"/>
                                <a:pt x="25585" y="4128"/>
                                <a:pt x="33471" y="1461"/>
                              </a:cubicBezTo>
                              <a:cubicBezTo>
                                <a:pt x="41167" y="-1168"/>
                                <a:pt x="49740" y="-24"/>
                                <a:pt x="57589" y="3099"/>
                              </a:cubicBezTo>
                              <a:cubicBezTo>
                                <a:pt x="81096" y="12358"/>
                                <a:pt x="97098" y="37123"/>
                                <a:pt x="110700" y="6074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7E5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sp>
                  <p:nvSpPr>
                    <p:cNvPr id="67" name="任意多边形: 形状 66">
                      <a:extLst>
                        <a:ext uri="{FF2B5EF4-FFF2-40B4-BE49-F238E27FC236}">
                          <a16:creationId xmlns:a16="http://schemas.microsoft.com/office/drawing/2014/main" id="{D6FB5720-6976-E97C-C9E6-38D67AFDD528}"/>
                        </a:ext>
                      </a:extLst>
                    </p:cNvPr>
                    <p:cNvSpPr/>
                    <p:nvPr/>
                  </p:nvSpPr>
                  <p:spPr>
                    <a:xfrm rot="-1804052">
                      <a:off x="8267898" y="4825665"/>
                      <a:ext cx="322922" cy="220589"/>
                    </a:xfrm>
                    <a:custGeom>
                      <a:avLst/>
                      <a:gdLst>
                        <a:gd name="connsiteX0" fmla="*/ 322922 w 322922"/>
                        <a:gd name="connsiteY0" fmla="*/ 110295 h 220589"/>
                        <a:gd name="connsiteX1" fmla="*/ 161461 w 322922"/>
                        <a:gd name="connsiteY1" fmla="*/ 220590 h 220589"/>
                        <a:gd name="connsiteX2" fmla="*/ 0 w 322922"/>
                        <a:gd name="connsiteY2" fmla="*/ 110295 h 220589"/>
                        <a:gd name="connsiteX3" fmla="*/ 161461 w 322922"/>
                        <a:gd name="connsiteY3" fmla="*/ 0 h 220589"/>
                        <a:gd name="connsiteX4" fmla="*/ 322922 w 322922"/>
                        <a:gd name="connsiteY4" fmla="*/ 110295 h 2205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22922" h="220589">
                          <a:moveTo>
                            <a:pt x="322922" y="110295"/>
                          </a:moveTo>
                          <a:cubicBezTo>
                            <a:pt x="322922" y="171209"/>
                            <a:pt x="250634" y="220590"/>
                            <a:pt x="161461" y="220590"/>
                          </a:cubicBezTo>
                          <a:cubicBezTo>
                            <a:pt x="72288" y="220590"/>
                            <a:pt x="0" y="171209"/>
                            <a:pt x="0" y="110295"/>
                          </a:cubicBezTo>
                          <a:cubicBezTo>
                            <a:pt x="0" y="49381"/>
                            <a:pt x="72288" y="0"/>
                            <a:pt x="161461" y="0"/>
                          </a:cubicBezTo>
                          <a:cubicBezTo>
                            <a:pt x="250634" y="0"/>
                            <a:pt x="322922" y="49381"/>
                            <a:pt x="322922" y="11029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8" name="任意多边形: 形状 67">
                      <a:extLst>
                        <a:ext uri="{FF2B5EF4-FFF2-40B4-BE49-F238E27FC236}">
                          <a16:creationId xmlns:a16="http://schemas.microsoft.com/office/drawing/2014/main" id="{9FB07090-2541-E9EF-86DA-ECB2658DC86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11492" y="4980084"/>
                      <a:ext cx="463578" cy="180375"/>
                    </a:xfrm>
                    <a:custGeom>
                      <a:avLst/>
                      <a:gdLst>
                        <a:gd name="connsiteX0" fmla="*/ 453617 w 463578"/>
                        <a:gd name="connsiteY0" fmla="*/ 69651 h 180375"/>
                        <a:gd name="connsiteX1" fmla="*/ 435405 w 463578"/>
                        <a:gd name="connsiteY1" fmla="*/ 6176 h 180375"/>
                        <a:gd name="connsiteX2" fmla="*/ 352652 w 463578"/>
                        <a:gd name="connsiteY2" fmla="*/ 10786 h 180375"/>
                        <a:gd name="connsiteX3" fmla="*/ 130567 w 463578"/>
                        <a:gd name="connsiteY3" fmla="*/ 70184 h 180375"/>
                        <a:gd name="connsiteX4" fmla="*/ 46556 w 463578"/>
                        <a:gd name="connsiteY4" fmla="*/ 78262 h 180375"/>
                        <a:gd name="connsiteX5" fmla="*/ 17524 w 463578"/>
                        <a:gd name="connsiteY5" fmla="*/ 160710 h 180375"/>
                        <a:gd name="connsiteX6" fmla="*/ 58139 w 463578"/>
                        <a:gd name="connsiteY6" fmla="*/ 175150 h 180375"/>
                        <a:gd name="connsiteX7" fmla="*/ 403591 w 463578"/>
                        <a:gd name="connsiteY7" fmla="*/ 103560 h 180375"/>
                        <a:gd name="connsiteX8" fmla="*/ 453617 w 463578"/>
                        <a:gd name="connsiteY8" fmla="*/ 69651 h 1803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463578" h="180375">
                          <a:moveTo>
                            <a:pt x="453617" y="69651"/>
                          </a:moveTo>
                          <a:cubicBezTo>
                            <a:pt x="472400" y="44772"/>
                            <a:pt x="463675" y="16654"/>
                            <a:pt x="435405" y="6176"/>
                          </a:cubicBezTo>
                          <a:cubicBezTo>
                            <a:pt x="404772" y="-5177"/>
                            <a:pt x="383360" y="766"/>
                            <a:pt x="352652" y="10786"/>
                          </a:cubicBezTo>
                          <a:cubicBezTo>
                            <a:pt x="279957" y="34561"/>
                            <a:pt x="208024" y="66260"/>
                            <a:pt x="130567" y="70184"/>
                          </a:cubicBezTo>
                          <a:cubicBezTo>
                            <a:pt x="102373" y="71594"/>
                            <a:pt x="73340" y="69346"/>
                            <a:pt x="46556" y="78262"/>
                          </a:cubicBezTo>
                          <a:cubicBezTo>
                            <a:pt x="10780" y="90149"/>
                            <a:pt x="-20919" y="133240"/>
                            <a:pt x="17524" y="160710"/>
                          </a:cubicBezTo>
                          <a:cubicBezTo>
                            <a:pt x="29221" y="169092"/>
                            <a:pt x="43775" y="172674"/>
                            <a:pt x="58139" y="175150"/>
                          </a:cubicBezTo>
                          <a:cubicBezTo>
                            <a:pt x="175487" y="195495"/>
                            <a:pt x="295044" y="153242"/>
                            <a:pt x="403591" y="103560"/>
                          </a:cubicBezTo>
                          <a:cubicBezTo>
                            <a:pt x="422184" y="95102"/>
                            <a:pt x="441425" y="85767"/>
                            <a:pt x="453617" y="69651"/>
                          </a:cubicBezTo>
                          <a:close/>
                        </a:path>
                      </a:pathLst>
                    </a:custGeom>
                    <a:solidFill>
                      <a:srgbClr val="F8DC3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9" name="任意多边形: 形状 68">
                      <a:extLst>
                        <a:ext uri="{FF2B5EF4-FFF2-40B4-BE49-F238E27FC236}">
                          <a16:creationId xmlns:a16="http://schemas.microsoft.com/office/drawing/2014/main" id="{35188E76-D7EC-0E10-30E9-BED70D4709B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62393" y="5018907"/>
                      <a:ext cx="322911" cy="125679"/>
                    </a:xfrm>
                    <a:custGeom>
                      <a:avLst/>
                      <a:gdLst>
                        <a:gd name="connsiteX0" fmla="*/ 315961 w 322911"/>
                        <a:gd name="connsiteY0" fmla="*/ 48545 h 125679"/>
                        <a:gd name="connsiteX1" fmla="*/ 303274 w 322911"/>
                        <a:gd name="connsiteY1" fmla="*/ 4311 h 125679"/>
                        <a:gd name="connsiteX2" fmla="*/ 245628 w 322911"/>
                        <a:gd name="connsiteY2" fmla="*/ 7511 h 125679"/>
                        <a:gd name="connsiteX3" fmla="*/ 90942 w 322911"/>
                        <a:gd name="connsiteY3" fmla="*/ 48888 h 125679"/>
                        <a:gd name="connsiteX4" fmla="*/ 32421 w 322911"/>
                        <a:gd name="connsiteY4" fmla="*/ 54527 h 125679"/>
                        <a:gd name="connsiteX5" fmla="*/ 12190 w 322911"/>
                        <a:gd name="connsiteY5" fmla="*/ 111981 h 125679"/>
                        <a:gd name="connsiteX6" fmla="*/ 40460 w 322911"/>
                        <a:gd name="connsiteY6" fmla="*/ 122040 h 125679"/>
                        <a:gd name="connsiteX7" fmla="*/ 281100 w 322911"/>
                        <a:gd name="connsiteY7" fmla="*/ 72167 h 125679"/>
                        <a:gd name="connsiteX8" fmla="*/ 315961 w 322911"/>
                        <a:gd name="connsiteY8" fmla="*/ 48545 h 1256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322911" h="125679">
                          <a:moveTo>
                            <a:pt x="315961" y="48545"/>
                          </a:moveTo>
                          <a:cubicBezTo>
                            <a:pt x="329067" y="31209"/>
                            <a:pt x="322971" y="11626"/>
                            <a:pt x="303274" y="4311"/>
                          </a:cubicBezTo>
                          <a:cubicBezTo>
                            <a:pt x="281938" y="-3614"/>
                            <a:pt x="267002" y="539"/>
                            <a:pt x="245628" y="7511"/>
                          </a:cubicBezTo>
                          <a:cubicBezTo>
                            <a:pt x="194994" y="24085"/>
                            <a:pt x="144892" y="46183"/>
                            <a:pt x="90942" y="48888"/>
                          </a:cubicBezTo>
                          <a:cubicBezTo>
                            <a:pt x="71283" y="49879"/>
                            <a:pt x="51090" y="48316"/>
                            <a:pt x="32421" y="54527"/>
                          </a:cubicBezTo>
                          <a:cubicBezTo>
                            <a:pt x="7503" y="62794"/>
                            <a:pt x="-14556" y="92817"/>
                            <a:pt x="12190" y="111981"/>
                          </a:cubicBezTo>
                          <a:cubicBezTo>
                            <a:pt x="20343" y="117811"/>
                            <a:pt x="30478" y="120325"/>
                            <a:pt x="40460" y="122040"/>
                          </a:cubicBezTo>
                          <a:cubicBezTo>
                            <a:pt x="122222" y="136213"/>
                            <a:pt x="205509" y="106762"/>
                            <a:pt x="281100" y="72167"/>
                          </a:cubicBezTo>
                          <a:cubicBezTo>
                            <a:pt x="294092" y="66299"/>
                            <a:pt x="307465" y="59784"/>
                            <a:pt x="315961" y="48545"/>
                          </a:cubicBezTo>
                          <a:close/>
                        </a:path>
                      </a:pathLst>
                    </a:custGeom>
                    <a:solidFill>
                      <a:srgbClr val="F7E57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0" name="任意多边形: 形状 69">
                      <a:extLst>
                        <a:ext uri="{FF2B5EF4-FFF2-40B4-BE49-F238E27FC236}">
                          <a16:creationId xmlns:a16="http://schemas.microsoft.com/office/drawing/2014/main" id="{70B11093-3520-022C-5EC9-7DD6490C5B6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60484" y="4678725"/>
                      <a:ext cx="274410" cy="381102"/>
                    </a:xfrm>
                    <a:custGeom>
                      <a:avLst/>
                      <a:gdLst>
                        <a:gd name="connsiteX0" fmla="*/ 267273 w 274410"/>
                        <a:gd name="connsiteY0" fmla="*/ 39616 h 381102"/>
                        <a:gd name="connsiteX1" fmla="*/ 255996 w 274410"/>
                        <a:gd name="connsiteY1" fmla="*/ 173576 h 381102"/>
                        <a:gd name="connsiteX2" fmla="*/ 190844 w 274410"/>
                        <a:gd name="connsiteY2" fmla="*/ 296943 h 381102"/>
                        <a:gd name="connsiteX3" fmla="*/ 68962 w 274410"/>
                        <a:gd name="connsiteY3" fmla="*/ 379849 h 381102"/>
                        <a:gd name="connsiteX4" fmla="*/ 36615 w 274410"/>
                        <a:gd name="connsiteY4" fmla="*/ 378820 h 381102"/>
                        <a:gd name="connsiteX5" fmla="*/ 1983 w 274410"/>
                        <a:gd name="connsiteY5" fmla="*/ 343730 h 381102"/>
                        <a:gd name="connsiteX6" fmla="*/ 25986 w 274410"/>
                        <a:gd name="connsiteY6" fmla="*/ 278427 h 381102"/>
                        <a:gd name="connsiteX7" fmla="*/ 69496 w 274410"/>
                        <a:gd name="connsiteY7" fmla="*/ 238955 h 381102"/>
                        <a:gd name="connsiteX8" fmla="*/ 111863 w 274410"/>
                        <a:gd name="connsiteY8" fmla="*/ 186568 h 381102"/>
                        <a:gd name="connsiteX9" fmla="*/ 136323 w 274410"/>
                        <a:gd name="connsiteY9" fmla="*/ 131552 h 381102"/>
                        <a:gd name="connsiteX10" fmla="*/ 213933 w 274410"/>
                        <a:gd name="connsiteY10" fmla="*/ 1745 h 381102"/>
                        <a:gd name="connsiteX11" fmla="*/ 234316 w 274410"/>
                        <a:gd name="connsiteY11" fmla="*/ 1593 h 381102"/>
                        <a:gd name="connsiteX12" fmla="*/ 244375 w 274410"/>
                        <a:gd name="connsiteY12" fmla="*/ 8641 h 381102"/>
                        <a:gd name="connsiteX13" fmla="*/ 267273 w 274410"/>
                        <a:gd name="connsiteY13" fmla="*/ 39616 h 3811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274410" h="381102">
                          <a:moveTo>
                            <a:pt x="267273" y="39616"/>
                          </a:moveTo>
                          <a:cubicBezTo>
                            <a:pt x="283199" y="80917"/>
                            <a:pt x="269369" y="132161"/>
                            <a:pt x="255996" y="173576"/>
                          </a:cubicBezTo>
                          <a:cubicBezTo>
                            <a:pt x="241784" y="217657"/>
                            <a:pt x="219762" y="259644"/>
                            <a:pt x="190844" y="296943"/>
                          </a:cubicBezTo>
                          <a:cubicBezTo>
                            <a:pt x="160402" y="336225"/>
                            <a:pt x="119178" y="372039"/>
                            <a:pt x="68962" y="379849"/>
                          </a:cubicBezTo>
                          <a:cubicBezTo>
                            <a:pt x="58180" y="381526"/>
                            <a:pt x="46979" y="381830"/>
                            <a:pt x="36615" y="378820"/>
                          </a:cubicBezTo>
                          <a:cubicBezTo>
                            <a:pt x="19737" y="373906"/>
                            <a:pt x="6517" y="359999"/>
                            <a:pt x="1983" y="343730"/>
                          </a:cubicBezTo>
                          <a:cubicBezTo>
                            <a:pt x="-5485" y="317175"/>
                            <a:pt x="9374" y="298125"/>
                            <a:pt x="25986" y="278427"/>
                          </a:cubicBezTo>
                          <a:cubicBezTo>
                            <a:pt x="38559" y="263568"/>
                            <a:pt x="55056" y="252176"/>
                            <a:pt x="69496" y="238955"/>
                          </a:cubicBezTo>
                          <a:cubicBezTo>
                            <a:pt x="86260" y="223639"/>
                            <a:pt x="100319" y="205732"/>
                            <a:pt x="111863" y="186568"/>
                          </a:cubicBezTo>
                          <a:cubicBezTo>
                            <a:pt x="122302" y="169194"/>
                            <a:pt x="130723" y="150716"/>
                            <a:pt x="136323" y="131552"/>
                          </a:cubicBezTo>
                          <a:cubicBezTo>
                            <a:pt x="150839" y="81640"/>
                            <a:pt x="151144" y="18623"/>
                            <a:pt x="213933" y="1745"/>
                          </a:cubicBezTo>
                          <a:cubicBezTo>
                            <a:pt x="220639" y="-46"/>
                            <a:pt x="227954" y="-998"/>
                            <a:pt x="234316" y="1593"/>
                          </a:cubicBezTo>
                          <a:cubicBezTo>
                            <a:pt x="238165" y="3154"/>
                            <a:pt x="241365" y="5860"/>
                            <a:pt x="244375" y="8641"/>
                          </a:cubicBezTo>
                          <a:cubicBezTo>
                            <a:pt x="254243" y="17747"/>
                            <a:pt x="262472" y="27196"/>
                            <a:pt x="267273" y="39616"/>
                          </a:cubicBezTo>
                          <a:close/>
                        </a:path>
                      </a:pathLst>
                    </a:custGeom>
                    <a:solidFill>
                      <a:srgbClr val="F8C91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1" name="任意多边形: 形状 70">
                      <a:extLst>
                        <a:ext uri="{FF2B5EF4-FFF2-40B4-BE49-F238E27FC236}">
                          <a16:creationId xmlns:a16="http://schemas.microsoft.com/office/drawing/2014/main" id="{13BF870C-BA4F-A2D7-F2E4-EE45A6F5D6D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11271" y="4758878"/>
                      <a:ext cx="179086" cy="248779"/>
                    </a:xfrm>
                    <a:custGeom>
                      <a:avLst/>
                      <a:gdLst>
                        <a:gd name="connsiteX0" fmla="*/ 174423 w 179086"/>
                        <a:gd name="connsiteY0" fmla="*/ 25910 h 248779"/>
                        <a:gd name="connsiteX1" fmla="*/ 167070 w 179086"/>
                        <a:gd name="connsiteY1" fmla="*/ 113350 h 248779"/>
                        <a:gd name="connsiteX2" fmla="*/ 124551 w 179086"/>
                        <a:gd name="connsiteY2" fmla="*/ 193855 h 248779"/>
                        <a:gd name="connsiteX3" fmla="*/ 44998 w 179086"/>
                        <a:gd name="connsiteY3" fmla="*/ 247957 h 248779"/>
                        <a:gd name="connsiteX4" fmla="*/ 23890 w 179086"/>
                        <a:gd name="connsiteY4" fmla="*/ 247271 h 248779"/>
                        <a:gd name="connsiteX5" fmla="*/ 1297 w 179086"/>
                        <a:gd name="connsiteY5" fmla="*/ 224373 h 248779"/>
                        <a:gd name="connsiteX6" fmla="*/ 16956 w 179086"/>
                        <a:gd name="connsiteY6" fmla="*/ 181739 h 248779"/>
                        <a:gd name="connsiteX7" fmla="*/ 45341 w 179086"/>
                        <a:gd name="connsiteY7" fmla="*/ 155984 h 248779"/>
                        <a:gd name="connsiteX8" fmla="*/ 73001 w 179086"/>
                        <a:gd name="connsiteY8" fmla="*/ 121770 h 248779"/>
                        <a:gd name="connsiteX9" fmla="*/ 88965 w 179086"/>
                        <a:gd name="connsiteY9" fmla="*/ 85842 h 248779"/>
                        <a:gd name="connsiteX10" fmla="*/ 139600 w 179086"/>
                        <a:gd name="connsiteY10" fmla="*/ 1145 h 248779"/>
                        <a:gd name="connsiteX11" fmla="*/ 152897 w 179086"/>
                        <a:gd name="connsiteY11" fmla="*/ 1031 h 248779"/>
                        <a:gd name="connsiteX12" fmla="*/ 159450 w 179086"/>
                        <a:gd name="connsiteY12" fmla="*/ 5641 h 248779"/>
                        <a:gd name="connsiteX13" fmla="*/ 174423 w 179086"/>
                        <a:gd name="connsiteY13" fmla="*/ 25910 h 2487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79086" h="248779">
                          <a:moveTo>
                            <a:pt x="174423" y="25910"/>
                          </a:moveTo>
                          <a:cubicBezTo>
                            <a:pt x="184825" y="52885"/>
                            <a:pt x="175795" y="86299"/>
                            <a:pt x="167070" y="113350"/>
                          </a:cubicBezTo>
                          <a:cubicBezTo>
                            <a:pt x="157774" y="142115"/>
                            <a:pt x="143410" y="169510"/>
                            <a:pt x="124551" y="193855"/>
                          </a:cubicBezTo>
                          <a:cubicBezTo>
                            <a:pt x="104701" y="219497"/>
                            <a:pt x="77764" y="242852"/>
                            <a:pt x="44998" y="247957"/>
                          </a:cubicBezTo>
                          <a:cubicBezTo>
                            <a:pt x="37949" y="249062"/>
                            <a:pt x="30634" y="249253"/>
                            <a:pt x="23890" y="247271"/>
                          </a:cubicBezTo>
                          <a:cubicBezTo>
                            <a:pt x="12880" y="244071"/>
                            <a:pt x="4269" y="234965"/>
                            <a:pt x="1297" y="224373"/>
                          </a:cubicBezTo>
                          <a:cubicBezTo>
                            <a:pt x="-3580" y="207038"/>
                            <a:pt x="6098" y="194617"/>
                            <a:pt x="16956" y="181739"/>
                          </a:cubicBezTo>
                          <a:cubicBezTo>
                            <a:pt x="25148" y="172024"/>
                            <a:pt x="35930" y="164633"/>
                            <a:pt x="45341" y="155984"/>
                          </a:cubicBezTo>
                          <a:cubicBezTo>
                            <a:pt x="56275" y="145964"/>
                            <a:pt x="65457" y="134305"/>
                            <a:pt x="73001" y="121770"/>
                          </a:cubicBezTo>
                          <a:cubicBezTo>
                            <a:pt x="79821" y="110455"/>
                            <a:pt x="85307" y="98377"/>
                            <a:pt x="88965" y="85842"/>
                          </a:cubicBezTo>
                          <a:cubicBezTo>
                            <a:pt x="98452" y="53266"/>
                            <a:pt x="98642" y="12156"/>
                            <a:pt x="139600" y="1145"/>
                          </a:cubicBezTo>
                          <a:cubicBezTo>
                            <a:pt x="143981" y="-35"/>
                            <a:pt x="148744" y="-645"/>
                            <a:pt x="152897" y="1031"/>
                          </a:cubicBezTo>
                          <a:cubicBezTo>
                            <a:pt x="155411" y="2060"/>
                            <a:pt x="157507" y="3813"/>
                            <a:pt x="159450" y="5641"/>
                          </a:cubicBezTo>
                          <a:cubicBezTo>
                            <a:pt x="165927" y="11623"/>
                            <a:pt x="171299" y="17795"/>
                            <a:pt x="174423" y="25910"/>
                          </a:cubicBezTo>
                          <a:close/>
                        </a:path>
                      </a:pathLst>
                    </a:custGeom>
                    <a:solidFill>
                      <a:srgbClr val="F6B518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</p:grpSp>
          <p:grpSp>
            <p:nvGrpSpPr>
              <p:cNvPr id="72" name="图形 2">
                <a:extLst>
                  <a:ext uri="{FF2B5EF4-FFF2-40B4-BE49-F238E27FC236}">
                    <a16:creationId xmlns:a16="http://schemas.microsoft.com/office/drawing/2014/main" id="{8F938F83-809B-5C8D-1616-C35FEF67CBAE}"/>
                  </a:ext>
                </a:extLst>
              </p:cNvPr>
              <p:cNvGrpSpPr/>
              <p:nvPr/>
            </p:nvGrpSpPr>
            <p:grpSpPr>
              <a:xfrm>
                <a:off x="8692278" y="3357280"/>
                <a:ext cx="982079" cy="2486687"/>
                <a:chOff x="8692278" y="3357280"/>
                <a:chExt cx="982079" cy="2486687"/>
              </a:xfrm>
            </p:grpSpPr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7E868187-CE96-7B72-798B-3E4BA26CAACB}"/>
                    </a:ext>
                  </a:extLst>
                </p:cNvPr>
                <p:cNvSpPr/>
                <p:nvPr/>
              </p:nvSpPr>
              <p:spPr>
                <a:xfrm>
                  <a:off x="9175546" y="4096702"/>
                  <a:ext cx="498811" cy="1747265"/>
                </a:xfrm>
                <a:custGeom>
                  <a:avLst/>
                  <a:gdLst>
                    <a:gd name="connsiteX0" fmla="*/ 6820 w 498811"/>
                    <a:gd name="connsiteY0" fmla="*/ 0 h 1747265"/>
                    <a:gd name="connsiteX1" fmla="*/ 361721 w 498811"/>
                    <a:gd name="connsiteY1" fmla="*/ 842391 h 1747265"/>
                    <a:gd name="connsiteX2" fmla="*/ 476326 w 498811"/>
                    <a:gd name="connsiteY2" fmla="*/ 1287399 h 1747265"/>
                    <a:gd name="connsiteX3" fmla="*/ 488404 w 498811"/>
                    <a:gd name="connsiteY3" fmla="*/ 1747190 h 1747265"/>
                    <a:gd name="connsiteX4" fmla="*/ 480784 w 498811"/>
                    <a:gd name="connsiteY4" fmla="*/ 1747266 h 1747265"/>
                    <a:gd name="connsiteX5" fmla="*/ 401308 w 498811"/>
                    <a:gd name="connsiteY5" fmla="*/ 1300849 h 1747265"/>
                    <a:gd name="connsiteX6" fmla="*/ 317601 w 498811"/>
                    <a:gd name="connsiteY6" fmla="*/ 914438 h 1747265"/>
                    <a:gd name="connsiteX7" fmla="*/ 44958 w 498811"/>
                    <a:gd name="connsiteY7" fmla="*/ 108013 h 1747265"/>
                    <a:gd name="connsiteX8" fmla="*/ 0 w 498811"/>
                    <a:gd name="connsiteY8" fmla="*/ 3429 h 1747265"/>
                    <a:gd name="connsiteX9" fmla="*/ 6820 w 498811"/>
                    <a:gd name="connsiteY9" fmla="*/ 0 h 1747265"/>
                    <a:gd name="connsiteX10" fmla="*/ 6820 w 498811"/>
                    <a:gd name="connsiteY10" fmla="*/ 0 h 1747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98811" h="1747265">
                      <a:moveTo>
                        <a:pt x="6820" y="0"/>
                      </a:moveTo>
                      <a:cubicBezTo>
                        <a:pt x="150495" y="269138"/>
                        <a:pt x="268224" y="551993"/>
                        <a:pt x="361721" y="842391"/>
                      </a:cubicBezTo>
                      <a:cubicBezTo>
                        <a:pt x="408279" y="988238"/>
                        <a:pt x="454343" y="1135304"/>
                        <a:pt x="476326" y="1287399"/>
                      </a:cubicBezTo>
                      <a:cubicBezTo>
                        <a:pt x="498538" y="1439304"/>
                        <a:pt x="507454" y="1594523"/>
                        <a:pt x="488404" y="1747190"/>
                      </a:cubicBezTo>
                      <a:lnTo>
                        <a:pt x="480784" y="1747266"/>
                      </a:lnTo>
                      <a:cubicBezTo>
                        <a:pt x="457580" y="1596847"/>
                        <a:pt x="432930" y="1449019"/>
                        <a:pt x="401308" y="1300849"/>
                      </a:cubicBezTo>
                      <a:cubicBezTo>
                        <a:pt x="374027" y="1175233"/>
                        <a:pt x="348501" y="1039101"/>
                        <a:pt x="317601" y="914438"/>
                      </a:cubicBezTo>
                      <a:cubicBezTo>
                        <a:pt x="246088" y="639737"/>
                        <a:pt x="153314" y="370370"/>
                        <a:pt x="44958" y="108013"/>
                      </a:cubicBezTo>
                      <a:cubicBezTo>
                        <a:pt x="30442" y="72962"/>
                        <a:pt x="15621" y="37947"/>
                        <a:pt x="0" y="3429"/>
                      </a:cubicBezTo>
                      <a:lnTo>
                        <a:pt x="6820" y="0"/>
                      </a:lnTo>
                      <a:lnTo>
                        <a:pt x="6820" y="0"/>
                      </a:lnTo>
                      <a:close/>
                    </a:path>
                  </a:pathLst>
                </a:custGeom>
                <a:solidFill>
                  <a:srgbClr val="4C6B31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74" name="图形 2">
                  <a:extLst>
                    <a:ext uri="{FF2B5EF4-FFF2-40B4-BE49-F238E27FC236}">
                      <a16:creationId xmlns:a16="http://schemas.microsoft.com/office/drawing/2014/main" id="{1D48A8FA-1302-95CB-3775-5421A5E05BE2}"/>
                    </a:ext>
                  </a:extLst>
                </p:cNvPr>
                <p:cNvGrpSpPr/>
                <p:nvPr/>
              </p:nvGrpSpPr>
              <p:grpSpPr>
                <a:xfrm>
                  <a:off x="8692278" y="3357280"/>
                  <a:ext cx="809880" cy="936182"/>
                  <a:chOff x="8692278" y="3357280"/>
                  <a:chExt cx="809880" cy="936182"/>
                </a:xfrm>
              </p:grpSpPr>
              <p:grpSp>
                <p:nvGrpSpPr>
                  <p:cNvPr id="75" name="图形 2">
                    <a:extLst>
                      <a:ext uri="{FF2B5EF4-FFF2-40B4-BE49-F238E27FC236}">
                        <a16:creationId xmlns:a16="http://schemas.microsoft.com/office/drawing/2014/main" id="{9E5B521E-C6EF-C85D-DFDA-73A77C4C0FF0}"/>
                      </a:ext>
                    </a:extLst>
                  </p:cNvPr>
                  <p:cNvGrpSpPr/>
                  <p:nvPr/>
                </p:nvGrpSpPr>
                <p:grpSpPr>
                  <a:xfrm>
                    <a:off x="8804367" y="3395451"/>
                    <a:ext cx="346493" cy="431836"/>
                    <a:chOff x="8804367" y="3395451"/>
                    <a:chExt cx="346493" cy="431836"/>
                  </a:xfrm>
                  <a:solidFill>
                    <a:srgbClr val="F68C1D"/>
                  </a:solidFill>
                </p:grpSpPr>
                <p:sp>
                  <p:nvSpPr>
                    <p:cNvPr id="76" name="任意多边形: 形状 75">
                      <a:extLst>
                        <a:ext uri="{FF2B5EF4-FFF2-40B4-BE49-F238E27FC236}">
                          <a16:creationId xmlns:a16="http://schemas.microsoft.com/office/drawing/2014/main" id="{B233CD1C-A481-1B09-DA04-5D3E447F33B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11417" y="3434434"/>
                      <a:ext cx="148762" cy="378880"/>
                    </a:xfrm>
                    <a:custGeom>
                      <a:avLst/>
                      <a:gdLst>
                        <a:gd name="connsiteX0" fmla="*/ 1848 w 148762"/>
                        <a:gd name="connsiteY0" fmla="*/ 509 h 378880"/>
                        <a:gd name="connsiteX1" fmla="*/ 94584 w 148762"/>
                        <a:gd name="connsiteY1" fmla="*/ 181675 h 378880"/>
                        <a:gd name="connsiteX2" fmla="*/ 138666 w 148762"/>
                        <a:gd name="connsiteY2" fmla="*/ 301537 h 378880"/>
                        <a:gd name="connsiteX3" fmla="*/ 147505 w 148762"/>
                        <a:gd name="connsiteY3" fmla="*/ 352172 h 378880"/>
                        <a:gd name="connsiteX4" fmla="*/ 148762 w 148762"/>
                        <a:gd name="connsiteY4" fmla="*/ 377890 h 378880"/>
                        <a:gd name="connsiteX5" fmla="*/ 147772 w 148762"/>
                        <a:gd name="connsiteY5" fmla="*/ 378880 h 378880"/>
                        <a:gd name="connsiteX6" fmla="*/ 146819 w 148762"/>
                        <a:gd name="connsiteY6" fmla="*/ 378156 h 378880"/>
                        <a:gd name="connsiteX7" fmla="*/ 136684 w 148762"/>
                        <a:gd name="connsiteY7" fmla="*/ 348019 h 378880"/>
                        <a:gd name="connsiteX8" fmla="*/ 96756 w 148762"/>
                        <a:gd name="connsiteY8" fmla="*/ 235281 h 378880"/>
                        <a:gd name="connsiteX9" fmla="*/ 79953 w 148762"/>
                        <a:gd name="connsiteY9" fmla="*/ 187656 h 378880"/>
                        <a:gd name="connsiteX10" fmla="*/ 41701 w 148762"/>
                        <a:gd name="connsiteY10" fmla="*/ 93931 h 378880"/>
                        <a:gd name="connsiteX11" fmla="*/ 96 w 148762"/>
                        <a:gd name="connsiteY11" fmla="*/ 1385 h 378880"/>
                        <a:gd name="connsiteX12" fmla="*/ 553 w 148762"/>
                        <a:gd name="connsiteY12" fmla="*/ 52 h 378880"/>
                        <a:gd name="connsiteX13" fmla="*/ 1848 w 148762"/>
                        <a:gd name="connsiteY13" fmla="*/ 509 h 378880"/>
                        <a:gd name="connsiteX14" fmla="*/ 1848 w 148762"/>
                        <a:gd name="connsiteY14" fmla="*/ 509 h 3788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148762" h="378880">
                          <a:moveTo>
                            <a:pt x="1848" y="509"/>
                          </a:moveTo>
                          <a:cubicBezTo>
                            <a:pt x="35910" y="59031"/>
                            <a:pt x="67114" y="119724"/>
                            <a:pt x="94584" y="181675"/>
                          </a:cubicBezTo>
                          <a:cubicBezTo>
                            <a:pt x="112186" y="220384"/>
                            <a:pt x="129521" y="259818"/>
                            <a:pt x="138666" y="301537"/>
                          </a:cubicBezTo>
                          <a:cubicBezTo>
                            <a:pt x="142704" y="318187"/>
                            <a:pt x="145638" y="335142"/>
                            <a:pt x="147505" y="352172"/>
                          </a:cubicBezTo>
                          <a:cubicBezTo>
                            <a:pt x="148076" y="360783"/>
                            <a:pt x="148686" y="369355"/>
                            <a:pt x="148762" y="377890"/>
                          </a:cubicBezTo>
                          <a:cubicBezTo>
                            <a:pt x="148762" y="378423"/>
                            <a:pt x="148343" y="378880"/>
                            <a:pt x="147772" y="378880"/>
                          </a:cubicBezTo>
                          <a:cubicBezTo>
                            <a:pt x="147314" y="378880"/>
                            <a:pt x="146933" y="378576"/>
                            <a:pt x="146819" y="378156"/>
                          </a:cubicBezTo>
                          <a:cubicBezTo>
                            <a:pt x="142971" y="368098"/>
                            <a:pt x="140152" y="358040"/>
                            <a:pt x="136684" y="348019"/>
                          </a:cubicBezTo>
                          <a:cubicBezTo>
                            <a:pt x="123768" y="310339"/>
                            <a:pt x="109367" y="273077"/>
                            <a:pt x="96756" y="235281"/>
                          </a:cubicBezTo>
                          <a:cubicBezTo>
                            <a:pt x="91803" y="220041"/>
                            <a:pt x="85631" y="202706"/>
                            <a:pt x="79953" y="187656"/>
                          </a:cubicBezTo>
                          <a:cubicBezTo>
                            <a:pt x="68066" y="156643"/>
                            <a:pt x="54846" y="124411"/>
                            <a:pt x="41701" y="93931"/>
                          </a:cubicBezTo>
                          <a:cubicBezTo>
                            <a:pt x="28481" y="62841"/>
                            <a:pt x="14536" y="32018"/>
                            <a:pt x="96" y="1385"/>
                          </a:cubicBezTo>
                          <a:cubicBezTo>
                            <a:pt x="-132" y="890"/>
                            <a:pt x="58" y="319"/>
                            <a:pt x="553" y="52"/>
                          </a:cubicBezTo>
                          <a:cubicBezTo>
                            <a:pt x="1048" y="-100"/>
                            <a:pt x="1620" y="90"/>
                            <a:pt x="1848" y="509"/>
                          </a:cubicBezTo>
                          <a:lnTo>
                            <a:pt x="1848" y="509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7" name="任意多边形: 形状 76">
                      <a:extLst>
                        <a:ext uri="{FF2B5EF4-FFF2-40B4-BE49-F238E27FC236}">
                          <a16:creationId xmlns:a16="http://schemas.microsoft.com/office/drawing/2014/main" id="{0E63A42E-D119-D62E-F4B5-4EDD36FF492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41610" y="3395451"/>
                      <a:ext cx="67118" cy="394435"/>
                    </a:xfrm>
                    <a:custGeom>
                      <a:avLst/>
                      <a:gdLst>
                        <a:gd name="connsiteX0" fmla="*/ 65204 w 67118"/>
                        <a:gd name="connsiteY0" fmla="*/ 393860 h 394435"/>
                        <a:gd name="connsiteX1" fmla="*/ 29200 w 67118"/>
                        <a:gd name="connsiteY1" fmla="*/ 299867 h 394435"/>
                        <a:gd name="connsiteX2" fmla="*/ 10111 w 67118"/>
                        <a:gd name="connsiteY2" fmla="*/ 201150 h 394435"/>
                        <a:gd name="connsiteX3" fmla="*/ 5958 w 67118"/>
                        <a:gd name="connsiteY3" fmla="*/ 820 h 394435"/>
                        <a:gd name="connsiteX4" fmla="*/ 7101 w 67118"/>
                        <a:gd name="connsiteY4" fmla="*/ 20 h 394435"/>
                        <a:gd name="connsiteX5" fmla="*/ 7939 w 67118"/>
                        <a:gd name="connsiteY5" fmla="*/ 1087 h 394435"/>
                        <a:gd name="connsiteX6" fmla="*/ 6797 w 67118"/>
                        <a:gd name="connsiteY6" fmla="*/ 25966 h 394435"/>
                        <a:gd name="connsiteX7" fmla="*/ 31105 w 67118"/>
                        <a:gd name="connsiteY7" fmla="*/ 222677 h 394435"/>
                        <a:gd name="connsiteX8" fmla="*/ 58384 w 67118"/>
                        <a:gd name="connsiteY8" fmla="*/ 343873 h 394435"/>
                        <a:gd name="connsiteX9" fmla="*/ 67109 w 67118"/>
                        <a:gd name="connsiteY9" fmla="*/ 393288 h 394435"/>
                        <a:gd name="connsiteX10" fmla="*/ 66271 w 67118"/>
                        <a:gd name="connsiteY10" fmla="*/ 394431 h 394435"/>
                        <a:gd name="connsiteX11" fmla="*/ 65204 w 67118"/>
                        <a:gd name="connsiteY11" fmla="*/ 393860 h 394435"/>
                        <a:gd name="connsiteX12" fmla="*/ 65204 w 67118"/>
                        <a:gd name="connsiteY12" fmla="*/ 393860 h 3944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67118" h="394435">
                          <a:moveTo>
                            <a:pt x="65204" y="393860"/>
                          </a:moveTo>
                          <a:cubicBezTo>
                            <a:pt x="49697" y="363914"/>
                            <a:pt x="38648" y="332100"/>
                            <a:pt x="29200" y="299867"/>
                          </a:cubicBezTo>
                          <a:cubicBezTo>
                            <a:pt x="19789" y="267635"/>
                            <a:pt x="14988" y="234297"/>
                            <a:pt x="10111" y="201150"/>
                          </a:cubicBezTo>
                          <a:cubicBezTo>
                            <a:pt x="472" y="135047"/>
                            <a:pt x="-4786" y="67076"/>
                            <a:pt x="5958" y="820"/>
                          </a:cubicBezTo>
                          <a:cubicBezTo>
                            <a:pt x="6034" y="287"/>
                            <a:pt x="6568" y="-94"/>
                            <a:pt x="7101" y="20"/>
                          </a:cubicBezTo>
                          <a:cubicBezTo>
                            <a:pt x="7597" y="96"/>
                            <a:pt x="7978" y="592"/>
                            <a:pt x="7939" y="1087"/>
                          </a:cubicBezTo>
                          <a:cubicBezTo>
                            <a:pt x="7406" y="8669"/>
                            <a:pt x="6835" y="18537"/>
                            <a:pt x="6797" y="25966"/>
                          </a:cubicBezTo>
                          <a:cubicBezTo>
                            <a:pt x="5768" y="92222"/>
                            <a:pt x="16703" y="158174"/>
                            <a:pt x="31105" y="222677"/>
                          </a:cubicBezTo>
                          <a:cubicBezTo>
                            <a:pt x="41391" y="262834"/>
                            <a:pt x="50650" y="303106"/>
                            <a:pt x="58384" y="343873"/>
                          </a:cubicBezTo>
                          <a:cubicBezTo>
                            <a:pt x="61585" y="360180"/>
                            <a:pt x="64632" y="376601"/>
                            <a:pt x="67109" y="393288"/>
                          </a:cubicBezTo>
                          <a:cubicBezTo>
                            <a:pt x="67185" y="393822"/>
                            <a:pt x="66804" y="394355"/>
                            <a:pt x="66271" y="394431"/>
                          </a:cubicBezTo>
                          <a:cubicBezTo>
                            <a:pt x="65814" y="394470"/>
                            <a:pt x="65433" y="394241"/>
                            <a:pt x="65204" y="393860"/>
                          </a:cubicBezTo>
                          <a:lnTo>
                            <a:pt x="65204" y="393860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8" name="任意多边形: 形状 77">
                      <a:extLst>
                        <a:ext uri="{FF2B5EF4-FFF2-40B4-BE49-F238E27FC236}">
                          <a16:creationId xmlns:a16="http://schemas.microsoft.com/office/drawing/2014/main" id="{98C00142-8F45-CC52-DEA1-B21DEA276B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19446" y="3479993"/>
                      <a:ext cx="31414" cy="315990"/>
                    </a:xfrm>
                    <a:custGeom>
                      <a:avLst/>
                      <a:gdLst>
                        <a:gd name="connsiteX0" fmla="*/ 29469 w 31414"/>
                        <a:gd name="connsiteY0" fmla="*/ 315414 h 315990"/>
                        <a:gd name="connsiteX1" fmla="*/ 4246 w 31414"/>
                        <a:gd name="connsiteY1" fmla="*/ 218944 h 315990"/>
                        <a:gd name="connsiteX2" fmla="*/ 169 w 31414"/>
                        <a:gd name="connsiteY2" fmla="*/ 139277 h 315990"/>
                        <a:gd name="connsiteX3" fmla="*/ 7218 w 31414"/>
                        <a:gd name="connsiteY3" fmla="*/ 30007 h 315990"/>
                        <a:gd name="connsiteX4" fmla="*/ 8971 w 31414"/>
                        <a:gd name="connsiteY4" fmla="*/ 20215 h 315990"/>
                        <a:gd name="connsiteX5" fmla="*/ 13238 w 31414"/>
                        <a:gd name="connsiteY5" fmla="*/ 784 h 315990"/>
                        <a:gd name="connsiteX6" fmla="*/ 14419 w 31414"/>
                        <a:gd name="connsiteY6" fmla="*/ 22 h 315990"/>
                        <a:gd name="connsiteX7" fmla="*/ 15181 w 31414"/>
                        <a:gd name="connsiteY7" fmla="*/ 1089 h 315990"/>
                        <a:gd name="connsiteX8" fmla="*/ 16476 w 31414"/>
                        <a:gd name="connsiteY8" fmla="*/ 158061 h 315990"/>
                        <a:gd name="connsiteX9" fmla="*/ 26839 w 31414"/>
                        <a:gd name="connsiteY9" fmla="*/ 235899 h 315990"/>
                        <a:gd name="connsiteX10" fmla="*/ 31412 w 31414"/>
                        <a:gd name="connsiteY10" fmla="*/ 314995 h 315990"/>
                        <a:gd name="connsiteX11" fmla="*/ 29469 w 31414"/>
                        <a:gd name="connsiteY11" fmla="*/ 315414 h 315990"/>
                        <a:gd name="connsiteX12" fmla="*/ 29469 w 31414"/>
                        <a:gd name="connsiteY12" fmla="*/ 315414 h 3159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31414" h="315990">
                          <a:moveTo>
                            <a:pt x="29469" y="315414"/>
                          </a:moveTo>
                          <a:cubicBezTo>
                            <a:pt x="16324" y="284629"/>
                            <a:pt x="8666" y="251977"/>
                            <a:pt x="4246" y="218944"/>
                          </a:cubicBezTo>
                          <a:cubicBezTo>
                            <a:pt x="1313" y="192541"/>
                            <a:pt x="1008" y="165795"/>
                            <a:pt x="169" y="139277"/>
                          </a:cubicBezTo>
                          <a:cubicBezTo>
                            <a:pt x="-631" y="103044"/>
                            <a:pt x="1351" y="65783"/>
                            <a:pt x="7218" y="30007"/>
                          </a:cubicBezTo>
                          <a:cubicBezTo>
                            <a:pt x="7523" y="27645"/>
                            <a:pt x="8399" y="22577"/>
                            <a:pt x="8971" y="20215"/>
                          </a:cubicBezTo>
                          <a:lnTo>
                            <a:pt x="13238" y="784"/>
                          </a:lnTo>
                          <a:cubicBezTo>
                            <a:pt x="13352" y="251"/>
                            <a:pt x="13885" y="-92"/>
                            <a:pt x="14419" y="22"/>
                          </a:cubicBezTo>
                          <a:cubicBezTo>
                            <a:pt x="14914" y="136"/>
                            <a:pt x="15257" y="593"/>
                            <a:pt x="15181" y="1089"/>
                          </a:cubicBezTo>
                          <a:cubicBezTo>
                            <a:pt x="8514" y="53209"/>
                            <a:pt x="11219" y="106016"/>
                            <a:pt x="16476" y="158061"/>
                          </a:cubicBezTo>
                          <a:cubicBezTo>
                            <a:pt x="19258" y="183664"/>
                            <a:pt x="24554" y="210182"/>
                            <a:pt x="26839" y="235899"/>
                          </a:cubicBezTo>
                          <a:cubicBezTo>
                            <a:pt x="29240" y="261998"/>
                            <a:pt x="31374" y="288172"/>
                            <a:pt x="31412" y="314995"/>
                          </a:cubicBezTo>
                          <a:cubicBezTo>
                            <a:pt x="31488" y="316023"/>
                            <a:pt x="29888" y="316404"/>
                            <a:pt x="29469" y="315414"/>
                          </a:cubicBezTo>
                          <a:lnTo>
                            <a:pt x="29469" y="315414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9" name="任意多边形: 形状 78">
                      <a:extLst>
                        <a:ext uri="{FF2B5EF4-FFF2-40B4-BE49-F238E27FC236}">
                          <a16:creationId xmlns:a16="http://schemas.microsoft.com/office/drawing/2014/main" id="{FE3AA72F-8A74-ABA5-4A86-545BFA67118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92664" y="3461610"/>
                      <a:ext cx="86495" cy="292819"/>
                    </a:xfrm>
                    <a:custGeom>
                      <a:avLst/>
                      <a:gdLst>
                        <a:gd name="connsiteX0" fmla="*/ 84584 w 86495"/>
                        <a:gd name="connsiteY0" fmla="*/ 292382 h 292819"/>
                        <a:gd name="connsiteX1" fmla="*/ 44008 w 86495"/>
                        <a:gd name="connsiteY1" fmla="*/ 205895 h 292819"/>
                        <a:gd name="connsiteX2" fmla="*/ 28729 w 86495"/>
                        <a:gd name="connsiteY2" fmla="*/ 150765 h 292819"/>
                        <a:gd name="connsiteX3" fmla="*/ 1412 w 86495"/>
                        <a:gd name="connsiteY3" fmla="*/ 20120 h 292819"/>
                        <a:gd name="connsiteX4" fmla="*/ 2 w 86495"/>
                        <a:gd name="connsiteY4" fmla="*/ 1070 h 292819"/>
                        <a:gd name="connsiteX5" fmla="*/ 917 w 86495"/>
                        <a:gd name="connsiteY5" fmla="*/ 3 h 292819"/>
                        <a:gd name="connsiteX6" fmla="*/ 1984 w 86495"/>
                        <a:gd name="connsiteY6" fmla="*/ 803 h 292819"/>
                        <a:gd name="connsiteX7" fmla="*/ 23014 w 86495"/>
                        <a:gd name="connsiteY7" fmla="*/ 83213 h 292819"/>
                        <a:gd name="connsiteX8" fmla="*/ 47018 w 86495"/>
                        <a:gd name="connsiteY8" fmla="*/ 154956 h 292819"/>
                        <a:gd name="connsiteX9" fmla="*/ 57152 w 86495"/>
                        <a:gd name="connsiteY9" fmla="*/ 181473 h 292819"/>
                        <a:gd name="connsiteX10" fmla="*/ 79098 w 86495"/>
                        <a:gd name="connsiteY10" fmla="*/ 253977 h 292819"/>
                        <a:gd name="connsiteX11" fmla="*/ 86489 w 86495"/>
                        <a:gd name="connsiteY11" fmla="*/ 291620 h 292819"/>
                        <a:gd name="connsiteX12" fmla="*/ 84584 w 86495"/>
                        <a:gd name="connsiteY12" fmla="*/ 292382 h 292819"/>
                        <a:gd name="connsiteX13" fmla="*/ 84584 w 86495"/>
                        <a:gd name="connsiteY13" fmla="*/ 292382 h 2928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86495" h="292819">
                          <a:moveTo>
                            <a:pt x="84584" y="292382"/>
                          </a:moveTo>
                          <a:cubicBezTo>
                            <a:pt x="67363" y="265331"/>
                            <a:pt x="54561" y="236032"/>
                            <a:pt x="44008" y="205895"/>
                          </a:cubicBezTo>
                          <a:cubicBezTo>
                            <a:pt x="39855" y="193932"/>
                            <a:pt x="32120" y="163452"/>
                            <a:pt x="28729" y="150765"/>
                          </a:cubicBezTo>
                          <a:cubicBezTo>
                            <a:pt x="16995" y="107978"/>
                            <a:pt x="6746" y="64239"/>
                            <a:pt x="1412" y="20120"/>
                          </a:cubicBezTo>
                          <a:lnTo>
                            <a:pt x="2" y="1070"/>
                          </a:lnTo>
                          <a:cubicBezTo>
                            <a:pt x="-36" y="536"/>
                            <a:pt x="383" y="41"/>
                            <a:pt x="917" y="3"/>
                          </a:cubicBezTo>
                          <a:cubicBezTo>
                            <a:pt x="1412" y="-35"/>
                            <a:pt x="1869" y="308"/>
                            <a:pt x="1984" y="803"/>
                          </a:cubicBezTo>
                          <a:cubicBezTo>
                            <a:pt x="6594" y="28806"/>
                            <a:pt x="14785" y="56124"/>
                            <a:pt x="23014" y="83213"/>
                          </a:cubicBezTo>
                          <a:cubicBezTo>
                            <a:pt x="30634" y="107178"/>
                            <a:pt x="38560" y="131257"/>
                            <a:pt x="47018" y="154956"/>
                          </a:cubicBezTo>
                          <a:cubicBezTo>
                            <a:pt x="49152" y="160671"/>
                            <a:pt x="54904" y="175644"/>
                            <a:pt x="57152" y="181473"/>
                          </a:cubicBezTo>
                          <a:cubicBezTo>
                            <a:pt x="66297" y="205057"/>
                            <a:pt x="73116" y="229365"/>
                            <a:pt x="79098" y="253977"/>
                          </a:cubicBezTo>
                          <a:cubicBezTo>
                            <a:pt x="82032" y="266322"/>
                            <a:pt x="84699" y="278819"/>
                            <a:pt x="86489" y="291620"/>
                          </a:cubicBezTo>
                          <a:cubicBezTo>
                            <a:pt x="86604" y="292649"/>
                            <a:pt x="85118" y="293297"/>
                            <a:pt x="84584" y="292382"/>
                          </a:cubicBezTo>
                          <a:lnTo>
                            <a:pt x="84584" y="292382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80" name="任意多边形: 形状 79">
                      <a:extLst>
                        <a:ext uri="{FF2B5EF4-FFF2-40B4-BE49-F238E27FC236}">
                          <a16:creationId xmlns:a16="http://schemas.microsoft.com/office/drawing/2014/main" id="{88A27E97-7C71-6483-1DAE-67BA1F698B2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08990" y="3549368"/>
                      <a:ext cx="135042" cy="277919"/>
                    </a:xfrm>
                    <a:custGeom>
                      <a:avLst/>
                      <a:gdLst>
                        <a:gd name="connsiteX0" fmla="*/ 1800 w 135042"/>
                        <a:gd name="connsiteY0" fmla="*/ 332 h 277919"/>
                        <a:gd name="connsiteX1" fmla="*/ 92668 w 135042"/>
                        <a:gd name="connsiteY1" fmla="*/ 126900 h 277919"/>
                        <a:gd name="connsiteX2" fmla="*/ 111565 w 135042"/>
                        <a:gd name="connsiteY2" fmla="*/ 161419 h 277919"/>
                        <a:gd name="connsiteX3" fmla="*/ 134197 w 135042"/>
                        <a:gd name="connsiteY3" fmla="*/ 237276 h 277919"/>
                        <a:gd name="connsiteX4" fmla="*/ 132826 w 135042"/>
                        <a:gd name="connsiteY4" fmla="*/ 277128 h 277919"/>
                        <a:gd name="connsiteX5" fmla="*/ 130844 w 135042"/>
                        <a:gd name="connsiteY5" fmla="*/ 277167 h 277919"/>
                        <a:gd name="connsiteX6" fmla="*/ 120481 w 135042"/>
                        <a:gd name="connsiteY6" fmla="*/ 240133 h 277919"/>
                        <a:gd name="connsiteX7" fmla="*/ 93659 w 135042"/>
                        <a:gd name="connsiteY7" fmla="*/ 169382 h 277919"/>
                        <a:gd name="connsiteX8" fmla="*/ 61007 w 135042"/>
                        <a:gd name="connsiteY8" fmla="*/ 100116 h 277919"/>
                        <a:gd name="connsiteX9" fmla="*/ 199 w 135042"/>
                        <a:gd name="connsiteY9" fmla="*/ 1551 h 277919"/>
                        <a:gd name="connsiteX10" fmla="*/ 428 w 135042"/>
                        <a:gd name="connsiteY10" fmla="*/ 141 h 277919"/>
                        <a:gd name="connsiteX11" fmla="*/ 1800 w 135042"/>
                        <a:gd name="connsiteY11" fmla="*/ 332 h 277919"/>
                        <a:gd name="connsiteX12" fmla="*/ 1800 w 135042"/>
                        <a:gd name="connsiteY12" fmla="*/ 332 h 2779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135042" h="277919">
                          <a:moveTo>
                            <a:pt x="1800" y="332"/>
                          </a:moveTo>
                          <a:cubicBezTo>
                            <a:pt x="36128" y="39423"/>
                            <a:pt x="66798" y="81752"/>
                            <a:pt x="92668" y="126900"/>
                          </a:cubicBezTo>
                          <a:cubicBezTo>
                            <a:pt x="99183" y="138254"/>
                            <a:pt x="105584" y="149684"/>
                            <a:pt x="111565" y="161419"/>
                          </a:cubicBezTo>
                          <a:cubicBezTo>
                            <a:pt x="123529" y="185003"/>
                            <a:pt x="131416" y="210873"/>
                            <a:pt x="134197" y="237276"/>
                          </a:cubicBezTo>
                          <a:cubicBezTo>
                            <a:pt x="135492" y="250535"/>
                            <a:pt x="135492" y="264060"/>
                            <a:pt x="132826" y="277128"/>
                          </a:cubicBezTo>
                          <a:cubicBezTo>
                            <a:pt x="132635" y="278157"/>
                            <a:pt x="131035" y="278195"/>
                            <a:pt x="130844" y="277167"/>
                          </a:cubicBezTo>
                          <a:cubicBezTo>
                            <a:pt x="127834" y="264365"/>
                            <a:pt x="124405" y="252173"/>
                            <a:pt x="120481" y="240133"/>
                          </a:cubicBezTo>
                          <a:cubicBezTo>
                            <a:pt x="113928" y="219331"/>
                            <a:pt x="101621" y="190032"/>
                            <a:pt x="93659" y="169382"/>
                          </a:cubicBezTo>
                          <a:cubicBezTo>
                            <a:pt x="84705" y="145493"/>
                            <a:pt x="73313" y="122519"/>
                            <a:pt x="61007" y="100116"/>
                          </a:cubicBezTo>
                          <a:cubicBezTo>
                            <a:pt x="42566" y="66169"/>
                            <a:pt x="22297" y="33288"/>
                            <a:pt x="199" y="1551"/>
                          </a:cubicBezTo>
                          <a:cubicBezTo>
                            <a:pt x="-144" y="1094"/>
                            <a:pt x="-29" y="484"/>
                            <a:pt x="428" y="141"/>
                          </a:cubicBezTo>
                          <a:cubicBezTo>
                            <a:pt x="923" y="-87"/>
                            <a:pt x="1495" y="-49"/>
                            <a:pt x="1800" y="332"/>
                          </a:cubicBezTo>
                          <a:lnTo>
                            <a:pt x="1800" y="332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81" name="任意多边形: 形状 80">
                      <a:extLst>
                        <a:ext uri="{FF2B5EF4-FFF2-40B4-BE49-F238E27FC236}">
                          <a16:creationId xmlns:a16="http://schemas.microsoft.com/office/drawing/2014/main" id="{64116381-47F4-62E8-C532-5808CCA1C36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04367" y="3594998"/>
                      <a:ext cx="214789" cy="221049"/>
                    </a:xfrm>
                    <a:custGeom>
                      <a:avLst/>
                      <a:gdLst>
                        <a:gd name="connsiteX0" fmla="*/ 1457 w 214789"/>
                        <a:gd name="connsiteY0" fmla="*/ 117 h 221049"/>
                        <a:gd name="connsiteX1" fmla="*/ 128292 w 214789"/>
                        <a:gd name="connsiteY1" fmla="*/ 90643 h 221049"/>
                        <a:gd name="connsiteX2" fmla="*/ 183118 w 214789"/>
                        <a:gd name="connsiteY2" fmla="*/ 147298 h 221049"/>
                        <a:gd name="connsiteX3" fmla="*/ 214779 w 214789"/>
                        <a:gd name="connsiteY3" fmla="*/ 219916 h 221049"/>
                        <a:gd name="connsiteX4" fmla="*/ 212912 w 214789"/>
                        <a:gd name="connsiteY4" fmla="*/ 220564 h 221049"/>
                        <a:gd name="connsiteX5" fmla="*/ 191195 w 214789"/>
                        <a:gd name="connsiteY5" fmla="*/ 188865 h 221049"/>
                        <a:gd name="connsiteX6" fmla="*/ 142998 w 214789"/>
                        <a:gd name="connsiteY6" fmla="*/ 130534 h 221049"/>
                        <a:gd name="connsiteX7" fmla="*/ 89773 w 214789"/>
                        <a:gd name="connsiteY7" fmla="*/ 75517 h 221049"/>
                        <a:gd name="connsiteX8" fmla="*/ 428 w 214789"/>
                        <a:gd name="connsiteY8" fmla="*/ 1794 h 221049"/>
                        <a:gd name="connsiteX9" fmla="*/ 200 w 214789"/>
                        <a:gd name="connsiteY9" fmla="*/ 384 h 221049"/>
                        <a:gd name="connsiteX10" fmla="*/ 1457 w 214789"/>
                        <a:gd name="connsiteY10" fmla="*/ 117 h 221049"/>
                        <a:gd name="connsiteX11" fmla="*/ 1457 w 214789"/>
                        <a:gd name="connsiteY11" fmla="*/ 117 h 22104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214789" h="221049">
                          <a:moveTo>
                            <a:pt x="1457" y="117"/>
                          </a:moveTo>
                          <a:cubicBezTo>
                            <a:pt x="46529" y="26063"/>
                            <a:pt x="89239" y="56239"/>
                            <a:pt x="128292" y="90643"/>
                          </a:cubicBezTo>
                          <a:cubicBezTo>
                            <a:pt x="147951" y="108055"/>
                            <a:pt x="167992" y="125543"/>
                            <a:pt x="183118" y="147298"/>
                          </a:cubicBezTo>
                          <a:cubicBezTo>
                            <a:pt x="198320" y="168862"/>
                            <a:pt x="211121" y="193475"/>
                            <a:pt x="214779" y="219916"/>
                          </a:cubicBezTo>
                          <a:cubicBezTo>
                            <a:pt x="214931" y="220945"/>
                            <a:pt x="213445" y="221517"/>
                            <a:pt x="212912" y="220564"/>
                          </a:cubicBezTo>
                          <a:cubicBezTo>
                            <a:pt x="205940" y="209401"/>
                            <a:pt x="198777" y="198961"/>
                            <a:pt x="191195" y="188865"/>
                          </a:cubicBezTo>
                          <a:cubicBezTo>
                            <a:pt x="178317" y="171301"/>
                            <a:pt x="157210" y="147488"/>
                            <a:pt x="142998" y="130534"/>
                          </a:cubicBezTo>
                          <a:cubicBezTo>
                            <a:pt x="126806" y="110798"/>
                            <a:pt x="108632" y="92738"/>
                            <a:pt x="89773" y="75517"/>
                          </a:cubicBezTo>
                          <a:cubicBezTo>
                            <a:pt x="61388" y="49343"/>
                            <a:pt x="31594" y="24730"/>
                            <a:pt x="428" y="1794"/>
                          </a:cubicBezTo>
                          <a:cubicBezTo>
                            <a:pt x="-29" y="1489"/>
                            <a:pt x="-144" y="841"/>
                            <a:pt x="200" y="384"/>
                          </a:cubicBezTo>
                          <a:cubicBezTo>
                            <a:pt x="466" y="3"/>
                            <a:pt x="1038" y="-111"/>
                            <a:pt x="1457" y="117"/>
                          </a:cubicBezTo>
                          <a:lnTo>
                            <a:pt x="1457" y="117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82" name="图形 2">
                    <a:extLst>
                      <a:ext uri="{FF2B5EF4-FFF2-40B4-BE49-F238E27FC236}">
                        <a16:creationId xmlns:a16="http://schemas.microsoft.com/office/drawing/2014/main" id="{FAB361EC-E332-08E4-E4A7-E54A5274898E}"/>
                      </a:ext>
                    </a:extLst>
                  </p:cNvPr>
                  <p:cNvGrpSpPr/>
                  <p:nvPr/>
                </p:nvGrpSpPr>
                <p:grpSpPr>
                  <a:xfrm>
                    <a:off x="8692278" y="3563758"/>
                    <a:ext cx="809880" cy="729703"/>
                    <a:chOff x="8692278" y="3563758"/>
                    <a:chExt cx="809880" cy="729703"/>
                  </a:xfrm>
                </p:grpSpPr>
                <p:grpSp>
                  <p:nvGrpSpPr>
                    <p:cNvPr id="83" name="图形 2">
                      <a:extLst>
                        <a:ext uri="{FF2B5EF4-FFF2-40B4-BE49-F238E27FC236}">
                          <a16:creationId xmlns:a16="http://schemas.microsoft.com/office/drawing/2014/main" id="{E572ED1A-01D3-2660-3081-59A4D929419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692278" y="3563758"/>
                      <a:ext cx="809880" cy="729703"/>
                      <a:chOff x="8692278" y="3563758"/>
                      <a:chExt cx="809880" cy="729703"/>
                    </a:xfrm>
                  </p:grpSpPr>
                  <p:sp>
                    <p:nvSpPr>
                      <p:cNvPr id="84" name="任意多边形: 形状 83">
                        <a:extLst>
                          <a:ext uri="{FF2B5EF4-FFF2-40B4-BE49-F238E27FC236}">
                            <a16:creationId xmlns:a16="http://schemas.microsoft.com/office/drawing/2014/main" id="{0A1FF730-B353-F6AB-FB3A-9CE6E2B205E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692278" y="3563758"/>
                        <a:ext cx="809880" cy="712382"/>
                      </a:xfrm>
                      <a:custGeom>
                        <a:avLst/>
                        <a:gdLst>
                          <a:gd name="connsiteX0" fmla="*/ 808986 w 809880"/>
                          <a:gd name="connsiteY0" fmla="*/ 120092 h 712382"/>
                          <a:gd name="connsiteX1" fmla="*/ 763380 w 809880"/>
                          <a:gd name="connsiteY1" fmla="*/ 217895 h 712382"/>
                          <a:gd name="connsiteX2" fmla="*/ 699524 w 809880"/>
                          <a:gd name="connsiteY2" fmla="*/ 313640 h 712382"/>
                          <a:gd name="connsiteX3" fmla="*/ 630487 w 809880"/>
                          <a:gd name="connsiteY3" fmla="*/ 464935 h 712382"/>
                          <a:gd name="connsiteX4" fmla="*/ 627286 w 809880"/>
                          <a:gd name="connsiteY4" fmla="*/ 532715 h 712382"/>
                          <a:gd name="connsiteX5" fmla="*/ 627134 w 809880"/>
                          <a:gd name="connsiteY5" fmla="*/ 551765 h 712382"/>
                          <a:gd name="connsiteX6" fmla="*/ 624201 w 809880"/>
                          <a:gd name="connsiteY6" fmla="*/ 627622 h 712382"/>
                          <a:gd name="connsiteX7" fmla="*/ 592006 w 809880"/>
                          <a:gd name="connsiteY7" fmla="*/ 701574 h 712382"/>
                          <a:gd name="connsiteX8" fmla="*/ 538514 w 809880"/>
                          <a:gd name="connsiteY8" fmla="*/ 710375 h 712382"/>
                          <a:gd name="connsiteX9" fmla="*/ 537980 w 809880"/>
                          <a:gd name="connsiteY9" fmla="*/ 710223 h 712382"/>
                          <a:gd name="connsiteX10" fmla="*/ 495042 w 809880"/>
                          <a:gd name="connsiteY10" fmla="*/ 690221 h 712382"/>
                          <a:gd name="connsiteX11" fmla="*/ 430005 w 809880"/>
                          <a:gd name="connsiteY11" fmla="*/ 624155 h 712382"/>
                          <a:gd name="connsiteX12" fmla="*/ 416708 w 809880"/>
                          <a:gd name="connsiteY12" fmla="*/ 609220 h 712382"/>
                          <a:gd name="connsiteX13" fmla="*/ 412746 w 809880"/>
                          <a:gd name="connsiteY13" fmla="*/ 604953 h 712382"/>
                          <a:gd name="connsiteX14" fmla="*/ 301684 w 809880"/>
                          <a:gd name="connsiteY14" fmla="*/ 538735 h 712382"/>
                          <a:gd name="connsiteX15" fmla="*/ 273833 w 809880"/>
                          <a:gd name="connsiteY15" fmla="*/ 532944 h 712382"/>
                          <a:gd name="connsiteX16" fmla="*/ 253259 w 809880"/>
                          <a:gd name="connsiteY16" fmla="*/ 527076 h 712382"/>
                          <a:gd name="connsiteX17" fmla="*/ 189594 w 809880"/>
                          <a:gd name="connsiteY17" fmla="*/ 512865 h 712382"/>
                          <a:gd name="connsiteX18" fmla="*/ 135644 w 809880"/>
                          <a:gd name="connsiteY18" fmla="*/ 498768 h 712382"/>
                          <a:gd name="connsiteX19" fmla="*/ 99449 w 809880"/>
                          <a:gd name="connsiteY19" fmla="*/ 484404 h 712382"/>
                          <a:gd name="connsiteX20" fmla="*/ 8276 w 809880"/>
                          <a:gd name="connsiteY20" fmla="*/ 425387 h 712382"/>
                          <a:gd name="connsiteX21" fmla="*/ 21878 w 809880"/>
                          <a:gd name="connsiteY21" fmla="*/ 351816 h 712382"/>
                          <a:gd name="connsiteX22" fmla="*/ 26069 w 809880"/>
                          <a:gd name="connsiteY22" fmla="*/ 349645 h 712382"/>
                          <a:gd name="connsiteX23" fmla="*/ 26107 w 809880"/>
                          <a:gd name="connsiteY23" fmla="*/ 349645 h 712382"/>
                          <a:gd name="connsiteX24" fmla="*/ 100249 w 809880"/>
                          <a:gd name="connsiteY24" fmla="*/ 326327 h 712382"/>
                          <a:gd name="connsiteX25" fmla="*/ 110308 w 809880"/>
                          <a:gd name="connsiteY25" fmla="*/ 273940 h 712382"/>
                          <a:gd name="connsiteX26" fmla="*/ 106993 w 809880"/>
                          <a:gd name="connsiteY26" fmla="*/ 249289 h 712382"/>
                          <a:gd name="connsiteX27" fmla="*/ 106993 w 809880"/>
                          <a:gd name="connsiteY27" fmla="*/ 249251 h 712382"/>
                          <a:gd name="connsiteX28" fmla="*/ 105012 w 809880"/>
                          <a:gd name="connsiteY28" fmla="*/ 227267 h 712382"/>
                          <a:gd name="connsiteX29" fmla="*/ 122195 w 809880"/>
                          <a:gd name="connsiteY29" fmla="*/ 185319 h 712382"/>
                          <a:gd name="connsiteX30" fmla="*/ 136330 w 809880"/>
                          <a:gd name="connsiteY30" fmla="*/ 178537 h 712382"/>
                          <a:gd name="connsiteX31" fmla="*/ 201748 w 809880"/>
                          <a:gd name="connsiteY31" fmla="*/ 169660 h 712382"/>
                          <a:gd name="connsiteX32" fmla="*/ 238057 w 809880"/>
                          <a:gd name="connsiteY32" fmla="*/ 105728 h 712382"/>
                          <a:gd name="connsiteX33" fmla="*/ 241448 w 809880"/>
                          <a:gd name="connsiteY33" fmla="*/ 94641 h 712382"/>
                          <a:gd name="connsiteX34" fmla="*/ 282481 w 809880"/>
                          <a:gd name="connsiteY34" fmla="*/ 49531 h 712382"/>
                          <a:gd name="connsiteX35" fmla="*/ 313381 w 809880"/>
                          <a:gd name="connsiteY35" fmla="*/ 55893 h 712382"/>
                          <a:gd name="connsiteX36" fmla="*/ 313419 w 809880"/>
                          <a:gd name="connsiteY36" fmla="*/ 55893 h 712382"/>
                          <a:gd name="connsiteX37" fmla="*/ 370645 w 809880"/>
                          <a:gd name="connsiteY37" fmla="*/ 77687 h 712382"/>
                          <a:gd name="connsiteX38" fmla="*/ 425014 w 809880"/>
                          <a:gd name="connsiteY38" fmla="*/ 31738 h 712382"/>
                          <a:gd name="connsiteX39" fmla="*/ 438997 w 809880"/>
                          <a:gd name="connsiteY39" fmla="*/ 17032 h 712382"/>
                          <a:gd name="connsiteX40" fmla="*/ 487041 w 809880"/>
                          <a:gd name="connsiteY40" fmla="*/ 7125 h 712382"/>
                          <a:gd name="connsiteX41" fmla="*/ 487193 w 809880"/>
                          <a:gd name="connsiteY41" fmla="*/ 7202 h 712382"/>
                          <a:gd name="connsiteX42" fmla="*/ 522550 w 809880"/>
                          <a:gd name="connsiteY42" fmla="*/ 52884 h 712382"/>
                          <a:gd name="connsiteX43" fmla="*/ 586482 w 809880"/>
                          <a:gd name="connsiteY43" fmla="*/ 29605 h 712382"/>
                          <a:gd name="connsiteX44" fmla="*/ 618562 w 809880"/>
                          <a:gd name="connsiteY44" fmla="*/ 4535 h 712382"/>
                          <a:gd name="connsiteX45" fmla="*/ 649918 w 809880"/>
                          <a:gd name="connsiteY45" fmla="*/ 3163 h 712382"/>
                          <a:gd name="connsiteX46" fmla="*/ 670873 w 809880"/>
                          <a:gd name="connsiteY46" fmla="*/ 28728 h 712382"/>
                          <a:gd name="connsiteX47" fmla="*/ 704934 w 809880"/>
                          <a:gd name="connsiteY47" fmla="*/ 72391 h 712382"/>
                          <a:gd name="connsiteX48" fmla="*/ 759456 w 809880"/>
                          <a:gd name="connsiteY48" fmla="*/ 51207 h 712382"/>
                          <a:gd name="connsiteX49" fmla="*/ 776410 w 809880"/>
                          <a:gd name="connsiteY49" fmla="*/ 52274 h 712382"/>
                          <a:gd name="connsiteX50" fmla="*/ 801251 w 809880"/>
                          <a:gd name="connsiteY50" fmla="*/ 71857 h 712382"/>
                          <a:gd name="connsiteX51" fmla="*/ 808986 w 809880"/>
                          <a:gd name="connsiteY51" fmla="*/ 120092 h 71238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  <a:cxn ang="0">
                            <a:pos x="connsiteX34" y="connsiteY34"/>
                          </a:cxn>
                          <a:cxn ang="0">
                            <a:pos x="connsiteX35" y="connsiteY35"/>
                          </a:cxn>
                          <a:cxn ang="0">
                            <a:pos x="connsiteX36" y="connsiteY36"/>
                          </a:cxn>
                          <a:cxn ang="0">
                            <a:pos x="connsiteX37" y="connsiteY37"/>
                          </a:cxn>
                          <a:cxn ang="0">
                            <a:pos x="connsiteX38" y="connsiteY38"/>
                          </a:cxn>
                          <a:cxn ang="0">
                            <a:pos x="connsiteX39" y="connsiteY39"/>
                          </a:cxn>
                          <a:cxn ang="0">
                            <a:pos x="connsiteX40" y="connsiteY40"/>
                          </a:cxn>
                          <a:cxn ang="0">
                            <a:pos x="connsiteX41" y="connsiteY41"/>
                          </a:cxn>
                          <a:cxn ang="0">
                            <a:pos x="connsiteX42" y="connsiteY42"/>
                          </a:cxn>
                          <a:cxn ang="0">
                            <a:pos x="connsiteX43" y="connsiteY43"/>
                          </a:cxn>
                          <a:cxn ang="0">
                            <a:pos x="connsiteX44" y="connsiteY44"/>
                          </a:cxn>
                          <a:cxn ang="0">
                            <a:pos x="connsiteX45" y="connsiteY45"/>
                          </a:cxn>
                          <a:cxn ang="0">
                            <a:pos x="connsiteX46" y="connsiteY46"/>
                          </a:cxn>
                          <a:cxn ang="0">
                            <a:pos x="connsiteX47" y="connsiteY47"/>
                          </a:cxn>
                          <a:cxn ang="0">
                            <a:pos x="connsiteX48" y="connsiteY48"/>
                          </a:cxn>
                          <a:cxn ang="0">
                            <a:pos x="connsiteX49" y="connsiteY49"/>
                          </a:cxn>
                          <a:cxn ang="0">
                            <a:pos x="connsiteX50" y="connsiteY50"/>
                          </a:cxn>
                          <a:cxn ang="0">
                            <a:pos x="connsiteX51" y="connsiteY51"/>
                          </a:cxn>
                        </a:cxnLst>
                        <a:rect l="l" t="t" r="r" b="b"/>
                        <a:pathLst>
                          <a:path w="809880" h="712382">
                            <a:moveTo>
                              <a:pt x="808986" y="120092"/>
                            </a:moveTo>
                            <a:cubicBezTo>
                              <a:pt x="804223" y="156097"/>
                              <a:pt x="783535" y="187681"/>
                              <a:pt x="763380" y="217895"/>
                            </a:cubicBezTo>
                            <a:cubicBezTo>
                              <a:pt x="742082" y="249823"/>
                              <a:pt x="720785" y="281674"/>
                              <a:pt x="699524" y="313640"/>
                            </a:cubicBezTo>
                            <a:cubicBezTo>
                              <a:pt x="665653" y="364351"/>
                              <a:pt x="637002" y="402756"/>
                              <a:pt x="630487" y="464935"/>
                            </a:cubicBezTo>
                            <a:cubicBezTo>
                              <a:pt x="628125" y="487490"/>
                              <a:pt x="627553" y="510084"/>
                              <a:pt x="627286" y="532715"/>
                            </a:cubicBezTo>
                            <a:cubicBezTo>
                              <a:pt x="627211" y="539040"/>
                              <a:pt x="627173" y="545402"/>
                              <a:pt x="627134" y="551765"/>
                            </a:cubicBezTo>
                            <a:cubicBezTo>
                              <a:pt x="626982" y="577101"/>
                              <a:pt x="626639" y="602400"/>
                              <a:pt x="624201" y="627622"/>
                            </a:cubicBezTo>
                            <a:cubicBezTo>
                              <a:pt x="621533" y="655245"/>
                              <a:pt x="614523" y="685420"/>
                              <a:pt x="592006" y="701574"/>
                            </a:cubicBezTo>
                            <a:cubicBezTo>
                              <a:pt x="576537" y="712700"/>
                              <a:pt x="557335" y="714452"/>
                              <a:pt x="538514" y="710375"/>
                            </a:cubicBezTo>
                            <a:cubicBezTo>
                              <a:pt x="538323" y="710337"/>
                              <a:pt x="538171" y="710299"/>
                              <a:pt x="537980" y="710223"/>
                            </a:cubicBezTo>
                            <a:cubicBezTo>
                              <a:pt x="522626" y="706794"/>
                              <a:pt x="507577" y="699517"/>
                              <a:pt x="495042" y="690221"/>
                            </a:cubicBezTo>
                            <a:cubicBezTo>
                              <a:pt x="469477" y="671285"/>
                              <a:pt x="450274" y="647434"/>
                              <a:pt x="430005" y="624155"/>
                            </a:cubicBezTo>
                            <a:cubicBezTo>
                              <a:pt x="425662" y="619126"/>
                              <a:pt x="421204" y="614135"/>
                              <a:pt x="416708" y="609220"/>
                            </a:cubicBezTo>
                            <a:cubicBezTo>
                              <a:pt x="415412" y="607810"/>
                              <a:pt x="414079" y="606401"/>
                              <a:pt x="412746" y="604953"/>
                            </a:cubicBezTo>
                            <a:cubicBezTo>
                              <a:pt x="384552" y="575235"/>
                              <a:pt x="338793" y="554508"/>
                              <a:pt x="301684" y="538735"/>
                            </a:cubicBezTo>
                            <a:cubicBezTo>
                              <a:pt x="299284" y="539840"/>
                              <a:pt x="285987" y="536411"/>
                              <a:pt x="273833" y="532944"/>
                            </a:cubicBezTo>
                            <a:cubicBezTo>
                              <a:pt x="264384" y="530277"/>
                              <a:pt x="255621" y="527610"/>
                              <a:pt x="253259" y="527076"/>
                            </a:cubicBezTo>
                            <a:cubicBezTo>
                              <a:pt x="232037" y="522466"/>
                              <a:pt x="210816" y="517589"/>
                              <a:pt x="189594" y="512865"/>
                            </a:cubicBezTo>
                            <a:cubicBezTo>
                              <a:pt x="171420" y="508826"/>
                              <a:pt x="153247" y="504750"/>
                              <a:pt x="135644" y="498768"/>
                            </a:cubicBezTo>
                            <a:cubicBezTo>
                              <a:pt x="123338" y="494577"/>
                              <a:pt x="111413" y="489510"/>
                              <a:pt x="99449" y="484404"/>
                            </a:cubicBezTo>
                            <a:cubicBezTo>
                              <a:pt x="64245" y="469393"/>
                              <a:pt x="28583" y="460249"/>
                              <a:pt x="8276" y="425387"/>
                            </a:cubicBezTo>
                            <a:cubicBezTo>
                              <a:pt x="-5249" y="402146"/>
                              <a:pt x="-3192" y="366409"/>
                              <a:pt x="21878" y="351816"/>
                            </a:cubicBezTo>
                            <a:cubicBezTo>
                              <a:pt x="23288" y="350978"/>
                              <a:pt x="24659" y="350292"/>
                              <a:pt x="26069" y="349645"/>
                            </a:cubicBezTo>
                            <a:lnTo>
                              <a:pt x="26107" y="349645"/>
                            </a:lnTo>
                            <a:cubicBezTo>
                              <a:pt x="53653" y="337491"/>
                              <a:pt x="78189" y="362637"/>
                              <a:pt x="100249" y="326327"/>
                            </a:cubicBezTo>
                            <a:cubicBezTo>
                              <a:pt x="109660" y="310859"/>
                              <a:pt x="111870" y="291923"/>
                              <a:pt x="110308" y="273940"/>
                            </a:cubicBezTo>
                            <a:cubicBezTo>
                              <a:pt x="109584" y="265672"/>
                              <a:pt x="108174" y="257519"/>
                              <a:pt x="106993" y="249289"/>
                            </a:cubicBezTo>
                            <a:cubicBezTo>
                              <a:pt x="106993" y="249251"/>
                              <a:pt x="106993" y="249251"/>
                              <a:pt x="106993" y="249251"/>
                            </a:cubicBezTo>
                            <a:cubicBezTo>
                              <a:pt x="105888" y="241974"/>
                              <a:pt x="105012" y="234659"/>
                              <a:pt x="105012" y="227267"/>
                            </a:cubicBezTo>
                            <a:cubicBezTo>
                              <a:pt x="104974" y="211608"/>
                              <a:pt x="109698" y="194806"/>
                              <a:pt x="122195" y="185319"/>
                            </a:cubicBezTo>
                            <a:cubicBezTo>
                              <a:pt x="126500" y="182043"/>
                              <a:pt x="131301" y="179947"/>
                              <a:pt x="136330" y="178537"/>
                            </a:cubicBezTo>
                            <a:cubicBezTo>
                              <a:pt x="156828" y="172975"/>
                              <a:pt x="182088" y="179528"/>
                              <a:pt x="201748" y="169660"/>
                            </a:cubicBezTo>
                            <a:cubicBezTo>
                              <a:pt x="224341" y="158306"/>
                              <a:pt x="231466" y="130151"/>
                              <a:pt x="238057" y="105728"/>
                            </a:cubicBezTo>
                            <a:cubicBezTo>
                              <a:pt x="239048" y="102071"/>
                              <a:pt x="240152" y="98337"/>
                              <a:pt x="241448" y="94641"/>
                            </a:cubicBezTo>
                            <a:cubicBezTo>
                              <a:pt x="248763" y="73534"/>
                              <a:pt x="261222" y="52922"/>
                              <a:pt x="282481" y="49531"/>
                            </a:cubicBezTo>
                            <a:cubicBezTo>
                              <a:pt x="293264" y="47854"/>
                              <a:pt x="303398" y="51055"/>
                              <a:pt x="313381" y="55893"/>
                            </a:cubicBezTo>
                            <a:lnTo>
                              <a:pt x="313419" y="55893"/>
                            </a:lnTo>
                            <a:cubicBezTo>
                              <a:pt x="332126" y="64961"/>
                              <a:pt x="350185" y="79592"/>
                              <a:pt x="370645" y="77687"/>
                            </a:cubicBezTo>
                            <a:cubicBezTo>
                              <a:pt x="395029" y="75363"/>
                              <a:pt x="410155" y="51245"/>
                              <a:pt x="425014" y="31738"/>
                            </a:cubicBezTo>
                            <a:cubicBezTo>
                              <a:pt x="428938" y="26557"/>
                              <a:pt x="433701" y="21451"/>
                              <a:pt x="438997" y="17032"/>
                            </a:cubicBezTo>
                            <a:cubicBezTo>
                              <a:pt x="453512" y="4763"/>
                              <a:pt x="471801" y="-2514"/>
                              <a:pt x="487041" y="7125"/>
                            </a:cubicBezTo>
                            <a:cubicBezTo>
                              <a:pt x="487079" y="7164"/>
                              <a:pt x="487117" y="7164"/>
                              <a:pt x="487193" y="7202"/>
                            </a:cubicBezTo>
                            <a:cubicBezTo>
                              <a:pt x="503614" y="17679"/>
                              <a:pt x="506014" y="42635"/>
                              <a:pt x="522550" y="52884"/>
                            </a:cubicBezTo>
                            <a:cubicBezTo>
                              <a:pt x="543505" y="65876"/>
                              <a:pt x="569337" y="47321"/>
                              <a:pt x="586482" y="29605"/>
                            </a:cubicBezTo>
                            <a:cubicBezTo>
                              <a:pt x="595587" y="20156"/>
                              <a:pt x="606789" y="10136"/>
                              <a:pt x="618562" y="4535"/>
                            </a:cubicBezTo>
                            <a:cubicBezTo>
                              <a:pt x="628849" y="-418"/>
                              <a:pt x="639669" y="-1942"/>
                              <a:pt x="649918" y="3163"/>
                            </a:cubicBezTo>
                            <a:cubicBezTo>
                              <a:pt x="659862" y="8116"/>
                              <a:pt x="665844" y="17946"/>
                              <a:pt x="670873" y="28728"/>
                            </a:cubicBezTo>
                            <a:cubicBezTo>
                              <a:pt x="679751" y="47626"/>
                              <a:pt x="685655" y="69343"/>
                              <a:pt x="704934" y="72391"/>
                            </a:cubicBezTo>
                            <a:cubicBezTo>
                              <a:pt x="724518" y="75553"/>
                              <a:pt x="739948" y="54979"/>
                              <a:pt x="759456" y="51207"/>
                            </a:cubicBezTo>
                            <a:cubicBezTo>
                              <a:pt x="765171" y="50102"/>
                              <a:pt x="770924" y="50598"/>
                              <a:pt x="776410" y="52274"/>
                            </a:cubicBezTo>
                            <a:cubicBezTo>
                              <a:pt x="786544" y="55398"/>
                              <a:pt x="795651" y="62713"/>
                              <a:pt x="801251" y="71857"/>
                            </a:cubicBezTo>
                            <a:cubicBezTo>
                              <a:pt x="809671" y="86183"/>
                              <a:pt x="811158" y="103709"/>
                              <a:pt x="808986" y="120092"/>
                            </a:cubicBezTo>
                            <a:close/>
                          </a:path>
                        </a:pathLst>
                      </a:custGeom>
                      <a:solidFill>
                        <a:srgbClr val="F89C5A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grpSp>
                    <p:nvGrpSpPr>
                      <p:cNvPr id="85" name="图形 2">
                        <a:extLst>
                          <a:ext uri="{FF2B5EF4-FFF2-40B4-BE49-F238E27FC236}">
                            <a16:creationId xmlns:a16="http://schemas.microsoft.com/office/drawing/2014/main" id="{7FE2E57E-97DA-3AF4-5C49-22F10FE2DC3A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832913" y="3745382"/>
                        <a:ext cx="533209" cy="530885"/>
                        <a:chOff x="8832913" y="3745382"/>
                        <a:chExt cx="533209" cy="530885"/>
                      </a:xfrm>
                      <a:solidFill>
                        <a:srgbClr val="F15E21"/>
                      </a:solidFill>
                    </p:grpSpPr>
                    <p:sp>
                      <p:nvSpPr>
                        <p:cNvPr id="86" name="任意多边形: 形状 85">
                          <a:extLst>
                            <a:ext uri="{FF2B5EF4-FFF2-40B4-BE49-F238E27FC236}">
                              <a16:creationId xmlns:a16="http://schemas.microsoft.com/office/drawing/2014/main" id="{8BC68CE2-6601-0F96-2798-75E314123AC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832913" y="3959123"/>
                          <a:ext cx="398945" cy="317144"/>
                        </a:xfrm>
                        <a:custGeom>
                          <a:avLst/>
                          <a:gdLst>
                            <a:gd name="connsiteX0" fmla="*/ 0 w 398945"/>
                            <a:gd name="connsiteY0" fmla="*/ 0 h 317144"/>
                            <a:gd name="connsiteX1" fmla="*/ 326746 w 398945"/>
                            <a:gd name="connsiteY1" fmla="*/ 208369 h 317144"/>
                            <a:gd name="connsiteX2" fmla="*/ 398945 w 398945"/>
                            <a:gd name="connsiteY2" fmla="*/ 317144 h 317144"/>
                            <a:gd name="connsiteX3" fmla="*/ 221552 w 398945"/>
                            <a:gd name="connsiteY3" fmla="*/ 131064 h 317144"/>
                            <a:gd name="connsiteX4" fmla="*/ 0 w 398945"/>
                            <a:gd name="connsiteY4" fmla="*/ 0 h 317144"/>
                            <a:gd name="connsiteX5" fmla="*/ 0 w 398945"/>
                            <a:gd name="connsiteY5" fmla="*/ 0 h 31714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398945" h="317144">
                              <a:moveTo>
                                <a:pt x="0" y="0"/>
                              </a:moveTo>
                              <a:cubicBezTo>
                                <a:pt x="124587" y="31699"/>
                                <a:pt x="243764" y="110718"/>
                                <a:pt x="326746" y="208369"/>
                              </a:cubicBezTo>
                              <a:cubicBezTo>
                                <a:pt x="354978" y="241782"/>
                                <a:pt x="379514" y="278283"/>
                                <a:pt x="398945" y="317144"/>
                              </a:cubicBezTo>
                              <a:cubicBezTo>
                                <a:pt x="348463" y="246964"/>
                                <a:pt x="289522" y="184137"/>
                                <a:pt x="221552" y="131064"/>
                              </a:cubicBezTo>
                              <a:cubicBezTo>
                                <a:pt x="153695" y="78181"/>
                                <a:pt x="79210" y="33680"/>
                                <a:pt x="0" y="0"/>
                              </a:cubicBez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E21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7" name="任意多边形: 形状 86">
                          <a:extLst>
                            <a:ext uri="{FF2B5EF4-FFF2-40B4-BE49-F238E27FC236}">
                              <a16:creationId xmlns:a16="http://schemas.microsoft.com/office/drawing/2014/main" id="{690BCB58-9CA2-AC52-46E9-AF3DEADC00F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943365" y="3846499"/>
                          <a:ext cx="279044" cy="411022"/>
                        </a:xfrm>
                        <a:custGeom>
                          <a:avLst/>
                          <a:gdLst>
                            <a:gd name="connsiteX0" fmla="*/ 0 w 279044"/>
                            <a:gd name="connsiteY0" fmla="*/ 0 h 411022"/>
                            <a:gd name="connsiteX1" fmla="*/ 195682 w 279044"/>
                            <a:gd name="connsiteY1" fmla="*/ 243040 h 411022"/>
                            <a:gd name="connsiteX2" fmla="*/ 241935 w 279044"/>
                            <a:gd name="connsiteY2" fmla="*/ 324802 h 411022"/>
                            <a:gd name="connsiteX3" fmla="*/ 255461 w 279044"/>
                            <a:gd name="connsiteY3" fmla="*/ 353073 h 411022"/>
                            <a:gd name="connsiteX4" fmla="*/ 279044 w 279044"/>
                            <a:gd name="connsiteY4" fmla="*/ 411023 h 411022"/>
                            <a:gd name="connsiteX5" fmla="*/ 0 w 279044"/>
                            <a:gd name="connsiteY5" fmla="*/ 0 h 411022"/>
                            <a:gd name="connsiteX6" fmla="*/ 0 w 279044"/>
                            <a:gd name="connsiteY6" fmla="*/ 0 h 41102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279044" h="411022">
                              <a:moveTo>
                                <a:pt x="0" y="0"/>
                              </a:moveTo>
                              <a:cubicBezTo>
                                <a:pt x="75134" y="71971"/>
                                <a:pt x="140132" y="155181"/>
                                <a:pt x="195682" y="243040"/>
                              </a:cubicBezTo>
                              <a:cubicBezTo>
                                <a:pt x="212294" y="269329"/>
                                <a:pt x="227800" y="297180"/>
                                <a:pt x="241935" y="324802"/>
                              </a:cubicBezTo>
                              <a:cubicBezTo>
                                <a:pt x="246126" y="332689"/>
                                <a:pt x="251613" y="344919"/>
                                <a:pt x="255461" y="353073"/>
                              </a:cubicBezTo>
                              <a:cubicBezTo>
                                <a:pt x="264452" y="371894"/>
                                <a:pt x="271806" y="391515"/>
                                <a:pt x="279044" y="411023"/>
                              </a:cubicBezTo>
                              <a:cubicBezTo>
                                <a:pt x="198692" y="265443"/>
                                <a:pt x="100013" y="132359"/>
                                <a:pt x="0" y="0"/>
                              </a:cubicBez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E21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8" name="任意多边形: 形状 87">
                          <a:extLst>
                            <a:ext uri="{FF2B5EF4-FFF2-40B4-BE49-F238E27FC236}">
                              <a16:creationId xmlns:a16="http://schemas.microsoft.com/office/drawing/2014/main" id="{244FF6A7-B86E-7F31-F544-ABFE195250C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062199" y="3745382"/>
                          <a:ext cx="169049" cy="521741"/>
                        </a:xfrm>
                        <a:custGeom>
                          <a:avLst/>
                          <a:gdLst>
                            <a:gd name="connsiteX0" fmla="*/ 0 w 169049"/>
                            <a:gd name="connsiteY0" fmla="*/ 0 h 521741"/>
                            <a:gd name="connsiteX1" fmla="*/ 120205 w 169049"/>
                            <a:gd name="connsiteY1" fmla="*/ 285598 h 521741"/>
                            <a:gd name="connsiteX2" fmla="*/ 157696 w 169049"/>
                            <a:gd name="connsiteY2" fmla="*/ 436283 h 521741"/>
                            <a:gd name="connsiteX3" fmla="*/ 165506 w 169049"/>
                            <a:gd name="connsiteY3" fmla="*/ 487451 h 521741"/>
                            <a:gd name="connsiteX4" fmla="*/ 169050 w 169049"/>
                            <a:gd name="connsiteY4" fmla="*/ 521741 h 521741"/>
                            <a:gd name="connsiteX5" fmla="*/ 0 w 169049"/>
                            <a:gd name="connsiteY5" fmla="*/ 0 h 521741"/>
                            <a:gd name="connsiteX6" fmla="*/ 0 w 169049"/>
                            <a:gd name="connsiteY6" fmla="*/ 0 h 52174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169049" h="521741">
                              <a:moveTo>
                                <a:pt x="0" y="0"/>
                              </a:moveTo>
                              <a:cubicBezTo>
                                <a:pt x="50216" y="90297"/>
                                <a:pt x="88849" y="187186"/>
                                <a:pt x="120205" y="285598"/>
                              </a:cubicBezTo>
                              <a:cubicBezTo>
                                <a:pt x="135331" y="334937"/>
                                <a:pt x="148590" y="385458"/>
                                <a:pt x="157696" y="436283"/>
                              </a:cubicBezTo>
                              <a:cubicBezTo>
                                <a:pt x="160401" y="452666"/>
                                <a:pt x="163830" y="470954"/>
                                <a:pt x="165506" y="487451"/>
                              </a:cubicBezTo>
                              <a:cubicBezTo>
                                <a:pt x="166802" y="498881"/>
                                <a:pt x="168021" y="510311"/>
                                <a:pt x="169050" y="521741"/>
                              </a:cubicBezTo>
                              <a:cubicBezTo>
                                <a:pt x="127254" y="343205"/>
                                <a:pt x="64579" y="171374"/>
                                <a:pt x="0" y="0"/>
                              </a:cubicBez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E21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9" name="任意多边形: 形状 88">
                          <a:extLst>
                            <a:ext uri="{FF2B5EF4-FFF2-40B4-BE49-F238E27FC236}">
                              <a16:creationId xmlns:a16="http://schemas.microsoft.com/office/drawing/2014/main" id="{338D10E0-591A-6007-E57D-568D1C0C8DB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200218" y="3762298"/>
                          <a:ext cx="66158" cy="495605"/>
                        </a:xfrm>
                        <a:custGeom>
                          <a:avLst/>
                          <a:gdLst>
                            <a:gd name="connsiteX0" fmla="*/ 34231 w 66158"/>
                            <a:gd name="connsiteY0" fmla="*/ 0 h 495605"/>
                            <a:gd name="connsiteX1" fmla="*/ 51452 w 66158"/>
                            <a:gd name="connsiteY1" fmla="*/ 450571 h 495605"/>
                            <a:gd name="connsiteX2" fmla="*/ 58500 w 66158"/>
                            <a:gd name="connsiteY2" fmla="*/ 473126 h 495605"/>
                            <a:gd name="connsiteX3" fmla="*/ 66159 w 66158"/>
                            <a:gd name="connsiteY3" fmla="*/ 495605 h 495605"/>
                            <a:gd name="connsiteX4" fmla="*/ 45127 w 66158"/>
                            <a:gd name="connsiteY4" fmla="*/ 452857 h 495605"/>
                            <a:gd name="connsiteX5" fmla="*/ 34231 w 66158"/>
                            <a:gd name="connsiteY5" fmla="*/ 0 h 495605"/>
                            <a:gd name="connsiteX6" fmla="*/ 34231 w 66158"/>
                            <a:gd name="connsiteY6" fmla="*/ 0 h 49560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66158" h="495605">
                              <a:moveTo>
                                <a:pt x="34231" y="0"/>
                              </a:moveTo>
                              <a:cubicBezTo>
                                <a:pt x="9123" y="149123"/>
                                <a:pt x="8437" y="304724"/>
                                <a:pt x="51452" y="450571"/>
                              </a:cubicBezTo>
                              <a:cubicBezTo>
                                <a:pt x="53776" y="457848"/>
                                <a:pt x="56291" y="465811"/>
                                <a:pt x="58500" y="473126"/>
                              </a:cubicBezTo>
                              <a:cubicBezTo>
                                <a:pt x="61053" y="480289"/>
                                <a:pt x="63796" y="488366"/>
                                <a:pt x="66159" y="495605"/>
                              </a:cubicBezTo>
                              <a:cubicBezTo>
                                <a:pt x="58539" y="481851"/>
                                <a:pt x="51414" y="467297"/>
                                <a:pt x="45127" y="452857"/>
                              </a:cubicBezTo>
                              <a:cubicBezTo>
                                <a:pt x="-12784" y="316383"/>
                                <a:pt x="-13356" y="139713"/>
                                <a:pt x="34231" y="0"/>
                              </a:cubicBezTo>
                              <a:lnTo>
                                <a:pt x="34231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E21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0" name="任意多边形: 形状 89">
                          <a:extLst>
                            <a:ext uri="{FF2B5EF4-FFF2-40B4-BE49-F238E27FC236}">
                              <a16:creationId xmlns:a16="http://schemas.microsoft.com/office/drawing/2014/main" id="{01FB6D25-014E-814A-DD67-750248B39C4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248717" y="3751478"/>
                          <a:ext cx="117406" cy="485394"/>
                        </a:xfrm>
                        <a:custGeom>
                          <a:avLst/>
                          <a:gdLst>
                            <a:gd name="connsiteX0" fmla="*/ 117406 w 117406"/>
                            <a:gd name="connsiteY0" fmla="*/ 0 h 485394"/>
                            <a:gd name="connsiteX1" fmla="*/ 10612 w 117406"/>
                            <a:gd name="connsiteY1" fmla="*/ 438074 h 485394"/>
                            <a:gd name="connsiteX2" fmla="*/ 11221 w 117406"/>
                            <a:gd name="connsiteY2" fmla="*/ 461696 h 485394"/>
                            <a:gd name="connsiteX3" fmla="*/ 12440 w 117406"/>
                            <a:gd name="connsiteY3" fmla="*/ 485394 h 485394"/>
                            <a:gd name="connsiteX4" fmla="*/ 3906 w 117406"/>
                            <a:gd name="connsiteY4" fmla="*/ 438493 h 485394"/>
                            <a:gd name="connsiteX5" fmla="*/ 117406 w 117406"/>
                            <a:gd name="connsiteY5" fmla="*/ 0 h 485394"/>
                            <a:gd name="connsiteX6" fmla="*/ 117406 w 117406"/>
                            <a:gd name="connsiteY6" fmla="*/ 0 h 48539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117406" h="485394">
                              <a:moveTo>
                                <a:pt x="117406" y="0"/>
                              </a:moveTo>
                              <a:cubicBezTo>
                                <a:pt x="52445" y="136550"/>
                                <a:pt x="9164" y="286017"/>
                                <a:pt x="10612" y="438074"/>
                              </a:cubicBezTo>
                              <a:cubicBezTo>
                                <a:pt x="10878" y="445694"/>
                                <a:pt x="11069" y="454038"/>
                                <a:pt x="11221" y="461696"/>
                              </a:cubicBezTo>
                              <a:cubicBezTo>
                                <a:pt x="11717" y="469278"/>
                                <a:pt x="12136" y="477812"/>
                                <a:pt x="12440" y="485394"/>
                              </a:cubicBezTo>
                              <a:cubicBezTo>
                                <a:pt x="8859" y="470078"/>
                                <a:pt x="6002" y="454114"/>
                                <a:pt x="3906" y="438493"/>
                              </a:cubicBezTo>
                              <a:cubicBezTo>
                                <a:pt x="-14458" y="291427"/>
                                <a:pt x="33357" y="121348"/>
                                <a:pt x="117406" y="0"/>
                              </a:cubicBezTo>
                              <a:lnTo>
                                <a:pt x="117406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E21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sp>
                    <p:nvSpPr>
                      <p:cNvPr id="91" name="任意多边形: 形状 90">
                        <a:extLst>
                          <a:ext uri="{FF2B5EF4-FFF2-40B4-BE49-F238E27FC236}">
                            <a16:creationId xmlns:a16="http://schemas.microsoft.com/office/drawing/2014/main" id="{02AAB44D-8C55-ECB9-1BBB-B011EC906B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05799" y="4092867"/>
                        <a:ext cx="230342" cy="200595"/>
                      </a:xfrm>
                      <a:custGeom>
                        <a:avLst/>
                        <a:gdLst>
                          <a:gd name="connsiteX0" fmla="*/ 203021 w 230342"/>
                          <a:gd name="connsiteY0" fmla="*/ 673 h 200595"/>
                          <a:gd name="connsiteX1" fmla="*/ 230338 w 230342"/>
                          <a:gd name="connsiteY1" fmla="*/ 30734 h 200595"/>
                          <a:gd name="connsiteX2" fmla="*/ 227024 w 230342"/>
                          <a:gd name="connsiteY2" fmla="*/ 97104 h 200595"/>
                          <a:gd name="connsiteX3" fmla="*/ 187705 w 230342"/>
                          <a:gd name="connsiteY3" fmla="*/ 187401 h 200595"/>
                          <a:gd name="connsiteX4" fmla="*/ 69404 w 230342"/>
                          <a:gd name="connsiteY4" fmla="*/ 173571 h 200595"/>
                          <a:gd name="connsiteX5" fmla="*/ 7263 w 230342"/>
                          <a:gd name="connsiteY5" fmla="*/ 112878 h 200595"/>
                          <a:gd name="connsiteX6" fmla="*/ 8902 w 230342"/>
                          <a:gd name="connsiteY6" fmla="*/ 72263 h 200595"/>
                          <a:gd name="connsiteX7" fmla="*/ 79806 w 230342"/>
                          <a:gd name="connsiteY7" fmla="*/ 23685 h 200595"/>
                          <a:gd name="connsiteX8" fmla="*/ 203021 w 230342"/>
                          <a:gd name="connsiteY8" fmla="*/ 673 h 20059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230342" h="200595">
                            <a:moveTo>
                              <a:pt x="203021" y="673"/>
                            </a:moveTo>
                            <a:cubicBezTo>
                              <a:pt x="218642" y="1854"/>
                              <a:pt x="230605" y="15075"/>
                              <a:pt x="230338" y="30734"/>
                            </a:cubicBezTo>
                            <a:cubicBezTo>
                              <a:pt x="229996" y="52908"/>
                              <a:pt x="229195" y="75044"/>
                              <a:pt x="227024" y="97104"/>
                            </a:cubicBezTo>
                            <a:cubicBezTo>
                              <a:pt x="223747" y="130823"/>
                              <a:pt x="215213" y="167627"/>
                              <a:pt x="187705" y="187401"/>
                            </a:cubicBezTo>
                            <a:cubicBezTo>
                              <a:pt x="153186" y="212204"/>
                              <a:pt x="103580" y="198869"/>
                              <a:pt x="69404" y="173571"/>
                            </a:cubicBezTo>
                            <a:cubicBezTo>
                              <a:pt x="45478" y="155854"/>
                              <a:pt x="26123" y="134633"/>
                              <a:pt x="7263" y="112878"/>
                            </a:cubicBezTo>
                            <a:cubicBezTo>
                              <a:pt x="-3024" y="101029"/>
                              <a:pt x="-2300" y="83198"/>
                              <a:pt x="8902" y="72263"/>
                            </a:cubicBezTo>
                            <a:cubicBezTo>
                              <a:pt x="28714" y="52908"/>
                              <a:pt x="52564" y="36297"/>
                              <a:pt x="79806" y="23685"/>
                            </a:cubicBezTo>
                            <a:cubicBezTo>
                              <a:pt x="120534" y="4864"/>
                              <a:pt x="163169" y="-2375"/>
                              <a:pt x="203021" y="673"/>
                            </a:cubicBezTo>
                            <a:close/>
                          </a:path>
                        </a:pathLst>
                      </a:custGeom>
                      <a:solidFill>
                        <a:srgbClr val="629F42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92" name="图形 2">
                      <a:extLst>
                        <a:ext uri="{FF2B5EF4-FFF2-40B4-BE49-F238E27FC236}">
                          <a16:creationId xmlns:a16="http://schemas.microsoft.com/office/drawing/2014/main" id="{0B1333D4-3684-A1F9-BB67-76ADF2A9287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718270" y="3568484"/>
                      <a:ext cx="750188" cy="403174"/>
                      <a:chOff x="8718270" y="3568484"/>
                      <a:chExt cx="750188" cy="403174"/>
                    </a:xfrm>
                    <a:solidFill>
                      <a:srgbClr val="F9A05F"/>
                    </a:solidFill>
                  </p:grpSpPr>
                  <p:sp>
                    <p:nvSpPr>
                      <p:cNvPr id="93" name="任意多边形: 形状 92">
                        <a:extLst>
                          <a:ext uri="{FF2B5EF4-FFF2-40B4-BE49-F238E27FC236}">
                            <a16:creationId xmlns:a16="http://schemas.microsoft.com/office/drawing/2014/main" id="{0F994127-AF22-7417-94C6-5E9D53004C7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005544" y="3580980"/>
                        <a:ext cx="144741" cy="242315"/>
                      </a:xfrm>
                      <a:custGeom>
                        <a:avLst/>
                        <a:gdLst>
                          <a:gd name="connsiteX0" fmla="*/ 125539 w 144741"/>
                          <a:gd name="connsiteY0" fmla="*/ 0 h 242315"/>
                          <a:gd name="connsiteX1" fmla="*/ 144742 w 144741"/>
                          <a:gd name="connsiteY1" fmla="*/ 242316 h 242315"/>
                          <a:gd name="connsiteX2" fmla="*/ 0 w 144741"/>
                          <a:gd name="connsiteY2" fmla="*/ 38862 h 242315"/>
                          <a:gd name="connsiteX3" fmla="*/ 57226 w 144741"/>
                          <a:gd name="connsiteY3" fmla="*/ 60655 h 242315"/>
                          <a:gd name="connsiteX4" fmla="*/ 111595 w 144741"/>
                          <a:gd name="connsiteY4" fmla="*/ 14707 h 242315"/>
                          <a:gd name="connsiteX5" fmla="*/ 125539 w 144741"/>
                          <a:gd name="connsiteY5" fmla="*/ 0 h 24231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44741" h="242315">
                            <a:moveTo>
                              <a:pt x="125539" y="0"/>
                            </a:moveTo>
                            <a:cubicBezTo>
                              <a:pt x="123558" y="55969"/>
                              <a:pt x="124358" y="151066"/>
                              <a:pt x="144742" y="242316"/>
                            </a:cubicBezTo>
                            <a:cubicBezTo>
                              <a:pt x="144742" y="242316"/>
                              <a:pt x="62903" y="102908"/>
                              <a:pt x="0" y="38862"/>
                            </a:cubicBezTo>
                            <a:cubicBezTo>
                              <a:pt x="18707" y="47930"/>
                              <a:pt x="36767" y="62560"/>
                              <a:pt x="57226" y="60655"/>
                            </a:cubicBezTo>
                            <a:cubicBezTo>
                              <a:pt x="81610" y="58331"/>
                              <a:pt x="96736" y="34214"/>
                              <a:pt x="111595" y="14707"/>
                            </a:cubicBezTo>
                            <a:cubicBezTo>
                              <a:pt x="115519" y="9525"/>
                              <a:pt x="120281" y="4419"/>
                              <a:pt x="125539" y="0"/>
                            </a:cubicBezTo>
                            <a:close/>
                          </a:path>
                        </a:pathLst>
                      </a:custGeom>
                      <a:solidFill>
                        <a:srgbClr val="F9A05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94" name="任意多边形: 形状 93">
                        <a:extLst>
                          <a:ext uri="{FF2B5EF4-FFF2-40B4-BE49-F238E27FC236}">
                            <a16:creationId xmlns:a16="http://schemas.microsoft.com/office/drawing/2014/main" id="{F4E3132D-643A-1E73-D0C5-A11889CEAE8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79242" y="3568484"/>
                        <a:ext cx="131368" cy="238734"/>
                      </a:xfrm>
                      <a:custGeom>
                        <a:avLst/>
                        <a:gdLst>
                          <a:gd name="connsiteX0" fmla="*/ 75248 w 131368"/>
                          <a:gd name="connsiteY0" fmla="*/ 238735 h 238734"/>
                          <a:gd name="connsiteX1" fmla="*/ 0 w 131368"/>
                          <a:gd name="connsiteY1" fmla="*/ 2667 h 238734"/>
                          <a:gd name="connsiteX2" fmla="*/ 35357 w 131368"/>
                          <a:gd name="connsiteY2" fmla="*/ 48349 h 238734"/>
                          <a:gd name="connsiteX3" fmla="*/ 99289 w 131368"/>
                          <a:gd name="connsiteY3" fmla="*/ 25070 h 238734"/>
                          <a:gd name="connsiteX4" fmla="*/ 131369 w 131368"/>
                          <a:gd name="connsiteY4" fmla="*/ 0 h 238734"/>
                          <a:gd name="connsiteX5" fmla="*/ 75248 w 131368"/>
                          <a:gd name="connsiteY5" fmla="*/ 238735 h 23873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31368" h="238734">
                            <a:moveTo>
                              <a:pt x="75248" y="238735"/>
                            </a:moveTo>
                            <a:cubicBezTo>
                              <a:pt x="74295" y="234620"/>
                              <a:pt x="39624" y="82258"/>
                              <a:pt x="0" y="2667"/>
                            </a:cubicBezTo>
                            <a:cubicBezTo>
                              <a:pt x="16421" y="13145"/>
                              <a:pt x="18821" y="38100"/>
                              <a:pt x="35357" y="48349"/>
                            </a:cubicBezTo>
                            <a:cubicBezTo>
                              <a:pt x="56312" y="61341"/>
                              <a:pt x="82144" y="42786"/>
                              <a:pt x="99289" y="25070"/>
                            </a:cubicBezTo>
                            <a:cubicBezTo>
                              <a:pt x="108394" y="15621"/>
                              <a:pt x="119596" y="5601"/>
                              <a:pt x="131369" y="0"/>
                            </a:cubicBezTo>
                            <a:cubicBezTo>
                              <a:pt x="112471" y="52388"/>
                              <a:pt x="83706" y="144399"/>
                              <a:pt x="75248" y="238735"/>
                            </a:cubicBezTo>
                            <a:close/>
                          </a:path>
                        </a:pathLst>
                      </a:custGeom>
                      <a:solidFill>
                        <a:srgbClr val="F9A05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95" name="任意多边形: 形状 94">
                        <a:extLst>
                          <a:ext uri="{FF2B5EF4-FFF2-40B4-BE49-F238E27FC236}">
                            <a16:creationId xmlns:a16="http://schemas.microsoft.com/office/drawing/2014/main" id="{73300CDB-62C5-1655-674D-654E439E767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354807" y="3592715"/>
                        <a:ext cx="113651" cy="155905"/>
                      </a:xfrm>
                      <a:custGeom>
                        <a:avLst/>
                        <a:gdLst>
                          <a:gd name="connsiteX0" fmla="*/ 113652 w 113651"/>
                          <a:gd name="connsiteY0" fmla="*/ 23546 h 155905"/>
                          <a:gd name="connsiteX1" fmla="*/ 15544 w 113651"/>
                          <a:gd name="connsiteY1" fmla="*/ 128550 h 155905"/>
                          <a:gd name="connsiteX2" fmla="*/ 0 w 113651"/>
                          <a:gd name="connsiteY2" fmla="*/ 155905 h 155905"/>
                          <a:gd name="connsiteX3" fmla="*/ 3162 w 113651"/>
                          <a:gd name="connsiteY3" fmla="*/ 110604 h 155905"/>
                          <a:gd name="connsiteX4" fmla="*/ 4267 w 113651"/>
                          <a:gd name="connsiteY4" fmla="*/ 57188 h 155905"/>
                          <a:gd name="connsiteX5" fmla="*/ 8153 w 113651"/>
                          <a:gd name="connsiteY5" fmla="*/ 0 h 155905"/>
                          <a:gd name="connsiteX6" fmla="*/ 42214 w 113651"/>
                          <a:gd name="connsiteY6" fmla="*/ 43663 h 155905"/>
                          <a:gd name="connsiteX7" fmla="*/ 96735 w 113651"/>
                          <a:gd name="connsiteY7" fmla="*/ 22479 h 155905"/>
                          <a:gd name="connsiteX8" fmla="*/ 113652 w 113651"/>
                          <a:gd name="connsiteY8" fmla="*/ 23546 h 1559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113651" h="155905">
                            <a:moveTo>
                              <a:pt x="113652" y="23546"/>
                            </a:moveTo>
                            <a:cubicBezTo>
                              <a:pt x="81801" y="59055"/>
                              <a:pt x="43586" y="90145"/>
                              <a:pt x="15544" y="128550"/>
                            </a:cubicBezTo>
                            <a:cubicBezTo>
                              <a:pt x="9334" y="137046"/>
                              <a:pt x="3238" y="145885"/>
                              <a:pt x="0" y="155905"/>
                            </a:cubicBezTo>
                            <a:cubicBezTo>
                              <a:pt x="1067" y="140818"/>
                              <a:pt x="2095" y="125692"/>
                              <a:pt x="3162" y="110604"/>
                            </a:cubicBezTo>
                            <a:cubicBezTo>
                              <a:pt x="4419" y="92659"/>
                              <a:pt x="2591" y="74905"/>
                              <a:pt x="4267" y="57188"/>
                            </a:cubicBezTo>
                            <a:cubicBezTo>
                              <a:pt x="6057" y="38176"/>
                              <a:pt x="7467" y="19088"/>
                              <a:pt x="8153" y="0"/>
                            </a:cubicBezTo>
                            <a:cubicBezTo>
                              <a:pt x="17031" y="18898"/>
                              <a:pt x="22936" y="40615"/>
                              <a:pt x="42214" y="43663"/>
                            </a:cubicBezTo>
                            <a:cubicBezTo>
                              <a:pt x="61798" y="46825"/>
                              <a:pt x="77229" y="26251"/>
                              <a:pt x="96735" y="22479"/>
                            </a:cubicBezTo>
                            <a:cubicBezTo>
                              <a:pt x="102412" y="21336"/>
                              <a:pt x="108165" y="21831"/>
                              <a:pt x="113652" y="23546"/>
                            </a:cubicBezTo>
                            <a:close/>
                          </a:path>
                        </a:pathLst>
                      </a:custGeom>
                      <a:solidFill>
                        <a:srgbClr val="F9A05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96" name="任意多边形: 形状 95">
                        <a:extLst>
                          <a:ext uri="{FF2B5EF4-FFF2-40B4-BE49-F238E27FC236}">
                            <a16:creationId xmlns:a16="http://schemas.microsoft.com/office/drawing/2014/main" id="{EF64435E-1775-33F5-F40B-39407394AB2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828456" y="3658552"/>
                        <a:ext cx="219646" cy="214769"/>
                      </a:xfrm>
                      <a:custGeom>
                        <a:avLst/>
                        <a:gdLst>
                          <a:gd name="connsiteX0" fmla="*/ 219646 w 219646"/>
                          <a:gd name="connsiteY0" fmla="*/ 214770 h 214769"/>
                          <a:gd name="connsiteX1" fmla="*/ 0 w 219646"/>
                          <a:gd name="connsiteY1" fmla="*/ 83896 h 214769"/>
                          <a:gd name="connsiteX2" fmla="*/ 65417 w 219646"/>
                          <a:gd name="connsiteY2" fmla="*/ 75019 h 214769"/>
                          <a:gd name="connsiteX3" fmla="*/ 101727 w 219646"/>
                          <a:gd name="connsiteY3" fmla="*/ 11087 h 214769"/>
                          <a:gd name="connsiteX4" fmla="*/ 105118 w 219646"/>
                          <a:gd name="connsiteY4" fmla="*/ 0 h 214769"/>
                          <a:gd name="connsiteX5" fmla="*/ 219646 w 219646"/>
                          <a:gd name="connsiteY5" fmla="*/ 214770 h 21476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219646" h="214769">
                            <a:moveTo>
                              <a:pt x="219646" y="214770"/>
                            </a:moveTo>
                            <a:cubicBezTo>
                              <a:pt x="219646" y="214770"/>
                              <a:pt x="82868" y="115253"/>
                              <a:pt x="0" y="83896"/>
                            </a:cubicBezTo>
                            <a:cubicBezTo>
                              <a:pt x="20498" y="78334"/>
                              <a:pt x="45758" y="84887"/>
                              <a:pt x="65417" y="75019"/>
                            </a:cubicBezTo>
                            <a:cubicBezTo>
                              <a:pt x="88011" y="63665"/>
                              <a:pt x="95136" y="35509"/>
                              <a:pt x="101727" y="11087"/>
                            </a:cubicBezTo>
                            <a:cubicBezTo>
                              <a:pt x="102717" y="7430"/>
                              <a:pt x="103823" y="3696"/>
                              <a:pt x="105118" y="0"/>
                            </a:cubicBezTo>
                            <a:cubicBezTo>
                              <a:pt x="125654" y="52121"/>
                              <a:pt x="164401" y="139141"/>
                              <a:pt x="219646" y="214770"/>
                            </a:cubicBezTo>
                            <a:close/>
                          </a:path>
                        </a:pathLst>
                      </a:custGeom>
                      <a:solidFill>
                        <a:srgbClr val="F9A05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97" name="任意多边形: 形状 96">
                        <a:extLst>
                          <a:ext uri="{FF2B5EF4-FFF2-40B4-BE49-F238E27FC236}">
                            <a16:creationId xmlns:a16="http://schemas.microsoft.com/office/drawing/2014/main" id="{21D10DB7-43C0-A80B-4FA5-F48FF23D865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718270" y="3813200"/>
                        <a:ext cx="245440" cy="158458"/>
                      </a:xfrm>
                      <a:custGeom>
                        <a:avLst/>
                        <a:gdLst>
                          <a:gd name="connsiteX0" fmla="*/ 245440 w 245440"/>
                          <a:gd name="connsiteY0" fmla="*/ 158458 h 158458"/>
                          <a:gd name="connsiteX1" fmla="*/ 0 w 245440"/>
                          <a:gd name="connsiteY1" fmla="*/ 100356 h 158458"/>
                          <a:gd name="connsiteX2" fmla="*/ 74142 w 245440"/>
                          <a:gd name="connsiteY2" fmla="*/ 77038 h 158458"/>
                          <a:gd name="connsiteX3" fmla="*/ 84201 w 245440"/>
                          <a:gd name="connsiteY3" fmla="*/ 24651 h 158458"/>
                          <a:gd name="connsiteX4" fmla="*/ 80886 w 245440"/>
                          <a:gd name="connsiteY4" fmla="*/ 0 h 158458"/>
                          <a:gd name="connsiteX5" fmla="*/ 245440 w 245440"/>
                          <a:gd name="connsiteY5" fmla="*/ 158458 h 15845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245440" h="158458">
                            <a:moveTo>
                              <a:pt x="245440" y="158458"/>
                            </a:moveTo>
                            <a:cubicBezTo>
                              <a:pt x="242583" y="157506"/>
                              <a:pt x="88316" y="106337"/>
                              <a:pt x="0" y="100356"/>
                            </a:cubicBezTo>
                            <a:cubicBezTo>
                              <a:pt x="27546" y="88201"/>
                              <a:pt x="52083" y="113347"/>
                              <a:pt x="74142" y="77038"/>
                            </a:cubicBezTo>
                            <a:cubicBezTo>
                              <a:pt x="83553" y="61569"/>
                              <a:pt x="85763" y="42634"/>
                              <a:pt x="84201" y="24651"/>
                            </a:cubicBezTo>
                            <a:cubicBezTo>
                              <a:pt x="83477" y="16383"/>
                              <a:pt x="82068" y="8229"/>
                              <a:pt x="80886" y="0"/>
                            </a:cubicBezTo>
                            <a:cubicBezTo>
                              <a:pt x="117386" y="43739"/>
                              <a:pt x="176289" y="107709"/>
                              <a:pt x="245440" y="158458"/>
                            </a:cubicBezTo>
                            <a:close/>
                          </a:path>
                        </a:pathLst>
                      </a:custGeom>
                      <a:solidFill>
                        <a:srgbClr val="F9A05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sp>
                  <p:nvSpPr>
                    <p:cNvPr id="98" name="任意多边形: 形状 97">
                      <a:extLst>
                        <a:ext uri="{FF2B5EF4-FFF2-40B4-BE49-F238E27FC236}">
                          <a16:creationId xmlns:a16="http://schemas.microsoft.com/office/drawing/2014/main" id="{17F00FB6-1175-5624-BB00-ECAF6C1B75A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72570" y="3655605"/>
                      <a:ext cx="69377" cy="110962"/>
                    </a:xfrm>
                    <a:custGeom>
                      <a:avLst/>
                      <a:gdLst>
                        <a:gd name="connsiteX0" fmla="*/ 57663 w 69377"/>
                        <a:gd name="connsiteY0" fmla="*/ 44477 h 110962"/>
                        <a:gd name="connsiteX1" fmla="*/ 60673 w 69377"/>
                        <a:gd name="connsiteY1" fmla="*/ 109856 h 110962"/>
                        <a:gd name="connsiteX2" fmla="*/ 11714 w 69377"/>
                        <a:gd name="connsiteY2" fmla="*/ 66460 h 110962"/>
                        <a:gd name="connsiteX3" fmla="*/ 8705 w 69377"/>
                        <a:gd name="connsiteY3" fmla="*/ 1119 h 110962"/>
                        <a:gd name="connsiteX4" fmla="*/ 57663 w 69377"/>
                        <a:gd name="connsiteY4" fmla="*/ 44477 h 1109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9377" h="110962">
                          <a:moveTo>
                            <a:pt x="57663" y="44477"/>
                          </a:moveTo>
                          <a:cubicBezTo>
                            <a:pt x="72027" y="74499"/>
                            <a:pt x="73360" y="103760"/>
                            <a:pt x="60673" y="109856"/>
                          </a:cubicBezTo>
                          <a:cubicBezTo>
                            <a:pt x="47985" y="115914"/>
                            <a:pt x="26040" y="96483"/>
                            <a:pt x="11714" y="66460"/>
                          </a:cubicBezTo>
                          <a:cubicBezTo>
                            <a:pt x="-2649" y="36437"/>
                            <a:pt x="-3983" y="7176"/>
                            <a:pt x="8705" y="1119"/>
                          </a:cubicBezTo>
                          <a:cubicBezTo>
                            <a:pt x="21392" y="-4977"/>
                            <a:pt x="43299" y="14454"/>
                            <a:pt x="57663" y="44477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99" name="任意多边形: 形状 98">
                      <a:extLst>
                        <a:ext uri="{FF2B5EF4-FFF2-40B4-BE49-F238E27FC236}">
                          <a16:creationId xmlns:a16="http://schemas.microsoft.com/office/drawing/2014/main" id="{111FE1D3-CDAE-789A-2698-58A6C37DBD8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47895" y="3614739"/>
                      <a:ext cx="51721" cy="120201"/>
                    </a:xfrm>
                    <a:custGeom>
                      <a:avLst/>
                      <a:gdLst>
                        <a:gd name="connsiteX0" fmla="*/ 486 w 51721"/>
                        <a:gd name="connsiteY0" fmla="*/ 62216 h 120201"/>
                        <a:gd name="connsiteX1" fmla="*/ 20870 w 51721"/>
                        <a:gd name="connsiteY1" fmla="*/ 36 h 120201"/>
                        <a:gd name="connsiteX2" fmla="*/ 51235 w 51721"/>
                        <a:gd name="connsiteY2" fmla="*/ 57986 h 120201"/>
                        <a:gd name="connsiteX3" fmla="*/ 30852 w 51721"/>
                        <a:gd name="connsiteY3" fmla="*/ 120166 h 120201"/>
                        <a:gd name="connsiteX4" fmla="*/ 486 w 51721"/>
                        <a:gd name="connsiteY4" fmla="*/ 62216 h 1202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721" h="120201">
                          <a:moveTo>
                            <a:pt x="486" y="62216"/>
                          </a:moveTo>
                          <a:cubicBezTo>
                            <a:pt x="-2257" y="29030"/>
                            <a:pt x="6887" y="1217"/>
                            <a:pt x="20870" y="36"/>
                          </a:cubicBezTo>
                          <a:cubicBezTo>
                            <a:pt x="34891" y="-1107"/>
                            <a:pt x="48492" y="24839"/>
                            <a:pt x="51235" y="57986"/>
                          </a:cubicBezTo>
                          <a:cubicBezTo>
                            <a:pt x="53978" y="91171"/>
                            <a:pt x="44835" y="118984"/>
                            <a:pt x="30852" y="120166"/>
                          </a:cubicBezTo>
                          <a:cubicBezTo>
                            <a:pt x="16831" y="121309"/>
                            <a:pt x="3229" y="95363"/>
                            <a:pt x="486" y="62216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0" name="任意多边形: 形状 99">
                      <a:extLst>
                        <a:ext uri="{FF2B5EF4-FFF2-40B4-BE49-F238E27FC236}">
                          <a16:creationId xmlns:a16="http://schemas.microsoft.com/office/drawing/2014/main" id="{C0AB7351-28AA-6337-9A3C-30D2CB921E9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292457" y="3625787"/>
                      <a:ext cx="41221" cy="95172"/>
                    </a:xfrm>
                    <a:custGeom>
                      <a:avLst/>
                      <a:gdLst>
                        <a:gd name="connsiteX0" fmla="*/ 513 w 41221"/>
                        <a:gd name="connsiteY0" fmla="*/ 45681 h 95172"/>
                        <a:gd name="connsiteX1" fmla="*/ 25164 w 41221"/>
                        <a:gd name="connsiteY1" fmla="*/ 37 h 95172"/>
                        <a:gd name="connsiteX2" fmla="*/ 40708 w 41221"/>
                        <a:gd name="connsiteY2" fmla="*/ 49491 h 95172"/>
                        <a:gd name="connsiteX3" fmla="*/ 16058 w 41221"/>
                        <a:gd name="connsiteY3" fmla="*/ 95135 h 95172"/>
                        <a:gd name="connsiteX4" fmla="*/ 513 w 41221"/>
                        <a:gd name="connsiteY4" fmla="*/ 45681 h 951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221" h="95172">
                          <a:moveTo>
                            <a:pt x="513" y="45681"/>
                          </a:moveTo>
                          <a:cubicBezTo>
                            <a:pt x="3028" y="19430"/>
                            <a:pt x="14039" y="-991"/>
                            <a:pt x="25164" y="37"/>
                          </a:cubicBezTo>
                          <a:cubicBezTo>
                            <a:pt x="36251" y="1104"/>
                            <a:pt x="43224" y="23240"/>
                            <a:pt x="40708" y="49491"/>
                          </a:cubicBezTo>
                          <a:cubicBezTo>
                            <a:pt x="38194" y="75742"/>
                            <a:pt x="27183" y="96164"/>
                            <a:pt x="16058" y="95135"/>
                          </a:cubicBezTo>
                          <a:cubicBezTo>
                            <a:pt x="4971" y="94068"/>
                            <a:pt x="-2002" y="71932"/>
                            <a:pt x="513" y="45681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1" name="任意多边形: 形状 100">
                      <a:extLst>
                        <a:ext uri="{FF2B5EF4-FFF2-40B4-BE49-F238E27FC236}">
                          <a16:creationId xmlns:a16="http://schemas.microsoft.com/office/drawing/2014/main" id="{64766718-E14E-1F9B-3BA4-CFA982BE87B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398382" y="3677416"/>
                      <a:ext cx="70049" cy="98327"/>
                    </a:xfrm>
                    <a:custGeom>
                      <a:avLst/>
                      <a:gdLst>
                        <a:gd name="connsiteX0" fmla="*/ 14908 w 70049"/>
                        <a:gd name="connsiteY0" fmla="*/ 37067 h 98327"/>
                        <a:gd name="connsiteX1" fmla="*/ 63676 w 70049"/>
                        <a:gd name="connsiteY1" fmla="*/ 1520 h 98327"/>
                        <a:gd name="connsiteX2" fmla="*/ 55142 w 70049"/>
                        <a:gd name="connsiteY2" fmla="*/ 61261 h 98327"/>
                        <a:gd name="connsiteX3" fmla="*/ 6373 w 70049"/>
                        <a:gd name="connsiteY3" fmla="*/ 96808 h 98327"/>
                        <a:gd name="connsiteX4" fmla="*/ 14908 w 70049"/>
                        <a:gd name="connsiteY4" fmla="*/ 37067 h 983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049" h="98327">
                          <a:moveTo>
                            <a:pt x="14908" y="37067"/>
                          </a:moveTo>
                          <a:cubicBezTo>
                            <a:pt x="30720" y="10740"/>
                            <a:pt x="52589" y="-5148"/>
                            <a:pt x="63676" y="1520"/>
                          </a:cubicBezTo>
                          <a:cubicBezTo>
                            <a:pt x="74801" y="8226"/>
                            <a:pt x="70991" y="34972"/>
                            <a:pt x="55142" y="61261"/>
                          </a:cubicBezTo>
                          <a:cubicBezTo>
                            <a:pt x="39331" y="87588"/>
                            <a:pt x="17461" y="103476"/>
                            <a:pt x="6373" y="96808"/>
                          </a:cubicBezTo>
                          <a:cubicBezTo>
                            <a:pt x="-4751" y="90141"/>
                            <a:pt x="-941" y="63394"/>
                            <a:pt x="14908" y="37067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2" name="任意多边形: 形状 101">
                      <a:extLst>
                        <a:ext uri="{FF2B5EF4-FFF2-40B4-BE49-F238E27FC236}">
                          <a16:creationId xmlns:a16="http://schemas.microsoft.com/office/drawing/2014/main" id="{3D19F173-8610-BFAC-1A77-811E2740234C}"/>
                        </a:ext>
                      </a:extLst>
                    </p:cNvPr>
                    <p:cNvSpPr/>
                    <p:nvPr/>
                  </p:nvSpPr>
                  <p:spPr>
                    <a:xfrm rot="-2949865">
                      <a:off x="8859100" y="3775969"/>
                      <a:ext cx="50902" cy="120550"/>
                    </a:xfrm>
                    <a:custGeom>
                      <a:avLst/>
                      <a:gdLst>
                        <a:gd name="connsiteX0" fmla="*/ 50902 w 50902"/>
                        <a:gd name="connsiteY0" fmla="*/ 60275 h 120550"/>
                        <a:gd name="connsiteX1" fmla="*/ 25451 w 50902"/>
                        <a:gd name="connsiteY1" fmla="*/ 120550 h 120550"/>
                        <a:gd name="connsiteX2" fmla="*/ 0 w 50902"/>
                        <a:gd name="connsiteY2" fmla="*/ 60275 h 120550"/>
                        <a:gd name="connsiteX3" fmla="*/ 25451 w 50902"/>
                        <a:gd name="connsiteY3" fmla="*/ 0 h 120550"/>
                        <a:gd name="connsiteX4" fmla="*/ 50902 w 50902"/>
                        <a:gd name="connsiteY4" fmla="*/ 60275 h 1205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0902" h="120550">
                          <a:moveTo>
                            <a:pt x="50902" y="60275"/>
                          </a:moveTo>
                          <a:cubicBezTo>
                            <a:pt x="50902" y="93564"/>
                            <a:pt x="39508" y="120550"/>
                            <a:pt x="25451" y="120550"/>
                          </a:cubicBezTo>
                          <a:cubicBezTo>
                            <a:pt x="11395" y="120550"/>
                            <a:pt x="0" y="93564"/>
                            <a:pt x="0" y="60275"/>
                          </a:cubicBezTo>
                          <a:cubicBezTo>
                            <a:pt x="0" y="26986"/>
                            <a:pt x="11395" y="0"/>
                            <a:pt x="25451" y="0"/>
                          </a:cubicBezTo>
                          <a:cubicBezTo>
                            <a:pt x="39507" y="0"/>
                            <a:pt x="50902" y="26986"/>
                            <a:pt x="50902" y="60275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3" name="任意多边形: 形状 102">
                      <a:extLst>
                        <a:ext uri="{FF2B5EF4-FFF2-40B4-BE49-F238E27FC236}">
                          <a16:creationId xmlns:a16="http://schemas.microsoft.com/office/drawing/2014/main" id="{6FBF290D-9F35-3DF0-21D3-F104E5649D0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22116" y="3954198"/>
                      <a:ext cx="111637" cy="68319"/>
                    </a:xfrm>
                    <a:custGeom>
                      <a:avLst/>
                      <a:gdLst>
                        <a:gd name="connsiteX0" fmla="*/ 66448 w 111637"/>
                        <a:gd name="connsiteY0" fmla="*/ 11021 h 68319"/>
                        <a:gd name="connsiteX1" fmla="*/ 110607 w 111637"/>
                        <a:gd name="connsiteY1" fmla="*/ 59294 h 68319"/>
                        <a:gd name="connsiteX2" fmla="*/ 45189 w 111637"/>
                        <a:gd name="connsiteY2" fmla="*/ 57313 h 68319"/>
                        <a:gd name="connsiteX3" fmla="*/ 1031 w 111637"/>
                        <a:gd name="connsiteY3" fmla="*/ 9040 h 68319"/>
                        <a:gd name="connsiteX4" fmla="*/ 66448 w 111637"/>
                        <a:gd name="connsiteY4" fmla="*/ 11021 h 683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1637" h="68319">
                          <a:moveTo>
                            <a:pt x="66448" y="11021"/>
                          </a:moveTo>
                          <a:cubicBezTo>
                            <a:pt x="96700" y="24890"/>
                            <a:pt x="116474" y="46531"/>
                            <a:pt x="110607" y="59294"/>
                          </a:cubicBezTo>
                          <a:cubicBezTo>
                            <a:pt x="104739" y="72058"/>
                            <a:pt x="75440" y="71181"/>
                            <a:pt x="45189" y="57313"/>
                          </a:cubicBezTo>
                          <a:cubicBezTo>
                            <a:pt x="14937" y="43444"/>
                            <a:pt x="-4837" y="21803"/>
                            <a:pt x="1031" y="9040"/>
                          </a:cubicBezTo>
                          <a:cubicBezTo>
                            <a:pt x="6898" y="-3761"/>
                            <a:pt x="36197" y="-2847"/>
                            <a:pt x="66448" y="11021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104" name="图形 2">
                    <a:extLst>
                      <a:ext uri="{FF2B5EF4-FFF2-40B4-BE49-F238E27FC236}">
                        <a16:creationId xmlns:a16="http://schemas.microsoft.com/office/drawing/2014/main" id="{BEE4D047-35A0-9E22-D792-92B0DA737AE5}"/>
                      </a:ext>
                    </a:extLst>
                  </p:cNvPr>
                  <p:cNvGrpSpPr/>
                  <p:nvPr/>
                </p:nvGrpSpPr>
                <p:grpSpPr>
                  <a:xfrm>
                    <a:off x="8770436" y="3357280"/>
                    <a:ext cx="403349" cy="261564"/>
                    <a:chOff x="8770436" y="3357280"/>
                    <a:chExt cx="403349" cy="261564"/>
                  </a:xfrm>
                  <a:solidFill>
                    <a:srgbClr val="FFFFFF"/>
                  </a:solidFill>
                </p:grpSpPr>
                <p:sp>
                  <p:nvSpPr>
                    <p:cNvPr id="105" name="任意多边形: 形状 104">
                      <a:extLst>
                        <a:ext uri="{FF2B5EF4-FFF2-40B4-BE49-F238E27FC236}">
                          <a16:creationId xmlns:a16="http://schemas.microsoft.com/office/drawing/2014/main" id="{9064FB5D-D7EC-A778-E3AD-D1FCCB80B29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70436" y="3567173"/>
                      <a:ext cx="51687" cy="51671"/>
                    </a:xfrm>
                    <a:custGeom>
                      <a:avLst/>
                      <a:gdLst>
                        <a:gd name="connsiteX0" fmla="*/ 49866 w 51687"/>
                        <a:gd name="connsiteY0" fmla="*/ 16322 h 51671"/>
                        <a:gd name="connsiteX1" fmla="*/ 35349 w 51687"/>
                        <a:gd name="connsiteY1" fmla="*/ 49850 h 51671"/>
                        <a:gd name="connsiteX2" fmla="*/ 1822 w 51687"/>
                        <a:gd name="connsiteY2" fmla="*/ 35334 h 51671"/>
                        <a:gd name="connsiteX3" fmla="*/ 16337 w 51687"/>
                        <a:gd name="connsiteY3" fmla="*/ 1806 h 51671"/>
                        <a:gd name="connsiteX4" fmla="*/ 49866 w 51687"/>
                        <a:gd name="connsiteY4" fmla="*/ 16322 h 516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87" h="51671">
                          <a:moveTo>
                            <a:pt x="49866" y="16322"/>
                          </a:moveTo>
                          <a:cubicBezTo>
                            <a:pt x="55123" y="29581"/>
                            <a:pt x="48608" y="44592"/>
                            <a:pt x="35349" y="49850"/>
                          </a:cubicBezTo>
                          <a:cubicBezTo>
                            <a:pt x="22091" y="55108"/>
                            <a:pt x="7079" y="48593"/>
                            <a:pt x="1822" y="35334"/>
                          </a:cubicBezTo>
                          <a:cubicBezTo>
                            <a:pt x="-3436" y="22075"/>
                            <a:pt x="3079" y="7064"/>
                            <a:pt x="16337" y="1806"/>
                          </a:cubicBezTo>
                          <a:cubicBezTo>
                            <a:pt x="29596" y="-3414"/>
                            <a:pt x="44608" y="3063"/>
                            <a:pt x="49866" y="1632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6" name="任意多边形: 形状 105">
                      <a:extLst>
                        <a:ext uri="{FF2B5EF4-FFF2-40B4-BE49-F238E27FC236}">
                          <a16:creationId xmlns:a16="http://schemas.microsoft.com/office/drawing/2014/main" id="{7E48535C-4418-F03A-67CB-801E7A88F3DE}"/>
                        </a:ext>
                      </a:extLst>
                    </p:cNvPr>
                    <p:cNvSpPr/>
                    <p:nvPr/>
                  </p:nvSpPr>
                  <p:spPr>
                    <a:xfrm rot="-2700000">
                      <a:off x="8875274" y="3519649"/>
                      <a:ext cx="51663" cy="51663"/>
                    </a:xfrm>
                    <a:custGeom>
                      <a:avLst/>
                      <a:gdLst>
                        <a:gd name="connsiteX0" fmla="*/ 51663 w 51663"/>
                        <a:gd name="connsiteY0" fmla="*/ 25832 h 51663"/>
                        <a:gd name="connsiteX1" fmla="*/ 25832 w 51663"/>
                        <a:gd name="connsiteY1" fmla="*/ 51663 h 51663"/>
                        <a:gd name="connsiteX2" fmla="*/ 0 w 51663"/>
                        <a:gd name="connsiteY2" fmla="*/ 25832 h 51663"/>
                        <a:gd name="connsiteX3" fmla="*/ 25832 w 51663"/>
                        <a:gd name="connsiteY3" fmla="*/ 0 h 51663"/>
                        <a:gd name="connsiteX4" fmla="*/ 51663 w 51663"/>
                        <a:gd name="connsiteY4" fmla="*/ 25832 h 516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63" h="51663">
                          <a:moveTo>
                            <a:pt x="51663" y="25832"/>
                          </a:moveTo>
                          <a:cubicBezTo>
                            <a:pt x="51663" y="40098"/>
                            <a:pt x="40098" y="51663"/>
                            <a:pt x="25832" y="51663"/>
                          </a:cubicBezTo>
                          <a:cubicBezTo>
                            <a:pt x="11565" y="51663"/>
                            <a:pt x="0" y="40098"/>
                            <a:pt x="0" y="25832"/>
                          </a:cubicBezTo>
                          <a:cubicBezTo>
                            <a:pt x="0" y="11565"/>
                            <a:pt x="11565" y="0"/>
                            <a:pt x="25832" y="0"/>
                          </a:cubicBezTo>
                          <a:cubicBezTo>
                            <a:pt x="40098" y="0"/>
                            <a:pt x="51663" y="11565"/>
                            <a:pt x="51663" y="2583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7" name="任意多边形: 形状 106">
                      <a:extLst>
                        <a:ext uri="{FF2B5EF4-FFF2-40B4-BE49-F238E27FC236}">
                          <a16:creationId xmlns:a16="http://schemas.microsoft.com/office/drawing/2014/main" id="{5B5CD55E-0B16-B963-CD78-330737C6F48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82298" y="3396142"/>
                      <a:ext cx="51687" cy="51671"/>
                    </a:xfrm>
                    <a:custGeom>
                      <a:avLst/>
                      <a:gdLst>
                        <a:gd name="connsiteX0" fmla="*/ 49866 w 51687"/>
                        <a:gd name="connsiteY0" fmla="*/ 16322 h 51671"/>
                        <a:gd name="connsiteX1" fmla="*/ 35349 w 51687"/>
                        <a:gd name="connsiteY1" fmla="*/ 49850 h 51671"/>
                        <a:gd name="connsiteX2" fmla="*/ 1822 w 51687"/>
                        <a:gd name="connsiteY2" fmla="*/ 35334 h 51671"/>
                        <a:gd name="connsiteX3" fmla="*/ 16337 w 51687"/>
                        <a:gd name="connsiteY3" fmla="*/ 1806 h 51671"/>
                        <a:gd name="connsiteX4" fmla="*/ 49866 w 51687"/>
                        <a:gd name="connsiteY4" fmla="*/ 16322 h 516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87" h="51671">
                          <a:moveTo>
                            <a:pt x="49866" y="16322"/>
                          </a:moveTo>
                          <a:cubicBezTo>
                            <a:pt x="55123" y="29581"/>
                            <a:pt x="48608" y="44592"/>
                            <a:pt x="35349" y="49850"/>
                          </a:cubicBezTo>
                          <a:cubicBezTo>
                            <a:pt x="22091" y="55108"/>
                            <a:pt x="7079" y="48593"/>
                            <a:pt x="1822" y="35334"/>
                          </a:cubicBezTo>
                          <a:cubicBezTo>
                            <a:pt x="-3436" y="22075"/>
                            <a:pt x="3079" y="7064"/>
                            <a:pt x="16337" y="1806"/>
                          </a:cubicBezTo>
                          <a:cubicBezTo>
                            <a:pt x="29596" y="-3414"/>
                            <a:pt x="44608" y="3063"/>
                            <a:pt x="49866" y="1632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8" name="任意多边形: 形状 107">
                      <a:extLst>
                        <a:ext uri="{FF2B5EF4-FFF2-40B4-BE49-F238E27FC236}">
                          <a16:creationId xmlns:a16="http://schemas.microsoft.com/office/drawing/2014/main" id="{1405DACA-9951-FB07-6AE9-EA0F0AF4FA3F}"/>
                        </a:ext>
                      </a:extLst>
                    </p:cNvPr>
                    <p:cNvSpPr/>
                    <p:nvPr/>
                  </p:nvSpPr>
                  <p:spPr>
                    <a:xfrm rot="-2303374">
                      <a:off x="8961993" y="3425902"/>
                      <a:ext cx="51663" cy="51663"/>
                    </a:xfrm>
                    <a:custGeom>
                      <a:avLst/>
                      <a:gdLst>
                        <a:gd name="connsiteX0" fmla="*/ 51663 w 51663"/>
                        <a:gd name="connsiteY0" fmla="*/ 25832 h 51663"/>
                        <a:gd name="connsiteX1" fmla="*/ 25831 w 51663"/>
                        <a:gd name="connsiteY1" fmla="*/ 51663 h 51663"/>
                        <a:gd name="connsiteX2" fmla="*/ 0 w 51663"/>
                        <a:gd name="connsiteY2" fmla="*/ 25832 h 51663"/>
                        <a:gd name="connsiteX3" fmla="*/ 25831 w 51663"/>
                        <a:gd name="connsiteY3" fmla="*/ 0 h 51663"/>
                        <a:gd name="connsiteX4" fmla="*/ 51663 w 51663"/>
                        <a:gd name="connsiteY4" fmla="*/ 25832 h 516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63" h="51663">
                          <a:moveTo>
                            <a:pt x="51663" y="25832"/>
                          </a:moveTo>
                          <a:cubicBezTo>
                            <a:pt x="51663" y="40098"/>
                            <a:pt x="40098" y="51663"/>
                            <a:pt x="25831" y="51663"/>
                          </a:cubicBezTo>
                          <a:cubicBezTo>
                            <a:pt x="11565" y="51663"/>
                            <a:pt x="0" y="40098"/>
                            <a:pt x="0" y="25832"/>
                          </a:cubicBezTo>
                          <a:cubicBezTo>
                            <a:pt x="0" y="11565"/>
                            <a:pt x="11565" y="0"/>
                            <a:pt x="25831" y="0"/>
                          </a:cubicBezTo>
                          <a:cubicBezTo>
                            <a:pt x="40098" y="0"/>
                            <a:pt x="51663" y="11565"/>
                            <a:pt x="51663" y="2583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9" name="任意多边形: 形状 108">
                      <a:extLst>
                        <a:ext uri="{FF2B5EF4-FFF2-40B4-BE49-F238E27FC236}">
                          <a16:creationId xmlns:a16="http://schemas.microsoft.com/office/drawing/2014/main" id="{F1CE13A8-A1D7-C22F-C302-145E8409EB9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22354" y="3357280"/>
                      <a:ext cx="51687" cy="51671"/>
                    </a:xfrm>
                    <a:custGeom>
                      <a:avLst/>
                      <a:gdLst>
                        <a:gd name="connsiteX0" fmla="*/ 49866 w 51687"/>
                        <a:gd name="connsiteY0" fmla="*/ 16322 h 51671"/>
                        <a:gd name="connsiteX1" fmla="*/ 35349 w 51687"/>
                        <a:gd name="connsiteY1" fmla="*/ 49850 h 51671"/>
                        <a:gd name="connsiteX2" fmla="*/ 1822 w 51687"/>
                        <a:gd name="connsiteY2" fmla="*/ 35334 h 51671"/>
                        <a:gd name="connsiteX3" fmla="*/ 16337 w 51687"/>
                        <a:gd name="connsiteY3" fmla="*/ 1806 h 51671"/>
                        <a:gd name="connsiteX4" fmla="*/ 49866 w 51687"/>
                        <a:gd name="connsiteY4" fmla="*/ 16322 h 516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87" h="51671">
                          <a:moveTo>
                            <a:pt x="49866" y="16322"/>
                          </a:moveTo>
                          <a:cubicBezTo>
                            <a:pt x="55123" y="29581"/>
                            <a:pt x="48608" y="44592"/>
                            <a:pt x="35349" y="49850"/>
                          </a:cubicBezTo>
                          <a:cubicBezTo>
                            <a:pt x="22091" y="55108"/>
                            <a:pt x="7079" y="48593"/>
                            <a:pt x="1822" y="35334"/>
                          </a:cubicBezTo>
                          <a:cubicBezTo>
                            <a:pt x="-3436" y="22075"/>
                            <a:pt x="3079" y="7064"/>
                            <a:pt x="16337" y="1806"/>
                          </a:cubicBezTo>
                          <a:cubicBezTo>
                            <a:pt x="29596" y="-3414"/>
                            <a:pt x="44608" y="3063"/>
                            <a:pt x="49866" y="1632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10" name="任意多边形: 形状 109">
                      <a:extLst>
                        <a:ext uri="{FF2B5EF4-FFF2-40B4-BE49-F238E27FC236}">
                          <a16:creationId xmlns:a16="http://schemas.microsoft.com/office/drawing/2014/main" id="{95EFF276-8C2B-9253-7D7F-08832D4DA10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22099" y="3441542"/>
                      <a:ext cx="51687" cy="51687"/>
                    </a:xfrm>
                    <a:custGeom>
                      <a:avLst/>
                      <a:gdLst>
                        <a:gd name="connsiteX0" fmla="*/ 49866 w 51687"/>
                        <a:gd name="connsiteY0" fmla="*/ 16338 h 51687"/>
                        <a:gd name="connsiteX1" fmla="*/ 35350 w 51687"/>
                        <a:gd name="connsiteY1" fmla="*/ 49866 h 51687"/>
                        <a:gd name="connsiteX2" fmla="*/ 1822 w 51687"/>
                        <a:gd name="connsiteY2" fmla="*/ 35350 h 51687"/>
                        <a:gd name="connsiteX3" fmla="*/ 16338 w 51687"/>
                        <a:gd name="connsiteY3" fmla="*/ 1822 h 51687"/>
                        <a:gd name="connsiteX4" fmla="*/ 49866 w 51687"/>
                        <a:gd name="connsiteY4" fmla="*/ 16338 h 516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87" h="51687">
                          <a:moveTo>
                            <a:pt x="49866" y="16338"/>
                          </a:moveTo>
                          <a:cubicBezTo>
                            <a:pt x="55123" y="29596"/>
                            <a:pt x="48608" y="44608"/>
                            <a:pt x="35350" y="49866"/>
                          </a:cubicBezTo>
                          <a:cubicBezTo>
                            <a:pt x="22091" y="55123"/>
                            <a:pt x="7079" y="48608"/>
                            <a:pt x="1822" y="35350"/>
                          </a:cubicBezTo>
                          <a:cubicBezTo>
                            <a:pt x="-3436" y="22091"/>
                            <a:pt x="3079" y="7079"/>
                            <a:pt x="16338" y="1822"/>
                          </a:cubicBezTo>
                          <a:cubicBezTo>
                            <a:pt x="29597" y="-3436"/>
                            <a:pt x="44608" y="3079"/>
                            <a:pt x="49866" y="16338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</p:grpSp>
          <p:grpSp>
            <p:nvGrpSpPr>
              <p:cNvPr id="111" name="图形 2">
                <a:extLst>
                  <a:ext uri="{FF2B5EF4-FFF2-40B4-BE49-F238E27FC236}">
                    <a16:creationId xmlns:a16="http://schemas.microsoft.com/office/drawing/2014/main" id="{86EA7024-7016-A3BE-BA18-281511C89757}"/>
                  </a:ext>
                </a:extLst>
              </p:cNvPr>
              <p:cNvGrpSpPr/>
              <p:nvPr/>
            </p:nvGrpSpPr>
            <p:grpSpPr>
              <a:xfrm>
                <a:off x="7260183" y="2999012"/>
                <a:ext cx="3409165" cy="3858987"/>
                <a:chOff x="7260183" y="2999012"/>
                <a:chExt cx="3409165" cy="3858987"/>
              </a:xfrm>
            </p:grpSpPr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D452CA85-B25F-83B7-1B4D-E770CEDFC1CA}"/>
                    </a:ext>
                  </a:extLst>
                </p:cNvPr>
                <p:cNvSpPr/>
                <p:nvPr/>
              </p:nvSpPr>
              <p:spPr>
                <a:xfrm>
                  <a:off x="7260183" y="4298213"/>
                  <a:ext cx="3407816" cy="2559786"/>
                </a:xfrm>
                <a:custGeom>
                  <a:avLst/>
                  <a:gdLst>
                    <a:gd name="connsiteX0" fmla="*/ 3407816 w 3407816"/>
                    <a:gd name="connsiteY0" fmla="*/ 0 h 2559786"/>
                    <a:gd name="connsiteX1" fmla="*/ 3407816 w 3407816"/>
                    <a:gd name="connsiteY1" fmla="*/ 2559787 h 2559786"/>
                    <a:gd name="connsiteX2" fmla="*/ 0 w 3407816"/>
                    <a:gd name="connsiteY2" fmla="*/ 2559787 h 2559786"/>
                    <a:gd name="connsiteX3" fmla="*/ 86830 w 3407816"/>
                    <a:gd name="connsiteY3" fmla="*/ 2484387 h 2559786"/>
                    <a:gd name="connsiteX4" fmla="*/ 64427 w 3407816"/>
                    <a:gd name="connsiteY4" fmla="*/ 2283447 h 2559786"/>
                    <a:gd name="connsiteX5" fmla="*/ 203721 w 3407816"/>
                    <a:gd name="connsiteY5" fmla="*/ 1999221 h 2559786"/>
                    <a:gd name="connsiteX6" fmla="*/ 369456 w 3407816"/>
                    <a:gd name="connsiteY6" fmla="*/ 1939633 h 2559786"/>
                    <a:gd name="connsiteX7" fmla="*/ 575272 w 3407816"/>
                    <a:gd name="connsiteY7" fmla="*/ 2042465 h 2559786"/>
                    <a:gd name="connsiteX8" fmla="*/ 642061 w 3407816"/>
                    <a:gd name="connsiteY8" fmla="*/ 2153450 h 2559786"/>
                    <a:gd name="connsiteX9" fmla="*/ 740816 w 3407816"/>
                    <a:gd name="connsiteY9" fmla="*/ 2117141 h 2559786"/>
                    <a:gd name="connsiteX10" fmla="*/ 775754 w 3407816"/>
                    <a:gd name="connsiteY10" fmla="*/ 2114665 h 2559786"/>
                    <a:gd name="connsiteX11" fmla="*/ 864337 w 3407816"/>
                    <a:gd name="connsiteY11" fmla="*/ 2130362 h 2559786"/>
                    <a:gd name="connsiteX12" fmla="*/ 864756 w 3407816"/>
                    <a:gd name="connsiteY12" fmla="*/ 2128990 h 2559786"/>
                    <a:gd name="connsiteX13" fmla="*/ 986371 w 3407816"/>
                    <a:gd name="connsiteY13" fmla="*/ 1971523 h 2559786"/>
                    <a:gd name="connsiteX14" fmla="*/ 1122426 w 3407816"/>
                    <a:gd name="connsiteY14" fmla="*/ 1935442 h 2559786"/>
                    <a:gd name="connsiteX15" fmla="*/ 1181328 w 3407816"/>
                    <a:gd name="connsiteY15" fmla="*/ 1941500 h 2559786"/>
                    <a:gd name="connsiteX16" fmla="*/ 1208037 w 3407816"/>
                    <a:gd name="connsiteY16" fmla="*/ 1833448 h 2559786"/>
                    <a:gd name="connsiteX17" fmla="*/ 1342415 w 3407816"/>
                    <a:gd name="connsiteY17" fmla="*/ 1713395 h 2559786"/>
                    <a:gd name="connsiteX18" fmla="*/ 1288237 w 3407816"/>
                    <a:gd name="connsiteY18" fmla="*/ 1550784 h 2559786"/>
                    <a:gd name="connsiteX19" fmla="*/ 1382382 w 3407816"/>
                    <a:gd name="connsiteY19" fmla="*/ 1226515 h 2559786"/>
                    <a:gd name="connsiteX20" fmla="*/ 1533601 w 3407816"/>
                    <a:gd name="connsiteY20" fmla="*/ 1179271 h 2559786"/>
                    <a:gd name="connsiteX21" fmla="*/ 1855927 w 3407816"/>
                    <a:gd name="connsiteY21" fmla="*/ 1324775 h 2559786"/>
                    <a:gd name="connsiteX22" fmla="*/ 1858328 w 3407816"/>
                    <a:gd name="connsiteY22" fmla="*/ 1327633 h 2559786"/>
                    <a:gd name="connsiteX23" fmla="*/ 2026577 w 3407816"/>
                    <a:gd name="connsiteY23" fmla="*/ 1260843 h 2559786"/>
                    <a:gd name="connsiteX24" fmla="*/ 2021167 w 3407816"/>
                    <a:gd name="connsiteY24" fmla="*/ 1107834 h 2559786"/>
                    <a:gd name="connsiteX25" fmla="*/ 2149373 w 3407816"/>
                    <a:gd name="connsiteY25" fmla="*/ 960730 h 2559786"/>
                    <a:gd name="connsiteX26" fmla="*/ 2070049 w 3407816"/>
                    <a:gd name="connsiteY26" fmla="*/ 510693 h 2559786"/>
                    <a:gd name="connsiteX27" fmla="*/ 2332482 w 3407816"/>
                    <a:gd name="connsiteY27" fmla="*/ 158153 h 2559786"/>
                    <a:gd name="connsiteX28" fmla="*/ 2388527 w 3407816"/>
                    <a:gd name="connsiteY28" fmla="*/ 152514 h 2559786"/>
                    <a:gd name="connsiteX29" fmla="*/ 2584780 w 3407816"/>
                    <a:gd name="connsiteY29" fmla="*/ 208674 h 2559786"/>
                    <a:gd name="connsiteX30" fmla="*/ 2885008 w 3407816"/>
                    <a:gd name="connsiteY30" fmla="*/ 466611 h 2559786"/>
                    <a:gd name="connsiteX31" fmla="*/ 3005023 w 3407816"/>
                    <a:gd name="connsiteY31" fmla="*/ 683819 h 2559786"/>
                    <a:gd name="connsiteX32" fmla="*/ 3159366 w 3407816"/>
                    <a:gd name="connsiteY32" fmla="*/ 640880 h 2559786"/>
                    <a:gd name="connsiteX33" fmla="*/ 3164358 w 3407816"/>
                    <a:gd name="connsiteY33" fmla="*/ 640918 h 2559786"/>
                    <a:gd name="connsiteX34" fmla="*/ 3153004 w 3407816"/>
                    <a:gd name="connsiteY34" fmla="*/ 335433 h 2559786"/>
                    <a:gd name="connsiteX35" fmla="*/ 3390366 w 3407816"/>
                    <a:gd name="connsiteY35" fmla="*/ 6058 h 2559786"/>
                    <a:gd name="connsiteX36" fmla="*/ 3407816 w 3407816"/>
                    <a:gd name="connsiteY36" fmla="*/ 0 h 2559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3407816" h="2559786">
                      <a:moveTo>
                        <a:pt x="3407816" y="0"/>
                      </a:moveTo>
                      <a:lnTo>
                        <a:pt x="3407816" y="2559787"/>
                      </a:lnTo>
                      <a:lnTo>
                        <a:pt x="0" y="2559787"/>
                      </a:lnTo>
                      <a:cubicBezTo>
                        <a:pt x="26289" y="2525535"/>
                        <a:pt x="55550" y="2500122"/>
                        <a:pt x="86830" y="2484387"/>
                      </a:cubicBezTo>
                      <a:cubicBezTo>
                        <a:pt x="71590" y="2421827"/>
                        <a:pt x="60579" y="2353856"/>
                        <a:pt x="64427" y="2283447"/>
                      </a:cubicBezTo>
                      <a:cubicBezTo>
                        <a:pt x="70942" y="2164195"/>
                        <a:pt x="121691" y="2060562"/>
                        <a:pt x="203721" y="1999221"/>
                      </a:cubicBezTo>
                      <a:cubicBezTo>
                        <a:pt x="256527" y="1959673"/>
                        <a:pt x="312306" y="1939633"/>
                        <a:pt x="369456" y="1939633"/>
                      </a:cubicBezTo>
                      <a:cubicBezTo>
                        <a:pt x="445312" y="1939633"/>
                        <a:pt x="518388" y="1976133"/>
                        <a:pt x="575272" y="2042465"/>
                      </a:cubicBezTo>
                      <a:cubicBezTo>
                        <a:pt x="603085" y="2074888"/>
                        <a:pt x="625640" y="2112912"/>
                        <a:pt x="642061" y="2153450"/>
                      </a:cubicBezTo>
                      <a:cubicBezTo>
                        <a:pt x="671932" y="2134895"/>
                        <a:pt x="705459" y="2122170"/>
                        <a:pt x="740816" y="2117141"/>
                      </a:cubicBezTo>
                      <a:cubicBezTo>
                        <a:pt x="752284" y="2115503"/>
                        <a:pt x="764057" y="2114665"/>
                        <a:pt x="775754" y="2114665"/>
                      </a:cubicBezTo>
                      <a:cubicBezTo>
                        <a:pt x="806082" y="2114665"/>
                        <a:pt x="836066" y="2120189"/>
                        <a:pt x="864337" y="2130362"/>
                      </a:cubicBezTo>
                      <a:cubicBezTo>
                        <a:pt x="864451" y="2129905"/>
                        <a:pt x="864603" y="2129447"/>
                        <a:pt x="864756" y="2128990"/>
                      </a:cubicBezTo>
                      <a:cubicBezTo>
                        <a:pt x="885634" y="2061286"/>
                        <a:pt x="928801" y="2005393"/>
                        <a:pt x="986371" y="1971523"/>
                      </a:cubicBezTo>
                      <a:cubicBezTo>
                        <a:pt x="1026528" y="1947939"/>
                        <a:pt x="1073582" y="1935442"/>
                        <a:pt x="1122426" y="1935442"/>
                      </a:cubicBezTo>
                      <a:cubicBezTo>
                        <a:pt x="1142352" y="1935442"/>
                        <a:pt x="1162126" y="1937538"/>
                        <a:pt x="1181328" y="1941500"/>
                      </a:cubicBezTo>
                      <a:cubicBezTo>
                        <a:pt x="1183272" y="1903019"/>
                        <a:pt x="1192149" y="1866443"/>
                        <a:pt x="1208037" y="1833448"/>
                      </a:cubicBezTo>
                      <a:cubicBezTo>
                        <a:pt x="1234707" y="1778089"/>
                        <a:pt x="1285189" y="1734426"/>
                        <a:pt x="1342415" y="1713395"/>
                      </a:cubicBezTo>
                      <a:cubicBezTo>
                        <a:pt x="1317460" y="1659598"/>
                        <a:pt x="1298562" y="1603400"/>
                        <a:pt x="1288237" y="1550784"/>
                      </a:cubicBezTo>
                      <a:cubicBezTo>
                        <a:pt x="1253338" y="1372362"/>
                        <a:pt x="1320165" y="1275969"/>
                        <a:pt x="1382382" y="1226515"/>
                      </a:cubicBezTo>
                      <a:cubicBezTo>
                        <a:pt x="1421320" y="1195616"/>
                        <a:pt x="1473593" y="1179271"/>
                        <a:pt x="1533601" y="1179271"/>
                      </a:cubicBezTo>
                      <a:cubicBezTo>
                        <a:pt x="1649387" y="1179271"/>
                        <a:pt x="1781899" y="1239126"/>
                        <a:pt x="1855927" y="1324775"/>
                      </a:cubicBezTo>
                      <a:cubicBezTo>
                        <a:pt x="1856727" y="1325728"/>
                        <a:pt x="1857527" y="1326680"/>
                        <a:pt x="1858328" y="1327633"/>
                      </a:cubicBezTo>
                      <a:cubicBezTo>
                        <a:pt x="1906791" y="1288618"/>
                        <a:pt x="1967713" y="1265377"/>
                        <a:pt x="2026577" y="1260843"/>
                      </a:cubicBezTo>
                      <a:cubicBezTo>
                        <a:pt x="2013433" y="1213180"/>
                        <a:pt x="2008289" y="1161212"/>
                        <a:pt x="2021167" y="1107834"/>
                      </a:cubicBezTo>
                      <a:cubicBezTo>
                        <a:pt x="2036978" y="1042530"/>
                        <a:pt x="2087575" y="987285"/>
                        <a:pt x="2149373" y="960730"/>
                      </a:cubicBezTo>
                      <a:cubicBezTo>
                        <a:pt x="2080946" y="822350"/>
                        <a:pt x="2052409" y="664807"/>
                        <a:pt x="2070049" y="510693"/>
                      </a:cubicBezTo>
                      <a:cubicBezTo>
                        <a:pt x="2086204" y="369723"/>
                        <a:pt x="2164613" y="192786"/>
                        <a:pt x="2332482" y="158153"/>
                      </a:cubicBezTo>
                      <a:cubicBezTo>
                        <a:pt x="2350579" y="154419"/>
                        <a:pt x="2369439" y="152514"/>
                        <a:pt x="2388527" y="152514"/>
                      </a:cubicBezTo>
                      <a:cubicBezTo>
                        <a:pt x="2448534" y="152514"/>
                        <a:pt x="2512733" y="170878"/>
                        <a:pt x="2584780" y="208674"/>
                      </a:cubicBezTo>
                      <a:cubicBezTo>
                        <a:pt x="2700642" y="269481"/>
                        <a:pt x="2804464" y="358673"/>
                        <a:pt x="2885008" y="466611"/>
                      </a:cubicBezTo>
                      <a:cubicBezTo>
                        <a:pt x="2934957" y="533553"/>
                        <a:pt x="2975458" y="607047"/>
                        <a:pt x="3005023" y="683819"/>
                      </a:cubicBezTo>
                      <a:cubicBezTo>
                        <a:pt x="3048953" y="656539"/>
                        <a:pt x="3102369" y="640880"/>
                        <a:pt x="3159366" y="640880"/>
                      </a:cubicBezTo>
                      <a:cubicBezTo>
                        <a:pt x="3161043" y="640880"/>
                        <a:pt x="3162719" y="640918"/>
                        <a:pt x="3164358" y="640918"/>
                      </a:cubicBezTo>
                      <a:cubicBezTo>
                        <a:pt x="3139288" y="541173"/>
                        <a:pt x="3134906" y="435940"/>
                        <a:pt x="3153004" y="335433"/>
                      </a:cubicBezTo>
                      <a:cubicBezTo>
                        <a:pt x="3181921" y="174727"/>
                        <a:pt x="3270656" y="51588"/>
                        <a:pt x="3390366" y="6058"/>
                      </a:cubicBezTo>
                      <a:cubicBezTo>
                        <a:pt x="3396119" y="3848"/>
                        <a:pt x="3401949" y="1829"/>
                        <a:pt x="3407816" y="0"/>
                      </a:cubicBezTo>
                      <a:close/>
                    </a:path>
                  </a:pathLst>
                </a:custGeom>
                <a:solidFill>
                  <a:srgbClr val="8AC44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EAF6F250-0566-271F-6C7A-8F659B4F9D6B}"/>
                    </a:ext>
                  </a:extLst>
                </p:cNvPr>
                <p:cNvSpPr/>
                <p:nvPr/>
              </p:nvSpPr>
              <p:spPr>
                <a:xfrm>
                  <a:off x="7368311" y="4379404"/>
                  <a:ext cx="3299688" cy="2478595"/>
                </a:xfrm>
                <a:custGeom>
                  <a:avLst/>
                  <a:gdLst>
                    <a:gd name="connsiteX0" fmla="*/ 3299689 w 3299688"/>
                    <a:gd name="connsiteY0" fmla="*/ 0 h 2478595"/>
                    <a:gd name="connsiteX1" fmla="*/ 3299689 w 3299688"/>
                    <a:gd name="connsiteY1" fmla="*/ 2428570 h 2478595"/>
                    <a:gd name="connsiteX2" fmla="*/ 3232671 w 3299688"/>
                    <a:gd name="connsiteY2" fmla="*/ 2478596 h 2478595"/>
                    <a:gd name="connsiteX3" fmla="*/ 0 w 3299688"/>
                    <a:gd name="connsiteY3" fmla="*/ 2478596 h 2478595"/>
                    <a:gd name="connsiteX4" fmla="*/ 73838 w 3299688"/>
                    <a:gd name="connsiteY4" fmla="*/ 2462099 h 2478595"/>
                    <a:gd name="connsiteX5" fmla="*/ 32385 w 3299688"/>
                    <a:gd name="connsiteY5" fmla="*/ 2206410 h 2478595"/>
                    <a:gd name="connsiteX6" fmla="*/ 141237 w 3299688"/>
                    <a:gd name="connsiteY6" fmla="*/ 1979029 h 2478595"/>
                    <a:gd name="connsiteX7" fmla="*/ 485661 w 3299688"/>
                    <a:gd name="connsiteY7" fmla="*/ 2267407 h 2478595"/>
                    <a:gd name="connsiteX8" fmla="*/ 643471 w 3299688"/>
                    <a:gd name="connsiteY8" fmla="*/ 2111388 h 2478595"/>
                    <a:gd name="connsiteX9" fmla="*/ 838658 w 3299688"/>
                    <a:gd name="connsiteY9" fmla="*/ 2217039 h 2478595"/>
                    <a:gd name="connsiteX10" fmla="*/ 916877 w 3299688"/>
                    <a:gd name="connsiteY10" fmla="*/ 1956054 h 2478595"/>
                    <a:gd name="connsiteX11" fmla="*/ 1182929 w 3299688"/>
                    <a:gd name="connsiteY11" fmla="*/ 2014614 h 2478595"/>
                    <a:gd name="connsiteX12" fmla="*/ 1168565 w 3299688"/>
                    <a:gd name="connsiteY12" fmla="*/ 1785328 h 2478595"/>
                    <a:gd name="connsiteX13" fmla="*/ 1366380 w 3299688"/>
                    <a:gd name="connsiteY13" fmla="*/ 1709395 h 2478595"/>
                    <a:gd name="connsiteX14" fmla="*/ 1321651 w 3299688"/>
                    <a:gd name="connsiteY14" fmla="*/ 1204989 h 2478595"/>
                    <a:gd name="connsiteX15" fmla="*/ 1733245 w 3299688"/>
                    <a:gd name="connsiteY15" fmla="*/ 1383983 h 2478595"/>
                    <a:gd name="connsiteX16" fmla="*/ 1732674 w 3299688"/>
                    <a:gd name="connsiteY16" fmla="*/ 1415606 h 2478595"/>
                    <a:gd name="connsiteX17" fmla="*/ 1845031 w 3299688"/>
                    <a:gd name="connsiteY17" fmla="*/ 1276312 h 2478595"/>
                    <a:gd name="connsiteX18" fmla="*/ 2050885 w 3299688"/>
                    <a:gd name="connsiteY18" fmla="*/ 1293152 h 2478595"/>
                    <a:gd name="connsiteX19" fmla="*/ 1982648 w 3299688"/>
                    <a:gd name="connsiteY19" fmla="*/ 1071524 h 2478595"/>
                    <a:gd name="connsiteX20" fmla="*/ 1987106 w 3299688"/>
                    <a:gd name="connsiteY20" fmla="*/ 1044550 h 2478595"/>
                    <a:gd name="connsiteX21" fmla="*/ 2163128 w 3299688"/>
                    <a:gd name="connsiteY21" fmla="*/ 949147 h 2478595"/>
                    <a:gd name="connsiteX22" fmla="*/ 2185683 w 3299688"/>
                    <a:gd name="connsiteY22" fmla="*/ 967512 h 2478595"/>
                    <a:gd name="connsiteX23" fmla="*/ 2169948 w 3299688"/>
                    <a:gd name="connsiteY23" fmla="*/ 946404 h 2478595"/>
                    <a:gd name="connsiteX24" fmla="*/ 2128343 w 3299688"/>
                    <a:gd name="connsiteY24" fmla="*/ 881139 h 2478595"/>
                    <a:gd name="connsiteX25" fmla="*/ 2037626 w 3299688"/>
                    <a:gd name="connsiteY25" fmla="*/ 438188 h 2478595"/>
                    <a:gd name="connsiteX26" fmla="*/ 2239747 w 3299688"/>
                    <a:gd name="connsiteY26" fmla="*/ 151562 h 2478595"/>
                    <a:gd name="connsiteX27" fmla="*/ 2441258 w 3299688"/>
                    <a:gd name="connsiteY27" fmla="*/ 194958 h 2478595"/>
                    <a:gd name="connsiteX28" fmla="*/ 2863902 w 3299688"/>
                    <a:gd name="connsiteY28" fmla="*/ 761391 h 2478595"/>
                    <a:gd name="connsiteX29" fmla="*/ 3196857 w 3299688"/>
                    <a:gd name="connsiteY29" fmla="*/ 706450 h 2478595"/>
                    <a:gd name="connsiteX30" fmla="*/ 3119857 w 3299688"/>
                    <a:gd name="connsiteY30" fmla="*/ 267767 h 2478595"/>
                    <a:gd name="connsiteX31" fmla="*/ 3299689 w 3299688"/>
                    <a:gd name="connsiteY31" fmla="*/ 0 h 2478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3299688" h="2478595">
                      <a:moveTo>
                        <a:pt x="3299689" y="0"/>
                      </a:moveTo>
                      <a:lnTo>
                        <a:pt x="3299689" y="2428570"/>
                      </a:lnTo>
                      <a:cubicBezTo>
                        <a:pt x="3277629" y="2445601"/>
                        <a:pt x="3255303" y="2462289"/>
                        <a:pt x="3232671" y="2478596"/>
                      </a:cubicBezTo>
                      <a:lnTo>
                        <a:pt x="0" y="2478596"/>
                      </a:lnTo>
                      <a:cubicBezTo>
                        <a:pt x="22060" y="2464156"/>
                        <a:pt x="46787" y="2456993"/>
                        <a:pt x="73838" y="2462099"/>
                      </a:cubicBezTo>
                      <a:cubicBezTo>
                        <a:pt x="49264" y="2378888"/>
                        <a:pt x="27661" y="2293049"/>
                        <a:pt x="32385" y="2206410"/>
                      </a:cubicBezTo>
                      <a:cubicBezTo>
                        <a:pt x="37110" y="2119732"/>
                        <a:pt x="71743" y="2031035"/>
                        <a:pt x="141237" y="1979029"/>
                      </a:cubicBezTo>
                      <a:cubicBezTo>
                        <a:pt x="337261" y="1832305"/>
                        <a:pt x="514426" y="2080794"/>
                        <a:pt x="485661" y="2267407"/>
                      </a:cubicBezTo>
                      <a:cubicBezTo>
                        <a:pt x="497738" y="2189112"/>
                        <a:pt x="565023" y="2122590"/>
                        <a:pt x="643471" y="2111388"/>
                      </a:cubicBezTo>
                      <a:cubicBezTo>
                        <a:pt x="721919" y="2100187"/>
                        <a:pt x="805129" y="2145221"/>
                        <a:pt x="838658" y="2217039"/>
                      </a:cubicBezTo>
                      <a:cubicBezTo>
                        <a:pt x="794576" y="2127390"/>
                        <a:pt x="830771" y="2006651"/>
                        <a:pt x="916877" y="1956054"/>
                      </a:cubicBezTo>
                      <a:cubicBezTo>
                        <a:pt x="1002945" y="1905420"/>
                        <a:pt x="1126046" y="1932509"/>
                        <a:pt x="1182929" y="2014614"/>
                      </a:cubicBezTo>
                      <a:cubicBezTo>
                        <a:pt x="1148563" y="1943214"/>
                        <a:pt x="1134161" y="1856690"/>
                        <a:pt x="1168565" y="1785328"/>
                      </a:cubicBezTo>
                      <a:cubicBezTo>
                        <a:pt x="1202970" y="1713929"/>
                        <a:pt x="1297534" y="1670152"/>
                        <a:pt x="1366380" y="1709395"/>
                      </a:cubicBezTo>
                      <a:cubicBezTo>
                        <a:pt x="1277798" y="1584998"/>
                        <a:pt x="1172604" y="1323442"/>
                        <a:pt x="1321651" y="1204989"/>
                      </a:cubicBezTo>
                      <a:cubicBezTo>
                        <a:pt x="1433475" y="1116140"/>
                        <a:pt x="1716863" y="1233564"/>
                        <a:pt x="1733245" y="1383983"/>
                      </a:cubicBezTo>
                      <a:cubicBezTo>
                        <a:pt x="1734389" y="1394384"/>
                        <a:pt x="1734236" y="1404938"/>
                        <a:pt x="1732674" y="1415606"/>
                      </a:cubicBezTo>
                      <a:cubicBezTo>
                        <a:pt x="1741932" y="1352550"/>
                        <a:pt x="1787805" y="1302868"/>
                        <a:pt x="1845031" y="1276312"/>
                      </a:cubicBezTo>
                      <a:cubicBezTo>
                        <a:pt x="1911668" y="1245413"/>
                        <a:pt x="1993621" y="1245870"/>
                        <a:pt x="2050885" y="1293152"/>
                      </a:cubicBezTo>
                      <a:cubicBezTo>
                        <a:pt x="2013738" y="1224153"/>
                        <a:pt x="1975561" y="1147801"/>
                        <a:pt x="1982648" y="1071524"/>
                      </a:cubicBezTo>
                      <a:cubicBezTo>
                        <a:pt x="1983486" y="1062533"/>
                        <a:pt x="1984934" y="1053541"/>
                        <a:pt x="1987106" y="1044550"/>
                      </a:cubicBezTo>
                      <a:cubicBezTo>
                        <a:pt x="2005280" y="969455"/>
                        <a:pt x="2101444" y="915239"/>
                        <a:pt x="2163128" y="949147"/>
                      </a:cubicBezTo>
                      <a:cubicBezTo>
                        <a:pt x="2171358" y="953643"/>
                        <a:pt x="2178940" y="959701"/>
                        <a:pt x="2185683" y="967512"/>
                      </a:cubicBezTo>
                      <a:cubicBezTo>
                        <a:pt x="2180311" y="960577"/>
                        <a:pt x="2175053" y="953529"/>
                        <a:pt x="2169948" y="946404"/>
                      </a:cubicBezTo>
                      <a:cubicBezTo>
                        <a:pt x="2154898" y="925411"/>
                        <a:pt x="2141029" y="903618"/>
                        <a:pt x="2128343" y="881139"/>
                      </a:cubicBezTo>
                      <a:cubicBezTo>
                        <a:pt x="2053133" y="747751"/>
                        <a:pt x="2020176" y="590436"/>
                        <a:pt x="2037626" y="438188"/>
                      </a:cubicBezTo>
                      <a:cubicBezTo>
                        <a:pt x="2051838" y="313906"/>
                        <a:pt x="2117217" y="176860"/>
                        <a:pt x="2239747" y="151562"/>
                      </a:cubicBezTo>
                      <a:cubicBezTo>
                        <a:pt x="2308403" y="137427"/>
                        <a:pt x="2379154" y="162382"/>
                        <a:pt x="2441258" y="194958"/>
                      </a:cubicBezTo>
                      <a:cubicBezTo>
                        <a:pt x="2656942" y="308153"/>
                        <a:pt x="2816810" y="522390"/>
                        <a:pt x="2863902" y="761391"/>
                      </a:cubicBezTo>
                      <a:cubicBezTo>
                        <a:pt x="2900973" y="625145"/>
                        <a:pt x="3117952" y="589331"/>
                        <a:pt x="3196857" y="706450"/>
                      </a:cubicBezTo>
                      <a:cubicBezTo>
                        <a:pt x="3120810" y="575348"/>
                        <a:pt x="3093035" y="416929"/>
                        <a:pt x="3119857" y="267767"/>
                      </a:cubicBezTo>
                      <a:cubicBezTo>
                        <a:pt x="3139707" y="157506"/>
                        <a:pt x="3197733" y="44196"/>
                        <a:pt x="3299689" y="0"/>
                      </a:cubicBezTo>
                      <a:close/>
                    </a:path>
                  </a:pathLst>
                </a:custGeom>
                <a:solidFill>
                  <a:srgbClr val="71A140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114" name="图形 2">
                  <a:extLst>
                    <a:ext uri="{FF2B5EF4-FFF2-40B4-BE49-F238E27FC236}">
                      <a16:creationId xmlns:a16="http://schemas.microsoft.com/office/drawing/2014/main" id="{DAC3A08C-A938-6C77-DCAD-57EC54DD12D1}"/>
                    </a:ext>
                  </a:extLst>
                </p:cNvPr>
                <p:cNvGrpSpPr/>
                <p:nvPr/>
              </p:nvGrpSpPr>
              <p:grpSpPr>
                <a:xfrm>
                  <a:off x="9586206" y="2999012"/>
                  <a:ext cx="1083143" cy="2746048"/>
                  <a:chOff x="9586206" y="2999012"/>
                  <a:chExt cx="1083143" cy="2746048"/>
                </a:xfrm>
              </p:grpSpPr>
              <p:sp>
                <p:nvSpPr>
                  <p:cNvPr id="115" name="任意多边形: 形状 114">
                    <a:extLst>
                      <a:ext uri="{FF2B5EF4-FFF2-40B4-BE49-F238E27FC236}">
                        <a16:creationId xmlns:a16="http://schemas.microsoft.com/office/drawing/2014/main" id="{CABA84F4-A07F-A4C6-3346-5DE38F88A553}"/>
                      </a:ext>
                    </a:extLst>
                  </p:cNvPr>
                  <p:cNvSpPr/>
                  <p:nvPr/>
                </p:nvSpPr>
                <p:spPr>
                  <a:xfrm>
                    <a:off x="10055081" y="3564902"/>
                    <a:ext cx="301450" cy="2180158"/>
                  </a:xfrm>
                  <a:custGeom>
                    <a:avLst/>
                    <a:gdLst>
                      <a:gd name="connsiteX0" fmla="*/ 60659 w 301450"/>
                      <a:gd name="connsiteY0" fmla="*/ 1219 h 2180158"/>
                      <a:gd name="connsiteX1" fmla="*/ 40046 w 301450"/>
                      <a:gd name="connsiteY1" fmla="*/ 552260 h 2180158"/>
                      <a:gd name="connsiteX2" fmla="*/ 135296 w 301450"/>
                      <a:gd name="connsiteY2" fmla="*/ 1439571 h 2180158"/>
                      <a:gd name="connsiteX3" fmla="*/ 189437 w 301450"/>
                      <a:gd name="connsiteY3" fmla="*/ 1708290 h 2180158"/>
                      <a:gd name="connsiteX4" fmla="*/ 301451 w 301450"/>
                      <a:gd name="connsiteY4" fmla="*/ 2177453 h 2180158"/>
                      <a:gd name="connsiteX5" fmla="*/ 294326 w 301450"/>
                      <a:gd name="connsiteY5" fmla="*/ 2180158 h 2180158"/>
                      <a:gd name="connsiteX6" fmla="*/ 263542 w 301450"/>
                      <a:gd name="connsiteY6" fmla="*/ 2117712 h 2180158"/>
                      <a:gd name="connsiteX7" fmla="*/ 195380 w 301450"/>
                      <a:gd name="connsiteY7" fmla="*/ 1957426 h 2180158"/>
                      <a:gd name="connsiteX8" fmla="*/ 84776 w 301450"/>
                      <a:gd name="connsiteY8" fmla="*/ 1590370 h 2180158"/>
                      <a:gd name="connsiteX9" fmla="*/ 17873 w 301450"/>
                      <a:gd name="connsiteY9" fmla="*/ 1107491 h 2180158"/>
                      <a:gd name="connsiteX10" fmla="*/ 32731 w 301450"/>
                      <a:gd name="connsiteY10" fmla="*/ 137160 h 2180158"/>
                      <a:gd name="connsiteX11" fmla="*/ 53153 w 301450"/>
                      <a:gd name="connsiteY11" fmla="*/ 0 h 2180158"/>
                      <a:gd name="connsiteX12" fmla="*/ 60659 w 301450"/>
                      <a:gd name="connsiteY12" fmla="*/ 1219 h 2180158"/>
                      <a:gd name="connsiteX13" fmla="*/ 60659 w 301450"/>
                      <a:gd name="connsiteY13" fmla="*/ 1219 h 21801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301450" h="2180158">
                        <a:moveTo>
                          <a:pt x="60659" y="1219"/>
                        </a:moveTo>
                        <a:cubicBezTo>
                          <a:pt x="41151" y="184023"/>
                          <a:pt x="36465" y="368541"/>
                          <a:pt x="40046" y="552260"/>
                        </a:cubicBezTo>
                        <a:cubicBezTo>
                          <a:pt x="45686" y="850011"/>
                          <a:pt x="74489" y="1147953"/>
                          <a:pt x="135296" y="1439571"/>
                        </a:cubicBezTo>
                        <a:cubicBezTo>
                          <a:pt x="152518" y="1527696"/>
                          <a:pt x="170577" y="1620584"/>
                          <a:pt x="189437" y="1708290"/>
                        </a:cubicBezTo>
                        <a:cubicBezTo>
                          <a:pt x="222012" y="1866138"/>
                          <a:pt x="262284" y="2020519"/>
                          <a:pt x="301451" y="2177453"/>
                        </a:cubicBezTo>
                        <a:cubicBezTo>
                          <a:pt x="301451" y="2177453"/>
                          <a:pt x="294326" y="2180158"/>
                          <a:pt x="294326" y="2180158"/>
                        </a:cubicBezTo>
                        <a:cubicBezTo>
                          <a:pt x="285487" y="2162823"/>
                          <a:pt x="272076" y="2135696"/>
                          <a:pt x="263542" y="2117712"/>
                        </a:cubicBezTo>
                        <a:cubicBezTo>
                          <a:pt x="238510" y="2065363"/>
                          <a:pt x="215917" y="2011718"/>
                          <a:pt x="195380" y="1957426"/>
                        </a:cubicBezTo>
                        <a:cubicBezTo>
                          <a:pt x="149851" y="1838135"/>
                          <a:pt x="113389" y="1714767"/>
                          <a:pt x="84776" y="1590370"/>
                        </a:cubicBezTo>
                        <a:cubicBezTo>
                          <a:pt x="48924" y="1431646"/>
                          <a:pt x="32464" y="1269187"/>
                          <a:pt x="17873" y="1107491"/>
                        </a:cubicBezTo>
                        <a:cubicBezTo>
                          <a:pt x="-9712" y="784555"/>
                          <a:pt x="-5825" y="458953"/>
                          <a:pt x="32731" y="137160"/>
                        </a:cubicBezTo>
                        <a:cubicBezTo>
                          <a:pt x="38561" y="91288"/>
                          <a:pt x="44961" y="45606"/>
                          <a:pt x="53153" y="0"/>
                        </a:cubicBezTo>
                        <a:lnTo>
                          <a:pt x="60659" y="1219"/>
                        </a:lnTo>
                        <a:lnTo>
                          <a:pt x="60659" y="1219"/>
                        </a:lnTo>
                        <a:close/>
                      </a:path>
                    </a:pathLst>
                  </a:custGeom>
                  <a:solidFill>
                    <a:srgbClr val="4C6B31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116" name="图形 2">
                    <a:extLst>
                      <a:ext uri="{FF2B5EF4-FFF2-40B4-BE49-F238E27FC236}">
                        <a16:creationId xmlns:a16="http://schemas.microsoft.com/office/drawing/2014/main" id="{DF94E293-404B-2AB4-C200-16E86B35E8BC}"/>
                      </a:ext>
                    </a:extLst>
                  </p:cNvPr>
                  <p:cNvGrpSpPr/>
                  <p:nvPr/>
                </p:nvGrpSpPr>
                <p:grpSpPr>
                  <a:xfrm>
                    <a:off x="9586206" y="2999012"/>
                    <a:ext cx="1083143" cy="830113"/>
                    <a:chOff x="9586206" y="2999012"/>
                    <a:chExt cx="1083143" cy="830113"/>
                  </a:xfrm>
                </p:grpSpPr>
                <p:sp>
                  <p:nvSpPr>
                    <p:cNvPr id="117" name="任意多边形: 形状 116">
                      <a:extLst>
                        <a:ext uri="{FF2B5EF4-FFF2-40B4-BE49-F238E27FC236}">
                          <a16:creationId xmlns:a16="http://schemas.microsoft.com/office/drawing/2014/main" id="{226765B4-4900-994D-25A1-D4047290470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76751" y="3632149"/>
                      <a:ext cx="237210" cy="196977"/>
                    </a:xfrm>
                    <a:custGeom>
                      <a:avLst/>
                      <a:gdLst>
                        <a:gd name="connsiteX0" fmla="*/ 237211 w 237210"/>
                        <a:gd name="connsiteY0" fmla="*/ 85535 h 196977"/>
                        <a:gd name="connsiteX1" fmla="*/ 118605 w 237210"/>
                        <a:gd name="connsiteY1" fmla="*/ 196977 h 196977"/>
                        <a:gd name="connsiteX2" fmla="*/ 0 w 237210"/>
                        <a:gd name="connsiteY2" fmla="*/ 85535 h 196977"/>
                        <a:gd name="connsiteX3" fmla="*/ 118605 w 237210"/>
                        <a:gd name="connsiteY3" fmla="*/ 0 h 196977"/>
                        <a:gd name="connsiteX4" fmla="*/ 237211 w 237210"/>
                        <a:gd name="connsiteY4" fmla="*/ 85535 h 19697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37210" h="196977">
                          <a:moveTo>
                            <a:pt x="237211" y="85535"/>
                          </a:moveTo>
                          <a:cubicBezTo>
                            <a:pt x="237211" y="132778"/>
                            <a:pt x="184099" y="196977"/>
                            <a:pt x="118605" y="196977"/>
                          </a:cubicBezTo>
                          <a:cubicBezTo>
                            <a:pt x="53111" y="196977"/>
                            <a:pt x="0" y="132778"/>
                            <a:pt x="0" y="85535"/>
                          </a:cubicBezTo>
                          <a:cubicBezTo>
                            <a:pt x="0" y="38290"/>
                            <a:pt x="53111" y="0"/>
                            <a:pt x="118605" y="0"/>
                          </a:cubicBezTo>
                          <a:cubicBezTo>
                            <a:pt x="184099" y="38"/>
                            <a:pt x="237211" y="38329"/>
                            <a:pt x="237211" y="85535"/>
                          </a:cubicBezTo>
                          <a:close/>
                        </a:path>
                      </a:pathLst>
                    </a:custGeom>
                    <a:solidFill>
                      <a:srgbClr val="629F42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118" name="图形 2">
                      <a:extLst>
                        <a:ext uri="{FF2B5EF4-FFF2-40B4-BE49-F238E27FC236}">
                          <a16:creationId xmlns:a16="http://schemas.microsoft.com/office/drawing/2014/main" id="{B407BE0E-6EEB-A752-B540-BA22E07B58A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586206" y="2999012"/>
                      <a:ext cx="1083143" cy="756401"/>
                      <a:chOff x="9586206" y="2999012"/>
                      <a:chExt cx="1083143" cy="756401"/>
                    </a:xfrm>
                  </p:grpSpPr>
                  <p:grpSp>
                    <p:nvGrpSpPr>
                      <p:cNvPr id="119" name="图形 2">
                        <a:extLst>
                          <a:ext uri="{FF2B5EF4-FFF2-40B4-BE49-F238E27FC236}">
                            <a16:creationId xmlns:a16="http://schemas.microsoft.com/office/drawing/2014/main" id="{E5B81C82-E0A9-F2BE-965F-73998380819B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178862" y="2999012"/>
                        <a:ext cx="353368" cy="558613"/>
                        <a:chOff x="10178862" y="2999012"/>
                        <a:chExt cx="353368" cy="558613"/>
                      </a:xfrm>
                    </p:grpSpPr>
                    <p:sp>
                      <p:nvSpPr>
                        <p:cNvPr id="120" name="任意多边形: 形状 119">
                          <a:extLst>
                            <a:ext uri="{FF2B5EF4-FFF2-40B4-BE49-F238E27FC236}">
                              <a16:creationId xmlns:a16="http://schemas.microsoft.com/office/drawing/2014/main" id="{99DD91D1-94B8-F04C-881D-173D95A3616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178862" y="2999012"/>
                          <a:ext cx="353368" cy="558613"/>
                        </a:xfrm>
                        <a:custGeom>
                          <a:avLst/>
                          <a:gdLst>
                            <a:gd name="connsiteX0" fmla="*/ 351140 w 353368"/>
                            <a:gd name="connsiteY0" fmla="*/ 188281 h 558613"/>
                            <a:gd name="connsiteX1" fmla="*/ 310791 w 353368"/>
                            <a:gd name="connsiteY1" fmla="*/ 263529 h 558613"/>
                            <a:gd name="connsiteX2" fmla="*/ 277188 w 353368"/>
                            <a:gd name="connsiteY2" fmla="*/ 314659 h 558613"/>
                            <a:gd name="connsiteX3" fmla="*/ 134541 w 353368"/>
                            <a:gd name="connsiteY3" fmla="*/ 511865 h 558613"/>
                            <a:gd name="connsiteX4" fmla="*/ 99260 w 353368"/>
                            <a:gd name="connsiteY4" fmla="*/ 548669 h 558613"/>
                            <a:gd name="connsiteX5" fmla="*/ 10525 w 353368"/>
                            <a:gd name="connsiteY5" fmla="*/ 522952 h 558613"/>
                            <a:gd name="connsiteX6" fmla="*/ 4163 w 353368"/>
                            <a:gd name="connsiteY6" fmla="*/ 419053 h 558613"/>
                            <a:gd name="connsiteX7" fmla="*/ 17117 w 353368"/>
                            <a:gd name="connsiteY7" fmla="*/ 303915 h 558613"/>
                            <a:gd name="connsiteX8" fmla="*/ 60093 w 353368"/>
                            <a:gd name="connsiteY8" fmla="*/ 72000 h 558613"/>
                            <a:gd name="connsiteX9" fmla="*/ 199540 w 353368"/>
                            <a:gd name="connsiteY9" fmla="*/ 6887 h 558613"/>
                            <a:gd name="connsiteX10" fmla="*/ 242402 w 353368"/>
                            <a:gd name="connsiteY10" fmla="*/ 30585 h 558613"/>
                            <a:gd name="connsiteX11" fmla="*/ 345387 w 353368"/>
                            <a:gd name="connsiteY11" fmla="*/ 135056 h 558613"/>
                            <a:gd name="connsiteX12" fmla="*/ 351140 w 353368"/>
                            <a:gd name="connsiteY12" fmla="*/ 188281 h 55861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353368" h="558613">
                              <a:moveTo>
                                <a:pt x="351140" y="188281"/>
                              </a:moveTo>
                              <a:cubicBezTo>
                                <a:pt x="344967" y="214227"/>
                                <a:pt x="326984" y="237659"/>
                                <a:pt x="310791" y="263529"/>
                              </a:cubicBezTo>
                              <a:cubicBezTo>
                                <a:pt x="299895" y="280902"/>
                                <a:pt x="288580" y="297857"/>
                                <a:pt x="277188" y="314659"/>
                              </a:cubicBezTo>
                              <a:cubicBezTo>
                                <a:pt x="231353" y="382248"/>
                                <a:pt x="183728" y="448047"/>
                                <a:pt x="134541" y="511865"/>
                              </a:cubicBezTo>
                              <a:cubicBezTo>
                                <a:pt x="123835" y="525733"/>
                                <a:pt x="112786" y="539830"/>
                                <a:pt x="99260" y="548669"/>
                              </a:cubicBezTo>
                              <a:cubicBezTo>
                                <a:pt x="68438" y="568938"/>
                                <a:pt x="28471" y="557166"/>
                                <a:pt x="10525" y="522952"/>
                              </a:cubicBezTo>
                              <a:cubicBezTo>
                                <a:pt x="-5515" y="492243"/>
                                <a:pt x="620" y="454753"/>
                                <a:pt x="4163" y="419053"/>
                              </a:cubicBezTo>
                              <a:cubicBezTo>
                                <a:pt x="8011" y="380648"/>
                                <a:pt x="12164" y="342243"/>
                                <a:pt x="17117" y="303915"/>
                              </a:cubicBezTo>
                              <a:cubicBezTo>
                                <a:pt x="27251" y="225543"/>
                                <a:pt x="42720" y="149000"/>
                                <a:pt x="60093" y="72000"/>
                              </a:cubicBezTo>
                              <a:cubicBezTo>
                                <a:pt x="73238" y="13860"/>
                                <a:pt x="143723" y="-13954"/>
                                <a:pt x="199540" y="6887"/>
                              </a:cubicBezTo>
                              <a:cubicBezTo>
                                <a:pt x="214856" y="12602"/>
                                <a:pt x="228800" y="21518"/>
                                <a:pt x="242402" y="30585"/>
                              </a:cubicBezTo>
                              <a:cubicBezTo>
                                <a:pt x="283627" y="58094"/>
                                <a:pt x="325003" y="89869"/>
                                <a:pt x="345387" y="135056"/>
                              </a:cubicBezTo>
                              <a:cubicBezTo>
                                <a:pt x="354264" y="154601"/>
                                <a:pt x="355026" y="171936"/>
                                <a:pt x="351140" y="18828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7E6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21" name="任意多边形: 形状 120">
                          <a:extLst>
                            <a:ext uri="{FF2B5EF4-FFF2-40B4-BE49-F238E27FC236}">
                              <a16:creationId xmlns:a16="http://schemas.microsoft.com/office/drawing/2014/main" id="{3859F957-3492-121D-3C46-00A96A56278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178862" y="3047512"/>
                          <a:ext cx="326517" cy="510075"/>
                        </a:xfrm>
                        <a:custGeom>
                          <a:avLst/>
                          <a:gdLst>
                            <a:gd name="connsiteX0" fmla="*/ 314945 w 326517"/>
                            <a:gd name="connsiteY0" fmla="*/ 217848 h 510075"/>
                            <a:gd name="connsiteX1" fmla="*/ 134541 w 326517"/>
                            <a:gd name="connsiteY1" fmla="*/ 463327 h 510075"/>
                            <a:gd name="connsiteX2" fmla="*/ 99260 w 326517"/>
                            <a:gd name="connsiteY2" fmla="*/ 500131 h 510075"/>
                            <a:gd name="connsiteX3" fmla="*/ 10525 w 326517"/>
                            <a:gd name="connsiteY3" fmla="*/ 474414 h 510075"/>
                            <a:gd name="connsiteX4" fmla="*/ 4163 w 326517"/>
                            <a:gd name="connsiteY4" fmla="*/ 370515 h 510075"/>
                            <a:gd name="connsiteX5" fmla="*/ 17117 w 326517"/>
                            <a:gd name="connsiteY5" fmla="*/ 255377 h 510075"/>
                            <a:gd name="connsiteX6" fmla="*/ 38110 w 326517"/>
                            <a:gd name="connsiteY6" fmla="*/ 122065 h 510075"/>
                            <a:gd name="connsiteX7" fmla="*/ 51597 w 326517"/>
                            <a:gd name="connsiteY7" fmla="*/ 57066 h 510075"/>
                            <a:gd name="connsiteX8" fmla="*/ 62341 w 326517"/>
                            <a:gd name="connsiteY8" fmla="*/ 15842 h 510075"/>
                            <a:gd name="connsiteX9" fmla="*/ 108481 w 326517"/>
                            <a:gd name="connsiteY9" fmla="*/ 73640 h 510075"/>
                            <a:gd name="connsiteX10" fmla="*/ 124330 w 326517"/>
                            <a:gd name="connsiteY10" fmla="*/ 91547 h 510075"/>
                            <a:gd name="connsiteX11" fmla="*/ 133474 w 326517"/>
                            <a:gd name="connsiteY11" fmla="*/ 78250 h 510075"/>
                            <a:gd name="connsiteX12" fmla="*/ 146543 w 326517"/>
                            <a:gd name="connsiteY12" fmla="*/ 31044 h 510075"/>
                            <a:gd name="connsiteX13" fmla="*/ 182204 w 326517"/>
                            <a:gd name="connsiteY13" fmla="*/ 221 h 510075"/>
                            <a:gd name="connsiteX14" fmla="*/ 187728 w 326517"/>
                            <a:gd name="connsiteY14" fmla="*/ 716 h 510075"/>
                            <a:gd name="connsiteX15" fmla="*/ 191082 w 326517"/>
                            <a:gd name="connsiteY15" fmla="*/ 5250 h 510075"/>
                            <a:gd name="connsiteX16" fmla="*/ 170850 w 326517"/>
                            <a:gd name="connsiteY16" fmla="*/ 62553 h 510075"/>
                            <a:gd name="connsiteX17" fmla="*/ 182471 w 326517"/>
                            <a:gd name="connsiteY17" fmla="*/ 74897 h 510075"/>
                            <a:gd name="connsiteX18" fmla="*/ 196911 w 326517"/>
                            <a:gd name="connsiteY18" fmla="*/ 55352 h 510075"/>
                            <a:gd name="connsiteX19" fmla="*/ 216532 w 326517"/>
                            <a:gd name="connsiteY19" fmla="*/ 75050 h 510075"/>
                            <a:gd name="connsiteX20" fmla="*/ 191691 w 326517"/>
                            <a:gd name="connsiteY20" fmla="*/ 114254 h 510075"/>
                            <a:gd name="connsiteX21" fmla="*/ 214056 w 326517"/>
                            <a:gd name="connsiteY21" fmla="*/ 140277 h 510075"/>
                            <a:gd name="connsiteX22" fmla="*/ 231315 w 326517"/>
                            <a:gd name="connsiteY22" fmla="*/ 110140 h 510075"/>
                            <a:gd name="connsiteX23" fmla="*/ 238173 w 326517"/>
                            <a:gd name="connsiteY23" fmla="*/ 105225 h 510075"/>
                            <a:gd name="connsiteX24" fmla="*/ 251698 w 326517"/>
                            <a:gd name="connsiteY24" fmla="*/ 112235 h 510075"/>
                            <a:gd name="connsiteX25" fmla="*/ 253870 w 326517"/>
                            <a:gd name="connsiteY25" fmla="*/ 128351 h 510075"/>
                            <a:gd name="connsiteX26" fmla="*/ 254785 w 326517"/>
                            <a:gd name="connsiteY26" fmla="*/ 139591 h 510075"/>
                            <a:gd name="connsiteX27" fmla="*/ 265758 w 326517"/>
                            <a:gd name="connsiteY27" fmla="*/ 144887 h 510075"/>
                            <a:gd name="connsiteX28" fmla="*/ 277112 w 326517"/>
                            <a:gd name="connsiteY28" fmla="*/ 123475 h 510075"/>
                            <a:gd name="connsiteX29" fmla="*/ 297038 w 326517"/>
                            <a:gd name="connsiteY29" fmla="*/ 109111 h 510075"/>
                            <a:gd name="connsiteX30" fmla="*/ 323326 w 326517"/>
                            <a:gd name="connsiteY30" fmla="*/ 146639 h 510075"/>
                            <a:gd name="connsiteX31" fmla="*/ 311058 w 326517"/>
                            <a:gd name="connsiteY31" fmla="*/ 171366 h 510075"/>
                            <a:gd name="connsiteX32" fmla="*/ 325422 w 326517"/>
                            <a:gd name="connsiteY32" fmla="*/ 188931 h 510075"/>
                            <a:gd name="connsiteX33" fmla="*/ 320393 w 326517"/>
                            <a:gd name="connsiteY33" fmla="*/ 209771 h 510075"/>
                            <a:gd name="connsiteX34" fmla="*/ 314945 w 326517"/>
                            <a:gd name="connsiteY34" fmla="*/ 217848 h 51007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</a:cxnLst>
                          <a:rect l="l" t="t" r="r" b="b"/>
                          <a:pathLst>
                            <a:path w="326517" h="510075">
                              <a:moveTo>
                                <a:pt x="314945" y="217848"/>
                              </a:moveTo>
                              <a:cubicBezTo>
                                <a:pt x="258213" y="300640"/>
                                <a:pt x="196187" y="383355"/>
                                <a:pt x="134541" y="463327"/>
                              </a:cubicBezTo>
                              <a:cubicBezTo>
                                <a:pt x="123835" y="477195"/>
                                <a:pt x="112786" y="491292"/>
                                <a:pt x="99260" y="500131"/>
                              </a:cubicBezTo>
                              <a:cubicBezTo>
                                <a:pt x="68438" y="520401"/>
                                <a:pt x="28471" y="508628"/>
                                <a:pt x="10525" y="474414"/>
                              </a:cubicBezTo>
                              <a:cubicBezTo>
                                <a:pt x="-5515" y="443705"/>
                                <a:pt x="620" y="406215"/>
                                <a:pt x="4163" y="370515"/>
                              </a:cubicBezTo>
                              <a:cubicBezTo>
                                <a:pt x="8011" y="332110"/>
                                <a:pt x="12164" y="293706"/>
                                <a:pt x="17117" y="255377"/>
                              </a:cubicBezTo>
                              <a:cubicBezTo>
                                <a:pt x="22870" y="210762"/>
                                <a:pt x="29651" y="166261"/>
                                <a:pt x="38110" y="122065"/>
                              </a:cubicBezTo>
                              <a:cubicBezTo>
                                <a:pt x="42186" y="100767"/>
                                <a:pt x="49692" y="78631"/>
                                <a:pt x="51597" y="57066"/>
                              </a:cubicBezTo>
                              <a:cubicBezTo>
                                <a:pt x="53007" y="40988"/>
                                <a:pt x="44625" y="27272"/>
                                <a:pt x="62341" y="15842"/>
                              </a:cubicBezTo>
                              <a:cubicBezTo>
                                <a:pt x="102079" y="-9837"/>
                                <a:pt x="104175" y="51085"/>
                                <a:pt x="108481" y="73640"/>
                              </a:cubicBezTo>
                              <a:cubicBezTo>
                                <a:pt x="110157" y="82479"/>
                                <a:pt x="115605" y="93909"/>
                                <a:pt x="124330" y="91547"/>
                              </a:cubicBezTo>
                              <a:cubicBezTo>
                                <a:pt x="129778" y="90061"/>
                                <a:pt x="132141" y="83736"/>
                                <a:pt x="133474" y="78250"/>
                              </a:cubicBezTo>
                              <a:cubicBezTo>
                                <a:pt x="137322" y="62362"/>
                                <a:pt x="139685" y="45865"/>
                                <a:pt x="146543" y="31044"/>
                              </a:cubicBezTo>
                              <a:cubicBezTo>
                                <a:pt x="153400" y="16223"/>
                                <a:pt x="166011" y="2736"/>
                                <a:pt x="182204" y="221"/>
                              </a:cubicBezTo>
                              <a:cubicBezTo>
                                <a:pt x="184071" y="-84"/>
                                <a:pt x="186090" y="-198"/>
                                <a:pt x="187728" y="716"/>
                              </a:cubicBezTo>
                              <a:cubicBezTo>
                                <a:pt x="189405" y="1631"/>
                                <a:pt x="190434" y="3460"/>
                                <a:pt x="191082" y="5250"/>
                              </a:cubicBezTo>
                              <a:cubicBezTo>
                                <a:pt x="200225" y="29825"/>
                                <a:pt x="172184" y="41941"/>
                                <a:pt x="170850" y="62553"/>
                              </a:cubicBezTo>
                              <a:cubicBezTo>
                                <a:pt x="170432" y="69106"/>
                                <a:pt x="176070" y="76345"/>
                                <a:pt x="182471" y="74897"/>
                              </a:cubicBezTo>
                              <a:cubicBezTo>
                                <a:pt x="190624" y="73030"/>
                                <a:pt x="190891" y="61143"/>
                                <a:pt x="196911" y="55352"/>
                              </a:cubicBezTo>
                              <a:cubicBezTo>
                                <a:pt x="210893" y="41941"/>
                                <a:pt x="219085" y="63924"/>
                                <a:pt x="216532" y="75050"/>
                              </a:cubicBezTo>
                              <a:cubicBezTo>
                                <a:pt x="213294" y="89147"/>
                                <a:pt x="199196" y="102215"/>
                                <a:pt x="191691" y="114254"/>
                              </a:cubicBezTo>
                              <a:cubicBezTo>
                                <a:pt x="177823" y="136581"/>
                                <a:pt x="192225" y="169499"/>
                                <a:pt x="214056" y="140277"/>
                              </a:cubicBezTo>
                              <a:cubicBezTo>
                                <a:pt x="220990" y="130980"/>
                                <a:pt x="223733" y="118903"/>
                                <a:pt x="231315" y="110140"/>
                              </a:cubicBezTo>
                              <a:cubicBezTo>
                                <a:pt x="233182" y="107968"/>
                                <a:pt x="235429" y="106025"/>
                                <a:pt x="238173" y="105225"/>
                              </a:cubicBezTo>
                              <a:cubicBezTo>
                                <a:pt x="243469" y="103739"/>
                                <a:pt x="249146" y="107358"/>
                                <a:pt x="251698" y="112235"/>
                              </a:cubicBezTo>
                              <a:cubicBezTo>
                                <a:pt x="254252" y="117112"/>
                                <a:pt x="254290" y="122865"/>
                                <a:pt x="253870" y="128351"/>
                              </a:cubicBezTo>
                              <a:cubicBezTo>
                                <a:pt x="253565" y="132161"/>
                                <a:pt x="253108" y="136162"/>
                                <a:pt x="254785" y="139591"/>
                              </a:cubicBezTo>
                              <a:cubicBezTo>
                                <a:pt x="256690" y="143553"/>
                                <a:pt x="261490" y="145839"/>
                                <a:pt x="265758" y="144887"/>
                              </a:cubicBezTo>
                              <a:cubicBezTo>
                                <a:pt x="274940" y="142829"/>
                                <a:pt x="273949" y="130218"/>
                                <a:pt x="277112" y="123475"/>
                              </a:cubicBezTo>
                              <a:cubicBezTo>
                                <a:pt x="280769" y="115664"/>
                                <a:pt x="288427" y="109416"/>
                                <a:pt x="297038" y="109111"/>
                              </a:cubicBezTo>
                              <a:cubicBezTo>
                                <a:pt x="313573" y="108501"/>
                                <a:pt x="330908" y="131323"/>
                                <a:pt x="323326" y="146639"/>
                              </a:cubicBezTo>
                              <a:cubicBezTo>
                                <a:pt x="319098" y="155174"/>
                                <a:pt x="308696" y="162146"/>
                                <a:pt x="311058" y="171366"/>
                              </a:cubicBezTo>
                              <a:cubicBezTo>
                                <a:pt x="312963" y="178796"/>
                                <a:pt x="322298" y="181920"/>
                                <a:pt x="325422" y="188931"/>
                              </a:cubicBezTo>
                              <a:cubicBezTo>
                                <a:pt x="328470" y="195750"/>
                                <a:pt x="324622" y="203599"/>
                                <a:pt x="320393" y="209771"/>
                              </a:cubicBezTo>
                              <a:cubicBezTo>
                                <a:pt x="318602" y="212514"/>
                                <a:pt x="316773" y="215181"/>
                                <a:pt x="314945" y="21784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D58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22" name="图形 2">
                        <a:extLst>
                          <a:ext uri="{FF2B5EF4-FFF2-40B4-BE49-F238E27FC236}">
                            <a16:creationId xmlns:a16="http://schemas.microsoft.com/office/drawing/2014/main" id="{12F4235D-8B29-4CF2-8DF2-91C92053B7F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677475" y="3024584"/>
                        <a:ext cx="447376" cy="493009"/>
                        <a:chOff x="9677475" y="3024584"/>
                        <a:chExt cx="447376" cy="493009"/>
                      </a:xfrm>
                    </p:grpSpPr>
                    <p:sp>
                      <p:nvSpPr>
                        <p:cNvPr id="123" name="任意多边形: 形状 122">
                          <a:extLst>
                            <a:ext uri="{FF2B5EF4-FFF2-40B4-BE49-F238E27FC236}">
                              <a16:creationId xmlns:a16="http://schemas.microsoft.com/office/drawing/2014/main" id="{0F6957F9-6E02-4804-3C62-1EAC5F3C453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677475" y="3024584"/>
                          <a:ext cx="447376" cy="493009"/>
                        </a:xfrm>
                        <a:custGeom>
                          <a:avLst/>
                          <a:gdLst>
                            <a:gd name="connsiteX0" fmla="*/ 279465 w 447376"/>
                            <a:gd name="connsiteY0" fmla="*/ 25472 h 493009"/>
                            <a:gd name="connsiteX1" fmla="*/ 321108 w 447376"/>
                            <a:gd name="connsiteY1" fmla="*/ 100034 h 493009"/>
                            <a:gd name="connsiteX2" fmla="*/ 346064 w 447376"/>
                            <a:gd name="connsiteY2" fmla="*/ 155889 h 493009"/>
                            <a:gd name="connsiteX3" fmla="*/ 435370 w 447376"/>
                            <a:gd name="connsiteY3" fmla="*/ 382317 h 493009"/>
                            <a:gd name="connsiteX4" fmla="*/ 447371 w 447376"/>
                            <a:gd name="connsiteY4" fmla="*/ 431847 h 493009"/>
                            <a:gd name="connsiteX5" fmla="*/ 377877 w 447376"/>
                            <a:gd name="connsiteY5" fmla="*/ 492731 h 493009"/>
                            <a:gd name="connsiteX6" fmla="*/ 286933 w 447376"/>
                            <a:gd name="connsiteY6" fmla="*/ 442134 h 493009"/>
                            <a:gd name="connsiteX7" fmla="*/ 196902 w 447376"/>
                            <a:gd name="connsiteY7" fmla="*/ 369173 h 493009"/>
                            <a:gd name="connsiteX8" fmla="*/ 24690 w 447376"/>
                            <a:gd name="connsiteY8" fmla="*/ 208010 h 493009"/>
                            <a:gd name="connsiteX9" fmla="*/ 44959 w 447376"/>
                            <a:gd name="connsiteY9" fmla="*/ 55457 h 493009"/>
                            <a:gd name="connsiteX10" fmla="*/ 88013 w 447376"/>
                            <a:gd name="connsiteY10" fmla="*/ 32102 h 493009"/>
                            <a:gd name="connsiteX11" fmla="*/ 231497 w 447376"/>
                            <a:gd name="connsiteY11" fmla="*/ 1622 h 493009"/>
                            <a:gd name="connsiteX12" fmla="*/ 279465 w 447376"/>
                            <a:gd name="connsiteY12" fmla="*/ 25472 h 49300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447376" h="493009">
                              <a:moveTo>
                                <a:pt x="279465" y="25472"/>
                              </a:moveTo>
                              <a:cubicBezTo>
                                <a:pt x="298019" y="44675"/>
                                <a:pt x="308077" y="72450"/>
                                <a:pt x="321108" y="100034"/>
                              </a:cubicBezTo>
                              <a:cubicBezTo>
                                <a:pt x="329871" y="118551"/>
                                <a:pt x="338062" y="137220"/>
                                <a:pt x="346064" y="155889"/>
                              </a:cubicBezTo>
                              <a:cubicBezTo>
                                <a:pt x="378296" y="230946"/>
                                <a:pt x="408090" y="306460"/>
                                <a:pt x="435370" y="382317"/>
                              </a:cubicBezTo>
                              <a:cubicBezTo>
                                <a:pt x="441314" y="398814"/>
                                <a:pt x="447180" y="415731"/>
                                <a:pt x="447371" y="431847"/>
                              </a:cubicBezTo>
                              <a:cubicBezTo>
                                <a:pt x="447867" y="468766"/>
                                <a:pt x="416396" y="496084"/>
                                <a:pt x="377877" y="492731"/>
                              </a:cubicBezTo>
                              <a:cubicBezTo>
                                <a:pt x="343358" y="489721"/>
                                <a:pt x="315050" y="464346"/>
                                <a:pt x="286933" y="442134"/>
                              </a:cubicBezTo>
                              <a:cubicBezTo>
                                <a:pt x="256642" y="418207"/>
                                <a:pt x="226544" y="394014"/>
                                <a:pt x="196902" y="369173"/>
                              </a:cubicBezTo>
                              <a:cubicBezTo>
                                <a:pt x="136323" y="318423"/>
                                <a:pt x="80202" y="264169"/>
                                <a:pt x="24690" y="208010"/>
                              </a:cubicBezTo>
                              <a:cubicBezTo>
                                <a:pt x="-17220" y="165642"/>
                                <a:pt x="-2666" y="91233"/>
                                <a:pt x="44959" y="55457"/>
                              </a:cubicBezTo>
                              <a:cubicBezTo>
                                <a:pt x="58027" y="45627"/>
                                <a:pt x="73039" y="38693"/>
                                <a:pt x="88013" y="32102"/>
                              </a:cubicBezTo>
                              <a:cubicBezTo>
                                <a:pt x="133389" y="12176"/>
                                <a:pt x="182462" y="-5541"/>
                                <a:pt x="231497" y="1622"/>
                              </a:cubicBezTo>
                              <a:cubicBezTo>
                                <a:pt x="252757" y="4746"/>
                                <a:pt x="267768" y="13433"/>
                                <a:pt x="279465" y="2547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7E6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24" name="任意多边形: 形状 123">
                          <a:extLst>
                            <a:ext uri="{FF2B5EF4-FFF2-40B4-BE49-F238E27FC236}">
                              <a16:creationId xmlns:a16="http://schemas.microsoft.com/office/drawing/2014/main" id="{09D66975-46FF-F396-5AEC-EB185BE221C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696907" y="3067381"/>
                          <a:ext cx="427906" cy="450212"/>
                        </a:xfrm>
                        <a:custGeom>
                          <a:avLst/>
                          <a:gdLst>
                            <a:gd name="connsiteX0" fmla="*/ 306286 w 427906"/>
                            <a:gd name="connsiteY0" fmla="*/ 55294 h 450212"/>
                            <a:gd name="connsiteX1" fmla="*/ 415900 w 427906"/>
                            <a:gd name="connsiteY1" fmla="*/ 339520 h 450212"/>
                            <a:gd name="connsiteX2" fmla="*/ 427901 w 427906"/>
                            <a:gd name="connsiteY2" fmla="*/ 389050 h 450212"/>
                            <a:gd name="connsiteX3" fmla="*/ 358407 w 427906"/>
                            <a:gd name="connsiteY3" fmla="*/ 449934 h 450212"/>
                            <a:gd name="connsiteX4" fmla="*/ 267462 w 427906"/>
                            <a:gd name="connsiteY4" fmla="*/ 399337 h 450212"/>
                            <a:gd name="connsiteX5" fmla="*/ 177432 w 427906"/>
                            <a:gd name="connsiteY5" fmla="*/ 326376 h 450212"/>
                            <a:gd name="connsiteX6" fmla="*/ 76428 w 427906"/>
                            <a:gd name="connsiteY6" fmla="*/ 236879 h 450212"/>
                            <a:gd name="connsiteX7" fmla="*/ 28918 w 427906"/>
                            <a:gd name="connsiteY7" fmla="*/ 190511 h 450212"/>
                            <a:gd name="connsiteX8" fmla="*/ 1 w 427906"/>
                            <a:gd name="connsiteY8" fmla="*/ 159231 h 450212"/>
                            <a:gd name="connsiteX9" fmla="*/ 73571 w 427906"/>
                            <a:gd name="connsiteY9" fmla="*/ 151535 h 450212"/>
                            <a:gd name="connsiteX10" fmla="*/ 97193 w 427906"/>
                            <a:gd name="connsiteY10" fmla="*/ 147839 h 450212"/>
                            <a:gd name="connsiteX11" fmla="*/ 90907 w 427906"/>
                            <a:gd name="connsiteY11" fmla="*/ 132980 h 450212"/>
                            <a:gd name="connsiteX12" fmla="*/ 58140 w 427906"/>
                            <a:gd name="connsiteY12" fmla="*/ 96518 h 450212"/>
                            <a:gd name="connsiteX13" fmla="*/ 51397 w 427906"/>
                            <a:gd name="connsiteY13" fmla="*/ 49884 h 450212"/>
                            <a:gd name="connsiteX14" fmla="*/ 54788 w 427906"/>
                            <a:gd name="connsiteY14" fmla="*/ 45503 h 450212"/>
                            <a:gd name="connsiteX15" fmla="*/ 60427 w 427906"/>
                            <a:gd name="connsiteY15" fmla="*/ 45122 h 450212"/>
                            <a:gd name="connsiteX16" fmla="*/ 86982 w 427906"/>
                            <a:gd name="connsiteY16" fmla="*/ 71944 h 450212"/>
                            <a:gd name="connsiteX17" fmla="*/ 106756 w 427906"/>
                            <a:gd name="connsiteY17" fmla="*/ 95756 h 450212"/>
                            <a:gd name="connsiteX18" fmla="*/ 125692 w 427906"/>
                            <a:gd name="connsiteY18" fmla="*/ 99719 h 450212"/>
                            <a:gd name="connsiteX19" fmla="*/ 132512 w 427906"/>
                            <a:gd name="connsiteY19" fmla="*/ 83298 h 450212"/>
                            <a:gd name="connsiteX20" fmla="*/ 127711 w 427906"/>
                            <a:gd name="connsiteY20" fmla="*/ 76669 h 450212"/>
                            <a:gd name="connsiteX21" fmla="*/ 140894 w 427906"/>
                            <a:gd name="connsiteY21" fmla="*/ 65619 h 450212"/>
                            <a:gd name="connsiteX22" fmla="*/ 155067 w 427906"/>
                            <a:gd name="connsiteY22" fmla="*/ 80974 h 450212"/>
                            <a:gd name="connsiteX23" fmla="*/ 192291 w 427906"/>
                            <a:gd name="connsiteY23" fmla="*/ 131113 h 450212"/>
                            <a:gd name="connsiteX24" fmla="*/ 208864 w 427906"/>
                            <a:gd name="connsiteY24" fmla="*/ 110959 h 450212"/>
                            <a:gd name="connsiteX25" fmla="*/ 181737 w 427906"/>
                            <a:gd name="connsiteY25" fmla="*/ 87413 h 450212"/>
                            <a:gd name="connsiteX26" fmla="*/ 177203 w 427906"/>
                            <a:gd name="connsiteY26" fmla="*/ 58609 h 450212"/>
                            <a:gd name="connsiteX27" fmla="*/ 180747 w 427906"/>
                            <a:gd name="connsiteY27" fmla="*/ 54685 h 450212"/>
                            <a:gd name="connsiteX28" fmla="*/ 192786 w 427906"/>
                            <a:gd name="connsiteY28" fmla="*/ 62190 h 450212"/>
                            <a:gd name="connsiteX29" fmla="*/ 215493 w 427906"/>
                            <a:gd name="connsiteY29" fmla="*/ 50722 h 450212"/>
                            <a:gd name="connsiteX30" fmla="*/ 205016 w 427906"/>
                            <a:gd name="connsiteY30" fmla="*/ 11860 h 450212"/>
                            <a:gd name="connsiteX31" fmla="*/ 250812 w 427906"/>
                            <a:gd name="connsiteY31" fmla="*/ 9917 h 450212"/>
                            <a:gd name="connsiteX32" fmla="*/ 265023 w 427906"/>
                            <a:gd name="connsiteY32" fmla="*/ 33577 h 450212"/>
                            <a:gd name="connsiteX33" fmla="*/ 287541 w 427906"/>
                            <a:gd name="connsiteY33" fmla="*/ 30949 h 450212"/>
                            <a:gd name="connsiteX34" fmla="*/ 302400 w 427906"/>
                            <a:gd name="connsiteY34" fmla="*/ 46379 h 450212"/>
                            <a:gd name="connsiteX35" fmla="*/ 306286 w 427906"/>
                            <a:gd name="connsiteY35" fmla="*/ 55294 h 4502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  <a:cxn ang="0">
                              <a:pos x="connsiteX35" y="connsiteY35"/>
                            </a:cxn>
                          </a:cxnLst>
                          <a:rect l="l" t="t" r="r" b="b"/>
                          <a:pathLst>
                            <a:path w="427906" h="450212">
                              <a:moveTo>
                                <a:pt x="306286" y="55294"/>
                              </a:moveTo>
                              <a:cubicBezTo>
                                <a:pt x="345453" y="147687"/>
                                <a:pt x="381724" y="244499"/>
                                <a:pt x="415900" y="339520"/>
                              </a:cubicBezTo>
                              <a:cubicBezTo>
                                <a:pt x="421844" y="356018"/>
                                <a:pt x="427710" y="372934"/>
                                <a:pt x="427901" y="389050"/>
                              </a:cubicBezTo>
                              <a:cubicBezTo>
                                <a:pt x="428397" y="425969"/>
                                <a:pt x="396926" y="453287"/>
                                <a:pt x="358407" y="449934"/>
                              </a:cubicBezTo>
                              <a:cubicBezTo>
                                <a:pt x="323888" y="446924"/>
                                <a:pt x="295580" y="421550"/>
                                <a:pt x="267462" y="399337"/>
                              </a:cubicBezTo>
                              <a:cubicBezTo>
                                <a:pt x="237173" y="375411"/>
                                <a:pt x="207073" y="351217"/>
                                <a:pt x="177432" y="326376"/>
                              </a:cubicBezTo>
                              <a:cubicBezTo>
                                <a:pt x="142951" y="297496"/>
                                <a:pt x="109080" y="267816"/>
                                <a:pt x="76428" y="236879"/>
                              </a:cubicBezTo>
                              <a:cubicBezTo>
                                <a:pt x="60694" y="221944"/>
                                <a:pt x="46063" y="203732"/>
                                <a:pt x="28918" y="190511"/>
                              </a:cubicBezTo>
                              <a:cubicBezTo>
                                <a:pt x="16155" y="180681"/>
                                <a:pt x="76" y="180338"/>
                                <a:pt x="1" y="159231"/>
                              </a:cubicBezTo>
                              <a:cubicBezTo>
                                <a:pt x="-190" y="111911"/>
                                <a:pt x="52235" y="143001"/>
                                <a:pt x="73571" y="151535"/>
                              </a:cubicBezTo>
                              <a:cubicBezTo>
                                <a:pt x="81953" y="154888"/>
                                <a:pt x="94488" y="156450"/>
                                <a:pt x="97193" y="147839"/>
                              </a:cubicBezTo>
                              <a:cubicBezTo>
                                <a:pt x="98908" y="142429"/>
                                <a:pt x="94831" y="137057"/>
                                <a:pt x="90907" y="132980"/>
                              </a:cubicBezTo>
                              <a:cubicBezTo>
                                <a:pt x="79591" y="121169"/>
                                <a:pt x="66980" y="110311"/>
                                <a:pt x="58140" y="96518"/>
                              </a:cubicBezTo>
                              <a:cubicBezTo>
                                <a:pt x="49302" y="82726"/>
                                <a:pt x="44805" y="64857"/>
                                <a:pt x="51397" y="49884"/>
                              </a:cubicBezTo>
                              <a:cubicBezTo>
                                <a:pt x="52159" y="48170"/>
                                <a:pt x="53150" y="46379"/>
                                <a:pt x="54788" y="45503"/>
                              </a:cubicBezTo>
                              <a:cubicBezTo>
                                <a:pt x="56464" y="44588"/>
                                <a:pt x="58522" y="44703"/>
                                <a:pt x="60427" y="45122"/>
                              </a:cubicBezTo>
                              <a:cubicBezTo>
                                <a:pt x="73114" y="47865"/>
                                <a:pt x="80505" y="60705"/>
                                <a:pt x="86982" y="71944"/>
                              </a:cubicBezTo>
                              <a:cubicBezTo>
                                <a:pt x="91516" y="79793"/>
                                <a:pt x="99708" y="90194"/>
                                <a:pt x="106756" y="95756"/>
                              </a:cubicBezTo>
                              <a:cubicBezTo>
                                <a:pt x="112052" y="99948"/>
                                <a:pt x="119405" y="102157"/>
                                <a:pt x="125692" y="99719"/>
                              </a:cubicBezTo>
                              <a:cubicBezTo>
                                <a:pt x="131979" y="97281"/>
                                <a:pt x="135941" y="89089"/>
                                <a:pt x="132512" y="83298"/>
                              </a:cubicBezTo>
                              <a:cubicBezTo>
                                <a:pt x="131102" y="80936"/>
                                <a:pt x="128740" y="79183"/>
                                <a:pt x="127711" y="76669"/>
                              </a:cubicBezTo>
                              <a:cubicBezTo>
                                <a:pt x="125006" y="70039"/>
                                <a:pt x="134036" y="63486"/>
                                <a:pt x="140894" y="65619"/>
                              </a:cubicBezTo>
                              <a:cubicBezTo>
                                <a:pt x="147752" y="67715"/>
                                <a:pt x="151867" y="74535"/>
                                <a:pt x="155067" y="80974"/>
                              </a:cubicBezTo>
                              <a:cubicBezTo>
                                <a:pt x="163906" y="98652"/>
                                <a:pt x="166002" y="132713"/>
                                <a:pt x="192291" y="131113"/>
                              </a:cubicBezTo>
                              <a:cubicBezTo>
                                <a:pt x="202197" y="130504"/>
                                <a:pt x="211265" y="120598"/>
                                <a:pt x="208864" y="110959"/>
                              </a:cubicBezTo>
                              <a:cubicBezTo>
                                <a:pt x="205854" y="99071"/>
                                <a:pt x="190424" y="96061"/>
                                <a:pt x="181737" y="87413"/>
                              </a:cubicBezTo>
                              <a:cubicBezTo>
                                <a:pt x="174383" y="80059"/>
                                <a:pt x="172478" y="67867"/>
                                <a:pt x="177203" y="58609"/>
                              </a:cubicBezTo>
                              <a:cubicBezTo>
                                <a:pt x="178042" y="57009"/>
                                <a:pt x="179108" y="55409"/>
                                <a:pt x="180747" y="54685"/>
                              </a:cubicBezTo>
                              <a:cubicBezTo>
                                <a:pt x="185433" y="52627"/>
                                <a:pt x="189319" y="58418"/>
                                <a:pt x="192786" y="62190"/>
                              </a:cubicBezTo>
                              <a:cubicBezTo>
                                <a:pt x="204597" y="75068"/>
                                <a:pt x="215760" y="63219"/>
                                <a:pt x="215493" y="50722"/>
                              </a:cubicBezTo>
                              <a:cubicBezTo>
                                <a:pt x="215189" y="36625"/>
                                <a:pt x="194424" y="29805"/>
                                <a:pt x="205016" y="11860"/>
                              </a:cubicBezTo>
                              <a:cubicBezTo>
                                <a:pt x="213436" y="-2389"/>
                                <a:pt x="242011" y="-4713"/>
                                <a:pt x="250812" y="9917"/>
                              </a:cubicBezTo>
                              <a:cubicBezTo>
                                <a:pt x="255727" y="18071"/>
                                <a:pt x="255994" y="30606"/>
                                <a:pt x="265023" y="33577"/>
                              </a:cubicBezTo>
                              <a:cubicBezTo>
                                <a:pt x="272301" y="35978"/>
                                <a:pt x="279959" y="29805"/>
                                <a:pt x="287541" y="30949"/>
                              </a:cubicBezTo>
                              <a:cubicBezTo>
                                <a:pt x="294932" y="32053"/>
                                <a:pt x="299466" y="39521"/>
                                <a:pt x="302400" y="46379"/>
                              </a:cubicBezTo>
                              <a:cubicBezTo>
                                <a:pt x="303734" y="49313"/>
                                <a:pt x="305028" y="52284"/>
                                <a:pt x="306286" y="5529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D58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25" name="图形 2">
                        <a:extLst>
                          <a:ext uri="{FF2B5EF4-FFF2-40B4-BE49-F238E27FC236}">
                            <a16:creationId xmlns:a16="http://schemas.microsoft.com/office/drawing/2014/main" id="{5CEEC474-CFA2-77BD-0BAE-1B52B57692F9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586206" y="3227043"/>
                        <a:ext cx="550985" cy="514767"/>
                        <a:chOff x="9586206" y="3227043"/>
                        <a:chExt cx="550985" cy="514767"/>
                      </a:xfrm>
                    </p:grpSpPr>
                    <p:sp>
                      <p:nvSpPr>
                        <p:cNvPr id="126" name="任意多边形: 形状 125">
                          <a:extLst>
                            <a:ext uri="{FF2B5EF4-FFF2-40B4-BE49-F238E27FC236}">
                              <a16:creationId xmlns:a16="http://schemas.microsoft.com/office/drawing/2014/main" id="{1B13BCA3-1092-A573-75E2-494A0408BB4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586206" y="3227043"/>
                          <a:ext cx="550985" cy="514767"/>
                        </a:xfrm>
                        <a:custGeom>
                          <a:avLst/>
                          <a:gdLst>
                            <a:gd name="connsiteX0" fmla="*/ 322575 w 550985"/>
                            <a:gd name="connsiteY0" fmla="*/ 99430 h 514767"/>
                            <a:gd name="connsiteX1" fmla="*/ 373667 w 550985"/>
                            <a:gd name="connsiteY1" fmla="*/ 162219 h 514767"/>
                            <a:gd name="connsiteX2" fmla="*/ 406738 w 550985"/>
                            <a:gd name="connsiteY2" fmla="*/ 209501 h 514767"/>
                            <a:gd name="connsiteX3" fmla="*/ 529801 w 550985"/>
                            <a:gd name="connsiteY3" fmla="*/ 403201 h 514767"/>
                            <a:gd name="connsiteX4" fmla="*/ 549766 w 550985"/>
                            <a:gd name="connsiteY4" fmla="*/ 446826 h 514767"/>
                            <a:gd name="connsiteX5" fmla="*/ 496387 w 550985"/>
                            <a:gd name="connsiteY5" fmla="*/ 514453 h 514767"/>
                            <a:gd name="connsiteX6" fmla="*/ 403232 w 550985"/>
                            <a:gd name="connsiteY6" fmla="*/ 482982 h 514767"/>
                            <a:gd name="connsiteX7" fmla="*/ 306953 w 550985"/>
                            <a:gd name="connsiteY7" fmla="*/ 430785 h 514767"/>
                            <a:gd name="connsiteX8" fmla="*/ 130055 w 550985"/>
                            <a:gd name="connsiteY8" fmla="*/ 319000 h 514767"/>
                            <a:gd name="connsiteX9" fmla="*/ 119616 w 550985"/>
                            <a:gd name="connsiteY9" fmla="*/ 311342 h 514767"/>
                            <a:gd name="connsiteX10" fmla="*/ 248 w 550985"/>
                            <a:gd name="connsiteY10" fmla="*/ 130291 h 514767"/>
                            <a:gd name="connsiteX11" fmla="*/ 39530 w 550985"/>
                            <a:gd name="connsiteY11" fmla="*/ 30354 h 514767"/>
                            <a:gd name="connsiteX12" fmla="*/ 221534 w 550985"/>
                            <a:gd name="connsiteY12" fmla="*/ 21515 h 514767"/>
                            <a:gd name="connsiteX13" fmla="*/ 322575 w 550985"/>
                            <a:gd name="connsiteY13" fmla="*/ 99430 h 51476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550985" h="514767">
                              <a:moveTo>
                                <a:pt x="322575" y="99430"/>
                              </a:moveTo>
                              <a:cubicBezTo>
                                <a:pt x="341168" y="119508"/>
                                <a:pt x="357894" y="140616"/>
                                <a:pt x="373667" y="162219"/>
                              </a:cubicBezTo>
                              <a:cubicBezTo>
                                <a:pt x="385097" y="177801"/>
                                <a:pt x="395994" y="193651"/>
                                <a:pt x="406738" y="209501"/>
                              </a:cubicBezTo>
                              <a:cubicBezTo>
                                <a:pt x="449981" y="273242"/>
                                <a:pt x="491015" y="337898"/>
                                <a:pt x="529801" y="403201"/>
                              </a:cubicBezTo>
                              <a:cubicBezTo>
                                <a:pt x="538221" y="417412"/>
                                <a:pt x="546717" y="432005"/>
                                <a:pt x="549766" y="446826"/>
                              </a:cubicBezTo>
                              <a:cubicBezTo>
                                <a:pt x="556814" y="480734"/>
                                <a:pt x="532582" y="511138"/>
                                <a:pt x="496387" y="514453"/>
                              </a:cubicBezTo>
                              <a:cubicBezTo>
                                <a:pt x="463926" y="517425"/>
                                <a:pt x="433217" y="498756"/>
                                <a:pt x="403232" y="482982"/>
                              </a:cubicBezTo>
                              <a:cubicBezTo>
                                <a:pt x="370962" y="465990"/>
                                <a:pt x="338767" y="448692"/>
                                <a:pt x="306953" y="430785"/>
                              </a:cubicBezTo>
                              <a:cubicBezTo>
                                <a:pt x="246184" y="396572"/>
                                <a:pt x="186482" y="359957"/>
                                <a:pt x="130055" y="319000"/>
                              </a:cubicBezTo>
                              <a:cubicBezTo>
                                <a:pt x="126550" y="316447"/>
                                <a:pt x="123084" y="313895"/>
                                <a:pt x="119616" y="311342"/>
                              </a:cubicBezTo>
                              <a:cubicBezTo>
                                <a:pt x="60219" y="267336"/>
                                <a:pt x="5011" y="208586"/>
                                <a:pt x="248" y="130291"/>
                              </a:cubicBezTo>
                              <a:cubicBezTo>
                                <a:pt x="-1999" y="93257"/>
                                <a:pt x="10993" y="54091"/>
                                <a:pt x="39530" y="30354"/>
                              </a:cubicBezTo>
                              <a:cubicBezTo>
                                <a:pt x="90850" y="-12318"/>
                                <a:pt x="165336" y="-4964"/>
                                <a:pt x="221534" y="21515"/>
                              </a:cubicBezTo>
                              <a:cubicBezTo>
                                <a:pt x="260395" y="39803"/>
                                <a:pt x="294000" y="68531"/>
                                <a:pt x="322575" y="9943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7E6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27" name="任意多边形: 形状 126">
                          <a:extLst>
                            <a:ext uri="{FF2B5EF4-FFF2-40B4-BE49-F238E27FC236}">
                              <a16:creationId xmlns:a16="http://schemas.microsoft.com/office/drawing/2014/main" id="{C4C5ED7A-2C4E-2629-954D-917B9C83E05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710962" y="3332541"/>
                          <a:ext cx="426229" cy="409269"/>
                        </a:xfrm>
                        <a:custGeom>
                          <a:avLst/>
                          <a:gdLst>
                            <a:gd name="connsiteX0" fmla="*/ 249750 w 426229"/>
                            <a:gd name="connsiteY0" fmla="*/ 59502 h 409269"/>
                            <a:gd name="connsiteX1" fmla="*/ 405045 w 426229"/>
                            <a:gd name="connsiteY1" fmla="*/ 297703 h 409269"/>
                            <a:gd name="connsiteX2" fmla="*/ 425010 w 426229"/>
                            <a:gd name="connsiteY2" fmla="*/ 341328 h 409269"/>
                            <a:gd name="connsiteX3" fmla="*/ 371631 w 426229"/>
                            <a:gd name="connsiteY3" fmla="*/ 408955 h 409269"/>
                            <a:gd name="connsiteX4" fmla="*/ 278476 w 426229"/>
                            <a:gd name="connsiteY4" fmla="*/ 377485 h 409269"/>
                            <a:gd name="connsiteX5" fmla="*/ 182197 w 426229"/>
                            <a:gd name="connsiteY5" fmla="*/ 325288 h 409269"/>
                            <a:gd name="connsiteX6" fmla="*/ 5299 w 426229"/>
                            <a:gd name="connsiteY6" fmla="*/ 213502 h 409269"/>
                            <a:gd name="connsiteX7" fmla="*/ 4 w 426229"/>
                            <a:gd name="connsiteY7" fmla="*/ 199786 h 409269"/>
                            <a:gd name="connsiteX8" fmla="*/ 32769 w 426229"/>
                            <a:gd name="connsiteY8" fmla="*/ 184851 h 409269"/>
                            <a:gd name="connsiteX9" fmla="*/ 169244 w 426229"/>
                            <a:gd name="connsiteY9" fmla="*/ 265966 h 409269"/>
                            <a:gd name="connsiteX10" fmla="*/ 182197 w 426229"/>
                            <a:gd name="connsiteY10" fmla="*/ 266728 h 409269"/>
                            <a:gd name="connsiteX11" fmla="*/ 183417 w 426229"/>
                            <a:gd name="connsiteY11" fmla="*/ 236819 h 409269"/>
                            <a:gd name="connsiteX12" fmla="*/ 155109 w 426229"/>
                            <a:gd name="connsiteY12" fmla="*/ 206835 h 409269"/>
                            <a:gd name="connsiteX13" fmla="*/ 161814 w 426229"/>
                            <a:gd name="connsiteY13" fmla="*/ 179403 h 409269"/>
                            <a:gd name="connsiteX14" fmla="*/ 190237 w 426229"/>
                            <a:gd name="connsiteY14" fmla="*/ 196929 h 409269"/>
                            <a:gd name="connsiteX15" fmla="*/ 217898 w 426229"/>
                            <a:gd name="connsiteY15" fmla="*/ 201082 h 409269"/>
                            <a:gd name="connsiteX16" fmla="*/ 216183 w 426229"/>
                            <a:gd name="connsiteY16" fmla="*/ 191137 h 409269"/>
                            <a:gd name="connsiteX17" fmla="*/ 177169 w 426229"/>
                            <a:gd name="connsiteY17" fmla="*/ 148542 h 409269"/>
                            <a:gd name="connsiteX18" fmla="*/ 145431 w 426229"/>
                            <a:gd name="connsiteY18" fmla="*/ 81905 h 409269"/>
                            <a:gd name="connsiteX19" fmla="*/ 215764 w 426229"/>
                            <a:gd name="connsiteY19" fmla="*/ 111051 h 409269"/>
                            <a:gd name="connsiteX20" fmla="*/ 229289 w 426229"/>
                            <a:gd name="connsiteY20" fmla="*/ 109832 h 409269"/>
                            <a:gd name="connsiteX21" fmla="*/ 230394 w 426229"/>
                            <a:gd name="connsiteY21" fmla="*/ 101945 h 409269"/>
                            <a:gd name="connsiteX22" fmla="*/ 208601 w 426229"/>
                            <a:gd name="connsiteY22" fmla="*/ 67503 h 409269"/>
                            <a:gd name="connsiteX23" fmla="*/ 174006 w 426229"/>
                            <a:gd name="connsiteY23" fmla="*/ 44338 h 409269"/>
                            <a:gd name="connsiteX24" fmla="*/ 158195 w 426229"/>
                            <a:gd name="connsiteY24" fmla="*/ 29708 h 409269"/>
                            <a:gd name="connsiteX25" fmla="*/ 156556 w 426229"/>
                            <a:gd name="connsiteY25" fmla="*/ 9058 h 409269"/>
                            <a:gd name="connsiteX26" fmla="*/ 180750 w 426229"/>
                            <a:gd name="connsiteY26" fmla="*/ 828 h 409269"/>
                            <a:gd name="connsiteX27" fmla="*/ 204030 w 426229"/>
                            <a:gd name="connsiteY27" fmla="*/ 15077 h 409269"/>
                            <a:gd name="connsiteX28" fmla="*/ 249750 w 426229"/>
                            <a:gd name="connsiteY28" fmla="*/ 59502 h 40926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</a:cxnLst>
                          <a:rect l="l" t="t" r="r" b="b"/>
                          <a:pathLst>
                            <a:path w="426229" h="409269">
                              <a:moveTo>
                                <a:pt x="249750" y="59502"/>
                              </a:moveTo>
                              <a:cubicBezTo>
                                <a:pt x="312119" y="129187"/>
                                <a:pt x="357915" y="218265"/>
                                <a:pt x="405045" y="297703"/>
                              </a:cubicBezTo>
                              <a:cubicBezTo>
                                <a:pt x="413465" y="311914"/>
                                <a:pt x="421961" y="326507"/>
                                <a:pt x="425010" y="341328"/>
                              </a:cubicBezTo>
                              <a:cubicBezTo>
                                <a:pt x="432058" y="375237"/>
                                <a:pt x="407826" y="405641"/>
                                <a:pt x="371631" y="408955"/>
                              </a:cubicBezTo>
                              <a:cubicBezTo>
                                <a:pt x="339170" y="411927"/>
                                <a:pt x="308461" y="393258"/>
                                <a:pt x="278476" y="377485"/>
                              </a:cubicBezTo>
                              <a:cubicBezTo>
                                <a:pt x="246206" y="360492"/>
                                <a:pt x="214011" y="343195"/>
                                <a:pt x="182197" y="325288"/>
                              </a:cubicBezTo>
                              <a:cubicBezTo>
                                <a:pt x="121428" y="291074"/>
                                <a:pt x="61726" y="254460"/>
                                <a:pt x="5299" y="213502"/>
                              </a:cubicBezTo>
                              <a:cubicBezTo>
                                <a:pt x="2366" y="209044"/>
                                <a:pt x="118" y="204358"/>
                                <a:pt x="4" y="199786"/>
                              </a:cubicBezTo>
                              <a:cubicBezTo>
                                <a:pt x="-301" y="186489"/>
                                <a:pt x="17415" y="181803"/>
                                <a:pt x="32769" y="184851"/>
                              </a:cubicBezTo>
                              <a:cubicBezTo>
                                <a:pt x="83443" y="194909"/>
                                <a:pt x="118609" y="253355"/>
                                <a:pt x="169244" y="265966"/>
                              </a:cubicBezTo>
                              <a:cubicBezTo>
                                <a:pt x="173663" y="267033"/>
                                <a:pt x="178312" y="267757"/>
                                <a:pt x="182197" y="266728"/>
                              </a:cubicBezTo>
                              <a:cubicBezTo>
                                <a:pt x="193856" y="263604"/>
                                <a:pt x="191761" y="247449"/>
                                <a:pt x="183417" y="236819"/>
                              </a:cubicBezTo>
                              <a:cubicBezTo>
                                <a:pt x="175073" y="226151"/>
                                <a:pt x="162576" y="217884"/>
                                <a:pt x="155109" y="206835"/>
                              </a:cubicBezTo>
                              <a:cubicBezTo>
                                <a:pt x="147641" y="195786"/>
                                <a:pt x="148936" y="179593"/>
                                <a:pt x="161814" y="179403"/>
                              </a:cubicBezTo>
                              <a:cubicBezTo>
                                <a:pt x="172406" y="179250"/>
                                <a:pt x="181588" y="189423"/>
                                <a:pt x="190237" y="196929"/>
                              </a:cubicBezTo>
                              <a:cubicBezTo>
                                <a:pt x="198886" y="204472"/>
                                <a:pt x="214888" y="209540"/>
                                <a:pt x="217898" y="201082"/>
                              </a:cubicBezTo>
                              <a:cubicBezTo>
                                <a:pt x="218964" y="198110"/>
                                <a:pt x="217783" y="194452"/>
                                <a:pt x="216183" y="191137"/>
                              </a:cubicBezTo>
                              <a:cubicBezTo>
                                <a:pt x="208449" y="174716"/>
                                <a:pt x="192028" y="161610"/>
                                <a:pt x="177169" y="148542"/>
                              </a:cubicBezTo>
                              <a:cubicBezTo>
                                <a:pt x="162309" y="135435"/>
                                <a:pt x="121390" y="103012"/>
                                <a:pt x="145431" y="81905"/>
                              </a:cubicBezTo>
                              <a:cubicBezTo>
                                <a:pt x="170006" y="60264"/>
                                <a:pt x="196257" y="102060"/>
                                <a:pt x="215764" y="111051"/>
                              </a:cubicBezTo>
                              <a:cubicBezTo>
                                <a:pt x="220260" y="113109"/>
                                <a:pt x="226470" y="113871"/>
                                <a:pt x="229289" y="109832"/>
                              </a:cubicBezTo>
                              <a:cubicBezTo>
                                <a:pt x="230851" y="107622"/>
                                <a:pt x="230775" y="104651"/>
                                <a:pt x="230394" y="101945"/>
                              </a:cubicBezTo>
                              <a:cubicBezTo>
                                <a:pt x="228337" y="88229"/>
                                <a:pt x="219270" y="76418"/>
                                <a:pt x="208601" y="67503"/>
                              </a:cubicBezTo>
                              <a:cubicBezTo>
                                <a:pt x="197933" y="58588"/>
                                <a:pt x="185589" y="52034"/>
                                <a:pt x="174006" y="44338"/>
                              </a:cubicBezTo>
                              <a:cubicBezTo>
                                <a:pt x="167986" y="40338"/>
                                <a:pt x="162005" y="35842"/>
                                <a:pt x="158195" y="29708"/>
                              </a:cubicBezTo>
                              <a:cubicBezTo>
                                <a:pt x="154385" y="23574"/>
                                <a:pt x="153013" y="15382"/>
                                <a:pt x="156556" y="9058"/>
                              </a:cubicBezTo>
                              <a:cubicBezTo>
                                <a:pt x="161015" y="1018"/>
                                <a:pt x="171872" y="-1496"/>
                                <a:pt x="180750" y="828"/>
                              </a:cubicBezTo>
                              <a:cubicBezTo>
                                <a:pt x="189628" y="3152"/>
                                <a:pt x="196981" y="9210"/>
                                <a:pt x="204030" y="15077"/>
                              </a:cubicBezTo>
                              <a:cubicBezTo>
                                <a:pt x="220297" y="28603"/>
                                <a:pt x="235424" y="43538"/>
                                <a:pt x="249750" y="5950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D58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28" name="图形 2">
                        <a:extLst>
                          <a:ext uri="{FF2B5EF4-FFF2-40B4-BE49-F238E27FC236}">
                            <a16:creationId xmlns:a16="http://schemas.microsoft.com/office/drawing/2014/main" id="{EF3081A7-6A4A-0257-163D-0C81290C837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101752" y="3184328"/>
                        <a:ext cx="567597" cy="548957"/>
                        <a:chOff x="10101752" y="3184328"/>
                        <a:chExt cx="567597" cy="548957"/>
                      </a:xfrm>
                    </p:grpSpPr>
                    <p:sp>
                      <p:nvSpPr>
                        <p:cNvPr id="129" name="任意多边形: 形状 128">
                          <a:extLst>
                            <a:ext uri="{FF2B5EF4-FFF2-40B4-BE49-F238E27FC236}">
                              <a16:creationId xmlns:a16="http://schemas.microsoft.com/office/drawing/2014/main" id="{14F8E118-8F5F-E7DD-7947-2425A6CF44F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101752" y="3184328"/>
                          <a:ext cx="567597" cy="548957"/>
                        </a:xfrm>
                        <a:custGeom>
                          <a:avLst/>
                          <a:gdLst>
                            <a:gd name="connsiteX0" fmla="*/ 453205 w 567597"/>
                            <a:gd name="connsiteY0" fmla="*/ 333978 h 548957"/>
                            <a:gd name="connsiteX1" fmla="*/ 383101 w 567597"/>
                            <a:gd name="connsiteY1" fmla="*/ 383356 h 548957"/>
                            <a:gd name="connsiteX2" fmla="*/ 330637 w 567597"/>
                            <a:gd name="connsiteY2" fmla="*/ 414826 h 548957"/>
                            <a:gd name="connsiteX3" fmla="*/ 116515 w 567597"/>
                            <a:gd name="connsiteY3" fmla="*/ 530536 h 548957"/>
                            <a:gd name="connsiteX4" fmla="*/ 68776 w 567597"/>
                            <a:gd name="connsiteY4" fmla="*/ 548405 h 548957"/>
                            <a:gd name="connsiteX5" fmla="*/ 43 w 567597"/>
                            <a:gd name="connsiteY5" fmla="*/ 486721 h 548957"/>
                            <a:gd name="connsiteX6" fmla="*/ 39401 w 567597"/>
                            <a:gd name="connsiteY6" fmla="*/ 390366 h 548957"/>
                            <a:gd name="connsiteX7" fmla="*/ 101084 w 567597"/>
                            <a:gd name="connsiteY7" fmla="*/ 292258 h 548957"/>
                            <a:gd name="connsiteX8" fmla="*/ 231273 w 567597"/>
                            <a:gd name="connsiteY8" fmla="*/ 113227 h 548957"/>
                            <a:gd name="connsiteX9" fmla="*/ 240073 w 567597"/>
                            <a:gd name="connsiteY9" fmla="*/ 102749 h 548957"/>
                            <a:gd name="connsiteX10" fmla="*/ 366756 w 567597"/>
                            <a:gd name="connsiteY10" fmla="*/ 4337 h 548957"/>
                            <a:gd name="connsiteX11" fmla="*/ 505782 w 567597"/>
                            <a:gd name="connsiteY11" fmla="*/ 42742 h 548957"/>
                            <a:gd name="connsiteX12" fmla="*/ 562399 w 567597"/>
                            <a:gd name="connsiteY12" fmla="*/ 109607 h 548957"/>
                            <a:gd name="connsiteX13" fmla="*/ 542626 w 567597"/>
                            <a:gd name="connsiteY13" fmla="*/ 232784 h 548957"/>
                            <a:gd name="connsiteX14" fmla="*/ 453205 w 567597"/>
                            <a:gd name="connsiteY14" fmla="*/ 333978 h 54895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567597" h="548957">
                              <a:moveTo>
                                <a:pt x="453205" y="333978"/>
                              </a:moveTo>
                              <a:cubicBezTo>
                                <a:pt x="430649" y="352152"/>
                                <a:pt x="407104" y="368268"/>
                                <a:pt x="383101" y="383356"/>
                              </a:cubicBezTo>
                              <a:cubicBezTo>
                                <a:pt x="365765" y="394290"/>
                                <a:pt x="348201" y="404615"/>
                                <a:pt x="330637" y="414826"/>
                              </a:cubicBezTo>
                              <a:cubicBezTo>
                                <a:pt x="260000" y="455822"/>
                                <a:pt x="188563" y="494417"/>
                                <a:pt x="116515" y="530536"/>
                              </a:cubicBezTo>
                              <a:cubicBezTo>
                                <a:pt x="100856" y="538385"/>
                                <a:pt x="84777" y="546271"/>
                                <a:pt x="68776" y="548405"/>
                              </a:cubicBezTo>
                              <a:cubicBezTo>
                                <a:pt x="32200" y="553282"/>
                                <a:pt x="1301" y="525316"/>
                                <a:pt x="43" y="486721"/>
                              </a:cubicBezTo>
                              <a:cubicBezTo>
                                <a:pt x="-1099" y="452088"/>
                                <a:pt x="20732" y="420960"/>
                                <a:pt x="39401" y="390366"/>
                              </a:cubicBezTo>
                              <a:cubicBezTo>
                                <a:pt x="59518" y="357447"/>
                                <a:pt x="79978" y="324643"/>
                                <a:pt x="101084" y="292258"/>
                              </a:cubicBezTo>
                              <a:cubicBezTo>
                                <a:pt x="141356" y="230422"/>
                                <a:pt x="184104" y="169919"/>
                                <a:pt x="231273" y="113227"/>
                              </a:cubicBezTo>
                              <a:cubicBezTo>
                                <a:pt x="234206" y="109721"/>
                                <a:pt x="237140" y="106216"/>
                                <a:pt x="240073" y="102749"/>
                              </a:cubicBezTo>
                              <a:cubicBezTo>
                                <a:pt x="276306" y="60077"/>
                                <a:pt x="318559" y="17558"/>
                                <a:pt x="366756" y="4337"/>
                              </a:cubicBezTo>
                              <a:cubicBezTo>
                                <a:pt x="419906" y="-10255"/>
                                <a:pt x="466806" y="14357"/>
                                <a:pt x="505782" y="42742"/>
                              </a:cubicBezTo>
                              <a:cubicBezTo>
                                <a:pt x="529367" y="59925"/>
                                <a:pt x="552531" y="79775"/>
                                <a:pt x="562399" y="109607"/>
                              </a:cubicBezTo>
                              <a:cubicBezTo>
                                <a:pt x="574477" y="145955"/>
                                <a:pt x="564533" y="192932"/>
                                <a:pt x="542626" y="232784"/>
                              </a:cubicBezTo>
                              <a:cubicBezTo>
                                <a:pt x="520642" y="272561"/>
                                <a:pt x="487952" y="306012"/>
                                <a:pt x="453205" y="33397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7E6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30" name="任意多边形: 形状 129">
                          <a:extLst>
                            <a:ext uri="{FF2B5EF4-FFF2-40B4-BE49-F238E27FC236}">
                              <a16:creationId xmlns:a16="http://schemas.microsoft.com/office/drawing/2014/main" id="{1EF1AA54-1113-88AB-8A37-538FEF8AEC3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101790" y="3292965"/>
                          <a:ext cx="383100" cy="440320"/>
                        </a:xfrm>
                        <a:custGeom>
                          <a:avLst/>
                          <a:gdLst>
                            <a:gd name="connsiteX0" fmla="*/ 383101 w 383100"/>
                            <a:gd name="connsiteY0" fmla="*/ 274719 h 440320"/>
                            <a:gd name="connsiteX1" fmla="*/ 330637 w 383100"/>
                            <a:gd name="connsiteY1" fmla="*/ 306189 h 440320"/>
                            <a:gd name="connsiteX2" fmla="*/ 116515 w 383100"/>
                            <a:gd name="connsiteY2" fmla="*/ 421899 h 440320"/>
                            <a:gd name="connsiteX3" fmla="*/ 68776 w 383100"/>
                            <a:gd name="connsiteY3" fmla="*/ 439768 h 440320"/>
                            <a:gd name="connsiteX4" fmla="*/ 43 w 383100"/>
                            <a:gd name="connsiteY4" fmla="*/ 378084 h 440320"/>
                            <a:gd name="connsiteX5" fmla="*/ 39401 w 383100"/>
                            <a:gd name="connsiteY5" fmla="*/ 281729 h 440320"/>
                            <a:gd name="connsiteX6" fmla="*/ 101084 w 383100"/>
                            <a:gd name="connsiteY6" fmla="*/ 183622 h 440320"/>
                            <a:gd name="connsiteX7" fmla="*/ 231273 w 383100"/>
                            <a:gd name="connsiteY7" fmla="*/ 4590 h 440320"/>
                            <a:gd name="connsiteX8" fmla="*/ 246208 w 383100"/>
                            <a:gd name="connsiteY8" fmla="*/ 18 h 440320"/>
                            <a:gd name="connsiteX9" fmla="*/ 202393 w 383100"/>
                            <a:gd name="connsiteY9" fmla="*/ 159123 h 440320"/>
                            <a:gd name="connsiteX10" fmla="*/ 197630 w 383100"/>
                            <a:gd name="connsiteY10" fmla="*/ 197376 h 440320"/>
                            <a:gd name="connsiteX11" fmla="*/ 227272 w 383100"/>
                            <a:gd name="connsiteY11" fmla="*/ 216997 h 440320"/>
                            <a:gd name="connsiteX12" fmla="*/ 242703 w 383100"/>
                            <a:gd name="connsiteY12" fmla="*/ 206901 h 440320"/>
                            <a:gd name="connsiteX13" fmla="*/ 326637 w 383100"/>
                            <a:gd name="connsiteY13" fmla="*/ 133063 h 440320"/>
                            <a:gd name="connsiteX14" fmla="*/ 360736 w 383100"/>
                            <a:gd name="connsiteY14" fmla="*/ 132263 h 440320"/>
                            <a:gd name="connsiteX15" fmla="*/ 317226 w 383100"/>
                            <a:gd name="connsiteY15" fmla="*/ 239095 h 440320"/>
                            <a:gd name="connsiteX16" fmla="*/ 267429 w 383100"/>
                            <a:gd name="connsiteY16" fmla="*/ 277424 h 440320"/>
                            <a:gd name="connsiteX17" fmla="*/ 262553 w 383100"/>
                            <a:gd name="connsiteY17" fmla="*/ 293083 h 440320"/>
                            <a:gd name="connsiteX18" fmla="*/ 286022 w 383100"/>
                            <a:gd name="connsiteY18" fmla="*/ 295369 h 440320"/>
                            <a:gd name="connsiteX19" fmla="*/ 344086 w 383100"/>
                            <a:gd name="connsiteY19" fmla="*/ 265803 h 440320"/>
                            <a:gd name="connsiteX20" fmla="*/ 383101 w 383100"/>
                            <a:gd name="connsiteY20" fmla="*/ 274719 h 44032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</a:cxnLst>
                          <a:rect l="l" t="t" r="r" b="b"/>
                          <a:pathLst>
                            <a:path w="383100" h="440320">
                              <a:moveTo>
                                <a:pt x="383101" y="274719"/>
                              </a:moveTo>
                              <a:cubicBezTo>
                                <a:pt x="365765" y="285653"/>
                                <a:pt x="348201" y="295978"/>
                                <a:pt x="330637" y="306189"/>
                              </a:cubicBezTo>
                              <a:cubicBezTo>
                                <a:pt x="259999" y="347185"/>
                                <a:pt x="188562" y="385780"/>
                                <a:pt x="116515" y="421899"/>
                              </a:cubicBezTo>
                              <a:cubicBezTo>
                                <a:pt x="100856" y="429748"/>
                                <a:pt x="84777" y="437634"/>
                                <a:pt x="68776" y="439768"/>
                              </a:cubicBezTo>
                              <a:cubicBezTo>
                                <a:pt x="32200" y="444645"/>
                                <a:pt x="1301" y="416679"/>
                                <a:pt x="43" y="378084"/>
                              </a:cubicBezTo>
                              <a:cubicBezTo>
                                <a:pt x="-1099" y="343451"/>
                                <a:pt x="20732" y="312323"/>
                                <a:pt x="39401" y="281729"/>
                              </a:cubicBezTo>
                              <a:cubicBezTo>
                                <a:pt x="59518" y="248811"/>
                                <a:pt x="79977" y="216007"/>
                                <a:pt x="101084" y="183622"/>
                              </a:cubicBezTo>
                              <a:cubicBezTo>
                                <a:pt x="141356" y="121785"/>
                                <a:pt x="184104" y="61283"/>
                                <a:pt x="231273" y="4590"/>
                              </a:cubicBezTo>
                              <a:cubicBezTo>
                                <a:pt x="236187" y="1808"/>
                                <a:pt x="241331" y="-211"/>
                                <a:pt x="246208" y="18"/>
                              </a:cubicBezTo>
                              <a:cubicBezTo>
                                <a:pt x="301262" y="2685"/>
                                <a:pt x="209022" y="143350"/>
                                <a:pt x="202393" y="159123"/>
                              </a:cubicBezTo>
                              <a:cubicBezTo>
                                <a:pt x="197325" y="171201"/>
                                <a:pt x="193858" y="184803"/>
                                <a:pt x="197630" y="197376"/>
                              </a:cubicBezTo>
                              <a:cubicBezTo>
                                <a:pt x="201402" y="209949"/>
                                <a:pt x="214584" y="220350"/>
                                <a:pt x="227272" y="216997"/>
                              </a:cubicBezTo>
                              <a:cubicBezTo>
                                <a:pt x="233292" y="215435"/>
                                <a:pt x="238206" y="211206"/>
                                <a:pt x="242703" y="206901"/>
                              </a:cubicBezTo>
                              <a:cubicBezTo>
                                <a:pt x="269867" y="180993"/>
                                <a:pt x="291928" y="147388"/>
                                <a:pt x="326637" y="133063"/>
                              </a:cubicBezTo>
                              <a:cubicBezTo>
                                <a:pt x="337533" y="128567"/>
                                <a:pt x="350525" y="126357"/>
                                <a:pt x="360736" y="132263"/>
                              </a:cubicBezTo>
                              <a:cubicBezTo>
                                <a:pt x="413504" y="162781"/>
                                <a:pt x="344924" y="224274"/>
                                <a:pt x="317226" y="239095"/>
                              </a:cubicBezTo>
                              <a:cubicBezTo>
                                <a:pt x="299090" y="248811"/>
                                <a:pt x="279698" y="259326"/>
                                <a:pt x="267429" y="277424"/>
                              </a:cubicBezTo>
                              <a:cubicBezTo>
                                <a:pt x="264152" y="282263"/>
                                <a:pt x="261333" y="288244"/>
                                <a:pt x="262553" y="293083"/>
                              </a:cubicBezTo>
                              <a:cubicBezTo>
                                <a:pt x="264762" y="301960"/>
                                <a:pt x="277069" y="299788"/>
                                <a:pt x="286022" y="295369"/>
                              </a:cubicBezTo>
                              <a:cubicBezTo>
                                <a:pt x="305491" y="285730"/>
                                <a:pt x="324122" y="271442"/>
                                <a:pt x="344086" y="265803"/>
                              </a:cubicBezTo>
                              <a:cubicBezTo>
                                <a:pt x="358793" y="261688"/>
                                <a:pt x="375100" y="264546"/>
                                <a:pt x="383101" y="27471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D58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31" name="图形 2">
                        <a:extLst>
                          <a:ext uri="{FF2B5EF4-FFF2-40B4-BE49-F238E27FC236}">
                            <a16:creationId xmlns:a16="http://schemas.microsoft.com/office/drawing/2014/main" id="{9A05F8ED-0A66-63B0-82BB-6D74B146EF88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927061" y="3022588"/>
                        <a:ext cx="407142" cy="732824"/>
                        <a:chOff x="9927061" y="3022588"/>
                        <a:chExt cx="407142" cy="732824"/>
                      </a:xfrm>
                    </p:grpSpPr>
                    <p:sp>
                      <p:nvSpPr>
                        <p:cNvPr id="132" name="任意多边形: 形状 131">
                          <a:extLst>
                            <a:ext uri="{FF2B5EF4-FFF2-40B4-BE49-F238E27FC236}">
                              <a16:creationId xmlns:a16="http://schemas.microsoft.com/office/drawing/2014/main" id="{8C036424-E24E-77D0-9E43-049A57AE51D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927061" y="3022588"/>
                          <a:ext cx="407142" cy="732824"/>
                        </a:xfrm>
                        <a:custGeom>
                          <a:avLst/>
                          <a:gdLst>
                            <a:gd name="connsiteX0" fmla="*/ 402877 w 407142"/>
                            <a:gd name="connsiteY0" fmla="*/ 250354 h 732824"/>
                            <a:gd name="connsiteX1" fmla="*/ 383027 w 407142"/>
                            <a:gd name="connsiteY1" fmla="*/ 340308 h 732824"/>
                            <a:gd name="connsiteX2" fmla="*/ 363254 w 407142"/>
                            <a:gd name="connsiteY2" fmla="*/ 403821 h 732824"/>
                            <a:gd name="connsiteX3" fmla="*/ 271242 w 407142"/>
                            <a:gd name="connsiteY3" fmla="*/ 654252 h 732824"/>
                            <a:gd name="connsiteX4" fmla="*/ 243619 w 407142"/>
                            <a:gd name="connsiteY4" fmla="*/ 704582 h 732824"/>
                            <a:gd name="connsiteX5" fmla="*/ 125929 w 407142"/>
                            <a:gd name="connsiteY5" fmla="*/ 716470 h 732824"/>
                            <a:gd name="connsiteX6" fmla="*/ 75903 w 407142"/>
                            <a:gd name="connsiteY6" fmla="*/ 618400 h 732824"/>
                            <a:gd name="connsiteX7" fmla="*/ 44623 w 407142"/>
                            <a:gd name="connsiteY7" fmla="*/ 501395 h 732824"/>
                            <a:gd name="connsiteX8" fmla="*/ 3627 w 407142"/>
                            <a:gd name="connsiteY8" fmla="*/ 273824 h 732824"/>
                            <a:gd name="connsiteX9" fmla="*/ 2331 w 407142"/>
                            <a:gd name="connsiteY9" fmla="*/ 259574 h 732824"/>
                            <a:gd name="connsiteX10" fmla="*/ 30030 w 407142"/>
                            <a:gd name="connsiteY10" fmla="*/ 90639 h 732824"/>
                            <a:gd name="connsiteX11" fmla="*/ 191041 w 407142"/>
                            <a:gd name="connsiteY11" fmla="*/ 6743 h 732824"/>
                            <a:gd name="connsiteX12" fmla="*/ 302294 w 407142"/>
                            <a:gd name="connsiteY12" fmla="*/ 8076 h 732824"/>
                            <a:gd name="connsiteX13" fmla="*/ 394076 w 407142"/>
                            <a:gd name="connsiteY13" fmla="*/ 109155 h 732824"/>
                            <a:gd name="connsiteX14" fmla="*/ 402877 w 407142"/>
                            <a:gd name="connsiteY14" fmla="*/ 250354 h 73282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407142" h="732824">
                              <a:moveTo>
                                <a:pt x="402877" y="250354"/>
                              </a:moveTo>
                              <a:cubicBezTo>
                                <a:pt x="398533" y="280872"/>
                                <a:pt x="391409" y="310781"/>
                                <a:pt x="383027" y="340308"/>
                              </a:cubicBezTo>
                              <a:cubicBezTo>
                                <a:pt x="376969" y="361644"/>
                                <a:pt x="370187" y="382790"/>
                                <a:pt x="363254" y="403821"/>
                              </a:cubicBezTo>
                              <a:cubicBezTo>
                                <a:pt x="335402" y="488403"/>
                                <a:pt x="304694" y="571956"/>
                                <a:pt x="271242" y="654252"/>
                              </a:cubicBezTo>
                              <a:cubicBezTo>
                                <a:pt x="263965" y="672159"/>
                                <a:pt x="256345" y="690371"/>
                                <a:pt x="243619" y="704582"/>
                              </a:cubicBezTo>
                              <a:cubicBezTo>
                                <a:pt x="214626" y="737044"/>
                                <a:pt x="161513" y="742225"/>
                                <a:pt x="125929" y="716470"/>
                              </a:cubicBezTo>
                              <a:cubicBezTo>
                                <a:pt x="94000" y="693381"/>
                                <a:pt x="86113" y="654481"/>
                                <a:pt x="75903" y="618400"/>
                              </a:cubicBezTo>
                              <a:cubicBezTo>
                                <a:pt x="64892" y="579576"/>
                                <a:pt x="54262" y="540600"/>
                                <a:pt x="44623" y="501395"/>
                              </a:cubicBezTo>
                              <a:cubicBezTo>
                                <a:pt x="26182" y="426529"/>
                                <a:pt x="11209" y="350595"/>
                                <a:pt x="3627" y="273824"/>
                              </a:cubicBezTo>
                              <a:cubicBezTo>
                                <a:pt x="3170" y="269061"/>
                                <a:pt x="2713" y="264299"/>
                                <a:pt x="2331" y="259574"/>
                              </a:cubicBezTo>
                              <a:cubicBezTo>
                                <a:pt x="-2697" y="201205"/>
                                <a:pt x="-2088" y="138150"/>
                                <a:pt x="30030" y="90639"/>
                              </a:cubicBezTo>
                              <a:cubicBezTo>
                                <a:pt x="65463" y="38289"/>
                                <a:pt x="130195" y="18020"/>
                                <a:pt x="191041" y="6743"/>
                              </a:cubicBezTo>
                              <a:cubicBezTo>
                                <a:pt x="227884" y="-77"/>
                                <a:pt x="266670" y="-4725"/>
                                <a:pt x="302294" y="8076"/>
                              </a:cubicBezTo>
                              <a:cubicBezTo>
                                <a:pt x="345727" y="23659"/>
                                <a:pt x="378569" y="64121"/>
                                <a:pt x="394076" y="109155"/>
                              </a:cubicBezTo>
                              <a:cubicBezTo>
                                <a:pt x="409583" y="154190"/>
                                <a:pt x="409583" y="203415"/>
                                <a:pt x="402877" y="25035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7E6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33" name="任意多边形: 形状 132">
                          <a:extLst>
                            <a:ext uri="{FF2B5EF4-FFF2-40B4-BE49-F238E27FC236}">
                              <a16:creationId xmlns:a16="http://schemas.microsoft.com/office/drawing/2014/main" id="{5070E2CD-1DC8-8A56-C9C1-0D3D757B72E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930650" y="3276838"/>
                          <a:ext cx="379400" cy="478575"/>
                        </a:xfrm>
                        <a:custGeom>
                          <a:avLst/>
                          <a:gdLst>
                            <a:gd name="connsiteX0" fmla="*/ 379400 w 379400"/>
                            <a:gd name="connsiteY0" fmla="*/ 86058 h 478575"/>
                            <a:gd name="connsiteX1" fmla="*/ 359626 w 379400"/>
                            <a:gd name="connsiteY1" fmla="*/ 149571 h 478575"/>
                            <a:gd name="connsiteX2" fmla="*/ 267614 w 379400"/>
                            <a:gd name="connsiteY2" fmla="*/ 400002 h 478575"/>
                            <a:gd name="connsiteX3" fmla="*/ 239992 w 379400"/>
                            <a:gd name="connsiteY3" fmla="*/ 450332 h 478575"/>
                            <a:gd name="connsiteX4" fmla="*/ 122301 w 379400"/>
                            <a:gd name="connsiteY4" fmla="*/ 462220 h 478575"/>
                            <a:gd name="connsiteX5" fmla="*/ 72276 w 379400"/>
                            <a:gd name="connsiteY5" fmla="*/ 364150 h 478575"/>
                            <a:gd name="connsiteX6" fmla="*/ 40996 w 379400"/>
                            <a:gd name="connsiteY6" fmla="*/ 247145 h 478575"/>
                            <a:gd name="connsiteX7" fmla="*/ 0 w 379400"/>
                            <a:gd name="connsiteY7" fmla="*/ 19574 h 478575"/>
                            <a:gd name="connsiteX8" fmla="*/ 9563 w 379400"/>
                            <a:gd name="connsiteY8" fmla="*/ 4524 h 478575"/>
                            <a:gd name="connsiteX9" fmla="*/ 54178 w 379400"/>
                            <a:gd name="connsiteY9" fmla="*/ 18355 h 478575"/>
                            <a:gd name="connsiteX10" fmla="*/ 91135 w 379400"/>
                            <a:gd name="connsiteY10" fmla="*/ 189843 h 478575"/>
                            <a:gd name="connsiteX11" fmla="*/ 101879 w 379400"/>
                            <a:gd name="connsiteY11" fmla="*/ 200625 h 478575"/>
                            <a:gd name="connsiteX12" fmla="*/ 134074 w 379400"/>
                            <a:gd name="connsiteY12" fmla="*/ 177803 h 478575"/>
                            <a:gd name="connsiteX13" fmla="*/ 140132 w 379400"/>
                            <a:gd name="connsiteY13" fmla="*/ 131778 h 478575"/>
                            <a:gd name="connsiteX14" fmla="*/ 174613 w 379400"/>
                            <a:gd name="connsiteY14" fmla="*/ 115243 h 478575"/>
                            <a:gd name="connsiteX15" fmla="*/ 181661 w 379400"/>
                            <a:gd name="connsiteY15" fmla="*/ 151476 h 478575"/>
                            <a:gd name="connsiteX16" fmla="*/ 201892 w 379400"/>
                            <a:gd name="connsiteY16" fmla="*/ 176470 h 478575"/>
                            <a:gd name="connsiteX17" fmla="*/ 210693 w 379400"/>
                            <a:gd name="connsiteY17" fmla="*/ 167211 h 478575"/>
                            <a:gd name="connsiteX18" fmla="*/ 220294 w 379400"/>
                            <a:gd name="connsiteY18" fmla="*/ 102784 h 478575"/>
                            <a:gd name="connsiteX19" fmla="*/ 234391 w 379400"/>
                            <a:gd name="connsiteY19" fmla="*/ 34928 h 478575"/>
                            <a:gd name="connsiteX20" fmla="*/ 246888 w 379400"/>
                            <a:gd name="connsiteY20" fmla="*/ 20031 h 478575"/>
                            <a:gd name="connsiteX21" fmla="*/ 297218 w 379400"/>
                            <a:gd name="connsiteY21" fmla="*/ 47577 h 478575"/>
                            <a:gd name="connsiteX22" fmla="*/ 287464 w 379400"/>
                            <a:gd name="connsiteY22" fmla="*/ 113833 h 478575"/>
                            <a:gd name="connsiteX23" fmla="*/ 276225 w 379400"/>
                            <a:gd name="connsiteY23" fmla="*/ 180013 h 478575"/>
                            <a:gd name="connsiteX24" fmla="*/ 285788 w 379400"/>
                            <a:gd name="connsiteY24" fmla="*/ 194719 h 478575"/>
                            <a:gd name="connsiteX25" fmla="*/ 309257 w 379400"/>
                            <a:gd name="connsiteY25" fmla="*/ 177651 h 478575"/>
                            <a:gd name="connsiteX26" fmla="*/ 335814 w 379400"/>
                            <a:gd name="connsiteY26" fmla="*/ 111014 h 478575"/>
                            <a:gd name="connsiteX27" fmla="*/ 379400 w 379400"/>
                            <a:gd name="connsiteY27" fmla="*/ 86058 h 47857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</a:cxnLst>
                          <a:rect l="l" t="t" r="r" b="b"/>
                          <a:pathLst>
                            <a:path w="379400" h="478575">
                              <a:moveTo>
                                <a:pt x="379400" y="86058"/>
                              </a:moveTo>
                              <a:cubicBezTo>
                                <a:pt x="373342" y="107394"/>
                                <a:pt x="366560" y="128540"/>
                                <a:pt x="359626" y="149571"/>
                              </a:cubicBezTo>
                              <a:cubicBezTo>
                                <a:pt x="331775" y="234153"/>
                                <a:pt x="301066" y="317706"/>
                                <a:pt x="267614" y="400002"/>
                              </a:cubicBezTo>
                              <a:cubicBezTo>
                                <a:pt x="260338" y="417909"/>
                                <a:pt x="252718" y="436121"/>
                                <a:pt x="239992" y="450332"/>
                              </a:cubicBezTo>
                              <a:cubicBezTo>
                                <a:pt x="210998" y="482794"/>
                                <a:pt x="157886" y="487975"/>
                                <a:pt x="122301" y="462220"/>
                              </a:cubicBezTo>
                              <a:cubicBezTo>
                                <a:pt x="90373" y="439131"/>
                                <a:pt x="82487" y="400231"/>
                                <a:pt x="72276" y="364150"/>
                              </a:cubicBezTo>
                              <a:cubicBezTo>
                                <a:pt x="61265" y="325326"/>
                                <a:pt x="50635" y="286350"/>
                                <a:pt x="40996" y="247145"/>
                              </a:cubicBezTo>
                              <a:cubicBezTo>
                                <a:pt x="22555" y="172279"/>
                                <a:pt x="7582" y="96345"/>
                                <a:pt x="0" y="19574"/>
                              </a:cubicBezTo>
                              <a:cubicBezTo>
                                <a:pt x="2019" y="13744"/>
                                <a:pt x="4877" y="8220"/>
                                <a:pt x="9563" y="4524"/>
                              </a:cubicBezTo>
                              <a:cubicBezTo>
                                <a:pt x="23127" y="-6296"/>
                                <a:pt x="43739" y="3877"/>
                                <a:pt x="54178" y="18355"/>
                              </a:cubicBezTo>
                              <a:cubicBezTo>
                                <a:pt x="88735" y="66094"/>
                                <a:pt x="59208" y="140122"/>
                                <a:pt x="91135" y="189843"/>
                              </a:cubicBezTo>
                              <a:cubicBezTo>
                                <a:pt x="93954" y="194186"/>
                                <a:pt x="97346" y="198377"/>
                                <a:pt x="101879" y="200625"/>
                              </a:cubicBezTo>
                              <a:cubicBezTo>
                                <a:pt x="115481" y="207292"/>
                                <a:pt x="130416" y="192814"/>
                                <a:pt x="134074" y="177803"/>
                              </a:cubicBezTo>
                              <a:cubicBezTo>
                                <a:pt x="137732" y="162792"/>
                                <a:pt x="135255" y="146409"/>
                                <a:pt x="140132" y="131778"/>
                              </a:cubicBezTo>
                              <a:cubicBezTo>
                                <a:pt x="144971" y="117148"/>
                                <a:pt x="162954" y="105299"/>
                                <a:pt x="174613" y="115243"/>
                              </a:cubicBezTo>
                              <a:cubicBezTo>
                                <a:pt x="184176" y="123396"/>
                                <a:pt x="181775" y="138712"/>
                                <a:pt x="181661" y="151476"/>
                              </a:cubicBezTo>
                              <a:cubicBezTo>
                                <a:pt x="181509" y="164278"/>
                                <a:pt x="190462" y="180813"/>
                                <a:pt x="201892" y="176470"/>
                              </a:cubicBezTo>
                              <a:cubicBezTo>
                                <a:pt x="205893" y="174946"/>
                                <a:pt x="208674" y="171097"/>
                                <a:pt x="210693" y="167211"/>
                              </a:cubicBezTo>
                              <a:cubicBezTo>
                                <a:pt x="220866" y="148085"/>
                                <a:pt x="219875" y="124806"/>
                                <a:pt x="220294" y="102784"/>
                              </a:cubicBezTo>
                              <a:cubicBezTo>
                                <a:pt x="220751" y="79353"/>
                                <a:pt x="223381" y="55197"/>
                                <a:pt x="234391" y="34928"/>
                              </a:cubicBezTo>
                              <a:cubicBezTo>
                                <a:pt x="237554" y="29137"/>
                                <a:pt x="241478" y="23574"/>
                                <a:pt x="246888" y="20031"/>
                              </a:cubicBezTo>
                              <a:cubicBezTo>
                                <a:pt x="265253" y="7915"/>
                                <a:pt x="291351" y="25479"/>
                                <a:pt x="297218" y="47577"/>
                              </a:cubicBezTo>
                              <a:cubicBezTo>
                                <a:pt x="303124" y="69637"/>
                                <a:pt x="295351" y="92688"/>
                                <a:pt x="287464" y="113833"/>
                              </a:cubicBezTo>
                              <a:cubicBezTo>
                                <a:pt x="279578" y="134979"/>
                                <a:pt x="271310" y="157686"/>
                                <a:pt x="276225" y="180013"/>
                              </a:cubicBezTo>
                              <a:cubicBezTo>
                                <a:pt x="277559" y="185995"/>
                                <a:pt x="280302" y="192357"/>
                                <a:pt x="285788" y="194719"/>
                              </a:cubicBezTo>
                              <a:cubicBezTo>
                                <a:pt x="295695" y="199139"/>
                                <a:pt x="305029" y="187823"/>
                                <a:pt x="309257" y="177651"/>
                              </a:cubicBezTo>
                              <a:cubicBezTo>
                                <a:pt x="318402" y="155515"/>
                                <a:pt x="322669" y="130788"/>
                                <a:pt x="335814" y="111014"/>
                              </a:cubicBezTo>
                              <a:cubicBezTo>
                                <a:pt x="345605" y="96345"/>
                                <a:pt x="363055" y="85372"/>
                                <a:pt x="379400" y="8605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E298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sp>
                    <p:nvSpPr>
                      <p:cNvPr id="134" name="任意多边形: 形状 133">
                        <a:extLst>
                          <a:ext uri="{FF2B5EF4-FFF2-40B4-BE49-F238E27FC236}">
                            <a16:creationId xmlns:a16="http://schemas.microsoft.com/office/drawing/2014/main" id="{5375781E-923B-F3CC-9A8B-BA143D663107}"/>
                          </a:ext>
                        </a:extLst>
                      </p:cNvPr>
                      <p:cNvSpPr/>
                      <p:nvPr/>
                    </p:nvSpPr>
                    <p:spPr>
                      <a:xfrm rot="-2742541">
                        <a:off x="10157384" y="3036031"/>
                        <a:ext cx="122376" cy="219150"/>
                      </a:xfrm>
                      <a:custGeom>
                        <a:avLst/>
                        <a:gdLst>
                          <a:gd name="connsiteX0" fmla="*/ 122377 w 122376"/>
                          <a:gd name="connsiteY0" fmla="*/ 109575 h 219150"/>
                          <a:gd name="connsiteX1" fmla="*/ 61188 w 122376"/>
                          <a:gd name="connsiteY1" fmla="*/ 219151 h 219150"/>
                          <a:gd name="connsiteX2" fmla="*/ 0 w 122376"/>
                          <a:gd name="connsiteY2" fmla="*/ 109575 h 219150"/>
                          <a:gd name="connsiteX3" fmla="*/ 61188 w 122376"/>
                          <a:gd name="connsiteY3" fmla="*/ 0 h 219150"/>
                          <a:gd name="connsiteX4" fmla="*/ 122377 w 122376"/>
                          <a:gd name="connsiteY4" fmla="*/ 109575 h 21915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22376" h="219150">
                            <a:moveTo>
                              <a:pt x="122377" y="109575"/>
                            </a:moveTo>
                            <a:cubicBezTo>
                              <a:pt x="122377" y="170092"/>
                              <a:pt x="94983" y="219151"/>
                              <a:pt x="61188" y="219151"/>
                            </a:cubicBezTo>
                            <a:cubicBezTo>
                              <a:pt x="27395" y="219151"/>
                              <a:pt x="0" y="170092"/>
                              <a:pt x="0" y="109575"/>
                            </a:cubicBezTo>
                            <a:cubicBezTo>
                              <a:pt x="0" y="49058"/>
                              <a:pt x="27394" y="0"/>
                              <a:pt x="61188" y="0"/>
                            </a:cubicBezTo>
                            <a:cubicBezTo>
                              <a:pt x="94982" y="0"/>
                              <a:pt x="122377" y="49058"/>
                              <a:pt x="122377" y="109575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5" name="任意多边形: 形状 134">
                        <a:extLst>
                          <a:ext uri="{FF2B5EF4-FFF2-40B4-BE49-F238E27FC236}">
                            <a16:creationId xmlns:a16="http://schemas.microsoft.com/office/drawing/2014/main" id="{E3D7F4EF-CFE0-88EA-11F1-2520123CF447}"/>
                          </a:ext>
                        </a:extLst>
                      </p:cNvPr>
                      <p:cNvSpPr/>
                      <p:nvPr/>
                    </p:nvSpPr>
                    <p:spPr>
                      <a:xfrm rot="-1536403">
                        <a:off x="10362582" y="3209378"/>
                        <a:ext cx="193932" cy="108358"/>
                      </a:xfrm>
                      <a:custGeom>
                        <a:avLst/>
                        <a:gdLst>
                          <a:gd name="connsiteX0" fmla="*/ 193933 w 193932"/>
                          <a:gd name="connsiteY0" fmla="*/ 54179 h 108358"/>
                          <a:gd name="connsiteX1" fmla="*/ 96966 w 193932"/>
                          <a:gd name="connsiteY1" fmla="*/ 108358 h 108358"/>
                          <a:gd name="connsiteX2" fmla="*/ 0 w 193932"/>
                          <a:gd name="connsiteY2" fmla="*/ 54179 h 108358"/>
                          <a:gd name="connsiteX3" fmla="*/ 96966 w 193932"/>
                          <a:gd name="connsiteY3" fmla="*/ 0 h 108358"/>
                          <a:gd name="connsiteX4" fmla="*/ 193933 w 193932"/>
                          <a:gd name="connsiteY4" fmla="*/ 54179 h 10835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93932" h="108358">
                            <a:moveTo>
                              <a:pt x="193933" y="54179"/>
                            </a:moveTo>
                            <a:cubicBezTo>
                              <a:pt x="193933" y="84102"/>
                              <a:pt x="150520" y="108358"/>
                              <a:pt x="96966" y="108358"/>
                            </a:cubicBezTo>
                            <a:cubicBezTo>
                              <a:pt x="43413" y="108358"/>
                              <a:pt x="0" y="84101"/>
                              <a:pt x="0" y="54179"/>
                            </a:cubicBezTo>
                            <a:cubicBezTo>
                              <a:pt x="0" y="24257"/>
                              <a:pt x="43413" y="0"/>
                              <a:pt x="96966" y="0"/>
                            </a:cubicBezTo>
                            <a:cubicBezTo>
                              <a:pt x="150520" y="0"/>
                              <a:pt x="193933" y="24257"/>
                              <a:pt x="193933" y="5417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6" name="任意多边形: 形状 135">
                        <a:extLst>
                          <a:ext uri="{FF2B5EF4-FFF2-40B4-BE49-F238E27FC236}">
                            <a16:creationId xmlns:a16="http://schemas.microsoft.com/office/drawing/2014/main" id="{9DAD9A27-A4ED-9B07-2FCE-4E833A7CD3C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51052" y="3262120"/>
                        <a:ext cx="178539" cy="132299"/>
                      </a:xfrm>
                      <a:custGeom>
                        <a:avLst/>
                        <a:gdLst>
                          <a:gd name="connsiteX0" fmla="*/ 3755 w 178539"/>
                          <a:gd name="connsiteY0" fmla="*/ 20385 h 132299"/>
                          <a:gd name="connsiteX1" fmla="*/ 114816 w 178539"/>
                          <a:gd name="connsiteY1" fmla="*/ 18366 h 132299"/>
                          <a:gd name="connsiteX2" fmla="*/ 174785 w 178539"/>
                          <a:gd name="connsiteY2" fmla="*/ 111901 h 132299"/>
                          <a:gd name="connsiteX3" fmla="*/ 63724 w 178539"/>
                          <a:gd name="connsiteY3" fmla="*/ 113920 h 132299"/>
                          <a:gd name="connsiteX4" fmla="*/ 3755 w 178539"/>
                          <a:gd name="connsiteY4" fmla="*/ 20385 h 13229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78539" h="132299">
                            <a:moveTo>
                              <a:pt x="3755" y="20385"/>
                            </a:moveTo>
                            <a:cubicBezTo>
                              <a:pt x="17851" y="-5980"/>
                              <a:pt x="67610" y="-6895"/>
                              <a:pt x="114816" y="18366"/>
                            </a:cubicBezTo>
                            <a:cubicBezTo>
                              <a:pt x="162060" y="43626"/>
                              <a:pt x="188882" y="85498"/>
                              <a:pt x="174785" y="111901"/>
                            </a:cubicBezTo>
                            <a:cubicBezTo>
                              <a:pt x="160688" y="138304"/>
                              <a:pt x="110929" y="139181"/>
                              <a:pt x="63724" y="113920"/>
                            </a:cubicBezTo>
                            <a:cubicBezTo>
                              <a:pt x="16479" y="88622"/>
                              <a:pt x="-10342" y="46750"/>
                              <a:pt x="3755" y="20385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</p:grpSp>
          </p:grpSp>
        </p:grpSp>
        <p:grpSp>
          <p:nvGrpSpPr>
            <p:cNvPr id="137" name="图形 2">
              <a:extLst>
                <a:ext uri="{FF2B5EF4-FFF2-40B4-BE49-F238E27FC236}">
                  <a16:creationId xmlns:a16="http://schemas.microsoft.com/office/drawing/2014/main" id="{D7C6F149-4711-B330-A355-F1A8B4B243C3}"/>
                </a:ext>
              </a:extLst>
            </p:cNvPr>
            <p:cNvGrpSpPr/>
            <p:nvPr/>
          </p:nvGrpSpPr>
          <p:grpSpPr>
            <a:xfrm>
              <a:off x="8036966" y="5215928"/>
              <a:ext cx="2631033" cy="1642071"/>
              <a:chOff x="8036966" y="5215928"/>
              <a:chExt cx="2631033" cy="1642071"/>
            </a:xfrm>
          </p:grpSpPr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D2F38438-E2E4-08D1-6740-5DCAC57EDA91}"/>
                  </a:ext>
                </a:extLst>
              </p:cNvPr>
              <p:cNvSpPr/>
              <p:nvPr/>
            </p:nvSpPr>
            <p:spPr>
              <a:xfrm>
                <a:off x="8036966" y="5215928"/>
                <a:ext cx="2631033" cy="1642071"/>
              </a:xfrm>
              <a:custGeom>
                <a:avLst/>
                <a:gdLst>
                  <a:gd name="connsiteX0" fmla="*/ 2631034 w 2631033"/>
                  <a:gd name="connsiteY0" fmla="*/ 7239 h 1642071"/>
                  <a:gd name="connsiteX1" fmla="*/ 2631034 w 2631033"/>
                  <a:gd name="connsiteY1" fmla="*/ 1592047 h 1642071"/>
                  <a:gd name="connsiteX2" fmla="*/ 2564016 w 2631033"/>
                  <a:gd name="connsiteY2" fmla="*/ 1642072 h 1642071"/>
                  <a:gd name="connsiteX3" fmla="*/ 0 w 2631033"/>
                  <a:gd name="connsiteY3" fmla="*/ 1642072 h 1642071"/>
                  <a:gd name="connsiteX4" fmla="*/ 104166 w 2631033"/>
                  <a:gd name="connsiteY4" fmla="*/ 1448448 h 1642071"/>
                  <a:gd name="connsiteX5" fmla="*/ 337757 w 2631033"/>
                  <a:gd name="connsiteY5" fmla="*/ 1286980 h 1642071"/>
                  <a:gd name="connsiteX6" fmla="*/ 645605 w 2631033"/>
                  <a:gd name="connsiteY6" fmla="*/ 1221791 h 1642071"/>
                  <a:gd name="connsiteX7" fmla="*/ 699021 w 2631033"/>
                  <a:gd name="connsiteY7" fmla="*/ 1220762 h 1642071"/>
                  <a:gd name="connsiteX8" fmla="*/ 742607 w 2631033"/>
                  <a:gd name="connsiteY8" fmla="*/ 1221333 h 1642071"/>
                  <a:gd name="connsiteX9" fmla="*/ 747370 w 2631033"/>
                  <a:gd name="connsiteY9" fmla="*/ 1184758 h 1642071"/>
                  <a:gd name="connsiteX10" fmla="*/ 921106 w 2631033"/>
                  <a:gd name="connsiteY10" fmla="*/ 940156 h 1642071"/>
                  <a:gd name="connsiteX11" fmla="*/ 1061238 w 2631033"/>
                  <a:gd name="connsiteY11" fmla="*/ 895121 h 1642071"/>
                  <a:gd name="connsiteX12" fmla="*/ 1064590 w 2631033"/>
                  <a:gd name="connsiteY12" fmla="*/ 547459 h 1642071"/>
                  <a:gd name="connsiteX13" fmla="*/ 1085165 w 2631033"/>
                  <a:gd name="connsiteY13" fmla="*/ 467716 h 1642071"/>
                  <a:gd name="connsiteX14" fmla="*/ 1293648 w 2631033"/>
                  <a:gd name="connsiteY14" fmla="*/ 149847 h 1642071"/>
                  <a:gd name="connsiteX15" fmla="*/ 1459688 w 2631033"/>
                  <a:gd name="connsiteY15" fmla="*/ 44615 h 1642071"/>
                  <a:gd name="connsiteX16" fmla="*/ 1652816 w 2631033"/>
                  <a:gd name="connsiteY16" fmla="*/ 419 h 1642071"/>
                  <a:gd name="connsiteX17" fmla="*/ 1673581 w 2631033"/>
                  <a:gd name="connsiteY17" fmla="*/ 0 h 1642071"/>
                  <a:gd name="connsiteX18" fmla="*/ 1710728 w 2631033"/>
                  <a:gd name="connsiteY18" fmla="*/ 1295 h 1642071"/>
                  <a:gd name="connsiteX19" fmla="*/ 2103730 w 2631033"/>
                  <a:gd name="connsiteY19" fmla="*/ 208864 h 1642071"/>
                  <a:gd name="connsiteX20" fmla="*/ 2182178 w 2631033"/>
                  <a:gd name="connsiteY20" fmla="*/ 319430 h 1642071"/>
                  <a:gd name="connsiteX21" fmla="*/ 2256092 w 2631033"/>
                  <a:gd name="connsiteY21" fmla="*/ 304228 h 1642071"/>
                  <a:gd name="connsiteX22" fmla="*/ 2264627 w 2631033"/>
                  <a:gd name="connsiteY22" fmla="*/ 303733 h 1642071"/>
                  <a:gd name="connsiteX23" fmla="*/ 2275866 w 2631033"/>
                  <a:gd name="connsiteY23" fmla="*/ 303505 h 1642071"/>
                  <a:gd name="connsiteX24" fmla="*/ 2334997 w 2631033"/>
                  <a:gd name="connsiteY24" fmla="*/ 309677 h 1642071"/>
                  <a:gd name="connsiteX25" fmla="*/ 2444763 w 2631033"/>
                  <a:gd name="connsiteY25" fmla="*/ 142303 h 1642071"/>
                  <a:gd name="connsiteX26" fmla="*/ 2631034 w 2631033"/>
                  <a:gd name="connsiteY26" fmla="*/ 7239 h 1642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631033" h="1642071">
                    <a:moveTo>
                      <a:pt x="2631034" y="7239"/>
                    </a:moveTo>
                    <a:lnTo>
                      <a:pt x="2631034" y="1592047"/>
                    </a:lnTo>
                    <a:cubicBezTo>
                      <a:pt x="2608974" y="1609077"/>
                      <a:pt x="2586648" y="1625765"/>
                      <a:pt x="2564016" y="1642072"/>
                    </a:cubicBezTo>
                    <a:lnTo>
                      <a:pt x="0" y="1642072"/>
                    </a:lnTo>
                    <a:cubicBezTo>
                      <a:pt x="15812" y="1573263"/>
                      <a:pt x="50940" y="1507617"/>
                      <a:pt x="104166" y="1448448"/>
                    </a:cubicBezTo>
                    <a:cubicBezTo>
                      <a:pt x="163754" y="1382268"/>
                      <a:pt x="246736" y="1324928"/>
                      <a:pt x="337757" y="1286980"/>
                    </a:cubicBezTo>
                    <a:cubicBezTo>
                      <a:pt x="433312" y="1247089"/>
                      <a:pt x="531114" y="1226401"/>
                      <a:pt x="645605" y="1221791"/>
                    </a:cubicBezTo>
                    <a:cubicBezTo>
                      <a:pt x="662940" y="1221105"/>
                      <a:pt x="680390" y="1220762"/>
                      <a:pt x="699021" y="1220762"/>
                    </a:cubicBezTo>
                    <a:cubicBezTo>
                      <a:pt x="713728" y="1220762"/>
                      <a:pt x="728282" y="1220991"/>
                      <a:pt x="742607" y="1221333"/>
                    </a:cubicBezTo>
                    <a:cubicBezTo>
                      <a:pt x="743598" y="1208989"/>
                      <a:pt x="745198" y="1196759"/>
                      <a:pt x="747370" y="1184758"/>
                    </a:cubicBezTo>
                    <a:cubicBezTo>
                      <a:pt x="766458" y="1079030"/>
                      <a:pt x="826542" y="994448"/>
                      <a:pt x="921106" y="940156"/>
                    </a:cubicBezTo>
                    <a:cubicBezTo>
                      <a:pt x="963397" y="915924"/>
                      <a:pt x="1011365" y="900532"/>
                      <a:pt x="1061238" y="895121"/>
                    </a:cubicBezTo>
                    <a:cubicBezTo>
                      <a:pt x="1041388" y="771868"/>
                      <a:pt x="1042493" y="655511"/>
                      <a:pt x="1064590" y="547459"/>
                    </a:cubicBezTo>
                    <a:cubicBezTo>
                      <a:pt x="1070115" y="520332"/>
                      <a:pt x="1076973" y="493776"/>
                      <a:pt x="1085165" y="467716"/>
                    </a:cubicBezTo>
                    <a:cubicBezTo>
                      <a:pt x="1123150" y="346710"/>
                      <a:pt x="1197179" y="233820"/>
                      <a:pt x="1293648" y="149847"/>
                    </a:cubicBezTo>
                    <a:cubicBezTo>
                      <a:pt x="1345273" y="104928"/>
                      <a:pt x="1401166" y="69571"/>
                      <a:pt x="1459688" y="44615"/>
                    </a:cubicBezTo>
                    <a:cubicBezTo>
                      <a:pt x="1521676" y="18059"/>
                      <a:pt x="1586636" y="3086"/>
                      <a:pt x="1652816" y="419"/>
                    </a:cubicBezTo>
                    <a:cubicBezTo>
                      <a:pt x="1659751" y="153"/>
                      <a:pt x="1666723" y="0"/>
                      <a:pt x="1673581" y="0"/>
                    </a:cubicBezTo>
                    <a:cubicBezTo>
                      <a:pt x="1685963" y="0"/>
                      <a:pt x="1698422" y="457"/>
                      <a:pt x="1710728" y="1295"/>
                    </a:cubicBezTo>
                    <a:cubicBezTo>
                      <a:pt x="1858023" y="11887"/>
                      <a:pt x="1997545" y="85611"/>
                      <a:pt x="2103730" y="208864"/>
                    </a:cubicBezTo>
                    <a:cubicBezTo>
                      <a:pt x="2133105" y="243002"/>
                      <a:pt x="2159356" y="279997"/>
                      <a:pt x="2182178" y="319430"/>
                    </a:cubicBezTo>
                    <a:cubicBezTo>
                      <a:pt x="2206181" y="311125"/>
                      <a:pt x="2230984" y="305981"/>
                      <a:pt x="2256092" y="304228"/>
                    </a:cubicBezTo>
                    <a:cubicBezTo>
                      <a:pt x="2256473" y="304190"/>
                      <a:pt x="2264207" y="303733"/>
                      <a:pt x="2264627" y="303733"/>
                    </a:cubicBezTo>
                    <a:cubicBezTo>
                      <a:pt x="2268398" y="303581"/>
                      <a:pt x="2272132" y="303505"/>
                      <a:pt x="2275866" y="303505"/>
                    </a:cubicBezTo>
                    <a:cubicBezTo>
                      <a:pt x="2295601" y="303505"/>
                      <a:pt x="2315451" y="305600"/>
                      <a:pt x="2334997" y="309677"/>
                    </a:cubicBezTo>
                    <a:cubicBezTo>
                      <a:pt x="2363038" y="247917"/>
                      <a:pt x="2400262" y="190995"/>
                      <a:pt x="2444763" y="142303"/>
                    </a:cubicBezTo>
                    <a:cubicBezTo>
                      <a:pt x="2498027" y="84048"/>
                      <a:pt x="2561807" y="37871"/>
                      <a:pt x="2631034" y="7239"/>
                    </a:cubicBezTo>
                    <a:close/>
                  </a:path>
                </a:pathLst>
              </a:custGeom>
              <a:solidFill>
                <a:srgbClr val="ACC93C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59FD4172-61B2-83EB-F25D-7B9B98A9055B}"/>
                  </a:ext>
                </a:extLst>
              </p:cNvPr>
              <p:cNvSpPr/>
              <p:nvPr/>
            </p:nvSpPr>
            <p:spPr>
              <a:xfrm>
                <a:off x="8115757" y="5292163"/>
                <a:ext cx="2552242" cy="1565836"/>
              </a:xfrm>
              <a:custGeom>
                <a:avLst/>
                <a:gdLst>
                  <a:gd name="connsiteX0" fmla="*/ 2552243 w 2552242"/>
                  <a:gd name="connsiteY0" fmla="*/ 15662 h 1565836"/>
                  <a:gd name="connsiteX1" fmla="*/ 2552243 w 2552242"/>
                  <a:gd name="connsiteY1" fmla="*/ 1515812 h 1565836"/>
                  <a:gd name="connsiteX2" fmla="*/ 2485225 w 2552242"/>
                  <a:gd name="connsiteY2" fmla="*/ 1565837 h 1565836"/>
                  <a:gd name="connsiteX3" fmla="*/ 0 w 2552242"/>
                  <a:gd name="connsiteY3" fmla="*/ 1565837 h 1565836"/>
                  <a:gd name="connsiteX4" fmla="*/ 82029 w 2552242"/>
                  <a:gd name="connsiteY4" fmla="*/ 1423191 h 1565836"/>
                  <a:gd name="connsiteX5" fmla="*/ 288303 w 2552242"/>
                  <a:gd name="connsiteY5" fmla="*/ 1281077 h 1565836"/>
                  <a:gd name="connsiteX6" fmla="*/ 569862 w 2552242"/>
                  <a:gd name="connsiteY6" fmla="*/ 1221718 h 1565836"/>
                  <a:gd name="connsiteX7" fmla="*/ 741883 w 2552242"/>
                  <a:gd name="connsiteY7" fmla="*/ 1224651 h 1565836"/>
                  <a:gd name="connsiteX8" fmla="*/ 743560 w 2552242"/>
                  <a:gd name="connsiteY8" fmla="*/ 1122086 h 1565836"/>
                  <a:gd name="connsiteX9" fmla="*/ 880263 w 2552242"/>
                  <a:gd name="connsiteY9" fmla="*/ 930024 h 1565836"/>
                  <a:gd name="connsiteX10" fmla="*/ 1010983 w 2552242"/>
                  <a:gd name="connsiteY10" fmla="*/ 893143 h 1565836"/>
                  <a:gd name="connsiteX11" fmla="*/ 1075944 w 2552242"/>
                  <a:gd name="connsiteY11" fmla="*/ 897296 h 1565836"/>
                  <a:gd name="connsiteX12" fmla="*/ 1079068 w 2552242"/>
                  <a:gd name="connsiteY12" fmla="*/ 414341 h 1565836"/>
                  <a:gd name="connsiteX13" fmla="*/ 1097585 w 2552242"/>
                  <a:gd name="connsiteY13" fmla="*/ 363553 h 1565836"/>
                  <a:gd name="connsiteX14" fmla="*/ 1235202 w 2552242"/>
                  <a:gd name="connsiteY14" fmla="*/ 158765 h 1565836"/>
                  <a:gd name="connsiteX15" fmla="*/ 1264882 w 2552242"/>
                  <a:gd name="connsiteY15" fmla="*/ 131105 h 1565836"/>
                  <a:gd name="connsiteX16" fmla="*/ 1415682 w 2552242"/>
                  <a:gd name="connsiteY16" fmla="*/ 36388 h 1565836"/>
                  <a:gd name="connsiteX17" fmla="*/ 1422502 w 2552242"/>
                  <a:gd name="connsiteY17" fmla="*/ 33645 h 1565836"/>
                  <a:gd name="connsiteX18" fmla="*/ 1577112 w 2552242"/>
                  <a:gd name="connsiteY18" fmla="*/ 346 h 1565836"/>
                  <a:gd name="connsiteX19" fmla="*/ 1626604 w 2552242"/>
                  <a:gd name="connsiteY19" fmla="*/ 1108 h 1565836"/>
                  <a:gd name="connsiteX20" fmla="*/ 1967179 w 2552242"/>
                  <a:gd name="connsiteY20" fmla="*/ 182388 h 1565836"/>
                  <a:gd name="connsiteX21" fmla="*/ 2070087 w 2552242"/>
                  <a:gd name="connsiteY21" fmla="*/ 345494 h 1565836"/>
                  <a:gd name="connsiteX22" fmla="*/ 2182673 w 2552242"/>
                  <a:gd name="connsiteY22" fmla="*/ 304003 h 1565836"/>
                  <a:gd name="connsiteX23" fmla="*/ 2188846 w 2552242"/>
                  <a:gd name="connsiteY23" fmla="*/ 303660 h 1565836"/>
                  <a:gd name="connsiteX24" fmla="*/ 2300630 w 2552242"/>
                  <a:gd name="connsiteY24" fmla="*/ 329835 h 1565836"/>
                  <a:gd name="connsiteX25" fmla="*/ 2422208 w 2552242"/>
                  <a:gd name="connsiteY25" fmla="*/ 117503 h 1565836"/>
                  <a:gd name="connsiteX26" fmla="*/ 2552243 w 2552242"/>
                  <a:gd name="connsiteY26" fmla="*/ 15662 h 1565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552242" h="1565836">
                    <a:moveTo>
                      <a:pt x="2552243" y="15662"/>
                    </a:moveTo>
                    <a:lnTo>
                      <a:pt x="2552243" y="1515812"/>
                    </a:lnTo>
                    <a:cubicBezTo>
                      <a:pt x="2530183" y="1532842"/>
                      <a:pt x="2507857" y="1549530"/>
                      <a:pt x="2485225" y="1565837"/>
                    </a:cubicBezTo>
                    <a:lnTo>
                      <a:pt x="0" y="1565837"/>
                    </a:lnTo>
                    <a:cubicBezTo>
                      <a:pt x="14592" y="1515659"/>
                      <a:pt x="42215" y="1467463"/>
                      <a:pt x="82029" y="1423191"/>
                    </a:cubicBezTo>
                    <a:cubicBezTo>
                      <a:pt x="134188" y="1365278"/>
                      <a:pt x="207454" y="1314796"/>
                      <a:pt x="288303" y="1281077"/>
                    </a:cubicBezTo>
                    <a:cubicBezTo>
                      <a:pt x="375247" y="1244806"/>
                      <a:pt x="464706" y="1225947"/>
                      <a:pt x="569862" y="1221718"/>
                    </a:cubicBezTo>
                    <a:cubicBezTo>
                      <a:pt x="627583" y="1219393"/>
                      <a:pt x="683742" y="1221565"/>
                      <a:pt x="741883" y="1224651"/>
                    </a:cubicBezTo>
                    <a:cubicBezTo>
                      <a:pt x="737159" y="1189485"/>
                      <a:pt x="737654" y="1154776"/>
                      <a:pt x="743560" y="1122086"/>
                    </a:cubicBezTo>
                    <a:cubicBezTo>
                      <a:pt x="758533" y="1039181"/>
                      <a:pt x="805815" y="972772"/>
                      <a:pt x="880263" y="930024"/>
                    </a:cubicBezTo>
                    <a:cubicBezTo>
                      <a:pt x="919048" y="907774"/>
                      <a:pt x="964273" y="895010"/>
                      <a:pt x="1010983" y="893143"/>
                    </a:cubicBezTo>
                    <a:cubicBezTo>
                      <a:pt x="1032929" y="892229"/>
                      <a:pt x="1054722" y="893676"/>
                      <a:pt x="1075944" y="897296"/>
                    </a:cubicBezTo>
                    <a:cubicBezTo>
                      <a:pt x="1033005" y="719750"/>
                      <a:pt x="1033958" y="557901"/>
                      <a:pt x="1079068" y="414341"/>
                    </a:cubicBezTo>
                    <a:cubicBezTo>
                      <a:pt x="1084440" y="397196"/>
                      <a:pt x="1090651" y="380241"/>
                      <a:pt x="1097585" y="363553"/>
                    </a:cubicBezTo>
                    <a:cubicBezTo>
                      <a:pt x="1129208" y="287658"/>
                      <a:pt x="1176604" y="217059"/>
                      <a:pt x="1235202" y="158765"/>
                    </a:cubicBezTo>
                    <a:cubicBezTo>
                      <a:pt x="1244804" y="149203"/>
                      <a:pt x="1254709" y="139982"/>
                      <a:pt x="1264882" y="131105"/>
                    </a:cubicBezTo>
                    <a:cubicBezTo>
                      <a:pt x="1311859" y="90185"/>
                      <a:pt x="1362647" y="58410"/>
                      <a:pt x="1415682" y="36388"/>
                    </a:cubicBezTo>
                    <a:cubicBezTo>
                      <a:pt x="1417968" y="35436"/>
                      <a:pt x="1420215" y="34521"/>
                      <a:pt x="1422502" y="33645"/>
                    </a:cubicBezTo>
                    <a:cubicBezTo>
                      <a:pt x="1472527" y="13757"/>
                      <a:pt x="1524457" y="2480"/>
                      <a:pt x="1577112" y="346"/>
                    </a:cubicBezTo>
                    <a:cubicBezTo>
                      <a:pt x="1593570" y="-302"/>
                      <a:pt x="1610220" y="-35"/>
                      <a:pt x="1626604" y="1108"/>
                    </a:cubicBezTo>
                    <a:cubicBezTo>
                      <a:pt x="1753362" y="10214"/>
                      <a:pt x="1874330" y="74565"/>
                      <a:pt x="1967179" y="182388"/>
                    </a:cubicBezTo>
                    <a:cubicBezTo>
                      <a:pt x="2009089" y="231003"/>
                      <a:pt x="2043799" y="286325"/>
                      <a:pt x="2070087" y="345494"/>
                    </a:cubicBezTo>
                    <a:cubicBezTo>
                      <a:pt x="2103730" y="321415"/>
                      <a:pt x="2142782" y="306822"/>
                      <a:pt x="2182673" y="304003"/>
                    </a:cubicBezTo>
                    <a:cubicBezTo>
                      <a:pt x="2184730" y="303889"/>
                      <a:pt x="2186788" y="303774"/>
                      <a:pt x="2188846" y="303660"/>
                    </a:cubicBezTo>
                    <a:cubicBezTo>
                      <a:pt x="2228240" y="302098"/>
                      <a:pt x="2266607" y="311813"/>
                      <a:pt x="2300630" y="329835"/>
                    </a:cubicBezTo>
                    <a:cubicBezTo>
                      <a:pt x="2325624" y="251311"/>
                      <a:pt x="2367153" y="177740"/>
                      <a:pt x="2422208" y="117503"/>
                    </a:cubicBezTo>
                    <a:cubicBezTo>
                      <a:pt x="2460765" y="75327"/>
                      <a:pt x="2504732" y="41075"/>
                      <a:pt x="2552243" y="15662"/>
                    </a:cubicBezTo>
                    <a:close/>
                  </a:path>
                </a:pathLst>
              </a:custGeom>
              <a:solidFill>
                <a:srgbClr val="9FBA3A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0" name="图形 2">
              <a:extLst>
                <a:ext uri="{FF2B5EF4-FFF2-40B4-BE49-F238E27FC236}">
                  <a16:creationId xmlns:a16="http://schemas.microsoft.com/office/drawing/2014/main" id="{F1977912-8576-2513-D3DD-B9EDCEEDDE8D}"/>
                </a:ext>
              </a:extLst>
            </p:cNvPr>
            <p:cNvGrpSpPr/>
            <p:nvPr/>
          </p:nvGrpSpPr>
          <p:grpSpPr>
            <a:xfrm>
              <a:off x="8885377" y="5656821"/>
              <a:ext cx="1782622" cy="1201178"/>
              <a:chOff x="8885377" y="5656821"/>
              <a:chExt cx="1782622" cy="1201178"/>
            </a:xfrm>
          </p:grpSpPr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C3394278-6D3E-12CB-914B-4F0C4F286CFA}"/>
                  </a:ext>
                </a:extLst>
              </p:cNvPr>
              <p:cNvSpPr/>
              <p:nvPr/>
            </p:nvSpPr>
            <p:spPr>
              <a:xfrm>
                <a:off x="8885377" y="5656821"/>
                <a:ext cx="1782622" cy="1201178"/>
              </a:xfrm>
              <a:custGeom>
                <a:avLst/>
                <a:gdLst>
                  <a:gd name="connsiteX0" fmla="*/ 1782623 w 1782622"/>
                  <a:gd name="connsiteY0" fmla="*/ 0 h 1201178"/>
                  <a:gd name="connsiteX1" fmla="*/ 1782623 w 1782622"/>
                  <a:gd name="connsiteY1" fmla="*/ 1151154 h 1201178"/>
                  <a:gd name="connsiteX2" fmla="*/ 1715605 w 1782622"/>
                  <a:gd name="connsiteY2" fmla="*/ 1201179 h 1201178"/>
                  <a:gd name="connsiteX3" fmla="*/ 0 w 1782622"/>
                  <a:gd name="connsiteY3" fmla="*/ 1201179 h 1201178"/>
                  <a:gd name="connsiteX4" fmla="*/ 648 w 1782622"/>
                  <a:gd name="connsiteY4" fmla="*/ 1200112 h 1201178"/>
                  <a:gd name="connsiteX5" fmla="*/ 320078 w 1782622"/>
                  <a:gd name="connsiteY5" fmla="*/ 991438 h 1201178"/>
                  <a:gd name="connsiteX6" fmla="*/ 349987 w 1782622"/>
                  <a:gd name="connsiteY6" fmla="*/ 990105 h 1201178"/>
                  <a:gd name="connsiteX7" fmla="*/ 427977 w 1782622"/>
                  <a:gd name="connsiteY7" fmla="*/ 999020 h 1201178"/>
                  <a:gd name="connsiteX8" fmla="*/ 607619 w 1782622"/>
                  <a:gd name="connsiteY8" fmla="*/ 860984 h 1201178"/>
                  <a:gd name="connsiteX9" fmla="*/ 706069 w 1782622"/>
                  <a:gd name="connsiteY9" fmla="*/ 836790 h 1201178"/>
                  <a:gd name="connsiteX10" fmla="*/ 697535 w 1782622"/>
                  <a:gd name="connsiteY10" fmla="*/ 815035 h 1201178"/>
                  <a:gd name="connsiteX11" fmla="*/ 665112 w 1782622"/>
                  <a:gd name="connsiteY11" fmla="*/ 439293 h 1201178"/>
                  <a:gd name="connsiteX12" fmla="*/ 1006602 w 1782622"/>
                  <a:gd name="connsiteY12" fmla="*/ 165163 h 1201178"/>
                  <a:gd name="connsiteX13" fmla="*/ 1030262 w 1782622"/>
                  <a:gd name="connsiteY13" fmla="*/ 166078 h 1201178"/>
                  <a:gd name="connsiteX14" fmla="*/ 1247585 w 1782622"/>
                  <a:gd name="connsiteY14" fmla="*/ 258585 h 1201178"/>
                  <a:gd name="connsiteX15" fmla="*/ 1447419 w 1782622"/>
                  <a:gd name="connsiteY15" fmla="*/ 550736 h 1201178"/>
                  <a:gd name="connsiteX16" fmla="*/ 1493177 w 1782622"/>
                  <a:gd name="connsiteY16" fmla="*/ 533057 h 1201178"/>
                  <a:gd name="connsiteX17" fmla="*/ 1488872 w 1782622"/>
                  <a:gd name="connsiteY17" fmla="*/ 487452 h 1201178"/>
                  <a:gd name="connsiteX18" fmla="*/ 1643025 w 1782622"/>
                  <a:gd name="connsiteY18" fmla="*/ 111633 h 1201178"/>
                  <a:gd name="connsiteX19" fmla="*/ 1782623 w 1782622"/>
                  <a:gd name="connsiteY19" fmla="*/ 0 h 1201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782622" h="1201178">
                    <a:moveTo>
                      <a:pt x="1782623" y="0"/>
                    </a:moveTo>
                    <a:lnTo>
                      <a:pt x="1782623" y="1151154"/>
                    </a:lnTo>
                    <a:cubicBezTo>
                      <a:pt x="1760563" y="1168184"/>
                      <a:pt x="1738237" y="1184872"/>
                      <a:pt x="1715605" y="1201179"/>
                    </a:cubicBezTo>
                    <a:lnTo>
                      <a:pt x="0" y="1201179"/>
                    </a:lnTo>
                    <a:cubicBezTo>
                      <a:pt x="229" y="1200836"/>
                      <a:pt x="419" y="1200455"/>
                      <a:pt x="648" y="1200112"/>
                    </a:cubicBezTo>
                    <a:cubicBezTo>
                      <a:pt x="72504" y="1082535"/>
                      <a:pt x="194920" y="1002602"/>
                      <a:pt x="320078" y="991438"/>
                    </a:cubicBezTo>
                    <a:cubicBezTo>
                      <a:pt x="329908" y="990524"/>
                      <a:pt x="340004" y="990105"/>
                      <a:pt x="349987" y="990105"/>
                    </a:cubicBezTo>
                    <a:cubicBezTo>
                      <a:pt x="376047" y="990105"/>
                      <a:pt x="402298" y="993115"/>
                      <a:pt x="427977" y="999020"/>
                    </a:cubicBezTo>
                    <a:cubicBezTo>
                      <a:pt x="472973" y="936384"/>
                      <a:pt x="536258" y="887692"/>
                      <a:pt x="607619" y="860984"/>
                    </a:cubicBezTo>
                    <a:cubicBezTo>
                      <a:pt x="638937" y="849249"/>
                      <a:pt x="671855" y="841172"/>
                      <a:pt x="706069" y="836790"/>
                    </a:cubicBezTo>
                    <a:cubicBezTo>
                      <a:pt x="703173" y="829589"/>
                      <a:pt x="700316" y="822313"/>
                      <a:pt x="697535" y="815035"/>
                    </a:cubicBezTo>
                    <a:cubicBezTo>
                      <a:pt x="643624" y="673303"/>
                      <a:pt x="632993" y="550392"/>
                      <a:pt x="665112" y="439293"/>
                    </a:cubicBezTo>
                    <a:cubicBezTo>
                      <a:pt x="711098" y="280416"/>
                      <a:pt x="854697" y="165163"/>
                      <a:pt x="1006602" y="165163"/>
                    </a:cubicBezTo>
                    <a:cubicBezTo>
                      <a:pt x="1014450" y="165163"/>
                      <a:pt x="1022413" y="165469"/>
                      <a:pt x="1030262" y="166078"/>
                    </a:cubicBezTo>
                    <a:cubicBezTo>
                      <a:pt x="1103414" y="171603"/>
                      <a:pt x="1174547" y="201854"/>
                      <a:pt x="1247585" y="258585"/>
                    </a:cubicBezTo>
                    <a:cubicBezTo>
                      <a:pt x="1335253" y="326746"/>
                      <a:pt x="1402194" y="424739"/>
                      <a:pt x="1447419" y="550736"/>
                    </a:cubicBezTo>
                    <a:cubicBezTo>
                      <a:pt x="1462163" y="543763"/>
                      <a:pt x="1477442" y="537858"/>
                      <a:pt x="1493177" y="533057"/>
                    </a:cubicBezTo>
                    <a:cubicBezTo>
                      <a:pt x="1491158" y="517627"/>
                      <a:pt x="1489711" y="502501"/>
                      <a:pt x="1488872" y="487452"/>
                    </a:cubicBezTo>
                    <a:cubicBezTo>
                      <a:pt x="1481633" y="359969"/>
                      <a:pt x="1537830" y="222961"/>
                      <a:pt x="1643025" y="111633"/>
                    </a:cubicBezTo>
                    <a:cubicBezTo>
                      <a:pt x="1684515" y="67742"/>
                      <a:pt x="1732255" y="29604"/>
                      <a:pt x="1782623" y="0"/>
                    </a:cubicBezTo>
                    <a:close/>
                  </a:path>
                </a:pathLst>
              </a:custGeom>
              <a:solidFill>
                <a:srgbClr val="D0DE44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369F2AFC-2CCB-AED8-78D9-C92F3113FF81}"/>
                  </a:ext>
                </a:extLst>
              </p:cNvPr>
              <p:cNvSpPr/>
              <p:nvPr/>
            </p:nvSpPr>
            <p:spPr>
              <a:xfrm>
                <a:off x="8978150" y="5747499"/>
                <a:ext cx="1689849" cy="1110500"/>
              </a:xfrm>
              <a:custGeom>
                <a:avLst/>
                <a:gdLst>
                  <a:gd name="connsiteX0" fmla="*/ 1689849 w 1689849"/>
                  <a:gd name="connsiteY0" fmla="*/ 0 h 1110500"/>
                  <a:gd name="connsiteX1" fmla="*/ 1689849 w 1689849"/>
                  <a:gd name="connsiteY1" fmla="*/ 1110501 h 1110500"/>
                  <a:gd name="connsiteX2" fmla="*/ 0 w 1689849"/>
                  <a:gd name="connsiteY2" fmla="*/ 1110501 h 1110500"/>
                  <a:gd name="connsiteX3" fmla="*/ 234087 w 1689849"/>
                  <a:gd name="connsiteY3" fmla="*/ 976655 h 1110500"/>
                  <a:gd name="connsiteX4" fmla="*/ 257213 w 1689849"/>
                  <a:gd name="connsiteY4" fmla="*/ 975627 h 1110500"/>
                  <a:gd name="connsiteX5" fmla="*/ 369417 w 1689849"/>
                  <a:gd name="connsiteY5" fmla="*/ 999782 h 1110500"/>
                  <a:gd name="connsiteX6" fmla="*/ 390792 w 1689849"/>
                  <a:gd name="connsiteY6" fmla="*/ 961911 h 1110500"/>
                  <a:gd name="connsiteX7" fmla="*/ 541554 w 1689849"/>
                  <a:gd name="connsiteY7" fmla="*/ 841705 h 1110500"/>
                  <a:gd name="connsiteX8" fmla="*/ 674523 w 1689849"/>
                  <a:gd name="connsiteY8" fmla="*/ 818464 h 1110500"/>
                  <a:gd name="connsiteX9" fmla="*/ 729158 w 1689849"/>
                  <a:gd name="connsiteY9" fmla="*/ 821779 h 1110500"/>
                  <a:gd name="connsiteX10" fmla="*/ 721919 w 1689849"/>
                  <a:gd name="connsiteY10" fmla="*/ 805510 h 1110500"/>
                  <a:gd name="connsiteX11" fmla="*/ 675970 w 1689849"/>
                  <a:gd name="connsiteY11" fmla="*/ 697230 h 1110500"/>
                  <a:gd name="connsiteX12" fmla="*/ 645566 w 1689849"/>
                  <a:gd name="connsiteY12" fmla="*/ 369760 h 1110500"/>
                  <a:gd name="connsiteX13" fmla="*/ 913829 w 1689849"/>
                  <a:gd name="connsiteY13" fmla="*/ 150685 h 1110500"/>
                  <a:gd name="connsiteX14" fmla="*/ 931621 w 1689849"/>
                  <a:gd name="connsiteY14" fmla="*/ 151371 h 1110500"/>
                  <a:gd name="connsiteX15" fmla="*/ 1108063 w 1689849"/>
                  <a:gd name="connsiteY15" fmla="*/ 228105 h 1110500"/>
                  <a:gd name="connsiteX16" fmla="*/ 1311821 w 1689849"/>
                  <a:gd name="connsiteY16" fmla="*/ 583692 h 1110500"/>
                  <a:gd name="connsiteX17" fmla="*/ 1328585 w 1689849"/>
                  <a:gd name="connsiteY17" fmla="*/ 567614 h 1110500"/>
                  <a:gd name="connsiteX18" fmla="*/ 1489519 w 1689849"/>
                  <a:gd name="connsiteY18" fmla="*/ 504025 h 1110500"/>
                  <a:gd name="connsiteX19" fmla="*/ 1472185 w 1689849"/>
                  <a:gd name="connsiteY19" fmla="*/ 392468 h 1110500"/>
                  <a:gd name="connsiteX20" fmla="*/ 1605648 w 1689849"/>
                  <a:gd name="connsiteY20" fmla="*/ 73304 h 1110500"/>
                  <a:gd name="connsiteX21" fmla="*/ 1689849 w 1689849"/>
                  <a:gd name="connsiteY21" fmla="*/ 0 h 111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689849" h="1110500">
                    <a:moveTo>
                      <a:pt x="1689849" y="0"/>
                    </a:moveTo>
                    <a:lnTo>
                      <a:pt x="1689849" y="1110501"/>
                    </a:lnTo>
                    <a:lnTo>
                      <a:pt x="0" y="1110501"/>
                    </a:lnTo>
                    <a:cubicBezTo>
                      <a:pt x="60236" y="1034567"/>
                      <a:pt x="146609" y="984466"/>
                      <a:pt x="234087" y="976655"/>
                    </a:cubicBezTo>
                    <a:cubicBezTo>
                      <a:pt x="241745" y="975969"/>
                      <a:pt x="249517" y="975627"/>
                      <a:pt x="257213" y="975627"/>
                    </a:cubicBezTo>
                    <a:cubicBezTo>
                      <a:pt x="296228" y="975627"/>
                      <a:pt x="334518" y="984123"/>
                      <a:pt x="369417" y="999782"/>
                    </a:cubicBezTo>
                    <a:cubicBezTo>
                      <a:pt x="375514" y="986866"/>
                      <a:pt x="382638" y="974217"/>
                      <a:pt x="390792" y="961911"/>
                    </a:cubicBezTo>
                    <a:cubicBezTo>
                      <a:pt x="427216" y="907161"/>
                      <a:pt x="480746" y="864451"/>
                      <a:pt x="541554" y="841705"/>
                    </a:cubicBezTo>
                    <a:cubicBezTo>
                      <a:pt x="582701" y="826275"/>
                      <a:pt x="627431" y="818464"/>
                      <a:pt x="674523" y="818464"/>
                    </a:cubicBezTo>
                    <a:cubicBezTo>
                      <a:pt x="692506" y="818464"/>
                      <a:pt x="710718" y="819569"/>
                      <a:pt x="729158" y="821779"/>
                    </a:cubicBezTo>
                    <a:cubicBezTo>
                      <a:pt x="726758" y="816407"/>
                      <a:pt x="724358" y="810997"/>
                      <a:pt x="721919" y="805510"/>
                    </a:cubicBezTo>
                    <a:cubicBezTo>
                      <a:pt x="706298" y="770611"/>
                      <a:pt x="690182" y="734530"/>
                      <a:pt x="675970" y="697230"/>
                    </a:cubicBezTo>
                    <a:cubicBezTo>
                      <a:pt x="628155" y="571538"/>
                      <a:pt x="618211" y="464439"/>
                      <a:pt x="645566" y="369760"/>
                    </a:cubicBezTo>
                    <a:cubicBezTo>
                      <a:pt x="682295" y="242849"/>
                      <a:pt x="795109" y="150685"/>
                      <a:pt x="913829" y="150685"/>
                    </a:cubicBezTo>
                    <a:cubicBezTo>
                      <a:pt x="919735" y="150685"/>
                      <a:pt x="925716" y="150914"/>
                      <a:pt x="931621" y="151371"/>
                    </a:cubicBezTo>
                    <a:cubicBezTo>
                      <a:pt x="989533" y="155753"/>
                      <a:pt x="1047255" y="180861"/>
                      <a:pt x="1108063" y="228105"/>
                    </a:cubicBezTo>
                    <a:cubicBezTo>
                      <a:pt x="1220191" y="315278"/>
                      <a:pt x="1279513" y="448399"/>
                      <a:pt x="1311821" y="583692"/>
                    </a:cubicBezTo>
                    <a:cubicBezTo>
                      <a:pt x="1317155" y="578168"/>
                      <a:pt x="1322717" y="572833"/>
                      <a:pt x="1328585" y="567614"/>
                    </a:cubicBezTo>
                    <a:cubicBezTo>
                      <a:pt x="1371791" y="529247"/>
                      <a:pt x="1429970" y="506349"/>
                      <a:pt x="1489519" y="504025"/>
                    </a:cubicBezTo>
                    <a:cubicBezTo>
                      <a:pt x="1480757" y="467944"/>
                      <a:pt x="1474356" y="430644"/>
                      <a:pt x="1472185" y="392468"/>
                    </a:cubicBezTo>
                    <a:cubicBezTo>
                      <a:pt x="1466126" y="285788"/>
                      <a:pt x="1514780" y="169469"/>
                      <a:pt x="1605648" y="73304"/>
                    </a:cubicBezTo>
                    <a:cubicBezTo>
                      <a:pt x="1631785" y="45644"/>
                      <a:pt x="1660131" y="21069"/>
                      <a:pt x="1689849" y="0"/>
                    </a:cubicBezTo>
                    <a:close/>
                  </a:path>
                </a:pathLst>
              </a:custGeom>
              <a:solidFill>
                <a:srgbClr val="B6CF33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3" name="图形 2">
              <a:extLst>
                <a:ext uri="{FF2B5EF4-FFF2-40B4-BE49-F238E27FC236}">
                  <a16:creationId xmlns:a16="http://schemas.microsoft.com/office/drawing/2014/main" id="{2A140683-2E0C-7BE3-7781-034AD063BC58}"/>
                </a:ext>
              </a:extLst>
            </p:cNvPr>
            <p:cNvGrpSpPr/>
            <p:nvPr/>
          </p:nvGrpSpPr>
          <p:grpSpPr>
            <a:xfrm>
              <a:off x="8770918" y="5087748"/>
              <a:ext cx="1812365" cy="1707294"/>
              <a:chOff x="8770918" y="5087748"/>
              <a:chExt cx="1812365" cy="1707294"/>
            </a:xfrm>
          </p:grpSpPr>
          <p:grpSp>
            <p:nvGrpSpPr>
              <p:cNvPr id="144" name="图形 2">
                <a:extLst>
                  <a:ext uri="{FF2B5EF4-FFF2-40B4-BE49-F238E27FC236}">
                    <a16:creationId xmlns:a16="http://schemas.microsoft.com/office/drawing/2014/main" id="{6E788839-E9FA-1A3E-A313-1BD296525285}"/>
                  </a:ext>
                </a:extLst>
              </p:cNvPr>
              <p:cNvGrpSpPr/>
              <p:nvPr/>
            </p:nvGrpSpPr>
            <p:grpSpPr>
              <a:xfrm>
                <a:off x="9028168" y="5087748"/>
                <a:ext cx="572905" cy="571288"/>
                <a:chOff x="9028168" y="5087748"/>
                <a:chExt cx="572905" cy="571288"/>
              </a:xfrm>
            </p:grpSpPr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D6768181-B567-C152-3E4A-04646711A4AF}"/>
                    </a:ext>
                  </a:extLst>
                </p:cNvPr>
                <p:cNvSpPr/>
                <p:nvPr/>
              </p:nvSpPr>
              <p:spPr>
                <a:xfrm>
                  <a:off x="9028168" y="5087748"/>
                  <a:ext cx="572905" cy="571288"/>
                </a:xfrm>
                <a:custGeom>
                  <a:avLst/>
                  <a:gdLst>
                    <a:gd name="connsiteX0" fmla="*/ 2560 w 572905"/>
                    <a:gd name="connsiteY0" fmla="*/ 232116 h 571288"/>
                    <a:gd name="connsiteX1" fmla="*/ 41994 w 572905"/>
                    <a:gd name="connsiteY1" fmla="*/ 150010 h 571288"/>
                    <a:gd name="connsiteX2" fmla="*/ 78684 w 572905"/>
                    <a:gd name="connsiteY2" fmla="*/ 151039 h 571288"/>
                    <a:gd name="connsiteX3" fmla="*/ 199499 w 572905"/>
                    <a:gd name="connsiteY3" fmla="*/ 227010 h 571288"/>
                    <a:gd name="connsiteX4" fmla="*/ 186202 w 572905"/>
                    <a:gd name="connsiteY4" fmla="*/ 62952 h 571288"/>
                    <a:gd name="connsiteX5" fmla="*/ 240456 w 572905"/>
                    <a:gd name="connsiteY5" fmla="*/ 277 h 571288"/>
                    <a:gd name="connsiteX6" fmla="*/ 293187 w 572905"/>
                    <a:gd name="connsiteY6" fmla="*/ 25462 h 571288"/>
                    <a:gd name="connsiteX7" fmla="*/ 323133 w 572905"/>
                    <a:gd name="connsiteY7" fmla="*/ 172451 h 571288"/>
                    <a:gd name="connsiteX8" fmla="*/ 375597 w 572905"/>
                    <a:gd name="connsiteY8" fmla="*/ 89927 h 571288"/>
                    <a:gd name="connsiteX9" fmla="*/ 417241 w 572905"/>
                    <a:gd name="connsiteY9" fmla="*/ 56170 h 571288"/>
                    <a:gd name="connsiteX10" fmla="*/ 469323 w 572905"/>
                    <a:gd name="connsiteY10" fmla="*/ 55866 h 571288"/>
                    <a:gd name="connsiteX11" fmla="*/ 498584 w 572905"/>
                    <a:gd name="connsiteY11" fmla="*/ 124102 h 571288"/>
                    <a:gd name="connsiteX12" fmla="*/ 435986 w 572905"/>
                    <a:gd name="connsiteY12" fmla="*/ 233564 h 571288"/>
                    <a:gd name="connsiteX13" fmla="*/ 514624 w 572905"/>
                    <a:gd name="connsiteY13" fmla="*/ 225830 h 571288"/>
                    <a:gd name="connsiteX14" fmla="*/ 571659 w 572905"/>
                    <a:gd name="connsiteY14" fmla="*/ 274941 h 571288"/>
                    <a:gd name="connsiteX15" fmla="*/ 565640 w 572905"/>
                    <a:gd name="connsiteY15" fmla="*/ 318146 h 571288"/>
                    <a:gd name="connsiteX16" fmla="*/ 485325 w 572905"/>
                    <a:gd name="connsiteY16" fmla="*/ 385392 h 571288"/>
                    <a:gd name="connsiteX17" fmla="*/ 378531 w 572905"/>
                    <a:gd name="connsiteY17" fmla="*/ 388860 h 571288"/>
                    <a:gd name="connsiteX18" fmla="*/ 449588 w 572905"/>
                    <a:gd name="connsiteY18" fmla="*/ 440752 h 571288"/>
                    <a:gd name="connsiteX19" fmla="*/ 460789 w 572905"/>
                    <a:gd name="connsiteY19" fmla="*/ 528000 h 571288"/>
                    <a:gd name="connsiteX20" fmla="*/ 448521 w 572905"/>
                    <a:gd name="connsiteY20" fmla="*/ 552690 h 571288"/>
                    <a:gd name="connsiteX21" fmla="*/ 400591 w 572905"/>
                    <a:gd name="connsiteY21" fmla="*/ 571168 h 571288"/>
                    <a:gd name="connsiteX22" fmla="*/ 351061 w 572905"/>
                    <a:gd name="connsiteY22" fmla="*/ 553185 h 571288"/>
                    <a:gd name="connsiteX23" fmla="*/ 269641 w 572905"/>
                    <a:gd name="connsiteY23" fmla="*/ 435837 h 571288"/>
                    <a:gd name="connsiteX24" fmla="*/ 182392 w 572905"/>
                    <a:gd name="connsiteY24" fmla="*/ 520762 h 571288"/>
                    <a:gd name="connsiteX25" fmla="*/ 58033 w 572905"/>
                    <a:gd name="connsiteY25" fmla="*/ 507427 h 571288"/>
                    <a:gd name="connsiteX26" fmla="*/ 18524 w 572905"/>
                    <a:gd name="connsiteY26" fmla="*/ 478661 h 571288"/>
                    <a:gd name="connsiteX27" fmla="*/ 51061 w 572905"/>
                    <a:gd name="connsiteY27" fmla="*/ 390802 h 571288"/>
                    <a:gd name="connsiteX28" fmla="*/ 147264 w 572905"/>
                    <a:gd name="connsiteY28" fmla="*/ 340053 h 571288"/>
                    <a:gd name="connsiteX29" fmla="*/ 106916 w 572905"/>
                    <a:gd name="connsiteY29" fmla="*/ 329805 h 571288"/>
                    <a:gd name="connsiteX30" fmla="*/ 2560 w 572905"/>
                    <a:gd name="connsiteY30" fmla="*/ 232116 h 571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572905" h="571288">
                      <a:moveTo>
                        <a:pt x="2560" y="232116"/>
                      </a:moveTo>
                      <a:cubicBezTo>
                        <a:pt x="-6546" y="199464"/>
                        <a:pt x="9113" y="158088"/>
                        <a:pt x="41994" y="150010"/>
                      </a:cubicBezTo>
                      <a:cubicBezTo>
                        <a:pt x="53957" y="147077"/>
                        <a:pt x="66568" y="148715"/>
                        <a:pt x="78684" y="151039"/>
                      </a:cubicBezTo>
                      <a:cubicBezTo>
                        <a:pt x="126995" y="160374"/>
                        <a:pt x="176410" y="183577"/>
                        <a:pt x="199499" y="227010"/>
                      </a:cubicBezTo>
                      <a:cubicBezTo>
                        <a:pt x="176715" y="175957"/>
                        <a:pt x="171914" y="117054"/>
                        <a:pt x="186202" y="62952"/>
                      </a:cubicBezTo>
                      <a:cubicBezTo>
                        <a:pt x="193708" y="34491"/>
                        <a:pt x="211234" y="3592"/>
                        <a:pt x="240456" y="277"/>
                      </a:cubicBezTo>
                      <a:cubicBezTo>
                        <a:pt x="260611" y="-2009"/>
                        <a:pt x="279928" y="10146"/>
                        <a:pt x="293187" y="25462"/>
                      </a:cubicBezTo>
                      <a:cubicBezTo>
                        <a:pt x="327019" y="64438"/>
                        <a:pt x="330677" y="121397"/>
                        <a:pt x="323133" y="172451"/>
                      </a:cubicBezTo>
                      <a:cubicBezTo>
                        <a:pt x="336240" y="142467"/>
                        <a:pt x="353994" y="114501"/>
                        <a:pt x="375597" y="89927"/>
                      </a:cubicBezTo>
                      <a:cubicBezTo>
                        <a:pt x="387485" y="76401"/>
                        <a:pt x="400858" y="63638"/>
                        <a:pt x="417241" y="56170"/>
                      </a:cubicBezTo>
                      <a:cubicBezTo>
                        <a:pt x="433623" y="48703"/>
                        <a:pt x="453549" y="47217"/>
                        <a:pt x="469323" y="55866"/>
                      </a:cubicBezTo>
                      <a:cubicBezTo>
                        <a:pt x="492260" y="68400"/>
                        <a:pt x="500184" y="98004"/>
                        <a:pt x="498584" y="124102"/>
                      </a:cubicBezTo>
                      <a:cubicBezTo>
                        <a:pt x="495917" y="167575"/>
                        <a:pt x="472104" y="209218"/>
                        <a:pt x="435986" y="233564"/>
                      </a:cubicBezTo>
                      <a:cubicBezTo>
                        <a:pt x="461627" y="226630"/>
                        <a:pt x="488526" y="220876"/>
                        <a:pt x="514624" y="225830"/>
                      </a:cubicBezTo>
                      <a:cubicBezTo>
                        <a:pt x="540723" y="230782"/>
                        <a:pt x="565983" y="248956"/>
                        <a:pt x="571659" y="274941"/>
                      </a:cubicBezTo>
                      <a:cubicBezTo>
                        <a:pt x="574822" y="289380"/>
                        <a:pt x="571659" y="304658"/>
                        <a:pt x="565640" y="318146"/>
                      </a:cubicBezTo>
                      <a:cubicBezTo>
                        <a:pt x="550933" y="350988"/>
                        <a:pt x="519653" y="374572"/>
                        <a:pt x="485325" y="385392"/>
                      </a:cubicBezTo>
                      <a:cubicBezTo>
                        <a:pt x="450997" y="396213"/>
                        <a:pt x="413926" y="395298"/>
                        <a:pt x="378531" y="388860"/>
                      </a:cubicBezTo>
                      <a:cubicBezTo>
                        <a:pt x="407906" y="395565"/>
                        <a:pt x="434233" y="414767"/>
                        <a:pt x="449588" y="440752"/>
                      </a:cubicBezTo>
                      <a:cubicBezTo>
                        <a:pt x="464941" y="466698"/>
                        <a:pt x="469056" y="499045"/>
                        <a:pt x="460789" y="528000"/>
                      </a:cubicBezTo>
                      <a:cubicBezTo>
                        <a:pt x="458237" y="536916"/>
                        <a:pt x="454502" y="545603"/>
                        <a:pt x="448521" y="552690"/>
                      </a:cubicBezTo>
                      <a:cubicBezTo>
                        <a:pt x="437053" y="566253"/>
                        <a:pt x="418307" y="572235"/>
                        <a:pt x="400591" y="571168"/>
                      </a:cubicBezTo>
                      <a:cubicBezTo>
                        <a:pt x="382875" y="570101"/>
                        <a:pt x="366072" y="562672"/>
                        <a:pt x="351061" y="553185"/>
                      </a:cubicBezTo>
                      <a:cubicBezTo>
                        <a:pt x="309760" y="527048"/>
                        <a:pt x="279661" y="483690"/>
                        <a:pt x="269641" y="435837"/>
                      </a:cubicBezTo>
                      <a:cubicBezTo>
                        <a:pt x="259583" y="477175"/>
                        <a:pt x="223349" y="509294"/>
                        <a:pt x="182392" y="520762"/>
                      </a:cubicBezTo>
                      <a:cubicBezTo>
                        <a:pt x="141396" y="532230"/>
                        <a:pt x="96781" y="525029"/>
                        <a:pt x="58033" y="507427"/>
                      </a:cubicBezTo>
                      <a:cubicBezTo>
                        <a:pt x="43022" y="500607"/>
                        <a:pt x="28316" y="491920"/>
                        <a:pt x="18524" y="478661"/>
                      </a:cubicBezTo>
                      <a:cubicBezTo>
                        <a:pt x="-6241" y="444981"/>
                        <a:pt x="23705" y="410576"/>
                        <a:pt x="51061" y="390802"/>
                      </a:cubicBezTo>
                      <a:cubicBezTo>
                        <a:pt x="79941" y="369924"/>
                        <a:pt x="115603" y="356170"/>
                        <a:pt x="147264" y="340053"/>
                      </a:cubicBezTo>
                      <a:cubicBezTo>
                        <a:pt x="134233" y="335215"/>
                        <a:pt x="120327" y="333424"/>
                        <a:pt x="106916" y="329805"/>
                      </a:cubicBezTo>
                      <a:cubicBezTo>
                        <a:pt x="62149" y="317689"/>
                        <a:pt x="15362" y="277988"/>
                        <a:pt x="2560" y="23211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9C88E272-38B6-AAC4-B0D9-B984FDC95465}"/>
                    </a:ext>
                  </a:extLst>
                </p:cNvPr>
                <p:cNvSpPr/>
                <p:nvPr/>
              </p:nvSpPr>
              <p:spPr>
                <a:xfrm>
                  <a:off x="9099208" y="5166541"/>
                  <a:ext cx="424486" cy="416070"/>
                </a:xfrm>
                <a:custGeom>
                  <a:avLst/>
                  <a:gdLst>
                    <a:gd name="connsiteX0" fmla="*/ 2539 w 424486"/>
                    <a:gd name="connsiteY0" fmla="*/ 178545 h 416070"/>
                    <a:gd name="connsiteX1" fmla="*/ 29056 w 424486"/>
                    <a:gd name="connsiteY1" fmla="*/ 116823 h 416070"/>
                    <a:gd name="connsiteX2" fmla="*/ 56107 w 424486"/>
                    <a:gd name="connsiteY2" fmla="*/ 116442 h 416070"/>
                    <a:gd name="connsiteX3" fmla="*/ 147471 w 424486"/>
                    <a:gd name="connsiteY3" fmla="*/ 168715 h 416070"/>
                    <a:gd name="connsiteX4" fmla="*/ 132612 w 424486"/>
                    <a:gd name="connsiteY4" fmla="*/ 48243 h 416070"/>
                    <a:gd name="connsiteX5" fmla="*/ 170674 w 424486"/>
                    <a:gd name="connsiteY5" fmla="*/ 390 h 416070"/>
                    <a:gd name="connsiteX6" fmla="*/ 210298 w 424486"/>
                    <a:gd name="connsiteY6" fmla="*/ 17306 h 416070"/>
                    <a:gd name="connsiteX7" fmla="*/ 236929 w 424486"/>
                    <a:gd name="connsiteY7" fmla="*/ 124710 h 416070"/>
                    <a:gd name="connsiteX8" fmla="*/ 273010 w 424486"/>
                    <a:gd name="connsiteY8" fmla="*/ 62264 h 416070"/>
                    <a:gd name="connsiteX9" fmla="*/ 302652 w 424486"/>
                    <a:gd name="connsiteY9" fmla="*/ 36127 h 416070"/>
                    <a:gd name="connsiteX10" fmla="*/ 341019 w 424486"/>
                    <a:gd name="connsiteY10" fmla="*/ 34299 h 416070"/>
                    <a:gd name="connsiteX11" fmla="*/ 364679 w 424486"/>
                    <a:gd name="connsiteY11" fmla="*/ 83676 h 416070"/>
                    <a:gd name="connsiteX12" fmla="*/ 321931 w 424486"/>
                    <a:gd name="connsiteY12" fmla="*/ 166277 h 416070"/>
                    <a:gd name="connsiteX13" fmla="*/ 379652 w 424486"/>
                    <a:gd name="connsiteY13" fmla="*/ 158162 h 416070"/>
                    <a:gd name="connsiteX14" fmla="*/ 423163 w 424486"/>
                    <a:gd name="connsiteY14" fmla="*/ 192566 h 416070"/>
                    <a:gd name="connsiteX15" fmla="*/ 420038 w 424486"/>
                    <a:gd name="connsiteY15" fmla="*/ 224570 h 416070"/>
                    <a:gd name="connsiteX16" fmla="*/ 362965 w 424486"/>
                    <a:gd name="connsiteY16" fmla="*/ 276615 h 416070"/>
                    <a:gd name="connsiteX17" fmla="*/ 284364 w 424486"/>
                    <a:gd name="connsiteY17" fmla="*/ 282444 h 416070"/>
                    <a:gd name="connsiteX18" fmla="*/ 338314 w 424486"/>
                    <a:gd name="connsiteY18" fmla="*/ 318487 h 416070"/>
                    <a:gd name="connsiteX19" fmla="*/ 349248 w 424486"/>
                    <a:gd name="connsiteY19" fmla="*/ 382418 h 416070"/>
                    <a:gd name="connsiteX20" fmla="*/ 340981 w 424486"/>
                    <a:gd name="connsiteY20" fmla="*/ 400973 h 416070"/>
                    <a:gd name="connsiteX21" fmla="*/ 306234 w 424486"/>
                    <a:gd name="connsiteY21" fmla="*/ 416061 h 416070"/>
                    <a:gd name="connsiteX22" fmla="*/ 269162 w 424486"/>
                    <a:gd name="connsiteY22" fmla="*/ 404326 h 416070"/>
                    <a:gd name="connsiteX23" fmla="*/ 205535 w 424486"/>
                    <a:gd name="connsiteY23" fmla="*/ 320392 h 416070"/>
                    <a:gd name="connsiteX24" fmla="*/ 143890 w 424486"/>
                    <a:gd name="connsiteY24" fmla="*/ 385657 h 416070"/>
                    <a:gd name="connsiteX25" fmla="*/ 51840 w 424486"/>
                    <a:gd name="connsiteY25" fmla="*/ 379675 h 416070"/>
                    <a:gd name="connsiteX26" fmla="*/ 21855 w 424486"/>
                    <a:gd name="connsiteY26" fmla="*/ 359710 h 416070"/>
                    <a:gd name="connsiteX27" fmla="*/ 43115 w 424486"/>
                    <a:gd name="connsiteY27" fmla="*/ 293988 h 416070"/>
                    <a:gd name="connsiteX28" fmla="*/ 112457 w 424486"/>
                    <a:gd name="connsiteY28" fmla="*/ 253640 h 416070"/>
                    <a:gd name="connsiteX29" fmla="*/ 82396 w 424486"/>
                    <a:gd name="connsiteY29" fmla="*/ 247315 h 416070"/>
                    <a:gd name="connsiteX30" fmla="*/ 2539 w 424486"/>
                    <a:gd name="connsiteY30" fmla="*/ 178545 h 4160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24486" h="416070">
                      <a:moveTo>
                        <a:pt x="2539" y="178545"/>
                      </a:moveTo>
                      <a:cubicBezTo>
                        <a:pt x="-5196" y="154771"/>
                        <a:pt x="5053" y="123796"/>
                        <a:pt x="29056" y="116823"/>
                      </a:cubicBezTo>
                      <a:cubicBezTo>
                        <a:pt x="37781" y="114271"/>
                        <a:pt x="47115" y="115109"/>
                        <a:pt x="56107" y="116442"/>
                      </a:cubicBezTo>
                      <a:cubicBezTo>
                        <a:pt x="91997" y="121814"/>
                        <a:pt x="129107" y="137397"/>
                        <a:pt x="147471" y="168715"/>
                      </a:cubicBezTo>
                      <a:cubicBezTo>
                        <a:pt x="129107" y="131796"/>
                        <a:pt x="123773" y="88553"/>
                        <a:pt x="132612" y="48243"/>
                      </a:cubicBezTo>
                      <a:cubicBezTo>
                        <a:pt x="137260" y="27060"/>
                        <a:pt x="149224" y="3742"/>
                        <a:pt x="170674" y="390"/>
                      </a:cubicBezTo>
                      <a:cubicBezTo>
                        <a:pt x="185457" y="-1934"/>
                        <a:pt x="200049" y="6447"/>
                        <a:pt x="210298" y="17306"/>
                      </a:cubicBezTo>
                      <a:cubicBezTo>
                        <a:pt x="236435" y="45005"/>
                        <a:pt x="240892" y="86838"/>
                        <a:pt x="236929" y="124710"/>
                      </a:cubicBezTo>
                      <a:cubicBezTo>
                        <a:pt x="245654" y="102193"/>
                        <a:pt x="257884" y="81047"/>
                        <a:pt x="273010" y="62264"/>
                      </a:cubicBezTo>
                      <a:cubicBezTo>
                        <a:pt x="281355" y="51939"/>
                        <a:pt x="290803" y="42109"/>
                        <a:pt x="302652" y="36127"/>
                      </a:cubicBezTo>
                      <a:cubicBezTo>
                        <a:pt x="314501" y="30145"/>
                        <a:pt x="329131" y="28393"/>
                        <a:pt x="341019" y="34299"/>
                      </a:cubicBezTo>
                      <a:cubicBezTo>
                        <a:pt x="358316" y="42833"/>
                        <a:pt x="365060" y="64397"/>
                        <a:pt x="364679" y="83676"/>
                      </a:cubicBezTo>
                      <a:cubicBezTo>
                        <a:pt x="364070" y="115794"/>
                        <a:pt x="347801" y="147227"/>
                        <a:pt x="321931" y="166277"/>
                      </a:cubicBezTo>
                      <a:cubicBezTo>
                        <a:pt x="340599" y="160371"/>
                        <a:pt x="360260" y="155304"/>
                        <a:pt x="379652" y="158162"/>
                      </a:cubicBezTo>
                      <a:cubicBezTo>
                        <a:pt x="399045" y="161019"/>
                        <a:pt x="418210" y="173630"/>
                        <a:pt x="423163" y="192566"/>
                      </a:cubicBezTo>
                      <a:cubicBezTo>
                        <a:pt x="425944" y="203120"/>
                        <a:pt x="424077" y="214435"/>
                        <a:pt x="420038" y="224570"/>
                      </a:cubicBezTo>
                      <a:cubicBezTo>
                        <a:pt x="410246" y="249220"/>
                        <a:pt x="387920" y="267585"/>
                        <a:pt x="362965" y="276615"/>
                      </a:cubicBezTo>
                      <a:cubicBezTo>
                        <a:pt x="338009" y="285644"/>
                        <a:pt x="310653" y="286102"/>
                        <a:pt x="284364" y="282444"/>
                      </a:cubicBezTo>
                      <a:cubicBezTo>
                        <a:pt x="306234" y="286482"/>
                        <a:pt x="326198" y="299817"/>
                        <a:pt x="338314" y="318487"/>
                      </a:cubicBezTo>
                      <a:cubicBezTo>
                        <a:pt x="350429" y="337117"/>
                        <a:pt x="354468" y="360816"/>
                        <a:pt x="349248" y="382418"/>
                      </a:cubicBezTo>
                      <a:cubicBezTo>
                        <a:pt x="347648" y="389048"/>
                        <a:pt x="345172" y="395601"/>
                        <a:pt x="340981" y="400973"/>
                      </a:cubicBezTo>
                      <a:cubicBezTo>
                        <a:pt x="332941" y="411336"/>
                        <a:pt x="319340" y="416327"/>
                        <a:pt x="306234" y="416061"/>
                      </a:cubicBezTo>
                      <a:cubicBezTo>
                        <a:pt x="293127" y="415832"/>
                        <a:pt x="280517" y="410879"/>
                        <a:pt x="269162" y="404326"/>
                      </a:cubicBezTo>
                      <a:cubicBezTo>
                        <a:pt x="237920" y="386342"/>
                        <a:pt x="214413" y="355329"/>
                        <a:pt x="205535" y="320392"/>
                      </a:cubicBezTo>
                      <a:cubicBezTo>
                        <a:pt x="199401" y="351176"/>
                        <a:pt x="173722" y="375941"/>
                        <a:pt x="143890" y="385657"/>
                      </a:cubicBezTo>
                      <a:cubicBezTo>
                        <a:pt x="114057" y="395372"/>
                        <a:pt x="80948" y="391448"/>
                        <a:pt x="51840" y="379675"/>
                      </a:cubicBezTo>
                      <a:cubicBezTo>
                        <a:pt x="40562" y="375103"/>
                        <a:pt x="29437" y="369159"/>
                        <a:pt x="21855" y="359710"/>
                      </a:cubicBezTo>
                      <a:cubicBezTo>
                        <a:pt x="2577" y="335670"/>
                        <a:pt x="23570" y="309381"/>
                        <a:pt x="43115" y="293988"/>
                      </a:cubicBezTo>
                      <a:cubicBezTo>
                        <a:pt x="63765" y="277719"/>
                        <a:pt x="89597" y="266480"/>
                        <a:pt x="112457" y="253640"/>
                      </a:cubicBezTo>
                      <a:cubicBezTo>
                        <a:pt x="102703" y="250478"/>
                        <a:pt x="92416" y="249602"/>
                        <a:pt x="82396" y="247315"/>
                      </a:cubicBezTo>
                      <a:cubicBezTo>
                        <a:pt x="49097" y="239734"/>
                        <a:pt x="13397" y="211959"/>
                        <a:pt x="2539" y="178545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任意多边形: 形状 146">
                  <a:extLst>
                    <a:ext uri="{FF2B5EF4-FFF2-40B4-BE49-F238E27FC236}">
                      <a16:creationId xmlns:a16="http://schemas.microsoft.com/office/drawing/2014/main" id="{ABC89DAA-B4F4-C5BF-BF62-23FA1E91C189}"/>
                    </a:ext>
                  </a:extLst>
                </p:cNvPr>
                <p:cNvSpPr/>
                <p:nvPr/>
              </p:nvSpPr>
              <p:spPr>
                <a:xfrm>
                  <a:off x="9234716" y="5329999"/>
                  <a:ext cx="117348" cy="117348"/>
                </a:xfrm>
                <a:custGeom>
                  <a:avLst/>
                  <a:gdLst>
                    <a:gd name="connsiteX0" fmla="*/ 117348 w 117348"/>
                    <a:gd name="connsiteY0" fmla="*/ 58674 h 117348"/>
                    <a:gd name="connsiteX1" fmla="*/ 58674 w 117348"/>
                    <a:gd name="connsiteY1" fmla="*/ 117348 h 117348"/>
                    <a:gd name="connsiteX2" fmla="*/ 0 w 117348"/>
                    <a:gd name="connsiteY2" fmla="*/ 58674 h 117348"/>
                    <a:gd name="connsiteX3" fmla="*/ 58674 w 117348"/>
                    <a:gd name="connsiteY3" fmla="*/ 0 h 117348"/>
                    <a:gd name="connsiteX4" fmla="*/ 117348 w 117348"/>
                    <a:gd name="connsiteY4" fmla="*/ 58674 h 1173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7348" h="117348">
                      <a:moveTo>
                        <a:pt x="117348" y="58674"/>
                      </a:moveTo>
                      <a:cubicBezTo>
                        <a:pt x="117348" y="91078"/>
                        <a:pt x="91079" y="117348"/>
                        <a:pt x="58674" y="117348"/>
                      </a:cubicBezTo>
                      <a:cubicBezTo>
                        <a:pt x="26270" y="117348"/>
                        <a:pt x="0" y="91079"/>
                        <a:pt x="0" y="58674"/>
                      </a:cubicBezTo>
                      <a:cubicBezTo>
                        <a:pt x="0" y="26269"/>
                        <a:pt x="26269" y="0"/>
                        <a:pt x="58674" y="0"/>
                      </a:cubicBezTo>
                      <a:cubicBezTo>
                        <a:pt x="91079" y="0"/>
                        <a:pt x="117348" y="26269"/>
                        <a:pt x="117348" y="58674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8" name="任意多边形: 形状 147">
                  <a:extLst>
                    <a:ext uri="{FF2B5EF4-FFF2-40B4-BE49-F238E27FC236}">
                      <a16:creationId xmlns:a16="http://schemas.microsoft.com/office/drawing/2014/main" id="{1E928F11-50C4-9157-2568-EF03936EEDED}"/>
                    </a:ext>
                  </a:extLst>
                </p:cNvPr>
                <p:cNvSpPr/>
                <p:nvPr/>
              </p:nvSpPr>
              <p:spPr>
                <a:xfrm>
                  <a:off x="9243004" y="5346043"/>
                  <a:ext cx="65072" cy="65088"/>
                </a:xfrm>
                <a:custGeom>
                  <a:avLst/>
                  <a:gdLst>
                    <a:gd name="connsiteX0" fmla="*/ 51910 w 65072"/>
                    <a:gd name="connsiteY0" fmla="*/ 6397 h 65088"/>
                    <a:gd name="connsiteX1" fmla="*/ 58692 w 65072"/>
                    <a:gd name="connsiteY1" fmla="*/ 51927 h 65088"/>
                    <a:gd name="connsiteX2" fmla="*/ 13162 w 65072"/>
                    <a:gd name="connsiteY2" fmla="*/ 58708 h 65088"/>
                    <a:gd name="connsiteX3" fmla="*/ 6381 w 65072"/>
                    <a:gd name="connsiteY3" fmla="*/ 13179 h 65088"/>
                    <a:gd name="connsiteX4" fmla="*/ 51910 w 65072"/>
                    <a:gd name="connsiteY4" fmla="*/ 6397 h 65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072" h="65088">
                      <a:moveTo>
                        <a:pt x="51910" y="6397"/>
                      </a:moveTo>
                      <a:cubicBezTo>
                        <a:pt x="66350" y="17103"/>
                        <a:pt x="69360" y="37487"/>
                        <a:pt x="58692" y="51927"/>
                      </a:cubicBezTo>
                      <a:cubicBezTo>
                        <a:pt x="47986" y="66366"/>
                        <a:pt x="27602" y="69376"/>
                        <a:pt x="13162" y="58708"/>
                      </a:cubicBezTo>
                      <a:cubicBezTo>
                        <a:pt x="-1278" y="48002"/>
                        <a:pt x="-4288" y="27619"/>
                        <a:pt x="6381" y="13179"/>
                      </a:cubicBezTo>
                      <a:cubicBezTo>
                        <a:pt x="17125" y="-1261"/>
                        <a:pt x="37508" y="-4309"/>
                        <a:pt x="51910" y="6397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49" name="图形 2">
                <a:extLst>
                  <a:ext uri="{FF2B5EF4-FFF2-40B4-BE49-F238E27FC236}">
                    <a16:creationId xmlns:a16="http://schemas.microsoft.com/office/drawing/2014/main" id="{741E69B8-B0A5-0911-5712-B1FD426A5F29}"/>
                  </a:ext>
                </a:extLst>
              </p:cNvPr>
              <p:cNvGrpSpPr/>
              <p:nvPr/>
            </p:nvGrpSpPr>
            <p:grpSpPr>
              <a:xfrm>
                <a:off x="10187545" y="5534438"/>
                <a:ext cx="395738" cy="394581"/>
                <a:chOff x="10187545" y="5534438"/>
                <a:chExt cx="395738" cy="394581"/>
              </a:xfrm>
            </p:grpSpPr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0662C9A4-3594-6740-4D29-14FFEDD4F50B}"/>
                    </a:ext>
                  </a:extLst>
                </p:cNvPr>
                <p:cNvSpPr/>
                <p:nvPr/>
              </p:nvSpPr>
              <p:spPr>
                <a:xfrm>
                  <a:off x="10187545" y="5534438"/>
                  <a:ext cx="395738" cy="394581"/>
                </a:xfrm>
                <a:custGeom>
                  <a:avLst/>
                  <a:gdLst>
                    <a:gd name="connsiteX0" fmla="*/ 1767 w 395738"/>
                    <a:gd name="connsiteY0" fmla="*/ 160292 h 394581"/>
                    <a:gd name="connsiteX1" fmla="*/ 29008 w 395738"/>
                    <a:gd name="connsiteY1" fmla="*/ 103599 h 394581"/>
                    <a:gd name="connsiteX2" fmla="*/ 54344 w 395738"/>
                    <a:gd name="connsiteY2" fmla="*/ 104323 h 394581"/>
                    <a:gd name="connsiteX3" fmla="*/ 137784 w 395738"/>
                    <a:gd name="connsiteY3" fmla="*/ 156787 h 394581"/>
                    <a:gd name="connsiteX4" fmla="*/ 128601 w 395738"/>
                    <a:gd name="connsiteY4" fmla="*/ 43477 h 394581"/>
                    <a:gd name="connsiteX5" fmla="*/ 166092 w 395738"/>
                    <a:gd name="connsiteY5" fmla="*/ 196 h 394581"/>
                    <a:gd name="connsiteX6" fmla="*/ 202515 w 395738"/>
                    <a:gd name="connsiteY6" fmla="*/ 17569 h 394581"/>
                    <a:gd name="connsiteX7" fmla="*/ 223203 w 395738"/>
                    <a:gd name="connsiteY7" fmla="*/ 119106 h 394581"/>
                    <a:gd name="connsiteX8" fmla="*/ 259437 w 395738"/>
                    <a:gd name="connsiteY8" fmla="*/ 62108 h 394581"/>
                    <a:gd name="connsiteX9" fmla="*/ 288202 w 395738"/>
                    <a:gd name="connsiteY9" fmla="*/ 38791 h 394581"/>
                    <a:gd name="connsiteX10" fmla="*/ 324168 w 395738"/>
                    <a:gd name="connsiteY10" fmla="*/ 38562 h 394581"/>
                    <a:gd name="connsiteX11" fmla="*/ 344400 w 395738"/>
                    <a:gd name="connsiteY11" fmla="*/ 85692 h 394581"/>
                    <a:gd name="connsiteX12" fmla="*/ 301156 w 395738"/>
                    <a:gd name="connsiteY12" fmla="*/ 161321 h 394581"/>
                    <a:gd name="connsiteX13" fmla="*/ 355487 w 395738"/>
                    <a:gd name="connsiteY13" fmla="*/ 155987 h 394581"/>
                    <a:gd name="connsiteX14" fmla="*/ 394882 w 395738"/>
                    <a:gd name="connsiteY14" fmla="*/ 189896 h 394581"/>
                    <a:gd name="connsiteX15" fmla="*/ 390729 w 395738"/>
                    <a:gd name="connsiteY15" fmla="*/ 219728 h 394581"/>
                    <a:gd name="connsiteX16" fmla="*/ 335255 w 395738"/>
                    <a:gd name="connsiteY16" fmla="*/ 266172 h 394581"/>
                    <a:gd name="connsiteX17" fmla="*/ 261494 w 395738"/>
                    <a:gd name="connsiteY17" fmla="*/ 268572 h 394581"/>
                    <a:gd name="connsiteX18" fmla="*/ 310566 w 395738"/>
                    <a:gd name="connsiteY18" fmla="*/ 304386 h 394581"/>
                    <a:gd name="connsiteX19" fmla="*/ 318301 w 395738"/>
                    <a:gd name="connsiteY19" fmla="*/ 364660 h 394581"/>
                    <a:gd name="connsiteX20" fmla="*/ 309843 w 395738"/>
                    <a:gd name="connsiteY20" fmla="*/ 381729 h 394581"/>
                    <a:gd name="connsiteX21" fmla="*/ 276734 w 395738"/>
                    <a:gd name="connsiteY21" fmla="*/ 394493 h 394581"/>
                    <a:gd name="connsiteX22" fmla="*/ 242520 w 395738"/>
                    <a:gd name="connsiteY22" fmla="*/ 382072 h 394581"/>
                    <a:gd name="connsiteX23" fmla="*/ 186285 w 395738"/>
                    <a:gd name="connsiteY23" fmla="*/ 301033 h 394581"/>
                    <a:gd name="connsiteX24" fmla="*/ 126010 w 395738"/>
                    <a:gd name="connsiteY24" fmla="*/ 359707 h 394581"/>
                    <a:gd name="connsiteX25" fmla="*/ 40133 w 395738"/>
                    <a:gd name="connsiteY25" fmla="*/ 350487 h 394581"/>
                    <a:gd name="connsiteX26" fmla="*/ 12853 w 395738"/>
                    <a:gd name="connsiteY26" fmla="*/ 330599 h 394581"/>
                    <a:gd name="connsiteX27" fmla="*/ 35332 w 395738"/>
                    <a:gd name="connsiteY27" fmla="*/ 269906 h 394581"/>
                    <a:gd name="connsiteX28" fmla="*/ 101779 w 395738"/>
                    <a:gd name="connsiteY28" fmla="*/ 234854 h 394581"/>
                    <a:gd name="connsiteX29" fmla="*/ 73928 w 395738"/>
                    <a:gd name="connsiteY29" fmla="*/ 227767 h 394581"/>
                    <a:gd name="connsiteX30" fmla="*/ 1767 w 395738"/>
                    <a:gd name="connsiteY30" fmla="*/ 160292 h 394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395738" h="394581">
                      <a:moveTo>
                        <a:pt x="1767" y="160292"/>
                      </a:moveTo>
                      <a:cubicBezTo>
                        <a:pt x="-4520" y="137737"/>
                        <a:pt x="6300" y="109162"/>
                        <a:pt x="29008" y="103599"/>
                      </a:cubicBezTo>
                      <a:cubicBezTo>
                        <a:pt x="37275" y="101580"/>
                        <a:pt x="46000" y="102685"/>
                        <a:pt x="54344" y="104323"/>
                      </a:cubicBezTo>
                      <a:cubicBezTo>
                        <a:pt x="87720" y="110762"/>
                        <a:pt x="121820" y="126802"/>
                        <a:pt x="137784" y="156787"/>
                      </a:cubicBezTo>
                      <a:cubicBezTo>
                        <a:pt x="122048" y="121506"/>
                        <a:pt x="118734" y="80815"/>
                        <a:pt x="128601" y="43477"/>
                      </a:cubicBezTo>
                      <a:cubicBezTo>
                        <a:pt x="133783" y="23818"/>
                        <a:pt x="145898" y="2482"/>
                        <a:pt x="166092" y="196"/>
                      </a:cubicBezTo>
                      <a:cubicBezTo>
                        <a:pt x="179998" y="-1404"/>
                        <a:pt x="193333" y="7016"/>
                        <a:pt x="202515" y="17569"/>
                      </a:cubicBezTo>
                      <a:cubicBezTo>
                        <a:pt x="225870" y="44506"/>
                        <a:pt x="228424" y="83825"/>
                        <a:pt x="223203" y="119106"/>
                      </a:cubicBezTo>
                      <a:cubicBezTo>
                        <a:pt x="232234" y="98380"/>
                        <a:pt x="244502" y="79101"/>
                        <a:pt x="259437" y="62108"/>
                      </a:cubicBezTo>
                      <a:cubicBezTo>
                        <a:pt x="267628" y="52774"/>
                        <a:pt x="276887" y="43973"/>
                        <a:pt x="288202" y="38791"/>
                      </a:cubicBezTo>
                      <a:cubicBezTo>
                        <a:pt x="299518" y="33647"/>
                        <a:pt x="313272" y="32619"/>
                        <a:pt x="324168" y="38562"/>
                      </a:cubicBezTo>
                      <a:cubicBezTo>
                        <a:pt x="340018" y="47211"/>
                        <a:pt x="345505" y="67671"/>
                        <a:pt x="344400" y="85692"/>
                      </a:cubicBezTo>
                      <a:cubicBezTo>
                        <a:pt x="342571" y="115715"/>
                        <a:pt x="326112" y="144481"/>
                        <a:pt x="301156" y="161321"/>
                      </a:cubicBezTo>
                      <a:cubicBezTo>
                        <a:pt x="318873" y="156520"/>
                        <a:pt x="337427" y="152558"/>
                        <a:pt x="355487" y="155987"/>
                      </a:cubicBezTo>
                      <a:cubicBezTo>
                        <a:pt x="373508" y="159416"/>
                        <a:pt x="390958" y="171951"/>
                        <a:pt x="394882" y="189896"/>
                      </a:cubicBezTo>
                      <a:cubicBezTo>
                        <a:pt x="397054" y="199878"/>
                        <a:pt x="394882" y="210393"/>
                        <a:pt x="390729" y="219728"/>
                      </a:cubicBezTo>
                      <a:cubicBezTo>
                        <a:pt x="380595" y="242397"/>
                        <a:pt x="358954" y="258704"/>
                        <a:pt x="335255" y="266172"/>
                      </a:cubicBezTo>
                      <a:cubicBezTo>
                        <a:pt x="311557" y="273640"/>
                        <a:pt x="285916" y="272992"/>
                        <a:pt x="261494" y="268572"/>
                      </a:cubicBezTo>
                      <a:cubicBezTo>
                        <a:pt x="281802" y="273220"/>
                        <a:pt x="299975" y="286479"/>
                        <a:pt x="310566" y="304386"/>
                      </a:cubicBezTo>
                      <a:cubicBezTo>
                        <a:pt x="321158" y="322293"/>
                        <a:pt x="324016" y="344620"/>
                        <a:pt x="318301" y="364660"/>
                      </a:cubicBezTo>
                      <a:cubicBezTo>
                        <a:pt x="316548" y="370795"/>
                        <a:pt x="313958" y="376814"/>
                        <a:pt x="309843" y="381729"/>
                      </a:cubicBezTo>
                      <a:cubicBezTo>
                        <a:pt x="301918" y="391102"/>
                        <a:pt x="289002" y="395255"/>
                        <a:pt x="276734" y="394493"/>
                      </a:cubicBezTo>
                      <a:cubicBezTo>
                        <a:pt x="264466" y="393731"/>
                        <a:pt x="252883" y="388625"/>
                        <a:pt x="242520" y="382072"/>
                      </a:cubicBezTo>
                      <a:cubicBezTo>
                        <a:pt x="213984" y="364013"/>
                        <a:pt x="193219" y="334066"/>
                        <a:pt x="186285" y="301033"/>
                      </a:cubicBezTo>
                      <a:cubicBezTo>
                        <a:pt x="179350" y="329570"/>
                        <a:pt x="154318" y="351782"/>
                        <a:pt x="126010" y="359707"/>
                      </a:cubicBezTo>
                      <a:cubicBezTo>
                        <a:pt x="97702" y="367632"/>
                        <a:pt x="66879" y="362641"/>
                        <a:pt x="40133" y="350487"/>
                      </a:cubicBezTo>
                      <a:cubicBezTo>
                        <a:pt x="29770" y="345801"/>
                        <a:pt x="19597" y="339781"/>
                        <a:pt x="12853" y="330599"/>
                      </a:cubicBezTo>
                      <a:cubicBezTo>
                        <a:pt x="-4253" y="307358"/>
                        <a:pt x="16435" y="283584"/>
                        <a:pt x="35332" y="269906"/>
                      </a:cubicBezTo>
                      <a:cubicBezTo>
                        <a:pt x="55296" y="255504"/>
                        <a:pt x="79910" y="245979"/>
                        <a:pt x="101779" y="234854"/>
                      </a:cubicBezTo>
                      <a:cubicBezTo>
                        <a:pt x="92787" y="231501"/>
                        <a:pt x="83186" y="230282"/>
                        <a:pt x="73928" y="227767"/>
                      </a:cubicBezTo>
                      <a:cubicBezTo>
                        <a:pt x="42914" y="219385"/>
                        <a:pt x="10605" y="191991"/>
                        <a:pt x="1767" y="16029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1" name="任意多边形: 形状 150">
                  <a:extLst>
                    <a:ext uri="{FF2B5EF4-FFF2-40B4-BE49-F238E27FC236}">
                      <a16:creationId xmlns:a16="http://schemas.microsoft.com/office/drawing/2014/main" id="{73723C15-B5F6-A8CF-F8B4-163053173C02}"/>
                    </a:ext>
                  </a:extLst>
                </p:cNvPr>
                <p:cNvSpPr/>
                <p:nvPr/>
              </p:nvSpPr>
              <p:spPr>
                <a:xfrm>
                  <a:off x="10236598" y="5588811"/>
                  <a:ext cx="293172" cy="287394"/>
                </a:xfrm>
                <a:custGeom>
                  <a:avLst/>
                  <a:gdLst>
                    <a:gd name="connsiteX0" fmla="*/ 1748 w 293172"/>
                    <a:gd name="connsiteY0" fmla="*/ 123369 h 287394"/>
                    <a:gd name="connsiteX1" fmla="*/ 20074 w 293172"/>
                    <a:gd name="connsiteY1" fmla="*/ 80735 h 287394"/>
                    <a:gd name="connsiteX2" fmla="*/ 38781 w 293172"/>
                    <a:gd name="connsiteY2" fmla="*/ 80468 h 287394"/>
                    <a:gd name="connsiteX3" fmla="*/ 101875 w 293172"/>
                    <a:gd name="connsiteY3" fmla="*/ 116549 h 287394"/>
                    <a:gd name="connsiteX4" fmla="*/ 91588 w 293172"/>
                    <a:gd name="connsiteY4" fmla="*/ 33338 h 287394"/>
                    <a:gd name="connsiteX5" fmla="*/ 117877 w 293172"/>
                    <a:gd name="connsiteY5" fmla="*/ 267 h 287394"/>
                    <a:gd name="connsiteX6" fmla="*/ 145270 w 293172"/>
                    <a:gd name="connsiteY6" fmla="*/ 11964 h 287394"/>
                    <a:gd name="connsiteX7" fmla="*/ 163635 w 293172"/>
                    <a:gd name="connsiteY7" fmla="*/ 86145 h 287394"/>
                    <a:gd name="connsiteX8" fmla="*/ 188552 w 293172"/>
                    <a:gd name="connsiteY8" fmla="*/ 43016 h 287394"/>
                    <a:gd name="connsiteX9" fmla="*/ 209012 w 293172"/>
                    <a:gd name="connsiteY9" fmla="*/ 24957 h 287394"/>
                    <a:gd name="connsiteX10" fmla="*/ 235530 w 293172"/>
                    <a:gd name="connsiteY10" fmla="*/ 23699 h 287394"/>
                    <a:gd name="connsiteX11" fmla="*/ 251874 w 293172"/>
                    <a:gd name="connsiteY11" fmla="*/ 57799 h 287394"/>
                    <a:gd name="connsiteX12" fmla="*/ 222347 w 293172"/>
                    <a:gd name="connsiteY12" fmla="*/ 114834 h 287394"/>
                    <a:gd name="connsiteX13" fmla="*/ 262200 w 293172"/>
                    <a:gd name="connsiteY13" fmla="*/ 109234 h 287394"/>
                    <a:gd name="connsiteX14" fmla="*/ 292261 w 293172"/>
                    <a:gd name="connsiteY14" fmla="*/ 133008 h 287394"/>
                    <a:gd name="connsiteX15" fmla="*/ 290127 w 293172"/>
                    <a:gd name="connsiteY15" fmla="*/ 155106 h 287394"/>
                    <a:gd name="connsiteX16" fmla="*/ 250694 w 293172"/>
                    <a:gd name="connsiteY16" fmla="*/ 191034 h 287394"/>
                    <a:gd name="connsiteX17" fmla="*/ 196401 w 293172"/>
                    <a:gd name="connsiteY17" fmla="*/ 195073 h 287394"/>
                    <a:gd name="connsiteX18" fmla="*/ 233663 w 293172"/>
                    <a:gd name="connsiteY18" fmla="*/ 219952 h 287394"/>
                    <a:gd name="connsiteX19" fmla="*/ 241207 w 293172"/>
                    <a:gd name="connsiteY19" fmla="*/ 264110 h 287394"/>
                    <a:gd name="connsiteX20" fmla="*/ 235492 w 293172"/>
                    <a:gd name="connsiteY20" fmla="*/ 276950 h 287394"/>
                    <a:gd name="connsiteX21" fmla="*/ 211489 w 293172"/>
                    <a:gd name="connsiteY21" fmla="*/ 287389 h 287394"/>
                    <a:gd name="connsiteX22" fmla="*/ 185886 w 293172"/>
                    <a:gd name="connsiteY22" fmla="*/ 279312 h 287394"/>
                    <a:gd name="connsiteX23" fmla="*/ 141956 w 293172"/>
                    <a:gd name="connsiteY23" fmla="*/ 221324 h 287394"/>
                    <a:gd name="connsiteX24" fmla="*/ 99361 w 293172"/>
                    <a:gd name="connsiteY24" fmla="*/ 266396 h 287394"/>
                    <a:gd name="connsiteX25" fmla="*/ 35809 w 293172"/>
                    <a:gd name="connsiteY25" fmla="*/ 262281 h 287394"/>
                    <a:gd name="connsiteX26" fmla="*/ 15083 w 293172"/>
                    <a:gd name="connsiteY26" fmla="*/ 248489 h 287394"/>
                    <a:gd name="connsiteX27" fmla="*/ 29790 w 293172"/>
                    <a:gd name="connsiteY27" fmla="*/ 203074 h 287394"/>
                    <a:gd name="connsiteX28" fmla="*/ 77681 w 293172"/>
                    <a:gd name="connsiteY28" fmla="*/ 175223 h 287394"/>
                    <a:gd name="connsiteX29" fmla="*/ 56917 w 293172"/>
                    <a:gd name="connsiteY29" fmla="*/ 170879 h 287394"/>
                    <a:gd name="connsiteX30" fmla="*/ 1748 w 293172"/>
                    <a:gd name="connsiteY30" fmla="*/ 123369 h 287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93172" h="287394">
                      <a:moveTo>
                        <a:pt x="1748" y="123369"/>
                      </a:moveTo>
                      <a:cubicBezTo>
                        <a:pt x="-3586" y="106947"/>
                        <a:pt x="3501" y="85573"/>
                        <a:pt x="20074" y="80735"/>
                      </a:cubicBezTo>
                      <a:cubicBezTo>
                        <a:pt x="26095" y="78982"/>
                        <a:pt x="32571" y="79554"/>
                        <a:pt x="38781" y="80468"/>
                      </a:cubicBezTo>
                      <a:cubicBezTo>
                        <a:pt x="63584" y="84202"/>
                        <a:pt x="89187" y="94946"/>
                        <a:pt x="101875" y="116549"/>
                      </a:cubicBezTo>
                      <a:cubicBezTo>
                        <a:pt x="89187" y="91060"/>
                        <a:pt x="85492" y="61189"/>
                        <a:pt x="91588" y="33338"/>
                      </a:cubicBezTo>
                      <a:cubicBezTo>
                        <a:pt x="94788" y="18708"/>
                        <a:pt x="103056" y="2592"/>
                        <a:pt x="117877" y="267"/>
                      </a:cubicBezTo>
                      <a:cubicBezTo>
                        <a:pt x="128087" y="-1332"/>
                        <a:pt x="138146" y="4459"/>
                        <a:pt x="145270" y="11964"/>
                      </a:cubicBezTo>
                      <a:cubicBezTo>
                        <a:pt x="163330" y="31091"/>
                        <a:pt x="166378" y="59970"/>
                        <a:pt x="163635" y="86145"/>
                      </a:cubicBezTo>
                      <a:cubicBezTo>
                        <a:pt x="169655" y="70600"/>
                        <a:pt x="178113" y="56008"/>
                        <a:pt x="188552" y="43016"/>
                      </a:cubicBezTo>
                      <a:cubicBezTo>
                        <a:pt x="194306" y="35891"/>
                        <a:pt x="200859" y="29109"/>
                        <a:pt x="209012" y="24957"/>
                      </a:cubicBezTo>
                      <a:cubicBezTo>
                        <a:pt x="217166" y="20803"/>
                        <a:pt x="227300" y="19623"/>
                        <a:pt x="235530" y="23699"/>
                      </a:cubicBezTo>
                      <a:cubicBezTo>
                        <a:pt x="247455" y="29605"/>
                        <a:pt x="252141" y="44464"/>
                        <a:pt x="251874" y="57799"/>
                      </a:cubicBezTo>
                      <a:cubicBezTo>
                        <a:pt x="251456" y="79973"/>
                        <a:pt x="240216" y="101690"/>
                        <a:pt x="222347" y="114834"/>
                      </a:cubicBezTo>
                      <a:cubicBezTo>
                        <a:pt x="235263" y="110757"/>
                        <a:pt x="248827" y="107253"/>
                        <a:pt x="262200" y="109234"/>
                      </a:cubicBezTo>
                      <a:cubicBezTo>
                        <a:pt x="275573" y="111215"/>
                        <a:pt x="288832" y="119902"/>
                        <a:pt x="292261" y="133008"/>
                      </a:cubicBezTo>
                      <a:cubicBezTo>
                        <a:pt x="294166" y="140285"/>
                        <a:pt x="292908" y="148134"/>
                        <a:pt x="290127" y="155106"/>
                      </a:cubicBezTo>
                      <a:cubicBezTo>
                        <a:pt x="283345" y="172137"/>
                        <a:pt x="267915" y="184824"/>
                        <a:pt x="250694" y="191034"/>
                      </a:cubicBezTo>
                      <a:cubicBezTo>
                        <a:pt x="233473" y="197245"/>
                        <a:pt x="214575" y="197587"/>
                        <a:pt x="196401" y="195073"/>
                      </a:cubicBezTo>
                      <a:cubicBezTo>
                        <a:pt x="211489" y="197854"/>
                        <a:pt x="225319" y="207074"/>
                        <a:pt x="233663" y="219952"/>
                      </a:cubicBezTo>
                      <a:cubicBezTo>
                        <a:pt x="242007" y="232830"/>
                        <a:pt x="244826" y="249175"/>
                        <a:pt x="241207" y="264110"/>
                      </a:cubicBezTo>
                      <a:cubicBezTo>
                        <a:pt x="240102" y="268682"/>
                        <a:pt x="238388" y="273216"/>
                        <a:pt x="235492" y="276950"/>
                      </a:cubicBezTo>
                      <a:cubicBezTo>
                        <a:pt x="229930" y="284112"/>
                        <a:pt x="220556" y="287542"/>
                        <a:pt x="211489" y="287389"/>
                      </a:cubicBezTo>
                      <a:cubicBezTo>
                        <a:pt x="202459" y="287237"/>
                        <a:pt x="193735" y="283808"/>
                        <a:pt x="185886" y="279312"/>
                      </a:cubicBezTo>
                      <a:cubicBezTo>
                        <a:pt x="164320" y="266892"/>
                        <a:pt x="148090" y="245479"/>
                        <a:pt x="141956" y="221324"/>
                      </a:cubicBezTo>
                      <a:cubicBezTo>
                        <a:pt x="137727" y="242584"/>
                        <a:pt x="119972" y="259691"/>
                        <a:pt x="99361" y="266396"/>
                      </a:cubicBezTo>
                      <a:cubicBezTo>
                        <a:pt x="78748" y="273102"/>
                        <a:pt x="55888" y="270397"/>
                        <a:pt x="35809" y="262281"/>
                      </a:cubicBezTo>
                      <a:cubicBezTo>
                        <a:pt x="28037" y="259119"/>
                        <a:pt x="20341" y="255042"/>
                        <a:pt x="15083" y="248489"/>
                      </a:cubicBezTo>
                      <a:cubicBezTo>
                        <a:pt x="1748" y="231877"/>
                        <a:pt x="16264" y="213742"/>
                        <a:pt x="29790" y="203074"/>
                      </a:cubicBezTo>
                      <a:cubicBezTo>
                        <a:pt x="44039" y="191834"/>
                        <a:pt x="61908" y="184062"/>
                        <a:pt x="77681" y="175223"/>
                      </a:cubicBezTo>
                      <a:cubicBezTo>
                        <a:pt x="70937" y="173051"/>
                        <a:pt x="63813" y="172403"/>
                        <a:pt x="56917" y="170879"/>
                      </a:cubicBezTo>
                      <a:cubicBezTo>
                        <a:pt x="33904" y="165622"/>
                        <a:pt x="9254" y="146419"/>
                        <a:pt x="1748" y="123369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40C263F4-F6C6-8CE3-E36E-F5803544EDCD}"/>
                    </a:ext>
                  </a:extLst>
                </p:cNvPr>
                <p:cNvSpPr/>
                <p:nvPr/>
              </p:nvSpPr>
              <p:spPr>
                <a:xfrm rot="-203643">
                  <a:off x="10329766" y="5701428"/>
                  <a:ext cx="81073" cy="81073"/>
                </a:xfrm>
                <a:custGeom>
                  <a:avLst/>
                  <a:gdLst>
                    <a:gd name="connsiteX0" fmla="*/ 81073 w 81073"/>
                    <a:gd name="connsiteY0" fmla="*/ 40537 h 81073"/>
                    <a:gd name="connsiteX1" fmla="*/ 40537 w 81073"/>
                    <a:gd name="connsiteY1" fmla="*/ 81073 h 81073"/>
                    <a:gd name="connsiteX2" fmla="*/ 1 w 81073"/>
                    <a:gd name="connsiteY2" fmla="*/ 40537 h 81073"/>
                    <a:gd name="connsiteX3" fmla="*/ 40537 w 81073"/>
                    <a:gd name="connsiteY3" fmla="*/ 0 h 81073"/>
                    <a:gd name="connsiteX4" fmla="*/ 81073 w 81073"/>
                    <a:gd name="connsiteY4" fmla="*/ 40537 h 81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073" h="81073">
                      <a:moveTo>
                        <a:pt x="81073" y="40537"/>
                      </a:moveTo>
                      <a:cubicBezTo>
                        <a:pt x="81073" y="62924"/>
                        <a:pt x="62925" y="81073"/>
                        <a:pt x="40537" y="81073"/>
                      </a:cubicBezTo>
                      <a:cubicBezTo>
                        <a:pt x="18150" y="81073"/>
                        <a:pt x="1" y="62924"/>
                        <a:pt x="1" y="40537"/>
                      </a:cubicBezTo>
                      <a:cubicBezTo>
                        <a:pt x="1" y="18149"/>
                        <a:pt x="18150" y="0"/>
                        <a:pt x="40537" y="0"/>
                      </a:cubicBezTo>
                      <a:cubicBezTo>
                        <a:pt x="62925" y="0"/>
                        <a:pt x="81073" y="18149"/>
                        <a:pt x="81073" y="40537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B89DC31A-1A20-E245-8ACF-A01C839A6E87}"/>
                    </a:ext>
                  </a:extLst>
                </p:cNvPr>
                <p:cNvSpPr/>
                <p:nvPr/>
              </p:nvSpPr>
              <p:spPr>
                <a:xfrm>
                  <a:off x="10335921" y="5712829"/>
                  <a:ext cx="44955" cy="44956"/>
                </a:xfrm>
                <a:custGeom>
                  <a:avLst/>
                  <a:gdLst>
                    <a:gd name="connsiteX0" fmla="*/ 35851 w 44955"/>
                    <a:gd name="connsiteY0" fmla="*/ 4419 h 44956"/>
                    <a:gd name="connsiteX1" fmla="*/ 40537 w 44955"/>
                    <a:gd name="connsiteY1" fmla="*/ 35851 h 44956"/>
                    <a:gd name="connsiteX2" fmla="*/ 9105 w 44955"/>
                    <a:gd name="connsiteY2" fmla="*/ 40537 h 44956"/>
                    <a:gd name="connsiteX3" fmla="*/ 4418 w 44955"/>
                    <a:gd name="connsiteY3" fmla="*/ 9105 h 44956"/>
                    <a:gd name="connsiteX4" fmla="*/ 35851 w 44955"/>
                    <a:gd name="connsiteY4" fmla="*/ 4419 h 44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955" h="44956">
                      <a:moveTo>
                        <a:pt x="35851" y="4419"/>
                      </a:moveTo>
                      <a:cubicBezTo>
                        <a:pt x="45834" y="11810"/>
                        <a:pt x="47928" y="25869"/>
                        <a:pt x="40537" y="35851"/>
                      </a:cubicBezTo>
                      <a:cubicBezTo>
                        <a:pt x="33146" y="45833"/>
                        <a:pt x="19087" y="47929"/>
                        <a:pt x="9105" y="40537"/>
                      </a:cubicBezTo>
                      <a:cubicBezTo>
                        <a:pt x="-877" y="33146"/>
                        <a:pt x="-2973" y="19087"/>
                        <a:pt x="4418" y="9105"/>
                      </a:cubicBezTo>
                      <a:cubicBezTo>
                        <a:pt x="11810" y="-877"/>
                        <a:pt x="25868" y="-2973"/>
                        <a:pt x="35851" y="4419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54" name="图形 2">
                <a:extLst>
                  <a:ext uri="{FF2B5EF4-FFF2-40B4-BE49-F238E27FC236}">
                    <a16:creationId xmlns:a16="http://schemas.microsoft.com/office/drawing/2014/main" id="{8C3610DE-090A-B7A0-7DED-EC66DE9BF38C}"/>
                  </a:ext>
                </a:extLst>
              </p:cNvPr>
              <p:cNvGrpSpPr/>
              <p:nvPr/>
            </p:nvGrpSpPr>
            <p:grpSpPr>
              <a:xfrm>
                <a:off x="8770918" y="6221272"/>
                <a:ext cx="547327" cy="573771"/>
                <a:chOff x="8770918" y="6221272"/>
                <a:chExt cx="547327" cy="573771"/>
              </a:xfrm>
            </p:grpSpPr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00FC58DC-FD33-14A2-CE40-CE9816834742}"/>
                    </a:ext>
                  </a:extLst>
                </p:cNvPr>
                <p:cNvSpPr/>
                <p:nvPr/>
              </p:nvSpPr>
              <p:spPr>
                <a:xfrm>
                  <a:off x="8770918" y="6221272"/>
                  <a:ext cx="547327" cy="573771"/>
                </a:xfrm>
                <a:custGeom>
                  <a:avLst/>
                  <a:gdLst>
                    <a:gd name="connsiteX0" fmla="*/ 20390 w 547327"/>
                    <a:gd name="connsiteY0" fmla="*/ 366904 h 573771"/>
                    <a:gd name="connsiteX1" fmla="*/ 15285 w 547327"/>
                    <a:gd name="connsiteY1" fmla="*/ 279198 h 573771"/>
                    <a:gd name="connsiteX2" fmla="*/ 46717 w 547327"/>
                    <a:gd name="connsiteY2" fmla="*/ 262929 h 573771"/>
                    <a:gd name="connsiteX3" fmla="*/ 184144 w 547327"/>
                    <a:gd name="connsiteY3" fmla="*/ 270549 h 573771"/>
                    <a:gd name="connsiteX4" fmla="*/ 96247 w 547327"/>
                    <a:gd name="connsiteY4" fmla="*/ 138380 h 573771"/>
                    <a:gd name="connsiteX5" fmla="*/ 112707 w 547327"/>
                    <a:gd name="connsiteY5" fmla="*/ 60123 h 573771"/>
                    <a:gd name="connsiteX6" fmla="*/ 168980 w 547327"/>
                    <a:gd name="connsiteY6" fmla="*/ 56694 h 573771"/>
                    <a:gd name="connsiteX7" fmla="*/ 262973 w 547327"/>
                    <a:gd name="connsiteY7" fmla="*/ 166688 h 573771"/>
                    <a:gd name="connsiteX8" fmla="*/ 268650 w 547327"/>
                    <a:gd name="connsiteY8" fmla="*/ 72543 h 573771"/>
                    <a:gd name="connsiteX9" fmla="*/ 288005 w 547327"/>
                    <a:gd name="connsiteY9" fmla="*/ 24613 h 573771"/>
                    <a:gd name="connsiteX10" fmla="*/ 331782 w 547327"/>
                    <a:gd name="connsiteY10" fmla="*/ 1 h 573771"/>
                    <a:gd name="connsiteX11" fmla="*/ 388360 w 547327"/>
                    <a:gd name="connsiteY11" fmla="*/ 43854 h 573771"/>
                    <a:gd name="connsiteX12" fmla="*/ 386760 w 547327"/>
                    <a:gd name="connsiteY12" fmla="*/ 165469 h 573771"/>
                    <a:gd name="connsiteX13" fmla="*/ 449473 w 547327"/>
                    <a:gd name="connsiteY13" fmla="*/ 122187 h 573771"/>
                    <a:gd name="connsiteX14" fmla="*/ 520529 w 547327"/>
                    <a:gd name="connsiteY14" fmla="*/ 136970 h 573771"/>
                    <a:gd name="connsiteX15" fmla="*/ 535617 w 547327"/>
                    <a:gd name="connsiteY15" fmla="*/ 176251 h 573771"/>
                    <a:gd name="connsiteX16" fmla="*/ 499307 w 547327"/>
                    <a:gd name="connsiteY16" fmla="*/ 270511 h 573771"/>
                    <a:gd name="connsiteX17" fmla="*/ 410839 w 547327"/>
                    <a:gd name="connsiteY17" fmla="*/ 323356 h 573771"/>
                    <a:gd name="connsiteX18" fmla="*/ 495002 w 547327"/>
                    <a:gd name="connsiteY18" fmla="*/ 333909 h 573771"/>
                    <a:gd name="connsiteX19" fmla="*/ 545218 w 547327"/>
                    <a:gd name="connsiteY19" fmla="*/ 402299 h 573771"/>
                    <a:gd name="connsiteX20" fmla="*/ 546399 w 547327"/>
                    <a:gd name="connsiteY20" fmla="*/ 428854 h 573771"/>
                    <a:gd name="connsiteX21" fmla="*/ 514624 w 547327"/>
                    <a:gd name="connsiteY21" fmla="*/ 466840 h 573771"/>
                    <a:gd name="connsiteX22" fmla="*/ 464446 w 547327"/>
                    <a:gd name="connsiteY22" fmla="*/ 474841 h 573771"/>
                    <a:gd name="connsiteX23" fmla="*/ 340926 w 547327"/>
                    <a:gd name="connsiteY23" fmla="*/ 413919 h 573771"/>
                    <a:gd name="connsiteX24" fmla="*/ 307017 w 547327"/>
                    <a:gd name="connsiteY24" fmla="*/ 526352 h 573771"/>
                    <a:gd name="connsiteX25" fmla="*/ 195879 w 547327"/>
                    <a:gd name="connsiteY25" fmla="*/ 573215 h 573771"/>
                    <a:gd name="connsiteX26" fmla="*/ 149092 w 547327"/>
                    <a:gd name="connsiteY26" fmla="*/ 567424 h 573771"/>
                    <a:gd name="connsiteX27" fmla="*/ 135490 w 547327"/>
                    <a:gd name="connsiteY27" fmla="*/ 478080 h 573771"/>
                    <a:gd name="connsiteX28" fmla="*/ 192945 w 547327"/>
                    <a:gd name="connsiteY28" fmla="*/ 390297 h 573771"/>
                    <a:gd name="connsiteX29" fmla="*/ 154121 w 547327"/>
                    <a:gd name="connsiteY29" fmla="*/ 400508 h 573771"/>
                    <a:gd name="connsiteX30" fmla="*/ 20390 w 547327"/>
                    <a:gd name="connsiteY30" fmla="*/ 366904 h 573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547327" h="573771">
                      <a:moveTo>
                        <a:pt x="20390" y="366904"/>
                      </a:moveTo>
                      <a:cubicBezTo>
                        <a:pt x="-2546" y="343625"/>
                        <a:pt x="-8680" y="301410"/>
                        <a:pt x="15285" y="279198"/>
                      </a:cubicBezTo>
                      <a:cubicBezTo>
                        <a:pt x="24010" y="271121"/>
                        <a:pt x="35402" y="266625"/>
                        <a:pt x="46717" y="262929"/>
                      </a:cubicBezTo>
                      <a:cubicBezTo>
                        <a:pt x="91828" y="248222"/>
                        <a:pt x="144329" y="244679"/>
                        <a:pt x="184144" y="270549"/>
                      </a:cubicBezTo>
                      <a:cubicBezTo>
                        <a:pt x="141053" y="238126"/>
                        <a:pt x="109468" y="190692"/>
                        <a:pt x="96247" y="138380"/>
                      </a:cubicBezTo>
                      <a:cubicBezTo>
                        <a:pt x="89275" y="110872"/>
                        <a:pt x="89618" y="76620"/>
                        <a:pt x="112707" y="60123"/>
                      </a:cubicBezTo>
                      <a:cubicBezTo>
                        <a:pt x="128632" y="48769"/>
                        <a:pt x="150578" y="49988"/>
                        <a:pt x="168980" y="56694"/>
                      </a:cubicBezTo>
                      <a:cubicBezTo>
                        <a:pt x="215729" y="73762"/>
                        <a:pt x="245447" y="120092"/>
                        <a:pt x="262973" y="166688"/>
                      </a:cubicBezTo>
                      <a:cubicBezTo>
                        <a:pt x="260001" y="135256"/>
                        <a:pt x="261906" y="103404"/>
                        <a:pt x="268650" y="72543"/>
                      </a:cubicBezTo>
                      <a:cubicBezTo>
                        <a:pt x="272346" y="55589"/>
                        <a:pt x="277679" y="38558"/>
                        <a:pt x="288005" y="24613"/>
                      </a:cubicBezTo>
                      <a:cubicBezTo>
                        <a:pt x="298330" y="10669"/>
                        <a:pt x="314446" y="77"/>
                        <a:pt x="331782" y="1"/>
                      </a:cubicBezTo>
                      <a:cubicBezTo>
                        <a:pt x="357004" y="-152"/>
                        <a:pt x="377502" y="21108"/>
                        <a:pt x="388360" y="43854"/>
                      </a:cubicBezTo>
                      <a:cubicBezTo>
                        <a:pt x="406419" y="81763"/>
                        <a:pt x="405810" y="128055"/>
                        <a:pt x="386760" y="165469"/>
                      </a:cubicBezTo>
                      <a:cubicBezTo>
                        <a:pt x="405162" y="147638"/>
                        <a:pt x="425127" y="130189"/>
                        <a:pt x="449473" y="122187"/>
                      </a:cubicBezTo>
                      <a:cubicBezTo>
                        <a:pt x="473818" y="114186"/>
                        <a:pt x="503613" y="117692"/>
                        <a:pt x="520529" y="136970"/>
                      </a:cubicBezTo>
                      <a:cubicBezTo>
                        <a:pt x="529940" y="147676"/>
                        <a:pt x="534435" y="162040"/>
                        <a:pt x="535617" y="176251"/>
                      </a:cubicBezTo>
                      <a:cubicBezTo>
                        <a:pt x="538588" y="210808"/>
                        <a:pt x="523196" y="245365"/>
                        <a:pt x="499307" y="270511"/>
                      </a:cubicBezTo>
                      <a:cubicBezTo>
                        <a:pt x="475418" y="295657"/>
                        <a:pt x="443681" y="312230"/>
                        <a:pt x="410839" y="323356"/>
                      </a:cubicBezTo>
                      <a:cubicBezTo>
                        <a:pt x="438766" y="315278"/>
                        <a:pt x="469932" y="319165"/>
                        <a:pt x="495002" y="333909"/>
                      </a:cubicBezTo>
                      <a:cubicBezTo>
                        <a:pt x="520072" y="348654"/>
                        <a:pt x="538664" y="373952"/>
                        <a:pt x="545218" y="402299"/>
                      </a:cubicBezTo>
                      <a:cubicBezTo>
                        <a:pt x="547237" y="410986"/>
                        <a:pt x="548151" y="420091"/>
                        <a:pt x="546399" y="428854"/>
                      </a:cubicBezTo>
                      <a:cubicBezTo>
                        <a:pt x="543084" y="445656"/>
                        <a:pt x="530054" y="459487"/>
                        <a:pt x="514624" y="466840"/>
                      </a:cubicBezTo>
                      <a:cubicBezTo>
                        <a:pt x="499193" y="474193"/>
                        <a:pt x="481514" y="475832"/>
                        <a:pt x="464446" y="474841"/>
                      </a:cubicBezTo>
                      <a:cubicBezTo>
                        <a:pt x="417354" y="472098"/>
                        <a:pt x="371749" y="449619"/>
                        <a:pt x="340926" y="413919"/>
                      </a:cubicBezTo>
                      <a:cubicBezTo>
                        <a:pt x="351746" y="453505"/>
                        <a:pt x="336239" y="497510"/>
                        <a:pt x="307017" y="526352"/>
                      </a:cubicBezTo>
                      <a:cubicBezTo>
                        <a:pt x="277832" y="555194"/>
                        <a:pt x="236798" y="569977"/>
                        <a:pt x="195879" y="573215"/>
                      </a:cubicBezTo>
                      <a:cubicBezTo>
                        <a:pt x="180029" y="574473"/>
                        <a:pt x="163532" y="574016"/>
                        <a:pt x="149092" y="567424"/>
                      </a:cubicBezTo>
                      <a:cubicBezTo>
                        <a:pt x="112440" y="550622"/>
                        <a:pt x="121660" y="507569"/>
                        <a:pt x="135490" y="478080"/>
                      </a:cubicBezTo>
                      <a:cubicBezTo>
                        <a:pt x="150083" y="446952"/>
                        <a:pt x="173743" y="418682"/>
                        <a:pt x="192945" y="390297"/>
                      </a:cubicBezTo>
                      <a:cubicBezTo>
                        <a:pt x="179686" y="392316"/>
                        <a:pt x="167113" y="397308"/>
                        <a:pt x="154121" y="400508"/>
                      </a:cubicBezTo>
                      <a:cubicBezTo>
                        <a:pt x="110649" y="411214"/>
                        <a:pt x="52623" y="399632"/>
                        <a:pt x="20390" y="36690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4EABF411-42D5-5306-BB10-D1D836808024}"/>
                    </a:ext>
                  </a:extLst>
                </p:cNvPr>
                <p:cNvSpPr/>
                <p:nvPr/>
              </p:nvSpPr>
              <p:spPr>
                <a:xfrm>
                  <a:off x="8846411" y="6296254"/>
                  <a:ext cx="406535" cy="427459"/>
                </a:xfrm>
                <a:custGeom>
                  <a:avLst/>
                  <a:gdLst>
                    <a:gd name="connsiteX0" fmla="*/ 16601 w 406535"/>
                    <a:gd name="connsiteY0" fmla="*/ 279996 h 427459"/>
                    <a:gd name="connsiteX1" fmla="*/ 10124 w 406535"/>
                    <a:gd name="connsiteY1" fmla="*/ 215530 h 427459"/>
                    <a:gd name="connsiteX2" fmla="*/ 32793 w 406535"/>
                    <a:gd name="connsiteY2" fmla="*/ 202576 h 427459"/>
                    <a:gd name="connsiteX3" fmla="*/ 134292 w 406535"/>
                    <a:gd name="connsiteY3" fmla="*/ 203948 h 427459"/>
                    <a:gd name="connsiteX4" fmla="*/ 65445 w 406535"/>
                    <a:gd name="connsiteY4" fmla="*/ 109308 h 427459"/>
                    <a:gd name="connsiteX5" fmla="*/ 75160 w 406535"/>
                    <a:gd name="connsiteY5" fmla="*/ 51129 h 427459"/>
                    <a:gd name="connsiteX6" fmla="*/ 116499 w 406535"/>
                    <a:gd name="connsiteY6" fmla="*/ 46862 h 427459"/>
                    <a:gd name="connsiteX7" fmla="*/ 189156 w 406535"/>
                    <a:gd name="connsiteY7" fmla="*/ 125005 h 427459"/>
                    <a:gd name="connsiteX8" fmla="*/ 190413 w 406535"/>
                    <a:gd name="connsiteY8" fmla="*/ 55472 h 427459"/>
                    <a:gd name="connsiteX9" fmla="*/ 203214 w 406535"/>
                    <a:gd name="connsiteY9" fmla="*/ 19544 h 427459"/>
                    <a:gd name="connsiteX10" fmla="*/ 234723 w 406535"/>
                    <a:gd name="connsiteY10" fmla="*/ 37 h 427459"/>
                    <a:gd name="connsiteX11" fmla="*/ 277776 w 406535"/>
                    <a:gd name="connsiteY11" fmla="*/ 30593 h 427459"/>
                    <a:gd name="connsiteX12" fmla="*/ 280329 w 406535"/>
                    <a:gd name="connsiteY12" fmla="*/ 120242 h 427459"/>
                    <a:gd name="connsiteX13" fmla="*/ 325211 w 406535"/>
                    <a:gd name="connsiteY13" fmla="*/ 86409 h 427459"/>
                    <a:gd name="connsiteX14" fmla="*/ 378017 w 406535"/>
                    <a:gd name="connsiteY14" fmla="*/ 95096 h 427459"/>
                    <a:gd name="connsiteX15" fmla="*/ 390362 w 406535"/>
                    <a:gd name="connsiteY15" fmla="*/ 123557 h 427459"/>
                    <a:gd name="connsiteX16" fmla="*/ 366511 w 406535"/>
                    <a:gd name="connsiteY16" fmla="*/ 194118 h 427459"/>
                    <a:gd name="connsiteX17" fmla="*/ 302960 w 406535"/>
                    <a:gd name="connsiteY17" fmla="*/ 235799 h 427459"/>
                    <a:gd name="connsiteX18" fmla="*/ 365292 w 406535"/>
                    <a:gd name="connsiteY18" fmla="*/ 240981 h 427459"/>
                    <a:gd name="connsiteX19" fmla="*/ 404421 w 406535"/>
                    <a:gd name="connsiteY19" fmla="*/ 289825 h 427459"/>
                    <a:gd name="connsiteX20" fmla="*/ 406135 w 406535"/>
                    <a:gd name="connsiteY20" fmla="*/ 309371 h 427459"/>
                    <a:gd name="connsiteX21" fmla="*/ 383885 w 406535"/>
                    <a:gd name="connsiteY21" fmla="*/ 338327 h 427459"/>
                    <a:gd name="connsiteX22" fmla="*/ 347156 w 406535"/>
                    <a:gd name="connsiteY22" fmla="*/ 345756 h 427459"/>
                    <a:gd name="connsiteX23" fmla="*/ 254268 w 406535"/>
                    <a:gd name="connsiteY23" fmla="*/ 304684 h 427459"/>
                    <a:gd name="connsiteX24" fmla="*/ 232780 w 406535"/>
                    <a:gd name="connsiteY24" fmla="*/ 388581 h 427459"/>
                    <a:gd name="connsiteX25" fmla="*/ 152351 w 406535"/>
                    <a:gd name="connsiteY25" fmla="*/ 426566 h 427459"/>
                    <a:gd name="connsiteX26" fmla="*/ 117718 w 406535"/>
                    <a:gd name="connsiteY26" fmla="*/ 423747 h 427459"/>
                    <a:gd name="connsiteX27" fmla="*/ 104917 w 406535"/>
                    <a:gd name="connsiteY27" fmla="*/ 358367 h 427459"/>
                    <a:gd name="connsiteX28" fmla="*/ 144540 w 406535"/>
                    <a:gd name="connsiteY28" fmla="*/ 291921 h 427459"/>
                    <a:gd name="connsiteX29" fmla="*/ 116232 w 406535"/>
                    <a:gd name="connsiteY29" fmla="*/ 300646 h 427459"/>
                    <a:gd name="connsiteX30" fmla="*/ 16601 w 406535"/>
                    <a:gd name="connsiteY30" fmla="*/ 279996 h 427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06535" h="427459">
                      <a:moveTo>
                        <a:pt x="16601" y="279996"/>
                      </a:moveTo>
                      <a:cubicBezTo>
                        <a:pt x="-1002" y="263536"/>
                        <a:pt x="-6831" y="232637"/>
                        <a:pt x="10124" y="215530"/>
                      </a:cubicBezTo>
                      <a:cubicBezTo>
                        <a:pt x="16296" y="209320"/>
                        <a:pt x="24563" y="205624"/>
                        <a:pt x="32793" y="202576"/>
                      </a:cubicBezTo>
                      <a:cubicBezTo>
                        <a:pt x="65597" y="190346"/>
                        <a:pt x="104154" y="186117"/>
                        <a:pt x="134292" y="203948"/>
                      </a:cubicBezTo>
                      <a:cubicBezTo>
                        <a:pt x="101526" y="181393"/>
                        <a:pt x="76799" y="147408"/>
                        <a:pt x="65445" y="109308"/>
                      </a:cubicBezTo>
                      <a:cubicBezTo>
                        <a:pt x="59463" y="89267"/>
                        <a:pt x="58663" y="64007"/>
                        <a:pt x="75160" y="51129"/>
                      </a:cubicBezTo>
                      <a:cubicBezTo>
                        <a:pt x="86552" y="42252"/>
                        <a:pt x="102783" y="42518"/>
                        <a:pt x="116499" y="46862"/>
                      </a:cubicBezTo>
                      <a:cubicBezTo>
                        <a:pt x="151475" y="57987"/>
                        <a:pt x="174792" y="91210"/>
                        <a:pt x="189156" y="125005"/>
                      </a:cubicBezTo>
                      <a:cubicBezTo>
                        <a:pt x="185993" y="101954"/>
                        <a:pt x="186412" y="78409"/>
                        <a:pt x="190413" y="55472"/>
                      </a:cubicBezTo>
                      <a:cubicBezTo>
                        <a:pt x="192622" y="42861"/>
                        <a:pt x="196013" y="30174"/>
                        <a:pt x="203214" y="19544"/>
                      </a:cubicBezTo>
                      <a:cubicBezTo>
                        <a:pt x="210415" y="8952"/>
                        <a:pt x="221922" y="646"/>
                        <a:pt x="234723" y="37"/>
                      </a:cubicBezTo>
                      <a:cubicBezTo>
                        <a:pt x="253278" y="-840"/>
                        <a:pt x="269089" y="14172"/>
                        <a:pt x="277776" y="30593"/>
                      </a:cubicBezTo>
                      <a:cubicBezTo>
                        <a:pt x="292254" y="57949"/>
                        <a:pt x="293245" y="92086"/>
                        <a:pt x="280329" y="120242"/>
                      </a:cubicBezTo>
                      <a:cubicBezTo>
                        <a:pt x="293321" y="106526"/>
                        <a:pt x="307532" y="93077"/>
                        <a:pt x="325211" y="86409"/>
                      </a:cubicBezTo>
                      <a:cubicBezTo>
                        <a:pt x="342889" y="79742"/>
                        <a:pt x="364949" y="81419"/>
                        <a:pt x="378017" y="95096"/>
                      </a:cubicBezTo>
                      <a:cubicBezTo>
                        <a:pt x="385294" y="102716"/>
                        <a:pt x="389028" y="113118"/>
                        <a:pt x="390362" y="123557"/>
                      </a:cubicBezTo>
                      <a:cubicBezTo>
                        <a:pt x="393600" y="148932"/>
                        <a:pt x="383351" y="174839"/>
                        <a:pt x="366511" y="194118"/>
                      </a:cubicBezTo>
                      <a:cubicBezTo>
                        <a:pt x="349671" y="213397"/>
                        <a:pt x="326811" y="226579"/>
                        <a:pt x="302960" y="235799"/>
                      </a:cubicBezTo>
                      <a:cubicBezTo>
                        <a:pt x="323306" y="228980"/>
                        <a:pt x="346395" y="230885"/>
                        <a:pt x="365292" y="240981"/>
                      </a:cubicBezTo>
                      <a:cubicBezTo>
                        <a:pt x="384228" y="251039"/>
                        <a:pt x="398706" y="269137"/>
                        <a:pt x="404421" y="289825"/>
                      </a:cubicBezTo>
                      <a:cubicBezTo>
                        <a:pt x="406173" y="296188"/>
                        <a:pt x="407126" y="302856"/>
                        <a:pt x="406135" y="309371"/>
                      </a:cubicBezTo>
                      <a:cubicBezTo>
                        <a:pt x="404192" y="321868"/>
                        <a:pt x="395048" y="332421"/>
                        <a:pt x="383885" y="338327"/>
                      </a:cubicBezTo>
                      <a:cubicBezTo>
                        <a:pt x="372721" y="344232"/>
                        <a:pt x="359767" y="345985"/>
                        <a:pt x="347156" y="345756"/>
                      </a:cubicBezTo>
                      <a:cubicBezTo>
                        <a:pt x="312371" y="345185"/>
                        <a:pt x="278081" y="330021"/>
                        <a:pt x="254268" y="304684"/>
                      </a:cubicBezTo>
                      <a:cubicBezTo>
                        <a:pt x="263489" y="333526"/>
                        <a:pt x="253392" y="366406"/>
                        <a:pt x="232780" y="388581"/>
                      </a:cubicBezTo>
                      <a:cubicBezTo>
                        <a:pt x="212168" y="410717"/>
                        <a:pt x="182374" y="422871"/>
                        <a:pt x="152351" y="426566"/>
                      </a:cubicBezTo>
                      <a:cubicBezTo>
                        <a:pt x="140730" y="427976"/>
                        <a:pt x="128538" y="428166"/>
                        <a:pt x="117718" y="423747"/>
                      </a:cubicBezTo>
                      <a:cubicBezTo>
                        <a:pt x="90210" y="412469"/>
                        <a:pt x="95658" y="380504"/>
                        <a:pt x="104917" y="358367"/>
                      </a:cubicBezTo>
                      <a:cubicBezTo>
                        <a:pt x="114708" y="335012"/>
                        <a:pt x="131243" y="313447"/>
                        <a:pt x="144540" y="291921"/>
                      </a:cubicBezTo>
                      <a:cubicBezTo>
                        <a:pt x="134863" y="293826"/>
                        <a:pt x="125719" y="297864"/>
                        <a:pt x="116232" y="300646"/>
                      </a:cubicBezTo>
                      <a:cubicBezTo>
                        <a:pt x="84495" y="309866"/>
                        <a:pt x="41366" y="303084"/>
                        <a:pt x="16601" y="279996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89227F9B-26C7-F2DF-3F36-C4974A4BC099}"/>
                    </a:ext>
                  </a:extLst>
                </p:cNvPr>
                <p:cNvSpPr/>
                <p:nvPr/>
              </p:nvSpPr>
              <p:spPr>
                <a:xfrm>
                  <a:off x="8988472" y="6466831"/>
                  <a:ext cx="113163" cy="113156"/>
                </a:xfrm>
                <a:custGeom>
                  <a:avLst/>
                  <a:gdLst>
                    <a:gd name="connsiteX0" fmla="*/ 64011 w 113163"/>
                    <a:gd name="connsiteY0" fmla="*/ 491 h 113156"/>
                    <a:gd name="connsiteX1" fmla="*/ 112665 w 113163"/>
                    <a:gd name="connsiteY1" fmla="*/ 64004 h 113156"/>
                    <a:gd name="connsiteX2" fmla="*/ 49152 w 113163"/>
                    <a:gd name="connsiteY2" fmla="*/ 112658 h 113156"/>
                    <a:gd name="connsiteX3" fmla="*/ 499 w 113163"/>
                    <a:gd name="connsiteY3" fmla="*/ 49145 h 113156"/>
                    <a:gd name="connsiteX4" fmla="*/ 64011 w 113163"/>
                    <a:gd name="connsiteY4" fmla="*/ 491 h 113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3163" h="113156">
                      <a:moveTo>
                        <a:pt x="64011" y="491"/>
                      </a:moveTo>
                      <a:cubicBezTo>
                        <a:pt x="94987" y="4606"/>
                        <a:pt x="116780" y="33029"/>
                        <a:pt x="112665" y="64004"/>
                      </a:cubicBezTo>
                      <a:cubicBezTo>
                        <a:pt x="108550" y="94979"/>
                        <a:pt x="80128" y="116772"/>
                        <a:pt x="49152" y="112658"/>
                      </a:cubicBezTo>
                      <a:cubicBezTo>
                        <a:pt x="18177" y="108543"/>
                        <a:pt x="-3616" y="80120"/>
                        <a:pt x="499" y="49145"/>
                      </a:cubicBezTo>
                      <a:cubicBezTo>
                        <a:pt x="4575" y="18169"/>
                        <a:pt x="33036" y="-3586"/>
                        <a:pt x="64011" y="491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4E71F813-19F3-7693-E57D-AC070D5D0AA5}"/>
                    </a:ext>
                  </a:extLst>
                </p:cNvPr>
                <p:cNvSpPr/>
                <p:nvPr/>
              </p:nvSpPr>
              <p:spPr>
                <a:xfrm rot="-5033180">
                  <a:off x="8993491" y="6491616"/>
                  <a:ext cx="62788" cy="62788"/>
                </a:xfrm>
                <a:custGeom>
                  <a:avLst/>
                  <a:gdLst>
                    <a:gd name="connsiteX0" fmla="*/ 62788 w 62788"/>
                    <a:gd name="connsiteY0" fmla="*/ 31394 h 62788"/>
                    <a:gd name="connsiteX1" fmla="*/ 31394 w 62788"/>
                    <a:gd name="connsiteY1" fmla="*/ 62788 h 62788"/>
                    <a:gd name="connsiteX2" fmla="*/ 0 w 62788"/>
                    <a:gd name="connsiteY2" fmla="*/ 31394 h 62788"/>
                    <a:gd name="connsiteX3" fmla="*/ 31394 w 62788"/>
                    <a:gd name="connsiteY3" fmla="*/ 0 h 62788"/>
                    <a:gd name="connsiteX4" fmla="*/ 62788 w 62788"/>
                    <a:gd name="connsiteY4" fmla="*/ 31394 h 62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788" h="62788">
                      <a:moveTo>
                        <a:pt x="62788" y="31394"/>
                      </a:moveTo>
                      <a:cubicBezTo>
                        <a:pt x="62788" y="48732"/>
                        <a:pt x="48732" y="62788"/>
                        <a:pt x="31394" y="62788"/>
                      </a:cubicBezTo>
                      <a:cubicBezTo>
                        <a:pt x="14056" y="62788"/>
                        <a:pt x="0" y="48732"/>
                        <a:pt x="0" y="31394"/>
                      </a:cubicBezTo>
                      <a:cubicBezTo>
                        <a:pt x="0" y="14056"/>
                        <a:pt x="14056" y="0"/>
                        <a:pt x="31394" y="0"/>
                      </a:cubicBezTo>
                      <a:cubicBezTo>
                        <a:pt x="48732" y="0"/>
                        <a:pt x="62788" y="14056"/>
                        <a:pt x="62788" y="31394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159" name="图形 2">
            <a:extLst>
              <a:ext uri="{FF2B5EF4-FFF2-40B4-BE49-F238E27FC236}">
                <a16:creationId xmlns:a16="http://schemas.microsoft.com/office/drawing/2014/main" id="{FAE847A6-302B-9223-C97C-BF17AF74ACFE}"/>
              </a:ext>
            </a:extLst>
          </p:cNvPr>
          <p:cNvGrpSpPr/>
          <p:nvPr/>
        </p:nvGrpSpPr>
        <p:grpSpPr>
          <a:xfrm>
            <a:off x="0" y="2501034"/>
            <a:ext cx="4019664" cy="4356965"/>
            <a:chOff x="1524000" y="2501034"/>
            <a:chExt cx="4019664" cy="4356965"/>
          </a:xfrm>
        </p:grpSpPr>
        <p:grpSp>
          <p:nvGrpSpPr>
            <p:cNvPr id="160" name="图形 2">
              <a:extLst>
                <a:ext uri="{FF2B5EF4-FFF2-40B4-BE49-F238E27FC236}">
                  <a16:creationId xmlns:a16="http://schemas.microsoft.com/office/drawing/2014/main" id="{8F0DF696-3156-72DA-F4F7-3F420FEE8289}"/>
                </a:ext>
              </a:extLst>
            </p:cNvPr>
            <p:cNvGrpSpPr/>
            <p:nvPr/>
          </p:nvGrpSpPr>
          <p:grpSpPr>
            <a:xfrm>
              <a:off x="1524000" y="2501034"/>
              <a:ext cx="4019664" cy="4356965"/>
              <a:chOff x="1524000" y="2501034"/>
              <a:chExt cx="4019664" cy="4356965"/>
            </a:xfrm>
          </p:grpSpPr>
          <p:grpSp>
            <p:nvGrpSpPr>
              <p:cNvPr id="161" name="图形 2">
                <a:extLst>
                  <a:ext uri="{FF2B5EF4-FFF2-40B4-BE49-F238E27FC236}">
                    <a16:creationId xmlns:a16="http://schemas.microsoft.com/office/drawing/2014/main" id="{E8535D64-4805-FAF0-0CDE-FE6FA3B9F80A}"/>
                  </a:ext>
                </a:extLst>
              </p:cNvPr>
              <p:cNvGrpSpPr/>
              <p:nvPr/>
            </p:nvGrpSpPr>
            <p:grpSpPr>
              <a:xfrm>
                <a:off x="1524000" y="2501034"/>
                <a:ext cx="4019664" cy="4356965"/>
                <a:chOff x="1524000" y="2501034"/>
                <a:chExt cx="4019664" cy="4356965"/>
              </a:xfrm>
            </p:grpSpPr>
            <p:grpSp>
              <p:nvGrpSpPr>
                <p:cNvPr id="162" name="图形 2">
                  <a:extLst>
                    <a:ext uri="{FF2B5EF4-FFF2-40B4-BE49-F238E27FC236}">
                      <a16:creationId xmlns:a16="http://schemas.microsoft.com/office/drawing/2014/main" id="{79887B31-70E9-F339-FF72-9512F7F9E3AC}"/>
                    </a:ext>
                  </a:extLst>
                </p:cNvPr>
                <p:cNvGrpSpPr/>
                <p:nvPr/>
              </p:nvGrpSpPr>
              <p:grpSpPr>
                <a:xfrm>
                  <a:off x="2866656" y="2932208"/>
                  <a:ext cx="1447147" cy="2785991"/>
                  <a:chOff x="2866656" y="2932208"/>
                  <a:chExt cx="1447147" cy="2785991"/>
                </a:xfrm>
              </p:grpSpPr>
              <p:sp>
                <p:nvSpPr>
                  <p:cNvPr id="163" name="任意多边形: 形状 162">
                    <a:extLst>
                      <a:ext uri="{FF2B5EF4-FFF2-40B4-BE49-F238E27FC236}">
                        <a16:creationId xmlns:a16="http://schemas.microsoft.com/office/drawing/2014/main" id="{CA26A0B0-E4B5-CFB5-914B-7FE94A006F84}"/>
                      </a:ext>
                    </a:extLst>
                  </p:cNvPr>
                  <p:cNvSpPr/>
                  <p:nvPr/>
                </p:nvSpPr>
                <p:spPr>
                  <a:xfrm>
                    <a:off x="2866656" y="3642893"/>
                    <a:ext cx="719315" cy="2075306"/>
                  </a:xfrm>
                  <a:custGeom>
                    <a:avLst/>
                    <a:gdLst>
                      <a:gd name="connsiteX0" fmla="*/ 719315 w 719315"/>
                      <a:gd name="connsiteY0" fmla="*/ 4305 h 2075306"/>
                      <a:gd name="connsiteX1" fmla="*/ 465646 w 719315"/>
                      <a:gd name="connsiteY1" fmla="*/ 493928 h 2075306"/>
                      <a:gd name="connsiteX2" fmla="*/ 173304 w 719315"/>
                      <a:gd name="connsiteY2" fmla="*/ 1337081 h 2075306"/>
                      <a:gd name="connsiteX3" fmla="*/ 107658 w 719315"/>
                      <a:gd name="connsiteY3" fmla="*/ 1603210 h 2075306"/>
                      <a:gd name="connsiteX4" fmla="*/ 8827 w 719315"/>
                      <a:gd name="connsiteY4" fmla="*/ 2075307 h 2075306"/>
                      <a:gd name="connsiteX5" fmla="*/ 1245 w 719315"/>
                      <a:gd name="connsiteY5" fmla="*/ 2074735 h 2075306"/>
                      <a:gd name="connsiteX6" fmla="*/ 26 w 719315"/>
                      <a:gd name="connsiteY6" fmla="*/ 2005089 h 2075306"/>
                      <a:gd name="connsiteX7" fmla="*/ 6731 w 719315"/>
                      <a:gd name="connsiteY7" fmla="*/ 1831048 h 2075306"/>
                      <a:gd name="connsiteX8" fmla="*/ 63272 w 719315"/>
                      <a:gd name="connsiteY8" fmla="*/ 1451877 h 2075306"/>
                      <a:gd name="connsiteX9" fmla="*/ 208737 w 719315"/>
                      <a:gd name="connsiteY9" fmla="*/ 986599 h 2075306"/>
                      <a:gd name="connsiteX10" fmla="*/ 636105 w 719315"/>
                      <a:gd name="connsiteY10" fmla="*/ 115329 h 2075306"/>
                      <a:gd name="connsiteX11" fmla="*/ 713067 w 719315"/>
                      <a:gd name="connsiteY11" fmla="*/ 0 h 2075306"/>
                      <a:gd name="connsiteX12" fmla="*/ 719315 w 719315"/>
                      <a:gd name="connsiteY12" fmla="*/ 4305 h 2075306"/>
                      <a:gd name="connsiteX13" fmla="*/ 719315 w 719315"/>
                      <a:gd name="connsiteY13" fmla="*/ 4305 h 20753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719315" h="2075306">
                        <a:moveTo>
                          <a:pt x="719315" y="4305"/>
                        </a:moveTo>
                        <a:cubicBezTo>
                          <a:pt x="623684" y="161315"/>
                          <a:pt x="540741" y="326212"/>
                          <a:pt x="465646" y="493928"/>
                        </a:cubicBezTo>
                        <a:cubicBezTo>
                          <a:pt x="343764" y="765657"/>
                          <a:pt x="242684" y="1047407"/>
                          <a:pt x="173304" y="1337081"/>
                        </a:cubicBezTo>
                        <a:cubicBezTo>
                          <a:pt x="151282" y="1424140"/>
                          <a:pt x="128003" y="1515847"/>
                          <a:pt x="107658" y="1603210"/>
                        </a:cubicBezTo>
                        <a:cubicBezTo>
                          <a:pt x="69787" y="1759877"/>
                          <a:pt x="40373" y="1916697"/>
                          <a:pt x="8827" y="2075307"/>
                        </a:cubicBezTo>
                        <a:cubicBezTo>
                          <a:pt x="8827" y="2075307"/>
                          <a:pt x="1245" y="2074735"/>
                          <a:pt x="1245" y="2074735"/>
                        </a:cubicBezTo>
                        <a:cubicBezTo>
                          <a:pt x="635" y="2055304"/>
                          <a:pt x="102" y="2025053"/>
                          <a:pt x="26" y="2005089"/>
                        </a:cubicBezTo>
                        <a:cubicBezTo>
                          <a:pt x="-279" y="1947063"/>
                          <a:pt x="2159" y="1888922"/>
                          <a:pt x="6731" y="1831048"/>
                        </a:cubicBezTo>
                        <a:cubicBezTo>
                          <a:pt x="16447" y="1703718"/>
                          <a:pt x="36068" y="1576578"/>
                          <a:pt x="63272" y="1451877"/>
                        </a:cubicBezTo>
                        <a:cubicBezTo>
                          <a:pt x="98552" y="1293038"/>
                          <a:pt x="152959" y="1139076"/>
                          <a:pt x="208737" y="986599"/>
                        </a:cubicBezTo>
                        <a:cubicBezTo>
                          <a:pt x="321513" y="682752"/>
                          <a:pt x="463969" y="389915"/>
                          <a:pt x="636105" y="115329"/>
                        </a:cubicBezTo>
                        <a:cubicBezTo>
                          <a:pt x="660908" y="76314"/>
                          <a:pt x="686245" y="37719"/>
                          <a:pt x="713067" y="0"/>
                        </a:cubicBezTo>
                        <a:lnTo>
                          <a:pt x="719315" y="4305"/>
                        </a:lnTo>
                        <a:lnTo>
                          <a:pt x="719315" y="4305"/>
                        </a:lnTo>
                        <a:close/>
                      </a:path>
                    </a:pathLst>
                  </a:custGeom>
                  <a:solidFill>
                    <a:srgbClr val="4C6B31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164" name="图形 2">
                    <a:extLst>
                      <a:ext uri="{FF2B5EF4-FFF2-40B4-BE49-F238E27FC236}">
                        <a16:creationId xmlns:a16="http://schemas.microsoft.com/office/drawing/2014/main" id="{94A5A7FD-BE5A-BA49-9840-1058D1F4CC8A}"/>
                      </a:ext>
                    </a:extLst>
                  </p:cNvPr>
                  <p:cNvGrpSpPr/>
                  <p:nvPr/>
                </p:nvGrpSpPr>
                <p:grpSpPr>
                  <a:xfrm>
                    <a:off x="3370219" y="2932208"/>
                    <a:ext cx="943584" cy="938990"/>
                    <a:chOff x="3370219" y="2932208"/>
                    <a:chExt cx="943584" cy="938990"/>
                  </a:xfrm>
                </p:grpSpPr>
                <p:sp>
                  <p:nvSpPr>
                    <p:cNvPr id="165" name="任意多边形: 形状 164">
                      <a:extLst>
                        <a:ext uri="{FF2B5EF4-FFF2-40B4-BE49-F238E27FC236}">
                          <a16:creationId xmlns:a16="http://schemas.microsoft.com/office/drawing/2014/main" id="{F49E180A-2800-4A5E-E30B-7282DB6F53A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38491" y="3671655"/>
                      <a:ext cx="168651" cy="160437"/>
                    </a:xfrm>
                    <a:custGeom>
                      <a:avLst/>
                      <a:gdLst>
                        <a:gd name="connsiteX0" fmla="*/ 158644 w 168651"/>
                        <a:gd name="connsiteY0" fmla="*/ 130267 h 160437"/>
                        <a:gd name="connsiteX1" fmla="*/ 34743 w 168651"/>
                        <a:gd name="connsiteY1" fmla="*/ 143831 h 160437"/>
                        <a:gd name="connsiteX2" fmla="*/ 13445 w 168651"/>
                        <a:gd name="connsiteY2" fmla="*/ 21034 h 160437"/>
                        <a:gd name="connsiteX3" fmla="*/ 125421 w 168651"/>
                        <a:gd name="connsiteY3" fmla="*/ 23320 h 160437"/>
                        <a:gd name="connsiteX4" fmla="*/ 158644 w 168651"/>
                        <a:gd name="connsiteY4" fmla="*/ 130267 h 1604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8651" h="160437">
                          <a:moveTo>
                            <a:pt x="158644" y="130267"/>
                          </a:moveTo>
                          <a:cubicBezTo>
                            <a:pt x="136889" y="159185"/>
                            <a:pt x="74824" y="174006"/>
                            <a:pt x="34743" y="143831"/>
                          </a:cubicBezTo>
                          <a:cubicBezTo>
                            <a:pt x="-5339" y="113655"/>
                            <a:pt x="-8310" y="49914"/>
                            <a:pt x="13445" y="21034"/>
                          </a:cubicBezTo>
                          <a:cubicBezTo>
                            <a:pt x="35200" y="-7884"/>
                            <a:pt x="85301" y="-6855"/>
                            <a:pt x="125421" y="23320"/>
                          </a:cubicBezTo>
                          <a:cubicBezTo>
                            <a:pt x="165502" y="53495"/>
                            <a:pt x="180399" y="101387"/>
                            <a:pt x="158644" y="130267"/>
                          </a:cubicBezTo>
                          <a:close/>
                        </a:path>
                      </a:pathLst>
                    </a:custGeom>
                    <a:solidFill>
                      <a:srgbClr val="629F42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166" name="图形 2">
                      <a:extLst>
                        <a:ext uri="{FF2B5EF4-FFF2-40B4-BE49-F238E27FC236}">
                          <a16:creationId xmlns:a16="http://schemas.microsoft.com/office/drawing/2014/main" id="{B235E677-FD92-0585-6A9E-1DAC7950F16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370219" y="2932208"/>
                      <a:ext cx="943584" cy="938990"/>
                      <a:chOff x="3370219" y="2932208"/>
                      <a:chExt cx="943584" cy="938990"/>
                    </a:xfrm>
                  </p:grpSpPr>
                  <p:grpSp>
                    <p:nvGrpSpPr>
                      <p:cNvPr id="167" name="图形 2">
                        <a:extLst>
                          <a:ext uri="{FF2B5EF4-FFF2-40B4-BE49-F238E27FC236}">
                            <a16:creationId xmlns:a16="http://schemas.microsoft.com/office/drawing/2014/main" id="{BB7FA16D-BAA8-3D7A-A63D-B960822DF001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370219" y="2932208"/>
                        <a:ext cx="286656" cy="803186"/>
                        <a:chOff x="3370219" y="2932208"/>
                        <a:chExt cx="286656" cy="803186"/>
                      </a:xfrm>
                    </p:grpSpPr>
                    <p:sp>
                      <p:nvSpPr>
                        <p:cNvPr id="168" name="任意多边形: 形状 167">
                          <a:extLst>
                            <a:ext uri="{FF2B5EF4-FFF2-40B4-BE49-F238E27FC236}">
                              <a16:creationId xmlns:a16="http://schemas.microsoft.com/office/drawing/2014/main" id="{CEF482D2-AF86-8AD3-8B57-7FBDB596A7C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370219" y="2932208"/>
                          <a:ext cx="286656" cy="803186"/>
                        </a:xfrm>
                        <a:custGeom>
                          <a:avLst/>
                          <a:gdLst>
                            <a:gd name="connsiteX0" fmla="*/ 335 w 286656"/>
                            <a:gd name="connsiteY0" fmla="*/ 351135 h 803186"/>
                            <a:gd name="connsiteX1" fmla="*/ 6812 w 286656"/>
                            <a:gd name="connsiteY1" fmla="*/ 502887 h 803186"/>
                            <a:gd name="connsiteX2" fmla="*/ 99471 w 286656"/>
                            <a:gd name="connsiteY2" fmla="*/ 788751 h 803186"/>
                            <a:gd name="connsiteX3" fmla="*/ 116311 w 286656"/>
                            <a:gd name="connsiteY3" fmla="*/ 801439 h 803186"/>
                            <a:gd name="connsiteX4" fmla="*/ 165384 w 286656"/>
                            <a:gd name="connsiteY4" fmla="*/ 780255 h 803186"/>
                            <a:gd name="connsiteX5" fmla="*/ 218877 w 286656"/>
                            <a:gd name="connsiteY5" fmla="*/ 662678 h 803186"/>
                            <a:gd name="connsiteX6" fmla="*/ 268559 w 286656"/>
                            <a:gd name="connsiteY6" fmla="*/ 511726 h 803186"/>
                            <a:gd name="connsiteX7" fmla="*/ 244175 w 286656"/>
                            <a:gd name="connsiteY7" fmla="*/ 98265 h 803186"/>
                            <a:gd name="connsiteX8" fmla="*/ 188778 w 286656"/>
                            <a:gd name="connsiteY8" fmla="*/ 11321 h 803186"/>
                            <a:gd name="connsiteX9" fmla="*/ 88689 w 286656"/>
                            <a:gd name="connsiteY9" fmla="*/ 35705 h 803186"/>
                            <a:gd name="connsiteX10" fmla="*/ 14966 w 286656"/>
                            <a:gd name="connsiteY10" fmla="*/ 190658 h 803186"/>
                            <a:gd name="connsiteX11" fmla="*/ 335 w 286656"/>
                            <a:gd name="connsiteY11" fmla="*/ 351135 h 80318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</a:cxnLst>
                          <a:rect l="l" t="t" r="r" b="b"/>
                          <a:pathLst>
                            <a:path w="286656" h="803186">
                              <a:moveTo>
                                <a:pt x="335" y="351135"/>
                              </a:moveTo>
                              <a:cubicBezTo>
                                <a:pt x="-884" y="401770"/>
                                <a:pt x="1212" y="452519"/>
                                <a:pt x="6812" y="502887"/>
                              </a:cubicBezTo>
                              <a:cubicBezTo>
                                <a:pt x="17366" y="597947"/>
                                <a:pt x="31615" y="716895"/>
                                <a:pt x="99471" y="788751"/>
                              </a:cubicBezTo>
                              <a:cubicBezTo>
                                <a:pt x="104348" y="793895"/>
                                <a:pt x="109682" y="798924"/>
                                <a:pt x="116311" y="801439"/>
                              </a:cubicBezTo>
                              <a:cubicBezTo>
                                <a:pt x="134104" y="808106"/>
                                <a:pt x="152849" y="794543"/>
                                <a:pt x="165384" y="780255"/>
                              </a:cubicBezTo>
                              <a:cubicBezTo>
                                <a:pt x="197350" y="743870"/>
                                <a:pt x="202570" y="705084"/>
                                <a:pt x="218877" y="662678"/>
                              </a:cubicBezTo>
                              <a:cubicBezTo>
                                <a:pt x="238041" y="612844"/>
                                <a:pt x="257091" y="564076"/>
                                <a:pt x="268559" y="511726"/>
                              </a:cubicBezTo>
                              <a:cubicBezTo>
                                <a:pt x="298544" y="375252"/>
                                <a:pt x="291838" y="230015"/>
                                <a:pt x="244175" y="98265"/>
                              </a:cubicBezTo>
                              <a:cubicBezTo>
                                <a:pt x="232250" y="65309"/>
                                <a:pt x="216857" y="31933"/>
                                <a:pt x="188778" y="11321"/>
                              </a:cubicBezTo>
                              <a:cubicBezTo>
                                <a:pt x="152926" y="-15006"/>
                                <a:pt x="115969" y="9378"/>
                                <a:pt x="88689" y="35705"/>
                              </a:cubicBezTo>
                              <a:cubicBezTo>
                                <a:pt x="46779" y="76129"/>
                                <a:pt x="24072" y="133165"/>
                                <a:pt x="14966" y="190658"/>
                              </a:cubicBezTo>
                              <a:cubicBezTo>
                                <a:pt x="6584" y="243693"/>
                                <a:pt x="1631" y="297376"/>
                                <a:pt x="335" y="35113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9C9E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69" name="任意多边形: 形状 168">
                          <a:extLst>
                            <a:ext uri="{FF2B5EF4-FFF2-40B4-BE49-F238E27FC236}">
                              <a16:creationId xmlns:a16="http://schemas.microsoft.com/office/drawing/2014/main" id="{D83BF36D-0721-F89A-106E-8C2BB0BB0D6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407721" y="2998515"/>
                          <a:ext cx="215346" cy="605871"/>
                        </a:xfrm>
                        <a:custGeom>
                          <a:avLst/>
                          <a:gdLst>
                            <a:gd name="connsiteX0" fmla="*/ 323 w 215346"/>
                            <a:gd name="connsiteY0" fmla="*/ 256062 h 605871"/>
                            <a:gd name="connsiteX1" fmla="*/ 4781 w 215346"/>
                            <a:gd name="connsiteY1" fmla="*/ 371239 h 605871"/>
                            <a:gd name="connsiteX2" fmla="*/ 73628 w 215346"/>
                            <a:gd name="connsiteY2" fmla="*/ 593247 h 605871"/>
                            <a:gd name="connsiteX3" fmla="*/ 86239 w 215346"/>
                            <a:gd name="connsiteY3" fmla="*/ 603877 h 605871"/>
                            <a:gd name="connsiteX4" fmla="*/ 123158 w 215346"/>
                            <a:gd name="connsiteY4" fmla="*/ 590923 h 605871"/>
                            <a:gd name="connsiteX5" fmla="*/ 163620 w 215346"/>
                            <a:gd name="connsiteY5" fmla="*/ 505313 h 605871"/>
                            <a:gd name="connsiteX6" fmla="*/ 201339 w 215346"/>
                            <a:gd name="connsiteY6" fmla="*/ 394213 h 605871"/>
                            <a:gd name="connsiteX7" fmla="*/ 184080 w 215346"/>
                            <a:gd name="connsiteY7" fmla="*/ 79964 h 605871"/>
                            <a:gd name="connsiteX8" fmla="*/ 142703 w 215346"/>
                            <a:gd name="connsiteY8" fmla="*/ 10737 h 605871"/>
                            <a:gd name="connsiteX9" fmla="*/ 67494 w 215346"/>
                            <a:gd name="connsiteY9" fmla="*/ 22929 h 605871"/>
                            <a:gd name="connsiteX10" fmla="*/ 11753 w 215346"/>
                            <a:gd name="connsiteY10" fmla="*/ 135552 h 605871"/>
                            <a:gd name="connsiteX11" fmla="*/ 323 w 215346"/>
                            <a:gd name="connsiteY11" fmla="*/ 256062 h 60587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</a:cxnLst>
                          <a:rect l="l" t="t" r="r" b="b"/>
                          <a:pathLst>
                            <a:path w="215346" h="605871">
                              <a:moveTo>
                                <a:pt x="323" y="256062"/>
                              </a:moveTo>
                              <a:cubicBezTo>
                                <a:pt x="-705" y="294315"/>
                                <a:pt x="704" y="332796"/>
                                <a:pt x="4781" y="371239"/>
                              </a:cubicBezTo>
                              <a:cubicBezTo>
                                <a:pt x="12477" y="443781"/>
                                <a:pt x="22879" y="534650"/>
                                <a:pt x="73628" y="593247"/>
                              </a:cubicBezTo>
                              <a:cubicBezTo>
                                <a:pt x="77285" y="597439"/>
                                <a:pt x="81286" y="601591"/>
                                <a:pt x="86239" y="603877"/>
                              </a:cubicBezTo>
                              <a:cubicBezTo>
                                <a:pt x="99574" y="610012"/>
                                <a:pt x="113709" y="600944"/>
                                <a:pt x="123158" y="590923"/>
                              </a:cubicBezTo>
                              <a:cubicBezTo>
                                <a:pt x="147237" y="565396"/>
                                <a:pt x="151276" y="536364"/>
                                <a:pt x="163620" y="505313"/>
                              </a:cubicBezTo>
                              <a:cubicBezTo>
                                <a:pt x="178136" y="468813"/>
                                <a:pt x="192538" y="433113"/>
                                <a:pt x="201339" y="394213"/>
                              </a:cubicBezTo>
                              <a:cubicBezTo>
                                <a:pt x="224199" y="292829"/>
                                <a:pt x="219513" y="182568"/>
                                <a:pt x="184080" y="79964"/>
                              </a:cubicBezTo>
                              <a:cubicBezTo>
                                <a:pt x="175202" y="54285"/>
                                <a:pt x="163734" y="28072"/>
                                <a:pt x="142703" y="10737"/>
                              </a:cubicBezTo>
                              <a:cubicBezTo>
                                <a:pt x="115843" y="-11399"/>
                                <a:pt x="88030" y="4717"/>
                                <a:pt x="67494" y="22929"/>
                              </a:cubicBezTo>
                              <a:cubicBezTo>
                                <a:pt x="35909" y="50894"/>
                                <a:pt x="18726" y="92614"/>
                                <a:pt x="11753" y="135552"/>
                              </a:cubicBezTo>
                              <a:cubicBezTo>
                                <a:pt x="5314" y="175176"/>
                                <a:pt x="1428" y="215486"/>
                                <a:pt x="323" y="25606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F7F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70" name="图形 2">
                        <a:extLst>
                          <a:ext uri="{FF2B5EF4-FFF2-40B4-BE49-F238E27FC236}">
                            <a16:creationId xmlns:a16="http://schemas.microsoft.com/office/drawing/2014/main" id="{4505A094-4663-0247-8358-475AF1BA9C56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549555" y="3034976"/>
                        <a:ext cx="469104" cy="651912"/>
                        <a:chOff x="3549555" y="3034976"/>
                        <a:chExt cx="469104" cy="651912"/>
                      </a:xfrm>
                    </p:grpSpPr>
                    <p:sp>
                      <p:nvSpPr>
                        <p:cNvPr id="171" name="任意多边形: 形状 170">
                          <a:extLst>
                            <a:ext uri="{FF2B5EF4-FFF2-40B4-BE49-F238E27FC236}">
                              <a16:creationId xmlns:a16="http://schemas.microsoft.com/office/drawing/2014/main" id="{E3492787-CE05-762B-841B-DFA81F9516C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49555" y="3034976"/>
                          <a:ext cx="469104" cy="651912"/>
                        </a:xfrm>
                        <a:custGeom>
                          <a:avLst/>
                          <a:gdLst>
                            <a:gd name="connsiteX0" fmla="*/ 227374 w 469104"/>
                            <a:gd name="connsiteY0" fmla="*/ 579113 h 651912"/>
                            <a:gd name="connsiteX1" fmla="*/ 10242 w 469104"/>
                            <a:gd name="connsiteY1" fmla="*/ 621632 h 651912"/>
                            <a:gd name="connsiteX2" fmla="*/ 1670 w 469104"/>
                            <a:gd name="connsiteY2" fmla="*/ 556329 h 651912"/>
                            <a:gd name="connsiteX3" fmla="*/ 57791 w 469104"/>
                            <a:gd name="connsiteY3" fmla="*/ 225316 h 651912"/>
                            <a:gd name="connsiteX4" fmla="*/ 137001 w 469104"/>
                            <a:gd name="connsiteY4" fmla="*/ 71316 h 651912"/>
                            <a:gd name="connsiteX5" fmla="*/ 290201 w 469104"/>
                            <a:gd name="connsiteY5" fmla="*/ 145 h 651912"/>
                            <a:gd name="connsiteX6" fmla="*/ 351313 w 469104"/>
                            <a:gd name="connsiteY6" fmla="*/ 13099 h 651912"/>
                            <a:gd name="connsiteX7" fmla="*/ 448849 w 469104"/>
                            <a:gd name="connsiteY7" fmla="*/ 84918 h 651912"/>
                            <a:gd name="connsiteX8" fmla="*/ 464889 w 469104"/>
                            <a:gd name="connsiteY8" fmla="*/ 204742 h 651912"/>
                            <a:gd name="connsiteX9" fmla="*/ 419855 w 469104"/>
                            <a:gd name="connsiteY9" fmla="*/ 319576 h 651912"/>
                            <a:gd name="connsiteX10" fmla="*/ 227374 w 469104"/>
                            <a:gd name="connsiteY10" fmla="*/ 579113 h 6519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469104" h="651912">
                              <a:moveTo>
                                <a:pt x="227374" y="579113"/>
                              </a:moveTo>
                              <a:cubicBezTo>
                                <a:pt x="184892" y="610926"/>
                                <a:pt x="45751" y="697413"/>
                                <a:pt x="10242" y="621632"/>
                              </a:cubicBezTo>
                              <a:cubicBezTo>
                                <a:pt x="793" y="601439"/>
                                <a:pt x="-2255" y="578275"/>
                                <a:pt x="1670" y="556329"/>
                              </a:cubicBezTo>
                              <a:cubicBezTo>
                                <a:pt x="21405" y="446449"/>
                                <a:pt x="25406" y="333292"/>
                                <a:pt x="57791" y="225316"/>
                              </a:cubicBezTo>
                              <a:cubicBezTo>
                                <a:pt x="74517" y="169576"/>
                                <a:pt x="98063" y="114598"/>
                                <a:pt x="137001" y="71316"/>
                              </a:cubicBezTo>
                              <a:cubicBezTo>
                                <a:pt x="175901" y="28034"/>
                                <a:pt x="232098" y="-2369"/>
                                <a:pt x="290201" y="145"/>
                              </a:cubicBezTo>
                              <a:cubicBezTo>
                                <a:pt x="311080" y="1060"/>
                                <a:pt x="331616" y="6089"/>
                                <a:pt x="351313" y="13099"/>
                              </a:cubicBezTo>
                              <a:cubicBezTo>
                                <a:pt x="390137" y="26891"/>
                                <a:pt x="427513" y="49675"/>
                                <a:pt x="448849" y="84918"/>
                              </a:cubicBezTo>
                              <a:cubicBezTo>
                                <a:pt x="470223" y="120198"/>
                                <a:pt x="473043" y="164318"/>
                                <a:pt x="464889" y="204742"/>
                              </a:cubicBezTo>
                              <a:cubicBezTo>
                                <a:pt x="456736" y="245166"/>
                                <a:pt x="438562" y="282809"/>
                                <a:pt x="419855" y="319576"/>
                              </a:cubicBezTo>
                              <a:cubicBezTo>
                                <a:pt x="370668" y="416464"/>
                                <a:pt x="314394" y="513962"/>
                                <a:pt x="227374" y="57911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9C9E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72" name="任意多边形: 形状 171">
                          <a:extLst>
                            <a:ext uri="{FF2B5EF4-FFF2-40B4-BE49-F238E27FC236}">
                              <a16:creationId xmlns:a16="http://schemas.microsoft.com/office/drawing/2014/main" id="{926AEC4C-5516-E98F-97C4-5805F5B9DF3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22192" y="3068006"/>
                          <a:ext cx="353090" cy="490650"/>
                        </a:xfrm>
                        <a:custGeom>
                          <a:avLst/>
                          <a:gdLst>
                            <a:gd name="connsiteX0" fmla="*/ 171119 w 353090"/>
                            <a:gd name="connsiteY0" fmla="*/ 435860 h 490650"/>
                            <a:gd name="connsiteX1" fmla="*/ 7708 w 353090"/>
                            <a:gd name="connsiteY1" fmla="*/ 467864 h 490650"/>
                            <a:gd name="connsiteX2" fmla="*/ 1269 w 353090"/>
                            <a:gd name="connsiteY2" fmla="*/ 418715 h 490650"/>
                            <a:gd name="connsiteX3" fmla="*/ 43484 w 353090"/>
                            <a:gd name="connsiteY3" fmla="*/ 169579 h 490650"/>
                            <a:gd name="connsiteX4" fmla="*/ 103073 w 353090"/>
                            <a:gd name="connsiteY4" fmla="*/ 53679 h 490650"/>
                            <a:gd name="connsiteX5" fmla="*/ 218401 w 353090"/>
                            <a:gd name="connsiteY5" fmla="*/ 111 h 490650"/>
                            <a:gd name="connsiteX6" fmla="*/ 264426 w 353090"/>
                            <a:gd name="connsiteY6" fmla="*/ 9864 h 490650"/>
                            <a:gd name="connsiteX7" fmla="*/ 337845 w 353090"/>
                            <a:gd name="connsiteY7" fmla="*/ 63928 h 490650"/>
                            <a:gd name="connsiteX8" fmla="*/ 349923 w 353090"/>
                            <a:gd name="connsiteY8" fmla="*/ 154111 h 490650"/>
                            <a:gd name="connsiteX9" fmla="*/ 316014 w 353090"/>
                            <a:gd name="connsiteY9" fmla="*/ 240560 h 490650"/>
                            <a:gd name="connsiteX10" fmla="*/ 171119 w 353090"/>
                            <a:gd name="connsiteY10" fmla="*/ 435860 h 49065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353090" h="490650">
                              <a:moveTo>
                                <a:pt x="171119" y="435860"/>
                              </a:moveTo>
                              <a:cubicBezTo>
                                <a:pt x="139153" y="459787"/>
                                <a:pt x="34416" y="524900"/>
                                <a:pt x="7708" y="467864"/>
                              </a:cubicBezTo>
                              <a:cubicBezTo>
                                <a:pt x="584" y="452662"/>
                                <a:pt x="-1702" y="435251"/>
                                <a:pt x="1269" y="418715"/>
                              </a:cubicBezTo>
                              <a:cubicBezTo>
                                <a:pt x="16128" y="336000"/>
                                <a:pt x="19138" y="250847"/>
                                <a:pt x="43484" y="169579"/>
                              </a:cubicBezTo>
                              <a:cubicBezTo>
                                <a:pt x="56057" y="127631"/>
                                <a:pt x="73812" y="86255"/>
                                <a:pt x="103073" y="53679"/>
                              </a:cubicBezTo>
                              <a:cubicBezTo>
                                <a:pt x="132333" y="21104"/>
                                <a:pt x="174662" y="-1794"/>
                                <a:pt x="218401" y="111"/>
                              </a:cubicBezTo>
                              <a:cubicBezTo>
                                <a:pt x="234137" y="796"/>
                                <a:pt x="249567" y="4568"/>
                                <a:pt x="264426" y="9864"/>
                              </a:cubicBezTo>
                              <a:cubicBezTo>
                                <a:pt x="293649" y="20227"/>
                                <a:pt x="321805" y="37372"/>
                                <a:pt x="337845" y="63928"/>
                              </a:cubicBezTo>
                              <a:cubicBezTo>
                                <a:pt x="353923" y="90484"/>
                                <a:pt x="356057" y="123669"/>
                                <a:pt x="349923" y="154111"/>
                              </a:cubicBezTo>
                              <a:cubicBezTo>
                                <a:pt x="343788" y="184553"/>
                                <a:pt x="330110" y="212861"/>
                                <a:pt x="316014" y="240560"/>
                              </a:cubicBezTo>
                              <a:cubicBezTo>
                                <a:pt x="278980" y="313407"/>
                                <a:pt x="236613" y="386787"/>
                                <a:pt x="171119" y="43586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F7F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grpSp>
                      <p:nvGrpSpPr>
                        <p:cNvPr id="173" name="图形 2">
                          <a:extLst>
                            <a:ext uri="{FF2B5EF4-FFF2-40B4-BE49-F238E27FC236}">
                              <a16:creationId xmlns:a16="http://schemas.microsoft.com/office/drawing/2014/main" id="{41AA0A15-D2F4-0AD2-E908-0643AF412FAA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683533" y="3106559"/>
                          <a:ext cx="198704" cy="409308"/>
                          <a:chOff x="3683533" y="3106559"/>
                          <a:chExt cx="198704" cy="409308"/>
                        </a:xfrm>
                        <a:solidFill>
                          <a:srgbClr val="F15A5B"/>
                        </a:solidFill>
                      </p:grpSpPr>
                      <p:sp>
                        <p:nvSpPr>
                          <p:cNvPr id="174" name="任意多边形: 形状 173">
                            <a:extLst>
                              <a:ext uri="{FF2B5EF4-FFF2-40B4-BE49-F238E27FC236}">
                                <a16:creationId xmlns:a16="http://schemas.microsoft.com/office/drawing/2014/main" id="{D20ADEE2-9ECA-ACFB-05C3-F242ECDFA05D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717150" y="3106559"/>
                            <a:ext cx="165087" cy="409308"/>
                          </a:xfrm>
                          <a:custGeom>
                            <a:avLst/>
                            <a:gdLst>
                              <a:gd name="connsiteX0" fmla="*/ 0 w 165087"/>
                              <a:gd name="connsiteY0" fmla="*/ 409308 h 409308"/>
                              <a:gd name="connsiteX1" fmla="*/ 135369 w 165087"/>
                              <a:gd name="connsiteY1" fmla="*/ 47701 h 409308"/>
                              <a:gd name="connsiteX2" fmla="*/ 165087 w 165087"/>
                              <a:gd name="connsiteY2" fmla="*/ 0 h 409308"/>
                              <a:gd name="connsiteX3" fmla="*/ 0 w 165087"/>
                              <a:gd name="connsiteY3" fmla="*/ 409308 h 409308"/>
                              <a:gd name="connsiteX4" fmla="*/ 0 w 165087"/>
                              <a:gd name="connsiteY4" fmla="*/ 409308 h 40930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65087" h="409308">
                                <a:moveTo>
                                  <a:pt x="0" y="409308"/>
                                </a:moveTo>
                                <a:cubicBezTo>
                                  <a:pt x="34633" y="285445"/>
                                  <a:pt x="70980" y="161239"/>
                                  <a:pt x="135369" y="47701"/>
                                </a:cubicBezTo>
                                <a:cubicBezTo>
                                  <a:pt x="144590" y="31547"/>
                                  <a:pt x="154686" y="15888"/>
                                  <a:pt x="165087" y="0"/>
                                </a:cubicBezTo>
                                <a:cubicBezTo>
                                  <a:pt x="60388" y="97041"/>
                                  <a:pt x="4763" y="273748"/>
                                  <a:pt x="0" y="409308"/>
                                </a:cubicBezTo>
                                <a:lnTo>
                                  <a:pt x="0" y="409308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75" name="任意多边形: 形状 174">
                            <a:extLst>
                              <a:ext uri="{FF2B5EF4-FFF2-40B4-BE49-F238E27FC236}">
                                <a16:creationId xmlns:a16="http://schemas.microsoft.com/office/drawing/2014/main" id="{A51D7AD5-D1C6-FC21-310E-4A0FC4C1B213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683533" y="3149917"/>
                            <a:ext cx="95377" cy="321335"/>
                          </a:xfrm>
                          <a:custGeom>
                            <a:avLst/>
                            <a:gdLst>
                              <a:gd name="connsiteX0" fmla="*/ 2070 w 95377"/>
                              <a:gd name="connsiteY0" fmla="*/ 321336 h 321335"/>
                              <a:gd name="connsiteX1" fmla="*/ 95377 w 95377"/>
                              <a:gd name="connsiteY1" fmla="*/ 0 h 321335"/>
                              <a:gd name="connsiteX2" fmla="*/ 2070 w 95377"/>
                              <a:gd name="connsiteY2" fmla="*/ 321336 h 321335"/>
                              <a:gd name="connsiteX3" fmla="*/ 2070 w 95377"/>
                              <a:gd name="connsiteY3" fmla="*/ 321336 h 32133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95377" h="321335">
                                <a:moveTo>
                                  <a:pt x="2070" y="321336"/>
                                </a:moveTo>
                                <a:cubicBezTo>
                                  <a:pt x="24854" y="213474"/>
                                  <a:pt x="45581" y="100584"/>
                                  <a:pt x="95377" y="0"/>
                                </a:cubicBezTo>
                                <a:cubicBezTo>
                                  <a:pt x="20358" y="79362"/>
                                  <a:pt x="-8369" y="218580"/>
                                  <a:pt x="2070" y="321336"/>
                                </a:cubicBezTo>
                                <a:lnTo>
                                  <a:pt x="2070" y="321336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76" name="任意多边形: 形状 175">
                            <a:extLst>
                              <a:ext uri="{FF2B5EF4-FFF2-40B4-BE49-F238E27FC236}">
                                <a16:creationId xmlns:a16="http://schemas.microsoft.com/office/drawing/2014/main" id="{5E1EC3A5-A32F-5052-E485-1AE566885845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742753" y="3195218"/>
                            <a:ext cx="136616" cy="307924"/>
                          </a:xfrm>
                          <a:custGeom>
                            <a:avLst/>
                            <a:gdLst>
                              <a:gd name="connsiteX0" fmla="*/ 0 w 136616"/>
                              <a:gd name="connsiteY0" fmla="*/ 307924 h 307924"/>
                              <a:gd name="connsiteX1" fmla="*/ 136017 w 136616"/>
                              <a:gd name="connsiteY1" fmla="*/ 0 h 307924"/>
                              <a:gd name="connsiteX2" fmla="*/ 0 w 136616"/>
                              <a:gd name="connsiteY2" fmla="*/ 307924 h 307924"/>
                              <a:gd name="connsiteX3" fmla="*/ 0 w 136616"/>
                              <a:gd name="connsiteY3" fmla="*/ 307924 h 30792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136616" h="307924">
                                <a:moveTo>
                                  <a:pt x="0" y="307924"/>
                                </a:moveTo>
                                <a:cubicBezTo>
                                  <a:pt x="75514" y="232143"/>
                                  <a:pt x="143751" y="105385"/>
                                  <a:pt x="136017" y="0"/>
                                </a:cubicBezTo>
                                <a:cubicBezTo>
                                  <a:pt x="109881" y="107899"/>
                                  <a:pt x="52388" y="209474"/>
                                  <a:pt x="0" y="307924"/>
                                </a:cubicBezTo>
                                <a:lnTo>
                                  <a:pt x="0" y="307924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</p:grpSp>
                  <p:grpSp>
                    <p:nvGrpSpPr>
                      <p:cNvPr id="177" name="图形 2">
                        <a:extLst>
                          <a:ext uri="{FF2B5EF4-FFF2-40B4-BE49-F238E27FC236}">
                            <a16:creationId xmlns:a16="http://schemas.microsoft.com/office/drawing/2014/main" id="{5DC8AF03-E99A-FCA0-F456-D71E98CEAD96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436949" y="2998279"/>
                        <a:ext cx="146292" cy="408165"/>
                        <a:chOff x="3436949" y="2998279"/>
                        <a:chExt cx="146292" cy="408165"/>
                      </a:xfrm>
                      <a:solidFill>
                        <a:srgbClr val="F15A5B"/>
                      </a:solidFill>
                    </p:grpSpPr>
                    <p:sp>
                      <p:nvSpPr>
                        <p:cNvPr id="178" name="任意多边形: 形状 177">
                          <a:extLst>
                            <a:ext uri="{FF2B5EF4-FFF2-40B4-BE49-F238E27FC236}">
                              <a16:creationId xmlns:a16="http://schemas.microsoft.com/office/drawing/2014/main" id="{2979E1D1-9B46-AE92-87C3-4CEC916A0A4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491261" y="2998279"/>
                          <a:ext cx="46132" cy="408165"/>
                        </a:xfrm>
                        <a:custGeom>
                          <a:avLst/>
                          <a:gdLst>
                            <a:gd name="connsiteX0" fmla="*/ 46133 w 46132"/>
                            <a:gd name="connsiteY0" fmla="*/ 408165 h 408165"/>
                            <a:gd name="connsiteX1" fmla="*/ 23044 w 46132"/>
                            <a:gd name="connsiteY1" fmla="*/ 50025 h 408165"/>
                            <a:gd name="connsiteX2" fmla="*/ 29902 w 46132"/>
                            <a:gd name="connsiteY2" fmla="*/ 0 h 408165"/>
                            <a:gd name="connsiteX3" fmla="*/ 46133 w 46132"/>
                            <a:gd name="connsiteY3" fmla="*/ 408165 h 408165"/>
                            <a:gd name="connsiteX4" fmla="*/ 46133 w 46132"/>
                            <a:gd name="connsiteY4" fmla="*/ 408165 h 40816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46132" h="408165">
                              <a:moveTo>
                                <a:pt x="46133" y="408165"/>
                              </a:moveTo>
                              <a:cubicBezTo>
                                <a:pt x="28416" y="288265"/>
                                <a:pt x="11995" y="167640"/>
                                <a:pt x="23044" y="50025"/>
                              </a:cubicBezTo>
                              <a:cubicBezTo>
                                <a:pt x="24682" y="33299"/>
                                <a:pt x="27235" y="16764"/>
                                <a:pt x="29902" y="0"/>
                              </a:cubicBezTo>
                              <a:cubicBezTo>
                                <a:pt x="-21076" y="112205"/>
                                <a:pt x="-997" y="284721"/>
                                <a:pt x="46133" y="408165"/>
                              </a:cubicBezTo>
                              <a:lnTo>
                                <a:pt x="46133" y="408165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A5B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79" name="任意多边形: 形状 178">
                          <a:extLst>
                            <a:ext uri="{FF2B5EF4-FFF2-40B4-BE49-F238E27FC236}">
                              <a16:creationId xmlns:a16="http://schemas.microsoft.com/office/drawing/2014/main" id="{0704EA07-32C8-EC73-98ED-3D2CFC7E83D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436949" y="3061715"/>
                          <a:ext cx="57239" cy="311886"/>
                        </a:xfrm>
                        <a:custGeom>
                          <a:avLst/>
                          <a:gdLst>
                            <a:gd name="connsiteX0" fmla="*/ 57239 w 57239"/>
                            <a:gd name="connsiteY0" fmla="*/ 311887 h 311886"/>
                            <a:gd name="connsiteX1" fmla="*/ 14148 w 57239"/>
                            <a:gd name="connsiteY1" fmla="*/ 0 h 311886"/>
                            <a:gd name="connsiteX2" fmla="*/ 57239 w 57239"/>
                            <a:gd name="connsiteY2" fmla="*/ 311887 h 311886"/>
                            <a:gd name="connsiteX3" fmla="*/ 57239 w 57239"/>
                            <a:gd name="connsiteY3" fmla="*/ 311887 h 31188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57239" h="311886">
                              <a:moveTo>
                                <a:pt x="57239" y="311887"/>
                              </a:moveTo>
                              <a:cubicBezTo>
                                <a:pt x="35637" y="209207"/>
                                <a:pt x="10415" y="102451"/>
                                <a:pt x="14148" y="0"/>
                              </a:cubicBezTo>
                              <a:cubicBezTo>
                                <a:pt x="-18694" y="89269"/>
                                <a:pt x="9767" y="221628"/>
                                <a:pt x="57239" y="311887"/>
                              </a:cubicBezTo>
                              <a:lnTo>
                                <a:pt x="57239" y="311887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A5B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80" name="任意多边形: 形状 179">
                          <a:extLst>
                            <a:ext uri="{FF2B5EF4-FFF2-40B4-BE49-F238E27FC236}">
                              <a16:creationId xmlns:a16="http://schemas.microsoft.com/office/drawing/2014/main" id="{8463D3A7-0D0B-143F-28DB-D2092346115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51720" y="3079127"/>
                          <a:ext cx="31521" cy="309829"/>
                        </a:xfrm>
                        <a:custGeom>
                          <a:avLst/>
                          <a:gdLst>
                            <a:gd name="connsiteX0" fmla="*/ 2324 w 31521"/>
                            <a:gd name="connsiteY0" fmla="*/ 309829 h 309829"/>
                            <a:gd name="connsiteX1" fmla="*/ 0 w 31521"/>
                            <a:gd name="connsiteY1" fmla="*/ 0 h 309829"/>
                            <a:gd name="connsiteX2" fmla="*/ 2324 w 31521"/>
                            <a:gd name="connsiteY2" fmla="*/ 309829 h 309829"/>
                            <a:gd name="connsiteX3" fmla="*/ 2324 w 31521"/>
                            <a:gd name="connsiteY3" fmla="*/ 309829 h 30982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1521" h="309829">
                              <a:moveTo>
                                <a:pt x="2324" y="309829"/>
                              </a:moveTo>
                              <a:cubicBezTo>
                                <a:pt x="36919" y="223685"/>
                                <a:pt x="46215" y="93269"/>
                                <a:pt x="0" y="0"/>
                              </a:cubicBezTo>
                              <a:cubicBezTo>
                                <a:pt x="18821" y="103480"/>
                                <a:pt x="9030" y="208636"/>
                                <a:pt x="2324" y="309829"/>
                              </a:cubicBezTo>
                              <a:lnTo>
                                <a:pt x="2324" y="309829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A5B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81" name="图形 2">
                        <a:extLst>
                          <a:ext uri="{FF2B5EF4-FFF2-40B4-BE49-F238E27FC236}">
                            <a16:creationId xmlns:a16="http://schemas.microsoft.com/office/drawing/2014/main" id="{EC96534C-2563-CE31-EA2A-C27E3433DF0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550339" y="3280049"/>
                        <a:ext cx="763158" cy="506001"/>
                        <a:chOff x="3550339" y="3280049"/>
                        <a:chExt cx="763158" cy="506001"/>
                      </a:xfrm>
                    </p:grpSpPr>
                    <p:sp>
                      <p:nvSpPr>
                        <p:cNvPr id="182" name="任意多边形: 形状 181">
                          <a:extLst>
                            <a:ext uri="{FF2B5EF4-FFF2-40B4-BE49-F238E27FC236}">
                              <a16:creationId xmlns:a16="http://schemas.microsoft.com/office/drawing/2014/main" id="{FECD2962-5850-B9F9-3E1C-63F761D2AF0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50339" y="3280049"/>
                          <a:ext cx="763158" cy="506001"/>
                        </a:xfrm>
                        <a:custGeom>
                          <a:avLst/>
                          <a:gdLst>
                            <a:gd name="connsiteX0" fmla="*/ 440521 w 763158"/>
                            <a:gd name="connsiteY0" fmla="*/ 452759 h 506001"/>
                            <a:gd name="connsiteX1" fmla="*/ 408212 w 763158"/>
                            <a:gd name="connsiteY1" fmla="*/ 466285 h 506001"/>
                            <a:gd name="connsiteX2" fmla="*/ 286902 w 763158"/>
                            <a:gd name="connsiteY2" fmla="*/ 494669 h 506001"/>
                            <a:gd name="connsiteX3" fmla="*/ 62683 w 763158"/>
                            <a:gd name="connsiteY3" fmla="*/ 496917 h 506001"/>
                            <a:gd name="connsiteX4" fmla="*/ 8162 w 763158"/>
                            <a:gd name="connsiteY4" fmla="*/ 413173 h 506001"/>
                            <a:gd name="connsiteX5" fmla="*/ 119452 w 763158"/>
                            <a:gd name="connsiteY5" fmla="*/ 296245 h 506001"/>
                            <a:gd name="connsiteX6" fmla="*/ 387448 w 763158"/>
                            <a:gd name="connsiteY6" fmla="*/ 78846 h 506001"/>
                            <a:gd name="connsiteX7" fmla="*/ 519769 w 763158"/>
                            <a:gd name="connsiteY7" fmla="*/ 12133 h 506001"/>
                            <a:gd name="connsiteX8" fmla="*/ 665806 w 763158"/>
                            <a:gd name="connsiteY8" fmla="*/ 11714 h 506001"/>
                            <a:gd name="connsiteX9" fmla="*/ 761361 w 763158"/>
                            <a:gd name="connsiteY9" fmla="*/ 117060 h 506001"/>
                            <a:gd name="connsiteX10" fmla="*/ 687181 w 763158"/>
                            <a:gd name="connsiteY10" fmla="*/ 281500 h 506001"/>
                            <a:gd name="connsiteX11" fmla="*/ 507044 w 763158"/>
                            <a:gd name="connsiteY11" fmla="*/ 416831 h 506001"/>
                            <a:gd name="connsiteX12" fmla="*/ 440521 w 763158"/>
                            <a:gd name="connsiteY12" fmla="*/ 452759 h 50600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763158" h="506001">
                              <a:moveTo>
                                <a:pt x="440521" y="452759"/>
                              </a:moveTo>
                              <a:cubicBezTo>
                                <a:pt x="429929" y="457712"/>
                                <a:pt x="419185" y="462284"/>
                                <a:pt x="408212" y="466285"/>
                              </a:cubicBezTo>
                              <a:cubicBezTo>
                                <a:pt x="369160" y="480572"/>
                                <a:pt x="327897" y="487659"/>
                                <a:pt x="286902" y="494669"/>
                              </a:cubicBezTo>
                              <a:cubicBezTo>
                                <a:pt x="208911" y="508043"/>
                                <a:pt x="140522" y="510557"/>
                                <a:pt x="62683" y="496917"/>
                              </a:cubicBezTo>
                              <a:cubicBezTo>
                                <a:pt x="25726" y="490440"/>
                                <a:pt x="-18546" y="451007"/>
                                <a:pt x="8162" y="413173"/>
                              </a:cubicBezTo>
                              <a:cubicBezTo>
                                <a:pt x="37156" y="372140"/>
                                <a:pt x="83638" y="332249"/>
                                <a:pt x="119452" y="296245"/>
                              </a:cubicBezTo>
                              <a:cubicBezTo>
                                <a:pt x="200758" y="214558"/>
                                <a:pt x="290712" y="141520"/>
                                <a:pt x="387448" y="78846"/>
                              </a:cubicBezTo>
                              <a:cubicBezTo>
                                <a:pt x="429053" y="51909"/>
                                <a:pt x="472373" y="26611"/>
                                <a:pt x="519769" y="12133"/>
                              </a:cubicBezTo>
                              <a:cubicBezTo>
                                <a:pt x="567166" y="-2383"/>
                                <a:pt x="619324" y="-5469"/>
                                <a:pt x="665806" y="11714"/>
                              </a:cubicBezTo>
                              <a:cubicBezTo>
                                <a:pt x="712288" y="28897"/>
                                <a:pt x="751874" y="68445"/>
                                <a:pt x="761361" y="117060"/>
                              </a:cubicBezTo>
                              <a:cubicBezTo>
                                <a:pt x="773096" y="177068"/>
                                <a:pt x="724938" y="239781"/>
                                <a:pt x="687181" y="281500"/>
                              </a:cubicBezTo>
                              <a:cubicBezTo>
                                <a:pt x="636469" y="337507"/>
                                <a:pt x="571814" y="378998"/>
                                <a:pt x="507044" y="416831"/>
                              </a:cubicBezTo>
                              <a:cubicBezTo>
                                <a:pt x="485365" y="429595"/>
                                <a:pt x="463343" y="442091"/>
                                <a:pt x="440521" y="45275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9C9E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83" name="任意多边形: 形状 182">
                          <a:extLst>
                            <a:ext uri="{FF2B5EF4-FFF2-40B4-BE49-F238E27FC236}">
                              <a16:creationId xmlns:a16="http://schemas.microsoft.com/office/drawing/2014/main" id="{675C423E-D191-2968-F8C8-279F5FD6085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65966" y="3325216"/>
                          <a:ext cx="585653" cy="388316"/>
                        </a:xfrm>
                        <a:custGeom>
                          <a:avLst/>
                          <a:gdLst>
                            <a:gd name="connsiteX0" fmla="*/ 338038 w 585653"/>
                            <a:gd name="connsiteY0" fmla="*/ 347471 h 388316"/>
                            <a:gd name="connsiteX1" fmla="*/ 313235 w 585653"/>
                            <a:gd name="connsiteY1" fmla="*/ 357834 h 388316"/>
                            <a:gd name="connsiteX2" fmla="*/ 220157 w 585653"/>
                            <a:gd name="connsiteY2" fmla="*/ 379627 h 388316"/>
                            <a:gd name="connsiteX3" fmla="*/ 48097 w 585653"/>
                            <a:gd name="connsiteY3" fmla="*/ 381342 h 388316"/>
                            <a:gd name="connsiteX4" fmla="*/ 6264 w 585653"/>
                            <a:gd name="connsiteY4" fmla="*/ 317067 h 388316"/>
                            <a:gd name="connsiteX5" fmla="*/ 91684 w 585653"/>
                            <a:gd name="connsiteY5" fmla="*/ 227341 h 388316"/>
                            <a:gd name="connsiteX6" fmla="*/ 297347 w 585653"/>
                            <a:gd name="connsiteY6" fmla="*/ 60502 h 388316"/>
                            <a:gd name="connsiteX7" fmla="*/ 398884 w 585653"/>
                            <a:gd name="connsiteY7" fmla="*/ 9295 h 388316"/>
                            <a:gd name="connsiteX8" fmla="*/ 510936 w 585653"/>
                            <a:gd name="connsiteY8" fmla="*/ 8990 h 388316"/>
                            <a:gd name="connsiteX9" fmla="*/ 584279 w 585653"/>
                            <a:gd name="connsiteY9" fmla="*/ 89839 h 388316"/>
                            <a:gd name="connsiteX10" fmla="*/ 527357 w 585653"/>
                            <a:gd name="connsiteY10" fmla="*/ 216026 h 388316"/>
                            <a:gd name="connsiteX11" fmla="*/ 389130 w 585653"/>
                            <a:gd name="connsiteY11" fmla="*/ 319886 h 388316"/>
                            <a:gd name="connsiteX12" fmla="*/ 338038 w 585653"/>
                            <a:gd name="connsiteY12" fmla="*/ 347471 h 38831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585653" h="388316">
                              <a:moveTo>
                                <a:pt x="338038" y="347471"/>
                              </a:moveTo>
                              <a:cubicBezTo>
                                <a:pt x="329923" y="351281"/>
                                <a:pt x="321655" y="354786"/>
                                <a:pt x="313235" y="357834"/>
                              </a:cubicBezTo>
                              <a:cubicBezTo>
                                <a:pt x="283250" y="368807"/>
                                <a:pt x="251627" y="374217"/>
                                <a:pt x="220157" y="379627"/>
                              </a:cubicBezTo>
                              <a:cubicBezTo>
                                <a:pt x="160302" y="389876"/>
                                <a:pt x="107838" y="391819"/>
                                <a:pt x="48097" y="381342"/>
                              </a:cubicBezTo>
                              <a:cubicBezTo>
                                <a:pt x="19751" y="376389"/>
                                <a:pt x="-14234" y="346099"/>
                                <a:pt x="6264" y="317067"/>
                              </a:cubicBezTo>
                              <a:cubicBezTo>
                                <a:pt x="28514" y="285558"/>
                                <a:pt x="64175" y="254964"/>
                                <a:pt x="91684" y="227341"/>
                              </a:cubicBezTo>
                              <a:cubicBezTo>
                                <a:pt x="154053" y="164667"/>
                                <a:pt x="223129" y="108622"/>
                                <a:pt x="297347" y="60502"/>
                              </a:cubicBezTo>
                              <a:cubicBezTo>
                                <a:pt x="329275" y="39813"/>
                                <a:pt x="362499" y="20420"/>
                                <a:pt x="398884" y="9295"/>
                              </a:cubicBezTo>
                              <a:cubicBezTo>
                                <a:pt x="435231" y="-1830"/>
                                <a:pt x="475275" y="-4192"/>
                                <a:pt x="510936" y="8990"/>
                              </a:cubicBezTo>
                              <a:cubicBezTo>
                                <a:pt x="546598" y="22173"/>
                                <a:pt x="576963" y="52539"/>
                                <a:pt x="584279" y="89839"/>
                              </a:cubicBezTo>
                              <a:cubicBezTo>
                                <a:pt x="593270" y="135863"/>
                                <a:pt x="556313" y="184022"/>
                                <a:pt x="527357" y="216026"/>
                              </a:cubicBezTo>
                              <a:cubicBezTo>
                                <a:pt x="488457" y="259002"/>
                                <a:pt x="438813" y="290816"/>
                                <a:pt x="389130" y="319886"/>
                              </a:cubicBezTo>
                              <a:cubicBezTo>
                                <a:pt x="372443" y="329678"/>
                                <a:pt x="355564" y="339279"/>
                                <a:pt x="338038" y="34747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F7F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grpSp>
                      <p:nvGrpSpPr>
                        <p:cNvPr id="184" name="图形 2">
                          <a:extLst>
                            <a:ext uri="{FF2B5EF4-FFF2-40B4-BE49-F238E27FC236}">
                              <a16:creationId xmlns:a16="http://schemas.microsoft.com/office/drawing/2014/main" id="{472C4CBF-3540-0FAD-699B-D1F1E576D6ED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800855" y="3375660"/>
                          <a:ext cx="395782" cy="243535"/>
                          <a:chOff x="3800855" y="3375660"/>
                          <a:chExt cx="395782" cy="243535"/>
                        </a:xfrm>
                        <a:solidFill>
                          <a:srgbClr val="F15A5B"/>
                        </a:solidFill>
                      </p:grpSpPr>
                      <p:sp>
                        <p:nvSpPr>
                          <p:cNvPr id="185" name="任意多边形: 形状 184">
                            <a:extLst>
                              <a:ext uri="{FF2B5EF4-FFF2-40B4-BE49-F238E27FC236}">
                                <a16:creationId xmlns:a16="http://schemas.microsoft.com/office/drawing/2014/main" id="{A516A27B-FEDA-298B-EF68-40A7AAC9D708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00855" y="3375660"/>
                            <a:ext cx="395782" cy="218084"/>
                          </a:xfrm>
                          <a:custGeom>
                            <a:avLst/>
                            <a:gdLst>
                              <a:gd name="connsiteX0" fmla="*/ 0 w 395782"/>
                              <a:gd name="connsiteY0" fmla="*/ 218084 h 218084"/>
                              <a:gd name="connsiteX1" fmla="*/ 351358 w 395782"/>
                              <a:gd name="connsiteY1" fmla="*/ 35814 h 218084"/>
                              <a:gd name="connsiteX2" fmla="*/ 395783 w 395782"/>
                              <a:gd name="connsiteY2" fmla="*/ 0 h 218084"/>
                              <a:gd name="connsiteX3" fmla="*/ 0 w 395782"/>
                              <a:gd name="connsiteY3" fmla="*/ 218084 h 218084"/>
                              <a:gd name="connsiteX4" fmla="*/ 0 w 395782"/>
                              <a:gd name="connsiteY4" fmla="*/ 218084 h 21808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395782" h="218084">
                                <a:moveTo>
                                  <a:pt x="0" y="218084"/>
                                </a:moveTo>
                                <a:cubicBezTo>
                                  <a:pt x="122187" y="167335"/>
                                  <a:pt x="244526" y="114833"/>
                                  <a:pt x="351358" y="35814"/>
                                </a:cubicBezTo>
                                <a:cubicBezTo>
                                  <a:pt x="366522" y="24498"/>
                                  <a:pt x="381076" y="12383"/>
                                  <a:pt x="395783" y="0"/>
                                </a:cubicBezTo>
                                <a:cubicBezTo>
                                  <a:pt x="312458" y="116891"/>
                                  <a:pt x="139065" y="195491"/>
                                  <a:pt x="0" y="218084"/>
                                </a:cubicBezTo>
                                <a:lnTo>
                                  <a:pt x="0" y="218084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86" name="任意多边形: 形状 185">
                            <a:extLst>
                              <a:ext uri="{FF2B5EF4-FFF2-40B4-BE49-F238E27FC236}">
                                <a16:creationId xmlns:a16="http://schemas.microsoft.com/office/drawing/2014/main" id="{2865B593-555A-A668-44CE-B724F695DFDC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51910" y="3484054"/>
                            <a:ext cx="316534" cy="135140"/>
                          </a:xfrm>
                          <a:custGeom>
                            <a:avLst/>
                            <a:gdLst>
                              <a:gd name="connsiteX0" fmla="*/ 0 w 316534"/>
                              <a:gd name="connsiteY0" fmla="*/ 135141 h 135140"/>
                              <a:gd name="connsiteX1" fmla="*/ 316535 w 316534"/>
                              <a:gd name="connsiteY1" fmla="*/ 0 h 135140"/>
                              <a:gd name="connsiteX2" fmla="*/ 0 w 316534"/>
                              <a:gd name="connsiteY2" fmla="*/ 135141 h 135140"/>
                              <a:gd name="connsiteX3" fmla="*/ 0 w 316534"/>
                              <a:gd name="connsiteY3" fmla="*/ 135141 h 13514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316534" h="135140">
                                <a:moveTo>
                                  <a:pt x="0" y="135141"/>
                                </a:moveTo>
                                <a:cubicBezTo>
                                  <a:pt x="107594" y="98260"/>
                                  <a:pt x="220751" y="62789"/>
                                  <a:pt x="316535" y="0"/>
                                </a:cubicBezTo>
                                <a:cubicBezTo>
                                  <a:pt x="246698" y="85077"/>
                                  <a:pt x="107671" y="131978"/>
                                  <a:pt x="0" y="135141"/>
                                </a:cubicBezTo>
                                <a:lnTo>
                                  <a:pt x="0" y="135141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87" name="任意多边形: 形状 186">
                            <a:extLst>
                              <a:ext uri="{FF2B5EF4-FFF2-40B4-BE49-F238E27FC236}">
                                <a16:creationId xmlns:a16="http://schemas.microsoft.com/office/drawing/2014/main" id="{0416AC9F-4586-6EC8-FDB1-D38AABE4F86D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09847" y="3390747"/>
                            <a:ext cx="295846" cy="175831"/>
                          </a:xfrm>
                          <a:custGeom>
                            <a:avLst/>
                            <a:gdLst>
                              <a:gd name="connsiteX0" fmla="*/ 0 w 295846"/>
                              <a:gd name="connsiteY0" fmla="*/ 175831 h 175831"/>
                              <a:gd name="connsiteX1" fmla="*/ 295846 w 295846"/>
                              <a:gd name="connsiteY1" fmla="*/ 0 h 175831"/>
                              <a:gd name="connsiteX2" fmla="*/ 0 w 295846"/>
                              <a:gd name="connsiteY2" fmla="*/ 175831 h 175831"/>
                              <a:gd name="connsiteX3" fmla="*/ 0 w 295846"/>
                              <a:gd name="connsiteY3" fmla="*/ 175831 h 17583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295846" h="175831">
                                <a:moveTo>
                                  <a:pt x="0" y="175831"/>
                                </a:moveTo>
                                <a:cubicBezTo>
                                  <a:pt x="66065" y="90754"/>
                                  <a:pt x="185890" y="6210"/>
                                  <a:pt x="295846" y="0"/>
                                </a:cubicBezTo>
                                <a:cubicBezTo>
                                  <a:pt x="188747" y="40234"/>
                                  <a:pt x="93192" y="110757"/>
                                  <a:pt x="0" y="175831"/>
                                </a:cubicBezTo>
                                <a:lnTo>
                                  <a:pt x="0" y="175831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</p:grpSp>
                  <p:grpSp>
                    <p:nvGrpSpPr>
                      <p:cNvPr id="188" name="图形 2">
                        <a:extLst>
                          <a:ext uri="{FF2B5EF4-FFF2-40B4-BE49-F238E27FC236}">
                            <a16:creationId xmlns:a16="http://schemas.microsoft.com/office/drawing/2014/main" id="{AD420F1D-A995-663D-FCFA-D14FFF4F4284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536600" y="3591233"/>
                        <a:ext cx="777203" cy="279966"/>
                        <a:chOff x="3536600" y="3591233"/>
                        <a:chExt cx="777203" cy="279966"/>
                      </a:xfrm>
                    </p:grpSpPr>
                    <p:sp>
                      <p:nvSpPr>
                        <p:cNvPr id="189" name="任意多边形: 形状 188">
                          <a:extLst>
                            <a:ext uri="{FF2B5EF4-FFF2-40B4-BE49-F238E27FC236}">
                              <a16:creationId xmlns:a16="http://schemas.microsoft.com/office/drawing/2014/main" id="{9C64F30B-CFDF-D27A-70FE-C262FAE3908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36600" y="3591233"/>
                          <a:ext cx="777203" cy="279966"/>
                        </a:xfrm>
                        <a:custGeom>
                          <a:avLst/>
                          <a:gdLst>
                            <a:gd name="connsiteX0" fmla="*/ 425571 w 777203"/>
                            <a:gd name="connsiteY0" fmla="*/ 277822 h 279966"/>
                            <a:gd name="connsiteX1" fmla="*/ 329825 w 777203"/>
                            <a:gd name="connsiteY1" fmla="*/ 278851 h 279966"/>
                            <a:gd name="connsiteX2" fmla="*/ 5328 w 777203"/>
                            <a:gd name="connsiteY2" fmla="*/ 150644 h 279966"/>
                            <a:gd name="connsiteX3" fmla="*/ 85490 w 777203"/>
                            <a:gd name="connsiteY3" fmla="*/ 98218 h 279966"/>
                            <a:gd name="connsiteX4" fmla="*/ 666858 w 777203"/>
                            <a:gd name="connsiteY4" fmla="*/ 29258 h 279966"/>
                            <a:gd name="connsiteX5" fmla="*/ 756926 w 777203"/>
                            <a:gd name="connsiteY5" fmla="*/ 79473 h 279966"/>
                            <a:gd name="connsiteX6" fmla="*/ 705834 w 777203"/>
                            <a:gd name="connsiteY6" fmla="*/ 208747 h 279966"/>
                            <a:gd name="connsiteX7" fmla="*/ 553320 w 777203"/>
                            <a:gd name="connsiteY7" fmla="*/ 264868 h 279966"/>
                            <a:gd name="connsiteX8" fmla="*/ 425571 w 777203"/>
                            <a:gd name="connsiteY8" fmla="*/ 277822 h 27996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777203" h="279966">
                              <a:moveTo>
                                <a:pt x="425571" y="277822"/>
                              </a:moveTo>
                              <a:cubicBezTo>
                                <a:pt x="393719" y="280260"/>
                                <a:pt x="361715" y="280641"/>
                                <a:pt x="329825" y="278851"/>
                              </a:cubicBezTo>
                              <a:cubicBezTo>
                                <a:pt x="284867" y="276336"/>
                                <a:pt x="-45650" y="235721"/>
                                <a:pt x="5328" y="150644"/>
                              </a:cubicBezTo>
                              <a:cubicBezTo>
                                <a:pt x="17863" y="129727"/>
                                <a:pt x="64726" y="109877"/>
                                <a:pt x="85490" y="98218"/>
                              </a:cubicBezTo>
                              <a:cubicBezTo>
                                <a:pt x="263150" y="-1375"/>
                                <a:pt x="477882" y="-26864"/>
                                <a:pt x="666858" y="29258"/>
                              </a:cubicBezTo>
                              <a:cubicBezTo>
                                <a:pt x="700462" y="39240"/>
                                <a:pt x="734676" y="52651"/>
                                <a:pt x="756926" y="79473"/>
                              </a:cubicBezTo>
                              <a:cubicBezTo>
                                <a:pt x="804856" y="137347"/>
                                <a:pt x="759670" y="184286"/>
                                <a:pt x="705834" y="208747"/>
                              </a:cubicBezTo>
                              <a:cubicBezTo>
                                <a:pt x="657181" y="230883"/>
                                <a:pt x="605441" y="252447"/>
                                <a:pt x="553320" y="264868"/>
                              </a:cubicBezTo>
                              <a:cubicBezTo>
                                <a:pt x="513582" y="274355"/>
                                <a:pt x="466681" y="274660"/>
                                <a:pt x="425571" y="27782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9C9E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90" name="任意多边形: 形状 189">
                          <a:extLst>
                            <a:ext uri="{FF2B5EF4-FFF2-40B4-BE49-F238E27FC236}">
                              <a16:creationId xmlns:a16="http://schemas.microsoft.com/office/drawing/2014/main" id="{CCC32FD3-BC9F-EEB0-80B8-713BFA8BF26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35072" y="3614482"/>
                          <a:ext cx="623758" cy="224712"/>
                        </a:xfrm>
                        <a:custGeom>
                          <a:avLst/>
                          <a:gdLst>
                            <a:gd name="connsiteX0" fmla="*/ 341538 w 623758"/>
                            <a:gd name="connsiteY0" fmla="*/ 222988 h 224712"/>
                            <a:gd name="connsiteX1" fmla="*/ 264691 w 623758"/>
                            <a:gd name="connsiteY1" fmla="*/ 223826 h 224712"/>
                            <a:gd name="connsiteX2" fmla="*/ 4277 w 623758"/>
                            <a:gd name="connsiteY2" fmla="*/ 120918 h 224712"/>
                            <a:gd name="connsiteX3" fmla="*/ 68628 w 623758"/>
                            <a:gd name="connsiteY3" fmla="*/ 78817 h 224712"/>
                            <a:gd name="connsiteX4" fmla="*/ 535201 w 623758"/>
                            <a:gd name="connsiteY4" fmla="*/ 23458 h 224712"/>
                            <a:gd name="connsiteX5" fmla="*/ 607477 w 623758"/>
                            <a:gd name="connsiteY5" fmla="*/ 63768 h 224712"/>
                            <a:gd name="connsiteX6" fmla="*/ 566481 w 623758"/>
                            <a:gd name="connsiteY6" fmla="*/ 167514 h 224712"/>
                            <a:gd name="connsiteX7" fmla="*/ 444066 w 623758"/>
                            <a:gd name="connsiteY7" fmla="*/ 212548 h 224712"/>
                            <a:gd name="connsiteX8" fmla="*/ 341538 w 623758"/>
                            <a:gd name="connsiteY8" fmla="*/ 222988 h 2247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623758" h="224712">
                              <a:moveTo>
                                <a:pt x="341538" y="222988"/>
                              </a:moveTo>
                              <a:cubicBezTo>
                                <a:pt x="315973" y="224969"/>
                                <a:pt x="290294" y="225236"/>
                                <a:pt x="264691" y="223826"/>
                              </a:cubicBezTo>
                              <a:cubicBezTo>
                                <a:pt x="228610" y="221807"/>
                                <a:pt x="-36642" y="189231"/>
                                <a:pt x="4277" y="120918"/>
                              </a:cubicBezTo>
                              <a:cubicBezTo>
                                <a:pt x="14336" y="104116"/>
                                <a:pt x="51940" y="88190"/>
                                <a:pt x="68628" y="78817"/>
                              </a:cubicBezTo>
                              <a:cubicBezTo>
                                <a:pt x="211237" y="-1116"/>
                                <a:pt x="383563" y="-21538"/>
                                <a:pt x="535201" y="23458"/>
                              </a:cubicBezTo>
                              <a:cubicBezTo>
                                <a:pt x="562176" y="31459"/>
                                <a:pt x="589646" y="42241"/>
                                <a:pt x="607477" y="63768"/>
                              </a:cubicBezTo>
                              <a:cubicBezTo>
                                <a:pt x="645957" y="110212"/>
                                <a:pt x="609686" y="147893"/>
                                <a:pt x="566481" y="167514"/>
                              </a:cubicBezTo>
                              <a:cubicBezTo>
                                <a:pt x="527428" y="185269"/>
                                <a:pt x="485937" y="202604"/>
                                <a:pt x="444066" y="212548"/>
                              </a:cubicBezTo>
                              <a:cubicBezTo>
                                <a:pt x="412176" y="220168"/>
                                <a:pt x="374495" y="220435"/>
                                <a:pt x="341538" y="22298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F7F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grpSp>
                      <p:nvGrpSpPr>
                        <p:cNvPr id="191" name="图形 2">
                          <a:extLst>
                            <a:ext uri="{FF2B5EF4-FFF2-40B4-BE49-F238E27FC236}">
                              <a16:creationId xmlns:a16="http://schemas.microsoft.com/office/drawing/2014/main" id="{C8E1DA43-EC85-7371-0FD6-5CD7136FEBC2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825925" y="3666912"/>
                          <a:ext cx="396621" cy="135742"/>
                          <a:chOff x="3825925" y="3666912"/>
                          <a:chExt cx="396621" cy="135742"/>
                        </a:xfrm>
                        <a:solidFill>
                          <a:srgbClr val="F15A5B"/>
                        </a:solidFill>
                      </p:grpSpPr>
                      <p:sp>
                        <p:nvSpPr>
                          <p:cNvPr id="192" name="任意多边形: 形状 191">
                            <a:extLst>
                              <a:ext uri="{FF2B5EF4-FFF2-40B4-BE49-F238E27FC236}">
                                <a16:creationId xmlns:a16="http://schemas.microsoft.com/office/drawing/2014/main" id="{DCF66B3C-6869-3B29-8045-AEC85CFEA003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25925" y="3683279"/>
                            <a:ext cx="396621" cy="78664"/>
                          </a:xfrm>
                          <a:custGeom>
                            <a:avLst/>
                            <a:gdLst>
                              <a:gd name="connsiteX0" fmla="*/ 0 w 396621"/>
                              <a:gd name="connsiteY0" fmla="*/ 73495 h 78664"/>
                              <a:gd name="connsiteX1" fmla="*/ 351168 w 396621"/>
                              <a:gd name="connsiteY1" fmla="*/ 16993 h 78664"/>
                              <a:gd name="connsiteX2" fmla="*/ 396621 w 396621"/>
                              <a:gd name="connsiteY2" fmla="*/ 0 h 78664"/>
                              <a:gd name="connsiteX3" fmla="*/ 0 w 396621"/>
                              <a:gd name="connsiteY3" fmla="*/ 73495 h 78664"/>
                              <a:gd name="connsiteX4" fmla="*/ 0 w 396621"/>
                              <a:gd name="connsiteY4" fmla="*/ 73495 h 7866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396621" h="78664">
                                <a:moveTo>
                                  <a:pt x="0" y="73495"/>
                                </a:moveTo>
                                <a:cubicBezTo>
                                  <a:pt x="121120" y="63551"/>
                                  <a:pt x="242468" y="52311"/>
                                  <a:pt x="351168" y="16993"/>
                                </a:cubicBezTo>
                                <a:cubicBezTo>
                                  <a:pt x="366598" y="11925"/>
                                  <a:pt x="381533" y="6058"/>
                                  <a:pt x="396621" y="0"/>
                                </a:cubicBezTo>
                                <a:cubicBezTo>
                                  <a:pt x="307277" y="70104"/>
                                  <a:pt x="134912" y="89268"/>
                                  <a:pt x="0" y="73495"/>
                                </a:cubicBezTo>
                                <a:lnTo>
                                  <a:pt x="0" y="73495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93" name="任意多边形: 形状 192">
                            <a:extLst>
                              <a:ext uri="{FF2B5EF4-FFF2-40B4-BE49-F238E27FC236}">
                                <a16:creationId xmlns:a16="http://schemas.microsoft.com/office/drawing/2014/main" id="{17C6DFCE-A7B0-43FD-D54A-80E5F47A275C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72674" y="3760012"/>
                            <a:ext cx="313981" cy="42642"/>
                          </a:xfrm>
                          <a:custGeom>
                            <a:avLst/>
                            <a:gdLst>
                              <a:gd name="connsiteX0" fmla="*/ 0 w 313981"/>
                              <a:gd name="connsiteY0" fmla="*/ 28537 h 42642"/>
                              <a:gd name="connsiteX1" fmla="*/ 313982 w 313981"/>
                              <a:gd name="connsiteY1" fmla="*/ 0 h 42642"/>
                              <a:gd name="connsiteX2" fmla="*/ 0 w 313981"/>
                              <a:gd name="connsiteY2" fmla="*/ 28537 h 42642"/>
                              <a:gd name="connsiteX3" fmla="*/ 0 w 313981"/>
                              <a:gd name="connsiteY3" fmla="*/ 28537 h 4264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313981" h="42642">
                                <a:moveTo>
                                  <a:pt x="0" y="28537"/>
                                </a:moveTo>
                                <a:cubicBezTo>
                                  <a:pt x="105994" y="25832"/>
                                  <a:pt x="217208" y="25489"/>
                                  <a:pt x="313982" y="0"/>
                                </a:cubicBezTo>
                                <a:cubicBezTo>
                                  <a:pt x="240182" y="48882"/>
                                  <a:pt x="103289" y="51816"/>
                                  <a:pt x="0" y="28537"/>
                                </a:cubicBezTo>
                                <a:lnTo>
                                  <a:pt x="0" y="28537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94" name="任意多边形: 形状 193">
                            <a:extLst>
                              <a:ext uri="{FF2B5EF4-FFF2-40B4-BE49-F238E27FC236}">
                                <a16:creationId xmlns:a16="http://schemas.microsoft.com/office/drawing/2014/main" id="{42A1AF4C-9497-3286-7D8E-E6D34A406FC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36746" y="3666912"/>
                            <a:ext cx="297560" cy="71078"/>
                          </a:xfrm>
                          <a:custGeom>
                            <a:avLst/>
                            <a:gdLst>
                              <a:gd name="connsiteX0" fmla="*/ 0 w 297560"/>
                              <a:gd name="connsiteY0" fmla="*/ 71078 h 71078"/>
                              <a:gd name="connsiteX1" fmla="*/ 297561 w 297560"/>
                              <a:gd name="connsiteY1" fmla="*/ 6270 h 71078"/>
                              <a:gd name="connsiteX2" fmla="*/ 0 w 297560"/>
                              <a:gd name="connsiteY2" fmla="*/ 71078 h 71078"/>
                              <a:gd name="connsiteX3" fmla="*/ 0 w 297560"/>
                              <a:gd name="connsiteY3" fmla="*/ 71078 h 7107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297560" h="71078">
                                <a:moveTo>
                                  <a:pt x="0" y="71078"/>
                                </a:moveTo>
                                <a:cubicBezTo>
                                  <a:pt x="70218" y="21358"/>
                                  <a:pt x="191833" y="-15180"/>
                                  <a:pt x="297561" y="6270"/>
                                </a:cubicBezTo>
                                <a:cubicBezTo>
                                  <a:pt x="191757" y="11718"/>
                                  <a:pt x="94526" y="43227"/>
                                  <a:pt x="0" y="71078"/>
                                </a:cubicBezTo>
                                <a:lnTo>
                                  <a:pt x="0" y="71078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</p:grpSp>
                  <p:grpSp>
                    <p:nvGrpSpPr>
                      <p:cNvPr id="195" name="图形 2">
                        <a:extLst>
                          <a:ext uri="{FF2B5EF4-FFF2-40B4-BE49-F238E27FC236}">
                            <a16:creationId xmlns:a16="http://schemas.microsoft.com/office/drawing/2014/main" id="{1E6C49AC-4ED5-F4D3-CB1B-C80B5EA2884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370939" y="3307564"/>
                        <a:ext cx="568140" cy="559540"/>
                        <a:chOff x="3370939" y="3307564"/>
                        <a:chExt cx="568140" cy="559540"/>
                      </a:xfrm>
                    </p:grpSpPr>
                    <p:grpSp>
                      <p:nvGrpSpPr>
                        <p:cNvPr id="196" name="图形 2">
                          <a:extLst>
                            <a:ext uri="{FF2B5EF4-FFF2-40B4-BE49-F238E27FC236}">
                              <a16:creationId xmlns:a16="http://schemas.microsoft.com/office/drawing/2014/main" id="{52050A9A-0672-7207-BA4A-2E992FE107BB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370939" y="3307564"/>
                          <a:ext cx="568140" cy="559540"/>
                          <a:chOff x="3370939" y="3307564"/>
                          <a:chExt cx="568140" cy="559540"/>
                        </a:xfrm>
                      </p:grpSpPr>
                      <p:sp>
                        <p:nvSpPr>
                          <p:cNvPr id="197" name="任意多边形: 形状 196">
                            <a:extLst>
                              <a:ext uri="{FF2B5EF4-FFF2-40B4-BE49-F238E27FC236}">
                                <a16:creationId xmlns:a16="http://schemas.microsoft.com/office/drawing/2014/main" id="{CC58D7C2-1BA8-6FE6-E21E-26F25A34773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 rot="-3205271">
                            <a:off x="3463871" y="3375431"/>
                            <a:ext cx="382277" cy="423804"/>
                          </a:xfrm>
                          <a:custGeom>
                            <a:avLst/>
                            <a:gdLst>
                              <a:gd name="connsiteX0" fmla="*/ 382277 w 382277"/>
                              <a:gd name="connsiteY0" fmla="*/ 211902 h 423804"/>
                              <a:gd name="connsiteX1" fmla="*/ 191139 w 382277"/>
                              <a:gd name="connsiteY1" fmla="*/ 423804 h 423804"/>
                              <a:gd name="connsiteX2" fmla="*/ 0 w 382277"/>
                              <a:gd name="connsiteY2" fmla="*/ 211902 h 423804"/>
                              <a:gd name="connsiteX3" fmla="*/ 191139 w 382277"/>
                              <a:gd name="connsiteY3" fmla="*/ 0 h 423804"/>
                              <a:gd name="connsiteX4" fmla="*/ 382277 w 382277"/>
                              <a:gd name="connsiteY4" fmla="*/ 211902 h 42380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382277" h="423804">
                                <a:moveTo>
                                  <a:pt x="382277" y="211902"/>
                                </a:moveTo>
                                <a:cubicBezTo>
                                  <a:pt x="382277" y="328933"/>
                                  <a:pt x="296702" y="423804"/>
                                  <a:pt x="191139" y="423804"/>
                                </a:cubicBezTo>
                                <a:cubicBezTo>
                                  <a:pt x="85576" y="423804"/>
                                  <a:pt x="0" y="328933"/>
                                  <a:pt x="0" y="211902"/>
                                </a:cubicBezTo>
                                <a:cubicBezTo>
                                  <a:pt x="0" y="94872"/>
                                  <a:pt x="85576" y="0"/>
                                  <a:pt x="191139" y="0"/>
                                </a:cubicBezTo>
                                <a:cubicBezTo>
                                  <a:pt x="296702" y="0"/>
                                  <a:pt x="382277" y="94872"/>
                                  <a:pt x="382277" y="211902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CC2F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98" name="任意多边形: 形状 197">
                            <a:extLst>
                              <a:ext uri="{FF2B5EF4-FFF2-40B4-BE49-F238E27FC236}">
                                <a16:creationId xmlns:a16="http://schemas.microsoft.com/office/drawing/2014/main" id="{D8C9CFA3-E3C8-8605-70DC-948B6C922887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450422" y="3423970"/>
                            <a:ext cx="409551" cy="362095"/>
                          </a:xfrm>
                          <a:custGeom>
                            <a:avLst/>
                            <a:gdLst>
                              <a:gd name="connsiteX0" fmla="*/ 374932 w 409551"/>
                              <a:gd name="connsiteY0" fmla="*/ 289598 h 362095"/>
                              <a:gd name="connsiteX1" fmla="*/ 90896 w 409551"/>
                              <a:gd name="connsiteY1" fmla="*/ 316840 h 362095"/>
                              <a:gd name="connsiteX2" fmla="*/ 34623 w 409551"/>
                              <a:gd name="connsiteY2" fmla="*/ 37071 h 362095"/>
                              <a:gd name="connsiteX3" fmla="*/ 72037 w 409551"/>
                              <a:gd name="connsiteY3" fmla="*/ 0 h 362095"/>
                              <a:gd name="connsiteX4" fmla="*/ 133759 w 409551"/>
                              <a:gd name="connsiteY4" fmla="*/ 104927 h 362095"/>
                              <a:gd name="connsiteX5" fmla="*/ 328945 w 409551"/>
                              <a:gd name="connsiteY5" fmla="*/ 86258 h 362095"/>
                              <a:gd name="connsiteX6" fmla="*/ 350281 w 409551"/>
                              <a:gd name="connsiteY6" fmla="*/ 38100 h 362095"/>
                              <a:gd name="connsiteX7" fmla="*/ 374932 w 409551"/>
                              <a:gd name="connsiteY7" fmla="*/ 289598 h 36209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</a:cxnLst>
                            <a:rect l="l" t="t" r="r" b="b"/>
                            <a:pathLst>
                              <a:path w="409551" h="362095">
                                <a:moveTo>
                                  <a:pt x="374932" y="289598"/>
                                </a:moveTo>
                                <a:cubicBezTo>
                                  <a:pt x="312029" y="374371"/>
                                  <a:pt x="184851" y="386563"/>
                                  <a:pt x="90896" y="316840"/>
                                </a:cubicBezTo>
                                <a:cubicBezTo>
                                  <a:pt x="-3096" y="247079"/>
                                  <a:pt x="-28280" y="121844"/>
                                  <a:pt x="34623" y="37071"/>
                                </a:cubicBezTo>
                                <a:cubicBezTo>
                                  <a:pt x="45367" y="22555"/>
                                  <a:pt x="58016" y="10211"/>
                                  <a:pt x="72037" y="0"/>
                                </a:cubicBezTo>
                                <a:cubicBezTo>
                                  <a:pt x="76190" y="39205"/>
                                  <a:pt x="97564" y="78067"/>
                                  <a:pt x="133759" y="104927"/>
                                </a:cubicBezTo>
                                <a:cubicBezTo>
                                  <a:pt x="198338" y="152857"/>
                                  <a:pt x="285740" y="144513"/>
                                  <a:pt x="328945" y="86258"/>
                                </a:cubicBezTo>
                                <a:cubicBezTo>
                                  <a:pt x="339804" y="71590"/>
                                  <a:pt x="346852" y="55207"/>
                                  <a:pt x="350281" y="38100"/>
                                </a:cubicBezTo>
                                <a:cubicBezTo>
                                  <a:pt x="417528" y="109842"/>
                                  <a:pt x="430063" y="215265"/>
                                  <a:pt x="374932" y="289598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A832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sp>
                      <p:nvSpPr>
                        <p:cNvPr id="199" name="任意多边形: 形状 198">
                          <a:extLst>
                            <a:ext uri="{FF2B5EF4-FFF2-40B4-BE49-F238E27FC236}">
                              <a16:creationId xmlns:a16="http://schemas.microsoft.com/office/drawing/2014/main" id="{6492A26F-8DFD-E06D-D84A-15A5146CFE5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44149" y="3438520"/>
                          <a:ext cx="101982" cy="67103"/>
                        </a:xfrm>
                        <a:custGeom>
                          <a:avLst/>
                          <a:gdLst>
                            <a:gd name="connsiteX0" fmla="*/ 100700 w 101982"/>
                            <a:gd name="connsiteY0" fmla="*/ 57269 h 67103"/>
                            <a:gd name="connsiteX1" fmla="*/ 39663 w 101982"/>
                            <a:gd name="connsiteY1" fmla="*/ 57307 h 67103"/>
                            <a:gd name="connsiteX2" fmla="*/ 1297 w 101982"/>
                            <a:gd name="connsiteY2" fmla="*/ 9835 h 67103"/>
                            <a:gd name="connsiteX3" fmla="*/ 62333 w 101982"/>
                            <a:gd name="connsiteY3" fmla="*/ 9796 h 67103"/>
                            <a:gd name="connsiteX4" fmla="*/ 100700 w 101982"/>
                            <a:gd name="connsiteY4" fmla="*/ 57269 h 6710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01982" h="67103">
                              <a:moveTo>
                                <a:pt x="100700" y="57269"/>
                              </a:moveTo>
                              <a:cubicBezTo>
                                <a:pt x="94451" y="70375"/>
                                <a:pt x="67095" y="70375"/>
                                <a:pt x="39663" y="57307"/>
                              </a:cubicBezTo>
                              <a:cubicBezTo>
                                <a:pt x="12193" y="44201"/>
                                <a:pt x="-4990" y="22941"/>
                                <a:pt x="1297" y="9835"/>
                              </a:cubicBezTo>
                              <a:cubicBezTo>
                                <a:pt x="7545" y="-3272"/>
                                <a:pt x="34901" y="-3272"/>
                                <a:pt x="62333" y="9796"/>
                              </a:cubicBezTo>
                              <a:cubicBezTo>
                                <a:pt x="89765" y="22903"/>
                                <a:pt x="106948" y="44125"/>
                                <a:pt x="100700" y="5726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A83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200" name="图形 2">
                        <a:extLst>
                          <a:ext uri="{FF2B5EF4-FFF2-40B4-BE49-F238E27FC236}">
                            <a16:creationId xmlns:a16="http://schemas.microsoft.com/office/drawing/2014/main" id="{3254C361-A913-BACB-C858-40CABBEEB7B3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388802" y="3185017"/>
                        <a:ext cx="710121" cy="647216"/>
                        <a:chOff x="3388802" y="3185017"/>
                        <a:chExt cx="710121" cy="647216"/>
                      </a:xfrm>
                    </p:grpSpPr>
                    <p:grpSp>
                      <p:nvGrpSpPr>
                        <p:cNvPr id="201" name="图形 2">
                          <a:extLst>
                            <a:ext uri="{FF2B5EF4-FFF2-40B4-BE49-F238E27FC236}">
                              <a16:creationId xmlns:a16="http://schemas.microsoft.com/office/drawing/2014/main" id="{5AD1F6BF-BFA6-43CA-BE03-7E6AF3E01AFD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489299" y="3554344"/>
                          <a:ext cx="609624" cy="277889"/>
                          <a:chOff x="3489299" y="3554344"/>
                          <a:chExt cx="609624" cy="277889"/>
                        </a:xfrm>
                      </p:grpSpPr>
                      <p:sp>
                        <p:nvSpPr>
                          <p:cNvPr id="202" name="任意多边形: 形状 201">
                            <a:extLst>
                              <a:ext uri="{FF2B5EF4-FFF2-40B4-BE49-F238E27FC236}">
                                <a16:creationId xmlns:a16="http://schemas.microsoft.com/office/drawing/2014/main" id="{FD0E6F37-A66E-97C1-E1C5-AFB3FFE3322D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489354" y="3554344"/>
                            <a:ext cx="609569" cy="277880"/>
                          </a:xfrm>
                          <a:custGeom>
                            <a:avLst/>
                            <a:gdLst>
                              <a:gd name="connsiteX0" fmla="*/ 470111 w 609569"/>
                              <a:gd name="connsiteY0" fmla="*/ 262781 h 277880"/>
                              <a:gd name="connsiteX1" fmla="*/ 202269 w 609569"/>
                              <a:gd name="connsiteY1" fmla="*/ 276268 h 277880"/>
                              <a:gd name="connsiteX2" fmla="*/ 83511 w 609569"/>
                              <a:gd name="connsiteY2" fmla="*/ 252875 h 277880"/>
                              <a:gd name="connsiteX3" fmla="*/ 1177 w 609569"/>
                              <a:gd name="connsiteY3" fmla="*/ 196563 h 277880"/>
                              <a:gd name="connsiteX4" fmla="*/ 8873 w 609569"/>
                              <a:gd name="connsiteY4" fmla="*/ 159606 h 277880"/>
                              <a:gd name="connsiteX5" fmla="*/ 35962 w 609569"/>
                              <a:gd name="connsiteY5" fmla="*/ 131907 h 277880"/>
                              <a:gd name="connsiteX6" fmla="*/ 113648 w 609569"/>
                              <a:gd name="connsiteY6" fmla="*/ 78224 h 277880"/>
                              <a:gd name="connsiteX7" fmla="*/ 270658 w 609569"/>
                              <a:gd name="connsiteY7" fmla="*/ 10635 h 277880"/>
                              <a:gd name="connsiteX8" fmla="*/ 529586 w 609569"/>
                              <a:gd name="connsiteY8" fmla="*/ 37876 h 277880"/>
                              <a:gd name="connsiteX9" fmla="*/ 608300 w 609569"/>
                              <a:gd name="connsiteY9" fmla="*/ 124630 h 277880"/>
                              <a:gd name="connsiteX10" fmla="*/ 568562 w 609569"/>
                              <a:gd name="connsiteY10" fmla="*/ 220147 h 277880"/>
                              <a:gd name="connsiteX11" fmla="*/ 470111 w 609569"/>
                              <a:gd name="connsiteY11" fmla="*/ 262781 h 27788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</a:cxnLst>
                            <a:rect l="l" t="t" r="r" b="b"/>
                            <a:pathLst>
                              <a:path w="609569" h="277880">
                                <a:moveTo>
                                  <a:pt x="470111" y="262781"/>
                                </a:moveTo>
                                <a:cubicBezTo>
                                  <a:pt x="382253" y="281754"/>
                                  <a:pt x="291537" y="278249"/>
                                  <a:pt x="202269" y="276268"/>
                                </a:cubicBezTo>
                                <a:cubicBezTo>
                                  <a:pt x="161844" y="275392"/>
                                  <a:pt x="121230" y="267429"/>
                                  <a:pt x="83511" y="252875"/>
                                </a:cubicBezTo>
                                <a:cubicBezTo>
                                  <a:pt x="60156" y="243845"/>
                                  <a:pt x="8378" y="224223"/>
                                  <a:pt x="1177" y="196563"/>
                                </a:cubicBezTo>
                                <a:cubicBezTo>
                                  <a:pt x="-2100" y="184028"/>
                                  <a:pt x="1786" y="170464"/>
                                  <a:pt x="8873" y="159606"/>
                                </a:cubicBezTo>
                                <a:cubicBezTo>
                                  <a:pt x="15960" y="148747"/>
                                  <a:pt x="25942" y="140137"/>
                                  <a:pt x="35962" y="131907"/>
                                </a:cubicBezTo>
                                <a:cubicBezTo>
                                  <a:pt x="60879" y="111524"/>
                                  <a:pt x="86902" y="95484"/>
                                  <a:pt x="113648" y="78224"/>
                                </a:cubicBezTo>
                                <a:cubicBezTo>
                                  <a:pt x="161768" y="47211"/>
                                  <a:pt x="214765" y="23474"/>
                                  <a:pt x="270658" y="10635"/>
                                </a:cubicBezTo>
                                <a:cubicBezTo>
                                  <a:pt x="356955" y="-9177"/>
                                  <a:pt x="450528" y="-1976"/>
                                  <a:pt x="529586" y="37876"/>
                                </a:cubicBezTo>
                                <a:cubicBezTo>
                                  <a:pt x="565781" y="56088"/>
                                  <a:pt x="601137" y="84739"/>
                                  <a:pt x="608300" y="124630"/>
                                </a:cubicBezTo>
                                <a:cubicBezTo>
                                  <a:pt x="614701" y="160177"/>
                                  <a:pt x="596184" y="196868"/>
                                  <a:pt x="568562" y="220147"/>
                                </a:cubicBezTo>
                                <a:cubicBezTo>
                                  <a:pt x="540901" y="243388"/>
                                  <a:pt x="505430" y="255161"/>
                                  <a:pt x="470111" y="262781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9BCBD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03" name="任意多边形: 形状 202">
                            <a:extLst>
                              <a:ext uri="{FF2B5EF4-FFF2-40B4-BE49-F238E27FC236}">
                                <a16:creationId xmlns:a16="http://schemas.microsoft.com/office/drawing/2014/main" id="{4653EE04-610F-BF20-7768-D18469986C7B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489299" y="3568865"/>
                            <a:ext cx="609538" cy="263368"/>
                          </a:xfrm>
                          <a:custGeom>
                            <a:avLst/>
                            <a:gdLst>
                              <a:gd name="connsiteX0" fmla="*/ 568579 w 609538"/>
                              <a:gd name="connsiteY0" fmla="*/ 205587 h 263368"/>
                              <a:gd name="connsiteX1" fmla="*/ 470167 w 609538"/>
                              <a:gd name="connsiteY1" fmla="*/ 248260 h 263368"/>
                              <a:gd name="connsiteX2" fmla="*/ 202285 w 609538"/>
                              <a:gd name="connsiteY2" fmla="*/ 261747 h 263368"/>
                              <a:gd name="connsiteX3" fmla="*/ 83528 w 609538"/>
                              <a:gd name="connsiteY3" fmla="*/ 238354 h 263368"/>
                              <a:gd name="connsiteX4" fmla="*/ 1156 w 609538"/>
                              <a:gd name="connsiteY4" fmla="*/ 182042 h 263368"/>
                              <a:gd name="connsiteX5" fmla="*/ 8852 w 609538"/>
                              <a:gd name="connsiteY5" fmla="*/ 145047 h 263368"/>
                              <a:gd name="connsiteX6" fmla="*/ 35941 w 609538"/>
                              <a:gd name="connsiteY6" fmla="*/ 117386 h 263368"/>
                              <a:gd name="connsiteX7" fmla="*/ 113627 w 609538"/>
                              <a:gd name="connsiteY7" fmla="*/ 63703 h 263368"/>
                              <a:gd name="connsiteX8" fmla="*/ 255359 w 609538"/>
                              <a:gd name="connsiteY8" fmla="*/ 0 h 263368"/>
                              <a:gd name="connsiteX9" fmla="*/ 180340 w 609538"/>
                              <a:gd name="connsiteY9" fmla="*/ 38976 h 263368"/>
                              <a:gd name="connsiteX10" fmla="*/ 114503 w 609538"/>
                              <a:gd name="connsiteY10" fmla="*/ 84468 h 263368"/>
                              <a:gd name="connsiteX11" fmla="*/ 91567 w 609538"/>
                              <a:gd name="connsiteY11" fmla="*/ 107899 h 263368"/>
                              <a:gd name="connsiteX12" fmla="*/ 85052 w 609538"/>
                              <a:gd name="connsiteY12" fmla="*/ 139217 h 263368"/>
                              <a:gd name="connsiteX13" fmla="*/ 154813 w 609538"/>
                              <a:gd name="connsiteY13" fmla="*/ 186957 h 263368"/>
                              <a:gd name="connsiteX14" fmla="*/ 255435 w 609538"/>
                              <a:gd name="connsiteY14" fmla="*/ 206769 h 263368"/>
                              <a:gd name="connsiteX15" fmla="*/ 482359 w 609538"/>
                              <a:gd name="connsiteY15" fmla="*/ 195300 h 263368"/>
                              <a:gd name="connsiteX16" fmla="*/ 565721 w 609538"/>
                              <a:gd name="connsiteY16" fmla="*/ 159144 h 263368"/>
                              <a:gd name="connsiteX17" fmla="*/ 600392 w 609538"/>
                              <a:gd name="connsiteY17" fmla="*/ 86754 h 263368"/>
                              <a:gd name="connsiteX18" fmla="*/ 608241 w 609538"/>
                              <a:gd name="connsiteY18" fmla="*/ 110071 h 263368"/>
                              <a:gd name="connsiteX19" fmla="*/ 568579 w 609538"/>
                              <a:gd name="connsiteY19" fmla="*/ 205587 h 26336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</a:cxnLst>
                            <a:rect l="l" t="t" r="r" b="b"/>
                            <a:pathLst>
                              <a:path w="609538" h="263368">
                                <a:moveTo>
                                  <a:pt x="568579" y="205587"/>
                                </a:moveTo>
                                <a:cubicBezTo>
                                  <a:pt x="540918" y="228867"/>
                                  <a:pt x="505447" y="240640"/>
                                  <a:pt x="470167" y="248260"/>
                                </a:cubicBezTo>
                                <a:cubicBezTo>
                                  <a:pt x="382270" y="267271"/>
                                  <a:pt x="291592" y="263728"/>
                                  <a:pt x="202285" y="261747"/>
                                </a:cubicBezTo>
                                <a:cubicBezTo>
                                  <a:pt x="161900" y="260871"/>
                                  <a:pt x="121247" y="252946"/>
                                  <a:pt x="83528" y="238354"/>
                                </a:cubicBezTo>
                                <a:cubicBezTo>
                                  <a:pt x="60172" y="229324"/>
                                  <a:pt x="8357" y="209702"/>
                                  <a:pt x="1156" y="182042"/>
                                </a:cubicBezTo>
                                <a:cubicBezTo>
                                  <a:pt x="-2083" y="169469"/>
                                  <a:pt x="1803" y="155905"/>
                                  <a:pt x="8852" y="145047"/>
                                </a:cubicBezTo>
                                <a:cubicBezTo>
                                  <a:pt x="15938" y="134150"/>
                                  <a:pt x="25921" y="125577"/>
                                  <a:pt x="35941" y="117386"/>
                                </a:cubicBezTo>
                                <a:cubicBezTo>
                                  <a:pt x="60858" y="96964"/>
                                  <a:pt x="86881" y="80963"/>
                                  <a:pt x="113627" y="63703"/>
                                </a:cubicBezTo>
                                <a:cubicBezTo>
                                  <a:pt x="157289" y="35547"/>
                                  <a:pt x="205067" y="13373"/>
                                  <a:pt x="255359" y="0"/>
                                </a:cubicBezTo>
                                <a:cubicBezTo>
                                  <a:pt x="229146" y="10515"/>
                                  <a:pt x="204038" y="23698"/>
                                  <a:pt x="180340" y="38976"/>
                                </a:cubicBezTo>
                                <a:cubicBezTo>
                                  <a:pt x="157708" y="53569"/>
                                  <a:pt x="135649" y="67170"/>
                                  <a:pt x="114503" y="84468"/>
                                </a:cubicBezTo>
                                <a:cubicBezTo>
                                  <a:pt x="106045" y="91402"/>
                                  <a:pt x="97587" y="98717"/>
                                  <a:pt x="91567" y="107899"/>
                                </a:cubicBezTo>
                                <a:cubicBezTo>
                                  <a:pt x="85585" y="117119"/>
                                  <a:pt x="82270" y="128625"/>
                                  <a:pt x="85052" y="139217"/>
                                </a:cubicBezTo>
                                <a:cubicBezTo>
                                  <a:pt x="91186" y="162687"/>
                                  <a:pt x="135039" y="179299"/>
                                  <a:pt x="154813" y="186957"/>
                                </a:cubicBezTo>
                                <a:cubicBezTo>
                                  <a:pt x="186741" y="199263"/>
                                  <a:pt x="221183" y="206007"/>
                                  <a:pt x="255435" y="206769"/>
                                </a:cubicBezTo>
                                <a:cubicBezTo>
                                  <a:pt x="331063" y="208407"/>
                                  <a:pt x="407911" y="211417"/>
                                  <a:pt x="482359" y="195300"/>
                                </a:cubicBezTo>
                                <a:cubicBezTo>
                                  <a:pt x="512267" y="188824"/>
                                  <a:pt x="542328" y="178879"/>
                                  <a:pt x="565721" y="159144"/>
                                </a:cubicBezTo>
                                <a:cubicBezTo>
                                  <a:pt x="586943" y="141313"/>
                                  <a:pt x="601802" y="114109"/>
                                  <a:pt x="600392" y="86754"/>
                                </a:cubicBezTo>
                                <a:cubicBezTo>
                                  <a:pt x="604050" y="94069"/>
                                  <a:pt x="606755" y="101841"/>
                                  <a:pt x="608241" y="110071"/>
                                </a:cubicBezTo>
                                <a:cubicBezTo>
                                  <a:pt x="614718" y="145656"/>
                                  <a:pt x="596240" y="182347"/>
                                  <a:pt x="568579" y="205587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0ADAD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grpSp>
                        <p:nvGrpSpPr>
                          <p:cNvPr id="204" name="图形 2">
                            <a:extLst>
                              <a:ext uri="{FF2B5EF4-FFF2-40B4-BE49-F238E27FC236}">
                                <a16:creationId xmlns:a16="http://schemas.microsoft.com/office/drawing/2014/main" id="{46961FD9-381A-088A-3ABE-9581644D876B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3588829" y="3626385"/>
                            <a:ext cx="448551" cy="161907"/>
                            <a:chOff x="3588829" y="3626385"/>
                            <a:chExt cx="448551" cy="161907"/>
                          </a:xfrm>
                          <a:solidFill>
                            <a:srgbClr val="F69C9E"/>
                          </a:solidFill>
                        </p:grpSpPr>
                        <p:sp>
                          <p:nvSpPr>
                            <p:cNvPr id="205" name="任意多边形: 形状 204">
                              <a:extLst>
                                <a:ext uri="{FF2B5EF4-FFF2-40B4-BE49-F238E27FC236}">
                                  <a16:creationId xmlns:a16="http://schemas.microsoft.com/office/drawing/2014/main" id="{322D6D6E-E0EE-C42A-6C7A-CC8351153609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588829" y="3660686"/>
                              <a:ext cx="448551" cy="71580"/>
                            </a:xfrm>
                            <a:custGeom>
                              <a:avLst/>
                              <a:gdLst>
                                <a:gd name="connsiteX0" fmla="*/ 0 w 448551"/>
                                <a:gd name="connsiteY0" fmla="*/ 54826 h 71580"/>
                                <a:gd name="connsiteX1" fmla="*/ 393954 w 448551"/>
                                <a:gd name="connsiteY1" fmla="*/ 16688 h 71580"/>
                                <a:gd name="connsiteX2" fmla="*/ 448551 w 448551"/>
                                <a:gd name="connsiteY2" fmla="*/ 0 h 71580"/>
                                <a:gd name="connsiteX3" fmla="*/ 0 w 448551"/>
                                <a:gd name="connsiteY3" fmla="*/ 54826 h 71580"/>
                                <a:gd name="connsiteX4" fmla="*/ 0 w 448551"/>
                                <a:gd name="connsiteY4" fmla="*/ 54826 h 7158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</a:cxnLst>
                              <a:rect l="l" t="t" r="r" b="b"/>
                              <a:pathLst>
                                <a:path w="448551" h="71580">
                                  <a:moveTo>
                                    <a:pt x="0" y="54826"/>
                                  </a:moveTo>
                                  <a:cubicBezTo>
                                    <a:pt x="132321" y="53264"/>
                                    <a:pt x="265366" y="50178"/>
                                    <a:pt x="393954" y="16688"/>
                                  </a:cubicBezTo>
                                  <a:cubicBezTo>
                                    <a:pt x="412242" y="11849"/>
                                    <a:pt x="430263" y="6058"/>
                                    <a:pt x="448551" y="0"/>
                                  </a:cubicBezTo>
                                  <a:cubicBezTo>
                                    <a:pt x="327660" y="77419"/>
                                    <a:pt x="137465" y="85725"/>
                                    <a:pt x="0" y="54826"/>
                                  </a:cubicBezTo>
                                  <a:lnTo>
                                    <a:pt x="0" y="54826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  <p:sp>
                          <p:nvSpPr>
                            <p:cNvPr id="206" name="任意多边形: 形状 205">
                              <a:extLst>
                                <a:ext uri="{FF2B5EF4-FFF2-40B4-BE49-F238E27FC236}">
                                  <a16:creationId xmlns:a16="http://schemas.microsoft.com/office/drawing/2014/main" id="{7E9D363B-FC9C-C4C6-B17A-0FD741575E94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626700" y="3750792"/>
                              <a:ext cx="344081" cy="37500"/>
                            </a:xfrm>
                            <a:custGeom>
                              <a:avLst/>
                              <a:gdLst>
                                <a:gd name="connsiteX0" fmla="*/ 0 w 344081"/>
                                <a:gd name="connsiteY0" fmla="*/ 7391 h 37500"/>
                                <a:gd name="connsiteX1" fmla="*/ 344081 w 344081"/>
                                <a:gd name="connsiteY1" fmla="*/ 0 h 37500"/>
                                <a:gd name="connsiteX2" fmla="*/ 0 w 344081"/>
                                <a:gd name="connsiteY2" fmla="*/ 7391 h 37500"/>
                                <a:gd name="connsiteX3" fmla="*/ 0 w 344081"/>
                                <a:gd name="connsiteY3" fmla="*/ 7391 h 3750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344081" h="37500">
                                  <a:moveTo>
                                    <a:pt x="0" y="7391"/>
                                  </a:moveTo>
                                  <a:cubicBezTo>
                                    <a:pt x="113614" y="13297"/>
                                    <a:pt x="231838" y="22555"/>
                                    <a:pt x="344081" y="0"/>
                                  </a:cubicBezTo>
                                  <a:cubicBezTo>
                                    <a:pt x="247612" y="52921"/>
                                    <a:pt x="101117" y="44615"/>
                                    <a:pt x="0" y="7391"/>
                                  </a:cubicBezTo>
                                  <a:lnTo>
                                    <a:pt x="0" y="7391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  <p:sp>
                          <p:nvSpPr>
                            <p:cNvPr id="207" name="任意多边形: 形状 206">
                              <a:extLst>
                                <a:ext uri="{FF2B5EF4-FFF2-40B4-BE49-F238E27FC236}">
                                  <a16:creationId xmlns:a16="http://schemas.microsoft.com/office/drawing/2014/main" id="{8E1815EE-4C0A-2698-3B1F-9998ABC445EA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607307" y="3626385"/>
                              <a:ext cx="340080" cy="67294"/>
                            </a:xfrm>
                            <a:custGeom>
                              <a:avLst/>
                              <a:gdLst>
                                <a:gd name="connsiteX0" fmla="*/ 0 w 340080"/>
                                <a:gd name="connsiteY0" fmla="*/ 67295 h 67294"/>
                                <a:gd name="connsiteX1" fmla="*/ 340081 w 340080"/>
                                <a:gd name="connsiteY1" fmla="*/ 14450 h 67294"/>
                                <a:gd name="connsiteX2" fmla="*/ 0 w 340080"/>
                                <a:gd name="connsiteY2" fmla="*/ 67295 h 67294"/>
                                <a:gd name="connsiteX3" fmla="*/ 0 w 340080"/>
                                <a:gd name="connsiteY3" fmla="*/ 67295 h 67294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340080" h="67294">
                                  <a:moveTo>
                                    <a:pt x="0" y="67295"/>
                                  </a:moveTo>
                                  <a:cubicBezTo>
                                    <a:pt x="93040" y="13002"/>
                                    <a:pt x="235725" y="-20830"/>
                                    <a:pt x="340081" y="14450"/>
                                  </a:cubicBezTo>
                                  <a:cubicBezTo>
                                    <a:pt x="225704" y="11821"/>
                                    <a:pt x="110719" y="41654"/>
                                    <a:pt x="0" y="67295"/>
                                  </a:cubicBezTo>
                                  <a:lnTo>
                                    <a:pt x="0" y="67295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</p:grpSp>
                    </p:grpSp>
                    <p:grpSp>
                      <p:nvGrpSpPr>
                        <p:cNvPr id="208" name="图形 2">
                          <a:extLst>
                            <a:ext uri="{FF2B5EF4-FFF2-40B4-BE49-F238E27FC236}">
                              <a16:creationId xmlns:a16="http://schemas.microsoft.com/office/drawing/2014/main" id="{1EAD85F1-AA57-07D4-4CC1-DE56FAF5A31C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388802" y="3185017"/>
                          <a:ext cx="227177" cy="580805"/>
                          <a:chOff x="3388802" y="3185017"/>
                          <a:chExt cx="227177" cy="580805"/>
                        </a:xfrm>
                      </p:grpSpPr>
                      <p:sp>
                        <p:nvSpPr>
                          <p:cNvPr id="209" name="任意多边形: 形状 208">
                            <a:extLst>
                              <a:ext uri="{FF2B5EF4-FFF2-40B4-BE49-F238E27FC236}">
                                <a16:creationId xmlns:a16="http://schemas.microsoft.com/office/drawing/2014/main" id="{3730BCCA-1D62-CA1A-FA0B-7A8DE7939B4E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388826" y="3185017"/>
                            <a:ext cx="227102" cy="580805"/>
                          </a:xfrm>
                          <a:custGeom>
                            <a:avLst/>
                            <a:gdLst>
                              <a:gd name="connsiteX0" fmla="*/ 2950 w 227102"/>
                              <a:gd name="connsiteY0" fmla="*/ 153038 h 580805"/>
                              <a:gd name="connsiteX1" fmla="*/ 35335 w 227102"/>
                              <a:gd name="connsiteY1" fmla="*/ 429948 h 580805"/>
                              <a:gd name="connsiteX2" fmla="*/ 96219 w 227102"/>
                              <a:gd name="connsiteY2" fmla="*/ 565280 h 580805"/>
                              <a:gd name="connsiteX3" fmla="*/ 201451 w 227102"/>
                              <a:gd name="connsiteY3" fmla="*/ 460276 h 580805"/>
                              <a:gd name="connsiteX4" fmla="*/ 226863 w 227102"/>
                              <a:gd name="connsiteY4" fmla="*/ 287264 h 580805"/>
                              <a:gd name="connsiteX5" fmla="*/ 180915 w 227102"/>
                              <a:gd name="connsiteY5" fmla="*/ 62512 h 580805"/>
                              <a:gd name="connsiteX6" fmla="*/ 63796 w 227102"/>
                              <a:gd name="connsiteY6" fmla="*/ 14963 h 580805"/>
                              <a:gd name="connsiteX7" fmla="*/ 2950 w 227102"/>
                              <a:gd name="connsiteY7" fmla="*/ 153038 h 58080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</a:cxnLst>
                            <a:rect l="l" t="t" r="r" b="b"/>
                            <a:pathLst>
                              <a:path w="227102" h="580805">
                                <a:moveTo>
                                  <a:pt x="2950" y="153038"/>
                                </a:moveTo>
                                <a:cubicBezTo>
                                  <a:pt x="-8594" y="245125"/>
                                  <a:pt x="16171" y="348605"/>
                                  <a:pt x="35335" y="429948"/>
                                </a:cubicBezTo>
                                <a:cubicBezTo>
                                  <a:pt x="46765" y="478374"/>
                                  <a:pt x="62348" y="528284"/>
                                  <a:pt x="96219" y="565280"/>
                                </a:cubicBezTo>
                                <a:cubicBezTo>
                                  <a:pt x="150206" y="624220"/>
                                  <a:pt x="193259" y="499100"/>
                                  <a:pt x="201451" y="460276"/>
                                </a:cubicBezTo>
                                <a:cubicBezTo>
                                  <a:pt x="213452" y="403355"/>
                                  <a:pt x="225987" y="346357"/>
                                  <a:pt x="226863" y="287264"/>
                                </a:cubicBezTo>
                                <a:cubicBezTo>
                                  <a:pt x="228006" y="211902"/>
                                  <a:pt x="226863" y="127168"/>
                                  <a:pt x="180915" y="62512"/>
                                </a:cubicBezTo>
                                <a:cubicBezTo>
                                  <a:pt x="155464" y="26698"/>
                                  <a:pt x="102848" y="-26147"/>
                                  <a:pt x="63796" y="14963"/>
                                </a:cubicBezTo>
                                <a:cubicBezTo>
                                  <a:pt x="27258" y="53482"/>
                                  <a:pt x="9389" y="101450"/>
                                  <a:pt x="2950" y="153038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9BCBD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10" name="任意多边形: 形状 209">
                            <a:extLst>
                              <a:ext uri="{FF2B5EF4-FFF2-40B4-BE49-F238E27FC236}">
                                <a16:creationId xmlns:a16="http://schemas.microsoft.com/office/drawing/2014/main" id="{C0946313-AA26-016E-75AE-72850693A66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388802" y="3237814"/>
                            <a:ext cx="227177" cy="527970"/>
                          </a:xfrm>
                          <a:custGeom>
                            <a:avLst/>
                            <a:gdLst>
                              <a:gd name="connsiteX0" fmla="*/ 96243 w 227177"/>
                              <a:gd name="connsiteY0" fmla="*/ 512445 h 527970"/>
                              <a:gd name="connsiteX1" fmla="*/ 35359 w 227177"/>
                              <a:gd name="connsiteY1" fmla="*/ 377114 h 527970"/>
                              <a:gd name="connsiteX2" fmla="*/ 2936 w 227177"/>
                              <a:gd name="connsiteY2" fmla="*/ 100241 h 527970"/>
                              <a:gd name="connsiteX3" fmla="*/ 35321 w 227177"/>
                              <a:gd name="connsiteY3" fmla="*/ 0 h 527970"/>
                              <a:gd name="connsiteX4" fmla="*/ 29415 w 227177"/>
                              <a:gd name="connsiteY4" fmla="*/ 31852 h 527970"/>
                              <a:gd name="connsiteX5" fmla="*/ 57914 w 227177"/>
                              <a:gd name="connsiteY5" fmla="*/ 275425 h 527970"/>
                              <a:gd name="connsiteX6" fmla="*/ 111483 w 227177"/>
                              <a:gd name="connsiteY6" fmla="*/ 394449 h 527970"/>
                              <a:gd name="connsiteX7" fmla="*/ 204066 w 227177"/>
                              <a:gd name="connsiteY7" fmla="*/ 302133 h 527970"/>
                              <a:gd name="connsiteX8" fmla="*/ 226050 w 227177"/>
                              <a:gd name="connsiteY8" fmla="*/ 162115 h 527970"/>
                              <a:gd name="connsiteX9" fmla="*/ 226926 w 227177"/>
                              <a:gd name="connsiteY9" fmla="*/ 234467 h 527970"/>
                              <a:gd name="connsiteX10" fmla="*/ 201513 w 227177"/>
                              <a:gd name="connsiteY10" fmla="*/ 407480 h 527970"/>
                              <a:gd name="connsiteX11" fmla="*/ 96243 w 227177"/>
                              <a:gd name="connsiteY11" fmla="*/ 512445 h 52797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</a:cxnLst>
                            <a:rect l="l" t="t" r="r" b="b"/>
                            <a:pathLst>
                              <a:path w="227177" h="527970">
                                <a:moveTo>
                                  <a:pt x="96243" y="512445"/>
                                </a:moveTo>
                                <a:cubicBezTo>
                                  <a:pt x="62372" y="475450"/>
                                  <a:pt x="46789" y="425577"/>
                                  <a:pt x="35359" y="377114"/>
                                </a:cubicBezTo>
                                <a:cubicBezTo>
                                  <a:pt x="16157" y="295770"/>
                                  <a:pt x="-8570" y="192291"/>
                                  <a:pt x="2936" y="100241"/>
                                </a:cubicBezTo>
                                <a:cubicBezTo>
                                  <a:pt x="7432" y="64465"/>
                                  <a:pt x="17376" y="30404"/>
                                  <a:pt x="35321" y="0"/>
                                </a:cubicBezTo>
                                <a:cubicBezTo>
                                  <a:pt x="32692" y="10401"/>
                                  <a:pt x="30749" y="21031"/>
                                  <a:pt x="29415" y="31852"/>
                                </a:cubicBezTo>
                                <a:cubicBezTo>
                                  <a:pt x="19281" y="112852"/>
                                  <a:pt x="41036" y="203873"/>
                                  <a:pt x="57914" y="275425"/>
                                </a:cubicBezTo>
                                <a:cubicBezTo>
                                  <a:pt x="67973" y="318059"/>
                                  <a:pt x="81689" y="361950"/>
                                  <a:pt x="111483" y="394449"/>
                                </a:cubicBezTo>
                                <a:cubicBezTo>
                                  <a:pt x="158993" y="446303"/>
                                  <a:pt x="196865" y="336233"/>
                                  <a:pt x="204066" y="302133"/>
                                </a:cubicBezTo>
                                <a:cubicBezTo>
                                  <a:pt x="213819" y="255956"/>
                                  <a:pt x="223916" y="209740"/>
                                  <a:pt x="226050" y="162115"/>
                                </a:cubicBezTo>
                                <a:cubicBezTo>
                                  <a:pt x="227421" y="186538"/>
                                  <a:pt x="227307" y="210960"/>
                                  <a:pt x="226926" y="234467"/>
                                </a:cubicBezTo>
                                <a:cubicBezTo>
                                  <a:pt x="226011" y="293522"/>
                                  <a:pt x="213515" y="350520"/>
                                  <a:pt x="201513" y="407480"/>
                                </a:cubicBezTo>
                                <a:cubicBezTo>
                                  <a:pt x="193322" y="446265"/>
                                  <a:pt x="150269" y="571386"/>
                                  <a:pt x="96243" y="512445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0ADAD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grpSp>
                        <p:nvGrpSpPr>
                          <p:cNvPr id="211" name="图形 2">
                            <a:extLst>
                              <a:ext uri="{FF2B5EF4-FFF2-40B4-BE49-F238E27FC236}">
                                <a16:creationId xmlns:a16="http://schemas.microsoft.com/office/drawing/2014/main" id="{F653B5AA-102C-3B86-CF5C-A9D94798279E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3431316" y="3271799"/>
                            <a:ext cx="135549" cy="392811"/>
                            <a:chOff x="3431316" y="3271799"/>
                            <a:chExt cx="135549" cy="392811"/>
                          </a:xfrm>
                          <a:solidFill>
                            <a:srgbClr val="F69C9E"/>
                          </a:solidFill>
                        </p:grpSpPr>
                        <p:sp>
                          <p:nvSpPr>
                            <p:cNvPr id="212" name="任意多边形: 形状 211">
                              <a:extLst>
                                <a:ext uri="{FF2B5EF4-FFF2-40B4-BE49-F238E27FC236}">
                                  <a16:creationId xmlns:a16="http://schemas.microsoft.com/office/drawing/2014/main" id="{7EF653AD-74F0-50B7-01B8-7FECCB16C92C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481937" y="3271799"/>
                              <a:ext cx="38311" cy="392811"/>
                            </a:xfrm>
                            <a:custGeom>
                              <a:avLst/>
                              <a:gdLst>
                                <a:gd name="connsiteX0" fmla="*/ 38312 w 38311"/>
                                <a:gd name="connsiteY0" fmla="*/ 392811 h 392811"/>
                                <a:gd name="connsiteX1" fmla="*/ 23986 w 38311"/>
                                <a:gd name="connsiteY1" fmla="*/ 51664 h 392811"/>
                                <a:gd name="connsiteX2" fmla="*/ 31454 w 38311"/>
                                <a:gd name="connsiteY2" fmla="*/ 0 h 392811"/>
                                <a:gd name="connsiteX3" fmla="*/ 38312 w 38311"/>
                                <a:gd name="connsiteY3" fmla="*/ 392811 h 392811"/>
                                <a:gd name="connsiteX4" fmla="*/ 38312 w 38311"/>
                                <a:gd name="connsiteY4" fmla="*/ 392811 h 392811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</a:cxnLst>
                              <a:rect l="l" t="t" r="r" b="b"/>
                              <a:pathLst>
                                <a:path w="38311" h="392811">
                                  <a:moveTo>
                                    <a:pt x="38312" y="392811"/>
                                  </a:moveTo>
                                  <a:cubicBezTo>
                                    <a:pt x="24176" y="282588"/>
                                    <a:pt x="11223" y="171107"/>
                                    <a:pt x="23986" y="51664"/>
                                  </a:cubicBezTo>
                                  <a:cubicBezTo>
                                    <a:pt x="25853" y="34633"/>
                                    <a:pt x="28558" y="17488"/>
                                    <a:pt x="31454" y="0"/>
                                  </a:cubicBezTo>
                                  <a:cubicBezTo>
                                    <a:pt x="-18610" y="129997"/>
                                    <a:pt x="-3332" y="290817"/>
                                    <a:pt x="38312" y="392811"/>
                                  </a:cubicBezTo>
                                  <a:lnTo>
                                    <a:pt x="38312" y="392811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  <p:sp>
                          <p:nvSpPr>
                            <p:cNvPr id="213" name="任意多边形: 形状 212">
                              <a:extLst>
                                <a:ext uri="{FF2B5EF4-FFF2-40B4-BE49-F238E27FC236}">
                                  <a16:creationId xmlns:a16="http://schemas.microsoft.com/office/drawing/2014/main" id="{EEEF14AF-36EA-BD68-B3DC-BA5CC1EAEA88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431316" y="3361715"/>
                              <a:ext cx="49156" cy="287959"/>
                            </a:xfrm>
                            <a:custGeom>
                              <a:avLst/>
                              <a:gdLst>
                                <a:gd name="connsiteX0" fmla="*/ 49157 w 49156"/>
                                <a:gd name="connsiteY0" fmla="*/ 287960 h 287959"/>
                                <a:gd name="connsiteX1" fmla="*/ 15172 w 49156"/>
                                <a:gd name="connsiteY1" fmla="*/ 0 h 287959"/>
                                <a:gd name="connsiteX2" fmla="*/ 49157 w 49156"/>
                                <a:gd name="connsiteY2" fmla="*/ 287960 h 287959"/>
                                <a:gd name="connsiteX3" fmla="*/ 49157 w 49156"/>
                                <a:gd name="connsiteY3" fmla="*/ 287960 h 287959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49156" h="287959">
                                  <a:moveTo>
                                    <a:pt x="49157" y="287960"/>
                                  </a:moveTo>
                                  <a:cubicBezTo>
                                    <a:pt x="31021" y="196101"/>
                                    <a:pt x="9571" y="101689"/>
                                    <a:pt x="15172" y="0"/>
                                  </a:cubicBezTo>
                                  <a:cubicBezTo>
                                    <a:pt x="-17442" y="100317"/>
                                    <a:pt x="6523" y="218503"/>
                                    <a:pt x="49157" y="287960"/>
                                  </a:cubicBezTo>
                                  <a:lnTo>
                                    <a:pt x="49157" y="287960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  <p:sp>
                          <p:nvSpPr>
                            <p:cNvPr id="214" name="任意多边形: 形状 213">
                              <a:extLst>
                                <a:ext uri="{FF2B5EF4-FFF2-40B4-BE49-F238E27FC236}">
                                  <a16:creationId xmlns:a16="http://schemas.microsoft.com/office/drawing/2014/main" id="{4632A037-F227-68EC-3B21-32D682745FB5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536175" y="3338741"/>
                              <a:ext cx="30690" cy="302132"/>
                            </a:xfrm>
                            <a:custGeom>
                              <a:avLst/>
                              <a:gdLst>
                                <a:gd name="connsiteX0" fmla="*/ 0 w 30690"/>
                                <a:gd name="connsiteY0" fmla="*/ 302133 h 302132"/>
                                <a:gd name="connsiteX1" fmla="*/ 4153 w 30690"/>
                                <a:gd name="connsiteY1" fmla="*/ 0 h 302132"/>
                                <a:gd name="connsiteX2" fmla="*/ 0 w 30690"/>
                                <a:gd name="connsiteY2" fmla="*/ 302133 h 302132"/>
                                <a:gd name="connsiteX3" fmla="*/ 0 w 30690"/>
                                <a:gd name="connsiteY3" fmla="*/ 302133 h 302132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30690" h="302132">
                                  <a:moveTo>
                                    <a:pt x="0" y="302133"/>
                                  </a:moveTo>
                                  <a:cubicBezTo>
                                    <a:pt x="34138" y="204140"/>
                                    <a:pt x="45530" y="72847"/>
                                    <a:pt x="4153" y="0"/>
                                  </a:cubicBezTo>
                                  <a:cubicBezTo>
                                    <a:pt x="19659" y="93764"/>
                                    <a:pt x="8344" y="200520"/>
                                    <a:pt x="0" y="302133"/>
                                  </a:cubicBezTo>
                                  <a:lnTo>
                                    <a:pt x="0" y="302133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</p:grpSp>
                    </p:grpSp>
                  </p:grpSp>
                </p:grpSp>
              </p:grpSp>
            </p:grpSp>
            <p:grpSp>
              <p:nvGrpSpPr>
                <p:cNvPr id="215" name="图形 2">
                  <a:extLst>
                    <a:ext uri="{FF2B5EF4-FFF2-40B4-BE49-F238E27FC236}">
                      <a16:creationId xmlns:a16="http://schemas.microsoft.com/office/drawing/2014/main" id="{6960A445-61F8-5188-AAF1-E3F582E2EC7D}"/>
                    </a:ext>
                  </a:extLst>
                </p:cNvPr>
                <p:cNvGrpSpPr/>
                <p:nvPr/>
              </p:nvGrpSpPr>
              <p:grpSpPr>
                <a:xfrm>
                  <a:off x="1690066" y="2501034"/>
                  <a:ext cx="1111287" cy="3226309"/>
                  <a:chOff x="1690066" y="2501034"/>
                  <a:chExt cx="1111287" cy="3226309"/>
                </a:xfrm>
              </p:grpSpPr>
              <p:sp>
                <p:nvSpPr>
                  <p:cNvPr id="216" name="任意多边形: 形状 215">
                    <a:extLst>
                      <a:ext uri="{FF2B5EF4-FFF2-40B4-BE49-F238E27FC236}">
                        <a16:creationId xmlns:a16="http://schemas.microsoft.com/office/drawing/2014/main" id="{064E3722-0535-7518-3E21-36CB83C24D57}"/>
                      </a:ext>
                    </a:extLst>
                  </p:cNvPr>
                  <p:cNvSpPr/>
                  <p:nvPr/>
                </p:nvSpPr>
                <p:spPr>
                  <a:xfrm>
                    <a:off x="2029015" y="3535984"/>
                    <a:ext cx="321093" cy="2191359"/>
                  </a:xfrm>
                  <a:custGeom>
                    <a:avLst/>
                    <a:gdLst>
                      <a:gd name="connsiteX0" fmla="*/ 207645 w 321093"/>
                      <a:gd name="connsiteY0" fmla="*/ 0 h 2191359"/>
                      <a:gd name="connsiteX1" fmla="*/ 269862 w 321093"/>
                      <a:gd name="connsiteY1" fmla="*/ 1501216 h 2191359"/>
                      <a:gd name="connsiteX2" fmla="*/ 219570 w 321093"/>
                      <a:gd name="connsiteY2" fmla="*/ 1707528 h 2191359"/>
                      <a:gd name="connsiteX3" fmla="*/ 190005 w 321093"/>
                      <a:gd name="connsiteY3" fmla="*/ 1800263 h 2191359"/>
                      <a:gd name="connsiteX4" fmla="*/ 153048 w 321093"/>
                      <a:gd name="connsiteY4" fmla="*/ 1899742 h 2191359"/>
                      <a:gd name="connsiteX5" fmla="*/ 135750 w 321093"/>
                      <a:gd name="connsiteY5" fmla="*/ 1940433 h 2191359"/>
                      <a:gd name="connsiteX6" fmla="*/ 107328 w 321093"/>
                      <a:gd name="connsiteY6" fmla="*/ 2005127 h 2191359"/>
                      <a:gd name="connsiteX7" fmla="*/ 42558 w 321093"/>
                      <a:gd name="connsiteY7" fmla="*/ 2130590 h 2191359"/>
                      <a:gd name="connsiteX8" fmla="*/ 6896 w 321093"/>
                      <a:gd name="connsiteY8" fmla="*/ 2191360 h 2191359"/>
                      <a:gd name="connsiteX9" fmla="*/ 0 w 321093"/>
                      <a:gd name="connsiteY9" fmla="*/ 2188083 h 2191359"/>
                      <a:gd name="connsiteX10" fmla="*/ 10744 w 321093"/>
                      <a:gd name="connsiteY10" fmla="*/ 2154593 h 2191359"/>
                      <a:gd name="connsiteX11" fmla="*/ 33414 w 321093"/>
                      <a:gd name="connsiteY11" fmla="*/ 2088451 h 2191359"/>
                      <a:gd name="connsiteX12" fmla="*/ 65227 w 321093"/>
                      <a:gd name="connsiteY12" fmla="*/ 1988858 h 2191359"/>
                      <a:gd name="connsiteX13" fmla="*/ 147790 w 321093"/>
                      <a:gd name="connsiteY13" fmla="*/ 1688249 h 2191359"/>
                      <a:gd name="connsiteX14" fmla="*/ 192405 w 321093"/>
                      <a:gd name="connsiteY14" fmla="*/ 1485900 h 2191359"/>
                      <a:gd name="connsiteX15" fmla="*/ 235648 w 321093"/>
                      <a:gd name="connsiteY15" fmla="*/ 1247699 h 2191359"/>
                      <a:gd name="connsiteX16" fmla="*/ 225743 w 321093"/>
                      <a:gd name="connsiteY16" fmla="*/ 139065 h 2191359"/>
                      <a:gd name="connsiteX17" fmla="*/ 200254 w 321093"/>
                      <a:gd name="connsiteY17" fmla="*/ 1905 h 2191359"/>
                      <a:gd name="connsiteX18" fmla="*/ 207645 w 321093"/>
                      <a:gd name="connsiteY18" fmla="*/ 0 h 2191359"/>
                      <a:gd name="connsiteX19" fmla="*/ 207645 w 321093"/>
                      <a:gd name="connsiteY19" fmla="*/ 0 h 21913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321093" h="2191359">
                        <a:moveTo>
                          <a:pt x="207645" y="0"/>
                        </a:moveTo>
                        <a:cubicBezTo>
                          <a:pt x="337261" y="487146"/>
                          <a:pt x="352692" y="1004621"/>
                          <a:pt x="269862" y="1501216"/>
                        </a:cubicBezTo>
                        <a:cubicBezTo>
                          <a:pt x="256413" y="1570749"/>
                          <a:pt x="239611" y="1639634"/>
                          <a:pt x="219570" y="1707528"/>
                        </a:cubicBezTo>
                        <a:cubicBezTo>
                          <a:pt x="210883" y="1735265"/>
                          <a:pt x="198958" y="1772755"/>
                          <a:pt x="190005" y="1800263"/>
                        </a:cubicBezTo>
                        <a:cubicBezTo>
                          <a:pt x="177927" y="1833372"/>
                          <a:pt x="165506" y="1866824"/>
                          <a:pt x="153048" y="1899742"/>
                        </a:cubicBezTo>
                        <a:cubicBezTo>
                          <a:pt x="149504" y="1908429"/>
                          <a:pt x="139217" y="1932089"/>
                          <a:pt x="135750" y="1940433"/>
                        </a:cubicBezTo>
                        <a:cubicBezTo>
                          <a:pt x="127864" y="1958150"/>
                          <a:pt x="115900" y="1987677"/>
                          <a:pt x="107328" y="2005127"/>
                        </a:cubicBezTo>
                        <a:cubicBezTo>
                          <a:pt x="86563" y="2047418"/>
                          <a:pt x="66408" y="2089937"/>
                          <a:pt x="42558" y="2130590"/>
                        </a:cubicBezTo>
                        <a:cubicBezTo>
                          <a:pt x="32956" y="2147049"/>
                          <a:pt x="17069" y="2175053"/>
                          <a:pt x="6896" y="2191360"/>
                        </a:cubicBezTo>
                        <a:cubicBezTo>
                          <a:pt x="6896" y="2191360"/>
                          <a:pt x="0" y="2188083"/>
                          <a:pt x="0" y="2188083"/>
                        </a:cubicBezTo>
                        <a:cubicBezTo>
                          <a:pt x="3429" y="2176844"/>
                          <a:pt x="7201" y="2165757"/>
                          <a:pt x="10744" y="2154593"/>
                        </a:cubicBezTo>
                        <a:cubicBezTo>
                          <a:pt x="17602" y="2134286"/>
                          <a:pt x="26327" y="2108073"/>
                          <a:pt x="33414" y="2088451"/>
                        </a:cubicBezTo>
                        <a:cubicBezTo>
                          <a:pt x="44044" y="2055305"/>
                          <a:pt x="54216" y="2021853"/>
                          <a:pt x="65227" y="1988858"/>
                        </a:cubicBezTo>
                        <a:cubicBezTo>
                          <a:pt x="95745" y="1889570"/>
                          <a:pt x="123215" y="1789176"/>
                          <a:pt x="147790" y="1688249"/>
                        </a:cubicBezTo>
                        <a:cubicBezTo>
                          <a:pt x="163411" y="1621269"/>
                          <a:pt x="177813" y="1553146"/>
                          <a:pt x="192405" y="1485900"/>
                        </a:cubicBezTo>
                        <a:cubicBezTo>
                          <a:pt x="207378" y="1409091"/>
                          <a:pt x="224638" y="1325309"/>
                          <a:pt x="235648" y="1247699"/>
                        </a:cubicBezTo>
                        <a:cubicBezTo>
                          <a:pt x="287807" y="880796"/>
                          <a:pt x="282169" y="505282"/>
                          <a:pt x="225743" y="139065"/>
                        </a:cubicBezTo>
                        <a:cubicBezTo>
                          <a:pt x="218503" y="93155"/>
                          <a:pt x="210426" y="47206"/>
                          <a:pt x="200254" y="1905"/>
                        </a:cubicBezTo>
                        <a:lnTo>
                          <a:pt x="207645" y="0"/>
                        </a:lnTo>
                        <a:lnTo>
                          <a:pt x="207645" y="0"/>
                        </a:lnTo>
                        <a:close/>
                      </a:path>
                    </a:pathLst>
                  </a:custGeom>
                  <a:solidFill>
                    <a:srgbClr val="4C6B31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217" name="图形 2">
                    <a:extLst>
                      <a:ext uri="{FF2B5EF4-FFF2-40B4-BE49-F238E27FC236}">
                        <a16:creationId xmlns:a16="http://schemas.microsoft.com/office/drawing/2014/main" id="{BE6278E2-2E7F-3C21-0401-3053D6162F82}"/>
                      </a:ext>
                    </a:extLst>
                  </p:cNvPr>
                  <p:cNvGrpSpPr/>
                  <p:nvPr/>
                </p:nvGrpSpPr>
                <p:grpSpPr>
                  <a:xfrm>
                    <a:off x="1690066" y="2501034"/>
                    <a:ext cx="1111287" cy="1247474"/>
                    <a:chOff x="1690066" y="2501034"/>
                    <a:chExt cx="1111287" cy="1247474"/>
                  </a:xfrm>
                </p:grpSpPr>
                <p:grpSp>
                  <p:nvGrpSpPr>
                    <p:cNvPr id="218" name="图形 2">
                      <a:extLst>
                        <a:ext uri="{FF2B5EF4-FFF2-40B4-BE49-F238E27FC236}">
                          <a16:creationId xmlns:a16="http://schemas.microsoft.com/office/drawing/2014/main" id="{12149EEA-D317-2F4E-75A3-E00234720F7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974356" y="2561041"/>
                      <a:ext cx="448900" cy="535480"/>
                      <a:chOff x="1974356" y="2561041"/>
                      <a:chExt cx="448900" cy="535480"/>
                    </a:xfrm>
                    <a:solidFill>
                      <a:srgbClr val="F68C1D"/>
                    </a:solidFill>
                  </p:grpSpPr>
                  <p:sp>
                    <p:nvSpPr>
                      <p:cNvPr id="219" name="任意多边形: 形状 218">
                        <a:extLst>
                          <a:ext uri="{FF2B5EF4-FFF2-40B4-BE49-F238E27FC236}">
                            <a16:creationId xmlns:a16="http://schemas.microsoft.com/office/drawing/2014/main" id="{7737095E-2A85-B959-369D-CEE9819A22B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168749" y="2561041"/>
                        <a:ext cx="52362" cy="520705"/>
                      </a:xfrm>
                      <a:custGeom>
                        <a:avLst/>
                        <a:gdLst>
                          <a:gd name="connsiteX0" fmla="*/ 2493 w 52362"/>
                          <a:gd name="connsiteY0" fmla="*/ 1031 h 520705"/>
                          <a:gd name="connsiteX1" fmla="*/ 43870 w 52362"/>
                          <a:gd name="connsiteY1" fmla="*/ 258854 h 520705"/>
                          <a:gd name="connsiteX2" fmla="*/ 50194 w 52362"/>
                          <a:gd name="connsiteY2" fmla="*/ 422607 h 520705"/>
                          <a:gd name="connsiteX3" fmla="*/ 40898 w 52362"/>
                          <a:gd name="connsiteY3" fmla="*/ 487911 h 520705"/>
                          <a:gd name="connsiteX4" fmla="*/ 32249 w 52362"/>
                          <a:gd name="connsiteY4" fmla="*/ 519801 h 520705"/>
                          <a:gd name="connsiteX5" fmla="*/ 30649 w 52362"/>
                          <a:gd name="connsiteY5" fmla="*/ 520639 h 520705"/>
                          <a:gd name="connsiteX6" fmla="*/ 29734 w 52362"/>
                          <a:gd name="connsiteY6" fmla="*/ 519381 h 520705"/>
                          <a:gd name="connsiteX7" fmla="*/ 29315 w 52362"/>
                          <a:gd name="connsiteY7" fmla="*/ 478576 h 520705"/>
                          <a:gd name="connsiteX8" fmla="*/ 25277 w 52362"/>
                          <a:gd name="connsiteY8" fmla="*/ 325186 h 520705"/>
                          <a:gd name="connsiteX9" fmla="*/ 23638 w 52362"/>
                          <a:gd name="connsiteY9" fmla="*/ 260416 h 520705"/>
                          <a:gd name="connsiteX10" fmla="*/ 14113 w 52362"/>
                          <a:gd name="connsiteY10" fmla="*/ 130876 h 520705"/>
                          <a:gd name="connsiteX11" fmla="*/ 16 w 52362"/>
                          <a:gd name="connsiteY11" fmla="*/ 1450 h 520705"/>
                          <a:gd name="connsiteX12" fmla="*/ 1083 w 52362"/>
                          <a:gd name="connsiteY12" fmla="*/ 2 h 520705"/>
                          <a:gd name="connsiteX13" fmla="*/ 2493 w 52362"/>
                          <a:gd name="connsiteY13" fmla="*/ 1031 h 520705"/>
                          <a:gd name="connsiteX14" fmla="*/ 2493 w 52362"/>
                          <a:gd name="connsiteY14" fmla="*/ 1031 h 520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52362" h="520705">
                            <a:moveTo>
                              <a:pt x="2493" y="1031"/>
                            </a:moveTo>
                            <a:cubicBezTo>
                              <a:pt x="20857" y="85956"/>
                              <a:pt x="34916" y="172405"/>
                              <a:pt x="43870" y="258854"/>
                            </a:cubicBezTo>
                            <a:cubicBezTo>
                              <a:pt x="50004" y="313070"/>
                              <a:pt x="55566" y="368086"/>
                              <a:pt x="50194" y="422607"/>
                            </a:cubicBezTo>
                            <a:cubicBezTo>
                              <a:pt x="48518" y="444515"/>
                              <a:pt x="45394" y="466384"/>
                              <a:pt x="40898" y="487911"/>
                            </a:cubicBezTo>
                            <a:cubicBezTo>
                              <a:pt x="38193" y="498655"/>
                              <a:pt x="35526" y="509323"/>
                              <a:pt x="32249" y="519801"/>
                            </a:cubicBezTo>
                            <a:cubicBezTo>
                              <a:pt x="32020" y="520486"/>
                              <a:pt x="31335" y="520867"/>
                              <a:pt x="30649" y="520639"/>
                            </a:cubicBezTo>
                            <a:cubicBezTo>
                              <a:pt x="30077" y="520448"/>
                              <a:pt x="29734" y="519953"/>
                              <a:pt x="29734" y="519381"/>
                            </a:cubicBezTo>
                            <a:cubicBezTo>
                              <a:pt x="29011" y="505589"/>
                              <a:pt x="29544" y="492178"/>
                              <a:pt x="29315" y="478576"/>
                            </a:cubicBezTo>
                            <a:cubicBezTo>
                              <a:pt x="28515" y="427484"/>
                              <a:pt x="25696" y="376278"/>
                              <a:pt x="25277" y="325186"/>
                            </a:cubicBezTo>
                            <a:cubicBezTo>
                              <a:pt x="25277" y="304612"/>
                              <a:pt x="24591" y="280990"/>
                              <a:pt x="23638" y="260416"/>
                            </a:cubicBezTo>
                            <a:cubicBezTo>
                              <a:pt x="21429" y="217858"/>
                              <a:pt x="18038" y="173281"/>
                              <a:pt x="14113" y="130876"/>
                            </a:cubicBezTo>
                            <a:cubicBezTo>
                              <a:pt x="10303" y="87670"/>
                              <a:pt x="5503" y="44541"/>
                              <a:pt x="16" y="1450"/>
                            </a:cubicBezTo>
                            <a:cubicBezTo>
                              <a:pt x="-98" y="764"/>
                              <a:pt x="397" y="116"/>
                              <a:pt x="1083" y="2"/>
                            </a:cubicBezTo>
                            <a:cubicBezTo>
                              <a:pt x="1731" y="-36"/>
                              <a:pt x="2341" y="421"/>
                              <a:pt x="2493" y="1031"/>
                            </a:cubicBezTo>
                            <a:lnTo>
                              <a:pt x="2493" y="1031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20" name="任意多边形: 形状 219">
                        <a:extLst>
                          <a:ext uri="{FF2B5EF4-FFF2-40B4-BE49-F238E27FC236}">
                            <a16:creationId xmlns:a16="http://schemas.microsoft.com/office/drawing/2014/main" id="{F546505F-83D2-D2C1-A806-7F2B8F2BECA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259839" y="2567484"/>
                        <a:ext cx="93059" cy="504878"/>
                      </a:xfrm>
                      <a:custGeom>
                        <a:avLst/>
                        <a:gdLst>
                          <a:gd name="connsiteX0" fmla="*/ 7148 w 93059"/>
                          <a:gd name="connsiteY0" fmla="*/ 503795 h 504878"/>
                          <a:gd name="connsiteX1" fmla="*/ 481 w 93059"/>
                          <a:gd name="connsiteY1" fmla="*/ 374827 h 504878"/>
                          <a:gd name="connsiteX2" fmla="*/ 16330 w 93059"/>
                          <a:gd name="connsiteY2" fmla="*/ 246811 h 504878"/>
                          <a:gd name="connsiteX3" fmla="*/ 90663 w 93059"/>
                          <a:gd name="connsiteY3" fmla="*/ 685 h 504878"/>
                          <a:gd name="connsiteX4" fmla="*/ 92378 w 93059"/>
                          <a:gd name="connsiteY4" fmla="*/ 151 h 504878"/>
                          <a:gd name="connsiteX5" fmla="*/ 92949 w 93059"/>
                          <a:gd name="connsiteY5" fmla="*/ 1751 h 504878"/>
                          <a:gd name="connsiteX6" fmla="*/ 81672 w 93059"/>
                          <a:gd name="connsiteY6" fmla="*/ 31660 h 504878"/>
                          <a:gd name="connsiteX7" fmla="*/ 33361 w 93059"/>
                          <a:gd name="connsiteY7" fmla="*/ 281329 h 504878"/>
                          <a:gd name="connsiteX8" fmla="*/ 18616 w 93059"/>
                          <a:gd name="connsiteY8" fmla="*/ 440054 h 504878"/>
                          <a:gd name="connsiteX9" fmla="*/ 9701 w 93059"/>
                          <a:gd name="connsiteY9" fmla="*/ 503795 h 504878"/>
                          <a:gd name="connsiteX10" fmla="*/ 8215 w 93059"/>
                          <a:gd name="connsiteY10" fmla="*/ 504862 h 504878"/>
                          <a:gd name="connsiteX11" fmla="*/ 7148 w 93059"/>
                          <a:gd name="connsiteY11" fmla="*/ 503795 h 504878"/>
                          <a:gd name="connsiteX12" fmla="*/ 7148 w 93059"/>
                          <a:gd name="connsiteY12" fmla="*/ 503795 h 50487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93059" h="504878">
                            <a:moveTo>
                              <a:pt x="7148" y="503795"/>
                            </a:moveTo>
                            <a:cubicBezTo>
                              <a:pt x="100" y="461085"/>
                              <a:pt x="-777" y="417918"/>
                              <a:pt x="481" y="374827"/>
                            </a:cubicBezTo>
                            <a:cubicBezTo>
                              <a:pt x="1776" y="331774"/>
                              <a:pt x="9129" y="289178"/>
                              <a:pt x="16330" y="246811"/>
                            </a:cubicBezTo>
                            <a:cubicBezTo>
                              <a:pt x="30770" y="162305"/>
                              <a:pt x="51306" y="77304"/>
                              <a:pt x="90663" y="685"/>
                            </a:cubicBezTo>
                            <a:cubicBezTo>
                              <a:pt x="91006" y="75"/>
                              <a:pt x="91768" y="-192"/>
                              <a:pt x="92378" y="151"/>
                            </a:cubicBezTo>
                            <a:cubicBezTo>
                              <a:pt x="92988" y="456"/>
                              <a:pt x="93216" y="1180"/>
                              <a:pt x="92949" y="1751"/>
                            </a:cubicBezTo>
                            <a:cubicBezTo>
                              <a:pt x="89292" y="10819"/>
                              <a:pt x="84720" y="22630"/>
                              <a:pt x="81672" y="31660"/>
                            </a:cubicBezTo>
                            <a:cubicBezTo>
                              <a:pt x="54126" y="112089"/>
                              <a:pt x="41362" y="196938"/>
                              <a:pt x="33361" y="281329"/>
                            </a:cubicBezTo>
                            <a:cubicBezTo>
                              <a:pt x="30008" y="334403"/>
                              <a:pt x="25360" y="387247"/>
                              <a:pt x="18616" y="440054"/>
                            </a:cubicBezTo>
                            <a:cubicBezTo>
                              <a:pt x="16064" y="461237"/>
                              <a:pt x="13282" y="482497"/>
                              <a:pt x="9701" y="503795"/>
                            </a:cubicBezTo>
                            <a:cubicBezTo>
                              <a:pt x="9587" y="504481"/>
                              <a:pt x="8939" y="504976"/>
                              <a:pt x="8215" y="504862"/>
                            </a:cubicBezTo>
                            <a:cubicBezTo>
                              <a:pt x="7644" y="504748"/>
                              <a:pt x="7224" y="504290"/>
                              <a:pt x="7148" y="503795"/>
                            </a:cubicBezTo>
                            <a:lnTo>
                              <a:pt x="7148" y="503795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21" name="任意多边形: 形状 220">
                        <a:extLst>
                          <a:ext uri="{FF2B5EF4-FFF2-40B4-BE49-F238E27FC236}">
                            <a16:creationId xmlns:a16="http://schemas.microsoft.com/office/drawing/2014/main" id="{1DC6B987-0922-3CB2-22CC-82423A1A5E5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14394" y="2704359"/>
                        <a:ext cx="108862" cy="392162"/>
                      </a:xfrm>
                      <a:custGeom>
                        <a:avLst/>
                        <a:gdLst>
                          <a:gd name="connsiteX0" fmla="*/ 1552 w 108862"/>
                          <a:gd name="connsiteY0" fmla="*/ 391037 h 392162"/>
                          <a:gd name="connsiteX1" fmla="*/ 8981 w 108862"/>
                          <a:gd name="connsiteY1" fmla="*/ 263288 h 392162"/>
                          <a:gd name="connsiteX2" fmla="*/ 35613 w 108862"/>
                          <a:gd name="connsiteY2" fmla="*/ 164456 h 392162"/>
                          <a:gd name="connsiteX3" fmla="*/ 87543 w 108862"/>
                          <a:gd name="connsiteY3" fmla="*/ 33888 h 392162"/>
                          <a:gd name="connsiteX4" fmla="*/ 93563 w 108862"/>
                          <a:gd name="connsiteY4" fmla="*/ 22648 h 392162"/>
                          <a:gd name="connsiteX5" fmla="*/ 106479 w 108862"/>
                          <a:gd name="connsiteY5" fmla="*/ 626 h 392162"/>
                          <a:gd name="connsiteX6" fmla="*/ 108232 w 108862"/>
                          <a:gd name="connsiteY6" fmla="*/ 169 h 392162"/>
                          <a:gd name="connsiteX7" fmla="*/ 108727 w 108862"/>
                          <a:gd name="connsiteY7" fmla="*/ 1808 h 392162"/>
                          <a:gd name="connsiteX8" fmla="*/ 48072 w 108862"/>
                          <a:gd name="connsiteY8" fmla="*/ 193870 h 392162"/>
                          <a:gd name="connsiteX9" fmla="*/ 29860 w 108862"/>
                          <a:gd name="connsiteY9" fmla="*/ 292968 h 392162"/>
                          <a:gd name="connsiteX10" fmla="*/ 4066 w 108862"/>
                          <a:gd name="connsiteY10" fmla="*/ 391304 h 392162"/>
                          <a:gd name="connsiteX11" fmla="*/ 1552 w 108862"/>
                          <a:gd name="connsiteY11" fmla="*/ 391037 h 392162"/>
                          <a:gd name="connsiteX12" fmla="*/ 1552 w 108862"/>
                          <a:gd name="connsiteY12" fmla="*/ 391037 h 39216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108862" h="392162">
                            <a:moveTo>
                              <a:pt x="1552" y="391037"/>
                            </a:moveTo>
                            <a:cubicBezTo>
                              <a:pt x="-2296" y="348251"/>
                              <a:pt x="1323" y="305350"/>
                              <a:pt x="8981" y="263288"/>
                            </a:cubicBezTo>
                            <a:cubicBezTo>
                              <a:pt x="15877" y="229912"/>
                              <a:pt x="26088" y="197146"/>
                              <a:pt x="35613" y="164456"/>
                            </a:cubicBezTo>
                            <a:cubicBezTo>
                              <a:pt x="48986" y="119956"/>
                              <a:pt x="66207" y="75226"/>
                              <a:pt x="87543" y="33888"/>
                            </a:cubicBezTo>
                            <a:cubicBezTo>
                              <a:pt x="88839" y="31106"/>
                              <a:pt x="91963" y="25277"/>
                              <a:pt x="93563" y="22648"/>
                            </a:cubicBezTo>
                            <a:cubicBezTo>
                              <a:pt x="93563" y="22648"/>
                              <a:pt x="106479" y="626"/>
                              <a:pt x="106479" y="626"/>
                            </a:cubicBezTo>
                            <a:cubicBezTo>
                              <a:pt x="106822" y="17"/>
                              <a:pt x="107622" y="-174"/>
                              <a:pt x="108232" y="169"/>
                            </a:cubicBezTo>
                            <a:cubicBezTo>
                              <a:pt x="108803" y="512"/>
                              <a:pt x="109032" y="1198"/>
                              <a:pt x="108727" y="1808"/>
                            </a:cubicBezTo>
                            <a:cubicBezTo>
                              <a:pt x="79962" y="62768"/>
                              <a:pt x="62283" y="128261"/>
                              <a:pt x="48072" y="193870"/>
                            </a:cubicBezTo>
                            <a:cubicBezTo>
                              <a:pt x="41328" y="226217"/>
                              <a:pt x="37290" y="260697"/>
                              <a:pt x="29860" y="292968"/>
                            </a:cubicBezTo>
                            <a:cubicBezTo>
                              <a:pt x="22431" y="325772"/>
                              <a:pt x="14658" y="358538"/>
                              <a:pt x="4066" y="391304"/>
                            </a:cubicBezTo>
                            <a:cubicBezTo>
                              <a:pt x="3723" y="392561"/>
                              <a:pt x="1628" y="392409"/>
                              <a:pt x="1552" y="391037"/>
                            </a:cubicBezTo>
                            <a:lnTo>
                              <a:pt x="1552" y="391037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22" name="任意多边形: 形状 221">
                        <a:extLst>
                          <a:ext uri="{FF2B5EF4-FFF2-40B4-BE49-F238E27FC236}">
                            <a16:creationId xmlns:a16="http://schemas.microsoft.com/office/drawing/2014/main" id="{332023BD-56EA-7E0A-5556-224542DBFAD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229625" y="2626415"/>
                        <a:ext cx="29989" cy="390913"/>
                      </a:xfrm>
                      <a:custGeom>
                        <a:avLst/>
                        <a:gdLst>
                          <a:gd name="connsiteX0" fmla="*/ 15264 w 29989"/>
                          <a:gd name="connsiteY0" fmla="*/ 390000 h 390913"/>
                          <a:gd name="connsiteX1" fmla="*/ 24 w 29989"/>
                          <a:gd name="connsiteY1" fmla="*/ 268384 h 390913"/>
                          <a:gd name="connsiteX2" fmla="*/ 3225 w 29989"/>
                          <a:gd name="connsiteY2" fmla="*/ 195042 h 390913"/>
                          <a:gd name="connsiteX3" fmla="*/ 21665 w 29989"/>
                          <a:gd name="connsiteY3" fmla="*/ 24773 h 390913"/>
                          <a:gd name="connsiteX4" fmla="*/ 27495 w 29989"/>
                          <a:gd name="connsiteY4" fmla="*/ 960 h 390913"/>
                          <a:gd name="connsiteX5" fmla="*/ 29019 w 29989"/>
                          <a:gd name="connsiteY5" fmla="*/ 46 h 390913"/>
                          <a:gd name="connsiteX6" fmla="*/ 29971 w 29989"/>
                          <a:gd name="connsiteY6" fmla="*/ 1456 h 390913"/>
                          <a:gd name="connsiteX7" fmla="*/ 22999 w 29989"/>
                          <a:gd name="connsiteY7" fmla="*/ 110384 h 390913"/>
                          <a:gd name="connsiteX8" fmla="*/ 23837 w 29989"/>
                          <a:gd name="connsiteY8" fmla="*/ 207424 h 390913"/>
                          <a:gd name="connsiteX9" fmla="*/ 25666 w 29989"/>
                          <a:gd name="connsiteY9" fmla="*/ 243810 h 390913"/>
                          <a:gd name="connsiteX10" fmla="*/ 23685 w 29989"/>
                          <a:gd name="connsiteY10" fmla="*/ 340965 h 390913"/>
                          <a:gd name="connsiteX11" fmla="*/ 17779 w 29989"/>
                          <a:gd name="connsiteY11" fmla="*/ 389847 h 390913"/>
                          <a:gd name="connsiteX12" fmla="*/ 15264 w 29989"/>
                          <a:gd name="connsiteY12" fmla="*/ 390000 h 390913"/>
                          <a:gd name="connsiteX13" fmla="*/ 15264 w 29989"/>
                          <a:gd name="connsiteY13" fmla="*/ 390000 h 39091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29989" h="390913">
                            <a:moveTo>
                              <a:pt x="15264" y="390000"/>
                            </a:moveTo>
                            <a:cubicBezTo>
                              <a:pt x="5016" y="350147"/>
                              <a:pt x="939" y="309304"/>
                              <a:pt x="24" y="268384"/>
                            </a:cubicBezTo>
                            <a:cubicBezTo>
                              <a:pt x="-280" y="252154"/>
                              <a:pt x="2349" y="211882"/>
                              <a:pt x="3225" y="195042"/>
                            </a:cubicBezTo>
                            <a:cubicBezTo>
                              <a:pt x="5854" y="138197"/>
                              <a:pt x="10692" y="80742"/>
                              <a:pt x="21665" y="24773"/>
                            </a:cubicBezTo>
                            <a:cubicBezTo>
                              <a:pt x="21665" y="24773"/>
                              <a:pt x="27495" y="960"/>
                              <a:pt x="27495" y="960"/>
                            </a:cubicBezTo>
                            <a:cubicBezTo>
                              <a:pt x="27647" y="275"/>
                              <a:pt x="28333" y="-144"/>
                              <a:pt x="29019" y="46"/>
                            </a:cubicBezTo>
                            <a:cubicBezTo>
                              <a:pt x="29666" y="199"/>
                              <a:pt x="30085" y="808"/>
                              <a:pt x="29971" y="1456"/>
                            </a:cubicBezTo>
                            <a:cubicBezTo>
                              <a:pt x="24523" y="37460"/>
                              <a:pt x="23685" y="74036"/>
                              <a:pt x="22999" y="110384"/>
                            </a:cubicBezTo>
                            <a:cubicBezTo>
                              <a:pt x="22808" y="142654"/>
                              <a:pt x="22923" y="175192"/>
                              <a:pt x="23837" y="207424"/>
                            </a:cubicBezTo>
                            <a:cubicBezTo>
                              <a:pt x="24142" y="215235"/>
                              <a:pt x="25247" y="235771"/>
                              <a:pt x="25666" y="243810"/>
                            </a:cubicBezTo>
                            <a:cubicBezTo>
                              <a:pt x="27495" y="276233"/>
                              <a:pt x="26161" y="308580"/>
                              <a:pt x="23685" y="340965"/>
                            </a:cubicBezTo>
                            <a:cubicBezTo>
                              <a:pt x="22351" y="357195"/>
                              <a:pt x="20675" y="373464"/>
                              <a:pt x="17779" y="389847"/>
                            </a:cubicBezTo>
                            <a:cubicBezTo>
                              <a:pt x="17627" y="391143"/>
                              <a:pt x="15531" y="391333"/>
                              <a:pt x="15264" y="390000"/>
                            </a:cubicBezTo>
                            <a:lnTo>
                              <a:pt x="15264" y="390000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23" name="任意多边形: 形状 222">
                        <a:extLst>
                          <a:ext uri="{FF2B5EF4-FFF2-40B4-BE49-F238E27FC236}">
                            <a16:creationId xmlns:a16="http://schemas.microsoft.com/office/drawing/2014/main" id="{347DAD07-75CD-EF60-6F84-81EB1765700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120274" y="2700351"/>
                        <a:ext cx="76048" cy="391133"/>
                      </a:xfrm>
                      <a:custGeom>
                        <a:avLst/>
                        <a:gdLst>
                          <a:gd name="connsiteX0" fmla="*/ 2429 w 76048"/>
                          <a:gd name="connsiteY0" fmla="*/ 786 h 391133"/>
                          <a:gd name="connsiteX1" fmla="*/ 63160 w 76048"/>
                          <a:gd name="connsiteY1" fmla="*/ 191248 h 391133"/>
                          <a:gd name="connsiteX2" fmla="*/ 72571 w 76048"/>
                          <a:gd name="connsiteY2" fmla="*/ 240892 h 391133"/>
                          <a:gd name="connsiteX3" fmla="*/ 70094 w 76048"/>
                          <a:gd name="connsiteY3" fmla="*/ 342429 h 391133"/>
                          <a:gd name="connsiteX4" fmla="*/ 52644 w 76048"/>
                          <a:gd name="connsiteY4" fmla="*/ 390511 h 391133"/>
                          <a:gd name="connsiteX5" fmla="*/ 50206 w 76048"/>
                          <a:gd name="connsiteY5" fmla="*/ 389749 h 391133"/>
                          <a:gd name="connsiteX6" fmla="*/ 52263 w 76048"/>
                          <a:gd name="connsiteY6" fmla="*/ 340447 h 391133"/>
                          <a:gd name="connsiteX7" fmla="*/ 47577 w 76048"/>
                          <a:gd name="connsiteY7" fmla="*/ 243483 h 391133"/>
                          <a:gd name="connsiteX8" fmla="*/ 35195 w 76048"/>
                          <a:gd name="connsiteY8" fmla="*/ 146023 h 391133"/>
                          <a:gd name="connsiteX9" fmla="*/ 66 w 76048"/>
                          <a:gd name="connsiteY9" fmla="*/ 1624 h 391133"/>
                          <a:gd name="connsiteX10" fmla="*/ 905 w 76048"/>
                          <a:gd name="connsiteY10" fmla="*/ 24 h 391133"/>
                          <a:gd name="connsiteX11" fmla="*/ 2429 w 76048"/>
                          <a:gd name="connsiteY11" fmla="*/ 786 h 391133"/>
                          <a:gd name="connsiteX12" fmla="*/ 2429 w 76048"/>
                          <a:gd name="connsiteY12" fmla="*/ 786 h 39113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76048" h="391133">
                            <a:moveTo>
                              <a:pt x="2429" y="786"/>
                            </a:moveTo>
                            <a:cubicBezTo>
                              <a:pt x="28832" y="62089"/>
                              <a:pt x="49482" y="125906"/>
                              <a:pt x="63160" y="191248"/>
                            </a:cubicBezTo>
                            <a:cubicBezTo>
                              <a:pt x="66627" y="207669"/>
                              <a:pt x="69866" y="224204"/>
                              <a:pt x="72571" y="240892"/>
                            </a:cubicBezTo>
                            <a:cubicBezTo>
                              <a:pt x="77829" y="274420"/>
                              <a:pt x="77219" y="309091"/>
                              <a:pt x="70094" y="342429"/>
                            </a:cubicBezTo>
                            <a:cubicBezTo>
                              <a:pt x="66437" y="359116"/>
                              <a:pt x="61065" y="375652"/>
                              <a:pt x="52644" y="390511"/>
                            </a:cubicBezTo>
                            <a:cubicBezTo>
                              <a:pt x="52035" y="391654"/>
                              <a:pt x="50054" y="391120"/>
                              <a:pt x="50206" y="389749"/>
                            </a:cubicBezTo>
                            <a:cubicBezTo>
                              <a:pt x="51616" y="372947"/>
                              <a:pt x="52263" y="356678"/>
                              <a:pt x="52263" y="340447"/>
                            </a:cubicBezTo>
                            <a:cubicBezTo>
                              <a:pt x="52530" y="312482"/>
                              <a:pt x="49139" y="271829"/>
                              <a:pt x="47577" y="243483"/>
                            </a:cubicBezTo>
                            <a:cubicBezTo>
                              <a:pt x="46091" y="210793"/>
                              <a:pt x="41291" y="178256"/>
                              <a:pt x="35195" y="146023"/>
                            </a:cubicBezTo>
                            <a:cubicBezTo>
                              <a:pt x="26165" y="97293"/>
                              <a:pt x="14468" y="49135"/>
                              <a:pt x="66" y="1624"/>
                            </a:cubicBezTo>
                            <a:cubicBezTo>
                              <a:pt x="-162" y="938"/>
                              <a:pt x="219" y="214"/>
                              <a:pt x="905" y="24"/>
                            </a:cubicBezTo>
                            <a:cubicBezTo>
                              <a:pt x="1552" y="-91"/>
                              <a:pt x="2200" y="214"/>
                              <a:pt x="2429" y="786"/>
                            </a:cubicBezTo>
                            <a:lnTo>
                              <a:pt x="2429" y="786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24" name="任意多边形: 形状 223">
                        <a:extLst>
                          <a:ext uri="{FF2B5EF4-FFF2-40B4-BE49-F238E27FC236}">
                            <a16:creationId xmlns:a16="http://schemas.microsoft.com/office/drawing/2014/main" id="{EB974200-3CFD-1E73-C54C-8C632B9E8A5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74356" y="2714555"/>
                        <a:ext cx="177851" cy="354167"/>
                      </a:xfrm>
                      <a:custGeom>
                        <a:avLst/>
                        <a:gdLst>
                          <a:gd name="connsiteX0" fmla="*/ 2233 w 177851"/>
                          <a:gd name="connsiteY0" fmla="*/ 412 h 354167"/>
                          <a:gd name="connsiteX1" fmla="*/ 121143 w 177851"/>
                          <a:gd name="connsiteY1" fmla="*/ 161118 h 354167"/>
                          <a:gd name="connsiteX2" fmla="*/ 165568 w 177851"/>
                          <a:gd name="connsiteY2" fmla="*/ 251987 h 354167"/>
                          <a:gd name="connsiteX3" fmla="*/ 175398 w 177851"/>
                          <a:gd name="connsiteY3" fmla="*/ 353142 h 354167"/>
                          <a:gd name="connsiteX4" fmla="*/ 172845 w 177851"/>
                          <a:gd name="connsiteY4" fmla="*/ 353218 h 354167"/>
                          <a:gd name="connsiteX5" fmla="*/ 158900 w 177851"/>
                          <a:gd name="connsiteY5" fmla="*/ 305898 h 354167"/>
                          <a:gd name="connsiteX6" fmla="*/ 123200 w 177851"/>
                          <a:gd name="connsiteY6" fmla="*/ 215639 h 354167"/>
                          <a:gd name="connsiteX7" fmla="*/ 80071 w 177851"/>
                          <a:gd name="connsiteY7" fmla="*/ 127400 h 354167"/>
                          <a:gd name="connsiteX8" fmla="*/ 252 w 177851"/>
                          <a:gd name="connsiteY8" fmla="*/ 2051 h 354167"/>
                          <a:gd name="connsiteX9" fmla="*/ 518 w 177851"/>
                          <a:gd name="connsiteY9" fmla="*/ 260 h 354167"/>
                          <a:gd name="connsiteX10" fmla="*/ 2233 w 177851"/>
                          <a:gd name="connsiteY10" fmla="*/ 412 h 354167"/>
                          <a:gd name="connsiteX11" fmla="*/ 2233 w 177851"/>
                          <a:gd name="connsiteY11" fmla="*/ 412 h 35416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</a:cxnLst>
                        <a:rect l="l" t="t" r="r" b="b"/>
                        <a:pathLst>
                          <a:path w="177851" h="354167">
                            <a:moveTo>
                              <a:pt x="2233" y="412"/>
                            </a:moveTo>
                            <a:cubicBezTo>
                              <a:pt x="46962" y="49942"/>
                              <a:pt x="87120" y="103663"/>
                              <a:pt x="121143" y="161118"/>
                            </a:cubicBezTo>
                            <a:cubicBezTo>
                              <a:pt x="138212" y="190112"/>
                              <a:pt x="155776" y="219449"/>
                              <a:pt x="165568" y="251987"/>
                            </a:cubicBezTo>
                            <a:cubicBezTo>
                              <a:pt x="175588" y="284334"/>
                              <a:pt x="181455" y="319462"/>
                              <a:pt x="175398" y="353142"/>
                            </a:cubicBezTo>
                            <a:cubicBezTo>
                              <a:pt x="175169" y="354438"/>
                              <a:pt x="173150" y="354552"/>
                              <a:pt x="172845" y="353218"/>
                            </a:cubicBezTo>
                            <a:cubicBezTo>
                              <a:pt x="168768" y="336835"/>
                              <a:pt x="164158" y="321252"/>
                              <a:pt x="158900" y="305898"/>
                            </a:cubicBezTo>
                            <a:cubicBezTo>
                              <a:pt x="150137" y="279342"/>
                              <a:pt x="133792" y="241966"/>
                              <a:pt x="123200" y="215639"/>
                            </a:cubicBezTo>
                            <a:cubicBezTo>
                              <a:pt x="111275" y="185159"/>
                              <a:pt x="96226" y="155899"/>
                              <a:pt x="80071" y="127400"/>
                            </a:cubicBezTo>
                            <a:cubicBezTo>
                              <a:pt x="55802" y="84194"/>
                              <a:pt x="29208" y="42360"/>
                              <a:pt x="252" y="2051"/>
                            </a:cubicBezTo>
                            <a:cubicBezTo>
                              <a:pt x="-167" y="1479"/>
                              <a:pt x="-53" y="679"/>
                              <a:pt x="518" y="260"/>
                            </a:cubicBezTo>
                            <a:cubicBezTo>
                              <a:pt x="1090" y="-159"/>
                              <a:pt x="1814" y="-45"/>
                              <a:pt x="2233" y="412"/>
                            </a:cubicBezTo>
                            <a:lnTo>
                              <a:pt x="2233" y="412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225" name="图形 2">
                      <a:extLst>
                        <a:ext uri="{FF2B5EF4-FFF2-40B4-BE49-F238E27FC236}">
                          <a16:creationId xmlns:a16="http://schemas.microsoft.com/office/drawing/2014/main" id="{F10A48D9-4BB3-E47B-FA73-0DC1700282C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690066" y="2803653"/>
                      <a:ext cx="1111287" cy="944854"/>
                      <a:chOff x="1690066" y="2803653"/>
                      <a:chExt cx="1111287" cy="944854"/>
                    </a:xfrm>
                  </p:grpSpPr>
                  <p:grpSp>
                    <p:nvGrpSpPr>
                      <p:cNvPr id="226" name="图形 2">
                        <a:extLst>
                          <a:ext uri="{FF2B5EF4-FFF2-40B4-BE49-F238E27FC236}">
                            <a16:creationId xmlns:a16="http://schemas.microsoft.com/office/drawing/2014/main" id="{2C362397-BF2F-DD20-1534-1197A27A1708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690066" y="2803653"/>
                        <a:ext cx="1111287" cy="944854"/>
                        <a:chOff x="1690066" y="2803653"/>
                        <a:chExt cx="1111287" cy="944854"/>
                      </a:xfrm>
                    </p:grpSpPr>
                    <p:sp>
                      <p:nvSpPr>
                        <p:cNvPr id="227" name="任意多边形: 形状 226">
                          <a:extLst>
                            <a:ext uri="{FF2B5EF4-FFF2-40B4-BE49-F238E27FC236}">
                              <a16:creationId xmlns:a16="http://schemas.microsoft.com/office/drawing/2014/main" id="{6860ED21-BEAE-5EDC-62D0-FF44D40A7C3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690066" y="2803653"/>
                          <a:ext cx="1111287" cy="922279"/>
                        </a:xfrm>
                        <a:custGeom>
                          <a:avLst/>
                          <a:gdLst>
                            <a:gd name="connsiteX0" fmla="*/ 1100111 w 1111287"/>
                            <a:gd name="connsiteY0" fmla="*/ 295248 h 922279"/>
                            <a:gd name="connsiteX1" fmla="*/ 1005699 w 1111287"/>
                            <a:gd name="connsiteY1" fmla="*/ 396556 h 922279"/>
                            <a:gd name="connsiteX2" fmla="*/ 889799 w 1111287"/>
                            <a:gd name="connsiteY2" fmla="*/ 488072 h 922279"/>
                            <a:gd name="connsiteX3" fmla="*/ 745552 w 1111287"/>
                            <a:gd name="connsiteY3" fmla="*/ 645310 h 922279"/>
                            <a:gd name="connsiteX4" fmla="*/ 714805 w 1111287"/>
                            <a:gd name="connsiteY4" fmla="*/ 726806 h 922279"/>
                            <a:gd name="connsiteX5" fmla="*/ 707033 w 1111287"/>
                            <a:gd name="connsiteY5" fmla="*/ 750009 h 922279"/>
                            <a:gd name="connsiteX6" fmla="*/ 673391 w 1111287"/>
                            <a:gd name="connsiteY6" fmla="*/ 841411 h 922279"/>
                            <a:gd name="connsiteX7" fmla="*/ 604773 w 1111287"/>
                            <a:gd name="connsiteY7" fmla="*/ 918907 h 922279"/>
                            <a:gd name="connsiteX8" fmla="*/ 536002 w 1111287"/>
                            <a:gd name="connsiteY8" fmla="*/ 908467 h 922279"/>
                            <a:gd name="connsiteX9" fmla="*/ 535393 w 1111287"/>
                            <a:gd name="connsiteY9" fmla="*/ 908086 h 922279"/>
                            <a:gd name="connsiteX10" fmla="*/ 490930 w 1111287"/>
                            <a:gd name="connsiteY10" fmla="*/ 866672 h 922279"/>
                            <a:gd name="connsiteX11" fmla="*/ 437742 w 1111287"/>
                            <a:gd name="connsiteY11" fmla="*/ 760296 h 922279"/>
                            <a:gd name="connsiteX12" fmla="*/ 427417 w 1111287"/>
                            <a:gd name="connsiteY12" fmla="*/ 736789 h 922279"/>
                            <a:gd name="connsiteX13" fmla="*/ 424255 w 1111287"/>
                            <a:gd name="connsiteY13" fmla="*/ 730007 h 922279"/>
                            <a:gd name="connsiteX14" fmla="*/ 314946 w 1111287"/>
                            <a:gd name="connsiteY14" fmla="*/ 605191 h 922279"/>
                            <a:gd name="connsiteX15" fmla="*/ 283209 w 1111287"/>
                            <a:gd name="connsiteY15" fmla="*/ 587094 h 922279"/>
                            <a:gd name="connsiteX16" fmla="*/ 260387 w 1111287"/>
                            <a:gd name="connsiteY16" fmla="*/ 571777 h 922279"/>
                            <a:gd name="connsiteX17" fmla="*/ 188340 w 1111287"/>
                            <a:gd name="connsiteY17" fmla="*/ 529220 h 922279"/>
                            <a:gd name="connsiteX18" fmla="*/ 128065 w 1111287"/>
                            <a:gd name="connsiteY18" fmla="*/ 490625 h 922279"/>
                            <a:gd name="connsiteX19" fmla="*/ 89584 w 1111287"/>
                            <a:gd name="connsiteY19" fmla="*/ 458735 h 922279"/>
                            <a:gd name="connsiteX20" fmla="*/ 1688 w 1111287"/>
                            <a:gd name="connsiteY20" fmla="*/ 350607 h 922279"/>
                            <a:gd name="connsiteX21" fmla="*/ 47408 w 1111287"/>
                            <a:gd name="connsiteY21" fmla="*/ 266215 h 922279"/>
                            <a:gd name="connsiteX22" fmla="*/ 53389 w 1111287"/>
                            <a:gd name="connsiteY22" fmla="*/ 265225 h 922279"/>
                            <a:gd name="connsiteX23" fmla="*/ 53428 w 1111287"/>
                            <a:gd name="connsiteY23" fmla="*/ 265225 h 922279"/>
                            <a:gd name="connsiteX24" fmla="*/ 153135 w 1111287"/>
                            <a:gd name="connsiteY24" fmla="*/ 266139 h 922279"/>
                            <a:gd name="connsiteX25" fmla="*/ 186168 w 1111287"/>
                            <a:gd name="connsiteY25" fmla="*/ 206170 h 922279"/>
                            <a:gd name="connsiteX26" fmla="*/ 191883 w 1111287"/>
                            <a:gd name="connsiteY26" fmla="*/ 174737 h 922279"/>
                            <a:gd name="connsiteX27" fmla="*/ 191883 w 1111287"/>
                            <a:gd name="connsiteY27" fmla="*/ 174699 h 922279"/>
                            <a:gd name="connsiteX28" fmla="*/ 198169 w 1111287"/>
                            <a:gd name="connsiteY28" fmla="*/ 147077 h 922279"/>
                            <a:gd name="connsiteX29" fmla="*/ 235736 w 1111287"/>
                            <a:gd name="connsiteY29" fmla="*/ 102728 h 922279"/>
                            <a:gd name="connsiteX30" fmla="*/ 255700 w 1111287"/>
                            <a:gd name="connsiteY30" fmla="*/ 100061 h 922279"/>
                            <a:gd name="connsiteX31" fmla="*/ 339063 w 1111287"/>
                            <a:gd name="connsiteY31" fmla="*/ 115149 h 922279"/>
                            <a:gd name="connsiteX32" fmla="*/ 408710 w 1111287"/>
                            <a:gd name="connsiteY32" fmla="*/ 51522 h 922279"/>
                            <a:gd name="connsiteX33" fmla="*/ 417244 w 1111287"/>
                            <a:gd name="connsiteY33" fmla="*/ 39368 h 922279"/>
                            <a:gd name="connsiteX34" fmla="*/ 485177 w 1111287"/>
                            <a:gd name="connsiteY34" fmla="*/ 582 h 922279"/>
                            <a:gd name="connsiteX35" fmla="*/ 520381 w 1111287"/>
                            <a:gd name="connsiteY35" fmla="*/ 20585 h 922279"/>
                            <a:gd name="connsiteX36" fmla="*/ 520419 w 1111287"/>
                            <a:gd name="connsiteY36" fmla="*/ 20623 h 922279"/>
                            <a:gd name="connsiteX37" fmla="*/ 581608 w 1111287"/>
                            <a:gd name="connsiteY37" fmla="*/ 69886 h 922279"/>
                            <a:gd name="connsiteX38" fmla="*/ 666152 w 1111287"/>
                            <a:gd name="connsiteY38" fmla="*/ 35368 h 922279"/>
                            <a:gd name="connsiteX39" fmla="*/ 689012 w 1111287"/>
                            <a:gd name="connsiteY39" fmla="*/ 22947 h 922279"/>
                            <a:gd name="connsiteX40" fmla="*/ 751572 w 1111287"/>
                            <a:gd name="connsiteY40" fmla="*/ 29881 h 922279"/>
                            <a:gd name="connsiteX41" fmla="*/ 751724 w 1111287"/>
                            <a:gd name="connsiteY41" fmla="*/ 30034 h 922279"/>
                            <a:gd name="connsiteX42" fmla="*/ 776794 w 1111287"/>
                            <a:gd name="connsiteY42" fmla="*/ 99795 h 922279"/>
                            <a:gd name="connsiteX43" fmla="*/ 864005 w 1111287"/>
                            <a:gd name="connsiteY43" fmla="*/ 96709 h 922279"/>
                            <a:gd name="connsiteX44" fmla="*/ 913078 w 1111287"/>
                            <a:gd name="connsiteY44" fmla="*/ 78840 h 922279"/>
                            <a:gd name="connsiteX45" fmla="*/ 951902 w 1111287"/>
                            <a:gd name="connsiteY45" fmla="*/ 89622 h 922279"/>
                            <a:gd name="connsiteX46" fmla="*/ 967370 w 1111287"/>
                            <a:gd name="connsiteY46" fmla="*/ 129132 h 922279"/>
                            <a:gd name="connsiteX47" fmla="*/ 991602 w 1111287"/>
                            <a:gd name="connsiteY47" fmla="*/ 195921 h 922279"/>
                            <a:gd name="connsiteX48" fmla="*/ 1066507 w 1111287"/>
                            <a:gd name="connsiteY48" fmla="*/ 191692 h 922279"/>
                            <a:gd name="connsiteX49" fmla="*/ 1086738 w 1111287"/>
                            <a:gd name="connsiteY49" fmla="*/ 199731 h 922279"/>
                            <a:gd name="connsiteX50" fmla="*/ 1109293 w 1111287"/>
                            <a:gd name="connsiteY50" fmla="*/ 233488 h 922279"/>
                            <a:gd name="connsiteX51" fmla="*/ 1100111 w 1111287"/>
                            <a:gd name="connsiteY51" fmla="*/ 295248 h 92227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  <a:cxn ang="0">
                              <a:pos x="connsiteX35" y="connsiteY35"/>
                            </a:cxn>
                            <a:cxn ang="0">
                              <a:pos x="connsiteX36" y="connsiteY36"/>
                            </a:cxn>
                            <a:cxn ang="0">
                              <a:pos x="connsiteX37" y="connsiteY37"/>
                            </a:cxn>
                            <a:cxn ang="0">
                              <a:pos x="connsiteX38" y="connsiteY38"/>
                            </a:cxn>
                            <a:cxn ang="0">
                              <a:pos x="connsiteX39" y="connsiteY39"/>
                            </a:cxn>
                            <a:cxn ang="0">
                              <a:pos x="connsiteX40" y="connsiteY40"/>
                            </a:cxn>
                            <a:cxn ang="0">
                              <a:pos x="connsiteX41" y="connsiteY41"/>
                            </a:cxn>
                            <a:cxn ang="0">
                              <a:pos x="connsiteX42" y="connsiteY42"/>
                            </a:cxn>
                            <a:cxn ang="0">
                              <a:pos x="connsiteX43" y="connsiteY43"/>
                            </a:cxn>
                            <a:cxn ang="0">
                              <a:pos x="connsiteX44" y="connsiteY44"/>
                            </a:cxn>
                            <a:cxn ang="0">
                              <a:pos x="connsiteX45" y="connsiteY45"/>
                            </a:cxn>
                            <a:cxn ang="0">
                              <a:pos x="connsiteX46" y="connsiteY46"/>
                            </a:cxn>
                            <a:cxn ang="0">
                              <a:pos x="connsiteX47" y="connsiteY47"/>
                            </a:cxn>
                            <a:cxn ang="0">
                              <a:pos x="connsiteX48" y="connsiteY48"/>
                            </a:cxn>
                            <a:cxn ang="0">
                              <a:pos x="connsiteX49" y="connsiteY49"/>
                            </a:cxn>
                            <a:cxn ang="0">
                              <a:pos x="connsiteX50" y="connsiteY50"/>
                            </a:cxn>
                            <a:cxn ang="0">
                              <a:pos x="connsiteX51" y="connsiteY51"/>
                            </a:cxn>
                          </a:cxnLst>
                          <a:rect l="l" t="t" r="r" b="b"/>
                          <a:pathLst>
                            <a:path w="1111287" h="922279">
                              <a:moveTo>
                                <a:pt x="1100111" y="295248"/>
                              </a:moveTo>
                              <a:cubicBezTo>
                                <a:pt x="1080032" y="337310"/>
                                <a:pt x="1042237" y="367676"/>
                                <a:pt x="1005699" y="396556"/>
                              </a:cubicBezTo>
                              <a:cubicBezTo>
                                <a:pt x="967066" y="427074"/>
                                <a:pt x="928432" y="457554"/>
                                <a:pt x="889799" y="488072"/>
                              </a:cubicBezTo>
                              <a:cubicBezTo>
                                <a:pt x="828343" y="536535"/>
                                <a:pt x="778166" y="572006"/>
                                <a:pt x="745552" y="645310"/>
                              </a:cubicBezTo>
                              <a:cubicBezTo>
                                <a:pt x="733703" y="671866"/>
                                <a:pt x="724064" y="699260"/>
                                <a:pt x="714805" y="726806"/>
                              </a:cubicBezTo>
                              <a:cubicBezTo>
                                <a:pt x="712215" y="734503"/>
                                <a:pt x="709662" y="742275"/>
                                <a:pt x="707033" y="750009"/>
                              </a:cubicBezTo>
                              <a:cubicBezTo>
                                <a:pt x="696784" y="780870"/>
                                <a:pt x="686383" y="811617"/>
                                <a:pt x="673391" y="841411"/>
                              </a:cubicBezTo>
                              <a:cubicBezTo>
                                <a:pt x="659179" y="874063"/>
                                <a:pt x="638682" y="908086"/>
                                <a:pt x="604773" y="918907"/>
                              </a:cubicBezTo>
                              <a:cubicBezTo>
                                <a:pt x="581455" y="926336"/>
                                <a:pt x="557338" y="920888"/>
                                <a:pt x="536002" y="908467"/>
                              </a:cubicBezTo>
                              <a:cubicBezTo>
                                <a:pt x="535812" y="908353"/>
                                <a:pt x="535621" y="908239"/>
                                <a:pt x="535393" y="908086"/>
                              </a:cubicBezTo>
                              <a:cubicBezTo>
                                <a:pt x="518019" y="897837"/>
                                <a:pt x="502512" y="882940"/>
                                <a:pt x="490930" y="866672"/>
                              </a:cubicBezTo>
                              <a:cubicBezTo>
                                <a:pt x="467232" y="833448"/>
                                <a:pt x="453249" y="796720"/>
                                <a:pt x="437742" y="760296"/>
                              </a:cubicBezTo>
                              <a:cubicBezTo>
                                <a:pt x="434428" y="752448"/>
                                <a:pt x="430999" y="744561"/>
                                <a:pt x="427417" y="736789"/>
                              </a:cubicBezTo>
                              <a:cubicBezTo>
                                <a:pt x="426388" y="734541"/>
                                <a:pt x="425322" y="732293"/>
                                <a:pt x="424255" y="730007"/>
                              </a:cubicBezTo>
                              <a:cubicBezTo>
                                <a:pt x="401662" y="682572"/>
                                <a:pt x="354037" y="639138"/>
                                <a:pt x="314946" y="605191"/>
                              </a:cubicBezTo>
                              <a:cubicBezTo>
                                <a:pt x="311593" y="605610"/>
                                <a:pt x="296734" y="596123"/>
                                <a:pt x="283209" y="587094"/>
                              </a:cubicBezTo>
                              <a:cubicBezTo>
                                <a:pt x="272731" y="580083"/>
                                <a:pt x="263130" y="573378"/>
                                <a:pt x="260387" y="571777"/>
                              </a:cubicBezTo>
                              <a:cubicBezTo>
                                <a:pt x="236308" y="557757"/>
                                <a:pt x="212343" y="543393"/>
                                <a:pt x="188340" y="529220"/>
                              </a:cubicBezTo>
                              <a:cubicBezTo>
                                <a:pt x="167766" y="517104"/>
                                <a:pt x="147192" y="504874"/>
                                <a:pt x="128065" y="490625"/>
                              </a:cubicBezTo>
                              <a:cubicBezTo>
                                <a:pt x="114730" y="480642"/>
                                <a:pt x="102157" y="469708"/>
                                <a:pt x="89584" y="458735"/>
                              </a:cubicBezTo>
                              <a:cubicBezTo>
                                <a:pt x="52589" y="426464"/>
                                <a:pt x="12661" y="401166"/>
                                <a:pt x="1688" y="350607"/>
                              </a:cubicBezTo>
                              <a:cubicBezTo>
                                <a:pt x="-5627" y="316888"/>
                                <a:pt x="11060" y="274102"/>
                                <a:pt x="47408" y="266215"/>
                              </a:cubicBezTo>
                              <a:cubicBezTo>
                                <a:pt x="49465" y="265758"/>
                                <a:pt x="51446" y="265453"/>
                                <a:pt x="53389" y="265225"/>
                              </a:cubicBezTo>
                              <a:lnTo>
                                <a:pt x="53428" y="265225"/>
                              </a:lnTo>
                              <a:cubicBezTo>
                                <a:pt x="91870" y="261301"/>
                                <a:pt x="111835" y="301725"/>
                                <a:pt x="153135" y="266139"/>
                              </a:cubicBezTo>
                              <a:cubicBezTo>
                                <a:pt x="170737" y="250975"/>
                                <a:pt x="180948" y="228763"/>
                                <a:pt x="186168" y="206170"/>
                              </a:cubicBezTo>
                              <a:cubicBezTo>
                                <a:pt x="188568" y="195807"/>
                                <a:pt x="190054" y="185253"/>
                                <a:pt x="191883" y="174737"/>
                              </a:cubicBezTo>
                              <a:cubicBezTo>
                                <a:pt x="191883" y="174699"/>
                                <a:pt x="191883" y="174699"/>
                                <a:pt x="191883" y="174699"/>
                              </a:cubicBezTo>
                              <a:cubicBezTo>
                                <a:pt x="193407" y="165365"/>
                                <a:pt x="195274" y="156107"/>
                                <a:pt x="198169" y="147077"/>
                              </a:cubicBezTo>
                              <a:cubicBezTo>
                                <a:pt x="204342" y="127951"/>
                                <a:pt x="216762" y="109320"/>
                                <a:pt x="235736" y="102728"/>
                              </a:cubicBezTo>
                              <a:cubicBezTo>
                                <a:pt x="242289" y="100442"/>
                                <a:pt x="248957" y="99757"/>
                                <a:pt x="255700" y="100061"/>
                              </a:cubicBezTo>
                              <a:cubicBezTo>
                                <a:pt x="282942" y="101395"/>
                                <a:pt x="311174" y="119416"/>
                                <a:pt x="339063" y="115149"/>
                              </a:cubicBezTo>
                              <a:cubicBezTo>
                                <a:pt x="371143" y="110234"/>
                                <a:pt x="390955" y="78725"/>
                                <a:pt x="408710" y="51522"/>
                              </a:cubicBezTo>
                              <a:cubicBezTo>
                                <a:pt x="411377" y="47445"/>
                                <a:pt x="414196" y="43369"/>
                                <a:pt x="417244" y="39368"/>
                              </a:cubicBezTo>
                              <a:cubicBezTo>
                                <a:pt x="434542" y="16508"/>
                                <a:pt x="457935" y="-3723"/>
                                <a:pt x="485177" y="582"/>
                              </a:cubicBezTo>
                              <a:cubicBezTo>
                                <a:pt x="499007" y="2792"/>
                                <a:pt x="510094" y="10755"/>
                                <a:pt x="520381" y="20585"/>
                              </a:cubicBezTo>
                              <a:lnTo>
                                <a:pt x="520419" y="20623"/>
                              </a:lnTo>
                              <a:cubicBezTo>
                                <a:pt x="539660" y="39101"/>
                                <a:pt x="555890" y="64133"/>
                                <a:pt x="581608" y="69886"/>
                              </a:cubicBezTo>
                              <a:cubicBezTo>
                                <a:pt x="612278" y="76744"/>
                                <a:pt x="640320" y="53274"/>
                                <a:pt x="666152" y="35368"/>
                              </a:cubicBezTo>
                              <a:cubicBezTo>
                                <a:pt x="673010" y="30605"/>
                                <a:pt x="680820" y="26262"/>
                                <a:pt x="689012" y="22947"/>
                              </a:cubicBezTo>
                              <a:cubicBezTo>
                                <a:pt x="711605" y="13727"/>
                                <a:pt x="736827" y="12126"/>
                                <a:pt x="751572" y="29881"/>
                              </a:cubicBezTo>
                              <a:cubicBezTo>
                                <a:pt x="751610" y="29957"/>
                                <a:pt x="751648" y="29957"/>
                                <a:pt x="751724" y="30034"/>
                              </a:cubicBezTo>
                              <a:cubicBezTo>
                                <a:pt x="767612" y="49312"/>
                                <a:pt x="760640" y="80707"/>
                                <a:pt x="776794" y="99795"/>
                              </a:cubicBezTo>
                              <a:cubicBezTo>
                                <a:pt x="797216" y="123950"/>
                                <a:pt x="836116" y="111530"/>
                                <a:pt x="864005" y="96709"/>
                              </a:cubicBezTo>
                              <a:cubicBezTo>
                                <a:pt x="878864" y="88822"/>
                                <a:pt x="896504" y="80973"/>
                                <a:pt x="913078" y="78840"/>
                              </a:cubicBezTo>
                              <a:cubicBezTo>
                                <a:pt x="927594" y="76858"/>
                                <a:pt x="941386" y="79297"/>
                                <a:pt x="951902" y="89622"/>
                              </a:cubicBezTo>
                              <a:cubicBezTo>
                                <a:pt x="962074" y="99604"/>
                                <a:pt x="965465" y="113968"/>
                                <a:pt x="967370" y="129132"/>
                              </a:cubicBezTo>
                              <a:cubicBezTo>
                                <a:pt x="970685" y="155687"/>
                                <a:pt x="969313" y="184529"/>
                                <a:pt x="991602" y="195921"/>
                              </a:cubicBezTo>
                              <a:cubicBezTo>
                                <a:pt x="1014233" y="207542"/>
                                <a:pt x="1041246" y="188568"/>
                                <a:pt x="1066507" y="191692"/>
                              </a:cubicBezTo>
                              <a:cubicBezTo>
                                <a:pt x="1073898" y="192606"/>
                                <a:pt x="1080718" y="195464"/>
                                <a:pt x="1086738" y="199731"/>
                              </a:cubicBezTo>
                              <a:cubicBezTo>
                                <a:pt x="1097863" y="207542"/>
                                <a:pt x="1106092" y="220115"/>
                                <a:pt x="1109293" y="233488"/>
                              </a:cubicBezTo>
                              <a:cubicBezTo>
                                <a:pt x="1114360" y="254138"/>
                                <a:pt x="1109217" y="276083"/>
                                <a:pt x="1100111" y="29524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89C5A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grpSp>
                      <p:nvGrpSpPr>
                        <p:cNvPr id="228" name="图形 2">
                          <a:extLst>
                            <a:ext uri="{FF2B5EF4-FFF2-40B4-BE49-F238E27FC236}">
                              <a16:creationId xmlns:a16="http://schemas.microsoft.com/office/drawing/2014/main" id="{D2FE6062-4E34-4B72-D7F0-E2F4F34D66FC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1865375" y="2999955"/>
                          <a:ext cx="733044" cy="715137"/>
                          <a:chOff x="1865375" y="2999955"/>
                          <a:chExt cx="733044" cy="715137"/>
                        </a:xfrm>
                        <a:solidFill>
                          <a:srgbClr val="F15E21"/>
                        </a:solidFill>
                      </p:grpSpPr>
                      <p:sp>
                        <p:nvSpPr>
                          <p:cNvPr id="229" name="任意多边形: 形状 228">
                            <a:extLst>
                              <a:ext uri="{FF2B5EF4-FFF2-40B4-BE49-F238E27FC236}">
                                <a16:creationId xmlns:a16="http://schemas.microsoft.com/office/drawing/2014/main" id="{BEBDC078-7CD2-C1A2-AAF1-8D2844C1FF05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865375" y="3169920"/>
                            <a:ext cx="361149" cy="545173"/>
                          </a:xfrm>
                          <a:custGeom>
                            <a:avLst/>
                            <a:gdLst>
                              <a:gd name="connsiteX0" fmla="*/ 0 w 361149"/>
                              <a:gd name="connsiteY0" fmla="*/ 0 h 545173"/>
                              <a:gd name="connsiteX1" fmla="*/ 316154 w 361149"/>
                              <a:gd name="connsiteY1" fmla="*/ 383781 h 545173"/>
                              <a:gd name="connsiteX2" fmla="*/ 361150 w 361149"/>
                              <a:gd name="connsiteY2" fmla="*/ 545173 h 545173"/>
                              <a:gd name="connsiteX3" fmla="*/ 218427 w 361149"/>
                              <a:gd name="connsiteY3" fmla="*/ 247764 h 545173"/>
                              <a:gd name="connsiteX4" fmla="*/ 0 w 361149"/>
                              <a:gd name="connsiteY4" fmla="*/ 0 h 545173"/>
                              <a:gd name="connsiteX5" fmla="*/ 0 w 361149"/>
                              <a:gd name="connsiteY5" fmla="*/ 0 h 545173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</a:cxnLst>
                            <a:rect l="l" t="t" r="r" b="b"/>
                            <a:pathLst>
                              <a:path w="361149" h="545173">
                                <a:moveTo>
                                  <a:pt x="0" y="0"/>
                                </a:moveTo>
                                <a:cubicBezTo>
                                  <a:pt x="139484" y="88049"/>
                                  <a:pt x="253594" y="231724"/>
                                  <a:pt x="316154" y="383781"/>
                                </a:cubicBezTo>
                                <a:cubicBezTo>
                                  <a:pt x="337375" y="435750"/>
                                  <a:pt x="352844" y="490004"/>
                                  <a:pt x="361150" y="545173"/>
                                </a:cubicBezTo>
                                <a:cubicBezTo>
                                  <a:pt x="327355" y="439522"/>
                                  <a:pt x="280340" y="339471"/>
                                  <a:pt x="218427" y="247764"/>
                                </a:cubicBezTo>
                                <a:cubicBezTo>
                                  <a:pt x="156629" y="156324"/>
                                  <a:pt x="83325" y="72504"/>
                                  <a:pt x="0" y="0"/>
                                </a:cubicBez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E21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30" name="任意多边形: 形状 229">
                            <a:extLst>
                              <a:ext uri="{FF2B5EF4-FFF2-40B4-BE49-F238E27FC236}">
                                <a16:creationId xmlns:a16="http://schemas.microsoft.com/office/drawing/2014/main" id="{4B357F2F-67FC-83F2-0BED-CE733D4017D2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044826" y="3076270"/>
                            <a:ext cx="177660" cy="612152"/>
                          </a:xfrm>
                          <a:custGeom>
                            <a:avLst/>
                            <a:gdLst>
                              <a:gd name="connsiteX0" fmla="*/ 0 w 177660"/>
                              <a:gd name="connsiteY0" fmla="*/ 0 h 612152"/>
                              <a:gd name="connsiteX1" fmla="*/ 142494 w 177660"/>
                              <a:gd name="connsiteY1" fmla="*/ 374142 h 612152"/>
                              <a:gd name="connsiteX2" fmla="*/ 166573 w 177660"/>
                              <a:gd name="connsiteY2" fmla="*/ 492252 h 612152"/>
                              <a:gd name="connsiteX3" fmla="*/ 171869 w 177660"/>
                              <a:gd name="connsiteY3" fmla="*/ 532105 h 612152"/>
                              <a:gd name="connsiteX4" fmla="*/ 177660 w 177660"/>
                              <a:gd name="connsiteY4" fmla="*/ 612153 h 612152"/>
                              <a:gd name="connsiteX5" fmla="*/ 0 w 177660"/>
                              <a:gd name="connsiteY5" fmla="*/ 0 h 612152"/>
                              <a:gd name="connsiteX6" fmla="*/ 0 w 177660"/>
                              <a:gd name="connsiteY6" fmla="*/ 0 h 61215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177660" h="612152">
                                <a:moveTo>
                                  <a:pt x="0" y="0"/>
                                </a:moveTo>
                                <a:cubicBezTo>
                                  <a:pt x="63170" y="117577"/>
                                  <a:pt x="109499" y="244907"/>
                                  <a:pt x="142494" y="374142"/>
                                </a:cubicBezTo>
                                <a:cubicBezTo>
                                  <a:pt x="152362" y="412776"/>
                                  <a:pt x="160249" y="452933"/>
                                  <a:pt x="166573" y="492252"/>
                                </a:cubicBezTo>
                                <a:cubicBezTo>
                                  <a:pt x="168593" y="503568"/>
                                  <a:pt x="170421" y="520637"/>
                                  <a:pt x="171869" y="532105"/>
                                </a:cubicBezTo>
                                <a:cubicBezTo>
                                  <a:pt x="175336" y="558660"/>
                                  <a:pt x="176594" y="585483"/>
                                  <a:pt x="177660" y="612153"/>
                                </a:cubicBezTo>
                                <a:cubicBezTo>
                                  <a:pt x="137274" y="402679"/>
                                  <a:pt x="69609" y="201168"/>
                                  <a:pt x="0" y="0"/>
                                </a:cubicBez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E21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31" name="任意多边形: 形状 230">
                            <a:extLst>
                              <a:ext uri="{FF2B5EF4-FFF2-40B4-BE49-F238E27FC236}">
                                <a16:creationId xmlns:a16="http://schemas.microsoft.com/office/drawing/2014/main" id="{E24A6AF9-F1A7-995F-4A74-B04FC4136BE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229497" y="2999955"/>
                            <a:ext cx="33988" cy="703707"/>
                          </a:xfrm>
                          <a:custGeom>
                            <a:avLst/>
                            <a:gdLst>
                              <a:gd name="connsiteX0" fmla="*/ 419 w 33988"/>
                              <a:gd name="connsiteY0" fmla="*/ 0 h 703707"/>
                              <a:gd name="connsiteX1" fmla="*/ 33947 w 33988"/>
                              <a:gd name="connsiteY1" fmla="*/ 396164 h 703707"/>
                              <a:gd name="connsiteX2" fmla="*/ 20003 w 33988"/>
                              <a:gd name="connsiteY2" fmla="*/ 594893 h 703707"/>
                              <a:gd name="connsiteX3" fmla="*/ 9258 w 33988"/>
                              <a:gd name="connsiteY3" fmla="*/ 660425 h 703707"/>
                              <a:gd name="connsiteX4" fmla="*/ 0 w 33988"/>
                              <a:gd name="connsiteY4" fmla="*/ 703707 h 703707"/>
                              <a:gd name="connsiteX5" fmla="*/ 419 w 33988"/>
                              <a:gd name="connsiteY5" fmla="*/ 0 h 703707"/>
                              <a:gd name="connsiteX6" fmla="*/ 419 w 33988"/>
                              <a:gd name="connsiteY6" fmla="*/ 0 h 703707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33988" h="703707">
                                <a:moveTo>
                                  <a:pt x="419" y="0"/>
                                </a:moveTo>
                                <a:cubicBezTo>
                                  <a:pt x="25908" y="130111"/>
                                  <a:pt x="34671" y="263690"/>
                                  <a:pt x="33947" y="396164"/>
                                </a:cubicBezTo>
                                <a:cubicBezTo>
                                  <a:pt x="32842" y="462382"/>
                                  <a:pt x="28994" y="529285"/>
                                  <a:pt x="20003" y="594893"/>
                                </a:cubicBezTo>
                                <a:cubicBezTo>
                                  <a:pt x="16802" y="615963"/>
                                  <a:pt x="13754" y="639661"/>
                                  <a:pt x="9258" y="660425"/>
                                </a:cubicBezTo>
                                <a:cubicBezTo>
                                  <a:pt x="6287" y="674903"/>
                                  <a:pt x="3277" y="689343"/>
                                  <a:pt x="0" y="703707"/>
                                </a:cubicBezTo>
                                <a:cubicBezTo>
                                  <a:pt x="19698" y="469240"/>
                                  <a:pt x="11316" y="234734"/>
                                  <a:pt x="419" y="0"/>
                                </a:cubicBezTo>
                                <a:lnTo>
                                  <a:pt x="419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E21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32" name="任意多边形: 形状 231">
                            <a:extLst>
                              <a:ext uri="{FF2B5EF4-FFF2-40B4-BE49-F238E27FC236}">
                                <a16:creationId xmlns:a16="http://schemas.microsoft.com/office/drawing/2014/main" id="{B3CE7FB8-D216-B330-E700-731A597B78EA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264807" y="3088843"/>
                            <a:ext cx="168639" cy="617486"/>
                          </a:xfrm>
                          <a:custGeom>
                            <a:avLst/>
                            <a:gdLst>
                              <a:gd name="connsiteX0" fmla="*/ 168639 w 168639"/>
                              <a:gd name="connsiteY0" fmla="*/ 0 h 617486"/>
                              <a:gd name="connsiteX1" fmla="*/ 11058 w 168639"/>
                              <a:gd name="connsiteY1" fmla="*/ 556717 h 617486"/>
                              <a:gd name="connsiteX2" fmla="*/ 10715 w 168639"/>
                              <a:gd name="connsiteY2" fmla="*/ 587045 h 617486"/>
                              <a:gd name="connsiteX3" fmla="*/ 11172 w 168639"/>
                              <a:gd name="connsiteY3" fmla="*/ 617487 h 617486"/>
                              <a:gd name="connsiteX4" fmla="*/ 2447 w 168639"/>
                              <a:gd name="connsiteY4" fmla="*/ 556984 h 617486"/>
                              <a:gd name="connsiteX5" fmla="*/ 168639 w 168639"/>
                              <a:gd name="connsiteY5" fmla="*/ 0 h 617486"/>
                              <a:gd name="connsiteX6" fmla="*/ 168639 w 168639"/>
                              <a:gd name="connsiteY6" fmla="*/ 0 h 617486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168639" h="617486">
                                <a:moveTo>
                                  <a:pt x="168639" y="0"/>
                                </a:moveTo>
                                <a:cubicBezTo>
                                  <a:pt x="78914" y="172060"/>
                                  <a:pt x="16353" y="361645"/>
                                  <a:pt x="11058" y="556717"/>
                                </a:cubicBezTo>
                                <a:cubicBezTo>
                                  <a:pt x="11019" y="566509"/>
                                  <a:pt x="10905" y="577215"/>
                                  <a:pt x="10715" y="587045"/>
                                </a:cubicBezTo>
                                <a:cubicBezTo>
                                  <a:pt x="10981" y="596760"/>
                                  <a:pt x="11134" y="607771"/>
                                  <a:pt x="11172" y="617487"/>
                                </a:cubicBezTo>
                                <a:cubicBezTo>
                                  <a:pt x="7324" y="597675"/>
                                  <a:pt x="4390" y="577063"/>
                                  <a:pt x="2447" y="556984"/>
                                </a:cubicBezTo>
                                <a:cubicBezTo>
                                  <a:pt x="-14165" y="367513"/>
                                  <a:pt x="55177" y="151676"/>
                                  <a:pt x="168639" y="0"/>
                                </a:cubicBezTo>
                                <a:lnTo>
                                  <a:pt x="168639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E21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33" name="任意多边形: 形状 232">
                            <a:extLst>
                              <a:ext uri="{FF2B5EF4-FFF2-40B4-BE49-F238E27FC236}">
                                <a16:creationId xmlns:a16="http://schemas.microsoft.com/office/drawing/2014/main" id="{E9CD710D-A97C-5A0E-E0F2-BD7360CE877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277960" y="3127819"/>
                            <a:ext cx="320459" cy="550849"/>
                          </a:xfrm>
                          <a:custGeom>
                            <a:avLst/>
                            <a:gdLst>
                              <a:gd name="connsiteX0" fmla="*/ 320459 w 320459"/>
                              <a:gd name="connsiteY0" fmla="*/ 0 h 550849"/>
                              <a:gd name="connsiteX1" fmla="*/ 16497 w 320459"/>
                              <a:gd name="connsiteY1" fmla="*/ 492328 h 550849"/>
                              <a:gd name="connsiteX2" fmla="*/ 7887 w 320459"/>
                              <a:gd name="connsiteY2" fmla="*/ 521437 h 550849"/>
                              <a:gd name="connsiteX3" fmla="*/ 0 w 320459"/>
                              <a:gd name="connsiteY3" fmla="*/ 550850 h 550849"/>
                              <a:gd name="connsiteX4" fmla="*/ 8191 w 320459"/>
                              <a:gd name="connsiteY4" fmla="*/ 490271 h 550849"/>
                              <a:gd name="connsiteX5" fmla="*/ 320459 w 320459"/>
                              <a:gd name="connsiteY5" fmla="*/ 0 h 550849"/>
                              <a:gd name="connsiteX6" fmla="*/ 320459 w 320459"/>
                              <a:gd name="connsiteY6" fmla="*/ 0 h 550849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320459" h="550849">
                                <a:moveTo>
                                  <a:pt x="320459" y="0"/>
                                </a:moveTo>
                                <a:cubicBezTo>
                                  <a:pt x="187071" y="140932"/>
                                  <a:pt x="74981" y="306172"/>
                                  <a:pt x="16497" y="492328"/>
                                </a:cubicBezTo>
                                <a:cubicBezTo>
                                  <a:pt x="13792" y="501739"/>
                                  <a:pt x="10744" y="511988"/>
                                  <a:pt x="7887" y="521437"/>
                                </a:cubicBezTo>
                                <a:cubicBezTo>
                                  <a:pt x="5486" y="530885"/>
                                  <a:pt x="2629" y="541477"/>
                                  <a:pt x="0" y="550850"/>
                                </a:cubicBezTo>
                                <a:cubicBezTo>
                                  <a:pt x="1714" y="530733"/>
                                  <a:pt x="4534" y="510121"/>
                                  <a:pt x="8191" y="490271"/>
                                </a:cubicBezTo>
                                <a:cubicBezTo>
                                  <a:pt x="44044" y="303428"/>
                                  <a:pt x="169812" y="114795"/>
                                  <a:pt x="320459" y="0"/>
                                </a:cubicBezTo>
                                <a:lnTo>
                                  <a:pt x="320459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E21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sp>
                      <p:nvSpPr>
                        <p:cNvPr id="234" name="任意多边形: 形状 233">
                          <a:extLst>
                            <a:ext uri="{FF2B5EF4-FFF2-40B4-BE49-F238E27FC236}">
                              <a16:creationId xmlns:a16="http://schemas.microsoft.com/office/drawing/2014/main" id="{10BF8E95-16C5-E18D-0B42-D723D4BBF37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106536" y="3499424"/>
                          <a:ext cx="309888" cy="249084"/>
                        </a:xfrm>
                        <a:custGeom>
                          <a:avLst/>
                          <a:gdLst>
                            <a:gd name="connsiteX0" fmla="*/ 286373 w 309888"/>
                            <a:gd name="connsiteY0" fmla="*/ 23149 h 249084"/>
                            <a:gd name="connsiteX1" fmla="*/ 307823 w 309888"/>
                            <a:gd name="connsiteY1" fmla="*/ 70660 h 249084"/>
                            <a:gd name="connsiteX2" fmla="*/ 277495 w 309888"/>
                            <a:gd name="connsiteY2" fmla="*/ 150365 h 249084"/>
                            <a:gd name="connsiteX3" fmla="*/ 193751 w 309888"/>
                            <a:gd name="connsiteY3" fmla="*/ 244968 h 249084"/>
                            <a:gd name="connsiteX4" fmla="*/ 54839 w 309888"/>
                            <a:gd name="connsiteY4" fmla="*/ 181188 h 249084"/>
                            <a:gd name="connsiteX5" fmla="*/ 3023 w 309888"/>
                            <a:gd name="connsiteY5" fmla="*/ 82509 h 249084"/>
                            <a:gd name="connsiteX6" fmla="*/ 21120 w 309888"/>
                            <a:gd name="connsiteY6" fmla="*/ 33589 h 249084"/>
                            <a:gd name="connsiteX7" fmla="*/ 126924 w 309888"/>
                            <a:gd name="connsiteY7" fmla="*/ 2385 h 249084"/>
                            <a:gd name="connsiteX8" fmla="*/ 286373 w 309888"/>
                            <a:gd name="connsiteY8" fmla="*/ 23149 h 24908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9888" h="249084">
                              <a:moveTo>
                                <a:pt x="286373" y="23149"/>
                              </a:moveTo>
                              <a:cubicBezTo>
                                <a:pt x="304965" y="30808"/>
                                <a:pt x="314338" y="51648"/>
                                <a:pt x="307823" y="70660"/>
                              </a:cubicBezTo>
                              <a:cubicBezTo>
                                <a:pt x="298603" y="97559"/>
                                <a:pt x="288849" y="124267"/>
                                <a:pt x="277495" y="150365"/>
                              </a:cubicBezTo>
                              <a:cubicBezTo>
                                <a:pt x="260122" y="190180"/>
                                <a:pt x="235128" y="231709"/>
                                <a:pt x="193751" y="244968"/>
                              </a:cubicBezTo>
                              <a:cubicBezTo>
                                <a:pt x="141821" y="261541"/>
                                <a:pt x="86538" y="225613"/>
                                <a:pt x="54839" y="181188"/>
                              </a:cubicBezTo>
                              <a:cubicBezTo>
                                <a:pt x="32665" y="150099"/>
                                <a:pt x="17463" y="116494"/>
                                <a:pt x="3023" y="82509"/>
                              </a:cubicBezTo>
                              <a:cubicBezTo>
                                <a:pt x="-4826" y="63993"/>
                                <a:pt x="3099" y="42504"/>
                                <a:pt x="21120" y="33589"/>
                              </a:cubicBezTo>
                              <a:cubicBezTo>
                                <a:pt x="52972" y="17854"/>
                                <a:pt x="88672" y="6995"/>
                                <a:pt x="126924" y="2385"/>
                              </a:cubicBezTo>
                              <a:cubicBezTo>
                                <a:pt x="184036" y="-4435"/>
                                <a:pt x="238938" y="3642"/>
                                <a:pt x="286373" y="2314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629F4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235" name="图形 2">
                        <a:extLst>
                          <a:ext uri="{FF2B5EF4-FFF2-40B4-BE49-F238E27FC236}">
                            <a16:creationId xmlns:a16="http://schemas.microsoft.com/office/drawing/2014/main" id="{954BEB5C-BEFA-00B1-CF76-CA1A57B1FFC0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743570" y="2824314"/>
                        <a:ext cx="1033310" cy="412737"/>
                        <a:chOff x="1743570" y="2824314"/>
                        <a:chExt cx="1033310" cy="412737"/>
                      </a:xfrm>
                      <a:solidFill>
                        <a:srgbClr val="F9A05F"/>
                      </a:solidFill>
                    </p:grpSpPr>
                    <p:sp>
                      <p:nvSpPr>
                        <p:cNvPr id="236" name="任意多边形: 形状 235">
                          <a:extLst>
                            <a:ext uri="{FF2B5EF4-FFF2-40B4-BE49-F238E27FC236}">
                              <a16:creationId xmlns:a16="http://schemas.microsoft.com/office/drawing/2014/main" id="{61113748-8363-03C7-C3CC-97EB673EE61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210561" y="2824314"/>
                          <a:ext cx="168592" cy="305676"/>
                        </a:xfrm>
                        <a:custGeom>
                          <a:avLst/>
                          <a:gdLst>
                            <a:gd name="connsiteX0" fmla="*/ 168593 w 168592"/>
                            <a:gd name="connsiteY0" fmla="*/ 2324 h 305676"/>
                            <a:gd name="connsiteX1" fmla="*/ 96012 w 168592"/>
                            <a:gd name="connsiteY1" fmla="*/ 305676 h 305676"/>
                            <a:gd name="connsiteX2" fmla="*/ 0 w 168592"/>
                            <a:gd name="connsiteY2" fmla="*/ 0 h 305676"/>
                            <a:gd name="connsiteX3" fmla="*/ 61189 w 168592"/>
                            <a:gd name="connsiteY3" fmla="*/ 49263 h 305676"/>
                            <a:gd name="connsiteX4" fmla="*/ 145733 w 168592"/>
                            <a:gd name="connsiteY4" fmla="*/ 14745 h 305676"/>
                            <a:gd name="connsiteX5" fmla="*/ 168593 w 168592"/>
                            <a:gd name="connsiteY5" fmla="*/ 2324 h 30567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168592" h="305676">
                              <a:moveTo>
                                <a:pt x="168593" y="2324"/>
                              </a:moveTo>
                              <a:cubicBezTo>
                                <a:pt x="143980" y="69837"/>
                                <a:pt x="107290" y="186233"/>
                                <a:pt x="96012" y="305676"/>
                              </a:cubicBezTo>
                              <a:cubicBezTo>
                                <a:pt x="96012" y="305676"/>
                                <a:pt x="51397" y="103137"/>
                                <a:pt x="0" y="0"/>
                              </a:cubicBezTo>
                              <a:cubicBezTo>
                                <a:pt x="19241" y="18479"/>
                                <a:pt x="35471" y="43510"/>
                                <a:pt x="61189" y="49263"/>
                              </a:cubicBezTo>
                              <a:cubicBezTo>
                                <a:pt x="91859" y="56121"/>
                                <a:pt x="119901" y="32652"/>
                                <a:pt x="145733" y="14745"/>
                              </a:cubicBezTo>
                              <a:cubicBezTo>
                                <a:pt x="152552" y="9982"/>
                                <a:pt x="160401" y="5639"/>
                                <a:pt x="168593" y="232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9A05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37" name="任意多边形: 形状 236">
                          <a:extLst>
                            <a:ext uri="{FF2B5EF4-FFF2-40B4-BE49-F238E27FC236}">
                              <a16:creationId xmlns:a16="http://schemas.microsoft.com/office/drawing/2014/main" id="{9C2B6921-C103-319A-950F-AD24379CF93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440114" y="2833725"/>
                          <a:ext cx="163106" cy="317906"/>
                        </a:xfrm>
                        <a:custGeom>
                          <a:avLst/>
                          <a:gdLst>
                            <a:gd name="connsiteX0" fmla="*/ 0 w 163106"/>
                            <a:gd name="connsiteY0" fmla="*/ 317906 h 317906"/>
                            <a:gd name="connsiteX1" fmla="*/ 1753 w 163106"/>
                            <a:gd name="connsiteY1" fmla="*/ 0 h 317906"/>
                            <a:gd name="connsiteX2" fmla="*/ 26822 w 163106"/>
                            <a:gd name="connsiteY2" fmla="*/ 69761 h 317906"/>
                            <a:gd name="connsiteX3" fmla="*/ 114033 w 163106"/>
                            <a:gd name="connsiteY3" fmla="*/ 66675 h 317906"/>
                            <a:gd name="connsiteX4" fmla="*/ 163106 w 163106"/>
                            <a:gd name="connsiteY4" fmla="*/ 48806 h 317906"/>
                            <a:gd name="connsiteX5" fmla="*/ 0 w 163106"/>
                            <a:gd name="connsiteY5" fmla="*/ 317906 h 31790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163106" h="317906">
                              <a:moveTo>
                                <a:pt x="0" y="317906"/>
                              </a:moveTo>
                              <a:cubicBezTo>
                                <a:pt x="495" y="312496"/>
                                <a:pt x="18555" y="112814"/>
                                <a:pt x="1753" y="0"/>
                              </a:cubicBezTo>
                              <a:cubicBezTo>
                                <a:pt x="17640" y="19279"/>
                                <a:pt x="10668" y="50673"/>
                                <a:pt x="26822" y="69761"/>
                              </a:cubicBezTo>
                              <a:cubicBezTo>
                                <a:pt x="47244" y="93916"/>
                                <a:pt x="86144" y="81496"/>
                                <a:pt x="114033" y="66675"/>
                              </a:cubicBezTo>
                              <a:cubicBezTo>
                                <a:pt x="128892" y="58788"/>
                                <a:pt x="146533" y="50940"/>
                                <a:pt x="163106" y="48806"/>
                              </a:cubicBezTo>
                              <a:cubicBezTo>
                                <a:pt x="119253" y="105232"/>
                                <a:pt x="47701" y="206121"/>
                                <a:pt x="0" y="31790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9A05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38" name="任意多边形: 形状 237">
                          <a:extLst>
                            <a:ext uri="{FF2B5EF4-FFF2-40B4-BE49-F238E27FC236}">
                              <a16:creationId xmlns:a16="http://schemas.microsoft.com/office/drawing/2014/main" id="{879741FD-E7B0-F334-87C8-2839F2882F8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585770" y="2932785"/>
                          <a:ext cx="191109" cy="187109"/>
                        </a:xfrm>
                        <a:custGeom>
                          <a:avLst/>
                          <a:gdLst>
                            <a:gd name="connsiteX0" fmla="*/ 191110 w 191109"/>
                            <a:gd name="connsiteY0" fmla="*/ 70599 h 187109"/>
                            <a:gd name="connsiteX1" fmla="*/ 29794 w 191109"/>
                            <a:gd name="connsiteY1" fmla="*/ 159867 h 187109"/>
                            <a:gd name="connsiteX2" fmla="*/ 0 w 191109"/>
                            <a:gd name="connsiteY2" fmla="*/ 187109 h 187109"/>
                            <a:gd name="connsiteX3" fmla="*/ 21793 w 191109"/>
                            <a:gd name="connsiteY3" fmla="*/ 133045 h 187109"/>
                            <a:gd name="connsiteX4" fmla="*/ 44310 w 191109"/>
                            <a:gd name="connsiteY4" fmla="*/ 68275 h 187109"/>
                            <a:gd name="connsiteX5" fmla="*/ 71704 w 191109"/>
                            <a:gd name="connsiteY5" fmla="*/ 0 h 187109"/>
                            <a:gd name="connsiteX6" fmla="*/ 95936 w 191109"/>
                            <a:gd name="connsiteY6" fmla="*/ 66789 h 187109"/>
                            <a:gd name="connsiteX7" fmla="*/ 170840 w 191109"/>
                            <a:gd name="connsiteY7" fmla="*/ 62560 h 187109"/>
                            <a:gd name="connsiteX8" fmla="*/ 191110 w 191109"/>
                            <a:gd name="connsiteY8" fmla="*/ 70599 h 18710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191109" h="187109">
                              <a:moveTo>
                                <a:pt x="191110" y="70599"/>
                              </a:moveTo>
                              <a:cubicBezTo>
                                <a:pt x="138151" y="101308"/>
                                <a:pt x="79248" y="124092"/>
                                <a:pt x="29794" y="159867"/>
                              </a:cubicBezTo>
                              <a:cubicBezTo>
                                <a:pt x="18821" y="167792"/>
                                <a:pt x="7925" y="176174"/>
                                <a:pt x="0" y="187109"/>
                              </a:cubicBezTo>
                              <a:cubicBezTo>
                                <a:pt x="7277" y="169088"/>
                                <a:pt x="14554" y="151066"/>
                                <a:pt x="21793" y="133045"/>
                              </a:cubicBezTo>
                              <a:cubicBezTo>
                                <a:pt x="30442" y="111671"/>
                                <a:pt x="35204" y="89268"/>
                                <a:pt x="44310" y="68275"/>
                              </a:cubicBezTo>
                              <a:cubicBezTo>
                                <a:pt x="54064" y="45758"/>
                                <a:pt x="63322" y="23050"/>
                                <a:pt x="71704" y="0"/>
                              </a:cubicBezTo>
                              <a:cubicBezTo>
                                <a:pt x="75019" y="26556"/>
                                <a:pt x="73647" y="55397"/>
                                <a:pt x="95936" y="66789"/>
                              </a:cubicBezTo>
                              <a:cubicBezTo>
                                <a:pt x="118567" y="78410"/>
                                <a:pt x="145580" y="59436"/>
                                <a:pt x="170840" y="62560"/>
                              </a:cubicBezTo>
                              <a:cubicBezTo>
                                <a:pt x="178270" y="63436"/>
                                <a:pt x="185090" y="66332"/>
                                <a:pt x="191110" y="7059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9A05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39" name="任意多边形: 形状 238">
                          <a:extLst>
                            <a:ext uri="{FF2B5EF4-FFF2-40B4-BE49-F238E27FC236}">
                              <a16:creationId xmlns:a16="http://schemas.microsoft.com/office/drawing/2014/main" id="{2BF9A527-4E03-CF19-E890-DACF99A24F1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945843" y="2843022"/>
                          <a:ext cx="216179" cy="307467"/>
                        </a:xfrm>
                        <a:custGeom>
                          <a:avLst/>
                          <a:gdLst>
                            <a:gd name="connsiteX0" fmla="*/ 216179 w 216179"/>
                            <a:gd name="connsiteY0" fmla="*/ 307467 h 307467"/>
                            <a:gd name="connsiteX1" fmla="*/ 0 w 216179"/>
                            <a:gd name="connsiteY1" fmla="*/ 60693 h 307467"/>
                            <a:gd name="connsiteX2" fmla="*/ 83363 w 216179"/>
                            <a:gd name="connsiteY2" fmla="*/ 75781 h 307467"/>
                            <a:gd name="connsiteX3" fmla="*/ 153010 w 216179"/>
                            <a:gd name="connsiteY3" fmla="*/ 12154 h 307467"/>
                            <a:gd name="connsiteX4" fmla="*/ 161544 w 216179"/>
                            <a:gd name="connsiteY4" fmla="*/ 0 h 307467"/>
                            <a:gd name="connsiteX5" fmla="*/ 216179 w 216179"/>
                            <a:gd name="connsiteY5" fmla="*/ 307467 h 30746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216179" h="307467">
                              <a:moveTo>
                                <a:pt x="216179" y="307467"/>
                              </a:moveTo>
                              <a:cubicBezTo>
                                <a:pt x="216179" y="307467"/>
                                <a:pt x="88697" y="131826"/>
                                <a:pt x="0" y="60693"/>
                              </a:cubicBezTo>
                              <a:cubicBezTo>
                                <a:pt x="27242" y="62027"/>
                                <a:pt x="55474" y="80048"/>
                                <a:pt x="83363" y="75781"/>
                              </a:cubicBezTo>
                              <a:cubicBezTo>
                                <a:pt x="115443" y="70866"/>
                                <a:pt x="135255" y="39357"/>
                                <a:pt x="153010" y="12154"/>
                              </a:cubicBezTo>
                              <a:cubicBezTo>
                                <a:pt x="155677" y="8077"/>
                                <a:pt x="158496" y="4000"/>
                                <a:pt x="161544" y="0"/>
                              </a:cubicBezTo>
                              <a:cubicBezTo>
                                <a:pt x="165926" y="71742"/>
                                <a:pt x="178765" y="193281"/>
                                <a:pt x="216179" y="30746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9A05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40" name="任意多边形: 形状 239">
                          <a:extLst>
                            <a:ext uri="{FF2B5EF4-FFF2-40B4-BE49-F238E27FC236}">
                              <a16:creationId xmlns:a16="http://schemas.microsoft.com/office/drawing/2014/main" id="{DD17235E-49FF-D7A5-8129-BC1C0066642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743570" y="2978353"/>
                          <a:ext cx="276491" cy="258699"/>
                        </a:xfrm>
                        <a:custGeom>
                          <a:avLst/>
                          <a:gdLst>
                            <a:gd name="connsiteX0" fmla="*/ 276492 w 276491"/>
                            <a:gd name="connsiteY0" fmla="*/ 258699 h 258699"/>
                            <a:gd name="connsiteX1" fmla="*/ 0 w 276491"/>
                            <a:gd name="connsiteY1" fmla="*/ 90488 h 258699"/>
                            <a:gd name="connsiteX2" fmla="*/ 99708 w 276491"/>
                            <a:gd name="connsiteY2" fmla="*/ 91402 h 258699"/>
                            <a:gd name="connsiteX3" fmla="*/ 132740 w 276491"/>
                            <a:gd name="connsiteY3" fmla="*/ 31433 h 258699"/>
                            <a:gd name="connsiteX4" fmla="*/ 138455 w 276491"/>
                            <a:gd name="connsiteY4" fmla="*/ 0 h 258699"/>
                            <a:gd name="connsiteX5" fmla="*/ 276492 w 276491"/>
                            <a:gd name="connsiteY5" fmla="*/ 258699 h 25869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276491" h="258699">
                              <a:moveTo>
                                <a:pt x="276492" y="258699"/>
                              </a:moveTo>
                              <a:cubicBezTo>
                                <a:pt x="273406" y="256413"/>
                                <a:pt x="105423" y="132817"/>
                                <a:pt x="0" y="90488"/>
                              </a:cubicBezTo>
                              <a:cubicBezTo>
                                <a:pt x="38443" y="86563"/>
                                <a:pt x="58407" y="126987"/>
                                <a:pt x="99708" y="91402"/>
                              </a:cubicBezTo>
                              <a:cubicBezTo>
                                <a:pt x="117310" y="76238"/>
                                <a:pt x="127521" y="54026"/>
                                <a:pt x="132740" y="31433"/>
                              </a:cubicBezTo>
                              <a:cubicBezTo>
                                <a:pt x="135141" y="21069"/>
                                <a:pt x="136627" y="10516"/>
                                <a:pt x="138455" y="0"/>
                              </a:cubicBezTo>
                              <a:cubicBezTo>
                                <a:pt x="165697" y="67932"/>
                                <a:pt x="212217" y="169393"/>
                                <a:pt x="276492" y="25869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9A05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sp>
                    <p:nvSpPr>
                      <p:cNvPr id="241" name="任意多边形: 形状 240">
                        <a:extLst>
                          <a:ext uri="{FF2B5EF4-FFF2-40B4-BE49-F238E27FC236}">
                            <a16:creationId xmlns:a16="http://schemas.microsoft.com/office/drawing/2014/main" id="{69281A35-677D-8DBD-7FC8-3117A5F29A1E}"/>
                          </a:ext>
                        </a:extLst>
                      </p:cNvPr>
                      <p:cNvSpPr/>
                      <p:nvPr/>
                    </p:nvSpPr>
                    <p:spPr>
                      <a:xfrm rot="-453384">
                        <a:off x="2143660" y="2858979"/>
                        <a:ext cx="65378" cy="154683"/>
                      </a:xfrm>
                      <a:custGeom>
                        <a:avLst/>
                        <a:gdLst>
                          <a:gd name="connsiteX0" fmla="*/ 65379 w 65378"/>
                          <a:gd name="connsiteY0" fmla="*/ 77342 h 154683"/>
                          <a:gd name="connsiteX1" fmla="*/ 32689 w 65378"/>
                          <a:gd name="connsiteY1" fmla="*/ 154683 h 154683"/>
                          <a:gd name="connsiteX2" fmla="*/ 0 w 65378"/>
                          <a:gd name="connsiteY2" fmla="*/ 77342 h 154683"/>
                          <a:gd name="connsiteX3" fmla="*/ 32689 w 65378"/>
                          <a:gd name="connsiteY3" fmla="*/ 0 h 154683"/>
                          <a:gd name="connsiteX4" fmla="*/ 65379 w 65378"/>
                          <a:gd name="connsiteY4" fmla="*/ 77342 h 15468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5378" h="154683">
                            <a:moveTo>
                              <a:pt x="65379" y="77342"/>
                            </a:moveTo>
                            <a:cubicBezTo>
                              <a:pt x="65379" y="120056"/>
                              <a:pt x="50743" y="154683"/>
                              <a:pt x="32689" y="154683"/>
                            </a:cubicBezTo>
                            <a:cubicBezTo>
                              <a:pt x="14635" y="154683"/>
                              <a:pt x="0" y="120056"/>
                              <a:pt x="0" y="77342"/>
                            </a:cubicBezTo>
                            <a:cubicBezTo>
                              <a:pt x="0" y="34627"/>
                              <a:pt x="14635" y="0"/>
                              <a:pt x="32689" y="0"/>
                            </a:cubicBezTo>
                            <a:cubicBezTo>
                              <a:pt x="50743" y="0"/>
                              <a:pt x="65379" y="34627"/>
                              <a:pt x="65379" y="77342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2" name="任意多边形: 形状 241">
                        <a:extLst>
                          <a:ext uri="{FF2B5EF4-FFF2-40B4-BE49-F238E27FC236}">
                            <a16:creationId xmlns:a16="http://schemas.microsoft.com/office/drawing/2014/main" id="{6AD9DD54-B00C-5FCD-F82C-5976F8D6D84D}"/>
                          </a:ext>
                        </a:extLst>
                      </p:cNvPr>
                      <p:cNvSpPr/>
                      <p:nvPr/>
                    </p:nvSpPr>
                    <p:spPr>
                      <a:xfrm rot="-4604683">
                        <a:off x="2316841" y="2925468"/>
                        <a:ext cx="154692" cy="65382"/>
                      </a:xfrm>
                      <a:custGeom>
                        <a:avLst/>
                        <a:gdLst>
                          <a:gd name="connsiteX0" fmla="*/ 154693 w 154692"/>
                          <a:gd name="connsiteY0" fmla="*/ 32691 h 65382"/>
                          <a:gd name="connsiteX1" fmla="*/ 77346 w 154692"/>
                          <a:gd name="connsiteY1" fmla="*/ 65383 h 65382"/>
                          <a:gd name="connsiteX2" fmla="*/ 0 w 154692"/>
                          <a:gd name="connsiteY2" fmla="*/ 32691 h 65382"/>
                          <a:gd name="connsiteX3" fmla="*/ 77346 w 154692"/>
                          <a:gd name="connsiteY3" fmla="*/ 0 h 65382"/>
                          <a:gd name="connsiteX4" fmla="*/ 154693 w 154692"/>
                          <a:gd name="connsiteY4" fmla="*/ 32691 h 6538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54692" h="65382">
                            <a:moveTo>
                              <a:pt x="154693" y="32691"/>
                            </a:moveTo>
                            <a:cubicBezTo>
                              <a:pt x="154693" y="50746"/>
                              <a:pt x="120064" y="65383"/>
                              <a:pt x="77346" y="65383"/>
                            </a:cubicBezTo>
                            <a:cubicBezTo>
                              <a:pt x="34629" y="65383"/>
                              <a:pt x="0" y="50746"/>
                              <a:pt x="0" y="32691"/>
                            </a:cubicBezTo>
                            <a:cubicBezTo>
                              <a:pt x="0" y="14637"/>
                              <a:pt x="34629" y="0"/>
                              <a:pt x="77346" y="0"/>
                            </a:cubicBezTo>
                            <a:cubicBezTo>
                              <a:pt x="120064" y="0"/>
                              <a:pt x="154693" y="14636"/>
                              <a:pt x="154693" y="32691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3" name="任意多边形: 形状 242">
                        <a:extLst>
                          <a:ext uri="{FF2B5EF4-FFF2-40B4-BE49-F238E27FC236}">
                            <a16:creationId xmlns:a16="http://schemas.microsoft.com/office/drawing/2014/main" id="{B1C56F81-AF87-4211-0E51-AB6A23CFA0A7}"/>
                          </a:ext>
                        </a:extLst>
                      </p:cNvPr>
                      <p:cNvSpPr/>
                      <p:nvPr/>
                    </p:nvSpPr>
                    <p:spPr>
                      <a:xfrm rot="-3992827">
                        <a:off x="2503352" y="2985594"/>
                        <a:ext cx="122607" cy="51816"/>
                      </a:xfrm>
                      <a:custGeom>
                        <a:avLst/>
                        <a:gdLst>
                          <a:gd name="connsiteX0" fmla="*/ 122607 w 122607"/>
                          <a:gd name="connsiteY0" fmla="*/ 25908 h 51816"/>
                          <a:gd name="connsiteX1" fmla="*/ 61304 w 122607"/>
                          <a:gd name="connsiteY1" fmla="*/ 51817 h 51816"/>
                          <a:gd name="connsiteX2" fmla="*/ 0 w 122607"/>
                          <a:gd name="connsiteY2" fmla="*/ 25908 h 51816"/>
                          <a:gd name="connsiteX3" fmla="*/ 61304 w 122607"/>
                          <a:gd name="connsiteY3" fmla="*/ 0 h 51816"/>
                          <a:gd name="connsiteX4" fmla="*/ 122607 w 122607"/>
                          <a:gd name="connsiteY4" fmla="*/ 25908 h 5181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22607" h="51816">
                            <a:moveTo>
                              <a:pt x="122607" y="25908"/>
                            </a:moveTo>
                            <a:cubicBezTo>
                              <a:pt x="122607" y="40217"/>
                              <a:pt x="95161" y="51817"/>
                              <a:pt x="61304" y="51817"/>
                            </a:cubicBezTo>
                            <a:cubicBezTo>
                              <a:pt x="27447" y="51817"/>
                              <a:pt x="0" y="40217"/>
                              <a:pt x="0" y="25908"/>
                            </a:cubicBezTo>
                            <a:cubicBezTo>
                              <a:pt x="0" y="11599"/>
                              <a:pt x="27447" y="0"/>
                              <a:pt x="61304" y="0"/>
                            </a:cubicBezTo>
                            <a:cubicBezTo>
                              <a:pt x="95161" y="0"/>
                              <a:pt x="122607" y="11599"/>
                              <a:pt x="122607" y="25908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4" name="任意多边形: 形状 243">
                        <a:extLst>
                          <a:ext uri="{FF2B5EF4-FFF2-40B4-BE49-F238E27FC236}">
                            <a16:creationId xmlns:a16="http://schemas.microsoft.com/office/drawing/2014/main" id="{F6061457-AE04-A05D-DA1B-1A42E8BFE0D5}"/>
                          </a:ext>
                        </a:extLst>
                      </p:cNvPr>
                      <p:cNvSpPr/>
                      <p:nvPr/>
                    </p:nvSpPr>
                    <p:spPr>
                      <a:xfrm rot="-2459158">
                        <a:off x="2619214" y="3094054"/>
                        <a:ext cx="142652" cy="60276"/>
                      </a:xfrm>
                      <a:custGeom>
                        <a:avLst/>
                        <a:gdLst>
                          <a:gd name="connsiteX0" fmla="*/ 142652 w 142652"/>
                          <a:gd name="connsiteY0" fmla="*/ 30138 h 60276"/>
                          <a:gd name="connsiteX1" fmla="*/ 71326 w 142652"/>
                          <a:gd name="connsiteY1" fmla="*/ 60276 h 60276"/>
                          <a:gd name="connsiteX2" fmla="*/ 0 w 142652"/>
                          <a:gd name="connsiteY2" fmla="*/ 30138 h 60276"/>
                          <a:gd name="connsiteX3" fmla="*/ 71326 w 142652"/>
                          <a:gd name="connsiteY3" fmla="*/ 0 h 60276"/>
                          <a:gd name="connsiteX4" fmla="*/ 142652 w 142652"/>
                          <a:gd name="connsiteY4" fmla="*/ 30138 h 6027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42652" h="60276">
                            <a:moveTo>
                              <a:pt x="142652" y="30138"/>
                            </a:moveTo>
                            <a:cubicBezTo>
                              <a:pt x="142652" y="46783"/>
                              <a:pt x="110718" y="60276"/>
                              <a:pt x="71326" y="60276"/>
                            </a:cubicBezTo>
                            <a:cubicBezTo>
                              <a:pt x="31934" y="60276"/>
                              <a:pt x="0" y="46783"/>
                              <a:pt x="0" y="30138"/>
                            </a:cubicBezTo>
                            <a:cubicBezTo>
                              <a:pt x="0" y="13493"/>
                              <a:pt x="31934" y="0"/>
                              <a:pt x="71326" y="0"/>
                            </a:cubicBezTo>
                            <a:cubicBezTo>
                              <a:pt x="110718" y="0"/>
                              <a:pt x="142652" y="13494"/>
                              <a:pt x="142652" y="30138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5" name="任意多边形: 形状 244">
                        <a:extLst>
                          <a:ext uri="{FF2B5EF4-FFF2-40B4-BE49-F238E27FC236}">
                            <a16:creationId xmlns:a16="http://schemas.microsoft.com/office/drawing/2014/main" id="{8F3D3CDF-A781-2FA7-B98A-81F9960E5D0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28135" y="2971792"/>
                        <a:ext cx="97669" cy="136640"/>
                      </a:xfrm>
                      <a:custGeom>
                        <a:avLst/>
                        <a:gdLst>
                          <a:gd name="connsiteX0" fmla="*/ 76800 w 97669"/>
                          <a:gd name="connsiteY0" fmla="*/ 51404 h 136640"/>
                          <a:gd name="connsiteX1" fmla="*/ 88878 w 97669"/>
                          <a:gd name="connsiteY1" fmla="*/ 134500 h 136640"/>
                          <a:gd name="connsiteX2" fmla="*/ 20870 w 97669"/>
                          <a:gd name="connsiteY2" fmla="*/ 85237 h 136640"/>
                          <a:gd name="connsiteX3" fmla="*/ 8792 w 97669"/>
                          <a:gd name="connsiteY3" fmla="*/ 2141 h 136640"/>
                          <a:gd name="connsiteX4" fmla="*/ 76800 w 97669"/>
                          <a:gd name="connsiteY4" fmla="*/ 51404 h 13664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97669" h="136640">
                            <a:moveTo>
                              <a:pt x="76800" y="51404"/>
                            </a:moveTo>
                            <a:cubicBezTo>
                              <a:pt x="98898" y="87942"/>
                              <a:pt x="104309" y="125128"/>
                              <a:pt x="88878" y="134500"/>
                            </a:cubicBezTo>
                            <a:cubicBezTo>
                              <a:pt x="73448" y="143835"/>
                              <a:pt x="43006" y="121775"/>
                              <a:pt x="20870" y="85237"/>
                            </a:cubicBezTo>
                            <a:cubicBezTo>
                              <a:pt x="-1228" y="48699"/>
                              <a:pt x="-6639" y="11513"/>
                              <a:pt x="8792" y="2141"/>
                            </a:cubicBezTo>
                            <a:cubicBezTo>
                              <a:pt x="24222" y="-7194"/>
                              <a:pt x="54664" y="14866"/>
                              <a:pt x="76800" y="51404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6" name="任意多边形: 形状 245">
                        <a:extLst>
                          <a:ext uri="{FF2B5EF4-FFF2-40B4-BE49-F238E27FC236}">
                            <a16:creationId xmlns:a16="http://schemas.microsoft.com/office/drawing/2014/main" id="{F06DE06D-6D76-0C9D-D5AB-5BBC3B2359D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25678" y="3126182"/>
                        <a:ext cx="122118" cy="115288"/>
                      </a:xfrm>
                      <a:custGeom>
                        <a:avLst/>
                        <a:gdLst>
                          <a:gd name="connsiteX0" fmla="*/ 83195 w 122118"/>
                          <a:gd name="connsiteY0" fmla="*/ 33603 h 115288"/>
                          <a:gd name="connsiteX1" fmla="*/ 117942 w 122118"/>
                          <a:gd name="connsiteY1" fmla="*/ 110032 h 115288"/>
                          <a:gd name="connsiteX2" fmla="*/ 38923 w 122118"/>
                          <a:gd name="connsiteY2" fmla="*/ 81685 h 115288"/>
                          <a:gd name="connsiteX3" fmla="*/ 4176 w 122118"/>
                          <a:gd name="connsiteY3" fmla="*/ 5257 h 115288"/>
                          <a:gd name="connsiteX4" fmla="*/ 83195 w 122118"/>
                          <a:gd name="connsiteY4" fmla="*/ 33603 h 11528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22118" h="115288">
                            <a:moveTo>
                              <a:pt x="83195" y="33603"/>
                            </a:moveTo>
                            <a:cubicBezTo>
                              <a:pt x="114628" y="62521"/>
                              <a:pt x="130172" y="96773"/>
                              <a:pt x="117942" y="110032"/>
                            </a:cubicBezTo>
                            <a:cubicBezTo>
                              <a:pt x="105712" y="123290"/>
                              <a:pt x="70355" y="110603"/>
                              <a:pt x="38923" y="81685"/>
                            </a:cubicBezTo>
                            <a:cubicBezTo>
                              <a:pt x="7490" y="52767"/>
                              <a:pt x="-8054" y="18515"/>
                              <a:pt x="4176" y="5257"/>
                            </a:cubicBezTo>
                            <a:cubicBezTo>
                              <a:pt x="16406" y="-8002"/>
                              <a:pt x="51763" y="4685"/>
                              <a:pt x="83195" y="33603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247" name="图形 2">
                      <a:extLst>
                        <a:ext uri="{FF2B5EF4-FFF2-40B4-BE49-F238E27FC236}">
                          <a16:creationId xmlns:a16="http://schemas.microsoft.com/office/drawing/2014/main" id="{7C262C4C-D714-158A-E39B-E3114D77FC5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920096" y="2501034"/>
                      <a:ext cx="557803" cy="253380"/>
                      <a:chOff x="1920096" y="2501034"/>
                      <a:chExt cx="557803" cy="253380"/>
                    </a:xfrm>
                    <a:solidFill>
                      <a:srgbClr val="FFFFFF"/>
                    </a:solidFill>
                  </p:grpSpPr>
                  <p:sp>
                    <p:nvSpPr>
                      <p:cNvPr id="248" name="任意多边形: 形状 247">
                        <a:extLst>
                          <a:ext uri="{FF2B5EF4-FFF2-40B4-BE49-F238E27FC236}">
                            <a16:creationId xmlns:a16="http://schemas.microsoft.com/office/drawing/2014/main" id="{76775612-C062-DD75-0BFF-28D866016386}"/>
                          </a:ext>
                        </a:extLst>
                      </p:cNvPr>
                      <p:cNvSpPr/>
                      <p:nvPr/>
                    </p:nvSpPr>
                    <p:spPr>
                      <a:xfrm rot="-3440286">
                        <a:off x="1932743" y="2675471"/>
                        <a:ext cx="66296" cy="66296"/>
                      </a:xfrm>
                      <a:custGeom>
                        <a:avLst/>
                        <a:gdLst>
                          <a:gd name="connsiteX0" fmla="*/ 66296 w 66296"/>
                          <a:gd name="connsiteY0" fmla="*/ 33148 h 66296"/>
                          <a:gd name="connsiteX1" fmla="*/ 33148 w 66296"/>
                          <a:gd name="connsiteY1" fmla="*/ 66296 h 66296"/>
                          <a:gd name="connsiteX2" fmla="*/ 0 w 66296"/>
                          <a:gd name="connsiteY2" fmla="*/ 33148 h 66296"/>
                          <a:gd name="connsiteX3" fmla="*/ 33148 w 66296"/>
                          <a:gd name="connsiteY3" fmla="*/ 0 h 66296"/>
                          <a:gd name="connsiteX4" fmla="*/ 66296 w 66296"/>
                          <a:gd name="connsiteY4" fmla="*/ 33148 h 662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96" h="66296">
                            <a:moveTo>
                              <a:pt x="66296" y="33148"/>
                            </a:moveTo>
                            <a:cubicBezTo>
                              <a:pt x="66296" y="51455"/>
                              <a:pt x="51455" y="66296"/>
                              <a:pt x="33148" y="66296"/>
                            </a:cubicBezTo>
                            <a:cubicBezTo>
                              <a:pt x="14841" y="66296"/>
                              <a:pt x="0" y="51455"/>
                              <a:pt x="0" y="33148"/>
                            </a:cubicBezTo>
                            <a:cubicBezTo>
                              <a:pt x="0" y="14841"/>
                              <a:pt x="14841" y="0"/>
                              <a:pt x="33148" y="0"/>
                            </a:cubicBezTo>
                            <a:cubicBezTo>
                              <a:pt x="51455" y="0"/>
                              <a:pt x="66296" y="14841"/>
                              <a:pt x="66296" y="33148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9" name="任意多边形: 形状 248">
                        <a:extLst>
                          <a:ext uri="{FF2B5EF4-FFF2-40B4-BE49-F238E27FC236}">
                            <a16:creationId xmlns:a16="http://schemas.microsoft.com/office/drawing/2014/main" id="{49979E09-BAAE-CC54-8970-7D85C43F568D}"/>
                          </a:ext>
                        </a:extLst>
                      </p:cNvPr>
                      <p:cNvSpPr/>
                      <p:nvPr/>
                    </p:nvSpPr>
                    <p:spPr>
                      <a:xfrm rot="-1063371">
                        <a:off x="2079418" y="2658935"/>
                        <a:ext cx="66291" cy="66291"/>
                      </a:xfrm>
                      <a:custGeom>
                        <a:avLst/>
                        <a:gdLst>
                          <a:gd name="connsiteX0" fmla="*/ 66291 w 66291"/>
                          <a:gd name="connsiteY0" fmla="*/ 33145 h 66291"/>
                          <a:gd name="connsiteX1" fmla="*/ 33146 w 66291"/>
                          <a:gd name="connsiteY1" fmla="*/ 66291 h 66291"/>
                          <a:gd name="connsiteX2" fmla="*/ 0 w 66291"/>
                          <a:gd name="connsiteY2" fmla="*/ 33145 h 66291"/>
                          <a:gd name="connsiteX3" fmla="*/ 33146 w 66291"/>
                          <a:gd name="connsiteY3" fmla="*/ 0 h 66291"/>
                          <a:gd name="connsiteX4" fmla="*/ 66291 w 66291"/>
                          <a:gd name="connsiteY4" fmla="*/ 33145 h 6629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91" h="66291">
                            <a:moveTo>
                              <a:pt x="66291" y="33145"/>
                            </a:moveTo>
                            <a:cubicBezTo>
                              <a:pt x="66291" y="51451"/>
                              <a:pt x="51451" y="66291"/>
                              <a:pt x="33146" y="66291"/>
                            </a:cubicBezTo>
                            <a:cubicBezTo>
                              <a:pt x="14840" y="66291"/>
                              <a:pt x="0" y="51451"/>
                              <a:pt x="0" y="33145"/>
                            </a:cubicBezTo>
                            <a:cubicBezTo>
                              <a:pt x="0" y="14840"/>
                              <a:pt x="14840" y="0"/>
                              <a:pt x="33146" y="0"/>
                            </a:cubicBezTo>
                            <a:cubicBezTo>
                              <a:pt x="51451" y="0"/>
                              <a:pt x="66291" y="14840"/>
                              <a:pt x="66291" y="33145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50" name="任意多边形: 形状 249">
                        <a:extLst>
                          <a:ext uri="{FF2B5EF4-FFF2-40B4-BE49-F238E27FC236}">
                            <a16:creationId xmlns:a16="http://schemas.microsoft.com/office/drawing/2014/main" id="{2770D246-6B53-94A8-D476-0870F5283A6F}"/>
                          </a:ext>
                        </a:extLst>
                      </p:cNvPr>
                      <p:cNvSpPr/>
                      <p:nvPr/>
                    </p:nvSpPr>
                    <p:spPr>
                      <a:xfrm rot="-4055210">
                        <a:off x="2137055" y="2511169"/>
                        <a:ext cx="66296" cy="66296"/>
                      </a:xfrm>
                      <a:custGeom>
                        <a:avLst/>
                        <a:gdLst>
                          <a:gd name="connsiteX0" fmla="*/ 66297 w 66296"/>
                          <a:gd name="connsiteY0" fmla="*/ 33149 h 66296"/>
                          <a:gd name="connsiteX1" fmla="*/ 33149 w 66296"/>
                          <a:gd name="connsiteY1" fmla="*/ 66297 h 66296"/>
                          <a:gd name="connsiteX2" fmla="*/ 0 w 66296"/>
                          <a:gd name="connsiteY2" fmla="*/ 33149 h 66296"/>
                          <a:gd name="connsiteX3" fmla="*/ 33149 w 66296"/>
                          <a:gd name="connsiteY3" fmla="*/ 0 h 66296"/>
                          <a:gd name="connsiteX4" fmla="*/ 66297 w 66296"/>
                          <a:gd name="connsiteY4" fmla="*/ 33149 h 662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96" h="66296">
                            <a:moveTo>
                              <a:pt x="66297" y="33149"/>
                            </a:moveTo>
                            <a:cubicBezTo>
                              <a:pt x="66297" y="51456"/>
                              <a:pt x="51456" y="66297"/>
                              <a:pt x="33149" y="66297"/>
                            </a:cubicBezTo>
                            <a:cubicBezTo>
                              <a:pt x="14841" y="66297"/>
                              <a:pt x="0" y="51456"/>
                              <a:pt x="0" y="33149"/>
                            </a:cubicBezTo>
                            <a:cubicBezTo>
                              <a:pt x="0" y="14841"/>
                              <a:pt x="14841" y="0"/>
                              <a:pt x="33149" y="0"/>
                            </a:cubicBezTo>
                            <a:cubicBezTo>
                              <a:pt x="51456" y="0"/>
                              <a:pt x="66297" y="14841"/>
                              <a:pt x="66297" y="3314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51" name="任意多边形: 形状 250">
                        <a:extLst>
                          <a:ext uri="{FF2B5EF4-FFF2-40B4-BE49-F238E27FC236}">
                            <a16:creationId xmlns:a16="http://schemas.microsoft.com/office/drawing/2014/main" id="{5654EA63-1600-13F8-A19A-D02260B894E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222459" y="2579647"/>
                        <a:ext cx="66273" cy="66273"/>
                      </a:xfrm>
                      <a:custGeom>
                        <a:avLst/>
                        <a:gdLst>
                          <a:gd name="connsiteX0" fmla="*/ 66207 w 66273"/>
                          <a:gd name="connsiteY0" fmla="*/ 31041 h 66273"/>
                          <a:gd name="connsiteX1" fmla="*/ 35232 w 66273"/>
                          <a:gd name="connsiteY1" fmla="*/ 66207 h 66273"/>
                          <a:gd name="connsiteX2" fmla="*/ 66 w 66273"/>
                          <a:gd name="connsiteY2" fmla="*/ 35232 h 66273"/>
                          <a:gd name="connsiteX3" fmla="*/ 31041 w 66273"/>
                          <a:gd name="connsiteY3" fmla="*/ 66 h 66273"/>
                          <a:gd name="connsiteX4" fmla="*/ 66207 w 66273"/>
                          <a:gd name="connsiteY4" fmla="*/ 31041 h 6627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73" h="66273">
                            <a:moveTo>
                              <a:pt x="66207" y="31041"/>
                            </a:moveTo>
                            <a:cubicBezTo>
                              <a:pt x="67350" y="49291"/>
                              <a:pt x="53482" y="65026"/>
                              <a:pt x="35232" y="66207"/>
                            </a:cubicBezTo>
                            <a:cubicBezTo>
                              <a:pt x="16982" y="67350"/>
                              <a:pt x="1247" y="53482"/>
                              <a:pt x="66" y="35232"/>
                            </a:cubicBezTo>
                            <a:cubicBezTo>
                              <a:pt x="-1077" y="16982"/>
                              <a:pt x="12791" y="1247"/>
                              <a:pt x="31041" y="66"/>
                            </a:cubicBezTo>
                            <a:cubicBezTo>
                              <a:pt x="49329" y="-1077"/>
                              <a:pt x="65064" y="12791"/>
                              <a:pt x="66207" y="31041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52" name="任意多边形: 形状 251">
                        <a:extLst>
                          <a:ext uri="{FF2B5EF4-FFF2-40B4-BE49-F238E27FC236}">
                            <a16:creationId xmlns:a16="http://schemas.microsoft.com/office/drawing/2014/main" id="{7E647063-3FFE-2441-42DA-33BE77DA5D0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23272" y="2519182"/>
                        <a:ext cx="66273" cy="66273"/>
                      </a:xfrm>
                      <a:custGeom>
                        <a:avLst/>
                        <a:gdLst>
                          <a:gd name="connsiteX0" fmla="*/ 66207 w 66273"/>
                          <a:gd name="connsiteY0" fmla="*/ 31041 h 66273"/>
                          <a:gd name="connsiteX1" fmla="*/ 35232 w 66273"/>
                          <a:gd name="connsiteY1" fmla="*/ 66208 h 66273"/>
                          <a:gd name="connsiteX2" fmla="*/ 66 w 66273"/>
                          <a:gd name="connsiteY2" fmla="*/ 35232 h 66273"/>
                          <a:gd name="connsiteX3" fmla="*/ 31041 w 66273"/>
                          <a:gd name="connsiteY3" fmla="*/ 66 h 66273"/>
                          <a:gd name="connsiteX4" fmla="*/ 66207 w 66273"/>
                          <a:gd name="connsiteY4" fmla="*/ 31041 h 6627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73" h="66273">
                            <a:moveTo>
                              <a:pt x="66207" y="31041"/>
                            </a:moveTo>
                            <a:cubicBezTo>
                              <a:pt x="67350" y="49291"/>
                              <a:pt x="53482" y="65027"/>
                              <a:pt x="35232" y="66208"/>
                            </a:cubicBezTo>
                            <a:cubicBezTo>
                              <a:pt x="16982" y="67351"/>
                              <a:pt x="1247" y="53482"/>
                              <a:pt x="66" y="35232"/>
                            </a:cubicBezTo>
                            <a:cubicBezTo>
                              <a:pt x="-1077" y="16982"/>
                              <a:pt x="12791" y="1247"/>
                              <a:pt x="31041" y="66"/>
                            </a:cubicBezTo>
                            <a:cubicBezTo>
                              <a:pt x="49329" y="-1077"/>
                              <a:pt x="65064" y="12791"/>
                              <a:pt x="66207" y="31041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53" name="任意多边形: 形状 252">
                        <a:extLst>
                          <a:ext uri="{FF2B5EF4-FFF2-40B4-BE49-F238E27FC236}">
                            <a16:creationId xmlns:a16="http://schemas.microsoft.com/office/drawing/2014/main" id="{C7194562-F860-9E29-1AB3-BD2330A729C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411626" y="2661523"/>
                        <a:ext cx="66273" cy="66273"/>
                      </a:xfrm>
                      <a:custGeom>
                        <a:avLst/>
                        <a:gdLst>
                          <a:gd name="connsiteX0" fmla="*/ 66207 w 66273"/>
                          <a:gd name="connsiteY0" fmla="*/ 31041 h 66273"/>
                          <a:gd name="connsiteX1" fmla="*/ 35232 w 66273"/>
                          <a:gd name="connsiteY1" fmla="*/ 66207 h 66273"/>
                          <a:gd name="connsiteX2" fmla="*/ 66 w 66273"/>
                          <a:gd name="connsiteY2" fmla="*/ 35232 h 66273"/>
                          <a:gd name="connsiteX3" fmla="*/ 31041 w 66273"/>
                          <a:gd name="connsiteY3" fmla="*/ 66 h 66273"/>
                          <a:gd name="connsiteX4" fmla="*/ 66207 w 66273"/>
                          <a:gd name="connsiteY4" fmla="*/ 31041 h 6627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73" h="66273">
                            <a:moveTo>
                              <a:pt x="66207" y="31041"/>
                            </a:moveTo>
                            <a:cubicBezTo>
                              <a:pt x="67350" y="49291"/>
                              <a:pt x="53482" y="65026"/>
                              <a:pt x="35232" y="66207"/>
                            </a:cubicBezTo>
                            <a:cubicBezTo>
                              <a:pt x="16982" y="67350"/>
                              <a:pt x="1247" y="53482"/>
                              <a:pt x="66" y="35232"/>
                            </a:cubicBezTo>
                            <a:cubicBezTo>
                              <a:pt x="-1077" y="16982"/>
                              <a:pt x="12791" y="1247"/>
                              <a:pt x="31041" y="66"/>
                            </a:cubicBezTo>
                            <a:cubicBezTo>
                              <a:pt x="49329" y="-1077"/>
                              <a:pt x="65064" y="12791"/>
                              <a:pt x="66207" y="31041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254" name="图形 2">
                  <a:extLst>
                    <a:ext uri="{FF2B5EF4-FFF2-40B4-BE49-F238E27FC236}">
                      <a16:creationId xmlns:a16="http://schemas.microsoft.com/office/drawing/2014/main" id="{95E00FA2-8F2F-B6F3-834A-80AEB7B93572}"/>
                    </a:ext>
                  </a:extLst>
                </p:cNvPr>
                <p:cNvGrpSpPr/>
                <p:nvPr/>
              </p:nvGrpSpPr>
              <p:grpSpPr>
                <a:xfrm>
                  <a:off x="1524000" y="4119676"/>
                  <a:ext cx="4019664" cy="2738323"/>
                  <a:chOff x="1524000" y="4119676"/>
                  <a:chExt cx="4019664" cy="2738323"/>
                </a:xfrm>
              </p:grpSpPr>
              <p:sp>
                <p:nvSpPr>
                  <p:cNvPr id="255" name="任意多边形: 形状 254">
                    <a:extLst>
                      <a:ext uri="{FF2B5EF4-FFF2-40B4-BE49-F238E27FC236}">
                        <a16:creationId xmlns:a16="http://schemas.microsoft.com/office/drawing/2014/main" id="{7F66B661-EBFB-66E6-D36D-23B483358699}"/>
                      </a:ext>
                    </a:extLst>
                  </p:cNvPr>
                  <p:cNvSpPr/>
                  <p:nvPr/>
                </p:nvSpPr>
                <p:spPr>
                  <a:xfrm>
                    <a:off x="1524000" y="4119676"/>
                    <a:ext cx="4019664" cy="2738323"/>
                  </a:xfrm>
                  <a:custGeom>
                    <a:avLst/>
                    <a:gdLst>
                      <a:gd name="connsiteX0" fmla="*/ 4019665 w 4019664"/>
                      <a:gd name="connsiteY0" fmla="*/ 2738323 h 2738323"/>
                      <a:gd name="connsiteX1" fmla="*/ 577406 w 4019664"/>
                      <a:gd name="connsiteY1" fmla="*/ 2738323 h 2738323"/>
                      <a:gd name="connsiteX2" fmla="*/ 423177 w 4019664"/>
                      <a:gd name="connsiteY2" fmla="*/ 2634158 h 2738323"/>
                      <a:gd name="connsiteX3" fmla="*/ 0 w 4019664"/>
                      <a:gd name="connsiteY3" fmla="*/ 2256701 h 2738323"/>
                      <a:gd name="connsiteX4" fmla="*/ 0 w 4019664"/>
                      <a:gd name="connsiteY4" fmla="*/ 114033 h 2738323"/>
                      <a:gd name="connsiteX5" fmla="*/ 306857 w 4019664"/>
                      <a:gd name="connsiteY5" fmla="*/ 0 h 2738323"/>
                      <a:gd name="connsiteX6" fmla="*/ 421005 w 4019664"/>
                      <a:gd name="connsiteY6" fmla="*/ 20650 h 2738323"/>
                      <a:gd name="connsiteX7" fmla="*/ 658406 w 4019664"/>
                      <a:gd name="connsiteY7" fmla="*/ 350063 h 2738323"/>
                      <a:gd name="connsiteX8" fmla="*/ 647014 w 4019664"/>
                      <a:gd name="connsiteY8" fmla="*/ 655510 h 2738323"/>
                      <a:gd name="connsiteX9" fmla="*/ 652043 w 4019664"/>
                      <a:gd name="connsiteY9" fmla="*/ 655472 h 2738323"/>
                      <a:gd name="connsiteX10" fmla="*/ 806387 w 4019664"/>
                      <a:gd name="connsiteY10" fmla="*/ 698411 h 2738323"/>
                      <a:gd name="connsiteX11" fmla="*/ 926402 w 4019664"/>
                      <a:gd name="connsiteY11" fmla="*/ 481203 h 2738323"/>
                      <a:gd name="connsiteX12" fmla="*/ 1226630 w 4019664"/>
                      <a:gd name="connsiteY12" fmla="*/ 223266 h 2738323"/>
                      <a:gd name="connsiteX13" fmla="*/ 1422883 w 4019664"/>
                      <a:gd name="connsiteY13" fmla="*/ 167107 h 2738323"/>
                      <a:gd name="connsiteX14" fmla="*/ 1478928 w 4019664"/>
                      <a:gd name="connsiteY14" fmla="*/ 172745 h 2738323"/>
                      <a:gd name="connsiteX15" fmla="*/ 1741361 w 4019664"/>
                      <a:gd name="connsiteY15" fmla="*/ 525285 h 2738323"/>
                      <a:gd name="connsiteX16" fmla="*/ 1662036 w 4019664"/>
                      <a:gd name="connsiteY16" fmla="*/ 975322 h 2738323"/>
                      <a:gd name="connsiteX17" fmla="*/ 1790205 w 4019664"/>
                      <a:gd name="connsiteY17" fmla="*/ 1122426 h 2738323"/>
                      <a:gd name="connsiteX18" fmla="*/ 1784833 w 4019664"/>
                      <a:gd name="connsiteY18" fmla="*/ 1275436 h 2738323"/>
                      <a:gd name="connsiteX19" fmla="*/ 1954149 w 4019664"/>
                      <a:gd name="connsiteY19" fmla="*/ 1343101 h 2738323"/>
                      <a:gd name="connsiteX20" fmla="*/ 1961655 w 4019664"/>
                      <a:gd name="connsiteY20" fmla="*/ 1334147 h 2738323"/>
                      <a:gd name="connsiteX21" fmla="*/ 2254110 w 4019664"/>
                      <a:gd name="connsiteY21" fmla="*/ 1187958 h 2738323"/>
                      <a:gd name="connsiteX22" fmla="*/ 2388946 w 4019664"/>
                      <a:gd name="connsiteY22" fmla="*/ 1237488 h 2738323"/>
                      <a:gd name="connsiteX23" fmla="*/ 2475052 w 4019664"/>
                      <a:gd name="connsiteY23" fmla="*/ 1581759 h 2738323"/>
                      <a:gd name="connsiteX24" fmla="*/ 2440877 w 4019664"/>
                      <a:gd name="connsiteY24" fmla="*/ 1721472 h 2738323"/>
                      <a:gd name="connsiteX25" fmla="*/ 2551671 w 4019664"/>
                      <a:gd name="connsiteY25" fmla="*/ 1747761 h 2738323"/>
                      <a:gd name="connsiteX26" fmla="*/ 2686165 w 4019664"/>
                      <a:gd name="connsiteY26" fmla="*/ 1905000 h 2738323"/>
                      <a:gd name="connsiteX27" fmla="*/ 2766517 w 4019664"/>
                      <a:gd name="connsiteY27" fmla="*/ 1892846 h 2738323"/>
                      <a:gd name="connsiteX28" fmla="*/ 2892781 w 4019664"/>
                      <a:gd name="connsiteY28" fmla="*/ 1925460 h 2738323"/>
                      <a:gd name="connsiteX29" fmla="*/ 2993898 w 4019664"/>
                      <a:gd name="connsiteY29" fmla="*/ 2047151 h 2738323"/>
                      <a:gd name="connsiteX30" fmla="*/ 3074061 w 4019664"/>
                      <a:gd name="connsiteY30" fmla="*/ 1953501 h 2738323"/>
                      <a:gd name="connsiteX31" fmla="*/ 3233852 w 4019664"/>
                      <a:gd name="connsiteY31" fmla="*/ 1872653 h 2738323"/>
                      <a:gd name="connsiteX32" fmla="*/ 3409264 w 4019664"/>
                      <a:gd name="connsiteY32" fmla="*/ 1889760 h 2738323"/>
                      <a:gd name="connsiteX33" fmla="*/ 3517087 w 4019664"/>
                      <a:gd name="connsiteY33" fmla="*/ 2017395 h 2738323"/>
                      <a:gd name="connsiteX34" fmla="*/ 3464281 w 4019664"/>
                      <a:gd name="connsiteY34" fmla="*/ 2337969 h 2738323"/>
                      <a:gd name="connsiteX35" fmla="*/ 3604794 w 4019664"/>
                      <a:gd name="connsiteY35" fmla="*/ 2330043 h 2738323"/>
                      <a:gd name="connsiteX36" fmla="*/ 3594545 w 4019664"/>
                      <a:gd name="connsiteY36" fmla="*/ 2456231 h 2738323"/>
                      <a:gd name="connsiteX37" fmla="*/ 3745840 w 4019664"/>
                      <a:gd name="connsiteY37" fmla="*/ 2473414 h 2738323"/>
                      <a:gd name="connsiteX38" fmla="*/ 3808552 w 4019664"/>
                      <a:gd name="connsiteY38" fmla="*/ 2568359 h 2738323"/>
                      <a:gd name="connsiteX39" fmla="*/ 3820554 w 4019664"/>
                      <a:gd name="connsiteY39" fmla="*/ 2568055 h 2738323"/>
                      <a:gd name="connsiteX40" fmla="*/ 3951275 w 4019664"/>
                      <a:gd name="connsiteY40" fmla="*/ 2608783 h 2738323"/>
                      <a:gd name="connsiteX41" fmla="*/ 4019665 w 4019664"/>
                      <a:gd name="connsiteY41" fmla="*/ 2738323 h 27383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</a:cxnLst>
                    <a:rect l="l" t="t" r="r" b="b"/>
                    <a:pathLst>
                      <a:path w="4019664" h="2738323">
                        <a:moveTo>
                          <a:pt x="4019665" y="2738323"/>
                        </a:moveTo>
                        <a:lnTo>
                          <a:pt x="577406" y="2738323"/>
                        </a:lnTo>
                        <a:cubicBezTo>
                          <a:pt x="525056" y="2705481"/>
                          <a:pt x="473621" y="2670734"/>
                          <a:pt x="423177" y="2634158"/>
                        </a:cubicBezTo>
                        <a:cubicBezTo>
                          <a:pt x="268224" y="2521877"/>
                          <a:pt x="126683" y="2395576"/>
                          <a:pt x="0" y="2256701"/>
                        </a:cubicBezTo>
                        <a:lnTo>
                          <a:pt x="0" y="114033"/>
                        </a:lnTo>
                        <a:cubicBezTo>
                          <a:pt x="113119" y="37338"/>
                          <a:pt x="213779" y="0"/>
                          <a:pt x="306857" y="0"/>
                        </a:cubicBezTo>
                        <a:cubicBezTo>
                          <a:pt x="346596" y="0"/>
                          <a:pt x="385001" y="6934"/>
                          <a:pt x="421005" y="20650"/>
                        </a:cubicBezTo>
                        <a:cubicBezTo>
                          <a:pt x="540715" y="66180"/>
                          <a:pt x="629450" y="189319"/>
                          <a:pt x="658406" y="350063"/>
                        </a:cubicBezTo>
                        <a:cubicBezTo>
                          <a:pt x="676466" y="450533"/>
                          <a:pt x="672084" y="555765"/>
                          <a:pt x="647014" y="655510"/>
                        </a:cubicBezTo>
                        <a:cubicBezTo>
                          <a:pt x="648691" y="655510"/>
                          <a:pt x="650367" y="655472"/>
                          <a:pt x="652043" y="655472"/>
                        </a:cubicBezTo>
                        <a:cubicBezTo>
                          <a:pt x="709041" y="655472"/>
                          <a:pt x="762419" y="671132"/>
                          <a:pt x="806387" y="698411"/>
                        </a:cubicBezTo>
                        <a:cubicBezTo>
                          <a:pt x="835952" y="621639"/>
                          <a:pt x="876452" y="548145"/>
                          <a:pt x="926402" y="481203"/>
                        </a:cubicBezTo>
                        <a:cubicBezTo>
                          <a:pt x="1006945" y="373266"/>
                          <a:pt x="1110767" y="284073"/>
                          <a:pt x="1226630" y="223266"/>
                        </a:cubicBezTo>
                        <a:cubicBezTo>
                          <a:pt x="1298639" y="185471"/>
                          <a:pt x="1362837" y="167107"/>
                          <a:pt x="1422883" y="167107"/>
                        </a:cubicBezTo>
                        <a:cubicBezTo>
                          <a:pt x="1441971" y="167107"/>
                          <a:pt x="1460830" y="169012"/>
                          <a:pt x="1478928" y="172745"/>
                        </a:cubicBezTo>
                        <a:cubicBezTo>
                          <a:pt x="1646796" y="207378"/>
                          <a:pt x="1725206" y="384315"/>
                          <a:pt x="1741361" y="525285"/>
                        </a:cubicBezTo>
                        <a:cubicBezTo>
                          <a:pt x="1759001" y="679399"/>
                          <a:pt x="1730464" y="836942"/>
                          <a:pt x="1662036" y="975322"/>
                        </a:cubicBezTo>
                        <a:cubicBezTo>
                          <a:pt x="1723796" y="1001877"/>
                          <a:pt x="1774431" y="1057123"/>
                          <a:pt x="1790205" y="1122426"/>
                        </a:cubicBezTo>
                        <a:cubicBezTo>
                          <a:pt x="1803121" y="1175842"/>
                          <a:pt x="1797977" y="1227773"/>
                          <a:pt x="1784833" y="1275436"/>
                        </a:cubicBezTo>
                        <a:cubicBezTo>
                          <a:pt x="1844154" y="1280008"/>
                          <a:pt x="1905534" y="1303554"/>
                          <a:pt x="1954149" y="1343101"/>
                        </a:cubicBezTo>
                        <a:cubicBezTo>
                          <a:pt x="1956549" y="1340091"/>
                          <a:pt x="1959064" y="1337119"/>
                          <a:pt x="1961655" y="1334147"/>
                        </a:cubicBezTo>
                        <a:cubicBezTo>
                          <a:pt x="2035988" y="1248080"/>
                          <a:pt x="2156270" y="1187958"/>
                          <a:pt x="2254110" y="1187958"/>
                        </a:cubicBezTo>
                        <a:cubicBezTo>
                          <a:pt x="2307603" y="1187958"/>
                          <a:pt x="2354237" y="1205103"/>
                          <a:pt x="2388946" y="1237488"/>
                        </a:cubicBezTo>
                        <a:cubicBezTo>
                          <a:pt x="2468004" y="1311287"/>
                          <a:pt x="2497760" y="1430350"/>
                          <a:pt x="2475052" y="1581759"/>
                        </a:cubicBezTo>
                        <a:cubicBezTo>
                          <a:pt x="2468156" y="1627784"/>
                          <a:pt x="2456345" y="1675448"/>
                          <a:pt x="2440877" y="1721472"/>
                        </a:cubicBezTo>
                        <a:cubicBezTo>
                          <a:pt x="2479853" y="1722082"/>
                          <a:pt x="2518067" y="1731150"/>
                          <a:pt x="2551671" y="1747761"/>
                        </a:cubicBezTo>
                        <a:cubicBezTo>
                          <a:pt x="2615984" y="1779613"/>
                          <a:pt x="2663266" y="1838096"/>
                          <a:pt x="2686165" y="1905000"/>
                        </a:cubicBezTo>
                        <a:cubicBezTo>
                          <a:pt x="2711349" y="1897113"/>
                          <a:pt x="2738438" y="1892846"/>
                          <a:pt x="2766517" y="1892846"/>
                        </a:cubicBezTo>
                        <a:cubicBezTo>
                          <a:pt x="2811780" y="1892846"/>
                          <a:pt x="2855443" y="1904124"/>
                          <a:pt x="2892781" y="1925460"/>
                        </a:cubicBezTo>
                        <a:cubicBezTo>
                          <a:pt x="2945702" y="1955711"/>
                          <a:pt x="2975039" y="1990687"/>
                          <a:pt x="2993898" y="2047151"/>
                        </a:cubicBezTo>
                        <a:cubicBezTo>
                          <a:pt x="3007614" y="2007756"/>
                          <a:pt x="3040532" y="1978343"/>
                          <a:pt x="3074061" y="1953501"/>
                        </a:cubicBezTo>
                        <a:cubicBezTo>
                          <a:pt x="3122333" y="1917725"/>
                          <a:pt x="3175521" y="1887055"/>
                          <a:pt x="3233852" y="1872653"/>
                        </a:cubicBezTo>
                        <a:cubicBezTo>
                          <a:pt x="3292183" y="1858251"/>
                          <a:pt x="3356343" y="1861299"/>
                          <a:pt x="3409264" y="1889760"/>
                        </a:cubicBezTo>
                        <a:cubicBezTo>
                          <a:pt x="3459328" y="1916697"/>
                          <a:pt x="3496094" y="1964550"/>
                          <a:pt x="3517087" y="2017395"/>
                        </a:cubicBezTo>
                        <a:cubicBezTo>
                          <a:pt x="3559150" y="2123123"/>
                          <a:pt x="3538004" y="2251329"/>
                          <a:pt x="3464281" y="2337969"/>
                        </a:cubicBezTo>
                        <a:cubicBezTo>
                          <a:pt x="3503905" y="2306231"/>
                          <a:pt x="3565474" y="2297964"/>
                          <a:pt x="3604794" y="2330043"/>
                        </a:cubicBezTo>
                        <a:cubicBezTo>
                          <a:pt x="3644151" y="2362086"/>
                          <a:pt x="3641408" y="2436685"/>
                          <a:pt x="3594545" y="2456231"/>
                        </a:cubicBezTo>
                        <a:cubicBezTo>
                          <a:pt x="3647542" y="2434133"/>
                          <a:pt x="3702520" y="2434133"/>
                          <a:pt x="3745840" y="2473414"/>
                        </a:cubicBezTo>
                        <a:cubicBezTo>
                          <a:pt x="3775901" y="2500732"/>
                          <a:pt x="3795446" y="2533307"/>
                          <a:pt x="3808552" y="2568359"/>
                        </a:cubicBezTo>
                        <a:cubicBezTo>
                          <a:pt x="3812439" y="2568168"/>
                          <a:pt x="3816439" y="2568055"/>
                          <a:pt x="3820554" y="2568055"/>
                        </a:cubicBezTo>
                        <a:cubicBezTo>
                          <a:pt x="3860978" y="2568055"/>
                          <a:pt x="3917099" y="2580627"/>
                          <a:pt x="3951275" y="2608783"/>
                        </a:cubicBezTo>
                        <a:cubicBezTo>
                          <a:pt x="3988613" y="2639530"/>
                          <a:pt x="4009568" y="2687231"/>
                          <a:pt x="4019665" y="2738323"/>
                        </a:cubicBezTo>
                        <a:close/>
                      </a:path>
                    </a:pathLst>
                  </a:custGeom>
                  <a:solidFill>
                    <a:srgbClr val="8AC44C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6" name="任意多边形: 形状 255">
                    <a:extLst>
                      <a:ext uri="{FF2B5EF4-FFF2-40B4-BE49-F238E27FC236}">
                        <a16:creationId xmlns:a16="http://schemas.microsoft.com/office/drawing/2014/main" id="{8F42497F-FA43-2736-A33A-5C6F94D2B2BF}"/>
                      </a:ext>
                    </a:extLst>
                  </p:cNvPr>
                  <p:cNvSpPr/>
                  <p:nvPr/>
                </p:nvSpPr>
                <p:spPr>
                  <a:xfrm>
                    <a:off x="1524000" y="4195867"/>
                    <a:ext cx="3941787" cy="2662132"/>
                  </a:xfrm>
                  <a:custGeom>
                    <a:avLst/>
                    <a:gdLst>
                      <a:gd name="connsiteX0" fmla="*/ 3941788 w 3941787"/>
                      <a:gd name="connsiteY0" fmla="*/ 2662133 h 2662132"/>
                      <a:gd name="connsiteX1" fmla="*/ 726300 w 3941787"/>
                      <a:gd name="connsiteY1" fmla="*/ 2662133 h 2662132"/>
                      <a:gd name="connsiteX2" fmla="*/ 0 w 3941787"/>
                      <a:gd name="connsiteY2" fmla="*/ 2065258 h 2662132"/>
                      <a:gd name="connsiteX3" fmla="*/ 0 w 3941787"/>
                      <a:gd name="connsiteY3" fmla="*/ 131454 h 2662132"/>
                      <a:gd name="connsiteX4" fmla="*/ 13716 w 3941787"/>
                      <a:gd name="connsiteY4" fmla="*/ 121282 h 2662132"/>
                      <a:gd name="connsiteX5" fmla="*/ 393916 w 3941787"/>
                      <a:gd name="connsiteY5" fmla="*/ 15668 h 2662132"/>
                      <a:gd name="connsiteX6" fmla="*/ 583387 w 3941787"/>
                      <a:gd name="connsiteY6" fmla="*/ 287359 h 2662132"/>
                      <a:gd name="connsiteX7" fmla="*/ 506425 w 3941787"/>
                      <a:gd name="connsiteY7" fmla="*/ 726043 h 2662132"/>
                      <a:gd name="connsiteX8" fmla="*/ 839381 w 3941787"/>
                      <a:gd name="connsiteY8" fmla="*/ 780983 h 2662132"/>
                      <a:gd name="connsiteX9" fmla="*/ 1262024 w 3941787"/>
                      <a:gd name="connsiteY9" fmla="*/ 214550 h 2662132"/>
                      <a:gd name="connsiteX10" fmla="*/ 1463535 w 3941787"/>
                      <a:gd name="connsiteY10" fmla="*/ 171154 h 2662132"/>
                      <a:gd name="connsiteX11" fmla="*/ 1665656 w 3941787"/>
                      <a:gd name="connsiteY11" fmla="*/ 457781 h 2662132"/>
                      <a:gd name="connsiteX12" fmla="*/ 1517599 w 3941787"/>
                      <a:gd name="connsiteY12" fmla="*/ 987104 h 2662132"/>
                      <a:gd name="connsiteX13" fmla="*/ 1716138 w 3941787"/>
                      <a:gd name="connsiteY13" fmla="*/ 1064142 h 2662132"/>
                      <a:gd name="connsiteX14" fmla="*/ 1652397 w 3941787"/>
                      <a:gd name="connsiteY14" fmla="*/ 1312745 h 2662132"/>
                      <a:gd name="connsiteX15" fmla="*/ 1970608 w 3941787"/>
                      <a:gd name="connsiteY15" fmla="*/ 1435198 h 2662132"/>
                      <a:gd name="connsiteX16" fmla="*/ 2336940 w 3941787"/>
                      <a:gd name="connsiteY16" fmla="*/ 1216999 h 2662132"/>
                      <a:gd name="connsiteX17" fmla="*/ 2291258 w 3941787"/>
                      <a:gd name="connsiteY17" fmla="*/ 1782556 h 2662132"/>
                      <a:gd name="connsiteX18" fmla="*/ 2517839 w 3941787"/>
                      <a:gd name="connsiteY18" fmla="*/ 1739846 h 2662132"/>
                      <a:gd name="connsiteX19" fmla="*/ 2615108 w 3941787"/>
                      <a:gd name="connsiteY19" fmla="*/ 1982200 h 2662132"/>
                      <a:gd name="connsiteX20" fmla="*/ 2854986 w 3941787"/>
                      <a:gd name="connsiteY20" fmla="*/ 1915449 h 2662132"/>
                      <a:gd name="connsiteX21" fmla="*/ 2949169 w 3941787"/>
                      <a:gd name="connsiteY21" fmla="*/ 2024148 h 2662132"/>
                      <a:gd name="connsiteX22" fmla="*/ 2971114 w 3941787"/>
                      <a:gd name="connsiteY22" fmla="*/ 2160851 h 2662132"/>
                      <a:gd name="connsiteX23" fmla="*/ 3164091 w 3941787"/>
                      <a:gd name="connsiteY23" fmla="*/ 1935261 h 2662132"/>
                      <a:gd name="connsiteX24" fmla="*/ 3248901 w 3941787"/>
                      <a:gd name="connsiteY24" fmla="*/ 1906038 h 2662132"/>
                      <a:gd name="connsiteX25" fmla="*/ 3378937 w 3941787"/>
                      <a:gd name="connsiteY25" fmla="*/ 1981590 h 2662132"/>
                      <a:gd name="connsiteX26" fmla="*/ 3416465 w 3941787"/>
                      <a:gd name="connsiteY26" fmla="*/ 2132695 h 2662132"/>
                      <a:gd name="connsiteX27" fmla="*/ 3350476 w 3941787"/>
                      <a:gd name="connsiteY27" fmla="*/ 2400195 h 2662132"/>
                      <a:gd name="connsiteX28" fmla="*/ 3419551 w 3941787"/>
                      <a:gd name="connsiteY28" fmla="*/ 2352037 h 2662132"/>
                      <a:gd name="connsiteX29" fmla="*/ 3502114 w 3941787"/>
                      <a:gd name="connsiteY29" fmla="*/ 2334663 h 2662132"/>
                      <a:gd name="connsiteX30" fmla="*/ 3539719 w 3941787"/>
                      <a:gd name="connsiteY30" fmla="*/ 2396538 h 2662132"/>
                      <a:gd name="connsiteX31" fmla="*/ 3525355 w 3941787"/>
                      <a:gd name="connsiteY31" fmla="*/ 2468737 h 2662132"/>
                      <a:gd name="connsiteX32" fmla="*/ 3694519 w 3941787"/>
                      <a:gd name="connsiteY32" fmla="*/ 2453573 h 2662132"/>
                      <a:gd name="connsiteX33" fmla="*/ 3758222 w 3941787"/>
                      <a:gd name="connsiteY33" fmla="*/ 2621061 h 2662132"/>
                      <a:gd name="connsiteX34" fmla="*/ 3902735 w 3941787"/>
                      <a:gd name="connsiteY34" fmla="*/ 2591343 h 2662132"/>
                      <a:gd name="connsiteX35" fmla="*/ 3941788 w 3941787"/>
                      <a:gd name="connsiteY35" fmla="*/ 2662133 h 26621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</a:cxnLst>
                    <a:rect l="l" t="t" r="r" b="b"/>
                    <a:pathLst>
                      <a:path w="3941787" h="2662132">
                        <a:moveTo>
                          <a:pt x="3941788" y="2662133"/>
                        </a:moveTo>
                        <a:lnTo>
                          <a:pt x="726300" y="2662133"/>
                        </a:lnTo>
                        <a:cubicBezTo>
                          <a:pt x="452095" y="2507218"/>
                          <a:pt x="204749" y="2304450"/>
                          <a:pt x="0" y="2065258"/>
                        </a:cubicBezTo>
                        <a:lnTo>
                          <a:pt x="0" y="131454"/>
                        </a:lnTo>
                        <a:cubicBezTo>
                          <a:pt x="4572" y="127987"/>
                          <a:pt x="9144" y="124596"/>
                          <a:pt x="13716" y="121282"/>
                        </a:cubicBezTo>
                        <a:cubicBezTo>
                          <a:pt x="124854" y="40586"/>
                          <a:pt x="265557" y="-33176"/>
                          <a:pt x="393916" y="15668"/>
                        </a:cubicBezTo>
                        <a:cubicBezTo>
                          <a:pt x="501891" y="56740"/>
                          <a:pt x="562928" y="173669"/>
                          <a:pt x="583387" y="287359"/>
                        </a:cubicBezTo>
                        <a:cubicBezTo>
                          <a:pt x="610248" y="436521"/>
                          <a:pt x="582435" y="594941"/>
                          <a:pt x="506425" y="726043"/>
                        </a:cubicBezTo>
                        <a:cubicBezTo>
                          <a:pt x="585330" y="608923"/>
                          <a:pt x="802310" y="644738"/>
                          <a:pt x="839381" y="780983"/>
                        </a:cubicBezTo>
                        <a:cubicBezTo>
                          <a:pt x="886473" y="541982"/>
                          <a:pt x="1046302" y="327746"/>
                          <a:pt x="1262024" y="214550"/>
                        </a:cubicBezTo>
                        <a:cubicBezTo>
                          <a:pt x="1324089" y="181975"/>
                          <a:pt x="1394841" y="157019"/>
                          <a:pt x="1463535" y="171154"/>
                        </a:cubicBezTo>
                        <a:cubicBezTo>
                          <a:pt x="1586065" y="196453"/>
                          <a:pt x="1651406" y="333499"/>
                          <a:pt x="1665656" y="457781"/>
                        </a:cubicBezTo>
                        <a:cubicBezTo>
                          <a:pt x="1686992" y="644433"/>
                          <a:pt x="1632699" y="838629"/>
                          <a:pt x="1517599" y="987104"/>
                        </a:cubicBezTo>
                        <a:cubicBezTo>
                          <a:pt x="1574825" y="920810"/>
                          <a:pt x="1695564" y="979027"/>
                          <a:pt x="1716138" y="1064142"/>
                        </a:cubicBezTo>
                        <a:cubicBezTo>
                          <a:pt x="1736750" y="1149296"/>
                          <a:pt x="1693888" y="1235592"/>
                          <a:pt x="1652397" y="1312745"/>
                        </a:cubicBezTo>
                        <a:cubicBezTo>
                          <a:pt x="1758772" y="1224886"/>
                          <a:pt x="1950530" y="1298724"/>
                          <a:pt x="1970608" y="1435198"/>
                        </a:cubicBezTo>
                        <a:cubicBezTo>
                          <a:pt x="1949653" y="1292476"/>
                          <a:pt x="2230907" y="1117978"/>
                          <a:pt x="2336940" y="1216999"/>
                        </a:cubicBezTo>
                        <a:cubicBezTo>
                          <a:pt x="2470404" y="1341663"/>
                          <a:pt x="2386051" y="1643377"/>
                          <a:pt x="2291258" y="1782556"/>
                        </a:cubicBezTo>
                        <a:cubicBezTo>
                          <a:pt x="2347341" y="1723272"/>
                          <a:pt x="2443925" y="1703232"/>
                          <a:pt x="2517839" y="1739846"/>
                        </a:cubicBezTo>
                        <a:cubicBezTo>
                          <a:pt x="2603144" y="1782099"/>
                          <a:pt x="2646883" y="1892474"/>
                          <a:pt x="2615108" y="1982200"/>
                        </a:cubicBezTo>
                        <a:cubicBezTo>
                          <a:pt x="2651646" y="1895827"/>
                          <a:pt x="2773566" y="1868929"/>
                          <a:pt x="2854986" y="1915449"/>
                        </a:cubicBezTo>
                        <a:cubicBezTo>
                          <a:pt x="2896972" y="1939452"/>
                          <a:pt x="2930728" y="1979533"/>
                          <a:pt x="2949169" y="2024148"/>
                        </a:cubicBezTo>
                        <a:cubicBezTo>
                          <a:pt x="2967342" y="2068077"/>
                          <a:pt x="2958084" y="2114826"/>
                          <a:pt x="2971114" y="2160851"/>
                        </a:cubicBezTo>
                        <a:cubicBezTo>
                          <a:pt x="3013520" y="2067315"/>
                          <a:pt x="3073832" y="1987610"/>
                          <a:pt x="3164091" y="1935261"/>
                        </a:cubicBezTo>
                        <a:cubicBezTo>
                          <a:pt x="3190227" y="1920135"/>
                          <a:pt x="3218726" y="1907448"/>
                          <a:pt x="3248901" y="1906038"/>
                        </a:cubicBezTo>
                        <a:cubicBezTo>
                          <a:pt x="3301403" y="1903600"/>
                          <a:pt x="3351047" y="1937051"/>
                          <a:pt x="3378937" y="1981590"/>
                        </a:cubicBezTo>
                        <a:cubicBezTo>
                          <a:pt x="3406826" y="2026129"/>
                          <a:pt x="3415741" y="2080155"/>
                          <a:pt x="3416465" y="2132695"/>
                        </a:cubicBezTo>
                        <a:cubicBezTo>
                          <a:pt x="3417722" y="2225545"/>
                          <a:pt x="3394748" y="2318585"/>
                          <a:pt x="3350476" y="2400195"/>
                        </a:cubicBezTo>
                        <a:cubicBezTo>
                          <a:pt x="3372384" y="2382593"/>
                          <a:pt x="3395472" y="2366515"/>
                          <a:pt x="3419551" y="2352037"/>
                        </a:cubicBezTo>
                        <a:cubicBezTo>
                          <a:pt x="3444621" y="2336987"/>
                          <a:pt x="3475139" y="2323424"/>
                          <a:pt x="3502114" y="2334663"/>
                        </a:cubicBezTo>
                        <a:cubicBezTo>
                          <a:pt x="3525660" y="2344455"/>
                          <a:pt x="3538576" y="2371087"/>
                          <a:pt x="3539719" y="2396538"/>
                        </a:cubicBezTo>
                        <a:cubicBezTo>
                          <a:pt x="3540824" y="2421417"/>
                          <a:pt x="3532594" y="2445382"/>
                          <a:pt x="3525355" y="2468737"/>
                        </a:cubicBezTo>
                        <a:cubicBezTo>
                          <a:pt x="3574771" y="2431970"/>
                          <a:pt x="3641293" y="2405186"/>
                          <a:pt x="3694519" y="2453573"/>
                        </a:cubicBezTo>
                        <a:cubicBezTo>
                          <a:pt x="3739782" y="2494645"/>
                          <a:pt x="3751555" y="2560291"/>
                          <a:pt x="3758222" y="2621061"/>
                        </a:cubicBezTo>
                        <a:cubicBezTo>
                          <a:pt x="3749916" y="2545432"/>
                          <a:pt x="3871075" y="2565244"/>
                          <a:pt x="3902735" y="2591343"/>
                        </a:cubicBezTo>
                        <a:cubicBezTo>
                          <a:pt x="3921709" y="2606964"/>
                          <a:pt x="3934244" y="2632529"/>
                          <a:pt x="3941788" y="2662133"/>
                        </a:cubicBezTo>
                        <a:close/>
                      </a:path>
                    </a:pathLst>
                  </a:custGeom>
                  <a:solidFill>
                    <a:srgbClr val="71A140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257" name="图形 2">
                    <a:extLst>
                      <a:ext uri="{FF2B5EF4-FFF2-40B4-BE49-F238E27FC236}">
                        <a16:creationId xmlns:a16="http://schemas.microsoft.com/office/drawing/2014/main" id="{6C2B30B7-17B3-EDC9-3597-A8C66ABAC733}"/>
                      </a:ext>
                    </a:extLst>
                  </p:cNvPr>
                  <p:cNvGrpSpPr/>
                  <p:nvPr/>
                </p:nvGrpSpPr>
                <p:grpSpPr>
                  <a:xfrm>
                    <a:off x="3272675" y="4640507"/>
                    <a:ext cx="1312061" cy="1929723"/>
                    <a:chOff x="3272675" y="4640507"/>
                    <a:chExt cx="1312061" cy="1929723"/>
                  </a:xfrm>
                </p:grpSpPr>
                <p:sp>
                  <p:nvSpPr>
                    <p:cNvPr id="258" name="任意多边形: 形状 257">
                      <a:extLst>
                        <a:ext uri="{FF2B5EF4-FFF2-40B4-BE49-F238E27FC236}">
                          <a16:creationId xmlns:a16="http://schemas.microsoft.com/office/drawing/2014/main" id="{35EA17A0-E818-3F8B-9CC4-876031BA410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272675" y="5153177"/>
                      <a:ext cx="805510" cy="1417053"/>
                    </a:xfrm>
                    <a:custGeom>
                      <a:avLst/>
                      <a:gdLst>
                        <a:gd name="connsiteX0" fmla="*/ 805510 w 805510"/>
                        <a:gd name="connsiteY0" fmla="*/ 5182 h 1417053"/>
                        <a:gd name="connsiteX1" fmla="*/ 563728 w 805510"/>
                        <a:gd name="connsiteY1" fmla="*/ 333489 h 1417053"/>
                        <a:gd name="connsiteX2" fmla="*/ 264681 w 805510"/>
                        <a:gd name="connsiteY2" fmla="*/ 863994 h 1417053"/>
                        <a:gd name="connsiteX3" fmla="*/ 178994 w 805510"/>
                        <a:gd name="connsiteY3" fmla="*/ 1047331 h 1417053"/>
                        <a:gd name="connsiteX4" fmla="*/ 7315 w 805510"/>
                        <a:gd name="connsiteY4" fmla="*/ 1417053 h 1417053"/>
                        <a:gd name="connsiteX5" fmla="*/ 0 w 805510"/>
                        <a:gd name="connsiteY5" fmla="*/ 1414920 h 1417053"/>
                        <a:gd name="connsiteX6" fmla="*/ 3696 w 805510"/>
                        <a:gd name="connsiteY6" fmla="*/ 1389316 h 1417053"/>
                        <a:gd name="connsiteX7" fmla="*/ 29299 w 805510"/>
                        <a:gd name="connsiteY7" fmla="*/ 1262596 h 1417053"/>
                        <a:gd name="connsiteX8" fmla="*/ 197282 w 805510"/>
                        <a:gd name="connsiteY8" fmla="*/ 830047 h 1417053"/>
                        <a:gd name="connsiteX9" fmla="*/ 532600 w 805510"/>
                        <a:gd name="connsiteY9" fmla="*/ 311468 h 1417053"/>
                        <a:gd name="connsiteX10" fmla="*/ 799909 w 805510"/>
                        <a:gd name="connsiteY10" fmla="*/ 0 h 1417053"/>
                        <a:gd name="connsiteX11" fmla="*/ 805510 w 805510"/>
                        <a:gd name="connsiteY11" fmla="*/ 5182 h 1417053"/>
                        <a:gd name="connsiteX12" fmla="*/ 805510 w 805510"/>
                        <a:gd name="connsiteY12" fmla="*/ 5182 h 14170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805510" h="1417053">
                          <a:moveTo>
                            <a:pt x="805510" y="5182"/>
                          </a:moveTo>
                          <a:cubicBezTo>
                            <a:pt x="718376" y="109500"/>
                            <a:pt x="638861" y="220332"/>
                            <a:pt x="563728" y="333489"/>
                          </a:cubicBezTo>
                          <a:cubicBezTo>
                            <a:pt x="451904" y="503072"/>
                            <a:pt x="348691" y="678980"/>
                            <a:pt x="264681" y="863994"/>
                          </a:cubicBezTo>
                          <a:cubicBezTo>
                            <a:pt x="237096" y="924382"/>
                            <a:pt x="207493" y="987590"/>
                            <a:pt x="178994" y="1047331"/>
                          </a:cubicBezTo>
                          <a:cubicBezTo>
                            <a:pt x="119672" y="1170089"/>
                            <a:pt x="66142" y="1293457"/>
                            <a:pt x="7315" y="1417053"/>
                          </a:cubicBezTo>
                          <a:cubicBezTo>
                            <a:pt x="7315" y="1417053"/>
                            <a:pt x="0" y="1414920"/>
                            <a:pt x="0" y="1414920"/>
                          </a:cubicBezTo>
                          <a:cubicBezTo>
                            <a:pt x="1067" y="1406347"/>
                            <a:pt x="2476" y="1397851"/>
                            <a:pt x="3696" y="1389316"/>
                          </a:cubicBezTo>
                          <a:cubicBezTo>
                            <a:pt x="10173" y="1346797"/>
                            <a:pt x="19164" y="1304277"/>
                            <a:pt x="29299" y="1262596"/>
                          </a:cubicBezTo>
                          <a:cubicBezTo>
                            <a:pt x="67437" y="1112406"/>
                            <a:pt x="122720" y="965987"/>
                            <a:pt x="197282" y="830047"/>
                          </a:cubicBezTo>
                          <a:cubicBezTo>
                            <a:pt x="298132" y="650291"/>
                            <a:pt x="407403" y="475221"/>
                            <a:pt x="532600" y="311468"/>
                          </a:cubicBezTo>
                          <a:cubicBezTo>
                            <a:pt x="615887" y="202768"/>
                            <a:pt x="703288" y="97193"/>
                            <a:pt x="799909" y="0"/>
                          </a:cubicBezTo>
                          <a:cubicBezTo>
                            <a:pt x="799986" y="-38"/>
                            <a:pt x="805510" y="5182"/>
                            <a:pt x="805510" y="5182"/>
                          </a:cubicBezTo>
                          <a:lnTo>
                            <a:pt x="805510" y="5182"/>
                          </a:lnTo>
                          <a:close/>
                        </a:path>
                      </a:pathLst>
                    </a:custGeom>
                    <a:solidFill>
                      <a:srgbClr val="4C6B31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259" name="图形 2">
                      <a:extLst>
                        <a:ext uri="{FF2B5EF4-FFF2-40B4-BE49-F238E27FC236}">
                          <a16:creationId xmlns:a16="http://schemas.microsoft.com/office/drawing/2014/main" id="{B071FD5A-12CA-AE65-5658-414585D9139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878668" y="4640507"/>
                      <a:ext cx="706068" cy="660084"/>
                      <a:chOff x="3878668" y="4640507"/>
                      <a:chExt cx="706068" cy="660084"/>
                    </a:xfrm>
                  </p:grpSpPr>
                  <p:sp>
                    <p:nvSpPr>
                      <p:cNvPr id="260" name="任意多边形: 形状 259">
                        <a:extLst>
                          <a:ext uri="{FF2B5EF4-FFF2-40B4-BE49-F238E27FC236}">
                            <a16:creationId xmlns:a16="http://schemas.microsoft.com/office/drawing/2014/main" id="{42AD9903-3C71-D966-C476-8DC2F7BA934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951402" y="5123989"/>
                        <a:ext cx="167786" cy="161218"/>
                      </a:xfrm>
                      <a:custGeom>
                        <a:avLst/>
                        <a:gdLst>
                          <a:gd name="connsiteX0" fmla="*/ 156844 w 167786"/>
                          <a:gd name="connsiteY0" fmla="*/ 133049 h 161218"/>
                          <a:gd name="connsiteX1" fmla="*/ 32600 w 167786"/>
                          <a:gd name="connsiteY1" fmla="*/ 143069 h 161218"/>
                          <a:gd name="connsiteX2" fmla="*/ 14845 w 167786"/>
                          <a:gd name="connsiteY2" fmla="*/ 19701 h 161218"/>
                          <a:gd name="connsiteX3" fmla="*/ 126707 w 167786"/>
                          <a:gd name="connsiteY3" fmla="*/ 25187 h 161218"/>
                          <a:gd name="connsiteX4" fmla="*/ 156844 w 167786"/>
                          <a:gd name="connsiteY4" fmla="*/ 133049 h 16121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7786" h="161218">
                            <a:moveTo>
                              <a:pt x="156844" y="133049"/>
                            </a:moveTo>
                            <a:cubicBezTo>
                              <a:pt x="134289" y="161319"/>
                              <a:pt x="71843" y="174387"/>
                              <a:pt x="32600" y="143069"/>
                            </a:cubicBezTo>
                            <a:cubicBezTo>
                              <a:pt x="-6605" y="111789"/>
                              <a:pt x="-7748" y="47971"/>
                              <a:pt x="14845" y="19701"/>
                            </a:cubicBezTo>
                            <a:cubicBezTo>
                              <a:pt x="37401" y="-8569"/>
                              <a:pt x="87502" y="-6131"/>
                              <a:pt x="126707" y="25187"/>
                            </a:cubicBezTo>
                            <a:cubicBezTo>
                              <a:pt x="165912" y="56467"/>
                              <a:pt x="179437" y="104778"/>
                              <a:pt x="156844" y="133049"/>
                            </a:cubicBezTo>
                            <a:close/>
                          </a:path>
                        </a:pathLst>
                      </a:custGeom>
                      <a:solidFill>
                        <a:srgbClr val="629F42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grpSp>
                    <p:nvGrpSpPr>
                      <p:cNvPr id="261" name="图形 2">
                        <a:extLst>
                          <a:ext uri="{FF2B5EF4-FFF2-40B4-BE49-F238E27FC236}">
                            <a16:creationId xmlns:a16="http://schemas.microsoft.com/office/drawing/2014/main" id="{82C147F4-60CA-354F-2C75-9958555101D3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878668" y="4640507"/>
                        <a:ext cx="706068" cy="660084"/>
                        <a:chOff x="3878668" y="4640507"/>
                        <a:chExt cx="706068" cy="660084"/>
                      </a:xfrm>
                    </p:grpSpPr>
                    <p:grpSp>
                      <p:nvGrpSpPr>
                        <p:cNvPr id="262" name="图形 2">
                          <a:extLst>
                            <a:ext uri="{FF2B5EF4-FFF2-40B4-BE49-F238E27FC236}">
                              <a16:creationId xmlns:a16="http://schemas.microsoft.com/office/drawing/2014/main" id="{0B4380B5-76F8-90DD-1848-0AD8E3C5C85E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4186016" y="4867648"/>
                          <a:ext cx="390537" cy="318497"/>
                          <a:chOff x="4186016" y="4867648"/>
                          <a:chExt cx="390537" cy="318497"/>
                        </a:xfrm>
                      </p:grpSpPr>
                      <p:sp>
                        <p:nvSpPr>
                          <p:cNvPr id="263" name="任意多边形: 形状 262">
                            <a:extLst>
                              <a:ext uri="{FF2B5EF4-FFF2-40B4-BE49-F238E27FC236}">
                                <a16:creationId xmlns:a16="http://schemas.microsoft.com/office/drawing/2014/main" id="{1A67E48F-4265-6F2D-E8A9-480A908EB67B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186016" y="4867648"/>
                            <a:ext cx="390537" cy="318459"/>
                          </a:xfrm>
                          <a:custGeom>
                            <a:avLst/>
                            <a:gdLst>
                              <a:gd name="connsiteX0" fmla="*/ 364800 w 390537"/>
                              <a:gd name="connsiteY0" fmla="*/ 222854 h 318459"/>
                              <a:gd name="connsiteX1" fmla="*/ 304678 w 390537"/>
                              <a:gd name="connsiteY1" fmla="*/ 248610 h 318459"/>
                              <a:gd name="connsiteX2" fmla="*/ 260139 w 390537"/>
                              <a:gd name="connsiteY2" fmla="*/ 263164 h 318459"/>
                              <a:gd name="connsiteX3" fmla="*/ 80536 w 390537"/>
                              <a:gd name="connsiteY3" fmla="*/ 313037 h 318459"/>
                              <a:gd name="connsiteX4" fmla="*/ 41826 w 390537"/>
                              <a:gd name="connsiteY4" fmla="*/ 318218 h 318459"/>
                              <a:gd name="connsiteX5" fmla="*/ 1021 w 390537"/>
                              <a:gd name="connsiteY5" fmla="*/ 260420 h 318459"/>
                              <a:gd name="connsiteX6" fmla="*/ 46855 w 390537"/>
                              <a:gd name="connsiteY6" fmla="*/ 195193 h 318459"/>
                              <a:gd name="connsiteX7" fmla="*/ 109606 w 390537"/>
                              <a:gd name="connsiteY7" fmla="*/ 132481 h 318459"/>
                              <a:gd name="connsiteX8" fmla="*/ 246118 w 390537"/>
                              <a:gd name="connsiteY8" fmla="*/ 14218 h 318459"/>
                              <a:gd name="connsiteX9" fmla="*/ 360685 w 390537"/>
                              <a:gd name="connsiteY9" fmla="*/ 41879 h 318459"/>
                              <a:gd name="connsiteX10" fmla="*/ 375011 w 390537"/>
                              <a:gd name="connsiteY10" fmla="*/ 76550 h 318459"/>
                              <a:gd name="connsiteX11" fmla="*/ 386745 w 390537"/>
                              <a:gd name="connsiteY11" fmla="*/ 188297 h 318459"/>
                              <a:gd name="connsiteX12" fmla="*/ 364800 w 390537"/>
                              <a:gd name="connsiteY12" fmla="*/ 222854 h 318459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</a:cxnLst>
                            <a:rect l="l" t="t" r="r" b="b"/>
                            <a:pathLst>
                              <a:path w="390537" h="318459">
                                <a:moveTo>
                                  <a:pt x="364800" y="222854"/>
                                </a:moveTo>
                                <a:cubicBezTo>
                                  <a:pt x="348684" y="235427"/>
                                  <a:pt x="326738" y="240875"/>
                                  <a:pt x="304678" y="248610"/>
                                </a:cubicBezTo>
                                <a:cubicBezTo>
                                  <a:pt x="289857" y="253791"/>
                                  <a:pt x="274998" y="258554"/>
                                  <a:pt x="260139" y="263164"/>
                                </a:cubicBezTo>
                                <a:cubicBezTo>
                                  <a:pt x="200398" y="281719"/>
                                  <a:pt x="140467" y="298368"/>
                                  <a:pt x="80536" y="313037"/>
                                </a:cubicBezTo>
                                <a:cubicBezTo>
                                  <a:pt x="67505" y="316237"/>
                                  <a:pt x="54170" y="319361"/>
                                  <a:pt x="41826" y="318218"/>
                                </a:cubicBezTo>
                                <a:cubicBezTo>
                                  <a:pt x="13670" y="315627"/>
                                  <a:pt x="-4618" y="289491"/>
                                  <a:pt x="1021" y="260420"/>
                                </a:cubicBezTo>
                                <a:cubicBezTo>
                                  <a:pt x="6088" y="234398"/>
                                  <a:pt x="27653" y="214853"/>
                                  <a:pt x="46855" y="195193"/>
                                </a:cubicBezTo>
                                <a:cubicBezTo>
                                  <a:pt x="67505" y="174048"/>
                                  <a:pt x="88346" y="153055"/>
                                  <a:pt x="109606" y="132481"/>
                                </a:cubicBezTo>
                                <a:cubicBezTo>
                                  <a:pt x="153116" y="90418"/>
                                  <a:pt x="198912" y="51975"/>
                                  <a:pt x="246118" y="14218"/>
                                </a:cubicBezTo>
                                <a:cubicBezTo>
                                  <a:pt x="281742" y="-14319"/>
                                  <a:pt x="337254" y="2750"/>
                                  <a:pt x="360685" y="41879"/>
                                </a:cubicBezTo>
                                <a:cubicBezTo>
                                  <a:pt x="367124" y="52623"/>
                                  <a:pt x="371201" y="64587"/>
                                  <a:pt x="375011" y="76550"/>
                                </a:cubicBezTo>
                                <a:cubicBezTo>
                                  <a:pt x="386555" y="112707"/>
                                  <a:pt x="396118" y="151493"/>
                                  <a:pt x="386745" y="188297"/>
                                </a:cubicBezTo>
                                <a:cubicBezTo>
                                  <a:pt x="382745" y="204185"/>
                                  <a:pt x="374934" y="214967"/>
                                  <a:pt x="364800" y="222854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7E6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64" name="任意多边形: 形状 263">
                            <a:extLst>
                              <a:ext uri="{FF2B5EF4-FFF2-40B4-BE49-F238E27FC236}">
                                <a16:creationId xmlns:a16="http://schemas.microsoft.com/office/drawing/2014/main" id="{B10F52DC-D5BC-3E5B-85D9-ED9705CED8EE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186054" y="4878257"/>
                            <a:ext cx="354129" cy="307888"/>
                          </a:xfrm>
                          <a:custGeom>
                            <a:avLst/>
                            <a:gdLst>
                              <a:gd name="connsiteX0" fmla="*/ 305783 w 354129"/>
                              <a:gd name="connsiteY0" fmla="*/ 241696 h 307888"/>
                              <a:gd name="connsiteX1" fmla="*/ 80536 w 354129"/>
                              <a:gd name="connsiteY1" fmla="*/ 302466 h 307888"/>
                              <a:gd name="connsiteX2" fmla="*/ 41826 w 354129"/>
                              <a:gd name="connsiteY2" fmla="*/ 307647 h 307888"/>
                              <a:gd name="connsiteX3" fmla="*/ 1021 w 354129"/>
                              <a:gd name="connsiteY3" fmla="*/ 249849 h 307888"/>
                              <a:gd name="connsiteX4" fmla="*/ 46855 w 354129"/>
                              <a:gd name="connsiteY4" fmla="*/ 184622 h 307888"/>
                              <a:gd name="connsiteX5" fmla="*/ 109606 w 354129"/>
                              <a:gd name="connsiteY5" fmla="*/ 121910 h 307888"/>
                              <a:gd name="connsiteX6" fmla="*/ 185844 w 354129"/>
                              <a:gd name="connsiteY6" fmla="*/ 52149 h 307888"/>
                              <a:gd name="connsiteX7" fmla="*/ 224973 w 354129"/>
                              <a:gd name="connsiteY7" fmla="*/ 19688 h 307888"/>
                              <a:gd name="connsiteX8" fmla="*/ 251109 w 354129"/>
                              <a:gd name="connsiteY8" fmla="*/ 142 h 307888"/>
                              <a:gd name="connsiteX9" fmla="*/ 251109 w 354129"/>
                              <a:gd name="connsiteY9" fmla="*/ 56797 h 307888"/>
                              <a:gd name="connsiteX10" fmla="*/ 252024 w 354129"/>
                              <a:gd name="connsiteY10" fmla="*/ 75085 h 307888"/>
                              <a:gd name="connsiteX11" fmla="*/ 263835 w 354129"/>
                              <a:gd name="connsiteY11" fmla="*/ 71504 h 307888"/>
                              <a:gd name="connsiteX12" fmla="*/ 294200 w 354129"/>
                              <a:gd name="connsiteY12" fmla="*/ 49482 h 307888"/>
                              <a:gd name="connsiteX13" fmla="*/ 330243 w 354129"/>
                              <a:gd name="connsiteY13" fmla="*/ 48072 h 307888"/>
                              <a:gd name="connsiteX14" fmla="*/ 333329 w 354129"/>
                              <a:gd name="connsiteY14" fmla="*/ 51006 h 307888"/>
                              <a:gd name="connsiteX15" fmla="*/ 333177 w 354129"/>
                              <a:gd name="connsiteY15" fmla="*/ 55311 h 307888"/>
                              <a:gd name="connsiteX16" fmla="*/ 293705 w 354129"/>
                              <a:gd name="connsiteY16" fmla="*/ 79924 h 307888"/>
                              <a:gd name="connsiteX17" fmla="*/ 294772 w 354129"/>
                              <a:gd name="connsiteY17" fmla="*/ 92878 h 307888"/>
                              <a:gd name="connsiteX18" fmla="*/ 312755 w 354129"/>
                              <a:gd name="connsiteY18" fmla="*/ 88077 h 307888"/>
                              <a:gd name="connsiteX19" fmla="*/ 315079 w 354129"/>
                              <a:gd name="connsiteY19" fmla="*/ 109223 h 307888"/>
                              <a:gd name="connsiteX20" fmla="*/ 281475 w 354129"/>
                              <a:gd name="connsiteY20" fmla="*/ 120843 h 307888"/>
                              <a:gd name="connsiteX21" fmla="*/ 282428 w 354129"/>
                              <a:gd name="connsiteY21" fmla="*/ 147094 h 307888"/>
                              <a:gd name="connsiteX22" fmla="*/ 307155 w 354129"/>
                              <a:gd name="connsiteY22" fmla="*/ 137302 h 307888"/>
                              <a:gd name="connsiteX23" fmla="*/ 313593 w 354129"/>
                              <a:gd name="connsiteY23" fmla="*/ 137645 h 307888"/>
                              <a:gd name="connsiteX24" fmla="*/ 318318 w 354129"/>
                              <a:gd name="connsiteY24" fmla="*/ 148313 h 307888"/>
                              <a:gd name="connsiteX25" fmla="*/ 311917 w 354129"/>
                              <a:gd name="connsiteY25" fmla="*/ 158981 h 307888"/>
                              <a:gd name="connsiteX26" fmla="*/ 307078 w 354129"/>
                              <a:gd name="connsiteY26" fmla="*/ 166144 h 307888"/>
                              <a:gd name="connsiteX27" fmla="*/ 311117 w 354129"/>
                              <a:gd name="connsiteY27" fmla="*/ 174564 h 307888"/>
                              <a:gd name="connsiteX28" fmla="*/ 328148 w 354129"/>
                              <a:gd name="connsiteY28" fmla="*/ 167173 h 307888"/>
                              <a:gd name="connsiteX29" fmla="*/ 346931 w 354129"/>
                              <a:gd name="connsiteY29" fmla="*/ 168087 h 307888"/>
                              <a:gd name="connsiteX30" fmla="*/ 344721 w 354129"/>
                              <a:gd name="connsiteY30" fmla="*/ 203101 h 307888"/>
                              <a:gd name="connsiteX31" fmla="*/ 325557 w 354129"/>
                              <a:gd name="connsiteY31" fmla="*/ 212055 h 307888"/>
                              <a:gd name="connsiteX32" fmla="*/ 325747 w 354129"/>
                              <a:gd name="connsiteY32" fmla="*/ 229428 h 307888"/>
                              <a:gd name="connsiteX33" fmla="*/ 312793 w 354129"/>
                              <a:gd name="connsiteY33" fmla="*/ 239525 h 307888"/>
                              <a:gd name="connsiteX34" fmla="*/ 305783 w 354129"/>
                              <a:gd name="connsiteY34" fmla="*/ 241696 h 30788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  <a:cxn ang="0">
                                <a:pos x="connsiteX29" y="connsiteY29"/>
                              </a:cxn>
                              <a:cxn ang="0">
                                <a:pos x="connsiteX30" y="connsiteY30"/>
                              </a:cxn>
                              <a:cxn ang="0">
                                <a:pos x="connsiteX31" y="connsiteY31"/>
                              </a:cxn>
                              <a:cxn ang="0">
                                <a:pos x="connsiteX32" y="connsiteY32"/>
                              </a:cxn>
                              <a:cxn ang="0">
                                <a:pos x="connsiteX33" y="connsiteY33"/>
                              </a:cxn>
                              <a:cxn ang="0">
                                <a:pos x="connsiteX34" y="connsiteY34"/>
                              </a:cxn>
                            </a:cxnLst>
                            <a:rect l="l" t="t" r="r" b="b"/>
                            <a:pathLst>
                              <a:path w="354129" h="307888">
                                <a:moveTo>
                                  <a:pt x="305783" y="241696"/>
                                </a:moveTo>
                                <a:cubicBezTo>
                                  <a:pt x="232288" y="264137"/>
                                  <a:pt x="155631" y="284026"/>
                                  <a:pt x="80536" y="302466"/>
                                </a:cubicBezTo>
                                <a:cubicBezTo>
                                  <a:pt x="67505" y="305666"/>
                                  <a:pt x="54170" y="308791"/>
                                  <a:pt x="41826" y="307647"/>
                                </a:cubicBezTo>
                                <a:cubicBezTo>
                                  <a:pt x="13670" y="305056"/>
                                  <a:pt x="-4618" y="278920"/>
                                  <a:pt x="1021" y="249849"/>
                                </a:cubicBezTo>
                                <a:cubicBezTo>
                                  <a:pt x="6088" y="223827"/>
                                  <a:pt x="27653" y="204282"/>
                                  <a:pt x="46855" y="184622"/>
                                </a:cubicBezTo>
                                <a:cubicBezTo>
                                  <a:pt x="67505" y="163477"/>
                                  <a:pt x="88346" y="142484"/>
                                  <a:pt x="109606" y="121910"/>
                                </a:cubicBezTo>
                                <a:cubicBezTo>
                                  <a:pt x="134371" y="97945"/>
                                  <a:pt x="159669" y="74551"/>
                                  <a:pt x="185844" y="52149"/>
                                </a:cubicBezTo>
                                <a:cubicBezTo>
                                  <a:pt x="198493" y="41328"/>
                                  <a:pt x="213543" y="31689"/>
                                  <a:pt x="224973" y="19688"/>
                                </a:cubicBezTo>
                                <a:cubicBezTo>
                                  <a:pt x="233507" y="10772"/>
                                  <a:pt x="235031" y="-1458"/>
                                  <a:pt x="251109" y="142"/>
                                </a:cubicBezTo>
                                <a:cubicBezTo>
                                  <a:pt x="287152" y="3762"/>
                                  <a:pt x="259301" y="41214"/>
                                  <a:pt x="251109" y="56797"/>
                                </a:cubicBezTo>
                                <a:cubicBezTo>
                                  <a:pt x="247909" y="62893"/>
                                  <a:pt x="245699" y="72342"/>
                                  <a:pt x="252024" y="75085"/>
                                </a:cubicBezTo>
                                <a:cubicBezTo>
                                  <a:pt x="255986" y="76800"/>
                                  <a:pt x="260406" y="74132"/>
                                  <a:pt x="263835" y="71504"/>
                                </a:cubicBezTo>
                                <a:cubicBezTo>
                                  <a:pt x="273741" y="63845"/>
                                  <a:pt x="282999" y="55082"/>
                                  <a:pt x="294200" y="49482"/>
                                </a:cubicBezTo>
                                <a:cubicBezTo>
                                  <a:pt x="305402" y="43881"/>
                                  <a:pt x="319385" y="41862"/>
                                  <a:pt x="330243" y="48072"/>
                                </a:cubicBezTo>
                                <a:cubicBezTo>
                                  <a:pt x="331501" y="48796"/>
                                  <a:pt x="332758" y="49672"/>
                                  <a:pt x="333329" y="51006"/>
                                </a:cubicBezTo>
                                <a:cubicBezTo>
                                  <a:pt x="333901" y="52377"/>
                                  <a:pt x="333634" y="53940"/>
                                  <a:pt x="333177" y="55311"/>
                                </a:cubicBezTo>
                                <a:cubicBezTo>
                                  <a:pt x="326890" y="74399"/>
                                  <a:pt x="304335" y="68227"/>
                                  <a:pt x="293705" y="79924"/>
                                </a:cubicBezTo>
                                <a:cubicBezTo>
                                  <a:pt x="290314" y="83657"/>
                                  <a:pt x="290238" y="90706"/>
                                  <a:pt x="294772" y="92878"/>
                                </a:cubicBezTo>
                                <a:cubicBezTo>
                                  <a:pt x="300525" y="95659"/>
                                  <a:pt x="306354" y="88687"/>
                                  <a:pt x="312755" y="88077"/>
                                </a:cubicBezTo>
                                <a:cubicBezTo>
                                  <a:pt x="327538" y="86705"/>
                                  <a:pt x="321937" y="103812"/>
                                  <a:pt x="315079" y="109223"/>
                                </a:cubicBezTo>
                                <a:cubicBezTo>
                                  <a:pt x="306393" y="116119"/>
                                  <a:pt x="291724" y="117185"/>
                                  <a:pt x="281475" y="120843"/>
                                </a:cubicBezTo>
                                <a:cubicBezTo>
                                  <a:pt x="262501" y="127587"/>
                                  <a:pt x="255377" y="154180"/>
                                  <a:pt x="282428" y="147094"/>
                                </a:cubicBezTo>
                                <a:cubicBezTo>
                                  <a:pt x="291038" y="144846"/>
                                  <a:pt x="298430" y="138940"/>
                                  <a:pt x="307155" y="137302"/>
                                </a:cubicBezTo>
                                <a:cubicBezTo>
                                  <a:pt x="309288" y="136921"/>
                                  <a:pt x="311574" y="136807"/>
                                  <a:pt x="313593" y="137645"/>
                                </a:cubicBezTo>
                                <a:cubicBezTo>
                                  <a:pt x="317480" y="139283"/>
                                  <a:pt x="319156" y="144160"/>
                                  <a:pt x="318318" y="148313"/>
                                </a:cubicBezTo>
                                <a:cubicBezTo>
                                  <a:pt x="317480" y="152466"/>
                                  <a:pt x="314775" y="155933"/>
                                  <a:pt x="311917" y="158981"/>
                                </a:cubicBezTo>
                                <a:cubicBezTo>
                                  <a:pt x="309936" y="161115"/>
                                  <a:pt x="307726" y="163286"/>
                                  <a:pt x="307078" y="166144"/>
                                </a:cubicBezTo>
                                <a:cubicBezTo>
                                  <a:pt x="306354" y="169420"/>
                                  <a:pt x="308107" y="173078"/>
                                  <a:pt x="311117" y="174564"/>
                                </a:cubicBezTo>
                                <a:cubicBezTo>
                                  <a:pt x="317594" y="177726"/>
                                  <a:pt x="323042" y="169687"/>
                                  <a:pt x="328148" y="167173"/>
                                </a:cubicBezTo>
                                <a:cubicBezTo>
                                  <a:pt x="334053" y="164239"/>
                                  <a:pt x="341635" y="164163"/>
                                  <a:pt x="346931" y="168087"/>
                                </a:cubicBezTo>
                                <a:cubicBezTo>
                                  <a:pt x="357104" y="175631"/>
                                  <a:pt x="356608" y="197576"/>
                                  <a:pt x="344721" y="203101"/>
                                </a:cubicBezTo>
                                <a:cubicBezTo>
                                  <a:pt x="338130" y="206187"/>
                                  <a:pt x="328567" y="205387"/>
                                  <a:pt x="325557" y="212055"/>
                                </a:cubicBezTo>
                                <a:cubicBezTo>
                                  <a:pt x="323157" y="217388"/>
                                  <a:pt x="327233" y="223751"/>
                                  <a:pt x="325747" y="229428"/>
                                </a:cubicBezTo>
                                <a:cubicBezTo>
                                  <a:pt x="324300" y="234953"/>
                                  <a:pt x="318280" y="237810"/>
                                  <a:pt x="312793" y="239525"/>
                                </a:cubicBezTo>
                                <a:cubicBezTo>
                                  <a:pt x="310546" y="240248"/>
                                  <a:pt x="308183" y="240972"/>
                                  <a:pt x="305783" y="241696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D582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265" name="图形 2">
                          <a:extLst>
                            <a:ext uri="{FF2B5EF4-FFF2-40B4-BE49-F238E27FC236}">
                              <a16:creationId xmlns:a16="http://schemas.microsoft.com/office/drawing/2014/main" id="{5A00E56E-5DC7-DA79-A637-41DD4F630469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4028925" y="4640507"/>
                          <a:ext cx="244730" cy="435230"/>
                          <a:chOff x="4028925" y="4640507"/>
                          <a:chExt cx="244730" cy="435230"/>
                        </a:xfrm>
                      </p:grpSpPr>
                      <p:sp>
                        <p:nvSpPr>
                          <p:cNvPr id="266" name="任意多边形: 形状 265">
                            <a:extLst>
                              <a:ext uri="{FF2B5EF4-FFF2-40B4-BE49-F238E27FC236}">
                                <a16:creationId xmlns:a16="http://schemas.microsoft.com/office/drawing/2014/main" id="{5B727DE0-F723-3721-4870-97FF76CB34E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033321" y="4640507"/>
                            <a:ext cx="240333" cy="435230"/>
                          </a:xfrm>
                          <a:custGeom>
                            <a:avLst/>
                            <a:gdLst>
                              <a:gd name="connsiteX0" fmla="*/ 240012 w 240333"/>
                              <a:gd name="connsiteY0" fmla="*/ 94104 h 435230"/>
                              <a:gd name="connsiteX1" fmla="*/ 229344 w 240333"/>
                              <a:gd name="connsiteY1" fmla="*/ 158607 h 435230"/>
                              <a:gd name="connsiteX2" fmla="*/ 217610 w 240333"/>
                              <a:gd name="connsiteY2" fmla="*/ 203946 h 435230"/>
                              <a:gd name="connsiteX3" fmla="*/ 162898 w 240333"/>
                              <a:gd name="connsiteY3" fmla="*/ 382140 h 435230"/>
                              <a:gd name="connsiteX4" fmla="*/ 146439 w 240333"/>
                              <a:gd name="connsiteY4" fmla="*/ 417534 h 435230"/>
                              <a:gd name="connsiteX5" fmla="*/ 75763 w 240333"/>
                              <a:gd name="connsiteY5" fmla="*/ 420773 h 435230"/>
                              <a:gd name="connsiteX6" fmla="*/ 45512 w 240333"/>
                              <a:gd name="connsiteY6" fmla="*/ 347049 h 435230"/>
                              <a:gd name="connsiteX7" fmla="*/ 26462 w 240333"/>
                              <a:gd name="connsiteY7" fmla="*/ 260372 h 435230"/>
                              <a:gd name="connsiteX8" fmla="*/ 363 w 240333"/>
                              <a:gd name="connsiteY8" fmla="*/ 81645 h 435230"/>
                              <a:gd name="connsiteX9" fmla="*/ 85365 w 240333"/>
                              <a:gd name="connsiteY9" fmla="*/ 34 h 435230"/>
                              <a:gd name="connsiteX10" fmla="*/ 122284 w 240333"/>
                              <a:gd name="connsiteY10" fmla="*/ 6626 h 435230"/>
                              <a:gd name="connsiteX11" fmla="*/ 222753 w 240333"/>
                              <a:gd name="connsiteY11" fmla="*/ 56918 h 435230"/>
                              <a:gd name="connsiteX12" fmla="*/ 240012 w 240333"/>
                              <a:gd name="connsiteY12" fmla="*/ 94104 h 43523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</a:cxnLst>
                            <a:rect l="l" t="t" r="r" b="b"/>
                            <a:pathLst>
                              <a:path w="240333" h="435230">
                                <a:moveTo>
                                  <a:pt x="240012" y="94104"/>
                                </a:moveTo>
                                <a:cubicBezTo>
                                  <a:pt x="241956" y="114449"/>
                                  <a:pt x="234679" y="135861"/>
                                  <a:pt x="229344" y="158607"/>
                                </a:cubicBezTo>
                                <a:cubicBezTo>
                                  <a:pt x="225763" y="173885"/>
                                  <a:pt x="221724" y="188972"/>
                                  <a:pt x="217610" y="203946"/>
                                </a:cubicBezTo>
                                <a:cubicBezTo>
                                  <a:pt x="201074" y="264258"/>
                                  <a:pt x="182824" y="323732"/>
                                  <a:pt x="162898" y="382140"/>
                                </a:cubicBezTo>
                                <a:cubicBezTo>
                                  <a:pt x="158555" y="394827"/>
                                  <a:pt x="154021" y="407781"/>
                                  <a:pt x="146439" y="417534"/>
                                </a:cubicBezTo>
                                <a:cubicBezTo>
                                  <a:pt x="129103" y="439861"/>
                                  <a:pt x="97214" y="441195"/>
                                  <a:pt x="75763" y="420773"/>
                                </a:cubicBezTo>
                                <a:cubicBezTo>
                                  <a:pt x="56561" y="402485"/>
                                  <a:pt x="51722" y="373757"/>
                                  <a:pt x="45512" y="347049"/>
                                </a:cubicBezTo>
                                <a:cubicBezTo>
                                  <a:pt x="38806" y="318246"/>
                                  <a:pt x="32367" y="289404"/>
                                  <a:pt x="26462" y="260372"/>
                                </a:cubicBezTo>
                                <a:cubicBezTo>
                                  <a:pt x="14460" y="201050"/>
                                  <a:pt x="6764" y="141766"/>
                                  <a:pt x="363" y="81645"/>
                                </a:cubicBezTo>
                                <a:cubicBezTo>
                                  <a:pt x="-4475" y="36268"/>
                                  <a:pt x="39797" y="-1299"/>
                                  <a:pt x="85365" y="34"/>
                                </a:cubicBezTo>
                                <a:cubicBezTo>
                                  <a:pt x="97899" y="415"/>
                                  <a:pt x="110168" y="3425"/>
                                  <a:pt x="122284" y="6626"/>
                                </a:cubicBezTo>
                                <a:cubicBezTo>
                                  <a:pt x="158974" y="16379"/>
                                  <a:pt x="196807" y="29219"/>
                                  <a:pt x="222753" y="56918"/>
                                </a:cubicBezTo>
                                <a:cubicBezTo>
                                  <a:pt x="233955" y="68919"/>
                                  <a:pt x="238831" y="81302"/>
                                  <a:pt x="240012" y="94104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7E6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67" name="任意多边形: 形状 266">
                            <a:extLst>
                              <a:ext uri="{FF2B5EF4-FFF2-40B4-BE49-F238E27FC236}">
                                <a16:creationId xmlns:a16="http://schemas.microsoft.com/office/drawing/2014/main" id="{44F058D4-9498-B8D6-BD47-9BC11683258E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028925" y="4674155"/>
                            <a:ext cx="240807" cy="401582"/>
                          </a:xfrm>
                          <a:custGeom>
                            <a:avLst/>
                            <a:gdLst>
                              <a:gd name="connsiteX0" fmla="*/ 237437 w 240807"/>
                              <a:gd name="connsiteY0" fmla="*/ 125988 h 401582"/>
                              <a:gd name="connsiteX1" fmla="*/ 167256 w 240807"/>
                              <a:gd name="connsiteY1" fmla="*/ 348492 h 401582"/>
                              <a:gd name="connsiteX2" fmla="*/ 150797 w 240807"/>
                              <a:gd name="connsiteY2" fmla="*/ 383886 h 401582"/>
                              <a:gd name="connsiteX3" fmla="*/ 80122 w 240807"/>
                              <a:gd name="connsiteY3" fmla="*/ 387125 h 401582"/>
                              <a:gd name="connsiteX4" fmla="*/ 49870 w 240807"/>
                              <a:gd name="connsiteY4" fmla="*/ 313401 h 401582"/>
                              <a:gd name="connsiteX5" fmla="*/ 30820 w 240807"/>
                              <a:gd name="connsiteY5" fmla="*/ 226724 h 401582"/>
                              <a:gd name="connsiteX6" fmla="*/ 13142 w 240807"/>
                              <a:gd name="connsiteY6" fmla="*/ 124921 h 401582"/>
                              <a:gd name="connsiteX7" fmla="*/ 6856 w 240807"/>
                              <a:gd name="connsiteY7" fmla="*/ 74476 h 401582"/>
                              <a:gd name="connsiteX8" fmla="*/ 4493 w 240807"/>
                              <a:gd name="connsiteY8" fmla="*/ 41939 h 401582"/>
                              <a:gd name="connsiteX9" fmla="*/ 52194 w 240807"/>
                              <a:gd name="connsiteY9" fmla="*/ 72457 h 401582"/>
                              <a:gd name="connsiteX10" fmla="*/ 68082 w 240807"/>
                              <a:gd name="connsiteY10" fmla="*/ 81525 h 401582"/>
                              <a:gd name="connsiteX11" fmla="*/ 71435 w 240807"/>
                              <a:gd name="connsiteY11" fmla="*/ 69637 h 401582"/>
                              <a:gd name="connsiteX12" fmla="*/ 69263 w 240807"/>
                              <a:gd name="connsiteY12" fmla="*/ 32185 h 401582"/>
                              <a:gd name="connsiteX13" fmla="*/ 87513 w 240807"/>
                              <a:gd name="connsiteY13" fmla="*/ 1057 h 401582"/>
                              <a:gd name="connsiteX14" fmla="*/ 91666 w 240807"/>
                              <a:gd name="connsiteY14" fmla="*/ 67 h 401582"/>
                              <a:gd name="connsiteX15" fmla="*/ 95209 w 240807"/>
                              <a:gd name="connsiteY15" fmla="*/ 2505 h 401582"/>
                              <a:gd name="connsiteX16" fmla="*/ 98296 w 240807"/>
                              <a:gd name="connsiteY16" fmla="*/ 31271 h 401582"/>
                              <a:gd name="connsiteX17" fmla="*/ 98753 w 240807"/>
                              <a:gd name="connsiteY17" fmla="*/ 54969 h 401582"/>
                              <a:gd name="connsiteX18" fmla="*/ 108201 w 240807"/>
                              <a:gd name="connsiteY18" fmla="*/ 66361 h 401582"/>
                              <a:gd name="connsiteX19" fmla="*/ 120127 w 240807"/>
                              <a:gd name="connsiteY19" fmla="*/ 59770 h 401582"/>
                              <a:gd name="connsiteX20" fmla="*/ 120432 w 240807"/>
                              <a:gd name="connsiteY20" fmla="*/ 53483 h 401582"/>
                              <a:gd name="connsiteX21" fmla="*/ 133614 w 240807"/>
                              <a:gd name="connsiteY21" fmla="*/ 53178 h 401582"/>
                              <a:gd name="connsiteX22" fmla="*/ 134757 w 240807"/>
                              <a:gd name="connsiteY22" fmla="*/ 69142 h 401582"/>
                              <a:gd name="connsiteX23" fmla="*/ 133081 w 240807"/>
                              <a:gd name="connsiteY23" fmla="*/ 116920 h 401582"/>
                              <a:gd name="connsiteX24" fmla="*/ 152626 w 240807"/>
                              <a:gd name="connsiteY24" fmla="*/ 112767 h 401582"/>
                              <a:gd name="connsiteX25" fmla="*/ 147635 w 240807"/>
                              <a:gd name="connsiteY25" fmla="*/ 85716 h 401582"/>
                              <a:gd name="connsiteX26" fmla="*/ 158684 w 240807"/>
                              <a:gd name="connsiteY26" fmla="*/ 66323 h 401582"/>
                              <a:gd name="connsiteX27" fmla="*/ 162684 w 240807"/>
                              <a:gd name="connsiteY27" fmla="*/ 65675 h 401582"/>
                              <a:gd name="connsiteX28" fmla="*/ 166304 w 240807"/>
                              <a:gd name="connsiteY28" fmla="*/ 75924 h 401582"/>
                              <a:gd name="connsiteX29" fmla="*/ 185392 w 240807"/>
                              <a:gd name="connsiteY29" fmla="*/ 79925 h 401582"/>
                              <a:gd name="connsiteX30" fmla="*/ 197698 w 240807"/>
                              <a:gd name="connsiteY30" fmla="*/ 51654 h 401582"/>
                              <a:gd name="connsiteX31" fmla="*/ 226045 w 240807"/>
                              <a:gd name="connsiteY31" fmla="*/ 72381 h 401582"/>
                              <a:gd name="connsiteX32" fmla="*/ 223264 w 240807"/>
                              <a:gd name="connsiteY32" fmla="*/ 93336 h 401582"/>
                              <a:gd name="connsiteX33" fmla="*/ 238008 w 240807"/>
                              <a:gd name="connsiteY33" fmla="*/ 102518 h 401582"/>
                              <a:gd name="connsiteX34" fmla="*/ 239532 w 240807"/>
                              <a:gd name="connsiteY34" fmla="*/ 118863 h 401582"/>
                              <a:gd name="connsiteX35" fmla="*/ 237437 w 240807"/>
                              <a:gd name="connsiteY35" fmla="*/ 125988 h 40158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  <a:cxn ang="0">
                                <a:pos x="connsiteX29" y="connsiteY29"/>
                              </a:cxn>
                              <a:cxn ang="0">
                                <a:pos x="connsiteX30" y="connsiteY30"/>
                              </a:cxn>
                              <a:cxn ang="0">
                                <a:pos x="connsiteX31" y="connsiteY31"/>
                              </a:cxn>
                              <a:cxn ang="0">
                                <a:pos x="connsiteX32" y="connsiteY32"/>
                              </a:cxn>
                              <a:cxn ang="0">
                                <a:pos x="connsiteX33" y="connsiteY33"/>
                              </a:cxn>
                              <a:cxn ang="0">
                                <a:pos x="connsiteX34" y="connsiteY34"/>
                              </a:cxn>
                              <a:cxn ang="0">
                                <a:pos x="connsiteX35" y="connsiteY35"/>
                              </a:cxn>
                            </a:cxnLst>
                            <a:rect l="l" t="t" r="r" b="b"/>
                            <a:pathLst>
                              <a:path w="240807" h="401582">
                                <a:moveTo>
                                  <a:pt x="237437" y="125988"/>
                                </a:moveTo>
                                <a:cubicBezTo>
                                  <a:pt x="216748" y="200016"/>
                                  <a:pt x="192212" y="275301"/>
                                  <a:pt x="167256" y="348492"/>
                                </a:cubicBezTo>
                                <a:cubicBezTo>
                                  <a:pt x="162913" y="361179"/>
                                  <a:pt x="158379" y="374133"/>
                                  <a:pt x="150797" y="383886"/>
                                </a:cubicBezTo>
                                <a:cubicBezTo>
                                  <a:pt x="133462" y="406213"/>
                                  <a:pt x="101572" y="407547"/>
                                  <a:pt x="80122" y="387125"/>
                                </a:cubicBezTo>
                                <a:cubicBezTo>
                                  <a:pt x="60919" y="368837"/>
                                  <a:pt x="56081" y="340109"/>
                                  <a:pt x="49870" y="313401"/>
                                </a:cubicBezTo>
                                <a:cubicBezTo>
                                  <a:pt x="43165" y="284598"/>
                                  <a:pt x="36726" y="255756"/>
                                  <a:pt x="30820" y="226724"/>
                                </a:cubicBezTo>
                                <a:cubicBezTo>
                                  <a:pt x="23962" y="192967"/>
                                  <a:pt x="17904" y="159020"/>
                                  <a:pt x="13142" y="124921"/>
                                </a:cubicBezTo>
                                <a:cubicBezTo>
                                  <a:pt x="10856" y="108462"/>
                                  <a:pt x="10818" y="90554"/>
                                  <a:pt x="6856" y="74476"/>
                                </a:cubicBezTo>
                                <a:cubicBezTo>
                                  <a:pt x="3922" y="62475"/>
                                  <a:pt x="-5527" y="54626"/>
                                  <a:pt x="4493" y="41939"/>
                                </a:cubicBezTo>
                                <a:cubicBezTo>
                                  <a:pt x="26972" y="13516"/>
                                  <a:pt x="43508" y="57179"/>
                                  <a:pt x="52194" y="72457"/>
                                </a:cubicBezTo>
                                <a:cubicBezTo>
                                  <a:pt x="55585" y="78477"/>
                                  <a:pt x="62367" y="85411"/>
                                  <a:pt x="68082" y="81525"/>
                                </a:cubicBezTo>
                                <a:cubicBezTo>
                                  <a:pt x="71664" y="79086"/>
                                  <a:pt x="71816" y="73943"/>
                                  <a:pt x="71435" y="69637"/>
                                </a:cubicBezTo>
                                <a:cubicBezTo>
                                  <a:pt x="70292" y="57141"/>
                                  <a:pt x="67930" y="44644"/>
                                  <a:pt x="69263" y="32185"/>
                                </a:cubicBezTo>
                                <a:cubicBezTo>
                                  <a:pt x="70559" y="19727"/>
                                  <a:pt x="76388" y="6849"/>
                                  <a:pt x="87513" y="1057"/>
                                </a:cubicBezTo>
                                <a:cubicBezTo>
                                  <a:pt x="88809" y="372"/>
                                  <a:pt x="90218" y="-200"/>
                                  <a:pt x="91666" y="67"/>
                                </a:cubicBezTo>
                                <a:cubicBezTo>
                                  <a:pt x="93114" y="334"/>
                                  <a:pt x="94295" y="1401"/>
                                  <a:pt x="95209" y="2505"/>
                                </a:cubicBezTo>
                                <a:cubicBezTo>
                                  <a:pt x="101496" y="10202"/>
                                  <a:pt x="99782" y="21403"/>
                                  <a:pt x="98296" y="31271"/>
                                </a:cubicBezTo>
                                <a:cubicBezTo>
                                  <a:pt x="97267" y="38129"/>
                                  <a:pt x="97191" y="48263"/>
                                  <a:pt x="98753" y="54969"/>
                                </a:cubicBezTo>
                                <a:cubicBezTo>
                                  <a:pt x="99934" y="59999"/>
                                  <a:pt x="103249" y="64837"/>
                                  <a:pt x="108201" y="66361"/>
                                </a:cubicBezTo>
                                <a:cubicBezTo>
                                  <a:pt x="113117" y="67885"/>
                                  <a:pt x="119403" y="64875"/>
                                  <a:pt x="120127" y="59770"/>
                                </a:cubicBezTo>
                                <a:cubicBezTo>
                                  <a:pt x="120432" y="57674"/>
                                  <a:pt x="119822" y="55503"/>
                                  <a:pt x="120432" y="53483"/>
                                </a:cubicBezTo>
                                <a:cubicBezTo>
                                  <a:pt x="121994" y="48225"/>
                                  <a:pt x="130490" y="48644"/>
                                  <a:pt x="133614" y="53178"/>
                                </a:cubicBezTo>
                                <a:cubicBezTo>
                                  <a:pt x="136700" y="57712"/>
                                  <a:pt x="135938" y="63770"/>
                                  <a:pt x="134757" y="69142"/>
                                </a:cubicBezTo>
                                <a:cubicBezTo>
                                  <a:pt x="131595" y="83963"/>
                                  <a:pt x="116584" y="105337"/>
                                  <a:pt x="133081" y="116920"/>
                                </a:cubicBezTo>
                                <a:cubicBezTo>
                                  <a:pt x="139291" y="121301"/>
                                  <a:pt x="149464" y="119701"/>
                                  <a:pt x="152626" y="112767"/>
                                </a:cubicBezTo>
                                <a:cubicBezTo>
                                  <a:pt x="156512" y="104233"/>
                                  <a:pt x="148702" y="95050"/>
                                  <a:pt x="147635" y="85716"/>
                                </a:cubicBezTo>
                                <a:cubicBezTo>
                                  <a:pt x="146759" y="77829"/>
                                  <a:pt x="151407" y="69599"/>
                                  <a:pt x="158684" y="66323"/>
                                </a:cubicBezTo>
                                <a:cubicBezTo>
                                  <a:pt x="159941" y="65751"/>
                                  <a:pt x="161351" y="65332"/>
                                  <a:pt x="162684" y="65675"/>
                                </a:cubicBezTo>
                                <a:cubicBezTo>
                                  <a:pt x="166457" y="66704"/>
                                  <a:pt x="166037" y="72000"/>
                                  <a:pt x="166304" y="75924"/>
                                </a:cubicBezTo>
                                <a:cubicBezTo>
                                  <a:pt x="167218" y="89259"/>
                                  <a:pt x="179563" y="87545"/>
                                  <a:pt x="185392" y="79925"/>
                                </a:cubicBezTo>
                                <a:cubicBezTo>
                                  <a:pt x="191945" y="71352"/>
                                  <a:pt x="182801" y="57331"/>
                                  <a:pt x="197698" y="51654"/>
                                </a:cubicBezTo>
                                <a:cubicBezTo>
                                  <a:pt x="209548" y="47158"/>
                                  <a:pt x="227759" y="59389"/>
                                  <a:pt x="226045" y="72381"/>
                                </a:cubicBezTo>
                                <a:cubicBezTo>
                                  <a:pt x="225092" y="79620"/>
                                  <a:pt x="219263" y="87240"/>
                                  <a:pt x="223264" y="93336"/>
                                </a:cubicBezTo>
                                <a:cubicBezTo>
                                  <a:pt x="226464" y="98251"/>
                                  <a:pt x="234008" y="98212"/>
                                  <a:pt x="238008" y="102518"/>
                                </a:cubicBezTo>
                                <a:cubicBezTo>
                                  <a:pt x="241894" y="106709"/>
                                  <a:pt x="241056" y="113339"/>
                                  <a:pt x="239532" y="118863"/>
                                </a:cubicBezTo>
                                <a:cubicBezTo>
                                  <a:pt x="238770" y="121225"/>
                                  <a:pt x="238123" y="123625"/>
                                  <a:pt x="237437" y="125988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D582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268" name="图形 2">
                          <a:extLst>
                            <a:ext uri="{FF2B5EF4-FFF2-40B4-BE49-F238E27FC236}">
                              <a16:creationId xmlns:a16="http://schemas.microsoft.com/office/drawing/2014/main" id="{5AEF26BC-F69E-D560-3EC7-1FABC71F18C8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878668" y="4700453"/>
                          <a:ext cx="235041" cy="516284"/>
                          <a:chOff x="3878668" y="4700453"/>
                          <a:chExt cx="235041" cy="516284"/>
                        </a:xfrm>
                      </p:grpSpPr>
                      <p:sp>
                        <p:nvSpPr>
                          <p:cNvPr id="269" name="任意多边形: 形状 268">
                            <a:extLst>
                              <a:ext uri="{FF2B5EF4-FFF2-40B4-BE49-F238E27FC236}">
                                <a16:creationId xmlns:a16="http://schemas.microsoft.com/office/drawing/2014/main" id="{CD242A5A-2393-F96A-7FD1-7E654DED3D1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78668" y="4700453"/>
                            <a:ext cx="235041" cy="516284"/>
                          </a:xfrm>
                          <a:custGeom>
                            <a:avLst/>
                            <a:gdLst>
                              <a:gd name="connsiteX0" fmla="*/ 233846 w 235041"/>
                              <a:gd name="connsiteY0" fmla="*/ 176613 h 516284"/>
                              <a:gd name="connsiteX1" fmla="*/ 234417 w 235041"/>
                              <a:gd name="connsiteY1" fmla="*/ 238602 h 516284"/>
                              <a:gd name="connsiteX2" fmla="*/ 231598 w 235041"/>
                              <a:gd name="connsiteY2" fmla="*/ 282684 h 516284"/>
                              <a:gd name="connsiteX3" fmla="*/ 212700 w 235041"/>
                              <a:gd name="connsiteY3" fmla="*/ 457410 h 516284"/>
                              <a:gd name="connsiteX4" fmla="*/ 203823 w 235041"/>
                              <a:gd name="connsiteY4" fmla="*/ 493072 h 516284"/>
                              <a:gd name="connsiteX5" fmla="*/ 139586 w 235041"/>
                              <a:gd name="connsiteY5" fmla="*/ 508045 h 516284"/>
                              <a:gd name="connsiteX6" fmla="*/ 98857 w 235041"/>
                              <a:gd name="connsiteY6" fmla="*/ 444723 h 516284"/>
                              <a:gd name="connsiteX7" fmla="*/ 66168 w 235041"/>
                              <a:gd name="connsiteY7" fmla="*/ 367456 h 516284"/>
                              <a:gd name="connsiteX8" fmla="*/ 13666 w 235041"/>
                              <a:gd name="connsiteY8" fmla="*/ 216047 h 516284"/>
                              <a:gd name="connsiteX9" fmla="*/ 11075 w 235041"/>
                              <a:gd name="connsiteY9" fmla="*/ 206484 h 516284"/>
                              <a:gd name="connsiteX10" fmla="*/ 26125 w 235041"/>
                              <a:gd name="connsiteY10" fmla="*/ 41091 h 516284"/>
                              <a:gd name="connsiteX11" fmla="*/ 97372 w 235041"/>
                              <a:gd name="connsiteY11" fmla="*/ 19 h 516284"/>
                              <a:gd name="connsiteX12" fmla="*/ 210529 w 235041"/>
                              <a:gd name="connsiteY12" fmla="*/ 81668 h 516284"/>
                              <a:gd name="connsiteX13" fmla="*/ 233846 w 235041"/>
                              <a:gd name="connsiteY13" fmla="*/ 176613 h 51628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</a:cxnLst>
                            <a:rect l="l" t="t" r="r" b="b"/>
                            <a:pathLst>
                              <a:path w="235041" h="516284">
                                <a:moveTo>
                                  <a:pt x="233846" y="176613"/>
                                </a:moveTo>
                                <a:cubicBezTo>
                                  <a:pt x="235370" y="197492"/>
                                  <a:pt x="235294" y="218142"/>
                                  <a:pt x="234417" y="238602"/>
                                </a:cubicBezTo>
                                <a:cubicBezTo>
                                  <a:pt x="233808" y="253384"/>
                                  <a:pt x="232741" y="268091"/>
                                  <a:pt x="231598" y="282684"/>
                                </a:cubicBezTo>
                                <a:cubicBezTo>
                                  <a:pt x="227026" y="341510"/>
                                  <a:pt x="220739" y="399803"/>
                                  <a:pt x="212700" y="457410"/>
                                </a:cubicBezTo>
                                <a:cubicBezTo>
                                  <a:pt x="210948" y="469945"/>
                                  <a:pt x="209043" y="482709"/>
                                  <a:pt x="203823" y="493072"/>
                                </a:cubicBezTo>
                                <a:cubicBezTo>
                                  <a:pt x="191821" y="516732"/>
                                  <a:pt x="162827" y="523361"/>
                                  <a:pt x="139586" y="508045"/>
                                </a:cubicBezTo>
                                <a:cubicBezTo>
                                  <a:pt x="118746" y="494329"/>
                                  <a:pt x="109259" y="468459"/>
                                  <a:pt x="98857" y="444723"/>
                                </a:cubicBezTo>
                                <a:cubicBezTo>
                                  <a:pt x="87656" y="419119"/>
                                  <a:pt x="76645" y="393402"/>
                                  <a:pt x="66168" y="367456"/>
                                </a:cubicBezTo>
                                <a:cubicBezTo>
                                  <a:pt x="46127" y="317926"/>
                                  <a:pt x="27877" y="267482"/>
                                  <a:pt x="13666" y="216047"/>
                                </a:cubicBezTo>
                                <a:cubicBezTo>
                                  <a:pt x="12790" y="212846"/>
                                  <a:pt x="11913" y="209684"/>
                                  <a:pt x="11075" y="206484"/>
                                </a:cubicBezTo>
                                <a:cubicBezTo>
                                  <a:pt x="-3441" y="151772"/>
                                  <a:pt x="-8432" y="90240"/>
                                  <a:pt x="26125" y="41091"/>
                                </a:cubicBezTo>
                                <a:cubicBezTo>
                                  <a:pt x="42469" y="17850"/>
                                  <a:pt x="68949" y="629"/>
                                  <a:pt x="97372" y="19"/>
                                </a:cubicBezTo>
                                <a:cubicBezTo>
                                  <a:pt x="148464" y="-1009"/>
                                  <a:pt x="189536" y="38996"/>
                                  <a:pt x="210529" y="81668"/>
                                </a:cubicBezTo>
                                <a:cubicBezTo>
                                  <a:pt x="225083" y="111195"/>
                                  <a:pt x="231484" y="144457"/>
                                  <a:pt x="233846" y="176613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7E6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70" name="任意多边形: 形状 269">
                            <a:extLst>
                              <a:ext uri="{FF2B5EF4-FFF2-40B4-BE49-F238E27FC236}">
                                <a16:creationId xmlns:a16="http://schemas.microsoft.com/office/drawing/2014/main" id="{BD8CA323-31DA-AD58-EEFC-24BB73A280E0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92372" y="4865395"/>
                            <a:ext cx="220545" cy="351304"/>
                          </a:xfrm>
                          <a:custGeom>
                            <a:avLst/>
                            <a:gdLst>
                              <a:gd name="connsiteX0" fmla="*/ 219875 w 220545"/>
                              <a:gd name="connsiteY0" fmla="*/ 75680 h 351304"/>
                              <a:gd name="connsiteX1" fmla="*/ 199034 w 220545"/>
                              <a:gd name="connsiteY1" fmla="*/ 292431 h 351304"/>
                              <a:gd name="connsiteX2" fmla="*/ 190157 w 220545"/>
                              <a:gd name="connsiteY2" fmla="*/ 328092 h 351304"/>
                              <a:gd name="connsiteX3" fmla="*/ 125920 w 220545"/>
                              <a:gd name="connsiteY3" fmla="*/ 343066 h 351304"/>
                              <a:gd name="connsiteX4" fmla="*/ 85192 w 220545"/>
                              <a:gd name="connsiteY4" fmla="*/ 279743 h 351304"/>
                              <a:gd name="connsiteX5" fmla="*/ 52502 w 220545"/>
                              <a:gd name="connsiteY5" fmla="*/ 202477 h 351304"/>
                              <a:gd name="connsiteX6" fmla="*/ 0 w 220545"/>
                              <a:gd name="connsiteY6" fmla="*/ 51067 h 351304"/>
                              <a:gd name="connsiteX7" fmla="*/ 3391 w 220545"/>
                              <a:gd name="connsiteY7" fmla="*/ 40323 h 351304"/>
                              <a:gd name="connsiteX8" fmla="*/ 30137 w 220545"/>
                              <a:gd name="connsiteY8" fmla="*/ 47028 h 351304"/>
                              <a:gd name="connsiteX9" fmla="*/ 73076 w 220545"/>
                              <a:gd name="connsiteY9" fmla="*/ 160795 h 351304"/>
                              <a:gd name="connsiteX10" fmla="*/ 80467 w 220545"/>
                              <a:gd name="connsiteY10" fmla="*/ 167424 h 351304"/>
                              <a:gd name="connsiteX11" fmla="*/ 95479 w 220545"/>
                              <a:gd name="connsiteY11" fmla="*/ 150089 h 351304"/>
                              <a:gd name="connsiteX12" fmla="*/ 92888 w 220545"/>
                              <a:gd name="connsiteY12" fmla="*/ 118618 h 351304"/>
                              <a:gd name="connsiteX13" fmla="*/ 110033 w 220545"/>
                              <a:gd name="connsiteY13" fmla="*/ 105398 h 351304"/>
                              <a:gd name="connsiteX14" fmla="*/ 118682 w 220545"/>
                              <a:gd name="connsiteY14" fmla="*/ 129477 h 351304"/>
                              <a:gd name="connsiteX15" fmla="*/ 133236 w 220545"/>
                              <a:gd name="connsiteY15" fmla="*/ 145174 h 351304"/>
                              <a:gd name="connsiteX16" fmla="*/ 136970 w 220545"/>
                              <a:gd name="connsiteY16" fmla="*/ 138392 h 351304"/>
                              <a:gd name="connsiteX17" fmla="*/ 133960 w 220545"/>
                              <a:gd name="connsiteY17" fmla="*/ 94272 h 351304"/>
                              <a:gd name="connsiteX18" fmla="*/ 146799 w 220545"/>
                              <a:gd name="connsiteY18" fmla="*/ 39218 h 351304"/>
                              <a:gd name="connsiteX19" fmla="*/ 174955 w 220545"/>
                              <a:gd name="connsiteY19" fmla="*/ 90234 h 351304"/>
                              <a:gd name="connsiteX20" fmla="*/ 183642 w 220545"/>
                              <a:gd name="connsiteY20" fmla="*/ 95949 h 351304"/>
                              <a:gd name="connsiteX21" fmla="*/ 188062 w 220545"/>
                              <a:gd name="connsiteY21" fmla="*/ 91758 h 351304"/>
                              <a:gd name="connsiteX22" fmla="*/ 191491 w 220545"/>
                              <a:gd name="connsiteY22" fmla="*/ 60744 h 351304"/>
                              <a:gd name="connsiteX23" fmla="*/ 181851 w 220545"/>
                              <a:gd name="connsiteY23" fmla="*/ 30341 h 351304"/>
                              <a:gd name="connsiteX24" fmla="*/ 179375 w 220545"/>
                              <a:gd name="connsiteY24" fmla="*/ 14034 h 351304"/>
                              <a:gd name="connsiteX25" fmla="*/ 188252 w 220545"/>
                              <a:gd name="connsiteY25" fmla="*/ 889 h 351304"/>
                              <a:gd name="connsiteX26" fmla="*/ 206693 w 220545"/>
                              <a:gd name="connsiteY26" fmla="*/ 7519 h 351304"/>
                              <a:gd name="connsiteX27" fmla="*/ 213817 w 220545"/>
                              <a:gd name="connsiteY27" fmla="*/ 27178 h 351304"/>
                              <a:gd name="connsiteX28" fmla="*/ 219875 w 220545"/>
                              <a:gd name="connsiteY28" fmla="*/ 75680 h 35130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</a:cxnLst>
                            <a:rect l="l" t="t" r="r" b="b"/>
                            <a:pathLst>
                              <a:path w="220545" h="351304">
                                <a:moveTo>
                                  <a:pt x="219875" y="75680"/>
                                </a:moveTo>
                                <a:cubicBezTo>
                                  <a:pt x="223914" y="147193"/>
                                  <a:pt x="208788" y="222403"/>
                                  <a:pt x="199034" y="292431"/>
                                </a:cubicBezTo>
                                <a:cubicBezTo>
                                  <a:pt x="197282" y="304966"/>
                                  <a:pt x="195377" y="317729"/>
                                  <a:pt x="190157" y="328092"/>
                                </a:cubicBezTo>
                                <a:cubicBezTo>
                                  <a:pt x="178156" y="351752"/>
                                  <a:pt x="149162" y="358381"/>
                                  <a:pt x="125920" y="343066"/>
                                </a:cubicBezTo>
                                <a:cubicBezTo>
                                  <a:pt x="105080" y="329349"/>
                                  <a:pt x="95593" y="303480"/>
                                  <a:pt x="85192" y="279743"/>
                                </a:cubicBezTo>
                                <a:cubicBezTo>
                                  <a:pt x="73990" y="254140"/>
                                  <a:pt x="62979" y="228422"/>
                                  <a:pt x="52502" y="202477"/>
                                </a:cubicBezTo>
                                <a:cubicBezTo>
                                  <a:pt x="32461" y="152947"/>
                                  <a:pt x="14211" y="102502"/>
                                  <a:pt x="0" y="51067"/>
                                </a:cubicBezTo>
                                <a:cubicBezTo>
                                  <a:pt x="381" y="46990"/>
                                  <a:pt x="1257" y="43104"/>
                                  <a:pt x="3391" y="40323"/>
                                </a:cubicBezTo>
                                <a:cubicBezTo>
                                  <a:pt x="9563" y="32207"/>
                                  <a:pt x="22403" y="37884"/>
                                  <a:pt x="30137" y="47028"/>
                                </a:cubicBezTo>
                                <a:cubicBezTo>
                                  <a:pt x="55664" y="77280"/>
                                  <a:pt x="48768" y="129058"/>
                                  <a:pt x="73076" y="160795"/>
                                </a:cubicBezTo>
                                <a:cubicBezTo>
                                  <a:pt x="75209" y="163576"/>
                                  <a:pt x="77648" y="166205"/>
                                  <a:pt x="80467" y="167424"/>
                                </a:cubicBezTo>
                                <a:cubicBezTo>
                                  <a:pt x="88926" y="171120"/>
                                  <a:pt x="95402" y="160452"/>
                                  <a:pt x="95479" y="150089"/>
                                </a:cubicBezTo>
                                <a:cubicBezTo>
                                  <a:pt x="95555" y="139726"/>
                                  <a:pt x="92050" y="128791"/>
                                  <a:pt x="92888" y="118618"/>
                                </a:cubicBezTo>
                                <a:cubicBezTo>
                                  <a:pt x="93688" y="108446"/>
                                  <a:pt x="102222" y="99378"/>
                                  <a:pt x="110033" y="105398"/>
                                </a:cubicBezTo>
                                <a:cubicBezTo>
                                  <a:pt x="116434" y="110351"/>
                                  <a:pt x="117081" y="120828"/>
                                  <a:pt x="118682" y="129477"/>
                                </a:cubicBezTo>
                                <a:cubicBezTo>
                                  <a:pt x="120282" y="138126"/>
                                  <a:pt x="127406" y="148794"/>
                                  <a:pt x="133236" y="145174"/>
                                </a:cubicBezTo>
                                <a:cubicBezTo>
                                  <a:pt x="135293" y="143879"/>
                                  <a:pt x="136322" y="141136"/>
                                  <a:pt x="136970" y="138392"/>
                                </a:cubicBezTo>
                                <a:cubicBezTo>
                                  <a:pt x="140170" y="124867"/>
                                  <a:pt x="136588" y="109170"/>
                                  <a:pt x="133960" y="94272"/>
                                </a:cubicBezTo>
                                <a:cubicBezTo>
                                  <a:pt x="131331" y="79299"/>
                                  <a:pt x="122339" y="40399"/>
                                  <a:pt x="146799" y="39218"/>
                                </a:cubicBezTo>
                                <a:cubicBezTo>
                                  <a:pt x="171869" y="38037"/>
                                  <a:pt x="167602" y="75565"/>
                                  <a:pt x="174955" y="90234"/>
                                </a:cubicBezTo>
                                <a:cubicBezTo>
                                  <a:pt x="176670" y="93625"/>
                                  <a:pt x="180023" y="97016"/>
                                  <a:pt x="183642" y="95949"/>
                                </a:cubicBezTo>
                                <a:cubicBezTo>
                                  <a:pt x="185623" y="95377"/>
                                  <a:pt x="187033" y="93549"/>
                                  <a:pt x="188062" y="91758"/>
                                </a:cubicBezTo>
                                <a:cubicBezTo>
                                  <a:pt x="193396" y="82538"/>
                                  <a:pt x="193586" y="71146"/>
                                  <a:pt x="191491" y="60744"/>
                                </a:cubicBezTo>
                                <a:cubicBezTo>
                                  <a:pt x="189357" y="50343"/>
                                  <a:pt x="185090" y="40475"/>
                                  <a:pt x="181851" y="30341"/>
                                </a:cubicBezTo>
                                <a:cubicBezTo>
                                  <a:pt x="180175" y="25045"/>
                                  <a:pt x="178727" y="19520"/>
                                  <a:pt x="179375" y="14034"/>
                                </a:cubicBezTo>
                                <a:cubicBezTo>
                                  <a:pt x="180023" y="8509"/>
                                  <a:pt x="183109" y="2985"/>
                                  <a:pt x="188252" y="889"/>
                                </a:cubicBezTo>
                                <a:cubicBezTo>
                                  <a:pt x="194767" y="-1778"/>
                                  <a:pt x="202463" y="1880"/>
                                  <a:pt x="206693" y="7519"/>
                                </a:cubicBezTo>
                                <a:cubicBezTo>
                                  <a:pt x="210883" y="13157"/>
                                  <a:pt x="212408" y="20282"/>
                                  <a:pt x="213817" y="27178"/>
                                </a:cubicBezTo>
                                <a:cubicBezTo>
                                  <a:pt x="217018" y="43142"/>
                                  <a:pt x="218961" y="59335"/>
                                  <a:pt x="219875" y="7568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D582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271" name="图形 2">
                          <a:extLst>
                            <a:ext uri="{FF2B5EF4-FFF2-40B4-BE49-F238E27FC236}">
                              <a16:creationId xmlns:a16="http://schemas.microsoft.com/office/drawing/2014/main" id="{D396FB00-138E-E42A-38F8-7319883448E2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4052874" y="5052369"/>
                          <a:ext cx="531862" cy="248222"/>
                          <a:chOff x="4052874" y="5052369"/>
                          <a:chExt cx="531862" cy="248222"/>
                        </a:xfrm>
                      </p:grpSpPr>
                      <p:sp>
                        <p:nvSpPr>
                          <p:cNvPr id="272" name="任意多边形: 形状 271">
                            <a:extLst>
                              <a:ext uri="{FF2B5EF4-FFF2-40B4-BE49-F238E27FC236}">
                                <a16:creationId xmlns:a16="http://schemas.microsoft.com/office/drawing/2014/main" id="{89D0EBF0-6225-D165-97FB-4D967848278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052874" y="5052369"/>
                            <a:ext cx="531862" cy="248222"/>
                          </a:xfrm>
                          <a:custGeom>
                            <a:avLst/>
                            <a:gdLst>
                              <a:gd name="connsiteX0" fmla="*/ 354762 w 531862"/>
                              <a:gd name="connsiteY0" fmla="*/ 248217 h 248222"/>
                              <a:gd name="connsiteX1" fmla="*/ 289192 w 531862"/>
                              <a:gd name="connsiteY1" fmla="*/ 244293 h 248222"/>
                              <a:gd name="connsiteX2" fmla="*/ 242748 w 531862"/>
                              <a:gd name="connsiteY2" fmla="*/ 238045 h 248222"/>
                              <a:gd name="connsiteX3" fmla="*/ 59296 w 531862"/>
                              <a:gd name="connsiteY3" fmla="*/ 205012 h 248222"/>
                              <a:gd name="connsiteX4" fmla="*/ 22187 w 531862"/>
                              <a:gd name="connsiteY4" fmla="*/ 192896 h 248222"/>
                              <a:gd name="connsiteX5" fmla="*/ 10528 w 531862"/>
                              <a:gd name="connsiteY5" fmla="*/ 123135 h 248222"/>
                              <a:gd name="connsiteX6" fmla="*/ 80099 w 531862"/>
                              <a:gd name="connsiteY6" fmla="*/ 84273 h 248222"/>
                              <a:gd name="connsiteX7" fmla="*/ 163881 w 531862"/>
                              <a:gd name="connsiteY7" fmla="*/ 55012 h 248222"/>
                              <a:gd name="connsiteX8" fmla="*/ 327330 w 531862"/>
                              <a:gd name="connsiteY8" fmla="*/ 10054 h 248222"/>
                              <a:gd name="connsiteX9" fmla="*/ 337617 w 531862"/>
                              <a:gd name="connsiteY9" fmla="*/ 7997 h 248222"/>
                              <a:gd name="connsiteX10" fmla="*/ 460451 w 531862"/>
                              <a:gd name="connsiteY10" fmla="*/ 9597 h 248222"/>
                              <a:gd name="connsiteX11" fmla="*/ 525298 w 531862"/>
                              <a:gd name="connsiteY11" fmla="*/ 99017 h 248222"/>
                              <a:gd name="connsiteX12" fmla="*/ 527241 w 531862"/>
                              <a:gd name="connsiteY12" fmla="*/ 166074 h 248222"/>
                              <a:gd name="connsiteX13" fmla="*/ 456565 w 531862"/>
                              <a:gd name="connsiteY13" fmla="*/ 230348 h 248222"/>
                              <a:gd name="connsiteX14" fmla="*/ 354762 w 531862"/>
                              <a:gd name="connsiteY14" fmla="*/ 248217 h 24822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</a:cxnLst>
                            <a:rect l="l" t="t" r="r" b="b"/>
                            <a:pathLst>
                              <a:path w="531862" h="248222">
                                <a:moveTo>
                                  <a:pt x="354762" y="248217"/>
                                </a:moveTo>
                                <a:cubicBezTo>
                                  <a:pt x="332588" y="248331"/>
                                  <a:pt x="310756" y="246731"/>
                                  <a:pt x="289192" y="244293"/>
                                </a:cubicBezTo>
                                <a:cubicBezTo>
                                  <a:pt x="273609" y="242540"/>
                                  <a:pt x="258140" y="240331"/>
                                  <a:pt x="242748" y="238045"/>
                                </a:cubicBezTo>
                                <a:cubicBezTo>
                                  <a:pt x="180873" y="228824"/>
                                  <a:pt x="119685" y="217813"/>
                                  <a:pt x="59296" y="205012"/>
                                </a:cubicBezTo>
                                <a:cubicBezTo>
                                  <a:pt x="46152" y="202231"/>
                                  <a:pt x="32779" y="199259"/>
                                  <a:pt x="22187" y="192896"/>
                                </a:cubicBezTo>
                                <a:cubicBezTo>
                                  <a:pt x="-2044" y="178342"/>
                                  <a:pt x="-7188" y="146833"/>
                                  <a:pt x="10528" y="123135"/>
                                </a:cubicBezTo>
                                <a:cubicBezTo>
                                  <a:pt x="26378" y="101875"/>
                                  <a:pt x="54305" y="93646"/>
                                  <a:pt x="80099" y="84273"/>
                                </a:cubicBezTo>
                                <a:cubicBezTo>
                                  <a:pt x="107874" y="74176"/>
                                  <a:pt x="135763" y="64308"/>
                                  <a:pt x="163881" y="55012"/>
                                </a:cubicBezTo>
                                <a:cubicBezTo>
                                  <a:pt x="217526" y="37219"/>
                                  <a:pt x="272009" y="21446"/>
                                  <a:pt x="327330" y="10054"/>
                                </a:cubicBezTo>
                                <a:cubicBezTo>
                                  <a:pt x="330759" y="9368"/>
                                  <a:pt x="334188" y="8644"/>
                                  <a:pt x="337617" y="7997"/>
                                </a:cubicBezTo>
                                <a:cubicBezTo>
                                  <a:pt x="379679" y="-233"/>
                                  <a:pt x="425285" y="-5491"/>
                                  <a:pt x="460451" y="9597"/>
                                </a:cubicBezTo>
                                <a:cubicBezTo>
                                  <a:pt x="499237" y="26246"/>
                                  <a:pt x="515544" y="63394"/>
                                  <a:pt x="525298" y="99017"/>
                                </a:cubicBezTo>
                                <a:cubicBezTo>
                                  <a:pt x="531203" y="120582"/>
                                  <a:pt x="535585" y="143518"/>
                                  <a:pt x="527241" y="166074"/>
                                </a:cubicBezTo>
                                <a:cubicBezTo>
                                  <a:pt x="517106" y="193620"/>
                                  <a:pt x="488722" y="216975"/>
                                  <a:pt x="456565" y="230348"/>
                                </a:cubicBezTo>
                                <a:cubicBezTo>
                                  <a:pt x="424447" y="243683"/>
                                  <a:pt x="388900" y="248064"/>
                                  <a:pt x="354762" y="248217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7E6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73" name="任意多边形: 形状 272">
                            <a:extLst>
                              <a:ext uri="{FF2B5EF4-FFF2-40B4-BE49-F238E27FC236}">
                                <a16:creationId xmlns:a16="http://schemas.microsoft.com/office/drawing/2014/main" id="{8829DD13-04DF-CA9D-79FE-CB552086B1BA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052874" y="5062423"/>
                            <a:ext cx="346454" cy="234238"/>
                          </a:xfrm>
                          <a:custGeom>
                            <a:avLst/>
                            <a:gdLst>
                              <a:gd name="connsiteX0" fmla="*/ 289192 w 346454"/>
                              <a:gd name="connsiteY0" fmla="*/ 234239 h 234238"/>
                              <a:gd name="connsiteX1" fmla="*/ 242748 w 346454"/>
                              <a:gd name="connsiteY1" fmla="*/ 227991 h 234238"/>
                              <a:gd name="connsiteX2" fmla="*/ 59296 w 346454"/>
                              <a:gd name="connsiteY2" fmla="*/ 194958 h 234238"/>
                              <a:gd name="connsiteX3" fmla="*/ 22187 w 346454"/>
                              <a:gd name="connsiteY3" fmla="*/ 182842 h 234238"/>
                              <a:gd name="connsiteX4" fmla="*/ 10528 w 346454"/>
                              <a:gd name="connsiteY4" fmla="*/ 113081 h 234238"/>
                              <a:gd name="connsiteX5" fmla="*/ 80099 w 346454"/>
                              <a:gd name="connsiteY5" fmla="*/ 74219 h 234238"/>
                              <a:gd name="connsiteX6" fmla="*/ 163881 w 346454"/>
                              <a:gd name="connsiteY6" fmla="*/ 44958 h 234238"/>
                              <a:gd name="connsiteX7" fmla="*/ 327330 w 346454"/>
                              <a:gd name="connsiteY7" fmla="*/ 0 h 234238"/>
                              <a:gd name="connsiteX8" fmla="*/ 338455 w 346454"/>
                              <a:gd name="connsiteY8" fmla="*/ 4420 h 234238"/>
                              <a:gd name="connsiteX9" fmla="*/ 236233 w 346454"/>
                              <a:gd name="connsiteY9" fmla="*/ 78715 h 234238"/>
                              <a:gd name="connsiteX10" fmla="*/ 215087 w 346454"/>
                              <a:gd name="connsiteY10" fmla="*/ 99327 h 234238"/>
                              <a:gd name="connsiteX11" fmla="*/ 223469 w 346454"/>
                              <a:gd name="connsiteY11" fmla="*/ 125235 h 234238"/>
                              <a:gd name="connsiteX12" fmla="*/ 237528 w 346454"/>
                              <a:gd name="connsiteY12" fmla="*/ 126568 h 234238"/>
                              <a:gd name="connsiteX13" fmla="*/ 323025 w 346454"/>
                              <a:gd name="connsiteY13" fmla="*/ 122453 h 234238"/>
                              <a:gd name="connsiteX14" fmla="*/ 343827 w 346454"/>
                              <a:gd name="connsiteY14" fmla="*/ 138265 h 234238"/>
                              <a:gd name="connsiteX15" fmla="*/ 266751 w 346454"/>
                              <a:gd name="connsiteY15" fmla="*/ 181432 h 234238"/>
                              <a:gd name="connsiteX16" fmla="*/ 218631 w 346454"/>
                              <a:gd name="connsiteY16" fmla="*/ 180594 h 234238"/>
                              <a:gd name="connsiteX17" fmla="*/ 208229 w 346454"/>
                              <a:gd name="connsiteY17" fmla="*/ 187643 h 234238"/>
                              <a:gd name="connsiteX18" fmla="*/ 221183 w 346454"/>
                              <a:gd name="connsiteY18" fmla="*/ 200254 h 234238"/>
                              <a:gd name="connsiteX19" fmla="*/ 270066 w 346454"/>
                              <a:gd name="connsiteY19" fmla="*/ 210312 h 234238"/>
                              <a:gd name="connsiteX20" fmla="*/ 289192 w 346454"/>
                              <a:gd name="connsiteY20" fmla="*/ 234239 h 23423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</a:cxnLst>
                            <a:rect l="l" t="t" r="r" b="b"/>
                            <a:pathLst>
                              <a:path w="346454" h="234238">
                                <a:moveTo>
                                  <a:pt x="289192" y="234239"/>
                                </a:moveTo>
                                <a:cubicBezTo>
                                  <a:pt x="273609" y="232486"/>
                                  <a:pt x="258140" y="230277"/>
                                  <a:pt x="242748" y="227991"/>
                                </a:cubicBezTo>
                                <a:cubicBezTo>
                                  <a:pt x="180873" y="218770"/>
                                  <a:pt x="119685" y="207759"/>
                                  <a:pt x="59296" y="194958"/>
                                </a:cubicBezTo>
                                <a:cubicBezTo>
                                  <a:pt x="46152" y="192177"/>
                                  <a:pt x="32779" y="189205"/>
                                  <a:pt x="22187" y="182842"/>
                                </a:cubicBezTo>
                                <a:cubicBezTo>
                                  <a:pt x="-2044" y="168288"/>
                                  <a:pt x="-7188" y="136779"/>
                                  <a:pt x="10528" y="113081"/>
                                </a:cubicBezTo>
                                <a:cubicBezTo>
                                  <a:pt x="26378" y="91821"/>
                                  <a:pt x="54305" y="83592"/>
                                  <a:pt x="80099" y="74219"/>
                                </a:cubicBezTo>
                                <a:cubicBezTo>
                                  <a:pt x="107874" y="64123"/>
                                  <a:pt x="135763" y="54254"/>
                                  <a:pt x="163881" y="44958"/>
                                </a:cubicBezTo>
                                <a:cubicBezTo>
                                  <a:pt x="217526" y="27165"/>
                                  <a:pt x="272009" y="11392"/>
                                  <a:pt x="327330" y="0"/>
                                </a:cubicBezTo>
                                <a:cubicBezTo>
                                  <a:pt x="331597" y="686"/>
                                  <a:pt x="335674" y="1943"/>
                                  <a:pt x="338455" y="4420"/>
                                </a:cubicBezTo>
                                <a:cubicBezTo>
                                  <a:pt x="370154" y="32309"/>
                                  <a:pt x="247739" y="72428"/>
                                  <a:pt x="236233" y="78715"/>
                                </a:cubicBezTo>
                                <a:cubicBezTo>
                                  <a:pt x="227432" y="83515"/>
                                  <a:pt x="218859" y="89992"/>
                                  <a:pt x="215087" y="99327"/>
                                </a:cubicBezTo>
                                <a:cubicBezTo>
                                  <a:pt x="211353" y="108623"/>
                                  <a:pt x="214287" y="121158"/>
                                  <a:pt x="223469" y="125235"/>
                                </a:cubicBezTo>
                                <a:cubicBezTo>
                                  <a:pt x="227813" y="127178"/>
                                  <a:pt x="232766" y="126988"/>
                                  <a:pt x="237528" y="126568"/>
                                </a:cubicBezTo>
                                <a:cubicBezTo>
                                  <a:pt x="266179" y="124054"/>
                                  <a:pt x="295402" y="114453"/>
                                  <a:pt x="323025" y="122453"/>
                                </a:cubicBezTo>
                                <a:cubicBezTo>
                                  <a:pt x="331711" y="124968"/>
                                  <a:pt x="340551" y="129883"/>
                                  <a:pt x="343827" y="138265"/>
                                </a:cubicBezTo>
                                <a:cubicBezTo>
                                  <a:pt x="360858" y="181737"/>
                                  <a:pt x="290411" y="185814"/>
                                  <a:pt x="266751" y="181432"/>
                                </a:cubicBezTo>
                                <a:cubicBezTo>
                                  <a:pt x="251244" y="178575"/>
                                  <a:pt x="234633" y="175641"/>
                                  <a:pt x="218631" y="180594"/>
                                </a:cubicBezTo>
                                <a:cubicBezTo>
                                  <a:pt x="214363" y="181928"/>
                                  <a:pt x="209830" y="184176"/>
                                  <a:pt x="208229" y="187643"/>
                                </a:cubicBezTo>
                                <a:cubicBezTo>
                                  <a:pt x="205296" y="194005"/>
                                  <a:pt x="213716" y="198615"/>
                                  <a:pt x="221183" y="200254"/>
                                </a:cubicBezTo>
                                <a:cubicBezTo>
                                  <a:pt x="237414" y="203797"/>
                                  <a:pt x="255397" y="204140"/>
                                  <a:pt x="270066" y="210312"/>
                                </a:cubicBezTo>
                                <a:cubicBezTo>
                                  <a:pt x="280886" y="214808"/>
                                  <a:pt x="289268" y="224295"/>
                                  <a:pt x="289192" y="234239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D582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274" name="图形 2">
                          <a:extLst>
                            <a:ext uri="{FF2B5EF4-FFF2-40B4-BE49-F238E27FC236}">
                              <a16:creationId xmlns:a16="http://schemas.microsoft.com/office/drawing/2014/main" id="{887E30BD-9CB4-1AC9-7246-3CCF90B6C9CA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999305" y="4767436"/>
                          <a:ext cx="461460" cy="475414"/>
                          <a:chOff x="3999305" y="4767436"/>
                          <a:chExt cx="461460" cy="475414"/>
                        </a:xfrm>
                      </p:grpSpPr>
                      <p:sp>
                        <p:nvSpPr>
                          <p:cNvPr id="275" name="任意多边形: 形状 274">
                            <a:extLst>
                              <a:ext uri="{FF2B5EF4-FFF2-40B4-BE49-F238E27FC236}">
                                <a16:creationId xmlns:a16="http://schemas.microsoft.com/office/drawing/2014/main" id="{94AB9AEE-78F4-34D7-48E2-3E411E76292A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999305" y="4767436"/>
                            <a:ext cx="461460" cy="475414"/>
                          </a:xfrm>
                          <a:custGeom>
                            <a:avLst/>
                            <a:gdLst>
                              <a:gd name="connsiteX0" fmla="*/ 390844 w 461460"/>
                              <a:gd name="connsiteY0" fmla="*/ 278794 h 475414"/>
                              <a:gd name="connsiteX1" fmla="*/ 335979 w 461460"/>
                              <a:gd name="connsiteY1" fmla="*/ 323143 h 475414"/>
                              <a:gd name="connsiteX2" fmla="*/ 293803 w 461460"/>
                              <a:gd name="connsiteY2" fmla="*/ 351718 h 475414"/>
                              <a:gd name="connsiteX3" fmla="*/ 119114 w 461460"/>
                              <a:gd name="connsiteY3" fmla="*/ 457636 h 475414"/>
                              <a:gd name="connsiteX4" fmla="*/ 78538 w 461460"/>
                              <a:gd name="connsiteY4" fmla="*/ 474552 h 475414"/>
                              <a:gd name="connsiteX5" fmla="*/ 2414 w 461460"/>
                              <a:gd name="connsiteY5" fmla="*/ 425441 h 475414"/>
                              <a:gd name="connsiteX6" fmla="*/ 19330 w 461460"/>
                              <a:gd name="connsiteY6" fmla="*/ 342840 h 475414"/>
                              <a:gd name="connsiteX7" fmla="*/ 56516 w 461460"/>
                              <a:gd name="connsiteY7" fmla="*/ 257877 h 475414"/>
                              <a:gd name="connsiteX8" fmla="*/ 140679 w 461460"/>
                              <a:gd name="connsiteY8" fmla="*/ 102086 h 475414"/>
                              <a:gd name="connsiteX9" fmla="*/ 146699 w 461460"/>
                              <a:gd name="connsiteY9" fmla="*/ 92904 h 475414"/>
                              <a:gd name="connsiteX10" fmla="*/ 244006 w 461460"/>
                              <a:gd name="connsiteY10" fmla="*/ 5046 h 475414"/>
                              <a:gd name="connsiteX11" fmla="*/ 380480 w 461460"/>
                              <a:gd name="connsiteY11" fmla="*/ 31754 h 475414"/>
                              <a:gd name="connsiteX12" fmla="*/ 446431 w 461460"/>
                              <a:gd name="connsiteY12" fmla="*/ 85704 h 475414"/>
                              <a:gd name="connsiteX13" fmla="*/ 453099 w 461460"/>
                              <a:gd name="connsiteY13" fmla="*/ 190059 h 475414"/>
                              <a:gd name="connsiteX14" fmla="*/ 390844 w 461460"/>
                              <a:gd name="connsiteY14" fmla="*/ 278794 h 47541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</a:cxnLst>
                            <a:rect l="l" t="t" r="r" b="b"/>
                            <a:pathLst>
                              <a:path w="461460" h="475414">
                                <a:moveTo>
                                  <a:pt x="390844" y="278794"/>
                                </a:moveTo>
                                <a:cubicBezTo>
                                  <a:pt x="373660" y="294987"/>
                                  <a:pt x="355106" y="309503"/>
                                  <a:pt x="335979" y="323143"/>
                                </a:cubicBezTo>
                                <a:cubicBezTo>
                                  <a:pt x="322149" y="333010"/>
                                  <a:pt x="307976" y="342421"/>
                                  <a:pt x="293803" y="351718"/>
                                </a:cubicBezTo>
                                <a:cubicBezTo>
                                  <a:pt x="236729" y="389018"/>
                                  <a:pt x="178436" y="424374"/>
                                  <a:pt x="119114" y="457636"/>
                                </a:cubicBezTo>
                                <a:cubicBezTo>
                                  <a:pt x="106198" y="464875"/>
                                  <a:pt x="92940" y="472152"/>
                                  <a:pt x="78538" y="474552"/>
                                </a:cubicBezTo>
                                <a:cubicBezTo>
                                  <a:pt x="45657" y="480152"/>
                                  <a:pt x="11406" y="457864"/>
                                  <a:pt x="2414" y="425441"/>
                                </a:cubicBezTo>
                                <a:cubicBezTo>
                                  <a:pt x="-5663" y="396371"/>
                                  <a:pt x="8205" y="369320"/>
                                  <a:pt x="19330" y="342840"/>
                                </a:cubicBezTo>
                                <a:cubicBezTo>
                                  <a:pt x="31294" y="314342"/>
                                  <a:pt x="43562" y="285957"/>
                                  <a:pt x="56516" y="257877"/>
                                </a:cubicBezTo>
                                <a:cubicBezTo>
                                  <a:pt x="81243" y="204271"/>
                                  <a:pt x="108561" y="151654"/>
                                  <a:pt x="140679" y="102086"/>
                                </a:cubicBezTo>
                                <a:cubicBezTo>
                                  <a:pt x="142660" y="99039"/>
                                  <a:pt x="144679" y="95952"/>
                                  <a:pt x="146699" y="92904"/>
                                </a:cubicBezTo>
                                <a:cubicBezTo>
                                  <a:pt x="171578" y="55566"/>
                                  <a:pt x="202058" y="18114"/>
                                  <a:pt x="244006" y="5046"/>
                                </a:cubicBezTo>
                                <a:cubicBezTo>
                                  <a:pt x="290221" y="-9356"/>
                                  <a:pt x="338646" y="9427"/>
                                  <a:pt x="380480" y="31754"/>
                                </a:cubicBezTo>
                                <a:cubicBezTo>
                                  <a:pt x="405779" y="45279"/>
                                  <a:pt x="431229" y="61015"/>
                                  <a:pt x="446431" y="85704"/>
                                </a:cubicBezTo>
                                <a:cubicBezTo>
                                  <a:pt x="464986" y="115802"/>
                                  <a:pt x="465329" y="155693"/>
                                  <a:pt x="453099" y="190059"/>
                                </a:cubicBezTo>
                                <a:cubicBezTo>
                                  <a:pt x="440793" y="224425"/>
                                  <a:pt x="417285" y="253877"/>
                                  <a:pt x="390844" y="278794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7E6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76" name="任意多边形: 形状 275">
                            <a:extLst>
                              <a:ext uri="{FF2B5EF4-FFF2-40B4-BE49-F238E27FC236}">
                                <a16:creationId xmlns:a16="http://schemas.microsoft.com/office/drawing/2014/main" id="{674D50A6-A530-F672-D07B-F8023246147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999305" y="4865065"/>
                            <a:ext cx="335979" cy="377785"/>
                          </a:xfrm>
                          <a:custGeom>
                            <a:avLst/>
                            <a:gdLst>
                              <a:gd name="connsiteX0" fmla="*/ 335979 w 335979"/>
                              <a:gd name="connsiteY0" fmla="*/ 225514 h 377785"/>
                              <a:gd name="connsiteX1" fmla="*/ 293803 w 335979"/>
                              <a:gd name="connsiteY1" fmla="*/ 254089 h 377785"/>
                              <a:gd name="connsiteX2" fmla="*/ 119114 w 335979"/>
                              <a:gd name="connsiteY2" fmla="*/ 360007 h 377785"/>
                              <a:gd name="connsiteX3" fmla="*/ 78538 w 335979"/>
                              <a:gd name="connsiteY3" fmla="*/ 376923 h 377785"/>
                              <a:gd name="connsiteX4" fmla="*/ 2414 w 335979"/>
                              <a:gd name="connsiteY4" fmla="*/ 327812 h 377785"/>
                              <a:gd name="connsiteX5" fmla="*/ 19330 w 335979"/>
                              <a:gd name="connsiteY5" fmla="*/ 245212 h 377785"/>
                              <a:gd name="connsiteX6" fmla="*/ 56516 w 335979"/>
                              <a:gd name="connsiteY6" fmla="*/ 160248 h 377785"/>
                              <a:gd name="connsiteX7" fmla="*/ 140679 w 335979"/>
                              <a:gd name="connsiteY7" fmla="*/ 4457 h 377785"/>
                              <a:gd name="connsiteX8" fmla="*/ 153595 w 335979"/>
                              <a:gd name="connsiteY8" fmla="*/ 0 h 377785"/>
                              <a:gd name="connsiteX9" fmla="*/ 173712 w 335979"/>
                              <a:gd name="connsiteY9" fmla="*/ 29603 h 377785"/>
                              <a:gd name="connsiteX10" fmla="*/ 113895 w 335979"/>
                              <a:gd name="connsiteY10" fmla="*/ 149885 h 377785"/>
                              <a:gd name="connsiteX11" fmla="*/ 115190 w 335979"/>
                              <a:gd name="connsiteY11" fmla="*/ 161468 h 377785"/>
                              <a:gd name="connsiteX12" fmla="*/ 145365 w 335979"/>
                              <a:gd name="connsiteY12" fmla="*/ 163182 h 377785"/>
                              <a:gd name="connsiteX13" fmla="*/ 170968 w 335979"/>
                              <a:gd name="connsiteY13" fmla="*/ 138532 h 377785"/>
                              <a:gd name="connsiteX14" fmla="*/ 199505 w 335979"/>
                              <a:gd name="connsiteY14" fmla="*/ 145123 h 377785"/>
                              <a:gd name="connsiteX15" fmla="*/ 186399 w 335979"/>
                              <a:gd name="connsiteY15" fmla="*/ 170154 h 377785"/>
                              <a:gd name="connsiteX16" fmla="*/ 186589 w 335979"/>
                              <a:gd name="connsiteY16" fmla="*/ 194805 h 377785"/>
                              <a:gd name="connsiteX17" fmla="*/ 196305 w 335979"/>
                              <a:gd name="connsiteY17" fmla="*/ 193471 h 377785"/>
                              <a:gd name="connsiteX18" fmla="*/ 232843 w 335979"/>
                              <a:gd name="connsiteY18" fmla="*/ 159487 h 377785"/>
                              <a:gd name="connsiteX19" fmla="*/ 273686 w 335979"/>
                              <a:gd name="connsiteY19" fmla="*/ 125616 h 377785"/>
                              <a:gd name="connsiteX20" fmla="*/ 288278 w 335979"/>
                              <a:gd name="connsiteY20" fmla="*/ 122682 h 377785"/>
                              <a:gd name="connsiteX21" fmla="*/ 305233 w 335979"/>
                              <a:gd name="connsiteY21" fmla="*/ 163220 h 377785"/>
                              <a:gd name="connsiteX22" fmla="*/ 267742 w 335979"/>
                              <a:gd name="connsiteY22" fmla="*/ 198196 h 377785"/>
                              <a:gd name="connsiteX23" fmla="*/ 229414 w 335979"/>
                              <a:gd name="connsiteY23" fmla="*/ 232448 h 377785"/>
                              <a:gd name="connsiteX24" fmla="*/ 228080 w 335979"/>
                              <a:gd name="connsiteY24" fmla="*/ 245821 h 377785"/>
                              <a:gd name="connsiteX25" fmla="*/ 250293 w 335979"/>
                              <a:gd name="connsiteY25" fmla="*/ 246811 h 377785"/>
                              <a:gd name="connsiteX26" fmla="*/ 298032 w 335979"/>
                              <a:gd name="connsiteY26" fmla="*/ 219608 h 377785"/>
                              <a:gd name="connsiteX27" fmla="*/ 335979 w 335979"/>
                              <a:gd name="connsiteY27" fmla="*/ 225514 h 37778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</a:cxnLst>
                            <a:rect l="l" t="t" r="r" b="b"/>
                            <a:pathLst>
                              <a:path w="335979" h="377785">
                                <a:moveTo>
                                  <a:pt x="335979" y="225514"/>
                                </a:moveTo>
                                <a:cubicBezTo>
                                  <a:pt x="322149" y="235381"/>
                                  <a:pt x="307976" y="244793"/>
                                  <a:pt x="293803" y="254089"/>
                                </a:cubicBezTo>
                                <a:cubicBezTo>
                                  <a:pt x="236729" y="291389"/>
                                  <a:pt x="178436" y="326746"/>
                                  <a:pt x="119114" y="360007"/>
                                </a:cubicBezTo>
                                <a:cubicBezTo>
                                  <a:pt x="106198" y="367246"/>
                                  <a:pt x="92940" y="374523"/>
                                  <a:pt x="78538" y="376923"/>
                                </a:cubicBezTo>
                                <a:cubicBezTo>
                                  <a:pt x="45657" y="382524"/>
                                  <a:pt x="11406" y="360235"/>
                                  <a:pt x="2414" y="327812"/>
                                </a:cubicBezTo>
                                <a:cubicBezTo>
                                  <a:pt x="-5663" y="298742"/>
                                  <a:pt x="8205" y="271691"/>
                                  <a:pt x="19330" y="245212"/>
                                </a:cubicBezTo>
                                <a:cubicBezTo>
                                  <a:pt x="31294" y="216713"/>
                                  <a:pt x="43562" y="188328"/>
                                  <a:pt x="56516" y="160248"/>
                                </a:cubicBezTo>
                                <a:cubicBezTo>
                                  <a:pt x="81243" y="106642"/>
                                  <a:pt x="108561" y="54026"/>
                                  <a:pt x="140679" y="4457"/>
                                </a:cubicBezTo>
                                <a:cubicBezTo>
                                  <a:pt x="144679" y="1943"/>
                                  <a:pt x="149023" y="0"/>
                                  <a:pt x="153595" y="0"/>
                                </a:cubicBezTo>
                                <a:cubicBezTo>
                                  <a:pt x="166892" y="0"/>
                                  <a:pt x="174359" y="15964"/>
                                  <a:pt x="173712" y="29603"/>
                                </a:cubicBezTo>
                                <a:cubicBezTo>
                                  <a:pt x="171578" y="74714"/>
                                  <a:pt x="118581" y="104889"/>
                                  <a:pt x="113895" y="149885"/>
                                </a:cubicBezTo>
                                <a:cubicBezTo>
                                  <a:pt x="113513" y="153848"/>
                                  <a:pt x="113513" y="157962"/>
                                  <a:pt x="115190" y="161468"/>
                                </a:cubicBezTo>
                                <a:cubicBezTo>
                                  <a:pt x="120143" y="171983"/>
                                  <a:pt x="135993" y="170421"/>
                                  <a:pt x="145365" y="163182"/>
                                </a:cubicBezTo>
                                <a:cubicBezTo>
                                  <a:pt x="154738" y="155943"/>
                                  <a:pt x="161062" y="144970"/>
                                  <a:pt x="170968" y="138532"/>
                                </a:cubicBezTo>
                                <a:cubicBezTo>
                                  <a:pt x="180836" y="132092"/>
                                  <a:pt x="197295" y="133578"/>
                                  <a:pt x="199505" y="145123"/>
                                </a:cubicBezTo>
                                <a:cubicBezTo>
                                  <a:pt x="201334" y="154572"/>
                                  <a:pt x="192571" y="162572"/>
                                  <a:pt x="186399" y="170154"/>
                                </a:cubicBezTo>
                                <a:cubicBezTo>
                                  <a:pt x="180188" y="177736"/>
                                  <a:pt x="177636" y="191910"/>
                                  <a:pt x="186589" y="194805"/>
                                </a:cubicBezTo>
                                <a:cubicBezTo>
                                  <a:pt x="189713" y="195796"/>
                                  <a:pt x="193219" y="194843"/>
                                  <a:pt x="196305" y="193471"/>
                                </a:cubicBezTo>
                                <a:cubicBezTo>
                                  <a:pt x="211545" y="186880"/>
                                  <a:pt x="222060" y="172478"/>
                                  <a:pt x="232843" y="159487"/>
                                </a:cubicBezTo>
                                <a:cubicBezTo>
                                  <a:pt x="244311" y="145656"/>
                                  <a:pt x="257417" y="132473"/>
                                  <a:pt x="273686" y="125616"/>
                                </a:cubicBezTo>
                                <a:cubicBezTo>
                                  <a:pt x="278334" y="123634"/>
                                  <a:pt x="283363" y="122225"/>
                                  <a:pt x="288278" y="122682"/>
                                </a:cubicBezTo>
                                <a:cubicBezTo>
                                  <a:pt x="305080" y="124206"/>
                                  <a:pt x="312281" y="147180"/>
                                  <a:pt x="305233" y="163220"/>
                                </a:cubicBezTo>
                                <a:cubicBezTo>
                                  <a:pt x="298222" y="179260"/>
                                  <a:pt x="282563" y="189319"/>
                                  <a:pt x="267742" y="198196"/>
                                </a:cubicBezTo>
                                <a:cubicBezTo>
                                  <a:pt x="252921" y="207073"/>
                                  <a:pt x="237110" y="216713"/>
                                  <a:pt x="229414" y="232448"/>
                                </a:cubicBezTo>
                                <a:cubicBezTo>
                                  <a:pt x="227356" y="236639"/>
                                  <a:pt x="225985" y="241782"/>
                                  <a:pt x="228080" y="245821"/>
                                </a:cubicBezTo>
                                <a:cubicBezTo>
                                  <a:pt x="231928" y="253212"/>
                                  <a:pt x="242901" y="250888"/>
                                  <a:pt x="250293" y="246811"/>
                                </a:cubicBezTo>
                                <a:cubicBezTo>
                                  <a:pt x="266371" y="237934"/>
                                  <a:pt x="280696" y="225171"/>
                                  <a:pt x="298032" y="219608"/>
                                </a:cubicBezTo>
                                <a:cubicBezTo>
                                  <a:pt x="310834" y="215493"/>
                                  <a:pt x="326493" y="217246"/>
                                  <a:pt x="335979" y="225514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E298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sp>
                      <p:nvSpPr>
                        <p:cNvPr id="277" name="任意多边形: 形状 276">
                          <a:extLst>
                            <a:ext uri="{FF2B5EF4-FFF2-40B4-BE49-F238E27FC236}">
                              <a16:creationId xmlns:a16="http://schemas.microsoft.com/office/drawing/2014/main" id="{4A1A0E33-C4FC-B908-0FDB-B5E7312A856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 rot="-427032">
                          <a:off x="4337643" y="4832681"/>
                          <a:ext cx="93726" cy="167793"/>
                        </a:xfrm>
                        <a:custGeom>
                          <a:avLst/>
                          <a:gdLst>
                            <a:gd name="connsiteX0" fmla="*/ 93726 w 93726"/>
                            <a:gd name="connsiteY0" fmla="*/ 83896 h 167793"/>
                            <a:gd name="connsiteX1" fmla="*/ 46863 w 93726"/>
                            <a:gd name="connsiteY1" fmla="*/ 167793 h 167793"/>
                            <a:gd name="connsiteX2" fmla="*/ 0 w 93726"/>
                            <a:gd name="connsiteY2" fmla="*/ 83896 h 167793"/>
                            <a:gd name="connsiteX3" fmla="*/ 46863 w 93726"/>
                            <a:gd name="connsiteY3" fmla="*/ 0 h 167793"/>
                            <a:gd name="connsiteX4" fmla="*/ 93726 w 93726"/>
                            <a:gd name="connsiteY4" fmla="*/ 83896 h 16779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93726" h="167793">
                              <a:moveTo>
                                <a:pt x="93726" y="83896"/>
                              </a:moveTo>
                              <a:cubicBezTo>
                                <a:pt x="93726" y="130231"/>
                                <a:pt x="72745" y="167793"/>
                                <a:pt x="46863" y="167793"/>
                              </a:cubicBezTo>
                              <a:cubicBezTo>
                                <a:pt x="20981" y="167793"/>
                                <a:pt x="0" y="130232"/>
                                <a:pt x="0" y="83896"/>
                              </a:cubicBezTo>
                              <a:cubicBezTo>
                                <a:pt x="0" y="37562"/>
                                <a:pt x="20981" y="0"/>
                                <a:pt x="46863" y="0"/>
                              </a:cubicBezTo>
                              <a:cubicBezTo>
                                <a:pt x="72745" y="0"/>
                                <a:pt x="93726" y="37561"/>
                                <a:pt x="93726" y="8389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78" name="任意多边形: 形状 277">
                          <a:extLst>
                            <a:ext uri="{FF2B5EF4-FFF2-40B4-BE49-F238E27FC236}">
                              <a16:creationId xmlns:a16="http://schemas.microsoft.com/office/drawing/2014/main" id="{F0AC29C8-6E9C-1E58-AF54-7C27352A815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398954" y="5058948"/>
                          <a:ext cx="145951" cy="87492"/>
                        </a:xfrm>
                        <a:custGeom>
                          <a:avLst/>
                          <a:gdLst>
                            <a:gd name="connsiteX0" fmla="*/ 605 w 145951"/>
                            <a:gd name="connsiteY0" fmla="*/ 27059 h 87492"/>
                            <a:gd name="connsiteX1" fmla="*/ 82291 w 145951"/>
                            <a:gd name="connsiteY1" fmla="*/ 3322 h 87492"/>
                            <a:gd name="connsiteX2" fmla="*/ 145347 w 145951"/>
                            <a:gd name="connsiteY2" fmla="*/ 60434 h 87492"/>
                            <a:gd name="connsiteX3" fmla="*/ 63660 w 145951"/>
                            <a:gd name="connsiteY3" fmla="*/ 84170 h 87492"/>
                            <a:gd name="connsiteX4" fmla="*/ 605 w 145951"/>
                            <a:gd name="connsiteY4" fmla="*/ 27059 h 8749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45951" h="87492">
                              <a:moveTo>
                                <a:pt x="605" y="27059"/>
                              </a:moveTo>
                              <a:cubicBezTo>
                                <a:pt x="5748" y="4732"/>
                                <a:pt x="42324" y="-5898"/>
                                <a:pt x="82291" y="3322"/>
                              </a:cubicBezTo>
                              <a:cubicBezTo>
                                <a:pt x="122258" y="12542"/>
                                <a:pt x="150490" y="38108"/>
                                <a:pt x="145347" y="60434"/>
                              </a:cubicBezTo>
                              <a:cubicBezTo>
                                <a:pt x="140203" y="82761"/>
                                <a:pt x="103627" y="93390"/>
                                <a:pt x="63660" y="84170"/>
                              </a:cubicBezTo>
                              <a:cubicBezTo>
                                <a:pt x="23693" y="74950"/>
                                <a:pt x="-4539" y="49385"/>
                                <a:pt x="605" y="2705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79" name="任意多边形: 形状 278">
                          <a:extLst>
                            <a:ext uri="{FF2B5EF4-FFF2-40B4-BE49-F238E27FC236}">
                              <a16:creationId xmlns:a16="http://schemas.microsoft.com/office/drawing/2014/main" id="{4DCF6B4D-79FD-B75E-BE6A-6E25A1E3615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962708" y="4727442"/>
                          <a:ext cx="96194" cy="140372"/>
                        </a:xfrm>
                        <a:custGeom>
                          <a:avLst/>
                          <a:gdLst>
                            <a:gd name="connsiteX0" fmla="*/ 18779 w 96194"/>
                            <a:gd name="connsiteY0" fmla="*/ 1949 h 140372"/>
                            <a:gd name="connsiteX1" fmla="*/ 86216 w 96194"/>
                            <a:gd name="connsiteY1" fmla="*/ 53803 h 140372"/>
                            <a:gd name="connsiteX2" fmla="*/ 77415 w 96194"/>
                            <a:gd name="connsiteY2" fmla="*/ 138423 h 140372"/>
                            <a:gd name="connsiteX3" fmla="*/ 9978 w 96194"/>
                            <a:gd name="connsiteY3" fmla="*/ 86569 h 140372"/>
                            <a:gd name="connsiteX4" fmla="*/ 18779 w 96194"/>
                            <a:gd name="connsiteY4" fmla="*/ 1949 h 14037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96194" h="140372">
                              <a:moveTo>
                                <a:pt x="18779" y="1949"/>
                              </a:moveTo>
                              <a:cubicBezTo>
                                <a:pt x="39849" y="-7081"/>
                                <a:pt x="70024" y="16122"/>
                                <a:pt x="86216" y="53803"/>
                              </a:cubicBezTo>
                              <a:cubicBezTo>
                                <a:pt x="102409" y="91484"/>
                                <a:pt x="98484" y="129355"/>
                                <a:pt x="77415" y="138423"/>
                              </a:cubicBezTo>
                              <a:cubicBezTo>
                                <a:pt x="56346" y="147453"/>
                                <a:pt x="26171" y="124250"/>
                                <a:pt x="9978" y="86569"/>
                              </a:cubicBezTo>
                              <a:cubicBezTo>
                                <a:pt x="-6214" y="48888"/>
                                <a:pt x="-2290" y="11017"/>
                                <a:pt x="18779" y="194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</p:grpSp>
            </p:grpSp>
          </p:grpSp>
          <p:grpSp>
            <p:nvGrpSpPr>
              <p:cNvPr id="280" name="图形 2">
                <a:extLst>
                  <a:ext uri="{FF2B5EF4-FFF2-40B4-BE49-F238E27FC236}">
                    <a16:creationId xmlns:a16="http://schemas.microsoft.com/office/drawing/2014/main" id="{44584547-4342-99F9-6C59-8FCCAAEA53A8}"/>
                  </a:ext>
                </a:extLst>
              </p:cNvPr>
              <p:cNvGrpSpPr/>
              <p:nvPr/>
            </p:nvGrpSpPr>
            <p:grpSpPr>
              <a:xfrm>
                <a:off x="1524000" y="4911013"/>
                <a:ext cx="2905216" cy="1946986"/>
                <a:chOff x="1524000" y="4911013"/>
                <a:chExt cx="2905216" cy="1946986"/>
              </a:xfrm>
            </p:grpSpPr>
            <p:grpSp>
              <p:nvGrpSpPr>
                <p:cNvPr id="281" name="图形 2">
                  <a:extLst>
                    <a:ext uri="{FF2B5EF4-FFF2-40B4-BE49-F238E27FC236}">
                      <a16:creationId xmlns:a16="http://schemas.microsoft.com/office/drawing/2014/main" id="{4C887203-0C97-7988-5B87-1C3E8DBE01A9}"/>
                    </a:ext>
                  </a:extLst>
                </p:cNvPr>
                <p:cNvGrpSpPr/>
                <p:nvPr/>
              </p:nvGrpSpPr>
              <p:grpSpPr>
                <a:xfrm>
                  <a:off x="1524000" y="4911013"/>
                  <a:ext cx="2905216" cy="1946986"/>
                  <a:chOff x="1524000" y="4911013"/>
                  <a:chExt cx="2905216" cy="1946986"/>
                </a:xfrm>
              </p:grpSpPr>
              <p:sp>
                <p:nvSpPr>
                  <p:cNvPr id="282" name="任意多边形: 形状 281">
                    <a:extLst>
                      <a:ext uri="{FF2B5EF4-FFF2-40B4-BE49-F238E27FC236}">
                        <a16:creationId xmlns:a16="http://schemas.microsoft.com/office/drawing/2014/main" id="{C8B60D21-7B76-2DAC-AA79-AA570753223D}"/>
                      </a:ext>
                    </a:extLst>
                  </p:cNvPr>
                  <p:cNvSpPr/>
                  <p:nvPr/>
                </p:nvSpPr>
                <p:spPr>
                  <a:xfrm>
                    <a:off x="1524000" y="4911013"/>
                    <a:ext cx="2905216" cy="1946986"/>
                  </a:xfrm>
                  <a:custGeom>
                    <a:avLst/>
                    <a:gdLst>
                      <a:gd name="connsiteX0" fmla="*/ 2897810 w 2905216"/>
                      <a:gd name="connsiteY0" fmla="*/ 1946986 h 1946986"/>
                      <a:gd name="connsiteX1" fmla="*/ 0 w 2905216"/>
                      <a:gd name="connsiteY1" fmla="*/ 1946986 h 1946986"/>
                      <a:gd name="connsiteX2" fmla="*/ 0 w 2905216"/>
                      <a:gd name="connsiteY2" fmla="*/ 0 h 1946986"/>
                      <a:gd name="connsiteX3" fmla="*/ 42062 w 2905216"/>
                      <a:gd name="connsiteY3" fmla="*/ 87402 h 1946986"/>
                      <a:gd name="connsiteX4" fmla="*/ 64313 w 2905216"/>
                      <a:gd name="connsiteY4" fmla="*/ 232563 h 1946986"/>
                      <a:gd name="connsiteX5" fmla="*/ 96126 w 2905216"/>
                      <a:gd name="connsiteY5" fmla="*/ 230352 h 1946986"/>
                      <a:gd name="connsiteX6" fmla="*/ 206807 w 2905216"/>
                      <a:gd name="connsiteY6" fmla="*/ 260299 h 1946986"/>
                      <a:gd name="connsiteX7" fmla="*/ 306515 w 2905216"/>
                      <a:gd name="connsiteY7" fmla="*/ 399593 h 1946986"/>
                      <a:gd name="connsiteX8" fmla="*/ 319850 w 2905216"/>
                      <a:gd name="connsiteY8" fmla="*/ 399212 h 1946986"/>
                      <a:gd name="connsiteX9" fmla="*/ 457619 w 2905216"/>
                      <a:gd name="connsiteY9" fmla="*/ 441350 h 1946986"/>
                      <a:gd name="connsiteX10" fmla="*/ 544411 w 2905216"/>
                      <a:gd name="connsiteY10" fmla="*/ 552526 h 1946986"/>
                      <a:gd name="connsiteX11" fmla="*/ 613105 w 2905216"/>
                      <a:gd name="connsiteY11" fmla="*/ 535915 h 1946986"/>
                      <a:gd name="connsiteX12" fmla="*/ 627698 w 2905216"/>
                      <a:gd name="connsiteY12" fmla="*/ 535305 h 1946986"/>
                      <a:gd name="connsiteX13" fmla="*/ 704164 w 2905216"/>
                      <a:gd name="connsiteY13" fmla="*/ 551650 h 1946986"/>
                      <a:gd name="connsiteX14" fmla="*/ 1006716 w 2905216"/>
                      <a:gd name="connsiteY14" fmla="*/ 175374 h 1946986"/>
                      <a:gd name="connsiteX15" fmla="*/ 1230630 w 2905216"/>
                      <a:gd name="connsiteY15" fmla="*/ 66828 h 1946986"/>
                      <a:gd name="connsiteX16" fmla="*/ 1291742 w 2905216"/>
                      <a:gd name="connsiteY16" fmla="*/ 61303 h 1946986"/>
                      <a:gd name="connsiteX17" fmla="*/ 1497902 w 2905216"/>
                      <a:gd name="connsiteY17" fmla="*/ 140970 h 1946986"/>
                      <a:gd name="connsiteX18" fmla="*/ 1583969 w 2905216"/>
                      <a:gd name="connsiteY18" fmla="*/ 306667 h 1946986"/>
                      <a:gd name="connsiteX19" fmla="*/ 1586560 w 2905216"/>
                      <a:gd name="connsiteY19" fmla="*/ 642518 h 1946986"/>
                      <a:gd name="connsiteX20" fmla="*/ 1550213 w 2905216"/>
                      <a:gd name="connsiteY20" fmla="*/ 796100 h 1946986"/>
                      <a:gd name="connsiteX21" fmla="*/ 1576235 w 2905216"/>
                      <a:gd name="connsiteY21" fmla="*/ 794880 h 1946986"/>
                      <a:gd name="connsiteX22" fmla="*/ 1751343 w 2905216"/>
                      <a:gd name="connsiteY22" fmla="*/ 876643 h 1946986"/>
                      <a:gd name="connsiteX23" fmla="*/ 1824990 w 2905216"/>
                      <a:gd name="connsiteY23" fmla="*/ 1087641 h 1946986"/>
                      <a:gd name="connsiteX24" fmla="*/ 1845831 w 2905216"/>
                      <a:gd name="connsiteY24" fmla="*/ 1090346 h 1946986"/>
                      <a:gd name="connsiteX25" fmla="*/ 2023605 w 2905216"/>
                      <a:gd name="connsiteY25" fmla="*/ 1268768 h 1946986"/>
                      <a:gd name="connsiteX26" fmla="*/ 2030158 w 2905216"/>
                      <a:gd name="connsiteY26" fmla="*/ 1297000 h 1946986"/>
                      <a:gd name="connsiteX27" fmla="*/ 2305507 w 2905216"/>
                      <a:gd name="connsiteY27" fmla="*/ 1215504 h 1946986"/>
                      <a:gd name="connsiteX28" fmla="*/ 2480120 w 2905216"/>
                      <a:gd name="connsiteY28" fmla="*/ 1250556 h 1946986"/>
                      <a:gd name="connsiteX29" fmla="*/ 2713330 w 2905216"/>
                      <a:gd name="connsiteY29" fmla="*/ 1502664 h 1946986"/>
                      <a:gd name="connsiteX30" fmla="*/ 2739695 w 2905216"/>
                      <a:gd name="connsiteY30" fmla="*/ 1679791 h 1946986"/>
                      <a:gd name="connsiteX31" fmla="*/ 2899296 w 2905216"/>
                      <a:gd name="connsiteY31" fmla="*/ 1832420 h 1946986"/>
                      <a:gd name="connsiteX32" fmla="*/ 2897810 w 2905216"/>
                      <a:gd name="connsiteY32" fmla="*/ 1946986 h 19469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2905216" h="1946986">
                        <a:moveTo>
                          <a:pt x="2897810" y="1946986"/>
                        </a:moveTo>
                        <a:lnTo>
                          <a:pt x="0" y="1946986"/>
                        </a:lnTo>
                        <a:lnTo>
                          <a:pt x="0" y="0"/>
                        </a:lnTo>
                        <a:cubicBezTo>
                          <a:pt x="17526" y="26098"/>
                          <a:pt x="31814" y="55512"/>
                          <a:pt x="42062" y="87402"/>
                        </a:cubicBezTo>
                        <a:cubicBezTo>
                          <a:pt x="57607" y="135788"/>
                          <a:pt x="63322" y="184785"/>
                          <a:pt x="64313" y="232563"/>
                        </a:cubicBezTo>
                        <a:cubicBezTo>
                          <a:pt x="74790" y="231077"/>
                          <a:pt x="85420" y="230352"/>
                          <a:pt x="96126" y="230352"/>
                        </a:cubicBezTo>
                        <a:cubicBezTo>
                          <a:pt x="135903" y="230352"/>
                          <a:pt x="174155" y="240716"/>
                          <a:pt x="206807" y="260299"/>
                        </a:cubicBezTo>
                        <a:cubicBezTo>
                          <a:pt x="258318" y="291237"/>
                          <a:pt x="293256" y="342862"/>
                          <a:pt x="306515" y="399593"/>
                        </a:cubicBezTo>
                        <a:cubicBezTo>
                          <a:pt x="310972" y="399364"/>
                          <a:pt x="315392" y="399212"/>
                          <a:pt x="319850" y="399212"/>
                        </a:cubicBezTo>
                        <a:cubicBezTo>
                          <a:pt x="369456" y="399212"/>
                          <a:pt x="418376" y="414185"/>
                          <a:pt x="457619" y="441350"/>
                        </a:cubicBezTo>
                        <a:cubicBezTo>
                          <a:pt x="497281" y="468783"/>
                          <a:pt x="527114" y="508216"/>
                          <a:pt x="544411" y="552526"/>
                        </a:cubicBezTo>
                        <a:cubicBezTo>
                          <a:pt x="565595" y="544068"/>
                          <a:pt x="588455" y="537972"/>
                          <a:pt x="613105" y="535915"/>
                        </a:cubicBezTo>
                        <a:cubicBezTo>
                          <a:pt x="617906" y="535496"/>
                          <a:pt x="622821" y="535305"/>
                          <a:pt x="627698" y="535305"/>
                        </a:cubicBezTo>
                        <a:cubicBezTo>
                          <a:pt x="653948" y="535305"/>
                          <a:pt x="680237" y="541096"/>
                          <a:pt x="704164" y="551650"/>
                        </a:cubicBezTo>
                        <a:cubicBezTo>
                          <a:pt x="773316" y="404660"/>
                          <a:pt x="877900" y="273939"/>
                          <a:pt x="1006716" y="175374"/>
                        </a:cubicBezTo>
                        <a:cubicBezTo>
                          <a:pt x="1086079" y="114643"/>
                          <a:pt x="1157211" y="80163"/>
                          <a:pt x="1230630" y="66828"/>
                        </a:cubicBezTo>
                        <a:cubicBezTo>
                          <a:pt x="1250747" y="63170"/>
                          <a:pt x="1271283" y="61303"/>
                          <a:pt x="1291742" y="61303"/>
                        </a:cubicBezTo>
                        <a:cubicBezTo>
                          <a:pt x="1373048" y="61303"/>
                          <a:pt x="1446276" y="89611"/>
                          <a:pt x="1497902" y="140970"/>
                        </a:cubicBezTo>
                        <a:cubicBezTo>
                          <a:pt x="1537907" y="180785"/>
                          <a:pt x="1566062" y="234963"/>
                          <a:pt x="1583969" y="306667"/>
                        </a:cubicBezTo>
                        <a:cubicBezTo>
                          <a:pt x="1605991" y="394716"/>
                          <a:pt x="1606944" y="517131"/>
                          <a:pt x="1586560" y="642518"/>
                        </a:cubicBezTo>
                        <a:cubicBezTo>
                          <a:pt x="1580274" y="681190"/>
                          <a:pt x="1569072" y="737159"/>
                          <a:pt x="1550213" y="796100"/>
                        </a:cubicBezTo>
                        <a:cubicBezTo>
                          <a:pt x="1558862" y="795299"/>
                          <a:pt x="1567548" y="794880"/>
                          <a:pt x="1576235" y="794880"/>
                        </a:cubicBezTo>
                        <a:cubicBezTo>
                          <a:pt x="1646454" y="794880"/>
                          <a:pt x="1705394" y="822388"/>
                          <a:pt x="1751343" y="876643"/>
                        </a:cubicBezTo>
                        <a:cubicBezTo>
                          <a:pt x="1797139" y="930669"/>
                          <a:pt x="1822628" y="1006716"/>
                          <a:pt x="1824990" y="1087641"/>
                        </a:cubicBezTo>
                        <a:cubicBezTo>
                          <a:pt x="1832039" y="1088098"/>
                          <a:pt x="1839011" y="1089013"/>
                          <a:pt x="1845831" y="1090346"/>
                        </a:cubicBezTo>
                        <a:cubicBezTo>
                          <a:pt x="1927974" y="1106158"/>
                          <a:pt x="1997736" y="1176185"/>
                          <a:pt x="2023605" y="1268768"/>
                        </a:cubicBezTo>
                        <a:cubicBezTo>
                          <a:pt x="2026234" y="1278179"/>
                          <a:pt x="2028406" y="1287590"/>
                          <a:pt x="2030158" y="1297000"/>
                        </a:cubicBezTo>
                        <a:cubicBezTo>
                          <a:pt x="2112036" y="1244994"/>
                          <a:pt x="2208429" y="1215504"/>
                          <a:pt x="2305507" y="1215504"/>
                        </a:cubicBezTo>
                        <a:cubicBezTo>
                          <a:pt x="2367039" y="1215504"/>
                          <a:pt x="2425751" y="1227315"/>
                          <a:pt x="2480120" y="1250556"/>
                        </a:cubicBezTo>
                        <a:cubicBezTo>
                          <a:pt x="2585961" y="1295819"/>
                          <a:pt x="2670962" y="1387716"/>
                          <a:pt x="2713330" y="1502664"/>
                        </a:cubicBezTo>
                        <a:cubicBezTo>
                          <a:pt x="2735123" y="1561757"/>
                          <a:pt x="2743848" y="1621955"/>
                          <a:pt x="2739695" y="1679791"/>
                        </a:cubicBezTo>
                        <a:cubicBezTo>
                          <a:pt x="2816162" y="1696136"/>
                          <a:pt x="2882532" y="1757324"/>
                          <a:pt x="2899296" y="1832420"/>
                        </a:cubicBezTo>
                        <a:cubicBezTo>
                          <a:pt x="2907640" y="1869605"/>
                          <a:pt x="2907182" y="1907667"/>
                          <a:pt x="2897810" y="1946986"/>
                        </a:cubicBezTo>
                        <a:close/>
                      </a:path>
                    </a:pathLst>
                  </a:custGeom>
                  <a:solidFill>
                    <a:srgbClr val="ACC93C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3" name="任意多边形: 形状 282">
                    <a:extLst>
                      <a:ext uri="{FF2B5EF4-FFF2-40B4-BE49-F238E27FC236}">
                        <a16:creationId xmlns:a16="http://schemas.microsoft.com/office/drawing/2014/main" id="{5FE88641-285B-29EF-E330-A9922B40091A}"/>
                      </a:ext>
                    </a:extLst>
                  </p:cNvPr>
                  <p:cNvSpPr/>
                  <p:nvPr/>
                </p:nvSpPr>
                <p:spPr>
                  <a:xfrm>
                    <a:off x="1524000" y="5048530"/>
                    <a:ext cx="2828939" cy="1809469"/>
                  </a:xfrm>
                  <a:custGeom>
                    <a:avLst/>
                    <a:gdLst>
                      <a:gd name="connsiteX0" fmla="*/ 2818752 w 2828939"/>
                      <a:gd name="connsiteY0" fmla="*/ 1809470 h 1809469"/>
                      <a:gd name="connsiteX1" fmla="*/ 0 w 2828939"/>
                      <a:gd name="connsiteY1" fmla="*/ 1809470 h 1809469"/>
                      <a:gd name="connsiteX2" fmla="*/ 0 w 2828939"/>
                      <a:gd name="connsiteY2" fmla="*/ 203250 h 1809469"/>
                      <a:gd name="connsiteX3" fmla="*/ 167602 w 2828939"/>
                      <a:gd name="connsiteY3" fmla="*/ 188124 h 1809469"/>
                      <a:gd name="connsiteX4" fmla="*/ 225781 w 2828939"/>
                      <a:gd name="connsiteY4" fmla="*/ 366279 h 1809469"/>
                      <a:gd name="connsiteX5" fmla="*/ 414261 w 2828939"/>
                      <a:gd name="connsiteY5" fmla="*/ 366470 h 1809469"/>
                      <a:gd name="connsiteX6" fmla="*/ 480860 w 2828939"/>
                      <a:gd name="connsiteY6" fmla="*/ 542759 h 1809469"/>
                      <a:gd name="connsiteX7" fmla="*/ 619430 w 2828939"/>
                      <a:gd name="connsiteY7" fmla="*/ 474331 h 1809469"/>
                      <a:gd name="connsiteX8" fmla="*/ 728701 w 2828939"/>
                      <a:gd name="connsiteY8" fmla="*/ 559675 h 1809469"/>
                      <a:gd name="connsiteX9" fmla="*/ 1053008 w 2828939"/>
                      <a:gd name="connsiteY9" fmla="*/ 98360 h 1809469"/>
                      <a:gd name="connsiteX10" fmla="*/ 1244232 w 2828939"/>
                      <a:gd name="connsiteY10" fmla="*/ 4291 h 1809469"/>
                      <a:gd name="connsiteX11" fmla="*/ 1444181 w 2828939"/>
                      <a:gd name="connsiteY11" fmla="*/ 57517 h 1809469"/>
                      <a:gd name="connsiteX12" fmla="*/ 1510055 w 2828939"/>
                      <a:gd name="connsiteY12" fmla="*/ 187628 h 1809469"/>
                      <a:gd name="connsiteX13" fmla="*/ 1410195 w 2828939"/>
                      <a:gd name="connsiteY13" fmla="*/ 779741 h 1809469"/>
                      <a:gd name="connsiteX14" fmla="*/ 1693202 w 2828939"/>
                      <a:gd name="connsiteY14" fmla="*/ 788351 h 1809469"/>
                      <a:gd name="connsiteX15" fmla="*/ 1735950 w 2828939"/>
                      <a:gd name="connsiteY15" fmla="*/ 1057718 h 1809469"/>
                      <a:gd name="connsiteX16" fmla="*/ 1831391 w 2828939"/>
                      <a:gd name="connsiteY16" fmla="*/ 1027620 h 1809469"/>
                      <a:gd name="connsiteX17" fmla="*/ 1950187 w 2828939"/>
                      <a:gd name="connsiteY17" fmla="*/ 1151749 h 1809469"/>
                      <a:gd name="connsiteX18" fmla="*/ 1954873 w 2828939"/>
                      <a:gd name="connsiteY18" fmla="*/ 1331581 h 1809469"/>
                      <a:gd name="connsiteX19" fmla="*/ 2450135 w 2828939"/>
                      <a:gd name="connsiteY19" fmla="*/ 1183105 h 1809469"/>
                      <a:gd name="connsiteX20" fmla="*/ 2634120 w 2828939"/>
                      <a:gd name="connsiteY20" fmla="*/ 1646363 h 1809469"/>
                      <a:gd name="connsiteX21" fmla="*/ 2824963 w 2828939"/>
                      <a:gd name="connsiteY21" fmla="*/ 1711515 h 1809469"/>
                      <a:gd name="connsiteX22" fmla="*/ 2818752 w 2828939"/>
                      <a:gd name="connsiteY22" fmla="*/ 1809470 h 18094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2828939" h="1809469">
                        <a:moveTo>
                          <a:pt x="2818752" y="1809470"/>
                        </a:moveTo>
                        <a:lnTo>
                          <a:pt x="0" y="1809470"/>
                        </a:lnTo>
                        <a:lnTo>
                          <a:pt x="0" y="203250"/>
                        </a:lnTo>
                        <a:cubicBezTo>
                          <a:pt x="45491" y="164883"/>
                          <a:pt x="116167" y="157263"/>
                          <a:pt x="167602" y="188124"/>
                        </a:cubicBezTo>
                        <a:cubicBezTo>
                          <a:pt x="226009" y="223176"/>
                          <a:pt x="252222" y="303491"/>
                          <a:pt x="225781" y="366279"/>
                        </a:cubicBezTo>
                        <a:cubicBezTo>
                          <a:pt x="280797" y="328370"/>
                          <a:pt x="359283" y="328446"/>
                          <a:pt x="414261" y="366470"/>
                        </a:cubicBezTo>
                        <a:cubicBezTo>
                          <a:pt x="469202" y="404494"/>
                          <a:pt x="496938" y="477913"/>
                          <a:pt x="480860" y="542759"/>
                        </a:cubicBezTo>
                        <a:cubicBezTo>
                          <a:pt x="522580" y="511326"/>
                          <a:pt x="567347" y="478674"/>
                          <a:pt x="619430" y="474331"/>
                        </a:cubicBezTo>
                        <a:cubicBezTo>
                          <a:pt x="671474" y="469988"/>
                          <a:pt x="730529" y="507440"/>
                          <a:pt x="728701" y="559675"/>
                        </a:cubicBezTo>
                        <a:cubicBezTo>
                          <a:pt x="786575" y="377709"/>
                          <a:pt x="901408" y="214375"/>
                          <a:pt x="1053008" y="98360"/>
                        </a:cubicBezTo>
                        <a:cubicBezTo>
                          <a:pt x="1109967" y="54774"/>
                          <a:pt x="1173671" y="17093"/>
                          <a:pt x="1244232" y="4291"/>
                        </a:cubicBezTo>
                        <a:cubicBezTo>
                          <a:pt x="1314793" y="-8548"/>
                          <a:pt x="1393317" y="6920"/>
                          <a:pt x="1444181" y="57517"/>
                        </a:cubicBezTo>
                        <a:cubicBezTo>
                          <a:pt x="1479080" y="92226"/>
                          <a:pt x="1498130" y="139851"/>
                          <a:pt x="1510055" y="187628"/>
                        </a:cubicBezTo>
                        <a:cubicBezTo>
                          <a:pt x="1550441" y="349211"/>
                          <a:pt x="1506360" y="642352"/>
                          <a:pt x="1410195" y="779741"/>
                        </a:cubicBezTo>
                        <a:cubicBezTo>
                          <a:pt x="1512570" y="735659"/>
                          <a:pt x="1617650" y="699159"/>
                          <a:pt x="1693202" y="788351"/>
                        </a:cubicBezTo>
                        <a:cubicBezTo>
                          <a:pt x="1751533" y="857236"/>
                          <a:pt x="1760906" y="967840"/>
                          <a:pt x="1735950" y="1057718"/>
                        </a:cubicBezTo>
                        <a:cubicBezTo>
                          <a:pt x="1760411" y="1034096"/>
                          <a:pt x="1797444" y="1021104"/>
                          <a:pt x="1831391" y="1027620"/>
                        </a:cubicBezTo>
                        <a:cubicBezTo>
                          <a:pt x="1890636" y="1039050"/>
                          <a:pt x="1933956" y="1093647"/>
                          <a:pt x="1950187" y="1151749"/>
                        </a:cubicBezTo>
                        <a:cubicBezTo>
                          <a:pt x="1966417" y="1209852"/>
                          <a:pt x="1960702" y="1271536"/>
                          <a:pt x="1954873" y="1331581"/>
                        </a:cubicBezTo>
                        <a:cubicBezTo>
                          <a:pt x="2064906" y="1181619"/>
                          <a:pt x="2279142" y="1109954"/>
                          <a:pt x="2450135" y="1183105"/>
                        </a:cubicBezTo>
                        <a:cubicBezTo>
                          <a:pt x="2621166" y="1256258"/>
                          <a:pt x="2716721" y="1479714"/>
                          <a:pt x="2634120" y="1646363"/>
                        </a:cubicBezTo>
                        <a:cubicBezTo>
                          <a:pt x="2683497" y="1577440"/>
                          <a:pt x="2806446" y="1628799"/>
                          <a:pt x="2824963" y="1711515"/>
                        </a:cubicBezTo>
                        <a:cubicBezTo>
                          <a:pt x="2832354" y="1744623"/>
                          <a:pt x="2828963" y="1777580"/>
                          <a:pt x="2818752" y="1809470"/>
                        </a:cubicBezTo>
                        <a:close/>
                      </a:path>
                    </a:pathLst>
                  </a:custGeom>
                  <a:solidFill>
                    <a:srgbClr val="9FBA3A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284" name="图形 2">
                  <a:extLst>
                    <a:ext uri="{FF2B5EF4-FFF2-40B4-BE49-F238E27FC236}">
                      <a16:creationId xmlns:a16="http://schemas.microsoft.com/office/drawing/2014/main" id="{A5E0B49D-2AE9-727D-5B5F-888029229D0C}"/>
                    </a:ext>
                  </a:extLst>
                </p:cNvPr>
                <p:cNvGrpSpPr/>
                <p:nvPr/>
              </p:nvGrpSpPr>
              <p:grpSpPr>
                <a:xfrm>
                  <a:off x="1524000" y="5540387"/>
                  <a:ext cx="2047864" cy="1317612"/>
                  <a:chOff x="1524000" y="5540387"/>
                  <a:chExt cx="2047864" cy="1317612"/>
                </a:xfrm>
              </p:grpSpPr>
              <p:sp>
                <p:nvSpPr>
                  <p:cNvPr id="285" name="任意多边形: 形状 284">
                    <a:extLst>
                      <a:ext uri="{FF2B5EF4-FFF2-40B4-BE49-F238E27FC236}">
                        <a16:creationId xmlns:a16="http://schemas.microsoft.com/office/drawing/2014/main" id="{CF9A110E-9B0D-3035-8313-BA640E384590}"/>
                      </a:ext>
                    </a:extLst>
                  </p:cNvPr>
                  <p:cNvSpPr/>
                  <p:nvPr/>
                </p:nvSpPr>
                <p:spPr>
                  <a:xfrm>
                    <a:off x="1524000" y="5540387"/>
                    <a:ext cx="2047864" cy="1317612"/>
                  </a:xfrm>
                  <a:custGeom>
                    <a:avLst/>
                    <a:gdLst>
                      <a:gd name="connsiteX0" fmla="*/ 2017586 w 2047864"/>
                      <a:gd name="connsiteY0" fmla="*/ 1317612 h 1317612"/>
                      <a:gd name="connsiteX1" fmla="*/ 0 w 2047864"/>
                      <a:gd name="connsiteY1" fmla="*/ 1317612 h 1317612"/>
                      <a:gd name="connsiteX2" fmla="*/ 0 w 2047864"/>
                      <a:gd name="connsiteY2" fmla="*/ 0 h 1317612"/>
                      <a:gd name="connsiteX3" fmla="*/ 92050 w 2047864"/>
                      <a:gd name="connsiteY3" fmla="*/ 57074 h 1317612"/>
                      <a:gd name="connsiteX4" fmla="*/ 197625 w 2047864"/>
                      <a:gd name="connsiteY4" fmla="*/ 226314 h 1317612"/>
                      <a:gd name="connsiteX5" fmla="*/ 204368 w 2047864"/>
                      <a:gd name="connsiteY5" fmla="*/ 434378 h 1317612"/>
                      <a:gd name="connsiteX6" fmla="*/ 215722 w 2047864"/>
                      <a:gd name="connsiteY6" fmla="*/ 434073 h 1317612"/>
                      <a:gd name="connsiteX7" fmla="*/ 278168 w 2047864"/>
                      <a:gd name="connsiteY7" fmla="*/ 444055 h 1317612"/>
                      <a:gd name="connsiteX8" fmla="*/ 399326 w 2047864"/>
                      <a:gd name="connsiteY8" fmla="*/ 552640 h 1317612"/>
                      <a:gd name="connsiteX9" fmla="*/ 410413 w 2047864"/>
                      <a:gd name="connsiteY9" fmla="*/ 579729 h 1317612"/>
                      <a:gd name="connsiteX10" fmla="*/ 494424 w 2047864"/>
                      <a:gd name="connsiteY10" fmla="*/ 616381 h 1317612"/>
                      <a:gd name="connsiteX11" fmla="*/ 519494 w 2047864"/>
                      <a:gd name="connsiteY11" fmla="*/ 646442 h 1317612"/>
                      <a:gd name="connsiteX12" fmla="*/ 559460 w 2047864"/>
                      <a:gd name="connsiteY12" fmla="*/ 637984 h 1317612"/>
                      <a:gd name="connsiteX13" fmla="*/ 763257 w 2047864"/>
                      <a:gd name="connsiteY13" fmla="*/ 332956 h 1317612"/>
                      <a:gd name="connsiteX14" fmla="*/ 998030 w 2047864"/>
                      <a:gd name="connsiteY14" fmla="*/ 233820 h 1317612"/>
                      <a:gd name="connsiteX15" fmla="*/ 1069467 w 2047864"/>
                      <a:gd name="connsiteY15" fmla="*/ 244754 h 1317612"/>
                      <a:gd name="connsiteX16" fmla="*/ 1235659 w 2047864"/>
                      <a:gd name="connsiteY16" fmla="*/ 422186 h 1317612"/>
                      <a:gd name="connsiteX17" fmla="*/ 1234974 w 2047864"/>
                      <a:gd name="connsiteY17" fmla="*/ 639356 h 1317612"/>
                      <a:gd name="connsiteX18" fmla="*/ 1169670 w 2047864"/>
                      <a:gd name="connsiteY18" fmla="*/ 802691 h 1317612"/>
                      <a:gd name="connsiteX19" fmla="*/ 1181138 w 2047864"/>
                      <a:gd name="connsiteY19" fmla="*/ 807339 h 1317612"/>
                      <a:gd name="connsiteX20" fmla="*/ 1280465 w 2047864"/>
                      <a:gd name="connsiteY20" fmla="*/ 940156 h 1317612"/>
                      <a:gd name="connsiteX21" fmla="*/ 1340206 w 2047864"/>
                      <a:gd name="connsiteY21" fmla="*/ 972464 h 1317612"/>
                      <a:gd name="connsiteX22" fmla="*/ 1535925 w 2047864"/>
                      <a:gd name="connsiteY22" fmla="*/ 824484 h 1317612"/>
                      <a:gd name="connsiteX23" fmla="*/ 1619326 w 2047864"/>
                      <a:gd name="connsiteY23" fmla="*/ 801891 h 1317612"/>
                      <a:gd name="connsiteX24" fmla="*/ 1626718 w 2047864"/>
                      <a:gd name="connsiteY24" fmla="*/ 802081 h 1317612"/>
                      <a:gd name="connsiteX25" fmla="*/ 1758582 w 2047864"/>
                      <a:gd name="connsiteY25" fmla="*/ 904761 h 1317612"/>
                      <a:gd name="connsiteX26" fmla="*/ 1806283 w 2047864"/>
                      <a:gd name="connsiteY26" fmla="*/ 899807 h 1317612"/>
                      <a:gd name="connsiteX27" fmla="*/ 1874520 w 2047864"/>
                      <a:gd name="connsiteY27" fmla="*/ 910895 h 1317612"/>
                      <a:gd name="connsiteX28" fmla="*/ 2044979 w 2047864"/>
                      <a:gd name="connsiteY28" fmla="*/ 1129513 h 1317612"/>
                      <a:gd name="connsiteX29" fmla="*/ 2017586 w 2047864"/>
                      <a:gd name="connsiteY29" fmla="*/ 1317612 h 1317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</a:cxnLst>
                    <a:rect l="l" t="t" r="r" b="b"/>
                    <a:pathLst>
                      <a:path w="2047864" h="1317612">
                        <a:moveTo>
                          <a:pt x="2017586" y="1317612"/>
                        </a:moveTo>
                        <a:lnTo>
                          <a:pt x="0" y="1317612"/>
                        </a:lnTo>
                        <a:lnTo>
                          <a:pt x="0" y="0"/>
                        </a:lnTo>
                        <a:cubicBezTo>
                          <a:pt x="32499" y="12802"/>
                          <a:pt x="63741" y="32042"/>
                          <a:pt x="92050" y="57074"/>
                        </a:cubicBezTo>
                        <a:cubicBezTo>
                          <a:pt x="143370" y="102413"/>
                          <a:pt x="180861" y="162534"/>
                          <a:pt x="197625" y="226314"/>
                        </a:cubicBezTo>
                        <a:cubicBezTo>
                          <a:pt x="216065" y="296380"/>
                          <a:pt x="214617" y="367398"/>
                          <a:pt x="204368" y="434378"/>
                        </a:cubicBezTo>
                        <a:cubicBezTo>
                          <a:pt x="208140" y="434187"/>
                          <a:pt x="211912" y="434073"/>
                          <a:pt x="215722" y="434073"/>
                        </a:cubicBezTo>
                        <a:cubicBezTo>
                          <a:pt x="237211" y="434073"/>
                          <a:pt x="258242" y="437426"/>
                          <a:pt x="278168" y="444055"/>
                        </a:cubicBezTo>
                        <a:cubicBezTo>
                          <a:pt x="329832" y="461200"/>
                          <a:pt x="373990" y="500786"/>
                          <a:pt x="399326" y="552640"/>
                        </a:cubicBezTo>
                        <a:cubicBezTo>
                          <a:pt x="403631" y="561480"/>
                          <a:pt x="407365" y="570548"/>
                          <a:pt x="410413" y="579729"/>
                        </a:cubicBezTo>
                        <a:cubicBezTo>
                          <a:pt x="442265" y="582701"/>
                          <a:pt x="471678" y="595426"/>
                          <a:pt x="494424" y="616381"/>
                        </a:cubicBezTo>
                        <a:cubicBezTo>
                          <a:pt x="504101" y="625297"/>
                          <a:pt x="512483" y="635431"/>
                          <a:pt x="519494" y="646442"/>
                        </a:cubicBezTo>
                        <a:cubicBezTo>
                          <a:pt x="532333" y="642061"/>
                          <a:pt x="545821" y="639203"/>
                          <a:pt x="559460" y="637984"/>
                        </a:cubicBezTo>
                        <a:cubicBezTo>
                          <a:pt x="579996" y="530923"/>
                          <a:pt x="650519" y="423976"/>
                          <a:pt x="763257" y="332956"/>
                        </a:cubicBezTo>
                        <a:cubicBezTo>
                          <a:pt x="844715" y="267157"/>
                          <a:pt x="923696" y="233820"/>
                          <a:pt x="998030" y="233820"/>
                        </a:cubicBezTo>
                        <a:cubicBezTo>
                          <a:pt x="1022566" y="233820"/>
                          <a:pt x="1046607" y="237477"/>
                          <a:pt x="1069467" y="244754"/>
                        </a:cubicBezTo>
                        <a:cubicBezTo>
                          <a:pt x="1146200" y="269100"/>
                          <a:pt x="1209904" y="337109"/>
                          <a:pt x="1235659" y="422186"/>
                        </a:cubicBezTo>
                        <a:cubicBezTo>
                          <a:pt x="1254938" y="485927"/>
                          <a:pt x="1254747" y="558965"/>
                          <a:pt x="1234974" y="639356"/>
                        </a:cubicBezTo>
                        <a:cubicBezTo>
                          <a:pt x="1220953" y="696430"/>
                          <a:pt x="1198779" y="751523"/>
                          <a:pt x="1169670" y="802691"/>
                        </a:cubicBezTo>
                        <a:cubicBezTo>
                          <a:pt x="1173556" y="804100"/>
                          <a:pt x="1177366" y="805662"/>
                          <a:pt x="1181138" y="807339"/>
                        </a:cubicBezTo>
                        <a:cubicBezTo>
                          <a:pt x="1232611" y="830237"/>
                          <a:pt x="1271054" y="881901"/>
                          <a:pt x="1280465" y="940156"/>
                        </a:cubicBezTo>
                        <a:cubicBezTo>
                          <a:pt x="1302449" y="946747"/>
                          <a:pt x="1322794" y="957682"/>
                          <a:pt x="1340206" y="972464"/>
                        </a:cubicBezTo>
                        <a:cubicBezTo>
                          <a:pt x="1395374" y="911428"/>
                          <a:pt x="1461973" y="860755"/>
                          <a:pt x="1535925" y="824484"/>
                        </a:cubicBezTo>
                        <a:cubicBezTo>
                          <a:pt x="1558709" y="813321"/>
                          <a:pt x="1586446" y="801891"/>
                          <a:pt x="1619326" y="801891"/>
                        </a:cubicBezTo>
                        <a:cubicBezTo>
                          <a:pt x="1621803" y="801891"/>
                          <a:pt x="1624241" y="801967"/>
                          <a:pt x="1626718" y="802081"/>
                        </a:cubicBezTo>
                        <a:cubicBezTo>
                          <a:pt x="1684973" y="805167"/>
                          <a:pt x="1736408" y="846582"/>
                          <a:pt x="1758582" y="904761"/>
                        </a:cubicBezTo>
                        <a:cubicBezTo>
                          <a:pt x="1773974" y="901522"/>
                          <a:pt x="1789938" y="899807"/>
                          <a:pt x="1806283" y="899807"/>
                        </a:cubicBezTo>
                        <a:cubicBezTo>
                          <a:pt x="1829867" y="899807"/>
                          <a:pt x="1852841" y="903541"/>
                          <a:pt x="1874520" y="910895"/>
                        </a:cubicBezTo>
                        <a:cubicBezTo>
                          <a:pt x="1964093" y="941337"/>
                          <a:pt x="2030997" y="1027138"/>
                          <a:pt x="2044979" y="1129513"/>
                        </a:cubicBezTo>
                        <a:cubicBezTo>
                          <a:pt x="2053209" y="1189901"/>
                          <a:pt x="2043760" y="1253947"/>
                          <a:pt x="2017586" y="1317612"/>
                        </a:cubicBezTo>
                        <a:close/>
                      </a:path>
                    </a:pathLst>
                  </a:custGeom>
                  <a:solidFill>
                    <a:srgbClr val="D0DE44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6" name="任意多边形: 形状 285">
                    <a:extLst>
                      <a:ext uri="{FF2B5EF4-FFF2-40B4-BE49-F238E27FC236}">
                        <a16:creationId xmlns:a16="http://schemas.microsoft.com/office/drawing/2014/main" id="{792C08DA-0B12-368F-6C79-721CFB1087E6}"/>
                      </a:ext>
                    </a:extLst>
                  </p:cNvPr>
                  <p:cNvSpPr/>
                  <p:nvPr/>
                </p:nvSpPr>
                <p:spPr>
                  <a:xfrm>
                    <a:off x="1524000" y="5624703"/>
                    <a:ext cx="1971642" cy="1233296"/>
                  </a:xfrm>
                  <a:custGeom>
                    <a:avLst/>
                    <a:gdLst>
                      <a:gd name="connsiteX0" fmla="*/ 1933804 w 1971642"/>
                      <a:gd name="connsiteY0" fmla="*/ 1233297 h 1233296"/>
                      <a:gd name="connsiteX1" fmla="*/ 0 w 1971642"/>
                      <a:gd name="connsiteY1" fmla="*/ 1233297 h 1233296"/>
                      <a:gd name="connsiteX2" fmla="*/ 0 w 1971642"/>
                      <a:gd name="connsiteY2" fmla="*/ 0 h 1233296"/>
                      <a:gd name="connsiteX3" fmla="*/ 123939 w 1971642"/>
                      <a:gd name="connsiteY3" fmla="*/ 161392 h 1233296"/>
                      <a:gd name="connsiteX4" fmla="*/ 82829 w 1971642"/>
                      <a:gd name="connsiteY4" fmla="*/ 520141 h 1233296"/>
                      <a:gd name="connsiteX5" fmla="*/ 254165 w 1971642"/>
                      <a:gd name="connsiteY5" fmla="*/ 432054 h 1233296"/>
                      <a:gd name="connsiteX6" fmla="*/ 338709 w 1971642"/>
                      <a:gd name="connsiteY6" fmla="*/ 605142 h 1233296"/>
                      <a:gd name="connsiteX7" fmla="*/ 442798 w 1971642"/>
                      <a:gd name="connsiteY7" fmla="*/ 588112 h 1233296"/>
                      <a:gd name="connsiteX8" fmla="*/ 459296 w 1971642"/>
                      <a:gd name="connsiteY8" fmla="*/ 702945 h 1233296"/>
                      <a:gd name="connsiteX9" fmla="*/ 537934 w 1971642"/>
                      <a:gd name="connsiteY9" fmla="*/ 636575 h 1233296"/>
                      <a:gd name="connsiteX10" fmla="*/ 632117 w 1971642"/>
                      <a:gd name="connsiteY10" fmla="*/ 655358 h 1233296"/>
                      <a:gd name="connsiteX11" fmla="*/ 811149 w 1971642"/>
                      <a:gd name="connsiteY11" fmla="*/ 307924 h 1233296"/>
                      <a:gd name="connsiteX12" fmla="*/ 1046417 w 1971642"/>
                      <a:gd name="connsiteY12" fmla="*/ 233057 h 1233296"/>
                      <a:gd name="connsiteX13" fmla="*/ 1162736 w 1971642"/>
                      <a:gd name="connsiteY13" fmla="*/ 359931 h 1233296"/>
                      <a:gd name="connsiteX14" fmla="*/ 1160983 w 1971642"/>
                      <a:gd name="connsiteY14" fmla="*/ 536829 h 1233296"/>
                      <a:gd name="connsiteX15" fmla="*/ 983475 w 1971642"/>
                      <a:gd name="connsiteY15" fmla="*/ 827608 h 1233296"/>
                      <a:gd name="connsiteX16" fmla="*/ 1150163 w 1971642"/>
                      <a:gd name="connsiteY16" fmla="*/ 792632 h 1233296"/>
                      <a:gd name="connsiteX17" fmla="*/ 1181291 w 1971642"/>
                      <a:gd name="connsiteY17" fmla="*/ 938365 h 1233296"/>
                      <a:gd name="connsiteX18" fmla="*/ 1292657 w 1971642"/>
                      <a:gd name="connsiteY18" fmla="*/ 947738 h 1233296"/>
                      <a:gd name="connsiteX19" fmla="*/ 1314336 w 1971642"/>
                      <a:gd name="connsiteY19" fmla="*/ 1057389 h 1233296"/>
                      <a:gd name="connsiteX20" fmla="*/ 1569491 w 1971642"/>
                      <a:gd name="connsiteY20" fmla="*/ 808596 h 1233296"/>
                      <a:gd name="connsiteX21" fmla="*/ 1622641 w 1971642"/>
                      <a:gd name="connsiteY21" fmla="*/ 793852 h 1233296"/>
                      <a:gd name="connsiteX22" fmla="*/ 1692554 w 1971642"/>
                      <a:gd name="connsiteY22" fmla="*/ 866546 h 1233296"/>
                      <a:gd name="connsiteX23" fmla="*/ 1678381 w 1971642"/>
                      <a:gd name="connsiteY23" fmla="*/ 973607 h 1233296"/>
                      <a:gd name="connsiteX24" fmla="*/ 1849984 w 1971642"/>
                      <a:gd name="connsiteY24" fmla="*/ 898741 h 1233296"/>
                      <a:gd name="connsiteX25" fmla="*/ 1969465 w 1971642"/>
                      <a:gd name="connsiteY25" fmla="*/ 1055484 h 1233296"/>
                      <a:gd name="connsiteX26" fmla="*/ 1933804 w 1971642"/>
                      <a:gd name="connsiteY26" fmla="*/ 1233297 h 1233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1971642" h="1233296">
                        <a:moveTo>
                          <a:pt x="1933804" y="1233297"/>
                        </a:moveTo>
                        <a:lnTo>
                          <a:pt x="0" y="1233297"/>
                        </a:lnTo>
                        <a:lnTo>
                          <a:pt x="0" y="0"/>
                        </a:lnTo>
                        <a:cubicBezTo>
                          <a:pt x="58826" y="33528"/>
                          <a:pt x="106413" y="94869"/>
                          <a:pt x="123939" y="161392"/>
                        </a:cubicBezTo>
                        <a:cubicBezTo>
                          <a:pt x="154991" y="279425"/>
                          <a:pt x="119101" y="403593"/>
                          <a:pt x="82829" y="520141"/>
                        </a:cubicBezTo>
                        <a:cubicBezTo>
                          <a:pt x="104013" y="451828"/>
                          <a:pt x="186271" y="409499"/>
                          <a:pt x="254165" y="432054"/>
                        </a:cubicBezTo>
                        <a:cubicBezTo>
                          <a:pt x="322021" y="454609"/>
                          <a:pt x="362636" y="537743"/>
                          <a:pt x="338709" y="605142"/>
                        </a:cubicBezTo>
                        <a:cubicBezTo>
                          <a:pt x="354063" y="566776"/>
                          <a:pt x="412433" y="560146"/>
                          <a:pt x="442798" y="588112"/>
                        </a:cubicBezTo>
                        <a:cubicBezTo>
                          <a:pt x="473202" y="616115"/>
                          <a:pt x="476288" y="665264"/>
                          <a:pt x="459296" y="702945"/>
                        </a:cubicBezTo>
                        <a:cubicBezTo>
                          <a:pt x="482117" y="676922"/>
                          <a:pt x="506044" y="650100"/>
                          <a:pt x="537934" y="636575"/>
                        </a:cubicBezTo>
                        <a:cubicBezTo>
                          <a:pt x="569786" y="623087"/>
                          <a:pt x="611962" y="627240"/>
                          <a:pt x="632117" y="655358"/>
                        </a:cubicBezTo>
                        <a:cubicBezTo>
                          <a:pt x="611810" y="520370"/>
                          <a:pt x="704964" y="393649"/>
                          <a:pt x="811149" y="307924"/>
                        </a:cubicBezTo>
                        <a:cubicBezTo>
                          <a:pt x="877938" y="253974"/>
                          <a:pt x="964578" y="207073"/>
                          <a:pt x="1046417" y="233057"/>
                        </a:cubicBezTo>
                        <a:cubicBezTo>
                          <a:pt x="1103300" y="251117"/>
                          <a:pt x="1145439" y="302819"/>
                          <a:pt x="1162736" y="359931"/>
                        </a:cubicBezTo>
                        <a:cubicBezTo>
                          <a:pt x="1180033" y="417081"/>
                          <a:pt x="1175233" y="478879"/>
                          <a:pt x="1160983" y="536829"/>
                        </a:cubicBezTo>
                        <a:cubicBezTo>
                          <a:pt x="1133475" y="648881"/>
                          <a:pt x="1070534" y="751942"/>
                          <a:pt x="983475" y="827608"/>
                        </a:cubicBezTo>
                        <a:cubicBezTo>
                          <a:pt x="1030376" y="790727"/>
                          <a:pt x="1095642" y="768401"/>
                          <a:pt x="1150163" y="792632"/>
                        </a:cubicBezTo>
                        <a:cubicBezTo>
                          <a:pt x="1204722" y="816902"/>
                          <a:pt x="1228306" y="901560"/>
                          <a:pt x="1181291" y="938365"/>
                        </a:cubicBezTo>
                        <a:cubicBezTo>
                          <a:pt x="1215123" y="917067"/>
                          <a:pt x="1262863" y="921106"/>
                          <a:pt x="1292657" y="947738"/>
                        </a:cubicBezTo>
                        <a:cubicBezTo>
                          <a:pt x="1322451" y="974408"/>
                          <a:pt x="1331747" y="1021385"/>
                          <a:pt x="1314336" y="1057389"/>
                        </a:cubicBezTo>
                        <a:cubicBezTo>
                          <a:pt x="1370267" y="950290"/>
                          <a:pt x="1461021" y="861784"/>
                          <a:pt x="1569491" y="808596"/>
                        </a:cubicBezTo>
                        <a:cubicBezTo>
                          <a:pt x="1586179" y="800405"/>
                          <a:pt x="1604086" y="792861"/>
                          <a:pt x="1622641" y="793852"/>
                        </a:cubicBezTo>
                        <a:cubicBezTo>
                          <a:pt x="1658912" y="795795"/>
                          <a:pt x="1686459" y="830732"/>
                          <a:pt x="1692554" y="866546"/>
                        </a:cubicBezTo>
                        <a:cubicBezTo>
                          <a:pt x="1698650" y="902360"/>
                          <a:pt x="1688478" y="938708"/>
                          <a:pt x="1678381" y="973607"/>
                        </a:cubicBezTo>
                        <a:cubicBezTo>
                          <a:pt x="1701622" y="908456"/>
                          <a:pt x="1784490" y="876490"/>
                          <a:pt x="1849984" y="898741"/>
                        </a:cubicBezTo>
                        <a:cubicBezTo>
                          <a:pt x="1915516" y="920991"/>
                          <a:pt x="1960131" y="986942"/>
                          <a:pt x="1969465" y="1055484"/>
                        </a:cubicBezTo>
                        <a:cubicBezTo>
                          <a:pt x="1977733" y="1116330"/>
                          <a:pt x="1961731" y="1178243"/>
                          <a:pt x="1933804" y="1233297"/>
                        </a:cubicBezTo>
                        <a:close/>
                      </a:path>
                    </a:pathLst>
                  </a:custGeom>
                  <a:solidFill>
                    <a:srgbClr val="B6CF33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287" name="图形 2">
              <a:extLst>
                <a:ext uri="{FF2B5EF4-FFF2-40B4-BE49-F238E27FC236}">
                  <a16:creationId xmlns:a16="http://schemas.microsoft.com/office/drawing/2014/main" id="{C72C0E5A-C2CA-D144-3046-5490433A6C56}"/>
                </a:ext>
              </a:extLst>
            </p:cNvPr>
            <p:cNvGrpSpPr/>
            <p:nvPr/>
          </p:nvGrpSpPr>
          <p:grpSpPr>
            <a:xfrm>
              <a:off x="1803859" y="4438211"/>
              <a:ext cx="2519344" cy="2267151"/>
              <a:chOff x="1803859" y="4438211"/>
              <a:chExt cx="2519344" cy="2267151"/>
            </a:xfrm>
          </p:grpSpPr>
          <p:grpSp>
            <p:nvGrpSpPr>
              <p:cNvPr id="288" name="图形 2">
                <a:extLst>
                  <a:ext uri="{FF2B5EF4-FFF2-40B4-BE49-F238E27FC236}">
                    <a16:creationId xmlns:a16="http://schemas.microsoft.com/office/drawing/2014/main" id="{30FA91B8-7F97-1B95-AD64-120B41C07B24}"/>
                  </a:ext>
                </a:extLst>
              </p:cNvPr>
              <p:cNvGrpSpPr/>
              <p:nvPr/>
            </p:nvGrpSpPr>
            <p:grpSpPr>
              <a:xfrm>
                <a:off x="1803859" y="5297560"/>
                <a:ext cx="597917" cy="595283"/>
                <a:chOff x="1803859" y="5297560"/>
                <a:chExt cx="597917" cy="595283"/>
              </a:xfrm>
            </p:grpSpPr>
            <p:sp>
              <p:nvSpPr>
                <p:cNvPr id="289" name="任意多边形: 形状 288">
                  <a:extLst>
                    <a:ext uri="{FF2B5EF4-FFF2-40B4-BE49-F238E27FC236}">
                      <a16:creationId xmlns:a16="http://schemas.microsoft.com/office/drawing/2014/main" id="{8195707B-BFA5-08C7-436B-1F870A10A4EE}"/>
                    </a:ext>
                  </a:extLst>
                </p:cNvPr>
                <p:cNvSpPr/>
                <p:nvPr/>
              </p:nvSpPr>
              <p:spPr>
                <a:xfrm>
                  <a:off x="1803859" y="5297560"/>
                  <a:ext cx="597917" cy="595283"/>
                </a:xfrm>
                <a:custGeom>
                  <a:avLst/>
                  <a:gdLst>
                    <a:gd name="connsiteX0" fmla="*/ 90854 w 597917"/>
                    <a:gd name="connsiteY0" fmla="*/ 111801 h 595283"/>
                    <a:gd name="connsiteX1" fmla="*/ 161339 w 597917"/>
                    <a:gd name="connsiteY1" fmla="*/ 54080 h 595283"/>
                    <a:gd name="connsiteX2" fmla="*/ 194143 w 597917"/>
                    <a:gd name="connsiteY2" fmla="*/ 70539 h 595283"/>
                    <a:gd name="connsiteX3" fmla="*/ 271486 w 597917"/>
                    <a:gd name="connsiteY3" fmla="*/ 190478 h 595283"/>
                    <a:gd name="connsiteX4" fmla="*/ 328788 w 597917"/>
                    <a:gd name="connsiteY4" fmla="*/ 36173 h 595283"/>
                    <a:gd name="connsiteX5" fmla="*/ 404493 w 597917"/>
                    <a:gd name="connsiteY5" fmla="*/ 2302 h 595283"/>
                    <a:gd name="connsiteX6" fmla="*/ 441641 w 597917"/>
                    <a:gd name="connsiteY6" fmla="*/ 47412 h 595283"/>
                    <a:gd name="connsiteX7" fmla="*/ 406627 w 597917"/>
                    <a:gd name="connsiteY7" fmla="*/ 193297 h 595283"/>
                    <a:gd name="connsiteX8" fmla="*/ 489075 w 597917"/>
                    <a:gd name="connsiteY8" fmla="*/ 140681 h 595283"/>
                    <a:gd name="connsiteX9" fmla="*/ 541082 w 597917"/>
                    <a:gd name="connsiteY9" fmla="*/ 127727 h 595283"/>
                    <a:gd name="connsiteX10" fmla="*/ 588402 w 597917"/>
                    <a:gd name="connsiteY10" fmla="*/ 149482 h 595283"/>
                    <a:gd name="connsiteX11" fmla="*/ 586078 w 597917"/>
                    <a:gd name="connsiteY11" fmla="*/ 223663 h 595283"/>
                    <a:gd name="connsiteX12" fmla="*/ 483055 w 597917"/>
                    <a:gd name="connsiteY12" fmla="*/ 296395 h 595283"/>
                    <a:gd name="connsiteX13" fmla="*/ 557579 w 597917"/>
                    <a:gd name="connsiteY13" fmla="*/ 322646 h 595283"/>
                    <a:gd name="connsiteX14" fmla="*/ 588478 w 597917"/>
                    <a:gd name="connsiteY14" fmla="*/ 391265 h 595283"/>
                    <a:gd name="connsiteX15" fmla="*/ 564742 w 597917"/>
                    <a:gd name="connsiteY15" fmla="*/ 427879 h 595283"/>
                    <a:gd name="connsiteX16" fmla="*/ 463548 w 597917"/>
                    <a:gd name="connsiteY16" fmla="*/ 454853 h 595283"/>
                    <a:gd name="connsiteX17" fmla="*/ 365288 w 597917"/>
                    <a:gd name="connsiteY17" fmla="*/ 412829 h 595283"/>
                    <a:gd name="connsiteX18" fmla="*/ 407732 w 597917"/>
                    <a:gd name="connsiteY18" fmla="*/ 489867 h 595283"/>
                    <a:gd name="connsiteX19" fmla="*/ 380985 w 597917"/>
                    <a:gd name="connsiteY19" fmla="*/ 573687 h 595283"/>
                    <a:gd name="connsiteX20" fmla="*/ 359421 w 597917"/>
                    <a:gd name="connsiteY20" fmla="*/ 590871 h 595283"/>
                    <a:gd name="connsiteX21" fmla="*/ 308176 w 597917"/>
                    <a:gd name="connsiteY21" fmla="*/ 587365 h 595283"/>
                    <a:gd name="connsiteX22" fmla="*/ 270876 w 597917"/>
                    <a:gd name="connsiteY22" fmla="*/ 550141 h 595283"/>
                    <a:gd name="connsiteX23" fmla="*/ 246721 w 597917"/>
                    <a:gd name="connsiteY23" fmla="*/ 409400 h 595283"/>
                    <a:gd name="connsiteX24" fmla="*/ 131735 w 597917"/>
                    <a:gd name="connsiteY24" fmla="*/ 449481 h 595283"/>
                    <a:gd name="connsiteX25" fmla="*/ 24674 w 597917"/>
                    <a:gd name="connsiteY25" fmla="*/ 384825 h 595283"/>
                    <a:gd name="connsiteX26" fmla="*/ 1052 w 597917"/>
                    <a:gd name="connsiteY26" fmla="*/ 342039 h 595283"/>
                    <a:gd name="connsiteX27" fmla="*/ 67689 w 597917"/>
                    <a:gd name="connsiteY27" fmla="*/ 276203 h 595283"/>
                    <a:gd name="connsiteX28" fmla="*/ 176350 w 597917"/>
                    <a:gd name="connsiteY28" fmla="*/ 270907 h 595283"/>
                    <a:gd name="connsiteX29" fmla="*/ 144118 w 597917"/>
                    <a:gd name="connsiteY29" fmla="*/ 244541 h 595283"/>
                    <a:gd name="connsiteX30" fmla="*/ 90854 w 597917"/>
                    <a:gd name="connsiteY30" fmla="*/ 111801 h 5952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597917" h="595283">
                      <a:moveTo>
                        <a:pt x="90854" y="111801"/>
                      </a:moveTo>
                      <a:cubicBezTo>
                        <a:pt x="96417" y="78387"/>
                        <a:pt x="128078" y="47488"/>
                        <a:pt x="161339" y="54080"/>
                      </a:cubicBezTo>
                      <a:cubicBezTo>
                        <a:pt x="173455" y="56480"/>
                        <a:pt x="184161" y="63300"/>
                        <a:pt x="194143" y="70539"/>
                      </a:cubicBezTo>
                      <a:cubicBezTo>
                        <a:pt x="233996" y="99419"/>
                        <a:pt x="268933" y="141329"/>
                        <a:pt x="271486" y="190478"/>
                      </a:cubicBezTo>
                      <a:cubicBezTo>
                        <a:pt x="272439" y="134547"/>
                        <a:pt x="293013" y="79149"/>
                        <a:pt x="328788" y="36173"/>
                      </a:cubicBezTo>
                      <a:cubicBezTo>
                        <a:pt x="347610" y="13579"/>
                        <a:pt x="376566" y="-7033"/>
                        <a:pt x="404493" y="2302"/>
                      </a:cubicBezTo>
                      <a:cubicBezTo>
                        <a:pt x="423734" y="8740"/>
                        <a:pt x="436078" y="27905"/>
                        <a:pt x="441641" y="47412"/>
                      </a:cubicBezTo>
                      <a:cubicBezTo>
                        <a:pt x="455814" y="97056"/>
                        <a:pt x="435049" y="150206"/>
                        <a:pt x="406627" y="193297"/>
                      </a:cubicBezTo>
                      <a:cubicBezTo>
                        <a:pt x="431163" y="171656"/>
                        <a:pt x="459090" y="153826"/>
                        <a:pt x="489075" y="140681"/>
                      </a:cubicBezTo>
                      <a:cubicBezTo>
                        <a:pt x="505572" y="133442"/>
                        <a:pt x="523098" y="127536"/>
                        <a:pt x="541082" y="127727"/>
                      </a:cubicBezTo>
                      <a:cubicBezTo>
                        <a:pt x="559065" y="127917"/>
                        <a:pt x="577772" y="134966"/>
                        <a:pt x="588402" y="149482"/>
                      </a:cubicBezTo>
                      <a:cubicBezTo>
                        <a:pt x="603870" y="170551"/>
                        <a:pt x="598575" y="200726"/>
                        <a:pt x="586078" y="223663"/>
                      </a:cubicBezTo>
                      <a:cubicBezTo>
                        <a:pt x="565275" y="261915"/>
                        <a:pt x="526070" y="289614"/>
                        <a:pt x="483055" y="296395"/>
                      </a:cubicBezTo>
                      <a:cubicBezTo>
                        <a:pt x="509230" y="300968"/>
                        <a:pt x="536014" y="307102"/>
                        <a:pt x="557579" y="322646"/>
                      </a:cubicBezTo>
                      <a:cubicBezTo>
                        <a:pt x="579144" y="338191"/>
                        <a:pt x="594345" y="365318"/>
                        <a:pt x="588478" y="391265"/>
                      </a:cubicBezTo>
                      <a:cubicBezTo>
                        <a:pt x="585240" y="405705"/>
                        <a:pt x="575905" y="418163"/>
                        <a:pt x="564742" y="427879"/>
                      </a:cubicBezTo>
                      <a:cubicBezTo>
                        <a:pt x="537538" y="451425"/>
                        <a:pt x="499210" y="459578"/>
                        <a:pt x="463548" y="454853"/>
                      </a:cubicBezTo>
                      <a:cubicBezTo>
                        <a:pt x="427887" y="450129"/>
                        <a:pt x="394663" y="433632"/>
                        <a:pt x="365288" y="412829"/>
                      </a:cubicBezTo>
                      <a:cubicBezTo>
                        <a:pt x="389101" y="431346"/>
                        <a:pt x="404798" y="459883"/>
                        <a:pt x="407732" y="489867"/>
                      </a:cubicBezTo>
                      <a:cubicBezTo>
                        <a:pt x="410665" y="519890"/>
                        <a:pt x="400759" y="550904"/>
                        <a:pt x="380985" y="573687"/>
                      </a:cubicBezTo>
                      <a:cubicBezTo>
                        <a:pt x="374928" y="580660"/>
                        <a:pt x="367841" y="586984"/>
                        <a:pt x="359421" y="590871"/>
                      </a:cubicBezTo>
                      <a:cubicBezTo>
                        <a:pt x="343305" y="598300"/>
                        <a:pt x="323797" y="595823"/>
                        <a:pt x="308176" y="587365"/>
                      </a:cubicBezTo>
                      <a:cubicBezTo>
                        <a:pt x="292555" y="578907"/>
                        <a:pt x="280478" y="565077"/>
                        <a:pt x="270876" y="550141"/>
                      </a:cubicBezTo>
                      <a:cubicBezTo>
                        <a:pt x="244511" y="508956"/>
                        <a:pt x="235558" y="456987"/>
                        <a:pt x="246721" y="409400"/>
                      </a:cubicBezTo>
                      <a:cubicBezTo>
                        <a:pt x="220127" y="442623"/>
                        <a:pt x="173721" y="456415"/>
                        <a:pt x="131735" y="449481"/>
                      </a:cubicBezTo>
                      <a:cubicBezTo>
                        <a:pt x="89749" y="442547"/>
                        <a:pt x="52373" y="417135"/>
                        <a:pt x="24674" y="384825"/>
                      </a:cubicBezTo>
                      <a:cubicBezTo>
                        <a:pt x="13968" y="372329"/>
                        <a:pt x="4291" y="358194"/>
                        <a:pt x="1052" y="342039"/>
                      </a:cubicBezTo>
                      <a:cubicBezTo>
                        <a:pt x="-7177" y="301044"/>
                        <a:pt x="34542" y="282527"/>
                        <a:pt x="67689" y="276203"/>
                      </a:cubicBezTo>
                      <a:cubicBezTo>
                        <a:pt x="102703" y="269497"/>
                        <a:pt x="140803" y="272126"/>
                        <a:pt x="176350" y="270907"/>
                      </a:cubicBezTo>
                      <a:cubicBezTo>
                        <a:pt x="166597" y="261039"/>
                        <a:pt x="154748" y="253495"/>
                        <a:pt x="144118" y="244541"/>
                      </a:cubicBezTo>
                      <a:cubicBezTo>
                        <a:pt x="108685" y="214519"/>
                        <a:pt x="83043" y="158778"/>
                        <a:pt x="90854" y="1118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0" name="任意多边形: 形状 289">
                  <a:extLst>
                    <a:ext uri="{FF2B5EF4-FFF2-40B4-BE49-F238E27FC236}">
                      <a16:creationId xmlns:a16="http://schemas.microsoft.com/office/drawing/2014/main" id="{D788642E-E138-F9C0-EFD4-FC115470BDC9}"/>
                    </a:ext>
                  </a:extLst>
                </p:cNvPr>
                <p:cNvSpPr/>
                <p:nvPr/>
              </p:nvSpPr>
              <p:spPr>
                <a:xfrm>
                  <a:off x="1888225" y="5370658"/>
                  <a:ext cx="436027" cy="440296"/>
                </a:xfrm>
                <a:custGeom>
                  <a:avLst/>
                  <a:gdLst>
                    <a:gd name="connsiteX0" fmla="*/ 60171 w 436027"/>
                    <a:gd name="connsiteY0" fmla="*/ 91586 h 440296"/>
                    <a:gd name="connsiteX1" fmla="*/ 110310 w 436027"/>
                    <a:gd name="connsiteY1" fmla="*/ 46895 h 440296"/>
                    <a:gd name="connsiteX2" fmla="*/ 134999 w 436027"/>
                    <a:gd name="connsiteY2" fmla="*/ 58020 h 440296"/>
                    <a:gd name="connsiteX3" fmla="*/ 195693 w 436027"/>
                    <a:gd name="connsiteY3" fmla="*/ 144012 h 440296"/>
                    <a:gd name="connsiteX4" fmla="*/ 233145 w 436027"/>
                    <a:gd name="connsiteY4" fmla="*/ 28568 h 440296"/>
                    <a:gd name="connsiteX5" fmla="*/ 287856 w 436027"/>
                    <a:gd name="connsiteY5" fmla="*/ 1289 h 440296"/>
                    <a:gd name="connsiteX6" fmla="*/ 316622 w 436027"/>
                    <a:gd name="connsiteY6" fmla="*/ 33369 h 440296"/>
                    <a:gd name="connsiteX7" fmla="*/ 295324 w 436027"/>
                    <a:gd name="connsiteY7" fmla="*/ 141954 h 440296"/>
                    <a:gd name="connsiteX8" fmla="*/ 354417 w 436027"/>
                    <a:gd name="connsiteY8" fmla="*/ 100654 h 440296"/>
                    <a:gd name="connsiteX9" fmla="*/ 392327 w 436027"/>
                    <a:gd name="connsiteY9" fmla="*/ 89490 h 440296"/>
                    <a:gd name="connsiteX10" fmla="*/ 427874 w 436027"/>
                    <a:gd name="connsiteY10" fmla="*/ 104045 h 440296"/>
                    <a:gd name="connsiteX11" fmla="*/ 428445 w 436027"/>
                    <a:gd name="connsiteY11" fmla="*/ 158794 h 440296"/>
                    <a:gd name="connsiteX12" fmla="*/ 354798 w 436027"/>
                    <a:gd name="connsiteY12" fmla="*/ 215563 h 440296"/>
                    <a:gd name="connsiteX13" fmla="*/ 410538 w 436027"/>
                    <a:gd name="connsiteY13" fmla="*/ 232594 h 440296"/>
                    <a:gd name="connsiteX14" fmla="*/ 435418 w 436027"/>
                    <a:gd name="connsiteY14" fmla="*/ 282200 h 440296"/>
                    <a:gd name="connsiteX15" fmla="*/ 419073 w 436027"/>
                    <a:gd name="connsiteY15" fmla="*/ 309899 h 440296"/>
                    <a:gd name="connsiteX16" fmla="*/ 345349 w 436027"/>
                    <a:gd name="connsiteY16" fmla="*/ 332911 h 440296"/>
                    <a:gd name="connsiteX17" fmla="*/ 271664 w 436027"/>
                    <a:gd name="connsiteY17" fmla="*/ 304984 h 440296"/>
                    <a:gd name="connsiteX18" fmla="*/ 305306 w 436027"/>
                    <a:gd name="connsiteY18" fmla="*/ 360458 h 440296"/>
                    <a:gd name="connsiteX19" fmla="*/ 288161 w 436027"/>
                    <a:gd name="connsiteY19" fmla="*/ 423018 h 440296"/>
                    <a:gd name="connsiteX20" fmla="*/ 272807 w 436027"/>
                    <a:gd name="connsiteY20" fmla="*/ 436353 h 440296"/>
                    <a:gd name="connsiteX21" fmla="*/ 234936 w 436027"/>
                    <a:gd name="connsiteY21" fmla="*/ 435362 h 440296"/>
                    <a:gd name="connsiteX22" fmla="*/ 206322 w 436027"/>
                    <a:gd name="connsiteY22" fmla="*/ 409073 h 440296"/>
                    <a:gd name="connsiteX23" fmla="*/ 184186 w 436027"/>
                    <a:gd name="connsiteY23" fmla="*/ 306089 h 440296"/>
                    <a:gd name="connsiteX24" fmla="*/ 100709 w 436027"/>
                    <a:gd name="connsiteY24" fmla="*/ 339160 h 440296"/>
                    <a:gd name="connsiteX25" fmla="*/ 19861 w 436027"/>
                    <a:gd name="connsiteY25" fmla="*/ 294811 h 440296"/>
                    <a:gd name="connsiteX26" fmla="*/ 1116 w 436027"/>
                    <a:gd name="connsiteY26" fmla="*/ 264027 h 440296"/>
                    <a:gd name="connsiteX27" fmla="*/ 48207 w 436027"/>
                    <a:gd name="connsiteY27" fmla="*/ 213468 h 440296"/>
                    <a:gd name="connsiteX28" fmla="*/ 128103 w 436027"/>
                    <a:gd name="connsiteY28" fmla="*/ 206229 h 440296"/>
                    <a:gd name="connsiteX29" fmla="*/ 103529 w 436027"/>
                    <a:gd name="connsiteY29" fmla="*/ 187789 h 440296"/>
                    <a:gd name="connsiteX30" fmla="*/ 60171 w 436027"/>
                    <a:gd name="connsiteY30" fmla="*/ 91586 h 4402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36027" h="440296">
                      <a:moveTo>
                        <a:pt x="60171" y="91586"/>
                      </a:moveTo>
                      <a:cubicBezTo>
                        <a:pt x="63219" y="66783"/>
                        <a:pt x="85622" y="43047"/>
                        <a:pt x="110310" y="46895"/>
                      </a:cubicBezTo>
                      <a:cubicBezTo>
                        <a:pt x="119302" y="48266"/>
                        <a:pt x="127417" y="52991"/>
                        <a:pt x="134999" y="58020"/>
                      </a:cubicBezTo>
                      <a:cubicBezTo>
                        <a:pt x="165251" y="78060"/>
                        <a:pt x="192302" y="107892"/>
                        <a:pt x="195693" y="144012"/>
                      </a:cubicBezTo>
                      <a:cubicBezTo>
                        <a:pt x="194664" y="102787"/>
                        <a:pt x="208113" y="61334"/>
                        <a:pt x="233145" y="28568"/>
                      </a:cubicBezTo>
                      <a:cubicBezTo>
                        <a:pt x="246327" y="11347"/>
                        <a:pt x="267016" y="-4731"/>
                        <a:pt x="287856" y="1289"/>
                      </a:cubicBezTo>
                      <a:cubicBezTo>
                        <a:pt x="302220" y="5442"/>
                        <a:pt x="311936" y="19196"/>
                        <a:pt x="316622" y="33369"/>
                      </a:cubicBezTo>
                      <a:cubicBezTo>
                        <a:pt x="328585" y="69488"/>
                        <a:pt x="314946" y="109303"/>
                        <a:pt x="295324" y="141954"/>
                      </a:cubicBezTo>
                      <a:cubicBezTo>
                        <a:pt x="312736" y="125228"/>
                        <a:pt x="332776" y="111245"/>
                        <a:pt x="354417" y="100654"/>
                      </a:cubicBezTo>
                      <a:cubicBezTo>
                        <a:pt x="366342" y="94824"/>
                        <a:pt x="379068" y="89947"/>
                        <a:pt x="392327" y="89490"/>
                      </a:cubicBezTo>
                      <a:cubicBezTo>
                        <a:pt x="405585" y="89071"/>
                        <a:pt x="419568" y="93681"/>
                        <a:pt x="427874" y="104045"/>
                      </a:cubicBezTo>
                      <a:cubicBezTo>
                        <a:pt x="439914" y="119094"/>
                        <a:pt x="436942" y="141497"/>
                        <a:pt x="428445" y="158794"/>
                      </a:cubicBezTo>
                      <a:cubicBezTo>
                        <a:pt x="414310" y="187636"/>
                        <a:pt x="386269" y="209239"/>
                        <a:pt x="354798" y="215563"/>
                      </a:cubicBezTo>
                      <a:cubicBezTo>
                        <a:pt x="374229" y="218116"/>
                        <a:pt x="394155" y="221812"/>
                        <a:pt x="410538" y="232594"/>
                      </a:cubicBezTo>
                      <a:cubicBezTo>
                        <a:pt x="426883" y="243376"/>
                        <a:pt x="438923" y="262922"/>
                        <a:pt x="435418" y="282200"/>
                      </a:cubicBezTo>
                      <a:cubicBezTo>
                        <a:pt x="433475" y="292944"/>
                        <a:pt x="426998" y="302431"/>
                        <a:pt x="419073" y="309899"/>
                      </a:cubicBezTo>
                      <a:cubicBezTo>
                        <a:pt x="399756" y="328073"/>
                        <a:pt x="371753" y="335273"/>
                        <a:pt x="345349" y="332911"/>
                      </a:cubicBezTo>
                      <a:cubicBezTo>
                        <a:pt x="318908" y="330549"/>
                        <a:pt x="293914" y="319386"/>
                        <a:pt x="271664" y="304984"/>
                      </a:cubicBezTo>
                      <a:cubicBezTo>
                        <a:pt x="289761" y="317900"/>
                        <a:pt x="302220" y="338436"/>
                        <a:pt x="305306" y="360458"/>
                      </a:cubicBezTo>
                      <a:cubicBezTo>
                        <a:pt x="308392" y="382479"/>
                        <a:pt x="302030" y="405644"/>
                        <a:pt x="288161" y="423018"/>
                      </a:cubicBezTo>
                      <a:cubicBezTo>
                        <a:pt x="283894" y="428352"/>
                        <a:pt x="278865" y="433228"/>
                        <a:pt x="272807" y="436353"/>
                      </a:cubicBezTo>
                      <a:cubicBezTo>
                        <a:pt x="261148" y="442334"/>
                        <a:pt x="246708" y="441115"/>
                        <a:pt x="234936" y="435362"/>
                      </a:cubicBezTo>
                      <a:cubicBezTo>
                        <a:pt x="223163" y="429609"/>
                        <a:pt x="213828" y="419779"/>
                        <a:pt x="206322" y="409073"/>
                      </a:cubicBezTo>
                      <a:cubicBezTo>
                        <a:pt x="185596" y="379546"/>
                        <a:pt x="177443" y="341522"/>
                        <a:pt x="184186" y="306089"/>
                      </a:cubicBezTo>
                      <a:cubicBezTo>
                        <a:pt x="165594" y="331387"/>
                        <a:pt x="131837" y="342970"/>
                        <a:pt x="100709" y="339160"/>
                      </a:cubicBezTo>
                      <a:cubicBezTo>
                        <a:pt x="69543" y="335350"/>
                        <a:pt x="41235" y="317786"/>
                        <a:pt x="19861" y="294811"/>
                      </a:cubicBezTo>
                      <a:cubicBezTo>
                        <a:pt x="11593" y="285934"/>
                        <a:pt x="4011" y="275838"/>
                        <a:pt x="1116" y="264027"/>
                      </a:cubicBezTo>
                      <a:cubicBezTo>
                        <a:pt x="-6199" y="234080"/>
                        <a:pt x="23938" y="219145"/>
                        <a:pt x="48207" y="213468"/>
                      </a:cubicBezTo>
                      <a:cubicBezTo>
                        <a:pt x="73773" y="207448"/>
                        <a:pt x="101967" y="208210"/>
                        <a:pt x="128103" y="206229"/>
                      </a:cubicBezTo>
                      <a:cubicBezTo>
                        <a:pt x="120597" y="199257"/>
                        <a:pt x="111644" y="194075"/>
                        <a:pt x="103529" y="187789"/>
                      </a:cubicBezTo>
                      <a:cubicBezTo>
                        <a:pt x="76478" y="166719"/>
                        <a:pt x="55904" y="126448"/>
                        <a:pt x="60171" y="91586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1" name="任意多边形: 形状 290">
                  <a:extLst>
                    <a:ext uri="{FF2B5EF4-FFF2-40B4-BE49-F238E27FC236}">
                      <a16:creationId xmlns:a16="http://schemas.microsoft.com/office/drawing/2014/main" id="{1E3C25C7-638B-068B-3433-20D9EE9623DA}"/>
                    </a:ext>
                  </a:extLst>
                </p:cNvPr>
                <p:cNvSpPr/>
                <p:nvPr/>
              </p:nvSpPr>
              <p:spPr>
                <a:xfrm rot="-1145560">
                  <a:off x="2044722" y="5524255"/>
                  <a:ext cx="117349" cy="117349"/>
                </a:xfrm>
                <a:custGeom>
                  <a:avLst/>
                  <a:gdLst>
                    <a:gd name="connsiteX0" fmla="*/ 117349 w 117349"/>
                    <a:gd name="connsiteY0" fmla="*/ 58675 h 117349"/>
                    <a:gd name="connsiteX1" fmla="*/ 58675 w 117349"/>
                    <a:gd name="connsiteY1" fmla="*/ 117349 h 117349"/>
                    <a:gd name="connsiteX2" fmla="*/ 0 w 117349"/>
                    <a:gd name="connsiteY2" fmla="*/ 58675 h 117349"/>
                    <a:gd name="connsiteX3" fmla="*/ 58675 w 117349"/>
                    <a:gd name="connsiteY3" fmla="*/ 0 h 117349"/>
                    <a:gd name="connsiteX4" fmla="*/ 117349 w 117349"/>
                    <a:gd name="connsiteY4" fmla="*/ 58675 h 117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7349" h="117349">
                      <a:moveTo>
                        <a:pt x="117349" y="58675"/>
                      </a:moveTo>
                      <a:cubicBezTo>
                        <a:pt x="117349" y="91080"/>
                        <a:pt x="91080" y="117349"/>
                        <a:pt x="58675" y="117349"/>
                      </a:cubicBezTo>
                      <a:cubicBezTo>
                        <a:pt x="26269" y="117349"/>
                        <a:pt x="0" y="91080"/>
                        <a:pt x="0" y="58675"/>
                      </a:cubicBezTo>
                      <a:cubicBezTo>
                        <a:pt x="0" y="26270"/>
                        <a:pt x="26269" y="0"/>
                        <a:pt x="58675" y="0"/>
                      </a:cubicBezTo>
                      <a:cubicBezTo>
                        <a:pt x="91080" y="0"/>
                        <a:pt x="117349" y="26269"/>
                        <a:pt x="117349" y="58675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2" name="任意多边形: 形状 291">
                  <a:extLst>
                    <a:ext uri="{FF2B5EF4-FFF2-40B4-BE49-F238E27FC236}">
                      <a16:creationId xmlns:a16="http://schemas.microsoft.com/office/drawing/2014/main" id="{2247DF94-9659-E377-45F5-9AE8AA5B9AE3}"/>
                    </a:ext>
                  </a:extLst>
                </p:cNvPr>
                <p:cNvSpPr/>
                <p:nvPr/>
              </p:nvSpPr>
              <p:spPr>
                <a:xfrm>
                  <a:off x="2059179" y="5533548"/>
                  <a:ext cx="65097" cy="65105"/>
                </a:xfrm>
                <a:custGeom>
                  <a:avLst/>
                  <a:gdLst>
                    <a:gd name="connsiteX0" fmla="*/ 61162 w 65097"/>
                    <a:gd name="connsiteY0" fmla="*/ 17050 h 65105"/>
                    <a:gd name="connsiteX1" fmla="*/ 48056 w 65097"/>
                    <a:gd name="connsiteY1" fmla="*/ 61170 h 65105"/>
                    <a:gd name="connsiteX2" fmla="*/ 3936 w 65097"/>
                    <a:gd name="connsiteY2" fmla="*/ 48063 h 65105"/>
                    <a:gd name="connsiteX3" fmla="*/ 17042 w 65097"/>
                    <a:gd name="connsiteY3" fmla="*/ 3944 h 65105"/>
                    <a:gd name="connsiteX4" fmla="*/ 61162 w 65097"/>
                    <a:gd name="connsiteY4" fmla="*/ 17050 h 65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097" h="65105">
                      <a:moveTo>
                        <a:pt x="61162" y="17050"/>
                      </a:moveTo>
                      <a:cubicBezTo>
                        <a:pt x="69735" y="32861"/>
                        <a:pt x="63829" y="52597"/>
                        <a:pt x="48056" y="61170"/>
                      </a:cubicBezTo>
                      <a:cubicBezTo>
                        <a:pt x="32244" y="69742"/>
                        <a:pt x="12508" y="63837"/>
                        <a:pt x="3936" y="48063"/>
                      </a:cubicBezTo>
                      <a:cubicBezTo>
                        <a:pt x="-4637" y="32252"/>
                        <a:pt x="1269" y="12516"/>
                        <a:pt x="17042" y="3944"/>
                      </a:cubicBezTo>
                      <a:cubicBezTo>
                        <a:pt x="32854" y="-4629"/>
                        <a:pt x="52590" y="1238"/>
                        <a:pt x="61162" y="17050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93" name="图形 2">
                <a:extLst>
                  <a:ext uri="{FF2B5EF4-FFF2-40B4-BE49-F238E27FC236}">
                    <a16:creationId xmlns:a16="http://schemas.microsoft.com/office/drawing/2014/main" id="{E4DEC768-8E7B-BDD2-64C0-1E592A8BCEDD}"/>
                  </a:ext>
                </a:extLst>
              </p:cNvPr>
              <p:cNvGrpSpPr/>
              <p:nvPr/>
            </p:nvGrpSpPr>
            <p:grpSpPr>
              <a:xfrm>
                <a:off x="3903344" y="6054985"/>
                <a:ext cx="419858" cy="424637"/>
                <a:chOff x="3903344" y="6054985"/>
                <a:chExt cx="419858" cy="424637"/>
              </a:xfrm>
            </p:grpSpPr>
            <p:sp>
              <p:nvSpPr>
                <p:cNvPr id="294" name="任意多边形: 形状 293">
                  <a:extLst>
                    <a:ext uri="{FF2B5EF4-FFF2-40B4-BE49-F238E27FC236}">
                      <a16:creationId xmlns:a16="http://schemas.microsoft.com/office/drawing/2014/main" id="{53F55FC3-D122-D457-5C92-BF236359A35D}"/>
                    </a:ext>
                  </a:extLst>
                </p:cNvPr>
                <p:cNvSpPr/>
                <p:nvPr/>
              </p:nvSpPr>
              <p:spPr>
                <a:xfrm>
                  <a:off x="3903344" y="6054985"/>
                  <a:ext cx="419858" cy="424637"/>
                </a:xfrm>
                <a:custGeom>
                  <a:avLst/>
                  <a:gdLst>
                    <a:gd name="connsiteX0" fmla="*/ 22860 w 419858"/>
                    <a:gd name="connsiteY0" fmla="*/ 134512 h 424637"/>
                    <a:gd name="connsiteX1" fmla="*/ 60884 w 419858"/>
                    <a:gd name="connsiteY1" fmla="*/ 81362 h 424637"/>
                    <a:gd name="connsiteX2" fmla="*/ 86678 w 419858"/>
                    <a:gd name="connsiteY2" fmla="*/ 86620 h 424637"/>
                    <a:gd name="connsiteX3" fmla="*/ 162687 w 419858"/>
                    <a:gd name="connsiteY3" fmla="*/ 155238 h 424637"/>
                    <a:gd name="connsiteX4" fmla="*/ 173546 w 419858"/>
                    <a:gd name="connsiteY4" fmla="*/ 37662 h 424637"/>
                    <a:gd name="connsiteX5" fmla="*/ 219647 w 419858"/>
                    <a:gd name="connsiteY5" fmla="*/ 57 h 424637"/>
                    <a:gd name="connsiteX6" fmla="*/ 253822 w 419858"/>
                    <a:gd name="connsiteY6" fmla="*/ 24365 h 424637"/>
                    <a:gd name="connsiteX7" fmla="*/ 256832 w 419858"/>
                    <a:gd name="connsiteY7" fmla="*/ 131959 h 424637"/>
                    <a:gd name="connsiteX8" fmla="*/ 304114 w 419858"/>
                    <a:gd name="connsiteY8" fmla="*/ 80105 h 424637"/>
                    <a:gd name="connsiteX9" fmla="*/ 337719 w 419858"/>
                    <a:gd name="connsiteY9" fmla="*/ 61398 h 424637"/>
                    <a:gd name="connsiteX10" fmla="*/ 374561 w 419858"/>
                    <a:gd name="connsiteY10" fmla="*/ 67608 h 424637"/>
                    <a:gd name="connsiteX11" fmla="*/ 386829 w 419858"/>
                    <a:gd name="connsiteY11" fmla="*/ 119424 h 424637"/>
                    <a:gd name="connsiteX12" fmla="*/ 329070 w 419858"/>
                    <a:gd name="connsiteY12" fmla="*/ 189071 h 424637"/>
                    <a:gd name="connsiteX13" fmla="*/ 385610 w 419858"/>
                    <a:gd name="connsiteY13" fmla="*/ 193338 h 424637"/>
                    <a:gd name="connsiteX14" fmla="*/ 419824 w 419858"/>
                    <a:gd name="connsiteY14" fmla="*/ 235096 h 424637"/>
                    <a:gd name="connsiteX15" fmla="*/ 410223 w 419858"/>
                    <a:gd name="connsiteY15" fmla="*/ 264890 h 424637"/>
                    <a:gd name="connsiteX16" fmla="*/ 345148 w 419858"/>
                    <a:gd name="connsiteY16" fmla="*/ 302495 h 424637"/>
                    <a:gd name="connsiteX17" fmla="*/ 269215 w 419858"/>
                    <a:gd name="connsiteY17" fmla="*/ 291751 h 424637"/>
                    <a:gd name="connsiteX18" fmla="*/ 313030 w 419858"/>
                    <a:gd name="connsiteY18" fmla="*/ 337204 h 424637"/>
                    <a:gd name="connsiteX19" fmla="*/ 310172 w 419858"/>
                    <a:gd name="connsiteY19" fmla="*/ 400260 h 424637"/>
                    <a:gd name="connsiteX20" fmla="*/ 298437 w 419858"/>
                    <a:gd name="connsiteY20" fmla="*/ 416185 h 424637"/>
                    <a:gd name="connsiteX21" fmla="*/ 262281 w 419858"/>
                    <a:gd name="connsiteY21" fmla="*/ 423348 h 424637"/>
                    <a:gd name="connsiteX22" fmla="*/ 229476 w 419858"/>
                    <a:gd name="connsiteY22" fmla="*/ 404527 h 424637"/>
                    <a:gd name="connsiteX23" fmla="*/ 186423 w 419858"/>
                    <a:gd name="connsiteY23" fmla="*/ 311525 h 424637"/>
                    <a:gd name="connsiteX24" fmla="*/ 114262 w 419858"/>
                    <a:gd name="connsiteY24" fmla="*/ 360788 h 424637"/>
                    <a:gd name="connsiteX25" fmla="*/ 28042 w 419858"/>
                    <a:gd name="connsiteY25" fmla="*/ 336023 h 424637"/>
                    <a:gd name="connsiteX26" fmla="*/ 3696 w 419858"/>
                    <a:gd name="connsiteY26" fmla="*/ 310801 h 424637"/>
                    <a:gd name="connsiteX27" fmla="*/ 37567 w 419858"/>
                    <a:gd name="connsiteY27" fmla="*/ 252736 h 424637"/>
                    <a:gd name="connsiteX28" fmla="*/ 111823 w 419858"/>
                    <a:gd name="connsiteY28" fmla="*/ 228772 h 424637"/>
                    <a:gd name="connsiteX29" fmla="*/ 84582 w 419858"/>
                    <a:gd name="connsiteY29" fmla="*/ 216541 h 424637"/>
                    <a:gd name="connsiteX30" fmla="*/ 22860 w 419858"/>
                    <a:gd name="connsiteY30" fmla="*/ 134512 h 424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19858" h="424637">
                      <a:moveTo>
                        <a:pt x="22860" y="134512"/>
                      </a:moveTo>
                      <a:cubicBezTo>
                        <a:pt x="20460" y="110318"/>
                        <a:pt x="36614" y="83001"/>
                        <a:pt x="60884" y="81362"/>
                      </a:cubicBezTo>
                      <a:cubicBezTo>
                        <a:pt x="69723" y="80753"/>
                        <a:pt x="78410" y="83496"/>
                        <a:pt x="86678" y="86620"/>
                      </a:cubicBezTo>
                      <a:cubicBezTo>
                        <a:pt x="119672" y="99193"/>
                        <a:pt x="151714" y="121673"/>
                        <a:pt x="162687" y="155238"/>
                      </a:cubicBezTo>
                      <a:cubicBezTo>
                        <a:pt x="152895" y="116338"/>
                        <a:pt x="156782" y="74123"/>
                        <a:pt x="173546" y="37662"/>
                      </a:cubicBezTo>
                      <a:cubicBezTo>
                        <a:pt x="182347" y="18497"/>
                        <a:pt x="198577" y="-1200"/>
                        <a:pt x="219647" y="57"/>
                      </a:cubicBezTo>
                      <a:cubicBezTo>
                        <a:pt x="234163" y="933"/>
                        <a:pt x="246317" y="11906"/>
                        <a:pt x="253822" y="24365"/>
                      </a:cubicBezTo>
                      <a:cubicBezTo>
                        <a:pt x="272910" y="56102"/>
                        <a:pt x="268453" y="96793"/>
                        <a:pt x="256832" y="131959"/>
                      </a:cubicBezTo>
                      <a:cubicBezTo>
                        <a:pt x="269786" y="112376"/>
                        <a:pt x="285788" y="94812"/>
                        <a:pt x="304114" y="80105"/>
                      </a:cubicBezTo>
                      <a:cubicBezTo>
                        <a:pt x="314173" y="72028"/>
                        <a:pt x="325222" y="64636"/>
                        <a:pt x="337719" y="61398"/>
                      </a:cubicBezTo>
                      <a:cubicBezTo>
                        <a:pt x="350215" y="58160"/>
                        <a:pt x="364465" y="59569"/>
                        <a:pt x="374561" y="67608"/>
                      </a:cubicBezTo>
                      <a:cubicBezTo>
                        <a:pt x="389230" y="79305"/>
                        <a:pt x="391173" y="101213"/>
                        <a:pt x="386829" y="119424"/>
                      </a:cubicBezTo>
                      <a:cubicBezTo>
                        <a:pt x="379590" y="149790"/>
                        <a:pt x="357607" y="176308"/>
                        <a:pt x="329070" y="189071"/>
                      </a:cubicBezTo>
                      <a:cubicBezTo>
                        <a:pt x="348043" y="187319"/>
                        <a:pt x="367779" y="186595"/>
                        <a:pt x="385610" y="193338"/>
                      </a:cubicBezTo>
                      <a:cubicBezTo>
                        <a:pt x="403441" y="200082"/>
                        <a:pt x="419062" y="216046"/>
                        <a:pt x="419824" y="235096"/>
                      </a:cubicBezTo>
                      <a:cubicBezTo>
                        <a:pt x="420281" y="245688"/>
                        <a:pt x="416166" y="256089"/>
                        <a:pt x="410223" y="264890"/>
                      </a:cubicBezTo>
                      <a:cubicBezTo>
                        <a:pt x="395783" y="286302"/>
                        <a:pt x="370751" y="299104"/>
                        <a:pt x="345148" y="302495"/>
                      </a:cubicBezTo>
                      <a:cubicBezTo>
                        <a:pt x="319545" y="305886"/>
                        <a:pt x="293446" y="300666"/>
                        <a:pt x="269215" y="291751"/>
                      </a:cubicBezTo>
                      <a:cubicBezTo>
                        <a:pt x="289141" y="300133"/>
                        <a:pt x="305372" y="316935"/>
                        <a:pt x="313030" y="337204"/>
                      </a:cubicBezTo>
                      <a:cubicBezTo>
                        <a:pt x="320650" y="357435"/>
                        <a:pt x="319583" y="380791"/>
                        <a:pt x="310172" y="400260"/>
                      </a:cubicBezTo>
                      <a:cubicBezTo>
                        <a:pt x="307277" y="406241"/>
                        <a:pt x="303543" y="411918"/>
                        <a:pt x="298437" y="416185"/>
                      </a:cubicBezTo>
                      <a:cubicBezTo>
                        <a:pt x="288646" y="424339"/>
                        <a:pt x="274663" y="426282"/>
                        <a:pt x="262281" y="423348"/>
                      </a:cubicBezTo>
                      <a:cubicBezTo>
                        <a:pt x="249898" y="420414"/>
                        <a:pt x="238925" y="413099"/>
                        <a:pt x="229476" y="404527"/>
                      </a:cubicBezTo>
                      <a:cubicBezTo>
                        <a:pt x="203492" y="380943"/>
                        <a:pt x="187604" y="346615"/>
                        <a:pt x="186423" y="311525"/>
                      </a:cubicBezTo>
                      <a:cubicBezTo>
                        <a:pt x="174193" y="339490"/>
                        <a:pt x="144628" y="357740"/>
                        <a:pt x="114262" y="360788"/>
                      </a:cubicBezTo>
                      <a:cubicBezTo>
                        <a:pt x="83896" y="363836"/>
                        <a:pt x="53226" y="353244"/>
                        <a:pt x="28042" y="336023"/>
                      </a:cubicBezTo>
                      <a:cubicBezTo>
                        <a:pt x="18288" y="329356"/>
                        <a:pt x="8953" y="321392"/>
                        <a:pt x="3696" y="310801"/>
                      </a:cubicBezTo>
                      <a:cubicBezTo>
                        <a:pt x="-9639" y="283940"/>
                        <a:pt x="15774" y="263328"/>
                        <a:pt x="37567" y="252736"/>
                      </a:cubicBezTo>
                      <a:cubicBezTo>
                        <a:pt x="60541" y="241535"/>
                        <a:pt x="87440" y="236239"/>
                        <a:pt x="111823" y="228772"/>
                      </a:cubicBezTo>
                      <a:cubicBezTo>
                        <a:pt x="103213" y="223742"/>
                        <a:pt x="93612" y="220771"/>
                        <a:pt x="84582" y="216541"/>
                      </a:cubicBezTo>
                      <a:cubicBezTo>
                        <a:pt x="54407" y="202330"/>
                        <a:pt x="26251" y="168497"/>
                        <a:pt x="22860" y="13451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5" name="任意多边形: 形状 294">
                  <a:extLst>
                    <a:ext uri="{FF2B5EF4-FFF2-40B4-BE49-F238E27FC236}">
                      <a16:creationId xmlns:a16="http://schemas.microsoft.com/office/drawing/2014/main" id="{F619B937-BE5A-059F-47BE-D9B6560FBEFB}"/>
                    </a:ext>
                  </a:extLst>
                </p:cNvPr>
                <p:cNvSpPr/>
                <p:nvPr/>
              </p:nvSpPr>
              <p:spPr>
                <a:xfrm>
                  <a:off x="3961444" y="6110968"/>
                  <a:ext cx="307565" cy="311171"/>
                </a:xfrm>
                <a:custGeom>
                  <a:avLst/>
                  <a:gdLst>
                    <a:gd name="connsiteX0" fmla="*/ 11852 w 307565"/>
                    <a:gd name="connsiteY0" fmla="*/ 105122 h 311171"/>
                    <a:gd name="connsiteX1" fmla="*/ 38217 w 307565"/>
                    <a:gd name="connsiteY1" fmla="*/ 64775 h 311171"/>
                    <a:gd name="connsiteX2" fmla="*/ 57382 w 307565"/>
                    <a:gd name="connsiteY2" fmla="*/ 67860 h 311171"/>
                    <a:gd name="connsiteX3" fmla="*/ 115484 w 307565"/>
                    <a:gd name="connsiteY3" fmla="*/ 116095 h 311171"/>
                    <a:gd name="connsiteX4" fmla="*/ 119866 w 307565"/>
                    <a:gd name="connsiteY4" fmla="*/ 29113 h 311171"/>
                    <a:gd name="connsiteX5" fmla="*/ 152670 w 307565"/>
                    <a:gd name="connsiteY5" fmla="*/ 5 h 311171"/>
                    <a:gd name="connsiteX6" fmla="*/ 178578 w 307565"/>
                    <a:gd name="connsiteY6" fmla="*/ 16844 h 311171"/>
                    <a:gd name="connsiteX7" fmla="*/ 184140 w 307565"/>
                    <a:gd name="connsiteY7" fmla="*/ 96016 h 311171"/>
                    <a:gd name="connsiteX8" fmla="*/ 217364 w 307565"/>
                    <a:gd name="connsiteY8" fmla="*/ 56354 h 311171"/>
                    <a:gd name="connsiteX9" fmla="*/ 241557 w 307565"/>
                    <a:gd name="connsiteY9" fmla="*/ 41533 h 311171"/>
                    <a:gd name="connsiteX10" fmla="*/ 268913 w 307565"/>
                    <a:gd name="connsiteY10" fmla="*/ 44962 h 311171"/>
                    <a:gd name="connsiteX11" fmla="*/ 279543 w 307565"/>
                    <a:gd name="connsiteY11" fmla="*/ 82758 h 311171"/>
                    <a:gd name="connsiteX12" fmla="*/ 239157 w 307565"/>
                    <a:gd name="connsiteY12" fmla="*/ 135869 h 311171"/>
                    <a:gd name="connsiteX13" fmla="*/ 280952 w 307565"/>
                    <a:gd name="connsiteY13" fmla="*/ 137240 h 311171"/>
                    <a:gd name="connsiteX14" fmla="*/ 307470 w 307565"/>
                    <a:gd name="connsiteY14" fmla="*/ 166959 h 311171"/>
                    <a:gd name="connsiteX15" fmla="*/ 301298 w 307565"/>
                    <a:gd name="connsiteY15" fmla="*/ 189209 h 311171"/>
                    <a:gd name="connsiteX16" fmla="*/ 254511 w 307565"/>
                    <a:gd name="connsiteY16" fmla="*/ 218927 h 311171"/>
                    <a:gd name="connsiteX17" fmla="*/ 198238 w 307565"/>
                    <a:gd name="connsiteY17" fmla="*/ 213365 h 311171"/>
                    <a:gd name="connsiteX18" fmla="*/ 231918 w 307565"/>
                    <a:gd name="connsiteY18" fmla="*/ 245483 h 311171"/>
                    <a:gd name="connsiteX19" fmla="*/ 231765 w 307565"/>
                    <a:gd name="connsiteY19" fmla="*/ 292041 h 311171"/>
                    <a:gd name="connsiteX20" fmla="*/ 223612 w 307565"/>
                    <a:gd name="connsiteY20" fmla="*/ 304157 h 311171"/>
                    <a:gd name="connsiteX21" fmla="*/ 197209 w 307565"/>
                    <a:gd name="connsiteY21" fmla="*/ 310520 h 311171"/>
                    <a:gd name="connsiteX22" fmla="*/ 172482 w 307565"/>
                    <a:gd name="connsiteY22" fmla="*/ 297642 h 311171"/>
                    <a:gd name="connsiteX23" fmla="*/ 137887 w 307565"/>
                    <a:gd name="connsiteY23" fmla="*/ 230471 h 311171"/>
                    <a:gd name="connsiteX24" fmla="*/ 86262 w 307565"/>
                    <a:gd name="connsiteY24" fmla="*/ 268990 h 311171"/>
                    <a:gd name="connsiteX25" fmla="*/ 21949 w 307565"/>
                    <a:gd name="connsiteY25" fmla="*/ 253407 h 311171"/>
                    <a:gd name="connsiteX26" fmla="*/ 3204 w 307565"/>
                    <a:gd name="connsiteY26" fmla="*/ 235577 h 311171"/>
                    <a:gd name="connsiteX27" fmla="*/ 26368 w 307565"/>
                    <a:gd name="connsiteY27" fmla="*/ 191762 h 311171"/>
                    <a:gd name="connsiteX28" fmla="*/ 80356 w 307565"/>
                    <a:gd name="connsiteY28" fmla="*/ 171797 h 311171"/>
                    <a:gd name="connsiteX29" fmla="*/ 59896 w 307565"/>
                    <a:gd name="connsiteY29" fmla="*/ 163606 h 311171"/>
                    <a:gd name="connsiteX30" fmla="*/ 11852 w 307565"/>
                    <a:gd name="connsiteY30" fmla="*/ 105122 h 311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307565" h="311171">
                      <a:moveTo>
                        <a:pt x="11852" y="105122"/>
                      </a:moveTo>
                      <a:cubicBezTo>
                        <a:pt x="9338" y="87368"/>
                        <a:pt x="20386" y="66755"/>
                        <a:pt x="38217" y="64775"/>
                      </a:cubicBezTo>
                      <a:cubicBezTo>
                        <a:pt x="44694" y="64050"/>
                        <a:pt x="51209" y="65803"/>
                        <a:pt x="57382" y="67860"/>
                      </a:cubicBezTo>
                      <a:cubicBezTo>
                        <a:pt x="82070" y="76090"/>
                        <a:pt x="106378" y="91673"/>
                        <a:pt x="115484" y="116095"/>
                      </a:cubicBezTo>
                      <a:cubicBezTo>
                        <a:pt x="107064" y="87710"/>
                        <a:pt x="108626" y="56507"/>
                        <a:pt x="119866" y="29113"/>
                      </a:cubicBezTo>
                      <a:cubicBezTo>
                        <a:pt x="125771" y="14711"/>
                        <a:pt x="137087" y="-301"/>
                        <a:pt x="152670" y="5"/>
                      </a:cubicBezTo>
                      <a:cubicBezTo>
                        <a:pt x="163414" y="195"/>
                        <a:pt x="172672" y="7891"/>
                        <a:pt x="178578" y="16844"/>
                      </a:cubicBezTo>
                      <a:cubicBezTo>
                        <a:pt x="193627" y="39628"/>
                        <a:pt x="191608" y="69765"/>
                        <a:pt x="184140" y="96016"/>
                      </a:cubicBezTo>
                      <a:cubicBezTo>
                        <a:pt x="193094" y="81195"/>
                        <a:pt x="204333" y="67746"/>
                        <a:pt x="217364" y="56354"/>
                      </a:cubicBezTo>
                      <a:cubicBezTo>
                        <a:pt x="224526" y="50068"/>
                        <a:pt x="232451" y="44315"/>
                        <a:pt x="241557" y="41533"/>
                      </a:cubicBezTo>
                      <a:cubicBezTo>
                        <a:pt x="250663" y="38752"/>
                        <a:pt x="261217" y="39362"/>
                        <a:pt x="268913" y="44962"/>
                      </a:cubicBezTo>
                      <a:cubicBezTo>
                        <a:pt x="280076" y="53116"/>
                        <a:pt x="282210" y="69194"/>
                        <a:pt x="279543" y="82758"/>
                      </a:cubicBezTo>
                      <a:cubicBezTo>
                        <a:pt x="275123" y="105351"/>
                        <a:pt x="259769" y="125582"/>
                        <a:pt x="239157" y="135869"/>
                      </a:cubicBezTo>
                      <a:cubicBezTo>
                        <a:pt x="253101" y="134002"/>
                        <a:pt x="267579" y="132859"/>
                        <a:pt x="280952" y="137240"/>
                      </a:cubicBezTo>
                      <a:cubicBezTo>
                        <a:pt x="294287" y="141660"/>
                        <a:pt x="306289" y="152938"/>
                        <a:pt x="307470" y="166959"/>
                      </a:cubicBezTo>
                      <a:cubicBezTo>
                        <a:pt x="308118" y="174769"/>
                        <a:pt x="305413" y="182541"/>
                        <a:pt x="301298" y="189209"/>
                      </a:cubicBezTo>
                      <a:cubicBezTo>
                        <a:pt x="291316" y="205401"/>
                        <a:pt x="273256" y="215650"/>
                        <a:pt x="254511" y="218927"/>
                      </a:cubicBezTo>
                      <a:cubicBezTo>
                        <a:pt x="235766" y="222204"/>
                        <a:pt x="216373" y="219194"/>
                        <a:pt x="198238" y="213365"/>
                      </a:cubicBezTo>
                      <a:cubicBezTo>
                        <a:pt x="213173" y="218927"/>
                        <a:pt x="225669" y="230814"/>
                        <a:pt x="231918" y="245483"/>
                      </a:cubicBezTo>
                      <a:cubicBezTo>
                        <a:pt x="238166" y="260151"/>
                        <a:pt x="238090" y="277410"/>
                        <a:pt x="231765" y="292041"/>
                      </a:cubicBezTo>
                      <a:cubicBezTo>
                        <a:pt x="229822" y="296537"/>
                        <a:pt x="227232" y="300842"/>
                        <a:pt x="223612" y="304157"/>
                      </a:cubicBezTo>
                      <a:cubicBezTo>
                        <a:pt x="216678" y="310481"/>
                        <a:pt x="206429" y="312310"/>
                        <a:pt x="197209" y="310520"/>
                      </a:cubicBezTo>
                      <a:cubicBezTo>
                        <a:pt x="187989" y="308729"/>
                        <a:pt x="179683" y="303661"/>
                        <a:pt x="172482" y="297642"/>
                      </a:cubicBezTo>
                      <a:cubicBezTo>
                        <a:pt x="152632" y="281068"/>
                        <a:pt x="139830" y="256265"/>
                        <a:pt x="137887" y="230471"/>
                      </a:cubicBezTo>
                      <a:cubicBezTo>
                        <a:pt x="129734" y="251465"/>
                        <a:pt x="108550" y="265790"/>
                        <a:pt x="86262" y="268990"/>
                      </a:cubicBezTo>
                      <a:cubicBezTo>
                        <a:pt x="63973" y="272191"/>
                        <a:pt x="41075" y="265295"/>
                        <a:pt x="21949" y="253407"/>
                      </a:cubicBezTo>
                      <a:cubicBezTo>
                        <a:pt x="14557" y="248797"/>
                        <a:pt x="7433" y="243197"/>
                        <a:pt x="3204" y="235577"/>
                      </a:cubicBezTo>
                      <a:cubicBezTo>
                        <a:pt x="-7465" y="216184"/>
                        <a:pt x="10633" y="200220"/>
                        <a:pt x="26368" y="191762"/>
                      </a:cubicBezTo>
                      <a:cubicBezTo>
                        <a:pt x="42980" y="182808"/>
                        <a:pt x="62601" y="178046"/>
                        <a:pt x="80356" y="171797"/>
                      </a:cubicBezTo>
                      <a:cubicBezTo>
                        <a:pt x="73879" y="168368"/>
                        <a:pt x="66678" y="166463"/>
                        <a:pt x="59896" y="163606"/>
                      </a:cubicBezTo>
                      <a:cubicBezTo>
                        <a:pt x="37189" y="154119"/>
                        <a:pt x="15395" y="130078"/>
                        <a:pt x="11852" y="105122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6" name="任意多边形: 形状 295">
                  <a:extLst>
                    <a:ext uri="{FF2B5EF4-FFF2-40B4-BE49-F238E27FC236}">
                      <a16:creationId xmlns:a16="http://schemas.microsoft.com/office/drawing/2014/main" id="{0E19B9D8-6368-0150-03FE-A394F3CA303F}"/>
                    </a:ext>
                  </a:extLst>
                </p:cNvPr>
                <p:cNvSpPr/>
                <p:nvPr/>
              </p:nvSpPr>
              <p:spPr>
                <a:xfrm>
                  <a:off x="4061246" y="6228450"/>
                  <a:ext cx="84171" cy="84171"/>
                </a:xfrm>
                <a:custGeom>
                  <a:avLst/>
                  <a:gdLst>
                    <a:gd name="connsiteX0" fmla="*/ 72604 w 84171"/>
                    <a:gd name="connsiteY0" fmla="*/ 13092 h 84171"/>
                    <a:gd name="connsiteX1" fmla="*/ 71080 w 84171"/>
                    <a:gd name="connsiteY1" fmla="*/ 72604 h 84171"/>
                    <a:gd name="connsiteX2" fmla="*/ 11568 w 84171"/>
                    <a:gd name="connsiteY2" fmla="*/ 71080 h 84171"/>
                    <a:gd name="connsiteX3" fmla="*/ 13092 w 84171"/>
                    <a:gd name="connsiteY3" fmla="*/ 11568 h 84171"/>
                    <a:gd name="connsiteX4" fmla="*/ 72604 w 84171"/>
                    <a:gd name="connsiteY4" fmla="*/ 13092 h 84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71" h="84171">
                      <a:moveTo>
                        <a:pt x="72604" y="13092"/>
                      </a:moveTo>
                      <a:cubicBezTo>
                        <a:pt x="88606" y="29932"/>
                        <a:pt x="87920" y="56602"/>
                        <a:pt x="71080" y="72604"/>
                      </a:cubicBezTo>
                      <a:cubicBezTo>
                        <a:pt x="54240" y="88606"/>
                        <a:pt x="27570" y="87920"/>
                        <a:pt x="11568" y="71080"/>
                      </a:cubicBezTo>
                      <a:cubicBezTo>
                        <a:pt x="-4434" y="54240"/>
                        <a:pt x="-3748" y="27570"/>
                        <a:pt x="13092" y="11568"/>
                      </a:cubicBezTo>
                      <a:cubicBezTo>
                        <a:pt x="29970" y="-4434"/>
                        <a:pt x="56602" y="-3748"/>
                        <a:pt x="72604" y="13092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7" name="任意多边形: 形状 296">
                  <a:extLst>
                    <a:ext uri="{FF2B5EF4-FFF2-40B4-BE49-F238E27FC236}">
                      <a16:creationId xmlns:a16="http://schemas.microsoft.com/office/drawing/2014/main" id="{2EB6D8FB-E954-1D59-C05F-0472F8578D1B}"/>
                    </a:ext>
                  </a:extLst>
                </p:cNvPr>
                <p:cNvSpPr/>
                <p:nvPr/>
              </p:nvSpPr>
              <p:spPr>
                <a:xfrm>
                  <a:off x="4068643" y="6237905"/>
                  <a:ext cx="46668" cy="46668"/>
                </a:xfrm>
                <a:custGeom>
                  <a:avLst/>
                  <a:gdLst>
                    <a:gd name="connsiteX0" fmla="*/ 40251 w 46668"/>
                    <a:gd name="connsiteY0" fmla="*/ 7256 h 46668"/>
                    <a:gd name="connsiteX1" fmla="*/ 39412 w 46668"/>
                    <a:gd name="connsiteY1" fmla="*/ 40251 h 46668"/>
                    <a:gd name="connsiteX2" fmla="*/ 6418 w 46668"/>
                    <a:gd name="connsiteY2" fmla="*/ 39413 h 46668"/>
                    <a:gd name="connsiteX3" fmla="*/ 7256 w 46668"/>
                    <a:gd name="connsiteY3" fmla="*/ 6418 h 46668"/>
                    <a:gd name="connsiteX4" fmla="*/ 40251 w 46668"/>
                    <a:gd name="connsiteY4" fmla="*/ 7256 h 46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668" h="46668">
                      <a:moveTo>
                        <a:pt x="40251" y="7256"/>
                      </a:moveTo>
                      <a:cubicBezTo>
                        <a:pt x="49128" y="16591"/>
                        <a:pt x="48747" y="31373"/>
                        <a:pt x="39412" y="40251"/>
                      </a:cubicBezTo>
                      <a:cubicBezTo>
                        <a:pt x="30078" y="49128"/>
                        <a:pt x="15295" y="48747"/>
                        <a:pt x="6418" y="39413"/>
                      </a:cubicBezTo>
                      <a:cubicBezTo>
                        <a:pt x="-2459" y="30078"/>
                        <a:pt x="-2078" y="15295"/>
                        <a:pt x="7256" y="6418"/>
                      </a:cubicBezTo>
                      <a:cubicBezTo>
                        <a:pt x="16629" y="-2459"/>
                        <a:pt x="31373" y="-2078"/>
                        <a:pt x="40251" y="7256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98" name="图形 2">
                <a:extLst>
                  <a:ext uri="{FF2B5EF4-FFF2-40B4-BE49-F238E27FC236}">
                    <a16:creationId xmlns:a16="http://schemas.microsoft.com/office/drawing/2014/main" id="{1E9A17DE-A8B7-DB36-CE87-D627CFBAB0D1}"/>
                  </a:ext>
                </a:extLst>
              </p:cNvPr>
              <p:cNvGrpSpPr/>
              <p:nvPr/>
            </p:nvGrpSpPr>
            <p:grpSpPr>
              <a:xfrm>
                <a:off x="2754363" y="4438211"/>
                <a:ext cx="419858" cy="424637"/>
                <a:chOff x="2754363" y="4438211"/>
                <a:chExt cx="419858" cy="424637"/>
              </a:xfrm>
            </p:grpSpPr>
            <p:sp>
              <p:nvSpPr>
                <p:cNvPr id="299" name="任意多边形: 形状 298">
                  <a:extLst>
                    <a:ext uri="{FF2B5EF4-FFF2-40B4-BE49-F238E27FC236}">
                      <a16:creationId xmlns:a16="http://schemas.microsoft.com/office/drawing/2014/main" id="{139B6D9B-ECCD-146F-3C2C-7B61D420603F}"/>
                    </a:ext>
                  </a:extLst>
                </p:cNvPr>
                <p:cNvSpPr/>
                <p:nvPr/>
              </p:nvSpPr>
              <p:spPr>
                <a:xfrm>
                  <a:off x="2754363" y="4438211"/>
                  <a:ext cx="419858" cy="424637"/>
                </a:xfrm>
                <a:custGeom>
                  <a:avLst/>
                  <a:gdLst>
                    <a:gd name="connsiteX0" fmla="*/ 22860 w 419858"/>
                    <a:gd name="connsiteY0" fmla="*/ 134512 h 424637"/>
                    <a:gd name="connsiteX1" fmla="*/ 60884 w 419858"/>
                    <a:gd name="connsiteY1" fmla="*/ 81362 h 424637"/>
                    <a:gd name="connsiteX2" fmla="*/ 86677 w 419858"/>
                    <a:gd name="connsiteY2" fmla="*/ 86620 h 424637"/>
                    <a:gd name="connsiteX3" fmla="*/ 162687 w 419858"/>
                    <a:gd name="connsiteY3" fmla="*/ 155238 h 424637"/>
                    <a:gd name="connsiteX4" fmla="*/ 173546 w 419858"/>
                    <a:gd name="connsiteY4" fmla="*/ 37662 h 424637"/>
                    <a:gd name="connsiteX5" fmla="*/ 219646 w 419858"/>
                    <a:gd name="connsiteY5" fmla="*/ 57 h 424637"/>
                    <a:gd name="connsiteX6" fmla="*/ 253822 w 419858"/>
                    <a:gd name="connsiteY6" fmla="*/ 24365 h 424637"/>
                    <a:gd name="connsiteX7" fmla="*/ 256832 w 419858"/>
                    <a:gd name="connsiteY7" fmla="*/ 131959 h 424637"/>
                    <a:gd name="connsiteX8" fmla="*/ 304114 w 419858"/>
                    <a:gd name="connsiteY8" fmla="*/ 80105 h 424637"/>
                    <a:gd name="connsiteX9" fmla="*/ 337718 w 419858"/>
                    <a:gd name="connsiteY9" fmla="*/ 61398 h 424637"/>
                    <a:gd name="connsiteX10" fmla="*/ 374561 w 419858"/>
                    <a:gd name="connsiteY10" fmla="*/ 67608 h 424637"/>
                    <a:gd name="connsiteX11" fmla="*/ 386829 w 419858"/>
                    <a:gd name="connsiteY11" fmla="*/ 119424 h 424637"/>
                    <a:gd name="connsiteX12" fmla="*/ 329070 w 419858"/>
                    <a:gd name="connsiteY12" fmla="*/ 189071 h 424637"/>
                    <a:gd name="connsiteX13" fmla="*/ 385610 w 419858"/>
                    <a:gd name="connsiteY13" fmla="*/ 193338 h 424637"/>
                    <a:gd name="connsiteX14" fmla="*/ 419824 w 419858"/>
                    <a:gd name="connsiteY14" fmla="*/ 235096 h 424637"/>
                    <a:gd name="connsiteX15" fmla="*/ 410223 w 419858"/>
                    <a:gd name="connsiteY15" fmla="*/ 264890 h 424637"/>
                    <a:gd name="connsiteX16" fmla="*/ 345148 w 419858"/>
                    <a:gd name="connsiteY16" fmla="*/ 302495 h 424637"/>
                    <a:gd name="connsiteX17" fmla="*/ 269215 w 419858"/>
                    <a:gd name="connsiteY17" fmla="*/ 291751 h 424637"/>
                    <a:gd name="connsiteX18" fmla="*/ 313030 w 419858"/>
                    <a:gd name="connsiteY18" fmla="*/ 337204 h 424637"/>
                    <a:gd name="connsiteX19" fmla="*/ 310172 w 419858"/>
                    <a:gd name="connsiteY19" fmla="*/ 400259 h 424637"/>
                    <a:gd name="connsiteX20" fmla="*/ 298437 w 419858"/>
                    <a:gd name="connsiteY20" fmla="*/ 416185 h 424637"/>
                    <a:gd name="connsiteX21" fmla="*/ 262280 w 419858"/>
                    <a:gd name="connsiteY21" fmla="*/ 423348 h 424637"/>
                    <a:gd name="connsiteX22" fmla="*/ 229476 w 419858"/>
                    <a:gd name="connsiteY22" fmla="*/ 404527 h 424637"/>
                    <a:gd name="connsiteX23" fmla="*/ 186423 w 419858"/>
                    <a:gd name="connsiteY23" fmla="*/ 311525 h 424637"/>
                    <a:gd name="connsiteX24" fmla="*/ 114262 w 419858"/>
                    <a:gd name="connsiteY24" fmla="*/ 360788 h 424637"/>
                    <a:gd name="connsiteX25" fmla="*/ 28042 w 419858"/>
                    <a:gd name="connsiteY25" fmla="*/ 336023 h 424637"/>
                    <a:gd name="connsiteX26" fmla="*/ 3696 w 419858"/>
                    <a:gd name="connsiteY26" fmla="*/ 310801 h 424637"/>
                    <a:gd name="connsiteX27" fmla="*/ 37567 w 419858"/>
                    <a:gd name="connsiteY27" fmla="*/ 252736 h 424637"/>
                    <a:gd name="connsiteX28" fmla="*/ 111823 w 419858"/>
                    <a:gd name="connsiteY28" fmla="*/ 228772 h 424637"/>
                    <a:gd name="connsiteX29" fmla="*/ 84582 w 419858"/>
                    <a:gd name="connsiteY29" fmla="*/ 216541 h 424637"/>
                    <a:gd name="connsiteX30" fmla="*/ 22860 w 419858"/>
                    <a:gd name="connsiteY30" fmla="*/ 134512 h 424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19858" h="424637">
                      <a:moveTo>
                        <a:pt x="22860" y="134512"/>
                      </a:moveTo>
                      <a:cubicBezTo>
                        <a:pt x="20460" y="110318"/>
                        <a:pt x="36614" y="83001"/>
                        <a:pt x="60884" y="81362"/>
                      </a:cubicBezTo>
                      <a:cubicBezTo>
                        <a:pt x="69723" y="80753"/>
                        <a:pt x="78410" y="83496"/>
                        <a:pt x="86677" y="86620"/>
                      </a:cubicBezTo>
                      <a:cubicBezTo>
                        <a:pt x="119672" y="99193"/>
                        <a:pt x="151714" y="121672"/>
                        <a:pt x="162687" y="155238"/>
                      </a:cubicBezTo>
                      <a:cubicBezTo>
                        <a:pt x="152895" y="116338"/>
                        <a:pt x="156781" y="74123"/>
                        <a:pt x="173546" y="37662"/>
                      </a:cubicBezTo>
                      <a:cubicBezTo>
                        <a:pt x="182347" y="18497"/>
                        <a:pt x="198577" y="-1200"/>
                        <a:pt x="219646" y="57"/>
                      </a:cubicBezTo>
                      <a:cubicBezTo>
                        <a:pt x="234163" y="933"/>
                        <a:pt x="246316" y="11906"/>
                        <a:pt x="253822" y="24365"/>
                      </a:cubicBezTo>
                      <a:cubicBezTo>
                        <a:pt x="272910" y="56102"/>
                        <a:pt x="268453" y="96793"/>
                        <a:pt x="256832" y="131959"/>
                      </a:cubicBezTo>
                      <a:cubicBezTo>
                        <a:pt x="269786" y="112376"/>
                        <a:pt x="285788" y="94812"/>
                        <a:pt x="304114" y="80105"/>
                      </a:cubicBezTo>
                      <a:cubicBezTo>
                        <a:pt x="314173" y="72028"/>
                        <a:pt x="325222" y="64637"/>
                        <a:pt x="337718" y="61398"/>
                      </a:cubicBezTo>
                      <a:cubicBezTo>
                        <a:pt x="350215" y="58160"/>
                        <a:pt x="364465" y="59569"/>
                        <a:pt x="374561" y="67608"/>
                      </a:cubicBezTo>
                      <a:cubicBezTo>
                        <a:pt x="389230" y="79305"/>
                        <a:pt x="391173" y="101212"/>
                        <a:pt x="386829" y="119424"/>
                      </a:cubicBezTo>
                      <a:cubicBezTo>
                        <a:pt x="379590" y="149790"/>
                        <a:pt x="357607" y="176308"/>
                        <a:pt x="329070" y="189071"/>
                      </a:cubicBezTo>
                      <a:cubicBezTo>
                        <a:pt x="348043" y="187319"/>
                        <a:pt x="367779" y="186595"/>
                        <a:pt x="385610" y="193338"/>
                      </a:cubicBezTo>
                      <a:cubicBezTo>
                        <a:pt x="403441" y="200082"/>
                        <a:pt x="419062" y="216046"/>
                        <a:pt x="419824" y="235096"/>
                      </a:cubicBezTo>
                      <a:cubicBezTo>
                        <a:pt x="420281" y="245688"/>
                        <a:pt x="416166" y="256089"/>
                        <a:pt x="410223" y="264890"/>
                      </a:cubicBezTo>
                      <a:cubicBezTo>
                        <a:pt x="395783" y="286303"/>
                        <a:pt x="370751" y="299104"/>
                        <a:pt x="345148" y="302495"/>
                      </a:cubicBezTo>
                      <a:cubicBezTo>
                        <a:pt x="319545" y="305886"/>
                        <a:pt x="293446" y="300666"/>
                        <a:pt x="269215" y="291751"/>
                      </a:cubicBezTo>
                      <a:cubicBezTo>
                        <a:pt x="289141" y="300133"/>
                        <a:pt x="305371" y="316935"/>
                        <a:pt x="313030" y="337204"/>
                      </a:cubicBezTo>
                      <a:cubicBezTo>
                        <a:pt x="320650" y="357435"/>
                        <a:pt x="319583" y="380790"/>
                        <a:pt x="310172" y="400259"/>
                      </a:cubicBezTo>
                      <a:cubicBezTo>
                        <a:pt x="307276" y="406241"/>
                        <a:pt x="303543" y="411918"/>
                        <a:pt x="298437" y="416185"/>
                      </a:cubicBezTo>
                      <a:cubicBezTo>
                        <a:pt x="288646" y="424339"/>
                        <a:pt x="274663" y="426282"/>
                        <a:pt x="262280" y="423348"/>
                      </a:cubicBezTo>
                      <a:cubicBezTo>
                        <a:pt x="249898" y="420414"/>
                        <a:pt x="238925" y="413099"/>
                        <a:pt x="229476" y="404527"/>
                      </a:cubicBezTo>
                      <a:cubicBezTo>
                        <a:pt x="203492" y="380943"/>
                        <a:pt x="187604" y="346615"/>
                        <a:pt x="186423" y="311525"/>
                      </a:cubicBezTo>
                      <a:cubicBezTo>
                        <a:pt x="174193" y="339490"/>
                        <a:pt x="144628" y="357740"/>
                        <a:pt x="114262" y="360788"/>
                      </a:cubicBezTo>
                      <a:cubicBezTo>
                        <a:pt x="83896" y="363836"/>
                        <a:pt x="53226" y="353244"/>
                        <a:pt x="28042" y="336023"/>
                      </a:cubicBezTo>
                      <a:cubicBezTo>
                        <a:pt x="18288" y="329355"/>
                        <a:pt x="8953" y="321392"/>
                        <a:pt x="3696" y="310801"/>
                      </a:cubicBezTo>
                      <a:cubicBezTo>
                        <a:pt x="-9639" y="283940"/>
                        <a:pt x="15773" y="263328"/>
                        <a:pt x="37567" y="252736"/>
                      </a:cubicBezTo>
                      <a:cubicBezTo>
                        <a:pt x="60541" y="241535"/>
                        <a:pt x="87439" y="236239"/>
                        <a:pt x="111823" y="228772"/>
                      </a:cubicBezTo>
                      <a:cubicBezTo>
                        <a:pt x="103213" y="223742"/>
                        <a:pt x="93612" y="220770"/>
                        <a:pt x="84582" y="216541"/>
                      </a:cubicBezTo>
                      <a:cubicBezTo>
                        <a:pt x="54407" y="202368"/>
                        <a:pt x="26251" y="168535"/>
                        <a:pt x="22860" y="13451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0" name="任意多边形: 形状 299">
                  <a:extLst>
                    <a:ext uri="{FF2B5EF4-FFF2-40B4-BE49-F238E27FC236}">
                      <a16:creationId xmlns:a16="http://schemas.microsoft.com/office/drawing/2014/main" id="{D215E085-E08C-0BEC-7CFF-086DD26E0323}"/>
                    </a:ext>
                  </a:extLst>
                </p:cNvPr>
                <p:cNvSpPr/>
                <p:nvPr/>
              </p:nvSpPr>
              <p:spPr>
                <a:xfrm>
                  <a:off x="2812462" y="4494233"/>
                  <a:ext cx="307565" cy="311171"/>
                </a:xfrm>
                <a:custGeom>
                  <a:avLst/>
                  <a:gdLst>
                    <a:gd name="connsiteX0" fmla="*/ 11852 w 307565"/>
                    <a:gd name="connsiteY0" fmla="*/ 105123 h 311171"/>
                    <a:gd name="connsiteX1" fmla="*/ 38217 w 307565"/>
                    <a:gd name="connsiteY1" fmla="*/ 64775 h 311171"/>
                    <a:gd name="connsiteX2" fmla="*/ 57382 w 307565"/>
                    <a:gd name="connsiteY2" fmla="*/ 67861 h 311171"/>
                    <a:gd name="connsiteX3" fmla="*/ 115484 w 307565"/>
                    <a:gd name="connsiteY3" fmla="*/ 116096 h 311171"/>
                    <a:gd name="connsiteX4" fmla="*/ 119866 w 307565"/>
                    <a:gd name="connsiteY4" fmla="*/ 29113 h 311171"/>
                    <a:gd name="connsiteX5" fmla="*/ 152670 w 307565"/>
                    <a:gd name="connsiteY5" fmla="*/ 5 h 311171"/>
                    <a:gd name="connsiteX6" fmla="*/ 178578 w 307565"/>
                    <a:gd name="connsiteY6" fmla="*/ 16845 h 311171"/>
                    <a:gd name="connsiteX7" fmla="*/ 184140 w 307565"/>
                    <a:gd name="connsiteY7" fmla="*/ 96017 h 311171"/>
                    <a:gd name="connsiteX8" fmla="*/ 217364 w 307565"/>
                    <a:gd name="connsiteY8" fmla="*/ 56355 h 311171"/>
                    <a:gd name="connsiteX9" fmla="*/ 241557 w 307565"/>
                    <a:gd name="connsiteY9" fmla="*/ 41534 h 311171"/>
                    <a:gd name="connsiteX10" fmla="*/ 268913 w 307565"/>
                    <a:gd name="connsiteY10" fmla="*/ 44963 h 311171"/>
                    <a:gd name="connsiteX11" fmla="*/ 279543 w 307565"/>
                    <a:gd name="connsiteY11" fmla="*/ 82758 h 311171"/>
                    <a:gd name="connsiteX12" fmla="*/ 239157 w 307565"/>
                    <a:gd name="connsiteY12" fmla="*/ 135869 h 311171"/>
                    <a:gd name="connsiteX13" fmla="*/ 280953 w 307565"/>
                    <a:gd name="connsiteY13" fmla="*/ 137241 h 311171"/>
                    <a:gd name="connsiteX14" fmla="*/ 307470 w 307565"/>
                    <a:gd name="connsiteY14" fmla="*/ 166959 h 311171"/>
                    <a:gd name="connsiteX15" fmla="*/ 301298 w 307565"/>
                    <a:gd name="connsiteY15" fmla="*/ 189209 h 311171"/>
                    <a:gd name="connsiteX16" fmla="*/ 254511 w 307565"/>
                    <a:gd name="connsiteY16" fmla="*/ 218927 h 311171"/>
                    <a:gd name="connsiteX17" fmla="*/ 198237 w 307565"/>
                    <a:gd name="connsiteY17" fmla="*/ 213365 h 311171"/>
                    <a:gd name="connsiteX18" fmla="*/ 231918 w 307565"/>
                    <a:gd name="connsiteY18" fmla="*/ 245483 h 311171"/>
                    <a:gd name="connsiteX19" fmla="*/ 231765 w 307565"/>
                    <a:gd name="connsiteY19" fmla="*/ 292041 h 311171"/>
                    <a:gd name="connsiteX20" fmla="*/ 223612 w 307565"/>
                    <a:gd name="connsiteY20" fmla="*/ 304157 h 311171"/>
                    <a:gd name="connsiteX21" fmla="*/ 197209 w 307565"/>
                    <a:gd name="connsiteY21" fmla="*/ 310520 h 311171"/>
                    <a:gd name="connsiteX22" fmla="*/ 172482 w 307565"/>
                    <a:gd name="connsiteY22" fmla="*/ 297642 h 311171"/>
                    <a:gd name="connsiteX23" fmla="*/ 137887 w 307565"/>
                    <a:gd name="connsiteY23" fmla="*/ 230471 h 311171"/>
                    <a:gd name="connsiteX24" fmla="*/ 86262 w 307565"/>
                    <a:gd name="connsiteY24" fmla="*/ 268990 h 311171"/>
                    <a:gd name="connsiteX25" fmla="*/ 21949 w 307565"/>
                    <a:gd name="connsiteY25" fmla="*/ 253408 h 311171"/>
                    <a:gd name="connsiteX26" fmla="*/ 3203 w 307565"/>
                    <a:gd name="connsiteY26" fmla="*/ 235577 h 311171"/>
                    <a:gd name="connsiteX27" fmla="*/ 26368 w 307565"/>
                    <a:gd name="connsiteY27" fmla="*/ 191762 h 311171"/>
                    <a:gd name="connsiteX28" fmla="*/ 80356 w 307565"/>
                    <a:gd name="connsiteY28" fmla="*/ 171798 h 311171"/>
                    <a:gd name="connsiteX29" fmla="*/ 59896 w 307565"/>
                    <a:gd name="connsiteY29" fmla="*/ 163606 h 311171"/>
                    <a:gd name="connsiteX30" fmla="*/ 11852 w 307565"/>
                    <a:gd name="connsiteY30" fmla="*/ 105123 h 311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307565" h="311171">
                      <a:moveTo>
                        <a:pt x="11852" y="105123"/>
                      </a:moveTo>
                      <a:cubicBezTo>
                        <a:pt x="9338" y="87368"/>
                        <a:pt x="20387" y="66756"/>
                        <a:pt x="38217" y="64775"/>
                      </a:cubicBezTo>
                      <a:cubicBezTo>
                        <a:pt x="44694" y="64051"/>
                        <a:pt x="51209" y="65803"/>
                        <a:pt x="57382" y="67861"/>
                      </a:cubicBezTo>
                      <a:cubicBezTo>
                        <a:pt x="82071" y="76091"/>
                        <a:pt x="106378" y="91673"/>
                        <a:pt x="115484" y="116096"/>
                      </a:cubicBezTo>
                      <a:cubicBezTo>
                        <a:pt x="107064" y="87711"/>
                        <a:pt x="108626" y="56507"/>
                        <a:pt x="119866" y="29113"/>
                      </a:cubicBezTo>
                      <a:cubicBezTo>
                        <a:pt x="125771" y="14711"/>
                        <a:pt x="137087" y="-300"/>
                        <a:pt x="152670" y="5"/>
                      </a:cubicBezTo>
                      <a:cubicBezTo>
                        <a:pt x="163414" y="195"/>
                        <a:pt x="172672" y="7892"/>
                        <a:pt x="178578" y="16845"/>
                      </a:cubicBezTo>
                      <a:cubicBezTo>
                        <a:pt x="193627" y="39629"/>
                        <a:pt x="191608" y="69766"/>
                        <a:pt x="184140" y="96017"/>
                      </a:cubicBezTo>
                      <a:cubicBezTo>
                        <a:pt x="193094" y="81196"/>
                        <a:pt x="204333" y="67746"/>
                        <a:pt x="217364" y="56355"/>
                      </a:cubicBezTo>
                      <a:cubicBezTo>
                        <a:pt x="224526" y="50068"/>
                        <a:pt x="232451" y="44315"/>
                        <a:pt x="241557" y="41534"/>
                      </a:cubicBezTo>
                      <a:cubicBezTo>
                        <a:pt x="250663" y="38752"/>
                        <a:pt x="261217" y="39362"/>
                        <a:pt x="268913" y="44963"/>
                      </a:cubicBezTo>
                      <a:cubicBezTo>
                        <a:pt x="280076" y="53116"/>
                        <a:pt x="282210" y="69194"/>
                        <a:pt x="279543" y="82758"/>
                      </a:cubicBezTo>
                      <a:cubicBezTo>
                        <a:pt x="275123" y="105351"/>
                        <a:pt x="259769" y="125582"/>
                        <a:pt x="239157" y="135869"/>
                      </a:cubicBezTo>
                      <a:cubicBezTo>
                        <a:pt x="253101" y="134002"/>
                        <a:pt x="267579" y="132859"/>
                        <a:pt x="280953" y="137241"/>
                      </a:cubicBezTo>
                      <a:cubicBezTo>
                        <a:pt x="294288" y="141661"/>
                        <a:pt x="306289" y="152938"/>
                        <a:pt x="307470" y="166959"/>
                      </a:cubicBezTo>
                      <a:cubicBezTo>
                        <a:pt x="308118" y="174769"/>
                        <a:pt x="305413" y="182542"/>
                        <a:pt x="301298" y="189209"/>
                      </a:cubicBezTo>
                      <a:cubicBezTo>
                        <a:pt x="291316" y="205402"/>
                        <a:pt x="273256" y="215650"/>
                        <a:pt x="254511" y="218927"/>
                      </a:cubicBezTo>
                      <a:cubicBezTo>
                        <a:pt x="235766" y="222204"/>
                        <a:pt x="216373" y="219194"/>
                        <a:pt x="198237" y="213365"/>
                      </a:cubicBezTo>
                      <a:cubicBezTo>
                        <a:pt x="213173" y="218927"/>
                        <a:pt x="225669" y="230815"/>
                        <a:pt x="231918" y="245483"/>
                      </a:cubicBezTo>
                      <a:cubicBezTo>
                        <a:pt x="238166" y="260151"/>
                        <a:pt x="238090" y="277411"/>
                        <a:pt x="231765" y="292041"/>
                      </a:cubicBezTo>
                      <a:cubicBezTo>
                        <a:pt x="229822" y="296537"/>
                        <a:pt x="227232" y="300842"/>
                        <a:pt x="223612" y="304157"/>
                      </a:cubicBezTo>
                      <a:cubicBezTo>
                        <a:pt x="216678" y="310481"/>
                        <a:pt x="206429" y="312311"/>
                        <a:pt x="197209" y="310520"/>
                      </a:cubicBezTo>
                      <a:cubicBezTo>
                        <a:pt x="187988" y="308729"/>
                        <a:pt x="179683" y="303662"/>
                        <a:pt x="172482" y="297642"/>
                      </a:cubicBezTo>
                      <a:cubicBezTo>
                        <a:pt x="152632" y="281068"/>
                        <a:pt x="139830" y="256265"/>
                        <a:pt x="137887" y="230471"/>
                      </a:cubicBezTo>
                      <a:cubicBezTo>
                        <a:pt x="129734" y="251465"/>
                        <a:pt x="108550" y="265790"/>
                        <a:pt x="86262" y="268990"/>
                      </a:cubicBezTo>
                      <a:cubicBezTo>
                        <a:pt x="63973" y="272191"/>
                        <a:pt x="41075" y="265295"/>
                        <a:pt x="21949" y="253408"/>
                      </a:cubicBezTo>
                      <a:cubicBezTo>
                        <a:pt x="14557" y="248798"/>
                        <a:pt x="7433" y="243197"/>
                        <a:pt x="3203" y="235577"/>
                      </a:cubicBezTo>
                      <a:cubicBezTo>
                        <a:pt x="-7464" y="216184"/>
                        <a:pt x="10633" y="200220"/>
                        <a:pt x="26368" y="191762"/>
                      </a:cubicBezTo>
                      <a:cubicBezTo>
                        <a:pt x="42980" y="182808"/>
                        <a:pt x="62601" y="178046"/>
                        <a:pt x="80356" y="171798"/>
                      </a:cubicBezTo>
                      <a:cubicBezTo>
                        <a:pt x="73879" y="168369"/>
                        <a:pt x="66678" y="166464"/>
                        <a:pt x="59896" y="163606"/>
                      </a:cubicBezTo>
                      <a:cubicBezTo>
                        <a:pt x="37189" y="154119"/>
                        <a:pt x="15396" y="130040"/>
                        <a:pt x="11852" y="105123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1" name="任意多边形: 形状 300">
                  <a:extLst>
                    <a:ext uri="{FF2B5EF4-FFF2-40B4-BE49-F238E27FC236}">
                      <a16:creationId xmlns:a16="http://schemas.microsoft.com/office/drawing/2014/main" id="{0A739D3A-547A-D280-E489-206850F8F17F}"/>
                    </a:ext>
                  </a:extLst>
                </p:cNvPr>
                <p:cNvSpPr/>
                <p:nvPr/>
              </p:nvSpPr>
              <p:spPr>
                <a:xfrm>
                  <a:off x="2912264" y="4611714"/>
                  <a:ext cx="84171" cy="84171"/>
                </a:xfrm>
                <a:custGeom>
                  <a:avLst/>
                  <a:gdLst>
                    <a:gd name="connsiteX0" fmla="*/ 72604 w 84171"/>
                    <a:gd name="connsiteY0" fmla="*/ 13092 h 84171"/>
                    <a:gd name="connsiteX1" fmla="*/ 71080 w 84171"/>
                    <a:gd name="connsiteY1" fmla="*/ 72604 h 84171"/>
                    <a:gd name="connsiteX2" fmla="*/ 11568 w 84171"/>
                    <a:gd name="connsiteY2" fmla="*/ 71080 h 84171"/>
                    <a:gd name="connsiteX3" fmla="*/ 13092 w 84171"/>
                    <a:gd name="connsiteY3" fmla="*/ 11568 h 84171"/>
                    <a:gd name="connsiteX4" fmla="*/ 72604 w 84171"/>
                    <a:gd name="connsiteY4" fmla="*/ 13092 h 84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71" h="84171">
                      <a:moveTo>
                        <a:pt x="72604" y="13092"/>
                      </a:moveTo>
                      <a:cubicBezTo>
                        <a:pt x="88606" y="29932"/>
                        <a:pt x="87920" y="56602"/>
                        <a:pt x="71080" y="72604"/>
                      </a:cubicBezTo>
                      <a:cubicBezTo>
                        <a:pt x="54240" y="88606"/>
                        <a:pt x="27570" y="87920"/>
                        <a:pt x="11568" y="71080"/>
                      </a:cubicBezTo>
                      <a:cubicBezTo>
                        <a:pt x="-4434" y="54240"/>
                        <a:pt x="-3748" y="27570"/>
                        <a:pt x="13092" y="11568"/>
                      </a:cubicBezTo>
                      <a:cubicBezTo>
                        <a:pt x="29970" y="-4434"/>
                        <a:pt x="56602" y="-3749"/>
                        <a:pt x="72604" y="13092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2" name="任意多边形: 形状 301">
                  <a:extLst>
                    <a:ext uri="{FF2B5EF4-FFF2-40B4-BE49-F238E27FC236}">
                      <a16:creationId xmlns:a16="http://schemas.microsoft.com/office/drawing/2014/main" id="{2424099F-C093-120A-E191-BF2126A8B974}"/>
                    </a:ext>
                  </a:extLst>
                </p:cNvPr>
                <p:cNvSpPr/>
                <p:nvPr/>
              </p:nvSpPr>
              <p:spPr>
                <a:xfrm>
                  <a:off x="2919662" y="4621141"/>
                  <a:ext cx="46668" cy="46697"/>
                </a:xfrm>
                <a:custGeom>
                  <a:avLst/>
                  <a:gdLst>
                    <a:gd name="connsiteX0" fmla="*/ 40251 w 46668"/>
                    <a:gd name="connsiteY0" fmla="*/ 7285 h 46697"/>
                    <a:gd name="connsiteX1" fmla="*/ 39413 w 46668"/>
                    <a:gd name="connsiteY1" fmla="*/ 40279 h 46697"/>
                    <a:gd name="connsiteX2" fmla="*/ 6418 w 46668"/>
                    <a:gd name="connsiteY2" fmla="*/ 39441 h 46697"/>
                    <a:gd name="connsiteX3" fmla="*/ 7256 w 46668"/>
                    <a:gd name="connsiteY3" fmla="*/ 6446 h 46697"/>
                    <a:gd name="connsiteX4" fmla="*/ 40251 w 46668"/>
                    <a:gd name="connsiteY4" fmla="*/ 7285 h 46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668" h="46697">
                      <a:moveTo>
                        <a:pt x="40251" y="7285"/>
                      </a:moveTo>
                      <a:cubicBezTo>
                        <a:pt x="49128" y="16619"/>
                        <a:pt x="48747" y="31402"/>
                        <a:pt x="39413" y="40279"/>
                      </a:cubicBezTo>
                      <a:cubicBezTo>
                        <a:pt x="30078" y="49157"/>
                        <a:pt x="15295" y="48775"/>
                        <a:pt x="6418" y="39441"/>
                      </a:cubicBezTo>
                      <a:cubicBezTo>
                        <a:pt x="-2459" y="30107"/>
                        <a:pt x="-2078" y="15324"/>
                        <a:pt x="7256" y="6446"/>
                      </a:cubicBezTo>
                      <a:cubicBezTo>
                        <a:pt x="16591" y="-2469"/>
                        <a:pt x="31373" y="-2088"/>
                        <a:pt x="40251" y="7285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03" name="图形 2">
                <a:extLst>
                  <a:ext uri="{FF2B5EF4-FFF2-40B4-BE49-F238E27FC236}">
                    <a16:creationId xmlns:a16="http://schemas.microsoft.com/office/drawing/2014/main" id="{BEB44322-E3B2-D6C7-3F35-2E6CEFEBCD6F}"/>
                  </a:ext>
                </a:extLst>
              </p:cNvPr>
              <p:cNvGrpSpPr/>
              <p:nvPr/>
            </p:nvGrpSpPr>
            <p:grpSpPr>
              <a:xfrm>
                <a:off x="2641425" y="6271695"/>
                <a:ext cx="428782" cy="433667"/>
                <a:chOff x="2641425" y="6271695"/>
                <a:chExt cx="428782" cy="433667"/>
              </a:xfrm>
            </p:grpSpPr>
            <p:sp>
              <p:nvSpPr>
                <p:cNvPr id="304" name="任意多边形: 形状 303">
                  <a:extLst>
                    <a:ext uri="{FF2B5EF4-FFF2-40B4-BE49-F238E27FC236}">
                      <a16:creationId xmlns:a16="http://schemas.microsoft.com/office/drawing/2014/main" id="{297BA975-4B3D-47A3-EA5B-443AA4F998F8}"/>
                    </a:ext>
                  </a:extLst>
                </p:cNvPr>
                <p:cNvSpPr/>
                <p:nvPr/>
              </p:nvSpPr>
              <p:spPr>
                <a:xfrm>
                  <a:off x="2641425" y="6271695"/>
                  <a:ext cx="428782" cy="433667"/>
                </a:xfrm>
                <a:custGeom>
                  <a:avLst/>
                  <a:gdLst>
                    <a:gd name="connsiteX0" fmla="*/ 23288 w 428782"/>
                    <a:gd name="connsiteY0" fmla="*/ 137372 h 433667"/>
                    <a:gd name="connsiteX1" fmla="*/ 62112 w 428782"/>
                    <a:gd name="connsiteY1" fmla="*/ 83079 h 433667"/>
                    <a:gd name="connsiteX2" fmla="*/ 88478 w 428782"/>
                    <a:gd name="connsiteY2" fmla="*/ 88451 h 433667"/>
                    <a:gd name="connsiteX3" fmla="*/ 166087 w 428782"/>
                    <a:gd name="connsiteY3" fmla="*/ 158555 h 433667"/>
                    <a:gd name="connsiteX4" fmla="*/ 177174 w 428782"/>
                    <a:gd name="connsiteY4" fmla="*/ 38464 h 433667"/>
                    <a:gd name="connsiteX5" fmla="*/ 224266 w 428782"/>
                    <a:gd name="connsiteY5" fmla="*/ 59 h 433667"/>
                    <a:gd name="connsiteX6" fmla="*/ 259166 w 428782"/>
                    <a:gd name="connsiteY6" fmla="*/ 24901 h 433667"/>
                    <a:gd name="connsiteX7" fmla="*/ 262252 w 428782"/>
                    <a:gd name="connsiteY7" fmla="*/ 134781 h 433667"/>
                    <a:gd name="connsiteX8" fmla="*/ 310524 w 428782"/>
                    <a:gd name="connsiteY8" fmla="*/ 81822 h 433667"/>
                    <a:gd name="connsiteX9" fmla="*/ 344852 w 428782"/>
                    <a:gd name="connsiteY9" fmla="*/ 62734 h 433667"/>
                    <a:gd name="connsiteX10" fmla="*/ 382495 w 428782"/>
                    <a:gd name="connsiteY10" fmla="*/ 69058 h 433667"/>
                    <a:gd name="connsiteX11" fmla="*/ 395030 w 428782"/>
                    <a:gd name="connsiteY11" fmla="*/ 121979 h 433667"/>
                    <a:gd name="connsiteX12" fmla="*/ 336051 w 428782"/>
                    <a:gd name="connsiteY12" fmla="*/ 193112 h 433667"/>
                    <a:gd name="connsiteX13" fmla="*/ 393773 w 428782"/>
                    <a:gd name="connsiteY13" fmla="*/ 197455 h 433667"/>
                    <a:gd name="connsiteX14" fmla="*/ 428749 w 428782"/>
                    <a:gd name="connsiteY14" fmla="*/ 240089 h 433667"/>
                    <a:gd name="connsiteX15" fmla="*/ 418957 w 428782"/>
                    <a:gd name="connsiteY15" fmla="*/ 270531 h 433667"/>
                    <a:gd name="connsiteX16" fmla="*/ 352511 w 428782"/>
                    <a:gd name="connsiteY16" fmla="*/ 308936 h 433667"/>
                    <a:gd name="connsiteX17" fmla="*/ 274977 w 428782"/>
                    <a:gd name="connsiteY17" fmla="*/ 297963 h 433667"/>
                    <a:gd name="connsiteX18" fmla="*/ 319707 w 428782"/>
                    <a:gd name="connsiteY18" fmla="*/ 344369 h 433667"/>
                    <a:gd name="connsiteX19" fmla="*/ 316773 w 428782"/>
                    <a:gd name="connsiteY19" fmla="*/ 408758 h 433667"/>
                    <a:gd name="connsiteX20" fmla="*/ 304809 w 428782"/>
                    <a:gd name="connsiteY20" fmla="*/ 425027 h 433667"/>
                    <a:gd name="connsiteX21" fmla="*/ 267891 w 428782"/>
                    <a:gd name="connsiteY21" fmla="*/ 432342 h 433667"/>
                    <a:gd name="connsiteX22" fmla="*/ 234401 w 428782"/>
                    <a:gd name="connsiteY22" fmla="*/ 413102 h 433667"/>
                    <a:gd name="connsiteX23" fmla="*/ 190433 w 428782"/>
                    <a:gd name="connsiteY23" fmla="*/ 318118 h 433667"/>
                    <a:gd name="connsiteX24" fmla="*/ 116748 w 428782"/>
                    <a:gd name="connsiteY24" fmla="*/ 368410 h 433667"/>
                    <a:gd name="connsiteX25" fmla="*/ 28661 w 428782"/>
                    <a:gd name="connsiteY25" fmla="*/ 343112 h 433667"/>
                    <a:gd name="connsiteX26" fmla="*/ 3781 w 428782"/>
                    <a:gd name="connsiteY26" fmla="*/ 317356 h 433667"/>
                    <a:gd name="connsiteX27" fmla="*/ 38376 w 428782"/>
                    <a:gd name="connsiteY27" fmla="*/ 258034 h 433667"/>
                    <a:gd name="connsiteX28" fmla="*/ 114233 w 428782"/>
                    <a:gd name="connsiteY28" fmla="*/ 233536 h 433667"/>
                    <a:gd name="connsiteX29" fmla="*/ 86420 w 428782"/>
                    <a:gd name="connsiteY29" fmla="*/ 221039 h 433667"/>
                    <a:gd name="connsiteX30" fmla="*/ 23288 w 428782"/>
                    <a:gd name="connsiteY30" fmla="*/ 137372 h 433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28782" h="433667">
                      <a:moveTo>
                        <a:pt x="23288" y="137372"/>
                      </a:moveTo>
                      <a:cubicBezTo>
                        <a:pt x="20850" y="112645"/>
                        <a:pt x="37347" y="84756"/>
                        <a:pt x="62112" y="83079"/>
                      </a:cubicBezTo>
                      <a:cubicBezTo>
                        <a:pt x="71142" y="82470"/>
                        <a:pt x="80019" y="85251"/>
                        <a:pt x="88478" y="88451"/>
                      </a:cubicBezTo>
                      <a:cubicBezTo>
                        <a:pt x="122196" y="101291"/>
                        <a:pt x="154886" y="124265"/>
                        <a:pt x="166087" y="158555"/>
                      </a:cubicBezTo>
                      <a:cubicBezTo>
                        <a:pt x="156067" y="118817"/>
                        <a:pt x="160067" y="75688"/>
                        <a:pt x="177174" y="38464"/>
                      </a:cubicBezTo>
                      <a:cubicBezTo>
                        <a:pt x="186166" y="18881"/>
                        <a:pt x="202740" y="-1236"/>
                        <a:pt x="224266" y="59"/>
                      </a:cubicBezTo>
                      <a:cubicBezTo>
                        <a:pt x="239087" y="936"/>
                        <a:pt x="251507" y="12137"/>
                        <a:pt x="259166" y="24901"/>
                      </a:cubicBezTo>
                      <a:cubicBezTo>
                        <a:pt x="278673" y="57324"/>
                        <a:pt x="274139" y="98891"/>
                        <a:pt x="262252" y="134781"/>
                      </a:cubicBezTo>
                      <a:cubicBezTo>
                        <a:pt x="275472" y="114778"/>
                        <a:pt x="291817" y="96833"/>
                        <a:pt x="310524" y="81822"/>
                      </a:cubicBezTo>
                      <a:cubicBezTo>
                        <a:pt x="320811" y="73554"/>
                        <a:pt x="332089" y="66048"/>
                        <a:pt x="344852" y="62734"/>
                      </a:cubicBezTo>
                      <a:cubicBezTo>
                        <a:pt x="357616" y="59419"/>
                        <a:pt x="372170" y="60829"/>
                        <a:pt x="382495" y="69058"/>
                      </a:cubicBezTo>
                      <a:cubicBezTo>
                        <a:pt x="397469" y="81022"/>
                        <a:pt x="399450" y="103348"/>
                        <a:pt x="395030" y="121979"/>
                      </a:cubicBezTo>
                      <a:cubicBezTo>
                        <a:pt x="387601" y="152993"/>
                        <a:pt x="365160" y="180082"/>
                        <a:pt x="336051" y="193112"/>
                      </a:cubicBezTo>
                      <a:cubicBezTo>
                        <a:pt x="355444" y="191321"/>
                        <a:pt x="375561" y="190559"/>
                        <a:pt x="393773" y="197455"/>
                      </a:cubicBezTo>
                      <a:cubicBezTo>
                        <a:pt x="411985" y="204352"/>
                        <a:pt x="427911" y="220620"/>
                        <a:pt x="428749" y="240089"/>
                      </a:cubicBezTo>
                      <a:cubicBezTo>
                        <a:pt x="429206" y="250910"/>
                        <a:pt x="425015" y="261540"/>
                        <a:pt x="418957" y="270531"/>
                      </a:cubicBezTo>
                      <a:cubicBezTo>
                        <a:pt x="404212" y="292401"/>
                        <a:pt x="378647" y="305469"/>
                        <a:pt x="352511" y="308936"/>
                      </a:cubicBezTo>
                      <a:cubicBezTo>
                        <a:pt x="326374" y="312403"/>
                        <a:pt x="299704" y="307069"/>
                        <a:pt x="274977" y="297963"/>
                      </a:cubicBezTo>
                      <a:cubicBezTo>
                        <a:pt x="295361" y="306498"/>
                        <a:pt x="311934" y="323719"/>
                        <a:pt x="319707" y="344369"/>
                      </a:cubicBezTo>
                      <a:cubicBezTo>
                        <a:pt x="327517" y="365019"/>
                        <a:pt x="326412" y="388908"/>
                        <a:pt x="316773" y="408758"/>
                      </a:cubicBezTo>
                      <a:cubicBezTo>
                        <a:pt x="313801" y="414854"/>
                        <a:pt x="309991" y="420683"/>
                        <a:pt x="304809" y="425027"/>
                      </a:cubicBezTo>
                      <a:cubicBezTo>
                        <a:pt x="294827" y="433371"/>
                        <a:pt x="280540" y="435352"/>
                        <a:pt x="267891" y="432342"/>
                      </a:cubicBezTo>
                      <a:cubicBezTo>
                        <a:pt x="255241" y="429332"/>
                        <a:pt x="244040" y="421864"/>
                        <a:pt x="234401" y="413102"/>
                      </a:cubicBezTo>
                      <a:cubicBezTo>
                        <a:pt x="207883" y="389022"/>
                        <a:pt x="191652" y="353932"/>
                        <a:pt x="190433" y="318118"/>
                      </a:cubicBezTo>
                      <a:cubicBezTo>
                        <a:pt x="177936" y="346693"/>
                        <a:pt x="147761" y="365324"/>
                        <a:pt x="116748" y="368410"/>
                      </a:cubicBezTo>
                      <a:cubicBezTo>
                        <a:pt x="85734" y="371534"/>
                        <a:pt x="54416" y="360676"/>
                        <a:pt x="28661" y="343112"/>
                      </a:cubicBezTo>
                      <a:cubicBezTo>
                        <a:pt x="18678" y="336292"/>
                        <a:pt x="9153" y="328177"/>
                        <a:pt x="3781" y="317356"/>
                      </a:cubicBezTo>
                      <a:cubicBezTo>
                        <a:pt x="-9858" y="289924"/>
                        <a:pt x="16126" y="268855"/>
                        <a:pt x="38376" y="258034"/>
                      </a:cubicBezTo>
                      <a:cubicBezTo>
                        <a:pt x="61846" y="246604"/>
                        <a:pt x="89316" y="241156"/>
                        <a:pt x="114233" y="233536"/>
                      </a:cubicBezTo>
                      <a:cubicBezTo>
                        <a:pt x="105432" y="228393"/>
                        <a:pt x="95640" y="225345"/>
                        <a:pt x="86420" y="221039"/>
                      </a:cubicBezTo>
                      <a:cubicBezTo>
                        <a:pt x="55521" y="206676"/>
                        <a:pt x="26756" y="172119"/>
                        <a:pt x="23288" y="1373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5" name="任意多边形: 形状 304">
                  <a:extLst>
                    <a:ext uri="{FF2B5EF4-FFF2-40B4-BE49-F238E27FC236}">
                      <a16:creationId xmlns:a16="http://schemas.microsoft.com/office/drawing/2014/main" id="{0322C0E8-2654-7C48-1DF9-686B5B367F77}"/>
                    </a:ext>
                  </a:extLst>
                </p:cNvPr>
                <p:cNvSpPr/>
                <p:nvPr/>
              </p:nvSpPr>
              <p:spPr>
                <a:xfrm>
                  <a:off x="2700722" y="6328863"/>
                  <a:ext cx="314082" cy="317846"/>
                </a:xfrm>
                <a:custGeom>
                  <a:avLst/>
                  <a:gdLst>
                    <a:gd name="connsiteX0" fmla="*/ 12074 w 314082"/>
                    <a:gd name="connsiteY0" fmla="*/ 107369 h 317846"/>
                    <a:gd name="connsiteX1" fmla="*/ 39011 w 314082"/>
                    <a:gd name="connsiteY1" fmla="*/ 66183 h 317846"/>
                    <a:gd name="connsiteX2" fmla="*/ 58594 w 314082"/>
                    <a:gd name="connsiteY2" fmla="*/ 69345 h 317846"/>
                    <a:gd name="connsiteX3" fmla="*/ 117954 w 314082"/>
                    <a:gd name="connsiteY3" fmla="*/ 118571 h 317846"/>
                    <a:gd name="connsiteX4" fmla="*/ 122412 w 314082"/>
                    <a:gd name="connsiteY4" fmla="*/ 29760 h 317846"/>
                    <a:gd name="connsiteX5" fmla="*/ 155901 w 314082"/>
                    <a:gd name="connsiteY5" fmla="*/ 3 h 317846"/>
                    <a:gd name="connsiteX6" fmla="*/ 182381 w 314082"/>
                    <a:gd name="connsiteY6" fmla="*/ 17225 h 317846"/>
                    <a:gd name="connsiteX7" fmla="*/ 188058 w 314082"/>
                    <a:gd name="connsiteY7" fmla="*/ 98111 h 317846"/>
                    <a:gd name="connsiteX8" fmla="*/ 222005 w 314082"/>
                    <a:gd name="connsiteY8" fmla="*/ 57611 h 317846"/>
                    <a:gd name="connsiteX9" fmla="*/ 246694 w 314082"/>
                    <a:gd name="connsiteY9" fmla="*/ 42485 h 317846"/>
                    <a:gd name="connsiteX10" fmla="*/ 274621 w 314082"/>
                    <a:gd name="connsiteY10" fmla="*/ 45990 h 317846"/>
                    <a:gd name="connsiteX11" fmla="*/ 285480 w 314082"/>
                    <a:gd name="connsiteY11" fmla="*/ 84623 h 317846"/>
                    <a:gd name="connsiteX12" fmla="*/ 244217 w 314082"/>
                    <a:gd name="connsiteY12" fmla="*/ 138840 h 317846"/>
                    <a:gd name="connsiteX13" fmla="*/ 286889 w 314082"/>
                    <a:gd name="connsiteY13" fmla="*/ 140250 h 317846"/>
                    <a:gd name="connsiteX14" fmla="*/ 313978 w 314082"/>
                    <a:gd name="connsiteY14" fmla="*/ 170577 h 317846"/>
                    <a:gd name="connsiteX15" fmla="*/ 307692 w 314082"/>
                    <a:gd name="connsiteY15" fmla="*/ 193285 h 317846"/>
                    <a:gd name="connsiteX16" fmla="*/ 259914 w 314082"/>
                    <a:gd name="connsiteY16" fmla="*/ 223650 h 317846"/>
                    <a:gd name="connsiteX17" fmla="*/ 202460 w 314082"/>
                    <a:gd name="connsiteY17" fmla="*/ 217973 h 317846"/>
                    <a:gd name="connsiteX18" fmla="*/ 236864 w 314082"/>
                    <a:gd name="connsiteY18" fmla="*/ 250777 h 317846"/>
                    <a:gd name="connsiteX19" fmla="*/ 236673 w 314082"/>
                    <a:gd name="connsiteY19" fmla="*/ 298327 h 317846"/>
                    <a:gd name="connsiteX20" fmla="*/ 228368 w 314082"/>
                    <a:gd name="connsiteY20" fmla="*/ 310671 h 317846"/>
                    <a:gd name="connsiteX21" fmla="*/ 201393 w 314082"/>
                    <a:gd name="connsiteY21" fmla="*/ 317186 h 317846"/>
                    <a:gd name="connsiteX22" fmla="*/ 176133 w 314082"/>
                    <a:gd name="connsiteY22" fmla="*/ 304042 h 317846"/>
                    <a:gd name="connsiteX23" fmla="*/ 140814 w 314082"/>
                    <a:gd name="connsiteY23" fmla="*/ 235423 h 317846"/>
                    <a:gd name="connsiteX24" fmla="*/ 88083 w 314082"/>
                    <a:gd name="connsiteY24" fmla="*/ 274781 h 317846"/>
                    <a:gd name="connsiteX25" fmla="*/ 22399 w 314082"/>
                    <a:gd name="connsiteY25" fmla="*/ 258855 h 317846"/>
                    <a:gd name="connsiteX26" fmla="*/ 3273 w 314082"/>
                    <a:gd name="connsiteY26" fmla="*/ 240643 h 317846"/>
                    <a:gd name="connsiteX27" fmla="*/ 26933 w 314082"/>
                    <a:gd name="connsiteY27" fmla="*/ 195876 h 317846"/>
                    <a:gd name="connsiteX28" fmla="*/ 82064 w 314082"/>
                    <a:gd name="connsiteY28" fmla="*/ 175492 h 317846"/>
                    <a:gd name="connsiteX29" fmla="*/ 61185 w 314082"/>
                    <a:gd name="connsiteY29" fmla="*/ 167148 h 317846"/>
                    <a:gd name="connsiteX30" fmla="*/ 12074 w 314082"/>
                    <a:gd name="connsiteY30" fmla="*/ 107369 h 3178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314082" h="317846">
                      <a:moveTo>
                        <a:pt x="12074" y="107369"/>
                      </a:moveTo>
                      <a:cubicBezTo>
                        <a:pt x="9521" y="89234"/>
                        <a:pt x="20799" y="68164"/>
                        <a:pt x="39011" y="66183"/>
                      </a:cubicBezTo>
                      <a:cubicBezTo>
                        <a:pt x="45640" y="65459"/>
                        <a:pt x="52269" y="67212"/>
                        <a:pt x="58594" y="69345"/>
                      </a:cubicBezTo>
                      <a:cubicBezTo>
                        <a:pt x="83816" y="77766"/>
                        <a:pt x="108657" y="93691"/>
                        <a:pt x="117954" y="118571"/>
                      </a:cubicBezTo>
                      <a:cubicBezTo>
                        <a:pt x="109343" y="89615"/>
                        <a:pt x="110943" y="57725"/>
                        <a:pt x="122412" y="29760"/>
                      </a:cubicBezTo>
                      <a:cubicBezTo>
                        <a:pt x="128431" y="15053"/>
                        <a:pt x="140014" y="-263"/>
                        <a:pt x="155901" y="3"/>
                      </a:cubicBezTo>
                      <a:cubicBezTo>
                        <a:pt x="166874" y="194"/>
                        <a:pt x="176323" y="8081"/>
                        <a:pt x="182381" y="17225"/>
                      </a:cubicBezTo>
                      <a:cubicBezTo>
                        <a:pt x="197735" y="40504"/>
                        <a:pt x="195678" y="71250"/>
                        <a:pt x="188058" y="98111"/>
                      </a:cubicBezTo>
                      <a:cubicBezTo>
                        <a:pt x="197202" y="82985"/>
                        <a:pt x="208670" y="69231"/>
                        <a:pt x="222005" y="57611"/>
                      </a:cubicBezTo>
                      <a:cubicBezTo>
                        <a:pt x="229320" y="51210"/>
                        <a:pt x="237397" y="45304"/>
                        <a:pt x="246694" y="42485"/>
                      </a:cubicBezTo>
                      <a:cubicBezTo>
                        <a:pt x="255990" y="39628"/>
                        <a:pt x="266772" y="40237"/>
                        <a:pt x="274621" y="45990"/>
                      </a:cubicBezTo>
                      <a:cubicBezTo>
                        <a:pt x="286013" y="54334"/>
                        <a:pt x="288185" y="70755"/>
                        <a:pt x="285480" y="84623"/>
                      </a:cubicBezTo>
                      <a:cubicBezTo>
                        <a:pt x="280984" y="107712"/>
                        <a:pt x="265287" y="128363"/>
                        <a:pt x="244217" y="138840"/>
                      </a:cubicBezTo>
                      <a:cubicBezTo>
                        <a:pt x="258467" y="136935"/>
                        <a:pt x="273250" y="135754"/>
                        <a:pt x="286889" y="140250"/>
                      </a:cubicBezTo>
                      <a:cubicBezTo>
                        <a:pt x="300529" y="144745"/>
                        <a:pt x="312759" y="156290"/>
                        <a:pt x="313978" y="170577"/>
                      </a:cubicBezTo>
                      <a:cubicBezTo>
                        <a:pt x="314664" y="178540"/>
                        <a:pt x="311883" y="186503"/>
                        <a:pt x="307692" y="193285"/>
                      </a:cubicBezTo>
                      <a:cubicBezTo>
                        <a:pt x="297519" y="209858"/>
                        <a:pt x="279079" y="220260"/>
                        <a:pt x="259914" y="223650"/>
                      </a:cubicBezTo>
                      <a:cubicBezTo>
                        <a:pt x="240750" y="227003"/>
                        <a:pt x="220938" y="223917"/>
                        <a:pt x="202460" y="217973"/>
                      </a:cubicBezTo>
                      <a:cubicBezTo>
                        <a:pt x="217738" y="223650"/>
                        <a:pt x="230463" y="235804"/>
                        <a:pt x="236864" y="250777"/>
                      </a:cubicBezTo>
                      <a:cubicBezTo>
                        <a:pt x="243265" y="265751"/>
                        <a:pt x="243189" y="283391"/>
                        <a:pt x="236673" y="298327"/>
                      </a:cubicBezTo>
                      <a:cubicBezTo>
                        <a:pt x="234692" y="302898"/>
                        <a:pt x="232063" y="307318"/>
                        <a:pt x="228368" y="310671"/>
                      </a:cubicBezTo>
                      <a:cubicBezTo>
                        <a:pt x="221281" y="317110"/>
                        <a:pt x="210804" y="319015"/>
                        <a:pt x="201393" y="317186"/>
                      </a:cubicBezTo>
                      <a:cubicBezTo>
                        <a:pt x="191982" y="315357"/>
                        <a:pt x="183486" y="310214"/>
                        <a:pt x="176133" y="304042"/>
                      </a:cubicBezTo>
                      <a:cubicBezTo>
                        <a:pt x="155863" y="287125"/>
                        <a:pt x="142795" y="261788"/>
                        <a:pt x="140814" y="235423"/>
                      </a:cubicBezTo>
                      <a:cubicBezTo>
                        <a:pt x="132508" y="256874"/>
                        <a:pt x="110829" y="271504"/>
                        <a:pt x="88083" y="274781"/>
                      </a:cubicBezTo>
                      <a:cubicBezTo>
                        <a:pt x="65338" y="278019"/>
                        <a:pt x="41906" y="271009"/>
                        <a:pt x="22399" y="258855"/>
                      </a:cubicBezTo>
                      <a:cubicBezTo>
                        <a:pt x="14855" y="254130"/>
                        <a:pt x="7578" y="248453"/>
                        <a:pt x="3273" y="240643"/>
                      </a:cubicBezTo>
                      <a:cubicBezTo>
                        <a:pt x="-7624" y="220869"/>
                        <a:pt x="10855" y="204524"/>
                        <a:pt x="26933" y="195876"/>
                      </a:cubicBezTo>
                      <a:cubicBezTo>
                        <a:pt x="43887" y="186732"/>
                        <a:pt x="63966" y="181893"/>
                        <a:pt x="82064" y="175492"/>
                      </a:cubicBezTo>
                      <a:cubicBezTo>
                        <a:pt x="75434" y="171987"/>
                        <a:pt x="68081" y="170044"/>
                        <a:pt x="61185" y="167148"/>
                      </a:cubicBezTo>
                      <a:cubicBezTo>
                        <a:pt x="37944" y="157432"/>
                        <a:pt x="15693" y="132858"/>
                        <a:pt x="12074" y="107369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6" name="任意多边形: 形状 305">
                  <a:extLst>
                    <a:ext uri="{FF2B5EF4-FFF2-40B4-BE49-F238E27FC236}">
                      <a16:creationId xmlns:a16="http://schemas.microsoft.com/office/drawing/2014/main" id="{A7BC00A8-EAAD-DB8B-DBC7-9F8E7209ADD0}"/>
                    </a:ext>
                  </a:extLst>
                </p:cNvPr>
                <p:cNvSpPr/>
                <p:nvPr/>
              </p:nvSpPr>
              <p:spPr>
                <a:xfrm>
                  <a:off x="2802626" y="6448872"/>
                  <a:ext cx="85972" cy="85972"/>
                </a:xfrm>
                <a:custGeom>
                  <a:avLst/>
                  <a:gdLst>
                    <a:gd name="connsiteX0" fmla="*/ 74152 w 85972"/>
                    <a:gd name="connsiteY0" fmla="*/ 13382 h 85972"/>
                    <a:gd name="connsiteX1" fmla="*/ 72590 w 85972"/>
                    <a:gd name="connsiteY1" fmla="*/ 74152 h 85972"/>
                    <a:gd name="connsiteX2" fmla="*/ 11820 w 85972"/>
                    <a:gd name="connsiteY2" fmla="*/ 72590 h 85972"/>
                    <a:gd name="connsiteX3" fmla="*/ 13382 w 85972"/>
                    <a:gd name="connsiteY3" fmla="*/ 11820 h 85972"/>
                    <a:gd name="connsiteX4" fmla="*/ 74152 w 85972"/>
                    <a:gd name="connsiteY4" fmla="*/ 13382 h 859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972" h="85972">
                      <a:moveTo>
                        <a:pt x="74152" y="13382"/>
                      </a:moveTo>
                      <a:cubicBezTo>
                        <a:pt x="90497" y="30604"/>
                        <a:pt x="89811" y="57807"/>
                        <a:pt x="72590" y="74152"/>
                      </a:cubicBezTo>
                      <a:cubicBezTo>
                        <a:pt x="55369" y="90497"/>
                        <a:pt x="28165" y="89811"/>
                        <a:pt x="11820" y="72590"/>
                      </a:cubicBezTo>
                      <a:cubicBezTo>
                        <a:pt x="-4525" y="55369"/>
                        <a:pt x="-3839" y="28165"/>
                        <a:pt x="13382" y="11820"/>
                      </a:cubicBezTo>
                      <a:cubicBezTo>
                        <a:pt x="30604" y="-4524"/>
                        <a:pt x="57807" y="-3839"/>
                        <a:pt x="74152" y="13382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7" name="任意多边形: 形状 306">
                  <a:extLst>
                    <a:ext uri="{FF2B5EF4-FFF2-40B4-BE49-F238E27FC236}">
                      <a16:creationId xmlns:a16="http://schemas.microsoft.com/office/drawing/2014/main" id="{F0F98D6F-625F-E533-F210-DEC31BC9DE37}"/>
                    </a:ext>
                  </a:extLst>
                </p:cNvPr>
                <p:cNvSpPr/>
                <p:nvPr/>
              </p:nvSpPr>
              <p:spPr>
                <a:xfrm>
                  <a:off x="2810138" y="6458518"/>
                  <a:ext cx="47707" cy="47707"/>
                </a:xfrm>
                <a:custGeom>
                  <a:avLst/>
                  <a:gdLst>
                    <a:gd name="connsiteX0" fmla="*/ 41151 w 47707"/>
                    <a:gd name="connsiteY0" fmla="*/ 7433 h 47707"/>
                    <a:gd name="connsiteX1" fmla="*/ 40275 w 47707"/>
                    <a:gd name="connsiteY1" fmla="*/ 41151 h 47707"/>
                    <a:gd name="connsiteX2" fmla="*/ 6556 w 47707"/>
                    <a:gd name="connsiteY2" fmla="*/ 40275 h 47707"/>
                    <a:gd name="connsiteX3" fmla="*/ 7433 w 47707"/>
                    <a:gd name="connsiteY3" fmla="*/ 6556 h 47707"/>
                    <a:gd name="connsiteX4" fmla="*/ 41151 w 47707"/>
                    <a:gd name="connsiteY4" fmla="*/ 7433 h 477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707" h="47707">
                      <a:moveTo>
                        <a:pt x="41151" y="7433"/>
                      </a:moveTo>
                      <a:cubicBezTo>
                        <a:pt x="50219" y="16996"/>
                        <a:pt x="49838" y="32083"/>
                        <a:pt x="40275" y="41151"/>
                      </a:cubicBezTo>
                      <a:cubicBezTo>
                        <a:pt x="30712" y="50219"/>
                        <a:pt x="15624" y="49838"/>
                        <a:pt x="6556" y="40275"/>
                      </a:cubicBezTo>
                      <a:cubicBezTo>
                        <a:pt x="-2511" y="30712"/>
                        <a:pt x="-2130" y="15624"/>
                        <a:pt x="7433" y="6556"/>
                      </a:cubicBezTo>
                      <a:cubicBezTo>
                        <a:pt x="16996" y="-2511"/>
                        <a:pt x="32083" y="-2130"/>
                        <a:pt x="41151" y="7433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6DBCD9FA-AE16-3716-59EB-FD74F37EBC1C}"/>
              </a:ext>
            </a:extLst>
          </p:cNvPr>
          <p:cNvGrpSpPr/>
          <p:nvPr/>
        </p:nvGrpSpPr>
        <p:grpSpPr>
          <a:xfrm>
            <a:off x="6105494" y="2258196"/>
            <a:ext cx="3772986" cy="876124"/>
            <a:chOff x="1965300" y="1909995"/>
            <a:chExt cx="3772986" cy="876124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E7CD7B5A-D17E-5DD0-FDC0-1A8A6F6DEB73}"/>
                </a:ext>
              </a:extLst>
            </p:cNvPr>
            <p:cNvSpPr/>
            <p:nvPr/>
          </p:nvSpPr>
          <p:spPr>
            <a:xfrm>
              <a:off x="1965300" y="1909995"/>
              <a:ext cx="3772986" cy="876124"/>
            </a:xfrm>
            <a:prstGeom prst="roundRect">
              <a:avLst>
                <a:gd name="adj" fmla="val 8283"/>
              </a:avLst>
            </a:prstGeom>
            <a:solidFill>
              <a:srgbClr val="92CF50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2F2A2204-20FD-6F09-1FE7-DB1C6B3B88F7}"/>
                </a:ext>
              </a:extLst>
            </p:cNvPr>
            <p:cNvSpPr txBox="1"/>
            <p:nvPr/>
          </p:nvSpPr>
          <p:spPr>
            <a:xfrm>
              <a:off x="2820945" y="2145201"/>
              <a:ext cx="217370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86DB1934-4FD6-8F99-5875-0D0978BA2618}"/>
              </a:ext>
            </a:extLst>
          </p:cNvPr>
          <p:cNvSpPr txBox="1"/>
          <p:nvPr/>
        </p:nvSpPr>
        <p:spPr>
          <a:xfrm>
            <a:off x="1725092" y="1106034"/>
            <a:ext cx="425789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solidFill>
                  <a:srgbClr val="638D3C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23900" dirty="0">
              <a:solidFill>
                <a:srgbClr val="638D3C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938" name="任意多边形: 形状 937" descr="D:\51PPT模板网\51pptmoban.com\图片.jpg">
            <a:extLst>
              <a:ext uri="{FF2B5EF4-FFF2-40B4-BE49-F238E27FC236}">
                <a16:creationId xmlns:a16="http://schemas.microsoft.com/office/drawing/2014/main" id="{E7AD9BDA-B75B-BE71-2974-5F589BE10226}"/>
              </a:ext>
            </a:extLst>
          </p:cNvPr>
          <p:cNvSpPr/>
          <p:nvPr/>
        </p:nvSpPr>
        <p:spPr>
          <a:xfrm>
            <a:off x="2335973" y="2832769"/>
            <a:ext cx="3178150" cy="304292"/>
          </a:xfrm>
          <a:custGeom>
            <a:avLst/>
            <a:gdLst>
              <a:gd name="connsiteX0" fmla="*/ 10504 w 7401904"/>
              <a:gd name="connsiteY0" fmla="*/ 3797 h 626781"/>
              <a:gd name="connsiteX1" fmla="*/ 2575904 w 7401904"/>
              <a:gd name="connsiteY1" fmla="*/ 346697 h 626781"/>
              <a:gd name="connsiteX2" fmla="*/ 5166704 w 7401904"/>
              <a:gd name="connsiteY2" fmla="*/ 168897 h 626781"/>
              <a:gd name="connsiteX3" fmla="*/ 7401904 w 7401904"/>
              <a:gd name="connsiteY3" fmla="*/ 397497 h 626781"/>
              <a:gd name="connsiteX4" fmla="*/ 5014304 w 7401904"/>
              <a:gd name="connsiteY4" fmla="*/ 435597 h 626781"/>
              <a:gd name="connsiteX5" fmla="*/ 1801204 w 7401904"/>
              <a:gd name="connsiteY5" fmla="*/ 613397 h 626781"/>
              <a:gd name="connsiteX6" fmla="*/ 10504 w 7401904"/>
              <a:gd name="connsiteY6" fmla="*/ 3797 h 626781"/>
              <a:gd name="connsiteX0" fmla="*/ 168395 w 7559795"/>
              <a:gd name="connsiteY0" fmla="*/ 31865 h 654849"/>
              <a:gd name="connsiteX1" fmla="*/ 2733795 w 7559795"/>
              <a:gd name="connsiteY1" fmla="*/ 374765 h 654849"/>
              <a:gd name="connsiteX2" fmla="*/ 5324595 w 7559795"/>
              <a:gd name="connsiteY2" fmla="*/ 196965 h 654849"/>
              <a:gd name="connsiteX3" fmla="*/ 7559795 w 7559795"/>
              <a:gd name="connsiteY3" fmla="*/ 425565 h 654849"/>
              <a:gd name="connsiteX4" fmla="*/ 5172195 w 7559795"/>
              <a:gd name="connsiteY4" fmla="*/ 463665 h 654849"/>
              <a:gd name="connsiteX5" fmla="*/ 1959095 w 7559795"/>
              <a:gd name="connsiteY5" fmla="*/ 641465 h 654849"/>
              <a:gd name="connsiteX6" fmla="*/ 168395 w 7559795"/>
              <a:gd name="connsiteY6" fmla="*/ 31865 h 654849"/>
              <a:gd name="connsiteX0" fmla="*/ 168395 w 7559795"/>
              <a:gd name="connsiteY0" fmla="*/ 31865 h 654849"/>
              <a:gd name="connsiteX1" fmla="*/ 2733795 w 7559795"/>
              <a:gd name="connsiteY1" fmla="*/ 374765 h 654849"/>
              <a:gd name="connsiteX2" fmla="*/ 5332215 w 7559795"/>
              <a:gd name="connsiteY2" fmla="*/ 136005 h 654849"/>
              <a:gd name="connsiteX3" fmla="*/ 7559795 w 7559795"/>
              <a:gd name="connsiteY3" fmla="*/ 425565 h 654849"/>
              <a:gd name="connsiteX4" fmla="*/ 5172195 w 7559795"/>
              <a:gd name="connsiteY4" fmla="*/ 463665 h 654849"/>
              <a:gd name="connsiteX5" fmla="*/ 1959095 w 7559795"/>
              <a:gd name="connsiteY5" fmla="*/ 641465 h 654849"/>
              <a:gd name="connsiteX6" fmla="*/ 168395 w 7559795"/>
              <a:gd name="connsiteY6" fmla="*/ 31865 h 654849"/>
              <a:gd name="connsiteX0" fmla="*/ 171433 w 7562833"/>
              <a:gd name="connsiteY0" fmla="*/ 31139 h 645101"/>
              <a:gd name="connsiteX1" fmla="*/ 2736833 w 7562833"/>
              <a:gd name="connsiteY1" fmla="*/ 374039 h 645101"/>
              <a:gd name="connsiteX2" fmla="*/ 5335253 w 7562833"/>
              <a:gd name="connsiteY2" fmla="*/ 135279 h 645101"/>
              <a:gd name="connsiteX3" fmla="*/ 7562833 w 7562833"/>
              <a:gd name="connsiteY3" fmla="*/ 424839 h 645101"/>
              <a:gd name="connsiteX4" fmla="*/ 5419073 w 7562833"/>
              <a:gd name="connsiteY4" fmla="*/ 310539 h 645101"/>
              <a:gd name="connsiteX5" fmla="*/ 1962133 w 7562833"/>
              <a:gd name="connsiteY5" fmla="*/ 640739 h 645101"/>
              <a:gd name="connsiteX6" fmla="*/ 171433 w 7562833"/>
              <a:gd name="connsiteY6" fmla="*/ 31139 h 645101"/>
              <a:gd name="connsiteX0" fmla="*/ 171433 w 7562833"/>
              <a:gd name="connsiteY0" fmla="*/ 31139 h 645101"/>
              <a:gd name="connsiteX1" fmla="*/ 2736833 w 7562833"/>
              <a:gd name="connsiteY1" fmla="*/ 374039 h 645101"/>
              <a:gd name="connsiteX2" fmla="*/ 5335253 w 7562833"/>
              <a:gd name="connsiteY2" fmla="*/ 135279 h 645101"/>
              <a:gd name="connsiteX3" fmla="*/ 7562833 w 7562833"/>
              <a:gd name="connsiteY3" fmla="*/ 424839 h 645101"/>
              <a:gd name="connsiteX4" fmla="*/ 5419073 w 7562833"/>
              <a:gd name="connsiteY4" fmla="*/ 310539 h 645101"/>
              <a:gd name="connsiteX5" fmla="*/ 1962133 w 7562833"/>
              <a:gd name="connsiteY5" fmla="*/ 640739 h 645101"/>
              <a:gd name="connsiteX6" fmla="*/ 171433 w 7562833"/>
              <a:gd name="connsiteY6" fmla="*/ 31139 h 645101"/>
              <a:gd name="connsiteX0" fmla="*/ 1359 w 7392759"/>
              <a:gd name="connsiteY0" fmla="*/ 4925 h 664132"/>
              <a:gd name="connsiteX1" fmla="*/ 2566759 w 7392759"/>
              <a:gd name="connsiteY1" fmla="*/ 347825 h 664132"/>
              <a:gd name="connsiteX2" fmla="*/ 5165179 w 7392759"/>
              <a:gd name="connsiteY2" fmla="*/ 109065 h 664132"/>
              <a:gd name="connsiteX3" fmla="*/ 7392759 w 7392759"/>
              <a:gd name="connsiteY3" fmla="*/ 398625 h 664132"/>
              <a:gd name="connsiteX4" fmla="*/ 5248999 w 7392759"/>
              <a:gd name="connsiteY4" fmla="*/ 284325 h 664132"/>
              <a:gd name="connsiteX5" fmla="*/ 2256879 w 7392759"/>
              <a:gd name="connsiteY5" fmla="*/ 660245 h 664132"/>
              <a:gd name="connsiteX6" fmla="*/ 1359 w 7392759"/>
              <a:gd name="connsiteY6" fmla="*/ 4925 h 664132"/>
              <a:gd name="connsiteX0" fmla="*/ 33 w 7391433"/>
              <a:gd name="connsiteY0" fmla="*/ 4503 h 648616"/>
              <a:gd name="connsiteX1" fmla="*/ 2565433 w 7391433"/>
              <a:gd name="connsiteY1" fmla="*/ 347403 h 648616"/>
              <a:gd name="connsiteX2" fmla="*/ 5163853 w 7391433"/>
              <a:gd name="connsiteY2" fmla="*/ 108643 h 648616"/>
              <a:gd name="connsiteX3" fmla="*/ 7391433 w 7391433"/>
              <a:gd name="connsiteY3" fmla="*/ 398203 h 648616"/>
              <a:gd name="connsiteX4" fmla="*/ 5247673 w 7391433"/>
              <a:gd name="connsiteY4" fmla="*/ 283903 h 648616"/>
              <a:gd name="connsiteX5" fmla="*/ 2514633 w 7391433"/>
              <a:gd name="connsiteY5" fmla="*/ 644583 h 648616"/>
              <a:gd name="connsiteX6" fmla="*/ 33 w 7391433"/>
              <a:gd name="connsiteY6" fmla="*/ 4503 h 648616"/>
              <a:gd name="connsiteX0" fmla="*/ 101 w 7391501"/>
              <a:gd name="connsiteY0" fmla="*/ 4503 h 648616"/>
              <a:gd name="connsiteX1" fmla="*/ 2565501 w 7391501"/>
              <a:gd name="connsiteY1" fmla="*/ 347403 h 648616"/>
              <a:gd name="connsiteX2" fmla="*/ 5163921 w 7391501"/>
              <a:gd name="connsiteY2" fmla="*/ 108643 h 648616"/>
              <a:gd name="connsiteX3" fmla="*/ 7391501 w 7391501"/>
              <a:gd name="connsiteY3" fmla="*/ 398203 h 648616"/>
              <a:gd name="connsiteX4" fmla="*/ 5247741 w 7391501"/>
              <a:gd name="connsiteY4" fmla="*/ 283903 h 648616"/>
              <a:gd name="connsiteX5" fmla="*/ 2476601 w 7391501"/>
              <a:gd name="connsiteY5" fmla="*/ 644583 h 648616"/>
              <a:gd name="connsiteX6" fmla="*/ 101 w 7391501"/>
              <a:gd name="connsiteY6" fmla="*/ 4503 h 648616"/>
              <a:gd name="connsiteX0" fmla="*/ 117 w 7391517"/>
              <a:gd name="connsiteY0" fmla="*/ 4503 h 645134"/>
              <a:gd name="connsiteX1" fmla="*/ 2565517 w 7391517"/>
              <a:gd name="connsiteY1" fmla="*/ 347403 h 645134"/>
              <a:gd name="connsiteX2" fmla="*/ 5163937 w 7391517"/>
              <a:gd name="connsiteY2" fmla="*/ 108643 h 645134"/>
              <a:gd name="connsiteX3" fmla="*/ 7391517 w 7391517"/>
              <a:gd name="connsiteY3" fmla="*/ 398203 h 645134"/>
              <a:gd name="connsiteX4" fmla="*/ 5247757 w 7391517"/>
              <a:gd name="connsiteY4" fmla="*/ 283903 h 645134"/>
              <a:gd name="connsiteX5" fmla="*/ 2476617 w 7391517"/>
              <a:gd name="connsiteY5" fmla="*/ 644583 h 645134"/>
              <a:gd name="connsiteX6" fmla="*/ 117 w 7391517"/>
              <a:gd name="connsiteY6" fmla="*/ 4503 h 645134"/>
              <a:gd name="connsiteX0" fmla="*/ 23257 w 7414657"/>
              <a:gd name="connsiteY0" fmla="*/ 3405 h 644036"/>
              <a:gd name="connsiteX1" fmla="*/ 2588657 w 7414657"/>
              <a:gd name="connsiteY1" fmla="*/ 346305 h 644036"/>
              <a:gd name="connsiteX2" fmla="*/ 5187077 w 7414657"/>
              <a:gd name="connsiteY2" fmla="*/ 107545 h 644036"/>
              <a:gd name="connsiteX3" fmla="*/ 7414657 w 7414657"/>
              <a:gd name="connsiteY3" fmla="*/ 397105 h 644036"/>
              <a:gd name="connsiteX4" fmla="*/ 5270897 w 7414657"/>
              <a:gd name="connsiteY4" fmla="*/ 282805 h 644036"/>
              <a:gd name="connsiteX5" fmla="*/ 2499757 w 7414657"/>
              <a:gd name="connsiteY5" fmla="*/ 643485 h 644036"/>
              <a:gd name="connsiteX6" fmla="*/ 23257 w 7414657"/>
              <a:gd name="connsiteY6" fmla="*/ 3405 h 644036"/>
              <a:gd name="connsiteX0" fmla="*/ 51 w 7391451"/>
              <a:gd name="connsiteY0" fmla="*/ 3328 h 598322"/>
              <a:gd name="connsiteX1" fmla="*/ 2565451 w 7391451"/>
              <a:gd name="connsiteY1" fmla="*/ 346228 h 598322"/>
              <a:gd name="connsiteX2" fmla="*/ 5163871 w 7391451"/>
              <a:gd name="connsiteY2" fmla="*/ 107468 h 598322"/>
              <a:gd name="connsiteX3" fmla="*/ 7391451 w 7391451"/>
              <a:gd name="connsiteY3" fmla="*/ 397028 h 598322"/>
              <a:gd name="connsiteX4" fmla="*/ 5247691 w 7391451"/>
              <a:gd name="connsiteY4" fmla="*/ 282728 h 598322"/>
              <a:gd name="connsiteX5" fmla="*/ 2507031 w 7391451"/>
              <a:gd name="connsiteY5" fmla="*/ 597688 h 598322"/>
              <a:gd name="connsiteX6" fmla="*/ 51 w 7391451"/>
              <a:gd name="connsiteY6" fmla="*/ 3328 h 598322"/>
              <a:gd name="connsiteX0" fmla="*/ 1 w 7391401"/>
              <a:gd name="connsiteY0" fmla="*/ 3850 h 598844"/>
              <a:gd name="connsiteX1" fmla="*/ 2512061 w 7391401"/>
              <a:gd name="connsiteY1" fmla="*/ 331510 h 598844"/>
              <a:gd name="connsiteX2" fmla="*/ 5163821 w 7391401"/>
              <a:gd name="connsiteY2" fmla="*/ 107990 h 598844"/>
              <a:gd name="connsiteX3" fmla="*/ 7391401 w 7391401"/>
              <a:gd name="connsiteY3" fmla="*/ 397550 h 598844"/>
              <a:gd name="connsiteX4" fmla="*/ 5247641 w 7391401"/>
              <a:gd name="connsiteY4" fmla="*/ 283250 h 598844"/>
              <a:gd name="connsiteX5" fmla="*/ 2506981 w 7391401"/>
              <a:gd name="connsiteY5" fmla="*/ 598210 h 598844"/>
              <a:gd name="connsiteX6" fmla="*/ 1 w 7391401"/>
              <a:gd name="connsiteY6" fmla="*/ 3850 h 598844"/>
              <a:gd name="connsiteX0" fmla="*/ 1 w 7391401"/>
              <a:gd name="connsiteY0" fmla="*/ 4451 h 599445"/>
              <a:gd name="connsiteX1" fmla="*/ 2512061 w 7391401"/>
              <a:gd name="connsiteY1" fmla="*/ 332111 h 599445"/>
              <a:gd name="connsiteX2" fmla="*/ 5163821 w 7391401"/>
              <a:gd name="connsiteY2" fmla="*/ 108591 h 599445"/>
              <a:gd name="connsiteX3" fmla="*/ 7391401 w 7391401"/>
              <a:gd name="connsiteY3" fmla="*/ 398151 h 599445"/>
              <a:gd name="connsiteX4" fmla="*/ 5247641 w 7391401"/>
              <a:gd name="connsiteY4" fmla="*/ 283851 h 599445"/>
              <a:gd name="connsiteX5" fmla="*/ 2506981 w 7391401"/>
              <a:gd name="connsiteY5" fmla="*/ 598811 h 599445"/>
              <a:gd name="connsiteX6" fmla="*/ 1 w 7391401"/>
              <a:gd name="connsiteY6" fmla="*/ 4451 h 599445"/>
              <a:gd name="connsiteX0" fmla="*/ 45 w 7391445"/>
              <a:gd name="connsiteY0" fmla="*/ 812 h 595806"/>
              <a:gd name="connsiteX1" fmla="*/ 2451145 w 7391445"/>
              <a:gd name="connsiteY1" fmla="*/ 465632 h 595806"/>
              <a:gd name="connsiteX2" fmla="*/ 5163865 w 7391445"/>
              <a:gd name="connsiteY2" fmla="*/ 104952 h 595806"/>
              <a:gd name="connsiteX3" fmla="*/ 7391445 w 7391445"/>
              <a:gd name="connsiteY3" fmla="*/ 394512 h 595806"/>
              <a:gd name="connsiteX4" fmla="*/ 5247685 w 7391445"/>
              <a:gd name="connsiteY4" fmla="*/ 280212 h 595806"/>
              <a:gd name="connsiteX5" fmla="*/ 2507025 w 7391445"/>
              <a:gd name="connsiteY5" fmla="*/ 595172 h 595806"/>
              <a:gd name="connsiteX6" fmla="*/ 45 w 7391445"/>
              <a:gd name="connsiteY6" fmla="*/ 812 h 595806"/>
              <a:gd name="connsiteX0" fmla="*/ 41 w 7391441"/>
              <a:gd name="connsiteY0" fmla="*/ 729 h 595723"/>
              <a:gd name="connsiteX1" fmla="*/ 2451141 w 7391441"/>
              <a:gd name="connsiteY1" fmla="*/ 465549 h 595723"/>
              <a:gd name="connsiteX2" fmla="*/ 5232441 w 7391441"/>
              <a:gd name="connsiteY2" fmla="*/ 127729 h 595723"/>
              <a:gd name="connsiteX3" fmla="*/ 7391441 w 7391441"/>
              <a:gd name="connsiteY3" fmla="*/ 394429 h 595723"/>
              <a:gd name="connsiteX4" fmla="*/ 5247681 w 7391441"/>
              <a:gd name="connsiteY4" fmla="*/ 280129 h 595723"/>
              <a:gd name="connsiteX5" fmla="*/ 2507021 w 7391441"/>
              <a:gd name="connsiteY5" fmla="*/ 595089 h 595723"/>
              <a:gd name="connsiteX6" fmla="*/ 41 w 7391441"/>
              <a:gd name="connsiteY6" fmla="*/ 729 h 5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91441" h="595723">
                <a:moveTo>
                  <a:pt x="41" y="729"/>
                </a:moveTo>
                <a:cubicBezTo>
                  <a:pt x="-9272" y="-20861"/>
                  <a:pt x="1579074" y="444382"/>
                  <a:pt x="2451141" y="465549"/>
                </a:cubicBezTo>
                <a:cubicBezTo>
                  <a:pt x="3323208" y="486716"/>
                  <a:pt x="4409058" y="139582"/>
                  <a:pt x="5232441" y="127729"/>
                </a:cubicBezTo>
                <a:cubicBezTo>
                  <a:pt x="6055824" y="115876"/>
                  <a:pt x="6676007" y="284362"/>
                  <a:pt x="7391441" y="394429"/>
                </a:cubicBezTo>
                <a:cubicBezTo>
                  <a:pt x="6488894" y="315689"/>
                  <a:pt x="6181131" y="244146"/>
                  <a:pt x="5247681" y="280129"/>
                </a:cubicBezTo>
                <a:cubicBezTo>
                  <a:pt x="4314231" y="316112"/>
                  <a:pt x="3610228" y="611176"/>
                  <a:pt x="2507021" y="595089"/>
                </a:cubicBezTo>
                <a:cubicBezTo>
                  <a:pt x="1403814" y="579002"/>
                  <a:pt x="9354" y="22319"/>
                  <a:pt x="41" y="729"/>
                </a:cubicBezTo>
                <a:close/>
              </a:path>
            </a:pathLst>
          </a:custGeom>
          <a:gradFill>
            <a:gsLst>
              <a:gs pos="50500">
                <a:srgbClr val="92D050"/>
              </a:gs>
              <a:gs pos="0">
                <a:srgbClr val="92D050">
                  <a:alpha val="0"/>
                </a:srgbClr>
              </a:gs>
              <a:gs pos="100000">
                <a:srgbClr val="92D050">
                  <a:alpha val="0"/>
                </a:srgb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2" name="文本框 931">
            <a:extLst>
              <a:ext uri="{FF2B5EF4-FFF2-40B4-BE49-F238E27FC236}">
                <a16:creationId xmlns:a16="http://schemas.microsoft.com/office/drawing/2014/main" id="{2FB1793D-00ED-76EC-2A79-935A018FCB56}"/>
              </a:ext>
            </a:extLst>
          </p:cNvPr>
          <p:cNvSpPr txBox="1"/>
          <p:nvPr/>
        </p:nvSpPr>
        <p:spPr>
          <a:xfrm>
            <a:off x="6009384" y="3275245"/>
            <a:ext cx="4370419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795" name="图形 793">
            <a:extLst>
              <a:ext uri="{FF2B5EF4-FFF2-40B4-BE49-F238E27FC236}">
                <a16:creationId xmlns:a16="http://schemas.microsoft.com/office/drawing/2014/main" id="{13AE4278-A674-4F3E-F97B-DB7AF15EA4DF}"/>
              </a:ext>
            </a:extLst>
          </p:cNvPr>
          <p:cNvGrpSpPr/>
          <p:nvPr/>
        </p:nvGrpSpPr>
        <p:grpSpPr>
          <a:xfrm>
            <a:off x="7022261" y="1214018"/>
            <a:ext cx="2209802" cy="1119724"/>
            <a:chOff x="-4398" y="336058"/>
            <a:chExt cx="12200882" cy="6182281"/>
          </a:xfrm>
        </p:grpSpPr>
        <p:grpSp>
          <p:nvGrpSpPr>
            <p:cNvPr id="796" name="图形 793">
              <a:extLst>
                <a:ext uri="{FF2B5EF4-FFF2-40B4-BE49-F238E27FC236}">
                  <a16:creationId xmlns:a16="http://schemas.microsoft.com/office/drawing/2014/main" id="{CE91B5DC-649C-94D1-CC99-310622CE483D}"/>
                </a:ext>
              </a:extLst>
            </p:cNvPr>
            <p:cNvGrpSpPr/>
            <p:nvPr/>
          </p:nvGrpSpPr>
          <p:grpSpPr>
            <a:xfrm>
              <a:off x="9469" y="1078583"/>
              <a:ext cx="11500402" cy="5439756"/>
              <a:chOff x="9469" y="1078583"/>
              <a:chExt cx="11500402" cy="5439756"/>
            </a:xfrm>
            <a:solidFill>
              <a:srgbClr val="647F03"/>
            </a:solidFill>
          </p:grpSpPr>
          <p:sp>
            <p:nvSpPr>
              <p:cNvPr id="797" name="任意多边形: 形状 796">
                <a:extLst>
                  <a:ext uri="{FF2B5EF4-FFF2-40B4-BE49-F238E27FC236}">
                    <a16:creationId xmlns:a16="http://schemas.microsoft.com/office/drawing/2014/main" id="{DD79CD7B-38E8-63E6-60D5-24FB3854109D}"/>
                  </a:ext>
                </a:extLst>
              </p:cNvPr>
              <p:cNvSpPr/>
              <p:nvPr/>
            </p:nvSpPr>
            <p:spPr>
              <a:xfrm>
                <a:off x="9469" y="1078583"/>
                <a:ext cx="3667693" cy="3926932"/>
              </a:xfrm>
              <a:custGeom>
                <a:avLst/>
                <a:gdLst>
                  <a:gd name="connsiteX0" fmla="*/ 1981743 w 3667693"/>
                  <a:gd name="connsiteY0" fmla="*/ 3151687 h 3926932"/>
                  <a:gd name="connsiteX1" fmla="*/ 2065213 w 3667693"/>
                  <a:gd name="connsiteY1" fmla="*/ 2705298 h 3926932"/>
                  <a:gd name="connsiteX2" fmla="*/ 1700341 w 3667693"/>
                  <a:gd name="connsiteY2" fmla="*/ 2303575 h 3926932"/>
                  <a:gd name="connsiteX3" fmla="*/ 931792 w 3667693"/>
                  <a:gd name="connsiteY3" fmla="*/ 2043485 h 3926932"/>
                  <a:gd name="connsiteX4" fmla="*/ 475680 w 3667693"/>
                  <a:gd name="connsiteY4" fmla="*/ 1878498 h 3926932"/>
                  <a:gd name="connsiteX5" fmla="*/ 337865 w 3667693"/>
                  <a:gd name="connsiteY5" fmla="*/ 1676659 h 3926932"/>
                  <a:gd name="connsiteX6" fmla="*/ 553290 w 3667693"/>
                  <a:gd name="connsiteY6" fmla="*/ 1335097 h 3926932"/>
                  <a:gd name="connsiteX7" fmla="*/ 1211241 w 3667693"/>
                  <a:gd name="connsiteY7" fmla="*/ 906201 h 3926932"/>
                  <a:gd name="connsiteX8" fmla="*/ 3144334 w 3667693"/>
                  <a:gd name="connsiteY8" fmla="*/ 440321 h 3926932"/>
                  <a:gd name="connsiteX9" fmla="*/ 3388885 w 3667693"/>
                  <a:gd name="connsiteY9" fmla="*/ 531517 h 3926932"/>
                  <a:gd name="connsiteX10" fmla="*/ 3229714 w 3667693"/>
                  <a:gd name="connsiteY10" fmla="*/ 809056 h 3926932"/>
                  <a:gd name="connsiteX11" fmla="*/ 2639694 w 3667693"/>
                  <a:gd name="connsiteY11" fmla="*/ 1185561 h 3926932"/>
                  <a:gd name="connsiteX12" fmla="*/ 2486384 w 3667693"/>
                  <a:gd name="connsiteY12" fmla="*/ 1292296 h 3926932"/>
                  <a:gd name="connsiteX13" fmla="*/ 2562084 w 3667693"/>
                  <a:gd name="connsiteY13" fmla="*/ 1344687 h 3926932"/>
                  <a:gd name="connsiteX14" fmla="*/ 3045368 w 3667693"/>
                  <a:gd name="connsiteY14" fmla="*/ 1199147 h 3926932"/>
                  <a:gd name="connsiteX15" fmla="*/ 3544148 w 3667693"/>
                  <a:gd name="connsiteY15" fmla="*/ 849770 h 3926932"/>
                  <a:gd name="connsiteX16" fmla="*/ 3662516 w 3667693"/>
                  <a:gd name="connsiteY16" fmla="*/ 508208 h 3926932"/>
                  <a:gd name="connsiteX17" fmla="*/ 3373345 w 3667693"/>
                  <a:gd name="connsiteY17" fmla="*/ 104486 h 3926932"/>
                  <a:gd name="connsiteX18" fmla="*/ 2678543 w 3667693"/>
                  <a:gd name="connsiteY18" fmla="*/ 5521 h 3926932"/>
                  <a:gd name="connsiteX19" fmla="*/ 1671260 w 3667693"/>
                  <a:gd name="connsiteY19" fmla="*/ 215129 h 3926932"/>
                  <a:gd name="connsiteX20" fmla="*/ 475680 w 3667693"/>
                  <a:gd name="connsiteY20" fmla="*/ 845908 h 3926932"/>
                  <a:gd name="connsiteX21" fmla="*/ 62280 w 3667693"/>
                  <a:gd name="connsiteY21" fmla="*/ 1350504 h 3926932"/>
                  <a:gd name="connsiteX22" fmla="*/ 27338 w 3667693"/>
                  <a:gd name="connsiteY22" fmla="*/ 1785260 h 3926932"/>
                  <a:gd name="connsiteX23" fmla="*/ 407750 w 3667693"/>
                  <a:gd name="connsiteY23" fmla="*/ 2101604 h 3926932"/>
                  <a:gd name="connsiteX24" fmla="*/ 1446112 w 3667693"/>
                  <a:gd name="connsiteY24" fmla="*/ 2417947 h 3926932"/>
                  <a:gd name="connsiteX25" fmla="*/ 1715881 w 3667693"/>
                  <a:gd name="connsiteY25" fmla="*/ 2577074 h 3926932"/>
                  <a:gd name="connsiteX26" fmla="*/ 1770226 w 3667693"/>
                  <a:gd name="connsiteY26" fmla="*/ 2784729 h 3926932"/>
                  <a:gd name="connsiteX27" fmla="*/ 1560617 w 3667693"/>
                  <a:gd name="connsiteY27" fmla="*/ 3077807 h 3926932"/>
                  <a:gd name="connsiteX28" fmla="*/ 1067654 w 3667693"/>
                  <a:gd name="connsiteY28" fmla="*/ 3382518 h 3926932"/>
                  <a:gd name="connsiteX29" fmla="*/ 429106 w 3667693"/>
                  <a:gd name="connsiteY29" fmla="*/ 3576631 h 3926932"/>
                  <a:gd name="connsiteX30" fmla="*/ 227267 w 3667693"/>
                  <a:gd name="connsiteY30" fmla="*/ 3559138 h 3926932"/>
                  <a:gd name="connsiteX31" fmla="*/ 368945 w 3667693"/>
                  <a:gd name="connsiteY31" fmla="*/ 3382518 h 3926932"/>
                  <a:gd name="connsiteX32" fmla="*/ 1042435 w 3667693"/>
                  <a:gd name="connsiteY32" fmla="*/ 3081714 h 3926932"/>
                  <a:gd name="connsiteX33" fmla="*/ 1026895 w 3667693"/>
                  <a:gd name="connsiteY33" fmla="*/ 2986611 h 3926932"/>
                  <a:gd name="connsiteX34" fmla="*/ 590186 w 3667693"/>
                  <a:gd name="connsiteY34" fmla="*/ 3099208 h 3926932"/>
                  <a:gd name="connsiteX35" fmla="*/ 130211 w 3667693"/>
                  <a:gd name="connsiteY35" fmla="*/ 3357344 h 3926932"/>
                  <a:gd name="connsiteX36" fmla="*/ 19568 w 3667693"/>
                  <a:gd name="connsiteY36" fmla="*/ 3576676 h 3926932"/>
                  <a:gd name="connsiteX37" fmla="*/ 209774 w 3667693"/>
                  <a:gd name="connsiteY37" fmla="*/ 3854214 h 3926932"/>
                  <a:gd name="connsiteX38" fmla="*/ 797840 w 3667693"/>
                  <a:gd name="connsiteY38" fmla="*/ 3900833 h 3926932"/>
                  <a:gd name="connsiteX39" fmla="*/ 1587745 w 3667693"/>
                  <a:gd name="connsiteY39" fmla="*/ 3553411 h 3926932"/>
                  <a:gd name="connsiteX40" fmla="*/ 1981743 w 3667693"/>
                  <a:gd name="connsiteY40" fmla="*/ 3151687 h 3926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3667693" h="3926932">
                    <a:moveTo>
                      <a:pt x="1981743" y="3151687"/>
                    </a:moveTo>
                    <a:cubicBezTo>
                      <a:pt x="2063260" y="3019733"/>
                      <a:pt x="2102065" y="2858609"/>
                      <a:pt x="2065213" y="2705298"/>
                    </a:cubicBezTo>
                    <a:cubicBezTo>
                      <a:pt x="2022546" y="2517046"/>
                      <a:pt x="1863375" y="2388955"/>
                      <a:pt x="1700341" y="2303575"/>
                    </a:cubicBezTo>
                    <a:cubicBezTo>
                      <a:pt x="1457745" y="2181300"/>
                      <a:pt x="1191838" y="2115323"/>
                      <a:pt x="931792" y="2043485"/>
                    </a:cubicBezTo>
                    <a:cubicBezTo>
                      <a:pt x="776529" y="1998864"/>
                      <a:pt x="617358" y="1958106"/>
                      <a:pt x="475680" y="1878498"/>
                    </a:cubicBezTo>
                    <a:cubicBezTo>
                      <a:pt x="399980" y="1837740"/>
                      <a:pt x="330096" y="1767855"/>
                      <a:pt x="337865" y="1676659"/>
                    </a:cubicBezTo>
                    <a:cubicBezTo>
                      <a:pt x="353405" y="1536936"/>
                      <a:pt x="454324" y="1426293"/>
                      <a:pt x="553290" y="1335097"/>
                    </a:cubicBezTo>
                    <a:cubicBezTo>
                      <a:pt x="749312" y="1160431"/>
                      <a:pt x="980276" y="1028432"/>
                      <a:pt x="1211241" y="906201"/>
                    </a:cubicBezTo>
                    <a:cubicBezTo>
                      <a:pt x="1805123" y="597539"/>
                      <a:pt x="2472798" y="417056"/>
                      <a:pt x="3144334" y="440321"/>
                    </a:cubicBezTo>
                    <a:cubicBezTo>
                      <a:pt x="3229714" y="448047"/>
                      <a:pt x="3338403" y="446138"/>
                      <a:pt x="3388885" y="531517"/>
                    </a:cubicBezTo>
                    <a:cubicBezTo>
                      <a:pt x="3384978" y="644113"/>
                      <a:pt x="3309321" y="737263"/>
                      <a:pt x="3229714" y="809056"/>
                    </a:cubicBezTo>
                    <a:cubicBezTo>
                      <a:pt x="3055047" y="968183"/>
                      <a:pt x="2841532" y="1071055"/>
                      <a:pt x="2639694" y="1185561"/>
                    </a:cubicBezTo>
                    <a:cubicBezTo>
                      <a:pt x="2585349" y="1216640"/>
                      <a:pt x="2527142" y="1245722"/>
                      <a:pt x="2486384" y="1292296"/>
                    </a:cubicBezTo>
                    <a:cubicBezTo>
                      <a:pt x="2466981" y="1336917"/>
                      <a:pt x="2531005" y="1346641"/>
                      <a:pt x="2562084" y="1344687"/>
                    </a:cubicBezTo>
                    <a:cubicBezTo>
                      <a:pt x="2730934" y="1333055"/>
                      <a:pt x="2892014" y="1267078"/>
                      <a:pt x="3045368" y="1199147"/>
                    </a:cubicBezTo>
                    <a:cubicBezTo>
                      <a:pt x="3227805" y="1109860"/>
                      <a:pt x="3406378" y="1001171"/>
                      <a:pt x="3544148" y="849770"/>
                    </a:cubicBezTo>
                    <a:cubicBezTo>
                      <a:pt x="3627619" y="758574"/>
                      <a:pt x="3685826" y="634346"/>
                      <a:pt x="3662516" y="508208"/>
                    </a:cubicBezTo>
                    <a:cubicBezTo>
                      <a:pt x="3639207" y="335451"/>
                      <a:pt x="3515023" y="197680"/>
                      <a:pt x="3373345" y="104486"/>
                    </a:cubicBezTo>
                    <a:cubicBezTo>
                      <a:pt x="3165690" y="-19698"/>
                      <a:pt x="2911416" y="-2249"/>
                      <a:pt x="2678543" y="5521"/>
                    </a:cubicBezTo>
                    <a:cubicBezTo>
                      <a:pt x="2335027" y="28830"/>
                      <a:pt x="1995374" y="98670"/>
                      <a:pt x="1671260" y="215129"/>
                    </a:cubicBezTo>
                    <a:cubicBezTo>
                      <a:pt x="1246227" y="368439"/>
                      <a:pt x="828920" y="562552"/>
                      <a:pt x="475680" y="845908"/>
                    </a:cubicBezTo>
                    <a:cubicBezTo>
                      <a:pt x="306830" y="983722"/>
                      <a:pt x="149613" y="1146756"/>
                      <a:pt x="62280" y="1350504"/>
                    </a:cubicBezTo>
                    <a:cubicBezTo>
                      <a:pt x="4073" y="1484456"/>
                      <a:pt x="-25053" y="1643582"/>
                      <a:pt x="27338" y="1785260"/>
                    </a:cubicBezTo>
                    <a:cubicBezTo>
                      <a:pt x="95269" y="1944386"/>
                      <a:pt x="256349" y="2033673"/>
                      <a:pt x="407750" y="2101604"/>
                    </a:cubicBezTo>
                    <a:cubicBezTo>
                      <a:pt x="743496" y="2239374"/>
                      <a:pt x="1104505" y="2293763"/>
                      <a:pt x="1446112" y="2417947"/>
                    </a:cubicBezTo>
                    <a:cubicBezTo>
                      <a:pt x="1543169" y="2456752"/>
                      <a:pt x="1642134" y="2499464"/>
                      <a:pt x="1715881" y="2577074"/>
                    </a:cubicBezTo>
                    <a:cubicBezTo>
                      <a:pt x="1766363" y="2629509"/>
                      <a:pt x="1797398" y="2712935"/>
                      <a:pt x="1770226" y="2784729"/>
                    </a:cubicBezTo>
                    <a:cubicBezTo>
                      <a:pt x="1733330" y="2901187"/>
                      <a:pt x="1651813" y="2996246"/>
                      <a:pt x="1560617" y="3077807"/>
                    </a:cubicBezTo>
                    <a:cubicBezTo>
                      <a:pt x="1415077" y="3205899"/>
                      <a:pt x="1242320" y="3301001"/>
                      <a:pt x="1067654" y="3382518"/>
                    </a:cubicBezTo>
                    <a:cubicBezTo>
                      <a:pt x="863862" y="3473759"/>
                      <a:pt x="650391" y="3545596"/>
                      <a:pt x="429106" y="3576631"/>
                    </a:cubicBezTo>
                    <a:cubicBezTo>
                      <a:pt x="361175" y="3582447"/>
                      <a:pt x="289382" y="3594080"/>
                      <a:pt x="227267" y="3559138"/>
                    </a:cubicBezTo>
                    <a:cubicBezTo>
                      <a:pt x="231130" y="3475712"/>
                      <a:pt x="308784" y="3427184"/>
                      <a:pt x="368945" y="3382518"/>
                    </a:cubicBezTo>
                    <a:cubicBezTo>
                      <a:pt x="576599" y="3250564"/>
                      <a:pt x="811426" y="3167094"/>
                      <a:pt x="1042435" y="3081714"/>
                    </a:cubicBezTo>
                    <a:cubicBezTo>
                      <a:pt x="1077377" y="3060358"/>
                      <a:pt x="1077377" y="2990518"/>
                      <a:pt x="1026895" y="2986611"/>
                    </a:cubicBezTo>
                    <a:cubicBezTo>
                      <a:pt x="877448" y="3000197"/>
                      <a:pt x="731908" y="3048726"/>
                      <a:pt x="590186" y="3099208"/>
                    </a:cubicBezTo>
                    <a:cubicBezTo>
                      <a:pt x="427152" y="3165185"/>
                      <a:pt x="262209" y="3237022"/>
                      <a:pt x="130211" y="3357344"/>
                    </a:cubicBezTo>
                    <a:cubicBezTo>
                      <a:pt x="72003" y="3413598"/>
                      <a:pt x="11798" y="3489298"/>
                      <a:pt x="19568" y="3576676"/>
                    </a:cubicBezTo>
                    <a:cubicBezTo>
                      <a:pt x="21522" y="3696997"/>
                      <a:pt x="104948" y="3803733"/>
                      <a:pt x="209774" y="3854214"/>
                    </a:cubicBezTo>
                    <a:cubicBezTo>
                      <a:pt x="392210" y="3943501"/>
                      <a:pt x="603772" y="3939638"/>
                      <a:pt x="797840" y="3900833"/>
                    </a:cubicBezTo>
                    <a:cubicBezTo>
                      <a:pt x="1079242" y="3836810"/>
                      <a:pt x="1349056" y="3718398"/>
                      <a:pt x="1587745" y="3553411"/>
                    </a:cubicBezTo>
                    <a:cubicBezTo>
                      <a:pt x="1741100" y="3444766"/>
                      <a:pt x="1884731" y="3314721"/>
                      <a:pt x="1981743" y="3151687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8" name="任意多边形: 形状 797">
                <a:extLst>
                  <a:ext uri="{FF2B5EF4-FFF2-40B4-BE49-F238E27FC236}">
                    <a16:creationId xmlns:a16="http://schemas.microsoft.com/office/drawing/2014/main" id="{CD7D782F-B075-CD21-D537-A3BB782F9DE7}"/>
                  </a:ext>
                </a:extLst>
              </p:cNvPr>
              <p:cNvSpPr/>
              <p:nvPr/>
            </p:nvSpPr>
            <p:spPr>
              <a:xfrm>
                <a:off x="7507048" y="1724650"/>
                <a:ext cx="806920" cy="885052"/>
              </a:xfrm>
              <a:custGeom>
                <a:avLst/>
                <a:gdLst>
                  <a:gd name="connsiteX0" fmla="*/ 727835 w 806920"/>
                  <a:gd name="connsiteY0" fmla="*/ 364872 h 885052"/>
                  <a:gd name="connsiteX1" fmla="*/ 801581 w 806920"/>
                  <a:gd name="connsiteY1" fmla="*/ 201838 h 885052"/>
                  <a:gd name="connsiteX2" fmla="*/ 557031 w 806920"/>
                  <a:gd name="connsiteY2" fmla="*/ 0 h 885052"/>
                  <a:gd name="connsiteX3" fmla="*/ 456112 w 806920"/>
                  <a:gd name="connsiteY3" fmla="*/ 73747 h 885052"/>
                  <a:gd name="connsiteX4" fmla="*/ 203792 w 806920"/>
                  <a:gd name="connsiteY4" fmla="*/ 442526 h 885052"/>
                  <a:gd name="connsiteX5" fmla="*/ 3907 w 806920"/>
                  <a:gd name="connsiteY5" fmla="*/ 836524 h 885052"/>
                  <a:gd name="connsiteX6" fmla="*/ 0 w 806920"/>
                  <a:gd name="connsiteY6" fmla="*/ 885052 h 885052"/>
                  <a:gd name="connsiteX7" fmla="*/ 48528 w 806920"/>
                  <a:gd name="connsiteY7" fmla="*/ 877282 h 885052"/>
                  <a:gd name="connsiteX8" fmla="*/ 727835 w 806920"/>
                  <a:gd name="connsiteY8" fmla="*/ 364872 h 88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6920" h="885052">
                    <a:moveTo>
                      <a:pt x="727835" y="364872"/>
                    </a:moveTo>
                    <a:cubicBezTo>
                      <a:pt x="766639" y="320251"/>
                      <a:pt x="824891" y="267816"/>
                      <a:pt x="801581" y="201838"/>
                    </a:cubicBezTo>
                    <a:cubicBezTo>
                      <a:pt x="751144" y="104782"/>
                      <a:pt x="652134" y="46575"/>
                      <a:pt x="557031" y="0"/>
                    </a:cubicBezTo>
                    <a:cubicBezTo>
                      <a:pt x="520135" y="19402"/>
                      <a:pt x="483284" y="42712"/>
                      <a:pt x="456112" y="73747"/>
                    </a:cubicBezTo>
                    <a:cubicBezTo>
                      <a:pt x="357146" y="184345"/>
                      <a:pt x="279492" y="314390"/>
                      <a:pt x="203792" y="442526"/>
                    </a:cubicBezTo>
                    <a:cubicBezTo>
                      <a:pt x="130045" y="570618"/>
                      <a:pt x="58207" y="700618"/>
                      <a:pt x="3907" y="836524"/>
                    </a:cubicBezTo>
                    <a:cubicBezTo>
                      <a:pt x="1953" y="850110"/>
                      <a:pt x="0" y="873420"/>
                      <a:pt x="0" y="885052"/>
                    </a:cubicBezTo>
                    <a:cubicBezTo>
                      <a:pt x="11676" y="883143"/>
                      <a:pt x="36895" y="879236"/>
                      <a:pt x="48528" y="877282"/>
                    </a:cubicBezTo>
                    <a:cubicBezTo>
                      <a:pt x="285353" y="720021"/>
                      <a:pt x="527950" y="566710"/>
                      <a:pt x="727835" y="364872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9" name="任意多边形: 形状 798">
                <a:extLst>
                  <a:ext uri="{FF2B5EF4-FFF2-40B4-BE49-F238E27FC236}">
                    <a16:creationId xmlns:a16="http://schemas.microsoft.com/office/drawing/2014/main" id="{9B030847-B7BA-150D-3399-7E2A1F12828B}"/>
                  </a:ext>
                </a:extLst>
              </p:cNvPr>
              <p:cNvSpPr/>
              <p:nvPr/>
            </p:nvSpPr>
            <p:spPr>
              <a:xfrm>
                <a:off x="8545990" y="2611445"/>
                <a:ext cx="2963881" cy="3906895"/>
              </a:xfrm>
              <a:custGeom>
                <a:avLst/>
                <a:gdLst>
                  <a:gd name="connsiteX0" fmla="*/ 2953383 w 2963881"/>
                  <a:gd name="connsiteY0" fmla="*/ 454326 h 3906895"/>
                  <a:gd name="connsiteX1" fmla="*/ 2720465 w 2963881"/>
                  <a:gd name="connsiteY1" fmla="*/ 103040 h 3906895"/>
                  <a:gd name="connsiteX2" fmla="*/ 2565202 w 2963881"/>
                  <a:gd name="connsiteY2" fmla="*/ 167 h 3906895"/>
                  <a:gd name="connsiteX3" fmla="*/ 1847090 w 2963881"/>
                  <a:gd name="connsiteY3" fmla="*/ 236947 h 3906895"/>
                  <a:gd name="connsiteX4" fmla="*/ 1016427 w 2963881"/>
                  <a:gd name="connsiteY4" fmla="*/ 922070 h 3906895"/>
                  <a:gd name="connsiteX5" fmla="*/ 577763 w 2963881"/>
                  <a:gd name="connsiteY5" fmla="*/ 1754687 h 3906895"/>
                  <a:gd name="connsiteX6" fmla="*/ 595256 w 2963881"/>
                  <a:gd name="connsiteY6" fmla="*/ 2133145 h 3906895"/>
                  <a:gd name="connsiteX7" fmla="*/ 799049 w 2963881"/>
                  <a:gd name="connsiteY7" fmla="*/ 2348570 h 3906895"/>
                  <a:gd name="connsiteX8" fmla="*/ 981485 w 2963881"/>
                  <a:gd name="connsiteY8" fmla="*/ 2226295 h 3906895"/>
                  <a:gd name="connsiteX9" fmla="*/ 1404563 w 2963881"/>
                  <a:gd name="connsiteY9" fmla="*/ 1775999 h 3906895"/>
                  <a:gd name="connsiteX10" fmla="*/ 1883941 w 2963881"/>
                  <a:gd name="connsiteY10" fmla="*/ 1343196 h 3906895"/>
                  <a:gd name="connsiteX11" fmla="*/ 2217734 w 2963881"/>
                  <a:gd name="connsiteY11" fmla="*/ 1071474 h 3906895"/>
                  <a:gd name="connsiteX12" fmla="*/ 1817920 w 2963881"/>
                  <a:gd name="connsiteY12" fmla="*/ 1938988 h 3906895"/>
                  <a:gd name="connsiteX13" fmla="*/ 1784887 w 2963881"/>
                  <a:gd name="connsiteY13" fmla="*/ 1997195 h 3906895"/>
                  <a:gd name="connsiteX14" fmla="*/ 845534 w 2963881"/>
                  <a:gd name="connsiteY14" fmla="*/ 2515422 h 3906895"/>
                  <a:gd name="connsiteX15" fmla="*/ 135193 w 2963881"/>
                  <a:gd name="connsiteY15" fmla="*/ 3262614 h 3906895"/>
                  <a:gd name="connsiteX16" fmla="*/ 11009 w 2963881"/>
                  <a:gd name="connsiteY16" fmla="*/ 3714820 h 3906895"/>
                  <a:gd name="connsiteX17" fmla="*/ 253605 w 2963881"/>
                  <a:gd name="connsiteY17" fmla="*/ 3905026 h 3906895"/>
                  <a:gd name="connsiteX18" fmla="*/ 798960 w 2963881"/>
                  <a:gd name="connsiteY18" fmla="*/ 3734222 h 3906895"/>
                  <a:gd name="connsiteX19" fmla="*/ 1486036 w 2963881"/>
                  <a:gd name="connsiteY19" fmla="*/ 3080179 h 3906895"/>
                  <a:gd name="connsiteX20" fmla="*/ 2155620 w 2963881"/>
                  <a:gd name="connsiteY20" fmla="*/ 2119470 h 3906895"/>
                  <a:gd name="connsiteX21" fmla="*/ 2338055 w 2963881"/>
                  <a:gd name="connsiteY21" fmla="*/ 1987472 h 3906895"/>
                  <a:gd name="connsiteX22" fmla="*/ 2235183 w 2963881"/>
                  <a:gd name="connsiteY22" fmla="*/ 1958346 h 3906895"/>
                  <a:gd name="connsiteX23" fmla="*/ 2640814 w 2963881"/>
                  <a:gd name="connsiteY23" fmla="*/ 1147085 h 3906895"/>
                  <a:gd name="connsiteX24" fmla="*/ 2588378 w 2963881"/>
                  <a:gd name="connsiteY24" fmla="*/ 1028717 h 3906895"/>
                  <a:gd name="connsiteX25" fmla="*/ 2372953 w 2963881"/>
                  <a:gd name="connsiteY25" fmla="*/ 900581 h 3906895"/>
                  <a:gd name="connsiteX26" fmla="*/ 2250678 w 2963881"/>
                  <a:gd name="connsiteY26" fmla="*/ 929707 h 3906895"/>
                  <a:gd name="connsiteX27" fmla="*/ 1749944 w 2963881"/>
                  <a:gd name="connsiteY27" fmla="*/ 1265453 h 3906895"/>
                  <a:gd name="connsiteX28" fmla="*/ 905695 w 2963881"/>
                  <a:gd name="connsiteY28" fmla="*/ 1946669 h 3906895"/>
                  <a:gd name="connsiteX29" fmla="*/ 1367624 w 2963881"/>
                  <a:gd name="connsiteY29" fmla="*/ 1156720 h 3906895"/>
                  <a:gd name="connsiteX30" fmla="*/ 1868358 w 2963881"/>
                  <a:gd name="connsiteY30" fmla="*/ 721963 h 3906895"/>
                  <a:gd name="connsiteX31" fmla="*/ 2623364 w 2963881"/>
                  <a:gd name="connsiteY31" fmla="*/ 432792 h 3906895"/>
                  <a:gd name="connsiteX32" fmla="*/ 2873731 w 2963881"/>
                  <a:gd name="connsiteY32" fmla="*/ 570607 h 3906895"/>
                  <a:gd name="connsiteX33" fmla="*/ 2805800 w 2963881"/>
                  <a:gd name="connsiteY33" fmla="*/ 799618 h 3906895"/>
                  <a:gd name="connsiteX34" fmla="*/ 2889271 w 2963881"/>
                  <a:gd name="connsiteY34" fmla="*/ 772445 h 3906895"/>
                  <a:gd name="connsiteX35" fmla="*/ 2953383 w 2963881"/>
                  <a:gd name="connsiteY35" fmla="*/ 454326 h 3906895"/>
                  <a:gd name="connsiteX36" fmla="*/ 1284242 w 2963881"/>
                  <a:gd name="connsiteY36" fmla="*/ 2800775 h 3906895"/>
                  <a:gd name="connsiteX37" fmla="*/ 742751 w 2963881"/>
                  <a:gd name="connsiteY37" fmla="*/ 3386932 h 3906895"/>
                  <a:gd name="connsiteX38" fmla="*/ 315764 w 2963881"/>
                  <a:gd name="connsiteY38" fmla="*/ 3666380 h 3906895"/>
                  <a:gd name="connsiteX39" fmla="*/ 218707 w 2963881"/>
                  <a:gd name="connsiteY39" fmla="*/ 3637299 h 3906895"/>
                  <a:gd name="connsiteX40" fmla="*/ 480707 w 2963881"/>
                  <a:gd name="connsiteY40" fmla="*/ 3121026 h 3906895"/>
                  <a:gd name="connsiteX41" fmla="*/ 1260933 w 2963881"/>
                  <a:gd name="connsiteY41" fmla="*/ 2426224 h 3906895"/>
                  <a:gd name="connsiteX42" fmla="*/ 1711229 w 2963881"/>
                  <a:gd name="connsiteY42" fmla="*/ 2160318 h 3906895"/>
                  <a:gd name="connsiteX43" fmla="*/ 1284242 w 2963881"/>
                  <a:gd name="connsiteY43" fmla="*/ 2800775 h 3906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963881" h="3906895">
                    <a:moveTo>
                      <a:pt x="2953383" y="454326"/>
                    </a:moveTo>
                    <a:cubicBezTo>
                      <a:pt x="2885452" y="332051"/>
                      <a:pt x="2821429" y="203959"/>
                      <a:pt x="2720465" y="103040"/>
                    </a:cubicBezTo>
                    <a:cubicBezTo>
                      <a:pt x="2673891" y="60328"/>
                      <a:pt x="2635086" y="-3696"/>
                      <a:pt x="2565202" y="167"/>
                    </a:cubicBezTo>
                    <a:cubicBezTo>
                      <a:pt x="2309019" y="15707"/>
                      <a:pt x="2068375" y="116626"/>
                      <a:pt x="1847090" y="236947"/>
                    </a:cubicBezTo>
                    <a:cubicBezTo>
                      <a:pt x="1530747" y="411614"/>
                      <a:pt x="1241530" y="638671"/>
                      <a:pt x="1016427" y="922070"/>
                    </a:cubicBezTo>
                    <a:cubicBezTo>
                      <a:pt x="822358" y="1170483"/>
                      <a:pt x="649602" y="1446069"/>
                      <a:pt x="577763" y="1754687"/>
                    </a:cubicBezTo>
                    <a:cubicBezTo>
                      <a:pt x="554498" y="1880825"/>
                      <a:pt x="538958" y="2014777"/>
                      <a:pt x="595256" y="2133145"/>
                    </a:cubicBezTo>
                    <a:cubicBezTo>
                      <a:pt x="636015" y="2222432"/>
                      <a:pt x="690360" y="2333075"/>
                      <a:pt x="799049" y="2348570"/>
                    </a:cubicBezTo>
                    <a:cubicBezTo>
                      <a:pt x="876703" y="2338891"/>
                      <a:pt x="929094" y="2276777"/>
                      <a:pt x="981485" y="2226295"/>
                    </a:cubicBezTo>
                    <a:cubicBezTo>
                      <a:pt x="1123162" y="2076847"/>
                      <a:pt x="1253208" y="1915767"/>
                      <a:pt x="1404563" y="1775999"/>
                    </a:cubicBezTo>
                    <a:cubicBezTo>
                      <a:pt x="1559827" y="1626551"/>
                      <a:pt x="1722862" y="1486827"/>
                      <a:pt x="1883941" y="1343196"/>
                    </a:cubicBezTo>
                    <a:cubicBezTo>
                      <a:pt x="1992631" y="1250002"/>
                      <a:pt x="2099365" y="1152990"/>
                      <a:pt x="2217734" y="1071474"/>
                    </a:cubicBezTo>
                    <a:cubicBezTo>
                      <a:pt x="2089642" y="1362599"/>
                      <a:pt x="1949918" y="1649817"/>
                      <a:pt x="1817920" y="1938988"/>
                    </a:cubicBezTo>
                    <a:cubicBezTo>
                      <a:pt x="1808197" y="1958390"/>
                      <a:pt x="1802380" y="1983654"/>
                      <a:pt x="1784887" y="1997195"/>
                    </a:cubicBezTo>
                    <a:cubicBezTo>
                      <a:pt x="1447187" y="2119470"/>
                      <a:pt x="1125027" y="2292228"/>
                      <a:pt x="845534" y="2515422"/>
                    </a:cubicBezTo>
                    <a:cubicBezTo>
                      <a:pt x="583535" y="2740570"/>
                      <a:pt x="325354" y="2973487"/>
                      <a:pt x="135193" y="3262614"/>
                    </a:cubicBezTo>
                    <a:cubicBezTo>
                      <a:pt x="49813" y="3394614"/>
                      <a:pt x="-29794" y="3553740"/>
                      <a:pt x="11009" y="3714820"/>
                    </a:cubicBezTo>
                    <a:cubicBezTo>
                      <a:pt x="36227" y="3825462"/>
                      <a:pt x="142963" y="3901119"/>
                      <a:pt x="253605" y="3905026"/>
                    </a:cubicBezTo>
                    <a:cubicBezTo>
                      <a:pt x="449627" y="3920565"/>
                      <a:pt x="637880" y="3837095"/>
                      <a:pt x="798960" y="3734222"/>
                    </a:cubicBezTo>
                    <a:cubicBezTo>
                      <a:pt x="1066776" y="3561510"/>
                      <a:pt x="1282245" y="3322776"/>
                      <a:pt x="1486036" y="3080179"/>
                    </a:cubicBezTo>
                    <a:cubicBezTo>
                      <a:pt x="1728633" y="2775467"/>
                      <a:pt x="1953782" y="2455217"/>
                      <a:pt x="2155620" y="2119470"/>
                    </a:cubicBezTo>
                    <a:cubicBezTo>
                      <a:pt x="2194425" y="2045723"/>
                      <a:pt x="2330285" y="2088435"/>
                      <a:pt x="2338055" y="1987472"/>
                    </a:cubicBezTo>
                    <a:cubicBezTo>
                      <a:pt x="2307020" y="1968069"/>
                      <a:pt x="2270125" y="1960300"/>
                      <a:pt x="2235183" y="1958346"/>
                    </a:cubicBezTo>
                    <a:cubicBezTo>
                      <a:pt x="2371044" y="1688577"/>
                      <a:pt x="2534078" y="1432394"/>
                      <a:pt x="2640814" y="1147085"/>
                    </a:cubicBezTo>
                    <a:cubicBezTo>
                      <a:pt x="2660215" y="1100555"/>
                      <a:pt x="2623364" y="1055889"/>
                      <a:pt x="2588378" y="1028717"/>
                    </a:cubicBezTo>
                    <a:cubicBezTo>
                      <a:pt x="2522400" y="976326"/>
                      <a:pt x="2452516" y="927798"/>
                      <a:pt x="2372953" y="900581"/>
                    </a:cubicBezTo>
                    <a:cubicBezTo>
                      <a:pt x="2330285" y="885086"/>
                      <a:pt x="2287574" y="912258"/>
                      <a:pt x="2250678" y="929707"/>
                    </a:cubicBezTo>
                    <a:cubicBezTo>
                      <a:pt x="2076011" y="1026719"/>
                      <a:pt x="1911025" y="1145132"/>
                      <a:pt x="1749944" y="1265453"/>
                    </a:cubicBezTo>
                    <a:cubicBezTo>
                      <a:pt x="1462727" y="1486694"/>
                      <a:pt x="1181281" y="1713751"/>
                      <a:pt x="905695" y="1946669"/>
                    </a:cubicBezTo>
                    <a:cubicBezTo>
                      <a:pt x="963902" y="1640004"/>
                      <a:pt x="1158015" y="1379959"/>
                      <a:pt x="1367624" y="1156720"/>
                    </a:cubicBezTo>
                    <a:cubicBezTo>
                      <a:pt x="1520934" y="999547"/>
                      <a:pt x="1676243" y="836469"/>
                      <a:pt x="1868358" y="721963"/>
                    </a:cubicBezTo>
                    <a:cubicBezTo>
                      <a:pt x="2097412" y="580286"/>
                      <a:pt x="2347735" y="444425"/>
                      <a:pt x="2623364" y="432792"/>
                    </a:cubicBezTo>
                    <a:cubicBezTo>
                      <a:pt x="2720377" y="432792"/>
                      <a:pt x="2844605" y="463827"/>
                      <a:pt x="2873731" y="570607"/>
                    </a:cubicBezTo>
                    <a:cubicBezTo>
                      <a:pt x="2891180" y="654077"/>
                      <a:pt x="2834926" y="725871"/>
                      <a:pt x="2805800" y="799618"/>
                    </a:cubicBezTo>
                    <a:cubicBezTo>
                      <a:pt x="2823249" y="850100"/>
                      <a:pt x="2873731" y="797664"/>
                      <a:pt x="2889271" y="772445"/>
                    </a:cubicBezTo>
                    <a:cubicBezTo>
                      <a:pt x="2941750" y="679474"/>
                      <a:pt x="2984418" y="563015"/>
                      <a:pt x="2953383" y="454326"/>
                    </a:cubicBezTo>
                    <a:close/>
                    <a:moveTo>
                      <a:pt x="1284242" y="2800775"/>
                    </a:moveTo>
                    <a:cubicBezTo>
                      <a:pt x="1125116" y="3014290"/>
                      <a:pt x="938773" y="3208359"/>
                      <a:pt x="742751" y="3386932"/>
                    </a:cubicBezTo>
                    <a:cubicBezTo>
                      <a:pt x="612750" y="3497575"/>
                      <a:pt x="480751" y="3614034"/>
                      <a:pt x="315764" y="3666380"/>
                    </a:cubicBezTo>
                    <a:cubicBezTo>
                      <a:pt x="282775" y="3674195"/>
                      <a:pt x="220661" y="3687736"/>
                      <a:pt x="218707" y="3637299"/>
                    </a:cubicBezTo>
                    <a:cubicBezTo>
                      <a:pt x="232294" y="3437370"/>
                      <a:pt x="360385" y="3270473"/>
                      <a:pt x="480707" y="3121026"/>
                    </a:cubicBezTo>
                    <a:cubicBezTo>
                      <a:pt x="705855" y="2855164"/>
                      <a:pt x="977577" y="2628063"/>
                      <a:pt x="1260933" y="2426224"/>
                    </a:cubicBezTo>
                    <a:cubicBezTo>
                      <a:pt x="1404563" y="2327258"/>
                      <a:pt x="1552057" y="2234065"/>
                      <a:pt x="1711229" y="2160318"/>
                    </a:cubicBezTo>
                    <a:cubicBezTo>
                      <a:pt x="1579274" y="2379605"/>
                      <a:pt x="1441459" y="2598936"/>
                      <a:pt x="1284242" y="2800775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0" name="任意多边形: 形状 799">
                <a:extLst>
                  <a:ext uri="{FF2B5EF4-FFF2-40B4-BE49-F238E27FC236}">
                    <a16:creationId xmlns:a16="http://schemas.microsoft.com/office/drawing/2014/main" id="{D171F364-8486-83E3-E37E-965139EDC3F5}"/>
                  </a:ext>
                </a:extLst>
              </p:cNvPr>
              <p:cNvSpPr/>
              <p:nvPr/>
            </p:nvSpPr>
            <p:spPr>
              <a:xfrm>
                <a:off x="1682253" y="2683449"/>
                <a:ext cx="3107969" cy="3137368"/>
              </a:xfrm>
              <a:custGeom>
                <a:avLst/>
                <a:gdLst>
                  <a:gd name="connsiteX0" fmla="*/ 3099888 w 3107969"/>
                  <a:gd name="connsiteY0" fmla="*/ 421126 h 3137368"/>
                  <a:gd name="connsiteX1" fmla="*/ 3037773 w 3107969"/>
                  <a:gd name="connsiteY1" fmla="*/ 194068 h 3137368"/>
                  <a:gd name="connsiteX2" fmla="*/ 2750511 w 3107969"/>
                  <a:gd name="connsiteY2" fmla="*/ 0 h 3137368"/>
                  <a:gd name="connsiteX3" fmla="*/ 2383686 w 3107969"/>
                  <a:gd name="connsiteY3" fmla="*/ 143631 h 3137368"/>
                  <a:gd name="connsiteX4" fmla="*/ 1739321 w 3107969"/>
                  <a:gd name="connsiteY4" fmla="*/ 558985 h 3137368"/>
                  <a:gd name="connsiteX5" fmla="*/ 1945066 w 3107969"/>
                  <a:gd name="connsiteY5" fmla="*/ 320251 h 3137368"/>
                  <a:gd name="connsiteX6" fmla="*/ 1714102 w 3107969"/>
                  <a:gd name="connsiteY6" fmla="*/ 77654 h 3137368"/>
                  <a:gd name="connsiteX7" fmla="*/ 1529713 w 3107969"/>
                  <a:gd name="connsiteY7" fmla="*/ 126182 h 3137368"/>
                  <a:gd name="connsiteX8" fmla="*/ 1011486 w 3107969"/>
                  <a:gd name="connsiteY8" fmla="*/ 463882 h 3137368"/>
                  <a:gd name="connsiteX9" fmla="*/ 990130 w 3107969"/>
                  <a:gd name="connsiteY9" fmla="*/ 531813 h 3137368"/>
                  <a:gd name="connsiteX10" fmla="*/ 1060014 w 3107969"/>
                  <a:gd name="connsiteY10" fmla="*/ 508503 h 3137368"/>
                  <a:gd name="connsiteX11" fmla="*/ 1455966 w 3107969"/>
                  <a:gd name="connsiteY11" fmla="*/ 300849 h 3137368"/>
                  <a:gd name="connsiteX12" fmla="*/ 194453 w 3107969"/>
                  <a:gd name="connsiteY12" fmla="*/ 1993210 h 3137368"/>
                  <a:gd name="connsiteX13" fmla="*/ 10064 w 3107969"/>
                  <a:gd name="connsiteY13" fmla="*/ 2468724 h 3137368"/>
                  <a:gd name="connsiteX14" fmla="*/ 83811 w 3107969"/>
                  <a:gd name="connsiteY14" fmla="*/ 2953918 h 3137368"/>
                  <a:gd name="connsiteX15" fmla="*/ 367166 w 3107969"/>
                  <a:gd name="connsiteY15" fmla="*/ 3136354 h 3137368"/>
                  <a:gd name="connsiteX16" fmla="*/ 398201 w 3107969"/>
                  <a:gd name="connsiteY16" fmla="*/ 3085917 h 3137368"/>
                  <a:gd name="connsiteX17" fmla="*/ 291465 w 3107969"/>
                  <a:gd name="connsiteY17" fmla="*/ 2905390 h 3137368"/>
                  <a:gd name="connsiteX18" fmla="*/ 386568 w 3107969"/>
                  <a:gd name="connsiteY18" fmla="*/ 2497851 h 3137368"/>
                  <a:gd name="connsiteX19" fmla="*/ 916427 w 3107969"/>
                  <a:gd name="connsiteY19" fmla="*/ 1612843 h 3137368"/>
                  <a:gd name="connsiteX20" fmla="*/ 2005227 w 3107969"/>
                  <a:gd name="connsiteY20" fmla="*/ 568664 h 3137368"/>
                  <a:gd name="connsiteX21" fmla="*/ 2655408 w 3107969"/>
                  <a:gd name="connsiteY21" fmla="*/ 201838 h 3137368"/>
                  <a:gd name="connsiteX22" fmla="*/ 2641822 w 3107969"/>
                  <a:gd name="connsiteY22" fmla="*/ 409493 h 3137368"/>
                  <a:gd name="connsiteX23" fmla="*/ 2212926 w 3107969"/>
                  <a:gd name="connsiteY23" fmla="*/ 1106249 h 3137368"/>
                  <a:gd name="connsiteX24" fmla="*/ 1611274 w 3107969"/>
                  <a:gd name="connsiteY24" fmla="*/ 1725350 h 3137368"/>
                  <a:gd name="connsiteX25" fmla="*/ 1137713 w 3107969"/>
                  <a:gd name="connsiteY25" fmla="*/ 1948544 h 3137368"/>
                  <a:gd name="connsiteX26" fmla="*/ 947507 w 3107969"/>
                  <a:gd name="connsiteY26" fmla="*/ 1752522 h 3137368"/>
                  <a:gd name="connsiteX27" fmla="*/ 920335 w 3107969"/>
                  <a:gd name="connsiteY27" fmla="*/ 1936912 h 3137368"/>
                  <a:gd name="connsiteX28" fmla="*/ 1258034 w 3107969"/>
                  <a:gd name="connsiteY28" fmla="*/ 2129027 h 3137368"/>
                  <a:gd name="connsiteX29" fmla="*/ 2007181 w 3107969"/>
                  <a:gd name="connsiteY29" fmla="*/ 1828223 h 3137368"/>
                  <a:gd name="connsiteX30" fmla="*/ 2800993 w 3107969"/>
                  <a:gd name="connsiteY30" fmla="*/ 1030548 h 3137368"/>
                  <a:gd name="connsiteX31" fmla="*/ 3099888 w 3107969"/>
                  <a:gd name="connsiteY31" fmla="*/ 421126 h 3137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3107969" h="3137368">
                    <a:moveTo>
                      <a:pt x="3099888" y="421126"/>
                    </a:moveTo>
                    <a:cubicBezTo>
                      <a:pt x="3127060" y="339609"/>
                      <a:pt x="3080485" y="260046"/>
                      <a:pt x="3037773" y="194068"/>
                    </a:cubicBezTo>
                    <a:cubicBezTo>
                      <a:pt x="2967889" y="98966"/>
                      <a:pt x="2870877" y="13542"/>
                      <a:pt x="2750511" y="0"/>
                    </a:cubicBezTo>
                    <a:cubicBezTo>
                      <a:pt x="2616603" y="15540"/>
                      <a:pt x="2498191" y="79563"/>
                      <a:pt x="2383686" y="143631"/>
                    </a:cubicBezTo>
                    <a:cubicBezTo>
                      <a:pt x="2160491" y="269769"/>
                      <a:pt x="1956699" y="423124"/>
                      <a:pt x="1739321" y="558985"/>
                    </a:cubicBezTo>
                    <a:cubicBezTo>
                      <a:pt x="1805298" y="475515"/>
                      <a:pt x="1882952" y="403721"/>
                      <a:pt x="1945066" y="320251"/>
                    </a:cubicBezTo>
                    <a:cubicBezTo>
                      <a:pt x="1904308" y="211562"/>
                      <a:pt x="1820838" y="120322"/>
                      <a:pt x="1714102" y="77654"/>
                    </a:cubicBezTo>
                    <a:cubicBezTo>
                      <a:pt x="1648125" y="50482"/>
                      <a:pt x="1586011" y="97056"/>
                      <a:pt x="1529713" y="126182"/>
                    </a:cubicBezTo>
                    <a:cubicBezTo>
                      <a:pt x="1351139" y="229055"/>
                      <a:pt x="1176473" y="339653"/>
                      <a:pt x="1011486" y="463882"/>
                    </a:cubicBezTo>
                    <a:cubicBezTo>
                      <a:pt x="984314" y="477468"/>
                      <a:pt x="972681" y="504640"/>
                      <a:pt x="990130" y="531813"/>
                    </a:cubicBezTo>
                    <a:cubicBezTo>
                      <a:pt x="1015349" y="531813"/>
                      <a:pt x="1038658" y="520180"/>
                      <a:pt x="1060014" y="508503"/>
                    </a:cubicBezTo>
                    <a:cubicBezTo>
                      <a:pt x="1193922" y="442526"/>
                      <a:pt x="1323967" y="370688"/>
                      <a:pt x="1455966" y="300849"/>
                    </a:cubicBezTo>
                    <a:cubicBezTo>
                      <a:pt x="1015437" y="850065"/>
                      <a:pt x="536060" y="1376018"/>
                      <a:pt x="194453" y="1993210"/>
                    </a:cubicBezTo>
                    <a:cubicBezTo>
                      <a:pt x="114890" y="2142657"/>
                      <a:pt x="41143" y="2299874"/>
                      <a:pt x="10064" y="2468724"/>
                    </a:cubicBezTo>
                    <a:cubicBezTo>
                      <a:pt x="-15155" y="2631758"/>
                      <a:pt x="6157" y="2806424"/>
                      <a:pt x="83811" y="2953918"/>
                    </a:cubicBezTo>
                    <a:cubicBezTo>
                      <a:pt x="140109" y="3056791"/>
                      <a:pt x="246844" y="3134445"/>
                      <a:pt x="367166" y="3136354"/>
                    </a:cubicBezTo>
                    <a:cubicBezTo>
                      <a:pt x="392385" y="3144124"/>
                      <a:pt x="417648" y="3105319"/>
                      <a:pt x="398201" y="3085917"/>
                    </a:cubicBezTo>
                    <a:cubicBezTo>
                      <a:pt x="351626" y="3031528"/>
                      <a:pt x="293375" y="2981090"/>
                      <a:pt x="291465" y="2905390"/>
                    </a:cubicBezTo>
                    <a:cubicBezTo>
                      <a:pt x="287558" y="2763713"/>
                      <a:pt x="338040" y="2627851"/>
                      <a:pt x="386568" y="2497851"/>
                    </a:cubicBezTo>
                    <a:cubicBezTo>
                      <a:pt x="522430" y="2181507"/>
                      <a:pt x="706819" y="1886474"/>
                      <a:pt x="916427" y="1612843"/>
                    </a:cubicBezTo>
                    <a:cubicBezTo>
                      <a:pt x="1230862" y="1220798"/>
                      <a:pt x="1587964" y="855926"/>
                      <a:pt x="2005227" y="568664"/>
                    </a:cubicBezTo>
                    <a:cubicBezTo>
                      <a:pt x="2209019" y="426986"/>
                      <a:pt x="2418628" y="287262"/>
                      <a:pt x="2655408" y="201838"/>
                    </a:cubicBezTo>
                    <a:cubicBezTo>
                      <a:pt x="2703937" y="263953"/>
                      <a:pt x="2661225" y="343516"/>
                      <a:pt x="2641822" y="409493"/>
                    </a:cubicBezTo>
                    <a:cubicBezTo>
                      <a:pt x="2544766" y="665676"/>
                      <a:pt x="2379823" y="890824"/>
                      <a:pt x="2212926" y="1106249"/>
                    </a:cubicBezTo>
                    <a:cubicBezTo>
                      <a:pt x="2034353" y="1331397"/>
                      <a:pt x="1838331" y="1546777"/>
                      <a:pt x="1611274" y="1725350"/>
                    </a:cubicBezTo>
                    <a:cubicBezTo>
                      <a:pt x="1473459" y="1834039"/>
                      <a:pt x="1316242" y="1929142"/>
                      <a:pt x="1137713" y="1948544"/>
                    </a:cubicBezTo>
                    <a:cubicBezTo>
                      <a:pt x="1040701" y="1921372"/>
                      <a:pt x="1009621" y="1818499"/>
                      <a:pt x="947507" y="1752522"/>
                    </a:cubicBezTo>
                    <a:cubicBezTo>
                      <a:pt x="891209" y="1797143"/>
                      <a:pt x="895116" y="1876707"/>
                      <a:pt x="920335" y="1936912"/>
                    </a:cubicBezTo>
                    <a:cubicBezTo>
                      <a:pt x="972726" y="2070819"/>
                      <a:pt x="1122173" y="2132934"/>
                      <a:pt x="1258034" y="2129027"/>
                    </a:cubicBezTo>
                    <a:cubicBezTo>
                      <a:pt x="1535573" y="2127118"/>
                      <a:pt x="1785940" y="1983486"/>
                      <a:pt x="2007181" y="1828223"/>
                    </a:cubicBezTo>
                    <a:cubicBezTo>
                      <a:pt x="2307985" y="1603075"/>
                      <a:pt x="2585524" y="1341076"/>
                      <a:pt x="2800993" y="1030548"/>
                    </a:cubicBezTo>
                    <a:cubicBezTo>
                      <a:pt x="2927175" y="842296"/>
                      <a:pt x="3045543" y="642411"/>
                      <a:pt x="3099888" y="421126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1" name="任意多边形: 形状 800">
                <a:extLst>
                  <a:ext uri="{FF2B5EF4-FFF2-40B4-BE49-F238E27FC236}">
                    <a16:creationId xmlns:a16="http://schemas.microsoft.com/office/drawing/2014/main" id="{8205F442-E64A-EA41-99F3-0501E6E80EAC}"/>
                  </a:ext>
                </a:extLst>
              </p:cNvPr>
              <p:cNvSpPr/>
              <p:nvPr/>
            </p:nvSpPr>
            <p:spPr>
              <a:xfrm>
                <a:off x="4268137" y="2705045"/>
                <a:ext cx="2241306" cy="2255013"/>
              </a:xfrm>
              <a:custGeom>
                <a:avLst/>
                <a:gdLst>
                  <a:gd name="connsiteX0" fmla="*/ 1924963 w 2241306"/>
                  <a:gd name="connsiteY0" fmla="*/ 1234100 h 2255013"/>
                  <a:gd name="connsiteX1" fmla="*/ 1882296 w 2241306"/>
                  <a:gd name="connsiteY1" fmla="*/ 1055571 h 2255013"/>
                  <a:gd name="connsiteX2" fmla="*/ 2099629 w 2241306"/>
                  <a:gd name="connsiteY2" fmla="*/ 700378 h 2255013"/>
                  <a:gd name="connsiteX3" fmla="*/ 2241307 w 2241306"/>
                  <a:gd name="connsiteY3" fmla="*/ 514079 h 2255013"/>
                  <a:gd name="connsiteX4" fmla="*/ 2134571 w 2241306"/>
                  <a:gd name="connsiteY4" fmla="*/ 333597 h 2255013"/>
                  <a:gd name="connsiteX5" fmla="*/ 1957952 w 2241306"/>
                  <a:gd name="connsiteY5" fmla="*/ 285069 h 2255013"/>
                  <a:gd name="connsiteX6" fmla="*/ 869152 w 2241306"/>
                  <a:gd name="connsiteY6" fmla="*/ 1173984 h 2255013"/>
                  <a:gd name="connsiteX7" fmla="*/ 1492160 w 2241306"/>
                  <a:gd name="connsiteY7" fmla="*/ 422884 h 2255013"/>
                  <a:gd name="connsiteX8" fmla="*/ 1591126 w 2241306"/>
                  <a:gd name="connsiteY8" fmla="*/ 261804 h 2255013"/>
                  <a:gd name="connsiteX9" fmla="*/ 1371795 w 2241306"/>
                  <a:gd name="connsiteY9" fmla="*/ 13391 h 2255013"/>
                  <a:gd name="connsiteX10" fmla="*/ 1156370 w 2241306"/>
                  <a:gd name="connsiteY10" fmla="*/ 52195 h 2255013"/>
                  <a:gd name="connsiteX11" fmla="*/ 628464 w 2241306"/>
                  <a:gd name="connsiteY11" fmla="*/ 391849 h 2255013"/>
                  <a:gd name="connsiteX12" fmla="*/ 550810 w 2241306"/>
                  <a:gd name="connsiteY12" fmla="*/ 490814 h 2255013"/>
                  <a:gd name="connsiteX13" fmla="*/ 610971 w 2241306"/>
                  <a:gd name="connsiteY13" fmla="*/ 512170 h 2255013"/>
                  <a:gd name="connsiteX14" fmla="*/ 1102025 w 2241306"/>
                  <a:gd name="connsiteY14" fmla="*/ 221045 h 2255013"/>
                  <a:gd name="connsiteX15" fmla="*/ 131594 w 2241306"/>
                  <a:gd name="connsiteY15" fmla="*/ 1624280 h 2255013"/>
                  <a:gd name="connsiteX16" fmla="*/ 17088 w 2241306"/>
                  <a:gd name="connsiteY16" fmla="*/ 2115290 h 2255013"/>
                  <a:gd name="connsiteX17" fmla="*/ 203431 w 2241306"/>
                  <a:gd name="connsiteY17" fmla="*/ 2255013 h 2255013"/>
                  <a:gd name="connsiteX18" fmla="*/ 358695 w 2241306"/>
                  <a:gd name="connsiteY18" fmla="*/ 1911497 h 2255013"/>
                  <a:gd name="connsiteX19" fmla="*/ 904050 w 2241306"/>
                  <a:gd name="connsiteY19" fmla="*/ 1307892 h 2255013"/>
                  <a:gd name="connsiteX20" fmla="*/ 1701724 w 2241306"/>
                  <a:gd name="connsiteY20" fmla="*/ 607229 h 2255013"/>
                  <a:gd name="connsiteX21" fmla="*/ 1678459 w 2241306"/>
                  <a:gd name="connsiteY21" fmla="*/ 1094376 h 2255013"/>
                  <a:gd name="connsiteX22" fmla="*/ 1924963 w 2241306"/>
                  <a:gd name="connsiteY22" fmla="*/ 1234100 h 2255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241306" h="2255013">
                    <a:moveTo>
                      <a:pt x="1924963" y="1234100"/>
                    </a:moveTo>
                    <a:cubicBezTo>
                      <a:pt x="1893928" y="1179755"/>
                      <a:pt x="1866756" y="1117641"/>
                      <a:pt x="1882296" y="1055571"/>
                    </a:cubicBezTo>
                    <a:cubicBezTo>
                      <a:pt x="1909423" y="915847"/>
                      <a:pt x="2002617" y="799388"/>
                      <a:pt x="2099629" y="700378"/>
                    </a:cubicBezTo>
                    <a:cubicBezTo>
                      <a:pt x="2152065" y="644125"/>
                      <a:pt x="2221905" y="593643"/>
                      <a:pt x="2241307" y="514079"/>
                    </a:cubicBezTo>
                    <a:cubicBezTo>
                      <a:pt x="2241307" y="440333"/>
                      <a:pt x="2185009" y="382081"/>
                      <a:pt x="2134571" y="333597"/>
                    </a:cubicBezTo>
                    <a:cubicBezTo>
                      <a:pt x="2086043" y="294748"/>
                      <a:pt x="2018157" y="250127"/>
                      <a:pt x="1957952" y="285069"/>
                    </a:cubicBezTo>
                    <a:cubicBezTo>
                      <a:pt x="1563954" y="543205"/>
                      <a:pt x="1220437" y="865365"/>
                      <a:pt x="869152" y="1173984"/>
                    </a:cubicBezTo>
                    <a:cubicBezTo>
                      <a:pt x="1076806" y="923617"/>
                      <a:pt x="1284461" y="673250"/>
                      <a:pt x="1492160" y="422884"/>
                    </a:cubicBezTo>
                    <a:cubicBezTo>
                      <a:pt x="1530965" y="374355"/>
                      <a:pt x="1575587" y="325827"/>
                      <a:pt x="1591126" y="261804"/>
                    </a:cubicBezTo>
                    <a:cubicBezTo>
                      <a:pt x="1581403" y="143436"/>
                      <a:pt x="1478574" y="52195"/>
                      <a:pt x="1371795" y="13391"/>
                    </a:cubicBezTo>
                    <a:cubicBezTo>
                      <a:pt x="1298048" y="-21551"/>
                      <a:pt x="1222347" y="19207"/>
                      <a:pt x="1156370" y="52195"/>
                    </a:cubicBezTo>
                    <a:cubicBezTo>
                      <a:pt x="971980" y="151161"/>
                      <a:pt x="801177" y="275390"/>
                      <a:pt x="628464" y="391849"/>
                    </a:cubicBezTo>
                    <a:cubicBezTo>
                      <a:pt x="593522" y="417067"/>
                      <a:pt x="548901" y="442286"/>
                      <a:pt x="550810" y="490814"/>
                    </a:cubicBezTo>
                    <a:cubicBezTo>
                      <a:pt x="570212" y="498584"/>
                      <a:pt x="591569" y="504400"/>
                      <a:pt x="610971" y="512170"/>
                    </a:cubicBezTo>
                    <a:cubicBezTo>
                      <a:pt x="777867" y="422884"/>
                      <a:pt x="937038" y="316104"/>
                      <a:pt x="1102025" y="221045"/>
                    </a:cubicBezTo>
                    <a:cubicBezTo>
                      <a:pt x="770142" y="682974"/>
                      <a:pt x="442166" y="1148765"/>
                      <a:pt x="131594" y="1624280"/>
                    </a:cubicBezTo>
                    <a:cubicBezTo>
                      <a:pt x="48123" y="1771774"/>
                      <a:pt x="-37256" y="1944530"/>
                      <a:pt x="17088" y="2115290"/>
                    </a:cubicBezTo>
                    <a:cubicBezTo>
                      <a:pt x="40398" y="2198716"/>
                      <a:pt x="119961" y="2249197"/>
                      <a:pt x="203431" y="2255013"/>
                    </a:cubicBezTo>
                    <a:cubicBezTo>
                      <a:pt x="215064" y="2126922"/>
                      <a:pt x="290765" y="2018233"/>
                      <a:pt x="358695" y="1911497"/>
                    </a:cubicBezTo>
                    <a:cubicBezTo>
                      <a:pt x="513959" y="1688303"/>
                      <a:pt x="706118" y="1492281"/>
                      <a:pt x="904050" y="1307892"/>
                    </a:cubicBezTo>
                    <a:cubicBezTo>
                      <a:pt x="1168002" y="1071111"/>
                      <a:pt x="1435862" y="840147"/>
                      <a:pt x="1701724" y="607229"/>
                    </a:cubicBezTo>
                    <a:cubicBezTo>
                      <a:pt x="1631840" y="756676"/>
                      <a:pt x="1596942" y="942975"/>
                      <a:pt x="1678459" y="1094376"/>
                    </a:cubicBezTo>
                    <a:cubicBezTo>
                      <a:pt x="1725078" y="1183663"/>
                      <a:pt x="1822135" y="1241870"/>
                      <a:pt x="1924963" y="1234100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2" name="任意多边形: 形状 801">
                <a:extLst>
                  <a:ext uri="{FF2B5EF4-FFF2-40B4-BE49-F238E27FC236}">
                    <a16:creationId xmlns:a16="http://schemas.microsoft.com/office/drawing/2014/main" id="{329ADE3E-D3B8-555C-789C-D2FA2677A10F}"/>
                  </a:ext>
                </a:extLst>
              </p:cNvPr>
              <p:cNvSpPr/>
              <p:nvPr/>
            </p:nvSpPr>
            <p:spPr>
              <a:xfrm>
                <a:off x="6058418" y="2749382"/>
                <a:ext cx="1478670" cy="2119506"/>
              </a:xfrm>
              <a:custGeom>
                <a:avLst/>
                <a:gdLst>
                  <a:gd name="connsiteX0" fmla="*/ 1273964 w 1478670"/>
                  <a:gd name="connsiteY0" fmla="*/ 593927 h 2119506"/>
                  <a:gd name="connsiteX1" fmla="*/ 1462216 w 1478670"/>
                  <a:gd name="connsiteY1" fmla="*/ 372642 h 2119506"/>
                  <a:gd name="connsiteX2" fmla="*/ 1427274 w 1478670"/>
                  <a:gd name="connsiteY2" fmla="*/ 176620 h 2119506"/>
                  <a:gd name="connsiteX3" fmla="*/ 1120610 w 1478670"/>
                  <a:gd name="connsiteY3" fmla="*/ 0 h 2119506"/>
                  <a:gd name="connsiteX4" fmla="*/ 1081804 w 1478670"/>
                  <a:gd name="connsiteY4" fmla="*/ 147538 h 2119506"/>
                  <a:gd name="connsiteX5" fmla="*/ 379188 w 1478670"/>
                  <a:gd name="connsiteY5" fmla="*/ 1057765 h 2119506"/>
                  <a:gd name="connsiteX6" fmla="*/ 45351 w 1478670"/>
                  <a:gd name="connsiteY6" fmla="*/ 1653601 h 2119506"/>
                  <a:gd name="connsiteX7" fmla="*/ 22042 w 1478670"/>
                  <a:gd name="connsiteY7" fmla="*/ 1979668 h 2119506"/>
                  <a:gd name="connsiteX8" fmla="*/ 256913 w 1478670"/>
                  <a:gd name="connsiteY8" fmla="*/ 2115529 h 2119506"/>
                  <a:gd name="connsiteX9" fmla="*/ 318983 w 1478670"/>
                  <a:gd name="connsiteY9" fmla="*/ 2090311 h 2119506"/>
                  <a:gd name="connsiteX10" fmla="*/ 260732 w 1478670"/>
                  <a:gd name="connsiteY10" fmla="*/ 2051506 h 2119506"/>
                  <a:gd name="connsiteX11" fmla="*/ 456754 w 1478670"/>
                  <a:gd name="connsiteY11" fmla="*/ 1603164 h 2119506"/>
                  <a:gd name="connsiteX12" fmla="*/ 1273964 w 1478670"/>
                  <a:gd name="connsiteY12" fmla="*/ 593927 h 211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670" h="2119506">
                    <a:moveTo>
                      <a:pt x="1273964" y="593927"/>
                    </a:moveTo>
                    <a:cubicBezTo>
                      <a:pt x="1339985" y="522134"/>
                      <a:pt x="1413732" y="456112"/>
                      <a:pt x="1462216" y="372642"/>
                    </a:cubicBezTo>
                    <a:cubicBezTo>
                      <a:pt x="1499112" y="308618"/>
                      <a:pt x="1468033" y="230964"/>
                      <a:pt x="1427274" y="176620"/>
                    </a:cubicBezTo>
                    <a:cubicBezTo>
                      <a:pt x="1351574" y="85424"/>
                      <a:pt x="1244838" y="5816"/>
                      <a:pt x="1120610" y="0"/>
                    </a:cubicBezTo>
                    <a:cubicBezTo>
                      <a:pt x="1138058" y="54344"/>
                      <a:pt x="1118656" y="108689"/>
                      <a:pt x="1081804" y="147538"/>
                    </a:cubicBezTo>
                    <a:cubicBezTo>
                      <a:pt x="841117" y="446389"/>
                      <a:pt x="596567" y="741421"/>
                      <a:pt x="379188" y="1057765"/>
                    </a:cubicBezTo>
                    <a:cubicBezTo>
                      <a:pt x="253051" y="1246017"/>
                      <a:pt x="126868" y="1440086"/>
                      <a:pt x="45351" y="1653601"/>
                    </a:cubicBezTo>
                    <a:cubicBezTo>
                      <a:pt x="8455" y="1756474"/>
                      <a:pt x="-22579" y="1874886"/>
                      <a:pt x="22042" y="1979668"/>
                    </a:cubicBezTo>
                    <a:cubicBezTo>
                      <a:pt x="62800" y="2070908"/>
                      <a:pt x="167582" y="2099990"/>
                      <a:pt x="256913" y="2115529"/>
                    </a:cubicBezTo>
                    <a:cubicBezTo>
                      <a:pt x="284041" y="2127162"/>
                      <a:pt x="305441" y="2111623"/>
                      <a:pt x="318983" y="2090311"/>
                    </a:cubicBezTo>
                    <a:cubicBezTo>
                      <a:pt x="299581" y="2076725"/>
                      <a:pt x="280178" y="2065092"/>
                      <a:pt x="260732" y="2051506"/>
                    </a:cubicBezTo>
                    <a:cubicBezTo>
                      <a:pt x="278225" y="1884610"/>
                      <a:pt x="369421" y="1740978"/>
                      <a:pt x="456754" y="1603164"/>
                    </a:cubicBezTo>
                    <a:cubicBezTo>
                      <a:pt x="693668" y="1238292"/>
                      <a:pt x="984792" y="916087"/>
                      <a:pt x="1273964" y="593927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3" name="任意多边形: 形状 802">
                <a:extLst>
                  <a:ext uri="{FF2B5EF4-FFF2-40B4-BE49-F238E27FC236}">
                    <a16:creationId xmlns:a16="http://schemas.microsoft.com/office/drawing/2014/main" id="{9FDDE9E6-6F00-F628-4AFA-F5D6A707B577}"/>
                  </a:ext>
                </a:extLst>
              </p:cNvPr>
              <p:cNvSpPr/>
              <p:nvPr/>
            </p:nvSpPr>
            <p:spPr>
              <a:xfrm>
                <a:off x="6931986" y="2771245"/>
                <a:ext cx="2550867" cy="2135418"/>
              </a:xfrm>
              <a:custGeom>
                <a:avLst/>
                <a:gdLst>
                  <a:gd name="connsiteX0" fmla="*/ 1848295 w 2550867"/>
                  <a:gd name="connsiteY0" fmla="*/ 2093666 h 2135418"/>
                  <a:gd name="connsiteX1" fmla="*/ 1896824 w 2550867"/>
                  <a:gd name="connsiteY1" fmla="*/ 2025735 h 2135418"/>
                  <a:gd name="connsiteX2" fmla="*/ 1757056 w 2550867"/>
                  <a:gd name="connsiteY2" fmla="*/ 1938402 h 2135418"/>
                  <a:gd name="connsiteX3" fmla="*/ 1791998 w 2550867"/>
                  <a:gd name="connsiteY3" fmla="*/ 1515279 h 2135418"/>
                  <a:gd name="connsiteX4" fmla="*/ 2120019 w 2550867"/>
                  <a:gd name="connsiteY4" fmla="*/ 971878 h 2135418"/>
                  <a:gd name="connsiteX5" fmla="*/ 2486844 w 2550867"/>
                  <a:gd name="connsiteY5" fmla="*/ 523580 h 2135418"/>
                  <a:gd name="connsiteX6" fmla="*/ 2550868 w 2550867"/>
                  <a:gd name="connsiteY6" fmla="*/ 430386 h 2135418"/>
                  <a:gd name="connsiteX7" fmla="*/ 2294685 w 2550867"/>
                  <a:gd name="connsiteY7" fmla="*/ 164524 h 2135418"/>
                  <a:gd name="connsiteX8" fmla="*/ 1937582 w 2550867"/>
                  <a:gd name="connsiteY8" fmla="*/ 321697 h 2135418"/>
                  <a:gd name="connsiteX9" fmla="*/ 829380 w 2550867"/>
                  <a:gd name="connsiteY9" fmla="*/ 1233877 h 2135418"/>
                  <a:gd name="connsiteX10" fmla="*/ 784715 w 2550867"/>
                  <a:gd name="connsiteY10" fmla="*/ 1264912 h 2135418"/>
                  <a:gd name="connsiteX11" fmla="*/ 1471791 w 2550867"/>
                  <a:gd name="connsiteY11" fmla="*/ 457514 h 2135418"/>
                  <a:gd name="connsiteX12" fmla="*/ 1578526 w 2550867"/>
                  <a:gd name="connsiteY12" fmla="*/ 273124 h 2135418"/>
                  <a:gd name="connsiteX13" fmla="*/ 1535814 w 2550867"/>
                  <a:gd name="connsiteY13" fmla="*/ 141170 h 2135418"/>
                  <a:gd name="connsiteX14" fmla="*/ 1308758 w 2550867"/>
                  <a:gd name="connsiteY14" fmla="*/ 1446 h 2135418"/>
                  <a:gd name="connsiteX15" fmla="*/ 998230 w 2550867"/>
                  <a:gd name="connsiteY15" fmla="*/ 121768 h 2135418"/>
                  <a:gd name="connsiteX16" fmla="*/ 691565 w 2550867"/>
                  <a:gd name="connsiteY16" fmla="*/ 354686 h 2135418"/>
                  <a:gd name="connsiteX17" fmla="*/ 753680 w 2550867"/>
                  <a:gd name="connsiteY17" fmla="*/ 381858 h 2135418"/>
                  <a:gd name="connsiteX18" fmla="*/ 1130229 w 2550867"/>
                  <a:gd name="connsiteY18" fmla="*/ 176112 h 2135418"/>
                  <a:gd name="connsiteX19" fmla="*/ 53061 w 2550867"/>
                  <a:gd name="connsiteY19" fmla="*/ 1697715 h 2135418"/>
                  <a:gd name="connsiteX20" fmla="*/ 18119 w 2550867"/>
                  <a:gd name="connsiteY20" fmla="*/ 1971391 h 2135418"/>
                  <a:gd name="connsiteX21" fmla="*/ 297612 w 2550867"/>
                  <a:gd name="connsiteY21" fmla="*/ 2134424 h 2135418"/>
                  <a:gd name="connsiteX22" fmla="*/ 324784 w 2550867"/>
                  <a:gd name="connsiteY22" fmla="*/ 1988840 h 2135418"/>
                  <a:gd name="connsiteX23" fmla="*/ 887632 w 2550867"/>
                  <a:gd name="connsiteY23" fmla="*/ 1365831 h 2135418"/>
                  <a:gd name="connsiteX24" fmla="*/ 1588250 w 2550867"/>
                  <a:gd name="connsiteY24" fmla="*/ 750548 h 2135418"/>
                  <a:gd name="connsiteX25" fmla="*/ 1990018 w 2550867"/>
                  <a:gd name="connsiteY25" fmla="*/ 443928 h 2135418"/>
                  <a:gd name="connsiteX26" fmla="*/ 1427170 w 2550867"/>
                  <a:gd name="connsiteY26" fmla="*/ 1402727 h 2135418"/>
                  <a:gd name="connsiteX27" fmla="*/ 1471836 w 2550867"/>
                  <a:gd name="connsiteY27" fmla="*/ 1932586 h 2135418"/>
                  <a:gd name="connsiteX28" fmla="*/ 1848295 w 2550867"/>
                  <a:gd name="connsiteY28" fmla="*/ 2093666 h 2135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550867" h="2135418">
                    <a:moveTo>
                      <a:pt x="1848295" y="2093666"/>
                    </a:moveTo>
                    <a:cubicBezTo>
                      <a:pt x="1881284" y="2085896"/>
                      <a:pt x="1892961" y="2056815"/>
                      <a:pt x="1896824" y="2025735"/>
                    </a:cubicBezTo>
                    <a:cubicBezTo>
                      <a:pt x="1838617" y="2023782"/>
                      <a:pt x="1776502" y="1996610"/>
                      <a:pt x="1757056" y="1938402"/>
                    </a:cubicBezTo>
                    <a:cubicBezTo>
                      <a:pt x="1706574" y="1800632"/>
                      <a:pt x="1737653" y="1647277"/>
                      <a:pt x="1791998" y="1515279"/>
                    </a:cubicBezTo>
                    <a:cubicBezTo>
                      <a:pt x="1873514" y="1319257"/>
                      <a:pt x="1993836" y="1142637"/>
                      <a:pt x="2120019" y="971878"/>
                    </a:cubicBezTo>
                    <a:cubicBezTo>
                      <a:pt x="2236477" y="818523"/>
                      <a:pt x="2356799" y="667167"/>
                      <a:pt x="2486844" y="523580"/>
                    </a:cubicBezTo>
                    <a:cubicBezTo>
                      <a:pt x="2512063" y="496408"/>
                      <a:pt x="2531465" y="463375"/>
                      <a:pt x="2550868" y="430386"/>
                    </a:cubicBezTo>
                    <a:cubicBezTo>
                      <a:pt x="2537281" y="298432"/>
                      <a:pt x="2418914" y="193606"/>
                      <a:pt x="2294685" y="164524"/>
                    </a:cubicBezTo>
                    <a:cubicBezTo>
                      <a:pt x="2156869" y="160617"/>
                      <a:pt x="2046227" y="251857"/>
                      <a:pt x="1937582" y="321697"/>
                    </a:cubicBezTo>
                    <a:cubicBezTo>
                      <a:pt x="1549401" y="601190"/>
                      <a:pt x="1190345" y="919487"/>
                      <a:pt x="829380" y="1233877"/>
                    </a:cubicBezTo>
                    <a:cubicBezTo>
                      <a:pt x="813840" y="1243601"/>
                      <a:pt x="800254" y="1255233"/>
                      <a:pt x="784715" y="1264912"/>
                    </a:cubicBezTo>
                    <a:cubicBezTo>
                      <a:pt x="1005955" y="989327"/>
                      <a:pt x="1260229" y="740869"/>
                      <a:pt x="1471791" y="457514"/>
                    </a:cubicBezTo>
                    <a:cubicBezTo>
                      <a:pt x="1512505" y="399307"/>
                      <a:pt x="1557171" y="341100"/>
                      <a:pt x="1578526" y="273124"/>
                    </a:cubicBezTo>
                    <a:cubicBezTo>
                      <a:pt x="1594066" y="224596"/>
                      <a:pt x="1564941" y="178022"/>
                      <a:pt x="1535814" y="141170"/>
                    </a:cubicBezTo>
                    <a:cubicBezTo>
                      <a:pt x="1477607" y="73240"/>
                      <a:pt x="1398044" y="18895"/>
                      <a:pt x="1308758" y="1446"/>
                    </a:cubicBezTo>
                    <a:cubicBezTo>
                      <a:pt x="1192298" y="-12140"/>
                      <a:pt x="1097196" y="73240"/>
                      <a:pt x="998230" y="121768"/>
                    </a:cubicBezTo>
                    <a:cubicBezTo>
                      <a:pt x="891494" y="191608"/>
                      <a:pt x="761450" y="244043"/>
                      <a:pt x="691565" y="354686"/>
                    </a:cubicBezTo>
                    <a:cubicBezTo>
                      <a:pt x="710968" y="368272"/>
                      <a:pt x="728461" y="393490"/>
                      <a:pt x="753680" y="381858"/>
                    </a:cubicBezTo>
                    <a:cubicBezTo>
                      <a:pt x="885634" y="321697"/>
                      <a:pt x="1002093" y="240180"/>
                      <a:pt x="1130229" y="176112"/>
                    </a:cubicBezTo>
                    <a:cubicBezTo>
                      <a:pt x="757587" y="672939"/>
                      <a:pt x="394668" y="1179533"/>
                      <a:pt x="53061" y="1697715"/>
                    </a:cubicBezTo>
                    <a:cubicBezTo>
                      <a:pt x="8396" y="1779232"/>
                      <a:pt x="-20686" y="1882104"/>
                      <a:pt x="18119" y="1971391"/>
                    </a:cubicBezTo>
                    <a:cubicBezTo>
                      <a:pt x="58878" y="2082034"/>
                      <a:pt x="183107" y="2144148"/>
                      <a:pt x="297612" y="2134424"/>
                    </a:cubicBezTo>
                    <a:cubicBezTo>
                      <a:pt x="287888" y="2083943"/>
                      <a:pt x="291796" y="2031552"/>
                      <a:pt x="324784" y="1988840"/>
                    </a:cubicBezTo>
                    <a:cubicBezTo>
                      <a:pt x="480048" y="1753969"/>
                      <a:pt x="685793" y="1559900"/>
                      <a:pt x="887632" y="1365831"/>
                    </a:cubicBezTo>
                    <a:cubicBezTo>
                      <a:pt x="1114689" y="1152316"/>
                      <a:pt x="1349560" y="948524"/>
                      <a:pt x="1588250" y="750548"/>
                    </a:cubicBezTo>
                    <a:cubicBezTo>
                      <a:pt x="1718295" y="643813"/>
                      <a:pt x="1846387" y="535124"/>
                      <a:pt x="1990018" y="443928"/>
                    </a:cubicBezTo>
                    <a:cubicBezTo>
                      <a:pt x="1776547" y="746686"/>
                      <a:pt x="1528089" y="1041673"/>
                      <a:pt x="1427170" y="1402727"/>
                    </a:cubicBezTo>
                    <a:cubicBezTo>
                      <a:pt x="1382549" y="1577393"/>
                      <a:pt x="1368963" y="1775369"/>
                      <a:pt x="1471836" y="1932586"/>
                    </a:cubicBezTo>
                    <a:cubicBezTo>
                      <a:pt x="1547447" y="2054861"/>
                      <a:pt x="1704664" y="2144148"/>
                      <a:pt x="1848295" y="2093666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04" name="图形 793">
              <a:extLst>
                <a:ext uri="{FF2B5EF4-FFF2-40B4-BE49-F238E27FC236}">
                  <a16:creationId xmlns:a16="http://schemas.microsoft.com/office/drawing/2014/main" id="{CA8796D0-EA60-5076-0C10-F8C6E935CFE4}"/>
                </a:ext>
              </a:extLst>
            </p:cNvPr>
            <p:cNvGrpSpPr/>
            <p:nvPr/>
          </p:nvGrpSpPr>
          <p:grpSpPr>
            <a:xfrm>
              <a:off x="9469" y="1047593"/>
              <a:ext cx="11500402" cy="5439712"/>
              <a:chOff x="9469" y="1047593"/>
              <a:chExt cx="11500402" cy="5439712"/>
            </a:xfrm>
          </p:grpSpPr>
          <p:sp>
            <p:nvSpPr>
              <p:cNvPr id="805" name="任意多边形: 形状 804">
                <a:extLst>
                  <a:ext uri="{FF2B5EF4-FFF2-40B4-BE49-F238E27FC236}">
                    <a16:creationId xmlns:a16="http://schemas.microsoft.com/office/drawing/2014/main" id="{F2A58CF5-5693-B4D4-E937-F2A850DFB327}"/>
                  </a:ext>
                </a:extLst>
              </p:cNvPr>
              <p:cNvSpPr/>
              <p:nvPr/>
            </p:nvSpPr>
            <p:spPr>
              <a:xfrm>
                <a:off x="9469" y="1047593"/>
                <a:ext cx="3667693" cy="3926904"/>
              </a:xfrm>
              <a:custGeom>
                <a:avLst/>
                <a:gdLst>
                  <a:gd name="connsiteX0" fmla="*/ 1981743 w 3667693"/>
                  <a:gd name="connsiteY0" fmla="*/ 3151598 h 3926904"/>
                  <a:gd name="connsiteX1" fmla="*/ 2065213 w 3667693"/>
                  <a:gd name="connsiteY1" fmla="*/ 2705210 h 3926904"/>
                  <a:gd name="connsiteX2" fmla="*/ 1700341 w 3667693"/>
                  <a:gd name="connsiteY2" fmla="*/ 2303486 h 3926904"/>
                  <a:gd name="connsiteX3" fmla="*/ 931792 w 3667693"/>
                  <a:gd name="connsiteY3" fmla="*/ 2043396 h 3926904"/>
                  <a:gd name="connsiteX4" fmla="*/ 475680 w 3667693"/>
                  <a:gd name="connsiteY4" fmla="*/ 1878409 h 3926904"/>
                  <a:gd name="connsiteX5" fmla="*/ 337865 w 3667693"/>
                  <a:gd name="connsiteY5" fmla="*/ 1676571 h 3926904"/>
                  <a:gd name="connsiteX6" fmla="*/ 553290 w 3667693"/>
                  <a:gd name="connsiteY6" fmla="*/ 1335008 h 3926904"/>
                  <a:gd name="connsiteX7" fmla="*/ 1211241 w 3667693"/>
                  <a:gd name="connsiteY7" fmla="*/ 906113 h 3926904"/>
                  <a:gd name="connsiteX8" fmla="*/ 3144334 w 3667693"/>
                  <a:gd name="connsiteY8" fmla="*/ 440277 h 3926904"/>
                  <a:gd name="connsiteX9" fmla="*/ 3388885 w 3667693"/>
                  <a:gd name="connsiteY9" fmla="*/ 531473 h 3926904"/>
                  <a:gd name="connsiteX10" fmla="*/ 3229714 w 3667693"/>
                  <a:gd name="connsiteY10" fmla="*/ 809012 h 3926904"/>
                  <a:gd name="connsiteX11" fmla="*/ 2639694 w 3667693"/>
                  <a:gd name="connsiteY11" fmla="*/ 1185516 h 3926904"/>
                  <a:gd name="connsiteX12" fmla="*/ 2486384 w 3667693"/>
                  <a:gd name="connsiteY12" fmla="*/ 1292252 h 3926904"/>
                  <a:gd name="connsiteX13" fmla="*/ 2562084 w 3667693"/>
                  <a:gd name="connsiteY13" fmla="*/ 1344643 h 3926904"/>
                  <a:gd name="connsiteX14" fmla="*/ 3045368 w 3667693"/>
                  <a:gd name="connsiteY14" fmla="*/ 1199102 h 3926904"/>
                  <a:gd name="connsiteX15" fmla="*/ 3544148 w 3667693"/>
                  <a:gd name="connsiteY15" fmla="*/ 849770 h 3926904"/>
                  <a:gd name="connsiteX16" fmla="*/ 3662516 w 3667693"/>
                  <a:gd name="connsiteY16" fmla="*/ 508208 h 3926904"/>
                  <a:gd name="connsiteX17" fmla="*/ 3373345 w 3667693"/>
                  <a:gd name="connsiteY17" fmla="*/ 104486 h 3926904"/>
                  <a:gd name="connsiteX18" fmla="*/ 2678543 w 3667693"/>
                  <a:gd name="connsiteY18" fmla="*/ 5521 h 3926904"/>
                  <a:gd name="connsiteX19" fmla="*/ 1671260 w 3667693"/>
                  <a:gd name="connsiteY19" fmla="*/ 215129 h 3926904"/>
                  <a:gd name="connsiteX20" fmla="*/ 475680 w 3667693"/>
                  <a:gd name="connsiteY20" fmla="*/ 845907 h 3926904"/>
                  <a:gd name="connsiteX21" fmla="*/ 62280 w 3667693"/>
                  <a:gd name="connsiteY21" fmla="*/ 1350548 h 3926904"/>
                  <a:gd name="connsiteX22" fmla="*/ 27338 w 3667693"/>
                  <a:gd name="connsiteY22" fmla="*/ 1785304 h 3926904"/>
                  <a:gd name="connsiteX23" fmla="*/ 407750 w 3667693"/>
                  <a:gd name="connsiteY23" fmla="*/ 2101648 h 3926904"/>
                  <a:gd name="connsiteX24" fmla="*/ 1446112 w 3667693"/>
                  <a:gd name="connsiteY24" fmla="*/ 2417992 h 3926904"/>
                  <a:gd name="connsiteX25" fmla="*/ 1715881 w 3667693"/>
                  <a:gd name="connsiteY25" fmla="*/ 2577118 h 3926904"/>
                  <a:gd name="connsiteX26" fmla="*/ 1770226 w 3667693"/>
                  <a:gd name="connsiteY26" fmla="*/ 2784817 h 3926904"/>
                  <a:gd name="connsiteX27" fmla="*/ 1560617 w 3667693"/>
                  <a:gd name="connsiteY27" fmla="*/ 3077851 h 3926904"/>
                  <a:gd name="connsiteX28" fmla="*/ 1067654 w 3667693"/>
                  <a:gd name="connsiteY28" fmla="*/ 3382563 h 3926904"/>
                  <a:gd name="connsiteX29" fmla="*/ 429106 w 3667693"/>
                  <a:gd name="connsiteY29" fmla="*/ 3576631 h 3926904"/>
                  <a:gd name="connsiteX30" fmla="*/ 227267 w 3667693"/>
                  <a:gd name="connsiteY30" fmla="*/ 3559138 h 3926904"/>
                  <a:gd name="connsiteX31" fmla="*/ 368945 w 3667693"/>
                  <a:gd name="connsiteY31" fmla="*/ 3382518 h 3926904"/>
                  <a:gd name="connsiteX32" fmla="*/ 1042435 w 3667693"/>
                  <a:gd name="connsiteY32" fmla="*/ 3081714 h 3926904"/>
                  <a:gd name="connsiteX33" fmla="*/ 1026895 w 3667693"/>
                  <a:gd name="connsiteY33" fmla="*/ 2986611 h 3926904"/>
                  <a:gd name="connsiteX34" fmla="*/ 590186 w 3667693"/>
                  <a:gd name="connsiteY34" fmla="*/ 3099207 h 3926904"/>
                  <a:gd name="connsiteX35" fmla="*/ 130211 w 3667693"/>
                  <a:gd name="connsiteY35" fmla="*/ 3357344 h 3926904"/>
                  <a:gd name="connsiteX36" fmla="*/ 19568 w 3667693"/>
                  <a:gd name="connsiteY36" fmla="*/ 3576676 h 3926904"/>
                  <a:gd name="connsiteX37" fmla="*/ 209774 w 3667693"/>
                  <a:gd name="connsiteY37" fmla="*/ 3854214 h 3926904"/>
                  <a:gd name="connsiteX38" fmla="*/ 797840 w 3667693"/>
                  <a:gd name="connsiteY38" fmla="*/ 3900789 h 3926904"/>
                  <a:gd name="connsiteX39" fmla="*/ 1587745 w 3667693"/>
                  <a:gd name="connsiteY39" fmla="*/ 3553366 h 3926904"/>
                  <a:gd name="connsiteX40" fmla="*/ 1981743 w 3667693"/>
                  <a:gd name="connsiteY40" fmla="*/ 3151598 h 3926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3667693" h="3926904">
                    <a:moveTo>
                      <a:pt x="1981743" y="3151598"/>
                    </a:moveTo>
                    <a:cubicBezTo>
                      <a:pt x="2063260" y="3019644"/>
                      <a:pt x="2102065" y="2858520"/>
                      <a:pt x="2065213" y="2705210"/>
                    </a:cubicBezTo>
                    <a:cubicBezTo>
                      <a:pt x="2022546" y="2516957"/>
                      <a:pt x="1863375" y="2388866"/>
                      <a:pt x="1700341" y="2303486"/>
                    </a:cubicBezTo>
                    <a:cubicBezTo>
                      <a:pt x="1457745" y="2181211"/>
                      <a:pt x="1191838" y="2115234"/>
                      <a:pt x="931792" y="2043396"/>
                    </a:cubicBezTo>
                    <a:cubicBezTo>
                      <a:pt x="776529" y="1998775"/>
                      <a:pt x="617358" y="1958017"/>
                      <a:pt x="475680" y="1878409"/>
                    </a:cubicBezTo>
                    <a:cubicBezTo>
                      <a:pt x="399980" y="1837651"/>
                      <a:pt x="330096" y="1767811"/>
                      <a:pt x="337865" y="1676571"/>
                    </a:cubicBezTo>
                    <a:cubicBezTo>
                      <a:pt x="353405" y="1536847"/>
                      <a:pt x="454324" y="1426204"/>
                      <a:pt x="553290" y="1335008"/>
                    </a:cubicBezTo>
                    <a:cubicBezTo>
                      <a:pt x="749312" y="1160342"/>
                      <a:pt x="980276" y="1028343"/>
                      <a:pt x="1211241" y="906113"/>
                    </a:cubicBezTo>
                    <a:cubicBezTo>
                      <a:pt x="1805123" y="597494"/>
                      <a:pt x="2472798" y="416967"/>
                      <a:pt x="3144334" y="440277"/>
                    </a:cubicBezTo>
                    <a:cubicBezTo>
                      <a:pt x="3229714" y="448003"/>
                      <a:pt x="3338403" y="446093"/>
                      <a:pt x="3388885" y="531473"/>
                    </a:cubicBezTo>
                    <a:cubicBezTo>
                      <a:pt x="3384978" y="644069"/>
                      <a:pt x="3309321" y="737218"/>
                      <a:pt x="3229714" y="809012"/>
                    </a:cubicBezTo>
                    <a:cubicBezTo>
                      <a:pt x="3055047" y="968138"/>
                      <a:pt x="2841532" y="1071011"/>
                      <a:pt x="2639694" y="1185516"/>
                    </a:cubicBezTo>
                    <a:cubicBezTo>
                      <a:pt x="2585349" y="1216596"/>
                      <a:pt x="2527142" y="1245677"/>
                      <a:pt x="2486384" y="1292252"/>
                    </a:cubicBezTo>
                    <a:cubicBezTo>
                      <a:pt x="2466981" y="1336917"/>
                      <a:pt x="2531005" y="1346596"/>
                      <a:pt x="2562084" y="1344643"/>
                    </a:cubicBezTo>
                    <a:cubicBezTo>
                      <a:pt x="2730934" y="1333010"/>
                      <a:pt x="2892014" y="1267033"/>
                      <a:pt x="3045368" y="1199102"/>
                    </a:cubicBezTo>
                    <a:cubicBezTo>
                      <a:pt x="3227805" y="1109816"/>
                      <a:pt x="3406378" y="1001127"/>
                      <a:pt x="3544148" y="849770"/>
                    </a:cubicBezTo>
                    <a:cubicBezTo>
                      <a:pt x="3627619" y="758574"/>
                      <a:pt x="3685826" y="634346"/>
                      <a:pt x="3662516" y="508208"/>
                    </a:cubicBezTo>
                    <a:cubicBezTo>
                      <a:pt x="3639207" y="335451"/>
                      <a:pt x="3515023" y="197680"/>
                      <a:pt x="3373345" y="104486"/>
                    </a:cubicBezTo>
                    <a:cubicBezTo>
                      <a:pt x="3165690" y="-19698"/>
                      <a:pt x="2911416" y="-2249"/>
                      <a:pt x="2678543" y="5521"/>
                    </a:cubicBezTo>
                    <a:cubicBezTo>
                      <a:pt x="2335027" y="28830"/>
                      <a:pt x="1995374" y="98670"/>
                      <a:pt x="1671260" y="215129"/>
                    </a:cubicBezTo>
                    <a:cubicBezTo>
                      <a:pt x="1246227" y="368439"/>
                      <a:pt x="828920" y="562552"/>
                      <a:pt x="475680" y="845907"/>
                    </a:cubicBezTo>
                    <a:cubicBezTo>
                      <a:pt x="306830" y="983722"/>
                      <a:pt x="149613" y="1146756"/>
                      <a:pt x="62280" y="1350548"/>
                    </a:cubicBezTo>
                    <a:cubicBezTo>
                      <a:pt x="4073" y="1484456"/>
                      <a:pt x="-25053" y="1643627"/>
                      <a:pt x="27338" y="1785304"/>
                    </a:cubicBezTo>
                    <a:cubicBezTo>
                      <a:pt x="95269" y="1944431"/>
                      <a:pt x="256349" y="2033717"/>
                      <a:pt x="407750" y="2101648"/>
                    </a:cubicBezTo>
                    <a:cubicBezTo>
                      <a:pt x="743496" y="2239419"/>
                      <a:pt x="1104505" y="2293807"/>
                      <a:pt x="1446112" y="2417992"/>
                    </a:cubicBezTo>
                    <a:cubicBezTo>
                      <a:pt x="1543169" y="2456796"/>
                      <a:pt x="1642134" y="2499508"/>
                      <a:pt x="1715881" y="2577118"/>
                    </a:cubicBezTo>
                    <a:cubicBezTo>
                      <a:pt x="1766363" y="2629554"/>
                      <a:pt x="1797398" y="2712979"/>
                      <a:pt x="1770226" y="2784817"/>
                    </a:cubicBezTo>
                    <a:cubicBezTo>
                      <a:pt x="1733330" y="2901232"/>
                      <a:pt x="1651813" y="2996335"/>
                      <a:pt x="1560617" y="3077851"/>
                    </a:cubicBezTo>
                    <a:cubicBezTo>
                      <a:pt x="1415077" y="3205943"/>
                      <a:pt x="1242320" y="3301046"/>
                      <a:pt x="1067654" y="3382563"/>
                    </a:cubicBezTo>
                    <a:cubicBezTo>
                      <a:pt x="863862" y="3473803"/>
                      <a:pt x="650391" y="3545596"/>
                      <a:pt x="429106" y="3576631"/>
                    </a:cubicBezTo>
                    <a:cubicBezTo>
                      <a:pt x="361175" y="3582448"/>
                      <a:pt x="289382" y="3594080"/>
                      <a:pt x="227267" y="3559138"/>
                    </a:cubicBezTo>
                    <a:cubicBezTo>
                      <a:pt x="231130" y="3475712"/>
                      <a:pt x="308784" y="3427184"/>
                      <a:pt x="368945" y="3382518"/>
                    </a:cubicBezTo>
                    <a:cubicBezTo>
                      <a:pt x="576599" y="3250564"/>
                      <a:pt x="811426" y="3167094"/>
                      <a:pt x="1042435" y="3081714"/>
                    </a:cubicBezTo>
                    <a:cubicBezTo>
                      <a:pt x="1077377" y="3060358"/>
                      <a:pt x="1077377" y="2990474"/>
                      <a:pt x="1026895" y="2986611"/>
                    </a:cubicBezTo>
                    <a:cubicBezTo>
                      <a:pt x="877448" y="3000197"/>
                      <a:pt x="731908" y="3048726"/>
                      <a:pt x="590186" y="3099207"/>
                    </a:cubicBezTo>
                    <a:cubicBezTo>
                      <a:pt x="427152" y="3165185"/>
                      <a:pt x="262209" y="3237022"/>
                      <a:pt x="130211" y="3357344"/>
                    </a:cubicBezTo>
                    <a:cubicBezTo>
                      <a:pt x="72003" y="3413598"/>
                      <a:pt x="11798" y="3489298"/>
                      <a:pt x="19568" y="3576676"/>
                    </a:cubicBezTo>
                    <a:cubicBezTo>
                      <a:pt x="21522" y="3696997"/>
                      <a:pt x="104948" y="3803733"/>
                      <a:pt x="209774" y="3854214"/>
                    </a:cubicBezTo>
                    <a:cubicBezTo>
                      <a:pt x="392210" y="3943501"/>
                      <a:pt x="603772" y="3939594"/>
                      <a:pt x="797840" y="3900789"/>
                    </a:cubicBezTo>
                    <a:cubicBezTo>
                      <a:pt x="1079242" y="3836721"/>
                      <a:pt x="1349056" y="3718353"/>
                      <a:pt x="1587745" y="3553366"/>
                    </a:cubicBezTo>
                    <a:cubicBezTo>
                      <a:pt x="1741100" y="3444721"/>
                      <a:pt x="1884731" y="3314632"/>
                      <a:pt x="1981743" y="3151598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6" name="任意多边形: 形状 805">
                <a:extLst>
                  <a:ext uri="{FF2B5EF4-FFF2-40B4-BE49-F238E27FC236}">
                    <a16:creationId xmlns:a16="http://schemas.microsoft.com/office/drawing/2014/main" id="{2B431FF0-C09E-B88F-94FF-AF1C35B097C5}"/>
                  </a:ext>
                </a:extLst>
              </p:cNvPr>
              <p:cNvSpPr/>
              <p:nvPr/>
            </p:nvSpPr>
            <p:spPr>
              <a:xfrm>
                <a:off x="7507048" y="1693615"/>
                <a:ext cx="806920" cy="885052"/>
              </a:xfrm>
              <a:custGeom>
                <a:avLst/>
                <a:gdLst>
                  <a:gd name="connsiteX0" fmla="*/ 727835 w 806920"/>
                  <a:gd name="connsiteY0" fmla="*/ 364872 h 885052"/>
                  <a:gd name="connsiteX1" fmla="*/ 801581 w 806920"/>
                  <a:gd name="connsiteY1" fmla="*/ 201838 h 885052"/>
                  <a:gd name="connsiteX2" fmla="*/ 557031 w 806920"/>
                  <a:gd name="connsiteY2" fmla="*/ 0 h 885052"/>
                  <a:gd name="connsiteX3" fmla="*/ 456112 w 806920"/>
                  <a:gd name="connsiteY3" fmla="*/ 73747 h 885052"/>
                  <a:gd name="connsiteX4" fmla="*/ 203792 w 806920"/>
                  <a:gd name="connsiteY4" fmla="*/ 442526 h 885052"/>
                  <a:gd name="connsiteX5" fmla="*/ 3907 w 806920"/>
                  <a:gd name="connsiteY5" fmla="*/ 836524 h 885052"/>
                  <a:gd name="connsiteX6" fmla="*/ 0 w 806920"/>
                  <a:gd name="connsiteY6" fmla="*/ 885052 h 885052"/>
                  <a:gd name="connsiteX7" fmla="*/ 48528 w 806920"/>
                  <a:gd name="connsiteY7" fmla="*/ 877282 h 885052"/>
                  <a:gd name="connsiteX8" fmla="*/ 727835 w 806920"/>
                  <a:gd name="connsiteY8" fmla="*/ 364872 h 88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6920" h="885052">
                    <a:moveTo>
                      <a:pt x="727835" y="364872"/>
                    </a:moveTo>
                    <a:cubicBezTo>
                      <a:pt x="766639" y="320251"/>
                      <a:pt x="824891" y="267815"/>
                      <a:pt x="801581" y="201838"/>
                    </a:cubicBezTo>
                    <a:cubicBezTo>
                      <a:pt x="751144" y="104782"/>
                      <a:pt x="652134" y="46575"/>
                      <a:pt x="557031" y="0"/>
                    </a:cubicBezTo>
                    <a:cubicBezTo>
                      <a:pt x="520135" y="19402"/>
                      <a:pt x="483284" y="42712"/>
                      <a:pt x="456112" y="73747"/>
                    </a:cubicBezTo>
                    <a:cubicBezTo>
                      <a:pt x="357146" y="184390"/>
                      <a:pt x="279492" y="314435"/>
                      <a:pt x="203792" y="442526"/>
                    </a:cubicBezTo>
                    <a:cubicBezTo>
                      <a:pt x="130045" y="570618"/>
                      <a:pt x="58207" y="700663"/>
                      <a:pt x="3907" y="836524"/>
                    </a:cubicBezTo>
                    <a:cubicBezTo>
                      <a:pt x="1953" y="850110"/>
                      <a:pt x="0" y="873419"/>
                      <a:pt x="0" y="885052"/>
                    </a:cubicBezTo>
                    <a:cubicBezTo>
                      <a:pt x="11676" y="883143"/>
                      <a:pt x="36895" y="879236"/>
                      <a:pt x="48528" y="877282"/>
                    </a:cubicBezTo>
                    <a:cubicBezTo>
                      <a:pt x="285353" y="720021"/>
                      <a:pt x="527950" y="566710"/>
                      <a:pt x="727835" y="364872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" name="任意多边形: 形状 806">
                <a:extLst>
                  <a:ext uri="{FF2B5EF4-FFF2-40B4-BE49-F238E27FC236}">
                    <a16:creationId xmlns:a16="http://schemas.microsoft.com/office/drawing/2014/main" id="{5DE3A521-9ACB-48A3-6631-21D409D3A579}"/>
                  </a:ext>
                </a:extLst>
              </p:cNvPr>
              <p:cNvSpPr/>
              <p:nvPr/>
            </p:nvSpPr>
            <p:spPr>
              <a:xfrm>
                <a:off x="8545990" y="2580410"/>
                <a:ext cx="2963881" cy="3906895"/>
              </a:xfrm>
              <a:custGeom>
                <a:avLst/>
                <a:gdLst>
                  <a:gd name="connsiteX0" fmla="*/ 2953383 w 2963881"/>
                  <a:gd name="connsiteY0" fmla="*/ 454326 h 3906895"/>
                  <a:gd name="connsiteX1" fmla="*/ 2720465 w 2963881"/>
                  <a:gd name="connsiteY1" fmla="*/ 103040 h 3906895"/>
                  <a:gd name="connsiteX2" fmla="*/ 2565202 w 2963881"/>
                  <a:gd name="connsiteY2" fmla="*/ 167 h 3906895"/>
                  <a:gd name="connsiteX3" fmla="*/ 1847090 w 2963881"/>
                  <a:gd name="connsiteY3" fmla="*/ 236947 h 3906895"/>
                  <a:gd name="connsiteX4" fmla="*/ 1016427 w 2963881"/>
                  <a:gd name="connsiteY4" fmla="*/ 922070 h 3906895"/>
                  <a:gd name="connsiteX5" fmla="*/ 577763 w 2963881"/>
                  <a:gd name="connsiteY5" fmla="*/ 1754687 h 3906895"/>
                  <a:gd name="connsiteX6" fmla="*/ 595256 w 2963881"/>
                  <a:gd name="connsiteY6" fmla="*/ 2133145 h 3906895"/>
                  <a:gd name="connsiteX7" fmla="*/ 799049 w 2963881"/>
                  <a:gd name="connsiteY7" fmla="*/ 2348570 h 3906895"/>
                  <a:gd name="connsiteX8" fmla="*/ 981485 w 2963881"/>
                  <a:gd name="connsiteY8" fmla="*/ 2226295 h 3906895"/>
                  <a:gd name="connsiteX9" fmla="*/ 1404563 w 2963881"/>
                  <a:gd name="connsiteY9" fmla="*/ 1775999 h 3906895"/>
                  <a:gd name="connsiteX10" fmla="*/ 1883941 w 2963881"/>
                  <a:gd name="connsiteY10" fmla="*/ 1343196 h 3906895"/>
                  <a:gd name="connsiteX11" fmla="*/ 2217734 w 2963881"/>
                  <a:gd name="connsiteY11" fmla="*/ 1071474 h 3906895"/>
                  <a:gd name="connsiteX12" fmla="*/ 1817920 w 2963881"/>
                  <a:gd name="connsiteY12" fmla="*/ 1938988 h 3906895"/>
                  <a:gd name="connsiteX13" fmla="*/ 1784887 w 2963881"/>
                  <a:gd name="connsiteY13" fmla="*/ 1997240 h 3906895"/>
                  <a:gd name="connsiteX14" fmla="*/ 845534 w 2963881"/>
                  <a:gd name="connsiteY14" fmla="*/ 2515422 h 3906895"/>
                  <a:gd name="connsiteX15" fmla="*/ 135193 w 2963881"/>
                  <a:gd name="connsiteY15" fmla="*/ 3262614 h 3906895"/>
                  <a:gd name="connsiteX16" fmla="*/ 11009 w 2963881"/>
                  <a:gd name="connsiteY16" fmla="*/ 3714820 h 3906895"/>
                  <a:gd name="connsiteX17" fmla="*/ 253605 w 2963881"/>
                  <a:gd name="connsiteY17" fmla="*/ 3905026 h 3906895"/>
                  <a:gd name="connsiteX18" fmla="*/ 798960 w 2963881"/>
                  <a:gd name="connsiteY18" fmla="*/ 3734222 h 3906895"/>
                  <a:gd name="connsiteX19" fmla="*/ 1486036 w 2963881"/>
                  <a:gd name="connsiteY19" fmla="*/ 3080179 h 3906895"/>
                  <a:gd name="connsiteX20" fmla="*/ 2155620 w 2963881"/>
                  <a:gd name="connsiteY20" fmla="*/ 2119470 h 3906895"/>
                  <a:gd name="connsiteX21" fmla="*/ 2338055 w 2963881"/>
                  <a:gd name="connsiteY21" fmla="*/ 1987472 h 3906895"/>
                  <a:gd name="connsiteX22" fmla="*/ 2235183 w 2963881"/>
                  <a:gd name="connsiteY22" fmla="*/ 1958346 h 3906895"/>
                  <a:gd name="connsiteX23" fmla="*/ 2640814 w 2963881"/>
                  <a:gd name="connsiteY23" fmla="*/ 1147085 h 3906895"/>
                  <a:gd name="connsiteX24" fmla="*/ 2588378 w 2963881"/>
                  <a:gd name="connsiteY24" fmla="*/ 1028717 h 3906895"/>
                  <a:gd name="connsiteX25" fmla="*/ 2372953 w 2963881"/>
                  <a:gd name="connsiteY25" fmla="*/ 900581 h 3906895"/>
                  <a:gd name="connsiteX26" fmla="*/ 2250678 w 2963881"/>
                  <a:gd name="connsiteY26" fmla="*/ 929707 h 3906895"/>
                  <a:gd name="connsiteX27" fmla="*/ 1749944 w 2963881"/>
                  <a:gd name="connsiteY27" fmla="*/ 1265498 h 3906895"/>
                  <a:gd name="connsiteX28" fmla="*/ 905695 w 2963881"/>
                  <a:gd name="connsiteY28" fmla="*/ 1946713 h 3906895"/>
                  <a:gd name="connsiteX29" fmla="*/ 1367624 w 2963881"/>
                  <a:gd name="connsiteY29" fmla="*/ 1156764 h 3906895"/>
                  <a:gd name="connsiteX30" fmla="*/ 1868358 w 2963881"/>
                  <a:gd name="connsiteY30" fmla="*/ 722008 h 3906895"/>
                  <a:gd name="connsiteX31" fmla="*/ 2623364 w 2963881"/>
                  <a:gd name="connsiteY31" fmla="*/ 432792 h 3906895"/>
                  <a:gd name="connsiteX32" fmla="*/ 2873731 w 2963881"/>
                  <a:gd name="connsiteY32" fmla="*/ 570607 h 3906895"/>
                  <a:gd name="connsiteX33" fmla="*/ 2805800 w 2963881"/>
                  <a:gd name="connsiteY33" fmla="*/ 799617 h 3906895"/>
                  <a:gd name="connsiteX34" fmla="*/ 2889271 w 2963881"/>
                  <a:gd name="connsiteY34" fmla="*/ 772445 h 3906895"/>
                  <a:gd name="connsiteX35" fmla="*/ 2953383 w 2963881"/>
                  <a:gd name="connsiteY35" fmla="*/ 454326 h 3906895"/>
                  <a:gd name="connsiteX36" fmla="*/ 1284242 w 2963881"/>
                  <a:gd name="connsiteY36" fmla="*/ 2800775 h 3906895"/>
                  <a:gd name="connsiteX37" fmla="*/ 742751 w 2963881"/>
                  <a:gd name="connsiteY37" fmla="*/ 3386932 h 3906895"/>
                  <a:gd name="connsiteX38" fmla="*/ 315764 w 2963881"/>
                  <a:gd name="connsiteY38" fmla="*/ 3666425 h 3906895"/>
                  <a:gd name="connsiteX39" fmla="*/ 218707 w 2963881"/>
                  <a:gd name="connsiteY39" fmla="*/ 3637299 h 3906895"/>
                  <a:gd name="connsiteX40" fmla="*/ 480707 w 2963881"/>
                  <a:gd name="connsiteY40" fmla="*/ 3121070 h 3906895"/>
                  <a:gd name="connsiteX41" fmla="*/ 1260933 w 2963881"/>
                  <a:gd name="connsiteY41" fmla="*/ 2426268 h 3906895"/>
                  <a:gd name="connsiteX42" fmla="*/ 1711229 w 2963881"/>
                  <a:gd name="connsiteY42" fmla="*/ 2160362 h 3906895"/>
                  <a:gd name="connsiteX43" fmla="*/ 1284242 w 2963881"/>
                  <a:gd name="connsiteY43" fmla="*/ 2800775 h 3906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963881" h="3906895">
                    <a:moveTo>
                      <a:pt x="2953383" y="454326"/>
                    </a:moveTo>
                    <a:cubicBezTo>
                      <a:pt x="2885452" y="332006"/>
                      <a:pt x="2821429" y="203959"/>
                      <a:pt x="2720465" y="103040"/>
                    </a:cubicBezTo>
                    <a:cubicBezTo>
                      <a:pt x="2673891" y="60328"/>
                      <a:pt x="2635086" y="-3696"/>
                      <a:pt x="2565202" y="167"/>
                    </a:cubicBezTo>
                    <a:cubicBezTo>
                      <a:pt x="2309019" y="15662"/>
                      <a:pt x="2068375" y="116626"/>
                      <a:pt x="1847090" y="236947"/>
                    </a:cubicBezTo>
                    <a:cubicBezTo>
                      <a:pt x="1530747" y="411614"/>
                      <a:pt x="1241530" y="638715"/>
                      <a:pt x="1016427" y="922070"/>
                    </a:cubicBezTo>
                    <a:cubicBezTo>
                      <a:pt x="822358" y="1170483"/>
                      <a:pt x="649602" y="1446069"/>
                      <a:pt x="577763" y="1754687"/>
                    </a:cubicBezTo>
                    <a:cubicBezTo>
                      <a:pt x="554498" y="1880825"/>
                      <a:pt x="538958" y="2014777"/>
                      <a:pt x="595256" y="2133145"/>
                    </a:cubicBezTo>
                    <a:cubicBezTo>
                      <a:pt x="636015" y="2222432"/>
                      <a:pt x="690360" y="2333075"/>
                      <a:pt x="799049" y="2348570"/>
                    </a:cubicBezTo>
                    <a:cubicBezTo>
                      <a:pt x="876703" y="2338847"/>
                      <a:pt x="929094" y="2276776"/>
                      <a:pt x="981485" y="2226295"/>
                    </a:cubicBezTo>
                    <a:cubicBezTo>
                      <a:pt x="1123162" y="2076847"/>
                      <a:pt x="1253208" y="1915723"/>
                      <a:pt x="1404563" y="1775999"/>
                    </a:cubicBezTo>
                    <a:cubicBezTo>
                      <a:pt x="1559827" y="1626551"/>
                      <a:pt x="1722862" y="1486827"/>
                      <a:pt x="1883941" y="1343196"/>
                    </a:cubicBezTo>
                    <a:cubicBezTo>
                      <a:pt x="1992631" y="1250002"/>
                      <a:pt x="2099365" y="1152990"/>
                      <a:pt x="2217734" y="1071474"/>
                    </a:cubicBezTo>
                    <a:cubicBezTo>
                      <a:pt x="2089642" y="1362599"/>
                      <a:pt x="1949918" y="1649861"/>
                      <a:pt x="1817920" y="1938988"/>
                    </a:cubicBezTo>
                    <a:cubicBezTo>
                      <a:pt x="1808197" y="1958390"/>
                      <a:pt x="1802380" y="1983654"/>
                      <a:pt x="1784887" y="1997240"/>
                    </a:cubicBezTo>
                    <a:cubicBezTo>
                      <a:pt x="1447187" y="2119515"/>
                      <a:pt x="1125027" y="2292228"/>
                      <a:pt x="845534" y="2515422"/>
                    </a:cubicBezTo>
                    <a:cubicBezTo>
                      <a:pt x="583535" y="2740570"/>
                      <a:pt x="325354" y="2973487"/>
                      <a:pt x="135193" y="3262614"/>
                    </a:cubicBezTo>
                    <a:cubicBezTo>
                      <a:pt x="49813" y="3394613"/>
                      <a:pt x="-29794" y="3553740"/>
                      <a:pt x="11009" y="3714820"/>
                    </a:cubicBezTo>
                    <a:cubicBezTo>
                      <a:pt x="36227" y="3825462"/>
                      <a:pt x="142963" y="3901163"/>
                      <a:pt x="253605" y="3905026"/>
                    </a:cubicBezTo>
                    <a:cubicBezTo>
                      <a:pt x="449627" y="3920565"/>
                      <a:pt x="637880" y="3837095"/>
                      <a:pt x="798960" y="3734222"/>
                    </a:cubicBezTo>
                    <a:cubicBezTo>
                      <a:pt x="1066776" y="3561510"/>
                      <a:pt x="1282245" y="3322776"/>
                      <a:pt x="1486036" y="3080179"/>
                    </a:cubicBezTo>
                    <a:cubicBezTo>
                      <a:pt x="1728633" y="2775467"/>
                      <a:pt x="1953782" y="2455261"/>
                      <a:pt x="2155620" y="2119470"/>
                    </a:cubicBezTo>
                    <a:cubicBezTo>
                      <a:pt x="2194425" y="2045679"/>
                      <a:pt x="2330285" y="2088391"/>
                      <a:pt x="2338055" y="1987472"/>
                    </a:cubicBezTo>
                    <a:cubicBezTo>
                      <a:pt x="2307020" y="1968069"/>
                      <a:pt x="2270125" y="1960300"/>
                      <a:pt x="2235183" y="1958346"/>
                    </a:cubicBezTo>
                    <a:cubicBezTo>
                      <a:pt x="2371044" y="1688577"/>
                      <a:pt x="2534078" y="1432394"/>
                      <a:pt x="2640814" y="1147085"/>
                    </a:cubicBezTo>
                    <a:cubicBezTo>
                      <a:pt x="2660215" y="1100510"/>
                      <a:pt x="2623364" y="1055889"/>
                      <a:pt x="2588378" y="1028717"/>
                    </a:cubicBezTo>
                    <a:cubicBezTo>
                      <a:pt x="2522400" y="976326"/>
                      <a:pt x="2452516" y="927754"/>
                      <a:pt x="2372953" y="900581"/>
                    </a:cubicBezTo>
                    <a:cubicBezTo>
                      <a:pt x="2330285" y="885086"/>
                      <a:pt x="2287574" y="912258"/>
                      <a:pt x="2250678" y="929707"/>
                    </a:cubicBezTo>
                    <a:cubicBezTo>
                      <a:pt x="2076011" y="1026764"/>
                      <a:pt x="1911025" y="1145132"/>
                      <a:pt x="1749944" y="1265498"/>
                    </a:cubicBezTo>
                    <a:cubicBezTo>
                      <a:pt x="1462727" y="1486738"/>
                      <a:pt x="1181281" y="1713840"/>
                      <a:pt x="905695" y="1946713"/>
                    </a:cubicBezTo>
                    <a:cubicBezTo>
                      <a:pt x="963902" y="1640049"/>
                      <a:pt x="1158015" y="1380003"/>
                      <a:pt x="1367624" y="1156764"/>
                    </a:cubicBezTo>
                    <a:cubicBezTo>
                      <a:pt x="1520934" y="999547"/>
                      <a:pt x="1676243" y="836513"/>
                      <a:pt x="1868358" y="722008"/>
                    </a:cubicBezTo>
                    <a:cubicBezTo>
                      <a:pt x="2097412" y="580330"/>
                      <a:pt x="2347735" y="444469"/>
                      <a:pt x="2623364" y="432792"/>
                    </a:cubicBezTo>
                    <a:cubicBezTo>
                      <a:pt x="2720377" y="432792"/>
                      <a:pt x="2844605" y="463827"/>
                      <a:pt x="2873731" y="570607"/>
                    </a:cubicBezTo>
                    <a:cubicBezTo>
                      <a:pt x="2891180" y="654077"/>
                      <a:pt x="2834926" y="725871"/>
                      <a:pt x="2805800" y="799617"/>
                    </a:cubicBezTo>
                    <a:cubicBezTo>
                      <a:pt x="2823249" y="850055"/>
                      <a:pt x="2873731" y="797664"/>
                      <a:pt x="2889271" y="772445"/>
                    </a:cubicBezTo>
                    <a:cubicBezTo>
                      <a:pt x="2941750" y="679473"/>
                      <a:pt x="2984418" y="562970"/>
                      <a:pt x="2953383" y="454326"/>
                    </a:cubicBezTo>
                    <a:close/>
                    <a:moveTo>
                      <a:pt x="1284242" y="2800775"/>
                    </a:moveTo>
                    <a:cubicBezTo>
                      <a:pt x="1125116" y="3014290"/>
                      <a:pt x="938773" y="3208359"/>
                      <a:pt x="742751" y="3386932"/>
                    </a:cubicBezTo>
                    <a:cubicBezTo>
                      <a:pt x="612750" y="3497530"/>
                      <a:pt x="480751" y="3613989"/>
                      <a:pt x="315764" y="3666425"/>
                    </a:cubicBezTo>
                    <a:cubicBezTo>
                      <a:pt x="282775" y="3674195"/>
                      <a:pt x="220661" y="3687781"/>
                      <a:pt x="218707" y="3637299"/>
                    </a:cubicBezTo>
                    <a:cubicBezTo>
                      <a:pt x="232294" y="3437414"/>
                      <a:pt x="360385" y="3270518"/>
                      <a:pt x="480707" y="3121070"/>
                    </a:cubicBezTo>
                    <a:cubicBezTo>
                      <a:pt x="705855" y="2855208"/>
                      <a:pt x="977577" y="2628107"/>
                      <a:pt x="1260933" y="2426268"/>
                    </a:cubicBezTo>
                    <a:cubicBezTo>
                      <a:pt x="1404563" y="2327258"/>
                      <a:pt x="1552057" y="2234109"/>
                      <a:pt x="1711229" y="2160362"/>
                    </a:cubicBezTo>
                    <a:cubicBezTo>
                      <a:pt x="1579274" y="2379605"/>
                      <a:pt x="1441459" y="2598892"/>
                      <a:pt x="1284242" y="2800775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8" name="任意多边形: 形状 807">
                <a:extLst>
                  <a:ext uri="{FF2B5EF4-FFF2-40B4-BE49-F238E27FC236}">
                    <a16:creationId xmlns:a16="http://schemas.microsoft.com/office/drawing/2014/main" id="{CE011636-4388-ABCA-AF30-DF4A5050D7B3}"/>
                  </a:ext>
                </a:extLst>
              </p:cNvPr>
              <p:cNvSpPr/>
              <p:nvPr/>
            </p:nvSpPr>
            <p:spPr>
              <a:xfrm>
                <a:off x="1682208" y="2652415"/>
                <a:ext cx="3108014" cy="3137422"/>
              </a:xfrm>
              <a:custGeom>
                <a:avLst/>
                <a:gdLst>
                  <a:gd name="connsiteX0" fmla="*/ 3099932 w 3108014"/>
                  <a:gd name="connsiteY0" fmla="*/ 421126 h 3137422"/>
                  <a:gd name="connsiteX1" fmla="*/ 3037818 w 3108014"/>
                  <a:gd name="connsiteY1" fmla="*/ 194068 h 3137422"/>
                  <a:gd name="connsiteX2" fmla="*/ 2750556 w 3108014"/>
                  <a:gd name="connsiteY2" fmla="*/ 0 h 3137422"/>
                  <a:gd name="connsiteX3" fmla="*/ 2383730 w 3108014"/>
                  <a:gd name="connsiteY3" fmla="*/ 143631 h 3137422"/>
                  <a:gd name="connsiteX4" fmla="*/ 1739365 w 3108014"/>
                  <a:gd name="connsiteY4" fmla="*/ 558985 h 3137422"/>
                  <a:gd name="connsiteX5" fmla="*/ 1945111 w 3108014"/>
                  <a:gd name="connsiteY5" fmla="*/ 320251 h 3137422"/>
                  <a:gd name="connsiteX6" fmla="*/ 1714147 w 3108014"/>
                  <a:gd name="connsiteY6" fmla="*/ 77654 h 3137422"/>
                  <a:gd name="connsiteX7" fmla="*/ 1529757 w 3108014"/>
                  <a:gd name="connsiteY7" fmla="*/ 126182 h 3137422"/>
                  <a:gd name="connsiteX8" fmla="*/ 1011531 w 3108014"/>
                  <a:gd name="connsiteY8" fmla="*/ 463882 h 3137422"/>
                  <a:gd name="connsiteX9" fmla="*/ 990175 w 3108014"/>
                  <a:gd name="connsiteY9" fmla="*/ 531813 h 3137422"/>
                  <a:gd name="connsiteX10" fmla="*/ 1060059 w 3108014"/>
                  <a:gd name="connsiteY10" fmla="*/ 508503 h 3137422"/>
                  <a:gd name="connsiteX11" fmla="*/ 1456010 w 3108014"/>
                  <a:gd name="connsiteY11" fmla="*/ 300848 h 3137422"/>
                  <a:gd name="connsiteX12" fmla="*/ 194453 w 3108014"/>
                  <a:gd name="connsiteY12" fmla="*/ 1993254 h 3137422"/>
                  <a:gd name="connsiteX13" fmla="*/ 10064 w 3108014"/>
                  <a:gd name="connsiteY13" fmla="*/ 2468769 h 3137422"/>
                  <a:gd name="connsiteX14" fmla="*/ 83811 w 3108014"/>
                  <a:gd name="connsiteY14" fmla="*/ 2953963 h 3137422"/>
                  <a:gd name="connsiteX15" fmla="*/ 367166 w 3108014"/>
                  <a:gd name="connsiteY15" fmla="*/ 3136398 h 3137422"/>
                  <a:gd name="connsiteX16" fmla="*/ 398201 w 3108014"/>
                  <a:gd name="connsiteY16" fmla="*/ 3085961 h 3137422"/>
                  <a:gd name="connsiteX17" fmla="*/ 291465 w 3108014"/>
                  <a:gd name="connsiteY17" fmla="*/ 2905434 h 3137422"/>
                  <a:gd name="connsiteX18" fmla="*/ 386568 w 3108014"/>
                  <a:gd name="connsiteY18" fmla="*/ 2497851 h 3137422"/>
                  <a:gd name="connsiteX19" fmla="*/ 916427 w 3108014"/>
                  <a:gd name="connsiteY19" fmla="*/ 1612842 h 3137422"/>
                  <a:gd name="connsiteX20" fmla="*/ 2005227 w 3108014"/>
                  <a:gd name="connsiteY20" fmla="*/ 568664 h 3137422"/>
                  <a:gd name="connsiteX21" fmla="*/ 2655408 w 3108014"/>
                  <a:gd name="connsiteY21" fmla="*/ 201838 h 3137422"/>
                  <a:gd name="connsiteX22" fmla="*/ 2641822 w 3108014"/>
                  <a:gd name="connsiteY22" fmla="*/ 409537 h 3137422"/>
                  <a:gd name="connsiteX23" fmla="*/ 2212926 w 3108014"/>
                  <a:gd name="connsiteY23" fmla="*/ 1106293 h 3137422"/>
                  <a:gd name="connsiteX24" fmla="*/ 1611274 w 3108014"/>
                  <a:gd name="connsiteY24" fmla="*/ 1725394 h 3137422"/>
                  <a:gd name="connsiteX25" fmla="*/ 1137713 w 3108014"/>
                  <a:gd name="connsiteY25" fmla="*/ 1948589 h 3137422"/>
                  <a:gd name="connsiteX26" fmla="*/ 947507 w 3108014"/>
                  <a:gd name="connsiteY26" fmla="*/ 1752567 h 3137422"/>
                  <a:gd name="connsiteX27" fmla="*/ 920335 w 3108014"/>
                  <a:gd name="connsiteY27" fmla="*/ 1936956 h 3137422"/>
                  <a:gd name="connsiteX28" fmla="*/ 1258034 w 3108014"/>
                  <a:gd name="connsiteY28" fmla="*/ 2129071 h 3137422"/>
                  <a:gd name="connsiteX29" fmla="*/ 2007181 w 3108014"/>
                  <a:gd name="connsiteY29" fmla="*/ 1828267 h 3137422"/>
                  <a:gd name="connsiteX30" fmla="*/ 2800993 w 3108014"/>
                  <a:gd name="connsiteY30" fmla="*/ 1030592 h 3137422"/>
                  <a:gd name="connsiteX31" fmla="*/ 3099932 w 3108014"/>
                  <a:gd name="connsiteY31" fmla="*/ 421126 h 3137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3108014" h="3137422">
                    <a:moveTo>
                      <a:pt x="3099932" y="421126"/>
                    </a:moveTo>
                    <a:cubicBezTo>
                      <a:pt x="3127104" y="339609"/>
                      <a:pt x="3080530" y="260001"/>
                      <a:pt x="3037818" y="194068"/>
                    </a:cubicBezTo>
                    <a:cubicBezTo>
                      <a:pt x="2967934" y="98966"/>
                      <a:pt x="2870922" y="13542"/>
                      <a:pt x="2750556" y="0"/>
                    </a:cubicBezTo>
                    <a:cubicBezTo>
                      <a:pt x="2616648" y="15540"/>
                      <a:pt x="2498235" y="79563"/>
                      <a:pt x="2383730" y="143631"/>
                    </a:cubicBezTo>
                    <a:cubicBezTo>
                      <a:pt x="2160536" y="269769"/>
                      <a:pt x="1956743" y="423124"/>
                      <a:pt x="1739365" y="558985"/>
                    </a:cubicBezTo>
                    <a:cubicBezTo>
                      <a:pt x="1805343" y="475515"/>
                      <a:pt x="1882997" y="403721"/>
                      <a:pt x="1945111" y="320251"/>
                    </a:cubicBezTo>
                    <a:cubicBezTo>
                      <a:pt x="1904352" y="211562"/>
                      <a:pt x="1820882" y="120322"/>
                      <a:pt x="1714147" y="77654"/>
                    </a:cubicBezTo>
                    <a:cubicBezTo>
                      <a:pt x="1648169" y="50482"/>
                      <a:pt x="1586055" y="97056"/>
                      <a:pt x="1529757" y="126182"/>
                    </a:cubicBezTo>
                    <a:cubicBezTo>
                      <a:pt x="1351184" y="229055"/>
                      <a:pt x="1176518" y="339653"/>
                      <a:pt x="1011531" y="463882"/>
                    </a:cubicBezTo>
                    <a:cubicBezTo>
                      <a:pt x="984358" y="477468"/>
                      <a:pt x="972726" y="504640"/>
                      <a:pt x="990175" y="531813"/>
                    </a:cubicBezTo>
                    <a:cubicBezTo>
                      <a:pt x="1015393" y="531813"/>
                      <a:pt x="1038703" y="520180"/>
                      <a:pt x="1060059" y="508503"/>
                    </a:cubicBezTo>
                    <a:cubicBezTo>
                      <a:pt x="1193966" y="442526"/>
                      <a:pt x="1324012" y="370688"/>
                      <a:pt x="1456010" y="300848"/>
                    </a:cubicBezTo>
                    <a:cubicBezTo>
                      <a:pt x="1015438" y="850110"/>
                      <a:pt x="536060" y="1376062"/>
                      <a:pt x="194453" y="1993254"/>
                    </a:cubicBezTo>
                    <a:cubicBezTo>
                      <a:pt x="114890" y="2142702"/>
                      <a:pt x="41143" y="2299919"/>
                      <a:pt x="10064" y="2468769"/>
                    </a:cubicBezTo>
                    <a:cubicBezTo>
                      <a:pt x="-15155" y="2631802"/>
                      <a:pt x="6157" y="2806468"/>
                      <a:pt x="83811" y="2953963"/>
                    </a:cubicBezTo>
                    <a:cubicBezTo>
                      <a:pt x="140109" y="3056835"/>
                      <a:pt x="246844" y="3134489"/>
                      <a:pt x="367166" y="3136398"/>
                    </a:cubicBezTo>
                    <a:cubicBezTo>
                      <a:pt x="392385" y="3144213"/>
                      <a:pt x="417648" y="3105364"/>
                      <a:pt x="398201" y="3085961"/>
                    </a:cubicBezTo>
                    <a:cubicBezTo>
                      <a:pt x="351626" y="3031617"/>
                      <a:pt x="293375" y="2981135"/>
                      <a:pt x="291465" y="2905434"/>
                    </a:cubicBezTo>
                    <a:cubicBezTo>
                      <a:pt x="287558" y="2763756"/>
                      <a:pt x="338040" y="2627895"/>
                      <a:pt x="386568" y="2497851"/>
                    </a:cubicBezTo>
                    <a:cubicBezTo>
                      <a:pt x="522430" y="2181507"/>
                      <a:pt x="706819" y="1886474"/>
                      <a:pt x="916427" y="1612842"/>
                    </a:cubicBezTo>
                    <a:cubicBezTo>
                      <a:pt x="1230862" y="1220798"/>
                      <a:pt x="1587964" y="855882"/>
                      <a:pt x="2005227" y="568664"/>
                    </a:cubicBezTo>
                    <a:cubicBezTo>
                      <a:pt x="2209019" y="426986"/>
                      <a:pt x="2418628" y="287262"/>
                      <a:pt x="2655408" y="201838"/>
                    </a:cubicBezTo>
                    <a:cubicBezTo>
                      <a:pt x="2703937" y="263953"/>
                      <a:pt x="2661225" y="343516"/>
                      <a:pt x="2641822" y="409537"/>
                    </a:cubicBezTo>
                    <a:cubicBezTo>
                      <a:pt x="2544766" y="665721"/>
                      <a:pt x="2379823" y="890868"/>
                      <a:pt x="2212926" y="1106293"/>
                    </a:cubicBezTo>
                    <a:cubicBezTo>
                      <a:pt x="2034353" y="1331441"/>
                      <a:pt x="1838331" y="1546821"/>
                      <a:pt x="1611274" y="1725394"/>
                    </a:cubicBezTo>
                    <a:cubicBezTo>
                      <a:pt x="1473459" y="1834083"/>
                      <a:pt x="1316242" y="1929186"/>
                      <a:pt x="1137713" y="1948589"/>
                    </a:cubicBezTo>
                    <a:cubicBezTo>
                      <a:pt x="1040701" y="1921416"/>
                      <a:pt x="1009621" y="1818544"/>
                      <a:pt x="947507" y="1752567"/>
                    </a:cubicBezTo>
                    <a:cubicBezTo>
                      <a:pt x="891209" y="1797188"/>
                      <a:pt x="895116" y="1876751"/>
                      <a:pt x="920335" y="1936956"/>
                    </a:cubicBezTo>
                    <a:cubicBezTo>
                      <a:pt x="972726" y="2070864"/>
                      <a:pt x="1122173" y="2132978"/>
                      <a:pt x="1258034" y="2129071"/>
                    </a:cubicBezTo>
                    <a:cubicBezTo>
                      <a:pt x="1535573" y="2127162"/>
                      <a:pt x="1785940" y="1983486"/>
                      <a:pt x="2007181" y="1828267"/>
                    </a:cubicBezTo>
                    <a:cubicBezTo>
                      <a:pt x="2307985" y="1603119"/>
                      <a:pt x="2585524" y="1341120"/>
                      <a:pt x="2800993" y="1030592"/>
                    </a:cubicBezTo>
                    <a:cubicBezTo>
                      <a:pt x="2927220" y="842251"/>
                      <a:pt x="3045588" y="642367"/>
                      <a:pt x="3099932" y="421126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9" name="任意多边形: 形状 808">
                <a:extLst>
                  <a:ext uri="{FF2B5EF4-FFF2-40B4-BE49-F238E27FC236}">
                    <a16:creationId xmlns:a16="http://schemas.microsoft.com/office/drawing/2014/main" id="{B63673DB-5C76-3675-9447-F16B843C998A}"/>
                  </a:ext>
                </a:extLst>
              </p:cNvPr>
              <p:cNvSpPr/>
              <p:nvPr/>
            </p:nvSpPr>
            <p:spPr>
              <a:xfrm>
                <a:off x="4268137" y="2673922"/>
                <a:ext cx="2241306" cy="2255013"/>
              </a:xfrm>
              <a:custGeom>
                <a:avLst/>
                <a:gdLst>
                  <a:gd name="connsiteX0" fmla="*/ 1924963 w 2241306"/>
                  <a:gd name="connsiteY0" fmla="*/ 1234145 h 2255013"/>
                  <a:gd name="connsiteX1" fmla="*/ 1882296 w 2241306"/>
                  <a:gd name="connsiteY1" fmla="*/ 1055571 h 2255013"/>
                  <a:gd name="connsiteX2" fmla="*/ 2099629 w 2241306"/>
                  <a:gd name="connsiteY2" fmla="*/ 700378 h 2255013"/>
                  <a:gd name="connsiteX3" fmla="*/ 2241307 w 2241306"/>
                  <a:gd name="connsiteY3" fmla="*/ 514079 h 2255013"/>
                  <a:gd name="connsiteX4" fmla="*/ 2134571 w 2241306"/>
                  <a:gd name="connsiteY4" fmla="*/ 333597 h 2255013"/>
                  <a:gd name="connsiteX5" fmla="*/ 1957952 w 2241306"/>
                  <a:gd name="connsiteY5" fmla="*/ 285069 h 2255013"/>
                  <a:gd name="connsiteX6" fmla="*/ 869152 w 2241306"/>
                  <a:gd name="connsiteY6" fmla="*/ 1173984 h 2255013"/>
                  <a:gd name="connsiteX7" fmla="*/ 1492160 w 2241306"/>
                  <a:gd name="connsiteY7" fmla="*/ 422884 h 2255013"/>
                  <a:gd name="connsiteX8" fmla="*/ 1591126 w 2241306"/>
                  <a:gd name="connsiteY8" fmla="*/ 261804 h 2255013"/>
                  <a:gd name="connsiteX9" fmla="*/ 1371795 w 2241306"/>
                  <a:gd name="connsiteY9" fmla="*/ 13391 h 2255013"/>
                  <a:gd name="connsiteX10" fmla="*/ 1156370 w 2241306"/>
                  <a:gd name="connsiteY10" fmla="*/ 52195 h 2255013"/>
                  <a:gd name="connsiteX11" fmla="*/ 628464 w 2241306"/>
                  <a:gd name="connsiteY11" fmla="*/ 391849 h 2255013"/>
                  <a:gd name="connsiteX12" fmla="*/ 550810 w 2241306"/>
                  <a:gd name="connsiteY12" fmla="*/ 490814 h 2255013"/>
                  <a:gd name="connsiteX13" fmla="*/ 610971 w 2241306"/>
                  <a:gd name="connsiteY13" fmla="*/ 512170 h 2255013"/>
                  <a:gd name="connsiteX14" fmla="*/ 1102025 w 2241306"/>
                  <a:gd name="connsiteY14" fmla="*/ 221045 h 2255013"/>
                  <a:gd name="connsiteX15" fmla="*/ 131594 w 2241306"/>
                  <a:gd name="connsiteY15" fmla="*/ 1624280 h 2255013"/>
                  <a:gd name="connsiteX16" fmla="*/ 17088 w 2241306"/>
                  <a:gd name="connsiteY16" fmla="*/ 2115290 h 2255013"/>
                  <a:gd name="connsiteX17" fmla="*/ 203431 w 2241306"/>
                  <a:gd name="connsiteY17" fmla="*/ 2255013 h 2255013"/>
                  <a:gd name="connsiteX18" fmla="*/ 358695 w 2241306"/>
                  <a:gd name="connsiteY18" fmla="*/ 1911498 h 2255013"/>
                  <a:gd name="connsiteX19" fmla="*/ 904050 w 2241306"/>
                  <a:gd name="connsiteY19" fmla="*/ 1307892 h 2255013"/>
                  <a:gd name="connsiteX20" fmla="*/ 1701724 w 2241306"/>
                  <a:gd name="connsiteY20" fmla="*/ 607229 h 2255013"/>
                  <a:gd name="connsiteX21" fmla="*/ 1678459 w 2241306"/>
                  <a:gd name="connsiteY21" fmla="*/ 1094376 h 2255013"/>
                  <a:gd name="connsiteX22" fmla="*/ 1924963 w 2241306"/>
                  <a:gd name="connsiteY22" fmla="*/ 1234145 h 2255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241306" h="2255013">
                    <a:moveTo>
                      <a:pt x="1924963" y="1234145"/>
                    </a:moveTo>
                    <a:cubicBezTo>
                      <a:pt x="1893928" y="1179800"/>
                      <a:pt x="1866756" y="1117686"/>
                      <a:pt x="1882296" y="1055571"/>
                    </a:cubicBezTo>
                    <a:cubicBezTo>
                      <a:pt x="1909423" y="915847"/>
                      <a:pt x="2002617" y="799388"/>
                      <a:pt x="2099629" y="700378"/>
                    </a:cubicBezTo>
                    <a:cubicBezTo>
                      <a:pt x="2152065" y="644125"/>
                      <a:pt x="2221905" y="593643"/>
                      <a:pt x="2241307" y="514079"/>
                    </a:cubicBezTo>
                    <a:cubicBezTo>
                      <a:pt x="2241307" y="440333"/>
                      <a:pt x="2185009" y="382081"/>
                      <a:pt x="2134571" y="333597"/>
                    </a:cubicBezTo>
                    <a:cubicBezTo>
                      <a:pt x="2086043" y="294748"/>
                      <a:pt x="2018157" y="250127"/>
                      <a:pt x="1957952" y="285069"/>
                    </a:cubicBezTo>
                    <a:cubicBezTo>
                      <a:pt x="1563954" y="543206"/>
                      <a:pt x="1220437" y="865366"/>
                      <a:pt x="869152" y="1173984"/>
                    </a:cubicBezTo>
                    <a:cubicBezTo>
                      <a:pt x="1076806" y="923617"/>
                      <a:pt x="1284461" y="673250"/>
                      <a:pt x="1492160" y="422884"/>
                    </a:cubicBezTo>
                    <a:cubicBezTo>
                      <a:pt x="1530965" y="374400"/>
                      <a:pt x="1575587" y="325872"/>
                      <a:pt x="1591126" y="261804"/>
                    </a:cubicBezTo>
                    <a:cubicBezTo>
                      <a:pt x="1581403" y="143436"/>
                      <a:pt x="1478574" y="52195"/>
                      <a:pt x="1371795" y="13391"/>
                    </a:cubicBezTo>
                    <a:cubicBezTo>
                      <a:pt x="1298048" y="-21551"/>
                      <a:pt x="1222347" y="19207"/>
                      <a:pt x="1156370" y="52195"/>
                    </a:cubicBezTo>
                    <a:cubicBezTo>
                      <a:pt x="971980" y="151161"/>
                      <a:pt x="801177" y="275390"/>
                      <a:pt x="628464" y="391849"/>
                    </a:cubicBezTo>
                    <a:cubicBezTo>
                      <a:pt x="593522" y="417067"/>
                      <a:pt x="548901" y="442331"/>
                      <a:pt x="550810" y="490814"/>
                    </a:cubicBezTo>
                    <a:cubicBezTo>
                      <a:pt x="570212" y="498584"/>
                      <a:pt x="591569" y="504400"/>
                      <a:pt x="610971" y="512170"/>
                    </a:cubicBezTo>
                    <a:cubicBezTo>
                      <a:pt x="777867" y="422884"/>
                      <a:pt x="937038" y="316104"/>
                      <a:pt x="1102025" y="221045"/>
                    </a:cubicBezTo>
                    <a:cubicBezTo>
                      <a:pt x="770142" y="682974"/>
                      <a:pt x="442166" y="1148765"/>
                      <a:pt x="131594" y="1624280"/>
                    </a:cubicBezTo>
                    <a:cubicBezTo>
                      <a:pt x="48123" y="1771774"/>
                      <a:pt x="-37256" y="1944531"/>
                      <a:pt x="17088" y="2115290"/>
                    </a:cubicBezTo>
                    <a:cubicBezTo>
                      <a:pt x="40398" y="2198716"/>
                      <a:pt x="119961" y="2249197"/>
                      <a:pt x="203431" y="2255013"/>
                    </a:cubicBezTo>
                    <a:cubicBezTo>
                      <a:pt x="215064" y="2126922"/>
                      <a:pt x="290765" y="2018233"/>
                      <a:pt x="358695" y="1911498"/>
                    </a:cubicBezTo>
                    <a:cubicBezTo>
                      <a:pt x="513959" y="1688303"/>
                      <a:pt x="706118" y="1492281"/>
                      <a:pt x="904050" y="1307892"/>
                    </a:cubicBezTo>
                    <a:cubicBezTo>
                      <a:pt x="1168002" y="1071111"/>
                      <a:pt x="1435862" y="840147"/>
                      <a:pt x="1701724" y="607229"/>
                    </a:cubicBezTo>
                    <a:cubicBezTo>
                      <a:pt x="1631840" y="756676"/>
                      <a:pt x="1596942" y="942975"/>
                      <a:pt x="1678459" y="1094376"/>
                    </a:cubicBezTo>
                    <a:cubicBezTo>
                      <a:pt x="1725078" y="1183707"/>
                      <a:pt x="1822135" y="1241915"/>
                      <a:pt x="1924963" y="1234145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0" name="任意多边形: 形状 809">
                <a:extLst>
                  <a:ext uri="{FF2B5EF4-FFF2-40B4-BE49-F238E27FC236}">
                    <a16:creationId xmlns:a16="http://schemas.microsoft.com/office/drawing/2014/main" id="{B5E7EF0C-3067-DCE5-AE14-C17627E23C67}"/>
                  </a:ext>
                </a:extLst>
              </p:cNvPr>
              <p:cNvSpPr/>
              <p:nvPr/>
            </p:nvSpPr>
            <p:spPr>
              <a:xfrm>
                <a:off x="6058418" y="2718303"/>
                <a:ext cx="1478670" cy="2119512"/>
              </a:xfrm>
              <a:custGeom>
                <a:avLst/>
                <a:gdLst>
                  <a:gd name="connsiteX0" fmla="*/ 1273964 w 1478670"/>
                  <a:gd name="connsiteY0" fmla="*/ 593927 h 2119512"/>
                  <a:gd name="connsiteX1" fmla="*/ 1462216 w 1478670"/>
                  <a:gd name="connsiteY1" fmla="*/ 372642 h 2119512"/>
                  <a:gd name="connsiteX2" fmla="*/ 1427274 w 1478670"/>
                  <a:gd name="connsiteY2" fmla="*/ 176620 h 2119512"/>
                  <a:gd name="connsiteX3" fmla="*/ 1120610 w 1478670"/>
                  <a:gd name="connsiteY3" fmla="*/ 0 h 2119512"/>
                  <a:gd name="connsiteX4" fmla="*/ 1081804 w 1478670"/>
                  <a:gd name="connsiteY4" fmla="*/ 147538 h 2119512"/>
                  <a:gd name="connsiteX5" fmla="*/ 379188 w 1478670"/>
                  <a:gd name="connsiteY5" fmla="*/ 1057765 h 2119512"/>
                  <a:gd name="connsiteX6" fmla="*/ 45351 w 1478670"/>
                  <a:gd name="connsiteY6" fmla="*/ 1653601 h 2119512"/>
                  <a:gd name="connsiteX7" fmla="*/ 22042 w 1478670"/>
                  <a:gd name="connsiteY7" fmla="*/ 1979668 h 2119512"/>
                  <a:gd name="connsiteX8" fmla="*/ 256913 w 1478670"/>
                  <a:gd name="connsiteY8" fmla="*/ 2115529 h 2119512"/>
                  <a:gd name="connsiteX9" fmla="*/ 318983 w 1478670"/>
                  <a:gd name="connsiteY9" fmla="*/ 2090311 h 2119512"/>
                  <a:gd name="connsiteX10" fmla="*/ 260732 w 1478670"/>
                  <a:gd name="connsiteY10" fmla="*/ 2051506 h 2119512"/>
                  <a:gd name="connsiteX11" fmla="*/ 456754 w 1478670"/>
                  <a:gd name="connsiteY11" fmla="*/ 1603164 h 2119512"/>
                  <a:gd name="connsiteX12" fmla="*/ 1273964 w 1478670"/>
                  <a:gd name="connsiteY12" fmla="*/ 593927 h 2119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670" h="2119512">
                    <a:moveTo>
                      <a:pt x="1273964" y="593927"/>
                    </a:moveTo>
                    <a:cubicBezTo>
                      <a:pt x="1339985" y="522134"/>
                      <a:pt x="1413732" y="456112"/>
                      <a:pt x="1462216" y="372642"/>
                    </a:cubicBezTo>
                    <a:cubicBezTo>
                      <a:pt x="1499112" y="308618"/>
                      <a:pt x="1468033" y="230964"/>
                      <a:pt x="1427274" y="176620"/>
                    </a:cubicBezTo>
                    <a:cubicBezTo>
                      <a:pt x="1351574" y="85379"/>
                      <a:pt x="1244838" y="5816"/>
                      <a:pt x="1120610" y="0"/>
                    </a:cubicBezTo>
                    <a:cubicBezTo>
                      <a:pt x="1138058" y="54344"/>
                      <a:pt x="1118656" y="108689"/>
                      <a:pt x="1081804" y="147538"/>
                    </a:cubicBezTo>
                    <a:cubicBezTo>
                      <a:pt x="841117" y="446389"/>
                      <a:pt x="596567" y="741421"/>
                      <a:pt x="379188" y="1057765"/>
                    </a:cubicBezTo>
                    <a:cubicBezTo>
                      <a:pt x="253051" y="1246062"/>
                      <a:pt x="126868" y="1440130"/>
                      <a:pt x="45351" y="1653601"/>
                    </a:cubicBezTo>
                    <a:cubicBezTo>
                      <a:pt x="8455" y="1756430"/>
                      <a:pt x="-22579" y="1874886"/>
                      <a:pt x="22042" y="1979668"/>
                    </a:cubicBezTo>
                    <a:cubicBezTo>
                      <a:pt x="62800" y="2070908"/>
                      <a:pt x="167582" y="2099990"/>
                      <a:pt x="256913" y="2115529"/>
                    </a:cubicBezTo>
                    <a:cubicBezTo>
                      <a:pt x="284041" y="2127162"/>
                      <a:pt x="305441" y="2111667"/>
                      <a:pt x="318983" y="2090311"/>
                    </a:cubicBezTo>
                    <a:cubicBezTo>
                      <a:pt x="299581" y="2076725"/>
                      <a:pt x="280178" y="2065092"/>
                      <a:pt x="260732" y="2051506"/>
                    </a:cubicBezTo>
                    <a:cubicBezTo>
                      <a:pt x="278225" y="1884610"/>
                      <a:pt x="369421" y="1740978"/>
                      <a:pt x="456754" y="1603164"/>
                    </a:cubicBezTo>
                    <a:cubicBezTo>
                      <a:pt x="693668" y="1238292"/>
                      <a:pt x="984792" y="916132"/>
                      <a:pt x="1273964" y="593927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1" name="任意多边形: 形状 810">
                <a:extLst>
                  <a:ext uri="{FF2B5EF4-FFF2-40B4-BE49-F238E27FC236}">
                    <a16:creationId xmlns:a16="http://schemas.microsoft.com/office/drawing/2014/main" id="{53148E7B-46F1-FCBA-F297-64C6BAFE3D33}"/>
                  </a:ext>
                </a:extLst>
              </p:cNvPr>
              <p:cNvSpPr/>
              <p:nvPr/>
            </p:nvSpPr>
            <p:spPr>
              <a:xfrm>
                <a:off x="6931986" y="2740210"/>
                <a:ext cx="2550867" cy="2135418"/>
              </a:xfrm>
              <a:custGeom>
                <a:avLst/>
                <a:gdLst>
                  <a:gd name="connsiteX0" fmla="*/ 1848295 w 2550867"/>
                  <a:gd name="connsiteY0" fmla="*/ 2093666 h 2135418"/>
                  <a:gd name="connsiteX1" fmla="*/ 1896824 w 2550867"/>
                  <a:gd name="connsiteY1" fmla="*/ 2025735 h 2135418"/>
                  <a:gd name="connsiteX2" fmla="*/ 1757056 w 2550867"/>
                  <a:gd name="connsiteY2" fmla="*/ 1938402 h 2135418"/>
                  <a:gd name="connsiteX3" fmla="*/ 1791998 w 2550867"/>
                  <a:gd name="connsiteY3" fmla="*/ 1515279 h 2135418"/>
                  <a:gd name="connsiteX4" fmla="*/ 2120019 w 2550867"/>
                  <a:gd name="connsiteY4" fmla="*/ 971878 h 2135418"/>
                  <a:gd name="connsiteX5" fmla="*/ 2486844 w 2550867"/>
                  <a:gd name="connsiteY5" fmla="*/ 523536 h 2135418"/>
                  <a:gd name="connsiteX6" fmla="*/ 2550868 w 2550867"/>
                  <a:gd name="connsiteY6" fmla="*/ 430342 h 2135418"/>
                  <a:gd name="connsiteX7" fmla="*/ 2294685 w 2550867"/>
                  <a:gd name="connsiteY7" fmla="*/ 164480 h 2135418"/>
                  <a:gd name="connsiteX8" fmla="*/ 1937582 w 2550867"/>
                  <a:gd name="connsiteY8" fmla="*/ 321697 h 2135418"/>
                  <a:gd name="connsiteX9" fmla="*/ 829380 w 2550867"/>
                  <a:gd name="connsiteY9" fmla="*/ 1233877 h 2135418"/>
                  <a:gd name="connsiteX10" fmla="*/ 784715 w 2550867"/>
                  <a:gd name="connsiteY10" fmla="*/ 1264912 h 2135418"/>
                  <a:gd name="connsiteX11" fmla="*/ 1471791 w 2550867"/>
                  <a:gd name="connsiteY11" fmla="*/ 457514 h 2135418"/>
                  <a:gd name="connsiteX12" fmla="*/ 1578526 w 2550867"/>
                  <a:gd name="connsiteY12" fmla="*/ 273124 h 2135418"/>
                  <a:gd name="connsiteX13" fmla="*/ 1535814 w 2550867"/>
                  <a:gd name="connsiteY13" fmla="*/ 141170 h 2135418"/>
                  <a:gd name="connsiteX14" fmla="*/ 1308758 w 2550867"/>
                  <a:gd name="connsiteY14" fmla="*/ 1446 h 2135418"/>
                  <a:gd name="connsiteX15" fmla="*/ 998230 w 2550867"/>
                  <a:gd name="connsiteY15" fmla="*/ 121812 h 2135418"/>
                  <a:gd name="connsiteX16" fmla="*/ 691565 w 2550867"/>
                  <a:gd name="connsiteY16" fmla="*/ 354686 h 2135418"/>
                  <a:gd name="connsiteX17" fmla="*/ 753680 w 2550867"/>
                  <a:gd name="connsiteY17" fmla="*/ 381858 h 2135418"/>
                  <a:gd name="connsiteX18" fmla="*/ 1130229 w 2550867"/>
                  <a:gd name="connsiteY18" fmla="*/ 176112 h 2135418"/>
                  <a:gd name="connsiteX19" fmla="*/ 53061 w 2550867"/>
                  <a:gd name="connsiteY19" fmla="*/ 1697715 h 2135418"/>
                  <a:gd name="connsiteX20" fmla="*/ 18119 w 2550867"/>
                  <a:gd name="connsiteY20" fmla="*/ 1971391 h 2135418"/>
                  <a:gd name="connsiteX21" fmla="*/ 297612 w 2550867"/>
                  <a:gd name="connsiteY21" fmla="*/ 2134424 h 2135418"/>
                  <a:gd name="connsiteX22" fmla="*/ 324784 w 2550867"/>
                  <a:gd name="connsiteY22" fmla="*/ 1988840 h 2135418"/>
                  <a:gd name="connsiteX23" fmla="*/ 887632 w 2550867"/>
                  <a:gd name="connsiteY23" fmla="*/ 1365831 h 2135418"/>
                  <a:gd name="connsiteX24" fmla="*/ 1588250 w 2550867"/>
                  <a:gd name="connsiteY24" fmla="*/ 750593 h 2135418"/>
                  <a:gd name="connsiteX25" fmla="*/ 1990018 w 2550867"/>
                  <a:gd name="connsiteY25" fmla="*/ 443928 h 2135418"/>
                  <a:gd name="connsiteX26" fmla="*/ 1427170 w 2550867"/>
                  <a:gd name="connsiteY26" fmla="*/ 1402682 h 2135418"/>
                  <a:gd name="connsiteX27" fmla="*/ 1471836 w 2550867"/>
                  <a:gd name="connsiteY27" fmla="*/ 1932542 h 2135418"/>
                  <a:gd name="connsiteX28" fmla="*/ 1848295 w 2550867"/>
                  <a:gd name="connsiteY28" fmla="*/ 2093666 h 2135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550867" h="2135418">
                    <a:moveTo>
                      <a:pt x="1848295" y="2093666"/>
                    </a:moveTo>
                    <a:cubicBezTo>
                      <a:pt x="1881284" y="2085896"/>
                      <a:pt x="1892961" y="2056815"/>
                      <a:pt x="1896824" y="2025735"/>
                    </a:cubicBezTo>
                    <a:cubicBezTo>
                      <a:pt x="1838617" y="2023782"/>
                      <a:pt x="1776502" y="1996610"/>
                      <a:pt x="1757056" y="1938402"/>
                    </a:cubicBezTo>
                    <a:cubicBezTo>
                      <a:pt x="1706574" y="1800587"/>
                      <a:pt x="1737653" y="1647277"/>
                      <a:pt x="1791998" y="1515279"/>
                    </a:cubicBezTo>
                    <a:cubicBezTo>
                      <a:pt x="1873514" y="1319257"/>
                      <a:pt x="1993836" y="1142637"/>
                      <a:pt x="2120019" y="971878"/>
                    </a:cubicBezTo>
                    <a:cubicBezTo>
                      <a:pt x="2236477" y="818523"/>
                      <a:pt x="2356799" y="667167"/>
                      <a:pt x="2486844" y="523536"/>
                    </a:cubicBezTo>
                    <a:cubicBezTo>
                      <a:pt x="2512063" y="496363"/>
                      <a:pt x="2531465" y="463375"/>
                      <a:pt x="2550868" y="430342"/>
                    </a:cubicBezTo>
                    <a:cubicBezTo>
                      <a:pt x="2537281" y="298388"/>
                      <a:pt x="2418914" y="193605"/>
                      <a:pt x="2294685" y="164480"/>
                    </a:cubicBezTo>
                    <a:cubicBezTo>
                      <a:pt x="2156869" y="160617"/>
                      <a:pt x="2046227" y="251813"/>
                      <a:pt x="1937582" y="321697"/>
                    </a:cubicBezTo>
                    <a:cubicBezTo>
                      <a:pt x="1549401" y="601190"/>
                      <a:pt x="1190345" y="919443"/>
                      <a:pt x="829380" y="1233877"/>
                    </a:cubicBezTo>
                    <a:cubicBezTo>
                      <a:pt x="813840" y="1243601"/>
                      <a:pt x="800254" y="1255233"/>
                      <a:pt x="784715" y="1264912"/>
                    </a:cubicBezTo>
                    <a:cubicBezTo>
                      <a:pt x="1005955" y="989327"/>
                      <a:pt x="1260229" y="740869"/>
                      <a:pt x="1471791" y="457514"/>
                    </a:cubicBezTo>
                    <a:cubicBezTo>
                      <a:pt x="1512505" y="399307"/>
                      <a:pt x="1557171" y="341099"/>
                      <a:pt x="1578526" y="273124"/>
                    </a:cubicBezTo>
                    <a:cubicBezTo>
                      <a:pt x="1594066" y="224596"/>
                      <a:pt x="1564941" y="178022"/>
                      <a:pt x="1535814" y="141170"/>
                    </a:cubicBezTo>
                    <a:cubicBezTo>
                      <a:pt x="1477607" y="73239"/>
                      <a:pt x="1398044" y="18895"/>
                      <a:pt x="1308758" y="1446"/>
                    </a:cubicBezTo>
                    <a:cubicBezTo>
                      <a:pt x="1192298" y="-12140"/>
                      <a:pt x="1097196" y="73239"/>
                      <a:pt x="998230" y="121812"/>
                    </a:cubicBezTo>
                    <a:cubicBezTo>
                      <a:pt x="891494" y="191652"/>
                      <a:pt x="761450" y="244088"/>
                      <a:pt x="691565" y="354686"/>
                    </a:cubicBezTo>
                    <a:cubicBezTo>
                      <a:pt x="710968" y="368272"/>
                      <a:pt x="728461" y="393490"/>
                      <a:pt x="753680" y="381858"/>
                    </a:cubicBezTo>
                    <a:cubicBezTo>
                      <a:pt x="885634" y="321697"/>
                      <a:pt x="1002093" y="240180"/>
                      <a:pt x="1130229" y="176112"/>
                    </a:cubicBezTo>
                    <a:cubicBezTo>
                      <a:pt x="757587" y="672983"/>
                      <a:pt x="394668" y="1179533"/>
                      <a:pt x="53061" y="1697715"/>
                    </a:cubicBezTo>
                    <a:cubicBezTo>
                      <a:pt x="8396" y="1779231"/>
                      <a:pt x="-20686" y="1882104"/>
                      <a:pt x="18119" y="1971391"/>
                    </a:cubicBezTo>
                    <a:cubicBezTo>
                      <a:pt x="58878" y="2082034"/>
                      <a:pt x="183107" y="2144148"/>
                      <a:pt x="297612" y="2134424"/>
                    </a:cubicBezTo>
                    <a:cubicBezTo>
                      <a:pt x="287888" y="2083943"/>
                      <a:pt x="291796" y="2031552"/>
                      <a:pt x="324784" y="1988840"/>
                    </a:cubicBezTo>
                    <a:cubicBezTo>
                      <a:pt x="480048" y="1753968"/>
                      <a:pt x="685793" y="1559900"/>
                      <a:pt x="887632" y="1365831"/>
                    </a:cubicBezTo>
                    <a:cubicBezTo>
                      <a:pt x="1114689" y="1152360"/>
                      <a:pt x="1349560" y="948568"/>
                      <a:pt x="1588250" y="750593"/>
                    </a:cubicBezTo>
                    <a:cubicBezTo>
                      <a:pt x="1718295" y="643857"/>
                      <a:pt x="1846387" y="535168"/>
                      <a:pt x="1990018" y="443928"/>
                    </a:cubicBezTo>
                    <a:cubicBezTo>
                      <a:pt x="1776547" y="746730"/>
                      <a:pt x="1528089" y="1041718"/>
                      <a:pt x="1427170" y="1402682"/>
                    </a:cubicBezTo>
                    <a:cubicBezTo>
                      <a:pt x="1382549" y="1577393"/>
                      <a:pt x="1368963" y="1775324"/>
                      <a:pt x="1471836" y="1932542"/>
                    </a:cubicBezTo>
                    <a:cubicBezTo>
                      <a:pt x="1547447" y="2054817"/>
                      <a:pt x="1704664" y="2144104"/>
                      <a:pt x="1848295" y="2093666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12" name="图形 793">
              <a:extLst>
                <a:ext uri="{FF2B5EF4-FFF2-40B4-BE49-F238E27FC236}">
                  <a16:creationId xmlns:a16="http://schemas.microsoft.com/office/drawing/2014/main" id="{799388F7-13AC-5CE2-C428-43799487D2FC}"/>
                </a:ext>
              </a:extLst>
            </p:cNvPr>
            <p:cNvGrpSpPr/>
            <p:nvPr/>
          </p:nvGrpSpPr>
          <p:grpSpPr>
            <a:xfrm>
              <a:off x="10621469" y="4185463"/>
              <a:ext cx="1575014" cy="754785"/>
              <a:chOff x="10621469" y="4185463"/>
              <a:chExt cx="1575014" cy="754785"/>
            </a:xfrm>
          </p:grpSpPr>
          <p:sp>
            <p:nvSpPr>
              <p:cNvPr id="813" name="任意多边形: 形状 812">
                <a:extLst>
                  <a:ext uri="{FF2B5EF4-FFF2-40B4-BE49-F238E27FC236}">
                    <a16:creationId xmlns:a16="http://schemas.microsoft.com/office/drawing/2014/main" id="{9B27C833-5FE6-BA16-BD54-C270D76DB91C}"/>
                  </a:ext>
                </a:extLst>
              </p:cNvPr>
              <p:cNvSpPr/>
              <p:nvPr/>
            </p:nvSpPr>
            <p:spPr>
              <a:xfrm>
                <a:off x="10621469" y="4617031"/>
                <a:ext cx="165297" cy="157306"/>
              </a:xfrm>
              <a:custGeom>
                <a:avLst/>
                <a:gdLst>
                  <a:gd name="connsiteX0" fmla="*/ 143321 w 165297"/>
                  <a:gd name="connsiteY0" fmla="*/ 0 h 157306"/>
                  <a:gd name="connsiteX1" fmla="*/ 8391 w 165297"/>
                  <a:gd name="connsiteY1" fmla="*/ 99321 h 157306"/>
                  <a:gd name="connsiteX2" fmla="*/ 0 w 165297"/>
                  <a:gd name="connsiteY2" fmla="*/ 157306 h 157306"/>
                  <a:gd name="connsiteX3" fmla="*/ 165298 w 165297"/>
                  <a:gd name="connsiteY3" fmla="*/ 12964 h 157306"/>
                  <a:gd name="connsiteX4" fmla="*/ 143321 w 165297"/>
                  <a:gd name="connsiteY4" fmla="*/ 0 h 157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297" h="157306">
                    <a:moveTo>
                      <a:pt x="143321" y="0"/>
                    </a:moveTo>
                    <a:cubicBezTo>
                      <a:pt x="143321" y="0"/>
                      <a:pt x="46752" y="46930"/>
                      <a:pt x="8391" y="99321"/>
                    </a:cubicBezTo>
                    <a:cubicBezTo>
                      <a:pt x="8391" y="99321"/>
                      <a:pt x="18247" y="128225"/>
                      <a:pt x="0" y="157306"/>
                    </a:cubicBezTo>
                    <a:cubicBezTo>
                      <a:pt x="0" y="157306"/>
                      <a:pt x="84979" y="35164"/>
                      <a:pt x="165298" y="12964"/>
                    </a:cubicBezTo>
                    <a:lnTo>
                      <a:pt x="143321" y="0"/>
                    </a:lnTo>
                    <a:close/>
                  </a:path>
                </a:pathLst>
              </a:custGeom>
              <a:gradFill>
                <a:gsLst>
                  <a:gs pos="11040">
                    <a:srgbClr val="7DBA14"/>
                  </a:gs>
                  <a:gs pos="63190">
                    <a:srgbClr val="669904"/>
                  </a:gs>
                  <a:gs pos="89570">
                    <a:srgbClr val="5B8400"/>
                  </a:gs>
                </a:gsLst>
                <a:lin ang="6498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14" name="图形 793">
                <a:extLst>
                  <a:ext uri="{FF2B5EF4-FFF2-40B4-BE49-F238E27FC236}">
                    <a16:creationId xmlns:a16="http://schemas.microsoft.com/office/drawing/2014/main" id="{8AE13903-8E9E-A2A9-54EE-C57F738D3FCA}"/>
                  </a:ext>
                </a:extLst>
              </p:cNvPr>
              <p:cNvGrpSpPr/>
              <p:nvPr/>
            </p:nvGrpSpPr>
            <p:grpSpPr>
              <a:xfrm>
                <a:off x="10753512" y="4185463"/>
                <a:ext cx="1442971" cy="754785"/>
                <a:chOff x="10753512" y="4185463"/>
                <a:chExt cx="1442971" cy="754785"/>
              </a:xfrm>
              <a:solidFill>
                <a:srgbClr val="5B8400"/>
              </a:solidFill>
            </p:grpSpPr>
            <p:pic>
              <p:nvPicPr>
                <p:cNvPr id="815" name="图片 814">
                  <a:extLst>
                    <a:ext uri="{FF2B5EF4-FFF2-40B4-BE49-F238E27FC236}">
                      <a16:creationId xmlns:a16="http://schemas.microsoft.com/office/drawing/2014/main" id="{7101701A-7EE9-3C68-819D-A3E6181CD3B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753512" y="4185463"/>
                  <a:ext cx="1442971" cy="439551"/>
                </a:xfrm>
                <a:custGeom>
                  <a:avLst/>
                  <a:gdLst>
                    <a:gd name="connsiteX0" fmla="*/ 2422 w 1442971"/>
                    <a:gd name="connsiteY0" fmla="*/ 866 h 439551"/>
                    <a:gd name="connsiteX1" fmla="*/ 1445394 w 1442971"/>
                    <a:gd name="connsiteY1" fmla="*/ 866 h 439551"/>
                    <a:gd name="connsiteX2" fmla="*/ 1445394 w 1442971"/>
                    <a:gd name="connsiteY2" fmla="*/ 440418 h 439551"/>
                    <a:gd name="connsiteX3" fmla="*/ 2422 w 1442971"/>
                    <a:gd name="connsiteY3" fmla="*/ 440418 h 439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2971" h="439551">
                      <a:moveTo>
                        <a:pt x="2422" y="866"/>
                      </a:moveTo>
                      <a:lnTo>
                        <a:pt x="1445394" y="866"/>
                      </a:lnTo>
                      <a:lnTo>
                        <a:pt x="1445394" y="440418"/>
                      </a:lnTo>
                      <a:lnTo>
                        <a:pt x="2422" y="440418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816" name="图片 815">
                  <a:extLst>
                    <a:ext uri="{FF2B5EF4-FFF2-40B4-BE49-F238E27FC236}">
                      <a16:creationId xmlns:a16="http://schemas.microsoft.com/office/drawing/2014/main" id="{7B6276B7-8464-2212-F4DB-3D200A2BE83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753512" y="4434098"/>
                  <a:ext cx="1442971" cy="506150"/>
                </a:xfrm>
                <a:custGeom>
                  <a:avLst/>
                  <a:gdLst>
                    <a:gd name="connsiteX0" fmla="*/ 2422 w 1442971"/>
                    <a:gd name="connsiteY0" fmla="*/ 922 h 506150"/>
                    <a:gd name="connsiteX1" fmla="*/ 1445394 w 1442971"/>
                    <a:gd name="connsiteY1" fmla="*/ 922 h 506150"/>
                    <a:gd name="connsiteX2" fmla="*/ 1445394 w 1442971"/>
                    <a:gd name="connsiteY2" fmla="*/ 507072 h 506150"/>
                    <a:gd name="connsiteX3" fmla="*/ 2422 w 1442971"/>
                    <a:gd name="connsiteY3" fmla="*/ 507072 h 506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2971" h="506150">
                      <a:moveTo>
                        <a:pt x="2422" y="922"/>
                      </a:moveTo>
                      <a:lnTo>
                        <a:pt x="1445394" y="922"/>
                      </a:lnTo>
                      <a:lnTo>
                        <a:pt x="1445394" y="507072"/>
                      </a:lnTo>
                      <a:lnTo>
                        <a:pt x="2422" y="507072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817" name="图形 793">
                  <a:extLst>
                    <a:ext uri="{FF2B5EF4-FFF2-40B4-BE49-F238E27FC236}">
                      <a16:creationId xmlns:a16="http://schemas.microsoft.com/office/drawing/2014/main" id="{EAC8874E-CFC9-B6EB-D016-2C930C362861}"/>
                    </a:ext>
                  </a:extLst>
                </p:cNvPr>
                <p:cNvGrpSpPr/>
                <p:nvPr/>
              </p:nvGrpSpPr>
              <p:grpSpPr>
                <a:xfrm>
                  <a:off x="10756842" y="4239550"/>
                  <a:ext cx="1436222" cy="598056"/>
                  <a:chOff x="10756842" y="4239550"/>
                  <a:chExt cx="1436222" cy="598056"/>
                </a:xfrm>
                <a:solidFill>
                  <a:srgbClr val="5B8400"/>
                </a:solidFill>
              </p:grpSpPr>
              <p:sp>
                <p:nvSpPr>
                  <p:cNvPr id="818" name="任意多边形: 形状 817">
                    <a:extLst>
                      <a:ext uri="{FF2B5EF4-FFF2-40B4-BE49-F238E27FC236}">
                        <a16:creationId xmlns:a16="http://schemas.microsoft.com/office/drawing/2014/main" id="{549BAE17-F27F-8ABB-4AD4-CAA30198D175}"/>
                      </a:ext>
                    </a:extLst>
                  </p:cNvPr>
                  <p:cNvSpPr/>
                  <p:nvPr/>
                </p:nvSpPr>
                <p:spPr>
                  <a:xfrm>
                    <a:off x="12185206" y="4546304"/>
                    <a:ext cx="7858" cy="2708"/>
                  </a:xfrm>
                  <a:custGeom>
                    <a:avLst/>
                    <a:gdLst>
                      <a:gd name="connsiteX0" fmla="*/ 0 w 7858"/>
                      <a:gd name="connsiteY0" fmla="*/ 0 h 2708"/>
                      <a:gd name="connsiteX1" fmla="*/ 7859 w 7858"/>
                      <a:gd name="connsiteY1" fmla="*/ 2708 h 2708"/>
                      <a:gd name="connsiteX2" fmla="*/ 0 w 7858"/>
                      <a:gd name="connsiteY2" fmla="*/ 0 h 2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858" h="2708">
                        <a:moveTo>
                          <a:pt x="0" y="0"/>
                        </a:moveTo>
                        <a:cubicBezTo>
                          <a:pt x="2620" y="932"/>
                          <a:pt x="5239" y="1776"/>
                          <a:pt x="7859" y="2708"/>
                        </a:cubicBezTo>
                        <a:cubicBezTo>
                          <a:pt x="7814" y="2708"/>
                          <a:pt x="5150" y="1776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9" name="任意多边形: 形状 818">
                    <a:extLst>
                      <a:ext uri="{FF2B5EF4-FFF2-40B4-BE49-F238E27FC236}">
                        <a16:creationId xmlns:a16="http://schemas.microsoft.com/office/drawing/2014/main" id="{E5C620BE-0287-13C1-372F-D07B0D424C3C}"/>
                      </a:ext>
                    </a:extLst>
                  </p:cNvPr>
                  <p:cNvSpPr/>
                  <p:nvPr/>
                </p:nvSpPr>
                <p:spPr>
                  <a:xfrm>
                    <a:off x="10756842" y="4239550"/>
                    <a:ext cx="1428364" cy="598056"/>
                  </a:xfrm>
                  <a:custGeom>
                    <a:avLst/>
                    <a:gdLst>
                      <a:gd name="connsiteX0" fmla="*/ 1086402 w 1428364"/>
                      <a:gd name="connsiteY0" fmla="*/ 227235 h 598056"/>
                      <a:gd name="connsiteX1" fmla="*/ 1428364 w 1428364"/>
                      <a:gd name="connsiteY1" fmla="*/ 306754 h 598056"/>
                      <a:gd name="connsiteX2" fmla="*/ 1078410 w 1428364"/>
                      <a:gd name="connsiteY2" fmla="*/ 215647 h 598056"/>
                      <a:gd name="connsiteX3" fmla="*/ 1142789 w 1428364"/>
                      <a:gd name="connsiteY3" fmla="*/ 157306 h 598056"/>
                      <a:gd name="connsiteX4" fmla="*/ 1074859 w 1428364"/>
                      <a:gd name="connsiteY4" fmla="*/ 215025 h 598056"/>
                      <a:gd name="connsiteX5" fmla="*/ 830708 w 1428364"/>
                      <a:gd name="connsiteY5" fmla="*/ 189229 h 598056"/>
                      <a:gd name="connsiteX6" fmla="*/ 979800 w 1428364"/>
                      <a:gd name="connsiteY6" fmla="*/ 55676 h 598056"/>
                      <a:gd name="connsiteX7" fmla="*/ 819874 w 1428364"/>
                      <a:gd name="connsiteY7" fmla="*/ 188830 h 598056"/>
                      <a:gd name="connsiteX8" fmla="*/ 608624 w 1428364"/>
                      <a:gd name="connsiteY8" fmla="*/ 194335 h 598056"/>
                      <a:gd name="connsiteX9" fmla="*/ 806022 w 1428364"/>
                      <a:gd name="connsiteY9" fmla="*/ 13675 h 598056"/>
                      <a:gd name="connsiteX10" fmla="*/ 590953 w 1428364"/>
                      <a:gd name="connsiteY10" fmla="*/ 195978 h 598056"/>
                      <a:gd name="connsiteX11" fmla="*/ 366026 w 1428364"/>
                      <a:gd name="connsiteY11" fmla="*/ 234205 h 598056"/>
                      <a:gd name="connsiteX12" fmla="*/ 562359 w 1428364"/>
                      <a:gd name="connsiteY12" fmla="*/ 0 h 598056"/>
                      <a:gd name="connsiteX13" fmla="*/ 344404 w 1428364"/>
                      <a:gd name="connsiteY13" fmla="*/ 239578 h 598056"/>
                      <a:gd name="connsiteX14" fmla="*/ 344493 w 1428364"/>
                      <a:gd name="connsiteY14" fmla="*/ 239622 h 598056"/>
                      <a:gd name="connsiteX15" fmla="*/ 177908 w 1428364"/>
                      <a:gd name="connsiteY15" fmla="*/ 293922 h 598056"/>
                      <a:gd name="connsiteX16" fmla="*/ 273676 w 1428364"/>
                      <a:gd name="connsiteY16" fmla="*/ 96524 h 598056"/>
                      <a:gd name="connsiteX17" fmla="*/ 164766 w 1428364"/>
                      <a:gd name="connsiteY17" fmla="*/ 299250 h 598056"/>
                      <a:gd name="connsiteX18" fmla="*/ 60205 w 1428364"/>
                      <a:gd name="connsiteY18" fmla="*/ 348000 h 598056"/>
                      <a:gd name="connsiteX19" fmla="*/ 59318 w 1428364"/>
                      <a:gd name="connsiteY19" fmla="*/ 347690 h 598056"/>
                      <a:gd name="connsiteX20" fmla="*/ 58074 w 1428364"/>
                      <a:gd name="connsiteY20" fmla="*/ 349110 h 598056"/>
                      <a:gd name="connsiteX21" fmla="*/ 0 w 1428364"/>
                      <a:gd name="connsiteY21" fmla="*/ 383564 h 598056"/>
                      <a:gd name="connsiteX22" fmla="*/ 6171 w 1428364"/>
                      <a:gd name="connsiteY22" fmla="*/ 395774 h 598056"/>
                      <a:gd name="connsiteX23" fmla="*/ 62913 w 1428364"/>
                      <a:gd name="connsiteY23" fmla="*/ 363762 h 598056"/>
                      <a:gd name="connsiteX24" fmla="*/ 358834 w 1428364"/>
                      <a:gd name="connsiteY24" fmla="*/ 598056 h 598056"/>
                      <a:gd name="connsiteX25" fmla="*/ 79785 w 1428364"/>
                      <a:gd name="connsiteY25" fmla="*/ 354927 h 598056"/>
                      <a:gd name="connsiteX26" fmla="*/ 291214 w 1428364"/>
                      <a:gd name="connsiteY26" fmla="*/ 269858 h 598056"/>
                      <a:gd name="connsiteX27" fmla="*/ 647606 w 1428364"/>
                      <a:gd name="connsiteY27" fmla="*/ 533544 h 598056"/>
                      <a:gd name="connsiteX28" fmla="*/ 314701 w 1428364"/>
                      <a:gd name="connsiteY28" fmla="*/ 262887 h 598056"/>
                      <a:gd name="connsiteX29" fmla="*/ 569463 w 1428364"/>
                      <a:gd name="connsiteY29" fmla="*/ 213427 h 598056"/>
                      <a:gd name="connsiteX30" fmla="*/ 855215 w 1428364"/>
                      <a:gd name="connsiteY30" fmla="*/ 428629 h 598056"/>
                      <a:gd name="connsiteX31" fmla="*/ 594637 w 1428364"/>
                      <a:gd name="connsiteY31" fmla="*/ 210807 h 598056"/>
                      <a:gd name="connsiteX32" fmla="*/ 853795 w 1428364"/>
                      <a:gd name="connsiteY32" fmla="*/ 204591 h 598056"/>
                      <a:gd name="connsiteX33" fmla="*/ 1041204 w 1428364"/>
                      <a:gd name="connsiteY33" fmla="*/ 343205 h 598056"/>
                      <a:gd name="connsiteX34" fmla="*/ 878348 w 1428364"/>
                      <a:gd name="connsiteY34" fmla="*/ 205790 h 598056"/>
                      <a:gd name="connsiteX35" fmla="*/ 1059496 w 1428364"/>
                      <a:gd name="connsiteY35" fmla="*/ 223328 h 598056"/>
                      <a:gd name="connsiteX36" fmla="*/ 1059275 w 1428364"/>
                      <a:gd name="connsiteY36" fmla="*/ 223549 h 598056"/>
                      <a:gd name="connsiteX37" fmla="*/ 1210897 w 1428364"/>
                      <a:gd name="connsiteY37" fmla="*/ 334281 h 598056"/>
                      <a:gd name="connsiteX38" fmla="*/ 1086402 w 1428364"/>
                      <a:gd name="connsiteY38" fmla="*/ 227235 h 5980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1428364" h="598056">
                        <a:moveTo>
                          <a:pt x="1086402" y="227235"/>
                        </a:moveTo>
                        <a:cubicBezTo>
                          <a:pt x="1266841" y="254407"/>
                          <a:pt x="1396175" y="295831"/>
                          <a:pt x="1428364" y="306754"/>
                        </a:cubicBezTo>
                        <a:cubicBezTo>
                          <a:pt x="1304934" y="263864"/>
                          <a:pt x="1188121" y="234472"/>
                          <a:pt x="1078410" y="215647"/>
                        </a:cubicBezTo>
                        <a:cubicBezTo>
                          <a:pt x="1129248" y="187942"/>
                          <a:pt x="1142789" y="157306"/>
                          <a:pt x="1142789" y="157306"/>
                        </a:cubicBezTo>
                        <a:cubicBezTo>
                          <a:pt x="1120500" y="191715"/>
                          <a:pt x="1086091" y="209830"/>
                          <a:pt x="1074859" y="215025"/>
                        </a:cubicBezTo>
                        <a:cubicBezTo>
                          <a:pt x="988991" y="200462"/>
                          <a:pt x="907518" y="192337"/>
                          <a:pt x="830708" y="189229"/>
                        </a:cubicBezTo>
                        <a:cubicBezTo>
                          <a:pt x="948542" y="126271"/>
                          <a:pt x="979800" y="55676"/>
                          <a:pt x="979800" y="55676"/>
                        </a:cubicBezTo>
                        <a:cubicBezTo>
                          <a:pt x="923102" y="143054"/>
                          <a:pt x="831596" y="183857"/>
                          <a:pt x="819874" y="188830"/>
                        </a:cubicBezTo>
                        <a:cubicBezTo>
                          <a:pt x="744795" y="186299"/>
                          <a:pt x="674333" y="188563"/>
                          <a:pt x="608624" y="194335"/>
                        </a:cubicBezTo>
                        <a:cubicBezTo>
                          <a:pt x="764331" y="107934"/>
                          <a:pt x="806022" y="13675"/>
                          <a:pt x="806022" y="13675"/>
                        </a:cubicBezTo>
                        <a:cubicBezTo>
                          <a:pt x="734939" y="123252"/>
                          <a:pt x="624651" y="180394"/>
                          <a:pt x="590953" y="195978"/>
                        </a:cubicBezTo>
                        <a:cubicBezTo>
                          <a:pt x="507881" y="204147"/>
                          <a:pt x="432758" y="217822"/>
                          <a:pt x="366026" y="234205"/>
                        </a:cubicBezTo>
                        <a:cubicBezTo>
                          <a:pt x="531546" y="111353"/>
                          <a:pt x="562359" y="0"/>
                          <a:pt x="562359" y="0"/>
                        </a:cubicBezTo>
                        <a:cubicBezTo>
                          <a:pt x="491055" y="154109"/>
                          <a:pt x="344404" y="239578"/>
                          <a:pt x="344404" y="239578"/>
                        </a:cubicBezTo>
                        <a:lnTo>
                          <a:pt x="344493" y="239622"/>
                        </a:lnTo>
                        <a:cubicBezTo>
                          <a:pt x="280513" y="256316"/>
                          <a:pt x="224792" y="275363"/>
                          <a:pt x="177908" y="293922"/>
                        </a:cubicBezTo>
                        <a:cubicBezTo>
                          <a:pt x="276251" y="181148"/>
                          <a:pt x="273676" y="96524"/>
                          <a:pt x="273676" y="96524"/>
                        </a:cubicBezTo>
                        <a:cubicBezTo>
                          <a:pt x="257737" y="197976"/>
                          <a:pt x="190916" y="273188"/>
                          <a:pt x="164766" y="299250"/>
                        </a:cubicBezTo>
                        <a:cubicBezTo>
                          <a:pt x="121698" y="316877"/>
                          <a:pt x="86667" y="333926"/>
                          <a:pt x="60205" y="348000"/>
                        </a:cubicBezTo>
                        <a:cubicBezTo>
                          <a:pt x="59939" y="347911"/>
                          <a:pt x="59628" y="347823"/>
                          <a:pt x="59318" y="347690"/>
                        </a:cubicBezTo>
                        <a:lnTo>
                          <a:pt x="58074" y="349110"/>
                        </a:lnTo>
                        <a:cubicBezTo>
                          <a:pt x="19846" y="369578"/>
                          <a:pt x="0" y="383564"/>
                          <a:pt x="0" y="383564"/>
                        </a:cubicBezTo>
                        <a:lnTo>
                          <a:pt x="6171" y="395774"/>
                        </a:lnTo>
                        <a:cubicBezTo>
                          <a:pt x="24952" y="384496"/>
                          <a:pt x="43866" y="373841"/>
                          <a:pt x="62913" y="363762"/>
                        </a:cubicBezTo>
                        <a:cubicBezTo>
                          <a:pt x="112374" y="377082"/>
                          <a:pt x="276740" y="432670"/>
                          <a:pt x="358834" y="598056"/>
                        </a:cubicBezTo>
                        <a:cubicBezTo>
                          <a:pt x="358834" y="598056"/>
                          <a:pt x="319185" y="443281"/>
                          <a:pt x="79785" y="354927"/>
                        </a:cubicBezTo>
                        <a:cubicBezTo>
                          <a:pt x="149048" y="319585"/>
                          <a:pt x="219953" y="291613"/>
                          <a:pt x="291214" y="269858"/>
                        </a:cubicBezTo>
                        <a:cubicBezTo>
                          <a:pt x="332727" y="281313"/>
                          <a:pt x="537674" y="346091"/>
                          <a:pt x="647606" y="533544"/>
                        </a:cubicBezTo>
                        <a:cubicBezTo>
                          <a:pt x="647606" y="533544"/>
                          <a:pt x="591841" y="369134"/>
                          <a:pt x="314701" y="262887"/>
                        </a:cubicBezTo>
                        <a:cubicBezTo>
                          <a:pt x="399992" y="238468"/>
                          <a:pt x="485593" y="222662"/>
                          <a:pt x="569463" y="213427"/>
                        </a:cubicBezTo>
                        <a:cubicBezTo>
                          <a:pt x="617015" y="227856"/>
                          <a:pt x="770369" y="283932"/>
                          <a:pt x="855215" y="428629"/>
                        </a:cubicBezTo>
                        <a:cubicBezTo>
                          <a:pt x="855215" y="428629"/>
                          <a:pt x="811083" y="298584"/>
                          <a:pt x="594637" y="210807"/>
                        </a:cubicBezTo>
                        <a:cubicBezTo>
                          <a:pt x="684191" y="202327"/>
                          <a:pt x="771435" y="201084"/>
                          <a:pt x="853795" y="204591"/>
                        </a:cubicBezTo>
                        <a:cubicBezTo>
                          <a:pt x="875239" y="210496"/>
                          <a:pt x="983307" y="244462"/>
                          <a:pt x="1041204" y="343205"/>
                        </a:cubicBezTo>
                        <a:cubicBezTo>
                          <a:pt x="1041204" y="343205"/>
                          <a:pt x="1013543" y="261644"/>
                          <a:pt x="878348" y="205790"/>
                        </a:cubicBezTo>
                        <a:cubicBezTo>
                          <a:pt x="942371" y="209298"/>
                          <a:pt x="1003198" y="215558"/>
                          <a:pt x="1059496" y="223328"/>
                        </a:cubicBezTo>
                        <a:lnTo>
                          <a:pt x="1059275" y="223549"/>
                        </a:lnTo>
                        <a:cubicBezTo>
                          <a:pt x="1059275" y="223549"/>
                          <a:pt x="1159749" y="247037"/>
                          <a:pt x="1210897" y="334281"/>
                        </a:cubicBezTo>
                        <a:cubicBezTo>
                          <a:pt x="1211031" y="334370"/>
                          <a:pt x="1189674" y="271456"/>
                          <a:pt x="1086402" y="227235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820" name="图形 793">
              <a:extLst>
                <a:ext uri="{FF2B5EF4-FFF2-40B4-BE49-F238E27FC236}">
                  <a16:creationId xmlns:a16="http://schemas.microsoft.com/office/drawing/2014/main" id="{B167F810-14CE-2D8D-0407-530ECD10CBB5}"/>
                </a:ext>
              </a:extLst>
            </p:cNvPr>
            <p:cNvGrpSpPr/>
            <p:nvPr/>
          </p:nvGrpSpPr>
          <p:grpSpPr>
            <a:xfrm>
              <a:off x="572788" y="336058"/>
              <a:ext cx="852463" cy="1398572"/>
              <a:chOff x="572788" y="336058"/>
              <a:chExt cx="852463" cy="1398572"/>
            </a:xfrm>
          </p:grpSpPr>
          <p:grpSp>
            <p:nvGrpSpPr>
              <p:cNvPr id="821" name="图形 793">
                <a:extLst>
                  <a:ext uri="{FF2B5EF4-FFF2-40B4-BE49-F238E27FC236}">
                    <a16:creationId xmlns:a16="http://schemas.microsoft.com/office/drawing/2014/main" id="{C2463061-BF17-76AD-FC28-57D2996F5166}"/>
                  </a:ext>
                </a:extLst>
              </p:cNvPr>
              <p:cNvGrpSpPr/>
              <p:nvPr/>
            </p:nvGrpSpPr>
            <p:grpSpPr>
              <a:xfrm>
                <a:off x="572788" y="336058"/>
                <a:ext cx="852463" cy="1398572"/>
                <a:chOff x="572788" y="336058"/>
                <a:chExt cx="852463" cy="1398572"/>
              </a:xfrm>
              <a:solidFill>
                <a:srgbClr val="5B8400"/>
              </a:solidFill>
            </p:grpSpPr>
            <p:pic>
              <p:nvPicPr>
                <p:cNvPr id="822" name="图片 821">
                  <a:extLst>
                    <a:ext uri="{FF2B5EF4-FFF2-40B4-BE49-F238E27FC236}">
                      <a16:creationId xmlns:a16="http://schemas.microsoft.com/office/drawing/2014/main" id="{B50B3766-C2E2-A5DA-ED06-31209DB7FA3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72788" y="336058"/>
                  <a:ext cx="852463" cy="1394132"/>
                </a:xfrm>
                <a:custGeom>
                  <a:avLst/>
                  <a:gdLst>
                    <a:gd name="connsiteX0" fmla="*/ 129 w 852463"/>
                    <a:gd name="connsiteY0" fmla="*/ -1 h 1394132"/>
                    <a:gd name="connsiteX1" fmla="*/ 852592 w 852463"/>
                    <a:gd name="connsiteY1" fmla="*/ -1 h 1394132"/>
                    <a:gd name="connsiteX2" fmla="*/ 852592 w 852463"/>
                    <a:gd name="connsiteY2" fmla="*/ 1394132 h 1394132"/>
                    <a:gd name="connsiteX3" fmla="*/ 129 w 852463"/>
                    <a:gd name="connsiteY3" fmla="*/ 1394132 h 1394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2463" h="1394132">
                      <a:moveTo>
                        <a:pt x="129" y="-1"/>
                      </a:moveTo>
                      <a:lnTo>
                        <a:pt x="852592" y="-1"/>
                      </a:lnTo>
                      <a:lnTo>
                        <a:pt x="852592" y="1394132"/>
                      </a:lnTo>
                      <a:lnTo>
                        <a:pt x="129" y="1394132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823" name="图片 822">
                  <a:extLst>
                    <a:ext uri="{FF2B5EF4-FFF2-40B4-BE49-F238E27FC236}">
                      <a16:creationId xmlns:a16="http://schemas.microsoft.com/office/drawing/2014/main" id="{643DF625-8C25-26D7-3862-2305107C703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19305" y="336058"/>
                  <a:ext cx="705946" cy="1398572"/>
                </a:xfrm>
                <a:custGeom>
                  <a:avLst/>
                  <a:gdLst>
                    <a:gd name="connsiteX0" fmla="*/ 162 w 705946"/>
                    <a:gd name="connsiteY0" fmla="*/ -1 h 1398572"/>
                    <a:gd name="connsiteX1" fmla="*/ 706108 w 705946"/>
                    <a:gd name="connsiteY1" fmla="*/ -1 h 1398572"/>
                    <a:gd name="connsiteX2" fmla="*/ 706108 w 705946"/>
                    <a:gd name="connsiteY2" fmla="*/ 1398572 h 1398572"/>
                    <a:gd name="connsiteX3" fmla="*/ 162 w 705946"/>
                    <a:gd name="connsiteY3" fmla="*/ 1398572 h 13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05946" h="1398572">
                      <a:moveTo>
                        <a:pt x="162" y="-1"/>
                      </a:moveTo>
                      <a:lnTo>
                        <a:pt x="706108" y="-1"/>
                      </a:lnTo>
                      <a:lnTo>
                        <a:pt x="706108" y="1398572"/>
                      </a:lnTo>
                      <a:lnTo>
                        <a:pt x="162" y="1398572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824" name="图形 793">
                  <a:extLst>
                    <a:ext uri="{FF2B5EF4-FFF2-40B4-BE49-F238E27FC236}">
                      <a16:creationId xmlns:a16="http://schemas.microsoft.com/office/drawing/2014/main" id="{34E12A00-B744-2FD0-E6F9-706BDAADA402}"/>
                    </a:ext>
                  </a:extLst>
                </p:cNvPr>
                <p:cNvGrpSpPr/>
                <p:nvPr/>
              </p:nvGrpSpPr>
              <p:grpSpPr>
                <a:xfrm>
                  <a:off x="599477" y="338821"/>
                  <a:ext cx="822804" cy="1390980"/>
                  <a:chOff x="599477" y="338821"/>
                  <a:chExt cx="822804" cy="1390980"/>
                </a:xfrm>
                <a:solidFill>
                  <a:srgbClr val="5B8400"/>
                </a:solidFill>
              </p:grpSpPr>
              <p:sp>
                <p:nvSpPr>
                  <p:cNvPr id="825" name="任意多边形: 形状 824">
                    <a:extLst>
                      <a:ext uri="{FF2B5EF4-FFF2-40B4-BE49-F238E27FC236}">
                        <a16:creationId xmlns:a16="http://schemas.microsoft.com/office/drawing/2014/main" id="{2F158392-C792-2B7C-6935-4E6921F0B733}"/>
                      </a:ext>
                    </a:extLst>
                  </p:cNvPr>
                  <p:cNvSpPr/>
                  <p:nvPr/>
                </p:nvSpPr>
                <p:spPr>
                  <a:xfrm>
                    <a:off x="1415532" y="338821"/>
                    <a:ext cx="6748" cy="5949"/>
                  </a:xfrm>
                  <a:custGeom>
                    <a:avLst/>
                    <a:gdLst>
                      <a:gd name="connsiteX0" fmla="*/ 0 w 6748"/>
                      <a:gd name="connsiteY0" fmla="*/ 5949 h 5949"/>
                      <a:gd name="connsiteX1" fmla="*/ 6749 w 6748"/>
                      <a:gd name="connsiteY1" fmla="*/ 0 h 5949"/>
                      <a:gd name="connsiteX2" fmla="*/ 0 w 6748"/>
                      <a:gd name="connsiteY2" fmla="*/ 5949 h 59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748" h="5949">
                        <a:moveTo>
                          <a:pt x="0" y="5949"/>
                        </a:moveTo>
                        <a:cubicBezTo>
                          <a:pt x="2264" y="3952"/>
                          <a:pt x="4484" y="1998"/>
                          <a:pt x="6749" y="0"/>
                        </a:cubicBezTo>
                        <a:cubicBezTo>
                          <a:pt x="6749" y="0"/>
                          <a:pt x="4395" y="2042"/>
                          <a:pt x="0" y="5949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6" name="任意多边形: 形状 825">
                    <a:extLst>
                      <a:ext uri="{FF2B5EF4-FFF2-40B4-BE49-F238E27FC236}">
                        <a16:creationId xmlns:a16="http://schemas.microsoft.com/office/drawing/2014/main" id="{4ABBD20B-FEAD-8C33-98C2-BBD425EF1139}"/>
                      </a:ext>
                    </a:extLst>
                  </p:cNvPr>
                  <p:cNvSpPr/>
                  <p:nvPr/>
                </p:nvSpPr>
                <p:spPr>
                  <a:xfrm>
                    <a:off x="599477" y="344770"/>
                    <a:ext cx="816055" cy="1385030"/>
                  </a:xfrm>
                  <a:custGeom>
                    <a:avLst/>
                    <a:gdLst>
                      <a:gd name="connsiteX0" fmla="*/ 558141 w 816055"/>
                      <a:gd name="connsiteY0" fmla="*/ 279004 h 1385030"/>
                      <a:gd name="connsiteX1" fmla="*/ 816056 w 816055"/>
                      <a:gd name="connsiteY1" fmla="*/ 0 h 1385030"/>
                      <a:gd name="connsiteX2" fmla="*/ 542957 w 816055"/>
                      <a:gd name="connsiteY2" fmla="*/ 280292 h 1385030"/>
                      <a:gd name="connsiteX3" fmla="*/ 522578 w 816055"/>
                      <a:gd name="connsiteY3" fmla="*/ 188519 h 1385030"/>
                      <a:gd name="connsiteX4" fmla="*/ 540515 w 816055"/>
                      <a:gd name="connsiteY4" fmla="*/ 283311 h 1385030"/>
                      <a:gd name="connsiteX5" fmla="*/ 385518 w 816055"/>
                      <a:gd name="connsiteY5" fmla="*/ 499091 h 1385030"/>
                      <a:gd name="connsiteX6" fmla="*/ 339787 w 816055"/>
                      <a:gd name="connsiteY6" fmla="*/ 287351 h 1385030"/>
                      <a:gd name="connsiteX7" fmla="*/ 379346 w 816055"/>
                      <a:gd name="connsiteY7" fmla="*/ 509036 h 1385030"/>
                      <a:gd name="connsiteX8" fmla="*/ 271323 w 816055"/>
                      <a:gd name="connsiteY8" fmla="*/ 710652 h 1385030"/>
                      <a:gd name="connsiteX9" fmla="*/ 207166 w 816055"/>
                      <a:gd name="connsiteY9" fmla="*/ 428230 h 1385030"/>
                      <a:gd name="connsiteX10" fmla="*/ 263420 w 816055"/>
                      <a:gd name="connsiteY10" fmla="*/ 728101 h 1385030"/>
                      <a:gd name="connsiteX11" fmla="*/ 178928 w 816055"/>
                      <a:gd name="connsiteY11" fmla="*/ 960042 h 1385030"/>
                      <a:gd name="connsiteX12" fmla="*/ 63846 w 816055"/>
                      <a:gd name="connsiteY12" fmla="*/ 650003 h 1385030"/>
                      <a:gd name="connsiteX13" fmla="*/ 172402 w 816055"/>
                      <a:gd name="connsiteY13" fmla="*/ 983263 h 1385030"/>
                      <a:gd name="connsiteX14" fmla="*/ 172491 w 816055"/>
                      <a:gd name="connsiteY14" fmla="*/ 983219 h 1385030"/>
                      <a:gd name="connsiteX15" fmla="*/ 134352 w 816055"/>
                      <a:gd name="connsiteY15" fmla="*/ 1168985 h 1385030"/>
                      <a:gd name="connsiteX16" fmla="*/ 0 w 816055"/>
                      <a:gd name="connsiteY16" fmla="*/ 973184 h 1385030"/>
                      <a:gd name="connsiteX17" fmla="*/ 132309 w 816055"/>
                      <a:gd name="connsiteY17" fmla="*/ 1184213 h 1385030"/>
                      <a:gd name="connsiteX18" fmla="*/ 122186 w 816055"/>
                      <a:gd name="connsiteY18" fmla="*/ 1308664 h 1385030"/>
                      <a:gd name="connsiteX19" fmla="*/ 121432 w 816055"/>
                      <a:gd name="connsiteY19" fmla="*/ 1309330 h 1385030"/>
                      <a:gd name="connsiteX20" fmla="*/ 122142 w 816055"/>
                      <a:gd name="connsiteY20" fmla="*/ 1311284 h 1385030"/>
                      <a:gd name="connsiteX21" fmla="*/ 123385 w 816055"/>
                      <a:gd name="connsiteY21" fmla="*/ 1384320 h 1385030"/>
                      <a:gd name="connsiteX22" fmla="*/ 138214 w 816055"/>
                      <a:gd name="connsiteY22" fmla="*/ 1385031 h 1385030"/>
                      <a:gd name="connsiteX23" fmla="*/ 138481 w 816055"/>
                      <a:gd name="connsiteY23" fmla="*/ 1314525 h 1385030"/>
                      <a:gd name="connsiteX24" fmla="*/ 517339 w 816055"/>
                      <a:gd name="connsiteY24" fmla="*/ 1161703 h 1385030"/>
                      <a:gd name="connsiteX25" fmla="*/ 139280 w 816055"/>
                      <a:gd name="connsiteY25" fmla="*/ 1293879 h 1385030"/>
                      <a:gd name="connsiteX26" fmla="*/ 172491 w 816055"/>
                      <a:gd name="connsiteY26" fmla="*/ 1049462 h 1385030"/>
                      <a:gd name="connsiteX27" fmla="*/ 611376 w 816055"/>
                      <a:gd name="connsiteY27" fmla="*/ 855527 h 1385030"/>
                      <a:gd name="connsiteX28" fmla="*/ 178529 w 816055"/>
                      <a:gd name="connsiteY28" fmla="*/ 1023622 h 1385030"/>
                      <a:gd name="connsiteX29" fmla="*/ 268437 w 816055"/>
                      <a:gd name="connsiteY29" fmla="*/ 757538 h 1385030"/>
                      <a:gd name="connsiteX30" fmla="*/ 623897 w 816055"/>
                      <a:gd name="connsiteY30" fmla="*/ 604050 h 1385030"/>
                      <a:gd name="connsiteX31" fmla="*/ 279537 w 816055"/>
                      <a:gd name="connsiteY31" fmla="*/ 732497 h 1385030"/>
                      <a:gd name="connsiteX32" fmla="*/ 412468 w 816055"/>
                      <a:gd name="connsiteY32" fmla="*/ 485460 h 1385030"/>
                      <a:gd name="connsiteX33" fmla="*/ 643210 w 816055"/>
                      <a:gd name="connsiteY33" fmla="*/ 383431 h 1385030"/>
                      <a:gd name="connsiteX34" fmla="*/ 426764 w 816055"/>
                      <a:gd name="connsiteY34" fmla="*/ 462994 h 1385030"/>
                      <a:gd name="connsiteX35" fmla="*/ 540293 w 816055"/>
                      <a:gd name="connsiteY35" fmla="*/ 302047 h 1385030"/>
                      <a:gd name="connsiteX36" fmla="*/ 540382 w 816055"/>
                      <a:gd name="connsiteY36" fmla="*/ 302402 h 1385030"/>
                      <a:gd name="connsiteX37" fmla="*/ 725704 w 816055"/>
                      <a:gd name="connsiteY37" fmla="*/ 219110 h 1385030"/>
                      <a:gd name="connsiteX38" fmla="*/ 558141 w 816055"/>
                      <a:gd name="connsiteY38" fmla="*/ 279004 h 13850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816055" h="1385030">
                        <a:moveTo>
                          <a:pt x="558141" y="279004"/>
                        </a:moveTo>
                        <a:cubicBezTo>
                          <a:pt x="680328" y="123829"/>
                          <a:pt x="788528" y="24464"/>
                          <a:pt x="816056" y="0"/>
                        </a:cubicBezTo>
                        <a:cubicBezTo>
                          <a:pt x="709631" y="93105"/>
                          <a:pt x="619412" y="187231"/>
                          <a:pt x="542957" y="280292"/>
                        </a:cubicBezTo>
                        <a:cubicBezTo>
                          <a:pt x="544111" y="217645"/>
                          <a:pt x="522578" y="188519"/>
                          <a:pt x="522578" y="188519"/>
                        </a:cubicBezTo>
                        <a:cubicBezTo>
                          <a:pt x="542957" y="227901"/>
                          <a:pt x="541581" y="269991"/>
                          <a:pt x="540515" y="283311"/>
                        </a:cubicBezTo>
                        <a:cubicBezTo>
                          <a:pt x="480798" y="356259"/>
                          <a:pt x="429517" y="428496"/>
                          <a:pt x="385518" y="499091"/>
                        </a:cubicBezTo>
                        <a:cubicBezTo>
                          <a:pt x="389425" y="354527"/>
                          <a:pt x="339787" y="287351"/>
                          <a:pt x="339787" y="287351"/>
                        </a:cubicBezTo>
                        <a:cubicBezTo>
                          <a:pt x="391600" y="387471"/>
                          <a:pt x="380945" y="495361"/>
                          <a:pt x="379346" y="509036"/>
                        </a:cubicBezTo>
                        <a:cubicBezTo>
                          <a:pt x="336767" y="578254"/>
                          <a:pt x="301115" y="645785"/>
                          <a:pt x="271323" y="710652"/>
                        </a:cubicBezTo>
                        <a:cubicBezTo>
                          <a:pt x="273454" y="517960"/>
                          <a:pt x="207166" y="428230"/>
                          <a:pt x="207166" y="428230"/>
                        </a:cubicBezTo>
                        <a:cubicBezTo>
                          <a:pt x="272167" y="553790"/>
                          <a:pt x="266839" y="688098"/>
                          <a:pt x="263420" y="728101"/>
                        </a:cubicBezTo>
                        <a:cubicBezTo>
                          <a:pt x="226613" y="810595"/>
                          <a:pt x="199219" y="888560"/>
                          <a:pt x="178928" y="960042"/>
                        </a:cubicBezTo>
                        <a:cubicBezTo>
                          <a:pt x="152023" y="738579"/>
                          <a:pt x="63846" y="650003"/>
                          <a:pt x="63846" y="650003"/>
                        </a:cubicBezTo>
                        <a:cubicBezTo>
                          <a:pt x="170581" y="799584"/>
                          <a:pt x="172402" y="983263"/>
                          <a:pt x="172402" y="983263"/>
                        </a:cubicBezTo>
                        <a:lnTo>
                          <a:pt x="172491" y="983219"/>
                        </a:lnTo>
                        <a:cubicBezTo>
                          <a:pt x="153932" y="1052348"/>
                          <a:pt x="141944" y="1114951"/>
                          <a:pt x="134352" y="1168985"/>
                        </a:cubicBezTo>
                        <a:cubicBezTo>
                          <a:pt x="80940" y="1016118"/>
                          <a:pt x="0" y="973184"/>
                          <a:pt x="0" y="973184"/>
                        </a:cubicBezTo>
                        <a:cubicBezTo>
                          <a:pt x="86889" y="1042536"/>
                          <a:pt x="121787" y="1145631"/>
                          <a:pt x="132309" y="1184213"/>
                        </a:cubicBezTo>
                        <a:cubicBezTo>
                          <a:pt x="125827" y="1234162"/>
                          <a:pt x="123119" y="1276208"/>
                          <a:pt x="122186" y="1308664"/>
                        </a:cubicBezTo>
                        <a:cubicBezTo>
                          <a:pt x="121920" y="1308886"/>
                          <a:pt x="121698" y="1309108"/>
                          <a:pt x="121432" y="1309330"/>
                        </a:cubicBezTo>
                        <a:lnTo>
                          <a:pt x="122142" y="1311284"/>
                        </a:lnTo>
                        <a:cubicBezTo>
                          <a:pt x="120899" y="1358169"/>
                          <a:pt x="123385" y="1384320"/>
                          <a:pt x="123385" y="1384320"/>
                        </a:cubicBezTo>
                        <a:lnTo>
                          <a:pt x="138214" y="1385031"/>
                        </a:lnTo>
                        <a:cubicBezTo>
                          <a:pt x="137637" y="1361366"/>
                          <a:pt x="137770" y="1337834"/>
                          <a:pt x="138481" y="1314525"/>
                        </a:cubicBezTo>
                        <a:cubicBezTo>
                          <a:pt x="177508" y="1275143"/>
                          <a:pt x="317853" y="1150337"/>
                          <a:pt x="517339" y="1161703"/>
                        </a:cubicBezTo>
                        <a:cubicBezTo>
                          <a:pt x="517339" y="1161703"/>
                          <a:pt x="350575" y="1116061"/>
                          <a:pt x="139280" y="1293879"/>
                        </a:cubicBezTo>
                        <a:cubicBezTo>
                          <a:pt x="143098" y="1209787"/>
                          <a:pt x="154820" y="1128137"/>
                          <a:pt x="172491" y="1049462"/>
                        </a:cubicBezTo>
                        <a:cubicBezTo>
                          <a:pt x="205479" y="1016562"/>
                          <a:pt x="376194" y="858546"/>
                          <a:pt x="611376" y="855527"/>
                        </a:cubicBezTo>
                        <a:cubicBezTo>
                          <a:pt x="611376" y="855527"/>
                          <a:pt x="426898" y="819963"/>
                          <a:pt x="178529" y="1023622"/>
                        </a:cubicBezTo>
                        <a:cubicBezTo>
                          <a:pt x="201217" y="930339"/>
                          <a:pt x="232207" y="841363"/>
                          <a:pt x="268437" y="757538"/>
                        </a:cubicBezTo>
                        <a:cubicBezTo>
                          <a:pt x="307464" y="720553"/>
                          <a:pt x="442393" y="606359"/>
                          <a:pt x="623897" y="604050"/>
                        </a:cubicBezTo>
                        <a:cubicBezTo>
                          <a:pt x="623897" y="604050"/>
                          <a:pt x="477957" y="575901"/>
                          <a:pt x="279537" y="732497"/>
                        </a:cubicBezTo>
                        <a:cubicBezTo>
                          <a:pt x="319496" y="643699"/>
                          <a:pt x="365094" y="561027"/>
                          <a:pt x="412468" y="485460"/>
                        </a:cubicBezTo>
                        <a:cubicBezTo>
                          <a:pt x="429517" y="468455"/>
                          <a:pt x="519292" y="385029"/>
                          <a:pt x="643210" y="383431"/>
                        </a:cubicBezTo>
                        <a:cubicBezTo>
                          <a:pt x="643210" y="383431"/>
                          <a:pt x="551659" y="365760"/>
                          <a:pt x="426764" y="462994"/>
                        </a:cubicBezTo>
                        <a:cubicBezTo>
                          <a:pt x="464326" y="404609"/>
                          <a:pt x="502820" y="350797"/>
                          <a:pt x="540293" y="302047"/>
                        </a:cubicBezTo>
                        <a:lnTo>
                          <a:pt x="540382" y="302402"/>
                        </a:lnTo>
                        <a:cubicBezTo>
                          <a:pt x="540382" y="302402"/>
                          <a:pt x="616260" y="220486"/>
                          <a:pt x="725704" y="219110"/>
                        </a:cubicBezTo>
                        <a:cubicBezTo>
                          <a:pt x="725571" y="219154"/>
                          <a:pt x="655020" y="205524"/>
                          <a:pt x="558141" y="279004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27" name="图形 793">
                <a:extLst>
                  <a:ext uri="{FF2B5EF4-FFF2-40B4-BE49-F238E27FC236}">
                    <a16:creationId xmlns:a16="http://schemas.microsoft.com/office/drawing/2014/main" id="{E5BFA36A-DD11-E9A2-44D2-1B2AAEF8B17D}"/>
                  </a:ext>
                </a:extLst>
              </p:cNvPr>
              <p:cNvGrpSpPr/>
              <p:nvPr/>
            </p:nvGrpSpPr>
            <p:grpSpPr>
              <a:xfrm>
                <a:off x="1061466" y="1096730"/>
                <a:ext cx="165885" cy="172946"/>
                <a:chOff x="1061466" y="1096730"/>
                <a:chExt cx="165885" cy="172946"/>
              </a:xfrm>
            </p:grpSpPr>
            <p:grpSp>
              <p:nvGrpSpPr>
                <p:cNvPr id="828" name="图形 793">
                  <a:extLst>
                    <a:ext uri="{FF2B5EF4-FFF2-40B4-BE49-F238E27FC236}">
                      <a16:creationId xmlns:a16="http://schemas.microsoft.com/office/drawing/2014/main" id="{46C79B4E-B1FE-4953-2523-E71AB36362DC}"/>
                    </a:ext>
                  </a:extLst>
                </p:cNvPr>
                <p:cNvGrpSpPr/>
                <p:nvPr/>
              </p:nvGrpSpPr>
              <p:grpSpPr>
                <a:xfrm>
                  <a:off x="1061466" y="1096730"/>
                  <a:ext cx="165885" cy="172946"/>
                  <a:chOff x="1061466" y="1096730"/>
                  <a:chExt cx="165885" cy="172946"/>
                </a:xfrm>
              </p:grpSpPr>
              <p:grpSp>
                <p:nvGrpSpPr>
                  <p:cNvPr id="829" name="图形 793">
                    <a:extLst>
                      <a:ext uri="{FF2B5EF4-FFF2-40B4-BE49-F238E27FC236}">
                        <a16:creationId xmlns:a16="http://schemas.microsoft.com/office/drawing/2014/main" id="{8E557DDD-799B-5F97-88CD-64B614517E7C}"/>
                      </a:ext>
                    </a:extLst>
                  </p:cNvPr>
                  <p:cNvGrpSpPr/>
                  <p:nvPr/>
                </p:nvGrpSpPr>
                <p:grpSpPr>
                  <a:xfrm>
                    <a:off x="1061466" y="1102591"/>
                    <a:ext cx="164103" cy="167085"/>
                    <a:chOff x="1061466" y="1102591"/>
                    <a:chExt cx="164103" cy="167085"/>
                  </a:xfrm>
                  <a:solidFill>
                    <a:srgbClr val="4E8503"/>
                  </a:solidFill>
                </p:grpSpPr>
                <p:sp>
                  <p:nvSpPr>
                    <p:cNvPr id="830" name="任意多边形: 形状 829">
                      <a:extLst>
                        <a:ext uri="{FF2B5EF4-FFF2-40B4-BE49-F238E27FC236}">
                          <a16:creationId xmlns:a16="http://schemas.microsoft.com/office/drawing/2014/main" id="{6AA9124C-5C22-F5FF-59BE-1BB4C3C183F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1466" y="1102591"/>
                      <a:ext cx="164103" cy="167085"/>
                    </a:xfrm>
                    <a:custGeom>
                      <a:avLst/>
                      <a:gdLst>
                        <a:gd name="connsiteX0" fmla="*/ 157378 w 164103"/>
                        <a:gd name="connsiteY0" fmla="*/ 49222 h 167085"/>
                        <a:gd name="connsiteX1" fmla="*/ 114533 w 164103"/>
                        <a:gd name="connsiteY1" fmla="*/ 159687 h 167085"/>
                        <a:gd name="connsiteX2" fmla="*/ 6732 w 164103"/>
                        <a:gd name="connsiteY2" fmla="*/ 117863 h 167085"/>
                        <a:gd name="connsiteX3" fmla="*/ 49533 w 164103"/>
                        <a:gd name="connsiteY3" fmla="*/ 7398 h 167085"/>
                        <a:gd name="connsiteX4" fmla="*/ 157378 w 164103"/>
                        <a:gd name="connsiteY4" fmla="*/ 49222 h 1670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4103" h="167085">
                          <a:moveTo>
                            <a:pt x="157378" y="49222"/>
                          </a:moveTo>
                          <a:cubicBezTo>
                            <a:pt x="175316" y="91268"/>
                            <a:pt x="156135" y="140729"/>
                            <a:pt x="114533" y="159687"/>
                          </a:cubicBezTo>
                          <a:cubicBezTo>
                            <a:pt x="72931" y="178646"/>
                            <a:pt x="24669" y="159909"/>
                            <a:pt x="6732" y="117863"/>
                          </a:cubicBezTo>
                          <a:cubicBezTo>
                            <a:pt x="-11205" y="75817"/>
                            <a:pt x="7931" y="26357"/>
                            <a:pt x="49533" y="7398"/>
                          </a:cubicBezTo>
                          <a:cubicBezTo>
                            <a:pt x="91179" y="-11560"/>
                            <a:pt x="139441" y="7176"/>
                            <a:pt x="157378" y="49222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1" name="任意多边形: 形状 830">
                      <a:extLst>
                        <a:ext uri="{FF2B5EF4-FFF2-40B4-BE49-F238E27FC236}">
                          <a16:creationId xmlns:a16="http://schemas.microsoft.com/office/drawing/2014/main" id="{A9D03144-7521-4E19-6B25-0A90A85EF60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01344" y="1115200"/>
                      <a:ext cx="37427" cy="26861"/>
                    </a:xfrm>
                    <a:custGeom>
                      <a:avLst/>
                      <a:gdLst>
                        <a:gd name="connsiteX0" fmla="*/ 36872 w 37427"/>
                        <a:gd name="connsiteY0" fmla="*/ 5134 h 26861"/>
                        <a:gd name="connsiteX1" fmla="*/ 23241 w 37427"/>
                        <a:gd name="connsiteY1" fmla="*/ 24003 h 26861"/>
                        <a:gd name="connsiteX2" fmla="*/ 553 w 37427"/>
                        <a:gd name="connsiteY2" fmla="*/ 21695 h 26861"/>
                        <a:gd name="connsiteX3" fmla="*/ 14228 w 37427"/>
                        <a:gd name="connsiteY3" fmla="*/ 2825 h 26861"/>
                        <a:gd name="connsiteX4" fmla="*/ 36872 w 37427"/>
                        <a:gd name="connsiteY4" fmla="*/ 5134 h 268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7427" h="26861">
                          <a:moveTo>
                            <a:pt x="36872" y="5134"/>
                          </a:moveTo>
                          <a:cubicBezTo>
                            <a:pt x="39358" y="10995"/>
                            <a:pt x="33276" y="19430"/>
                            <a:pt x="23241" y="24003"/>
                          </a:cubicBezTo>
                          <a:cubicBezTo>
                            <a:pt x="13207" y="28577"/>
                            <a:pt x="3084" y="27555"/>
                            <a:pt x="553" y="21695"/>
                          </a:cubicBezTo>
                          <a:cubicBezTo>
                            <a:pt x="-1933" y="15834"/>
                            <a:pt x="4194" y="7398"/>
                            <a:pt x="14228" y="2825"/>
                          </a:cubicBezTo>
                          <a:cubicBezTo>
                            <a:pt x="24218" y="-1704"/>
                            <a:pt x="34386" y="-682"/>
                            <a:pt x="36872" y="5134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2" name="任意多边形: 形状 831">
                      <a:extLst>
                        <a:ext uri="{FF2B5EF4-FFF2-40B4-BE49-F238E27FC236}">
                          <a16:creationId xmlns:a16="http://schemas.microsoft.com/office/drawing/2014/main" id="{DA87D877-C83F-0A05-E148-7082E25CC1C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85814" y="1142672"/>
                      <a:ext cx="16049" cy="16061"/>
                    </a:xfrm>
                    <a:custGeom>
                      <a:avLst/>
                      <a:gdLst>
                        <a:gd name="connsiteX0" fmla="*/ 15417 w 16049"/>
                        <a:gd name="connsiteY0" fmla="*/ 4656 h 16061"/>
                        <a:gd name="connsiteX1" fmla="*/ 11155 w 16049"/>
                        <a:gd name="connsiteY1" fmla="*/ 15312 h 16061"/>
                        <a:gd name="connsiteX2" fmla="*/ 632 w 16049"/>
                        <a:gd name="connsiteY2" fmla="*/ 11405 h 16061"/>
                        <a:gd name="connsiteX3" fmla="*/ 4939 w 16049"/>
                        <a:gd name="connsiteY3" fmla="*/ 749 h 16061"/>
                        <a:gd name="connsiteX4" fmla="*/ 15417 w 16049"/>
                        <a:gd name="connsiteY4" fmla="*/ 4656 h 160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049" h="16061">
                          <a:moveTo>
                            <a:pt x="15417" y="4656"/>
                          </a:moveTo>
                          <a:cubicBezTo>
                            <a:pt x="17149" y="8652"/>
                            <a:pt x="15195" y="13447"/>
                            <a:pt x="11155" y="15312"/>
                          </a:cubicBezTo>
                          <a:cubicBezTo>
                            <a:pt x="7070" y="17177"/>
                            <a:pt x="2364" y="15445"/>
                            <a:pt x="632" y="11405"/>
                          </a:cubicBezTo>
                          <a:cubicBezTo>
                            <a:pt x="-1100" y="7365"/>
                            <a:pt x="854" y="2614"/>
                            <a:pt x="4939" y="749"/>
                          </a:cubicBezTo>
                          <a:cubicBezTo>
                            <a:pt x="9023" y="-1115"/>
                            <a:pt x="13685" y="616"/>
                            <a:pt x="15417" y="4656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3" name="任意多边形: 形状 832">
                      <a:extLst>
                        <a:ext uri="{FF2B5EF4-FFF2-40B4-BE49-F238E27FC236}">
                          <a16:creationId xmlns:a16="http://schemas.microsoft.com/office/drawing/2014/main" id="{A54B486D-7913-9EBE-F8BA-BAB69BE965F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53416" y="1162691"/>
                      <a:ext cx="62597" cy="82005"/>
                    </a:xfrm>
                    <a:custGeom>
                      <a:avLst/>
                      <a:gdLst>
                        <a:gd name="connsiteX0" fmla="*/ 59257 w 62597"/>
                        <a:gd name="connsiteY0" fmla="*/ 0 h 82005"/>
                        <a:gd name="connsiteX1" fmla="*/ 14103 w 62597"/>
                        <a:gd name="connsiteY1" fmla="*/ 82005 h 82005"/>
                        <a:gd name="connsiteX2" fmla="*/ 59257 w 62597"/>
                        <a:gd name="connsiteY2" fmla="*/ 0 h 820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62597" h="82005">
                          <a:moveTo>
                            <a:pt x="59257" y="0"/>
                          </a:moveTo>
                          <a:cubicBezTo>
                            <a:pt x="59257" y="0"/>
                            <a:pt x="80879" y="73347"/>
                            <a:pt x="14103" y="82005"/>
                          </a:cubicBezTo>
                          <a:cubicBezTo>
                            <a:pt x="14103" y="82005"/>
                            <a:pt x="-38421" y="55099"/>
                            <a:pt x="59257" y="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34" name="图形 793">
                    <a:extLst>
                      <a:ext uri="{FF2B5EF4-FFF2-40B4-BE49-F238E27FC236}">
                        <a16:creationId xmlns:a16="http://schemas.microsoft.com/office/drawing/2014/main" id="{303775AB-5F60-444F-9C33-8B5A6C91540F}"/>
                      </a:ext>
                    </a:extLst>
                  </p:cNvPr>
                  <p:cNvGrpSpPr/>
                  <p:nvPr/>
                </p:nvGrpSpPr>
                <p:grpSpPr>
                  <a:xfrm>
                    <a:off x="1063205" y="1096730"/>
                    <a:ext cx="164147" cy="167093"/>
                    <a:chOff x="1063205" y="1096730"/>
                    <a:chExt cx="164147" cy="167093"/>
                  </a:xfrm>
                </p:grpSpPr>
                <p:sp>
                  <p:nvSpPr>
                    <p:cNvPr id="835" name="任意多边形: 形状 834">
                      <a:extLst>
                        <a:ext uri="{FF2B5EF4-FFF2-40B4-BE49-F238E27FC236}">
                          <a16:creationId xmlns:a16="http://schemas.microsoft.com/office/drawing/2014/main" id="{77E6D621-5746-1B80-0358-5BB7191D5F0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3205" y="1096730"/>
                      <a:ext cx="164147" cy="167093"/>
                    </a:xfrm>
                    <a:custGeom>
                      <a:avLst/>
                      <a:gdLst>
                        <a:gd name="connsiteX0" fmla="*/ 157416 w 164147"/>
                        <a:gd name="connsiteY0" fmla="*/ 49222 h 167093"/>
                        <a:gd name="connsiteX1" fmla="*/ 114570 w 164147"/>
                        <a:gd name="connsiteY1" fmla="*/ 159687 h 167093"/>
                        <a:gd name="connsiteX2" fmla="*/ 6725 w 164147"/>
                        <a:gd name="connsiteY2" fmla="*/ 117908 h 167093"/>
                        <a:gd name="connsiteX3" fmla="*/ 49570 w 164147"/>
                        <a:gd name="connsiteY3" fmla="*/ 7398 h 167093"/>
                        <a:gd name="connsiteX4" fmla="*/ 157416 w 164147"/>
                        <a:gd name="connsiteY4" fmla="*/ 49222 h 1670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4147" h="167093">
                          <a:moveTo>
                            <a:pt x="157416" y="49222"/>
                          </a:moveTo>
                          <a:cubicBezTo>
                            <a:pt x="175353" y="91268"/>
                            <a:pt x="156217" y="140729"/>
                            <a:pt x="114570" y="159687"/>
                          </a:cubicBezTo>
                          <a:cubicBezTo>
                            <a:pt x="72968" y="178646"/>
                            <a:pt x="24707" y="159954"/>
                            <a:pt x="6725" y="117908"/>
                          </a:cubicBezTo>
                          <a:cubicBezTo>
                            <a:pt x="-11212" y="75862"/>
                            <a:pt x="7968" y="26401"/>
                            <a:pt x="49570" y="7398"/>
                          </a:cubicBezTo>
                          <a:cubicBezTo>
                            <a:pt x="91217" y="-11560"/>
                            <a:pt x="139478" y="7176"/>
                            <a:pt x="157416" y="49222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4E8503"/>
                        </a:gs>
                        <a:gs pos="36260">
                          <a:srgbClr val="8DDC02"/>
                        </a:gs>
                        <a:gs pos="96700">
                          <a:srgbClr val="FFFFFF"/>
                        </a:gs>
                      </a:gsLst>
                      <a:lin ang="3974678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6" name="任意多边形: 形状 835">
                      <a:extLst>
                        <a:ext uri="{FF2B5EF4-FFF2-40B4-BE49-F238E27FC236}">
                          <a16:creationId xmlns:a16="http://schemas.microsoft.com/office/drawing/2014/main" id="{BD0E0DE1-43BD-0C16-6882-54ABD851E0A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03075" y="1109320"/>
                      <a:ext cx="37469" cy="26879"/>
                    </a:xfrm>
                    <a:custGeom>
                      <a:avLst/>
                      <a:gdLst>
                        <a:gd name="connsiteX0" fmla="*/ 36916 w 37469"/>
                        <a:gd name="connsiteY0" fmla="*/ 5153 h 26879"/>
                        <a:gd name="connsiteX1" fmla="*/ 23241 w 37469"/>
                        <a:gd name="connsiteY1" fmla="*/ 24022 h 26879"/>
                        <a:gd name="connsiteX2" fmla="*/ 554 w 37469"/>
                        <a:gd name="connsiteY2" fmla="*/ 21714 h 26879"/>
                        <a:gd name="connsiteX3" fmla="*/ 14184 w 37469"/>
                        <a:gd name="connsiteY3" fmla="*/ 2844 h 26879"/>
                        <a:gd name="connsiteX4" fmla="*/ 36916 w 37469"/>
                        <a:gd name="connsiteY4" fmla="*/ 5153 h 268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7469" h="26879">
                          <a:moveTo>
                            <a:pt x="36916" y="5153"/>
                          </a:moveTo>
                          <a:cubicBezTo>
                            <a:pt x="39403" y="11013"/>
                            <a:pt x="33276" y="19449"/>
                            <a:pt x="23241" y="24022"/>
                          </a:cubicBezTo>
                          <a:cubicBezTo>
                            <a:pt x="13207" y="28595"/>
                            <a:pt x="3084" y="27574"/>
                            <a:pt x="554" y="21714"/>
                          </a:cubicBezTo>
                          <a:cubicBezTo>
                            <a:pt x="-1933" y="15897"/>
                            <a:pt x="4194" y="7417"/>
                            <a:pt x="14184" y="2844"/>
                          </a:cubicBezTo>
                          <a:cubicBezTo>
                            <a:pt x="24307" y="-1729"/>
                            <a:pt x="34430" y="-664"/>
                            <a:pt x="36916" y="515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7" name="任意多边形: 形状 836">
                      <a:extLst>
                        <a:ext uri="{FF2B5EF4-FFF2-40B4-BE49-F238E27FC236}">
                          <a16:creationId xmlns:a16="http://schemas.microsoft.com/office/drawing/2014/main" id="{FC3CDDAE-DAD4-7D00-CD5A-26BF2C81771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87590" y="1136811"/>
                      <a:ext cx="16048" cy="16061"/>
                    </a:xfrm>
                    <a:custGeom>
                      <a:avLst/>
                      <a:gdLst>
                        <a:gd name="connsiteX0" fmla="*/ 15417 w 16048"/>
                        <a:gd name="connsiteY0" fmla="*/ 4656 h 16061"/>
                        <a:gd name="connsiteX1" fmla="*/ 11110 w 16048"/>
                        <a:gd name="connsiteY1" fmla="*/ 15312 h 16061"/>
                        <a:gd name="connsiteX2" fmla="*/ 632 w 16048"/>
                        <a:gd name="connsiteY2" fmla="*/ 11405 h 16061"/>
                        <a:gd name="connsiteX3" fmla="*/ 4939 w 16048"/>
                        <a:gd name="connsiteY3" fmla="*/ 749 h 16061"/>
                        <a:gd name="connsiteX4" fmla="*/ 15417 w 16048"/>
                        <a:gd name="connsiteY4" fmla="*/ 4656 h 160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048" h="16061">
                          <a:moveTo>
                            <a:pt x="15417" y="4656"/>
                          </a:moveTo>
                          <a:cubicBezTo>
                            <a:pt x="17149" y="8652"/>
                            <a:pt x="15195" y="13447"/>
                            <a:pt x="11110" y="15312"/>
                          </a:cubicBezTo>
                          <a:cubicBezTo>
                            <a:pt x="7025" y="17177"/>
                            <a:pt x="2319" y="15446"/>
                            <a:pt x="632" y="11405"/>
                          </a:cubicBezTo>
                          <a:cubicBezTo>
                            <a:pt x="-1100" y="7365"/>
                            <a:pt x="854" y="2614"/>
                            <a:pt x="4939" y="749"/>
                          </a:cubicBezTo>
                          <a:cubicBezTo>
                            <a:pt x="9023" y="-1115"/>
                            <a:pt x="13730" y="616"/>
                            <a:pt x="15417" y="4656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8" name="任意多边形: 形状 837">
                      <a:extLst>
                        <a:ext uri="{FF2B5EF4-FFF2-40B4-BE49-F238E27FC236}">
                          <a16:creationId xmlns:a16="http://schemas.microsoft.com/office/drawing/2014/main" id="{B50FADA5-7526-DA93-550F-9CDA545BAFC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55192" y="1156874"/>
                      <a:ext cx="62597" cy="81960"/>
                    </a:xfrm>
                    <a:custGeom>
                      <a:avLst/>
                      <a:gdLst>
                        <a:gd name="connsiteX0" fmla="*/ 59257 w 62597"/>
                        <a:gd name="connsiteY0" fmla="*/ 0 h 81960"/>
                        <a:gd name="connsiteX1" fmla="*/ 14103 w 62597"/>
                        <a:gd name="connsiteY1" fmla="*/ 81961 h 81960"/>
                        <a:gd name="connsiteX2" fmla="*/ 59257 w 62597"/>
                        <a:gd name="connsiteY2" fmla="*/ 0 h 819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62597" h="81960">
                          <a:moveTo>
                            <a:pt x="59257" y="0"/>
                          </a:moveTo>
                          <a:cubicBezTo>
                            <a:pt x="59257" y="0"/>
                            <a:pt x="80879" y="73347"/>
                            <a:pt x="14103" y="81961"/>
                          </a:cubicBezTo>
                          <a:cubicBezTo>
                            <a:pt x="14103" y="81916"/>
                            <a:pt x="-38421" y="55055"/>
                            <a:pt x="59257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90E002"/>
                        </a:gs>
                        <a:gs pos="8590">
                          <a:srgbClr val="93E109"/>
                        </a:gs>
                        <a:gs pos="21030">
                          <a:srgbClr val="9BE31C"/>
                        </a:gs>
                        <a:gs pos="35840">
                          <a:srgbClr val="A9E73C"/>
                        </a:gs>
                        <a:gs pos="52460">
                          <a:srgbClr val="BDEC68"/>
                        </a:gs>
                        <a:gs pos="70580">
                          <a:srgbClr val="D6F3A0"/>
                        </a:gs>
                        <a:gs pos="89680">
                          <a:srgbClr val="F3FCE4"/>
                        </a:gs>
                        <a:gs pos="96700">
                          <a:srgbClr val="FFFFFF"/>
                        </a:gs>
                      </a:gsLst>
                      <a:lin ang="8573092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839" name="任意多边形: 形状 838">
                  <a:extLst>
                    <a:ext uri="{FF2B5EF4-FFF2-40B4-BE49-F238E27FC236}">
                      <a16:creationId xmlns:a16="http://schemas.microsoft.com/office/drawing/2014/main" id="{58915989-4B62-20EA-AA78-BDAD02AC69AB}"/>
                    </a:ext>
                  </a:extLst>
                </p:cNvPr>
                <p:cNvSpPr/>
                <p:nvPr/>
              </p:nvSpPr>
              <p:spPr>
                <a:xfrm>
                  <a:off x="1075101" y="1163801"/>
                  <a:ext cx="85625" cy="88285"/>
                </a:xfrm>
                <a:custGeom>
                  <a:avLst/>
                  <a:gdLst>
                    <a:gd name="connsiteX0" fmla="*/ 1045 w 85625"/>
                    <a:gd name="connsiteY0" fmla="*/ 0 h 88285"/>
                    <a:gd name="connsiteX1" fmla="*/ 85625 w 85625"/>
                    <a:gd name="connsiteY1" fmla="*/ 87777 h 88285"/>
                    <a:gd name="connsiteX2" fmla="*/ 1045 w 85625"/>
                    <a:gd name="connsiteY2" fmla="*/ 0 h 882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5625" h="88285">
                      <a:moveTo>
                        <a:pt x="1045" y="0"/>
                      </a:moveTo>
                      <a:cubicBezTo>
                        <a:pt x="1045" y="0"/>
                        <a:pt x="-15782" y="96080"/>
                        <a:pt x="85625" y="87777"/>
                      </a:cubicBezTo>
                      <a:cubicBezTo>
                        <a:pt x="85625" y="87777"/>
                        <a:pt x="5707" y="76189"/>
                        <a:pt x="104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40" name="图形 793">
              <a:extLst>
                <a:ext uri="{FF2B5EF4-FFF2-40B4-BE49-F238E27FC236}">
                  <a16:creationId xmlns:a16="http://schemas.microsoft.com/office/drawing/2014/main" id="{C89698DB-94BE-71C9-80C7-2CC1267F8BE8}"/>
                </a:ext>
              </a:extLst>
            </p:cNvPr>
            <p:cNvGrpSpPr/>
            <p:nvPr/>
          </p:nvGrpSpPr>
          <p:grpSpPr>
            <a:xfrm>
              <a:off x="9754532" y="2063185"/>
              <a:ext cx="537229" cy="963460"/>
              <a:chOff x="9754532" y="2063185"/>
              <a:chExt cx="537229" cy="963460"/>
            </a:xfrm>
          </p:grpSpPr>
          <p:grpSp>
            <p:nvGrpSpPr>
              <p:cNvPr id="841" name="图形 793">
                <a:extLst>
                  <a:ext uri="{FF2B5EF4-FFF2-40B4-BE49-F238E27FC236}">
                    <a16:creationId xmlns:a16="http://schemas.microsoft.com/office/drawing/2014/main" id="{D8B154D6-BF1D-9852-9F85-CEDF85B02F07}"/>
                  </a:ext>
                </a:extLst>
              </p:cNvPr>
              <p:cNvGrpSpPr/>
              <p:nvPr/>
            </p:nvGrpSpPr>
            <p:grpSpPr>
              <a:xfrm>
                <a:off x="9754532" y="2063185"/>
                <a:ext cx="537229" cy="963460"/>
                <a:chOff x="9754532" y="2063185"/>
                <a:chExt cx="537229" cy="963460"/>
              </a:xfrm>
              <a:solidFill>
                <a:srgbClr val="5B8400"/>
              </a:solidFill>
            </p:grpSpPr>
            <p:pic>
              <p:nvPicPr>
                <p:cNvPr id="842" name="图片 841">
                  <a:extLst>
                    <a:ext uri="{FF2B5EF4-FFF2-40B4-BE49-F238E27FC236}">
                      <a16:creationId xmlns:a16="http://schemas.microsoft.com/office/drawing/2014/main" id="{98ECEFAF-E542-570B-8659-B162B440BD1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85611" y="2063185"/>
                  <a:ext cx="506150" cy="963460"/>
                </a:xfrm>
                <a:custGeom>
                  <a:avLst/>
                  <a:gdLst>
                    <a:gd name="connsiteX0" fmla="*/ 2204 w 506150"/>
                    <a:gd name="connsiteY0" fmla="*/ 388 h 963460"/>
                    <a:gd name="connsiteX1" fmla="*/ 508354 w 506150"/>
                    <a:gd name="connsiteY1" fmla="*/ 388 h 963460"/>
                    <a:gd name="connsiteX2" fmla="*/ 508354 w 506150"/>
                    <a:gd name="connsiteY2" fmla="*/ 963849 h 963460"/>
                    <a:gd name="connsiteX3" fmla="*/ 2204 w 506150"/>
                    <a:gd name="connsiteY3" fmla="*/ 963849 h 963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6150" h="963460">
                      <a:moveTo>
                        <a:pt x="2204" y="388"/>
                      </a:moveTo>
                      <a:lnTo>
                        <a:pt x="508354" y="388"/>
                      </a:lnTo>
                      <a:lnTo>
                        <a:pt x="508354" y="963849"/>
                      </a:lnTo>
                      <a:lnTo>
                        <a:pt x="2204" y="963849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843" name="图片 842">
                  <a:extLst>
                    <a:ext uri="{FF2B5EF4-FFF2-40B4-BE49-F238E27FC236}">
                      <a16:creationId xmlns:a16="http://schemas.microsoft.com/office/drawing/2014/main" id="{6F2079BE-72BD-F228-2E55-6048CC6CAE1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54532" y="2063185"/>
                  <a:ext cx="399592" cy="963460"/>
                </a:xfrm>
                <a:custGeom>
                  <a:avLst/>
                  <a:gdLst>
                    <a:gd name="connsiteX0" fmla="*/ 2197 w 399592"/>
                    <a:gd name="connsiteY0" fmla="*/ 388 h 963460"/>
                    <a:gd name="connsiteX1" fmla="*/ 401789 w 399592"/>
                    <a:gd name="connsiteY1" fmla="*/ 388 h 963460"/>
                    <a:gd name="connsiteX2" fmla="*/ 401789 w 399592"/>
                    <a:gd name="connsiteY2" fmla="*/ 963849 h 963460"/>
                    <a:gd name="connsiteX3" fmla="*/ 2197 w 399592"/>
                    <a:gd name="connsiteY3" fmla="*/ 963849 h 963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9592" h="963460">
                      <a:moveTo>
                        <a:pt x="2197" y="388"/>
                      </a:moveTo>
                      <a:lnTo>
                        <a:pt x="401789" y="388"/>
                      </a:lnTo>
                      <a:lnTo>
                        <a:pt x="401789" y="963849"/>
                      </a:lnTo>
                      <a:lnTo>
                        <a:pt x="2197" y="963849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844" name="图形 793">
                  <a:extLst>
                    <a:ext uri="{FF2B5EF4-FFF2-40B4-BE49-F238E27FC236}">
                      <a16:creationId xmlns:a16="http://schemas.microsoft.com/office/drawing/2014/main" id="{87BB68C6-7CEF-CC1F-362B-A55DF191A6A0}"/>
                    </a:ext>
                  </a:extLst>
                </p:cNvPr>
                <p:cNvGrpSpPr/>
                <p:nvPr/>
              </p:nvGrpSpPr>
              <p:grpSpPr>
                <a:xfrm>
                  <a:off x="9789430" y="2065192"/>
                  <a:ext cx="471251" cy="957156"/>
                  <a:chOff x="9789430" y="2065192"/>
                  <a:chExt cx="471251" cy="957156"/>
                </a:xfrm>
                <a:solidFill>
                  <a:srgbClr val="5B8400"/>
                </a:solidFill>
              </p:grpSpPr>
              <p:sp>
                <p:nvSpPr>
                  <p:cNvPr id="845" name="任意多边形: 形状 844">
                    <a:extLst>
                      <a:ext uri="{FF2B5EF4-FFF2-40B4-BE49-F238E27FC236}">
                        <a16:creationId xmlns:a16="http://schemas.microsoft.com/office/drawing/2014/main" id="{F88D29D5-57A8-A025-71F9-772F20CCF86C}"/>
                      </a:ext>
                    </a:extLst>
                  </p:cNvPr>
                  <p:cNvSpPr/>
                  <p:nvPr/>
                </p:nvSpPr>
                <p:spPr>
                  <a:xfrm>
                    <a:off x="9789430" y="2065192"/>
                    <a:ext cx="4039" cy="4706"/>
                  </a:xfrm>
                  <a:custGeom>
                    <a:avLst/>
                    <a:gdLst>
                      <a:gd name="connsiteX0" fmla="*/ 4040 w 4039"/>
                      <a:gd name="connsiteY0" fmla="*/ 4706 h 4706"/>
                      <a:gd name="connsiteX1" fmla="*/ 0 w 4039"/>
                      <a:gd name="connsiteY1" fmla="*/ 0 h 4706"/>
                      <a:gd name="connsiteX2" fmla="*/ 4040 w 4039"/>
                      <a:gd name="connsiteY2" fmla="*/ 4706 h 47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039" h="4706">
                        <a:moveTo>
                          <a:pt x="4040" y="4706"/>
                        </a:moveTo>
                        <a:cubicBezTo>
                          <a:pt x="2663" y="3152"/>
                          <a:pt x="1331" y="1598"/>
                          <a:pt x="0" y="0"/>
                        </a:cubicBezTo>
                        <a:cubicBezTo>
                          <a:pt x="0" y="0"/>
                          <a:pt x="1420" y="1598"/>
                          <a:pt x="4040" y="4706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6" name="任意多边形: 形状 845">
                    <a:extLst>
                      <a:ext uri="{FF2B5EF4-FFF2-40B4-BE49-F238E27FC236}">
                        <a16:creationId xmlns:a16="http://schemas.microsoft.com/office/drawing/2014/main" id="{F815C788-56B8-3D8D-6936-BF9CB5FB8389}"/>
                      </a:ext>
                    </a:extLst>
                  </p:cNvPr>
                  <p:cNvSpPr/>
                  <p:nvPr/>
                </p:nvSpPr>
                <p:spPr>
                  <a:xfrm>
                    <a:off x="9793470" y="2069898"/>
                    <a:ext cx="467211" cy="952449"/>
                  </a:xfrm>
                  <a:custGeom>
                    <a:avLst/>
                    <a:gdLst>
                      <a:gd name="connsiteX0" fmla="*/ 150069 w 467211"/>
                      <a:gd name="connsiteY0" fmla="*/ 211073 h 952449"/>
                      <a:gd name="connsiteX1" fmla="*/ 0 w 467211"/>
                      <a:gd name="connsiteY1" fmla="*/ 0 h 952449"/>
                      <a:gd name="connsiteX2" fmla="*/ 160148 w 467211"/>
                      <a:gd name="connsiteY2" fmla="*/ 214315 h 952449"/>
                      <a:gd name="connsiteX3" fmla="*/ 181636 w 467211"/>
                      <a:gd name="connsiteY3" fmla="*/ 161879 h 952449"/>
                      <a:gd name="connsiteX4" fmla="*/ 161568 w 467211"/>
                      <a:gd name="connsiteY4" fmla="*/ 216490 h 952449"/>
                      <a:gd name="connsiteX5" fmla="*/ 247703 w 467211"/>
                      <a:gd name="connsiteY5" fmla="*/ 372553 h 952449"/>
                      <a:gd name="connsiteX6" fmla="*/ 296364 w 467211"/>
                      <a:gd name="connsiteY6" fmla="*/ 251388 h 952449"/>
                      <a:gd name="connsiteX7" fmla="*/ 251033 w 467211"/>
                      <a:gd name="connsiteY7" fmla="*/ 379613 h 952449"/>
                      <a:gd name="connsiteX8" fmla="*/ 306710 w 467211"/>
                      <a:gd name="connsiteY8" fmla="*/ 519470 h 952449"/>
                      <a:gd name="connsiteX9" fmla="*/ 373752 w 467211"/>
                      <a:gd name="connsiteY9" fmla="*/ 358345 h 952449"/>
                      <a:gd name="connsiteX10" fmla="*/ 310572 w 467211"/>
                      <a:gd name="connsiteY10" fmla="*/ 531369 h 952449"/>
                      <a:gd name="connsiteX11" fmla="*/ 347911 w 467211"/>
                      <a:gd name="connsiteY11" fmla="*/ 685833 h 952449"/>
                      <a:gd name="connsiteX12" fmla="*/ 451539 w 467211"/>
                      <a:gd name="connsiteY12" fmla="*/ 516184 h 952449"/>
                      <a:gd name="connsiteX13" fmla="*/ 350309 w 467211"/>
                      <a:gd name="connsiteY13" fmla="*/ 701018 h 952449"/>
                      <a:gd name="connsiteX14" fmla="*/ 350264 w 467211"/>
                      <a:gd name="connsiteY14" fmla="*/ 700973 h 952449"/>
                      <a:gd name="connsiteX15" fmla="*/ 360254 w 467211"/>
                      <a:gd name="connsiteY15" fmla="*/ 819919 h 952449"/>
                      <a:gd name="connsiteX16" fmla="*/ 467212 w 467211"/>
                      <a:gd name="connsiteY16" fmla="*/ 722729 h 952449"/>
                      <a:gd name="connsiteX17" fmla="*/ 360343 w 467211"/>
                      <a:gd name="connsiteY17" fmla="*/ 829464 h 952449"/>
                      <a:gd name="connsiteX18" fmla="*/ 356659 w 467211"/>
                      <a:gd name="connsiteY18" fmla="*/ 906674 h 952449"/>
                      <a:gd name="connsiteX19" fmla="*/ 357102 w 467211"/>
                      <a:gd name="connsiteY19" fmla="*/ 907207 h 952449"/>
                      <a:gd name="connsiteX20" fmla="*/ 356436 w 467211"/>
                      <a:gd name="connsiteY20" fmla="*/ 908273 h 952449"/>
                      <a:gd name="connsiteX21" fmla="*/ 349465 w 467211"/>
                      <a:gd name="connsiteY21" fmla="*/ 952450 h 952449"/>
                      <a:gd name="connsiteX22" fmla="*/ 339431 w 467211"/>
                      <a:gd name="connsiteY22" fmla="*/ 950496 h 952449"/>
                      <a:gd name="connsiteX23" fmla="*/ 345203 w 467211"/>
                      <a:gd name="connsiteY23" fmla="*/ 907651 h 952449"/>
                      <a:gd name="connsiteX24" fmla="*/ 103050 w 467211"/>
                      <a:gd name="connsiteY24" fmla="*/ 753675 h 952449"/>
                      <a:gd name="connsiteX25" fmla="*/ 346447 w 467211"/>
                      <a:gd name="connsiteY25" fmla="*/ 894997 h 952449"/>
                      <a:gd name="connsiteX26" fmla="*/ 344714 w 467211"/>
                      <a:gd name="connsiteY26" fmla="*/ 741243 h 952449"/>
                      <a:gd name="connsiteX27" fmla="*/ 65622 w 467211"/>
                      <a:gd name="connsiteY27" fmla="*/ 552591 h 952449"/>
                      <a:gd name="connsiteX28" fmla="*/ 342805 w 467211"/>
                      <a:gd name="connsiteY28" fmla="*/ 724594 h 952449"/>
                      <a:gd name="connsiteX29" fmla="*/ 304755 w 467211"/>
                      <a:gd name="connsiteY29" fmla="*/ 548507 h 952449"/>
                      <a:gd name="connsiteX30" fmla="*/ 78408 w 467211"/>
                      <a:gd name="connsiteY30" fmla="*/ 397905 h 952449"/>
                      <a:gd name="connsiteX31" fmla="*/ 299383 w 467211"/>
                      <a:gd name="connsiteY31" fmla="*/ 531502 h 952449"/>
                      <a:gd name="connsiteX32" fmla="*/ 230742 w 467211"/>
                      <a:gd name="connsiteY32" fmla="*/ 360032 h 952449"/>
                      <a:gd name="connsiteX33" fmla="*/ 84003 w 467211"/>
                      <a:gd name="connsiteY33" fmla="*/ 260845 h 952449"/>
                      <a:gd name="connsiteX34" fmla="*/ 223017 w 467211"/>
                      <a:gd name="connsiteY34" fmla="*/ 344138 h 952449"/>
                      <a:gd name="connsiteX35" fmla="*/ 160192 w 467211"/>
                      <a:gd name="connsiteY35" fmla="*/ 228078 h 952449"/>
                      <a:gd name="connsiteX36" fmla="*/ 160104 w 467211"/>
                      <a:gd name="connsiteY36" fmla="*/ 228256 h 952449"/>
                      <a:gd name="connsiteX37" fmla="*/ 42357 w 467211"/>
                      <a:gd name="connsiteY37" fmla="*/ 147716 h 952449"/>
                      <a:gd name="connsiteX38" fmla="*/ 150069 w 467211"/>
                      <a:gd name="connsiteY38" fmla="*/ 211073 h 9524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467211" h="952449">
                        <a:moveTo>
                          <a:pt x="150069" y="211073"/>
                        </a:moveTo>
                        <a:cubicBezTo>
                          <a:pt x="80895" y="97101"/>
                          <a:pt x="16472" y="19314"/>
                          <a:pt x="0" y="0"/>
                        </a:cubicBezTo>
                        <a:cubicBezTo>
                          <a:pt x="63757" y="73747"/>
                          <a:pt x="116592" y="145451"/>
                          <a:pt x="160148" y="214315"/>
                        </a:cubicBezTo>
                        <a:cubicBezTo>
                          <a:pt x="164677" y="176087"/>
                          <a:pt x="181636" y="161879"/>
                          <a:pt x="181636" y="161879"/>
                        </a:cubicBezTo>
                        <a:cubicBezTo>
                          <a:pt x="164588" y="182480"/>
                          <a:pt x="161968" y="208276"/>
                          <a:pt x="161568" y="216490"/>
                        </a:cubicBezTo>
                        <a:cubicBezTo>
                          <a:pt x="195623" y="270435"/>
                          <a:pt x="224038" y="322604"/>
                          <a:pt x="247703" y="372553"/>
                        </a:cubicBezTo>
                        <a:cubicBezTo>
                          <a:pt x="257248" y="284154"/>
                          <a:pt x="296364" y="251388"/>
                          <a:pt x="296364" y="251388"/>
                        </a:cubicBezTo>
                        <a:cubicBezTo>
                          <a:pt x="253031" y="303823"/>
                          <a:pt x="251077" y="371043"/>
                          <a:pt x="251033" y="379613"/>
                        </a:cubicBezTo>
                        <a:cubicBezTo>
                          <a:pt x="273854" y="428540"/>
                          <a:pt x="292146" y="475293"/>
                          <a:pt x="306710" y="519470"/>
                        </a:cubicBezTo>
                        <a:cubicBezTo>
                          <a:pt x="321538" y="402123"/>
                          <a:pt x="373752" y="358345"/>
                          <a:pt x="373752" y="358345"/>
                        </a:cubicBezTo>
                        <a:cubicBezTo>
                          <a:pt x="319407" y="424100"/>
                          <a:pt x="311637" y="506505"/>
                          <a:pt x="310572" y="531369"/>
                        </a:cubicBezTo>
                        <a:cubicBezTo>
                          <a:pt x="328376" y="587400"/>
                          <a:pt x="340230" y="639170"/>
                          <a:pt x="347911" y="685833"/>
                        </a:cubicBezTo>
                        <a:cubicBezTo>
                          <a:pt x="384718" y="555744"/>
                          <a:pt x="451539" y="516184"/>
                          <a:pt x="451539" y="516184"/>
                        </a:cubicBezTo>
                        <a:cubicBezTo>
                          <a:pt x="367047" y="589753"/>
                          <a:pt x="350309" y="701018"/>
                          <a:pt x="350309" y="701018"/>
                        </a:cubicBezTo>
                        <a:lnTo>
                          <a:pt x="350264" y="700973"/>
                        </a:lnTo>
                        <a:cubicBezTo>
                          <a:pt x="356924" y="745950"/>
                          <a:pt x="359722" y="785865"/>
                          <a:pt x="360254" y="819919"/>
                        </a:cubicBezTo>
                        <a:cubicBezTo>
                          <a:pt x="409093" y="735738"/>
                          <a:pt x="467212" y="722729"/>
                          <a:pt x="467212" y="722729"/>
                        </a:cubicBezTo>
                        <a:cubicBezTo>
                          <a:pt x="402878" y="750789"/>
                          <a:pt x="370644" y="807753"/>
                          <a:pt x="360343" y="829464"/>
                        </a:cubicBezTo>
                        <a:cubicBezTo>
                          <a:pt x="360476" y="860810"/>
                          <a:pt x="358745" y="886828"/>
                          <a:pt x="356659" y="906674"/>
                        </a:cubicBezTo>
                        <a:cubicBezTo>
                          <a:pt x="356791" y="906852"/>
                          <a:pt x="356969" y="907030"/>
                          <a:pt x="357102" y="907207"/>
                        </a:cubicBezTo>
                        <a:lnTo>
                          <a:pt x="356436" y="908273"/>
                        </a:lnTo>
                        <a:cubicBezTo>
                          <a:pt x="353329" y="936955"/>
                          <a:pt x="349465" y="952450"/>
                          <a:pt x="349465" y="952450"/>
                        </a:cubicBezTo>
                        <a:lnTo>
                          <a:pt x="339431" y="950496"/>
                        </a:lnTo>
                        <a:cubicBezTo>
                          <a:pt x="341829" y="936200"/>
                          <a:pt x="343693" y="921948"/>
                          <a:pt x="345203" y="907651"/>
                        </a:cubicBezTo>
                        <a:cubicBezTo>
                          <a:pt x="322205" y="877460"/>
                          <a:pt x="238290" y="778983"/>
                          <a:pt x="103050" y="753675"/>
                        </a:cubicBezTo>
                        <a:cubicBezTo>
                          <a:pt x="103050" y="753675"/>
                          <a:pt x="219198" y="752920"/>
                          <a:pt x="346447" y="894997"/>
                        </a:cubicBezTo>
                        <a:cubicBezTo>
                          <a:pt x="350975" y="843317"/>
                          <a:pt x="349954" y="791858"/>
                          <a:pt x="344714" y="741243"/>
                        </a:cubicBezTo>
                        <a:cubicBezTo>
                          <a:pt x="325268" y="715936"/>
                          <a:pt x="223727" y="592418"/>
                          <a:pt x="65622" y="552591"/>
                        </a:cubicBezTo>
                        <a:cubicBezTo>
                          <a:pt x="65622" y="552591"/>
                          <a:pt x="192825" y="560805"/>
                          <a:pt x="342805" y="724594"/>
                        </a:cubicBezTo>
                        <a:cubicBezTo>
                          <a:pt x="335391" y="664300"/>
                          <a:pt x="322027" y="605249"/>
                          <a:pt x="304755" y="548507"/>
                        </a:cubicBezTo>
                        <a:cubicBezTo>
                          <a:pt x="281579" y="519736"/>
                          <a:pt x="200417" y="428629"/>
                          <a:pt x="78408" y="397905"/>
                        </a:cubicBezTo>
                        <a:cubicBezTo>
                          <a:pt x="78408" y="397905"/>
                          <a:pt x="179018" y="404387"/>
                          <a:pt x="299383" y="531502"/>
                        </a:cubicBezTo>
                        <a:cubicBezTo>
                          <a:pt x="279981" y="471119"/>
                          <a:pt x="256272" y="413578"/>
                          <a:pt x="230742" y="360032"/>
                        </a:cubicBezTo>
                        <a:cubicBezTo>
                          <a:pt x="220708" y="346979"/>
                          <a:pt x="167296" y="281801"/>
                          <a:pt x="84003" y="260845"/>
                        </a:cubicBezTo>
                        <a:cubicBezTo>
                          <a:pt x="84003" y="260845"/>
                          <a:pt x="147138" y="264930"/>
                          <a:pt x="223017" y="344138"/>
                        </a:cubicBezTo>
                        <a:cubicBezTo>
                          <a:pt x="202682" y="302624"/>
                          <a:pt x="181282" y="263731"/>
                          <a:pt x="160192" y="228078"/>
                        </a:cubicBezTo>
                        <a:lnTo>
                          <a:pt x="160104" y="228256"/>
                        </a:lnTo>
                        <a:cubicBezTo>
                          <a:pt x="160104" y="228256"/>
                          <a:pt x="115881" y="166275"/>
                          <a:pt x="42357" y="147716"/>
                        </a:cubicBezTo>
                        <a:cubicBezTo>
                          <a:pt x="42401" y="147671"/>
                          <a:pt x="91063" y="150824"/>
                          <a:pt x="150069" y="211073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47" name="图形 793">
                <a:extLst>
                  <a:ext uri="{FF2B5EF4-FFF2-40B4-BE49-F238E27FC236}">
                    <a16:creationId xmlns:a16="http://schemas.microsoft.com/office/drawing/2014/main" id="{8BF76637-65BC-7AAD-9127-F8E6A930EB43}"/>
                  </a:ext>
                </a:extLst>
              </p:cNvPr>
              <p:cNvGrpSpPr/>
              <p:nvPr/>
            </p:nvGrpSpPr>
            <p:grpSpPr>
              <a:xfrm>
                <a:off x="9849241" y="2568248"/>
                <a:ext cx="111863" cy="109090"/>
                <a:chOff x="9849241" y="2568248"/>
                <a:chExt cx="111863" cy="109090"/>
              </a:xfrm>
            </p:grpSpPr>
            <p:grpSp>
              <p:nvGrpSpPr>
                <p:cNvPr id="848" name="图形 793">
                  <a:extLst>
                    <a:ext uri="{FF2B5EF4-FFF2-40B4-BE49-F238E27FC236}">
                      <a16:creationId xmlns:a16="http://schemas.microsoft.com/office/drawing/2014/main" id="{6E1CF9EA-5391-1FF6-50F5-72904FE2D15E}"/>
                    </a:ext>
                  </a:extLst>
                </p:cNvPr>
                <p:cNvGrpSpPr/>
                <p:nvPr/>
              </p:nvGrpSpPr>
              <p:grpSpPr>
                <a:xfrm>
                  <a:off x="9849241" y="2568248"/>
                  <a:ext cx="111863" cy="109090"/>
                  <a:chOff x="9849241" y="2568248"/>
                  <a:chExt cx="111863" cy="109090"/>
                </a:xfrm>
              </p:grpSpPr>
              <p:grpSp>
                <p:nvGrpSpPr>
                  <p:cNvPr id="849" name="图形 793">
                    <a:extLst>
                      <a:ext uri="{FF2B5EF4-FFF2-40B4-BE49-F238E27FC236}">
                        <a16:creationId xmlns:a16="http://schemas.microsoft.com/office/drawing/2014/main" id="{B94AF15C-5AE1-B1B4-3ADF-D4E7C5342D3B}"/>
                      </a:ext>
                    </a:extLst>
                  </p:cNvPr>
                  <p:cNvGrpSpPr/>
                  <p:nvPr/>
                </p:nvGrpSpPr>
                <p:grpSpPr>
                  <a:xfrm>
                    <a:off x="9849963" y="2572066"/>
                    <a:ext cx="111142" cy="105272"/>
                    <a:chOff x="9849963" y="2572066"/>
                    <a:chExt cx="111142" cy="105272"/>
                  </a:xfrm>
                  <a:solidFill>
                    <a:srgbClr val="4E8503"/>
                  </a:solidFill>
                </p:grpSpPr>
                <p:sp>
                  <p:nvSpPr>
                    <p:cNvPr id="850" name="任意多边形: 形状 849">
                      <a:extLst>
                        <a:ext uri="{FF2B5EF4-FFF2-40B4-BE49-F238E27FC236}">
                          <a16:creationId xmlns:a16="http://schemas.microsoft.com/office/drawing/2014/main" id="{787D16B8-5654-D64D-79C4-6E8929D664B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49963" y="2572066"/>
                      <a:ext cx="111142" cy="105272"/>
                    </a:xfrm>
                    <a:custGeom>
                      <a:avLst/>
                      <a:gdLst>
                        <a:gd name="connsiteX0" fmla="*/ 7752 w 111142"/>
                        <a:gd name="connsiteY0" fmla="*/ 19610 h 105272"/>
                        <a:gd name="connsiteX1" fmla="*/ 27288 w 111142"/>
                        <a:gd name="connsiteY1" fmla="*/ 93624 h 105272"/>
                        <a:gd name="connsiteX2" fmla="*/ 103388 w 111142"/>
                        <a:gd name="connsiteY2" fmla="*/ 85676 h 105272"/>
                        <a:gd name="connsiteX3" fmla="*/ 83896 w 111142"/>
                        <a:gd name="connsiteY3" fmla="*/ 11663 h 105272"/>
                        <a:gd name="connsiteX4" fmla="*/ 7752 w 111142"/>
                        <a:gd name="connsiteY4" fmla="*/ 19610 h 1052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1142" h="105272">
                          <a:moveTo>
                            <a:pt x="7752" y="19610"/>
                          </a:moveTo>
                          <a:cubicBezTo>
                            <a:pt x="-7876" y="42254"/>
                            <a:pt x="870" y="75375"/>
                            <a:pt x="27288" y="93624"/>
                          </a:cubicBezTo>
                          <a:cubicBezTo>
                            <a:pt x="53706" y="111872"/>
                            <a:pt x="87760" y="108275"/>
                            <a:pt x="103388" y="85676"/>
                          </a:cubicBezTo>
                          <a:cubicBezTo>
                            <a:pt x="119017" y="63033"/>
                            <a:pt x="110270" y="29911"/>
                            <a:pt x="83896" y="11663"/>
                          </a:cubicBezTo>
                          <a:cubicBezTo>
                            <a:pt x="57435" y="-6585"/>
                            <a:pt x="23381" y="-3033"/>
                            <a:pt x="7752" y="1961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1" name="任意多边形: 形状 850">
                      <a:extLst>
                        <a:ext uri="{FF2B5EF4-FFF2-40B4-BE49-F238E27FC236}">
                          <a16:creationId xmlns:a16="http://schemas.microsoft.com/office/drawing/2014/main" id="{B7455F4B-98CA-66F5-65AF-1CD2E8873B7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14024" y="2583797"/>
                      <a:ext cx="24354" cy="19611"/>
                    </a:xfrm>
                    <a:custGeom>
                      <a:avLst/>
                      <a:gdLst>
                        <a:gd name="connsiteX0" fmla="*/ 656 w 24354"/>
                        <a:gd name="connsiteY0" fmla="*/ 1841 h 19611"/>
                        <a:gd name="connsiteX1" fmla="*/ 8248 w 24354"/>
                        <a:gd name="connsiteY1" fmla="*/ 15516 h 19611"/>
                        <a:gd name="connsiteX2" fmla="*/ 23698 w 24354"/>
                        <a:gd name="connsiteY2" fmla="*/ 17780 h 19611"/>
                        <a:gd name="connsiteX3" fmla="*/ 16106 w 24354"/>
                        <a:gd name="connsiteY3" fmla="*/ 4150 h 19611"/>
                        <a:gd name="connsiteX4" fmla="*/ 656 w 24354"/>
                        <a:gd name="connsiteY4" fmla="*/ 1841 h 196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354" h="19611">
                          <a:moveTo>
                            <a:pt x="656" y="1841"/>
                          </a:moveTo>
                          <a:cubicBezTo>
                            <a:pt x="-1520" y="4994"/>
                            <a:pt x="1899" y="11121"/>
                            <a:pt x="8248" y="15516"/>
                          </a:cubicBezTo>
                          <a:cubicBezTo>
                            <a:pt x="14596" y="19912"/>
                            <a:pt x="21523" y="20933"/>
                            <a:pt x="23698" y="17780"/>
                          </a:cubicBezTo>
                          <a:cubicBezTo>
                            <a:pt x="25874" y="14628"/>
                            <a:pt x="22455" y="8545"/>
                            <a:pt x="16106" y="4150"/>
                          </a:cubicBezTo>
                          <a:cubicBezTo>
                            <a:pt x="9713" y="-334"/>
                            <a:pt x="2787" y="-1311"/>
                            <a:pt x="656" y="1841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2" name="任意多边形: 形状 851">
                      <a:extLst>
                        <a:ext uri="{FF2B5EF4-FFF2-40B4-BE49-F238E27FC236}">
                          <a16:creationId xmlns:a16="http://schemas.microsoft.com/office/drawing/2014/main" id="{7DEFB542-7DC4-8B16-7E70-3CC6BE6710E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36573" y="2606135"/>
                      <a:ext cx="10833" cy="10138"/>
                    </a:xfrm>
                    <a:custGeom>
                      <a:avLst/>
                      <a:gdLst>
                        <a:gd name="connsiteX0" fmla="*/ 705 w 10833"/>
                        <a:gd name="connsiteY0" fmla="*/ 1835 h 10138"/>
                        <a:gd name="connsiteX1" fmla="*/ 2704 w 10833"/>
                        <a:gd name="connsiteY1" fmla="*/ 8984 h 10138"/>
                        <a:gd name="connsiteX2" fmla="*/ 10118 w 10833"/>
                        <a:gd name="connsiteY2" fmla="*/ 8318 h 10138"/>
                        <a:gd name="connsiteX3" fmla="*/ 8121 w 10833"/>
                        <a:gd name="connsiteY3" fmla="*/ 1169 h 10138"/>
                        <a:gd name="connsiteX4" fmla="*/ 705 w 10833"/>
                        <a:gd name="connsiteY4" fmla="*/ 1835 h 101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33" h="10138">
                          <a:moveTo>
                            <a:pt x="705" y="1835"/>
                          </a:moveTo>
                          <a:cubicBezTo>
                            <a:pt x="-759" y="3967"/>
                            <a:pt x="129" y="7163"/>
                            <a:pt x="2704" y="8984"/>
                          </a:cubicBezTo>
                          <a:cubicBezTo>
                            <a:pt x="5323" y="10760"/>
                            <a:pt x="8608" y="10449"/>
                            <a:pt x="10118" y="8318"/>
                          </a:cubicBezTo>
                          <a:cubicBezTo>
                            <a:pt x="11584" y="6142"/>
                            <a:pt x="10740" y="2945"/>
                            <a:pt x="8121" y="1169"/>
                          </a:cubicBezTo>
                          <a:cubicBezTo>
                            <a:pt x="5501" y="-607"/>
                            <a:pt x="2171" y="-340"/>
                            <a:pt x="705" y="1835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3" name="任意多边形: 形状 852">
                      <a:extLst>
                        <a:ext uri="{FF2B5EF4-FFF2-40B4-BE49-F238E27FC236}">
                          <a16:creationId xmlns:a16="http://schemas.microsoft.com/office/drawing/2014/main" id="{53F87FFA-F66C-C153-8F81-FEEB980F2F5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56101" y="2599313"/>
                      <a:ext cx="39778" cy="57052"/>
                    </a:xfrm>
                    <a:custGeom>
                      <a:avLst/>
                      <a:gdLst>
                        <a:gd name="connsiteX0" fmla="*/ 4856 w 39778"/>
                        <a:gd name="connsiteY0" fmla="*/ 0 h 57052"/>
                        <a:gd name="connsiteX1" fmla="*/ 28343 w 39778"/>
                        <a:gd name="connsiteY1" fmla="*/ 57053 h 57052"/>
                        <a:gd name="connsiteX2" fmla="*/ 4856 w 39778"/>
                        <a:gd name="connsiteY2" fmla="*/ 0 h 570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9778" h="57052">
                          <a:moveTo>
                            <a:pt x="4856" y="0"/>
                          </a:moveTo>
                          <a:cubicBezTo>
                            <a:pt x="4856" y="0"/>
                            <a:pt x="-15878" y="41025"/>
                            <a:pt x="28343" y="57053"/>
                          </a:cubicBezTo>
                          <a:cubicBezTo>
                            <a:pt x="28299" y="57053"/>
                            <a:pt x="65949" y="49238"/>
                            <a:pt x="4856" y="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54" name="图形 793">
                    <a:extLst>
                      <a:ext uri="{FF2B5EF4-FFF2-40B4-BE49-F238E27FC236}">
                        <a16:creationId xmlns:a16="http://schemas.microsoft.com/office/drawing/2014/main" id="{2AF7FBBB-43D4-45F4-953B-880BDA437EEC}"/>
                      </a:ext>
                    </a:extLst>
                  </p:cNvPr>
                  <p:cNvGrpSpPr/>
                  <p:nvPr/>
                </p:nvGrpSpPr>
                <p:grpSpPr>
                  <a:xfrm>
                    <a:off x="9849241" y="2568248"/>
                    <a:ext cx="111151" cy="105286"/>
                    <a:chOff x="9849241" y="2568248"/>
                    <a:chExt cx="111151" cy="105286"/>
                  </a:xfrm>
                </p:grpSpPr>
                <p:sp>
                  <p:nvSpPr>
                    <p:cNvPr id="855" name="任意多边形: 形状 854">
                      <a:extLst>
                        <a:ext uri="{FF2B5EF4-FFF2-40B4-BE49-F238E27FC236}">
                          <a16:creationId xmlns:a16="http://schemas.microsoft.com/office/drawing/2014/main" id="{A2B622FD-C2F1-5F29-8C34-04D8C2B8CD0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49241" y="2568248"/>
                      <a:ext cx="111151" cy="105286"/>
                    </a:xfrm>
                    <a:custGeom>
                      <a:avLst/>
                      <a:gdLst>
                        <a:gd name="connsiteX0" fmla="*/ 7764 w 111151"/>
                        <a:gd name="connsiteY0" fmla="*/ 19610 h 105286"/>
                        <a:gd name="connsiteX1" fmla="*/ 27255 w 111151"/>
                        <a:gd name="connsiteY1" fmla="*/ 93624 h 105286"/>
                        <a:gd name="connsiteX2" fmla="*/ 103399 w 111151"/>
                        <a:gd name="connsiteY2" fmla="*/ 85676 h 105286"/>
                        <a:gd name="connsiteX3" fmla="*/ 83864 w 111151"/>
                        <a:gd name="connsiteY3" fmla="*/ 11663 h 105286"/>
                        <a:gd name="connsiteX4" fmla="*/ 7764 w 111151"/>
                        <a:gd name="connsiteY4" fmla="*/ 19610 h 10528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1151" h="105286">
                          <a:moveTo>
                            <a:pt x="7764" y="19610"/>
                          </a:moveTo>
                          <a:cubicBezTo>
                            <a:pt x="-7865" y="42254"/>
                            <a:pt x="838" y="75376"/>
                            <a:pt x="27255" y="93624"/>
                          </a:cubicBezTo>
                          <a:cubicBezTo>
                            <a:pt x="53672" y="111872"/>
                            <a:pt x="87727" y="108320"/>
                            <a:pt x="103399" y="85676"/>
                          </a:cubicBezTo>
                          <a:cubicBezTo>
                            <a:pt x="119027" y="63033"/>
                            <a:pt x="110281" y="29911"/>
                            <a:pt x="83864" y="11663"/>
                          </a:cubicBezTo>
                          <a:cubicBezTo>
                            <a:pt x="57446" y="-6585"/>
                            <a:pt x="23393" y="-3033"/>
                            <a:pt x="7764" y="1961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4E8503"/>
                        </a:gs>
                        <a:gs pos="36260">
                          <a:srgbClr val="8DDC02"/>
                        </a:gs>
                        <a:gs pos="96700">
                          <a:srgbClr val="FFFFFF"/>
                        </a:gs>
                      </a:gsLst>
                      <a:lin ang="7477665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6" name="任意多边形: 形状 855">
                      <a:extLst>
                        <a:ext uri="{FF2B5EF4-FFF2-40B4-BE49-F238E27FC236}">
                          <a16:creationId xmlns:a16="http://schemas.microsoft.com/office/drawing/2014/main" id="{8756783F-FDF7-4F2A-D226-8ACCA5E8581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13313" y="2579944"/>
                      <a:ext cx="24355" cy="19601"/>
                    </a:xfrm>
                    <a:custGeom>
                      <a:avLst/>
                      <a:gdLst>
                        <a:gd name="connsiteX0" fmla="*/ 656 w 24355"/>
                        <a:gd name="connsiteY0" fmla="*/ 1831 h 19601"/>
                        <a:gd name="connsiteX1" fmla="*/ 8248 w 24355"/>
                        <a:gd name="connsiteY1" fmla="*/ 15506 h 19601"/>
                        <a:gd name="connsiteX2" fmla="*/ 23700 w 24355"/>
                        <a:gd name="connsiteY2" fmla="*/ 17771 h 19601"/>
                        <a:gd name="connsiteX3" fmla="*/ 16106 w 24355"/>
                        <a:gd name="connsiteY3" fmla="*/ 4096 h 19601"/>
                        <a:gd name="connsiteX4" fmla="*/ 656 w 24355"/>
                        <a:gd name="connsiteY4" fmla="*/ 1831 h 196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355" h="19601">
                          <a:moveTo>
                            <a:pt x="656" y="1831"/>
                          </a:moveTo>
                          <a:cubicBezTo>
                            <a:pt x="-1520" y="4984"/>
                            <a:pt x="1899" y="11066"/>
                            <a:pt x="8248" y="15506"/>
                          </a:cubicBezTo>
                          <a:cubicBezTo>
                            <a:pt x="14598" y="19902"/>
                            <a:pt x="21524" y="20923"/>
                            <a:pt x="23700" y="17771"/>
                          </a:cubicBezTo>
                          <a:cubicBezTo>
                            <a:pt x="25875" y="14618"/>
                            <a:pt x="22456" y="8491"/>
                            <a:pt x="16106" y="4096"/>
                          </a:cubicBezTo>
                          <a:cubicBezTo>
                            <a:pt x="9758" y="-300"/>
                            <a:pt x="2831" y="-1321"/>
                            <a:pt x="656" y="183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7" name="任意多边形: 形状 856">
                      <a:extLst>
                        <a:ext uri="{FF2B5EF4-FFF2-40B4-BE49-F238E27FC236}">
                          <a16:creationId xmlns:a16="http://schemas.microsoft.com/office/drawing/2014/main" id="{BDBFF952-C08C-3940-CC6D-C42B8EE2360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35862" y="2602279"/>
                      <a:ext cx="10843" cy="10146"/>
                    </a:xfrm>
                    <a:custGeom>
                      <a:avLst/>
                      <a:gdLst>
                        <a:gd name="connsiteX0" fmla="*/ 706 w 10843"/>
                        <a:gd name="connsiteY0" fmla="*/ 1829 h 10146"/>
                        <a:gd name="connsiteX1" fmla="*/ 2704 w 10843"/>
                        <a:gd name="connsiteY1" fmla="*/ 8977 h 10146"/>
                        <a:gd name="connsiteX2" fmla="*/ 10118 w 10843"/>
                        <a:gd name="connsiteY2" fmla="*/ 8311 h 10146"/>
                        <a:gd name="connsiteX3" fmla="*/ 8120 w 10843"/>
                        <a:gd name="connsiteY3" fmla="*/ 1119 h 10146"/>
                        <a:gd name="connsiteX4" fmla="*/ 706 w 10843"/>
                        <a:gd name="connsiteY4" fmla="*/ 1829 h 101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43" h="10146">
                          <a:moveTo>
                            <a:pt x="706" y="1829"/>
                          </a:moveTo>
                          <a:cubicBezTo>
                            <a:pt x="-759" y="3960"/>
                            <a:pt x="128" y="7201"/>
                            <a:pt x="2704" y="8977"/>
                          </a:cubicBezTo>
                          <a:cubicBezTo>
                            <a:pt x="5279" y="10753"/>
                            <a:pt x="8609" y="10487"/>
                            <a:pt x="10118" y="8311"/>
                          </a:cubicBezTo>
                          <a:cubicBezTo>
                            <a:pt x="11628" y="6136"/>
                            <a:pt x="10696" y="2939"/>
                            <a:pt x="8120" y="1119"/>
                          </a:cubicBezTo>
                          <a:cubicBezTo>
                            <a:pt x="5501" y="-613"/>
                            <a:pt x="2172" y="-302"/>
                            <a:pt x="706" y="1829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8" name="任意多边形: 形状 857">
                      <a:extLst>
                        <a:ext uri="{FF2B5EF4-FFF2-40B4-BE49-F238E27FC236}">
                          <a16:creationId xmlns:a16="http://schemas.microsoft.com/office/drawing/2014/main" id="{99E04B30-6192-54D7-1F2A-9A71ED4D7D2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55390" y="2595450"/>
                      <a:ext cx="39793" cy="57097"/>
                    </a:xfrm>
                    <a:custGeom>
                      <a:avLst/>
                      <a:gdLst>
                        <a:gd name="connsiteX0" fmla="*/ 4856 w 39793"/>
                        <a:gd name="connsiteY0" fmla="*/ 0 h 57097"/>
                        <a:gd name="connsiteX1" fmla="*/ 28343 w 39793"/>
                        <a:gd name="connsiteY1" fmla="*/ 57097 h 57097"/>
                        <a:gd name="connsiteX2" fmla="*/ 4856 w 39793"/>
                        <a:gd name="connsiteY2" fmla="*/ 0 h 570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9793" h="57097">
                          <a:moveTo>
                            <a:pt x="4856" y="0"/>
                          </a:moveTo>
                          <a:cubicBezTo>
                            <a:pt x="4856" y="0"/>
                            <a:pt x="-15879" y="41069"/>
                            <a:pt x="28343" y="57097"/>
                          </a:cubicBezTo>
                          <a:cubicBezTo>
                            <a:pt x="28343" y="57097"/>
                            <a:pt x="65949" y="49238"/>
                            <a:pt x="4856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90E002"/>
                        </a:gs>
                        <a:gs pos="8590">
                          <a:srgbClr val="93E109"/>
                        </a:gs>
                        <a:gs pos="21030">
                          <a:srgbClr val="9BE31C"/>
                        </a:gs>
                        <a:gs pos="35840">
                          <a:srgbClr val="A9E73C"/>
                        </a:gs>
                        <a:gs pos="52460">
                          <a:srgbClr val="BDEC68"/>
                        </a:gs>
                        <a:gs pos="70580">
                          <a:srgbClr val="D6F3A0"/>
                        </a:gs>
                        <a:gs pos="89680">
                          <a:srgbClr val="F3FCE4"/>
                        </a:gs>
                        <a:gs pos="96700">
                          <a:srgbClr val="FFFFFF"/>
                        </a:gs>
                      </a:gsLst>
                      <a:lin ang="2879234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859" name="任意多边形: 形状 858">
                  <a:extLst>
                    <a:ext uri="{FF2B5EF4-FFF2-40B4-BE49-F238E27FC236}">
                      <a16:creationId xmlns:a16="http://schemas.microsoft.com/office/drawing/2014/main" id="{988B1B7B-D4D0-CE5A-B32B-720BDC7EB6C3}"/>
                    </a:ext>
                  </a:extLst>
                </p:cNvPr>
                <p:cNvSpPr/>
                <p:nvPr/>
              </p:nvSpPr>
              <p:spPr>
                <a:xfrm>
                  <a:off x="9888395" y="2622045"/>
                  <a:ext cx="64402" cy="44197"/>
                </a:xfrm>
                <a:custGeom>
                  <a:avLst/>
                  <a:gdLst>
                    <a:gd name="connsiteX0" fmla="*/ 64379 w 64402"/>
                    <a:gd name="connsiteY0" fmla="*/ 0 h 44197"/>
                    <a:gd name="connsiteX1" fmla="*/ 0 w 64402"/>
                    <a:gd name="connsiteY1" fmla="*/ 39648 h 44197"/>
                    <a:gd name="connsiteX2" fmla="*/ 64379 w 64402"/>
                    <a:gd name="connsiteY2" fmla="*/ 0 h 44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4402" h="44197">
                      <a:moveTo>
                        <a:pt x="64379" y="0"/>
                      </a:moveTo>
                      <a:cubicBezTo>
                        <a:pt x="64379" y="0"/>
                        <a:pt x="67575" y="61049"/>
                        <a:pt x="0" y="39648"/>
                      </a:cubicBezTo>
                      <a:cubicBezTo>
                        <a:pt x="0" y="39648"/>
                        <a:pt x="54789" y="45509"/>
                        <a:pt x="6437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60" name="图形 793">
              <a:extLst>
                <a:ext uri="{FF2B5EF4-FFF2-40B4-BE49-F238E27FC236}">
                  <a16:creationId xmlns:a16="http://schemas.microsoft.com/office/drawing/2014/main" id="{4FCC7890-1FDB-9B2D-0132-E5BAD29D42A9}"/>
                </a:ext>
              </a:extLst>
            </p:cNvPr>
            <p:cNvGrpSpPr/>
            <p:nvPr/>
          </p:nvGrpSpPr>
          <p:grpSpPr>
            <a:xfrm>
              <a:off x="3991521" y="1792350"/>
              <a:ext cx="537229" cy="963460"/>
              <a:chOff x="3991521" y="1792350"/>
              <a:chExt cx="537229" cy="963460"/>
            </a:xfrm>
          </p:grpSpPr>
          <p:grpSp>
            <p:nvGrpSpPr>
              <p:cNvPr id="861" name="图形 793">
                <a:extLst>
                  <a:ext uri="{FF2B5EF4-FFF2-40B4-BE49-F238E27FC236}">
                    <a16:creationId xmlns:a16="http://schemas.microsoft.com/office/drawing/2014/main" id="{B5F6FEC7-6E3D-8D4C-98A6-B279C878D3DF}"/>
                  </a:ext>
                </a:extLst>
              </p:cNvPr>
              <p:cNvGrpSpPr/>
              <p:nvPr/>
            </p:nvGrpSpPr>
            <p:grpSpPr>
              <a:xfrm>
                <a:off x="3991521" y="1792350"/>
                <a:ext cx="537229" cy="963460"/>
                <a:chOff x="3991521" y="1792350"/>
                <a:chExt cx="537229" cy="963460"/>
              </a:xfrm>
              <a:solidFill>
                <a:srgbClr val="5B8400"/>
              </a:solidFill>
            </p:grpSpPr>
            <p:pic>
              <p:nvPicPr>
                <p:cNvPr id="862" name="图片 861">
                  <a:extLst>
                    <a:ext uri="{FF2B5EF4-FFF2-40B4-BE49-F238E27FC236}">
                      <a16:creationId xmlns:a16="http://schemas.microsoft.com/office/drawing/2014/main" id="{C293BB34-4E5E-D585-8A05-5D9E0CAF97B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022600" y="1792350"/>
                  <a:ext cx="506150" cy="963460"/>
                </a:xfrm>
                <a:custGeom>
                  <a:avLst/>
                  <a:gdLst>
                    <a:gd name="connsiteX0" fmla="*/ 906 w 506150"/>
                    <a:gd name="connsiteY0" fmla="*/ 327 h 963460"/>
                    <a:gd name="connsiteX1" fmla="*/ 507056 w 506150"/>
                    <a:gd name="connsiteY1" fmla="*/ 327 h 963460"/>
                    <a:gd name="connsiteX2" fmla="*/ 507056 w 506150"/>
                    <a:gd name="connsiteY2" fmla="*/ 963788 h 963460"/>
                    <a:gd name="connsiteX3" fmla="*/ 906 w 506150"/>
                    <a:gd name="connsiteY3" fmla="*/ 963788 h 963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6150" h="963460">
                      <a:moveTo>
                        <a:pt x="906" y="327"/>
                      </a:moveTo>
                      <a:lnTo>
                        <a:pt x="507056" y="327"/>
                      </a:lnTo>
                      <a:lnTo>
                        <a:pt x="507056" y="963788"/>
                      </a:lnTo>
                      <a:lnTo>
                        <a:pt x="906" y="963788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863" name="图片 862">
                  <a:extLst>
                    <a:ext uri="{FF2B5EF4-FFF2-40B4-BE49-F238E27FC236}">
                      <a16:creationId xmlns:a16="http://schemas.microsoft.com/office/drawing/2014/main" id="{067B2DDE-DAEA-3475-693E-2F885760A6D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991521" y="1792350"/>
                  <a:ext cx="399592" cy="963460"/>
                </a:xfrm>
                <a:custGeom>
                  <a:avLst/>
                  <a:gdLst>
                    <a:gd name="connsiteX0" fmla="*/ 899 w 399592"/>
                    <a:gd name="connsiteY0" fmla="*/ 327 h 963460"/>
                    <a:gd name="connsiteX1" fmla="*/ 400491 w 399592"/>
                    <a:gd name="connsiteY1" fmla="*/ 327 h 963460"/>
                    <a:gd name="connsiteX2" fmla="*/ 400491 w 399592"/>
                    <a:gd name="connsiteY2" fmla="*/ 963788 h 963460"/>
                    <a:gd name="connsiteX3" fmla="*/ 899 w 399592"/>
                    <a:gd name="connsiteY3" fmla="*/ 963788 h 963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9592" h="963460">
                      <a:moveTo>
                        <a:pt x="899" y="327"/>
                      </a:moveTo>
                      <a:lnTo>
                        <a:pt x="400491" y="327"/>
                      </a:lnTo>
                      <a:lnTo>
                        <a:pt x="400491" y="963788"/>
                      </a:lnTo>
                      <a:lnTo>
                        <a:pt x="899" y="963788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864" name="图形 793">
                  <a:extLst>
                    <a:ext uri="{FF2B5EF4-FFF2-40B4-BE49-F238E27FC236}">
                      <a16:creationId xmlns:a16="http://schemas.microsoft.com/office/drawing/2014/main" id="{638C9CBB-DCA0-8529-F176-1D129270778F}"/>
                    </a:ext>
                  </a:extLst>
                </p:cNvPr>
                <p:cNvGrpSpPr/>
                <p:nvPr/>
              </p:nvGrpSpPr>
              <p:grpSpPr>
                <a:xfrm>
                  <a:off x="4026512" y="1794845"/>
                  <a:ext cx="471296" cy="957200"/>
                  <a:chOff x="4026512" y="1794845"/>
                  <a:chExt cx="471296" cy="957200"/>
                </a:xfrm>
                <a:solidFill>
                  <a:srgbClr val="5B8400"/>
                </a:solidFill>
              </p:grpSpPr>
              <p:sp>
                <p:nvSpPr>
                  <p:cNvPr id="865" name="任意多边形: 形状 864">
                    <a:extLst>
                      <a:ext uri="{FF2B5EF4-FFF2-40B4-BE49-F238E27FC236}">
                        <a16:creationId xmlns:a16="http://schemas.microsoft.com/office/drawing/2014/main" id="{F38A07C4-457E-53DA-AA58-737F0448A8B9}"/>
                      </a:ext>
                    </a:extLst>
                  </p:cNvPr>
                  <p:cNvSpPr/>
                  <p:nvPr/>
                </p:nvSpPr>
                <p:spPr>
                  <a:xfrm>
                    <a:off x="4026512" y="1794845"/>
                    <a:ext cx="4084" cy="4706"/>
                  </a:xfrm>
                  <a:custGeom>
                    <a:avLst/>
                    <a:gdLst>
                      <a:gd name="connsiteX0" fmla="*/ 4085 w 4084"/>
                      <a:gd name="connsiteY0" fmla="*/ 4706 h 4706"/>
                      <a:gd name="connsiteX1" fmla="*/ 0 w 4084"/>
                      <a:gd name="connsiteY1" fmla="*/ 0 h 4706"/>
                      <a:gd name="connsiteX2" fmla="*/ 4085 w 4084"/>
                      <a:gd name="connsiteY2" fmla="*/ 4706 h 47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084" h="4706">
                        <a:moveTo>
                          <a:pt x="4085" y="4706"/>
                        </a:moveTo>
                        <a:cubicBezTo>
                          <a:pt x="2708" y="3152"/>
                          <a:pt x="1376" y="1598"/>
                          <a:pt x="0" y="0"/>
                        </a:cubicBezTo>
                        <a:cubicBezTo>
                          <a:pt x="0" y="0"/>
                          <a:pt x="1421" y="1598"/>
                          <a:pt x="4085" y="4706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66" name="任意多边形: 形状 865">
                    <a:extLst>
                      <a:ext uri="{FF2B5EF4-FFF2-40B4-BE49-F238E27FC236}">
                        <a16:creationId xmlns:a16="http://schemas.microsoft.com/office/drawing/2014/main" id="{E682D494-A197-2F95-0C74-245FDCD7653E}"/>
                      </a:ext>
                    </a:extLst>
                  </p:cNvPr>
                  <p:cNvSpPr/>
                  <p:nvPr/>
                </p:nvSpPr>
                <p:spPr>
                  <a:xfrm>
                    <a:off x="4030597" y="1799552"/>
                    <a:ext cx="467211" cy="952494"/>
                  </a:xfrm>
                  <a:custGeom>
                    <a:avLst/>
                    <a:gdLst>
                      <a:gd name="connsiteX0" fmla="*/ 150025 w 467211"/>
                      <a:gd name="connsiteY0" fmla="*/ 211073 h 952494"/>
                      <a:gd name="connsiteX1" fmla="*/ 0 w 467211"/>
                      <a:gd name="connsiteY1" fmla="*/ 0 h 952494"/>
                      <a:gd name="connsiteX2" fmla="*/ 160148 w 467211"/>
                      <a:gd name="connsiteY2" fmla="*/ 214315 h 952494"/>
                      <a:gd name="connsiteX3" fmla="*/ 181637 w 467211"/>
                      <a:gd name="connsiteY3" fmla="*/ 161879 h 952494"/>
                      <a:gd name="connsiteX4" fmla="*/ 161568 w 467211"/>
                      <a:gd name="connsiteY4" fmla="*/ 216490 h 952494"/>
                      <a:gd name="connsiteX5" fmla="*/ 247703 w 467211"/>
                      <a:gd name="connsiteY5" fmla="*/ 372553 h 952494"/>
                      <a:gd name="connsiteX6" fmla="*/ 296364 w 467211"/>
                      <a:gd name="connsiteY6" fmla="*/ 251388 h 952494"/>
                      <a:gd name="connsiteX7" fmla="*/ 251033 w 467211"/>
                      <a:gd name="connsiteY7" fmla="*/ 379613 h 952494"/>
                      <a:gd name="connsiteX8" fmla="*/ 306709 w 467211"/>
                      <a:gd name="connsiteY8" fmla="*/ 519470 h 952494"/>
                      <a:gd name="connsiteX9" fmla="*/ 373752 w 467211"/>
                      <a:gd name="connsiteY9" fmla="*/ 358345 h 952494"/>
                      <a:gd name="connsiteX10" fmla="*/ 310572 w 467211"/>
                      <a:gd name="connsiteY10" fmla="*/ 531369 h 952494"/>
                      <a:gd name="connsiteX11" fmla="*/ 347912 w 467211"/>
                      <a:gd name="connsiteY11" fmla="*/ 685878 h 952494"/>
                      <a:gd name="connsiteX12" fmla="*/ 451539 w 467211"/>
                      <a:gd name="connsiteY12" fmla="*/ 516229 h 952494"/>
                      <a:gd name="connsiteX13" fmla="*/ 350309 w 467211"/>
                      <a:gd name="connsiteY13" fmla="*/ 701062 h 952494"/>
                      <a:gd name="connsiteX14" fmla="*/ 350265 w 467211"/>
                      <a:gd name="connsiteY14" fmla="*/ 701018 h 952494"/>
                      <a:gd name="connsiteX15" fmla="*/ 360255 w 467211"/>
                      <a:gd name="connsiteY15" fmla="*/ 819963 h 952494"/>
                      <a:gd name="connsiteX16" fmla="*/ 467212 w 467211"/>
                      <a:gd name="connsiteY16" fmla="*/ 722773 h 952494"/>
                      <a:gd name="connsiteX17" fmla="*/ 360343 w 467211"/>
                      <a:gd name="connsiteY17" fmla="*/ 829509 h 952494"/>
                      <a:gd name="connsiteX18" fmla="*/ 356658 w 467211"/>
                      <a:gd name="connsiteY18" fmla="*/ 906719 h 952494"/>
                      <a:gd name="connsiteX19" fmla="*/ 357102 w 467211"/>
                      <a:gd name="connsiteY19" fmla="*/ 907252 h 952494"/>
                      <a:gd name="connsiteX20" fmla="*/ 356436 w 467211"/>
                      <a:gd name="connsiteY20" fmla="*/ 908317 h 952494"/>
                      <a:gd name="connsiteX21" fmla="*/ 349466 w 467211"/>
                      <a:gd name="connsiteY21" fmla="*/ 952495 h 952494"/>
                      <a:gd name="connsiteX22" fmla="*/ 339431 w 467211"/>
                      <a:gd name="connsiteY22" fmla="*/ 950541 h 952494"/>
                      <a:gd name="connsiteX23" fmla="*/ 345203 w 467211"/>
                      <a:gd name="connsiteY23" fmla="*/ 907696 h 952494"/>
                      <a:gd name="connsiteX24" fmla="*/ 103095 w 467211"/>
                      <a:gd name="connsiteY24" fmla="*/ 753720 h 952494"/>
                      <a:gd name="connsiteX25" fmla="*/ 346447 w 467211"/>
                      <a:gd name="connsiteY25" fmla="*/ 895042 h 952494"/>
                      <a:gd name="connsiteX26" fmla="*/ 344715 w 467211"/>
                      <a:gd name="connsiteY26" fmla="*/ 741243 h 952494"/>
                      <a:gd name="connsiteX27" fmla="*/ 65622 w 467211"/>
                      <a:gd name="connsiteY27" fmla="*/ 552591 h 952494"/>
                      <a:gd name="connsiteX28" fmla="*/ 342806 w 467211"/>
                      <a:gd name="connsiteY28" fmla="*/ 724594 h 952494"/>
                      <a:gd name="connsiteX29" fmla="*/ 304711 w 467211"/>
                      <a:gd name="connsiteY29" fmla="*/ 548507 h 952494"/>
                      <a:gd name="connsiteX30" fmla="*/ 78365 w 467211"/>
                      <a:gd name="connsiteY30" fmla="*/ 397905 h 952494"/>
                      <a:gd name="connsiteX31" fmla="*/ 299339 w 467211"/>
                      <a:gd name="connsiteY31" fmla="*/ 531502 h 952494"/>
                      <a:gd name="connsiteX32" fmla="*/ 230698 w 467211"/>
                      <a:gd name="connsiteY32" fmla="*/ 360032 h 952494"/>
                      <a:gd name="connsiteX33" fmla="*/ 83959 w 467211"/>
                      <a:gd name="connsiteY33" fmla="*/ 260800 h 952494"/>
                      <a:gd name="connsiteX34" fmla="*/ 222973 w 467211"/>
                      <a:gd name="connsiteY34" fmla="*/ 344093 h 952494"/>
                      <a:gd name="connsiteX35" fmla="*/ 160148 w 467211"/>
                      <a:gd name="connsiteY35" fmla="*/ 228034 h 952494"/>
                      <a:gd name="connsiteX36" fmla="*/ 160059 w 467211"/>
                      <a:gd name="connsiteY36" fmla="*/ 228211 h 952494"/>
                      <a:gd name="connsiteX37" fmla="*/ 42312 w 467211"/>
                      <a:gd name="connsiteY37" fmla="*/ 147672 h 952494"/>
                      <a:gd name="connsiteX38" fmla="*/ 150025 w 467211"/>
                      <a:gd name="connsiteY38" fmla="*/ 211073 h 9524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467211" h="952494">
                        <a:moveTo>
                          <a:pt x="150025" y="211073"/>
                        </a:moveTo>
                        <a:cubicBezTo>
                          <a:pt x="80895" y="97101"/>
                          <a:pt x="16428" y="19269"/>
                          <a:pt x="0" y="0"/>
                        </a:cubicBezTo>
                        <a:cubicBezTo>
                          <a:pt x="63757" y="73747"/>
                          <a:pt x="116592" y="145452"/>
                          <a:pt x="160148" y="214315"/>
                        </a:cubicBezTo>
                        <a:cubicBezTo>
                          <a:pt x="164632" y="176087"/>
                          <a:pt x="181637" y="161879"/>
                          <a:pt x="181637" y="161879"/>
                        </a:cubicBezTo>
                        <a:cubicBezTo>
                          <a:pt x="164588" y="182480"/>
                          <a:pt x="161968" y="208276"/>
                          <a:pt x="161568" y="216490"/>
                        </a:cubicBezTo>
                        <a:cubicBezTo>
                          <a:pt x="195623" y="270435"/>
                          <a:pt x="224038" y="322604"/>
                          <a:pt x="247703" y="372553"/>
                        </a:cubicBezTo>
                        <a:cubicBezTo>
                          <a:pt x="257293" y="284154"/>
                          <a:pt x="296364" y="251388"/>
                          <a:pt x="296364" y="251388"/>
                        </a:cubicBezTo>
                        <a:cubicBezTo>
                          <a:pt x="253031" y="303823"/>
                          <a:pt x="251077" y="371044"/>
                          <a:pt x="251033" y="379613"/>
                        </a:cubicBezTo>
                        <a:cubicBezTo>
                          <a:pt x="273854" y="428540"/>
                          <a:pt x="292146" y="475248"/>
                          <a:pt x="306709" y="519470"/>
                        </a:cubicBezTo>
                        <a:cubicBezTo>
                          <a:pt x="321538" y="402123"/>
                          <a:pt x="373752" y="358345"/>
                          <a:pt x="373752" y="358345"/>
                        </a:cubicBezTo>
                        <a:cubicBezTo>
                          <a:pt x="319407" y="424100"/>
                          <a:pt x="311637" y="506505"/>
                          <a:pt x="310572" y="531369"/>
                        </a:cubicBezTo>
                        <a:cubicBezTo>
                          <a:pt x="328376" y="587400"/>
                          <a:pt x="340231" y="639170"/>
                          <a:pt x="347912" y="685878"/>
                        </a:cubicBezTo>
                        <a:cubicBezTo>
                          <a:pt x="384719" y="555788"/>
                          <a:pt x="451539" y="516229"/>
                          <a:pt x="451539" y="516229"/>
                        </a:cubicBezTo>
                        <a:cubicBezTo>
                          <a:pt x="367048" y="589798"/>
                          <a:pt x="350309" y="701062"/>
                          <a:pt x="350309" y="701062"/>
                        </a:cubicBezTo>
                        <a:lnTo>
                          <a:pt x="350265" y="701018"/>
                        </a:lnTo>
                        <a:cubicBezTo>
                          <a:pt x="356925" y="745994"/>
                          <a:pt x="359722" y="785909"/>
                          <a:pt x="360255" y="819963"/>
                        </a:cubicBezTo>
                        <a:cubicBezTo>
                          <a:pt x="409138" y="735782"/>
                          <a:pt x="467212" y="722773"/>
                          <a:pt x="467212" y="722773"/>
                        </a:cubicBezTo>
                        <a:cubicBezTo>
                          <a:pt x="402878" y="750834"/>
                          <a:pt x="370644" y="807798"/>
                          <a:pt x="360343" y="829509"/>
                        </a:cubicBezTo>
                        <a:cubicBezTo>
                          <a:pt x="360477" y="860899"/>
                          <a:pt x="358745" y="886873"/>
                          <a:pt x="356658" y="906719"/>
                        </a:cubicBezTo>
                        <a:cubicBezTo>
                          <a:pt x="356791" y="906897"/>
                          <a:pt x="356925" y="907074"/>
                          <a:pt x="357102" y="907252"/>
                        </a:cubicBezTo>
                        <a:lnTo>
                          <a:pt x="356436" y="908317"/>
                        </a:lnTo>
                        <a:cubicBezTo>
                          <a:pt x="353328" y="936999"/>
                          <a:pt x="349466" y="952495"/>
                          <a:pt x="349466" y="952495"/>
                        </a:cubicBezTo>
                        <a:lnTo>
                          <a:pt x="339431" y="950541"/>
                        </a:lnTo>
                        <a:cubicBezTo>
                          <a:pt x="341829" y="936244"/>
                          <a:pt x="343694" y="921948"/>
                          <a:pt x="345203" y="907696"/>
                        </a:cubicBezTo>
                        <a:cubicBezTo>
                          <a:pt x="322249" y="877504"/>
                          <a:pt x="238334" y="779027"/>
                          <a:pt x="103095" y="753720"/>
                        </a:cubicBezTo>
                        <a:cubicBezTo>
                          <a:pt x="103095" y="753720"/>
                          <a:pt x="219243" y="752965"/>
                          <a:pt x="346447" y="895042"/>
                        </a:cubicBezTo>
                        <a:cubicBezTo>
                          <a:pt x="350975" y="843361"/>
                          <a:pt x="349998" y="791903"/>
                          <a:pt x="344715" y="741243"/>
                        </a:cubicBezTo>
                        <a:cubicBezTo>
                          <a:pt x="325268" y="715936"/>
                          <a:pt x="223727" y="592418"/>
                          <a:pt x="65622" y="552591"/>
                        </a:cubicBezTo>
                        <a:cubicBezTo>
                          <a:pt x="65622" y="552591"/>
                          <a:pt x="192825" y="560805"/>
                          <a:pt x="342806" y="724594"/>
                        </a:cubicBezTo>
                        <a:cubicBezTo>
                          <a:pt x="335391" y="664300"/>
                          <a:pt x="322027" y="605249"/>
                          <a:pt x="304711" y="548507"/>
                        </a:cubicBezTo>
                        <a:cubicBezTo>
                          <a:pt x="281579" y="519736"/>
                          <a:pt x="200373" y="428585"/>
                          <a:pt x="78365" y="397905"/>
                        </a:cubicBezTo>
                        <a:cubicBezTo>
                          <a:pt x="78365" y="397905"/>
                          <a:pt x="178973" y="404387"/>
                          <a:pt x="299339" y="531502"/>
                        </a:cubicBezTo>
                        <a:cubicBezTo>
                          <a:pt x="279936" y="471163"/>
                          <a:pt x="256227" y="413578"/>
                          <a:pt x="230698" y="360032"/>
                        </a:cubicBezTo>
                        <a:cubicBezTo>
                          <a:pt x="220664" y="346979"/>
                          <a:pt x="167251" y="281757"/>
                          <a:pt x="83959" y="260800"/>
                        </a:cubicBezTo>
                        <a:cubicBezTo>
                          <a:pt x="83959" y="260800"/>
                          <a:pt x="147094" y="264885"/>
                          <a:pt x="222973" y="344093"/>
                        </a:cubicBezTo>
                        <a:cubicBezTo>
                          <a:pt x="202638" y="302580"/>
                          <a:pt x="181237" y="263686"/>
                          <a:pt x="160148" y="228034"/>
                        </a:cubicBezTo>
                        <a:lnTo>
                          <a:pt x="160059" y="228211"/>
                        </a:lnTo>
                        <a:cubicBezTo>
                          <a:pt x="160059" y="228211"/>
                          <a:pt x="115837" y="166230"/>
                          <a:pt x="42312" y="147672"/>
                        </a:cubicBezTo>
                        <a:cubicBezTo>
                          <a:pt x="42357" y="147672"/>
                          <a:pt x="91018" y="150779"/>
                          <a:pt x="150025" y="211073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67" name="图形 793">
                <a:extLst>
                  <a:ext uri="{FF2B5EF4-FFF2-40B4-BE49-F238E27FC236}">
                    <a16:creationId xmlns:a16="http://schemas.microsoft.com/office/drawing/2014/main" id="{A014B9EB-DB8E-594B-8B65-458257E3426E}"/>
                  </a:ext>
                </a:extLst>
              </p:cNvPr>
              <p:cNvGrpSpPr/>
              <p:nvPr/>
            </p:nvGrpSpPr>
            <p:grpSpPr>
              <a:xfrm>
                <a:off x="4086335" y="2297857"/>
                <a:ext cx="111852" cy="109135"/>
                <a:chOff x="4086335" y="2297857"/>
                <a:chExt cx="111852" cy="109135"/>
              </a:xfrm>
            </p:grpSpPr>
            <p:grpSp>
              <p:nvGrpSpPr>
                <p:cNvPr id="868" name="图形 793">
                  <a:extLst>
                    <a:ext uri="{FF2B5EF4-FFF2-40B4-BE49-F238E27FC236}">
                      <a16:creationId xmlns:a16="http://schemas.microsoft.com/office/drawing/2014/main" id="{C0678B6A-67A9-68C9-B778-AA80F2827950}"/>
                    </a:ext>
                  </a:extLst>
                </p:cNvPr>
                <p:cNvGrpSpPr/>
                <p:nvPr/>
              </p:nvGrpSpPr>
              <p:grpSpPr>
                <a:xfrm>
                  <a:off x="4086335" y="2297857"/>
                  <a:ext cx="111852" cy="109135"/>
                  <a:chOff x="4086335" y="2297857"/>
                  <a:chExt cx="111852" cy="109135"/>
                </a:xfrm>
              </p:grpSpPr>
              <p:grpSp>
                <p:nvGrpSpPr>
                  <p:cNvPr id="869" name="图形 793">
                    <a:extLst>
                      <a:ext uri="{FF2B5EF4-FFF2-40B4-BE49-F238E27FC236}">
                        <a16:creationId xmlns:a16="http://schemas.microsoft.com/office/drawing/2014/main" id="{80C1612C-B710-E286-A05F-5DB51FC89A21}"/>
                      </a:ext>
                    </a:extLst>
                  </p:cNvPr>
                  <p:cNvGrpSpPr/>
                  <p:nvPr/>
                </p:nvGrpSpPr>
                <p:grpSpPr>
                  <a:xfrm>
                    <a:off x="4087045" y="2301720"/>
                    <a:ext cx="111141" cy="105272"/>
                    <a:chOff x="4087045" y="2301720"/>
                    <a:chExt cx="111141" cy="105272"/>
                  </a:xfrm>
                  <a:solidFill>
                    <a:srgbClr val="4E8503"/>
                  </a:solidFill>
                </p:grpSpPr>
                <p:sp>
                  <p:nvSpPr>
                    <p:cNvPr id="870" name="任意多边形: 形状 869">
                      <a:extLst>
                        <a:ext uri="{FF2B5EF4-FFF2-40B4-BE49-F238E27FC236}">
                          <a16:creationId xmlns:a16="http://schemas.microsoft.com/office/drawing/2014/main" id="{EEB6D30C-300D-8199-93C3-57468A8CC98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87045" y="2301720"/>
                      <a:ext cx="111141" cy="105272"/>
                    </a:xfrm>
                    <a:custGeom>
                      <a:avLst/>
                      <a:gdLst>
                        <a:gd name="connsiteX0" fmla="*/ 7752 w 111141"/>
                        <a:gd name="connsiteY0" fmla="*/ 19610 h 105272"/>
                        <a:gd name="connsiteX1" fmla="*/ 27288 w 111141"/>
                        <a:gd name="connsiteY1" fmla="*/ 93624 h 105272"/>
                        <a:gd name="connsiteX2" fmla="*/ 103388 w 111141"/>
                        <a:gd name="connsiteY2" fmla="*/ 85676 h 105272"/>
                        <a:gd name="connsiteX3" fmla="*/ 83897 w 111141"/>
                        <a:gd name="connsiteY3" fmla="*/ 11663 h 105272"/>
                        <a:gd name="connsiteX4" fmla="*/ 7752 w 111141"/>
                        <a:gd name="connsiteY4" fmla="*/ 19610 h 1052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1141" h="105272">
                          <a:moveTo>
                            <a:pt x="7752" y="19610"/>
                          </a:moveTo>
                          <a:cubicBezTo>
                            <a:pt x="-7876" y="42254"/>
                            <a:pt x="870" y="75376"/>
                            <a:pt x="27288" y="93624"/>
                          </a:cubicBezTo>
                          <a:cubicBezTo>
                            <a:pt x="53705" y="111872"/>
                            <a:pt x="87759" y="108275"/>
                            <a:pt x="103388" y="85676"/>
                          </a:cubicBezTo>
                          <a:cubicBezTo>
                            <a:pt x="119017" y="63033"/>
                            <a:pt x="110270" y="29911"/>
                            <a:pt x="83897" y="11663"/>
                          </a:cubicBezTo>
                          <a:cubicBezTo>
                            <a:pt x="57479" y="-6585"/>
                            <a:pt x="23381" y="-3033"/>
                            <a:pt x="7752" y="1961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1" name="任意多边形: 形状 870">
                      <a:extLst>
                        <a:ext uri="{FF2B5EF4-FFF2-40B4-BE49-F238E27FC236}">
                          <a16:creationId xmlns:a16="http://schemas.microsoft.com/office/drawing/2014/main" id="{2B125F4E-AFD3-32ED-1B77-2B3BDCB3488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51106" y="2313413"/>
                      <a:ext cx="24354" cy="19560"/>
                    </a:xfrm>
                    <a:custGeom>
                      <a:avLst/>
                      <a:gdLst>
                        <a:gd name="connsiteX0" fmla="*/ 656 w 24354"/>
                        <a:gd name="connsiteY0" fmla="*/ 1834 h 19560"/>
                        <a:gd name="connsiteX1" fmla="*/ 8248 w 24354"/>
                        <a:gd name="connsiteY1" fmla="*/ 15465 h 19560"/>
                        <a:gd name="connsiteX2" fmla="*/ 23699 w 24354"/>
                        <a:gd name="connsiteY2" fmla="*/ 17729 h 19560"/>
                        <a:gd name="connsiteX3" fmla="*/ 16107 w 24354"/>
                        <a:gd name="connsiteY3" fmla="*/ 4054 h 19560"/>
                        <a:gd name="connsiteX4" fmla="*/ 656 w 24354"/>
                        <a:gd name="connsiteY4" fmla="*/ 1834 h 195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354" h="19560">
                          <a:moveTo>
                            <a:pt x="656" y="1834"/>
                          </a:moveTo>
                          <a:cubicBezTo>
                            <a:pt x="-1520" y="4986"/>
                            <a:pt x="1899" y="11113"/>
                            <a:pt x="8248" y="15465"/>
                          </a:cubicBezTo>
                          <a:cubicBezTo>
                            <a:pt x="14597" y="19860"/>
                            <a:pt x="21523" y="20881"/>
                            <a:pt x="23699" y="17729"/>
                          </a:cubicBezTo>
                          <a:cubicBezTo>
                            <a:pt x="25875" y="14577"/>
                            <a:pt x="22456" y="8494"/>
                            <a:pt x="16107" y="4054"/>
                          </a:cubicBezTo>
                          <a:cubicBezTo>
                            <a:pt x="9758" y="-297"/>
                            <a:pt x="2787" y="-1318"/>
                            <a:pt x="656" y="1834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2" name="任意多边形: 形状 871">
                      <a:extLst>
                        <a:ext uri="{FF2B5EF4-FFF2-40B4-BE49-F238E27FC236}">
                          <a16:creationId xmlns:a16="http://schemas.microsoft.com/office/drawing/2014/main" id="{7C83FC72-6870-DD32-EF19-176C90E31D3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73626" y="2335771"/>
                      <a:ext cx="10863" cy="10157"/>
                    </a:xfrm>
                    <a:custGeom>
                      <a:avLst/>
                      <a:gdLst>
                        <a:gd name="connsiteX0" fmla="*/ 735 w 10863"/>
                        <a:gd name="connsiteY0" fmla="*/ 1854 h 10157"/>
                        <a:gd name="connsiteX1" fmla="*/ 2733 w 10863"/>
                        <a:gd name="connsiteY1" fmla="*/ 9002 h 10157"/>
                        <a:gd name="connsiteX2" fmla="*/ 10148 w 10863"/>
                        <a:gd name="connsiteY2" fmla="*/ 8336 h 10157"/>
                        <a:gd name="connsiteX3" fmla="*/ 8150 w 10863"/>
                        <a:gd name="connsiteY3" fmla="*/ 1188 h 10157"/>
                        <a:gd name="connsiteX4" fmla="*/ 735 w 10863"/>
                        <a:gd name="connsiteY4" fmla="*/ 1854 h 101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63" h="10157">
                          <a:moveTo>
                            <a:pt x="735" y="1854"/>
                          </a:moveTo>
                          <a:cubicBezTo>
                            <a:pt x="-774" y="3985"/>
                            <a:pt x="114" y="7182"/>
                            <a:pt x="2733" y="9002"/>
                          </a:cubicBezTo>
                          <a:cubicBezTo>
                            <a:pt x="5308" y="10778"/>
                            <a:pt x="8638" y="10467"/>
                            <a:pt x="10148" y="8336"/>
                          </a:cubicBezTo>
                          <a:cubicBezTo>
                            <a:pt x="11613" y="6205"/>
                            <a:pt x="10769" y="2964"/>
                            <a:pt x="8150" y="1188"/>
                          </a:cubicBezTo>
                          <a:cubicBezTo>
                            <a:pt x="5530" y="-633"/>
                            <a:pt x="2245" y="-322"/>
                            <a:pt x="735" y="1854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3" name="任意多边形: 形状 872">
                      <a:extLst>
                        <a:ext uri="{FF2B5EF4-FFF2-40B4-BE49-F238E27FC236}">
                          <a16:creationId xmlns:a16="http://schemas.microsoft.com/office/drawing/2014/main" id="{35D9679A-67C6-AF76-16BA-3C9B0F1E4DE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93178" y="2328922"/>
                      <a:ext cx="39779" cy="57052"/>
                    </a:xfrm>
                    <a:custGeom>
                      <a:avLst/>
                      <a:gdLst>
                        <a:gd name="connsiteX0" fmla="*/ 4861 w 39779"/>
                        <a:gd name="connsiteY0" fmla="*/ 0 h 57052"/>
                        <a:gd name="connsiteX1" fmla="*/ 28304 w 39779"/>
                        <a:gd name="connsiteY1" fmla="*/ 57053 h 57052"/>
                        <a:gd name="connsiteX2" fmla="*/ 4861 w 39779"/>
                        <a:gd name="connsiteY2" fmla="*/ 0 h 570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9779" h="57052">
                          <a:moveTo>
                            <a:pt x="4861" y="0"/>
                          </a:moveTo>
                          <a:cubicBezTo>
                            <a:pt x="4861" y="0"/>
                            <a:pt x="-15873" y="41025"/>
                            <a:pt x="28304" y="57053"/>
                          </a:cubicBezTo>
                          <a:cubicBezTo>
                            <a:pt x="28304" y="57097"/>
                            <a:pt x="65954" y="49239"/>
                            <a:pt x="4861" y="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74" name="图形 793">
                    <a:extLst>
                      <a:ext uri="{FF2B5EF4-FFF2-40B4-BE49-F238E27FC236}">
                        <a16:creationId xmlns:a16="http://schemas.microsoft.com/office/drawing/2014/main" id="{404B678F-8C0E-EFC7-053A-43388D40F3F9}"/>
                      </a:ext>
                    </a:extLst>
                  </p:cNvPr>
                  <p:cNvGrpSpPr/>
                  <p:nvPr/>
                </p:nvGrpSpPr>
                <p:grpSpPr>
                  <a:xfrm>
                    <a:off x="4086335" y="2297857"/>
                    <a:ext cx="111141" cy="105286"/>
                    <a:chOff x="4086335" y="2297857"/>
                    <a:chExt cx="111141" cy="105286"/>
                  </a:xfrm>
                </p:grpSpPr>
                <p:sp>
                  <p:nvSpPr>
                    <p:cNvPr id="875" name="任意多边形: 形状 874">
                      <a:extLst>
                        <a:ext uri="{FF2B5EF4-FFF2-40B4-BE49-F238E27FC236}">
                          <a16:creationId xmlns:a16="http://schemas.microsoft.com/office/drawing/2014/main" id="{77ED23D0-3AFC-C519-F1EF-93841DE727E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86335" y="2297857"/>
                      <a:ext cx="111141" cy="105286"/>
                    </a:xfrm>
                    <a:custGeom>
                      <a:avLst/>
                      <a:gdLst>
                        <a:gd name="connsiteX0" fmla="*/ 7752 w 111141"/>
                        <a:gd name="connsiteY0" fmla="*/ 19610 h 105286"/>
                        <a:gd name="connsiteX1" fmla="*/ 27288 w 111141"/>
                        <a:gd name="connsiteY1" fmla="*/ 93624 h 105286"/>
                        <a:gd name="connsiteX2" fmla="*/ 103388 w 111141"/>
                        <a:gd name="connsiteY2" fmla="*/ 85676 h 105286"/>
                        <a:gd name="connsiteX3" fmla="*/ 83897 w 111141"/>
                        <a:gd name="connsiteY3" fmla="*/ 11663 h 105286"/>
                        <a:gd name="connsiteX4" fmla="*/ 7752 w 111141"/>
                        <a:gd name="connsiteY4" fmla="*/ 19610 h 10528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1141" h="105286">
                          <a:moveTo>
                            <a:pt x="7752" y="19610"/>
                          </a:moveTo>
                          <a:cubicBezTo>
                            <a:pt x="-7876" y="42254"/>
                            <a:pt x="870" y="75376"/>
                            <a:pt x="27288" y="93624"/>
                          </a:cubicBezTo>
                          <a:cubicBezTo>
                            <a:pt x="53705" y="111872"/>
                            <a:pt x="87759" y="108320"/>
                            <a:pt x="103388" y="85676"/>
                          </a:cubicBezTo>
                          <a:cubicBezTo>
                            <a:pt x="119016" y="63033"/>
                            <a:pt x="110270" y="29911"/>
                            <a:pt x="83897" y="11663"/>
                          </a:cubicBezTo>
                          <a:cubicBezTo>
                            <a:pt x="57435" y="-6585"/>
                            <a:pt x="23381" y="-3033"/>
                            <a:pt x="7752" y="1961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4E8503"/>
                        </a:gs>
                        <a:gs pos="36260">
                          <a:srgbClr val="8DDC02"/>
                        </a:gs>
                        <a:gs pos="96700">
                          <a:srgbClr val="FFFFFF"/>
                        </a:gs>
                      </a:gsLst>
                      <a:lin ang="7477665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6" name="任意多边形: 形状 875">
                      <a:extLst>
                        <a:ext uri="{FF2B5EF4-FFF2-40B4-BE49-F238E27FC236}">
                          <a16:creationId xmlns:a16="http://schemas.microsoft.com/office/drawing/2014/main" id="{3DFCAB59-EC79-782A-8985-13BF74B352D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50396" y="2309598"/>
                      <a:ext cx="24354" cy="19601"/>
                    </a:xfrm>
                    <a:custGeom>
                      <a:avLst/>
                      <a:gdLst>
                        <a:gd name="connsiteX0" fmla="*/ 656 w 24354"/>
                        <a:gd name="connsiteY0" fmla="*/ 1831 h 19601"/>
                        <a:gd name="connsiteX1" fmla="*/ 8248 w 24354"/>
                        <a:gd name="connsiteY1" fmla="*/ 15506 h 19601"/>
                        <a:gd name="connsiteX2" fmla="*/ 23699 w 24354"/>
                        <a:gd name="connsiteY2" fmla="*/ 17771 h 19601"/>
                        <a:gd name="connsiteX3" fmla="*/ 16106 w 24354"/>
                        <a:gd name="connsiteY3" fmla="*/ 4096 h 19601"/>
                        <a:gd name="connsiteX4" fmla="*/ 656 w 24354"/>
                        <a:gd name="connsiteY4" fmla="*/ 1831 h 196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354" h="19601">
                          <a:moveTo>
                            <a:pt x="656" y="1831"/>
                          </a:moveTo>
                          <a:cubicBezTo>
                            <a:pt x="-1520" y="4984"/>
                            <a:pt x="1899" y="11066"/>
                            <a:pt x="8248" y="15506"/>
                          </a:cubicBezTo>
                          <a:cubicBezTo>
                            <a:pt x="14597" y="19902"/>
                            <a:pt x="21523" y="20923"/>
                            <a:pt x="23699" y="17771"/>
                          </a:cubicBezTo>
                          <a:cubicBezTo>
                            <a:pt x="25874" y="14618"/>
                            <a:pt x="22455" y="8491"/>
                            <a:pt x="16106" y="4096"/>
                          </a:cubicBezTo>
                          <a:cubicBezTo>
                            <a:pt x="9757" y="-300"/>
                            <a:pt x="2831" y="-1321"/>
                            <a:pt x="656" y="183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7" name="任意多边形: 形状 876">
                      <a:extLst>
                        <a:ext uri="{FF2B5EF4-FFF2-40B4-BE49-F238E27FC236}">
                          <a16:creationId xmlns:a16="http://schemas.microsoft.com/office/drawing/2014/main" id="{F79D9D91-7C57-7D96-14FB-A3081794828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72935" y="2331908"/>
                      <a:ext cx="10853" cy="10193"/>
                    </a:xfrm>
                    <a:custGeom>
                      <a:avLst/>
                      <a:gdLst>
                        <a:gd name="connsiteX0" fmla="*/ 715 w 10853"/>
                        <a:gd name="connsiteY0" fmla="*/ 1854 h 10193"/>
                        <a:gd name="connsiteX1" fmla="*/ 2713 w 10853"/>
                        <a:gd name="connsiteY1" fmla="*/ 9002 h 10193"/>
                        <a:gd name="connsiteX2" fmla="*/ 10128 w 10853"/>
                        <a:gd name="connsiteY2" fmla="*/ 8380 h 10193"/>
                        <a:gd name="connsiteX3" fmla="*/ 8130 w 10853"/>
                        <a:gd name="connsiteY3" fmla="*/ 1188 h 10193"/>
                        <a:gd name="connsiteX4" fmla="*/ 715 w 10853"/>
                        <a:gd name="connsiteY4" fmla="*/ 1854 h 101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53" h="10193">
                          <a:moveTo>
                            <a:pt x="715" y="1854"/>
                          </a:moveTo>
                          <a:cubicBezTo>
                            <a:pt x="-750" y="3985"/>
                            <a:pt x="94" y="7226"/>
                            <a:pt x="2713" y="9002"/>
                          </a:cubicBezTo>
                          <a:cubicBezTo>
                            <a:pt x="5288" y="10822"/>
                            <a:pt x="8618" y="10512"/>
                            <a:pt x="10128" y="8380"/>
                          </a:cubicBezTo>
                          <a:cubicBezTo>
                            <a:pt x="11637" y="6205"/>
                            <a:pt x="10705" y="3008"/>
                            <a:pt x="8130" y="1188"/>
                          </a:cubicBezTo>
                          <a:cubicBezTo>
                            <a:pt x="5510" y="-633"/>
                            <a:pt x="2180" y="-322"/>
                            <a:pt x="715" y="1854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8" name="任意多边形: 形状 877">
                      <a:extLst>
                        <a:ext uri="{FF2B5EF4-FFF2-40B4-BE49-F238E27FC236}">
                          <a16:creationId xmlns:a16="http://schemas.microsoft.com/office/drawing/2014/main" id="{06B03B51-5D8B-B9E3-6C8D-564CE30CE7A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92451" y="2325104"/>
                      <a:ext cx="39810" cy="57097"/>
                    </a:xfrm>
                    <a:custGeom>
                      <a:avLst/>
                      <a:gdLst>
                        <a:gd name="connsiteX0" fmla="*/ 4877 w 39810"/>
                        <a:gd name="connsiteY0" fmla="*/ 0 h 57097"/>
                        <a:gd name="connsiteX1" fmla="*/ 28320 w 39810"/>
                        <a:gd name="connsiteY1" fmla="*/ 57097 h 57097"/>
                        <a:gd name="connsiteX2" fmla="*/ 4877 w 39810"/>
                        <a:gd name="connsiteY2" fmla="*/ 0 h 570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9810" h="57097">
                          <a:moveTo>
                            <a:pt x="4877" y="0"/>
                          </a:moveTo>
                          <a:cubicBezTo>
                            <a:pt x="4877" y="0"/>
                            <a:pt x="-15902" y="41069"/>
                            <a:pt x="28320" y="57097"/>
                          </a:cubicBezTo>
                          <a:cubicBezTo>
                            <a:pt x="28364" y="57053"/>
                            <a:pt x="65970" y="49239"/>
                            <a:pt x="4877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90E002"/>
                        </a:gs>
                        <a:gs pos="8590">
                          <a:srgbClr val="93E109"/>
                        </a:gs>
                        <a:gs pos="21030">
                          <a:srgbClr val="9BE31C"/>
                        </a:gs>
                        <a:gs pos="35840">
                          <a:srgbClr val="A9E73C"/>
                        </a:gs>
                        <a:gs pos="52460">
                          <a:srgbClr val="BDEC68"/>
                        </a:gs>
                        <a:gs pos="70580">
                          <a:srgbClr val="D6F3A0"/>
                        </a:gs>
                        <a:gs pos="89680">
                          <a:srgbClr val="F3FCE4"/>
                        </a:gs>
                        <a:gs pos="96700">
                          <a:srgbClr val="FFFFFF"/>
                        </a:gs>
                      </a:gsLst>
                      <a:lin ang="2879234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879" name="任意多边形: 形状 878">
                  <a:extLst>
                    <a:ext uri="{FF2B5EF4-FFF2-40B4-BE49-F238E27FC236}">
                      <a16:creationId xmlns:a16="http://schemas.microsoft.com/office/drawing/2014/main" id="{57AA7699-CBAA-766C-5FB9-8DF1A87B3F65}"/>
                    </a:ext>
                  </a:extLst>
                </p:cNvPr>
                <p:cNvSpPr/>
                <p:nvPr/>
              </p:nvSpPr>
              <p:spPr>
                <a:xfrm>
                  <a:off x="4125477" y="2351655"/>
                  <a:ext cx="64403" cy="44212"/>
                </a:xfrm>
                <a:custGeom>
                  <a:avLst/>
                  <a:gdLst>
                    <a:gd name="connsiteX0" fmla="*/ 64379 w 64403"/>
                    <a:gd name="connsiteY0" fmla="*/ 0 h 44212"/>
                    <a:gd name="connsiteX1" fmla="*/ 0 w 64403"/>
                    <a:gd name="connsiteY1" fmla="*/ 39648 h 44212"/>
                    <a:gd name="connsiteX2" fmla="*/ 64379 w 64403"/>
                    <a:gd name="connsiteY2" fmla="*/ 0 h 442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4403" h="44212">
                      <a:moveTo>
                        <a:pt x="64379" y="0"/>
                      </a:moveTo>
                      <a:cubicBezTo>
                        <a:pt x="64379" y="0"/>
                        <a:pt x="67620" y="61093"/>
                        <a:pt x="0" y="39648"/>
                      </a:cubicBezTo>
                      <a:cubicBezTo>
                        <a:pt x="44" y="39648"/>
                        <a:pt x="54833" y="45509"/>
                        <a:pt x="6437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80" name="图形 793">
              <a:extLst>
                <a:ext uri="{FF2B5EF4-FFF2-40B4-BE49-F238E27FC236}">
                  <a16:creationId xmlns:a16="http://schemas.microsoft.com/office/drawing/2014/main" id="{BDEE00BC-0C15-F80A-409B-627DBE98B378}"/>
                </a:ext>
              </a:extLst>
            </p:cNvPr>
            <p:cNvGrpSpPr/>
            <p:nvPr/>
          </p:nvGrpSpPr>
          <p:grpSpPr>
            <a:xfrm>
              <a:off x="7405818" y="1521515"/>
              <a:ext cx="1016739" cy="1096658"/>
              <a:chOff x="7405818" y="1521515"/>
              <a:chExt cx="1016739" cy="1096658"/>
            </a:xfrm>
          </p:grpSpPr>
          <p:grpSp>
            <p:nvGrpSpPr>
              <p:cNvPr id="881" name="图形 793">
                <a:extLst>
                  <a:ext uri="{FF2B5EF4-FFF2-40B4-BE49-F238E27FC236}">
                    <a16:creationId xmlns:a16="http://schemas.microsoft.com/office/drawing/2014/main" id="{B65BE979-D21B-918E-D7C3-53C651FF741A}"/>
                  </a:ext>
                </a:extLst>
              </p:cNvPr>
              <p:cNvGrpSpPr/>
              <p:nvPr/>
            </p:nvGrpSpPr>
            <p:grpSpPr>
              <a:xfrm>
                <a:off x="7405818" y="1521515"/>
                <a:ext cx="1016739" cy="1096658"/>
                <a:chOff x="7405818" y="1521515"/>
                <a:chExt cx="1016739" cy="1096658"/>
              </a:xfrm>
              <a:solidFill>
                <a:srgbClr val="5B8400"/>
              </a:solidFill>
            </p:grpSpPr>
            <p:pic>
              <p:nvPicPr>
                <p:cNvPr id="882" name="图片 881">
                  <a:extLst>
                    <a:ext uri="{FF2B5EF4-FFF2-40B4-BE49-F238E27FC236}">
                      <a16:creationId xmlns:a16="http://schemas.microsoft.com/office/drawing/2014/main" id="{EC7E0398-6C8B-C1B3-8961-DA399FC7AEE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405818" y="1521515"/>
                  <a:ext cx="1016739" cy="1083338"/>
                </a:xfrm>
                <a:custGeom>
                  <a:avLst/>
                  <a:gdLst>
                    <a:gd name="connsiteX0" fmla="*/ 1668 w 1016739"/>
                    <a:gd name="connsiteY0" fmla="*/ 266 h 1083338"/>
                    <a:gd name="connsiteX1" fmla="*/ 1018408 w 1016739"/>
                    <a:gd name="connsiteY1" fmla="*/ 266 h 1083338"/>
                    <a:gd name="connsiteX2" fmla="*/ 1018408 w 1016739"/>
                    <a:gd name="connsiteY2" fmla="*/ 1083605 h 1083338"/>
                    <a:gd name="connsiteX3" fmla="*/ 1668 w 1016739"/>
                    <a:gd name="connsiteY3" fmla="*/ 1083605 h 1083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16739" h="1083338">
                      <a:moveTo>
                        <a:pt x="1668" y="266"/>
                      </a:moveTo>
                      <a:lnTo>
                        <a:pt x="1018408" y="266"/>
                      </a:lnTo>
                      <a:lnTo>
                        <a:pt x="1018408" y="1083605"/>
                      </a:lnTo>
                      <a:lnTo>
                        <a:pt x="1668" y="1083605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883" name="图片 882">
                  <a:extLst>
                    <a:ext uri="{FF2B5EF4-FFF2-40B4-BE49-F238E27FC236}">
                      <a16:creationId xmlns:a16="http://schemas.microsoft.com/office/drawing/2014/main" id="{A99C7485-9E27-EA29-0DEC-2A125DE1F04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512376" y="1521515"/>
                  <a:ext cx="910182" cy="1096658"/>
                </a:xfrm>
                <a:custGeom>
                  <a:avLst/>
                  <a:gdLst>
                    <a:gd name="connsiteX0" fmla="*/ 1692 w 910182"/>
                    <a:gd name="connsiteY0" fmla="*/ 266 h 1096658"/>
                    <a:gd name="connsiteX1" fmla="*/ 911874 w 910182"/>
                    <a:gd name="connsiteY1" fmla="*/ 266 h 1096658"/>
                    <a:gd name="connsiteX2" fmla="*/ 911874 w 910182"/>
                    <a:gd name="connsiteY2" fmla="*/ 1096925 h 1096658"/>
                    <a:gd name="connsiteX3" fmla="*/ 1692 w 910182"/>
                    <a:gd name="connsiteY3" fmla="*/ 1096925 h 10966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10182" h="1096658">
                      <a:moveTo>
                        <a:pt x="1692" y="266"/>
                      </a:moveTo>
                      <a:lnTo>
                        <a:pt x="911874" y="266"/>
                      </a:lnTo>
                      <a:lnTo>
                        <a:pt x="911874" y="1096925"/>
                      </a:lnTo>
                      <a:lnTo>
                        <a:pt x="1692" y="1096925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884" name="图形 793">
                  <a:extLst>
                    <a:ext uri="{FF2B5EF4-FFF2-40B4-BE49-F238E27FC236}">
                      <a16:creationId xmlns:a16="http://schemas.microsoft.com/office/drawing/2014/main" id="{1C070DD2-2F65-483C-FFE1-6601839CE9F4}"/>
                    </a:ext>
                  </a:extLst>
                </p:cNvPr>
                <p:cNvGrpSpPr/>
                <p:nvPr/>
              </p:nvGrpSpPr>
              <p:grpSpPr>
                <a:xfrm>
                  <a:off x="7429483" y="1521880"/>
                  <a:ext cx="990278" cy="1084937"/>
                  <a:chOff x="7429483" y="1521880"/>
                  <a:chExt cx="990278" cy="1084937"/>
                </a:xfrm>
                <a:solidFill>
                  <a:srgbClr val="5B8400"/>
                </a:solidFill>
              </p:grpSpPr>
              <p:sp>
                <p:nvSpPr>
                  <p:cNvPr id="885" name="任意多边形: 形状 884">
                    <a:extLst>
                      <a:ext uri="{FF2B5EF4-FFF2-40B4-BE49-F238E27FC236}">
                        <a16:creationId xmlns:a16="http://schemas.microsoft.com/office/drawing/2014/main" id="{EC5DA935-DAA0-1E12-EF87-8EE4622E2B51}"/>
                      </a:ext>
                    </a:extLst>
                  </p:cNvPr>
                  <p:cNvSpPr/>
                  <p:nvPr/>
                </p:nvSpPr>
                <p:spPr>
                  <a:xfrm>
                    <a:off x="8411858" y="1521880"/>
                    <a:ext cx="7903" cy="4217"/>
                  </a:xfrm>
                  <a:custGeom>
                    <a:avLst/>
                    <a:gdLst>
                      <a:gd name="connsiteX0" fmla="*/ 0 w 7903"/>
                      <a:gd name="connsiteY0" fmla="*/ 4218 h 4217"/>
                      <a:gd name="connsiteX1" fmla="*/ 7903 w 7903"/>
                      <a:gd name="connsiteY1" fmla="*/ 0 h 4217"/>
                      <a:gd name="connsiteX2" fmla="*/ 0 w 7903"/>
                      <a:gd name="connsiteY2" fmla="*/ 4218 h 42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903" h="4217">
                        <a:moveTo>
                          <a:pt x="0" y="4218"/>
                        </a:moveTo>
                        <a:cubicBezTo>
                          <a:pt x="2664" y="2797"/>
                          <a:pt x="5284" y="1421"/>
                          <a:pt x="7903" y="0"/>
                        </a:cubicBezTo>
                        <a:cubicBezTo>
                          <a:pt x="7903" y="0"/>
                          <a:pt x="5195" y="1421"/>
                          <a:pt x="0" y="4218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86" name="任意多边形: 形状 885">
                    <a:extLst>
                      <a:ext uri="{FF2B5EF4-FFF2-40B4-BE49-F238E27FC236}">
                        <a16:creationId xmlns:a16="http://schemas.microsoft.com/office/drawing/2014/main" id="{BB23CB53-5AF6-D1B7-14EC-7AF848FA7932}"/>
                      </a:ext>
                    </a:extLst>
                  </p:cNvPr>
                  <p:cNvSpPr/>
                  <p:nvPr/>
                </p:nvSpPr>
                <p:spPr>
                  <a:xfrm>
                    <a:off x="7429483" y="1526097"/>
                    <a:ext cx="982419" cy="1080719"/>
                  </a:xfrm>
                  <a:custGeom>
                    <a:avLst/>
                    <a:gdLst>
                      <a:gd name="connsiteX0" fmla="*/ 675267 w 982419"/>
                      <a:gd name="connsiteY0" fmla="*/ 205967 h 1080719"/>
                      <a:gd name="connsiteX1" fmla="*/ 982420 w 982419"/>
                      <a:gd name="connsiteY1" fmla="*/ 0 h 1080719"/>
                      <a:gd name="connsiteX2" fmla="*/ 658972 w 982419"/>
                      <a:gd name="connsiteY2" fmla="*/ 205568 h 1080719"/>
                      <a:gd name="connsiteX3" fmla="*/ 647961 w 982419"/>
                      <a:gd name="connsiteY3" fmla="*/ 127603 h 1080719"/>
                      <a:gd name="connsiteX4" fmla="*/ 656042 w 982419"/>
                      <a:gd name="connsiteY4" fmla="*/ 207744 h 1080719"/>
                      <a:gd name="connsiteX5" fmla="*/ 465791 w 982419"/>
                      <a:gd name="connsiteY5" fmla="*/ 371354 h 1080719"/>
                      <a:gd name="connsiteX6" fmla="*/ 441771 w 982419"/>
                      <a:gd name="connsiteY6" fmla="*/ 191671 h 1080719"/>
                      <a:gd name="connsiteX7" fmla="*/ 458022 w 982419"/>
                      <a:gd name="connsiteY7" fmla="*/ 378991 h 1080719"/>
                      <a:gd name="connsiteX8" fmla="*/ 319496 w 982419"/>
                      <a:gd name="connsiteY8" fmla="*/ 535409 h 1080719"/>
                      <a:gd name="connsiteX9" fmla="*/ 284110 w 982419"/>
                      <a:gd name="connsiteY9" fmla="*/ 295387 h 1080719"/>
                      <a:gd name="connsiteX10" fmla="*/ 309062 w 982419"/>
                      <a:gd name="connsiteY10" fmla="*/ 549084 h 1080719"/>
                      <a:gd name="connsiteX11" fmla="*/ 192026 w 982419"/>
                      <a:gd name="connsiteY11" fmla="*/ 732852 h 1080719"/>
                      <a:gd name="connsiteX12" fmla="*/ 105670 w 982419"/>
                      <a:gd name="connsiteY12" fmla="*/ 465081 h 1080719"/>
                      <a:gd name="connsiteX13" fmla="*/ 182436 w 982419"/>
                      <a:gd name="connsiteY13" fmla="*/ 751455 h 1080719"/>
                      <a:gd name="connsiteX14" fmla="*/ 182525 w 982419"/>
                      <a:gd name="connsiteY14" fmla="*/ 751411 h 1080719"/>
                      <a:gd name="connsiteX15" fmla="*/ 120233 w 982419"/>
                      <a:gd name="connsiteY15" fmla="*/ 901480 h 1080719"/>
                      <a:gd name="connsiteX16" fmla="*/ 0 w 982419"/>
                      <a:gd name="connsiteY16" fmla="*/ 726414 h 1080719"/>
                      <a:gd name="connsiteX17" fmla="*/ 116282 w 982419"/>
                      <a:gd name="connsiteY17" fmla="*/ 913867 h 1080719"/>
                      <a:gd name="connsiteX18" fmla="*/ 90974 w 982419"/>
                      <a:gd name="connsiteY18" fmla="*/ 1015896 h 1080719"/>
                      <a:gd name="connsiteX19" fmla="*/ 90086 w 982419"/>
                      <a:gd name="connsiteY19" fmla="*/ 1016385 h 1080719"/>
                      <a:gd name="connsiteX20" fmla="*/ 90619 w 982419"/>
                      <a:gd name="connsiteY20" fmla="*/ 1018072 h 1080719"/>
                      <a:gd name="connsiteX21" fmla="*/ 83382 w 982419"/>
                      <a:gd name="connsiteY21" fmla="*/ 1078677 h 1080719"/>
                      <a:gd name="connsiteX22" fmla="*/ 99099 w 982419"/>
                      <a:gd name="connsiteY22" fmla="*/ 1080719 h 1080719"/>
                      <a:gd name="connsiteX23" fmla="*/ 107579 w 982419"/>
                      <a:gd name="connsiteY23" fmla="*/ 1022379 h 1080719"/>
                      <a:gd name="connsiteX24" fmla="*/ 528794 w 982419"/>
                      <a:gd name="connsiteY24" fmla="*/ 932604 h 1080719"/>
                      <a:gd name="connsiteX25" fmla="*/ 110776 w 982419"/>
                      <a:gd name="connsiteY25" fmla="*/ 1005418 h 1080719"/>
                      <a:gd name="connsiteX26" fmla="*/ 174667 w 982419"/>
                      <a:gd name="connsiteY26" fmla="*/ 806332 h 1080719"/>
                      <a:gd name="connsiteX27" fmla="*/ 664611 w 982419"/>
                      <a:gd name="connsiteY27" fmla="*/ 688364 h 1080719"/>
                      <a:gd name="connsiteX28" fmla="*/ 184124 w 982419"/>
                      <a:gd name="connsiteY28" fmla="*/ 785554 h 1080719"/>
                      <a:gd name="connsiteX29" fmla="*/ 310883 w 982419"/>
                      <a:gd name="connsiteY29" fmla="*/ 574036 h 1080719"/>
                      <a:gd name="connsiteX30" fmla="*/ 707278 w 982419"/>
                      <a:gd name="connsiteY30" fmla="*/ 481420 h 1080719"/>
                      <a:gd name="connsiteX31" fmla="*/ 325579 w 982419"/>
                      <a:gd name="connsiteY31" fmla="*/ 554323 h 1080719"/>
                      <a:gd name="connsiteX32" fmla="*/ 495983 w 982419"/>
                      <a:gd name="connsiteY32" fmla="*/ 362741 h 1080719"/>
                      <a:gd name="connsiteX33" fmla="*/ 753586 w 982419"/>
                      <a:gd name="connsiteY33" fmla="*/ 300626 h 1080719"/>
                      <a:gd name="connsiteX34" fmla="*/ 513787 w 982419"/>
                      <a:gd name="connsiteY34" fmla="*/ 345514 h 1080719"/>
                      <a:gd name="connsiteX35" fmla="*/ 653467 w 982419"/>
                      <a:gd name="connsiteY35" fmla="*/ 223283 h 1080719"/>
                      <a:gd name="connsiteX36" fmla="*/ 653511 w 982419"/>
                      <a:gd name="connsiteY36" fmla="*/ 223594 h 1080719"/>
                      <a:gd name="connsiteX37" fmla="*/ 860589 w 982419"/>
                      <a:gd name="connsiteY37" fmla="*/ 172579 h 1080719"/>
                      <a:gd name="connsiteX38" fmla="*/ 675267 w 982419"/>
                      <a:gd name="connsiteY38" fmla="*/ 205967 h 1080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982419" h="1080719">
                        <a:moveTo>
                          <a:pt x="675267" y="205967"/>
                        </a:moveTo>
                        <a:cubicBezTo>
                          <a:pt x="823471" y="89375"/>
                          <a:pt x="950275" y="17582"/>
                          <a:pt x="982420" y="0"/>
                        </a:cubicBezTo>
                        <a:cubicBezTo>
                          <a:pt x="858280" y="66776"/>
                          <a:pt x="751189" y="135950"/>
                          <a:pt x="658972" y="205568"/>
                        </a:cubicBezTo>
                        <a:cubicBezTo>
                          <a:pt x="667541" y="153843"/>
                          <a:pt x="647961" y="127603"/>
                          <a:pt x="647961" y="127603"/>
                        </a:cubicBezTo>
                        <a:cubicBezTo>
                          <a:pt x="665144" y="162190"/>
                          <a:pt x="658705" y="196866"/>
                          <a:pt x="656042" y="207744"/>
                        </a:cubicBezTo>
                        <a:cubicBezTo>
                          <a:pt x="583937" y="262354"/>
                          <a:pt x="520891" y="317187"/>
                          <a:pt x="465791" y="371354"/>
                        </a:cubicBezTo>
                        <a:cubicBezTo>
                          <a:pt x="486837" y="252098"/>
                          <a:pt x="441771" y="191671"/>
                          <a:pt x="441771" y="191671"/>
                        </a:cubicBezTo>
                        <a:cubicBezTo>
                          <a:pt x="485283" y="279537"/>
                          <a:pt x="461396" y="367847"/>
                          <a:pt x="458022" y="378991"/>
                        </a:cubicBezTo>
                        <a:cubicBezTo>
                          <a:pt x="404609" y="432181"/>
                          <a:pt x="358790" y="484616"/>
                          <a:pt x="319496" y="535409"/>
                        </a:cubicBezTo>
                        <a:cubicBezTo>
                          <a:pt x="344271" y="376105"/>
                          <a:pt x="284110" y="295387"/>
                          <a:pt x="284110" y="295387"/>
                        </a:cubicBezTo>
                        <a:cubicBezTo>
                          <a:pt x="338677" y="405630"/>
                          <a:pt x="317365" y="516273"/>
                          <a:pt x="309062" y="549084"/>
                        </a:cubicBezTo>
                        <a:cubicBezTo>
                          <a:pt x="260268" y="613773"/>
                          <a:pt x="221996" y="675710"/>
                          <a:pt x="192026" y="732852"/>
                        </a:cubicBezTo>
                        <a:cubicBezTo>
                          <a:pt x="189229" y="546997"/>
                          <a:pt x="105670" y="465081"/>
                          <a:pt x="105670" y="465081"/>
                        </a:cubicBezTo>
                        <a:cubicBezTo>
                          <a:pt x="201883" y="599255"/>
                          <a:pt x="182436" y="751455"/>
                          <a:pt x="182436" y="751455"/>
                        </a:cubicBezTo>
                        <a:lnTo>
                          <a:pt x="182525" y="751411"/>
                        </a:lnTo>
                        <a:cubicBezTo>
                          <a:pt x="154687" y="806821"/>
                          <a:pt x="134618" y="857436"/>
                          <a:pt x="120233" y="901480"/>
                        </a:cubicBezTo>
                        <a:cubicBezTo>
                          <a:pt x="81206" y="769748"/>
                          <a:pt x="0" y="726414"/>
                          <a:pt x="0" y="726414"/>
                        </a:cubicBezTo>
                        <a:cubicBezTo>
                          <a:pt x="84403" y="792214"/>
                          <a:pt x="109577" y="880967"/>
                          <a:pt x="116282" y="913867"/>
                        </a:cubicBezTo>
                        <a:cubicBezTo>
                          <a:pt x="103584" y="954581"/>
                          <a:pt x="95769" y="989124"/>
                          <a:pt x="90974" y="1015896"/>
                        </a:cubicBezTo>
                        <a:cubicBezTo>
                          <a:pt x="90708" y="1016074"/>
                          <a:pt x="90397" y="1016207"/>
                          <a:pt x="90086" y="1016385"/>
                        </a:cubicBezTo>
                        <a:lnTo>
                          <a:pt x="90619" y="1018072"/>
                        </a:lnTo>
                        <a:cubicBezTo>
                          <a:pt x="83826" y="1056788"/>
                          <a:pt x="83382" y="1078677"/>
                          <a:pt x="83382" y="1078677"/>
                        </a:cubicBezTo>
                        <a:lnTo>
                          <a:pt x="99099" y="1080719"/>
                        </a:lnTo>
                        <a:cubicBezTo>
                          <a:pt x="101230" y="1061050"/>
                          <a:pt x="104116" y="1041648"/>
                          <a:pt x="107579" y="1022379"/>
                        </a:cubicBezTo>
                        <a:cubicBezTo>
                          <a:pt x="153754" y="993608"/>
                          <a:pt x="317720" y="903877"/>
                          <a:pt x="528794" y="932604"/>
                        </a:cubicBezTo>
                        <a:cubicBezTo>
                          <a:pt x="528794" y="932604"/>
                          <a:pt x="356525" y="878703"/>
                          <a:pt x="110776" y="1005418"/>
                        </a:cubicBezTo>
                        <a:cubicBezTo>
                          <a:pt x="124673" y="936200"/>
                          <a:pt x="146650" y="869779"/>
                          <a:pt x="174667" y="806332"/>
                        </a:cubicBezTo>
                        <a:cubicBezTo>
                          <a:pt x="213649" y="782313"/>
                          <a:pt x="413800" y="668029"/>
                          <a:pt x="664611" y="688364"/>
                        </a:cubicBezTo>
                        <a:cubicBezTo>
                          <a:pt x="664611" y="688364"/>
                          <a:pt x="472318" y="641079"/>
                          <a:pt x="184124" y="785554"/>
                        </a:cubicBezTo>
                        <a:cubicBezTo>
                          <a:pt x="219154" y="710564"/>
                          <a:pt x="262532" y="639925"/>
                          <a:pt x="310883" y="574036"/>
                        </a:cubicBezTo>
                        <a:cubicBezTo>
                          <a:pt x="356747" y="547175"/>
                          <a:pt x="513743" y="465747"/>
                          <a:pt x="707278" y="481420"/>
                        </a:cubicBezTo>
                        <a:cubicBezTo>
                          <a:pt x="707278" y="481420"/>
                          <a:pt x="555167" y="443991"/>
                          <a:pt x="325579" y="554323"/>
                        </a:cubicBezTo>
                        <a:cubicBezTo>
                          <a:pt x="378503" y="484705"/>
                          <a:pt x="436710" y="420682"/>
                          <a:pt x="495983" y="362741"/>
                        </a:cubicBezTo>
                        <a:cubicBezTo>
                          <a:pt x="516095" y="350309"/>
                          <a:pt x="621455" y="289926"/>
                          <a:pt x="753586" y="300626"/>
                        </a:cubicBezTo>
                        <a:cubicBezTo>
                          <a:pt x="753586" y="300626"/>
                          <a:pt x="658128" y="277139"/>
                          <a:pt x="513787" y="345514"/>
                        </a:cubicBezTo>
                        <a:cubicBezTo>
                          <a:pt x="560583" y="300849"/>
                          <a:pt x="607869" y="260046"/>
                          <a:pt x="653467" y="223283"/>
                        </a:cubicBezTo>
                        <a:lnTo>
                          <a:pt x="653511" y="223594"/>
                        </a:lnTo>
                        <a:cubicBezTo>
                          <a:pt x="653511" y="223594"/>
                          <a:pt x="743952" y="163167"/>
                          <a:pt x="860589" y="172579"/>
                        </a:cubicBezTo>
                        <a:cubicBezTo>
                          <a:pt x="860544" y="172668"/>
                          <a:pt x="787019" y="154553"/>
                          <a:pt x="675267" y="205967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87" name="图形 793">
                <a:extLst>
                  <a:ext uri="{FF2B5EF4-FFF2-40B4-BE49-F238E27FC236}">
                    <a16:creationId xmlns:a16="http://schemas.microsoft.com/office/drawing/2014/main" id="{290F0C41-6B7B-BC7C-6A7A-8BC57083A19B}"/>
                  </a:ext>
                </a:extLst>
              </p:cNvPr>
              <p:cNvGrpSpPr/>
              <p:nvPr/>
            </p:nvGrpSpPr>
            <p:grpSpPr>
              <a:xfrm>
                <a:off x="7936120" y="2122038"/>
                <a:ext cx="178696" cy="143640"/>
                <a:chOff x="7936120" y="2122038"/>
                <a:chExt cx="178696" cy="143640"/>
              </a:xfrm>
            </p:grpSpPr>
            <p:grpSp>
              <p:nvGrpSpPr>
                <p:cNvPr id="888" name="图形 793">
                  <a:extLst>
                    <a:ext uri="{FF2B5EF4-FFF2-40B4-BE49-F238E27FC236}">
                      <a16:creationId xmlns:a16="http://schemas.microsoft.com/office/drawing/2014/main" id="{4ED979AA-6EB1-32F2-E69E-F1F7F5E4D725}"/>
                    </a:ext>
                  </a:extLst>
                </p:cNvPr>
                <p:cNvGrpSpPr/>
                <p:nvPr/>
              </p:nvGrpSpPr>
              <p:grpSpPr>
                <a:xfrm>
                  <a:off x="7936120" y="2122038"/>
                  <a:ext cx="178696" cy="143640"/>
                  <a:chOff x="7936120" y="2122038"/>
                  <a:chExt cx="178696" cy="143640"/>
                </a:xfrm>
              </p:grpSpPr>
              <p:grpSp>
                <p:nvGrpSpPr>
                  <p:cNvPr id="889" name="图形 793">
                    <a:extLst>
                      <a:ext uri="{FF2B5EF4-FFF2-40B4-BE49-F238E27FC236}">
                        <a16:creationId xmlns:a16="http://schemas.microsoft.com/office/drawing/2014/main" id="{AD475579-4070-2B03-608F-768FD9B0D604}"/>
                      </a:ext>
                    </a:extLst>
                  </p:cNvPr>
                  <p:cNvGrpSpPr/>
                  <p:nvPr/>
                </p:nvGrpSpPr>
                <p:grpSpPr>
                  <a:xfrm>
                    <a:off x="7936120" y="2126704"/>
                    <a:ext cx="176162" cy="138974"/>
                    <a:chOff x="7936120" y="2126704"/>
                    <a:chExt cx="176162" cy="138974"/>
                  </a:xfrm>
                  <a:solidFill>
                    <a:srgbClr val="4E8503"/>
                  </a:solidFill>
                </p:grpSpPr>
                <p:sp>
                  <p:nvSpPr>
                    <p:cNvPr id="890" name="任意多边形: 形状 889">
                      <a:extLst>
                        <a:ext uri="{FF2B5EF4-FFF2-40B4-BE49-F238E27FC236}">
                          <a16:creationId xmlns:a16="http://schemas.microsoft.com/office/drawing/2014/main" id="{1AA6BAE9-F399-057F-13D0-7A145C9FE77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36120" y="2126704"/>
                      <a:ext cx="176162" cy="138974"/>
                    </a:xfrm>
                    <a:custGeom>
                      <a:avLst/>
                      <a:gdLst>
                        <a:gd name="connsiteX0" fmla="*/ 172315 w 176162"/>
                        <a:gd name="connsiteY0" fmla="*/ 48375 h 138974"/>
                        <a:gd name="connsiteX1" fmla="*/ 113796 w 176162"/>
                        <a:gd name="connsiteY1" fmla="*/ 135664 h 138974"/>
                        <a:gd name="connsiteX2" fmla="*/ 3864 w 176162"/>
                        <a:gd name="connsiteY2" fmla="*/ 90599 h 138974"/>
                        <a:gd name="connsiteX3" fmla="*/ 62338 w 176162"/>
                        <a:gd name="connsiteY3" fmla="*/ 3310 h 138974"/>
                        <a:gd name="connsiteX4" fmla="*/ 172315 w 176162"/>
                        <a:gd name="connsiteY4" fmla="*/ 48375 h 13897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76162" h="138974">
                          <a:moveTo>
                            <a:pt x="172315" y="48375"/>
                          </a:moveTo>
                          <a:cubicBezTo>
                            <a:pt x="186478" y="84916"/>
                            <a:pt x="160327" y="123987"/>
                            <a:pt x="113796" y="135664"/>
                          </a:cubicBezTo>
                          <a:cubicBezTo>
                            <a:pt x="67311" y="147341"/>
                            <a:pt x="18072" y="127140"/>
                            <a:pt x="3864" y="90599"/>
                          </a:cubicBezTo>
                          <a:cubicBezTo>
                            <a:pt x="-10343" y="54059"/>
                            <a:pt x="15852" y="14987"/>
                            <a:pt x="62338" y="3310"/>
                          </a:cubicBezTo>
                          <a:cubicBezTo>
                            <a:pt x="108868" y="-8367"/>
                            <a:pt x="158063" y="11835"/>
                            <a:pt x="172315" y="48375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1" name="任意多边形: 形状 890">
                      <a:extLst>
                        <a:ext uri="{FF2B5EF4-FFF2-40B4-BE49-F238E27FC236}">
                          <a16:creationId xmlns:a16="http://schemas.microsoft.com/office/drawing/2014/main" id="{C41EAA75-3097-288C-FEDF-15B8576E298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85272" y="2135806"/>
                      <a:ext cx="41245" cy="21005"/>
                    </a:xfrm>
                    <a:custGeom>
                      <a:avLst/>
                      <a:gdLst>
                        <a:gd name="connsiteX0" fmla="*/ 40935 w 41245"/>
                        <a:gd name="connsiteY0" fmla="*/ 5397 h 21005"/>
                        <a:gd name="connsiteX1" fmla="*/ 24196 w 41245"/>
                        <a:gd name="connsiteY1" fmla="*/ 19693 h 21005"/>
                        <a:gd name="connsiteX2" fmla="*/ 309 w 41245"/>
                        <a:gd name="connsiteY2" fmla="*/ 15608 h 21005"/>
                        <a:gd name="connsiteX3" fmla="*/ 17048 w 41245"/>
                        <a:gd name="connsiteY3" fmla="*/ 1312 h 21005"/>
                        <a:gd name="connsiteX4" fmla="*/ 40935 w 41245"/>
                        <a:gd name="connsiteY4" fmla="*/ 5397 h 210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245" h="21005">
                          <a:moveTo>
                            <a:pt x="40935" y="5397"/>
                          </a:moveTo>
                          <a:cubicBezTo>
                            <a:pt x="42888" y="10503"/>
                            <a:pt x="35429" y="16896"/>
                            <a:pt x="24196" y="19693"/>
                          </a:cubicBezTo>
                          <a:cubicBezTo>
                            <a:pt x="13007" y="22490"/>
                            <a:pt x="2308" y="20670"/>
                            <a:pt x="309" y="15608"/>
                          </a:cubicBezTo>
                          <a:cubicBezTo>
                            <a:pt x="-1644" y="10503"/>
                            <a:pt x="5859" y="4154"/>
                            <a:pt x="17048" y="1312"/>
                          </a:cubicBezTo>
                          <a:cubicBezTo>
                            <a:pt x="28237" y="-1485"/>
                            <a:pt x="38981" y="335"/>
                            <a:pt x="40935" y="5397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2" name="任意多边形: 形状 891">
                      <a:extLst>
                        <a:ext uri="{FF2B5EF4-FFF2-40B4-BE49-F238E27FC236}">
                          <a16:creationId xmlns:a16="http://schemas.microsoft.com/office/drawing/2014/main" id="{4F096119-51E9-2352-02DE-837E13A8F1C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66761" y="2155385"/>
                      <a:ext cx="17262" cy="13283"/>
                    </a:xfrm>
                    <a:custGeom>
                      <a:avLst/>
                      <a:gdLst>
                        <a:gd name="connsiteX0" fmla="*/ 16912 w 17262"/>
                        <a:gd name="connsiteY0" fmla="*/ 4599 h 13283"/>
                        <a:gd name="connsiteX1" fmla="*/ 11095 w 17262"/>
                        <a:gd name="connsiteY1" fmla="*/ 12946 h 13283"/>
                        <a:gd name="connsiteX2" fmla="*/ 351 w 17262"/>
                        <a:gd name="connsiteY2" fmla="*/ 8728 h 13283"/>
                        <a:gd name="connsiteX3" fmla="*/ 6167 w 17262"/>
                        <a:gd name="connsiteY3" fmla="*/ 337 h 13283"/>
                        <a:gd name="connsiteX4" fmla="*/ 16912 w 17262"/>
                        <a:gd name="connsiteY4" fmla="*/ 4599 h 1328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7262" h="13283">
                          <a:moveTo>
                            <a:pt x="16912" y="4599"/>
                          </a:moveTo>
                          <a:cubicBezTo>
                            <a:pt x="18243" y="8062"/>
                            <a:pt x="15668" y="11792"/>
                            <a:pt x="11095" y="12946"/>
                          </a:cubicBezTo>
                          <a:cubicBezTo>
                            <a:pt x="6522" y="14101"/>
                            <a:pt x="1727" y="12191"/>
                            <a:pt x="351" y="8728"/>
                          </a:cubicBezTo>
                          <a:cubicBezTo>
                            <a:pt x="-981" y="5221"/>
                            <a:pt x="1594" y="1491"/>
                            <a:pt x="6167" y="337"/>
                          </a:cubicBezTo>
                          <a:cubicBezTo>
                            <a:pt x="10740" y="-818"/>
                            <a:pt x="15579" y="1092"/>
                            <a:pt x="16912" y="4599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3" name="任意多边形: 形状 892">
                      <a:extLst>
                        <a:ext uri="{FF2B5EF4-FFF2-40B4-BE49-F238E27FC236}">
                          <a16:creationId xmlns:a16="http://schemas.microsoft.com/office/drawing/2014/main" id="{2F1B4DCB-4F07-7EC2-CD69-C1B37E53EB5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030288" y="2183471"/>
                      <a:ext cx="71430" cy="63490"/>
                    </a:xfrm>
                    <a:custGeom>
                      <a:avLst/>
                      <a:gdLst>
                        <a:gd name="connsiteX0" fmla="*/ 70243 w 71430"/>
                        <a:gd name="connsiteY0" fmla="*/ 0 h 63490"/>
                        <a:gd name="connsiteX1" fmla="*/ 12613 w 71430"/>
                        <a:gd name="connsiteY1" fmla="*/ 63491 h 63490"/>
                        <a:gd name="connsiteX2" fmla="*/ 70243 w 71430"/>
                        <a:gd name="connsiteY2" fmla="*/ 0 h 634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71430" h="63490">
                          <a:moveTo>
                            <a:pt x="70243" y="0"/>
                          </a:moveTo>
                          <a:cubicBezTo>
                            <a:pt x="70243" y="0"/>
                            <a:pt x="84717" y="62780"/>
                            <a:pt x="12613" y="63491"/>
                          </a:cubicBezTo>
                          <a:cubicBezTo>
                            <a:pt x="12613" y="63491"/>
                            <a:pt x="-40178" y="36185"/>
                            <a:pt x="70243" y="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94" name="图形 793">
                    <a:extLst>
                      <a:ext uri="{FF2B5EF4-FFF2-40B4-BE49-F238E27FC236}">
                        <a16:creationId xmlns:a16="http://schemas.microsoft.com/office/drawing/2014/main" id="{F680535D-E1D0-30DE-0D60-76B0240B2745}"/>
                      </a:ext>
                    </a:extLst>
                  </p:cNvPr>
                  <p:cNvGrpSpPr/>
                  <p:nvPr/>
                </p:nvGrpSpPr>
                <p:grpSpPr>
                  <a:xfrm>
                    <a:off x="7938671" y="2122038"/>
                    <a:ext cx="176145" cy="138938"/>
                    <a:chOff x="7938671" y="2122038"/>
                    <a:chExt cx="176145" cy="138938"/>
                  </a:xfrm>
                </p:grpSpPr>
                <p:sp>
                  <p:nvSpPr>
                    <p:cNvPr id="895" name="任意多边形: 形状 894">
                      <a:extLst>
                        <a:ext uri="{FF2B5EF4-FFF2-40B4-BE49-F238E27FC236}">
                          <a16:creationId xmlns:a16="http://schemas.microsoft.com/office/drawing/2014/main" id="{F08DF6F6-CB0E-ACE9-9699-BFC9D655DC5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38671" y="2122038"/>
                      <a:ext cx="176145" cy="138938"/>
                    </a:xfrm>
                    <a:custGeom>
                      <a:avLst/>
                      <a:gdLst>
                        <a:gd name="connsiteX0" fmla="*/ 172294 w 176145"/>
                        <a:gd name="connsiteY0" fmla="*/ 48335 h 138938"/>
                        <a:gd name="connsiteX1" fmla="*/ 113776 w 176145"/>
                        <a:gd name="connsiteY1" fmla="*/ 135624 h 138938"/>
                        <a:gd name="connsiteX2" fmla="*/ 3844 w 176145"/>
                        <a:gd name="connsiteY2" fmla="*/ 90603 h 138938"/>
                        <a:gd name="connsiteX3" fmla="*/ 62362 w 176145"/>
                        <a:gd name="connsiteY3" fmla="*/ 3315 h 138938"/>
                        <a:gd name="connsiteX4" fmla="*/ 172294 w 176145"/>
                        <a:gd name="connsiteY4" fmla="*/ 48335 h 1389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76145" h="138938">
                          <a:moveTo>
                            <a:pt x="172294" y="48335"/>
                          </a:moveTo>
                          <a:cubicBezTo>
                            <a:pt x="186458" y="84876"/>
                            <a:pt x="160351" y="123947"/>
                            <a:pt x="113776" y="135624"/>
                          </a:cubicBezTo>
                          <a:cubicBezTo>
                            <a:pt x="67246" y="147301"/>
                            <a:pt x="18052" y="127144"/>
                            <a:pt x="3844" y="90603"/>
                          </a:cubicBezTo>
                          <a:cubicBezTo>
                            <a:pt x="-10319" y="54063"/>
                            <a:pt x="15876" y="14992"/>
                            <a:pt x="62362" y="3315"/>
                          </a:cubicBezTo>
                          <a:cubicBezTo>
                            <a:pt x="108937" y="-8362"/>
                            <a:pt x="158087" y="11795"/>
                            <a:pt x="172294" y="4833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4E8503"/>
                        </a:gs>
                        <a:gs pos="36260">
                          <a:srgbClr val="8DDC02"/>
                        </a:gs>
                        <a:gs pos="96700">
                          <a:srgbClr val="FFFFFF"/>
                        </a:gs>
                      </a:gsLst>
                      <a:lin ang="4345550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6" name="任意多边形: 形状 895">
                      <a:extLst>
                        <a:ext uri="{FF2B5EF4-FFF2-40B4-BE49-F238E27FC236}">
                          <a16:creationId xmlns:a16="http://schemas.microsoft.com/office/drawing/2014/main" id="{DB833294-E722-DC6F-AA3A-FC292D07F1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87848" y="2131125"/>
                      <a:ext cx="41244" cy="21024"/>
                    </a:xfrm>
                    <a:custGeom>
                      <a:avLst/>
                      <a:gdLst>
                        <a:gd name="connsiteX0" fmla="*/ 40934 w 41244"/>
                        <a:gd name="connsiteY0" fmla="*/ 5416 h 21024"/>
                        <a:gd name="connsiteX1" fmla="*/ 24196 w 41244"/>
                        <a:gd name="connsiteY1" fmla="*/ 19713 h 21024"/>
                        <a:gd name="connsiteX2" fmla="*/ 309 w 41244"/>
                        <a:gd name="connsiteY2" fmla="*/ 15628 h 21024"/>
                        <a:gd name="connsiteX3" fmla="*/ 17047 w 41244"/>
                        <a:gd name="connsiteY3" fmla="*/ 1332 h 21024"/>
                        <a:gd name="connsiteX4" fmla="*/ 40934 w 41244"/>
                        <a:gd name="connsiteY4" fmla="*/ 5416 h 2102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244" h="21024">
                          <a:moveTo>
                            <a:pt x="40934" y="5416"/>
                          </a:moveTo>
                          <a:cubicBezTo>
                            <a:pt x="42888" y="10522"/>
                            <a:pt x="35429" y="16871"/>
                            <a:pt x="24196" y="19713"/>
                          </a:cubicBezTo>
                          <a:cubicBezTo>
                            <a:pt x="12963" y="22510"/>
                            <a:pt x="2307" y="20690"/>
                            <a:pt x="309" y="15628"/>
                          </a:cubicBezTo>
                          <a:cubicBezTo>
                            <a:pt x="-1644" y="10567"/>
                            <a:pt x="5859" y="4129"/>
                            <a:pt x="17047" y="1332"/>
                          </a:cubicBezTo>
                          <a:cubicBezTo>
                            <a:pt x="28236" y="-1510"/>
                            <a:pt x="38936" y="355"/>
                            <a:pt x="40934" y="5416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7" name="任意多边形: 形状 896">
                      <a:extLst>
                        <a:ext uri="{FF2B5EF4-FFF2-40B4-BE49-F238E27FC236}">
                          <a16:creationId xmlns:a16="http://schemas.microsoft.com/office/drawing/2014/main" id="{2E45BFC9-CE4F-978B-8F45-10BD77EBE88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69365" y="2150718"/>
                      <a:ext cx="17250" cy="13287"/>
                    </a:xfrm>
                    <a:custGeom>
                      <a:avLst/>
                      <a:gdLst>
                        <a:gd name="connsiteX0" fmla="*/ 16883 w 17250"/>
                        <a:gd name="connsiteY0" fmla="*/ 4559 h 13287"/>
                        <a:gd name="connsiteX1" fmla="*/ 11067 w 17250"/>
                        <a:gd name="connsiteY1" fmla="*/ 12951 h 13287"/>
                        <a:gd name="connsiteX2" fmla="*/ 367 w 17250"/>
                        <a:gd name="connsiteY2" fmla="*/ 8733 h 13287"/>
                        <a:gd name="connsiteX3" fmla="*/ 6183 w 17250"/>
                        <a:gd name="connsiteY3" fmla="*/ 341 h 13287"/>
                        <a:gd name="connsiteX4" fmla="*/ 16883 w 17250"/>
                        <a:gd name="connsiteY4" fmla="*/ 4559 h 132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7250" h="13287">
                          <a:moveTo>
                            <a:pt x="16883" y="4559"/>
                          </a:moveTo>
                          <a:cubicBezTo>
                            <a:pt x="18260" y="8022"/>
                            <a:pt x="15640" y="11796"/>
                            <a:pt x="11067" y="12951"/>
                          </a:cubicBezTo>
                          <a:cubicBezTo>
                            <a:pt x="6494" y="14105"/>
                            <a:pt x="1655" y="12196"/>
                            <a:pt x="367" y="8733"/>
                          </a:cubicBezTo>
                          <a:cubicBezTo>
                            <a:pt x="-1010" y="5225"/>
                            <a:pt x="1610" y="1451"/>
                            <a:pt x="6183" y="341"/>
                          </a:cubicBezTo>
                          <a:cubicBezTo>
                            <a:pt x="10712" y="-813"/>
                            <a:pt x="15551" y="1052"/>
                            <a:pt x="16883" y="4559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8" name="任意多边形: 形状 897">
                      <a:extLst>
                        <a:ext uri="{FF2B5EF4-FFF2-40B4-BE49-F238E27FC236}">
                          <a16:creationId xmlns:a16="http://schemas.microsoft.com/office/drawing/2014/main" id="{82A8FB7F-DE80-2CBD-11D8-C87D29CD29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032863" y="2178809"/>
                      <a:ext cx="71431" cy="63490"/>
                    </a:xfrm>
                    <a:custGeom>
                      <a:avLst/>
                      <a:gdLst>
                        <a:gd name="connsiteX0" fmla="*/ 70243 w 71431"/>
                        <a:gd name="connsiteY0" fmla="*/ 0 h 63490"/>
                        <a:gd name="connsiteX1" fmla="*/ 12613 w 71431"/>
                        <a:gd name="connsiteY1" fmla="*/ 63491 h 63490"/>
                        <a:gd name="connsiteX2" fmla="*/ 70243 w 71431"/>
                        <a:gd name="connsiteY2" fmla="*/ 0 h 634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71431" h="63490">
                          <a:moveTo>
                            <a:pt x="70243" y="0"/>
                          </a:moveTo>
                          <a:cubicBezTo>
                            <a:pt x="70243" y="0"/>
                            <a:pt x="84717" y="62825"/>
                            <a:pt x="12613" y="63491"/>
                          </a:cubicBezTo>
                          <a:cubicBezTo>
                            <a:pt x="12613" y="63491"/>
                            <a:pt x="-40178" y="36141"/>
                            <a:pt x="70243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90E002"/>
                        </a:gs>
                        <a:gs pos="8590">
                          <a:srgbClr val="93E109"/>
                        </a:gs>
                        <a:gs pos="21030">
                          <a:srgbClr val="9BE31C"/>
                        </a:gs>
                        <a:gs pos="35840">
                          <a:srgbClr val="A9E73C"/>
                        </a:gs>
                        <a:gs pos="52460">
                          <a:srgbClr val="BDEC68"/>
                        </a:gs>
                        <a:gs pos="70580">
                          <a:srgbClr val="D6F3A0"/>
                        </a:gs>
                        <a:gs pos="89680">
                          <a:srgbClr val="F3FCE4"/>
                        </a:gs>
                        <a:gs pos="96700">
                          <a:srgbClr val="FFFFFF"/>
                        </a:gs>
                      </a:gsLst>
                      <a:lin ang="8943708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899" name="任意多边形: 形状 898">
                  <a:extLst>
                    <a:ext uri="{FF2B5EF4-FFF2-40B4-BE49-F238E27FC236}">
                      <a16:creationId xmlns:a16="http://schemas.microsoft.com/office/drawing/2014/main" id="{FEDF4DD7-07E9-86F5-94F4-69D4A9614347}"/>
                    </a:ext>
                  </a:extLst>
                </p:cNvPr>
                <p:cNvSpPr/>
                <p:nvPr/>
              </p:nvSpPr>
              <p:spPr>
                <a:xfrm>
                  <a:off x="7951500" y="2171172"/>
                  <a:ext cx="83364" cy="80850"/>
                </a:xfrm>
                <a:custGeom>
                  <a:avLst/>
                  <a:gdLst>
                    <a:gd name="connsiteX0" fmla="*/ 3535 w 83364"/>
                    <a:gd name="connsiteY0" fmla="*/ 0 h 80850"/>
                    <a:gd name="connsiteX1" fmla="*/ 83364 w 83364"/>
                    <a:gd name="connsiteY1" fmla="*/ 80851 h 80850"/>
                    <a:gd name="connsiteX2" fmla="*/ 3535 w 83364"/>
                    <a:gd name="connsiteY2" fmla="*/ 0 h 80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3364" h="80850">
                      <a:moveTo>
                        <a:pt x="3535" y="0"/>
                      </a:moveTo>
                      <a:cubicBezTo>
                        <a:pt x="3535" y="0"/>
                        <a:pt x="-25591" y="77920"/>
                        <a:pt x="83364" y="80851"/>
                      </a:cubicBezTo>
                      <a:cubicBezTo>
                        <a:pt x="83364" y="80851"/>
                        <a:pt x="-417" y="63535"/>
                        <a:pt x="353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00" name="图形 793">
              <a:extLst>
                <a:ext uri="{FF2B5EF4-FFF2-40B4-BE49-F238E27FC236}">
                  <a16:creationId xmlns:a16="http://schemas.microsoft.com/office/drawing/2014/main" id="{9A838401-04B6-1C23-6A44-897068404483}"/>
                </a:ext>
              </a:extLst>
            </p:cNvPr>
            <p:cNvGrpSpPr/>
            <p:nvPr/>
          </p:nvGrpSpPr>
          <p:grpSpPr>
            <a:xfrm>
              <a:off x="-4398" y="1081964"/>
              <a:ext cx="803624" cy="697066"/>
              <a:chOff x="-4398" y="1081964"/>
              <a:chExt cx="803624" cy="697066"/>
            </a:xfrm>
          </p:grpSpPr>
          <p:grpSp>
            <p:nvGrpSpPr>
              <p:cNvPr id="901" name="图形 793">
                <a:extLst>
                  <a:ext uri="{FF2B5EF4-FFF2-40B4-BE49-F238E27FC236}">
                    <a16:creationId xmlns:a16="http://schemas.microsoft.com/office/drawing/2014/main" id="{7AAA3325-632F-29BA-E8BA-9E2824582DCF}"/>
                  </a:ext>
                </a:extLst>
              </p:cNvPr>
              <p:cNvGrpSpPr/>
              <p:nvPr/>
            </p:nvGrpSpPr>
            <p:grpSpPr>
              <a:xfrm>
                <a:off x="-4398" y="1081964"/>
                <a:ext cx="803624" cy="697066"/>
                <a:chOff x="-4398" y="1081964"/>
                <a:chExt cx="803624" cy="697066"/>
              </a:xfrm>
              <a:solidFill>
                <a:srgbClr val="5B8400"/>
              </a:solidFill>
            </p:grpSpPr>
            <p:pic>
              <p:nvPicPr>
                <p:cNvPr id="902" name="图片 901">
                  <a:extLst>
                    <a:ext uri="{FF2B5EF4-FFF2-40B4-BE49-F238E27FC236}">
                      <a16:creationId xmlns:a16="http://schemas.microsoft.com/office/drawing/2014/main" id="{13ADFBA0-BF40-9DE1-0551-3B3409E8407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4398" y="1081964"/>
                  <a:ext cx="803624" cy="665986"/>
                </a:xfrm>
                <a:custGeom>
                  <a:avLst/>
                  <a:gdLst>
                    <a:gd name="connsiteX0" fmla="*/ -1 w 803624"/>
                    <a:gd name="connsiteY0" fmla="*/ 167 h 665986"/>
                    <a:gd name="connsiteX1" fmla="*/ 803623 w 803624"/>
                    <a:gd name="connsiteY1" fmla="*/ 167 h 665986"/>
                    <a:gd name="connsiteX2" fmla="*/ 803623 w 803624"/>
                    <a:gd name="connsiteY2" fmla="*/ 666154 h 665986"/>
                    <a:gd name="connsiteX3" fmla="*/ -1 w 803624"/>
                    <a:gd name="connsiteY3" fmla="*/ 666154 h 665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3624" h="665986">
                      <a:moveTo>
                        <a:pt x="-1" y="167"/>
                      </a:moveTo>
                      <a:lnTo>
                        <a:pt x="803623" y="167"/>
                      </a:lnTo>
                      <a:lnTo>
                        <a:pt x="803623" y="666154"/>
                      </a:lnTo>
                      <a:lnTo>
                        <a:pt x="-1" y="666154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903" name="图片 902">
                  <a:extLst>
                    <a:ext uri="{FF2B5EF4-FFF2-40B4-BE49-F238E27FC236}">
                      <a16:creationId xmlns:a16="http://schemas.microsoft.com/office/drawing/2014/main" id="{CE64F717-AC00-C95C-05D3-B9A14BCAC84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4398" y="1081964"/>
                  <a:ext cx="781424" cy="697066"/>
                </a:xfrm>
                <a:custGeom>
                  <a:avLst/>
                  <a:gdLst>
                    <a:gd name="connsiteX0" fmla="*/ -1 w 781424"/>
                    <a:gd name="connsiteY0" fmla="*/ 167 h 697066"/>
                    <a:gd name="connsiteX1" fmla="*/ 781424 w 781424"/>
                    <a:gd name="connsiteY1" fmla="*/ 167 h 697066"/>
                    <a:gd name="connsiteX2" fmla="*/ 781424 w 781424"/>
                    <a:gd name="connsiteY2" fmla="*/ 697234 h 697066"/>
                    <a:gd name="connsiteX3" fmla="*/ -1 w 781424"/>
                    <a:gd name="connsiteY3" fmla="*/ 697234 h 6970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1424" h="697066">
                      <a:moveTo>
                        <a:pt x="-1" y="167"/>
                      </a:moveTo>
                      <a:lnTo>
                        <a:pt x="781424" y="167"/>
                      </a:lnTo>
                      <a:lnTo>
                        <a:pt x="781424" y="697234"/>
                      </a:lnTo>
                      <a:lnTo>
                        <a:pt x="-1" y="697234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904" name="图形 793">
                  <a:extLst>
                    <a:ext uri="{FF2B5EF4-FFF2-40B4-BE49-F238E27FC236}">
                      <a16:creationId xmlns:a16="http://schemas.microsoft.com/office/drawing/2014/main" id="{ACCD40F1-94AF-4207-CD26-E6DDEE6D4EB6}"/>
                    </a:ext>
                  </a:extLst>
                </p:cNvPr>
                <p:cNvGrpSpPr/>
                <p:nvPr/>
              </p:nvGrpSpPr>
              <p:grpSpPr>
                <a:xfrm>
                  <a:off x="44" y="1082905"/>
                  <a:ext cx="776363" cy="665187"/>
                  <a:chOff x="44" y="1082905"/>
                  <a:chExt cx="776363" cy="665187"/>
                </a:xfrm>
                <a:solidFill>
                  <a:srgbClr val="5B8400"/>
                </a:solidFill>
              </p:grpSpPr>
              <p:sp>
                <p:nvSpPr>
                  <p:cNvPr id="905" name="任意多边形: 形状 904">
                    <a:extLst>
                      <a:ext uri="{FF2B5EF4-FFF2-40B4-BE49-F238E27FC236}">
                        <a16:creationId xmlns:a16="http://schemas.microsoft.com/office/drawing/2014/main" id="{D56ADF1A-CD58-CA20-2D5B-EE179A1CD48E}"/>
                      </a:ext>
                    </a:extLst>
                  </p:cNvPr>
                  <p:cNvSpPr/>
                  <p:nvPr/>
                </p:nvSpPr>
                <p:spPr>
                  <a:xfrm>
                    <a:off x="44" y="1082905"/>
                    <a:ext cx="5816" cy="2131"/>
                  </a:xfrm>
                  <a:custGeom>
                    <a:avLst/>
                    <a:gdLst>
                      <a:gd name="connsiteX0" fmla="*/ 5816 w 5816"/>
                      <a:gd name="connsiteY0" fmla="*/ 2131 h 2131"/>
                      <a:gd name="connsiteX1" fmla="*/ 0 w 5816"/>
                      <a:gd name="connsiteY1" fmla="*/ 0 h 2131"/>
                      <a:gd name="connsiteX2" fmla="*/ 5816 w 5816"/>
                      <a:gd name="connsiteY2" fmla="*/ 2131 h 21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816" h="2131">
                        <a:moveTo>
                          <a:pt x="5816" y="2131"/>
                        </a:moveTo>
                        <a:cubicBezTo>
                          <a:pt x="3863" y="1421"/>
                          <a:pt x="1909" y="710"/>
                          <a:pt x="0" y="0"/>
                        </a:cubicBezTo>
                        <a:cubicBezTo>
                          <a:pt x="0" y="0"/>
                          <a:pt x="1998" y="710"/>
                          <a:pt x="5816" y="2131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06" name="任意多边形: 形状 905">
                    <a:extLst>
                      <a:ext uri="{FF2B5EF4-FFF2-40B4-BE49-F238E27FC236}">
                        <a16:creationId xmlns:a16="http://schemas.microsoft.com/office/drawing/2014/main" id="{7789DDD9-0E8F-DE72-06BF-334F1690B2F0}"/>
                      </a:ext>
                    </a:extLst>
                  </p:cNvPr>
                  <p:cNvSpPr/>
                  <p:nvPr/>
                </p:nvSpPr>
                <p:spPr>
                  <a:xfrm>
                    <a:off x="5860" y="1085037"/>
                    <a:ext cx="770546" cy="663056"/>
                  </a:xfrm>
                  <a:custGeom>
                    <a:avLst/>
                    <a:gdLst>
                      <a:gd name="connsiteX0" fmla="*/ 234117 w 770546"/>
                      <a:gd name="connsiteY0" fmla="*/ 110731 h 663056"/>
                      <a:gd name="connsiteX1" fmla="*/ 0 w 770546"/>
                      <a:gd name="connsiteY1" fmla="*/ 0 h 663056"/>
                      <a:gd name="connsiteX2" fmla="*/ 244506 w 770546"/>
                      <a:gd name="connsiteY2" fmla="*/ 108600 h 663056"/>
                      <a:gd name="connsiteX3" fmla="*/ 237580 w 770546"/>
                      <a:gd name="connsiteY3" fmla="*/ 52347 h 663056"/>
                      <a:gd name="connsiteX4" fmla="*/ 246770 w 770546"/>
                      <a:gd name="connsiteY4" fmla="*/ 109799 h 663056"/>
                      <a:gd name="connsiteX5" fmla="*/ 398216 w 770546"/>
                      <a:gd name="connsiteY5" fmla="*/ 203792 h 663056"/>
                      <a:gd name="connsiteX6" fmla="*/ 381389 w 770546"/>
                      <a:gd name="connsiteY6" fmla="*/ 74324 h 663056"/>
                      <a:gd name="connsiteX7" fmla="*/ 404520 w 770546"/>
                      <a:gd name="connsiteY7" fmla="*/ 208321 h 663056"/>
                      <a:gd name="connsiteX8" fmla="*/ 521512 w 770546"/>
                      <a:gd name="connsiteY8" fmla="*/ 303113 h 663056"/>
                      <a:gd name="connsiteX9" fmla="*/ 501177 w 770546"/>
                      <a:gd name="connsiteY9" fmla="*/ 129779 h 663056"/>
                      <a:gd name="connsiteX10" fmla="*/ 530658 w 770546"/>
                      <a:gd name="connsiteY10" fmla="*/ 311593 h 663056"/>
                      <a:gd name="connsiteX11" fmla="*/ 638770 w 770546"/>
                      <a:gd name="connsiteY11" fmla="*/ 428096 h 663056"/>
                      <a:gd name="connsiteX12" fmla="*/ 646229 w 770546"/>
                      <a:gd name="connsiteY12" fmla="*/ 229455 h 663056"/>
                      <a:gd name="connsiteX13" fmla="*/ 648316 w 770546"/>
                      <a:gd name="connsiteY13" fmla="*/ 440173 h 663056"/>
                      <a:gd name="connsiteX14" fmla="*/ 648227 w 770546"/>
                      <a:gd name="connsiteY14" fmla="*/ 440173 h 663056"/>
                      <a:gd name="connsiteX15" fmla="*/ 715137 w 770546"/>
                      <a:gd name="connsiteY15" fmla="*/ 539050 h 663056"/>
                      <a:gd name="connsiteX16" fmla="*/ 760912 w 770546"/>
                      <a:gd name="connsiteY16" fmla="*/ 401945 h 663056"/>
                      <a:gd name="connsiteX17" fmla="*/ 719887 w 770546"/>
                      <a:gd name="connsiteY17" fmla="*/ 547308 h 663056"/>
                      <a:gd name="connsiteX18" fmla="*/ 754430 w 770546"/>
                      <a:gd name="connsiteY18" fmla="*/ 616437 h 663056"/>
                      <a:gd name="connsiteX19" fmla="*/ 755096 w 770546"/>
                      <a:gd name="connsiteY19" fmla="*/ 616659 h 663056"/>
                      <a:gd name="connsiteX20" fmla="*/ 755052 w 770546"/>
                      <a:gd name="connsiteY20" fmla="*/ 617903 h 663056"/>
                      <a:gd name="connsiteX21" fmla="*/ 770547 w 770546"/>
                      <a:gd name="connsiteY21" fmla="*/ 659860 h 663056"/>
                      <a:gd name="connsiteX22" fmla="*/ 760823 w 770546"/>
                      <a:gd name="connsiteY22" fmla="*/ 663057 h 663056"/>
                      <a:gd name="connsiteX23" fmla="*/ 744929 w 770546"/>
                      <a:gd name="connsiteY23" fmla="*/ 622831 h 663056"/>
                      <a:gd name="connsiteX24" fmla="*/ 458421 w 770546"/>
                      <a:gd name="connsiteY24" fmla="*/ 606936 h 663056"/>
                      <a:gd name="connsiteX25" fmla="*/ 739823 w 770546"/>
                      <a:gd name="connsiteY25" fmla="*/ 611198 h 663056"/>
                      <a:gd name="connsiteX26" fmla="*/ 663101 w 770546"/>
                      <a:gd name="connsiteY26" fmla="*/ 477912 h 663056"/>
                      <a:gd name="connsiteX27" fmla="*/ 327399 w 770546"/>
                      <a:gd name="connsiteY27" fmla="*/ 449852 h 663056"/>
                      <a:gd name="connsiteX28" fmla="*/ 653333 w 770546"/>
                      <a:gd name="connsiteY28" fmla="*/ 464326 h 663056"/>
                      <a:gd name="connsiteX29" fmla="*/ 533988 w 770546"/>
                      <a:gd name="connsiteY29" fmla="*/ 329353 h 663056"/>
                      <a:gd name="connsiteX30" fmla="*/ 262932 w 770546"/>
                      <a:gd name="connsiteY30" fmla="*/ 308663 h 663056"/>
                      <a:gd name="connsiteX31" fmla="*/ 521024 w 770546"/>
                      <a:gd name="connsiteY31" fmla="*/ 317099 h 663056"/>
                      <a:gd name="connsiteX32" fmla="*/ 377304 w 770546"/>
                      <a:gd name="connsiteY32" fmla="*/ 201128 h 663056"/>
                      <a:gd name="connsiteX33" fmla="*/ 200817 w 770546"/>
                      <a:gd name="connsiteY33" fmla="*/ 186343 h 663056"/>
                      <a:gd name="connsiteX34" fmla="*/ 362785 w 770546"/>
                      <a:gd name="connsiteY34" fmla="*/ 191005 h 663056"/>
                      <a:gd name="connsiteX35" fmla="*/ 251210 w 770546"/>
                      <a:gd name="connsiteY35" fmla="*/ 120499 h 663056"/>
                      <a:gd name="connsiteX36" fmla="*/ 251210 w 770546"/>
                      <a:gd name="connsiteY36" fmla="*/ 120721 h 663056"/>
                      <a:gd name="connsiteX37" fmla="*/ 109133 w 770546"/>
                      <a:gd name="connsiteY37" fmla="*/ 108067 h 663056"/>
                      <a:gd name="connsiteX38" fmla="*/ 234117 w 770546"/>
                      <a:gd name="connsiteY38" fmla="*/ 110731 h 6630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770546" h="663056">
                        <a:moveTo>
                          <a:pt x="234117" y="110731"/>
                        </a:moveTo>
                        <a:cubicBezTo>
                          <a:pt x="118057" y="45154"/>
                          <a:pt x="23754" y="8791"/>
                          <a:pt x="0" y="0"/>
                        </a:cubicBezTo>
                        <a:cubicBezTo>
                          <a:pt x="91640" y="33122"/>
                          <a:pt x="172801" y="69884"/>
                          <a:pt x="244506" y="108600"/>
                        </a:cubicBezTo>
                        <a:cubicBezTo>
                          <a:pt x="229765" y="73037"/>
                          <a:pt x="237580" y="52347"/>
                          <a:pt x="237580" y="52347"/>
                        </a:cubicBezTo>
                        <a:cubicBezTo>
                          <a:pt x="232785" y="78675"/>
                          <a:pt x="243085" y="102429"/>
                          <a:pt x="246770" y="109799"/>
                        </a:cubicBezTo>
                        <a:cubicBezTo>
                          <a:pt x="302846" y="140212"/>
                          <a:pt x="353151" y="171825"/>
                          <a:pt x="398216" y="203792"/>
                        </a:cubicBezTo>
                        <a:cubicBezTo>
                          <a:pt x="363318" y="122009"/>
                          <a:pt x="381389" y="74324"/>
                          <a:pt x="381389" y="74324"/>
                        </a:cubicBezTo>
                        <a:cubicBezTo>
                          <a:pt x="369223" y="141234"/>
                          <a:pt x="400391" y="200817"/>
                          <a:pt x="404520" y="208321"/>
                        </a:cubicBezTo>
                        <a:cubicBezTo>
                          <a:pt x="448342" y="239800"/>
                          <a:pt x="487147" y="271678"/>
                          <a:pt x="521512" y="303113"/>
                        </a:cubicBezTo>
                        <a:cubicBezTo>
                          <a:pt x="477069" y="193491"/>
                          <a:pt x="501177" y="129779"/>
                          <a:pt x="501177" y="129779"/>
                        </a:cubicBezTo>
                        <a:cubicBezTo>
                          <a:pt x="485948" y="213693"/>
                          <a:pt x="519470" y="289393"/>
                          <a:pt x="530658" y="311593"/>
                        </a:cubicBezTo>
                        <a:cubicBezTo>
                          <a:pt x="573592" y="351730"/>
                          <a:pt x="609245" y="391112"/>
                          <a:pt x="638770" y="428096"/>
                        </a:cubicBezTo>
                        <a:cubicBezTo>
                          <a:pt x="607247" y="296631"/>
                          <a:pt x="646229" y="229455"/>
                          <a:pt x="646229" y="229455"/>
                        </a:cubicBezTo>
                        <a:cubicBezTo>
                          <a:pt x="608490" y="334947"/>
                          <a:pt x="648316" y="440173"/>
                          <a:pt x="648316" y="440173"/>
                        </a:cubicBezTo>
                        <a:lnTo>
                          <a:pt x="648227" y="440173"/>
                        </a:lnTo>
                        <a:cubicBezTo>
                          <a:pt x="676066" y="476136"/>
                          <a:pt x="697999" y="509613"/>
                          <a:pt x="715137" y="539050"/>
                        </a:cubicBezTo>
                        <a:cubicBezTo>
                          <a:pt x="716558" y="441727"/>
                          <a:pt x="760912" y="401945"/>
                          <a:pt x="760912" y="401945"/>
                        </a:cubicBezTo>
                        <a:cubicBezTo>
                          <a:pt x="718511" y="457888"/>
                          <a:pt x="718289" y="523332"/>
                          <a:pt x="719887" y="547308"/>
                        </a:cubicBezTo>
                        <a:cubicBezTo>
                          <a:pt x="735338" y="574613"/>
                          <a:pt x="746571" y="598101"/>
                          <a:pt x="754430" y="616437"/>
                        </a:cubicBezTo>
                        <a:cubicBezTo>
                          <a:pt x="754652" y="616526"/>
                          <a:pt x="754874" y="616615"/>
                          <a:pt x="755096" y="616659"/>
                        </a:cubicBezTo>
                        <a:lnTo>
                          <a:pt x="755052" y="617903"/>
                        </a:lnTo>
                        <a:cubicBezTo>
                          <a:pt x="766373" y="644498"/>
                          <a:pt x="770547" y="659860"/>
                          <a:pt x="770547" y="659860"/>
                        </a:cubicBezTo>
                        <a:lnTo>
                          <a:pt x="760823" y="663057"/>
                        </a:lnTo>
                        <a:cubicBezTo>
                          <a:pt x="755895" y="649426"/>
                          <a:pt x="750567" y="636062"/>
                          <a:pt x="744929" y="622831"/>
                        </a:cubicBezTo>
                        <a:cubicBezTo>
                          <a:pt x="710120" y="607735"/>
                          <a:pt x="588777" y="562892"/>
                          <a:pt x="458421" y="606936"/>
                        </a:cubicBezTo>
                        <a:cubicBezTo>
                          <a:pt x="458421" y="606936"/>
                          <a:pt x="559340" y="549483"/>
                          <a:pt x="739823" y="611198"/>
                        </a:cubicBezTo>
                        <a:cubicBezTo>
                          <a:pt x="718511" y="563913"/>
                          <a:pt x="692449" y="519514"/>
                          <a:pt x="663101" y="477912"/>
                        </a:cubicBezTo>
                        <a:cubicBezTo>
                          <a:pt x="633753" y="465347"/>
                          <a:pt x="484750" y="407273"/>
                          <a:pt x="327399" y="449852"/>
                        </a:cubicBezTo>
                        <a:cubicBezTo>
                          <a:pt x="327399" y="449852"/>
                          <a:pt x="442393" y="394841"/>
                          <a:pt x="653333" y="464326"/>
                        </a:cubicBezTo>
                        <a:cubicBezTo>
                          <a:pt x="617370" y="415354"/>
                          <a:pt x="576878" y="370377"/>
                          <a:pt x="533988" y="329353"/>
                        </a:cubicBezTo>
                        <a:cubicBezTo>
                          <a:pt x="499712" y="315589"/>
                          <a:pt x="384363" y="275807"/>
                          <a:pt x="262932" y="308663"/>
                        </a:cubicBezTo>
                        <a:cubicBezTo>
                          <a:pt x="262932" y="308663"/>
                          <a:pt x="353861" y="265107"/>
                          <a:pt x="521024" y="317099"/>
                        </a:cubicBezTo>
                        <a:cubicBezTo>
                          <a:pt x="474582" y="273943"/>
                          <a:pt x="425743" y="235315"/>
                          <a:pt x="377304" y="201128"/>
                        </a:cubicBezTo>
                        <a:cubicBezTo>
                          <a:pt x="362164" y="194646"/>
                          <a:pt x="283666" y="163922"/>
                          <a:pt x="200817" y="186343"/>
                        </a:cubicBezTo>
                        <a:cubicBezTo>
                          <a:pt x="200817" y="186343"/>
                          <a:pt x="257870" y="159038"/>
                          <a:pt x="362785" y="191005"/>
                        </a:cubicBezTo>
                        <a:cubicBezTo>
                          <a:pt x="324735" y="164765"/>
                          <a:pt x="287085" y="141278"/>
                          <a:pt x="251210" y="120499"/>
                        </a:cubicBezTo>
                        <a:lnTo>
                          <a:pt x="251210" y="120721"/>
                        </a:lnTo>
                        <a:cubicBezTo>
                          <a:pt x="251210" y="120721"/>
                          <a:pt x="182303" y="88265"/>
                          <a:pt x="109133" y="108067"/>
                        </a:cubicBezTo>
                        <a:cubicBezTo>
                          <a:pt x="109177" y="108067"/>
                          <a:pt x="153133" y="87022"/>
                          <a:pt x="234117" y="110731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907" name="图形 793">
                <a:extLst>
                  <a:ext uri="{FF2B5EF4-FFF2-40B4-BE49-F238E27FC236}">
                    <a16:creationId xmlns:a16="http://schemas.microsoft.com/office/drawing/2014/main" id="{8F3BDC88-2271-9B8A-4A82-1B84A3ACB819}"/>
                  </a:ext>
                </a:extLst>
              </p:cNvPr>
              <p:cNvGrpSpPr/>
              <p:nvPr/>
            </p:nvGrpSpPr>
            <p:grpSpPr>
              <a:xfrm>
                <a:off x="314377" y="1461245"/>
                <a:ext cx="118615" cy="102799"/>
                <a:chOff x="314377" y="1461245"/>
                <a:chExt cx="118615" cy="102799"/>
              </a:xfrm>
            </p:grpSpPr>
            <p:grpSp>
              <p:nvGrpSpPr>
                <p:cNvPr id="908" name="图形 793">
                  <a:extLst>
                    <a:ext uri="{FF2B5EF4-FFF2-40B4-BE49-F238E27FC236}">
                      <a16:creationId xmlns:a16="http://schemas.microsoft.com/office/drawing/2014/main" id="{6271AA96-6AE5-33D2-264A-F4A9AF3B6ED3}"/>
                    </a:ext>
                  </a:extLst>
                </p:cNvPr>
                <p:cNvGrpSpPr/>
                <p:nvPr/>
              </p:nvGrpSpPr>
              <p:grpSpPr>
                <a:xfrm>
                  <a:off x="314377" y="1461245"/>
                  <a:ext cx="118615" cy="102799"/>
                  <a:chOff x="314377" y="1461245"/>
                  <a:chExt cx="118615" cy="102799"/>
                </a:xfrm>
              </p:grpSpPr>
              <p:grpSp>
                <p:nvGrpSpPr>
                  <p:cNvPr id="909" name="图形 793">
                    <a:extLst>
                      <a:ext uri="{FF2B5EF4-FFF2-40B4-BE49-F238E27FC236}">
                        <a16:creationId xmlns:a16="http://schemas.microsoft.com/office/drawing/2014/main" id="{10264439-C404-768A-6142-B8DC709EFAA5}"/>
                      </a:ext>
                    </a:extLst>
                  </p:cNvPr>
                  <p:cNvGrpSpPr/>
                  <p:nvPr/>
                </p:nvGrpSpPr>
                <p:grpSpPr>
                  <a:xfrm>
                    <a:off x="316863" y="1464264"/>
                    <a:ext cx="116129" cy="99780"/>
                    <a:chOff x="316863" y="1464264"/>
                    <a:chExt cx="116129" cy="99780"/>
                  </a:xfrm>
                  <a:solidFill>
                    <a:srgbClr val="4E8503"/>
                  </a:solidFill>
                </p:grpSpPr>
                <p:sp>
                  <p:nvSpPr>
                    <p:cNvPr id="910" name="任意多边形: 形状 909">
                      <a:extLst>
                        <a:ext uri="{FF2B5EF4-FFF2-40B4-BE49-F238E27FC236}">
                          <a16:creationId xmlns:a16="http://schemas.microsoft.com/office/drawing/2014/main" id="{E878C9C7-C3DF-77C2-5E51-F0D566DE53F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16863" y="1464264"/>
                      <a:ext cx="116129" cy="99780"/>
                    </a:xfrm>
                    <a:custGeom>
                      <a:avLst/>
                      <a:gdLst>
                        <a:gd name="connsiteX0" fmla="*/ 190 w 116129"/>
                        <a:gd name="connsiteY0" fmla="*/ 44473 h 99780"/>
                        <a:gd name="connsiteX1" fmla="*/ 53425 w 116129"/>
                        <a:gd name="connsiteY1" fmla="*/ 99484 h 99780"/>
                        <a:gd name="connsiteX2" fmla="*/ 115939 w 116129"/>
                        <a:gd name="connsiteY2" fmla="*/ 55307 h 99780"/>
                        <a:gd name="connsiteX3" fmla="*/ 62749 w 116129"/>
                        <a:gd name="connsiteY3" fmla="*/ 296 h 99780"/>
                        <a:gd name="connsiteX4" fmla="*/ 190 w 116129"/>
                        <a:gd name="connsiteY4" fmla="*/ 44473 h 997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6129" h="99780">
                          <a:moveTo>
                            <a:pt x="190" y="44473"/>
                          </a:moveTo>
                          <a:cubicBezTo>
                            <a:pt x="-2385" y="71868"/>
                            <a:pt x="21458" y="96465"/>
                            <a:pt x="53425" y="99484"/>
                          </a:cubicBezTo>
                          <a:cubicBezTo>
                            <a:pt x="85392" y="102459"/>
                            <a:pt x="113364" y="82701"/>
                            <a:pt x="115939" y="55307"/>
                          </a:cubicBezTo>
                          <a:cubicBezTo>
                            <a:pt x="118514" y="27913"/>
                            <a:pt x="94672" y="3315"/>
                            <a:pt x="62749" y="296"/>
                          </a:cubicBezTo>
                          <a:cubicBezTo>
                            <a:pt x="30737" y="-2678"/>
                            <a:pt x="2766" y="17079"/>
                            <a:pt x="190" y="44473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1" name="任意多边形: 形状 910">
                      <a:extLst>
                        <a:ext uri="{FF2B5EF4-FFF2-40B4-BE49-F238E27FC236}">
                          <a16:creationId xmlns:a16="http://schemas.microsoft.com/office/drawing/2014/main" id="{385CAA86-F933-BD4F-456D-801744D59D6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3746" y="1469888"/>
                      <a:ext cx="27912" cy="14062"/>
                    </a:xfrm>
                    <a:custGeom>
                      <a:avLst/>
                      <a:gdLst>
                        <a:gd name="connsiteX0" fmla="*/ 15 w 27912"/>
                        <a:gd name="connsiteY0" fmla="*/ 5728 h 14062"/>
                        <a:gd name="connsiteX1" fmla="*/ 13290 w 27912"/>
                        <a:gd name="connsiteY1" fmla="*/ 13941 h 14062"/>
                        <a:gd name="connsiteX2" fmla="*/ 27898 w 27912"/>
                        <a:gd name="connsiteY2" fmla="*/ 8347 h 14062"/>
                        <a:gd name="connsiteX3" fmla="*/ 14578 w 27912"/>
                        <a:gd name="connsiteY3" fmla="*/ 133 h 14062"/>
                        <a:gd name="connsiteX4" fmla="*/ 15 w 27912"/>
                        <a:gd name="connsiteY4" fmla="*/ 5728 h 140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7912" h="14062">
                          <a:moveTo>
                            <a:pt x="15" y="5728"/>
                          </a:moveTo>
                          <a:cubicBezTo>
                            <a:pt x="-340" y="9502"/>
                            <a:pt x="5609" y="13231"/>
                            <a:pt x="13290" y="13941"/>
                          </a:cubicBezTo>
                          <a:cubicBezTo>
                            <a:pt x="20972" y="14652"/>
                            <a:pt x="27543" y="12165"/>
                            <a:pt x="27898" y="8347"/>
                          </a:cubicBezTo>
                          <a:cubicBezTo>
                            <a:pt x="28253" y="4529"/>
                            <a:pt x="22303" y="888"/>
                            <a:pt x="14578" y="133"/>
                          </a:cubicBezTo>
                          <a:cubicBezTo>
                            <a:pt x="6897" y="-622"/>
                            <a:pt x="370" y="1909"/>
                            <a:pt x="15" y="5728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2" name="任意多边形: 形状 911">
                      <a:extLst>
                        <a:ext uri="{FF2B5EF4-FFF2-40B4-BE49-F238E27FC236}">
                          <a16:creationId xmlns:a16="http://schemas.microsoft.com/office/drawing/2014/main" id="{297DE809-75AF-2DBA-D694-F872F108B84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4376" y="1479764"/>
                      <a:ext cx="11401" cy="9559"/>
                    </a:xfrm>
                    <a:custGeom>
                      <a:avLst/>
                      <a:gdLst>
                        <a:gd name="connsiteX0" fmla="*/ 21 w 11401"/>
                        <a:gd name="connsiteY0" fmla="*/ 4287 h 9559"/>
                        <a:gd name="connsiteX1" fmla="*/ 5260 w 11401"/>
                        <a:gd name="connsiteY1" fmla="*/ 9526 h 9559"/>
                        <a:gd name="connsiteX2" fmla="*/ 11387 w 11401"/>
                        <a:gd name="connsiteY2" fmla="*/ 5308 h 9559"/>
                        <a:gd name="connsiteX3" fmla="*/ 6148 w 11401"/>
                        <a:gd name="connsiteY3" fmla="*/ 25 h 9559"/>
                        <a:gd name="connsiteX4" fmla="*/ 21 w 11401"/>
                        <a:gd name="connsiteY4" fmla="*/ 4287 h 95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401" h="9559">
                          <a:moveTo>
                            <a:pt x="21" y="4287"/>
                          </a:moveTo>
                          <a:cubicBezTo>
                            <a:pt x="-246" y="6907"/>
                            <a:pt x="2107" y="9215"/>
                            <a:pt x="5260" y="9526"/>
                          </a:cubicBezTo>
                          <a:cubicBezTo>
                            <a:pt x="8412" y="9837"/>
                            <a:pt x="11165" y="7928"/>
                            <a:pt x="11387" y="5308"/>
                          </a:cubicBezTo>
                          <a:cubicBezTo>
                            <a:pt x="11609" y="2689"/>
                            <a:pt x="9300" y="336"/>
                            <a:pt x="6148" y="25"/>
                          </a:cubicBezTo>
                          <a:cubicBezTo>
                            <a:pt x="3040" y="-242"/>
                            <a:pt x="287" y="1668"/>
                            <a:pt x="21" y="4287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3" name="任意多边形: 形状 912">
                      <a:extLst>
                        <a:ext uri="{FF2B5EF4-FFF2-40B4-BE49-F238E27FC236}">
                          <a16:creationId xmlns:a16="http://schemas.microsoft.com/office/drawing/2014/main" id="{19BA24B5-94BB-900C-75A3-225D183D8EA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23625" y="1513799"/>
                      <a:ext cx="53681" cy="39172"/>
                    </a:xfrm>
                    <a:custGeom>
                      <a:avLst/>
                      <a:gdLst>
                        <a:gd name="connsiteX0" fmla="*/ 0 w 53681"/>
                        <a:gd name="connsiteY0" fmla="*/ 0 h 39172"/>
                        <a:gd name="connsiteX1" fmla="*/ 48395 w 53681"/>
                        <a:gd name="connsiteY1" fmla="*/ 38316 h 39172"/>
                        <a:gd name="connsiteX2" fmla="*/ 0 w 53681"/>
                        <a:gd name="connsiteY2" fmla="*/ 0 h 391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53681" h="39172">
                          <a:moveTo>
                            <a:pt x="0" y="0"/>
                          </a:moveTo>
                          <a:cubicBezTo>
                            <a:pt x="0" y="0"/>
                            <a:pt x="1954" y="45953"/>
                            <a:pt x="48395" y="38316"/>
                          </a:cubicBezTo>
                          <a:cubicBezTo>
                            <a:pt x="48351" y="38316"/>
                            <a:pt x="77343" y="13053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914" name="图形 793">
                    <a:extLst>
                      <a:ext uri="{FF2B5EF4-FFF2-40B4-BE49-F238E27FC236}">
                        <a16:creationId xmlns:a16="http://schemas.microsoft.com/office/drawing/2014/main" id="{AE916A04-D8D0-F91B-8A5F-72C78A7CB774}"/>
                      </a:ext>
                    </a:extLst>
                  </p:cNvPr>
                  <p:cNvGrpSpPr/>
                  <p:nvPr/>
                </p:nvGrpSpPr>
                <p:grpSpPr>
                  <a:xfrm>
                    <a:off x="314377" y="1461245"/>
                    <a:ext cx="116123" cy="99780"/>
                    <a:chOff x="314377" y="1461245"/>
                    <a:chExt cx="116123" cy="99780"/>
                  </a:xfrm>
                </p:grpSpPr>
                <p:sp>
                  <p:nvSpPr>
                    <p:cNvPr id="915" name="任意多边形: 形状 914">
                      <a:extLst>
                        <a:ext uri="{FF2B5EF4-FFF2-40B4-BE49-F238E27FC236}">
                          <a16:creationId xmlns:a16="http://schemas.microsoft.com/office/drawing/2014/main" id="{C3AF4DE5-BC86-CDA8-0351-B70D9A7B5F4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14377" y="1461245"/>
                      <a:ext cx="116123" cy="99780"/>
                    </a:xfrm>
                    <a:custGeom>
                      <a:avLst/>
                      <a:gdLst>
                        <a:gd name="connsiteX0" fmla="*/ 190 w 116123"/>
                        <a:gd name="connsiteY0" fmla="*/ 44474 h 99780"/>
                        <a:gd name="connsiteX1" fmla="*/ 53425 w 116123"/>
                        <a:gd name="connsiteY1" fmla="*/ 99484 h 99780"/>
                        <a:gd name="connsiteX2" fmla="*/ 115939 w 116123"/>
                        <a:gd name="connsiteY2" fmla="*/ 55307 h 99780"/>
                        <a:gd name="connsiteX3" fmla="*/ 62704 w 116123"/>
                        <a:gd name="connsiteY3" fmla="*/ 296 h 99780"/>
                        <a:gd name="connsiteX4" fmla="*/ 190 w 116123"/>
                        <a:gd name="connsiteY4" fmla="*/ 44474 h 997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6123" h="99780">
                          <a:moveTo>
                            <a:pt x="190" y="44474"/>
                          </a:moveTo>
                          <a:cubicBezTo>
                            <a:pt x="-2385" y="71868"/>
                            <a:pt x="21458" y="96465"/>
                            <a:pt x="53425" y="99484"/>
                          </a:cubicBezTo>
                          <a:cubicBezTo>
                            <a:pt x="85392" y="102459"/>
                            <a:pt x="113364" y="82701"/>
                            <a:pt x="115939" y="55307"/>
                          </a:cubicBezTo>
                          <a:cubicBezTo>
                            <a:pt x="118470" y="27913"/>
                            <a:pt x="94672" y="3271"/>
                            <a:pt x="62704" y="296"/>
                          </a:cubicBezTo>
                          <a:cubicBezTo>
                            <a:pt x="30737" y="-2678"/>
                            <a:pt x="2766" y="17079"/>
                            <a:pt x="190" y="4447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4E8503"/>
                        </a:gs>
                        <a:gs pos="36260">
                          <a:srgbClr val="8DDC02"/>
                        </a:gs>
                        <a:gs pos="96700">
                          <a:srgbClr val="FFFFFF"/>
                        </a:gs>
                      </a:gsLst>
                      <a:lin ang="5720879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6" name="任意多边形: 形状 915">
                      <a:extLst>
                        <a:ext uri="{FF2B5EF4-FFF2-40B4-BE49-F238E27FC236}">
                          <a16:creationId xmlns:a16="http://schemas.microsoft.com/office/drawing/2014/main" id="{C66572E0-0602-7B11-8E46-63AFAA3D339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1260" y="1466881"/>
                      <a:ext cx="27957" cy="14050"/>
                    </a:xfrm>
                    <a:custGeom>
                      <a:avLst/>
                      <a:gdLst>
                        <a:gd name="connsiteX0" fmla="*/ 15 w 27957"/>
                        <a:gd name="connsiteY0" fmla="*/ 5715 h 14050"/>
                        <a:gd name="connsiteX1" fmla="*/ 13335 w 27957"/>
                        <a:gd name="connsiteY1" fmla="*/ 13929 h 14050"/>
                        <a:gd name="connsiteX2" fmla="*/ 27942 w 27957"/>
                        <a:gd name="connsiteY2" fmla="*/ 8335 h 14050"/>
                        <a:gd name="connsiteX3" fmla="*/ 14622 w 27957"/>
                        <a:gd name="connsiteY3" fmla="*/ 121 h 14050"/>
                        <a:gd name="connsiteX4" fmla="*/ 15 w 27957"/>
                        <a:gd name="connsiteY4" fmla="*/ 5715 h 14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7957" h="14050">
                          <a:moveTo>
                            <a:pt x="15" y="5715"/>
                          </a:moveTo>
                          <a:cubicBezTo>
                            <a:pt x="-340" y="9534"/>
                            <a:pt x="5609" y="13174"/>
                            <a:pt x="13335" y="13929"/>
                          </a:cubicBezTo>
                          <a:cubicBezTo>
                            <a:pt x="21016" y="14640"/>
                            <a:pt x="27587" y="12153"/>
                            <a:pt x="27942" y="8335"/>
                          </a:cubicBezTo>
                          <a:cubicBezTo>
                            <a:pt x="28297" y="4517"/>
                            <a:pt x="22348" y="876"/>
                            <a:pt x="14622" y="121"/>
                          </a:cubicBezTo>
                          <a:cubicBezTo>
                            <a:pt x="6897" y="-589"/>
                            <a:pt x="370" y="1897"/>
                            <a:pt x="15" y="571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7" name="任意多边形: 形状 916">
                      <a:extLst>
                        <a:ext uri="{FF2B5EF4-FFF2-40B4-BE49-F238E27FC236}">
                          <a16:creationId xmlns:a16="http://schemas.microsoft.com/office/drawing/2014/main" id="{B0970C53-B0AB-6F0A-8B39-42B1FB6532B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1890" y="1476816"/>
                      <a:ext cx="11356" cy="9532"/>
                    </a:xfrm>
                    <a:custGeom>
                      <a:avLst/>
                      <a:gdLst>
                        <a:gd name="connsiteX0" fmla="*/ 21 w 11356"/>
                        <a:gd name="connsiteY0" fmla="*/ 4216 h 9532"/>
                        <a:gd name="connsiteX1" fmla="*/ 5215 w 11356"/>
                        <a:gd name="connsiteY1" fmla="*/ 9500 h 9532"/>
                        <a:gd name="connsiteX2" fmla="*/ 11342 w 11356"/>
                        <a:gd name="connsiteY2" fmla="*/ 5326 h 9532"/>
                        <a:gd name="connsiteX3" fmla="*/ 6103 w 11356"/>
                        <a:gd name="connsiteY3" fmla="*/ 43 h 9532"/>
                        <a:gd name="connsiteX4" fmla="*/ 21 w 11356"/>
                        <a:gd name="connsiteY4" fmla="*/ 4216 h 953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356" h="9532">
                          <a:moveTo>
                            <a:pt x="21" y="4216"/>
                          </a:moveTo>
                          <a:cubicBezTo>
                            <a:pt x="-246" y="6836"/>
                            <a:pt x="2107" y="9189"/>
                            <a:pt x="5215" y="9500"/>
                          </a:cubicBezTo>
                          <a:cubicBezTo>
                            <a:pt x="8368" y="9810"/>
                            <a:pt x="11120" y="7901"/>
                            <a:pt x="11342" y="5326"/>
                          </a:cubicBezTo>
                          <a:cubicBezTo>
                            <a:pt x="11564" y="2707"/>
                            <a:pt x="9211" y="353"/>
                            <a:pt x="6103" y="43"/>
                          </a:cubicBezTo>
                          <a:cubicBezTo>
                            <a:pt x="3040" y="-313"/>
                            <a:pt x="287" y="1597"/>
                            <a:pt x="21" y="4216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8" name="任意多边形: 形状 917">
                      <a:extLst>
                        <a:ext uri="{FF2B5EF4-FFF2-40B4-BE49-F238E27FC236}">
                          <a16:creationId xmlns:a16="http://schemas.microsoft.com/office/drawing/2014/main" id="{EC3E005B-A54C-7A5F-FA09-9C71B9DD073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21138" y="1510780"/>
                      <a:ext cx="53681" cy="39172"/>
                    </a:xfrm>
                    <a:custGeom>
                      <a:avLst/>
                      <a:gdLst>
                        <a:gd name="connsiteX0" fmla="*/ 0 w 53681"/>
                        <a:gd name="connsiteY0" fmla="*/ 0 h 39172"/>
                        <a:gd name="connsiteX1" fmla="*/ 48395 w 53681"/>
                        <a:gd name="connsiteY1" fmla="*/ 38316 h 39172"/>
                        <a:gd name="connsiteX2" fmla="*/ 0 w 53681"/>
                        <a:gd name="connsiteY2" fmla="*/ 0 h 391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53681" h="39172">
                          <a:moveTo>
                            <a:pt x="0" y="0"/>
                          </a:moveTo>
                          <a:cubicBezTo>
                            <a:pt x="0" y="0"/>
                            <a:pt x="1954" y="45953"/>
                            <a:pt x="48395" y="38316"/>
                          </a:cubicBezTo>
                          <a:cubicBezTo>
                            <a:pt x="48351" y="38316"/>
                            <a:pt x="77343" y="13053"/>
                            <a:pt x="0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90E002"/>
                        </a:gs>
                        <a:gs pos="8590">
                          <a:srgbClr val="93E109"/>
                        </a:gs>
                        <a:gs pos="21030">
                          <a:srgbClr val="9BE31C"/>
                        </a:gs>
                        <a:gs pos="35840">
                          <a:srgbClr val="A9E73C"/>
                        </a:gs>
                        <a:gs pos="52460">
                          <a:srgbClr val="BDEC68"/>
                        </a:gs>
                        <a:gs pos="70580">
                          <a:srgbClr val="D6F3A0"/>
                        </a:gs>
                        <a:gs pos="89680">
                          <a:srgbClr val="F3FCE4"/>
                        </a:gs>
                        <a:gs pos="96700">
                          <a:srgbClr val="FFFFFF"/>
                        </a:gs>
                      </a:gsLst>
                      <a:lin ang="1122620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919" name="任意多边形: 形状 918">
                  <a:extLst>
                    <a:ext uri="{FF2B5EF4-FFF2-40B4-BE49-F238E27FC236}">
                      <a16:creationId xmlns:a16="http://schemas.microsoft.com/office/drawing/2014/main" id="{5CB56D07-4573-D752-6A1B-79860643A53C}"/>
                    </a:ext>
                  </a:extLst>
                </p:cNvPr>
                <p:cNvSpPr/>
                <p:nvPr/>
              </p:nvSpPr>
              <p:spPr>
                <a:xfrm>
                  <a:off x="378058" y="1488713"/>
                  <a:ext cx="44444" cy="66021"/>
                </a:xfrm>
                <a:custGeom>
                  <a:avLst/>
                  <a:gdLst>
                    <a:gd name="connsiteX0" fmla="*/ 36762 w 44444"/>
                    <a:gd name="connsiteY0" fmla="*/ 0 h 66021"/>
                    <a:gd name="connsiteX1" fmla="*/ 0 w 44444"/>
                    <a:gd name="connsiteY1" fmla="*/ 66021 h 66021"/>
                    <a:gd name="connsiteX2" fmla="*/ 36762 w 44444"/>
                    <a:gd name="connsiteY2" fmla="*/ 0 h 66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444" h="66021">
                      <a:moveTo>
                        <a:pt x="36762" y="0"/>
                      </a:moveTo>
                      <a:cubicBezTo>
                        <a:pt x="36762" y="0"/>
                        <a:pt x="69440" y="51725"/>
                        <a:pt x="0" y="66021"/>
                      </a:cubicBezTo>
                      <a:cubicBezTo>
                        <a:pt x="0" y="66066"/>
                        <a:pt x="50704" y="44399"/>
                        <a:pt x="3676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920" name="任意多边形: 形状 919">
              <a:extLst>
                <a:ext uri="{FF2B5EF4-FFF2-40B4-BE49-F238E27FC236}">
                  <a16:creationId xmlns:a16="http://schemas.microsoft.com/office/drawing/2014/main" id="{B55EB7D9-BBF2-2871-8AD6-683720B5FDAE}"/>
                </a:ext>
              </a:extLst>
            </p:cNvPr>
            <p:cNvSpPr/>
            <p:nvPr/>
          </p:nvSpPr>
          <p:spPr>
            <a:xfrm>
              <a:off x="1416864" y="1083149"/>
              <a:ext cx="2132711" cy="346113"/>
            </a:xfrm>
            <a:custGeom>
              <a:avLst/>
              <a:gdLst>
                <a:gd name="connsiteX0" fmla="*/ 0 w 2132711"/>
                <a:gd name="connsiteY0" fmla="*/ 346114 h 346113"/>
                <a:gd name="connsiteX1" fmla="*/ 2132712 w 2132711"/>
                <a:gd name="connsiteY1" fmla="*/ 242575 h 346113"/>
                <a:gd name="connsiteX2" fmla="*/ 0 w 2132711"/>
                <a:gd name="connsiteY2" fmla="*/ 346114 h 34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32711" h="346113">
                  <a:moveTo>
                    <a:pt x="0" y="346114"/>
                  </a:moveTo>
                  <a:cubicBezTo>
                    <a:pt x="0" y="346114"/>
                    <a:pt x="1567955" y="-358190"/>
                    <a:pt x="2132712" y="242575"/>
                  </a:cubicBezTo>
                  <a:cubicBezTo>
                    <a:pt x="2132712" y="242575"/>
                    <a:pt x="1407985" y="-26572"/>
                    <a:pt x="0" y="346114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80003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1" name="任意多边形: 形状 920">
              <a:extLst>
                <a:ext uri="{FF2B5EF4-FFF2-40B4-BE49-F238E27FC236}">
                  <a16:creationId xmlns:a16="http://schemas.microsoft.com/office/drawing/2014/main" id="{E34B58E2-6641-22A4-7E0B-6B2FF1932008}"/>
                </a:ext>
              </a:extLst>
            </p:cNvPr>
            <p:cNvSpPr/>
            <p:nvPr/>
          </p:nvSpPr>
          <p:spPr>
            <a:xfrm>
              <a:off x="10216948" y="2645677"/>
              <a:ext cx="1149182" cy="357268"/>
            </a:xfrm>
            <a:custGeom>
              <a:avLst/>
              <a:gdLst>
                <a:gd name="connsiteX0" fmla="*/ 0 w 1149182"/>
                <a:gd name="connsiteY0" fmla="*/ 357268 h 357268"/>
                <a:gd name="connsiteX1" fmla="*/ 962840 w 1149182"/>
                <a:gd name="connsiteY1" fmla="*/ 15617 h 357268"/>
                <a:gd name="connsiteX2" fmla="*/ 1149183 w 1149182"/>
                <a:gd name="connsiteY2" fmla="*/ 243385 h 357268"/>
                <a:gd name="connsiteX3" fmla="*/ 0 w 1149182"/>
                <a:gd name="connsiteY3" fmla="*/ 357268 h 35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9182" h="357268">
                  <a:moveTo>
                    <a:pt x="0" y="357268"/>
                  </a:moveTo>
                  <a:cubicBezTo>
                    <a:pt x="0" y="357268"/>
                    <a:pt x="704037" y="-87922"/>
                    <a:pt x="962840" y="15617"/>
                  </a:cubicBezTo>
                  <a:cubicBezTo>
                    <a:pt x="962840" y="15617"/>
                    <a:pt x="1076723" y="67386"/>
                    <a:pt x="1149183" y="243385"/>
                  </a:cubicBezTo>
                  <a:cubicBezTo>
                    <a:pt x="1149183" y="243340"/>
                    <a:pt x="755762" y="56997"/>
                    <a:pt x="0" y="357268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891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2" name="任意多边形: 形状 921">
              <a:extLst>
                <a:ext uri="{FF2B5EF4-FFF2-40B4-BE49-F238E27FC236}">
                  <a16:creationId xmlns:a16="http://schemas.microsoft.com/office/drawing/2014/main" id="{3B52CB4E-637C-BC9C-3D29-E453F7D38413}"/>
                </a:ext>
              </a:extLst>
            </p:cNvPr>
            <p:cNvSpPr/>
            <p:nvPr/>
          </p:nvSpPr>
          <p:spPr>
            <a:xfrm>
              <a:off x="8943537" y="2950724"/>
              <a:ext cx="486569" cy="155760"/>
            </a:xfrm>
            <a:custGeom>
              <a:avLst/>
              <a:gdLst>
                <a:gd name="connsiteX0" fmla="*/ 0 w 486569"/>
                <a:gd name="connsiteY0" fmla="*/ 124681 h 155760"/>
                <a:gd name="connsiteX1" fmla="*/ 486570 w 486569"/>
                <a:gd name="connsiteY1" fmla="*/ 155760 h 155760"/>
                <a:gd name="connsiteX2" fmla="*/ 0 w 486569"/>
                <a:gd name="connsiteY2" fmla="*/ 124681 h 15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6569" h="155760">
                  <a:moveTo>
                    <a:pt x="0" y="124681"/>
                  </a:moveTo>
                  <a:cubicBezTo>
                    <a:pt x="0" y="124681"/>
                    <a:pt x="300227" y="-175546"/>
                    <a:pt x="486570" y="155760"/>
                  </a:cubicBezTo>
                  <a:cubicBezTo>
                    <a:pt x="486570" y="155716"/>
                    <a:pt x="155264" y="72912"/>
                    <a:pt x="0" y="124681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786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3" name="任意多边形: 形状 922">
              <a:extLst>
                <a:ext uri="{FF2B5EF4-FFF2-40B4-BE49-F238E27FC236}">
                  <a16:creationId xmlns:a16="http://schemas.microsoft.com/office/drawing/2014/main" id="{3EF641D9-EB55-C6D1-420B-175E297417F5}"/>
                </a:ext>
              </a:extLst>
            </p:cNvPr>
            <p:cNvSpPr/>
            <p:nvPr/>
          </p:nvSpPr>
          <p:spPr>
            <a:xfrm>
              <a:off x="7980698" y="2782978"/>
              <a:ext cx="476225" cy="199277"/>
            </a:xfrm>
            <a:custGeom>
              <a:avLst/>
              <a:gdLst>
                <a:gd name="connsiteX0" fmla="*/ 0 w 476225"/>
                <a:gd name="connsiteY0" fmla="*/ 116428 h 199277"/>
                <a:gd name="connsiteX1" fmla="*/ 476225 w 476225"/>
                <a:gd name="connsiteY1" fmla="*/ 199277 h 199277"/>
                <a:gd name="connsiteX2" fmla="*/ 0 w 476225"/>
                <a:gd name="connsiteY2" fmla="*/ 116428 h 199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225" h="199277">
                  <a:moveTo>
                    <a:pt x="0" y="116428"/>
                  </a:moveTo>
                  <a:cubicBezTo>
                    <a:pt x="0" y="116428"/>
                    <a:pt x="341651" y="-194188"/>
                    <a:pt x="476225" y="199277"/>
                  </a:cubicBezTo>
                  <a:cubicBezTo>
                    <a:pt x="476225" y="199277"/>
                    <a:pt x="238113" y="-18145"/>
                    <a:pt x="0" y="116428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862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4" name="任意多边形: 形状 923">
              <a:extLst>
                <a:ext uri="{FF2B5EF4-FFF2-40B4-BE49-F238E27FC236}">
                  <a16:creationId xmlns:a16="http://schemas.microsoft.com/office/drawing/2014/main" id="{F2817CEF-E3DA-A1EC-FD14-1F0650DC7DFC}"/>
                </a:ext>
              </a:extLst>
            </p:cNvPr>
            <p:cNvSpPr/>
            <p:nvPr/>
          </p:nvSpPr>
          <p:spPr>
            <a:xfrm>
              <a:off x="7245626" y="2795868"/>
              <a:ext cx="211655" cy="507304"/>
            </a:xfrm>
            <a:custGeom>
              <a:avLst/>
              <a:gdLst>
                <a:gd name="connsiteX0" fmla="*/ 0 w 211655"/>
                <a:gd name="connsiteY0" fmla="*/ 0 h 507304"/>
                <a:gd name="connsiteX1" fmla="*/ 0 w 211655"/>
                <a:gd name="connsiteY1" fmla="*/ 507304 h 507304"/>
                <a:gd name="connsiteX2" fmla="*/ 0 w 211655"/>
                <a:gd name="connsiteY2" fmla="*/ 0 h 507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1655" h="507304">
                  <a:moveTo>
                    <a:pt x="0" y="0"/>
                  </a:moveTo>
                  <a:cubicBezTo>
                    <a:pt x="0" y="0"/>
                    <a:pt x="476225" y="134618"/>
                    <a:pt x="0" y="507304"/>
                  </a:cubicBezTo>
                  <a:cubicBezTo>
                    <a:pt x="0" y="507304"/>
                    <a:pt x="144918" y="20690"/>
                    <a:pt x="0" y="0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80208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5" name="任意多边形: 形状 924">
              <a:extLst>
                <a:ext uri="{FF2B5EF4-FFF2-40B4-BE49-F238E27FC236}">
                  <a16:creationId xmlns:a16="http://schemas.microsoft.com/office/drawing/2014/main" id="{1E8017C6-27FE-F4A9-8DB8-B352C040FFF1}"/>
                </a:ext>
              </a:extLst>
            </p:cNvPr>
            <p:cNvSpPr/>
            <p:nvPr/>
          </p:nvSpPr>
          <p:spPr>
            <a:xfrm>
              <a:off x="5475255" y="2788057"/>
              <a:ext cx="288090" cy="390886"/>
            </a:xfrm>
            <a:custGeom>
              <a:avLst/>
              <a:gdLst>
                <a:gd name="connsiteX0" fmla="*/ 0 w 288090"/>
                <a:gd name="connsiteY0" fmla="*/ 7811 h 390886"/>
                <a:gd name="connsiteX1" fmla="*/ 144963 w 288090"/>
                <a:gd name="connsiteY1" fmla="*/ 390886 h 390886"/>
                <a:gd name="connsiteX2" fmla="*/ 0 w 288090"/>
                <a:gd name="connsiteY2" fmla="*/ 7811 h 390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8090" h="390886">
                  <a:moveTo>
                    <a:pt x="0" y="7811"/>
                  </a:moveTo>
                  <a:cubicBezTo>
                    <a:pt x="0" y="7811"/>
                    <a:pt x="289882" y="49235"/>
                    <a:pt x="144963" y="390886"/>
                  </a:cubicBezTo>
                  <a:cubicBezTo>
                    <a:pt x="144919" y="390886"/>
                    <a:pt x="548729" y="-64649"/>
                    <a:pt x="0" y="7811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960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6" name="任意多边形: 形状 925">
              <a:extLst>
                <a:ext uri="{FF2B5EF4-FFF2-40B4-BE49-F238E27FC236}">
                  <a16:creationId xmlns:a16="http://schemas.microsoft.com/office/drawing/2014/main" id="{4490103C-3CEA-7E55-0FA5-B3021F1937B0}"/>
                </a:ext>
              </a:extLst>
            </p:cNvPr>
            <p:cNvSpPr/>
            <p:nvPr/>
          </p:nvSpPr>
          <p:spPr>
            <a:xfrm>
              <a:off x="6272442" y="3013100"/>
              <a:ext cx="160343" cy="403956"/>
            </a:xfrm>
            <a:custGeom>
              <a:avLst/>
              <a:gdLst>
                <a:gd name="connsiteX0" fmla="*/ 31079 w 160343"/>
                <a:gd name="connsiteY0" fmla="*/ 191 h 403956"/>
                <a:gd name="connsiteX1" fmla="*/ 0 w 160343"/>
                <a:gd name="connsiteY1" fmla="*/ 403956 h 403956"/>
                <a:gd name="connsiteX2" fmla="*/ 31079 w 160343"/>
                <a:gd name="connsiteY2" fmla="*/ 191 h 403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343" h="403956">
                  <a:moveTo>
                    <a:pt x="31079" y="191"/>
                  </a:moveTo>
                  <a:cubicBezTo>
                    <a:pt x="31079" y="191"/>
                    <a:pt x="341651" y="93384"/>
                    <a:pt x="0" y="403956"/>
                  </a:cubicBezTo>
                  <a:cubicBezTo>
                    <a:pt x="0" y="403956"/>
                    <a:pt x="82849" y="-10154"/>
                    <a:pt x="31079" y="191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954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7" name="任意多边形: 形状 926">
              <a:extLst>
                <a:ext uri="{FF2B5EF4-FFF2-40B4-BE49-F238E27FC236}">
                  <a16:creationId xmlns:a16="http://schemas.microsoft.com/office/drawing/2014/main" id="{630FBD23-786C-FB0C-3F72-34545F9F7808}"/>
                </a:ext>
              </a:extLst>
            </p:cNvPr>
            <p:cNvSpPr/>
            <p:nvPr/>
          </p:nvSpPr>
          <p:spPr>
            <a:xfrm>
              <a:off x="3280429" y="2802627"/>
              <a:ext cx="221912" cy="355581"/>
            </a:xfrm>
            <a:custGeom>
              <a:avLst/>
              <a:gdLst>
                <a:gd name="connsiteX0" fmla="*/ 0 w 221912"/>
                <a:gd name="connsiteY0" fmla="*/ 3586 h 355581"/>
                <a:gd name="connsiteX1" fmla="*/ 217423 w 221912"/>
                <a:gd name="connsiteY1" fmla="*/ 241698 h 355581"/>
                <a:gd name="connsiteX2" fmla="*/ 144963 w 221912"/>
                <a:gd name="connsiteY2" fmla="*/ 355582 h 355581"/>
                <a:gd name="connsiteX3" fmla="*/ 0 w 221912"/>
                <a:gd name="connsiteY3" fmla="*/ 3586 h 355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912" h="355581">
                  <a:moveTo>
                    <a:pt x="0" y="3586"/>
                  </a:moveTo>
                  <a:cubicBezTo>
                    <a:pt x="0" y="3586"/>
                    <a:pt x="258847" y="-48184"/>
                    <a:pt x="217423" y="241698"/>
                  </a:cubicBezTo>
                  <a:lnTo>
                    <a:pt x="144963" y="355582"/>
                  </a:lnTo>
                  <a:cubicBezTo>
                    <a:pt x="144919" y="355626"/>
                    <a:pt x="113839" y="3586"/>
                    <a:pt x="0" y="3586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80008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8" name="任意多边形: 形状 927">
              <a:extLst>
                <a:ext uri="{FF2B5EF4-FFF2-40B4-BE49-F238E27FC236}">
                  <a16:creationId xmlns:a16="http://schemas.microsoft.com/office/drawing/2014/main" id="{FB00CFAA-E860-28CF-E608-DE172CEFABDD}"/>
                </a:ext>
              </a:extLst>
            </p:cNvPr>
            <p:cNvSpPr/>
            <p:nvPr/>
          </p:nvSpPr>
          <p:spPr>
            <a:xfrm>
              <a:off x="4491726" y="2744099"/>
              <a:ext cx="223072" cy="693647"/>
            </a:xfrm>
            <a:custGeom>
              <a:avLst/>
              <a:gdLst>
                <a:gd name="connsiteX0" fmla="*/ 0 w 223072"/>
                <a:gd name="connsiteY0" fmla="*/ 0 h 693647"/>
                <a:gd name="connsiteX1" fmla="*/ 113884 w 223072"/>
                <a:gd name="connsiteY1" fmla="*/ 693647 h 693647"/>
                <a:gd name="connsiteX2" fmla="*/ 0 w 223072"/>
                <a:gd name="connsiteY2" fmla="*/ 0 h 693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3072" h="693647">
                  <a:moveTo>
                    <a:pt x="0" y="0"/>
                  </a:moveTo>
                  <a:cubicBezTo>
                    <a:pt x="0" y="0"/>
                    <a:pt x="414110" y="186387"/>
                    <a:pt x="113884" y="693647"/>
                  </a:cubicBezTo>
                  <a:cubicBezTo>
                    <a:pt x="113884" y="693647"/>
                    <a:pt x="110598" y="117125"/>
                    <a:pt x="0" y="0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80071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9" name="任意多边形: 形状 928">
              <a:extLst>
                <a:ext uri="{FF2B5EF4-FFF2-40B4-BE49-F238E27FC236}">
                  <a16:creationId xmlns:a16="http://schemas.microsoft.com/office/drawing/2014/main" id="{F288F9BB-17B8-7BCF-6992-920147A4451B}"/>
                </a:ext>
              </a:extLst>
            </p:cNvPr>
            <p:cNvSpPr/>
            <p:nvPr/>
          </p:nvSpPr>
          <p:spPr>
            <a:xfrm>
              <a:off x="10919077" y="3512159"/>
              <a:ext cx="187210" cy="577854"/>
            </a:xfrm>
            <a:custGeom>
              <a:avLst/>
              <a:gdLst>
                <a:gd name="connsiteX0" fmla="*/ 0 w 187210"/>
                <a:gd name="connsiteY0" fmla="*/ 0 h 577854"/>
                <a:gd name="connsiteX1" fmla="*/ 64023 w 187210"/>
                <a:gd name="connsiteY1" fmla="*/ 577855 h 577854"/>
                <a:gd name="connsiteX2" fmla="*/ 0 w 187210"/>
                <a:gd name="connsiteY2" fmla="*/ 0 h 577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7210" h="577854">
                  <a:moveTo>
                    <a:pt x="0" y="0"/>
                  </a:moveTo>
                  <a:cubicBezTo>
                    <a:pt x="0" y="0"/>
                    <a:pt x="374595" y="60205"/>
                    <a:pt x="64023" y="577855"/>
                  </a:cubicBezTo>
                  <a:cubicBezTo>
                    <a:pt x="63979" y="577855"/>
                    <a:pt x="132664" y="167562"/>
                    <a:pt x="0" y="0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852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0" name="任意多边形: 形状 929">
              <a:extLst>
                <a:ext uri="{FF2B5EF4-FFF2-40B4-BE49-F238E27FC236}">
                  <a16:creationId xmlns:a16="http://schemas.microsoft.com/office/drawing/2014/main" id="{6A4A29E9-622A-72B2-47DA-3FC34C0EDB03}"/>
                </a:ext>
              </a:extLst>
            </p:cNvPr>
            <p:cNvSpPr/>
            <p:nvPr/>
          </p:nvSpPr>
          <p:spPr>
            <a:xfrm>
              <a:off x="81294" y="1864064"/>
              <a:ext cx="538339" cy="724726"/>
            </a:xfrm>
            <a:custGeom>
              <a:avLst/>
              <a:gdLst>
                <a:gd name="connsiteX0" fmla="*/ 0 w 538339"/>
                <a:gd name="connsiteY0" fmla="*/ 724727 h 724726"/>
                <a:gd name="connsiteX1" fmla="*/ 538339 w 538339"/>
                <a:gd name="connsiteY1" fmla="*/ 0 h 724726"/>
                <a:gd name="connsiteX2" fmla="*/ 0 w 538339"/>
                <a:gd name="connsiteY2" fmla="*/ 724727 h 724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8339" h="724726">
                  <a:moveTo>
                    <a:pt x="0" y="724727"/>
                  </a:moveTo>
                  <a:cubicBezTo>
                    <a:pt x="0" y="724727"/>
                    <a:pt x="100076" y="200728"/>
                    <a:pt x="538339" y="0"/>
                  </a:cubicBezTo>
                  <a:lnTo>
                    <a:pt x="0" y="724727"/>
                  </a:ln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80003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3290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6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" name="文本框 932">
            <a:extLst>
              <a:ext uri="{FF2B5EF4-FFF2-40B4-BE49-F238E27FC236}">
                <a16:creationId xmlns:a16="http://schemas.microsoft.com/office/drawing/2014/main" id="{2F2A2204-20FD-6F09-1FE7-DB1C6B3B88F7}"/>
              </a:ext>
            </a:extLst>
          </p:cNvPr>
          <p:cNvSpPr txBox="1"/>
          <p:nvPr/>
        </p:nvSpPr>
        <p:spPr>
          <a:xfrm>
            <a:off x="5065152" y="95913"/>
            <a:ext cx="21737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2" name="Plaque 43">
            <a:extLst>
              <a:ext uri="{FF2B5EF4-FFF2-40B4-BE49-F238E27FC236}">
                <a16:creationId xmlns:a16="http://schemas.microsoft.com/office/drawing/2014/main" id="{1E5CF289-C216-F406-5D19-C4B32920E2C4}"/>
              </a:ext>
            </a:extLst>
          </p:cNvPr>
          <p:cNvSpPr/>
          <p:nvPr/>
        </p:nvSpPr>
        <p:spPr>
          <a:xfrm>
            <a:off x="4817508" y="2142053"/>
            <a:ext cx="2565353" cy="2565353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zh-CN" altLang="zh-CN" sz="2400" b="1">
              <a:solidFill>
                <a:schemeClr val="tx1"/>
              </a:solidFill>
              <a:sym typeface="微软雅黑" panose="020B0503020204020204" charset="-122"/>
            </a:endParaRPr>
          </a:p>
        </p:txBody>
      </p:sp>
      <p:sp>
        <p:nvSpPr>
          <p:cNvPr id="5" name="Teardrop 46">
            <a:extLst>
              <a:ext uri="{FF2B5EF4-FFF2-40B4-BE49-F238E27FC236}">
                <a16:creationId xmlns:a16="http://schemas.microsoft.com/office/drawing/2014/main" id="{EB66DA5D-5C5E-A5F1-F13B-7CA2208B4790}"/>
              </a:ext>
            </a:extLst>
          </p:cNvPr>
          <p:cNvSpPr/>
          <p:nvPr/>
        </p:nvSpPr>
        <p:spPr bwMode="auto">
          <a:xfrm rot="16200000">
            <a:off x="4303091" y="1576953"/>
            <a:ext cx="1557673" cy="1559597"/>
          </a:xfrm>
          <a:prstGeom prst="teardrop">
            <a:avLst/>
          </a:prstGeom>
          <a:solidFill>
            <a:srgbClr val="638D3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en-US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Teardrop 49">
            <a:extLst>
              <a:ext uri="{FF2B5EF4-FFF2-40B4-BE49-F238E27FC236}">
                <a16:creationId xmlns:a16="http://schemas.microsoft.com/office/drawing/2014/main" id="{39D49ABB-9D4D-EA4F-4F05-CDA74DB8652D}"/>
              </a:ext>
            </a:extLst>
          </p:cNvPr>
          <p:cNvSpPr/>
          <p:nvPr/>
        </p:nvSpPr>
        <p:spPr bwMode="auto">
          <a:xfrm>
            <a:off x="6375182" y="1591121"/>
            <a:ext cx="1557673" cy="1557674"/>
          </a:xfrm>
          <a:prstGeom prst="teardrop">
            <a:avLst/>
          </a:prstGeom>
          <a:solidFill>
            <a:srgbClr val="92CF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en-US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Teardrop 52">
            <a:extLst>
              <a:ext uri="{FF2B5EF4-FFF2-40B4-BE49-F238E27FC236}">
                <a16:creationId xmlns:a16="http://schemas.microsoft.com/office/drawing/2014/main" id="{C5493114-33BB-414E-D8A9-942F514525BF}"/>
              </a:ext>
            </a:extLst>
          </p:cNvPr>
          <p:cNvSpPr/>
          <p:nvPr/>
        </p:nvSpPr>
        <p:spPr bwMode="auto">
          <a:xfrm rot="10800000">
            <a:off x="4180106" y="3653921"/>
            <a:ext cx="1557673" cy="1557673"/>
          </a:xfrm>
          <a:prstGeom prst="teardrop">
            <a:avLst/>
          </a:prstGeom>
          <a:solidFill>
            <a:srgbClr val="92CF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en-US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Teardrop 55">
            <a:extLst>
              <a:ext uri="{FF2B5EF4-FFF2-40B4-BE49-F238E27FC236}">
                <a16:creationId xmlns:a16="http://schemas.microsoft.com/office/drawing/2014/main" id="{37731369-89E1-6295-75D9-C7663431BC80}"/>
              </a:ext>
            </a:extLst>
          </p:cNvPr>
          <p:cNvSpPr/>
          <p:nvPr/>
        </p:nvSpPr>
        <p:spPr bwMode="auto">
          <a:xfrm rot="5400000">
            <a:off x="6375182" y="3667125"/>
            <a:ext cx="1557673" cy="1557673"/>
          </a:xfrm>
          <a:prstGeom prst="teardrop">
            <a:avLst/>
          </a:prstGeom>
          <a:solidFill>
            <a:srgbClr val="638D3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en-US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" name="Freeform 131">
            <a:extLst>
              <a:ext uri="{FF2B5EF4-FFF2-40B4-BE49-F238E27FC236}">
                <a16:creationId xmlns:a16="http://schemas.microsoft.com/office/drawing/2014/main" id="{66AF8CB2-ADE8-2E3A-697F-265B62CE95A5}"/>
              </a:ext>
            </a:extLst>
          </p:cNvPr>
          <p:cNvSpPr>
            <a:spLocks noEditPoints="1"/>
          </p:cNvSpPr>
          <p:nvPr/>
        </p:nvSpPr>
        <p:spPr bwMode="auto">
          <a:xfrm>
            <a:off x="5799404" y="3101013"/>
            <a:ext cx="599993" cy="599993"/>
          </a:xfrm>
          <a:custGeom>
            <a:avLst/>
            <a:gdLst/>
            <a:ahLst/>
            <a:cxnLst>
              <a:cxn ang="0">
                <a:pos x="55" y="28"/>
              </a:cxn>
              <a:cxn ang="0">
                <a:pos x="27" y="55"/>
              </a:cxn>
              <a:cxn ang="0">
                <a:pos x="0" y="28"/>
              </a:cxn>
              <a:cxn ang="0">
                <a:pos x="27" y="0"/>
              </a:cxn>
              <a:cxn ang="0">
                <a:pos x="55" y="28"/>
              </a:cxn>
              <a:cxn ang="0">
                <a:pos x="42" y="28"/>
              </a:cxn>
              <a:cxn ang="0">
                <a:pos x="41" y="26"/>
              </a:cxn>
              <a:cxn ang="0">
                <a:pos x="21" y="14"/>
              </a:cxn>
              <a:cxn ang="0">
                <a:pos x="19" y="14"/>
              </a:cxn>
              <a:cxn ang="0">
                <a:pos x="18" y="16"/>
              </a:cxn>
              <a:cxn ang="0">
                <a:pos x="18" y="39"/>
              </a:cxn>
              <a:cxn ang="0">
                <a:pos x="19" y="41"/>
              </a:cxn>
              <a:cxn ang="0">
                <a:pos x="20" y="41"/>
              </a:cxn>
              <a:cxn ang="0">
                <a:pos x="21" y="41"/>
              </a:cxn>
              <a:cxn ang="0">
                <a:pos x="41" y="30"/>
              </a:cxn>
              <a:cxn ang="0">
                <a:pos x="42" y="28"/>
              </a:cxn>
            </a:cxnLst>
            <a:rect l="0" t="0" r="r" b="b"/>
            <a:pathLst>
              <a:path w="55" h="55">
                <a:moveTo>
                  <a:pt x="55" y="28"/>
                </a:moveTo>
                <a:cubicBezTo>
                  <a:pt x="55" y="43"/>
                  <a:pt x="42" y="55"/>
                  <a:pt x="27" y="55"/>
                </a:cubicBezTo>
                <a:cubicBezTo>
                  <a:pt x="12" y="55"/>
                  <a:pt x="0" y="43"/>
                  <a:pt x="0" y="28"/>
                </a:cubicBez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lose/>
                <a:moveTo>
                  <a:pt x="42" y="28"/>
                </a:moveTo>
                <a:cubicBezTo>
                  <a:pt x="42" y="27"/>
                  <a:pt x="42" y="26"/>
                  <a:pt x="41" y="26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0" y="14"/>
                  <a:pt x="19" y="14"/>
                </a:cubicBezTo>
                <a:cubicBezTo>
                  <a:pt x="18" y="15"/>
                  <a:pt x="18" y="16"/>
                  <a:pt x="18" y="16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40"/>
                  <a:pt x="18" y="41"/>
                  <a:pt x="19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41" y="30"/>
                  <a:pt x="41" y="30"/>
                  <a:pt x="41" y="30"/>
                </a:cubicBezTo>
                <a:cubicBezTo>
                  <a:pt x="42" y="29"/>
                  <a:pt x="42" y="29"/>
                  <a:pt x="42" y="28"/>
                </a:cubicBez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en-US" sz="2400" b="1">
              <a:sym typeface="微软雅黑" panose="020B0503020204020204" charset="-122"/>
            </a:endParaRPr>
          </a:p>
        </p:txBody>
      </p:sp>
      <p:sp>
        <p:nvSpPr>
          <p:cNvPr id="16" name="Freeform 69" descr="D:\51PPT模板网\51pptmoban.com\图片.jpg">
            <a:extLst>
              <a:ext uri="{FF2B5EF4-FFF2-40B4-BE49-F238E27FC236}">
                <a16:creationId xmlns:a16="http://schemas.microsoft.com/office/drawing/2014/main" id="{C29888D9-B2CF-84E5-FC74-E501BFA01542}"/>
              </a:ext>
            </a:extLst>
          </p:cNvPr>
          <p:cNvSpPr/>
          <p:nvPr/>
        </p:nvSpPr>
        <p:spPr bwMode="auto">
          <a:xfrm>
            <a:off x="4925429" y="1953389"/>
            <a:ext cx="361534" cy="678837"/>
          </a:xfrm>
          <a:custGeom>
            <a:avLst/>
            <a:gdLst>
              <a:gd name="T0" fmla="*/ 21 w 34"/>
              <a:gd name="T1" fmla="*/ 57 h 64"/>
              <a:gd name="T2" fmla="*/ 21 w 34"/>
              <a:gd name="T3" fmla="*/ 63 h 64"/>
              <a:gd name="T4" fmla="*/ 20 w 34"/>
              <a:gd name="T5" fmla="*/ 64 h 64"/>
              <a:gd name="T6" fmla="*/ 15 w 34"/>
              <a:gd name="T7" fmla="*/ 64 h 64"/>
              <a:gd name="T8" fmla="*/ 14 w 34"/>
              <a:gd name="T9" fmla="*/ 63 h 64"/>
              <a:gd name="T10" fmla="*/ 14 w 34"/>
              <a:gd name="T11" fmla="*/ 57 h 64"/>
              <a:gd name="T12" fmla="*/ 1 w 34"/>
              <a:gd name="T13" fmla="*/ 50 h 64"/>
              <a:gd name="T14" fmla="*/ 1 w 34"/>
              <a:gd name="T15" fmla="*/ 49 h 64"/>
              <a:gd name="T16" fmla="*/ 4 w 34"/>
              <a:gd name="T17" fmla="*/ 44 h 64"/>
              <a:gd name="T18" fmla="*/ 5 w 34"/>
              <a:gd name="T19" fmla="*/ 43 h 64"/>
              <a:gd name="T20" fmla="*/ 6 w 34"/>
              <a:gd name="T21" fmla="*/ 44 h 64"/>
              <a:gd name="T22" fmla="*/ 17 w 34"/>
              <a:gd name="T23" fmla="*/ 49 h 64"/>
              <a:gd name="T24" fmla="*/ 25 w 34"/>
              <a:gd name="T25" fmla="*/ 43 h 64"/>
              <a:gd name="T26" fmla="*/ 16 w 34"/>
              <a:gd name="T27" fmla="*/ 36 h 64"/>
              <a:gd name="T28" fmla="*/ 1 w 34"/>
              <a:gd name="T29" fmla="*/ 21 h 64"/>
              <a:gd name="T30" fmla="*/ 14 w 34"/>
              <a:gd name="T31" fmla="*/ 8 h 64"/>
              <a:gd name="T32" fmla="*/ 14 w 34"/>
              <a:gd name="T33" fmla="*/ 1 h 64"/>
              <a:gd name="T34" fmla="*/ 15 w 34"/>
              <a:gd name="T35" fmla="*/ 0 h 64"/>
              <a:gd name="T36" fmla="*/ 20 w 34"/>
              <a:gd name="T37" fmla="*/ 0 h 64"/>
              <a:gd name="T38" fmla="*/ 21 w 34"/>
              <a:gd name="T39" fmla="*/ 1 h 64"/>
              <a:gd name="T40" fmla="*/ 21 w 34"/>
              <a:gd name="T41" fmla="*/ 7 h 64"/>
              <a:gd name="T42" fmla="*/ 32 w 34"/>
              <a:gd name="T43" fmla="*/ 12 h 64"/>
              <a:gd name="T44" fmla="*/ 32 w 34"/>
              <a:gd name="T45" fmla="*/ 14 h 64"/>
              <a:gd name="T46" fmla="*/ 29 w 34"/>
              <a:gd name="T47" fmla="*/ 19 h 64"/>
              <a:gd name="T48" fmla="*/ 29 w 34"/>
              <a:gd name="T49" fmla="*/ 19 h 64"/>
              <a:gd name="T50" fmla="*/ 28 w 34"/>
              <a:gd name="T51" fmla="*/ 19 h 64"/>
              <a:gd name="T52" fmla="*/ 18 w 34"/>
              <a:gd name="T53" fmla="*/ 15 h 64"/>
              <a:gd name="T54" fmla="*/ 10 w 34"/>
              <a:gd name="T55" fmla="*/ 21 h 64"/>
              <a:gd name="T56" fmla="*/ 20 w 34"/>
              <a:gd name="T57" fmla="*/ 28 h 64"/>
              <a:gd name="T58" fmla="*/ 34 w 34"/>
              <a:gd name="T59" fmla="*/ 42 h 64"/>
              <a:gd name="T60" fmla="*/ 21 w 34"/>
              <a:gd name="T61" fmla="*/ 57 h 6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34"/>
              <a:gd name="T94" fmla="*/ 0 h 64"/>
              <a:gd name="T95" fmla="*/ 34 w 34"/>
              <a:gd name="T96" fmla="*/ 64 h 64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34" h="64">
                <a:moveTo>
                  <a:pt x="21" y="57"/>
                </a:moveTo>
                <a:cubicBezTo>
                  <a:pt x="21" y="63"/>
                  <a:pt x="21" y="63"/>
                  <a:pt x="21" y="63"/>
                </a:cubicBezTo>
                <a:cubicBezTo>
                  <a:pt x="21" y="63"/>
                  <a:pt x="20" y="64"/>
                  <a:pt x="20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4" y="64"/>
                  <a:pt x="14" y="63"/>
                  <a:pt x="14" y="63"/>
                </a:cubicBezTo>
                <a:cubicBezTo>
                  <a:pt x="14" y="57"/>
                  <a:pt x="14" y="57"/>
                  <a:pt x="14" y="57"/>
                </a:cubicBezTo>
                <a:cubicBezTo>
                  <a:pt x="5" y="55"/>
                  <a:pt x="1" y="50"/>
                  <a:pt x="1" y="50"/>
                </a:cubicBezTo>
                <a:cubicBezTo>
                  <a:pt x="0" y="50"/>
                  <a:pt x="0" y="49"/>
                  <a:pt x="1" y="49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44"/>
                  <a:pt x="5" y="43"/>
                  <a:pt x="5" y="43"/>
                </a:cubicBezTo>
                <a:cubicBezTo>
                  <a:pt x="5" y="43"/>
                  <a:pt x="6" y="44"/>
                  <a:pt x="6" y="44"/>
                </a:cubicBezTo>
                <a:cubicBezTo>
                  <a:pt x="6" y="44"/>
                  <a:pt x="11" y="49"/>
                  <a:pt x="17" y="49"/>
                </a:cubicBezTo>
                <a:cubicBezTo>
                  <a:pt x="21" y="49"/>
                  <a:pt x="25" y="47"/>
                  <a:pt x="25" y="43"/>
                </a:cubicBezTo>
                <a:cubicBezTo>
                  <a:pt x="25" y="39"/>
                  <a:pt x="20" y="38"/>
                  <a:pt x="16" y="36"/>
                </a:cubicBezTo>
                <a:cubicBezTo>
                  <a:pt x="9" y="33"/>
                  <a:pt x="1" y="30"/>
                  <a:pt x="1" y="21"/>
                </a:cubicBezTo>
                <a:cubicBezTo>
                  <a:pt x="1" y="14"/>
                  <a:pt x="6" y="9"/>
                  <a:pt x="14" y="8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4" y="0"/>
                  <a:pt x="1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1" y="0"/>
                  <a:pt x="21" y="1"/>
                </a:cubicBezTo>
                <a:cubicBezTo>
                  <a:pt x="21" y="7"/>
                  <a:pt x="21" y="7"/>
                  <a:pt x="21" y="7"/>
                </a:cubicBezTo>
                <a:cubicBezTo>
                  <a:pt x="28" y="8"/>
                  <a:pt x="32" y="12"/>
                  <a:pt x="32" y="12"/>
                </a:cubicBezTo>
                <a:cubicBezTo>
                  <a:pt x="33" y="13"/>
                  <a:pt x="33" y="13"/>
                  <a:pt x="32" y="14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3" y="15"/>
                  <a:pt x="18" y="15"/>
                </a:cubicBezTo>
                <a:cubicBezTo>
                  <a:pt x="13" y="15"/>
                  <a:pt x="10" y="18"/>
                  <a:pt x="10" y="21"/>
                </a:cubicBezTo>
                <a:cubicBezTo>
                  <a:pt x="10" y="25"/>
                  <a:pt x="15" y="26"/>
                  <a:pt x="20" y="28"/>
                </a:cubicBezTo>
                <a:cubicBezTo>
                  <a:pt x="26" y="31"/>
                  <a:pt x="34" y="34"/>
                  <a:pt x="34" y="42"/>
                </a:cubicBezTo>
                <a:cubicBezTo>
                  <a:pt x="34" y="50"/>
                  <a:pt x="28" y="55"/>
                  <a:pt x="21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" name="Freeform 23">
            <a:extLst>
              <a:ext uri="{FF2B5EF4-FFF2-40B4-BE49-F238E27FC236}">
                <a16:creationId xmlns:a16="http://schemas.microsoft.com/office/drawing/2014/main" id="{752D1126-5AD8-2FC5-C130-0E05327A778D}"/>
              </a:ext>
            </a:extLst>
          </p:cNvPr>
          <p:cNvSpPr>
            <a:spLocks noEditPoints="1"/>
          </p:cNvSpPr>
          <p:nvPr/>
        </p:nvSpPr>
        <p:spPr bwMode="auto">
          <a:xfrm>
            <a:off x="4640480" y="4057320"/>
            <a:ext cx="619224" cy="586531"/>
          </a:xfrm>
          <a:custGeom>
            <a:avLst/>
            <a:gdLst>
              <a:gd name="T0" fmla="*/ 68 w 68"/>
              <a:gd name="T1" fmla="*/ 14 h 64"/>
              <a:gd name="T2" fmla="*/ 68 w 68"/>
              <a:gd name="T3" fmla="*/ 18 h 64"/>
              <a:gd name="T4" fmla="*/ 64 w 68"/>
              <a:gd name="T5" fmla="*/ 18 h 64"/>
              <a:gd name="T6" fmla="*/ 61 w 68"/>
              <a:gd name="T7" fmla="*/ 21 h 64"/>
              <a:gd name="T8" fmla="*/ 7 w 68"/>
              <a:gd name="T9" fmla="*/ 21 h 64"/>
              <a:gd name="T10" fmla="*/ 4 w 68"/>
              <a:gd name="T11" fmla="*/ 18 h 64"/>
              <a:gd name="T12" fmla="*/ 0 w 68"/>
              <a:gd name="T13" fmla="*/ 18 h 64"/>
              <a:gd name="T14" fmla="*/ 0 w 68"/>
              <a:gd name="T15" fmla="*/ 14 h 64"/>
              <a:gd name="T16" fmla="*/ 34 w 68"/>
              <a:gd name="T17" fmla="*/ 0 h 64"/>
              <a:gd name="T18" fmla="*/ 68 w 68"/>
              <a:gd name="T19" fmla="*/ 14 h 64"/>
              <a:gd name="T20" fmla="*/ 68 w 68"/>
              <a:gd name="T21" fmla="*/ 60 h 64"/>
              <a:gd name="T22" fmla="*/ 68 w 68"/>
              <a:gd name="T23" fmla="*/ 64 h 64"/>
              <a:gd name="T24" fmla="*/ 0 w 68"/>
              <a:gd name="T25" fmla="*/ 64 h 64"/>
              <a:gd name="T26" fmla="*/ 0 w 68"/>
              <a:gd name="T27" fmla="*/ 60 h 64"/>
              <a:gd name="T28" fmla="*/ 2 w 68"/>
              <a:gd name="T29" fmla="*/ 57 h 64"/>
              <a:gd name="T30" fmla="*/ 66 w 68"/>
              <a:gd name="T31" fmla="*/ 57 h 64"/>
              <a:gd name="T32" fmla="*/ 68 w 68"/>
              <a:gd name="T33" fmla="*/ 60 h 64"/>
              <a:gd name="T34" fmla="*/ 18 w 68"/>
              <a:gd name="T35" fmla="*/ 23 h 64"/>
              <a:gd name="T36" fmla="*/ 18 w 68"/>
              <a:gd name="T37" fmla="*/ 50 h 64"/>
              <a:gd name="T38" fmla="*/ 23 w 68"/>
              <a:gd name="T39" fmla="*/ 50 h 64"/>
              <a:gd name="T40" fmla="*/ 23 w 68"/>
              <a:gd name="T41" fmla="*/ 23 h 64"/>
              <a:gd name="T42" fmla="*/ 32 w 68"/>
              <a:gd name="T43" fmla="*/ 23 h 64"/>
              <a:gd name="T44" fmla="*/ 32 w 68"/>
              <a:gd name="T45" fmla="*/ 50 h 64"/>
              <a:gd name="T46" fmla="*/ 36 w 68"/>
              <a:gd name="T47" fmla="*/ 50 h 64"/>
              <a:gd name="T48" fmla="*/ 36 w 68"/>
              <a:gd name="T49" fmla="*/ 23 h 64"/>
              <a:gd name="T50" fmla="*/ 45 w 68"/>
              <a:gd name="T51" fmla="*/ 23 h 64"/>
              <a:gd name="T52" fmla="*/ 45 w 68"/>
              <a:gd name="T53" fmla="*/ 50 h 64"/>
              <a:gd name="T54" fmla="*/ 50 w 68"/>
              <a:gd name="T55" fmla="*/ 50 h 64"/>
              <a:gd name="T56" fmla="*/ 50 w 68"/>
              <a:gd name="T57" fmla="*/ 23 h 64"/>
              <a:gd name="T58" fmla="*/ 59 w 68"/>
              <a:gd name="T59" fmla="*/ 23 h 64"/>
              <a:gd name="T60" fmla="*/ 59 w 68"/>
              <a:gd name="T61" fmla="*/ 50 h 64"/>
              <a:gd name="T62" fmla="*/ 61 w 68"/>
              <a:gd name="T63" fmla="*/ 50 h 64"/>
              <a:gd name="T64" fmla="*/ 64 w 68"/>
              <a:gd name="T65" fmla="*/ 53 h 64"/>
              <a:gd name="T66" fmla="*/ 64 w 68"/>
              <a:gd name="T67" fmla="*/ 55 h 64"/>
              <a:gd name="T68" fmla="*/ 4 w 68"/>
              <a:gd name="T69" fmla="*/ 55 h 64"/>
              <a:gd name="T70" fmla="*/ 4 w 68"/>
              <a:gd name="T71" fmla="*/ 53 h 64"/>
              <a:gd name="T72" fmla="*/ 7 w 68"/>
              <a:gd name="T73" fmla="*/ 50 h 64"/>
              <a:gd name="T74" fmla="*/ 9 w 68"/>
              <a:gd name="T75" fmla="*/ 50 h 64"/>
              <a:gd name="T76" fmla="*/ 9 w 68"/>
              <a:gd name="T77" fmla="*/ 23 h 64"/>
              <a:gd name="T78" fmla="*/ 18 w 68"/>
              <a:gd name="T79" fmla="*/ 23 h 6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68"/>
              <a:gd name="T121" fmla="*/ 0 h 64"/>
              <a:gd name="T122" fmla="*/ 68 w 68"/>
              <a:gd name="T123" fmla="*/ 64 h 64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68" h="64">
                <a:moveTo>
                  <a:pt x="68" y="14"/>
                </a:moveTo>
                <a:cubicBezTo>
                  <a:pt x="68" y="18"/>
                  <a:pt x="68" y="18"/>
                  <a:pt x="68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20"/>
                  <a:pt x="63" y="21"/>
                  <a:pt x="61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4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4"/>
                  <a:pt x="0" y="14"/>
                  <a:pt x="0" y="14"/>
                </a:cubicBezTo>
                <a:cubicBezTo>
                  <a:pt x="34" y="0"/>
                  <a:pt x="34" y="0"/>
                  <a:pt x="34" y="0"/>
                </a:cubicBezTo>
                <a:lnTo>
                  <a:pt x="68" y="14"/>
                </a:lnTo>
                <a:close/>
                <a:moveTo>
                  <a:pt x="68" y="60"/>
                </a:moveTo>
                <a:cubicBezTo>
                  <a:pt x="68" y="64"/>
                  <a:pt x="68" y="64"/>
                  <a:pt x="68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8"/>
                  <a:pt x="1" y="57"/>
                  <a:pt x="2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7" y="57"/>
                  <a:pt x="68" y="58"/>
                  <a:pt x="68" y="60"/>
                </a:cubicBezTo>
                <a:close/>
                <a:moveTo>
                  <a:pt x="18" y="23"/>
                </a:moveTo>
                <a:cubicBezTo>
                  <a:pt x="18" y="50"/>
                  <a:pt x="18" y="50"/>
                  <a:pt x="18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3"/>
                  <a:pt x="23" y="23"/>
                  <a:pt x="23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50"/>
                  <a:pt x="32" y="50"/>
                  <a:pt x="32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23"/>
                  <a:pt x="36" y="23"/>
                  <a:pt x="36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23"/>
                  <a:pt x="50" y="23"/>
                  <a:pt x="50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50"/>
                  <a:pt x="59" y="50"/>
                  <a:pt x="59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3" y="50"/>
                  <a:pt x="64" y="51"/>
                  <a:pt x="64" y="53"/>
                </a:cubicBezTo>
                <a:cubicBezTo>
                  <a:pt x="64" y="55"/>
                  <a:pt x="64" y="55"/>
                  <a:pt x="6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1"/>
                  <a:pt x="5" y="50"/>
                  <a:pt x="7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9" y="23"/>
                  <a:pt x="9" y="23"/>
                  <a:pt x="9" y="23"/>
                </a:cubicBezTo>
                <a:lnTo>
                  <a:pt x="18" y="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" name="Freeform 50" descr="D:\51PPT模板网\51pptmoban.com\图片.jpg">
            <a:extLst>
              <a:ext uri="{FF2B5EF4-FFF2-40B4-BE49-F238E27FC236}">
                <a16:creationId xmlns:a16="http://schemas.microsoft.com/office/drawing/2014/main" id="{CC0FFE67-F7FF-9F52-6E80-248F62E73B2E}"/>
              </a:ext>
            </a:extLst>
          </p:cNvPr>
          <p:cNvSpPr>
            <a:spLocks noEditPoints="1"/>
          </p:cNvSpPr>
          <p:nvPr/>
        </p:nvSpPr>
        <p:spPr bwMode="auto">
          <a:xfrm>
            <a:off x="6891521" y="1997523"/>
            <a:ext cx="524993" cy="674991"/>
          </a:xfrm>
          <a:custGeom>
            <a:avLst/>
            <a:gdLst>
              <a:gd name="T0" fmla="*/ 54 w 56"/>
              <a:gd name="T1" fmla="*/ 72 h 72"/>
              <a:gd name="T2" fmla="*/ 0 w 56"/>
              <a:gd name="T3" fmla="*/ 3 h 72"/>
              <a:gd name="T4" fmla="*/ 56 w 56"/>
              <a:gd name="T5" fmla="*/ 3 h 72"/>
              <a:gd name="T6" fmla="*/ 11 w 56"/>
              <a:gd name="T7" fmla="*/ 11 h 72"/>
              <a:gd name="T8" fmla="*/ 11 w 56"/>
              <a:gd name="T9" fmla="*/ 16 h 72"/>
              <a:gd name="T10" fmla="*/ 15 w 56"/>
              <a:gd name="T11" fmla="*/ 12 h 72"/>
              <a:gd name="T12" fmla="*/ 11 w 56"/>
              <a:gd name="T13" fmla="*/ 21 h 72"/>
              <a:gd name="T14" fmla="*/ 11 w 56"/>
              <a:gd name="T15" fmla="*/ 26 h 72"/>
              <a:gd name="T16" fmla="*/ 15 w 56"/>
              <a:gd name="T17" fmla="*/ 22 h 72"/>
              <a:gd name="T18" fmla="*/ 11 w 56"/>
              <a:gd name="T19" fmla="*/ 31 h 72"/>
              <a:gd name="T20" fmla="*/ 11 w 56"/>
              <a:gd name="T21" fmla="*/ 36 h 72"/>
              <a:gd name="T22" fmla="*/ 15 w 56"/>
              <a:gd name="T23" fmla="*/ 32 h 72"/>
              <a:gd name="T24" fmla="*/ 11 w 56"/>
              <a:gd name="T25" fmla="*/ 41 h 72"/>
              <a:gd name="T26" fmla="*/ 11 w 56"/>
              <a:gd name="T27" fmla="*/ 47 h 72"/>
              <a:gd name="T28" fmla="*/ 15 w 56"/>
              <a:gd name="T29" fmla="*/ 43 h 72"/>
              <a:gd name="T30" fmla="*/ 11 w 56"/>
              <a:gd name="T31" fmla="*/ 52 h 72"/>
              <a:gd name="T32" fmla="*/ 11 w 56"/>
              <a:gd name="T33" fmla="*/ 57 h 72"/>
              <a:gd name="T34" fmla="*/ 15 w 56"/>
              <a:gd name="T35" fmla="*/ 53 h 72"/>
              <a:gd name="T36" fmla="*/ 24 w 56"/>
              <a:gd name="T37" fmla="*/ 16 h 72"/>
              <a:gd name="T38" fmla="*/ 24 w 56"/>
              <a:gd name="T39" fmla="*/ 11 h 72"/>
              <a:gd name="T40" fmla="*/ 20 w 56"/>
              <a:gd name="T41" fmla="*/ 14 h 72"/>
              <a:gd name="T42" fmla="*/ 24 w 56"/>
              <a:gd name="T43" fmla="*/ 26 h 72"/>
              <a:gd name="T44" fmla="*/ 24 w 56"/>
              <a:gd name="T45" fmla="*/ 21 h 72"/>
              <a:gd name="T46" fmla="*/ 20 w 56"/>
              <a:gd name="T47" fmla="*/ 25 h 72"/>
              <a:gd name="T48" fmla="*/ 24 w 56"/>
              <a:gd name="T49" fmla="*/ 36 h 72"/>
              <a:gd name="T50" fmla="*/ 24 w 56"/>
              <a:gd name="T51" fmla="*/ 31 h 72"/>
              <a:gd name="T52" fmla="*/ 20 w 56"/>
              <a:gd name="T53" fmla="*/ 35 h 72"/>
              <a:gd name="T54" fmla="*/ 24 w 56"/>
              <a:gd name="T55" fmla="*/ 47 h 72"/>
              <a:gd name="T56" fmla="*/ 24 w 56"/>
              <a:gd name="T57" fmla="*/ 41 h 72"/>
              <a:gd name="T58" fmla="*/ 20 w 56"/>
              <a:gd name="T59" fmla="*/ 45 h 72"/>
              <a:gd name="T60" fmla="*/ 22 w 56"/>
              <a:gd name="T61" fmla="*/ 57 h 72"/>
              <a:gd name="T62" fmla="*/ 22 w 56"/>
              <a:gd name="T63" fmla="*/ 67 h 72"/>
              <a:gd name="T64" fmla="*/ 36 w 56"/>
              <a:gd name="T65" fmla="*/ 58 h 72"/>
              <a:gd name="T66" fmla="*/ 32 w 56"/>
              <a:gd name="T67" fmla="*/ 11 h 72"/>
              <a:gd name="T68" fmla="*/ 32 w 56"/>
              <a:gd name="T69" fmla="*/ 16 h 72"/>
              <a:gd name="T70" fmla="*/ 36 w 56"/>
              <a:gd name="T71" fmla="*/ 12 h 72"/>
              <a:gd name="T72" fmla="*/ 32 w 56"/>
              <a:gd name="T73" fmla="*/ 21 h 72"/>
              <a:gd name="T74" fmla="*/ 32 w 56"/>
              <a:gd name="T75" fmla="*/ 26 h 72"/>
              <a:gd name="T76" fmla="*/ 36 w 56"/>
              <a:gd name="T77" fmla="*/ 22 h 72"/>
              <a:gd name="T78" fmla="*/ 32 w 56"/>
              <a:gd name="T79" fmla="*/ 31 h 72"/>
              <a:gd name="T80" fmla="*/ 32 w 56"/>
              <a:gd name="T81" fmla="*/ 36 h 72"/>
              <a:gd name="T82" fmla="*/ 36 w 56"/>
              <a:gd name="T83" fmla="*/ 32 h 72"/>
              <a:gd name="T84" fmla="*/ 32 w 56"/>
              <a:gd name="T85" fmla="*/ 41 h 72"/>
              <a:gd name="T86" fmla="*/ 32 w 56"/>
              <a:gd name="T87" fmla="*/ 47 h 72"/>
              <a:gd name="T88" fmla="*/ 36 w 56"/>
              <a:gd name="T89" fmla="*/ 43 h 72"/>
              <a:gd name="T90" fmla="*/ 42 w 56"/>
              <a:gd name="T91" fmla="*/ 11 h 72"/>
              <a:gd name="T92" fmla="*/ 42 w 56"/>
              <a:gd name="T93" fmla="*/ 16 h 72"/>
              <a:gd name="T94" fmla="*/ 46 w 56"/>
              <a:gd name="T95" fmla="*/ 12 h 72"/>
              <a:gd name="T96" fmla="*/ 42 w 56"/>
              <a:gd name="T97" fmla="*/ 21 h 72"/>
              <a:gd name="T98" fmla="*/ 42 w 56"/>
              <a:gd name="T99" fmla="*/ 26 h 72"/>
              <a:gd name="T100" fmla="*/ 46 w 56"/>
              <a:gd name="T101" fmla="*/ 22 h 72"/>
              <a:gd name="T102" fmla="*/ 42 w 56"/>
              <a:gd name="T103" fmla="*/ 31 h 72"/>
              <a:gd name="T104" fmla="*/ 42 w 56"/>
              <a:gd name="T105" fmla="*/ 36 h 72"/>
              <a:gd name="T106" fmla="*/ 46 w 56"/>
              <a:gd name="T107" fmla="*/ 32 h 72"/>
              <a:gd name="T108" fmla="*/ 42 w 56"/>
              <a:gd name="T109" fmla="*/ 41 h 72"/>
              <a:gd name="T110" fmla="*/ 42 w 56"/>
              <a:gd name="T111" fmla="*/ 47 h 72"/>
              <a:gd name="T112" fmla="*/ 46 w 56"/>
              <a:gd name="T113" fmla="*/ 43 h 72"/>
              <a:gd name="T114" fmla="*/ 42 w 56"/>
              <a:gd name="T115" fmla="*/ 52 h 72"/>
              <a:gd name="T116" fmla="*/ 42 w 56"/>
              <a:gd name="T117" fmla="*/ 57 h 72"/>
              <a:gd name="T118" fmla="*/ 46 w 56"/>
              <a:gd name="T119" fmla="*/ 53 h 72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56"/>
              <a:gd name="T181" fmla="*/ 0 h 72"/>
              <a:gd name="T182" fmla="*/ 56 w 56"/>
              <a:gd name="T183" fmla="*/ 72 h 72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56" h="72">
                <a:moveTo>
                  <a:pt x="56" y="3"/>
                </a:moveTo>
                <a:cubicBezTo>
                  <a:pt x="56" y="70"/>
                  <a:pt x="56" y="70"/>
                  <a:pt x="56" y="70"/>
                </a:cubicBezTo>
                <a:cubicBezTo>
                  <a:pt x="56" y="71"/>
                  <a:pt x="55" y="72"/>
                  <a:pt x="54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2"/>
                  <a:pt x="0" y="71"/>
                  <a:pt x="0" y="7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5" y="0"/>
                  <a:pt x="56" y="1"/>
                  <a:pt x="56" y="3"/>
                </a:cubicBezTo>
                <a:close/>
                <a:moveTo>
                  <a:pt x="15" y="12"/>
                </a:moveTo>
                <a:cubicBezTo>
                  <a:pt x="15" y="11"/>
                  <a:pt x="15" y="11"/>
                  <a:pt x="14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0" y="11"/>
                  <a:pt x="10" y="12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5"/>
                  <a:pt x="11" y="16"/>
                  <a:pt x="11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5" y="16"/>
                  <a:pt x="15" y="15"/>
                  <a:pt x="15" y="14"/>
                </a:cubicBezTo>
                <a:lnTo>
                  <a:pt x="15" y="12"/>
                </a:lnTo>
                <a:close/>
                <a:moveTo>
                  <a:pt x="15" y="22"/>
                </a:moveTo>
                <a:cubicBezTo>
                  <a:pt x="15" y="21"/>
                  <a:pt x="15" y="21"/>
                  <a:pt x="14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0" y="21"/>
                  <a:pt x="10" y="22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5"/>
                  <a:pt x="11" y="26"/>
                  <a:pt x="11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5" y="25"/>
                  <a:pt x="15" y="25"/>
                </a:cubicBezTo>
                <a:lnTo>
                  <a:pt x="15" y="22"/>
                </a:lnTo>
                <a:close/>
                <a:moveTo>
                  <a:pt x="15" y="32"/>
                </a:moveTo>
                <a:cubicBezTo>
                  <a:pt x="15" y="32"/>
                  <a:pt x="15" y="31"/>
                  <a:pt x="14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1"/>
                  <a:pt x="10" y="32"/>
                  <a:pt x="10" y="32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6"/>
                  <a:pt x="11" y="36"/>
                  <a:pt x="11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5" y="36"/>
                  <a:pt x="15" y="36"/>
                  <a:pt x="15" y="35"/>
                </a:cubicBezTo>
                <a:lnTo>
                  <a:pt x="15" y="32"/>
                </a:lnTo>
                <a:close/>
                <a:moveTo>
                  <a:pt x="15" y="43"/>
                </a:moveTo>
                <a:cubicBezTo>
                  <a:pt x="15" y="42"/>
                  <a:pt x="15" y="41"/>
                  <a:pt x="14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0" y="42"/>
                  <a:pt x="10" y="43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6"/>
                  <a:pt x="11" y="47"/>
                  <a:pt x="11" y="47"/>
                </a:cubicBezTo>
                <a:cubicBezTo>
                  <a:pt x="14" y="47"/>
                  <a:pt x="14" y="47"/>
                  <a:pt x="14" y="47"/>
                </a:cubicBezTo>
                <a:cubicBezTo>
                  <a:pt x="15" y="47"/>
                  <a:pt x="15" y="46"/>
                  <a:pt x="15" y="45"/>
                </a:cubicBezTo>
                <a:lnTo>
                  <a:pt x="15" y="43"/>
                </a:lnTo>
                <a:close/>
                <a:moveTo>
                  <a:pt x="15" y="53"/>
                </a:moveTo>
                <a:cubicBezTo>
                  <a:pt x="15" y="52"/>
                  <a:pt x="15" y="52"/>
                  <a:pt x="14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1" y="52"/>
                  <a:pt x="10" y="52"/>
                  <a:pt x="10" y="53"/>
                </a:cubicBezTo>
                <a:cubicBezTo>
                  <a:pt x="10" y="56"/>
                  <a:pt x="10" y="56"/>
                  <a:pt x="10" y="56"/>
                </a:cubicBezTo>
                <a:cubicBezTo>
                  <a:pt x="10" y="56"/>
                  <a:pt x="11" y="57"/>
                  <a:pt x="11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15" y="57"/>
                  <a:pt x="15" y="56"/>
                  <a:pt x="15" y="56"/>
                </a:cubicBezTo>
                <a:lnTo>
                  <a:pt x="15" y="53"/>
                </a:lnTo>
                <a:close/>
                <a:moveTo>
                  <a:pt x="20" y="14"/>
                </a:moveTo>
                <a:cubicBezTo>
                  <a:pt x="20" y="15"/>
                  <a:pt x="21" y="16"/>
                  <a:pt x="22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5" y="16"/>
                  <a:pt x="25" y="15"/>
                  <a:pt x="25" y="14"/>
                </a:cubicBezTo>
                <a:cubicBezTo>
                  <a:pt x="25" y="12"/>
                  <a:pt x="25" y="12"/>
                  <a:pt x="25" y="12"/>
                </a:cubicBezTo>
                <a:cubicBezTo>
                  <a:pt x="25" y="11"/>
                  <a:pt x="25" y="11"/>
                  <a:pt x="24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1" y="11"/>
                  <a:pt x="20" y="11"/>
                  <a:pt x="20" y="12"/>
                </a:cubicBezTo>
                <a:lnTo>
                  <a:pt x="20" y="14"/>
                </a:lnTo>
                <a:close/>
                <a:moveTo>
                  <a:pt x="20" y="25"/>
                </a:moveTo>
                <a:cubicBezTo>
                  <a:pt x="20" y="25"/>
                  <a:pt x="21" y="26"/>
                  <a:pt x="22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5" y="26"/>
                  <a:pt x="25" y="25"/>
                  <a:pt x="25" y="2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4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1" y="21"/>
                  <a:pt x="20" y="21"/>
                  <a:pt x="20" y="22"/>
                </a:cubicBezTo>
                <a:lnTo>
                  <a:pt x="20" y="25"/>
                </a:lnTo>
                <a:close/>
                <a:moveTo>
                  <a:pt x="20" y="35"/>
                </a:moveTo>
                <a:cubicBezTo>
                  <a:pt x="20" y="36"/>
                  <a:pt x="21" y="36"/>
                  <a:pt x="22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5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1"/>
                  <a:pt x="24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1" y="31"/>
                  <a:pt x="20" y="32"/>
                  <a:pt x="20" y="32"/>
                </a:cubicBezTo>
                <a:lnTo>
                  <a:pt x="20" y="35"/>
                </a:lnTo>
                <a:close/>
                <a:moveTo>
                  <a:pt x="20" y="45"/>
                </a:moveTo>
                <a:cubicBezTo>
                  <a:pt x="20" y="46"/>
                  <a:pt x="21" y="47"/>
                  <a:pt x="22" y="47"/>
                </a:cubicBezTo>
                <a:cubicBezTo>
                  <a:pt x="24" y="47"/>
                  <a:pt x="24" y="47"/>
                  <a:pt x="24" y="47"/>
                </a:cubicBezTo>
                <a:cubicBezTo>
                  <a:pt x="25" y="47"/>
                  <a:pt x="25" y="46"/>
                  <a:pt x="25" y="45"/>
                </a:cubicBezTo>
                <a:cubicBezTo>
                  <a:pt x="25" y="43"/>
                  <a:pt x="25" y="43"/>
                  <a:pt x="25" y="43"/>
                </a:cubicBezTo>
                <a:cubicBezTo>
                  <a:pt x="25" y="42"/>
                  <a:pt x="25" y="41"/>
                  <a:pt x="24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1" y="41"/>
                  <a:pt x="20" y="42"/>
                  <a:pt x="20" y="43"/>
                </a:cubicBezTo>
                <a:lnTo>
                  <a:pt x="20" y="45"/>
                </a:lnTo>
                <a:close/>
                <a:moveTo>
                  <a:pt x="36" y="58"/>
                </a:moveTo>
                <a:cubicBezTo>
                  <a:pt x="36" y="57"/>
                  <a:pt x="35" y="57"/>
                  <a:pt x="34" y="57"/>
                </a:cubicBezTo>
                <a:cubicBezTo>
                  <a:pt x="22" y="57"/>
                  <a:pt x="22" y="57"/>
                  <a:pt x="22" y="57"/>
                </a:cubicBezTo>
                <a:cubicBezTo>
                  <a:pt x="21" y="57"/>
                  <a:pt x="20" y="57"/>
                  <a:pt x="20" y="58"/>
                </a:cubicBezTo>
                <a:cubicBezTo>
                  <a:pt x="20" y="66"/>
                  <a:pt x="20" y="66"/>
                  <a:pt x="20" y="66"/>
                </a:cubicBezTo>
                <a:cubicBezTo>
                  <a:pt x="20" y="67"/>
                  <a:pt x="21" y="67"/>
                  <a:pt x="22" y="67"/>
                </a:cubicBezTo>
                <a:cubicBezTo>
                  <a:pt x="34" y="67"/>
                  <a:pt x="34" y="67"/>
                  <a:pt x="34" y="67"/>
                </a:cubicBezTo>
                <a:cubicBezTo>
                  <a:pt x="35" y="67"/>
                  <a:pt x="36" y="67"/>
                  <a:pt x="36" y="66"/>
                </a:cubicBezTo>
                <a:lnTo>
                  <a:pt x="36" y="58"/>
                </a:lnTo>
                <a:close/>
                <a:moveTo>
                  <a:pt x="36" y="12"/>
                </a:moveTo>
                <a:cubicBezTo>
                  <a:pt x="36" y="11"/>
                  <a:pt x="35" y="11"/>
                  <a:pt x="34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1" y="11"/>
                  <a:pt x="31" y="11"/>
                  <a:pt x="31" y="12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5"/>
                  <a:pt x="31" y="16"/>
                  <a:pt x="32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5" y="16"/>
                  <a:pt x="36" y="15"/>
                  <a:pt x="36" y="14"/>
                </a:cubicBezTo>
                <a:lnTo>
                  <a:pt x="36" y="12"/>
                </a:lnTo>
                <a:close/>
                <a:moveTo>
                  <a:pt x="36" y="22"/>
                </a:moveTo>
                <a:cubicBezTo>
                  <a:pt x="36" y="21"/>
                  <a:pt x="35" y="21"/>
                  <a:pt x="34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1" y="21"/>
                  <a:pt x="31" y="21"/>
                  <a:pt x="31" y="22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6"/>
                  <a:pt x="32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5" y="26"/>
                  <a:pt x="36" y="25"/>
                  <a:pt x="36" y="25"/>
                </a:cubicBezTo>
                <a:lnTo>
                  <a:pt x="36" y="22"/>
                </a:lnTo>
                <a:close/>
                <a:moveTo>
                  <a:pt x="36" y="32"/>
                </a:moveTo>
                <a:cubicBezTo>
                  <a:pt x="36" y="32"/>
                  <a:pt x="35" y="31"/>
                  <a:pt x="34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31" y="31"/>
                  <a:pt x="31" y="32"/>
                  <a:pt x="31" y="32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36"/>
                  <a:pt x="31" y="36"/>
                  <a:pt x="32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5" y="36"/>
                  <a:pt x="36" y="36"/>
                  <a:pt x="36" y="35"/>
                </a:cubicBezTo>
                <a:lnTo>
                  <a:pt x="36" y="32"/>
                </a:lnTo>
                <a:close/>
                <a:moveTo>
                  <a:pt x="36" y="43"/>
                </a:moveTo>
                <a:cubicBezTo>
                  <a:pt x="36" y="42"/>
                  <a:pt x="35" y="41"/>
                  <a:pt x="34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1" y="41"/>
                  <a:pt x="31" y="42"/>
                  <a:pt x="31" y="43"/>
                </a:cubicBezTo>
                <a:cubicBezTo>
                  <a:pt x="31" y="45"/>
                  <a:pt x="31" y="45"/>
                  <a:pt x="31" y="45"/>
                </a:cubicBezTo>
                <a:cubicBezTo>
                  <a:pt x="31" y="46"/>
                  <a:pt x="31" y="47"/>
                  <a:pt x="32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5" y="47"/>
                  <a:pt x="36" y="46"/>
                  <a:pt x="36" y="45"/>
                </a:cubicBezTo>
                <a:lnTo>
                  <a:pt x="36" y="43"/>
                </a:lnTo>
                <a:close/>
                <a:moveTo>
                  <a:pt x="46" y="12"/>
                </a:moveTo>
                <a:cubicBezTo>
                  <a:pt x="46" y="11"/>
                  <a:pt x="45" y="11"/>
                  <a:pt x="45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41" y="11"/>
                  <a:pt x="41" y="11"/>
                  <a:pt x="41" y="12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5"/>
                  <a:pt x="41" y="16"/>
                  <a:pt x="42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6" y="15"/>
                  <a:pt x="46" y="14"/>
                </a:cubicBezTo>
                <a:lnTo>
                  <a:pt x="46" y="12"/>
                </a:lnTo>
                <a:close/>
                <a:moveTo>
                  <a:pt x="46" y="22"/>
                </a:moveTo>
                <a:cubicBezTo>
                  <a:pt x="46" y="21"/>
                  <a:pt x="45" y="21"/>
                  <a:pt x="45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1" y="21"/>
                  <a:pt x="41" y="21"/>
                  <a:pt x="41" y="22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6"/>
                  <a:pt x="42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6" y="25"/>
                  <a:pt x="46" y="25"/>
                </a:cubicBezTo>
                <a:lnTo>
                  <a:pt x="46" y="22"/>
                </a:lnTo>
                <a:close/>
                <a:moveTo>
                  <a:pt x="46" y="32"/>
                </a:moveTo>
                <a:cubicBezTo>
                  <a:pt x="46" y="32"/>
                  <a:pt x="45" y="31"/>
                  <a:pt x="45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1" y="31"/>
                  <a:pt x="41" y="32"/>
                  <a:pt x="41" y="32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6"/>
                  <a:pt x="41" y="36"/>
                  <a:pt x="42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6"/>
                  <a:pt x="46" y="35"/>
                </a:cubicBezTo>
                <a:lnTo>
                  <a:pt x="46" y="32"/>
                </a:lnTo>
                <a:close/>
                <a:moveTo>
                  <a:pt x="46" y="43"/>
                </a:moveTo>
                <a:cubicBezTo>
                  <a:pt x="46" y="42"/>
                  <a:pt x="45" y="41"/>
                  <a:pt x="45" y="41"/>
                </a:cubicBezTo>
                <a:cubicBezTo>
                  <a:pt x="42" y="41"/>
                  <a:pt x="42" y="41"/>
                  <a:pt x="42" y="41"/>
                </a:cubicBezTo>
                <a:cubicBezTo>
                  <a:pt x="41" y="41"/>
                  <a:pt x="41" y="42"/>
                  <a:pt x="41" y="43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6"/>
                  <a:pt x="41" y="47"/>
                  <a:pt x="42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6" y="46"/>
                  <a:pt x="46" y="45"/>
                </a:cubicBezTo>
                <a:lnTo>
                  <a:pt x="46" y="43"/>
                </a:lnTo>
                <a:close/>
                <a:moveTo>
                  <a:pt x="46" y="53"/>
                </a:moveTo>
                <a:cubicBezTo>
                  <a:pt x="46" y="52"/>
                  <a:pt x="45" y="52"/>
                  <a:pt x="45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1" y="52"/>
                  <a:pt x="41" y="52"/>
                  <a:pt x="41" y="53"/>
                </a:cubicBezTo>
                <a:cubicBezTo>
                  <a:pt x="41" y="56"/>
                  <a:pt x="41" y="56"/>
                  <a:pt x="41" y="56"/>
                </a:cubicBezTo>
                <a:cubicBezTo>
                  <a:pt x="41" y="56"/>
                  <a:pt x="41" y="57"/>
                  <a:pt x="42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6" y="56"/>
                  <a:pt x="46" y="56"/>
                </a:cubicBezTo>
                <a:lnTo>
                  <a:pt x="46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" name="Freeform 57">
            <a:extLst>
              <a:ext uri="{FF2B5EF4-FFF2-40B4-BE49-F238E27FC236}">
                <a16:creationId xmlns:a16="http://schemas.microsoft.com/office/drawing/2014/main" id="{D97BA3B8-5FBC-8684-A6C9-0B54AFC854C7}"/>
              </a:ext>
            </a:extLst>
          </p:cNvPr>
          <p:cNvSpPr>
            <a:spLocks noEditPoints="1"/>
          </p:cNvSpPr>
          <p:nvPr/>
        </p:nvSpPr>
        <p:spPr bwMode="auto">
          <a:xfrm>
            <a:off x="6815231" y="4140512"/>
            <a:ext cx="621146" cy="548070"/>
          </a:xfrm>
          <a:custGeom>
            <a:avLst/>
            <a:gdLst>
              <a:gd name="T0" fmla="*/ 7 w 65"/>
              <a:gd name="T1" fmla="*/ 9 h 58"/>
              <a:gd name="T2" fmla="*/ 7 w 65"/>
              <a:gd name="T3" fmla="*/ 57 h 58"/>
              <a:gd name="T4" fmla="*/ 6 w 65"/>
              <a:gd name="T5" fmla="*/ 58 h 58"/>
              <a:gd name="T6" fmla="*/ 4 w 65"/>
              <a:gd name="T7" fmla="*/ 58 h 58"/>
              <a:gd name="T8" fmla="*/ 2 w 65"/>
              <a:gd name="T9" fmla="*/ 57 h 58"/>
              <a:gd name="T10" fmla="*/ 2 w 65"/>
              <a:gd name="T11" fmla="*/ 9 h 58"/>
              <a:gd name="T12" fmla="*/ 0 w 65"/>
              <a:gd name="T13" fmla="*/ 4 h 58"/>
              <a:gd name="T14" fmla="*/ 5 w 65"/>
              <a:gd name="T15" fmla="*/ 0 h 58"/>
              <a:gd name="T16" fmla="*/ 10 w 65"/>
              <a:gd name="T17" fmla="*/ 4 h 58"/>
              <a:gd name="T18" fmla="*/ 7 w 65"/>
              <a:gd name="T19" fmla="*/ 9 h 58"/>
              <a:gd name="T20" fmla="*/ 65 w 65"/>
              <a:gd name="T21" fmla="*/ 36 h 58"/>
              <a:gd name="T22" fmla="*/ 63 w 65"/>
              <a:gd name="T23" fmla="*/ 38 h 58"/>
              <a:gd name="T24" fmla="*/ 49 w 65"/>
              <a:gd name="T25" fmla="*/ 43 h 58"/>
              <a:gd name="T26" fmla="*/ 31 w 65"/>
              <a:gd name="T27" fmla="*/ 37 h 58"/>
              <a:gd name="T28" fmla="*/ 13 w 65"/>
              <a:gd name="T29" fmla="*/ 43 h 58"/>
              <a:gd name="T30" fmla="*/ 12 w 65"/>
              <a:gd name="T31" fmla="*/ 43 h 58"/>
              <a:gd name="T32" fmla="*/ 10 w 65"/>
              <a:gd name="T33" fmla="*/ 41 h 58"/>
              <a:gd name="T34" fmla="*/ 10 w 65"/>
              <a:gd name="T35" fmla="*/ 13 h 58"/>
              <a:gd name="T36" fmla="*/ 11 w 65"/>
              <a:gd name="T37" fmla="*/ 11 h 58"/>
              <a:gd name="T38" fmla="*/ 14 w 65"/>
              <a:gd name="T39" fmla="*/ 9 h 58"/>
              <a:gd name="T40" fmla="*/ 30 w 65"/>
              <a:gd name="T41" fmla="*/ 4 h 58"/>
              <a:gd name="T42" fmla="*/ 46 w 65"/>
              <a:gd name="T43" fmla="*/ 9 h 58"/>
              <a:gd name="T44" fmla="*/ 49 w 65"/>
              <a:gd name="T45" fmla="*/ 10 h 58"/>
              <a:gd name="T46" fmla="*/ 63 w 65"/>
              <a:gd name="T47" fmla="*/ 4 h 58"/>
              <a:gd name="T48" fmla="*/ 65 w 65"/>
              <a:gd name="T49" fmla="*/ 7 h 58"/>
              <a:gd name="T50" fmla="*/ 65 w 65"/>
              <a:gd name="T51" fmla="*/ 36 h 5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65"/>
              <a:gd name="T79" fmla="*/ 0 h 58"/>
              <a:gd name="T80" fmla="*/ 65 w 65"/>
              <a:gd name="T81" fmla="*/ 58 h 58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6DFB1B4-8D10-D440-FFD1-F38C4296B6FD}"/>
              </a:ext>
            </a:extLst>
          </p:cNvPr>
          <p:cNvGrpSpPr/>
          <p:nvPr/>
        </p:nvGrpSpPr>
        <p:grpSpPr>
          <a:xfrm>
            <a:off x="8020264" y="1822502"/>
            <a:ext cx="2966425" cy="816522"/>
            <a:chOff x="283598" y="1906534"/>
            <a:chExt cx="296642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C085F3E-BD27-CA90-0402-056D52B56D2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3870B36-4172-269E-1819-C546D462308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B3FA94C-3A66-783B-8E22-26DF03352791}"/>
              </a:ext>
            </a:extLst>
          </p:cNvPr>
          <p:cNvGrpSpPr/>
          <p:nvPr/>
        </p:nvGrpSpPr>
        <p:grpSpPr>
          <a:xfrm>
            <a:off x="1258206" y="1822502"/>
            <a:ext cx="2984539" cy="816522"/>
            <a:chOff x="283598" y="1906534"/>
            <a:chExt cx="2984539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CF13457-EF6C-1F54-18A5-1B1AA5F81B9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A967AE6-0E2F-B3D2-6E46-55E28D23011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9B745C6-895D-7B68-EB86-C22EFCA41D4A}"/>
              </a:ext>
            </a:extLst>
          </p:cNvPr>
          <p:cNvGrpSpPr/>
          <p:nvPr/>
        </p:nvGrpSpPr>
        <p:grpSpPr>
          <a:xfrm>
            <a:off x="8020264" y="4299145"/>
            <a:ext cx="2966425" cy="816522"/>
            <a:chOff x="283598" y="1906534"/>
            <a:chExt cx="2966425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AAACBDA-4087-FC87-A4C2-BA8E29DC7CF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58A0187-B8F0-C4A2-BDF5-BB4D0FC9CEC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BDB783C-86C7-C522-873E-EC7654705B72}"/>
              </a:ext>
            </a:extLst>
          </p:cNvPr>
          <p:cNvGrpSpPr/>
          <p:nvPr/>
        </p:nvGrpSpPr>
        <p:grpSpPr>
          <a:xfrm>
            <a:off x="1258206" y="4299145"/>
            <a:ext cx="2984539" cy="816522"/>
            <a:chOff x="283598" y="1906534"/>
            <a:chExt cx="2984539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248B28B-8E41-BA91-BFA8-0F3D37DFBE1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44C0167-D6F7-C9C8-C963-07538582113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87175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6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" name="文本框 932">
            <a:extLst>
              <a:ext uri="{FF2B5EF4-FFF2-40B4-BE49-F238E27FC236}">
                <a16:creationId xmlns:a16="http://schemas.microsoft.com/office/drawing/2014/main" id="{2F2A2204-20FD-6F09-1FE7-DB1C6B3B88F7}"/>
              </a:ext>
            </a:extLst>
          </p:cNvPr>
          <p:cNvSpPr txBox="1"/>
          <p:nvPr/>
        </p:nvSpPr>
        <p:spPr>
          <a:xfrm>
            <a:off x="5065152" y="95913"/>
            <a:ext cx="21737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F2F1261-0069-89EC-95BE-62A874FCCDE7}"/>
              </a:ext>
            </a:extLst>
          </p:cNvPr>
          <p:cNvGrpSpPr/>
          <p:nvPr/>
        </p:nvGrpSpPr>
        <p:grpSpPr>
          <a:xfrm>
            <a:off x="1422393" y="1343527"/>
            <a:ext cx="2700519" cy="2798115"/>
            <a:chOff x="1324456" y="1748112"/>
            <a:chExt cx="2700519" cy="2798115"/>
          </a:xfrm>
        </p:grpSpPr>
        <p:sp>
          <p:nvSpPr>
            <p:cNvPr id="3" name="饼形 171">
              <a:extLst>
                <a:ext uri="{FF2B5EF4-FFF2-40B4-BE49-F238E27FC236}">
                  <a16:creationId xmlns:a16="http://schemas.microsoft.com/office/drawing/2014/main" id="{75E56809-0CB5-CE34-DC7E-789EAAA62F01}"/>
                </a:ext>
              </a:extLst>
            </p:cNvPr>
            <p:cNvSpPr/>
            <p:nvPr/>
          </p:nvSpPr>
          <p:spPr>
            <a:xfrm>
              <a:off x="1425223" y="2198853"/>
              <a:ext cx="2086475" cy="2088667"/>
            </a:xfrm>
            <a:prstGeom prst="pie">
              <a:avLst>
                <a:gd name="adj1" fmla="val 0"/>
                <a:gd name="adj2" fmla="val 17817387"/>
              </a:avLst>
            </a:prstGeom>
            <a:solidFill>
              <a:srgbClr val="638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4800" dirty="0">
                <a:ea typeface="思源黑体 CN Light" panose="020B0300000000000000" pitchFamily="34" charset="-122"/>
                <a:sym typeface="+mn-lt"/>
              </a:endParaRPr>
            </a:p>
          </p:txBody>
        </p:sp>
        <p:sp>
          <p:nvSpPr>
            <p:cNvPr id="4" name="饼形 172">
              <a:extLst>
                <a:ext uri="{FF2B5EF4-FFF2-40B4-BE49-F238E27FC236}">
                  <a16:creationId xmlns:a16="http://schemas.microsoft.com/office/drawing/2014/main" id="{8A7D16AB-7B1C-24EA-B0BD-9A3BADC931B3}"/>
                </a:ext>
              </a:extLst>
            </p:cNvPr>
            <p:cNvSpPr/>
            <p:nvPr/>
          </p:nvSpPr>
          <p:spPr>
            <a:xfrm rot="17792835">
              <a:off x="1275658" y="1796910"/>
              <a:ext cx="2798115" cy="2700519"/>
            </a:xfrm>
            <a:prstGeom prst="pie">
              <a:avLst>
                <a:gd name="adj1" fmla="val 0"/>
                <a:gd name="adj2" fmla="val 3873493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88" tIns="45695" rIns="91388" bIns="45695" anchor="ctr"/>
            <a:lstStyle/>
            <a:p>
              <a:pPr algn="ctr">
                <a:defRPr/>
              </a:pPr>
              <a:endParaRPr lang="zh-CN" altLang="en-US" sz="1400" dirty="0">
                <a:solidFill>
                  <a:schemeClr val="tx1"/>
                </a:solidFill>
                <a:ea typeface="思源黑体 CN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5" name="文本框 24">
              <a:extLst>
                <a:ext uri="{FF2B5EF4-FFF2-40B4-BE49-F238E27FC236}">
                  <a16:creationId xmlns:a16="http://schemas.microsoft.com/office/drawing/2014/main" id="{EB0D8B43-18A1-626E-7F3A-F085CF349A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11680" y="3266080"/>
              <a:ext cx="1513561" cy="46161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388" tIns="45695" rIns="91388" bIns="45695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ea typeface="思源黑体 CN Light" panose="020B0300000000000000" pitchFamily="34" charset="-122"/>
                  <a:cs typeface="+mn-ea"/>
                  <a:sym typeface="+mn-lt"/>
                </a:rPr>
                <a:t>17%</a:t>
              </a:r>
              <a:endParaRPr lang="zh-CN" altLang="en-US" sz="2400" dirty="0">
                <a:solidFill>
                  <a:schemeClr val="bg1"/>
                </a:solidFill>
                <a:ea typeface="思源黑体 CN Light" panose="020B03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B9FABEB-7892-A0AA-C829-D08AF06CEAF5}"/>
              </a:ext>
            </a:extLst>
          </p:cNvPr>
          <p:cNvGrpSpPr/>
          <p:nvPr/>
        </p:nvGrpSpPr>
        <p:grpSpPr>
          <a:xfrm>
            <a:off x="4879425" y="1324480"/>
            <a:ext cx="2702105" cy="2798115"/>
            <a:chOff x="4759274" y="1729065"/>
            <a:chExt cx="2702105" cy="2798115"/>
          </a:xfrm>
        </p:grpSpPr>
        <p:sp>
          <p:nvSpPr>
            <p:cNvPr id="10" name="饼形 174">
              <a:extLst>
                <a:ext uri="{FF2B5EF4-FFF2-40B4-BE49-F238E27FC236}">
                  <a16:creationId xmlns:a16="http://schemas.microsoft.com/office/drawing/2014/main" id="{C4D54443-5AE0-D12F-A8DC-4C53AF2C15CA}"/>
                </a:ext>
              </a:extLst>
            </p:cNvPr>
            <p:cNvSpPr/>
            <p:nvPr/>
          </p:nvSpPr>
          <p:spPr>
            <a:xfrm rot="17792835">
              <a:off x="4711269" y="1777070"/>
              <a:ext cx="2798115" cy="2702105"/>
            </a:xfrm>
            <a:prstGeom prst="pie">
              <a:avLst>
                <a:gd name="adj1" fmla="val 18826865"/>
                <a:gd name="adj2" fmla="val 3873493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88" tIns="45695" rIns="91388" bIns="45695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  <a:ea typeface="思源黑体 CN Light" panose="020B0300000000000000" pitchFamily="34" charset="-122"/>
                <a:cs typeface="+mn-ea"/>
                <a:sym typeface="+mn-lt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F2105BFB-9038-DBF5-3777-16ED65ED43F9}"/>
                </a:ext>
              </a:extLst>
            </p:cNvPr>
            <p:cNvGrpSpPr/>
            <p:nvPr/>
          </p:nvGrpSpPr>
          <p:grpSpPr>
            <a:xfrm>
              <a:off x="4979822" y="2203618"/>
              <a:ext cx="2088063" cy="2087079"/>
              <a:chOff x="4979822" y="2203618"/>
              <a:chExt cx="2088063" cy="2087079"/>
            </a:xfrm>
          </p:grpSpPr>
          <p:sp>
            <p:nvSpPr>
              <p:cNvPr id="12" name="饼形 173">
                <a:extLst>
                  <a:ext uri="{FF2B5EF4-FFF2-40B4-BE49-F238E27FC236}">
                    <a16:creationId xmlns:a16="http://schemas.microsoft.com/office/drawing/2014/main" id="{5CE6B77E-FFC7-CC4C-05C1-3C8F42B80F1A}"/>
                  </a:ext>
                </a:extLst>
              </p:cNvPr>
              <p:cNvSpPr/>
              <p:nvPr/>
            </p:nvSpPr>
            <p:spPr>
              <a:xfrm>
                <a:off x="4979822" y="2203618"/>
                <a:ext cx="2088063" cy="2087079"/>
              </a:xfrm>
              <a:prstGeom prst="pie">
                <a:avLst>
                  <a:gd name="adj1" fmla="val 0"/>
                  <a:gd name="adj2" fmla="val 15031858"/>
                </a:avLst>
              </a:prstGeom>
              <a:solidFill>
                <a:srgbClr val="92CF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4800" dirty="0">
                  <a:ea typeface="思源黑体 CN Light" panose="020B0300000000000000" pitchFamily="34" charset="-122"/>
                  <a:sym typeface="+mn-lt"/>
                </a:endParaRPr>
              </a:p>
            </p:txBody>
          </p:sp>
          <p:sp>
            <p:nvSpPr>
              <p:cNvPr id="13" name="文本框 25">
                <a:extLst>
                  <a:ext uri="{FF2B5EF4-FFF2-40B4-BE49-F238E27FC236}">
                    <a16:creationId xmlns:a16="http://schemas.microsoft.com/office/drawing/2014/main" id="{E7D77A78-CC33-0378-81ED-F1245604E74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83710" y="3266080"/>
                <a:ext cx="1680287" cy="46161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91388" tIns="45695" rIns="91388" bIns="45695">
                <a:spAutoFit/>
              </a:bodyPr>
              <a:lstStyle>
                <a:defPPr>
                  <a:defRPr lang="zh-CN"/>
                </a:defPPr>
                <a:lvl1pPr>
                  <a:defRPr sz="4400">
                    <a:gradFill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latin typeface="+mn-lt"/>
                    <a:ea typeface="思源黑体 CN Light" panose="020B0300000000000000" pitchFamily="34" charset="-122"/>
                    <a:cs typeface="+mn-ea"/>
                    <a:sym typeface="+mn-lt"/>
                  </a:rPr>
                  <a:t>32%</a:t>
                </a:r>
                <a:endParaRPr lang="zh-CN" altLang="en-US" sz="2400" dirty="0">
                  <a:solidFill>
                    <a:schemeClr val="bg1"/>
                  </a:solidFill>
                  <a:latin typeface="+mn-lt"/>
                  <a:ea typeface="思源黑体 CN Light" panose="020B0300000000000000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6AE7D37-FB34-6C0F-2300-C674BAAA2B39}"/>
              </a:ext>
            </a:extLst>
          </p:cNvPr>
          <p:cNvGrpSpPr/>
          <p:nvPr/>
        </p:nvGrpSpPr>
        <p:grpSpPr>
          <a:xfrm>
            <a:off x="8442324" y="1687932"/>
            <a:ext cx="2331592" cy="2239443"/>
            <a:chOff x="8344387" y="2092517"/>
            <a:chExt cx="2331592" cy="2239443"/>
          </a:xfrm>
        </p:grpSpPr>
        <p:sp>
          <p:nvSpPr>
            <p:cNvPr id="18" name="饼形 177">
              <a:extLst>
                <a:ext uri="{FF2B5EF4-FFF2-40B4-BE49-F238E27FC236}">
                  <a16:creationId xmlns:a16="http://schemas.microsoft.com/office/drawing/2014/main" id="{0152BB98-E59B-CBD3-27AE-C47B7B79F78D}"/>
                </a:ext>
              </a:extLst>
            </p:cNvPr>
            <p:cNvSpPr/>
            <p:nvPr/>
          </p:nvSpPr>
          <p:spPr>
            <a:xfrm>
              <a:off x="8344387" y="2243293"/>
              <a:ext cx="2088063" cy="2088667"/>
            </a:xfrm>
            <a:prstGeom prst="pie">
              <a:avLst>
                <a:gd name="adj1" fmla="val 0"/>
                <a:gd name="adj2" fmla="val 19042771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4800" dirty="0">
                <a:ea typeface="思源黑体 CN Light" panose="020B0300000000000000" pitchFamily="34" charset="-122"/>
                <a:sym typeface="+mn-lt"/>
              </a:endParaRPr>
            </a:p>
          </p:txBody>
        </p:sp>
        <p:sp>
          <p:nvSpPr>
            <p:cNvPr id="19" name="饼形 178">
              <a:extLst>
                <a:ext uri="{FF2B5EF4-FFF2-40B4-BE49-F238E27FC236}">
                  <a16:creationId xmlns:a16="http://schemas.microsoft.com/office/drawing/2014/main" id="{A98CB21B-750C-0F4E-8625-074717E117DC}"/>
                </a:ext>
              </a:extLst>
            </p:cNvPr>
            <p:cNvSpPr/>
            <p:nvPr/>
          </p:nvSpPr>
          <p:spPr>
            <a:xfrm rot="16431819">
              <a:off x="8540789" y="2174551"/>
              <a:ext cx="2217224" cy="2053156"/>
            </a:xfrm>
            <a:prstGeom prst="pie">
              <a:avLst>
                <a:gd name="adj1" fmla="val 2758241"/>
                <a:gd name="adj2" fmla="val 5162176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88" tIns="45695" rIns="91388" bIns="45695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  <a:ea typeface="思源黑体 CN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D3F27C8-9024-BB89-4699-C45C212611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16796" y="3266080"/>
              <a:ext cx="1543244" cy="46161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388" tIns="45695" rIns="91388" bIns="45695">
              <a:spAutoFit/>
            </a:bodyPr>
            <a:lstStyle>
              <a:defPPr>
                <a:defRPr lang="zh-CN"/>
              </a:defPPr>
              <a:lvl1pPr>
                <a:defRPr sz="44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n-lt"/>
                  <a:ea typeface="思源黑体 CN Light" panose="020B0300000000000000" pitchFamily="34" charset="-122"/>
                  <a:cs typeface="+mn-ea"/>
                  <a:sym typeface="+mn-lt"/>
                </a:rPr>
                <a:t>13%</a:t>
              </a:r>
              <a:endParaRPr lang="zh-CN" altLang="en-US" sz="2400" dirty="0">
                <a:solidFill>
                  <a:schemeClr val="bg1"/>
                </a:solidFill>
                <a:latin typeface="+mn-lt"/>
                <a:ea typeface="思源黑体 CN Light" panose="020B03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94F5AE2F-90AD-F200-AB3C-63816F15C0E2}"/>
              </a:ext>
            </a:extLst>
          </p:cNvPr>
          <p:cNvGrpSpPr/>
          <p:nvPr/>
        </p:nvGrpSpPr>
        <p:grpSpPr>
          <a:xfrm>
            <a:off x="1561523" y="4170538"/>
            <a:ext cx="2009748" cy="1047355"/>
            <a:chOff x="761937" y="1906534"/>
            <a:chExt cx="2009748" cy="1047355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A08D233-2FA4-1EDA-0325-DA1D61B1904F}"/>
                </a:ext>
              </a:extLst>
            </p:cNvPr>
            <p:cNvSpPr txBox="1"/>
            <p:nvPr/>
          </p:nvSpPr>
          <p:spPr>
            <a:xfrm>
              <a:off x="761937" y="2190603"/>
              <a:ext cx="200974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796E9F4-7D63-4864-1FD7-39BE9108AEB1}"/>
                </a:ext>
              </a:extLst>
            </p:cNvPr>
            <p:cNvSpPr txBox="1"/>
            <p:nvPr/>
          </p:nvSpPr>
          <p:spPr>
            <a:xfrm>
              <a:off x="986986" y="1906534"/>
              <a:ext cx="15596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2C7BBF9-60DE-FDB5-DF92-4E6A1CBD4977}"/>
              </a:ext>
            </a:extLst>
          </p:cNvPr>
          <p:cNvGrpSpPr/>
          <p:nvPr/>
        </p:nvGrpSpPr>
        <p:grpSpPr>
          <a:xfrm>
            <a:off x="5091126" y="4170538"/>
            <a:ext cx="2009748" cy="1047355"/>
            <a:chOff x="761937" y="1906534"/>
            <a:chExt cx="2009748" cy="104735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4B6BF4B-1F05-6C5F-866C-9226A2FD4131}"/>
                </a:ext>
              </a:extLst>
            </p:cNvPr>
            <p:cNvSpPr txBox="1"/>
            <p:nvPr/>
          </p:nvSpPr>
          <p:spPr>
            <a:xfrm>
              <a:off x="761937" y="2190603"/>
              <a:ext cx="200974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E84E30A-A75A-4956-C8B6-B2C713D078F0}"/>
                </a:ext>
              </a:extLst>
            </p:cNvPr>
            <p:cNvSpPr txBox="1"/>
            <p:nvPr/>
          </p:nvSpPr>
          <p:spPr>
            <a:xfrm>
              <a:off x="986986" y="1906534"/>
              <a:ext cx="15596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8638C08-CFB2-4013-3C4A-90113D4A2F25}"/>
              </a:ext>
            </a:extLst>
          </p:cNvPr>
          <p:cNvGrpSpPr/>
          <p:nvPr/>
        </p:nvGrpSpPr>
        <p:grpSpPr>
          <a:xfrm>
            <a:off x="8620729" y="4170538"/>
            <a:ext cx="2009748" cy="1047355"/>
            <a:chOff x="761937" y="1906534"/>
            <a:chExt cx="2009748" cy="104735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3E1F67D-4038-B2BF-349E-57AE9E87020A}"/>
                </a:ext>
              </a:extLst>
            </p:cNvPr>
            <p:cNvSpPr txBox="1"/>
            <p:nvPr/>
          </p:nvSpPr>
          <p:spPr>
            <a:xfrm>
              <a:off x="761937" y="2190603"/>
              <a:ext cx="200974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F377AEE-2707-3695-3F93-A57B5B1C5B99}"/>
                </a:ext>
              </a:extLst>
            </p:cNvPr>
            <p:cNvSpPr txBox="1"/>
            <p:nvPr/>
          </p:nvSpPr>
          <p:spPr>
            <a:xfrm>
              <a:off x="986986" y="1906534"/>
              <a:ext cx="15596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01348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6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: 形状 33" descr="D:\51PPT模板网\51pptmoban.com\图片.jpg">
            <a:extLst>
              <a:ext uri="{FF2B5EF4-FFF2-40B4-BE49-F238E27FC236}">
                <a16:creationId xmlns:a16="http://schemas.microsoft.com/office/drawing/2014/main" id="{35E4D22D-E6F3-6409-A6E3-8854582882DF}"/>
              </a:ext>
            </a:extLst>
          </p:cNvPr>
          <p:cNvSpPr/>
          <p:nvPr/>
        </p:nvSpPr>
        <p:spPr>
          <a:xfrm>
            <a:off x="6096002" y="1054100"/>
            <a:ext cx="6095999" cy="4584700"/>
          </a:xfrm>
          <a:custGeom>
            <a:avLst/>
            <a:gdLst>
              <a:gd name="connsiteX0" fmla="*/ 103751 w 6095999"/>
              <a:gd name="connsiteY0" fmla="*/ 0 h 4584700"/>
              <a:gd name="connsiteX1" fmla="*/ 6095999 w 6095999"/>
              <a:gd name="connsiteY1" fmla="*/ 0 h 4584700"/>
              <a:gd name="connsiteX2" fmla="*/ 6095999 w 6095999"/>
              <a:gd name="connsiteY2" fmla="*/ 4584700 h 4584700"/>
              <a:gd name="connsiteX3" fmla="*/ 103751 w 6095999"/>
              <a:gd name="connsiteY3" fmla="*/ 4584700 h 4584700"/>
              <a:gd name="connsiteX4" fmla="*/ 0 w 6095999"/>
              <a:gd name="connsiteY4" fmla="*/ 4480948 h 4584700"/>
              <a:gd name="connsiteX5" fmla="*/ 0 w 6095999"/>
              <a:gd name="connsiteY5" fmla="*/ 103752 h 4584700"/>
              <a:gd name="connsiteX6" fmla="*/ 103751 w 6095999"/>
              <a:gd name="connsiteY6" fmla="*/ 0 h 4584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5999" h="4584700">
                <a:moveTo>
                  <a:pt x="103751" y="0"/>
                </a:moveTo>
                <a:lnTo>
                  <a:pt x="6095999" y="0"/>
                </a:lnTo>
                <a:lnTo>
                  <a:pt x="6095999" y="4584700"/>
                </a:lnTo>
                <a:lnTo>
                  <a:pt x="103751" y="4584700"/>
                </a:lnTo>
                <a:cubicBezTo>
                  <a:pt x="46451" y="4584700"/>
                  <a:pt x="0" y="4538249"/>
                  <a:pt x="0" y="4480948"/>
                </a:cubicBezTo>
                <a:lnTo>
                  <a:pt x="0" y="103752"/>
                </a:lnTo>
                <a:cubicBezTo>
                  <a:pt x="0" y="46451"/>
                  <a:pt x="46451" y="0"/>
                  <a:pt x="103751" y="0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33" name="文本框 932">
            <a:extLst>
              <a:ext uri="{FF2B5EF4-FFF2-40B4-BE49-F238E27FC236}">
                <a16:creationId xmlns:a16="http://schemas.microsoft.com/office/drawing/2014/main" id="{2F2A2204-20FD-6F09-1FE7-DB1C6B3B88F7}"/>
              </a:ext>
            </a:extLst>
          </p:cNvPr>
          <p:cNvSpPr txBox="1"/>
          <p:nvPr/>
        </p:nvSpPr>
        <p:spPr>
          <a:xfrm>
            <a:off x="5065152" y="95913"/>
            <a:ext cx="21737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F8FB225-040A-B0EE-BC50-CB4282508A2A}"/>
              </a:ext>
            </a:extLst>
          </p:cNvPr>
          <p:cNvGrpSpPr/>
          <p:nvPr/>
        </p:nvGrpSpPr>
        <p:grpSpPr>
          <a:xfrm>
            <a:off x="947738" y="1585913"/>
            <a:ext cx="6673850" cy="631825"/>
            <a:chOff x="947738" y="1408113"/>
            <a:chExt cx="6673850" cy="631825"/>
          </a:xfrm>
        </p:grpSpPr>
        <p:sp>
          <p:nvSpPr>
            <p:cNvPr id="2" name="TextBox 18">
              <a:extLst>
                <a:ext uri="{FF2B5EF4-FFF2-40B4-BE49-F238E27FC236}">
                  <a16:creationId xmlns:a16="http://schemas.microsoft.com/office/drawing/2014/main" id="{ABCF14FD-9018-64E1-2416-DB0D0D6E4ECE}"/>
                </a:ext>
              </a:extLst>
            </p:cNvPr>
            <p:cNvSpPr txBox="1"/>
            <p:nvPr/>
          </p:nvSpPr>
          <p:spPr>
            <a:xfrm>
              <a:off x="4537075" y="1579563"/>
              <a:ext cx="1050925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F8F8F8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20%</a:t>
              </a:r>
              <a:endParaRPr lang="zh-CN" altLang="en-US" sz="2400" dirty="0">
                <a:solidFill>
                  <a:srgbClr val="F8F8F8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" name="矩形 3">
              <a:extLst>
                <a:ext uri="{FF2B5EF4-FFF2-40B4-BE49-F238E27FC236}">
                  <a16:creationId xmlns:a16="http://schemas.microsoft.com/office/drawing/2014/main" id="{0D1FCE3E-397B-17B8-52B3-CFD7CBA37325}"/>
                </a:ext>
              </a:extLst>
            </p:cNvPr>
            <p:cNvSpPr/>
            <p:nvPr/>
          </p:nvSpPr>
          <p:spPr>
            <a:xfrm rot="5400000" flipH="1" flipV="1">
              <a:off x="4129088" y="-1538287"/>
              <a:ext cx="509587" cy="6475412"/>
            </a:xfrm>
            <a:custGeom>
              <a:avLst/>
              <a:gdLst/>
              <a:ahLst/>
              <a:cxnLst>
                <a:cxn ang="0">
                  <a:pos x="509588" y="5971722"/>
                </a:cxn>
                <a:cxn ang="0">
                  <a:pos x="509588" y="650444"/>
                </a:cxn>
                <a:cxn ang="0">
                  <a:pos x="509588" y="650444"/>
                </a:cxn>
                <a:cxn ang="0">
                  <a:pos x="509588" y="0"/>
                </a:cxn>
                <a:cxn ang="0">
                  <a:pos x="235780" y="208035"/>
                </a:cxn>
                <a:cxn ang="0">
                  <a:pos x="0" y="0"/>
                </a:cxn>
                <a:cxn ang="0">
                  <a:pos x="0" y="650444"/>
                </a:cxn>
                <a:cxn ang="0">
                  <a:pos x="0" y="650444"/>
                </a:cxn>
                <a:cxn ang="0">
                  <a:pos x="0" y="5971722"/>
                </a:cxn>
                <a:cxn ang="0">
                  <a:pos x="0" y="5971722"/>
                </a:cxn>
                <a:cxn ang="0">
                  <a:pos x="0" y="6166855"/>
                </a:cxn>
                <a:cxn ang="0">
                  <a:pos x="245287" y="6475413"/>
                </a:cxn>
                <a:cxn ang="0">
                  <a:pos x="509588" y="6199646"/>
                </a:cxn>
                <a:cxn ang="0">
                  <a:pos x="509588" y="5989461"/>
                </a:cxn>
                <a:cxn ang="0">
                  <a:pos x="509588" y="5971722"/>
                </a:cxn>
                <a:cxn ang="0">
                  <a:pos x="509588" y="5971722"/>
                </a:cxn>
              </a:cxnLst>
              <a:rect l="0" t="0" r="0" b="0"/>
              <a:pathLst>
                <a:path w="804" h="12046">
                  <a:moveTo>
                    <a:pt x="804" y="11109"/>
                  </a:moveTo>
                  <a:lnTo>
                    <a:pt x="804" y="1210"/>
                  </a:lnTo>
                  <a:cubicBezTo>
                    <a:pt x="804" y="804"/>
                    <a:pt x="802" y="354"/>
                    <a:pt x="804" y="0"/>
                  </a:cubicBezTo>
                  <a:lnTo>
                    <a:pt x="372" y="387"/>
                  </a:lnTo>
                  <a:lnTo>
                    <a:pt x="0" y="0"/>
                  </a:lnTo>
                  <a:lnTo>
                    <a:pt x="0" y="1210"/>
                  </a:lnTo>
                  <a:lnTo>
                    <a:pt x="0" y="11109"/>
                  </a:lnTo>
                  <a:lnTo>
                    <a:pt x="0" y="11472"/>
                  </a:lnTo>
                  <a:lnTo>
                    <a:pt x="387" y="12046"/>
                  </a:lnTo>
                  <a:lnTo>
                    <a:pt x="804" y="11533"/>
                  </a:lnTo>
                  <a:cubicBezTo>
                    <a:pt x="804" y="11412"/>
                    <a:pt x="804" y="11280"/>
                    <a:pt x="804" y="11142"/>
                  </a:cubicBezTo>
                  <a:lnTo>
                    <a:pt x="804" y="11109"/>
                  </a:lnTo>
                  <a:close/>
                </a:path>
              </a:pathLst>
            </a:custGeom>
            <a:solidFill>
              <a:srgbClr val="638D3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" name="组合 1">
              <a:extLst>
                <a:ext uri="{FF2B5EF4-FFF2-40B4-BE49-F238E27FC236}">
                  <a16:creationId xmlns:a16="http://schemas.microsoft.com/office/drawing/2014/main" id="{20870E49-22D8-9378-46E2-F15F81E6F860}"/>
                </a:ext>
              </a:extLst>
            </p:cNvPr>
            <p:cNvGrpSpPr/>
            <p:nvPr/>
          </p:nvGrpSpPr>
          <p:grpSpPr>
            <a:xfrm>
              <a:off x="947738" y="1408113"/>
              <a:ext cx="584200" cy="584200"/>
              <a:chOff x="4549" y="8403"/>
              <a:chExt cx="920" cy="920"/>
            </a:xfrm>
          </p:grpSpPr>
          <p:sp>
            <p:nvSpPr>
              <p:cNvPr id="6" name="椭圆 27">
                <a:extLst>
                  <a:ext uri="{FF2B5EF4-FFF2-40B4-BE49-F238E27FC236}">
                    <a16:creationId xmlns:a16="http://schemas.microsoft.com/office/drawing/2014/main" id="{A78DA9D9-E8A1-365A-5C28-0D855284C58F}"/>
                  </a:ext>
                </a:extLst>
              </p:cNvPr>
              <p:cNvSpPr/>
              <p:nvPr/>
            </p:nvSpPr>
            <p:spPr>
              <a:xfrm>
                <a:off x="4548" y="8402"/>
                <a:ext cx="920" cy="920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 anchor="ctr" anchorCtr="0"/>
              <a:lstStyle/>
              <a:p>
                <a:pPr algn="ctr"/>
                <a:endParaRPr lang="zh-CN" altLang="en-US" sz="20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7" name="Freeform 14" descr="D:\51PPT模板网\51pptmoban.com\图片.jpg">
                <a:extLst>
                  <a:ext uri="{FF2B5EF4-FFF2-40B4-BE49-F238E27FC236}">
                    <a16:creationId xmlns:a16="http://schemas.microsoft.com/office/drawing/2014/main" id="{118E936A-E3C9-3679-E3D8-180C5949457A}"/>
                  </a:ext>
                </a:extLst>
              </p:cNvPr>
              <p:cNvSpPr>
                <a:spLocks noEditPoints="1"/>
              </p:cNvSpPr>
              <p:nvPr/>
            </p:nvSpPr>
            <p:spPr>
              <a:xfrm>
                <a:off x="4793" y="8632"/>
                <a:ext cx="430" cy="457"/>
              </a:xfrm>
              <a:custGeom>
                <a:avLst/>
                <a:gdLst/>
                <a:ahLst/>
                <a:cxnLst>
                  <a:cxn ang="0">
                    <a:pos x="0" y="427"/>
                  </a:cxn>
                  <a:cxn ang="0">
                    <a:pos x="0" y="184"/>
                  </a:cxn>
                  <a:cxn ang="0">
                    <a:pos x="44" y="184"/>
                  </a:cxn>
                  <a:cxn ang="0">
                    <a:pos x="44" y="427"/>
                  </a:cxn>
                  <a:cxn ang="0">
                    <a:pos x="0" y="427"/>
                  </a:cxn>
                  <a:cxn ang="0">
                    <a:pos x="401" y="178"/>
                  </a:cxn>
                  <a:cxn ang="0">
                    <a:pos x="295" y="176"/>
                  </a:cxn>
                  <a:cxn ang="0">
                    <a:pos x="321" y="109"/>
                  </a:cxn>
                  <a:cxn ang="0">
                    <a:pos x="292" y="0"/>
                  </a:cxn>
                  <a:cxn ang="0">
                    <a:pos x="262" y="29"/>
                  </a:cxn>
                  <a:cxn ang="0">
                    <a:pos x="147" y="164"/>
                  </a:cxn>
                  <a:cxn ang="0">
                    <a:pos x="66" y="209"/>
                  </a:cxn>
                  <a:cxn ang="0">
                    <a:pos x="66" y="411"/>
                  </a:cxn>
                  <a:cxn ang="0">
                    <a:pos x="182" y="457"/>
                  </a:cxn>
                  <a:cxn ang="0">
                    <a:pos x="310" y="455"/>
                  </a:cxn>
                  <a:cxn ang="0">
                    <a:pos x="342" y="425"/>
                  </a:cxn>
                  <a:cxn ang="0">
                    <a:pos x="327" y="396"/>
                  </a:cxn>
                  <a:cxn ang="0">
                    <a:pos x="327" y="396"/>
                  </a:cxn>
                  <a:cxn ang="0">
                    <a:pos x="326" y="396"/>
                  </a:cxn>
                  <a:cxn ang="0">
                    <a:pos x="321" y="390"/>
                  </a:cxn>
                  <a:cxn ang="0">
                    <a:pos x="327" y="384"/>
                  </a:cxn>
                  <a:cxn ang="0">
                    <a:pos x="339" y="384"/>
                  </a:cxn>
                  <a:cxn ang="0">
                    <a:pos x="372" y="354"/>
                  </a:cxn>
                  <a:cxn ang="0">
                    <a:pos x="356" y="325"/>
                  </a:cxn>
                  <a:cxn ang="0">
                    <a:pos x="356" y="325"/>
                  </a:cxn>
                  <a:cxn ang="0">
                    <a:pos x="355" y="324"/>
                  </a:cxn>
                  <a:cxn ang="0">
                    <a:pos x="350" y="318"/>
                  </a:cxn>
                  <a:cxn ang="0">
                    <a:pos x="356" y="313"/>
                  </a:cxn>
                  <a:cxn ang="0">
                    <a:pos x="368" y="311"/>
                  </a:cxn>
                  <a:cxn ang="0">
                    <a:pos x="401" y="282"/>
                  </a:cxn>
                  <a:cxn ang="0">
                    <a:pos x="385" y="254"/>
                  </a:cxn>
                  <a:cxn ang="0">
                    <a:pos x="385" y="254"/>
                  </a:cxn>
                  <a:cxn ang="0">
                    <a:pos x="384" y="253"/>
                  </a:cxn>
                  <a:cxn ang="0">
                    <a:pos x="379" y="247"/>
                  </a:cxn>
                  <a:cxn ang="0">
                    <a:pos x="385" y="240"/>
                  </a:cxn>
                  <a:cxn ang="0">
                    <a:pos x="397" y="240"/>
                  </a:cxn>
                  <a:cxn ang="0">
                    <a:pos x="430" y="211"/>
                  </a:cxn>
                  <a:cxn ang="0">
                    <a:pos x="401" y="178"/>
                  </a:cxn>
                </a:cxnLst>
                <a:rect l="0" t="0" r="0" b="0"/>
                <a:pathLst>
                  <a:path w="383" h="405">
                    <a:moveTo>
                      <a:pt x="0" y="378"/>
                    </a:moveTo>
                    <a:cubicBezTo>
                      <a:pt x="0" y="163"/>
                      <a:pt x="0" y="163"/>
                      <a:pt x="0" y="163"/>
                    </a:cubicBezTo>
                    <a:cubicBezTo>
                      <a:pt x="39" y="163"/>
                      <a:pt x="39" y="163"/>
                      <a:pt x="39" y="163"/>
                    </a:cubicBezTo>
                    <a:cubicBezTo>
                      <a:pt x="39" y="378"/>
                      <a:pt x="39" y="378"/>
                      <a:pt x="39" y="378"/>
                    </a:cubicBezTo>
                    <a:cubicBezTo>
                      <a:pt x="0" y="378"/>
                      <a:pt x="0" y="378"/>
                      <a:pt x="0" y="378"/>
                    </a:cubicBezTo>
                    <a:close/>
                    <a:moveTo>
                      <a:pt x="357" y="158"/>
                    </a:moveTo>
                    <a:cubicBezTo>
                      <a:pt x="357" y="158"/>
                      <a:pt x="309" y="157"/>
                      <a:pt x="263" y="156"/>
                    </a:cubicBezTo>
                    <a:cubicBezTo>
                      <a:pt x="271" y="137"/>
                      <a:pt x="281" y="113"/>
                      <a:pt x="286" y="97"/>
                    </a:cubicBezTo>
                    <a:cubicBezTo>
                      <a:pt x="295" y="65"/>
                      <a:pt x="299" y="1"/>
                      <a:pt x="260" y="0"/>
                    </a:cubicBezTo>
                    <a:cubicBezTo>
                      <a:pt x="245" y="0"/>
                      <a:pt x="233" y="11"/>
                      <a:pt x="233" y="26"/>
                    </a:cubicBezTo>
                    <a:cubicBezTo>
                      <a:pt x="233" y="83"/>
                      <a:pt x="197" y="131"/>
                      <a:pt x="131" y="145"/>
                    </a:cubicBezTo>
                    <a:cubicBezTo>
                      <a:pt x="100" y="152"/>
                      <a:pt x="69" y="169"/>
                      <a:pt x="59" y="185"/>
                    </a:cubicBezTo>
                    <a:cubicBezTo>
                      <a:pt x="59" y="223"/>
                      <a:pt x="59" y="364"/>
                      <a:pt x="59" y="364"/>
                    </a:cubicBezTo>
                    <a:cubicBezTo>
                      <a:pt x="59" y="364"/>
                      <a:pt x="127" y="405"/>
                      <a:pt x="162" y="405"/>
                    </a:cubicBezTo>
                    <a:cubicBezTo>
                      <a:pt x="163" y="405"/>
                      <a:pt x="276" y="403"/>
                      <a:pt x="276" y="403"/>
                    </a:cubicBezTo>
                    <a:cubicBezTo>
                      <a:pt x="291" y="404"/>
                      <a:pt x="304" y="392"/>
                      <a:pt x="305" y="377"/>
                    </a:cubicBezTo>
                    <a:cubicBezTo>
                      <a:pt x="305" y="366"/>
                      <a:pt x="300" y="356"/>
                      <a:pt x="291" y="351"/>
                    </a:cubicBezTo>
                    <a:cubicBezTo>
                      <a:pt x="291" y="351"/>
                      <a:pt x="291" y="351"/>
                      <a:pt x="291" y="351"/>
                    </a:cubicBezTo>
                    <a:cubicBezTo>
                      <a:pt x="290" y="351"/>
                      <a:pt x="290" y="351"/>
                      <a:pt x="290" y="351"/>
                    </a:cubicBezTo>
                    <a:cubicBezTo>
                      <a:pt x="287" y="350"/>
                      <a:pt x="286" y="348"/>
                      <a:pt x="286" y="346"/>
                    </a:cubicBezTo>
                    <a:cubicBezTo>
                      <a:pt x="286" y="342"/>
                      <a:pt x="288" y="340"/>
                      <a:pt x="291" y="340"/>
                    </a:cubicBezTo>
                    <a:cubicBezTo>
                      <a:pt x="302" y="340"/>
                      <a:pt x="302" y="340"/>
                      <a:pt x="302" y="340"/>
                    </a:cubicBezTo>
                    <a:cubicBezTo>
                      <a:pt x="317" y="340"/>
                      <a:pt x="330" y="329"/>
                      <a:pt x="331" y="314"/>
                    </a:cubicBezTo>
                    <a:cubicBezTo>
                      <a:pt x="331" y="303"/>
                      <a:pt x="326" y="293"/>
                      <a:pt x="317" y="288"/>
                    </a:cubicBezTo>
                    <a:cubicBezTo>
                      <a:pt x="317" y="288"/>
                      <a:pt x="317" y="288"/>
                      <a:pt x="317" y="288"/>
                    </a:cubicBezTo>
                    <a:cubicBezTo>
                      <a:pt x="316" y="288"/>
                      <a:pt x="316" y="288"/>
                      <a:pt x="316" y="287"/>
                    </a:cubicBezTo>
                    <a:cubicBezTo>
                      <a:pt x="313" y="287"/>
                      <a:pt x="312" y="285"/>
                      <a:pt x="312" y="282"/>
                    </a:cubicBezTo>
                    <a:cubicBezTo>
                      <a:pt x="312" y="279"/>
                      <a:pt x="314" y="277"/>
                      <a:pt x="317" y="277"/>
                    </a:cubicBezTo>
                    <a:cubicBezTo>
                      <a:pt x="328" y="276"/>
                      <a:pt x="328" y="276"/>
                      <a:pt x="328" y="276"/>
                    </a:cubicBezTo>
                    <a:cubicBezTo>
                      <a:pt x="343" y="277"/>
                      <a:pt x="356" y="265"/>
                      <a:pt x="357" y="250"/>
                    </a:cubicBezTo>
                    <a:cubicBezTo>
                      <a:pt x="357" y="239"/>
                      <a:pt x="352" y="229"/>
                      <a:pt x="343" y="225"/>
                    </a:cubicBezTo>
                    <a:cubicBezTo>
                      <a:pt x="343" y="225"/>
                      <a:pt x="343" y="225"/>
                      <a:pt x="343" y="225"/>
                    </a:cubicBezTo>
                    <a:cubicBezTo>
                      <a:pt x="342" y="224"/>
                      <a:pt x="342" y="224"/>
                      <a:pt x="342" y="224"/>
                    </a:cubicBezTo>
                    <a:cubicBezTo>
                      <a:pt x="339" y="223"/>
                      <a:pt x="338" y="221"/>
                      <a:pt x="338" y="219"/>
                    </a:cubicBezTo>
                    <a:cubicBezTo>
                      <a:pt x="338" y="216"/>
                      <a:pt x="340" y="213"/>
                      <a:pt x="343" y="213"/>
                    </a:cubicBezTo>
                    <a:cubicBezTo>
                      <a:pt x="354" y="213"/>
                      <a:pt x="354" y="213"/>
                      <a:pt x="354" y="213"/>
                    </a:cubicBezTo>
                    <a:cubicBezTo>
                      <a:pt x="369" y="214"/>
                      <a:pt x="382" y="202"/>
                      <a:pt x="383" y="187"/>
                    </a:cubicBezTo>
                    <a:cubicBezTo>
                      <a:pt x="383" y="172"/>
                      <a:pt x="374" y="159"/>
                      <a:pt x="357" y="158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A524A27-CDA7-16DA-2E63-8F9C8DF345B7}"/>
                </a:ext>
              </a:extLst>
            </p:cNvPr>
            <p:cNvSpPr txBox="1"/>
            <p:nvPr/>
          </p:nvSpPr>
          <p:spPr>
            <a:xfrm>
              <a:off x="1686878" y="1546423"/>
              <a:ext cx="555197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74ADD6A-D7EC-5B43-7070-A0A18211D30C}"/>
              </a:ext>
            </a:extLst>
          </p:cNvPr>
          <p:cNvGrpSpPr/>
          <p:nvPr/>
        </p:nvGrpSpPr>
        <p:grpSpPr>
          <a:xfrm>
            <a:off x="947738" y="2525713"/>
            <a:ext cx="6673850" cy="631825"/>
            <a:chOff x="947738" y="1408113"/>
            <a:chExt cx="6673850" cy="631825"/>
          </a:xfrm>
        </p:grpSpPr>
        <p:sp>
          <p:nvSpPr>
            <p:cNvPr id="12" name="TextBox 18">
              <a:extLst>
                <a:ext uri="{FF2B5EF4-FFF2-40B4-BE49-F238E27FC236}">
                  <a16:creationId xmlns:a16="http://schemas.microsoft.com/office/drawing/2014/main" id="{7AC44F67-F7CB-96E1-4C60-793F8F56C916}"/>
                </a:ext>
              </a:extLst>
            </p:cNvPr>
            <p:cNvSpPr txBox="1"/>
            <p:nvPr/>
          </p:nvSpPr>
          <p:spPr>
            <a:xfrm>
              <a:off x="4537075" y="1579563"/>
              <a:ext cx="1050925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F8F8F8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20%</a:t>
              </a:r>
              <a:endParaRPr lang="zh-CN" altLang="en-US" sz="2400" dirty="0">
                <a:solidFill>
                  <a:srgbClr val="F8F8F8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" name="矩形 3">
              <a:extLst>
                <a:ext uri="{FF2B5EF4-FFF2-40B4-BE49-F238E27FC236}">
                  <a16:creationId xmlns:a16="http://schemas.microsoft.com/office/drawing/2014/main" id="{78525D6C-4D68-208D-AD75-9FFF2FBD7279}"/>
                </a:ext>
              </a:extLst>
            </p:cNvPr>
            <p:cNvSpPr/>
            <p:nvPr/>
          </p:nvSpPr>
          <p:spPr>
            <a:xfrm rot="5400000" flipH="1" flipV="1">
              <a:off x="4129088" y="-1538287"/>
              <a:ext cx="509587" cy="6475412"/>
            </a:xfrm>
            <a:custGeom>
              <a:avLst/>
              <a:gdLst/>
              <a:ahLst/>
              <a:cxnLst>
                <a:cxn ang="0">
                  <a:pos x="509588" y="5971722"/>
                </a:cxn>
                <a:cxn ang="0">
                  <a:pos x="509588" y="650444"/>
                </a:cxn>
                <a:cxn ang="0">
                  <a:pos x="509588" y="650444"/>
                </a:cxn>
                <a:cxn ang="0">
                  <a:pos x="509588" y="0"/>
                </a:cxn>
                <a:cxn ang="0">
                  <a:pos x="235780" y="208035"/>
                </a:cxn>
                <a:cxn ang="0">
                  <a:pos x="0" y="0"/>
                </a:cxn>
                <a:cxn ang="0">
                  <a:pos x="0" y="650444"/>
                </a:cxn>
                <a:cxn ang="0">
                  <a:pos x="0" y="650444"/>
                </a:cxn>
                <a:cxn ang="0">
                  <a:pos x="0" y="5971722"/>
                </a:cxn>
                <a:cxn ang="0">
                  <a:pos x="0" y="5971722"/>
                </a:cxn>
                <a:cxn ang="0">
                  <a:pos x="0" y="6166855"/>
                </a:cxn>
                <a:cxn ang="0">
                  <a:pos x="245287" y="6475413"/>
                </a:cxn>
                <a:cxn ang="0">
                  <a:pos x="509588" y="6199646"/>
                </a:cxn>
                <a:cxn ang="0">
                  <a:pos x="509588" y="5989461"/>
                </a:cxn>
                <a:cxn ang="0">
                  <a:pos x="509588" y="5971722"/>
                </a:cxn>
                <a:cxn ang="0">
                  <a:pos x="509588" y="5971722"/>
                </a:cxn>
              </a:cxnLst>
              <a:rect l="0" t="0" r="0" b="0"/>
              <a:pathLst>
                <a:path w="804" h="12046">
                  <a:moveTo>
                    <a:pt x="804" y="11109"/>
                  </a:moveTo>
                  <a:lnTo>
                    <a:pt x="804" y="1210"/>
                  </a:lnTo>
                  <a:cubicBezTo>
                    <a:pt x="804" y="804"/>
                    <a:pt x="802" y="354"/>
                    <a:pt x="804" y="0"/>
                  </a:cubicBezTo>
                  <a:lnTo>
                    <a:pt x="372" y="387"/>
                  </a:lnTo>
                  <a:lnTo>
                    <a:pt x="0" y="0"/>
                  </a:lnTo>
                  <a:lnTo>
                    <a:pt x="0" y="1210"/>
                  </a:lnTo>
                  <a:lnTo>
                    <a:pt x="0" y="11109"/>
                  </a:lnTo>
                  <a:lnTo>
                    <a:pt x="0" y="11472"/>
                  </a:lnTo>
                  <a:lnTo>
                    <a:pt x="387" y="12046"/>
                  </a:lnTo>
                  <a:lnTo>
                    <a:pt x="804" y="11533"/>
                  </a:lnTo>
                  <a:cubicBezTo>
                    <a:pt x="804" y="11412"/>
                    <a:pt x="804" y="11280"/>
                    <a:pt x="804" y="11142"/>
                  </a:cubicBezTo>
                  <a:lnTo>
                    <a:pt x="804" y="11109"/>
                  </a:lnTo>
                  <a:close/>
                </a:path>
              </a:pathLst>
            </a:custGeom>
            <a:solidFill>
              <a:srgbClr val="92CF5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4" name="组合 1">
              <a:extLst>
                <a:ext uri="{FF2B5EF4-FFF2-40B4-BE49-F238E27FC236}">
                  <a16:creationId xmlns:a16="http://schemas.microsoft.com/office/drawing/2014/main" id="{03F58749-3DA2-0FF7-A17E-B7CCBD44508E}"/>
                </a:ext>
              </a:extLst>
            </p:cNvPr>
            <p:cNvGrpSpPr/>
            <p:nvPr/>
          </p:nvGrpSpPr>
          <p:grpSpPr>
            <a:xfrm>
              <a:off x="947738" y="1408113"/>
              <a:ext cx="584200" cy="584200"/>
              <a:chOff x="4549" y="8403"/>
              <a:chExt cx="920" cy="920"/>
            </a:xfrm>
          </p:grpSpPr>
          <p:sp>
            <p:nvSpPr>
              <p:cNvPr id="16" name="椭圆 27">
                <a:extLst>
                  <a:ext uri="{FF2B5EF4-FFF2-40B4-BE49-F238E27FC236}">
                    <a16:creationId xmlns:a16="http://schemas.microsoft.com/office/drawing/2014/main" id="{E9D1ED69-20D8-2051-66DA-DE57397D5A3D}"/>
                  </a:ext>
                </a:extLst>
              </p:cNvPr>
              <p:cNvSpPr/>
              <p:nvPr/>
            </p:nvSpPr>
            <p:spPr>
              <a:xfrm>
                <a:off x="4548" y="8402"/>
                <a:ext cx="920" cy="920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 anchor="ctr" anchorCtr="0"/>
              <a:lstStyle/>
              <a:p>
                <a:pPr algn="ctr"/>
                <a:endParaRPr lang="zh-CN" altLang="en-US" sz="20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7" name="Freeform 14">
                <a:extLst>
                  <a:ext uri="{FF2B5EF4-FFF2-40B4-BE49-F238E27FC236}">
                    <a16:creationId xmlns:a16="http://schemas.microsoft.com/office/drawing/2014/main" id="{8FF622CD-FDDB-08F9-7CFE-3D8A8B403518}"/>
                  </a:ext>
                </a:extLst>
              </p:cNvPr>
              <p:cNvSpPr>
                <a:spLocks noEditPoints="1"/>
              </p:cNvSpPr>
              <p:nvPr/>
            </p:nvSpPr>
            <p:spPr>
              <a:xfrm>
                <a:off x="4793" y="8632"/>
                <a:ext cx="430" cy="457"/>
              </a:xfrm>
              <a:custGeom>
                <a:avLst/>
                <a:gdLst/>
                <a:ahLst/>
                <a:cxnLst>
                  <a:cxn ang="0">
                    <a:pos x="0" y="427"/>
                  </a:cxn>
                  <a:cxn ang="0">
                    <a:pos x="0" y="184"/>
                  </a:cxn>
                  <a:cxn ang="0">
                    <a:pos x="44" y="184"/>
                  </a:cxn>
                  <a:cxn ang="0">
                    <a:pos x="44" y="427"/>
                  </a:cxn>
                  <a:cxn ang="0">
                    <a:pos x="0" y="427"/>
                  </a:cxn>
                  <a:cxn ang="0">
                    <a:pos x="401" y="178"/>
                  </a:cxn>
                  <a:cxn ang="0">
                    <a:pos x="295" y="176"/>
                  </a:cxn>
                  <a:cxn ang="0">
                    <a:pos x="321" y="109"/>
                  </a:cxn>
                  <a:cxn ang="0">
                    <a:pos x="292" y="0"/>
                  </a:cxn>
                  <a:cxn ang="0">
                    <a:pos x="262" y="29"/>
                  </a:cxn>
                  <a:cxn ang="0">
                    <a:pos x="147" y="164"/>
                  </a:cxn>
                  <a:cxn ang="0">
                    <a:pos x="66" y="209"/>
                  </a:cxn>
                  <a:cxn ang="0">
                    <a:pos x="66" y="411"/>
                  </a:cxn>
                  <a:cxn ang="0">
                    <a:pos x="182" y="457"/>
                  </a:cxn>
                  <a:cxn ang="0">
                    <a:pos x="310" y="455"/>
                  </a:cxn>
                  <a:cxn ang="0">
                    <a:pos x="342" y="425"/>
                  </a:cxn>
                  <a:cxn ang="0">
                    <a:pos x="327" y="396"/>
                  </a:cxn>
                  <a:cxn ang="0">
                    <a:pos x="327" y="396"/>
                  </a:cxn>
                  <a:cxn ang="0">
                    <a:pos x="326" y="396"/>
                  </a:cxn>
                  <a:cxn ang="0">
                    <a:pos x="321" y="390"/>
                  </a:cxn>
                  <a:cxn ang="0">
                    <a:pos x="327" y="384"/>
                  </a:cxn>
                  <a:cxn ang="0">
                    <a:pos x="339" y="384"/>
                  </a:cxn>
                  <a:cxn ang="0">
                    <a:pos x="372" y="354"/>
                  </a:cxn>
                  <a:cxn ang="0">
                    <a:pos x="356" y="325"/>
                  </a:cxn>
                  <a:cxn ang="0">
                    <a:pos x="356" y="325"/>
                  </a:cxn>
                  <a:cxn ang="0">
                    <a:pos x="355" y="324"/>
                  </a:cxn>
                  <a:cxn ang="0">
                    <a:pos x="350" y="318"/>
                  </a:cxn>
                  <a:cxn ang="0">
                    <a:pos x="356" y="313"/>
                  </a:cxn>
                  <a:cxn ang="0">
                    <a:pos x="368" y="311"/>
                  </a:cxn>
                  <a:cxn ang="0">
                    <a:pos x="401" y="282"/>
                  </a:cxn>
                  <a:cxn ang="0">
                    <a:pos x="385" y="254"/>
                  </a:cxn>
                  <a:cxn ang="0">
                    <a:pos x="385" y="254"/>
                  </a:cxn>
                  <a:cxn ang="0">
                    <a:pos x="384" y="253"/>
                  </a:cxn>
                  <a:cxn ang="0">
                    <a:pos x="379" y="247"/>
                  </a:cxn>
                  <a:cxn ang="0">
                    <a:pos x="385" y="240"/>
                  </a:cxn>
                  <a:cxn ang="0">
                    <a:pos x="397" y="240"/>
                  </a:cxn>
                  <a:cxn ang="0">
                    <a:pos x="430" y="211"/>
                  </a:cxn>
                  <a:cxn ang="0">
                    <a:pos x="401" y="178"/>
                  </a:cxn>
                </a:cxnLst>
                <a:rect l="0" t="0" r="0" b="0"/>
                <a:pathLst>
                  <a:path w="383" h="405">
                    <a:moveTo>
                      <a:pt x="0" y="378"/>
                    </a:moveTo>
                    <a:cubicBezTo>
                      <a:pt x="0" y="163"/>
                      <a:pt x="0" y="163"/>
                      <a:pt x="0" y="163"/>
                    </a:cubicBezTo>
                    <a:cubicBezTo>
                      <a:pt x="39" y="163"/>
                      <a:pt x="39" y="163"/>
                      <a:pt x="39" y="163"/>
                    </a:cubicBezTo>
                    <a:cubicBezTo>
                      <a:pt x="39" y="378"/>
                      <a:pt x="39" y="378"/>
                      <a:pt x="39" y="378"/>
                    </a:cubicBezTo>
                    <a:cubicBezTo>
                      <a:pt x="0" y="378"/>
                      <a:pt x="0" y="378"/>
                      <a:pt x="0" y="378"/>
                    </a:cubicBezTo>
                    <a:close/>
                    <a:moveTo>
                      <a:pt x="357" y="158"/>
                    </a:moveTo>
                    <a:cubicBezTo>
                      <a:pt x="357" y="158"/>
                      <a:pt x="309" y="157"/>
                      <a:pt x="263" y="156"/>
                    </a:cubicBezTo>
                    <a:cubicBezTo>
                      <a:pt x="271" y="137"/>
                      <a:pt x="281" y="113"/>
                      <a:pt x="286" y="97"/>
                    </a:cubicBezTo>
                    <a:cubicBezTo>
                      <a:pt x="295" y="65"/>
                      <a:pt x="299" y="1"/>
                      <a:pt x="260" y="0"/>
                    </a:cubicBezTo>
                    <a:cubicBezTo>
                      <a:pt x="245" y="0"/>
                      <a:pt x="233" y="11"/>
                      <a:pt x="233" y="26"/>
                    </a:cubicBezTo>
                    <a:cubicBezTo>
                      <a:pt x="233" y="83"/>
                      <a:pt x="197" y="131"/>
                      <a:pt x="131" y="145"/>
                    </a:cubicBezTo>
                    <a:cubicBezTo>
                      <a:pt x="100" y="152"/>
                      <a:pt x="69" y="169"/>
                      <a:pt x="59" y="185"/>
                    </a:cubicBezTo>
                    <a:cubicBezTo>
                      <a:pt x="59" y="223"/>
                      <a:pt x="59" y="364"/>
                      <a:pt x="59" y="364"/>
                    </a:cubicBezTo>
                    <a:cubicBezTo>
                      <a:pt x="59" y="364"/>
                      <a:pt x="127" y="405"/>
                      <a:pt x="162" y="405"/>
                    </a:cubicBezTo>
                    <a:cubicBezTo>
                      <a:pt x="163" y="405"/>
                      <a:pt x="276" y="403"/>
                      <a:pt x="276" y="403"/>
                    </a:cubicBezTo>
                    <a:cubicBezTo>
                      <a:pt x="291" y="404"/>
                      <a:pt x="304" y="392"/>
                      <a:pt x="305" y="377"/>
                    </a:cubicBezTo>
                    <a:cubicBezTo>
                      <a:pt x="305" y="366"/>
                      <a:pt x="300" y="356"/>
                      <a:pt x="291" y="351"/>
                    </a:cubicBezTo>
                    <a:cubicBezTo>
                      <a:pt x="291" y="351"/>
                      <a:pt x="291" y="351"/>
                      <a:pt x="291" y="351"/>
                    </a:cubicBezTo>
                    <a:cubicBezTo>
                      <a:pt x="290" y="351"/>
                      <a:pt x="290" y="351"/>
                      <a:pt x="290" y="351"/>
                    </a:cubicBezTo>
                    <a:cubicBezTo>
                      <a:pt x="287" y="350"/>
                      <a:pt x="286" y="348"/>
                      <a:pt x="286" y="346"/>
                    </a:cubicBezTo>
                    <a:cubicBezTo>
                      <a:pt x="286" y="342"/>
                      <a:pt x="288" y="340"/>
                      <a:pt x="291" y="340"/>
                    </a:cubicBezTo>
                    <a:cubicBezTo>
                      <a:pt x="302" y="340"/>
                      <a:pt x="302" y="340"/>
                      <a:pt x="302" y="340"/>
                    </a:cubicBezTo>
                    <a:cubicBezTo>
                      <a:pt x="317" y="340"/>
                      <a:pt x="330" y="329"/>
                      <a:pt x="331" y="314"/>
                    </a:cubicBezTo>
                    <a:cubicBezTo>
                      <a:pt x="331" y="303"/>
                      <a:pt x="326" y="293"/>
                      <a:pt x="317" y="288"/>
                    </a:cubicBezTo>
                    <a:cubicBezTo>
                      <a:pt x="317" y="288"/>
                      <a:pt x="317" y="288"/>
                      <a:pt x="317" y="288"/>
                    </a:cubicBezTo>
                    <a:cubicBezTo>
                      <a:pt x="316" y="288"/>
                      <a:pt x="316" y="288"/>
                      <a:pt x="316" y="287"/>
                    </a:cubicBezTo>
                    <a:cubicBezTo>
                      <a:pt x="313" y="287"/>
                      <a:pt x="312" y="285"/>
                      <a:pt x="312" y="282"/>
                    </a:cubicBezTo>
                    <a:cubicBezTo>
                      <a:pt x="312" y="279"/>
                      <a:pt x="314" y="277"/>
                      <a:pt x="317" y="277"/>
                    </a:cubicBezTo>
                    <a:cubicBezTo>
                      <a:pt x="328" y="276"/>
                      <a:pt x="328" y="276"/>
                      <a:pt x="328" y="276"/>
                    </a:cubicBezTo>
                    <a:cubicBezTo>
                      <a:pt x="343" y="277"/>
                      <a:pt x="356" y="265"/>
                      <a:pt x="357" y="250"/>
                    </a:cubicBezTo>
                    <a:cubicBezTo>
                      <a:pt x="357" y="239"/>
                      <a:pt x="352" y="229"/>
                      <a:pt x="343" y="225"/>
                    </a:cubicBezTo>
                    <a:cubicBezTo>
                      <a:pt x="343" y="225"/>
                      <a:pt x="343" y="225"/>
                      <a:pt x="343" y="225"/>
                    </a:cubicBezTo>
                    <a:cubicBezTo>
                      <a:pt x="342" y="224"/>
                      <a:pt x="342" y="224"/>
                      <a:pt x="342" y="224"/>
                    </a:cubicBezTo>
                    <a:cubicBezTo>
                      <a:pt x="339" y="223"/>
                      <a:pt x="338" y="221"/>
                      <a:pt x="338" y="219"/>
                    </a:cubicBezTo>
                    <a:cubicBezTo>
                      <a:pt x="338" y="216"/>
                      <a:pt x="340" y="213"/>
                      <a:pt x="343" y="213"/>
                    </a:cubicBezTo>
                    <a:cubicBezTo>
                      <a:pt x="354" y="213"/>
                      <a:pt x="354" y="213"/>
                      <a:pt x="354" y="213"/>
                    </a:cubicBezTo>
                    <a:cubicBezTo>
                      <a:pt x="369" y="214"/>
                      <a:pt x="382" y="202"/>
                      <a:pt x="383" y="187"/>
                    </a:cubicBezTo>
                    <a:cubicBezTo>
                      <a:pt x="383" y="172"/>
                      <a:pt x="374" y="159"/>
                      <a:pt x="357" y="158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711049C-047A-B8C5-1407-82AB9CB27579}"/>
                </a:ext>
              </a:extLst>
            </p:cNvPr>
            <p:cNvSpPr txBox="1"/>
            <p:nvPr/>
          </p:nvSpPr>
          <p:spPr>
            <a:xfrm>
              <a:off x="1686878" y="1546423"/>
              <a:ext cx="555197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05D336F-C5F0-C586-E7C5-3C9FB5F44101}"/>
              </a:ext>
            </a:extLst>
          </p:cNvPr>
          <p:cNvGrpSpPr/>
          <p:nvPr/>
        </p:nvGrpSpPr>
        <p:grpSpPr>
          <a:xfrm>
            <a:off x="947738" y="3465513"/>
            <a:ext cx="6673850" cy="631825"/>
            <a:chOff x="947738" y="1408113"/>
            <a:chExt cx="6673850" cy="631825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1EA5D26-705A-E3D3-84D7-E8A915CA2DE8}"/>
                </a:ext>
              </a:extLst>
            </p:cNvPr>
            <p:cNvSpPr txBox="1"/>
            <p:nvPr/>
          </p:nvSpPr>
          <p:spPr>
            <a:xfrm>
              <a:off x="4537075" y="1579563"/>
              <a:ext cx="1050925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F8F8F8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20%</a:t>
              </a:r>
              <a:endParaRPr lang="zh-CN" altLang="en-US" sz="2400" dirty="0">
                <a:solidFill>
                  <a:srgbClr val="F8F8F8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" name="矩形 3">
              <a:extLst>
                <a:ext uri="{FF2B5EF4-FFF2-40B4-BE49-F238E27FC236}">
                  <a16:creationId xmlns:a16="http://schemas.microsoft.com/office/drawing/2014/main" id="{77111A68-D2C4-736E-E77B-12598D48F6AE}"/>
                </a:ext>
              </a:extLst>
            </p:cNvPr>
            <p:cNvSpPr/>
            <p:nvPr/>
          </p:nvSpPr>
          <p:spPr>
            <a:xfrm rot="5400000" flipH="1" flipV="1">
              <a:off x="4129088" y="-1538287"/>
              <a:ext cx="509587" cy="6475412"/>
            </a:xfrm>
            <a:custGeom>
              <a:avLst/>
              <a:gdLst/>
              <a:ahLst/>
              <a:cxnLst>
                <a:cxn ang="0">
                  <a:pos x="509588" y="5971722"/>
                </a:cxn>
                <a:cxn ang="0">
                  <a:pos x="509588" y="650444"/>
                </a:cxn>
                <a:cxn ang="0">
                  <a:pos x="509588" y="650444"/>
                </a:cxn>
                <a:cxn ang="0">
                  <a:pos x="509588" y="0"/>
                </a:cxn>
                <a:cxn ang="0">
                  <a:pos x="235780" y="208035"/>
                </a:cxn>
                <a:cxn ang="0">
                  <a:pos x="0" y="0"/>
                </a:cxn>
                <a:cxn ang="0">
                  <a:pos x="0" y="650444"/>
                </a:cxn>
                <a:cxn ang="0">
                  <a:pos x="0" y="650444"/>
                </a:cxn>
                <a:cxn ang="0">
                  <a:pos x="0" y="5971722"/>
                </a:cxn>
                <a:cxn ang="0">
                  <a:pos x="0" y="5971722"/>
                </a:cxn>
                <a:cxn ang="0">
                  <a:pos x="0" y="6166855"/>
                </a:cxn>
                <a:cxn ang="0">
                  <a:pos x="245287" y="6475413"/>
                </a:cxn>
                <a:cxn ang="0">
                  <a:pos x="509588" y="6199646"/>
                </a:cxn>
                <a:cxn ang="0">
                  <a:pos x="509588" y="5989461"/>
                </a:cxn>
                <a:cxn ang="0">
                  <a:pos x="509588" y="5971722"/>
                </a:cxn>
                <a:cxn ang="0">
                  <a:pos x="509588" y="5971722"/>
                </a:cxn>
              </a:cxnLst>
              <a:rect l="0" t="0" r="0" b="0"/>
              <a:pathLst>
                <a:path w="804" h="12046">
                  <a:moveTo>
                    <a:pt x="804" y="11109"/>
                  </a:moveTo>
                  <a:lnTo>
                    <a:pt x="804" y="1210"/>
                  </a:lnTo>
                  <a:cubicBezTo>
                    <a:pt x="804" y="804"/>
                    <a:pt x="802" y="354"/>
                    <a:pt x="804" y="0"/>
                  </a:cubicBezTo>
                  <a:lnTo>
                    <a:pt x="372" y="387"/>
                  </a:lnTo>
                  <a:lnTo>
                    <a:pt x="0" y="0"/>
                  </a:lnTo>
                  <a:lnTo>
                    <a:pt x="0" y="1210"/>
                  </a:lnTo>
                  <a:lnTo>
                    <a:pt x="0" y="11109"/>
                  </a:lnTo>
                  <a:lnTo>
                    <a:pt x="0" y="11472"/>
                  </a:lnTo>
                  <a:lnTo>
                    <a:pt x="387" y="12046"/>
                  </a:lnTo>
                  <a:lnTo>
                    <a:pt x="804" y="11533"/>
                  </a:lnTo>
                  <a:cubicBezTo>
                    <a:pt x="804" y="11412"/>
                    <a:pt x="804" y="11280"/>
                    <a:pt x="804" y="11142"/>
                  </a:cubicBezTo>
                  <a:lnTo>
                    <a:pt x="804" y="11109"/>
                  </a:lnTo>
                  <a:close/>
                </a:path>
              </a:pathLst>
            </a:custGeom>
            <a:solidFill>
              <a:srgbClr val="638D3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1" name="组合 1">
              <a:extLst>
                <a:ext uri="{FF2B5EF4-FFF2-40B4-BE49-F238E27FC236}">
                  <a16:creationId xmlns:a16="http://schemas.microsoft.com/office/drawing/2014/main" id="{4E251B42-5911-9E40-35B1-AFF32A250A5E}"/>
                </a:ext>
              </a:extLst>
            </p:cNvPr>
            <p:cNvGrpSpPr/>
            <p:nvPr/>
          </p:nvGrpSpPr>
          <p:grpSpPr>
            <a:xfrm>
              <a:off x="947738" y="1408113"/>
              <a:ext cx="584200" cy="584200"/>
              <a:chOff x="4549" y="8403"/>
              <a:chExt cx="920" cy="920"/>
            </a:xfrm>
          </p:grpSpPr>
          <p:sp>
            <p:nvSpPr>
              <p:cNvPr id="23" name="椭圆 27">
                <a:extLst>
                  <a:ext uri="{FF2B5EF4-FFF2-40B4-BE49-F238E27FC236}">
                    <a16:creationId xmlns:a16="http://schemas.microsoft.com/office/drawing/2014/main" id="{3397DC73-A8D3-85E4-2913-C15C32738ED4}"/>
                  </a:ext>
                </a:extLst>
              </p:cNvPr>
              <p:cNvSpPr/>
              <p:nvPr/>
            </p:nvSpPr>
            <p:spPr>
              <a:xfrm>
                <a:off x="4548" y="8402"/>
                <a:ext cx="920" cy="920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 anchor="ctr" anchorCtr="0"/>
              <a:lstStyle/>
              <a:p>
                <a:pPr algn="ctr"/>
                <a:endParaRPr lang="zh-CN" altLang="en-US" sz="20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4" name="Freeform 14">
                <a:extLst>
                  <a:ext uri="{FF2B5EF4-FFF2-40B4-BE49-F238E27FC236}">
                    <a16:creationId xmlns:a16="http://schemas.microsoft.com/office/drawing/2014/main" id="{13046FE9-4108-8E5B-B8CA-C81963C5D184}"/>
                  </a:ext>
                </a:extLst>
              </p:cNvPr>
              <p:cNvSpPr>
                <a:spLocks noEditPoints="1"/>
              </p:cNvSpPr>
              <p:nvPr/>
            </p:nvSpPr>
            <p:spPr>
              <a:xfrm>
                <a:off x="4793" y="8632"/>
                <a:ext cx="430" cy="457"/>
              </a:xfrm>
              <a:custGeom>
                <a:avLst/>
                <a:gdLst/>
                <a:ahLst/>
                <a:cxnLst>
                  <a:cxn ang="0">
                    <a:pos x="0" y="427"/>
                  </a:cxn>
                  <a:cxn ang="0">
                    <a:pos x="0" y="184"/>
                  </a:cxn>
                  <a:cxn ang="0">
                    <a:pos x="44" y="184"/>
                  </a:cxn>
                  <a:cxn ang="0">
                    <a:pos x="44" y="427"/>
                  </a:cxn>
                  <a:cxn ang="0">
                    <a:pos x="0" y="427"/>
                  </a:cxn>
                  <a:cxn ang="0">
                    <a:pos x="401" y="178"/>
                  </a:cxn>
                  <a:cxn ang="0">
                    <a:pos x="295" y="176"/>
                  </a:cxn>
                  <a:cxn ang="0">
                    <a:pos x="321" y="109"/>
                  </a:cxn>
                  <a:cxn ang="0">
                    <a:pos x="292" y="0"/>
                  </a:cxn>
                  <a:cxn ang="0">
                    <a:pos x="262" y="29"/>
                  </a:cxn>
                  <a:cxn ang="0">
                    <a:pos x="147" y="164"/>
                  </a:cxn>
                  <a:cxn ang="0">
                    <a:pos x="66" y="209"/>
                  </a:cxn>
                  <a:cxn ang="0">
                    <a:pos x="66" y="411"/>
                  </a:cxn>
                  <a:cxn ang="0">
                    <a:pos x="182" y="457"/>
                  </a:cxn>
                  <a:cxn ang="0">
                    <a:pos x="310" y="455"/>
                  </a:cxn>
                  <a:cxn ang="0">
                    <a:pos x="342" y="425"/>
                  </a:cxn>
                  <a:cxn ang="0">
                    <a:pos x="327" y="396"/>
                  </a:cxn>
                  <a:cxn ang="0">
                    <a:pos x="327" y="396"/>
                  </a:cxn>
                  <a:cxn ang="0">
                    <a:pos x="326" y="396"/>
                  </a:cxn>
                  <a:cxn ang="0">
                    <a:pos x="321" y="390"/>
                  </a:cxn>
                  <a:cxn ang="0">
                    <a:pos x="327" y="384"/>
                  </a:cxn>
                  <a:cxn ang="0">
                    <a:pos x="339" y="384"/>
                  </a:cxn>
                  <a:cxn ang="0">
                    <a:pos x="372" y="354"/>
                  </a:cxn>
                  <a:cxn ang="0">
                    <a:pos x="356" y="325"/>
                  </a:cxn>
                  <a:cxn ang="0">
                    <a:pos x="356" y="325"/>
                  </a:cxn>
                  <a:cxn ang="0">
                    <a:pos x="355" y="324"/>
                  </a:cxn>
                  <a:cxn ang="0">
                    <a:pos x="350" y="318"/>
                  </a:cxn>
                  <a:cxn ang="0">
                    <a:pos x="356" y="313"/>
                  </a:cxn>
                  <a:cxn ang="0">
                    <a:pos x="368" y="311"/>
                  </a:cxn>
                  <a:cxn ang="0">
                    <a:pos x="401" y="282"/>
                  </a:cxn>
                  <a:cxn ang="0">
                    <a:pos x="385" y="254"/>
                  </a:cxn>
                  <a:cxn ang="0">
                    <a:pos x="385" y="254"/>
                  </a:cxn>
                  <a:cxn ang="0">
                    <a:pos x="384" y="253"/>
                  </a:cxn>
                  <a:cxn ang="0">
                    <a:pos x="379" y="247"/>
                  </a:cxn>
                  <a:cxn ang="0">
                    <a:pos x="385" y="240"/>
                  </a:cxn>
                  <a:cxn ang="0">
                    <a:pos x="397" y="240"/>
                  </a:cxn>
                  <a:cxn ang="0">
                    <a:pos x="430" y="211"/>
                  </a:cxn>
                  <a:cxn ang="0">
                    <a:pos x="401" y="178"/>
                  </a:cxn>
                </a:cxnLst>
                <a:rect l="0" t="0" r="0" b="0"/>
                <a:pathLst>
                  <a:path w="383" h="405">
                    <a:moveTo>
                      <a:pt x="0" y="378"/>
                    </a:moveTo>
                    <a:cubicBezTo>
                      <a:pt x="0" y="163"/>
                      <a:pt x="0" y="163"/>
                      <a:pt x="0" y="163"/>
                    </a:cubicBezTo>
                    <a:cubicBezTo>
                      <a:pt x="39" y="163"/>
                      <a:pt x="39" y="163"/>
                      <a:pt x="39" y="163"/>
                    </a:cubicBezTo>
                    <a:cubicBezTo>
                      <a:pt x="39" y="378"/>
                      <a:pt x="39" y="378"/>
                      <a:pt x="39" y="378"/>
                    </a:cubicBezTo>
                    <a:cubicBezTo>
                      <a:pt x="0" y="378"/>
                      <a:pt x="0" y="378"/>
                      <a:pt x="0" y="378"/>
                    </a:cubicBezTo>
                    <a:close/>
                    <a:moveTo>
                      <a:pt x="357" y="158"/>
                    </a:moveTo>
                    <a:cubicBezTo>
                      <a:pt x="357" y="158"/>
                      <a:pt x="309" y="157"/>
                      <a:pt x="263" y="156"/>
                    </a:cubicBezTo>
                    <a:cubicBezTo>
                      <a:pt x="271" y="137"/>
                      <a:pt x="281" y="113"/>
                      <a:pt x="286" y="97"/>
                    </a:cubicBezTo>
                    <a:cubicBezTo>
                      <a:pt x="295" y="65"/>
                      <a:pt x="299" y="1"/>
                      <a:pt x="260" y="0"/>
                    </a:cubicBezTo>
                    <a:cubicBezTo>
                      <a:pt x="245" y="0"/>
                      <a:pt x="233" y="11"/>
                      <a:pt x="233" y="26"/>
                    </a:cubicBezTo>
                    <a:cubicBezTo>
                      <a:pt x="233" y="83"/>
                      <a:pt x="197" y="131"/>
                      <a:pt x="131" y="145"/>
                    </a:cubicBezTo>
                    <a:cubicBezTo>
                      <a:pt x="100" y="152"/>
                      <a:pt x="69" y="169"/>
                      <a:pt x="59" y="185"/>
                    </a:cubicBezTo>
                    <a:cubicBezTo>
                      <a:pt x="59" y="223"/>
                      <a:pt x="59" y="364"/>
                      <a:pt x="59" y="364"/>
                    </a:cubicBezTo>
                    <a:cubicBezTo>
                      <a:pt x="59" y="364"/>
                      <a:pt x="127" y="405"/>
                      <a:pt x="162" y="405"/>
                    </a:cubicBezTo>
                    <a:cubicBezTo>
                      <a:pt x="163" y="405"/>
                      <a:pt x="276" y="403"/>
                      <a:pt x="276" y="403"/>
                    </a:cubicBezTo>
                    <a:cubicBezTo>
                      <a:pt x="291" y="404"/>
                      <a:pt x="304" y="392"/>
                      <a:pt x="305" y="377"/>
                    </a:cubicBezTo>
                    <a:cubicBezTo>
                      <a:pt x="305" y="366"/>
                      <a:pt x="300" y="356"/>
                      <a:pt x="291" y="351"/>
                    </a:cubicBezTo>
                    <a:cubicBezTo>
                      <a:pt x="291" y="351"/>
                      <a:pt x="291" y="351"/>
                      <a:pt x="291" y="351"/>
                    </a:cubicBezTo>
                    <a:cubicBezTo>
                      <a:pt x="290" y="351"/>
                      <a:pt x="290" y="351"/>
                      <a:pt x="290" y="351"/>
                    </a:cubicBezTo>
                    <a:cubicBezTo>
                      <a:pt x="287" y="350"/>
                      <a:pt x="286" y="348"/>
                      <a:pt x="286" y="346"/>
                    </a:cubicBezTo>
                    <a:cubicBezTo>
                      <a:pt x="286" y="342"/>
                      <a:pt x="288" y="340"/>
                      <a:pt x="291" y="340"/>
                    </a:cubicBezTo>
                    <a:cubicBezTo>
                      <a:pt x="302" y="340"/>
                      <a:pt x="302" y="340"/>
                      <a:pt x="302" y="340"/>
                    </a:cubicBezTo>
                    <a:cubicBezTo>
                      <a:pt x="317" y="340"/>
                      <a:pt x="330" y="329"/>
                      <a:pt x="331" y="314"/>
                    </a:cubicBezTo>
                    <a:cubicBezTo>
                      <a:pt x="331" y="303"/>
                      <a:pt x="326" y="293"/>
                      <a:pt x="317" y="288"/>
                    </a:cubicBezTo>
                    <a:cubicBezTo>
                      <a:pt x="317" y="288"/>
                      <a:pt x="317" y="288"/>
                      <a:pt x="317" y="288"/>
                    </a:cubicBezTo>
                    <a:cubicBezTo>
                      <a:pt x="316" y="288"/>
                      <a:pt x="316" y="288"/>
                      <a:pt x="316" y="287"/>
                    </a:cubicBezTo>
                    <a:cubicBezTo>
                      <a:pt x="313" y="287"/>
                      <a:pt x="312" y="285"/>
                      <a:pt x="312" y="282"/>
                    </a:cubicBezTo>
                    <a:cubicBezTo>
                      <a:pt x="312" y="279"/>
                      <a:pt x="314" y="277"/>
                      <a:pt x="317" y="277"/>
                    </a:cubicBezTo>
                    <a:cubicBezTo>
                      <a:pt x="328" y="276"/>
                      <a:pt x="328" y="276"/>
                      <a:pt x="328" y="276"/>
                    </a:cubicBezTo>
                    <a:cubicBezTo>
                      <a:pt x="343" y="277"/>
                      <a:pt x="356" y="265"/>
                      <a:pt x="357" y="250"/>
                    </a:cubicBezTo>
                    <a:cubicBezTo>
                      <a:pt x="357" y="239"/>
                      <a:pt x="352" y="229"/>
                      <a:pt x="343" y="225"/>
                    </a:cubicBezTo>
                    <a:cubicBezTo>
                      <a:pt x="343" y="225"/>
                      <a:pt x="343" y="225"/>
                      <a:pt x="343" y="225"/>
                    </a:cubicBezTo>
                    <a:cubicBezTo>
                      <a:pt x="342" y="224"/>
                      <a:pt x="342" y="224"/>
                      <a:pt x="342" y="224"/>
                    </a:cubicBezTo>
                    <a:cubicBezTo>
                      <a:pt x="339" y="223"/>
                      <a:pt x="338" y="221"/>
                      <a:pt x="338" y="219"/>
                    </a:cubicBezTo>
                    <a:cubicBezTo>
                      <a:pt x="338" y="216"/>
                      <a:pt x="340" y="213"/>
                      <a:pt x="343" y="213"/>
                    </a:cubicBezTo>
                    <a:cubicBezTo>
                      <a:pt x="354" y="213"/>
                      <a:pt x="354" y="213"/>
                      <a:pt x="354" y="213"/>
                    </a:cubicBezTo>
                    <a:cubicBezTo>
                      <a:pt x="369" y="214"/>
                      <a:pt x="382" y="202"/>
                      <a:pt x="383" y="187"/>
                    </a:cubicBezTo>
                    <a:cubicBezTo>
                      <a:pt x="383" y="172"/>
                      <a:pt x="374" y="159"/>
                      <a:pt x="357" y="158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C846AF6-3A06-64D4-A808-DCD798BDC8D4}"/>
                </a:ext>
              </a:extLst>
            </p:cNvPr>
            <p:cNvSpPr txBox="1"/>
            <p:nvPr/>
          </p:nvSpPr>
          <p:spPr>
            <a:xfrm>
              <a:off x="1686878" y="1546423"/>
              <a:ext cx="555197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7425EF8-3631-B167-E935-1F465227DF07}"/>
              </a:ext>
            </a:extLst>
          </p:cNvPr>
          <p:cNvGrpSpPr/>
          <p:nvPr/>
        </p:nvGrpSpPr>
        <p:grpSpPr>
          <a:xfrm>
            <a:off x="947738" y="4405313"/>
            <a:ext cx="6673850" cy="631825"/>
            <a:chOff x="947738" y="1408113"/>
            <a:chExt cx="6673850" cy="631825"/>
          </a:xfrm>
        </p:grpSpPr>
        <p:sp>
          <p:nvSpPr>
            <p:cNvPr id="26" name="TextBox 18">
              <a:extLst>
                <a:ext uri="{FF2B5EF4-FFF2-40B4-BE49-F238E27FC236}">
                  <a16:creationId xmlns:a16="http://schemas.microsoft.com/office/drawing/2014/main" id="{59CAE375-4E19-957B-EA7F-60F6E7735346}"/>
                </a:ext>
              </a:extLst>
            </p:cNvPr>
            <p:cNvSpPr txBox="1"/>
            <p:nvPr/>
          </p:nvSpPr>
          <p:spPr>
            <a:xfrm>
              <a:off x="4537075" y="1579563"/>
              <a:ext cx="1050925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F8F8F8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20%</a:t>
              </a:r>
              <a:endParaRPr lang="zh-CN" altLang="en-US" sz="2400" dirty="0">
                <a:solidFill>
                  <a:srgbClr val="F8F8F8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" name="矩形 3">
              <a:extLst>
                <a:ext uri="{FF2B5EF4-FFF2-40B4-BE49-F238E27FC236}">
                  <a16:creationId xmlns:a16="http://schemas.microsoft.com/office/drawing/2014/main" id="{2AEB1F5C-8A15-FE23-8FC9-75EA3F64E1C8}"/>
                </a:ext>
              </a:extLst>
            </p:cNvPr>
            <p:cNvSpPr/>
            <p:nvPr/>
          </p:nvSpPr>
          <p:spPr>
            <a:xfrm rot="5400000" flipH="1" flipV="1">
              <a:off x="4129088" y="-1538287"/>
              <a:ext cx="509587" cy="6475412"/>
            </a:xfrm>
            <a:custGeom>
              <a:avLst/>
              <a:gdLst/>
              <a:ahLst/>
              <a:cxnLst>
                <a:cxn ang="0">
                  <a:pos x="509588" y="5971722"/>
                </a:cxn>
                <a:cxn ang="0">
                  <a:pos x="509588" y="650444"/>
                </a:cxn>
                <a:cxn ang="0">
                  <a:pos x="509588" y="650444"/>
                </a:cxn>
                <a:cxn ang="0">
                  <a:pos x="509588" y="0"/>
                </a:cxn>
                <a:cxn ang="0">
                  <a:pos x="235780" y="208035"/>
                </a:cxn>
                <a:cxn ang="0">
                  <a:pos x="0" y="0"/>
                </a:cxn>
                <a:cxn ang="0">
                  <a:pos x="0" y="650444"/>
                </a:cxn>
                <a:cxn ang="0">
                  <a:pos x="0" y="650444"/>
                </a:cxn>
                <a:cxn ang="0">
                  <a:pos x="0" y="5971722"/>
                </a:cxn>
                <a:cxn ang="0">
                  <a:pos x="0" y="5971722"/>
                </a:cxn>
                <a:cxn ang="0">
                  <a:pos x="0" y="6166855"/>
                </a:cxn>
                <a:cxn ang="0">
                  <a:pos x="245287" y="6475413"/>
                </a:cxn>
                <a:cxn ang="0">
                  <a:pos x="509588" y="6199646"/>
                </a:cxn>
                <a:cxn ang="0">
                  <a:pos x="509588" y="5989461"/>
                </a:cxn>
                <a:cxn ang="0">
                  <a:pos x="509588" y="5971722"/>
                </a:cxn>
                <a:cxn ang="0">
                  <a:pos x="509588" y="5971722"/>
                </a:cxn>
              </a:cxnLst>
              <a:rect l="0" t="0" r="0" b="0"/>
              <a:pathLst>
                <a:path w="804" h="12046">
                  <a:moveTo>
                    <a:pt x="804" y="11109"/>
                  </a:moveTo>
                  <a:lnTo>
                    <a:pt x="804" y="1210"/>
                  </a:lnTo>
                  <a:cubicBezTo>
                    <a:pt x="804" y="804"/>
                    <a:pt x="802" y="354"/>
                    <a:pt x="804" y="0"/>
                  </a:cubicBezTo>
                  <a:lnTo>
                    <a:pt x="372" y="387"/>
                  </a:lnTo>
                  <a:lnTo>
                    <a:pt x="0" y="0"/>
                  </a:lnTo>
                  <a:lnTo>
                    <a:pt x="0" y="1210"/>
                  </a:lnTo>
                  <a:lnTo>
                    <a:pt x="0" y="11109"/>
                  </a:lnTo>
                  <a:lnTo>
                    <a:pt x="0" y="11472"/>
                  </a:lnTo>
                  <a:lnTo>
                    <a:pt x="387" y="12046"/>
                  </a:lnTo>
                  <a:lnTo>
                    <a:pt x="804" y="11533"/>
                  </a:lnTo>
                  <a:cubicBezTo>
                    <a:pt x="804" y="11412"/>
                    <a:pt x="804" y="11280"/>
                    <a:pt x="804" y="11142"/>
                  </a:cubicBezTo>
                  <a:lnTo>
                    <a:pt x="804" y="11109"/>
                  </a:lnTo>
                  <a:close/>
                </a:path>
              </a:pathLst>
            </a:custGeom>
            <a:solidFill>
              <a:srgbClr val="92CF5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8" name="组合 1">
              <a:extLst>
                <a:ext uri="{FF2B5EF4-FFF2-40B4-BE49-F238E27FC236}">
                  <a16:creationId xmlns:a16="http://schemas.microsoft.com/office/drawing/2014/main" id="{8729DB2C-1F8F-FFEA-1DD7-7036A1AA3B2F}"/>
                </a:ext>
              </a:extLst>
            </p:cNvPr>
            <p:cNvGrpSpPr/>
            <p:nvPr/>
          </p:nvGrpSpPr>
          <p:grpSpPr>
            <a:xfrm>
              <a:off x="947738" y="1408113"/>
              <a:ext cx="584200" cy="584200"/>
              <a:chOff x="4549" y="8403"/>
              <a:chExt cx="920" cy="920"/>
            </a:xfrm>
          </p:grpSpPr>
          <p:sp>
            <p:nvSpPr>
              <p:cNvPr id="30" name="椭圆 27">
                <a:extLst>
                  <a:ext uri="{FF2B5EF4-FFF2-40B4-BE49-F238E27FC236}">
                    <a16:creationId xmlns:a16="http://schemas.microsoft.com/office/drawing/2014/main" id="{3B78D642-E011-14B0-208A-13C903411999}"/>
                  </a:ext>
                </a:extLst>
              </p:cNvPr>
              <p:cNvSpPr/>
              <p:nvPr/>
            </p:nvSpPr>
            <p:spPr>
              <a:xfrm>
                <a:off x="4548" y="8402"/>
                <a:ext cx="920" cy="920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 anchor="ctr" anchorCtr="0"/>
              <a:lstStyle/>
              <a:p>
                <a:pPr algn="ctr"/>
                <a:endParaRPr lang="zh-CN" altLang="en-US" sz="20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1" name="Freeform 14">
                <a:extLst>
                  <a:ext uri="{FF2B5EF4-FFF2-40B4-BE49-F238E27FC236}">
                    <a16:creationId xmlns:a16="http://schemas.microsoft.com/office/drawing/2014/main" id="{8EACE72E-6B09-DF45-8E75-E9DB5BF37CA1}"/>
                  </a:ext>
                </a:extLst>
              </p:cNvPr>
              <p:cNvSpPr>
                <a:spLocks noEditPoints="1"/>
              </p:cNvSpPr>
              <p:nvPr/>
            </p:nvSpPr>
            <p:spPr>
              <a:xfrm>
                <a:off x="4793" y="8632"/>
                <a:ext cx="430" cy="457"/>
              </a:xfrm>
              <a:custGeom>
                <a:avLst/>
                <a:gdLst/>
                <a:ahLst/>
                <a:cxnLst>
                  <a:cxn ang="0">
                    <a:pos x="0" y="427"/>
                  </a:cxn>
                  <a:cxn ang="0">
                    <a:pos x="0" y="184"/>
                  </a:cxn>
                  <a:cxn ang="0">
                    <a:pos x="44" y="184"/>
                  </a:cxn>
                  <a:cxn ang="0">
                    <a:pos x="44" y="427"/>
                  </a:cxn>
                  <a:cxn ang="0">
                    <a:pos x="0" y="427"/>
                  </a:cxn>
                  <a:cxn ang="0">
                    <a:pos x="401" y="178"/>
                  </a:cxn>
                  <a:cxn ang="0">
                    <a:pos x="295" y="176"/>
                  </a:cxn>
                  <a:cxn ang="0">
                    <a:pos x="321" y="109"/>
                  </a:cxn>
                  <a:cxn ang="0">
                    <a:pos x="292" y="0"/>
                  </a:cxn>
                  <a:cxn ang="0">
                    <a:pos x="262" y="29"/>
                  </a:cxn>
                  <a:cxn ang="0">
                    <a:pos x="147" y="164"/>
                  </a:cxn>
                  <a:cxn ang="0">
                    <a:pos x="66" y="209"/>
                  </a:cxn>
                  <a:cxn ang="0">
                    <a:pos x="66" y="411"/>
                  </a:cxn>
                  <a:cxn ang="0">
                    <a:pos x="182" y="457"/>
                  </a:cxn>
                  <a:cxn ang="0">
                    <a:pos x="310" y="455"/>
                  </a:cxn>
                  <a:cxn ang="0">
                    <a:pos x="342" y="425"/>
                  </a:cxn>
                  <a:cxn ang="0">
                    <a:pos x="327" y="396"/>
                  </a:cxn>
                  <a:cxn ang="0">
                    <a:pos x="327" y="396"/>
                  </a:cxn>
                  <a:cxn ang="0">
                    <a:pos x="326" y="396"/>
                  </a:cxn>
                  <a:cxn ang="0">
                    <a:pos x="321" y="390"/>
                  </a:cxn>
                  <a:cxn ang="0">
                    <a:pos x="327" y="384"/>
                  </a:cxn>
                  <a:cxn ang="0">
                    <a:pos x="339" y="384"/>
                  </a:cxn>
                  <a:cxn ang="0">
                    <a:pos x="372" y="354"/>
                  </a:cxn>
                  <a:cxn ang="0">
                    <a:pos x="356" y="325"/>
                  </a:cxn>
                  <a:cxn ang="0">
                    <a:pos x="356" y="325"/>
                  </a:cxn>
                  <a:cxn ang="0">
                    <a:pos x="355" y="324"/>
                  </a:cxn>
                  <a:cxn ang="0">
                    <a:pos x="350" y="318"/>
                  </a:cxn>
                  <a:cxn ang="0">
                    <a:pos x="356" y="313"/>
                  </a:cxn>
                  <a:cxn ang="0">
                    <a:pos x="368" y="311"/>
                  </a:cxn>
                  <a:cxn ang="0">
                    <a:pos x="401" y="282"/>
                  </a:cxn>
                  <a:cxn ang="0">
                    <a:pos x="385" y="254"/>
                  </a:cxn>
                  <a:cxn ang="0">
                    <a:pos x="385" y="254"/>
                  </a:cxn>
                  <a:cxn ang="0">
                    <a:pos x="384" y="253"/>
                  </a:cxn>
                  <a:cxn ang="0">
                    <a:pos x="379" y="247"/>
                  </a:cxn>
                  <a:cxn ang="0">
                    <a:pos x="385" y="240"/>
                  </a:cxn>
                  <a:cxn ang="0">
                    <a:pos x="397" y="240"/>
                  </a:cxn>
                  <a:cxn ang="0">
                    <a:pos x="430" y="211"/>
                  </a:cxn>
                  <a:cxn ang="0">
                    <a:pos x="401" y="178"/>
                  </a:cxn>
                </a:cxnLst>
                <a:rect l="0" t="0" r="0" b="0"/>
                <a:pathLst>
                  <a:path w="383" h="405">
                    <a:moveTo>
                      <a:pt x="0" y="378"/>
                    </a:moveTo>
                    <a:cubicBezTo>
                      <a:pt x="0" y="163"/>
                      <a:pt x="0" y="163"/>
                      <a:pt x="0" y="163"/>
                    </a:cubicBezTo>
                    <a:cubicBezTo>
                      <a:pt x="39" y="163"/>
                      <a:pt x="39" y="163"/>
                      <a:pt x="39" y="163"/>
                    </a:cubicBezTo>
                    <a:cubicBezTo>
                      <a:pt x="39" y="378"/>
                      <a:pt x="39" y="378"/>
                      <a:pt x="39" y="378"/>
                    </a:cubicBezTo>
                    <a:cubicBezTo>
                      <a:pt x="0" y="378"/>
                      <a:pt x="0" y="378"/>
                      <a:pt x="0" y="378"/>
                    </a:cubicBezTo>
                    <a:close/>
                    <a:moveTo>
                      <a:pt x="357" y="158"/>
                    </a:moveTo>
                    <a:cubicBezTo>
                      <a:pt x="357" y="158"/>
                      <a:pt x="309" y="157"/>
                      <a:pt x="263" y="156"/>
                    </a:cubicBezTo>
                    <a:cubicBezTo>
                      <a:pt x="271" y="137"/>
                      <a:pt x="281" y="113"/>
                      <a:pt x="286" y="97"/>
                    </a:cubicBezTo>
                    <a:cubicBezTo>
                      <a:pt x="295" y="65"/>
                      <a:pt x="299" y="1"/>
                      <a:pt x="260" y="0"/>
                    </a:cubicBezTo>
                    <a:cubicBezTo>
                      <a:pt x="245" y="0"/>
                      <a:pt x="233" y="11"/>
                      <a:pt x="233" y="26"/>
                    </a:cubicBezTo>
                    <a:cubicBezTo>
                      <a:pt x="233" y="83"/>
                      <a:pt x="197" y="131"/>
                      <a:pt x="131" y="145"/>
                    </a:cubicBezTo>
                    <a:cubicBezTo>
                      <a:pt x="100" y="152"/>
                      <a:pt x="69" y="169"/>
                      <a:pt x="59" y="185"/>
                    </a:cubicBezTo>
                    <a:cubicBezTo>
                      <a:pt x="59" y="223"/>
                      <a:pt x="59" y="364"/>
                      <a:pt x="59" y="364"/>
                    </a:cubicBezTo>
                    <a:cubicBezTo>
                      <a:pt x="59" y="364"/>
                      <a:pt x="127" y="405"/>
                      <a:pt x="162" y="405"/>
                    </a:cubicBezTo>
                    <a:cubicBezTo>
                      <a:pt x="163" y="405"/>
                      <a:pt x="276" y="403"/>
                      <a:pt x="276" y="403"/>
                    </a:cubicBezTo>
                    <a:cubicBezTo>
                      <a:pt x="291" y="404"/>
                      <a:pt x="304" y="392"/>
                      <a:pt x="305" y="377"/>
                    </a:cubicBezTo>
                    <a:cubicBezTo>
                      <a:pt x="305" y="366"/>
                      <a:pt x="300" y="356"/>
                      <a:pt x="291" y="351"/>
                    </a:cubicBezTo>
                    <a:cubicBezTo>
                      <a:pt x="291" y="351"/>
                      <a:pt x="291" y="351"/>
                      <a:pt x="291" y="351"/>
                    </a:cubicBezTo>
                    <a:cubicBezTo>
                      <a:pt x="290" y="351"/>
                      <a:pt x="290" y="351"/>
                      <a:pt x="290" y="351"/>
                    </a:cubicBezTo>
                    <a:cubicBezTo>
                      <a:pt x="287" y="350"/>
                      <a:pt x="286" y="348"/>
                      <a:pt x="286" y="346"/>
                    </a:cubicBezTo>
                    <a:cubicBezTo>
                      <a:pt x="286" y="342"/>
                      <a:pt x="288" y="340"/>
                      <a:pt x="291" y="340"/>
                    </a:cubicBezTo>
                    <a:cubicBezTo>
                      <a:pt x="302" y="340"/>
                      <a:pt x="302" y="340"/>
                      <a:pt x="302" y="340"/>
                    </a:cubicBezTo>
                    <a:cubicBezTo>
                      <a:pt x="317" y="340"/>
                      <a:pt x="330" y="329"/>
                      <a:pt x="331" y="314"/>
                    </a:cubicBezTo>
                    <a:cubicBezTo>
                      <a:pt x="331" y="303"/>
                      <a:pt x="326" y="293"/>
                      <a:pt x="317" y="288"/>
                    </a:cubicBezTo>
                    <a:cubicBezTo>
                      <a:pt x="317" y="288"/>
                      <a:pt x="317" y="288"/>
                      <a:pt x="317" y="288"/>
                    </a:cubicBezTo>
                    <a:cubicBezTo>
                      <a:pt x="316" y="288"/>
                      <a:pt x="316" y="288"/>
                      <a:pt x="316" y="287"/>
                    </a:cubicBezTo>
                    <a:cubicBezTo>
                      <a:pt x="313" y="287"/>
                      <a:pt x="312" y="285"/>
                      <a:pt x="312" y="282"/>
                    </a:cubicBezTo>
                    <a:cubicBezTo>
                      <a:pt x="312" y="279"/>
                      <a:pt x="314" y="277"/>
                      <a:pt x="317" y="277"/>
                    </a:cubicBezTo>
                    <a:cubicBezTo>
                      <a:pt x="328" y="276"/>
                      <a:pt x="328" y="276"/>
                      <a:pt x="328" y="276"/>
                    </a:cubicBezTo>
                    <a:cubicBezTo>
                      <a:pt x="343" y="277"/>
                      <a:pt x="356" y="265"/>
                      <a:pt x="357" y="250"/>
                    </a:cubicBezTo>
                    <a:cubicBezTo>
                      <a:pt x="357" y="239"/>
                      <a:pt x="352" y="229"/>
                      <a:pt x="343" y="225"/>
                    </a:cubicBezTo>
                    <a:cubicBezTo>
                      <a:pt x="343" y="225"/>
                      <a:pt x="343" y="225"/>
                      <a:pt x="343" y="225"/>
                    </a:cubicBezTo>
                    <a:cubicBezTo>
                      <a:pt x="342" y="224"/>
                      <a:pt x="342" y="224"/>
                      <a:pt x="342" y="224"/>
                    </a:cubicBezTo>
                    <a:cubicBezTo>
                      <a:pt x="339" y="223"/>
                      <a:pt x="338" y="221"/>
                      <a:pt x="338" y="219"/>
                    </a:cubicBezTo>
                    <a:cubicBezTo>
                      <a:pt x="338" y="216"/>
                      <a:pt x="340" y="213"/>
                      <a:pt x="343" y="213"/>
                    </a:cubicBezTo>
                    <a:cubicBezTo>
                      <a:pt x="354" y="213"/>
                      <a:pt x="354" y="213"/>
                      <a:pt x="354" y="213"/>
                    </a:cubicBezTo>
                    <a:cubicBezTo>
                      <a:pt x="369" y="214"/>
                      <a:pt x="382" y="202"/>
                      <a:pt x="383" y="187"/>
                    </a:cubicBezTo>
                    <a:cubicBezTo>
                      <a:pt x="383" y="172"/>
                      <a:pt x="374" y="159"/>
                      <a:pt x="357" y="158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F151EA9-DE11-2ADA-F82B-EEFC2CE7C77B}"/>
                </a:ext>
              </a:extLst>
            </p:cNvPr>
            <p:cNvSpPr txBox="1"/>
            <p:nvPr/>
          </p:nvSpPr>
          <p:spPr>
            <a:xfrm>
              <a:off x="1686878" y="1546423"/>
              <a:ext cx="555197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</a:rPr>
                <a:t>此处添加详细文本描述，文字内容建议与标题相关尽量简洁生动……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8891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6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" name="文本框 932">
            <a:extLst>
              <a:ext uri="{FF2B5EF4-FFF2-40B4-BE49-F238E27FC236}">
                <a16:creationId xmlns:a16="http://schemas.microsoft.com/office/drawing/2014/main" id="{2F2A2204-20FD-6F09-1FE7-DB1C6B3B88F7}"/>
              </a:ext>
            </a:extLst>
          </p:cNvPr>
          <p:cNvSpPr txBox="1"/>
          <p:nvPr/>
        </p:nvSpPr>
        <p:spPr>
          <a:xfrm>
            <a:off x="5065152" y="95913"/>
            <a:ext cx="21737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4101" name="Freeform 5"/>
          <p:cNvSpPr/>
          <p:nvPr/>
        </p:nvSpPr>
        <p:spPr bwMode="auto">
          <a:xfrm>
            <a:off x="4200979" y="1470255"/>
            <a:ext cx="2252830" cy="1903363"/>
          </a:xfrm>
          <a:custGeom>
            <a:avLst/>
            <a:gdLst/>
            <a:ahLst/>
            <a:cxnLst>
              <a:cxn ang="0">
                <a:pos x="372" y="375"/>
              </a:cxn>
              <a:cxn ang="0">
                <a:pos x="239" y="375"/>
              </a:cxn>
              <a:cxn ang="0">
                <a:pos x="248" y="368"/>
              </a:cxn>
              <a:cxn ang="0">
                <a:pos x="260" y="340"/>
              </a:cxn>
              <a:cxn ang="0">
                <a:pos x="248" y="311"/>
              </a:cxn>
              <a:cxn ang="0">
                <a:pos x="220" y="299"/>
              </a:cxn>
              <a:cxn ang="0">
                <a:pos x="191" y="311"/>
              </a:cxn>
              <a:cxn ang="0">
                <a:pos x="179" y="340"/>
              </a:cxn>
              <a:cxn ang="0">
                <a:pos x="191" y="368"/>
              </a:cxn>
              <a:cxn ang="0">
                <a:pos x="200" y="375"/>
              </a:cxn>
              <a:cxn ang="0">
                <a:pos x="61" y="375"/>
              </a:cxn>
              <a:cxn ang="0">
                <a:pos x="61" y="375"/>
              </a:cxn>
              <a:cxn ang="0">
                <a:pos x="61" y="373"/>
              </a:cxn>
              <a:cxn ang="0">
                <a:pos x="61" y="367"/>
              </a:cxn>
              <a:cxn ang="0">
                <a:pos x="62" y="342"/>
              </a:cxn>
              <a:cxn ang="0">
                <a:pos x="0" y="307"/>
              </a:cxn>
              <a:cxn ang="0">
                <a:pos x="16" y="243"/>
              </a:cxn>
              <a:cxn ang="0">
                <a:pos x="86" y="247"/>
              </a:cxn>
              <a:cxn ang="0">
                <a:pos x="119" y="191"/>
              </a:cxn>
              <a:cxn ang="0">
                <a:pos x="85" y="127"/>
              </a:cxn>
              <a:cxn ang="0">
                <a:pos x="92" y="119"/>
              </a:cxn>
              <a:cxn ang="0">
                <a:pos x="106" y="105"/>
              </a:cxn>
              <a:cxn ang="0">
                <a:pos x="128" y="84"/>
              </a:cxn>
              <a:cxn ang="0">
                <a:pos x="188" y="120"/>
              </a:cxn>
              <a:cxn ang="0">
                <a:pos x="190" y="119"/>
              </a:cxn>
              <a:cxn ang="0">
                <a:pos x="243" y="88"/>
              </a:cxn>
              <a:cxn ang="0">
                <a:pos x="243" y="16"/>
              </a:cxn>
              <a:cxn ang="0">
                <a:pos x="303" y="0"/>
              </a:cxn>
              <a:cxn ang="0">
                <a:pos x="339" y="62"/>
              </a:cxn>
              <a:cxn ang="0">
                <a:pos x="372" y="60"/>
              </a:cxn>
              <a:cxn ang="0">
                <a:pos x="372" y="195"/>
              </a:cxn>
              <a:cxn ang="0">
                <a:pos x="372" y="199"/>
              </a:cxn>
              <a:cxn ang="0">
                <a:pos x="375" y="195"/>
              </a:cxn>
              <a:cxn ang="0">
                <a:pos x="404" y="183"/>
              </a:cxn>
              <a:cxn ang="0">
                <a:pos x="433" y="195"/>
              </a:cxn>
              <a:cxn ang="0">
                <a:pos x="445" y="223"/>
              </a:cxn>
              <a:cxn ang="0">
                <a:pos x="433" y="252"/>
              </a:cxn>
              <a:cxn ang="0">
                <a:pos x="404" y="264"/>
              </a:cxn>
              <a:cxn ang="0">
                <a:pos x="375" y="252"/>
              </a:cxn>
              <a:cxn ang="0">
                <a:pos x="372" y="248"/>
              </a:cxn>
              <a:cxn ang="0">
                <a:pos x="372" y="252"/>
              </a:cxn>
              <a:cxn ang="0">
                <a:pos x="372" y="375"/>
              </a:cxn>
            </a:cxnLst>
            <a:rect l="0" t="0" r="r" b="b"/>
            <a:pathLst>
              <a:path w="445" h="375">
                <a:moveTo>
                  <a:pt x="372" y="375"/>
                </a:moveTo>
                <a:cubicBezTo>
                  <a:pt x="239" y="375"/>
                  <a:pt x="239" y="375"/>
                  <a:pt x="239" y="375"/>
                </a:cubicBezTo>
                <a:cubicBezTo>
                  <a:pt x="243" y="373"/>
                  <a:pt x="246" y="371"/>
                  <a:pt x="248" y="368"/>
                </a:cubicBezTo>
                <a:cubicBezTo>
                  <a:pt x="256" y="360"/>
                  <a:pt x="260" y="351"/>
                  <a:pt x="260" y="340"/>
                </a:cubicBezTo>
                <a:cubicBezTo>
                  <a:pt x="260" y="328"/>
                  <a:pt x="256" y="319"/>
                  <a:pt x="248" y="311"/>
                </a:cubicBezTo>
                <a:cubicBezTo>
                  <a:pt x="241" y="303"/>
                  <a:pt x="231" y="299"/>
                  <a:pt x="220" y="299"/>
                </a:cubicBezTo>
                <a:cubicBezTo>
                  <a:pt x="209" y="299"/>
                  <a:pt x="199" y="303"/>
                  <a:pt x="191" y="311"/>
                </a:cubicBezTo>
                <a:cubicBezTo>
                  <a:pt x="183" y="319"/>
                  <a:pt x="179" y="328"/>
                  <a:pt x="179" y="340"/>
                </a:cubicBezTo>
                <a:cubicBezTo>
                  <a:pt x="179" y="351"/>
                  <a:pt x="183" y="360"/>
                  <a:pt x="191" y="368"/>
                </a:cubicBezTo>
                <a:cubicBezTo>
                  <a:pt x="194" y="371"/>
                  <a:pt x="197" y="373"/>
                  <a:pt x="200" y="375"/>
                </a:cubicBezTo>
                <a:cubicBezTo>
                  <a:pt x="61" y="375"/>
                  <a:pt x="61" y="375"/>
                  <a:pt x="61" y="375"/>
                </a:cubicBezTo>
                <a:cubicBezTo>
                  <a:pt x="61" y="375"/>
                  <a:pt x="61" y="375"/>
                  <a:pt x="61" y="375"/>
                </a:cubicBezTo>
                <a:cubicBezTo>
                  <a:pt x="61" y="374"/>
                  <a:pt x="61" y="374"/>
                  <a:pt x="61" y="373"/>
                </a:cubicBezTo>
                <a:cubicBezTo>
                  <a:pt x="61" y="371"/>
                  <a:pt x="61" y="369"/>
                  <a:pt x="61" y="367"/>
                </a:cubicBezTo>
                <a:cubicBezTo>
                  <a:pt x="61" y="359"/>
                  <a:pt x="61" y="350"/>
                  <a:pt x="62" y="342"/>
                </a:cubicBezTo>
                <a:cubicBezTo>
                  <a:pt x="0" y="307"/>
                  <a:pt x="0" y="307"/>
                  <a:pt x="0" y="307"/>
                </a:cubicBezTo>
                <a:cubicBezTo>
                  <a:pt x="4" y="285"/>
                  <a:pt x="9" y="263"/>
                  <a:pt x="16" y="243"/>
                </a:cubicBezTo>
                <a:cubicBezTo>
                  <a:pt x="86" y="247"/>
                  <a:pt x="86" y="247"/>
                  <a:pt x="86" y="247"/>
                </a:cubicBezTo>
                <a:cubicBezTo>
                  <a:pt x="95" y="227"/>
                  <a:pt x="106" y="209"/>
                  <a:pt x="119" y="191"/>
                </a:cubicBezTo>
                <a:cubicBezTo>
                  <a:pt x="85" y="127"/>
                  <a:pt x="85" y="127"/>
                  <a:pt x="85" y="127"/>
                </a:cubicBezTo>
                <a:cubicBezTo>
                  <a:pt x="87" y="124"/>
                  <a:pt x="90" y="122"/>
                  <a:pt x="92" y="119"/>
                </a:cubicBezTo>
                <a:cubicBezTo>
                  <a:pt x="97" y="114"/>
                  <a:pt x="101" y="110"/>
                  <a:pt x="106" y="105"/>
                </a:cubicBezTo>
                <a:cubicBezTo>
                  <a:pt x="113" y="98"/>
                  <a:pt x="120" y="91"/>
                  <a:pt x="128" y="84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9" y="120"/>
                  <a:pt x="190" y="119"/>
                  <a:pt x="190" y="119"/>
                </a:cubicBezTo>
                <a:cubicBezTo>
                  <a:pt x="207" y="106"/>
                  <a:pt x="225" y="96"/>
                  <a:pt x="243" y="88"/>
                </a:cubicBezTo>
                <a:cubicBezTo>
                  <a:pt x="243" y="16"/>
                  <a:pt x="243" y="16"/>
                  <a:pt x="243" y="16"/>
                </a:cubicBezTo>
                <a:cubicBezTo>
                  <a:pt x="262" y="9"/>
                  <a:pt x="282" y="4"/>
                  <a:pt x="303" y="0"/>
                </a:cubicBezTo>
                <a:cubicBezTo>
                  <a:pt x="339" y="62"/>
                  <a:pt x="339" y="62"/>
                  <a:pt x="339" y="62"/>
                </a:cubicBezTo>
                <a:cubicBezTo>
                  <a:pt x="350" y="61"/>
                  <a:pt x="361" y="60"/>
                  <a:pt x="372" y="60"/>
                </a:cubicBezTo>
                <a:cubicBezTo>
                  <a:pt x="372" y="195"/>
                  <a:pt x="372" y="195"/>
                  <a:pt x="372" y="195"/>
                </a:cubicBezTo>
                <a:cubicBezTo>
                  <a:pt x="372" y="199"/>
                  <a:pt x="372" y="199"/>
                  <a:pt x="372" y="199"/>
                </a:cubicBezTo>
                <a:cubicBezTo>
                  <a:pt x="373" y="197"/>
                  <a:pt x="374" y="196"/>
                  <a:pt x="375" y="195"/>
                </a:cubicBezTo>
                <a:cubicBezTo>
                  <a:pt x="383" y="187"/>
                  <a:pt x="393" y="183"/>
                  <a:pt x="404" y="183"/>
                </a:cubicBezTo>
                <a:cubicBezTo>
                  <a:pt x="415" y="183"/>
                  <a:pt x="425" y="187"/>
                  <a:pt x="433" y="195"/>
                </a:cubicBezTo>
                <a:cubicBezTo>
                  <a:pt x="441" y="203"/>
                  <a:pt x="445" y="212"/>
                  <a:pt x="445" y="223"/>
                </a:cubicBezTo>
                <a:cubicBezTo>
                  <a:pt x="445" y="235"/>
                  <a:pt x="441" y="244"/>
                  <a:pt x="433" y="252"/>
                </a:cubicBezTo>
                <a:cubicBezTo>
                  <a:pt x="425" y="260"/>
                  <a:pt x="415" y="264"/>
                  <a:pt x="404" y="264"/>
                </a:cubicBezTo>
                <a:cubicBezTo>
                  <a:pt x="393" y="264"/>
                  <a:pt x="383" y="260"/>
                  <a:pt x="375" y="252"/>
                </a:cubicBezTo>
                <a:cubicBezTo>
                  <a:pt x="374" y="251"/>
                  <a:pt x="373" y="250"/>
                  <a:pt x="372" y="248"/>
                </a:cubicBezTo>
                <a:cubicBezTo>
                  <a:pt x="372" y="252"/>
                  <a:pt x="372" y="252"/>
                  <a:pt x="372" y="252"/>
                </a:cubicBezTo>
                <a:lnTo>
                  <a:pt x="372" y="375"/>
                </a:lnTo>
                <a:close/>
              </a:path>
            </a:pathLst>
          </a:custGeom>
          <a:solidFill>
            <a:srgbClr val="638D3C"/>
          </a:solidFill>
          <a:ln w="19050">
            <a:solidFill>
              <a:schemeClr val="bg1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375410"/>
            <a:endParaRPr lang="en-US" sz="2665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4102" name="Freeform 6"/>
          <p:cNvSpPr/>
          <p:nvPr/>
        </p:nvSpPr>
        <p:spPr bwMode="auto">
          <a:xfrm>
            <a:off x="6084728" y="1466061"/>
            <a:ext cx="1893336" cy="2262827"/>
          </a:xfrm>
          <a:custGeom>
            <a:avLst/>
            <a:gdLst/>
            <a:ahLst/>
            <a:cxnLst>
              <a:cxn ang="0">
                <a:pos x="0" y="196"/>
              </a:cxn>
              <a:cxn ang="0">
                <a:pos x="0" y="61"/>
              </a:cxn>
              <a:cxn ang="0">
                <a:pos x="1" y="61"/>
              </a:cxn>
              <a:cxn ang="0">
                <a:pos x="32" y="62"/>
              </a:cxn>
              <a:cxn ang="0">
                <a:pos x="67" y="0"/>
              </a:cxn>
              <a:cxn ang="0">
                <a:pos x="126" y="15"/>
              </a:cxn>
              <a:cxn ang="0">
                <a:pos x="126" y="86"/>
              </a:cxn>
              <a:cxn ang="0">
                <a:pos x="185" y="120"/>
              </a:cxn>
              <a:cxn ang="0">
                <a:pos x="186" y="120"/>
              </a:cxn>
              <a:cxn ang="0">
                <a:pos x="246" y="84"/>
              </a:cxn>
              <a:cxn ang="0">
                <a:pos x="269" y="106"/>
              </a:cxn>
              <a:cxn ang="0">
                <a:pos x="283" y="120"/>
              </a:cxn>
              <a:cxn ang="0">
                <a:pos x="288" y="126"/>
              </a:cxn>
              <a:cxn ang="0">
                <a:pos x="252" y="186"/>
              </a:cxn>
              <a:cxn ang="0">
                <a:pos x="287" y="244"/>
              </a:cxn>
              <a:cxn ang="0">
                <a:pos x="359" y="244"/>
              </a:cxn>
              <a:cxn ang="0">
                <a:pos x="374" y="301"/>
              </a:cxn>
              <a:cxn ang="0">
                <a:pos x="313" y="341"/>
              </a:cxn>
              <a:cxn ang="0">
                <a:pos x="314" y="374"/>
              </a:cxn>
              <a:cxn ang="0">
                <a:pos x="314" y="376"/>
              </a:cxn>
              <a:cxn ang="0">
                <a:pos x="175" y="376"/>
              </a:cxn>
              <a:cxn ang="0">
                <a:pos x="174" y="376"/>
              </a:cxn>
              <a:cxn ang="0">
                <a:pos x="175" y="377"/>
              </a:cxn>
              <a:cxn ang="0">
                <a:pos x="187" y="406"/>
              </a:cxn>
              <a:cxn ang="0">
                <a:pos x="175" y="434"/>
              </a:cxn>
              <a:cxn ang="0">
                <a:pos x="146" y="446"/>
              </a:cxn>
              <a:cxn ang="0">
                <a:pos x="117" y="434"/>
              </a:cxn>
              <a:cxn ang="0">
                <a:pos x="106" y="406"/>
              </a:cxn>
              <a:cxn ang="0">
                <a:pos x="117" y="377"/>
              </a:cxn>
              <a:cxn ang="0">
                <a:pos x="118" y="376"/>
              </a:cxn>
              <a:cxn ang="0">
                <a:pos x="117" y="376"/>
              </a:cxn>
              <a:cxn ang="0">
                <a:pos x="0" y="376"/>
              </a:cxn>
              <a:cxn ang="0">
                <a:pos x="0" y="253"/>
              </a:cxn>
              <a:cxn ang="0">
                <a:pos x="3" y="253"/>
              </a:cxn>
              <a:cxn ang="0">
                <a:pos x="32" y="265"/>
              </a:cxn>
              <a:cxn ang="0">
                <a:pos x="61" y="253"/>
              </a:cxn>
              <a:cxn ang="0">
                <a:pos x="73" y="224"/>
              </a:cxn>
              <a:cxn ang="0">
                <a:pos x="61" y="196"/>
              </a:cxn>
              <a:cxn ang="0">
                <a:pos x="32" y="184"/>
              </a:cxn>
              <a:cxn ang="0">
                <a:pos x="3" y="196"/>
              </a:cxn>
              <a:cxn ang="0">
                <a:pos x="0" y="196"/>
              </a:cxn>
            </a:cxnLst>
            <a:rect l="0" t="0" r="r" b="b"/>
            <a:pathLst>
              <a:path w="374" h="446">
                <a:moveTo>
                  <a:pt x="0" y="196"/>
                </a:moveTo>
                <a:cubicBezTo>
                  <a:pt x="0" y="61"/>
                  <a:pt x="0" y="61"/>
                  <a:pt x="0" y="61"/>
                </a:cubicBezTo>
                <a:cubicBezTo>
                  <a:pt x="0" y="61"/>
                  <a:pt x="1" y="61"/>
                  <a:pt x="1" y="61"/>
                </a:cubicBezTo>
                <a:cubicBezTo>
                  <a:pt x="12" y="61"/>
                  <a:pt x="22" y="61"/>
                  <a:pt x="32" y="62"/>
                </a:cubicBezTo>
                <a:cubicBezTo>
                  <a:pt x="67" y="0"/>
                  <a:pt x="67" y="0"/>
                  <a:pt x="67" y="0"/>
                </a:cubicBezTo>
                <a:cubicBezTo>
                  <a:pt x="87" y="4"/>
                  <a:pt x="107" y="8"/>
                  <a:pt x="126" y="15"/>
                </a:cubicBezTo>
                <a:cubicBezTo>
                  <a:pt x="126" y="86"/>
                  <a:pt x="126" y="86"/>
                  <a:pt x="126" y="86"/>
                </a:cubicBezTo>
                <a:cubicBezTo>
                  <a:pt x="146" y="95"/>
                  <a:pt x="166" y="106"/>
                  <a:pt x="185" y="120"/>
                </a:cubicBezTo>
                <a:cubicBezTo>
                  <a:pt x="185" y="120"/>
                  <a:pt x="185" y="120"/>
                  <a:pt x="186" y="120"/>
                </a:cubicBezTo>
                <a:cubicBezTo>
                  <a:pt x="246" y="84"/>
                  <a:pt x="246" y="84"/>
                  <a:pt x="246" y="84"/>
                </a:cubicBezTo>
                <a:cubicBezTo>
                  <a:pt x="254" y="91"/>
                  <a:pt x="262" y="98"/>
                  <a:pt x="269" y="106"/>
                </a:cubicBezTo>
                <a:cubicBezTo>
                  <a:pt x="274" y="111"/>
                  <a:pt x="278" y="115"/>
                  <a:pt x="283" y="120"/>
                </a:cubicBezTo>
                <a:cubicBezTo>
                  <a:pt x="284" y="122"/>
                  <a:pt x="286" y="124"/>
                  <a:pt x="288" y="126"/>
                </a:cubicBezTo>
                <a:cubicBezTo>
                  <a:pt x="252" y="186"/>
                  <a:pt x="252" y="186"/>
                  <a:pt x="252" y="186"/>
                </a:cubicBezTo>
                <a:cubicBezTo>
                  <a:pt x="266" y="204"/>
                  <a:pt x="278" y="224"/>
                  <a:pt x="287" y="244"/>
                </a:cubicBezTo>
                <a:cubicBezTo>
                  <a:pt x="359" y="244"/>
                  <a:pt x="359" y="244"/>
                  <a:pt x="359" y="244"/>
                </a:cubicBezTo>
                <a:cubicBezTo>
                  <a:pt x="365" y="263"/>
                  <a:pt x="370" y="282"/>
                  <a:pt x="374" y="301"/>
                </a:cubicBezTo>
                <a:cubicBezTo>
                  <a:pt x="313" y="341"/>
                  <a:pt x="313" y="341"/>
                  <a:pt x="313" y="341"/>
                </a:cubicBezTo>
                <a:cubicBezTo>
                  <a:pt x="314" y="352"/>
                  <a:pt x="314" y="363"/>
                  <a:pt x="314" y="374"/>
                </a:cubicBezTo>
                <a:cubicBezTo>
                  <a:pt x="314" y="375"/>
                  <a:pt x="314" y="375"/>
                  <a:pt x="314" y="376"/>
                </a:cubicBezTo>
                <a:cubicBezTo>
                  <a:pt x="175" y="376"/>
                  <a:pt x="175" y="376"/>
                  <a:pt x="175" y="376"/>
                </a:cubicBezTo>
                <a:cubicBezTo>
                  <a:pt x="174" y="376"/>
                  <a:pt x="174" y="376"/>
                  <a:pt x="174" y="376"/>
                </a:cubicBezTo>
                <a:cubicBezTo>
                  <a:pt x="174" y="376"/>
                  <a:pt x="175" y="377"/>
                  <a:pt x="175" y="377"/>
                </a:cubicBezTo>
                <a:cubicBezTo>
                  <a:pt x="183" y="385"/>
                  <a:pt x="187" y="395"/>
                  <a:pt x="187" y="406"/>
                </a:cubicBezTo>
                <a:cubicBezTo>
                  <a:pt x="187" y="417"/>
                  <a:pt x="183" y="427"/>
                  <a:pt x="175" y="434"/>
                </a:cubicBezTo>
                <a:cubicBezTo>
                  <a:pt x="167" y="442"/>
                  <a:pt x="157" y="446"/>
                  <a:pt x="146" y="446"/>
                </a:cubicBezTo>
                <a:cubicBezTo>
                  <a:pt x="135" y="446"/>
                  <a:pt x="125" y="442"/>
                  <a:pt x="117" y="434"/>
                </a:cubicBezTo>
                <a:cubicBezTo>
                  <a:pt x="110" y="427"/>
                  <a:pt x="106" y="417"/>
                  <a:pt x="106" y="406"/>
                </a:cubicBezTo>
                <a:cubicBezTo>
                  <a:pt x="106" y="395"/>
                  <a:pt x="110" y="385"/>
                  <a:pt x="117" y="377"/>
                </a:cubicBezTo>
                <a:cubicBezTo>
                  <a:pt x="118" y="377"/>
                  <a:pt x="118" y="376"/>
                  <a:pt x="118" y="376"/>
                </a:cubicBezTo>
                <a:cubicBezTo>
                  <a:pt x="117" y="376"/>
                  <a:pt x="117" y="376"/>
                  <a:pt x="117" y="376"/>
                </a:cubicBezTo>
                <a:cubicBezTo>
                  <a:pt x="0" y="376"/>
                  <a:pt x="0" y="376"/>
                  <a:pt x="0" y="376"/>
                </a:cubicBezTo>
                <a:cubicBezTo>
                  <a:pt x="0" y="253"/>
                  <a:pt x="0" y="253"/>
                  <a:pt x="0" y="253"/>
                </a:cubicBezTo>
                <a:cubicBezTo>
                  <a:pt x="3" y="253"/>
                  <a:pt x="3" y="253"/>
                  <a:pt x="3" y="253"/>
                </a:cubicBezTo>
                <a:cubicBezTo>
                  <a:pt x="11" y="261"/>
                  <a:pt x="21" y="265"/>
                  <a:pt x="32" y="265"/>
                </a:cubicBezTo>
                <a:cubicBezTo>
                  <a:pt x="43" y="265"/>
                  <a:pt x="53" y="261"/>
                  <a:pt x="61" y="253"/>
                </a:cubicBezTo>
                <a:cubicBezTo>
                  <a:pt x="69" y="245"/>
                  <a:pt x="73" y="236"/>
                  <a:pt x="73" y="224"/>
                </a:cubicBezTo>
                <a:cubicBezTo>
                  <a:pt x="73" y="213"/>
                  <a:pt x="69" y="204"/>
                  <a:pt x="61" y="196"/>
                </a:cubicBezTo>
                <a:cubicBezTo>
                  <a:pt x="53" y="188"/>
                  <a:pt x="43" y="184"/>
                  <a:pt x="32" y="184"/>
                </a:cubicBezTo>
                <a:cubicBezTo>
                  <a:pt x="21" y="184"/>
                  <a:pt x="11" y="188"/>
                  <a:pt x="3" y="196"/>
                </a:cubicBezTo>
                <a:lnTo>
                  <a:pt x="0" y="196"/>
                </a:lnTo>
                <a:close/>
              </a:path>
            </a:pathLst>
          </a:custGeom>
          <a:solidFill>
            <a:srgbClr val="92CF50"/>
          </a:solidFill>
          <a:ln w="19050">
            <a:solidFill>
              <a:schemeClr val="bg1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375410"/>
            <a:endParaRPr lang="en-US" sz="2665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4103" name="Freeform 7"/>
          <p:cNvSpPr/>
          <p:nvPr/>
        </p:nvSpPr>
        <p:spPr bwMode="auto">
          <a:xfrm>
            <a:off x="5704863" y="3373019"/>
            <a:ext cx="2278593" cy="1882993"/>
          </a:xfrm>
          <a:custGeom>
            <a:avLst/>
            <a:gdLst/>
            <a:ahLst/>
            <a:cxnLst>
              <a:cxn ang="0">
                <a:pos x="75" y="311"/>
              </a:cxn>
              <a:cxn ang="0">
                <a:pos x="75" y="166"/>
              </a:cxn>
              <a:cxn ang="0">
                <a:pos x="70" y="172"/>
              </a:cxn>
              <a:cxn ang="0">
                <a:pos x="41" y="184"/>
              </a:cxn>
              <a:cxn ang="0">
                <a:pos x="12" y="172"/>
              </a:cxn>
              <a:cxn ang="0">
                <a:pos x="0" y="144"/>
              </a:cxn>
              <a:cxn ang="0">
                <a:pos x="12" y="115"/>
              </a:cxn>
              <a:cxn ang="0">
                <a:pos x="41" y="103"/>
              </a:cxn>
              <a:cxn ang="0">
                <a:pos x="70" y="115"/>
              </a:cxn>
              <a:cxn ang="0">
                <a:pos x="75" y="121"/>
              </a:cxn>
              <a:cxn ang="0">
                <a:pos x="75" y="0"/>
              </a:cxn>
              <a:cxn ang="0">
                <a:pos x="192" y="0"/>
              </a:cxn>
              <a:cxn ang="0">
                <a:pos x="192" y="1"/>
              </a:cxn>
              <a:cxn ang="0">
                <a:pos x="181" y="30"/>
              </a:cxn>
              <a:cxn ang="0">
                <a:pos x="192" y="58"/>
              </a:cxn>
              <a:cxn ang="0">
                <a:pos x="221" y="70"/>
              </a:cxn>
              <a:cxn ang="0">
                <a:pos x="250" y="58"/>
              </a:cxn>
              <a:cxn ang="0">
                <a:pos x="262" y="30"/>
              </a:cxn>
              <a:cxn ang="0">
                <a:pos x="250" y="1"/>
              </a:cxn>
              <a:cxn ang="0">
                <a:pos x="250" y="0"/>
              </a:cxn>
              <a:cxn ang="0">
                <a:pos x="389" y="0"/>
              </a:cxn>
              <a:cxn ang="0">
                <a:pos x="388" y="32"/>
              </a:cxn>
              <a:cxn ang="0">
                <a:pos x="450" y="66"/>
              </a:cxn>
              <a:cxn ang="0">
                <a:pos x="436" y="121"/>
              </a:cxn>
              <a:cxn ang="0">
                <a:pos x="363" y="125"/>
              </a:cxn>
              <a:cxn ang="0">
                <a:pos x="329" y="183"/>
              </a:cxn>
              <a:cxn ang="0">
                <a:pos x="366" y="243"/>
              </a:cxn>
              <a:cxn ang="0">
                <a:pos x="344" y="266"/>
              </a:cxn>
              <a:cxn ang="0">
                <a:pos x="322" y="287"/>
              </a:cxn>
              <a:cxn ang="0">
                <a:pos x="260" y="251"/>
              </a:cxn>
              <a:cxn ang="0">
                <a:pos x="203" y="285"/>
              </a:cxn>
              <a:cxn ang="0">
                <a:pos x="203" y="356"/>
              </a:cxn>
              <a:cxn ang="0">
                <a:pos x="145" y="371"/>
              </a:cxn>
              <a:cxn ang="0">
                <a:pos x="108" y="309"/>
              </a:cxn>
              <a:cxn ang="0">
                <a:pos x="76" y="311"/>
              </a:cxn>
              <a:cxn ang="0">
                <a:pos x="75" y="311"/>
              </a:cxn>
            </a:cxnLst>
            <a:rect l="0" t="0" r="r" b="b"/>
            <a:pathLst>
              <a:path w="450" h="371">
                <a:moveTo>
                  <a:pt x="75" y="311"/>
                </a:moveTo>
                <a:cubicBezTo>
                  <a:pt x="75" y="166"/>
                  <a:pt x="75" y="166"/>
                  <a:pt x="75" y="166"/>
                </a:cubicBezTo>
                <a:cubicBezTo>
                  <a:pt x="73" y="168"/>
                  <a:pt x="72" y="170"/>
                  <a:pt x="70" y="172"/>
                </a:cubicBezTo>
                <a:cubicBezTo>
                  <a:pt x="62" y="180"/>
                  <a:pt x="52" y="184"/>
                  <a:pt x="41" y="184"/>
                </a:cubicBezTo>
                <a:cubicBezTo>
                  <a:pt x="30" y="184"/>
                  <a:pt x="20" y="180"/>
                  <a:pt x="12" y="172"/>
                </a:cubicBezTo>
                <a:cubicBezTo>
                  <a:pt x="4" y="165"/>
                  <a:pt x="0" y="155"/>
                  <a:pt x="0" y="144"/>
                </a:cubicBezTo>
                <a:cubicBezTo>
                  <a:pt x="0" y="133"/>
                  <a:pt x="4" y="123"/>
                  <a:pt x="12" y="115"/>
                </a:cubicBezTo>
                <a:cubicBezTo>
                  <a:pt x="20" y="107"/>
                  <a:pt x="30" y="103"/>
                  <a:pt x="41" y="103"/>
                </a:cubicBezTo>
                <a:cubicBezTo>
                  <a:pt x="52" y="103"/>
                  <a:pt x="62" y="107"/>
                  <a:pt x="70" y="115"/>
                </a:cubicBezTo>
                <a:cubicBezTo>
                  <a:pt x="72" y="117"/>
                  <a:pt x="73" y="119"/>
                  <a:pt x="75" y="121"/>
                </a:cubicBezTo>
                <a:cubicBezTo>
                  <a:pt x="75" y="0"/>
                  <a:pt x="75" y="0"/>
                  <a:pt x="75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92" y="1"/>
                  <a:pt x="192" y="1"/>
                  <a:pt x="192" y="1"/>
                </a:cubicBezTo>
                <a:cubicBezTo>
                  <a:pt x="185" y="9"/>
                  <a:pt x="181" y="19"/>
                  <a:pt x="181" y="30"/>
                </a:cubicBezTo>
                <a:cubicBezTo>
                  <a:pt x="181" y="41"/>
                  <a:pt x="185" y="51"/>
                  <a:pt x="192" y="58"/>
                </a:cubicBezTo>
                <a:cubicBezTo>
                  <a:pt x="200" y="66"/>
                  <a:pt x="210" y="70"/>
                  <a:pt x="221" y="70"/>
                </a:cubicBezTo>
                <a:cubicBezTo>
                  <a:pt x="232" y="70"/>
                  <a:pt x="242" y="66"/>
                  <a:pt x="250" y="58"/>
                </a:cubicBezTo>
                <a:cubicBezTo>
                  <a:pt x="258" y="51"/>
                  <a:pt x="262" y="41"/>
                  <a:pt x="262" y="30"/>
                </a:cubicBezTo>
                <a:cubicBezTo>
                  <a:pt x="262" y="19"/>
                  <a:pt x="258" y="9"/>
                  <a:pt x="250" y="1"/>
                </a:cubicBezTo>
                <a:cubicBezTo>
                  <a:pt x="250" y="0"/>
                  <a:pt x="250" y="0"/>
                  <a:pt x="250" y="0"/>
                </a:cubicBezTo>
                <a:cubicBezTo>
                  <a:pt x="389" y="0"/>
                  <a:pt x="389" y="0"/>
                  <a:pt x="389" y="0"/>
                </a:cubicBezTo>
                <a:cubicBezTo>
                  <a:pt x="389" y="11"/>
                  <a:pt x="389" y="22"/>
                  <a:pt x="388" y="32"/>
                </a:cubicBezTo>
                <a:cubicBezTo>
                  <a:pt x="450" y="66"/>
                  <a:pt x="450" y="66"/>
                  <a:pt x="450" y="66"/>
                </a:cubicBezTo>
                <a:cubicBezTo>
                  <a:pt x="446" y="85"/>
                  <a:pt x="442" y="103"/>
                  <a:pt x="436" y="121"/>
                </a:cubicBezTo>
                <a:cubicBezTo>
                  <a:pt x="363" y="125"/>
                  <a:pt x="363" y="125"/>
                  <a:pt x="363" y="125"/>
                </a:cubicBezTo>
                <a:cubicBezTo>
                  <a:pt x="354" y="145"/>
                  <a:pt x="343" y="164"/>
                  <a:pt x="329" y="183"/>
                </a:cubicBezTo>
                <a:cubicBezTo>
                  <a:pt x="366" y="243"/>
                  <a:pt x="366" y="243"/>
                  <a:pt x="366" y="243"/>
                </a:cubicBezTo>
                <a:cubicBezTo>
                  <a:pt x="359" y="251"/>
                  <a:pt x="352" y="258"/>
                  <a:pt x="344" y="266"/>
                </a:cubicBezTo>
                <a:cubicBezTo>
                  <a:pt x="337" y="273"/>
                  <a:pt x="329" y="280"/>
                  <a:pt x="322" y="287"/>
                </a:cubicBezTo>
                <a:cubicBezTo>
                  <a:pt x="260" y="251"/>
                  <a:pt x="260" y="251"/>
                  <a:pt x="260" y="251"/>
                </a:cubicBezTo>
                <a:cubicBezTo>
                  <a:pt x="242" y="265"/>
                  <a:pt x="223" y="276"/>
                  <a:pt x="203" y="285"/>
                </a:cubicBezTo>
                <a:cubicBezTo>
                  <a:pt x="203" y="356"/>
                  <a:pt x="203" y="356"/>
                  <a:pt x="203" y="356"/>
                </a:cubicBezTo>
                <a:cubicBezTo>
                  <a:pt x="184" y="363"/>
                  <a:pt x="165" y="368"/>
                  <a:pt x="145" y="371"/>
                </a:cubicBezTo>
                <a:cubicBezTo>
                  <a:pt x="108" y="309"/>
                  <a:pt x="108" y="309"/>
                  <a:pt x="108" y="309"/>
                </a:cubicBezTo>
                <a:cubicBezTo>
                  <a:pt x="98" y="310"/>
                  <a:pt x="87" y="311"/>
                  <a:pt x="76" y="311"/>
                </a:cubicBezTo>
                <a:cubicBezTo>
                  <a:pt x="76" y="311"/>
                  <a:pt x="75" y="311"/>
                  <a:pt x="75" y="311"/>
                </a:cubicBezTo>
                <a:close/>
              </a:path>
            </a:pathLst>
          </a:custGeom>
          <a:solidFill>
            <a:srgbClr val="638D3C"/>
          </a:solidFill>
          <a:ln w="19050">
            <a:solidFill>
              <a:schemeClr val="bg1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375410"/>
            <a:endParaRPr lang="en-US" sz="2665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4104" name="Freeform 8"/>
          <p:cNvSpPr/>
          <p:nvPr/>
        </p:nvSpPr>
        <p:spPr bwMode="auto">
          <a:xfrm>
            <a:off x="4200979" y="2987793"/>
            <a:ext cx="1883150" cy="2262827"/>
          </a:xfrm>
          <a:custGeom>
            <a:avLst/>
            <a:gdLst/>
            <a:ahLst/>
            <a:cxnLst>
              <a:cxn ang="0">
                <a:pos x="61" y="76"/>
              </a:cxn>
              <a:cxn ang="0">
                <a:pos x="200" y="76"/>
              </a:cxn>
              <a:cxn ang="0">
                <a:pos x="191" y="69"/>
              </a:cxn>
              <a:cxn ang="0">
                <a:pos x="179" y="41"/>
              </a:cxn>
              <a:cxn ang="0">
                <a:pos x="191" y="12"/>
              </a:cxn>
              <a:cxn ang="0">
                <a:pos x="220" y="0"/>
              </a:cxn>
              <a:cxn ang="0">
                <a:pos x="248" y="12"/>
              </a:cxn>
              <a:cxn ang="0">
                <a:pos x="260" y="41"/>
              </a:cxn>
              <a:cxn ang="0">
                <a:pos x="248" y="69"/>
              </a:cxn>
              <a:cxn ang="0">
                <a:pos x="239" y="76"/>
              </a:cxn>
              <a:cxn ang="0">
                <a:pos x="372" y="76"/>
              </a:cxn>
              <a:cxn ang="0">
                <a:pos x="372" y="197"/>
              </a:cxn>
              <a:cxn ang="0">
                <a:pos x="367" y="191"/>
              </a:cxn>
              <a:cxn ang="0">
                <a:pos x="338" y="179"/>
              </a:cxn>
              <a:cxn ang="0">
                <a:pos x="309" y="191"/>
              </a:cxn>
              <a:cxn ang="0">
                <a:pos x="297" y="220"/>
              </a:cxn>
              <a:cxn ang="0">
                <a:pos x="309" y="248"/>
              </a:cxn>
              <a:cxn ang="0">
                <a:pos x="338" y="260"/>
              </a:cxn>
              <a:cxn ang="0">
                <a:pos x="367" y="248"/>
              </a:cxn>
              <a:cxn ang="0">
                <a:pos x="372" y="242"/>
              </a:cxn>
              <a:cxn ang="0">
                <a:pos x="372" y="387"/>
              </a:cxn>
              <a:cxn ang="0">
                <a:pos x="340" y="385"/>
              </a:cxn>
              <a:cxn ang="0">
                <a:pos x="302" y="446"/>
              </a:cxn>
              <a:cxn ang="0">
                <a:pos x="242" y="430"/>
              </a:cxn>
              <a:cxn ang="0">
                <a:pos x="247" y="361"/>
              </a:cxn>
              <a:cxn ang="0">
                <a:pos x="184" y="323"/>
              </a:cxn>
              <a:cxn ang="0">
                <a:pos x="129" y="363"/>
              </a:cxn>
              <a:cxn ang="0">
                <a:pos x="106" y="342"/>
              </a:cxn>
              <a:cxn ang="0">
                <a:pos x="82" y="316"/>
              </a:cxn>
              <a:cxn ang="0">
                <a:pos x="118" y="254"/>
              </a:cxn>
              <a:cxn ang="0">
                <a:pos x="86" y="199"/>
              </a:cxn>
              <a:cxn ang="0">
                <a:pos x="15" y="199"/>
              </a:cxn>
              <a:cxn ang="0">
                <a:pos x="0" y="141"/>
              </a:cxn>
              <a:cxn ang="0">
                <a:pos x="62" y="104"/>
              </a:cxn>
              <a:cxn ang="0">
                <a:pos x="61" y="84"/>
              </a:cxn>
              <a:cxn ang="0">
                <a:pos x="61" y="76"/>
              </a:cxn>
            </a:cxnLst>
            <a:rect l="0" t="0" r="r" b="b"/>
            <a:pathLst>
              <a:path w="372" h="446">
                <a:moveTo>
                  <a:pt x="61" y="76"/>
                </a:moveTo>
                <a:cubicBezTo>
                  <a:pt x="200" y="76"/>
                  <a:pt x="200" y="76"/>
                  <a:pt x="200" y="76"/>
                </a:cubicBezTo>
                <a:cubicBezTo>
                  <a:pt x="197" y="74"/>
                  <a:pt x="194" y="72"/>
                  <a:pt x="191" y="69"/>
                </a:cubicBezTo>
                <a:cubicBezTo>
                  <a:pt x="183" y="61"/>
                  <a:pt x="179" y="52"/>
                  <a:pt x="179" y="41"/>
                </a:cubicBezTo>
                <a:cubicBezTo>
                  <a:pt x="179" y="29"/>
                  <a:pt x="183" y="20"/>
                  <a:pt x="191" y="12"/>
                </a:cubicBezTo>
                <a:cubicBezTo>
                  <a:pt x="199" y="4"/>
                  <a:pt x="209" y="0"/>
                  <a:pt x="220" y="0"/>
                </a:cubicBezTo>
                <a:cubicBezTo>
                  <a:pt x="231" y="0"/>
                  <a:pt x="241" y="4"/>
                  <a:pt x="248" y="12"/>
                </a:cubicBezTo>
                <a:cubicBezTo>
                  <a:pt x="256" y="20"/>
                  <a:pt x="260" y="29"/>
                  <a:pt x="260" y="41"/>
                </a:cubicBezTo>
                <a:cubicBezTo>
                  <a:pt x="260" y="52"/>
                  <a:pt x="256" y="61"/>
                  <a:pt x="248" y="69"/>
                </a:cubicBezTo>
                <a:cubicBezTo>
                  <a:pt x="246" y="72"/>
                  <a:pt x="243" y="74"/>
                  <a:pt x="239" y="76"/>
                </a:cubicBezTo>
                <a:cubicBezTo>
                  <a:pt x="372" y="76"/>
                  <a:pt x="372" y="76"/>
                  <a:pt x="372" y="76"/>
                </a:cubicBezTo>
                <a:cubicBezTo>
                  <a:pt x="372" y="197"/>
                  <a:pt x="372" y="197"/>
                  <a:pt x="372" y="197"/>
                </a:cubicBezTo>
                <a:cubicBezTo>
                  <a:pt x="370" y="195"/>
                  <a:pt x="369" y="193"/>
                  <a:pt x="367" y="191"/>
                </a:cubicBezTo>
                <a:cubicBezTo>
                  <a:pt x="359" y="183"/>
                  <a:pt x="349" y="179"/>
                  <a:pt x="338" y="179"/>
                </a:cubicBezTo>
                <a:cubicBezTo>
                  <a:pt x="327" y="179"/>
                  <a:pt x="317" y="183"/>
                  <a:pt x="309" y="191"/>
                </a:cubicBezTo>
                <a:cubicBezTo>
                  <a:pt x="301" y="199"/>
                  <a:pt x="297" y="209"/>
                  <a:pt x="297" y="220"/>
                </a:cubicBezTo>
                <a:cubicBezTo>
                  <a:pt x="297" y="231"/>
                  <a:pt x="301" y="241"/>
                  <a:pt x="309" y="248"/>
                </a:cubicBezTo>
                <a:cubicBezTo>
                  <a:pt x="317" y="256"/>
                  <a:pt x="327" y="260"/>
                  <a:pt x="338" y="260"/>
                </a:cubicBezTo>
                <a:cubicBezTo>
                  <a:pt x="349" y="260"/>
                  <a:pt x="359" y="256"/>
                  <a:pt x="367" y="248"/>
                </a:cubicBezTo>
                <a:cubicBezTo>
                  <a:pt x="369" y="246"/>
                  <a:pt x="370" y="244"/>
                  <a:pt x="372" y="242"/>
                </a:cubicBezTo>
                <a:cubicBezTo>
                  <a:pt x="372" y="387"/>
                  <a:pt x="372" y="387"/>
                  <a:pt x="372" y="387"/>
                </a:cubicBezTo>
                <a:cubicBezTo>
                  <a:pt x="361" y="387"/>
                  <a:pt x="351" y="386"/>
                  <a:pt x="340" y="385"/>
                </a:cubicBezTo>
                <a:cubicBezTo>
                  <a:pt x="302" y="446"/>
                  <a:pt x="302" y="446"/>
                  <a:pt x="302" y="446"/>
                </a:cubicBezTo>
                <a:cubicBezTo>
                  <a:pt x="281" y="443"/>
                  <a:pt x="261" y="437"/>
                  <a:pt x="242" y="430"/>
                </a:cubicBezTo>
                <a:cubicBezTo>
                  <a:pt x="247" y="361"/>
                  <a:pt x="247" y="361"/>
                  <a:pt x="247" y="361"/>
                </a:cubicBezTo>
                <a:cubicBezTo>
                  <a:pt x="225" y="351"/>
                  <a:pt x="204" y="338"/>
                  <a:pt x="184" y="323"/>
                </a:cubicBezTo>
                <a:cubicBezTo>
                  <a:pt x="129" y="363"/>
                  <a:pt x="129" y="363"/>
                  <a:pt x="129" y="363"/>
                </a:cubicBezTo>
                <a:cubicBezTo>
                  <a:pt x="121" y="356"/>
                  <a:pt x="113" y="349"/>
                  <a:pt x="106" y="342"/>
                </a:cubicBezTo>
                <a:cubicBezTo>
                  <a:pt x="97" y="333"/>
                  <a:pt x="89" y="325"/>
                  <a:pt x="82" y="316"/>
                </a:cubicBezTo>
                <a:cubicBezTo>
                  <a:pt x="118" y="254"/>
                  <a:pt x="118" y="254"/>
                  <a:pt x="118" y="254"/>
                </a:cubicBezTo>
                <a:cubicBezTo>
                  <a:pt x="105" y="237"/>
                  <a:pt x="94" y="219"/>
                  <a:pt x="86" y="199"/>
                </a:cubicBezTo>
                <a:cubicBezTo>
                  <a:pt x="15" y="199"/>
                  <a:pt x="15" y="199"/>
                  <a:pt x="15" y="199"/>
                </a:cubicBezTo>
                <a:cubicBezTo>
                  <a:pt x="8" y="180"/>
                  <a:pt x="3" y="161"/>
                  <a:pt x="0" y="141"/>
                </a:cubicBezTo>
                <a:cubicBezTo>
                  <a:pt x="62" y="104"/>
                  <a:pt x="62" y="104"/>
                  <a:pt x="62" y="104"/>
                </a:cubicBezTo>
                <a:cubicBezTo>
                  <a:pt x="62" y="98"/>
                  <a:pt x="61" y="91"/>
                  <a:pt x="61" y="84"/>
                </a:cubicBezTo>
                <a:lnTo>
                  <a:pt x="61" y="76"/>
                </a:lnTo>
                <a:close/>
              </a:path>
            </a:pathLst>
          </a:custGeom>
          <a:solidFill>
            <a:srgbClr val="92CF50"/>
          </a:solidFill>
          <a:ln w="19050">
            <a:solidFill>
              <a:schemeClr val="bg1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375410"/>
            <a:endParaRPr lang="en-US" sz="2665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32" name="Freeform 31"/>
          <p:cNvSpPr/>
          <p:nvPr/>
        </p:nvSpPr>
        <p:spPr>
          <a:xfrm>
            <a:off x="7630553" y="1648190"/>
            <a:ext cx="187536" cy="187521"/>
          </a:xfrm>
          <a:custGeom>
            <a:avLst/>
            <a:gdLst>
              <a:gd name="connsiteX0" fmla="*/ 0 w 1068585"/>
              <a:gd name="connsiteY0" fmla="*/ 534293 h 1068585"/>
              <a:gd name="connsiteX1" fmla="*/ 156491 w 1068585"/>
              <a:gd name="connsiteY1" fmla="*/ 156491 h 1068585"/>
              <a:gd name="connsiteX2" fmla="*/ 534294 w 1068585"/>
              <a:gd name="connsiteY2" fmla="*/ 1 h 1068585"/>
              <a:gd name="connsiteX3" fmla="*/ 912096 w 1068585"/>
              <a:gd name="connsiteY3" fmla="*/ 156492 h 1068585"/>
              <a:gd name="connsiteX4" fmla="*/ 1068586 w 1068585"/>
              <a:gd name="connsiteY4" fmla="*/ 534295 h 1068585"/>
              <a:gd name="connsiteX5" fmla="*/ 912095 w 1068585"/>
              <a:gd name="connsiteY5" fmla="*/ 912097 h 1068585"/>
              <a:gd name="connsiteX6" fmla="*/ 534293 w 1068585"/>
              <a:gd name="connsiteY6" fmla="*/ 1068588 h 1068585"/>
              <a:gd name="connsiteX7" fmla="*/ 156491 w 1068585"/>
              <a:gd name="connsiteY7" fmla="*/ 912097 h 1068585"/>
              <a:gd name="connsiteX8" fmla="*/ 1 w 1068585"/>
              <a:gd name="connsiteY8" fmla="*/ 534295 h 1068585"/>
              <a:gd name="connsiteX9" fmla="*/ 0 w 1068585"/>
              <a:gd name="connsiteY9" fmla="*/ 534293 h 1068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8585" h="1068585">
                <a:moveTo>
                  <a:pt x="0" y="534293"/>
                </a:moveTo>
                <a:cubicBezTo>
                  <a:pt x="0" y="392590"/>
                  <a:pt x="56292" y="256690"/>
                  <a:pt x="156491" y="156491"/>
                </a:cubicBezTo>
                <a:cubicBezTo>
                  <a:pt x="256691" y="56292"/>
                  <a:pt x="392590" y="1"/>
                  <a:pt x="534294" y="1"/>
                </a:cubicBezTo>
                <a:cubicBezTo>
                  <a:pt x="675997" y="1"/>
                  <a:pt x="811897" y="56293"/>
                  <a:pt x="912096" y="156492"/>
                </a:cubicBezTo>
                <a:cubicBezTo>
                  <a:pt x="1012295" y="256692"/>
                  <a:pt x="1068586" y="392591"/>
                  <a:pt x="1068586" y="534295"/>
                </a:cubicBezTo>
                <a:cubicBezTo>
                  <a:pt x="1068586" y="675998"/>
                  <a:pt x="1012295" y="811898"/>
                  <a:pt x="912095" y="912097"/>
                </a:cubicBezTo>
                <a:cubicBezTo>
                  <a:pt x="811896" y="1012296"/>
                  <a:pt x="675996" y="1068588"/>
                  <a:pt x="534293" y="1068588"/>
                </a:cubicBezTo>
                <a:cubicBezTo>
                  <a:pt x="392590" y="1068588"/>
                  <a:pt x="256690" y="1012296"/>
                  <a:pt x="156491" y="912097"/>
                </a:cubicBezTo>
                <a:cubicBezTo>
                  <a:pt x="56292" y="811898"/>
                  <a:pt x="0" y="675998"/>
                  <a:pt x="1" y="534295"/>
                </a:cubicBezTo>
                <a:cubicBezTo>
                  <a:pt x="1" y="534294"/>
                  <a:pt x="0" y="534294"/>
                  <a:pt x="0" y="53429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5908" tIns="245908" rIns="245908" bIns="245908" numCol="1" spcCol="1270" anchor="ctr" anchorCtr="0">
            <a:noAutofit/>
          </a:bodyPr>
          <a:lstStyle/>
          <a:p>
            <a:pPr algn="ctr" defTabSz="13036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935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34" name="Freeform 33"/>
          <p:cNvSpPr/>
          <p:nvPr/>
        </p:nvSpPr>
        <p:spPr>
          <a:xfrm>
            <a:off x="7630553" y="4872584"/>
            <a:ext cx="187536" cy="187521"/>
          </a:xfrm>
          <a:custGeom>
            <a:avLst/>
            <a:gdLst>
              <a:gd name="connsiteX0" fmla="*/ 0 w 1068585"/>
              <a:gd name="connsiteY0" fmla="*/ 534293 h 1068585"/>
              <a:gd name="connsiteX1" fmla="*/ 156491 w 1068585"/>
              <a:gd name="connsiteY1" fmla="*/ 156491 h 1068585"/>
              <a:gd name="connsiteX2" fmla="*/ 534294 w 1068585"/>
              <a:gd name="connsiteY2" fmla="*/ 1 h 1068585"/>
              <a:gd name="connsiteX3" fmla="*/ 912096 w 1068585"/>
              <a:gd name="connsiteY3" fmla="*/ 156492 h 1068585"/>
              <a:gd name="connsiteX4" fmla="*/ 1068586 w 1068585"/>
              <a:gd name="connsiteY4" fmla="*/ 534295 h 1068585"/>
              <a:gd name="connsiteX5" fmla="*/ 912095 w 1068585"/>
              <a:gd name="connsiteY5" fmla="*/ 912097 h 1068585"/>
              <a:gd name="connsiteX6" fmla="*/ 534293 w 1068585"/>
              <a:gd name="connsiteY6" fmla="*/ 1068588 h 1068585"/>
              <a:gd name="connsiteX7" fmla="*/ 156491 w 1068585"/>
              <a:gd name="connsiteY7" fmla="*/ 912097 h 1068585"/>
              <a:gd name="connsiteX8" fmla="*/ 1 w 1068585"/>
              <a:gd name="connsiteY8" fmla="*/ 534295 h 1068585"/>
              <a:gd name="connsiteX9" fmla="*/ 0 w 1068585"/>
              <a:gd name="connsiteY9" fmla="*/ 534293 h 1068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8585" h="1068585">
                <a:moveTo>
                  <a:pt x="0" y="534293"/>
                </a:moveTo>
                <a:cubicBezTo>
                  <a:pt x="0" y="392590"/>
                  <a:pt x="56292" y="256690"/>
                  <a:pt x="156491" y="156491"/>
                </a:cubicBezTo>
                <a:cubicBezTo>
                  <a:pt x="256691" y="56292"/>
                  <a:pt x="392590" y="1"/>
                  <a:pt x="534294" y="1"/>
                </a:cubicBezTo>
                <a:cubicBezTo>
                  <a:pt x="675997" y="1"/>
                  <a:pt x="811897" y="56293"/>
                  <a:pt x="912096" y="156492"/>
                </a:cubicBezTo>
                <a:cubicBezTo>
                  <a:pt x="1012295" y="256692"/>
                  <a:pt x="1068586" y="392591"/>
                  <a:pt x="1068586" y="534295"/>
                </a:cubicBezTo>
                <a:cubicBezTo>
                  <a:pt x="1068586" y="675998"/>
                  <a:pt x="1012295" y="811898"/>
                  <a:pt x="912095" y="912097"/>
                </a:cubicBezTo>
                <a:cubicBezTo>
                  <a:pt x="811896" y="1012296"/>
                  <a:pt x="675996" y="1068588"/>
                  <a:pt x="534293" y="1068588"/>
                </a:cubicBezTo>
                <a:cubicBezTo>
                  <a:pt x="392590" y="1068588"/>
                  <a:pt x="256690" y="1012296"/>
                  <a:pt x="156491" y="912097"/>
                </a:cubicBezTo>
                <a:cubicBezTo>
                  <a:pt x="56292" y="811898"/>
                  <a:pt x="0" y="675998"/>
                  <a:pt x="1" y="534295"/>
                </a:cubicBezTo>
                <a:cubicBezTo>
                  <a:pt x="1" y="534294"/>
                  <a:pt x="0" y="534294"/>
                  <a:pt x="0" y="53429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5908" tIns="245908" rIns="245908" bIns="245908" numCol="1" spcCol="1270" anchor="ctr" anchorCtr="0">
            <a:noAutofit/>
          </a:bodyPr>
          <a:lstStyle/>
          <a:p>
            <a:pPr algn="ctr" defTabSz="13036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935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8" name="Freeform 35"/>
          <p:cNvSpPr/>
          <p:nvPr/>
        </p:nvSpPr>
        <p:spPr>
          <a:xfrm>
            <a:off x="4364549" y="4872584"/>
            <a:ext cx="187536" cy="187521"/>
          </a:xfrm>
          <a:custGeom>
            <a:avLst/>
            <a:gdLst>
              <a:gd name="connsiteX0" fmla="*/ 0 w 1068585"/>
              <a:gd name="connsiteY0" fmla="*/ 534293 h 1068585"/>
              <a:gd name="connsiteX1" fmla="*/ 156491 w 1068585"/>
              <a:gd name="connsiteY1" fmla="*/ 156491 h 1068585"/>
              <a:gd name="connsiteX2" fmla="*/ 534294 w 1068585"/>
              <a:gd name="connsiteY2" fmla="*/ 1 h 1068585"/>
              <a:gd name="connsiteX3" fmla="*/ 912096 w 1068585"/>
              <a:gd name="connsiteY3" fmla="*/ 156492 h 1068585"/>
              <a:gd name="connsiteX4" fmla="*/ 1068586 w 1068585"/>
              <a:gd name="connsiteY4" fmla="*/ 534295 h 1068585"/>
              <a:gd name="connsiteX5" fmla="*/ 912095 w 1068585"/>
              <a:gd name="connsiteY5" fmla="*/ 912097 h 1068585"/>
              <a:gd name="connsiteX6" fmla="*/ 534293 w 1068585"/>
              <a:gd name="connsiteY6" fmla="*/ 1068588 h 1068585"/>
              <a:gd name="connsiteX7" fmla="*/ 156491 w 1068585"/>
              <a:gd name="connsiteY7" fmla="*/ 912097 h 1068585"/>
              <a:gd name="connsiteX8" fmla="*/ 1 w 1068585"/>
              <a:gd name="connsiteY8" fmla="*/ 534295 h 1068585"/>
              <a:gd name="connsiteX9" fmla="*/ 0 w 1068585"/>
              <a:gd name="connsiteY9" fmla="*/ 534293 h 1068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8585" h="1068585">
                <a:moveTo>
                  <a:pt x="0" y="534293"/>
                </a:moveTo>
                <a:cubicBezTo>
                  <a:pt x="0" y="392590"/>
                  <a:pt x="56292" y="256690"/>
                  <a:pt x="156491" y="156491"/>
                </a:cubicBezTo>
                <a:cubicBezTo>
                  <a:pt x="256691" y="56292"/>
                  <a:pt x="392590" y="1"/>
                  <a:pt x="534294" y="1"/>
                </a:cubicBezTo>
                <a:cubicBezTo>
                  <a:pt x="675997" y="1"/>
                  <a:pt x="811897" y="56293"/>
                  <a:pt x="912096" y="156492"/>
                </a:cubicBezTo>
                <a:cubicBezTo>
                  <a:pt x="1012295" y="256692"/>
                  <a:pt x="1068586" y="392591"/>
                  <a:pt x="1068586" y="534295"/>
                </a:cubicBezTo>
                <a:cubicBezTo>
                  <a:pt x="1068586" y="675998"/>
                  <a:pt x="1012295" y="811898"/>
                  <a:pt x="912095" y="912097"/>
                </a:cubicBezTo>
                <a:cubicBezTo>
                  <a:pt x="811896" y="1012296"/>
                  <a:pt x="675996" y="1068588"/>
                  <a:pt x="534293" y="1068588"/>
                </a:cubicBezTo>
                <a:cubicBezTo>
                  <a:pt x="392590" y="1068588"/>
                  <a:pt x="256690" y="1012296"/>
                  <a:pt x="156491" y="912097"/>
                </a:cubicBezTo>
                <a:cubicBezTo>
                  <a:pt x="56292" y="811898"/>
                  <a:pt x="0" y="675998"/>
                  <a:pt x="1" y="534295"/>
                </a:cubicBezTo>
                <a:cubicBezTo>
                  <a:pt x="1" y="534294"/>
                  <a:pt x="0" y="534294"/>
                  <a:pt x="0" y="53429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5908" tIns="245908" rIns="245908" bIns="245908" numCol="1" spcCol="1270" anchor="ctr" anchorCtr="0">
            <a:noAutofit/>
          </a:bodyPr>
          <a:lstStyle/>
          <a:p>
            <a:pPr algn="ctr" defTabSz="13036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935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38" name="Freeform 37"/>
          <p:cNvSpPr/>
          <p:nvPr/>
        </p:nvSpPr>
        <p:spPr>
          <a:xfrm>
            <a:off x="4364549" y="1648190"/>
            <a:ext cx="187536" cy="187521"/>
          </a:xfrm>
          <a:custGeom>
            <a:avLst/>
            <a:gdLst>
              <a:gd name="connsiteX0" fmla="*/ 0 w 1068585"/>
              <a:gd name="connsiteY0" fmla="*/ 534293 h 1068585"/>
              <a:gd name="connsiteX1" fmla="*/ 156491 w 1068585"/>
              <a:gd name="connsiteY1" fmla="*/ 156491 h 1068585"/>
              <a:gd name="connsiteX2" fmla="*/ 534294 w 1068585"/>
              <a:gd name="connsiteY2" fmla="*/ 1 h 1068585"/>
              <a:gd name="connsiteX3" fmla="*/ 912096 w 1068585"/>
              <a:gd name="connsiteY3" fmla="*/ 156492 h 1068585"/>
              <a:gd name="connsiteX4" fmla="*/ 1068586 w 1068585"/>
              <a:gd name="connsiteY4" fmla="*/ 534295 h 1068585"/>
              <a:gd name="connsiteX5" fmla="*/ 912095 w 1068585"/>
              <a:gd name="connsiteY5" fmla="*/ 912097 h 1068585"/>
              <a:gd name="connsiteX6" fmla="*/ 534293 w 1068585"/>
              <a:gd name="connsiteY6" fmla="*/ 1068588 h 1068585"/>
              <a:gd name="connsiteX7" fmla="*/ 156491 w 1068585"/>
              <a:gd name="connsiteY7" fmla="*/ 912097 h 1068585"/>
              <a:gd name="connsiteX8" fmla="*/ 1 w 1068585"/>
              <a:gd name="connsiteY8" fmla="*/ 534295 h 1068585"/>
              <a:gd name="connsiteX9" fmla="*/ 0 w 1068585"/>
              <a:gd name="connsiteY9" fmla="*/ 534293 h 1068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8585" h="1068585">
                <a:moveTo>
                  <a:pt x="0" y="534293"/>
                </a:moveTo>
                <a:cubicBezTo>
                  <a:pt x="0" y="392590"/>
                  <a:pt x="56292" y="256690"/>
                  <a:pt x="156491" y="156491"/>
                </a:cubicBezTo>
                <a:cubicBezTo>
                  <a:pt x="256691" y="56292"/>
                  <a:pt x="392590" y="1"/>
                  <a:pt x="534294" y="1"/>
                </a:cubicBezTo>
                <a:cubicBezTo>
                  <a:pt x="675997" y="1"/>
                  <a:pt x="811897" y="56293"/>
                  <a:pt x="912096" y="156492"/>
                </a:cubicBezTo>
                <a:cubicBezTo>
                  <a:pt x="1012295" y="256692"/>
                  <a:pt x="1068586" y="392591"/>
                  <a:pt x="1068586" y="534295"/>
                </a:cubicBezTo>
                <a:cubicBezTo>
                  <a:pt x="1068586" y="675998"/>
                  <a:pt x="1012295" y="811898"/>
                  <a:pt x="912095" y="912097"/>
                </a:cubicBezTo>
                <a:cubicBezTo>
                  <a:pt x="811896" y="1012296"/>
                  <a:pt x="675996" y="1068588"/>
                  <a:pt x="534293" y="1068588"/>
                </a:cubicBezTo>
                <a:cubicBezTo>
                  <a:pt x="392590" y="1068588"/>
                  <a:pt x="256690" y="1012296"/>
                  <a:pt x="156491" y="912097"/>
                </a:cubicBezTo>
                <a:cubicBezTo>
                  <a:pt x="56292" y="811898"/>
                  <a:pt x="0" y="675998"/>
                  <a:pt x="1" y="534295"/>
                </a:cubicBezTo>
                <a:cubicBezTo>
                  <a:pt x="1" y="534294"/>
                  <a:pt x="0" y="534294"/>
                  <a:pt x="0" y="53429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5908" tIns="245908" rIns="245908" bIns="245908" numCol="1" spcCol="1270" anchor="ctr" anchorCtr="0">
            <a:noAutofit/>
          </a:bodyPr>
          <a:lstStyle/>
          <a:p>
            <a:pPr algn="ctr" defTabSz="13036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935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9" name="Freeform 158"/>
          <p:cNvSpPr>
            <a:spLocks noEditPoints="1"/>
          </p:cNvSpPr>
          <p:nvPr/>
        </p:nvSpPr>
        <p:spPr bwMode="auto">
          <a:xfrm>
            <a:off x="5043993" y="2412650"/>
            <a:ext cx="487714" cy="418177"/>
          </a:xfrm>
          <a:custGeom>
            <a:avLst/>
            <a:gdLst/>
            <a:ahLst/>
            <a:cxnLst>
              <a:cxn ang="0">
                <a:pos x="68" y="30"/>
              </a:cxn>
              <a:cxn ang="0">
                <a:pos x="0" y="30"/>
              </a:cxn>
              <a:cxn ang="0">
                <a:pos x="0" y="15"/>
              </a:cxn>
              <a:cxn ang="0">
                <a:pos x="7" y="9"/>
              </a:cxn>
              <a:cxn ang="0">
                <a:pos x="20" y="9"/>
              </a:cxn>
              <a:cxn ang="0">
                <a:pos x="20" y="3"/>
              </a:cxn>
              <a:cxn ang="0">
                <a:pos x="24" y="0"/>
              </a:cxn>
              <a:cxn ang="0">
                <a:pos x="45" y="0"/>
              </a:cxn>
              <a:cxn ang="0">
                <a:pos x="49" y="3"/>
              </a:cxn>
              <a:cxn ang="0">
                <a:pos x="49" y="9"/>
              </a:cxn>
              <a:cxn ang="0">
                <a:pos x="62" y="9"/>
              </a:cxn>
              <a:cxn ang="0">
                <a:pos x="68" y="15"/>
              </a:cxn>
              <a:cxn ang="0">
                <a:pos x="68" y="30"/>
              </a:cxn>
              <a:cxn ang="0">
                <a:pos x="68" y="52"/>
              </a:cxn>
              <a:cxn ang="0">
                <a:pos x="62" y="58"/>
              </a:cxn>
              <a:cxn ang="0">
                <a:pos x="7" y="58"/>
              </a:cxn>
              <a:cxn ang="0">
                <a:pos x="0" y="52"/>
              </a:cxn>
              <a:cxn ang="0">
                <a:pos x="0" y="34"/>
              </a:cxn>
              <a:cxn ang="0">
                <a:pos x="26" y="34"/>
              </a:cxn>
              <a:cxn ang="0">
                <a:pos x="26" y="40"/>
              </a:cxn>
              <a:cxn ang="0">
                <a:pos x="28" y="42"/>
              </a:cxn>
              <a:cxn ang="0">
                <a:pos x="41" y="42"/>
              </a:cxn>
              <a:cxn ang="0">
                <a:pos x="43" y="40"/>
              </a:cxn>
              <a:cxn ang="0">
                <a:pos x="43" y="34"/>
              </a:cxn>
              <a:cxn ang="0">
                <a:pos x="68" y="34"/>
              </a:cxn>
              <a:cxn ang="0">
                <a:pos x="68" y="52"/>
              </a:cxn>
              <a:cxn ang="0">
                <a:pos x="44" y="9"/>
              </a:cxn>
              <a:cxn ang="0">
                <a:pos x="44" y="5"/>
              </a:cxn>
              <a:cxn ang="0">
                <a:pos x="25" y="5"/>
              </a:cxn>
              <a:cxn ang="0">
                <a:pos x="25" y="9"/>
              </a:cxn>
              <a:cxn ang="0">
                <a:pos x="44" y="9"/>
              </a:cxn>
              <a:cxn ang="0">
                <a:pos x="39" y="39"/>
              </a:cxn>
              <a:cxn ang="0">
                <a:pos x="30" y="39"/>
              </a:cxn>
              <a:cxn ang="0">
                <a:pos x="30" y="34"/>
              </a:cxn>
              <a:cxn ang="0">
                <a:pos x="39" y="34"/>
              </a:cxn>
              <a:cxn ang="0">
                <a:pos x="39" y="39"/>
              </a:cxn>
            </a:cxnLst>
            <a:rect l="0" t="0" r="r" b="b"/>
            <a:pathLst>
              <a:path w="68" h="58">
                <a:moveTo>
                  <a:pt x="68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3" y="9"/>
                  <a:pt x="7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6" y="9"/>
                  <a:pt x="68" y="12"/>
                  <a:pt x="68" y="15"/>
                </a:cubicBezTo>
                <a:lnTo>
                  <a:pt x="68" y="30"/>
                </a:lnTo>
                <a:close/>
                <a:moveTo>
                  <a:pt x="68" y="52"/>
                </a:moveTo>
                <a:cubicBezTo>
                  <a:pt x="68" y="55"/>
                  <a:pt x="66" y="58"/>
                  <a:pt x="6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3" y="58"/>
                  <a:pt x="0" y="55"/>
                  <a:pt x="0" y="52"/>
                </a:cubicBezTo>
                <a:cubicBezTo>
                  <a:pt x="0" y="34"/>
                  <a:pt x="0" y="34"/>
                  <a:pt x="0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41"/>
                  <a:pt x="27" y="42"/>
                  <a:pt x="28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2" y="42"/>
                  <a:pt x="43" y="41"/>
                  <a:pt x="43" y="40"/>
                </a:cubicBezTo>
                <a:cubicBezTo>
                  <a:pt x="43" y="34"/>
                  <a:pt x="43" y="34"/>
                  <a:pt x="43" y="34"/>
                </a:cubicBezTo>
                <a:cubicBezTo>
                  <a:pt x="68" y="34"/>
                  <a:pt x="68" y="34"/>
                  <a:pt x="68" y="34"/>
                </a:cubicBezTo>
                <a:lnTo>
                  <a:pt x="68" y="52"/>
                </a:lnTo>
                <a:close/>
                <a:moveTo>
                  <a:pt x="44" y="9"/>
                </a:moveTo>
                <a:cubicBezTo>
                  <a:pt x="44" y="5"/>
                  <a:pt x="44" y="5"/>
                  <a:pt x="44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39" y="39"/>
                </a:moveTo>
                <a:cubicBezTo>
                  <a:pt x="30" y="39"/>
                  <a:pt x="30" y="39"/>
                  <a:pt x="30" y="39"/>
                </a:cubicBezTo>
                <a:cubicBezTo>
                  <a:pt x="30" y="34"/>
                  <a:pt x="30" y="34"/>
                  <a:pt x="30" y="34"/>
                </a:cubicBezTo>
                <a:cubicBezTo>
                  <a:pt x="39" y="34"/>
                  <a:pt x="39" y="34"/>
                  <a:pt x="39" y="34"/>
                </a:cubicBezTo>
                <a:lnTo>
                  <a:pt x="39" y="3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375410"/>
            <a:endParaRPr lang="en-US" sz="2665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20" name="Freeform 154" descr="D:\51PPT模板网\51pptmoban.com\图片.jpg"/>
          <p:cNvSpPr>
            <a:spLocks noEditPoints="1"/>
          </p:cNvSpPr>
          <p:nvPr/>
        </p:nvSpPr>
        <p:spPr bwMode="auto">
          <a:xfrm>
            <a:off x="6600003" y="2357532"/>
            <a:ext cx="495503" cy="535602"/>
          </a:xfrm>
          <a:custGeom>
            <a:avLst/>
            <a:gdLst/>
            <a:ahLst/>
            <a:cxnLst>
              <a:cxn ang="0">
                <a:pos x="58" y="58"/>
              </a:cxn>
              <a:cxn ang="0">
                <a:pos x="41" y="58"/>
              </a:cxn>
              <a:cxn ang="0">
                <a:pos x="31" y="68"/>
              </a:cxn>
              <a:cxn ang="0">
                <a:pos x="22" y="58"/>
              </a:cxn>
              <a:cxn ang="0">
                <a:pos x="5" y="58"/>
              </a:cxn>
              <a:cxn ang="0">
                <a:pos x="0" y="53"/>
              </a:cxn>
              <a:cxn ang="0">
                <a:pos x="12" y="22"/>
              </a:cxn>
              <a:cxn ang="0">
                <a:pos x="28" y="5"/>
              </a:cxn>
              <a:cxn ang="0">
                <a:pos x="28" y="3"/>
              </a:cxn>
              <a:cxn ang="0">
                <a:pos x="31" y="0"/>
              </a:cxn>
              <a:cxn ang="0">
                <a:pos x="35" y="3"/>
              </a:cxn>
              <a:cxn ang="0">
                <a:pos x="35" y="5"/>
              </a:cxn>
              <a:cxn ang="0">
                <a:pos x="51" y="22"/>
              </a:cxn>
              <a:cxn ang="0">
                <a:pos x="63" y="53"/>
              </a:cxn>
              <a:cxn ang="0">
                <a:pos x="58" y="58"/>
              </a:cxn>
              <a:cxn ang="0">
                <a:pos x="31" y="63"/>
              </a:cxn>
              <a:cxn ang="0">
                <a:pos x="26" y="58"/>
              </a:cxn>
              <a:cxn ang="0">
                <a:pos x="25" y="57"/>
              </a:cxn>
              <a:cxn ang="0">
                <a:pos x="25" y="58"/>
              </a:cxn>
              <a:cxn ang="0">
                <a:pos x="31" y="65"/>
              </a:cxn>
              <a:cxn ang="0">
                <a:pos x="32" y="64"/>
              </a:cxn>
              <a:cxn ang="0">
                <a:pos x="31" y="63"/>
              </a:cxn>
            </a:cxnLst>
            <a:rect l="0" t="0" r="r" b="b"/>
            <a:pathLst>
              <a:path w="63" h="68">
                <a:moveTo>
                  <a:pt x="58" y="58"/>
                </a:moveTo>
                <a:cubicBezTo>
                  <a:pt x="41" y="58"/>
                  <a:pt x="41" y="58"/>
                  <a:pt x="41" y="58"/>
                </a:cubicBezTo>
                <a:cubicBezTo>
                  <a:pt x="41" y="63"/>
                  <a:pt x="37" y="68"/>
                  <a:pt x="31" y="68"/>
                </a:cubicBezTo>
                <a:cubicBezTo>
                  <a:pt x="26" y="68"/>
                  <a:pt x="22" y="63"/>
                  <a:pt x="22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2" y="58"/>
                  <a:pt x="0" y="56"/>
                  <a:pt x="0" y="53"/>
                </a:cubicBezTo>
                <a:cubicBezTo>
                  <a:pt x="5" y="48"/>
                  <a:pt x="12" y="40"/>
                  <a:pt x="12" y="22"/>
                </a:cubicBezTo>
                <a:cubicBezTo>
                  <a:pt x="12" y="14"/>
                  <a:pt x="18" y="6"/>
                  <a:pt x="28" y="5"/>
                </a:cubicBezTo>
                <a:cubicBezTo>
                  <a:pt x="28" y="4"/>
                  <a:pt x="28" y="4"/>
                  <a:pt x="28" y="3"/>
                </a:cubicBezTo>
                <a:cubicBezTo>
                  <a:pt x="28" y="1"/>
                  <a:pt x="29" y="0"/>
                  <a:pt x="31" y="0"/>
                </a:cubicBezTo>
                <a:cubicBezTo>
                  <a:pt x="33" y="0"/>
                  <a:pt x="35" y="1"/>
                  <a:pt x="35" y="3"/>
                </a:cubicBezTo>
                <a:cubicBezTo>
                  <a:pt x="35" y="4"/>
                  <a:pt x="35" y="4"/>
                  <a:pt x="35" y="5"/>
                </a:cubicBezTo>
                <a:cubicBezTo>
                  <a:pt x="45" y="6"/>
                  <a:pt x="51" y="14"/>
                  <a:pt x="51" y="22"/>
                </a:cubicBezTo>
                <a:cubicBezTo>
                  <a:pt x="51" y="40"/>
                  <a:pt x="57" y="48"/>
                  <a:pt x="63" y="53"/>
                </a:cubicBezTo>
                <a:cubicBezTo>
                  <a:pt x="63" y="56"/>
                  <a:pt x="61" y="58"/>
                  <a:pt x="58" y="58"/>
                </a:cubicBezTo>
                <a:close/>
                <a:moveTo>
                  <a:pt x="31" y="63"/>
                </a:moveTo>
                <a:cubicBezTo>
                  <a:pt x="28" y="63"/>
                  <a:pt x="26" y="61"/>
                  <a:pt x="26" y="58"/>
                </a:cubicBezTo>
                <a:cubicBezTo>
                  <a:pt x="26" y="58"/>
                  <a:pt x="26" y="57"/>
                  <a:pt x="25" y="57"/>
                </a:cubicBezTo>
                <a:cubicBezTo>
                  <a:pt x="25" y="57"/>
                  <a:pt x="25" y="58"/>
                  <a:pt x="25" y="58"/>
                </a:cubicBezTo>
                <a:cubicBezTo>
                  <a:pt x="25" y="62"/>
                  <a:pt x="28" y="65"/>
                  <a:pt x="31" y="65"/>
                </a:cubicBezTo>
                <a:cubicBezTo>
                  <a:pt x="32" y="65"/>
                  <a:pt x="32" y="64"/>
                  <a:pt x="32" y="64"/>
                </a:cubicBezTo>
                <a:cubicBezTo>
                  <a:pt x="32" y="64"/>
                  <a:pt x="32" y="63"/>
                  <a:pt x="31" y="6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375410"/>
            <a:endParaRPr lang="en-US" sz="2665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21" name="Freeform 79"/>
          <p:cNvSpPr>
            <a:spLocks noEditPoints="1"/>
          </p:cNvSpPr>
          <p:nvPr/>
        </p:nvSpPr>
        <p:spPr bwMode="auto">
          <a:xfrm>
            <a:off x="6574239" y="3952355"/>
            <a:ext cx="474532" cy="371446"/>
          </a:xfrm>
          <a:custGeom>
            <a:avLst/>
            <a:gdLst/>
            <a:ahLst/>
            <a:cxnLst>
              <a:cxn ang="0">
                <a:pos x="9" y="9"/>
              </a:cxn>
              <a:cxn ang="0">
                <a:pos x="0" y="8"/>
              </a:cxn>
              <a:cxn ang="0">
                <a:pos x="2" y="0"/>
              </a:cxn>
              <a:cxn ang="0">
                <a:pos x="10" y="1"/>
              </a:cxn>
              <a:cxn ang="0">
                <a:pos x="10" y="23"/>
              </a:cxn>
              <a:cxn ang="0">
                <a:pos x="2" y="24"/>
              </a:cxn>
              <a:cxn ang="0">
                <a:pos x="0" y="15"/>
              </a:cxn>
              <a:cxn ang="0">
                <a:pos x="9" y="14"/>
              </a:cxn>
              <a:cxn ang="0">
                <a:pos x="10" y="23"/>
              </a:cxn>
              <a:cxn ang="0">
                <a:pos x="9" y="38"/>
              </a:cxn>
              <a:cxn ang="0">
                <a:pos x="0" y="37"/>
              </a:cxn>
              <a:cxn ang="0">
                <a:pos x="2" y="29"/>
              </a:cxn>
              <a:cxn ang="0">
                <a:pos x="10" y="30"/>
              </a:cxn>
              <a:cxn ang="0">
                <a:pos x="10" y="52"/>
              </a:cxn>
              <a:cxn ang="0">
                <a:pos x="2" y="53"/>
              </a:cxn>
              <a:cxn ang="0">
                <a:pos x="0" y="44"/>
              </a:cxn>
              <a:cxn ang="0">
                <a:pos x="9" y="43"/>
              </a:cxn>
              <a:cxn ang="0">
                <a:pos x="10" y="52"/>
              </a:cxn>
              <a:cxn ang="0">
                <a:pos x="67" y="9"/>
              </a:cxn>
              <a:cxn ang="0">
                <a:pos x="15" y="8"/>
              </a:cxn>
              <a:cxn ang="0">
                <a:pos x="16" y="0"/>
              </a:cxn>
              <a:cxn ang="0">
                <a:pos x="68" y="1"/>
              </a:cxn>
              <a:cxn ang="0">
                <a:pos x="68" y="23"/>
              </a:cxn>
              <a:cxn ang="0">
                <a:pos x="16" y="24"/>
              </a:cxn>
              <a:cxn ang="0">
                <a:pos x="15" y="15"/>
              </a:cxn>
              <a:cxn ang="0">
                <a:pos x="67" y="14"/>
              </a:cxn>
              <a:cxn ang="0">
                <a:pos x="68" y="23"/>
              </a:cxn>
              <a:cxn ang="0">
                <a:pos x="67" y="38"/>
              </a:cxn>
              <a:cxn ang="0">
                <a:pos x="15" y="37"/>
              </a:cxn>
              <a:cxn ang="0">
                <a:pos x="16" y="29"/>
              </a:cxn>
              <a:cxn ang="0">
                <a:pos x="68" y="30"/>
              </a:cxn>
              <a:cxn ang="0">
                <a:pos x="68" y="52"/>
              </a:cxn>
              <a:cxn ang="0">
                <a:pos x="16" y="53"/>
              </a:cxn>
              <a:cxn ang="0">
                <a:pos x="15" y="44"/>
              </a:cxn>
              <a:cxn ang="0">
                <a:pos x="67" y="43"/>
              </a:cxn>
              <a:cxn ang="0">
                <a:pos x="68" y="52"/>
              </a:cxn>
            </a:cxnLst>
            <a:rect l="0" t="0" r="r" b="b"/>
            <a:pathLst>
              <a:path w="68" h="53">
                <a:moveTo>
                  <a:pt x="10" y="8"/>
                </a:moveTo>
                <a:cubicBezTo>
                  <a:pt x="10" y="9"/>
                  <a:pt x="10" y="9"/>
                  <a:pt x="9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9"/>
                  <a:pt x="0" y="8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9" y="0"/>
                  <a:pt x="9" y="0"/>
                  <a:pt x="9" y="0"/>
                </a:cubicBezTo>
                <a:cubicBezTo>
                  <a:pt x="10" y="0"/>
                  <a:pt x="10" y="0"/>
                  <a:pt x="10" y="1"/>
                </a:cubicBezTo>
                <a:lnTo>
                  <a:pt x="10" y="8"/>
                </a:lnTo>
                <a:close/>
                <a:moveTo>
                  <a:pt x="10" y="23"/>
                </a:moveTo>
                <a:cubicBezTo>
                  <a:pt x="10" y="23"/>
                  <a:pt x="10" y="24"/>
                  <a:pt x="9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0" y="23"/>
                  <a:pt x="0" y="23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1" y="14"/>
                  <a:pt x="2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5"/>
                  <a:pt x="10" y="15"/>
                </a:cubicBezTo>
                <a:lnTo>
                  <a:pt x="10" y="23"/>
                </a:lnTo>
                <a:close/>
                <a:moveTo>
                  <a:pt x="10" y="37"/>
                </a:moveTo>
                <a:cubicBezTo>
                  <a:pt x="10" y="38"/>
                  <a:pt x="10" y="38"/>
                  <a:pt x="9" y="38"/>
                </a:cubicBezTo>
                <a:cubicBezTo>
                  <a:pt x="2" y="38"/>
                  <a:pt x="2" y="38"/>
                  <a:pt x="2" y="38"/>
                </a:cubicBezTo>
                <a:cubicBezTo>
                  <a:pt x="1" y="38"/>
                  <a:pt x="0" y="38"/>
                  <a:pt x="0" y="37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9"/>
                  <a:pt x="1" y="29"/>
                  <a:pt x="2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10" y="29"/>
                  <a:pt x="10" y="29"/>
                  <a:pt x="10" y="30"/>
                </a:cubicBezTo>
                <a:lnTo>
                  <a:pt x="10" y="37"/>
                </a:lnTo>
                <a:close/>
                <a:moveTo>
                  <a:pt x="10" y="52"/>
                </a:moveTo>
                <a:cubicBezTo>
                  <a:pt x="10" y="52"/>
                  <a:pt x="10" y="53"/>
                  <a:pt x="9" y="53"/>
                </a:cubicBezTo>
                <a:cubicBezTo>
                  <a:pt x="2" y="53"/>
                  <a:pt x="2" y="53"/>
                  <a:pt x="2" y="53"/>
                </a:cubicBezTo>
                <a:cubicBezTo>
                  <a:pt x="1" y="53"/>
                  <a:pt x="0" y="52"/>
                  <a:pt x="0" y="5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1" y="43"/>
                  <a:pt x="2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10" y="43"/>
                  <a:pt x="10" y="44"/>
                  <a:pt x="10" y="44"/>
                </a:cubicBezTo>
                <a:lnTo>
                  <a:pt x="10" y="52"/>
                </a:lnTo>
                <a:close/>
                <a:moveTo>
                  <a:pt x="68" y="8"/>
                </a:moveTo>
                <a:cubicBezTo>
                  <a:pt x="68" y="9"/>
                  <a:pt x="68" y="9"/>
                  <a:pt x="67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5" y="9"/>
                  <a:pt x="15" y="8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6" y="0"/>
                  <a:pt x="1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68" y="0"/>
                  <a:pt x="68" y="1"/>
                </a:cubicBezTo>
                <a:lnTo>
                  <a:pt x="68" y="8"/>
                </a:lnTo>
                <a:close/>
                <a:moveTo>
                  <a:pt x="68" y="23"/>
                </a:moveTo>
                <a:cubicBezTo>
                  <a:pt x="68" y="23"/>
                  <a:pt x="68" y="24"/>
                  <a:pt x="67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5" y="23"/>
                  <a:pt x="15" y="23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6" y="14"/>
                  <a:pt x="16" y="14"/>
                </a:cubicBezTo>
                <a:cubicBezTo>
                  <a:pt x="67" y="14"/>
                  <a:pt x="67" y="14"/>
                  <a:pt x="67" y="14"/>
                </a:cubicBezTo>
                <a:cubicBezTo>
                  <a:pt x="68" y="14"/>
                  <a:pt x="68" y="15"/>
                  <a:pt x="68" y="15"/>
                </a:cubicBezTo>
                <a:lnTo>
                  <a:pt x="68" y="23"/>
                </a:lnTo>
                <a:close/>
                <a:moveTo>
                  <a:pt x="68" y="37"/>
                </a:moveTo>
                <a:cubicBezTo>
                  <a:pt x="68" y="38"/>
                  <a:pt x="68" y="38"/>
                  <a:pt x="67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5" y="38"/>
                  <a:pt x="15" y="37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29"/>
                  <a:pt x="16" y="29"/>
                  <a:pt x="16" y="29"/>
                </a:cubicBezTo>
                <a:cubicBezTo>
                  <a:pt x="67" y="29"/>
                  <a:pt x="67" y="29"/>
                  <a:pt x="67" y="29"/>
                </a:cubicBezTo>
                <a:cubicBezTo>
                  <a:pt x="68" y="29"/>
                  <a:pt x="68" y="29"/>
                  <a:pt x="68" y="30"/>
                </a:cubicBezTo>
                <a:lnTo>
                  <a:pt x="68" y="37"/>
                </a:lnTo>
                <a:close/>
                <a:moveTo>
                  <a:pt x="68" y="52"/>
                </a:moveTo>
                <a:cubicBezTo>
                  <a:pt x="68" y="52"/>
                  <a:pt x="68" y="53"/>
                  <a:pt x="67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6" y="53"/>
                  <a:pt x="15" y="52"/>
                  <a:pt x="15" y="52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6" y="43"/>
                  <a:pt x="16" y="43"/>
                </a:cubicBezTo>
                <a:cubicBezTo>
                  <a:pt x="67" y="43"/>
                  <a:pt x="67" y="43"/>
                  <a:pt x="67" y="43"/>
                </a:cubicBezTo>
                <a:cubicBezTo>
                  <a:pt x="68" y="43"/>
                  <a:pt x="68" y="44"/>
                  <a:pt x="68" y="44"/>
                </a:cubicBezTo>
                <a:lnTo>
                  <a:pt x="68" y="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375410"/>
            <a:endParaRPr lang="en-US" sz="2665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22" name="Freeform 107" descr="D:\51PPT模板网\51pptmoban.com\图片.jpg"/>
          <p:cNvSpPr>
            <a:spLocks noEditPoints="1"/>
          </p:cNvSpPr>
          <p:nvPr/>
        </p:nvSpPr>
        <p:spPr bwMode="auto">
          <a:xfrm>
            <a:off x="5083537" y="3819953"/>
            <a:ext cx="501494" cy="508642"/>
          </a:xfrm>
          <a:custGeom>
            <a:avLst/>
            <a:gdLst/>
            <a:ahLst/>
            <a:cxnLst>
              <a:cxn ang="0">
                <a:pos x="64" y="14"/>
              </a:cxn>
              <a:cxn ang="0">
                <a:pos x="12" y="65"/>
              </a:cxn>
              <a:cxn ang="0">
                <a:pos x="10" y="66"/>
              </a:cxn>
              <a:cxn ang="0">
                <a:pos x="8" y="65"/>
              </a:cxn>
              <a:cxn ang="0">
                <a:pos x="0" y="57"/>
              </a:cxn>
              <a:cxn ang="0">
                <a:pos x="0" y="56"/>
              </a:cxn>
              <a:cxn ang="0">
                <a:pos x="0" y="54"/>
              </a:cxn>
              <a:cxn ang="0">
                <a:pos x="52" y="2"/>
              </a:cxn>
              <a:cxn ang="0">
                <a:pos x="54" y="1"/>
              </a:cxn>
              <a:cxn ang="0">
                <a:pos x="56" y="2"/>
              </a:cxn>
              <a:cxn ang="0">
                <a:pos x="64" y="10"/>
              </a:cxn>
              <a:cxn ang="0">
                <a:pos x="64" y="12"/>
              </a:cxn>
              <a:cxn ang="0">
                <a:pos x="64" y="14"/>
              </a:cxn>
              <a:cxn ang="0">
                <a:pos x="14" y="5"/>
              </a:cxn>
              <a:cxn ang="0">
                <a:pos x="10" y="7"/>
              </a:cxn>
              <a:cxn ang="0">
                <a:pos x="9" y="11"/>
              </a:cxn>
              <a:cxn ang="0">
                <a:pos x="8" y="7"/>
              </a:cxn>
              <a:cxn ang="0">
                <a:pos x="4" y="5"/>
              </a:cxn>
              <a:cxn ang="0">
                <a:pos x="8" y="4"/>
              </a:cxn>
              <a:cxn ang="0">
                <a:pos x="9" y="0"/>
              </a:cxn>
              <a:cxn ang="0">
                <a:pos x="10" y="4"/>
              </a:cxn>
              <a:cxn ang="0">
                <a:pos x="14" y="5"/>
              </a:cxn>
              <a:cxn ang="0">
                <a:pos x="32" y="13"/>
              </a:cxn>
              <a:cxn ang="0">
                <a:pos x="24" y="16"/>
              </a:cxn>
              <a:cxn ang="0">
                <a:pos x="22" y="23"/>
              </a:cxn>
              <a:cxn ang="0">
                <a:pos x="19" y="16"/>
              </a:cxn>
              <a:cxn ang="0">
                <a:pos x="11" y="13"/>
              </a:cxn>
              <a:cxn ang="0">
                <a:pos x="19" y="11"/>
              </a:cxn>
              <a:cxn ang="0">
                <a:pos x="22" y="3"/>
              </a:cxn>
              <a:cxn ang="0">
                <a:pos x="24" y="11"/>
              </a:cxn>
              <a:cxn ang="0">
                <a:pos x="32" y="13"/>
              </a:cxn>
              <a:cxn ang="0">
                <a:pos x="40" y="5"/>
              </a:cxn>
              <a:cxn ang="0">
                <a:pos x="36" y="7"/>
              </a:cxn>
              <a:cxn ang="0">
                <a:pos x="34" y="11"/>
              </a:cxn>
              <a:cxn ang="0">
                <a:pos x="33" y="7"/>
              </a:cxn>
              <a:cxn ang="0">
                <a:pos x="29" y="5"/>
              </a:cxn>
              <a:cxn ang="0">
                <a:pos x="33" y="4"/>
              </a:cxn>
              <a:cxn ang="0">
                <a:pos x="34" y="0"/>
              </a:cxn>
              <a:cxn ang="0">
                <a:pos x="36" y="4"/>
              </a:cxn>
              <a:cxn ang="0">
                <a:pos x="40" y="5"/>
              </a:cxn>
              <a:cxn ang="0">
                <a:pos x="58" y="12"/>
              </a:cxn>
              <a:cxn ang="0">
                <a:pos x="54" y="8"/>
              </a:cxn>
              <a:cxn ang="0">
                <a:pos x="42" y="19"/>
              </a:cxn>
              <a:cxn ang="0">
                <a:pos x="46" y="24"/>
              </a:cxn>
              <a:cxn ang="0">
                <a:pos x="58" y="12"/>
              </a:cxn>
              <a:cxn ang="0">
                <a:pos x="65" y="31"/>
              </a:cxn>
              <a:cxn ang="0">
                <a:pos x="61" y="32"/>
              </a:cxn>
              <a:cxn ang="0">
                <a:pos x="60" y="36"/>
              </a:cxn>
              <a:cxn ang="0">
                <a:pos x="59" y="32"/>
              </a:cxn>
              <a:cxn ang="0">
                <a:pos x="55" y="31"/>
              </a:cxn>
              <a:cxn ang="0">
                <a:pos x="59" y="30"/>
              </a:cxn>
              <a:cxn ang="0">
                <a:pos x="60" y="26"/>
              </a:cxn>
              <a:cxn ang="0">
                <a:pos x="61" y="30"/>
              </a:cxn>
              <a:cxn ang="0">
                <a:pos x="65" y="31"/>
              </a:cxn>
            </a:cxnLst>
            <a:rect l="0" t="0" r="r" b="b"/>
            <a:pathLst>
              <a:path w="65" h="66">
                <a:moveTo>
                  <a:pt x="64" y="14"/>
                </a:moveTo>
                <a:cubicBezTo>
                  <a:pt x="12" y="65"/>
                  <a:pt x="12" y="65"/>
                  <a:pt x="12" y="65"/>
                </a:cubicBezTo>
                <a:cubicBezTo>
                  <a:pt x="11" y="66"/>
                  <a:pt x="11" y="66"/>
                  <a:pt x="10" y="66"/>
                </a:cubicBezTo>
                <a:cubicBezTo>
                  <a:pt x="9" y="66"/>
                  <a:pt x="9" y="66"/>
                  <a:pt x="8" y="65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6"/>
                  <a:pt x="0" y="56"/>
                </a:cubicBezTo>
                <a:cubicBezTo>
                  <a:pt x="0" y="55"/>
                  <a:pt x="0" y="54"/>
                  <a:pt x="0" y="54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3" y="1"/>
                  <a:pt x="54" y="1"/>
                </a:cubicBezTo>
                <a:cubicBezTo>
                  <a:pt x="54" y="1"/>
                  <a:pt x="55" y="2"/>
                  <a:pt x="56" y="2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11"/>
                  <a:pt x="64" y="11"/>
                  <a:pt x="64" y="12"/>
                </a:cubicBezTo>
                <a:cubicBezTo>
                  <a:pt x="64" y="13"/>
                  <a:pt x="64" y="13"/>
                  <a:pt x="64" y="14"/>
                </a:cubicBezTo>
                <a:close/>
                <a:moveTo>
                  <a:pt x="14" y="5"/>
                </a:moveTo>
                <a:cubicBezTo>
                  <a:pt x="10" y="7"/>
                  <a:pt x="10" y="7"/>
                  <a:pt x="10" y="7"/>
                </a:cubicBezTo>
                <a:cubicBezTo>
                  <a:pt x="9" y="11"/>
                  <a:pt x="9" y="11"/>
                  <a:pt x="9" y="11"/>
                </a:cubicBezTo>
                <a:cubicBezTo>
                  <a:pt x="8" y="7"/>
                  <a:pt x="8" y="7"/>
                  <a:pt x="8" y="7"/>
                </a:cubicBezTo>
                <a:cubicBezTo>
                  <a:pt x="4" y="5"/>
                  <a:pt x="4" y="5"/>
                  <a:pt x="4" y="5"/>
                </a:cubicBezTo>
                <a:cubicBezTo>
                  <a:pt x="8" y="4"/>
                  <a:pt x="8" y="4"/>
                  <a:pt x="8" y="4"/>
                </a:cubicBezTo>
                <a:cubicBezTo>
                  <a:pt x="9" y="0"/>
                  <a:pt x="9" y="0"/>
                  <a:pt x="9" y="0"/>
                </a:cubicBezTo>
                <a:cubicBezTo>
                  <a:pt x="10" y="4"/>
                  <a:pt x="10" y="4"/>
                  <a:pt x="10" y="4"/>
                </a:cubicBezTo>
                <a:lnTo>
                  <a:pt x="14" y="5"/>
                </a:lnTo>
                <a:close/>
                <a:moveTo>
                  <a:pt x="32" y="13"/>
                </a:moveTo>
                <a:cubicBezTo>
                  <a:pt x="24" y="16"/>
                  <a:pt x="24" y="16"/>
                  <a:pt x="24" y="16"/>
                </a:cubicBezTo>
                <a:cubicBezTo>
                  <a:pt x="22" y="23"/>
                  <a:pt x="22" y="23"/>
                  <a:pt x="22" y="23"/>
                </a:cubicBezTo>
                <a:cubicBezTo>
                  <a:pt x="19" y="16"/>
                  <a:pt x="19" y="16"/>
                  <a:pt x="19" y="16"/>
                </a:cubicBezTo>
                <a:cubicBezTo>
                  <a:pt x="11" y="13"/>
                  <a:pt x="11" y="13"/>
                  <a:pt x="11" y="13"/>
                </a:cubicBezTo>
                <a:cubicBezTo>
                  <a:pt x="19" y="11"/>
                  <a:pt x="19" y="11"/>
                  <a:pt x="19" y="11"/>
                </a:cubicBezTo>
                <a:cubicBezTo>
                  <a:pt x="22" y="3"/>
                  <a:pt x="22" y="3"/>
                  <a:pt x="22" y="3"/>
                </a:cubicBezTo>
                <a:cubicBezTo>
                  <a:pt x="24" y="11"/>
                  <a:pt x="24" y="11"/>
                  <a:pt x="24" y="11"/>
                </a:cubicBezTo>
                <a:lnTo>
                  <a:pt x="32" y="13"/>
                </a:lnTo>
                <a:close/>
                <a:moveTo>
                  <a:pt x="40" y="5"/>
                </a:moveTo>
                <a:cubicBezTo>
                  <a:pt x="36" y="7"/>
                  <a:pt x="36" y="7"/>
                  <a:pt x="36" y="7"/>
                </a:cubicBezTo>
                <a:cubicBezTo>
                  <a:pt x="34" y="11"/>
                  <a:pt x="34" y="11"/>
                  <a:pt x="34" y="11"/>
                </a:cubicBezTo>
                <a:cubicBezTo>
                  <a:pt x="33" y="7"/>
                  <a:pt x="33" y="7"/>
                  <a:pt x="33" y="7"/>
                </a:cubicBezTo>
                <a:cubicBezTo>
                  <a:pt x="29" y="5"/>
                  <a:pt x="29" y="5"/>
                  <a:pt x="29" y="5"/>
                </a:cubicBezTo>
                <a:cubicBezTo>
                  <a:pt x="33" y="4"/>
                  <a:pt x="33" y="4"/>
                  <a:pt x="33" y="4"/>
                </a:cubicBezTo>
                <a:cubicBezTo>
                  <a:pt x="34" y="0"/>
                  <a:pt x="34" y="0"/>
                  <a:pt x="34" y="0"/>
                </a:cubicBezTo>
                <a:cubicBezTo>
                  <a:pt x="36" y="4"/>
                  <a:pt x="36" y="4"/>
                  <a:pt x="36" y="4"/>
                </a:cubicBezTo>
                <a:lnTo>
                  <a:pt x="40" y="5"/>
                </a:lnTo>
                <a:close/>
                <a:moveTo>
                  <a:pt x="58" y="12"/>
                </a:moveTo>
                <a:cubicBezTo>
                  <a:pt x="54" y="8"/>
                  <a:pt x="54" y="8"/>
                  <a:pt x="54" y="8"/>
                </a:cubicBezTo>
                <a:cubicBezTo>
                  <a:pt x="42" y="19"/>
                  <a:pt x="42" y="19"/>
                  <a:pt x="42" y="19"/>
                </a:cubicBezTo>
                <a:cubicBezTo>
                  <a:pt x="46" y="24"/>
                  <a:pt x="46" y="24"/>
                  <a:pt x="46" y="24"/>
                </a:cubicBezTo>
                <a:lnTo>
                  <a:pt x="58" y="12"/>
                </a:lnTo>
                <a:close/>
                <a:moveTo>
                  <a:pt x="65" y="31"/>
                </a:moveTo>
                <a:cubicBezTo>
                  <a:pt x="61" y="32"/>
                  <a:pt x="61" y="32"/>
                  <a:pt x="61" y="32"/>
                </a:cubicBezTo>
                <a:cubicBezTo>
                  <a:pt x="60" y="36"/>
                  <a:pt x="60" y="36"/>
                  <a:pt x="60" y="36"/>
                </a:cubicBezTo>
                <a:cubicBezTo>
                  <a:pt x="59" y="32"/>
                  <a:pt x="59" y="32"/>
                  <a:pt x="59" y="32"/>
                </a:cubicBezTo>
                <a:cubicBezTo>
                  <a:pt x="55" y="31"/>
                  <a:pt x="55" y="31"/>
                  <a:pt x="55" y="31"/>
                </a:cubicBezTo>
                <a:cubicBezTo>
                  <a:pt x="59" y="30"/>
                  <a:pt x="59" y="30"/>
                  <a:pt x="59" y="30"/>
                </a:cubicBezTo>
                <a:cubicBezTo>
                  <a:pt x="60" y="26"/>
                  <a:pt x="60" y="26"/>
                  <a:pt x="60" y="26"/>
                </a:cubicBezTo>
                <a:cubicBezTo>
                  <a:pt x="61" y="30"/>
                  <a:pt x="61" y="30"/>
                  <a:pt x="61" y="30"/>
                </a:cubicBezTo>
                <a:lnTo>
                  <a:pt x="65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375410"/>
            <a:endParaRPr lang="en-US" sz="2665">
              <a:solidFill>
                <a:srgbClr val="262626"/>
              </a:solidFill>
              <a:latin typeface="Arial" panose="020B0604020202020204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9EA5618-FD3B-7033-0D13-E6D9B17F7777}"/>
              </a:ext>
            </a:extLst>
          </p:cNvPr>
          <p:cNvGrpSpPr/>
          <p:nvPr/>
        </p:nvGrpSpPr>
        <p:grpSpPr>
          <a:xfrm>
            <a:off x="8020264" y="1429277"/>
            <a:ext cx="2966425" cy="816522"/>
            <a:chOff x="283598" y="1906534"/>
            <a:chExt cx="2966425" cy="816522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C3AD4079-F6AE-E955-6543-7A5E1106AB1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84CE4CA-6EF9-AB4A-7603-A2D7906A654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9BADF4B4-2644-607D-17BE-AACA0C10AD6D}"/>
              </a:ext>
            </a:extLst>
          </p:cNvPr>
          <p:cNvGrpSpPr/>
          <p:nvPr/>
        </p:nvGrpSpPr>
        <p:grpSpPr>
          <a:xfrm>
            <a:off x="1258206" y="1429277"/>
            <a:ext cx="2984539" cy="816522"/>
            <a:chOff x="283598" y="1906534"/>
            <a:chExt cx="2984539" cy="81652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37A1273-7276-5AB5-E77E-F897C0D8451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258CC98-3DAF-5B9E-6C19-5B79999C08E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3E275DA-425B-C3D7-CF94-2426B96DFB6D}"/>
              </a:ext>
            </a:extLst>
          </p:cNvPr>
          <p:cNvGrpSpPr/>
          <p:nvPr/>
        </p:nvGrpSpPr>
        <p:grpSpPr>
          <a:xfrm>
            <a:off x="8020264" y="4647389"/>
            <a:ext cx="2966425" cy="816522"/>
            <a:chOff x="283598" y="1906534"/>
            <a:chExt cx="2966425" cy="8165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39B3959-FF4D-5755-56C0-205040D6D10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A9C5368-A439-5B78-6DAA-5FF4F7F2C81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9C7E88C7-F77D-6D6D-154B-CB223B51A2E0}"/>
              </a:ext>
            </a:extLst>
          </p:cNvPr>
          <p:cNvGrpSpPr/>
          <p:nvPr/>
        </p:nvGrpSpPr>
        <p:grpSpPr>
          <a:xfrm>
            <a:off x="1258206" y="4647389"/>
            <a:ext cx="2984539" cy="816522"/>
            <a:chOff x="283598" y="1906534"/>
            <a:chExt cx="2984539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C8E9BCE-3F7F-5432-3BCD-D96B3CB3330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E9813F7-9416-1DEB-A304-B929AB7C90E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45439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图形 2">
            <a:extLst>
              <a:ext uri="{FF2B5EF4-FFF2-40B4-BE49-F238E27FC236}">
                <a16:creationId xmlns:a16="http://schemas.microsoft.com/office/drawing/2014/main" id="{1731DC43-2198-7E5A-EB03-4E906F92C41E}"/>
              </a:ext>
            </a:extLst>
          </p:cNvPr>
          <p:cNvGrpSpPr/>
          <p:nvPr/>
        </p:nvGrpSpPr>
        <p:grpSpPr>
          <a:xfrm>
            <a:off x="-1" y="0"/>
            <a:ext cx="12192001" cy="5963107"/>
            <a:chOff x="1524000" y="0"/>
            <a:chExt cx="9144000" cy="5963107"/>
          </a:xfrm>
          <a:solidFill>
            <a:schemeClr val="bg1">
              <a:alpha val="40000"/>
            </a:schemeClr>
          </a:solidFill>
        </p:grpSpPr>
        <p:grpSp>
          <p:nvGrpSpPr>
            <p:cNvPr id="8" name="图形 2">
              <a:extLst>
                <a:ext uri="{FF2B5EF4-FFF2-40B4-BE49-F238E27FC236}">
                  <a16:creationId xmlns:a16="http://schemas.microsoft.com/office/drawing/2014/main" id="{A1ED29D8-4DFA-37C3-975B-1BAEAF7E8D82}"/>
                </a:ext>
              </a:extLst>
            </p:cNvPr>
            <p:cNvGrpSpPr/>
            <p:nvPr/>
          </p:nvGrpSpPr>
          <p:grpSpPr>
            <a:xfrm>
              <a:off x="1524000" y="0"/>
              <a:ext cx="9144000" cy="4757204"/>
              <a:chOff x="1524000" y="0"/>
              <a:chExt cx="9144000" cy="4757204"/>
            </a:xfrm>
            <a:grpFill/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44B20150-CE51-BE57-4589-C9C7B195B8DB}"/>
                  </a:ext>
                </a:extLst>
              </p:cNvPr>
              <p:cNvSpPr/>
              <p:nvPr/>
            </p:nvSpPr>
            <p:spPr>
              <a:xfrm>
                <a:off x="1524000" y="2160650"/>
                <a:ext cx="9144000" cy="1141479"/>
              </a:xfrm>
              <a:custGeom>
                <a:avLst/>
                <a:gdLst>
                  <a:gd name="connsiteX0" fmla="*/ 9144000 w 9144000"/>
                  <a:gd name="connsiteY0" fmla="*/ 0 h 1141479"/>
                  <a:gd name="connsiteX1" fmla="*/ 9144000 w 9144000"/>
                  <a:gd name="connsiteY1" fmla="*/ 69190 h 1141479"/>
                  <a:gd name="connsiteX2" fmla="*/ 9034424 w 9144000"/>
                  <a:gd name="connsiteY2" fmla="*/ 93650 h 1141479"/>
                  <a:gd name="connsiteX3" fmla="*/ 8211846 w 9144000"/>
                  <a:gd name="connsiteY3" fmla="*/ 359397 h 1141479"/>
                  <a:gd name="connsiteX4" fmla="*/ 6864782 w 9144000"/>
                  <a:gd name="connsiteY4" fmla="*/ 996658 h 1141479"/>
                  <a:gd name="connsiteX5" fmla="*/ 5969622 w 9144000"/>
                  <a:gd name="connsiteY5" fmla="*/ 1140600 h 1141479"/>
                  <a:gd name="connsiteX6" fmla="*/ 3900640 w 9144000"/>
                  <a:gd name="connsiteY6" fmla="*/ 706336 h 1141479"/>
                  <a:gd name="connsiteX7" fmla="*/ 3306928 w 9144000"/>
                  <a:gd name="connsiteY7" fmla="*/ 584873 h 1141479"/>
                  <a:gd name="connsiteX8" fmla="*/ 2667648 w 9144000"/>
                  <a:gd name="connsiteY8" fmla="*/ 501472 h 1141479"/>
                  <a:gd name="connsiteX9" fmla="*/ 2528773 w 9144000"/>
                  <a:gd name="connsiteY9" fmla="*/ 492366 h 1141479"/>
                  <a:gd name="connsiteX10" fmla="*/ 2518067 w 9144000"/>
                  <a:gd name="connsiteY10" fmla="*/ 491985 h 1141479"/>
                  <a:gd name="connsiteX11" fmla="*/ 2496693 w 9144000"/>
                  <a:gd name="connsiteY11" fmla="*/ 491185 h 1141479"/>
                  <a:gd name="connsiteX12" fmla="*/ 2453945 w 9144000"/>
                  <a:gd name="connsiteY12" fmla="*/ 489661 h 1141479"/>
                  <a:gd name="connsiteX13" fmla="*/ 0 w 9144000"/>
                  <a:gd name="connsiteY13" fmla="*/ 1117359 h 1141479"/>
                  <a:gd name="connsiteX14" fmla="*/ 0 w 9144000"/>
                  <a:gd name="connsiteY14" fmla="*/ 1025843 h 1141479"/>
                  <a:gd name="connsiteX15" fmla="*/ 2145525 w 9144000"/>
                  <a:gd name="connsiteY15" fmla="*/ 296456 h 1141479"/>
                  <a:gd name="connsiteX16" fmla="*/ 3167863 w 9144000"/>
                  <a:gd name="connsiteY16" fmla="*/ 342671 h 1141479"/>
                  <a:gd name="connsiteX17" fmla="*/ 4207459 w 9144000"/>
                  <a:gd name="connsiteY17" fmla="*/ 543954 h 1141479"/>
                  <a:gd name="connsiteX18" fmla="*/ 6760579 w 9144000"/>
                  <a:gd name="connsiteY18" fmla="*/ 826389 h 1141479"/>
                  <a:gd name="connsiteX19" fmla="*/ 7998143 w 9144000"/>
                  <a:gd name="connsiteY19" fmla="*/ 297523 h 1141479"/>
                  <a:gd name="connsiteX20" fmla="*/ 9106738 w 9144000"/>
                  <a:gd name="connsiteY20" fmla="*/ 5106 h 1141479"/>
                  <a:gd name="connsiteX21" fmla="*/ 9144000 w 9144000"/>
                  <a:gd name="connsiteY21" fmla="*/ 0 h 1141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144000" h="1141479">
                    <a:moveTo>
                      <a:pt x="9144000" y="0"/>
                    </a:moveTo>
                    <a:lnTo>
                      <a:pt x="9144000" y="69190"/>
                    </a:lnTo>
                    <a:cubicBezTo>
                      <a:pt x="9107310" y="77076"/>
                      <a:pt x="9070314" y="84963"/>
                      <a:pt x="9034424" y="93650"/>
                    </a:cubicBezTo>
                    <a:cubicBezTo>
                      <a:pt x="8754199" y="159715"/>
                      <a:pt x="8477326" y="248450"/>
                      <a:pt x="8211846" y="359397"/>
                    </a:cubicBezTo>
                    <a:cubicBezTo>
                      <a:pt x="7752855" y="547573"/>
                      <a:pt x="7332726" y="822122"/>
                      <a:pt x="6864782" y="996658"/>
                    </a:cubicBezTo>
                    <a:cubicBezTo>
                      <a:pt x="6579718" y="1102652"/>
                      <a:pt x="6273165" y="1148563"/>
                      <a:pt x="5969622" y="1140600"/>
                    </a:cubicBezTo>
                    <a:cubicBezTo>
                      <a:pt x="5262296" y="1122007"/>
                      <a:pt x="4586592" y="849744"/>
                      <a:pt x="3900640" y="706336"/>
                    </a:cubicBezTo>
                    <a:cubicBezTo>
                      <a:pt x="3704692" y="661683"/>
                      <a:pt x="3504933" y="620001"/>
                      <a:pt x="3306928" y="584873"/>
                    </a:cubicBezTo>
                    <a:cubicBezTo>
                      <a:pt x="3097416" y="548183"/>
                      <a:pt x="2879674" y="518236"/>
                      <a:pt x="2667648" y="501472"/>
                    </a:cubicBezTo>
                    <a:cubicBezTo>
                      <a:pt x="2614727" y="497548"/>
                      <a:pt x="2577084" y="495605"/>
                      <a:pt x="2528773" y="492366"/>
                    </a:cubicBezTo>
                    <a:lnTo>
                      <a:pt x="2518067" y="491985"/>
                    </a:lnTo>
                    <a:lnTo>
                      <a:pt x="2496693" y="491185"/>
                    </a:lnTo>
                    <a:lnTo>
                      <a:pt x="2453945" y="489661"/>
                    </a:lnTo>
                    <a:cubicBezTo>
                      <a:pt x="1584122" y="449656"/>
                      <a:pt x="761581" y="721957"/>
                      <a:pt x="0" y="1117359"/>
                    </a:cubicBezTo>
                    <a:lnTo>
                      <a:pt x="0" y="1025843"/>
                    </a:lnTo>
                    <a:cubicBezTo>
                      <a:pt x="653987" y="628460"/>
                      <a:pt x="1377239" y="344767"/>
                      <a:pt x="2145525" y="296456"/>
                    </a:cubicBezTo>
                    <a:cubicBezTo>
                      <a:pt x="2485911" y="275044"/>
                      <a:pt x="2830259" y="296075"/>
                      <a:pt x="3167863" y="342671"/>
                    </a:cubicBezTo>
                    <a:cubicBezTo>
                      <a:pt x="3517506" y="390259"/>
                      <a:pt x="3864026" y="463791"/>
                      <a:pt x="4207459" y="543954"/>
                    </a:cubicBezTo>
                    <a:cubicBezTo>
                      <a:pt x="5049393" y="743636"/>
                      <a:pt x="5893651" y="1102766"/>
                      <a:pt x="6760579" y="826389"/>
                    </a:cubicBezTo>
                    <a:cubicBezTo>
                      <a:pt x="7187336" y="686791"/>
                      <a:pt x="7578433" y="462915"/>
                      <a:pt x="7998143" y="297523"/>
                    </a:cubicBezTo>
                    <a:cubicBezTo>
                      <a:pt x="8354263" y="157201"/>
                      <a:pt x="8727605" y="57874"/>
                      <a:pt x="9106738" y="5106"/>
                    </a:cubicBezTo>
                    <a:cubicBezTo>
                      <a:pt x="9119121" y="3353"/>
                      <a:pt x="9131541" y="1639"/>
                      <a:pt x="9144000" y="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A4F5C37B-D044-40D0-B5FC-80A804811B75}"/>
                  </a:ext>
                </a:extLst>
              </p:cNvPr>
              <p:cNvSpPr/>
              <p:nvPr/>
            </p:nvSpPr>
            <p:spPr>
              <a:xfrm>
                <a:off x="1524000" y="1138732"/>
                <a:ext cx="9144000" cy="1387335"/>
              </a:xfrm>
              <a:custGeom>
                <a:avLst/>
                <a:gdLst>
                  <a:gd name="connsiteX0" fmla="*/ 9144000 w 9144000"/>
                  <a:gd name="connsiteY0" fmla="*/ 0 h 1387335"/>
                  <a:gd name="connsiteX1" fmla="*/ 9144000 w 9144000"/>
                  <a:gd name="connsiteY1" fmla="*/ 21488 h 1387335"/>
                  <a:gd name="connsiteX2" fmla="*/ 8546935 w 9144000"/>
                  <a:gd name="connsiteY2" fmla="*/ 216141 h 1387335"/>
                  <a:gd name="connsiteX3" fmla="*/ 5861037 w 9144000"/>
                  <a:gd name="connsiteY3" fmla="*/ 1077049 h 1387335"/>
                  <a:gd name="connsiteX4" fmla="*/ 4355554 w 9144000"/>
                  <a:gd name="connsiteY4" fmla="*/ 949947 h 1387335"/>
                  <a:gd name="connsiteX5" fmla="*/ 4181856 w 9144000"/>
                  <a:gd name="connsiteY5" fmla="*/ 925220 h 1387335"/>
                  <a:gd name="connsiteX6" fmla="*/ 2768765 w 9144000"/>
                  <a:gd name="connsiteY6" fmla="*/ 883120 h 1387335"/>
                  <a:gd name="connsiteX7" fmla="*/ 0 w 9144000"/>
                  <a:gd name="connsiteY7" fmla="*/ 1387335 h 1387335"/>
                  <a:gd name="connsiteX8" fmla="*/ 0 w 9144000"/>
                  <a:gd name="connsiteY8" fmla="*/ 1357084 h 1387335"/>
                  <a:gd name="connsiteX9" fmla="*/ 919010 w 9144000"/>
                  <a:gd name="connsiteY9" fmla="*/ 1037539 h 1387335"/>
                  <a:gd name="connsiteX10" fmla="*/ 2857843 w 9144000"/>
                  <a:gd name="connsiteY10" fmla="*/ 820103 h 1387335"/>
                  <a:gd name="connsiteX11" fmla="*/ 4100817 w 9144000"/>
                  <a:gd name="connsiteY11" fmla="*/ 848182 h 1387335"/>
                  <a:gd name="connsiteX12" fmla="*/ 4367060 w 9144000"/>
                  <a:gd name="connsiteY12" fmla="*/ 882472 h 1387335"/>
                  <a:gd name="connsiteX13" fmla="*/ 6986207 w 9144000"/>
                  <a:gd name="connsiteY13" fmla="*/ 838581 h 1387335"/>
                  <a:gd name="connsiteX14" fmla="*/ 7562279 w 9144000"/>
                  <a:gd name="connsiteY14" fmla="*/ 617715 h 1387335"/>
                  <a:gd name="connsiteX15" fmla="*/ 9144000 w 9144000"/>
                  <a:gd name="connsiteY15" fmla="*/ 0 h 1387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144000" h="1387335">
                    <a:moveTo>
                      <a:pt x="9144000" y="0"/>
                    </a:moveTo>
                    <a:lnTo>
                      <a:pt x="9144000" y="21488"/>
                    </a:lnTo>
                    <a:cubicBezTo>
                      <a:pt x="8939670" y="68237"/>
                      <a:pt x="8739531" y="137160"/>
                      <a:pt x="8546935" y="216141"/>
                    </a:cubicBezTo>
                    <a:cubicBezTo>
                      <a:pt x="7532713" y="650900"/>
                      <a:pt x="7045300" y="1042378"/>
                      <a:pt x="5861037" y="1077049"/>
                    </a:cubicBezTo>
                    <a:cubicBezTo>
                      <a:pt x="5356174" y="1092213"/>
                      <a:pt x="4852112" y="1035368"/>
                      <a:pt x="4355554" y="949947"/>
                    </a:cubicBezTo>
                    <a:cubicBezTo>
                      <a:pt x="4297833" y="940498"/>
                      <a:pt x="4239959" y="932040"/>
                      <a:pt x="4181856" y="925220"/>
                    </a:cubicBezTo>
                    <a:cubicBezTo>
                      <a:pt x="3714102" y="873633"/>
                      <a:pt x="3239453" y="895198"/>
                      <a:pt x="2768765" y="883120"/>
                    </a:cubicBezTo>
                    <a:cubicBezTo>
                      <a:pt x="1827429" y="867347"/>
                      <a:pt x="868147" y="1019632"/>
                      <a:pt x="0" y="1387335"/>
                    </a:cubicBezTo>
                    <a:lnTo>
                      <a:pt x="0" y="1357084"/>
                    </a:lnTo>
                    <a:cubicBezTo>
                      <a:pt x="296761" y="1225334"/>
                      <a:pt x="605028" y="1119226"/>
                      <a:pt x="919010" y="1037539"/>
                    </a:cubicBezTo>
                    <a:cubicBezTo>
                      <a:pt x="1550213" y="869137"/>
                      <a:pt x="2205914" y="811759"/>
                      <a:pt x="2857843" y="820103"/>
                    </a:cubicBezTo>
                    <a:cubicBezTo>
                      <a:pt x="3270771" y="827989"/>
                      <a:pt x="3688232" y="810539"/>
                      <a:pt x="4100817" y="848182"/>
                    </a:cubicBezTo>
                    <a:cubicBezTo>
                      <a:pt x="4189933" y="856488"/>
                      <a:pt x="4278745" y="867880"/>
                      <a:pt x="4367060" y="882472"/>
                    </a:cubicBezTo>
                    <a:cubicBezTo>
                      <a:pt x="5230635" y="1030795"/>
                      <a:pt x="6137491" y="1098766"/>
                      <a:pt x="6986207" y="838581"/>
                    </a:cubicBezTo>
                    <a:cubicBezTo>
                      <a:pt x="7182117" y="777507"/>
                      <a:pt x="7374484" y="700583"/>
                      <a:pt x="7562279" y="617715"/>
                    </a:cubicBezTo>
                    <a:cubicBezTo>
                      <a:pt x="8076515" y="390144"/>
                      <a:pt x="8590598" y="112395"/>
                      <a:pt x="9144000" y="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F75B2CA-E8CB-92A5-8FD8-D1D6B3524034}"/>
                  </a:ext>
                </a:extLst>
              </p:cNvPr>
              <p:cNvSpPr/>
              <p:nvPr/>
            </p:nvSpPr>
            <p:spPr>
              <a:xfrm>
                <a:off x="1524000" y="3588105"/>
                <a:ext cx="9144000" cy="1169098"/>
              </a:xfrm>
              <a:custGeom>
                <a:avLst/>
                <a:gdLst>
                  <a:gd name="connsiteX0" fmla="*/ 9144000 w 9144000"/>
                  <a:gd name="connsiteY0" fmla="*/ 0 h 1169098"/>
                  <a:gd name="connsiteX1" fmla="*/ 9144000 w 9144000"/>
                  <a:gd name="connsiteY1" fmla="*/ 24193 h 1169098"/>
                  <a:gd name="connsiteX2" fmla="*/ 8914980 w 9144000"/>
                  <a:gd name="connsiteY2" fmla="*/ 118453 h 1169098"/>
                  <a:gd name="connsiteX3" fmla="*/ 7263232 w 9144000"/>
                  <a:gd name="connsiteY3" fmla="*/ 519532 h 1169098"/>
                  <a:gd name="connsiteX4" fmla="*/ 6387732 w 9144000"/>
                  <a:gd name="connsiteY4" fmla="*/ 519951 h 1169098"/>
                  <a:gd name="connsiteX5" fmla="*/ 5178705 w 9144000"/>
                  <a:gd name="connsiteY5" fmla="*/ 353378 h 1169098"/>
                  <a:gd name="connsiteX6" fmla="*/ 0 w 9144000"/>
                  <a:gd name="connsiteY6" fmla="*/ 1169098 h 1169098"/>
                  <a:gd name="connsiteX7" fmla="*/ 0 w 9144000"/>
                  <a:gd name="connsiteY7" fmla="*/ 1141476 h 1169098"/>
                  <a:gd name="connsiteX8" fmla="*/ 5186667 w 9144000"/>
                  <a:gd name="connsiteY8" fmla="*/ 286093 h 1169098"/>
                  <a:gd name="connsiteX9" fmla="*/ 6415240 w 9144000"/>
                  <a:gd name="connsiteY9" fmla="*/ 460591 h 1169098"/>
                  <a:gd name="connsiteX10" fmla="*/ 6609474 w 9144000"/>
                  <a:gd name="connsiteY10" fmla="*/ 474917 h 1169098"/>
                  <a:gd name="connsiteX11" fmla="*/ 6652717 w 9144000"/>
                  <a:gd name="connsiteY11" fmla="*/ 477050 h 1169098"/>
                  <a:gd name="connsiteX12" fmla="*/ 6825806 w 9144000"/>
                  <a:gd name="connsiteY12" fmla="*/ 481317 h 1169098"/>
                  <a:gd name="connsiteX13" fmla="*/ 7085648 w 9144000"/>
                  <a:gd name="connsiteY13" fmla="*/ 476593 h 1169098"/>
                  <a:gd name="connsiteX14" fmla="*/ 8864346 w 9144000"/>
                  <a:gd name="connsiteY14" fmla="*/ 107290 h 1169098"/>
                  <a:gd name="connsiteX15" fmla="*/ 9144000 w 9144000"/>
                  <a:gd name="connsiteY15" fmla="*/ 0 h 1169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144000" h="1169098">
                    <a:moveTo>
                      <a:pt x="9144000" y="0"/>
                    </a:moveTo>
                    <a:lnTo>
                      <a:pt x="9144000" y="24193"/>
                    </a:lnTo>
                    <a:cubicBezTo>
                      <a:pt x="9068409" y="57912"/>
                      <a:pt x="8991714" y="88925"/>
                      <a:pt x="8914980" y="118453"/>
                    </a:cubicBezTo>
                    <a:cubicBezTo>
                      <a:pt x="8385543" y="323088"/>
                      <a:pt x="7829207" y="467030"/>
                      <a:pt x="7263232" y="519532"/>
                    </a:cubicBezTo>
                    <a:cubicBezTo>
                      <a:pt x="6972757" y="546011"/>
                      <a:pt x="6678511" y="546392"/>
                      <a:pt x="6387732" y="519951"/>
                    </a:cubicBezTo>
                    <a:cubicBezTo>
                      <a:pt x="5982500" y="480898"/>
                      <a:pt x="5583136" y="397878"/>
                      <a:pt x="5178705" y="353378"/>
                    </a:cubicBezTo>
                    <a:cubicBezTo>
                      <a:pt x="3438144" y="153467"/>
                      <a:pt x="1538783" y="291122"/>
                      <a:pt x="0" y="1169098"/>
                    </a:cubicBezTo>
                    <a:lnTo>
                      <a:pt x="0" y="1141476"/>
                    </a:lnTo>
                    <a:cubicBezTo>
                      <a:pt x="1526057" y="230048"/>
                      <a:pt x="3442373" y="82144"/>
                      <a:pt x="5186667" y="286093"/>
                    </a:cubicBezTo>
                    <a:cubicBezTo>
                      <a:pt x="5597919" y="332613"/>
                      <a:pt x="6003531" y="419328"/>
                      <a:pt x="6415240" y="460591"/>
                    </a:cubicBezTo>
                    <a:cubicBezTo>
                      <a:pt x="6472809" y="466572"/>
                      <a:pt x="6551448" y="470916"/>
                      <a:pt x="6609474" y="474917"/>
                    </a:cubicBezTo>
                    <a:cubicBezTo>
                      <a:pt x="6620294" y="475831"/>
                      <a:pt x="6641859" y="476860"/>
                      <a:pt x="6652717" y="477050"/>
                    </a:cubicBezTo>
                    <a:cubicBezTo>
                      <a:pt x="6703086" y="477964"/>
                      <a:pt x="6776162" y="482232"/>
                      <a:pt x="6825806" y="481317"/>
                    </a:cubicBezTo>
                    <a:cubicBezTo>
                      <a:pt x="6906540" y="482156"/>
                      <a:pt x="7004990" y="479793"/>
                      <a:pt x="7085648" y="476593"/>
                    </a:cubicBezTo>
                    <a:cubicBezTo>
                      <a:pt x="7692962" y="447828"/>
                      <a:pt x="8292618" y="311620"/>
                      <a:pt x="8864346" y="107290"/>
                    </a:cubicBezTo>
                    <a:cubicBezTo>
                      <a:pt x="8957957" y="73952"/>
                      <a:pt x="9051798" y="38938"/>
                      <a:pt x="9144000" y="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AD474EFE-E4D3-2750-ACF6-14056137C910}"/>
                  </a:ext>
                </a:extLst>
              </p:cNvPr>
              <p:cNvSpPr/>
              <p:nvPr/>
            </p:nvSpPr>
            <p:spPr>
              <a:xfrm>
                <a:off x="4086910" y="0"/>
                <a:ext cx="6581089" cy="1049341"/>
              </a:xfrm>
              <a:custGeom>
                <a:avLst/>
                <a:gdLst>
                  <a:gd name="connsiteX0" fmla="*/ 6581089 w 6581089"/>
                  <a:gd name="connsiteY0" fmla="*/ 0 h 1049341"/>
                  <a:gd name="connsiteX1" fmla="*/ 6581089 w 6581089"/>
                  <a:gd name="connsiteY1" fmla="*/ 10478 h 1049341"/>
                  <a:gd name="connsiteX2" fmla="*/ 4680433 w 6581089"/>
                  <a:gd name="connsiteY2" fmla="*/ 931202 h 1049341"/>
                  <a:gd name="connsiteX3" fmla="*/ 2546452 w 6581089"/>
                  <a:gd name="connsiteY3" fmla="*/ 959891 h 1049341"/>
                  <a:gd name="connsiteX4" fmla="*/ 792937 w 6581089"/>
                  <a:gd name="connsiteY4" fmla="*/ 421272 h 1049341"/>
                  <a:gd name="connsiteX5" fmla="*/ 0 w 6581089"/>
                  <a:gd name="connsiteY5" fmla="*/ 0 h 1049341"/>
                  <a:gd name="connsiteX6" fmla="*/ 244488 w 6581089"/>
                  <a:gd name="connsiteY6" fmla="*/ 0 h 1049341"/>
                  <a:gd name="connsiteX7" fmla="*/ 524065 w 6581089"/>
                  <a:gd name="connsiteY7" fmla="*/ 129959 h 1049341"/>
                  <a:gd name="connsiteX8" fmla="*/ 3078709 w 6581089"/>
                  <a:gd name="connsiteY8" fmla="*/ 799567 h 1049341"/>
                  <a:gd name="connsiteX9" fmla="*/ 4321531 w 6581089"/>
                  <a:gd name="connsiteY9" fmla="*/ 775449 h 1049341"/>
                  <a:gd name="connsiteX10" fmla="*/ 6069978 w 6581089"/>
                  <a:gd name="connsiteY10" fmla="*/ 202349 h 1049341"/>
                  <a:gd name="connsiteX11" fmla="*/ 6100991 w 6581089"/>
                  <a:gd name="connsiteY11" fmla="*/ 184709 h 1049341"/>
                  <a:gd name="connsiteX12" fmla="*/ 6132119 w 6581089"/>
                  <a:gd name="connsiteY12" fmla="*/ 167107 h 1049341"/>
                  <a:gd name="connsiteX13" fmla="*/ 6147664 w 6581089"/>
                  <a:gd name="connsiteY13" fmla="*/ 158306 h 1049341"/>
                  <a:gd name="connsiteX14" fmla="*/ 6284862 w 6581089"/>
                  <a:gd name="connsiteY14" fmla="*/ 74409 h 1049341"/>
                  <a:gd name="connsiteX15" fmla="*/ 6398667 w 6581089"/>
                  <a:gd name="connsiteY15" fmla="*/ 0 h 1049341"/>
                  <a:gd name="connsiteX16" fmla="*/ 6581089 w 6581089"/>
                  <a:gd name="connsiteY16" fmla="*/ 0 h 104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581089" h="1049341">
                    <a:moveTo>
                      <a:pt x="6581089" y="0"/>
                    </a:moveTo>
                    <a:lnTo>
                      <a:pt x="6581089" y="10478"/>
                    </a:lnTo>
                    <a:cubicBezTo>
                      <a:pt x="6036792" y="468592"/>
                      <a:pt x="5373434" y="776859"/>
                      <a:pt x="4680433" y="931202"/>
                    </a:cubicBezTo>
                    <a:cubicBezTo>
                      <a:pt x="3980650" y="1086498"/>
                      <a:pt x="3250921" y="1080897"/>
                      <a:pt x="2546452" y="959891"/>
                    </a:cubicBezTo>
                    <a:cubicBezTo>
                      <a:pt x="1942338" y="856450"/>
                      <a:pt x="1353236" y="668160"/>
                      <a:pt x="792937" y="421272"/>
                    </a:cubicBezTo>
                    <a:cubicBezTo>
                      <a:pt x="531838" y="305638"/>
                      <a:pt x="252374" y="169850"/>
                      <a:pt x="0" y="0"/>
                    </a:cubicBezTo>
                    <a:lnTo>
                      <a:pt x="244488" y="0"/>
                    </a:lnTo>
                    <a:cubicBezTo>
                      <a:pt x="337071" y="46673"/>
                      <a:pt x="430873" y="89687"/>
                      <a:pt x="524065" y="129959"/>
                    </a:cubicBezTo>
                    <a:cubicBezTo>
                      <a:pt x="1336967" y="474307"/>
                      <a:pt x="2197113" y="724357"/>
                      <a:pt x="3078709" y="799567"/>
                    </a:cubicBezTo>
                    <a:cubicBezTo>
                      <a:pt x="3491903" y="834085"/>
                      <a:pt x="3910165" y="828866"/>
                      <a:pt x="4321531" y="775449"/>
                    </a:cubicBezTo>
                    <a:cubicBezTo>
                      <a:pt x="4932503" y="694182"/>
                      <a:pt x="5531129" y="502844"/>
                      <a:pt x="6069978" y="202349"/>
                    </a:cubicBezTo>
                    <a:lnTo>
                      <a:pt x="6100991" y="184709"/>
                    </a:lnTo>
                    <a:lnTo>
                      <a:pt x="6132119" y="167107"/>
                    </a:lnTo>
                    <a:lnTo>
                      <a:pt x="6147664" y="158306"/>
                    </a:lnTo>
                    <a:cubicBezTo>
                      <a:pt x="6193308" y="130569"/>
                      <a:pt x="6240018" y="103594"/>
                      <a:pt x="6284862" y="74409"/>
                    </a:cubicBezTo>
                    <a:cubicBezTo>
                      <a:pt x="6323191" y="50216"/>
                      <a:pt x="6361138" y="25413"/>
                      <a:pt x="6398667" y="0"/>
                    </a:cubicBezTo>
                    <a:lnTo>
                      <a:pt x="6581089" y="0"/>
                    </a:ln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915E36A-1CF9-8239-C27B-4E934B473E58}"/>
                  </a:ext>
                </a:extLst>
              </p:cNvPr>
              <p:cNvSpPr/>
              <p:nvPr/>
            </p:nvSpPr>
            <p:spPr>
              <a:xfrm>
                <a:off x="5340172" y="0"/>
                <a:ext cx="4648466" cy="485877"/>
              </a:xfrm>
              <a:custGeom>
                <a:avLst/>
                <a:gdLst>
                  <a:gd name="connsiteX0" fmla="*/ 4648467 w 4648466"/>
                  <a:gd name="connsiteY0" fmla="*/ 0 h 485877"/>
                  <a:gd name="connsiteX1" fmla="*/ 3197085 w 4648466"/>
                  <a:gd name="connsiteY1" fmla="*/ 437769 h 485877"/>
                  <a:gd name="connsiteX2" fmla="*/ 1703832 w 4648466"/>
                  <a:gd name="connsiteY2" fmla="*/ 436359 h 485877"/>
                  <a:gd name="connsiteX3" fmla="*/ 0 w 4648466"/>
                  <a:gd name="connsiteY3" fmla="*/ 0 h 485877"/>
                  <a:gd name="connsiteX4" fmla="*/ 163792 w 4648466"/>
                  <a:gd name="connsiteY4" fmla="*/ 0 h 485877"/>
                  <a:gd name="connsiteX5" fmla="*/ 373456 w 4648466"/>
                  <a:gd name="connsiteY5" fmla="*/ 69761 h 485877"/>
                  <a:gd name="connsiteX6" fmla="*/ 4169664 w 4648466"/>
                  <a:gd name="connsiteY6" fmla="*/ 140018 h 485877"/>
                  <a:gd name="connsiteX7" fmla="*/ 4525404 w 4648466"/>
                  <a:gd name="connsiteY7" fmla="*/ 0 h 485877"/>
                  <a:gd name="connsiteX8" fmla="*/ 4648467 w 4648466"/>
                  <a:gd name="connsiteY8" fmla="*/ 0 h 485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48466" h="485877">
                    <a:moveTo>
                      <a:pt x="4648467" y="0"/>
                    </a:moveTo>
                    <a:cubicBezTo>
                      <a:pt x="4192753" y="222771"/>
                      <a:pt x="3699244" y="368999"/>
                      <a:pt x="3197085" y="437769"/>
                    </a:cubicBezTo>
                    <a:cubicBezTo>
                      <a:pt x="2702509" y="504939"/>
                      <a:pt x="2198523" y="499262"/>
                      <a:pt x="1703832" y="436359"/>
                    </a:cubicBezTo>
                    <a:cubicBezTo>
                      <a:pt x="1120750" y="361645"/>
                      <a:pt x="549326" y="208750"/>
                      <a:pt x="0" y="0"/>
                    </a:cubicBezTo>
                    <a:lnTo>
                      <a:pt x="163792" y="0"/>
                    </a:lnTo>
                    <a:cubicBezTo>
                      <a:pt x="233705" y="24079"/>
                      <a:pt x="305333" y="47739"/>
                      <a:pt x="373456" y="69761"/>
                    </a:cubicBezTo>
                    <a:cubicBezTo>
                      <a:pt x="1593456" y="460134"/>
                      <a:pt x="2945778" y="572719"/>
                      <a:pt x="4169664" y="140018"/>
                    </a:cubicBezTo>
                    <a:cubicBezTo>
                      <a:pt x="4289984" y="98146"/>
                      <a:pt x="4408742" y="51473"/>
                      <a:pt x="4525404" y="0"/>
                    </a:cubicBezTo>
                    <a:lnTo>
                      <a:pt x="4648467" y="0"/>
                    </a:ln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图形 2">
              <a:extLst>
                <a:ext uri="{FF2B5EF4-FFF2-40B4-BE49-F238E27FC236}">
                  <a16:creationId xmlns:a16="http://schemas.microsoft.com/office/drawing/2014/main" id="{6B17BDA8-705E-692A-AE26-9277C5967B6F}"/>
                </a:ext>
              </a:extLst>
            </p:cNvPr>
            <p:cNvGrpSpPr/>
            <p:nvPr/>
          </p:nvGrpSpPr>
          <p:grpSpPr>
            <a:xfrm>
              <a:off x="1925231" y="185089"/>
              <a:ext cx="8366569" cy="5778017"/>
              <a:chOff x="1925231" y="185089"/>
              <a:chExt cx="8366569" cy="5778017"/>
            </a:xfrm>
            <a:grpFill/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73AE1139-CCA0-009D-21FC-088BD96201F7}"/>
                  </a:ext>
                </a:extLst>
              </p:cNvPr>
              <p:cNvSpPr/>
              <p:nvPr/>
            </p:nvSpPr>
            <p:spPr>
              <a:xfrm>
                <a:off x="2847327" y="825474"/>
                <a:ext cx="301980" cy="301980"/>
              </a:xfrm>
              <a:custGeom>
                <a:avLst/>
                <a:gdLst>
                  <a:gd name="connsiteX0" fmla="*/ 301981 w 301980"/>
                  <a:gd name="connsiteY0" fmla="*/ 150990 h 301980"/>
                  <a:gd name="connsiteX1" fmla="*/ 150990 w 301980"/>
                  <a:gd name="connsiteY1" fmla="*/ 301981 h 301980"/>
                  <a:gd name="connsiteX2" fmla="*/ 0 w 301980"/>
                  <a:gd name="connsiteY2" fmla="*/ 150990 h 301980"/>
                  <a:gd name="connsiteX3" fmla="*/ 150990 w 301980"/>
                  <a:gd name="connsiteY3" fmla="*/ 0 h 301980"/>
                  <a:gd name="connsiteX4" fmla="*/ 301981 w 301980"/>
                  <a:gd name="connsiteY4" fmla="*/ 150990 h 301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980" h="301980">
                    <a:moveTo>
                      <a:pt x="301981" y="150990"/>
                    </a:moveTo>
                    <a:cubicBezTo>
                      <a:pt x="301981" y="234380"/>
                      <a:pt x="234380" y="301981"/>
                      <a:pt x="150990" y="301981"/>
                    </a:cubicBezTo>
                    <a:cubicBezTo>
                      <a:pt x="67601" y="301981"/>
                      <a:pt x="0" y="234380"/>
                      <a:pt x="0" y="150990"/>
                    </a:cubicBezTo>
                    <a:cubicBezTo>
                      <a:pt x="0" y="67601"/>
                      <a:pt x="67601" y="0"/>
                      <a:pt x="150990" y="0"/>
                    </a:cubicBezTo>
                    <a:cubicBezTo>
                      <a:pt x="234380" y="0"/>
                      <a:pt x="301981" y="67601"/>
                      <a:pt x="301981" y="15099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E478D4A3-7BC3-504D-B6BD-D191C1A4A49A}"/>
                  </a:ext>
                </a:extLst>
              </p:cNvPr>
              <p:cNvSpPr/>
              <p:nvPr/>
            </p:nvSpPr>
            <p:spPr>
              <a:xfrm>
                <a:off x="1925231" y="198805"/>
                <a:ext cx="301980" cy="301980"/>
              </a:xfrm>
              <a:custGeom>
                <a:avLst/>
                <a:gdLst>
                  <a:gd name="connsiteX0" fmla="*/ 301981 w 301980"/>
                  <a:gd name="connsiteY0" fmla="*/ 150990 h 301980"/>
                  <a:gd name="connsiteX1" fmla="*/ 150990 w 301980"/>
                  <a:gd name="connsiteY1" fmla="*/ 301981 h 301980"/>
                  <a:gd name="connsiteX2" fmla="*/ 0 w 301980"/>
                  <a:gd name="connsiteY2" fmla="*/ 150990 h 301980"/>
                  <a:gd name="connsiteX3" fmla="*/ 150990 w 301980"/>
                  <a:gd name="connsiteY3" fmla="*/ 0 h 301980"/>
                  <a:gd name="connsiteX4" fmla="*/ 301981 w 301980"/>
                  <a:gd name="connsiteY4" fmla="*/ 150990 h 301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980" h="301980">
                    <a:moveTo>
                      <a:pt x="301981" y="150990"/>
                    </a:moveTo>
                    <a:cubicBezTo>
                      <a:pt x="301981" y="234380"/>
                      <a:pt x="234380" y="301981"/>
                      <a:pt x="150990" y="301981"/>
                    </a:cubicBezTo>
                    <a:cubicBezTo>
                      <a:pt x="67601" y="301981"/>
                      <a:pt x="0" y="234380"/>
                      <a:pt x="0" y="150990"/>
                    </a:cubicBezTo>
                    <a:cubicBezTo>
                      <a:pt x="0" y="67601"/>
                      <a:pt x="67601" y="0"/>
                      <a:pt x="150990" y="0"/>
                    </a:cubicBezTo>
                    <a:cubicBezTo>
                      <a:pt x="234380" y="0"/>
                      <a:pt x="301981" y="67601"/>
                      <a:pt x="301981" y="15099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0400AFFE-579C-5237-7493-97F3D2F79C20}"/>
                  </a:ext>
                </a:extLst>
              </p:cNvPr>
              <p:cNvSpPr/>
              <p:nvPr/>
            </p:nvSpPr>
            <p:spPr>
              <a:xfrm>
                <a:off x="9989820" y="2507361"/>
                <a:ext cx="301980" cy="301980"/>
              </a:xfrm>
              <a:custGeom>
                <a:avLst/>
                <a:gdLst>
                  <a:gd name="connsiteX0" fmla="*/ 301981 w 301980"/>
                  <a:gd name="connsiteY0" fmla="*/ 150990 h 301980"/>
                  <a:gd name="connsiteX1" fmla="*/ 150991 w 301980"/>
                  <a:gd name="connsiteY1" fmla="*/ 301981 h 301980"/>
                  <a:gd name="connsiteX2" fmla="*/ 1 w 301980"/>
                  <a:gd name="connsiteY2" fmla="*/ 150990 h 301980"/>
                  <a:gd name="connsiteX3" fmla="*/ 150991 w 301980"/>
                  <a:gd name="connsiteY3" fmla="*/ 0 h 301980"/>
                  <a:gd name="connsiteX4" fmla="*/ 301981 w 301980"/>
                  <a:gd name="connsiteY4" fmla="*/ 150990 h 301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980" h="301980">
                    <a:moveTo>
                      <a:pt x="301981" y="150990"/>
                    </a:moveTo>
                    <a:cubicBezTo>
                      <a:pt x="301981" y="234380"/>
                      <a:pt x="234380" y="301981"/>
                      <a:pt x="150991" y="301981"/>
                    </a:cubicBezTo>
                    <a:cubicBezTo>
                      <a:pt x="67601" y="301981"/>
                      <a:pt x="1" y="234380"/>
                      <a:pt x="1" y="150990"/>
                    </a:cubicBezTo>
                    <a:cubicBezTo>
                      <a:pt x="1" y="67601"/>
                      <a:pt x="67601" y="0"/>
                      <a:pt x="150991" y="0"/>
                    </a:cubicBezTo>
                    <a:cubicBezTo>
                      <a:pt x="234380" y="0"/>
                      <a:pt x="301981" y="67601"/>
                      <a:pt x="301981" y="15099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49B610AA-D6A1-76A5-4E52-58F2503E251D}"/>
                  </a:ext>
                </a:extLst>
              </p:cNvPr>
              <p:cNvSpPr/>
              <p:nvPr/>
            </p:nvSpPr>
            <p:spPr>
              <a:xfrm>
                <a:off x="2614269" y="3652380"/>
                <a:ext cx="301980" cy="301980"/>
              </a:xfrm>
              <a:custGeom>
                <a:avLst/>
                <a:gdLst>
                  <a:gd name="connsiteX0" fmla="*/ 301981 w 301980"/>
                  <a:gd name="connsiteY0" fmla="*/ 150990 h 301980"/>
                  <a:gd name="connsiteX1" fmla="*/ 150990 w 301980"/>
                  <a:gd name="connsiteY1" fmla="*/ 301981 h 301980"/>
                  <a:gd name="connsiteX2" fmla="*/ 0 w 301980"/>
                  <a:gd name="connsiteY2" fmla="*/ 150990 h 301980"/>
                  <a:gd name="connsiteX3" fmla="*/ 150990 w 301980"/>
                  <a:gd name="connsiteY3" fmla="*/ 0 h 301980"/>
                  <a:gd name="connsiteX4" fmla="*/ 301981 w 301980"/>
                  <a:gd name="connsiteY4" fmla="*/ 150990 h 301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980" h="301980">
                    <a:moveTo>
                      <a:pt x="301981" y="150990"/>
                    </a:moveTo>
                    <a:cubicBezTo>
                      <a:pt x="301981" y="234380"/>
                      <a:pt x="234380" y="301981"/>
                      <a:pt x="150990" y="301981"/>
                    </a:cubicBezTo>
                    <a:cubicBezTo>
                      <a:pt x="67601" y="301981"/>
                      <a:pt x="0" y="234380"/>
                      <a:pt x="0" y="150990"/>
                    </a:cubicBezTo>
                    <a:cubicBezTo>
                      <a:pt x="0" y="67601"/>
                      <a:pt x="67601" y="0"/>
                      <a:pt x="150990" y="0"/>
                    </a:cubicBezTo>
                    <a:cubicBezTo>
                      <a:pt x="234380" y="0"/>
                      <a:pt x="301981" y="67601"/>
                      <a:pt x="301981" y="15099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DA3EE988-3634-1218-ACA3-F665E127889F}"/>
                  </a:ext>
                </a:extLst>
              </p:cNvPr>
              <p:cNvSpPr/>
              <p:nvPr/>
            </p:nvSpPr>
            <p:spPr>
              <a:xfrm>
                <a:off x="8778430" y="2010460"/>
                <a:ext cx="449656" cy="449656"/>
              </a:xfrm>
              <a:custGeom>
                <a:avLst/>
                <a:gdLst>
                  <a:gd name="connsiteX0" fmla="*/ 449656 w 449656"/>
                  <a:gd name="connsiteY0" fmla="*/ 224828 h 449656"/>
                  <a:gd name="connsiteX1" fmla="*/ 224828 w 449656"/>
                  <a:gd name="connsiteY1" fmla="*/ 449656 h 449656"/>
                  <a:gd name="connsiteX2" fmla="*/ 0 w 449656"/>
                  <a:gd name="connsiteY2" fmla="*/ 224828 h 449656"/>
                  <a:gd name="connsiteX3" fmla="*/ 224828 w 449656"/>
                  <a:gd name="connsiteY3" fmla="*/ 0 h 449656"/>
                  <a:gd name="connsiteX4" fmla="*/ 449656 w 449656"/>
                  <a:gd name="connsiteY4" fmla="*/ 224828 h 449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656" h="449656">
                    <a:moveTo>
                      <a:pt x="449656" y="224828"/>
                    </a:moveTo>
                    <a:cubicBezTo>
                      <a:pt x="449656" y="348997"/>
                      <a:pt x="348997" y="449656"/>
                      <a:pt x="224828" y="449656"/>
                    </a:cubicBezTo>
                    <a:cubicBezTo>
                      <a:pt x="100659" y="449656"/>
                      <a:pt x="0" y="348997"/>
                      <a:pt x="0" y="224828"/>
                    </a:cubicBezTo>
                    <a:cubicBezTo>
                      <a:pt x="0" y="100659"/>
                      <a:pt x="100659" y="0"/>
                      <a:pt x="224828" y="0"/>
                    </a:cubicBezTo>
                    <a:cubicBezTo>
                      <a:pt x="348997" y="0"/>
                      <a:pt x="449656" y="100659"/>
                      <a:pt x="449656" y="224828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94BBF34F-C114-D424-F029-2FC92120AEDB}"/>
                  </a:ext>
                </a:extLst>
              </p:cNvPr>
              <p:cNvSpPr/>
              <p:nvPr/>
            </p:nvSpPr>
            <p:spPr>
              <a:xfrm>
                <a:off x="3633558" y="1253794"/>
                <a:ext cx="351358" cy="351358"/>
              </a:xfrm>
              <a:custGeom>
                <a:avLst/>
                <a:gdLst>
                  <a:gd name="connsiteX0" fmla="*/ 351358 w 351358"/>
                  <a:gd name="connsiteY0" fmla="*/ 175679 h 351358"/>
                  <a:gd name="connsiteX1" fmla="*/ 175679 w 351358"/>
                  <a:gd name="connsiteY1" fmla="*/ 351358 h 351358"/>
                  <a:gd name="connsiteX2" fmla="*/ 0 w 351358"/>
                  <a:gd name="connsiteY2" fmla="*/ 175679 h 351358"/>
                  <a:gd name="connsiteX3" fmla="*/ 175679 w 351358"/>
                  <a:gd name="connsiteY3" fmla="*/ 0 h 351358"/>
                  <a:gd name="connsiteX4" fmla="*/ 351358 w 351358"/>
                  <a:gd name="connsiteY4" fmla="*/ 175679 h 351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1358" h="351358">
                    <a:moveTo>
                      <a:pt x="351358" y="175679"/>
                    </a:moveTo>
                    <a:cubicBezTo>
                      <a:pt x="351358" y="272704"/>
                      <a:pt x="272704" y="351358"/>
                      <a:pt x="175679" y="351358"/>
                    </a:cubicBezTo>
                    <a:cubicBezTo>
                      <a:pt x="78654" y="351358"/>
                      <a:pt x="0" y="272704"/>
                      <a:pt x="0" y="175679"/>
                    </a:cubicBezTo>
                    <a:cubicBezTo>
                      <a:pt x="0" y="78654"/>
                      <a:pt x="78654" y="0"/>
                      <a:pt x="175679" y="0"/>
                    </a:cubicBezTo>
                    <a:cubicBezTo>
                      <a:pt x="272704" y="0"/>
                      <a:pt x="351358" y="78654"/>
                      <a:pt x="351358" y="175679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E37DB89B-7FCC-87DC-B616-279280A14C83}"/>
                  </a:ext>
                </a:extLst>
              </p:cNvPr>
              <p:cNvSpPr/>
              <p:nvPr/>
            </p:nvSpPr>
            <p:spPr>
              <a:xfrm>
                <a:off x="4644542" y="4911737"/>
                <a:ext cx="351358" cy="351358"/>
              </a:xfrm>
              <a:custGeom>
                <a:avLst/>
                <a:gdLst>
                  <a:gd name="connsiteX0" fmla="*/ 351358 w 351358"/>
                  <a:gd name="connsiteY0" fmla="*/ 175679 h 351358"/>
                  <a:gd name="connsiteX1" fmla="*/ 175679 w 351358"/>
                  <a:gd name="connsiteY1" fmla="*/ 351358 h 351358"/>
                  <a:gd name="connsiteX2" fmla="*/ 0 w 351358"/>
                  <a:gd name="connsiteY2" fmla="*/ 175679 h 351358"/>
                  <a:gd name="connsiteX3" fmla="*/ 175679 w 351358"/>
                  <a:gd name="connsiteY3" fmla="*/ 0 h 351358"/>
                  <a:gd name="connsiteX4" fmla="*/ 351358 w 351358"/>
                  <a:gd name="connsiteY4" fmla="*/ 175679 h 351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1358" h="351358">
                    <a:moveTo>
                      <a:pt x="351358" y="175679"/>
                    </a:moveTo>
                    <a:cubicBezTo>
                      <a:pt x="351358" y="272704"/>
                      <a:pt x="272704" y="351358"/>
                      <a:pt x="175679" y="351358"/>
                    </a:cubicBezTo>
                    <a:cubicBezTo>
                      <a:pt x="78654" y="351358"/>
                      <a:pt x="0" y="272704"/>
                      <a:pt x="0" y="175679"/>
                    </a:cubicBezTo>
                    <a:cubicBezTo>
                      <a:pt x="0" y="78654"/>
                      <a:pt x="78654" y="0"/>
                      <a:pt x="175679" y="0"/>
                    </a:cubicBezTo>
                    <a:cubicBezTo>
                      <a:pt x="272704" y="0"/>
                      <a:pt x="351358" y="78654"/>
                      <a:pt x="351358" y="175679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A41C989A-5FC1-167A-9F47-9CE192259FC7}"/>
                  </a:ext>
                </a:extLst>
              </p:cNvPr>
              <p:cNvSpPr/>
              <p:nvPr/>
            </p:nvSpPr>
            <p:spPr>
              <a:xfrm>
                <a:off x="7287806" y="3421341"/>
                <a:ext cx="272186" cy="272186"/>
              </a:xfrm>
              <a:custGeom>
                <a:avLst/>
                <a:gdLst>
                  <a:gd name="connsiteX0" fmla="*/ 272186 w 272186"/>
                  <a:gd name="connsiteY0" fmla="*/ 136093 h 272186"/>
                  <a:gd name="connsiteX1" fmla="*/ 136093 w 272186"/>
                  <a:gd name="connsiteY1" fmla="*/ 272186 h 272186"/>
                  <a:gd name="connsiteX2" fmla="*/ 0 w 272186"/>
                  <a:gd name="connsiteY2" fmla="*/ 136093 h 272186"/>
                  <a:gd name="connsiteX3" fmla="*/ 136093 w 272186"/>
                  <a:gd name="connsiteY3" fmla="*/ 0 h 272186"/>
                  <a:gd name="connsiteX4" fmla="*/ 272186 w 272186"/>
                  <a:gd name="connsiteY4" fmla="*/ 136093 h 272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2186" h="272186">
                    <a:moveTo>
                      <a:pt x="272186" y="136093"/>
                    </a:moveTo>
                    <a:cubicBezTo>
                      <a:pt x="272186" y="211255"/>
                      <a:pt x="211255" y="272186"/>
                      <a:pt x="136093" y="272186"/>
                    </a:cubicBezTo>
                    <a:cubicBezTo>
                      <a:pt x="60931" y="272186"/>
                      <a:pt x="0" y="211255"/>
                      <a:pt x="0" y="136093"/>
                    </a:cubicBezTo>
                    <a:cubicBezTo>
                      <a:pt x="0" y="60931"/>
                      <a:pt x="60931" y="0"/>
                      <a:pt x="136093" y="0"/>
                    </a:cubicBezTo>
                    <a:cubicBezTo>
                      <a:pt x="211256" y="0"/>
                      <a:pt x="272186" y="60931"/>
                      <a:pt x="272186" y="136093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F132BC55-611D-E5AB-7462-AA5DA98AE63A}"/>
                  </a:ext>
                </a:extLst>
              </p:cNvPr>
              <p:cNvSpPr/>
              <p:nvPr/>
            </p:nvSpPr>
            <p:spPr>
              <a:xfrm>
                <a:off x="7665910" y="4444555"/>
                <a:ext cx="244297" cy="244297"/>
              </a:xfrm>
              <a:custGeom>
                <a:avLst/>
                <a:gdLst>
                  <a:gd name="connsiteX0" fmla="*/ 244297 w 244297"/>
                  <a:gd name="connsiteY0" fmla="*/ 122149 h 244297"/>
                  <a:gd name="connsiteX1" fmla="*/ 122149 w 244297"/>
                  <a:gd name="connsiteY1" fmla="*/ 244297 h 244297"/>
                  <a:gd name="connsiteX2" fmla="*/ 0 w 244297"/>
                  <a:gd name="connsiteY2" fmla="*/ 122149 h 244297"/>
                  <a:gd name="connsiteX3" fmla="*/ 122149 w 244297"/>
                  <a:gd name="connsiteY3" fmla="*/ 0 h 244297"/>
                  <a:gd name="connsiteX4" fmla="*/ 244297 w 244297"/>
                  <a:gd name="connsiteY4" fmla="*/ 122149 h 24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297" h="244297">
                    <a:moveTo>
                      <a:pt x="244297" y="122149"/>
                    </a:moveTo>
                    <a:cubicBezTo>
                      <a:pt x="244297" y="189610"/>
                      <a:pt x="189610" y="244297"/>
                      <a:pt x="122149" y="244297"/>
                    </a:cubicBezTo>
                    <a:cubicBezTo>
                      <a:pt x="54688" y="244297"/>
                      <a:pt x="0" y="189610"/>
                      <a:pt x="0" y="122149"/>
                    </a:cubicBezTo>
                    <a:cubicBezTo>
                      <a:pt x="0" y="54688"/>
                      <a:pt x="54688" y="0"/>
                      <a:pt x="122149" y="0"/>
                    </a:cubicBezTo>
                    <a:cubicBezTo>
                      <a:pt x="189610" y="0"/>
                      <a:pt x="244297" y="54688"/>
                      <a:pt x="244297" y="122149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0B0F1408-6E4F-0B84-C0B9-45DBE3325671}"/>
                  </a:ext>
                </a:extLst>
              </p:cNvPr>
              <p:cNvSpPr/>
              <p:nvPr/>
            </p:nvSpPr>
            <p:spPr>
              <a:xfrm>
                <a:off x="9971189" y="673646"/>
                <a:ext cx="244297" cy="244297"/>
              </a:xfrm>
              <a:custGeom>
                <a:avLst/>
                <a:gdLst>
                  <a:gd name="connsiteX0" fmla="*/ 244297 w 244297"/>
                  <a:gd name="connsiteY0" fmla="*/ 122149 h 244297"/>
                  <a:gd name="connsiteX1" fmla="*/ 122148 w 244297"/>
                  <a:gd name="connsiteY1" fmla="*/ 244297 h 244297"/>
                  <a:gd name="connsiteX2" fmla="*/ -1 w 244297"/>
                  <a:gd name="connsiteY2" fmla="*/ 122149 h 244297"/>
                  <a:gd name="connsiteX3" fmla="*/ 122148 w 244297"/>
                  <a:gd name="connsiteY3" fmla="*/ 0 h 244297"/>
                  <a:gd name="connsiteX4" fmla="*/ 244297 w 244297"/>
                  <a:gd name="connsiteY4" fmla="*/ 122149 h 24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297" h="244297">
                    <a:moveTo>
                      <a:pt x="244297" y="122149"/>
                    </a:moveTo>
                    <a:cubicBezTo>
                      <a:pt x="244297" y="189609"/>
                      <a:pt x="189609" y="244297"/>
                      <a:pt x="122148" y="244297"/>
                    </a:cubicBezTo>
                    <a:cubicBezTo>
                      <a:pt x="54687" y="244297"/>
                      <a:pt x="-1" y="189609"/>
                      <a:pt x="-1" y="122149"/>
                    </a:cubicBezTo>
                    <a:cubicBezTo>
                      <a:pt x="-1" y="54688"/>
                      <a:pt x="54687" y="0"/>
                      <a:pt x="122148" y="0"/>
                    </a:cubicBezTo>
                    <a:cubicBezTo>
                      <a:pt x="189609" y="0"/>
                      <a:pt x="244297" y="54688"/>
                      <a:pt x="244297" y="122149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866C9060-172D-421B-A448-04E81F08B56F}"/>
                  </a:ext>
                </a:extLst>
              </p:cNvPr>
              <p:cNvSpPr/>
              <p:nvPr/>
            </p:nvSpPr>
            <p:spPr>
              <a:xfrm>
                <a:off x="9810369" y="5208612"/>
                <a:ext cx="244297" cy="244297"/>
              </a:xfrm>
              <a:custGeom>
                <a:avLst/>
                <a:gdLst>
                  <a:gd name="connsiteX0" fmla="*/ 244297 w 244297"/>
                  <a:gd name="connsiteY0" fmla="*/ 122149 h 244297"/>
                  <a:gd name="connsiteX1" fmla="*/ 122148 w 244297"/>
                  <a:gd name="connsiteY1" fmla="*/ 244298 h 244297"/>
                  <a:gd name="connsiteX2" fmla="*/ 0 w 244297"/>
                  <a:gd name="connsiteY2" fmla="*/ 122149 h 244297"/>
                  <a:gd name="connsiteX3" fmla="*/ 122148 w 244297"/>
                  <a:gd name="connsiteY3" fmla="*/ 0 h 244297"/>
                  <a:gd name="connsiteX4" fmla="*/ 244297 w 244297"/>
                  <a:gd name="connsiteY4" fmla="*/ 122149 h 24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297" h="244297">
                    <a:moveTo>
                      <a:pt x="244297" y="122149"/>
                    </a:moveTo>
                    <a:cubicBezTo>
                      <a:pt x="244297" y="189610"/>
                      <a:pt x="189609" y="244298"/>
                      <a:pt x="122148" y="244298"/>
                    </a:cubicBezTo>
                    <a:cubicBezTo>
                      <a:pt x="54687" y="244298"/>
                      <a:pt x="0" y="189610"/>
                      <a:pt x="0" y="122149"/>
                    </a:cubicBezTo>
                    <a:cubicBezTo>
                      <a:pt x="0" y="54688"/>
                      <a:pt x="54687" y="0"/>
                      <a:pt x="122148" y="0"/>
                    </a:cubicBezTo>
                    <a:cubicBezTo>
                      <a:pt x="189609" y="0"/>
                      <a:pt x="244297" y="54688"/>
                      <a:pt x="244297" y="122149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687D62B1-1F00-7F9D-8CDF-2CC31A3B83D2}"/>
                  </a:ext>
                </a:extLst>
              </p:cNvPr>
              <p:cNvSpPr/>
              <p:nvPr/>
            </p:nvSpPr>
            <p:spPr>
              <a:xfrm>
                <a:off x="2976372" y="5752338"/>
                <a:ext cx="210769" cy="210769"/>
              </a:xfrm>
              <a:custGeom>
                <a:avLst/>
                <a:gdLst>
                  <a:gd name="connsiteX0" fmla="*/ 210769 w 210769"/>
                  <a:gd name="connsiteY0" fmla="*/ 105384 h 210769"/>
                  <a:gd name="connsiteX1" fmla="*/ 105385 w 210769"/>
                  <a:gd name="connsiteY1" fmla="*/ 210769 h 210769"/>
                  <a:gd name="connsiteX2" fmla="*/ 0 w 210769"/>
                  <a:gd name="connsiteY2" fmla="*/ 105384 h 210769"/>
                  <a:gd name="connsiteX3" fmla="*/ 105385 w 210769"/>
                  <a:gd name="connsiteY3" fmla="*/ 0 h 210769"/>
                  <a:gd name="connsiteX4" fmla="*/ 210769 w 210769"/>
                  <a:gd name="connsiteY4" fmla="*/ 105384 h 210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0769" h="210769">
                    <a:moveTo>
                      <a:pt x="210769" y="105384"/>
                    </a:moveTo>
                    <a:cubicBezTo>
                      <a:pt x="210769" y="163587"/>
                      <a:pt x="163587" y="210769"/>
                      <a:pt x="105385" y="210769"/>
                    </a:cubicBezTo>
                    <a:cubicBezTo>
                      <a:pt x="47182" y="210769"/>
                      <a:pt x="0" y="163587"/>
                      <a:pt x="0" y="105384"/>
                    </a:cubicBezTo>
                    <a:cubicBezTo>
                      <a:pt x="0" y="47182"/>
                      <a:pt x="47182" y="0"/>
                      <a:pt x="105385" y="0"/>
                    </a:cubicBezTo>
                    <a:cubicBezTo>
                      <a:pt x="163587" y="0"/>
                      <a:pt x="210769" y="47182"/>
                      <a:pt x="210769" y="105384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EEBA193B-1B99-BAFA-59F5-3DE8029C382F}"/>
                  </a:ext>
                </a:extLst>
              </p:cNvPr>
              <p:cNvSpPr/>
              <p:nvPr/>
            </p:nvSpPr>
            <p:spPr>
              <a:xfrm>
                <a:off x="7177354" y="185089"/>
                <a:ext cx="152704" cy="152704"/>
              </a:xfrm>
              <a:custGeom>
                <a:avLst/>
                <a:gdLst>
                  <a:gd name="connsiteX0" fmla="*/ 152705 w 152704"/>
                  <a:gd name="connsiteY0" fmla="*/ 76352 h 152704"/>
                  <a:gd name="connsiteX1" fmla="*/ 76352 w 152704"/>
                  <a:gd name="connsiteY1" fmla="*/ 152705 h 152704"/>
                  <a:gd name="connsiteX2" fmla="*/ 0 w 152704"/>
                  <a:gd name="connsiteY2" fmla="*/ 76352 h 152704"/>
                  <a:gd name="connsiteX3" fmla="*/ 76352 w 152704"/>
                  <a:gd name="connsiteY3" fmla="*/ 0 h 152704"/>
                  <a:gd name="connsiteX4" fmla="*/ 152705 w 152704"/>
                  <a:gd name="connsiteY4" fmla="*/ 76352 h 152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704" h="152704">
                    <a:moveTo>
                      <a:pt x="152705" y="76352"/>
                    </a:moveTo>
                    <a:cubicBezTo>
                      <a:pt x="152705" y="118521"/>
                      <a:pt x="118521" y="152705"/>
                      <a:pt x="76352" y="152705"/>
                    </a:cubicBezTo>
                    <a:cubicBezTo>
                      <a:pt x="34184" y="152705"/>
                      <a:pt x="0" y="118521"/>
                      <a:pt x="0" y="76352"/>
                    </a:cubicBezTo>
                    <a:cubicBezTo>
                      <a:pt x="0" y="34184"/>
                      <a:pt x="34184" y="0"/>
                      <a:pt x="76352" y="0"/>
                    </a:cubicBezTo>
                    <a:cubicBezTo>
                      <a:pt x="118520" y="0"/>
                      <a:pt x="152705" y="34184"/>
                      <a:pt x="152705" y="76352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FDA803A9-E1C4-F036-4064-59728C5B6F95}"/>
                  </a:ext>
                </a:extLst>
              </p:cNvPr>
              <p:cNvSpPr/>
              <p:nvPr/>
            </p:nvSpPr>
            <p:spPr>
              <a:xfrm>
                <a:off x="2429370" y="1742312"/>
                <a:ext cx="152704" cy="152704"/>
              </a:xfrm>
              <a:custGeom>
                <a:avLst/>
                <a:gdLst>
                  <a:gd name="connsiteX0" fmla="*/ 152705 w 152704"/>
                  <a:gd name="connsiteY0" fmla="*/ 76352 h 152704"/>
                  <a:gd name="connsiteX1" fmla="*/ 76352 w 152704"/>
                  <a:gd name="connsiteY1" fmla="*/ 152705 h 152704"/>
                  <a:gd name="connsiteX2" fmla="*/ 0 w 152704"/>
                  <a:gd name="connsiteY2" fmla="*/ 76352 h 152704"/>
                  <a:gd name="connsiteX3" fmla="*/ 76352 w 152704"/>
                  <a:gd name="connsiteY3" fmla="*/ 0 h 152704"/>
                  <a:gd name="connsiteX4" fmla="*/ 152705 w 152704"/>
                  <a:gd name="connsiteY4" fmla="*/ 76352 h 152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704" h="152704">
                    <a:moveTo>
                      <a:pt x="152705" y="76352"/>
                    </a:moveTo>
                    <a:cubicBezTo>
                      <a:pt x="152705" y="118521"/>
                      <a:pt x="118521" y="152705"/>
                      <a:pt x="76352" y="152705"/>
                    </a:cubicBezTo>
                    <a:cubicBezTo>
                      <a:pt x="34184" y="152705"/>
                      <a:pt x="0" y="118521"/>
                      <a:pt x="0" y="76352"/>
                    </a:cubicBezTo>
                    <a:cubicBezTo>
                      <a:pt x="0" y="34184"/>
                      <a:pt x="34184" y="0"/>
                      <a:pt x="76352" y="0"/>
                    </a:cubicBezTo>
                    <a:cubicBezTo>
                      <a:pt x="118521" y="0"/>
                      <a:pt x="152705" y="34184"/>
                      <a:pt x="152705" y="76352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图形 2">
            <a:extLst>
              <a:ext uri="{FF2B5EF4-FFF2-40B4-BE49-F238E27FC236}">
                <a16:creationId xmlns:a16="http://schemas.microsoft.com/office/drawing/2014/main" id="{95485A91-E866-0AE0-5EEB-0CE371BD3091}"/>
              </a:ext>
            </a:extLst>
          </p:cNvPr>
          <p:cNvGrpSpPr/>
          <p:nvPr/>
        </p:nvGrpSpPr>
        <p:grpSpPr>
          <a:xfrm>
            <a:off x="2326965" y="5174082"/>
            <a:ext cx="1993883" cy="1068205"/>
            <a:chOff x="4145662" y="5174082"/>
            <a:chExt cx="1495412" cy="1068205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0790B315-9697-4399-61EB-A02DA602CACD}"/>
                </a:ext>
              </a:extLst>
            </p:cNvPr>
            <p:cNvSpPr/>
            <p:nvPr/>
          </p:nvSpPr>
          <p:spPr>
            <a:xfrm>
              <a:off x="4145662" y="5174082"/>
              <a:ext cx="1495412" cy="1068205"/>
            </a:xfrm>
            <a:custGeom>
              <a:avLst/>
              <a:gdLst>
                <a:gd name="connsiteX0" fmla="*/ 147902 w 1495412"/>
                <a:gd name="connsiteY0" fmla="*/ 843813 h 1068205"/>
                <a:gd name="connsiteX1" fmla="*/ 61530 w 1495412"/>
                <a:gd name="connsiteY1" fmla="*/ 703833 h 1068205"/>
                <a:gd name="connsiteX2" fmla="*/ 36 w 1495412"/>
                <a:gd name="connsiteY2" fmla="*/ 517448 h 1068205"/>
                <a:gd name="connsiteX3" fmla="*/ 156170 w 1495412"/>
                <a:gd name="connsiteY3" fmla="*/ 356209 h 1068205"/>
                <a:gd name="connsiteX4" fmla="*/ 317447 w 1495412"/>
                <a:gd name="connsiteY4" fmla="*/ 440524 h 1068205"/>
                <a:gd name="connsiteX5" fmla="*/ 483982 w 1495412"/>
                <a:gd name="connsiteY5" fmla="*/ 295211 h 1068205"/>
                <a:gd name="connsiteX6" fmla="*/ 583843 w 1495412"/>
                <a:gd name="connsiteY6" fmla="*/ 327367 h 1068205"/>
                <a:gd name="connsiteX7" fmla="*/ 633449 w 1495412"/>
                <a:gd name="connsiteY7" fmla="*/ 80594 h 1068205"/>
                <a:gd name="connsiteX8" fmla="*/ 821891 w 1495412"/>
                <a:gd name="connsiteY8" fmla="*/ 9918 h 1068205"/>
                <a:gd name="connsiteX9" fmla="*/ 903845 w 1495412"/>
                <a:gd name="connsiteY9" fmla="*/ 113283 h 1068205"/>
                <a:gd name="connsiteX10" fmla="*/ 914551 w 1495412"/>
                <a:gd name="connsiteY10" fmla="*/ 248500 h 1068205"/>
                <a:gd name="connsiteX11" fmla="*/ 895005 w 1495412"/>
                <a:gd name="connsiteY11" fmla="*/ 356628 h 1068205"/>
                <a:gd name="connsiteX12" fmla="*/ 1137740 w 1495412"/>
                <a:gd name="connsiteY12" fmla="*/ 297078 h 1068205"/>
                <a:gd name="connsiteX13" fmla="*/ 1135150 w 1495412"/>
                <a:gd name="connsiteY13" fmla="*/ 502399 h 1068205"/>
                <a:gd name="connsiteX14" fmla="*/ 1476945 w 1495412"/>
                <a:gd name="connsiteY14" fmla="*/ 556005 h 1068205"/>
                <a:gd name="connsiteX15" fmla="*/ 1370531 w 1495412"/>
                <a:gd name="connsiteY15" fmla="*/ 868311 h 1068205"/>
                <a:gd name="connsiteX16" fmla="*/ 375778 w 1495412"/>
                <a:gd name="connsiteY16" fmla="*/ 980135 h 1068205"/>
                <a:gd name="connsiteX17" fmla="*/ 210196 w 1495412"/>
                <a:gd name="connsiteY17" fmla="*/ 905268 h 1068205"/>
                <a:gd name="connsiteX18" fmla="*/ 147902 w 1495412"/>
                <a:gd name="connsiteY18" fmla="*/ 843813 h 1068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95412" h="1068205">
                  <a:moveTo>
                    <a:pt x="147902" y="843813"/>
                  </a:moveTo>
                  <a:cubicBezTo>
                    <a:pt x="113879" y="801369"/>
                    <a:pt x="87209" y="752144"/>
                    <a:pt x="61530" y="703833"/>
                  </a:cubicBezTo>
                  <a:cubicBezTo>
                    <a:pt x="30478" y="645388"/>
                    <a:pt x="-1221" y="583628"/>
                    <a:pt x="36" y="517448"/>
                  </a:cubicBezTo>
                  <a:cubicBezTo>
                    <a:pt x="1674" y="433323"/>
                    <a:pt x="74712" y="360666"/>
                    <a:pt x="156170" y="356209"/>
                  </a:cubicBezTo>
                  <a:cubicBezTo>
                    <a:pt x="199414" y="353847"/>
                    <a:pt x="325982" y="377469"/>
                    <a:pt x="317447" y="440524"/>
                  </a:cubicBezTo>
                  <a:cubicBezTo>
                    <a:pt x="327849" y="363600"/>
                    <a:pt x="403934" y="289267"/>
                    <a:pt x="483982" y="295211"/>
                  </a:cubicBezTo>
                  <a:cubicBezTo>
                    <a:pt x="519073" y="297801"/>
                    <a:pt x="552143" y="312051"/>
                    <a:pt x="583843" y="327367"/>
                  </a:cubicBezTo>
                  <a:cubicBezTo>
                    <a:pt x="575803" y="240880"/>
                    <a:pt x="582966" y="154889"/>
                    <a:pt x="633449" y="80594"/>
                  </a:cubicBezTo>
                  <a:cubicBezTo>
                    <a:pt x="674368" y="20319"/>
                    <a:pt x="755255" y="-19533"/>
                    <a:pt x="821891" y="9918"/>
                  </a:cubicBezTo>
                  <a:cubicBezTo>
                    <a:pt x="863420" y="28282"/>
                    <a:pt x="891233" y="69659"/>
                    <a:pt x="903845" y="113283"/>
                  </a:cubicBezTo>
                  <a:cubicBezTo>
                    <a:pt x="916456" y="156908"/>
                    <a:pt x="915884" y="203123"/>
                    <a:pt x="914551" y="248500"/>
                  </a:cubicBezTo>
                  <a:cubicBezTo>
                    <a:pt x="913484" y="285419"/>
                    <a:pt x="911655" y="323633"/>
                    <a:pt x="895005" y="356628"/>
                  </a:cubicBezTo>
                  <a:cubicBezTo>
                    <a:pt x="935925" y="275437"/>
                    <a:pt x="1067636" y="209295"/>
                    <a:pt x="1137740" y="297078"/>
                  </a:cubicBezTo>
                  <a:cubicBezTo>
                    <a:pt x="1183346" y="354189"/>
                    <a:pt x="1174431" y="440791"/>
                    <a:pt x="1135150" y="502399"/>
                  </a:cubicBezTo>
                  <a:cubicBezTo>
                    <a:pt x="1225485" y="398729"/>
                    <a:pt x="1422690" y="429628"/>
                    <a:pt x="1476945" y="556005"/>
                  </a:cubicBezTo>
                  <a:cubicBezTo>
                    <a:pt x="1532419" y="685202"/>
                    <a:pt x="1452942" y="782662"/>
                    <a:pt x="1370531" y="868311"/>
                  </a:cubicBezTo>
                  <a:cubicBezTo>
                    <a:pt x="1102803" y="1146631"/>
                    <a:pt x="711935" y="1084147"/>
                    <a:pt x="375778" y="980135"/>
                  </a:cubicBezTo>
                  <a:cubicBezTo>
                    <a:pt x="317600" y="962151"/>
                    <a:pt x="258888" y="941844"/>
                    <a:pt x="210196" y="905268"/>
                  </a:cubicBezTo>
                  <a:cubicBezTo>
                    <a:pt x="186650" y="887513"/>
                    <a:pt x="166228" y="866634"/>
                    <a:pt x="147902" y="843813"/>
                  </a:cubicBezTo>
                  <a:close/>
                </a:path>
              </a:pathLst>
            </a:custGeom>
            <a:solidFill>
              <a:srgbClr val="72A344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7B9714D-BF9C-5C82-46AC-E273934FF81D}"/>
                </a:ext>
              </a:extLst>
            </p:cNvPr>
            <p:cNvSpPr/>
            <p:nvPr/>
          </p:nvSpPr>
          <p:spPr>
            <a:xfrm>
              <a:off x="4221789" y="5287483"/>
              <a:ext cx="1328138" cy="948654"/>
            </a:xfrm>
            <a:custGeom>
              <a:avLst/>
              <a:gdLst>
                <a:gd name="connsiteX0" fmla="*/ 131326 w 1328138"/>
                <a:gd name="connsiteY0" fmla="*/ 749500 h 948654"/>
                <a:gd name="connsiteX1" fmla="*/ 54631 w 1328138"/>
                <a:gd name="connsiteY1" fmla="*/ 625179 h 948654"/>
                <a:gd name="connsiteX2" fmla="*/ 34 w 1328138"/>
                <a:gd name="connsiteY2" fmla="*/ 459635 h 948654"/>
                <a:gd name="connsiteX3" fmla="*/ 138718 w 1328138"/>
                <a:gd name="connsiteY3" fmla="*/ 316417 h 948654"/>
                <a:gd name="connsiteX4" fmla="*/ 281974 w 1328138"/>
                <a:gd name="connsiteY4" fmla="*/ 391283 h 948654"/>
                <a:gd name="connsiteX5" fmla="*/ 429878 w 1328138"/>
                <a:gd name="connsiteY5" fmla="*/ 262201 h 948654"/>
                <a:gd name="connsiteX6" fmla="*/ 518575 w 1328138"/>
                <a:gd name="connsiteY6" fmla="*/ 290737 h 948654"/>
                <a:gd name="connsiteX7" fmla="*/ 562618 w 1328138"/>
                <a:gd name="connsiteY7" fmla="*/ 71586 h 948654"/>
                <a:gd name="connsiteX8" fmla="*/ 729991 w 1328138"/>
                <a:gd name="connsiteY8" fmla="*/ 8797 h 948654"/>
                <a:gd name="connsiteX9" fmla="*/ 802763 w 1328138"/>
                <a:gd name="connsiteY9" fmla="*/ 100580 h 948654"/>
                <a:gd name="connsiteX10" fmla="*/ 812249 w 1328138"/>
                <a:gd name="connsiteY10" fmla="*/ 220671 h 948654"/>
                <a:gd name="connsiteX11" fmla="*/ 794914 w 1328138"/>
                <a:gd name="connsiteY11" fmla="*/ 316722 h 948654"/>
                <a:gd name="connsiteX12" fmla="*/ 1010484 w 1328138"/>
                <a:gd name="connsiteY12" fmla="*/ 263839 h 948654"/>
                <a:gd name="connsiteX13" fmla="*/ 1008198 w 1328138"/>
                <a:gd name="connsiteY13" fmla="*/ 446186 h 948654"/>
                <a:gd name="connsiteX14" fmla="*/ 1311740 w 1328138"/>
                <a:gd name="connsiteY14" fmla="*/ 493772 h 948654"/>
                <a:gd name="connsiteX15" fmla="*/ 1217252 w 1328138"/>
                <a:gd name="connsiteY15" fmla="*/ 771140 h 948654"/>
                <a:gd name="connsiteX16" fmla="*/ 333790 w 1328138"/>
                <a:gd name="connsiteY16" fmla="*/ 870429 h 948654"/>
                <a:gd name="connsiteX17" fmla="*/ 186724 w 1328138"/>
                <a:gd name="connsiteY17" fmla="*/ 803945 h 948654"/>
                <a:gd name="connsiteX18" fmla="*/ 131326 w 1328138"/>
                <a:gd name="connsiteY18" fmla="*/ 749500 h 948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8138" h="948654">
                  <a:moveTo>
                    <a:pt x="131326" y="749500"/>
                  </a:moveTo>
                  <a:cubicBezTo>
                    <a:pt x="101113" y="711819"/>
                    <a:pt x="77415" y="668080"/>
                    <a:pt x="54631" y="625179"/>
                  </a:cubicBezTo>
                  <a:cubicBezTo>
                    <a:pt x="27046" y="573287"/>
                    <a:pt x="-1110" y="518423"/>
                    <a:pt x="34" y="459635"/>
                  </a:cubicBezTo>
                  <a:cubicBezTo>
                    <a:pt x="1481" y="384920"/>
                    <a:pt x="66328" y="320379"/>
                    <a:pt x="138718" y="316417"/>
                  </a:cubicBezTo>
                  <a:cubicBezTo>
                    <a:pt x="177122" y="314322"/>
                    <a:pt x="289517" y="335315"/>
                    <a:pt x="281974" y="391283"/>
                  </a:cubicBezTo>
                  <a:cubicBezTo>
                    <a:pt x="291194" y="322970"/>
                    <a:pt x="358783" y="256943"/>
                    <a:pt x="429878" y="262201"/>
                  </a:cubicBezTo>
                  <a:cubicBezTo>
                    <a:pt x="461044" y="264525"/>
                    <a:pt x="490419" y="277136"/>
                    <a:pt x="518575" y="290737"/>
                  </a:cubicBezTo>
                  <a:cubicBezTo>
                    <a:pt x="511412" y="213928"/>
                    <a:pt x="517813" y="137576"/>
                    <a:pt x="562618" y="71586"/>
                  </a:cubicBezTo>
                  <a:cubicBezTo>
                    <a:pt x="598966" y="18056"/>
                    <a:pt x="670784" y="-17339"/>
                    <a:pt x="729991" y="8797"/>
                  </a:cubicBezTo>
                  <a:cubicBezTo>
                    <a:pt x="766872" y="25104"/>
                    <a:pt x="791561" y="61833"/>
                    <a:pt x="802763" y="100580"/>
                  </a:cubicBezTo>
                  <a:cubicBezTo>
                    <a:pt x="813964" y="139328"/>
                    <a:pt x="813431" y="180362"/>
                    <a:pt x="812249" y="220671"/>
                  </a:cubicBezTo>
                  <a:cubicBezTo>
                    <a:pt x="811297" y="253475"/>
                    <a:pt x="809659" y="287423"/>
                    <a:pt x="794914" y="316722"/>
                  </a:cubicBezTo>
                  <a:cubicBezTo>
                    <a:pt x="831261" y="244598"/>
                    <a:pt x="948228" y="185886"/>
                    <a:pt x="1010484" y="263839"/>
                  </a:cubicBezTo>
                  <a:cubicBezTo>
                    <a:pt x="1050984" y="314550"/>
                    <a:pt x="1043097" y="391474"/>
                    <a:pt x="1008198" y="446186"/>
                  </a:cubicBezTo>
                  <a:cubicBezTo>
                    <a:pt x="1088436" y="354098"/>
                    <a:pt x="1263544" y="381568"/>
                    <a:pt x="1311740" y="493772"/>
                  </a:cubicBezTo>
                  <a:cubicBezTo>
                    <a:pt x="1361004" y="608530"/>
                    <a:pt x="1290405" y="695055"/>
                    <a:pt x="1217252" y="771140"/>
                  </a:cubicBezTo>
                  <a:cubicBezTo>
                    <a:pt x="979470" y="1018295"/>
                    <a:pt x="632341" y="962822"/>
                    <a:pt x="333790" y="870429"/>
                  </a:cubicBezTo>
                  <a:cubicBezTo>
                    <a:pt x="282126" y="854427"/>
                    <a:pt x="229967" y="836406"/>
                    <a:pt x="186724" y="803945"/>
                  </a:cubicBezTo>
                  <a:cubicBezTo>
                    <a:pt x="165731" y="788323"/>
                    <a:pt x="147595" y="769807"/>
                    <a:pt x="131326" y="749500"/>
                  </a:cubicBezTo>
                  <a:close/>
                </a:path>
              </a:pathLst>
            </a:custGeom>
            <a:solidFill>
              <a:srgbClr val="638D3C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5" name="图形 2">
            <a:extLst>
              <a:ext uri="{FF2B5EF4-FFF2-40B4-BE49-F238E27FC236}">
                <a16:creationId xmlns:a16="http://schemas.microsoft.com/office/drawing/2014/main" id="{F525FE09-E07F-60E7-35B2-A561E0FF5363}"/>
              </a:ext>
            </a:extLst>
          </p:cNvPr>
          <p:cNvGrpSpPr/>
          <p:nvPr/>
        </p:nvGrpSpPr>
        <p:grpSpPr>
          <a:xfrm>
            <a:off x="8405335" y="5215803"/>
            <a:ext cx="1753292" cy="931116"/>
            <a:chOff x="7523710" y="5215803"/>
            <a:chExt cx="1314969" cy="931116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7A566873-1109-26FB-9BE2-5B472B4C6093}"/>
                </a:ext>
              </a:extLst>
            </p:cNvPr>
            <p:cNvSpPr/>
            <p:nvPr/>
          </p:nvSpPr>
          <p:spPr>
            <a:xfrm>
              <a:off x="7523710" y="5215803"/>
              <a:ext cx="1314969" cy="931116"/>
            </a:xfrm>
            <a:custGeom>
              <a:avLst/>
              <a:gdLst>
                <a:gd name="connsiteX0" fmla="*/ 199540 w 1314969"/>
                <a:gd name="connsiteY0" fmla="*/ 859241 h 931116"/>
                <a:gd name="connsiteX1" fmla="*/ 95718 w 1314969"/>
                <a:gd name="connsiteY1" fmla="*/ 757819 h 931116"/>
                <a:gd name="connsiteX2" fmla="*/ 3325 w 1314969"/>
                <a:gd name="connsiteY2" fmla="*/ 611363 h 931116"/>
                <a:gd name="connsiteX3" fmla="*/ 102576 w 1314969"/>
                <a:gd name="connsiteY3" fmla="*/ 440027 h 931116"/>
                <a:gd name="connsiteX4" fmla="*/ 258633 w 1314969"/>
                <a:gd name="connsiteY4" fmla="*/ 477784 h 931116"/>
                <a:gd name="connsiteX5" fmla="*/ 370190 w 1314969"/>
                <a:gd name="connsiteY5" fmla="*/ 317840 h 931116"/>
                <a:gd name="connsiteX6" fmla="*/ 462545 w 1314969"/>
                <a:gd name="connsiteY6" fmla="*/ 324051 h 931116"/>
                <a:gd name="connsiteX7" fmla="*/ 452372 w 1314969"/>
                <a:gd name="connsiteY7" fmla="*/ 102195 h 931116"/>
                <a:gd name="connsiteX8" fmla="*/ 598600 w 1314969"/>
                <a:gd name="connsiteY8" fmla="*/ 1496 h 931116"/>
                <a:gd name="connsiteX9" fmla="*/ 690802 w 1314969"/>
                <a:gd name="connsiteY9" fmla="*/ 72476 h 931116"/>
                <a:gd name="connsiteX10" fmla="*/ 728826 w 1314969"/>
                <a:gd name="connsiteY10" fmla="*/ 185938 h 931116"/>
                <a:gd name="connsiteX11" fmla="*/ 735188 w 1314969"/>
                <a:gd name="connsiteY11" fmla="*/ 282674 h 931116"/>
                <a:gd name="connsiteX12" fmla="*/ 930298 w 1314969"/>
                <a:gd name="connsiteY12" fmla="*/ 179918 h 931116"/>
                <a:gd name="connsiteX13" fmla="*/ 971903 w 1314969"/>
                <a:gd name="connsiteY13" fmla="*/ 356245 h 931116"/>
                <a:gd name="connsiteX14" fmla="*/ 1275942 w 1314969"/>
                <a:gd name="connsiteY14" fmla="*/ 329194 h 931116"/>
                <a:gd name="connsiteX15" fmla="*/ 1251481 w 1314969"/>
                <a:gd name="connsiteY15" fmla="*/ 619250 h 931116"/>
                <a:gd name="connsiteX16" fmla="*/ 423759 w 1314969"/>
                <a:gd name="connsiteY16" fmla="*/ 927212 h 931116"/>
                <a:gd name="connsiteX17" fmla="*/ 266025 w 1314969"/>
                <a:gd name="connsiteY17" fmla="*/ 898446 h 931116"/>
                <a:gd name="connsiteX18" fmla="*/ 199540 w 1314969"/>
                <a:gd name="connsiteY18" fmla="*/ 859241 h 931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14969" h="931116">
                  <a:moveTo>
                    <a:pt x="199540" y="859241"/>
                  </a:moveTo>
                  <a:cubicBezTo>
                    <a:pt x="161364" y="830171"/>
                    <a:pt x="128026" y="793710"/>
                    <a:pt x="95718" y="757819"/>
                  </a:cubicBezTo>
                  <a:cubicBezTo>
                    <a:pt x="56665" y="714423"/>
                    <a:pt x="16356" y="668284"/>
                    <a:pt x="3325" y="611363"/>
                  </a:cubicBezTo>
                  <a:cubicBezTo>
                    <a:pt x="-13210" y="539011"/>
                    <a:pt x="33805" y="461211"/>
                    <a:pt x="102576" y="440027"/>
                  </a:cubicBezTo>
                  <a:cubicBezTo>
                    <a:pt x="139114" y="428788"/>
                    <a:pt x="252499" y="422006"/>
                    <a:pt x="258633" y="477784"/>
                  </a:cubicBezTo>
                  <a:cubicBezTo>
                    <a:pt x="251128" y="409738"/>
                    <a:pt x="300391" y="329842"/>
                    <a:pt x="370190" y="317840"/>
                  </a:cubicBezTo>
                  <a:cubicBezTo>
                    <a:pt x="400785" y="312583"/>
                    <a:pt x="432141" y="317688"/>
                    <a:pt x="462545" y="324051"/>
                  </a:cubicBezTo>
                  <a:cubicBezTo>
                    <a:pt x="437208" y="251699"/>
                    <a:pt x="425016" y="176603"/>
                    <a:pt x="452372" y="102195"/>
                  </a:cubicBezTo>
                  <a:cubicBezTo>
                    <a:pt x="474546" y="41882"/>
                    <a:pt x="535277" y="-9515"/>
                    <a:pt x="598600" y="1496"/>
                  </a:cubicBezTo>
                  <a:cubicBezTo>
                    <a:pt x="638071" y="8354"/>
                    <a:pt x="670723" y="37844"/>
                    <a:pt x="690802" y="72476"/>
                  </a:cubicBezTo>
                  <a:cubicBezTo>
                    <a:pt x="710881" y="107147"/>
                    <a:pt x="720253" y="146809"/>
                    <a:pt x="728826" y="185938"/>
                  </a:cubicBezTo>
                  <a:cubicBezTo>
                    <a:pt x="735798" y="217790"/>
                    <a:pt x="742389" y="250898"/>
                    <a:pt x="735188" y="282674"/>
                  </a:cubicBezTo>
                  <a:cubicBezTo>
                    <a:pt x="752905" y="204417"/>
                    <a:pt x="851546" y="119720"/>
                    <a:pt x="930298" y="179918"/>
                  </a:cubicBezTo>
                  <a:cubicBezTo>
                    <a:pt x="981505" y="219085"/>
                    <a:pt x="992363" y="295133"/>
                    <a:pt x="971903" y="356245"/>
                  </a:cubicBezTo>
                  <a:cubicBezTo>
                    <a:pt x="1027111" y="248194"/>
                    <a:pt x="1202523" y="232611"/>
                    <a:pt x="1275942" y="329194"/>
                  </a:cubicBezTo>
                  <a:cubicBezTo>
                    <a:pt x="1350998" y="427950"/>
                    <a:pt x="1303755" y="528343"/>
                    <a:pt x="1251481" y="619250"/>
                  </a:cubicBezTo>
                  <a:cubicBezTo>
                    <a:pt x="1081670" y="914639"/>
                    <a:pt x="733741" y="944547"/>
                    <a:pt x="423759" y="927212"/>
                  </a:cubicBezTo>
                  <a:cubicBezTo>
                    <a:pt x="370114" y="924202"/>
                    <a:pt x="315517" y="919363"/>
                    <a:pt x="266025" y="898446"/>
                  </a:cubicBezTo>
                  <a:cubicBezTo>
                    <a:pt x="242060" y="888426"/>
                    <a:pt x="220114" y="874900"/>
                    <a:pt x="199540" y="859241"/>
                  </a:cubicBezTo>
                  <a:close/>
                </a:path>
              </a:pathLst>
            </a:custGeom>
            <a:solidFill>
              <a:srgbClr val="72A344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8C995F58-1BE7-C491-1538-099EF103B6AE}"/>
                </a:ext>
              </a:extLst>
            </p:cNvPr>
            <p:cNvSpPr/>
            <p:nvPr/>
          </p:nvSpPr>
          <p:spPr>
            <a:xfrm>
              <a:off x="7601075" y="5315608"/>
              <a:ext cx="1167824" cy="826973"/>
            </a:xfrm>
            <a:custGeom>
              <a:avLst/>
              <a:gdLst>
                <a:gd name="connsiteX0" fmla="*/ 177230 w 1167824"/>
                <a:gd name="connsiteY0" fmla="*/ 763094 h 826973"/>
                <a:gd name="connsiteX1" fmla="*/ 85028 w 1167824"/>
                <a:gd name="connsiteY1" fmla="*/ 673025 h 826973"/>
                <a:gd name="connsiteX2" fmla="*/ 2961 w 1167824"/>
                <a:gd name="connsiteY2" fmla="*/ 542952 h 826973"/>
                <a:gd name="connsiteX3" fmla="*/ 91124 w 1167824"/>
                <a:gd name="connsiteY3" fmla="*/ 390780 h 826973"/>
                <a:gd name="connsiteX4" fmla="*/ 229732 w 1167824"/>
                <a:gd name="connsiteY4" fmla="*/ 424309 h 826973"/>
                <a:gd name="connsiteX5" fmla="*/ 328792 w 1167824"/>
                <a:gd name="connsiteY5" fmla="*/ 282272 h 826973"/>
                <a:gd name="connsiteX6" fmla="*/ 410783 w 1167824"/>
                <a:gd name="connsiteY6" fmla="*/ 287796 h 826973"/>
                <a:gd name="connsiteX7" fmla="*/ 401753 w 1167824"/>
                <a:gd name="connsiteY7" fmla="*/ 90781 h 826973"/>
                <a:gd name="connsiteX8" fmla="*/ 531636 w 1167824"/>
                <a:gd name="connsiteY8" fmla="*/ 1322 h 826973"/>
                <a:gd name="connsiteX9" fmla="*/ 613513 w 1167824"/>
                <a:gd name="connsiteY9" fmla="*/ 64378 h 826973"/>
                <a:gd name="connsiteX10" fmla="*/ 647270 w 1167824"/>
                <a:gd name="connsiteY10" fmla="*/ 165152 h 826973"/>
                <a:gd name="connsiteX11" fmla="*/ 652909 w 1167824"/>
                <a:gd name="connsiteY11" fmla="*/ 251068 h 826973"/>
                <a:gd name="connsiteX12" fmla="*/ 826187 w 1167824"/>
                <a:gd name="connsiteY12" fmla="*/ 159780 h 826973"/>
                <a:gd name="connsiteX13" fmla="*/ 863144 w 1167824"/>
                <a:gd name="connsiteY13" fmla="*/ 316371 h 826973"/>
                <a:gd name="connsiteX14" fmla="*/ 1133159 w 1167824"/>
                <a:gd name="connsiteY14" fmla="*/ 292368 h 826973"/>
                <a:gd name="connsiteX15" fmla="*/ 1111442 w 1167824"/>
                <a:gd name="connsiteY15" fmla="*/ 550001 h 826973"/>
                <a:gd name="connsiteX16" fmla="*/ 376303 w 1167824"/>
                <a:gd name="connsiteY16" fmla="*/ 823520 h 826973"/>
                <a:gd name="connsiteX17" fmla="*/ 236209 w 1167824"/>
                <a:gd name="connsiteY17" fmla="*/ 797993 h 826973"/>
                <a:gd name="connsiteX18" fmla="*/ 177230 w 1167824"/>
                <a:gd name="connsiteY18" fmla="*/ 763094 h 826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67824" h="826973">
                  <a:moveTo>
                    <a:pt x="177230" y="763094"/>
                  </a:moveTo>
                  <a:cubicBezTo>
                    <a:pt x="143321" y="737262"/>
                    <a:pt x="113717" y="704877"/>
                    <a:pt x="85028" y="673025"/>
                  </a:cubicBezTo>
                  <a:cubicBezTo>
                    <a:pt x="50319" y="634506"/>
                    <a:pt x="14543" y="593510"/>
                    <a:pt x="2961" y="542952"/>
                  </a:cubicBezTo>
                  <a:cubicBezTo>
                    <a:pt x="-11746" y="478677"/>
                    <a:pt x="30012" y="409602"/>
                    <a:pt x="91124" y="390780"/>
                  </a:cubicBezTo>
                  <a:cubicBezTo>
                    <a:pt x="123547" y="380798"/>
                    <a:pt x="224245" y="374779"/>
                    <a:pt x="229732" y="424309"/>
                  </a:cubicBezTo>
                  <a:cubicBezTo>
                    <a:pt x="223064" y="363844"/>
                    <a:pt x="266841" y="292902"/>
                    <a:pt x="328792" y="282272"/>
                  </a:cubicBezTo>
                  <a:cubicBezTo>
                    <a:pt x="355957" y="277624"/>
                    <a:pt x="383808" y="282157"/>
                    <a:pt x="410783" y="287796"/>
                  </a:cubicBezTo>
                  <a:cubicBezTo>
                    <a:pt x="388266" y="223560"/>
                    <a:pt x="377445" y="156846"/>
                    <a:pt x="401753" y="90781"/>
                  </a:cubicBezTo>
                  <a:cubicBezTo>
                    <a:pt x="421451" y="37212"/>
                    <a:pt x="475401" y="-8431"/>
                    <a:pt x="531636" y="1322"/>
                  </a:cubicBezTo>
                  <a:cubicBezTo>
                    <a:pt x="566688" y="7418"/>
                    <a:pt x="595682" y="33593"/>
                    <a:pt x="613513" y="64378"/>
                  </a:cubicBezTo>
                  <a:cubicBezTo>
                    <a:pt x="631344" y="95163"/>
                    <a:pt x="639688" y="130405"/>
                    <a:pt x="647270" y="165152"/>
                  </a:cubicBezTo>
                  <a:cubicBezTo>
                    <a:pt x="653442" y="193422"/>
                    <a:pt x="659309" y="222836"/>
                    <a:pt x="652909" y="251068"/>
                  </a:cubicBezTo>
                  <a:cubicBezTo>
                    <a:pt x="668644" y="181573"/>
                    <a:pt x="756236" y="106326"/>
                    <a:pt x="826187" y="159780"/>
                  </a:cubicBezTo>
                  <a:cubicBezTo>
                    <a:pt x="871678" y="194565"/>
                    <a:pt x="881318" y="262079"/>
                    <a:pt x="863144" y="316371"/>
                  </a:cubicBezTo>
                  <a:cubicBezTo>
                    <a:pt x="912179" y="220397"/>
                    <a:pt x="1067970" y="206567"/>
                    <a:pt x="1133159" y="292368"/>
                  </a:cubicBezTo>
                  <a:cubicBezTo>
                    <a:pt x="1199834" y="380075"/>
                    <a:pt x="1157848" y="469228"/>
                    <a:pt x="1111442" y="550001"/>
                  </a:cubicBezTo>
                  <a:cubicBezTo>
                    <a:pt x="960604" y="812319"/>
                    <a:pt x="651613" y="838875"/>
                    <a:pt x="376303" y="823520"/>
                  </a:cubicBezTo>
                  <a:cubicBezTo>
                    <a:pt x="328678" y="820853"/>
                    <a:pt x="280176" y="816548"/>
                    <a:pt x="236209" y="797993"/>
                  </a:cubicBezTo>
                  <a:cubicBezTo>
                    <a:pt x="214987" y="789002"/>
                    <a:pt x="195480" y="777000"/>
                    <a:pt x="177230" y="763094"/>
                  </a:cubicBezTo>
                  <a:close/>
                </a:path>
              </a:pathLst>
            </a:custGeom>
            <a:solidFill>
              <a:srgbClr val="638D3C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8" name="图形 2">
            <a:extLst>
              <a:ext uri="{FF2B5EF4-FFF2-40B4-BE49-F238E27FC236}">
                <a16:creationId xmlns:a16="http://schemas.microsoft.com/office/drawing/2014/main" id="{345E2C56-4EE9-33FA-D796-9E45D9686B0F}"/>
              </a:ext>
            </a:extLst>
          </p:cNvPr>
          <p:cNvGrpSpPr/>
          <p:nvPr/>
        </p:nvGrpSpPr>
        <p:grpSpPr>
          <a:xfrm>
            <a:off x="0" y="5126545"/>
            <a:ext cx="12192000" cy="1731454"/>
            <a:chOff x="1524000" y="5126545"/>
            <a:chExt cx="9144000" cy="1731454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47B37805-B235-33D2-5D14-7A2FF3136FCF}"/>
                </a:ext>
              </a:extLst>
            </p:cNvPr>
            <p:cNvSpPr/>
            <p:nvPr/>
          </p:nvSpPr>
          <p:spPr>
            <a:xfrm>
              <a:off x="1524000" y="5126545"/>
              <a:ext cx="9144000" cy="1731454"/>
            </a:xfrm>
            <a:custGeom>
              <a:avLst/>
              <a:gdLst>
                <a:gd name="connsiteX0" fmla="*/ 9144000 w 9144000"/>
                <a:gd name="connsiteY0" fmla="*/ 0 h 1731454"/>
                <a:gd name="connsiteX1" fmla="*/ 9144000 w 9144000"/>
                <a:gd name="connsiteY1" fmla="*/ 1731454 h 1731454"/>
                <a:gd name="connsiteX2" fmla="*/ 0 w 9144000"/>
                <a:gd name="connsiteY2" fmla="*/ 1731454 h 1731454"/>
                <a:gd name="connsiteX3" fmla="*/ 0 w 9144000"/>
                <a:gd name="connsiteY3" fmla="*/ 0 h 1731454"/>
                <a:gd name="connsiteX4" fmla="*/ 4572000 w 9144000"/>
                <a:gd name="connsiteY4" fmla="*/ 795413 h 1731454"/>
                <a:gd name="connsiteX5" fmla="*/ 9144000 w 9144000"/>
                <a:gd name="connsiteY5" fmla="*/ 0 h 1731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0" h="1731454">
                  <a:moveTo>
                    <a:pt x="9144000" y="0"/>
                  </a:moveTo>
                  <a:lnTo>
                    <a:pt x="9144000" y="1731454"/>
                  </a:lnTo>
                  <a:lnTo>
                    <a:pt x="0" y="1731454"/>
                  </a:lnTo>
                  <a:lnTo>
                    <a:pt x="0" y="0"/>
                  </a:lnTo>
                  <a:cubicBezTo>
                    <a:pt x="1162317" y="490880"/>
                    <a:pt x="2781338" y="795413"/>
                    <a:pt x="4572000" y="795413"/>
                  </a:cubicBezTo>
                  <a:cubicBezTo>
                    <a:pt x="6362662" y="795413"/>
                    <a:pt x="7981683" y="490880"/>
                    <a:pt x="9144000" y="0"/>
                  </a:cubicBezTo>
                  <a:close/>
                </a:path>
              </a:pathLst>
            </a:custGeom>
            <a:solidFill>
              <a:srgbClr val="DAE472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CED30F66-5B63-D0F4-69D5-256B86C30981}"/>
                </a:ext>
              </a:extLst>
            </p:cNvPr>
            <p:cNvSpPr/>
            <p:nvPr/>
          </p:nvSpPr>
          <p:spPr>
            <a:xfrm>
              <a:off x="1524000" y="5309349"/>
              <a:ext cx="9144000" cy="1548650"/>
            </a:xfrm>
            <a:custGeom>
              <a:avLst/>
              <a:gdLst>
                <a:gd name="connsiteX0" fmla="*/ 9144000 w 9144000"/>
                <a:gd name="connsiteY0" fmla="*/ 106489 h 1548650"/>
                <a:gd name="connsiteX1" fmla="*/ 9144000 w 9144000"/>
                <a:gd name="connsiteY1" fmla="*/ 1548651 h 1548650"/>
                <a:gd name="connsiteX2" fmla="*/ 0 w 9144000"/>
                <a:gd name="connsiteY2" fmla="*/ 1548651 h 1548650"/>
                <a:gd name="connsiteX3" fmla="*/ 0 w 9144000"/>
                <a:gd name="connsiteY3" fmla="*/ 106489 h 1548650"/>
                <a:gd name="connsiteX4" fmla="*/ 216141 w 9144000"/>
                <a:gd name="connsiteY4" fmla="*/ 0 h 1548650"/>
                <a:gd name="connsiteX5" fmla="*/ 4572000 w 9144000"/>
                <a:gd name="connsiteY5" fmla="*/ 809549 h 1548650"/>
                <a:gd name="connsiteX6" fmla="*/ 8927859 w 9144000"/>
                <a:gd name="connsiteY6" fmla="*/ 0 h 1548650"/>
                <a:gd name="connsiteX7" fmla="*/ 9144000 w 9144000"/>
                <a:gd name="connsiteY7" fmla="*/ 106489 h 154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44000" h="1548650">
                  <a:moveTo>
                    <a:pt x="9144000" y="106489"/>
                  </a:moveTo>
                  <a:lnTo>
                    <a:pt x="9144000" y="1548651"/>
                  </a:lnTo>
                  <a:lnTo>
                    <a:pt x="0" y="1548651"/>
                  </a:lnTo>
                  <a:lnTo>
                    <a:pt x="0" y="106489"/>
                  </a:lnTo>
                  <a:cubicBezTo>
                    <a:pt x="69609" y="70104"/>
                    <a:pt x="141694" y="34595"/>
                    <a:pt x="216141" y="0"/>
                  </a:cubicBezTo>
                  <a:cubicBezTo>
                    <a:pt x="1284389" y="496710"/>
                    <a:pt x="2840088" y="809549"/>
                    <a:pt x="4572000" y="809549"/>
                  </a:cubicBezTo>
                  <a:cubicBezTo>
                    <a:pt x="6303912" y="809549"/>
                    <a:pt x="7859611" y="496710"/>
                    <a:pt x="8927859" y="0"/>
                  </a:cubicBezTo>
                  <a:cubicBezTo>
                    <a:pt x="9002306" y="34595"/>
                    <a:pt x="9074391" y="70104"/>
                    <a:pt x="9144000" y="106489"/>
                  </a:cubicBezTo>
                  <a:close/>
                </a:path>
              </a:pathLst>
            </a:custGeom>
            <a:solidFill>
              <a:srgbClr val="B6D15F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3A067AFA-906D-ABF2-97EF-055A6031B88F}"/>
                </a:ext>
              </a:extLst>
            </p:cNvPr>
            <p:cNvSpPr/>
            <p:nvPr/>
          </p:nvSpPr>
          <p:spPr>
            <a:xfrm>
              <a:off x="1524000" y="5710580"/>
              <a:ext cx="9144000" cy="768858"/>
            </a:xfrm>
            <a:custGeom>
              <a:avLst/>
              <a:gdLst>
                <a:gd name="connsiteX0" fmla="*/ 8436559 w 9144000"/>
                <a:gd name="connsiteY0" fmla="*/ 0 h 768858"/>
                <a:gd name="connsiteX1" fmla="*/ 4572000 w 9144000"/>
                <a:gd name="connsiteY1" fmla="*/ 616382 h 768858"/>
                <a:gd name="connsiteX2" fmla="*/ 707441 w 9144000"/>
                <a:gd name="connsiteY2" fmla="*/ 0 h 768858"/>
                <a:gd name="connsiteX3" fmla="*/ 0 w 9144000"/>
                <a:gd name="connsiteY3" fmla="*/ 361074 h 768858"/>
                <a:gd name="connsiteX4" fmla="*/ 0 w 9144000"/>
                <a:gd name="connsiteY4" fmla="*/ 741845 h 768858"/>
                <a:gd name="connsiteX5" fmla="*/ 931545 w 9144000"/>
                <a:gd name="connsiteY5" fmla="*/ 255080 h 768858"/>
                <a:gd name="connsiteX6" fmla="*/ 4572000 w 9144000"/>
                <a:gd name="connsiteY6" fmla="*/ 768858 h 768858"/>
                <a:gd name="connsiteX7" fmla="*/ 8212455 w 9144000"/>
                <a:gd name="connsiteY7" fmla="*/ 255080 h 768858"/>
                <a:gd name="connsiteX8" fmla="*/ 9144000 w 9144000"/>
                <a:gd name="connsiteY8" fmla="*/ 741845 h 768858"/>
                <a:gd name="connsiteX9" fmla="*/ 9144000 w 9144000"/>
                <a:gd name="connsiteY9" fmla="*/ 361074 h 768858"/>
                <a:gd name="connsiteX10" fmla="*/ 8436559 w 9144000"/>
                <a:gd name="connsiteY10" fmla="*/ 0 h 76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4000" h="768858">
                  <a:moveTo>
                    <a:pt x="8436559" y="0"/>
                  </a:moveTo>
                  <a:cubicBezTo>
                    <a:pt x="7488784" y="378181"/>
                    <a:pt x="6108573" y="616382"/>
                    <a:pt x="4572000" y="616382"/>
                  </a:cubicBezTo>
                  <a:cubicBezTo>
                    <a:pt x="3035427" y="616382"/>
                    <a:pt x="1655216" y="378181"/>
                    <a:pt x="707441" y="0"/>
                  </a:cubicBezTo>
                  <a:cubicBezTo>
                    <a:pt x="433197" y="109424"/>
                    <a:pt x="195148" y="230581"/>
                    <a:pt x="0" y="361074"/>
                  </a:cubicBezTo>
                  <a:lnTo>
                    <a:pt x="0" y="741845"/>
                  </a:lnTo>
                  <a:cubicBezTo>
                    <a:pt x="213093" y="561061"/>
                    <a:pt x="531419" y="396354"/>
                    <a:pt x="931545" y="255080"/>
                  </a:cubicBezTo>
                  <a:cubicBezTo>
                    <a:pt x="1824380" y="570319"/>
                    <a:pt x="3124543" y="768858"/>
                    <a:pt x="4572000" y="768858"/>
                  </a:cubicBezTo>
                  <a:cubicBezTo>
                    <a:pt x="6019457" y="768858"/>
                    <a:pt x="7319620" y="570319"/>
                    <a:pt x="8212455" y="255080"/>
                  </a:cubicBezTo>
                  <a:cubicBezTo>
                    <a:pt x="8612581" y="396354"/>
                    <a:pt x="8930907" y="561061"/>
                    <a:pt x="9144000" y="741845"/>
                  </a:cubicBezTo>
                  <a:lnTo>
                    <a:pt x="9144000" y="361074"/>
                  </a:lnTo>
                  <a:cubicBezTo>
                    <a:pt x="8948852" y="230581"/>
                    <a:pt x="8710803" y="109424"/>
                    <a:pt x="8436559" y="0"/>
                  </a:cubicBezTo>
                  <a:close/>
                </a:path>
              </a:pathLst>
            </a:custGeom>
            <a:solidFill>
              <a:srgbClr val="DAE472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3" name="图形 2">
            <a:extLst>
              <a:ext uri="{FF2B5EF4-FFF2-40B4-BE49-F238E27FC236}">
                <a16:creationId xmlns:a16="http://schemas.microsoft.com/office/drawing/2014/main" id="{BAEB6D53-C68C-41B9-B499-C21F6E813839}"/>
              </a:ext>
            </a:extLst>
          </p:cNvPr>
          <p:cNvGrpSpPr/>
          <p:nvPr/>
        </p:nvGrpSpPr>
        <p:grpSpPr>
          <a:xfrm>
            <a:off x="8782835" y="2999012"/>
            <a:ext cx="3409165" cy="3858987"/>
            <a:chOff x="7260183" y="2999012"/>
            <a:chExt cx="3409165" cy="3858987"/>
          </a:xfrm>
        </p:grpSpPr>
        <p:grpSp>
          <p:nvGrpSpPr>
            <p:cNvPr id="44" name="图形 2">
              <a:extLst>
                <a:ext uri="{FF2B5EF4-FFF2-40B4-BE49-F238E27FC236}">
                  <a16:creationId xmlns:a16="http://schemas.microsoft.com/office/drawing/2014/main" id="{77164927-288D-79C2-6D85-E03249021C92}"/>
                </a:ext>
              </a:extLst>
            </p:cNvPr>
            <p:cNvGrpSpPr/>
            <p:nvPr/>
          </p:nvGrpSpPr>
          <p:grpSpPr>
            <a:xfrm>
              <a:off x="7260183" y="2999012"/>
              <a:ext cx="3409165" cy="3858987"/>
              <a:chOff x="7260183" y="2999012"/>
              <a:chExt cx="3409165" cy="3858987"/>
            </a:xfrm>
          </p:grpSpPr>
          <p:grpSp>
            <p:nvGrpSpPr>
              <p:cNvPr id="45" name="图形 2">
                <a:extLst>
                  <a:ext uri="{FF2B5EF4-FFF2-40B4-BE49-F238E27FC236}">
                    <a16:creationId xmlns:a16="http://schemas.microsoft.com/office/drawing/2014/main" id="{1EF07AE1-9DFE-A898-7A30-018CC20C154A}"/>
                  </a:ext>
                </a:extLst>
              </p:cNvPr>
              <p:cNvGrpSpPr/>
              <p:nvPr/>
            </p:nvGrpSpPr>
            <p:grpSpPr>
              <a:xfrm>
                <a:off x="7893541" y="4424403"/>
                <a:ext cx="1066283" cy="1556763"/>
                <a:chOff x="7893541" y="4424403"/>
                <a:chExt cx="1066283" cy="1556763"/>
              </a:xfrm>
            </p:grpSpPr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F36A3B03-B0BF-9E47-92BF-FE42D3081139}"/>
                    </a:ext>
                  </a:extLst>
                </p:cNvPr>
                <p:cNvSpPr/>
                <p:nvPr/>
              </p:nvSpPr>
              <p:spPr>
                <a:xfrm>
                  <a:off x="8453513" y="4972964"/>
                  <a:ext cx="506310" cy="1008202"/>
                </a:xfrm>
                <a:custGeom>
                  <a:avLst/>
                  <a:gdLst>
                    <a:gd name="connsiteX0" fmla="*/ 5639 w 506310"/>
                    <a:gd name="connsiteY0" fmla="*/ 0 h 1008202"/>
                    <a:gd name="connsiteX1" fmla="*/ 350939 w 506310"/>
                    <a:gd name="connsiteY1" fmla="*/ 495910 h 1008202"/>
                    <a:gd name="connsiteX2" fmla="*/ 392392 w 506310"/>
                    <a:gd name="connsiteY2" fmla="*/ 575348 h 1008202"/>
                    <a:gd name="connsiteX3" fmla="*/ 429654 w 506310"/>
                    <a:gd name="connsiteY3" fmla="*/ 656844 h 1008202"/>
                    <a:gd name="connsiteX4" fmla="*/ 466649 w 506310"/>
                    <a:gd name="connsiteY4" fmla="*/ 767296 h 1008202"/>
                    <a:gd name="connsiteX5" fmla="*/ 492671 w 506310"/>
                    <a:gd name="connsiteY5" fmla="*/ 880948 h 1008202"/>
                    <a:gd name="connsiteX6" fmla="*/ 506311 w 506310"/>
                    <a:gd name="connsiteY6" fmla="*/ 1006297 h 1008202"/>
                    <a:gd name="connsiteX7" fmla="*/ 498919 w 506310"/>
                    <a:gd name="connsiteY7" fmla="*/ 1008202 h 1008202"/>
                    <a:gd name="connsiteX8" fmla="*/ 437731 w 506310"/>
                    <a:gd name="connsiteY8" fmla="*/ 879462 h 1008202"/>
                    <a:gd name="connsiteX9" fmla="*/ 409537 w 506310"/>
                    <a:gd name="connsiteY9" fmla="*/ 815112 h 1008202"/>
                    <a:gd name="connsiteX10" fmla="*/ 381914 w 506310"/>
                    <a:gd name="connsiteY10" fmla="*/ 750875 h 1008202"/>
                    <a:gd name="connsiteX11" fmla="*/ 342976 w 506310"/>
                    <a:gd name="connsiteY11" fmla="*/ 653834 h 1008202"/>
                    <a:gd name="connsiteX12" fmla="*/ 319011 w 506310"/>
                    <a:gd name="connsiteY12" fmla="*/ 588226 h 1008202"/>
                    <a:gd name="connsiteX13" fmla="*/ 279463 w 506310"/>
                    <a:gd name="connsiteY13" fmla="*/ 491071 h 1008202"/>
                    <a:gd name="connsiteX14" fmla="*/ 250279 w 506310"/>
                    <a:gd name="connsiteY14" fmla="*/ 427482 h 1008202"/>
                    <a:gd name="connsiteX15" fmla="*/ 153162 w 506310"/>
                    <a:gd name="connsiteY15" fmla="*/ 240983 h 1008202"/>
                    <a:gd name="connsiteX16" fmla="*/ 0 w 506310"/>
                    <a:gd name="connsiteY16" fmla="*/ 5182 h 1008202"/>
                    <a:gd name="connsiteX17" fmla="*/ 5639 w 506310"/>
                    <a:gd name="connsiteY17" fmla="*/ 0 h 1008202"/>
                    <a:gd name="connsiteX18" fmla="*/ 5639 w 506310"/>
                    <a:gd name="connsiteY18" fmla="*/ 0 h 1008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506310" h="1008202">
                      <a:moveTo>
                        <a:pt x="5639" y="0"/>
                      </a:moveTo>
                      <a:cubicBezTo>
                        <a:pt x="145885" y="144818"/>
                        <a:pt x="257708" y="317678"/>
                        <a:pt x="350939" y="495910"/>
                      </a:cubicBezTo>
                      <a:cubicBezTo>
                        <a:pt x="362826" y="519189"/>
                        <a:pt x="381038" y="551955"/>
                        <a:pt x="392392" y="575348"/>
                      </a:cubicBezTo>
                      <a:cubicBezTo>
                        <a:pt x="404507" y="600304"/>
                        <a:pt x="419024" y="631355"/>
                        <a:pt x="429654" y="656844"/>
                      </a:cubicBezTo>
                      <a:cubicBezTo>
                        <a:pt x="443484" y="691934"/>
                        <a:pt x="455676" y="731101"/>
                        <a:pt x="466649" y="767296"/>
                      </a:cubicBezTo>
                      <a:cubicBezTo>
                        <a:pt x="476440" y="804901"/>
                        <a:pt x="485165" y="842848"/>
                        <a:pt x="492671" y="880948"/>
                      </a:cubicBezTo>
                      <a:cubicBezTo>
                        <a:pt x="499263" y="922477"/>
                        <a:pt x="504444" y="964197"/>
                        <a:pt x="506311" y="1006297"/>
                      </a:cubicBezTo>
                      <a:cubicBezTo>
                        <a:pt x="506311" y="1006297"/>
                        <a:pt x="498919" y="1008202"/>
                        <a:pt x="498919" y="1008202"/>
                      </a:cubicBezTo>
                      <a:cubicBezTo>
                        <a:pt x="475298" y="966292"/>
                        <a:pt x="457619" y="922820"/>
                        <a:pt x="437731" y="879462"/>
                      </a:cubicBezTo>
                      <a:cubicBezTo>
                        <a:pt x="427863" y="858088"/>
                        <a:pt x="418567" y="836638"/>
                        <a:pt x="409537" y="815112"/>
                      </a:cubicBezTo>
                      <a:cubicBezTo>
                        <a:pt x="400888" y="793471"/>
                        <a:pt x="391135" y="772249"/>
                        <a:pt x="381914" y="750875"/>
                      </a:cubicBezTo>
                      <a:cubicBezTo>
                        <a:pt x="368237" y="718757"/>
                        <a:pt x="355892" y="686219"/>
                        <a:pt x="342976" y="653834"/>
                      </a:cubicBezTo>
                      <a:cubicBezTo>
                        <a:pt x="335661" y="634937"/>
                        <a:pt x="326060" y="606933"/>
                        <a:pt x="319011" y="588226"/>
                      </a:cubicBezTo>
                      <a:cubicBezTo>
                        <a:pt x="306400" y="556793"/>
                        <a:pt x="293408" y="521742"/>
                        <a:pt x="279463" y="491071"/>
                      </a:cubicBezTo>
                      <a:cubicBezTo>
                        <a:pt x="279463" y="491071"/>
                        <a:pt x="250279" y="427482"/>
                        <a:pt x="250279" y="427482"/>
                      </a:cubicBezTo>
                      <a:cubicBezTo>
                        <a:pt x="219951" y="364960"/>
                        <a:pt x="187871" y="301219"/>
                        <a:pt x="153162" y="240983"/>
                      </a:cubicBezTo>
                      <a:cubicBezTo>
                        <a:pt x="107061" y="159563"/>
                        <a:pt x="56997" y="79819"/>
                        <a:pt x="0" y="5182"/>
                      </a:cubicBezTo>
                      <a:lnTo>
                        <a:pt x="5639" y="0"/>
                      </a:lnTo>
                      <a:lnTo>
                        <a:pt x="5639" y="0"/>
                      </a:lnTo>
                      <a:close/>
                    </a:path>
                  </a:pathLst>
                </a:custGeom>
                <a:solidFill>
                  <a:srgbClr val="4C6B31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47" name="图形 2">
                  <a:extLst>
                    <a:ext uri="{FF2B5EF4-FFF2-40B4-BE49-F238E27FC236}">
                      <a16:creationId xmlns:a16="http://schemas.microsoft.com/office/drawing/2014/main" id="{6BB7B73C-5B3E-8263-F895-2A94A03A86FC}"/>
                    </a:ext>
                  </a:extLst>
                </p:cNvPr>
                <p:cNvGrpSpPr/>
                <p:nvPr/>
              </p:nvGrpSpPr>
              <p:grpSpPr>
                <a:xfrm>
                  <a:off x="7893541" y="4424403"/>
                  <a:ext cx="869474" cy="744150"/>
                  <a:chOff x="7893541" y="4424403"/>
                  <a:chExt cx="869474" cy="744150"/>
                </a:xfrm>
              </p:grpSpPr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1C5C006A-4AE1-A70A-A4E1-F9DEF0A5901A}"/>
                      </a:ext>
                    </a:extLst>
                  </p:cNvPr>
                  <p:cNvSpPr/>
                  <p:nvPr/>
                </p:nvSpPr>
                <p:spPr>
                  <a:xfrm rot="-1926809">
                    <a:off x="8449330" y="5018161"/>
                    <a:ext cx="176098" cy="112166"/>
                  </a:xfrm>
                  <a:custGeom>
                    <a:avLst/>
                    <a:gdLst>
                      <a:gd name="connsiteX0" fmla="*/ 176099 w 176098"/>
                      <a:gd name="connsiteY0" fmla="*/ 56083 h 112166"/>
                      <a:gd name="connsiteX1" fmla="*/ 88050 w 176098"/>
                      <a:gd name="connsiteY1" fmla="*/ 112167 h 112166"/>
                      <a:gd name="connsiteX2" fmla="*/ 0 w 176098"/>
                      <a:gd name="connsiteY2" fmla="*/ 56083 h 112166"/>
                      <a:gd name="connsiteX3" fmla="*/ 88050 w 176098"/>
                      <a:gd name="connsiteY3" fmla="*/ 0 h 112166"/>
                      <a:gd name="connsiteX4" fmla="*/ 176099 w 176098"/>
                      <a:gd name="connsiteY4" fmla="*/ 56083 h 112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6098" h="112166">
                        <a:moveTo>
                          <a:pt x="176099" y="56083"/>
                        </a:moveTo>
                        <a:cubicBezTo>
                          <a:pt x="176099" y="87057"/>
                          <a:pt x="136678" y="112167"/>
                          <a:pt x="88050" y="112167"/>
                        </a:cubicBezTo>
                        <a:cubicBezTo>
                          <a:pt x="39421" y="112167"/>
                          <a:pt x="0" y="87057"/>
                          <a:pt x="0" y="56083"/>
                        </a:cubicBezTo>
                        <a:cubicBezTo>
                          <a:pt x="0" y="25109"/>
                          <a:pt x="39421" y="0"/>
                          <a:pt x="88050" y="0"/>
                        </a:cubicBezTo>
                        <a:cubicBezTo>
                          <a:pt x="136678" y="0"/>
                          <a:pt x="176099" y="25109"/>
                          <a:pt x="176099" y="56083"/>
                        </a:cubicBezTo>
                        <a:close/>
                      </a:path>
                    </a:pathLst>
                  </a:custGeom>
                  <a:solidFill>
                    <a:srgbClr val="629F42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49" name="图形 2">
                    <a:extLst>
                      <a:ext uri="{FF2B5EF4-FFF2-40B4-BE49-F238E27FC236}">
                        <a16:creationId xmlns:a16="http://schemas.microsoft.com/office/drawing/2014/main" id="{C8601DB8-3D3C-D470-9419-2649A365581B}"/>
                      </a:ext>
                    </a:extLst>
                  </p:cNvPr>
                  <p:cNvGrpSpPr/>
                  <p:nvPr/>
                </p:nvGrpSpPr>
                <p:grpSpPr>
                  <a:xfrm>
                    <a:off x="7893541" y="4424403"/>
                    <a:ext cx="869474" cy="736057"/>
                    <a:chOff x="7893541" y="4424403"/>
                    <a:chExt cx="869474" cy="736057"/>
                  </a:xfrm>
                </p:grpSpPr>
                <p:grpSp>
                  <p:nvGrpSpPr>
                    <p:cNvPr id="50" name="图形 2">
                      <a:extLst>
                        <a:ext uri="{FF2B5EF4-FFF2-40B4-BE49-F238E27FC236}">
                          <a16:creationId xmlns:a16="http://schemas.microsoft.com/office/drawing/2014/main" id="{3F9FB932-67DB-18D5-84FE-E7F06A813A7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893541" y="4424403"/>
                      <a:ext cx="869474" cy="709777"/>
                      <a:chOff x="7893541" y="4424403"/>
                      <a:chExt cx="869474" cy="709777"/>
                    </a:xfrm>
                  </p:grpSpPr>
                  <p:grpSp>
                    <p:nvGrpSpPr>
                      <p:cNvPr id="51" name="图形 2">
                        <a:extLst>
                          <a:ext uri="{FF2B5EF4-FFF2-40B4-BE49-F238E27FC236}">
                            <a16:creationId xmlns:a16="http://schemas.microsoft.com/office/drawing/2014/main" id="{01CA5483-8FD1-F5AE-6E99-CFCFC2B888D9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7893541" y="4786606"/>
                        <a:ext cx="465973" cy="260212"/>
                        <a:chOff x="7893541" y="4786606"/>
                        <a:chExt cx="465973" cy="260212"/>
                      </a:xfrm>
                    </p:grpSpPr>
                    <p:sp>
                      <p:nvSpPr>
                        <p:cNvPr id="52" name="任意多边形: 形状 51">
                          <a:extLst>
                            <a:ext uri="{FF2B5EF4-FFF2-40B4-BE49-F238E27FC236}">
                              <a16:creationId xmlns:a16="http://schemas.microsoft.com/office/drawing/2014/main" id="{3526A74E-7892-4428-F03F-B1C87081BD5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893541" y="4786606"/>
                          <a:ext cx="465973" cy="260212"/>
                        </a:xfrm>
                        <a:custGeom>
                          <a:avLst/>
                          <a:gdLst>
                            <a:gd name="connsiteX0" fmla="*/ 323600 w 465973"/>
                            <a:gd name="connsiteY0" fmla="*/ 257872 h 260212"/>
                            <a:gd name="connsiteX1" fmla="*/ 454093 w 465973"/>
                            <a:gd name="connsiteY1" fmla="*/ 183463 h 260212"/>
                            <a:gd name="connsiteX2" fmla="*/ 434205 w 465973"/>
                            <a:gd name="connsiteY2" fmla="*/ 105586 h 260212"/>
                            <a:gd name="connsiteX3" fmla="*/ 379226 w 465973"/>
                            <a:gd name="connsiteY3" fmla="*/ 95071 h 260212"/>
                            <a:gd name="connsiteX4" fmla="*/ 287520 w 465973"/>
                            <a:gd name="connsiteY4" fmla="*/ 92099 h 260212"/>
                            <a:gd name="connsiteX5" fmla="*/ 231741 w 465973"/>
                            <a:gd name="connsiteY5" fmla="*/ 76211 h 260212"/>
                            <a:gd name="connsiteX6" fmla="*/ 78350 w 465973"/>
                            <a:gd name="connsiteY6" fmla="*/ 11670 h 260212"/>
                            <a:gd name="connsiteX7" fmla="*/ 40289 w 465973"/>
                            <a:gd name="connsiteY7" fmla="*/ 11 h 260212"/>
                            <a:gd name="connsiteX8" fmla="*/ 3294 w 465973"/>
                            <a:gd name="connsiteY8" fmla="*/ 24852 h 260212"/>
                            <a:gd name="connsiteX9" fmla="*/ 16514 w 465973"/>
                            <a:gd name="connsiteY9" fmla="*/ 90308 h 260212"/>
                            <a:gd name="connsiteX10" fmla="*/ 50538 w 465973"/>
                            <a:gd name="connsiteY10" fmla="*/ 148030 h 260212"/>
                            <a:gd name="connsiteX11" fmla="*/ 161409 w 465973"/>
                            <a:gd name="connsiteY11" fmla="*/ 231164 h 260212"/>
                            <a:gd name="connsiteX12" fmla="*/ 323600 w 465973"/>
                            <a:gd name="connsiteY12" fmla="*/ 257872 h 2602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465973" h="260212">
                              <a:moveTo>
                                <a:pt x="323600" y="257872"/>
                              </a:moveTo>
                              <a:cubicBezTo>
                                <a:pt x="374273" y="250747"/>
                                <a:pt x="424375" y="225068"/>
                                <a:pt x="454093" y="183463"/>
                              </a:cubicBezTo>
                              <a:cubicBezTo>
                                <a:pt x="475124" y="154049"/>
                                <a:pt x="468076" y="121969"/>
                                <a:pt x="434205" y="105586"/>
                              </a:cubicBezTo>
                              <a:cubicBezTo>
                                <a:pt x="417364" y="97471"/>
                                <a:pt x="398086" y="95528"/>
                                <a:pt x="379226" y="95071"/>
                              </a:cubicBezTo>
                              <a:cubicBezTo>
                                <a:pt x="348594" y="94347"/>
                                <a:pt x="317657" y="97090"/>
                                <a:pt x="287520" y="92099"/>
                              </a:cubicBezTo>
                              <a:cubicBezTo>
                                <a:pt x="268355" y="88937"/>
                                <a:pt x="249953" y="82726"/>
                                <a:pt x="231741" y="76211"/>
                              </a:cubicBezTo>
                              <a:cubicBezTo>
                                <a:pt x="179430" y="57428"/>
                                <a:pt x="128185" y="35901"/>
                                <a:pt x="78350" y="11670"/>
                              </a:cubicBezTo>
                              <a:cubicBezTo>
                                <a:pt x="66349" y="5840"/>
                                <a:pt x="53776" y="-294"/>
                                <a:pt x="40289" y="11"/>
                              </a:cubicBezTo>
                              <a:cubicBezTo>
                                <a:pt x="24515" y="392"/>
                                <a:pt x="9351" y="10565"/>
                                <a:pt x="3294" y="24852"/>
                              </a:cubicBezTo>
                              <a:cubicBezTo>
                                <a:pt x="-5736" y="46264"/>
                                <a:pt x="5503" y="70001"/>
                                <a:pt x="16514" y="90308"/>
                              </a:cubicBezTo>
                              <a:cubicBezTo>
                                <a:pt x="27030" y="109701"/>
                                <a:pt x="37431" y="130122"/>
                                <a:pt x="50538" y="148030"/>
                              </a:cubicBezTo>
                              <a:cubicBezTo>
                                <a:pt x="77970" y="185406"/>
                                <a:pt x="118355" y="212266"/>
                                <a:pt x="161409" y="231164"/>
                              </a:cubicBezTo>
                              <a:cubicBezTo>
                                <a:pt x="211929" y="253376"/>
                                <a:pt x="268393" y="265644"/>
                                <a:pt x="323600" y="25787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8DC3D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3" name="任意多边形: 形状 52">
                          <a:extLst>
                            <a:ext uri="{FF2B5EF4-FFF2-40B4-BE49-F238E27FC236}">
                              <a16:creationId xmlns:a16="http://schemas.microsoft.com/office/drawing/2014/main" id="{412C7058-4577-700C-4320-A68A2B18558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954361" y="4831909"/>
                          <a:ext cx="333654" cy="186314"/>
                        </a:xfrm>
                        <a:custGeom>
                          <a:avLst/>
                          <a:gdLst>
                            <a:gd name="connsiteX0" fmla="*/ 231690 w 333654"/>
                            <a:gd name="connsiteY0" fmla="*/ 184641 h 186314"/>
                            <a:gd name="connsiteX1" fmla="*/ 325149 w 333654"/>
                            <a:gd name="connsiteY1" fmla="*/ 131377 h 186314"/>
                            <a:gd name="connsiteX2" fmla="*/ 310900 w 333654"/>
                            <a:gd name="connsiteY2" fmla="*/ 75599 h 186314"/>
                            <a:gd name="connsiteX3" fmla="*/ 271543 w 333654"/>
                            <a:gd name="connsiteY3" fmla="*/ 68093 h 186314"/>
                            <a:gd name="connsiteX4" fmla="*/ 205897 w 333654"/>
                            <a:gd name="connsiteY4" fmla="*/ 65960 h 186314"/>
                            <a:gd name="connsiteX5" fmla="*/ 165968 w 333654"/>
                            <a:gd name="connsiteY5" fmla="*/ 54568 h 186314"/>
                            <a:gd name="connsiteX6" fmla="*/ 56125 w 333654"/>
                            <a:gd name="connsiteY6" fmla="*/ 8353 h 186314"/>
                            <a:gd name="connsiteX7" fmla="*/ 28846 w 333654"/>
                            <a:gd name="connsiteY7" fmla="*/ 9 h 186314"/>
                            <a:gd name="connsiteX8" fmla="*/ 2366 w 333654"/>
                            <a:gd name="connsiteY8" fmla="*/ 17801 h 186314"/>
                            <a:gd name="connsiteX9" fmla="*/ 11815 w 333654"/>
                            <a:gd name="connsiteY9" fmla="*/ 64664 h 186314"/>
                            <a:gd name="connsiteX10" fmla="*/ 36199 w 333654"/>
                            <a:gd name="connsiteY10" fmla="*/ 105965 h 186314"/>
                            <a:gd name="connsiteX11" fmla="*/ 115599 w 333654"/>
                            <a:gd name="connsiteY11" fmla="*/ 165515 h 186314"/>
                            <a:gd name="connsiteX12" fmla="*/ 231690 w 333654"/>
                            <a:gd name="connsiteY12" fmla="*/ 184641 h 18631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333654" h="186314">
                              <a:moveTo>
                                <a:pt x="231690" y="184641"/>
                              </a:moveTo>
                              <a:cubicBezTo>
                                <a:pt x="267961" y="179536"/>
                                <a:pt x="303852" y="161172"/>
                                <a:pt x="325149" y="131377"/>
                              </a:cubicBezTo>
                              <a:cubicBezTo>
                                <a:pt x="340199" y="110308"/>
                                <a:pt x="335170" y="87334"/>
                                <a:pt x="310900" y="75599"/>
                              </a:cubicBezTo>
                              <a:cubicBezTo>
                                <a:pt x="298860" y="69770"/>
                                <a:pt x="285030" y="68398"/>
                                <a:pt x="271543" y="68093"/>
                              </a:cubicBezTo>
                              <a:cubicBezTo>
                                <a:pt x="249635" y="67560"/>
                                <a:pt x="227461" y="69541"/>
                                <a:pt x="205897" y="65960"/>
                              </a:cubicBezTo>
                              <a:cubicBezTo>
                                <a:pt x="192180" y="63712"/>
                                <a:pt x="178998" y="59254"/>
                                <a:pt x="165968" y="54568"/>
                              </a:cubicBezTo>
                              <a:cubicBezTo>
                                <a:pt x="128515" y="41119"/>
                                <a:pt x="91825" y="25688"/>
                                <a:pt x="56125" y="8353"/>
                              </a:cubicBezTo>
                              <a:cubicBezTo>
                                <a:pt x="47515" y="4162"/>
                                <a:pt x="38523" y="-220"/>
                                <a:pt x="28846" y="9"/>
                              </a:cubicBezTo>
                              <a:cubicBezTo>
                                <a:pt x="17568" y="276"/>
                                <a:pt x="6672" y="7590"/>
                                <a:pt x="2366" y="17801"/>
                              </a:cubicBezTo>
                              <a:cubicBezTo>
                                <a:pt x="-4110" y="33118"/>
                                <a:pt x="3929" y="50148"/>
                                <a:pt x="11815" y="64664"/>
                              </a:cubicBezTo>
                              <a:cubicBezTo>
                                <a:pt x="19359" y="78571"/>
                                <a:pt x="26789" y="93163"/>
                                <a:pt x="36199" y="105965"/>
                              </a:cubicBezTo>
                              <a:cubicBezTo>
                                <a:pt x="55821" y="132749"/>
                                <a:pt x="84739" y="151951"/>
                                <a:pt x="115599" y="165515"/>
                              </a:cubicBezTo>
                              <a:cubicBezTo>
                                <a:pt x="151756" y="181403"/>
                                <a:pt x="192180" y="190204"/>
                                <a:pt x="231690" y="18464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7E5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54" name="图形 2">
                        <a:extLst>
                          <a:ext uri="{FF2B5EF4-FFF2-40B4-BE49-F238E27FC236}">
                            <a16:creationId xmlns:a16="http://schemas.microsoft.com/office/drawing/2014/main" id="{5F3382FA-A25C-78B0-DF65-B4D88CABA4E7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7900174" y="4984755"/>
                        <a:ext cx="411451" cy="149425"/>
                        <a:chOff x="7900174" y="4984755"/>
                        <a:chExt cx="411451" cy="149425"/>
                      </a:xfrm>
                    </p:grpSpPr>
                    <p:sp>
                      <p:nvSpPr>
                        <p:cNvPr id="55" name="任意多边形: 形状 54">
                          <a:extLst>
                            <a:ext uri="{FF2B5EF4-FFF2-40B4-BE49-F238E27FC236}">
                              <a16:creationId xmlns:a16="http://schemas.microsoft.com/office/drawing/2014/main" id="{F957A0F4-7718-2EAE-41E6-703E5AE561D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900174" y="4984755"/>
                          <a:ext cx="411451" cy="149425"/>
                        </a:xfrm>
                        <a:custGeom>
                          <a:avLst/>
                          <a:gdLst>
                            <a:gd name="connsiteX0" fmla="*/ 394729 w 411451"/>
                            <a:gd name="connsiteY0" fmla="*/ 98051 h 149425"/>
                            <a:gd name="connsiteX1" fmla="*/ 341846 w 411451"/>
                            <a:gd name="connsiteY1" fmla="*/ 2954 h 149425"/>
                            <a:gd name="connsiteX2" fmla="*/ 260769 w 411451"/>
                            <a:gd name="connsiteY2" fmla="*/ 4668 h 149425"/>
                            <a:gd name="connsiteX3" fmla="*/ 209411 w 411451"/>
                            <a:gd name="connsiteY3" fmla="*/ 13774 h 149425"/>
                            <a:gd name="connsiteX4" fmla="*/ 73737 w 411451"/>
                            <a:gd name="connsiteY4" fmla="*/ 37739 h 149425"/>
                            <a:gd name="connsiteX5" fmla="*/ 16587 w 411451"/>
                            <a:gd name="connsiteY5" fmla="*/ 56484 h 149425"/>
                            <a:gd name="connsiteX6" fmla="*/ 5805 w 411451"/>
                            <a:gd name="connsiteY6" fmla="*/ 110015 h 149425"/>
                            <a:gd name="connsiteX7" fmla="*/ 40971 w 411451"/>
                            <a:gd name="connsiteY7" fmla="*/ 129712 h 149425"/>
                            <a:gd name="connsiteX8" fmla="*/ 334950 w 411451"/>
                            <a:gd name="connsiteY8" fmla="*/ 127503 h 149425"/>
                            <a:gd name="connsiteX9" fmla="*/ 394729 w 411451"/>
                            <a:gd name="connsiteY9" fmla="*/ 98051 h 14942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411451" h="149425">
                              <a:moveTo>
                                <a:pt x="394729" y="98051"/>
                              </a:moveTo>
                              <a:cubicBezTo>
                                <a:pt x="439801" y="57627"/>
                                <a:pt x="384061" y="11564"/>
                                <a:pt x="341846" y="2954"/>
                              </a:cubicBezTo>
                              <a:cubicBezTo>
                                <a:pt x="315291" y="-2457"/>
                                <a:pt x="287668" y="439"/>
                                <a:pt x="260769" y="4668"/>
                              </a:cubicBezTo>
                              <a:cubicBezTo>
                                <a:pt x="243586" y="7373"/>
                                <a:pt x="226479" y="10574"/>
                                <a:pt x="209411" y="13774"/>
                              </a:cubicBezTo>
                              <a:cubicBezTo>
                                <a:pt x="164796" y="22156"/>
                                <a:pt x="118694" y="35148"/>
                                <a:pt x="73737" y="37739"/>
                              </a:cubicBezTo>
                              <a:cubicBezTo>
                                <a:pt x="53353" y="38920"/>
                                <a:pt x="32017" y="43263"/>
                                <a:pt x="16587" y="56484"/>
                              </a:cubicBezTo>
                              <a:cubicBezTo>
                                <a:pt x="1156" y="69667"/>
                                <a:pt x="-5816" y="93784"/>
                                <a:pt x="5805" y="110015"/>
                              </a:cubicBezTo>
                              <a:cubicBezTo>
                                <a:pt x="13691" y="121026"/>
                                <a:pt x="27674" y="125941"/>
                                <a:pt x="40971" y="129712"/>
                              </a:cubicBezTo>
                              <a:cubicBezTo>
                                <a:pt x="136106" y="156725"/>
                                <a:pt x="239662" y="155963"/>
                                <a:pt x="334950" y="127503"/>
                              </a:cubicBezTo>
                              <a:cubicBezTo>
                                <a:pt x="356438" y="121064"/>
                                <a:pt x="378118" y="112910"/>
                                <a:pt x="394729" y="9805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8C91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6" name="任意多边形: 形状 55">
                          <a:extLst>
                            <a:ext uri="{FF2B5EF4-FFF2-40B4-BE49-F238E27FC236}">
                              <a16:creationId xmlns:a16="http://schemas.microsoft.com/office/drawing/2014/main" id="{17FD5D2B-2CC2-0B25-DE6A-96608396A70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951376" y="5007241"/>
                          <a:ext cx="308690" cy="109752"/>
                        </a:xfrm>
                        <a:custGeom>
                          <a:avLst/>
                          <a:gdLst>
                            <a:gd name="connsiteX0" fmla="*/ 297007 w 308690"/>
                            <a:gd name="connsiteY0" fmla="*/ 71070 h 109752"/>
                            <a:gd name="connsiteX1" fmla="*/ 267480 w 308690"/>
                            <a:gd name="connsiteY1" fmla="*/ 2528 h 109752"/>
                            <a:gd name="connsiteX2" fmla="*/ 136530 w 308690"/>
                            <a:gd name="connsiteY2" fmla="*/ 19178 h 109752"/>
                            <a:gd name="connsiteX3" fmla="*/ 55491 w 308690"/>
                            <a:gd name="connsiteY3" fmla="*/ 25731 h 109752"/>
                            <a:gd name="connsiteX4" fmla="*/ 12476 w 308690"/>
                            <a:gd name="connsiteY4" fmla="*/ 39827 h 109752"/>
                            <a:gd name="connsiteX5" fmla="*/ 4361 w 308690"/>
                            <a:gd name="connsiteY5" fmla="*/ 80099 h 109752"/>
                            <a:gd name="connsiteX6" fmla="*/ 30803 w 308690"/>
                            <a:gd name="connsiteY6" fmla="*/ 94920 h 109752"/>
                            <a:gd name="connsiteX7" fmla="*/ 252011 w 308690"/>
                            <a:gd name="connsiteY7" fmla="*/ 93244 h 109752"/>
                            <a:gd name="connsiteX8" fmla="*/ 297007 w 308690"/>
                            <a:gd name="connsiteY8" fmla="*/ 71070 h 10975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8690" h="109752">
                              <a:moveTo>
                                <a:pt x="297007" y="71070"/>
                              </a:moveTo>
                              <a:cubicBezTo>
                                <a:pt x="324972" y="46000"/>
                                <a:pt x="297769" y="8433"/>
                                <a:pt x="267480" y="2528"/>
                              </a:cubicBezTo>
                              <a:cubicBezTo>
                                <a:pt x="225607" y="-5626"/>
                                <a:pt x="176573" y="7557"/>
                                <a:pt x="136530" y="19178"/>
                              </a:cubicBezTo>
                              <a:cubicBezTo>
                                <a:pt x="108717" y="27255"/>
                                <a:pt x="84104" y="24054"/>
                                <a:pt x="55491" y="25731"/>
                              </a:cubicBezTo>
                              <a:cubicBezTo>
                                <a:pt x="40137" y="26607"/>
                                <a:pt x="24097" y="29883"/>
                                <a:pt x="12476" y="39827"/>
                              </a:cubicBezTo>
                              <a:cubicBezTo>
                                <a:pt x="856" y="49772"/>
                                <a:pt x="-4364" y="67908"/>
                                <a:pt x="4361" y="80099"/>
                              </a:cubicBezTo>
                              <a:cubicBezTo>
                                <a:pt x="10305" y="88367"/>
                                <a:pt x="20820" y="92101"/>
                                <a:pt x="30803" y="94920"/>
                              </a:cubicBezTo>
                              <a:cubicBezTo>
                                <a:pt x="102354" y="115266"/>
                                <a:pt x="180269" y="114656"/>
                                <a:pt x="252011" y="93244"/>
                              </a:cubicBezTo>
                              <a:cubicBezTo>
                                <a:pt x="268203" y="88405"/>
                                <a:pt x="284510" y="82271"/>
                                <a:pt x="297007" y="7107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B518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57" name="图形 2">
                        <a:extLst>
                          <a:ext uri="{FF2B5EF4-FFF2-40B4-BE49-F238E27FC236}">
                            <a16:creationId xmlns:a16="http://schemas.microsoft.com/office/drawing/2014/main" id="{A05BE688-763A-B58C-EE76-514B098A67CE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7991407" y="4615256"/>
                        <a:ext cx="396243" cy="364119"/>
                        <a:chOff x="7991407" y="4615256"/>
                        <a:chExt cx="396243" cy="364119"/>
                      </a:xfrm>
                    </p:grpSpPr>
                    <p:sp>
                      <p:nvSpPr>
                        <p:cNvPr id="58" name="任意多边形: 形状 57">
                          <a:extLst>
                            <a:ext uri="{FF2B5EF4-FFF2-40B4-BE49-F238E27FC236}">
                              <a16:creationId xmlns:a16="http://schemas.microsoft.com/office/drawing/2014/main" id="{E978B0FB-3814-51CA-D99C-8790493E96D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991407" y="4615256"/>
                          <a:ext cx="396243" cy="364119"/>
                        </a:xfrm>
                        <a:custGeom>
                          <a:avLst/>
                          <a:gdLst>
                            <a:gd name="connsiteX0" fmla="*/ 136885 w 396243"/>
                            <a:gd name="connsiteY0" fmla="*/ 29209 h 364119"/>
                            <a:gd name="connsiteX1" fmla="*/ 311916 w 396243"/>
                            <a:gd name="connsiteY1" fmla="*/ 145719 h 364119"/>
                            <a:gd name="connsiteX2" fmla="*/ 394364 w 396243"/>
                            <a:gd name="connsiteY2" fmla="*/ 300557 h 364119"/>
                            <a:gd name="connsiteX3" fmla="*/ 381068 w 396243"/>
                            <a:gd name="connsiteY3" fmla="*/ 357746 h 364119"/>
                            <a:gd name="connsiteX4" fmla="*/ 322774 w 396243"/>
                            <a:gd name="connsiteY4" fmla="*/ 354697 h 364119"/>
                            <a:gd name="connsiteX5" fmla="*/ 219562 w 396243"/>
                            <a:gd name="connsiteY5" fmla="*/ 296862 h 364119"/>
                            <a:gd name="connsiteX6" fmla="*/ 31614 w 396243"/>
                            <a:gd name="connsiteY6" fmla="*/ 132651 h 364119"/>
                            <a:gd name="connsiteX7" fmla="*/ 67 w 396243"/>
                            <a:gd name="connsiteY7" fmla="*/ 45745 h 364119"/>
                            <a:gd name="connsiteX8" fmla="*/ 10507 w 396243"/>
                            <a:gd name="connsiteY8" fmla="*/ 15074 h 364119"/>
                            <a:gd name="connsiteX9" fmla="*/ 38701 w 396243"/>
                            <a:gd name="connsiteY9" fmla="*/ 1015 h 364119"/>
                            <a:gd name="connsiteX10" fmla="*/ 136885 w 396243"/>
                            <a:gd name="connsiteY10" fmla="*/ 29209 h 36411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396243" h="364119">
                              <a:moveTo>
                                <a:pt x="136885" y="29209"/>
                              </a:moveTo>
                              <a:cubicBezTo>
                                <a:pt x="199406" y="63232"/>
                                <a:pt x="254880" y="103123"/>
                                <a:pt x="311916" y="145719"/>
                              </a:cubicBezTo>
                              <a:cubicBezTo>
                                <a:pt x="356912" y="179323"/>
                                <a:pt x="385297" y="249161"/>
                                <a:pt x="394364" y="300557"/>
                              </a:cubicBezTo>
                              <a:cubicBezTo>
                                <a:pt x="398098" y="321703"/>
                                <a:pt x="397489" y="346011"/>
                                <a:pt x="381068" y="357746"/>
                              </a:cubicBezTo>
                              <a:cubicBezTo>
                                <a:pt x="365523" y="368833"/>
                                <a:pt x="341939" y="363918"/>
                                <a:pt x="322774" y="354697"/>
                              </a:cubicBezTo>
                              <a:cubicBezTo>
                                <a:pt x="286617" y="337286"/>
                                <a:pt x="253013" y="319455"/>
                                <a:pt x="219562" y="296862"/>
                              </a:cubicBezTo>
                              <a:cubicBezTo>
                                <a:pt x="150182" y="249960"/>
                                <a:pt x="78744" y="201040"/>
                                <a:pt x="31614" y="132651"/>
                              </a:cubicBezTo>
                              <a:cubicBezTo>
                                <a:pt x="13364" y="106171"/>
                                <a:pt x="-1114" y="75729"/>
                                <a:pt x="67" y="45745"/>
                              </a:cubicBezTo>
                              <a:cubicBezTo>
                                <a:pt x="525" y="34467"/>
                                <a:pt x="3382" y="23227"/>
                                <a:pt x="10507" y="15074"/>
                              </a:cubicBezTo>
                              <a:cubicBezTo>
                                <a:pt x="17403" y="7149"/>
                                <a:pt x="27843" y="2768"/>
                                <a:pt x="38701" y="1015"/>
                              </a:cubicBezTo>
                              <a:cubicBezTo>
                                <a:pt x="71276" y="-4319"/>
                                <a:pt x="105795" y="12293"/>
                                <a:pt x="136885" y="2920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8C91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9" name="任意多边形: 形状 58">
                          <a:extLst>
                            <a:ext uri="{FF2B5EF4-FFF2-40B4-BE49-F238E27FC236}">
                              <a16:creationId xmlns:a16="http://schemas.microsoft.com/office/drawing/2014/main" id="{50E0B876-9C9C-07C9-3B19-B164B829597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062633" y="4673338"/>
                          <a:ext cx="293195" cy="269401"/>
                        </a:xfrm>
                        <a:custGeom>
                          <a:avLst/>
                          <a:gdLst>
                            <a:gd name="connsiteX0" fmla="*/ 101282 w 293195"/>
                            <a:gd name="connsiteY0" fmla="*/ 21610 h 269401"/>
                            <a:gd name="connsiteX1" fmla="*/ 230822 w 293195"/>
                            <a:gd name="connsiteY1" fmla="*/ 107831 h 269401"/>
                            <a:gd name="connsiteX2" fmla="*/ 291820 w 293195"/>
                            <a:gd name="connsiteY2" fmla="*/ 222397 h 269401"/>
                            <a:gd name="connsiteX3" fmla="*/ 281952 w 293195"/>
                            <a:gd name="connsiteY3" fmla="*/ 264688 h 269401"/>
                            <a:gd name="connsiteX4" fmla="*/ 238823 w 293195"/>
                            <a:gd name="connsiteY4" fmla="*/ 262440 h 269401"/>
                            <a:gd name="connsiteX5" fmla="*/ 162470 w 293195"/>
                            <a:gd name="connsiteY5" fmla="*/ 219654 h 269401"/>
                            <a:gd name="connsiteX6" fmla="*/ 23405 w 293195"/>
                            <a:gd name="connsiteY6" fmla="*/ 98153 h 269401"/>
                            <a:gd name="connsiteX7" fmla="*/ 50 w 293195"/>
                            <a:gd name="connsiteY7" fmla="*/ 33840 h 269401"/>
                            <a:gd name="connsiteX8" fmla="*/ 7784 w 293195"/>
                            <a:gd name="connsiteY8" fmla="*/ 11133 h 269401"/>
                            <a:gd name="connsiteX9" fmla="*/ 28663 w 293195"/>
                            <a:gd name="connsiteY9" fmla="*/ 732 h 269401"/>
                            <a:gd name="connsiteX10" fmla="*/ 101282 w 293195"/>
                            <a:gd name="connsiteY10" fmla="*/ 21610 h 26940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293195" h="269401">
                              <a:moveTo>
                                <a:pt x="101282" y="21610"/>
                              </a:moveTo>
                              <a:cubicBezTo>
                                <a:pt x="147535" y="46794"/>
                                <a:pt x="188607" y="76284"/>
                                <a:pt x="230822" y="107831"/>
                              </a:cubicBezTo>
                              <a:cubicBezTo>
                                <a:pt x="264121" y="132710"/>
                                <a:pt x="285115" y="184374"/>
                                <a:pt x="291820" y="222397"/>
                              </a:cubicBezTo>
                              <a:cubicBezTo>
                                <a:pt x="294563" y="238018"/>
                                <a:pt x="294106" y="256040"/>
                                <a:pt x="281952" y="264688"/>
                              </a:cubicBezTo>
                              <a:cubicBezTo>
                                <a:pt x="270446" y="272880"/>
                                <a:pt x="252996" y="269260"/>
                                <a:pt x="238823" y="262440"/>
                              </a:cubicBezTo>
                              <a:cubicBezTo>
                                <a:pt x="212077" y="249563"/>
                                <a:pt x="187198" y="236380"/>
                                <a:pt x="162470" y="219654"/>
                              </a:cubicBezTo>
                              <a:cubicBezTo>
                                <a:pt x="111150" y="184945"/>
                                <a:pt x="58267" y="148750"/>
                                <a:pt x="23405" y="98153"/>
                              </a:cubicBezTo>
                              <a:cubicBezTo>
                                <a:pt x="9918" y="78570"/>
                                <a:pt x="-826" y="56015"/>
                                <a:pt x="50" y="33840"/>
                              </a:cubicBezTo>
                              <a:cubicBezTo>
                                <a:pt x="393" y="25497"/>
                                <a:pt x="2488" y="17153"/>
                                <a:pt x="7784" y="11133"/>
                              </a:cubicBezTo>
                              <a:cubicBezTo>
                                <a:pt x="12890" y="5265"/>
                                <a:pt x="20586" y="2027"/>
                                <a:pt x="28663" y="732"/>
                              </a:cubicBezTo>
                              <a:cubicBezTo>
                                <a:pt x="52781" y="-3155"/>
                                <a:pt x="78308" y="9114"/>
                                <a:pt x="101282" y="2161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B518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sp>
                    <p:nvSpPr>
                      <p:cNvPr id="60" name="任意多边形: 形状 59">
                        <a:extLst>
                          <a:ext uri="{FF2B5EF4-FFF2-40B4-BE49-F238E27FC236}">
                            <a16:creationId xmlns:a16="http://schemas.microsoft.com/office/drawing/2014/main" id="{41BDCC42-64C5-6AA0-24E3-E24E5E57A29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392683" y="4424403"/>
                        <a:ext cx="228138" cy="532224"/>
                      </a:xfrm>
                      <a:custGeom>
                        <a:avLst/>
                        <a:gdLst>
                          <a:gd name="connsiteX0" fmla="*/ 46047 w 228138"/>
                          <a:gd name="connsiteY0" fmla="*/ 293177 h 532224"/>
                          <a:gd name="connsiteX1" fmla="*/ 24711 w 228138"/>
                          <a:gd name="connsiteY1" fmla="*/ 147673 h 532224"/>
                          <a:gd name="connsiteX2" fmla="*/ 32789 w 228138"/>
                          <a:gd name="connsiteY2" fmla="*/ 58024 h 532224"/>
                          <a:gd name="connsiteX3" fmla="*/ 78128 w 228138"/>
                          <a:gd name="connsiteY3" fmla="*/ 1902 h 532224"/>
                          <a:gd name="connsiteX4" fmla="*/ 136306 w 228138"/>
                          <a:gd name="connsiteY4" fmla="*/ 30096 h 532224"/>
                          <a:gd name="connsiteX5" fmla="*/ 221993 w 228138"/>
                          <a:gd name="connsiteY5" fmla="*/ 216367 h 532224"/>
                          <a:gd name="connsiteX6" fmla="*/ 219060 w 228138"/>
                          <a:gd name="connsiteY6" fmla="*/ 337525 h 532224"/>
                          <a:gd name="connsiteX7" fmla="*/ 145526 w 228138"/>
                          <a:gd name="connsiteY7" fmla="*/ 466418 h 532224"/>
                          <a:gd name="connsiteX8" fmla="*/ 50772 w 228138"/>
                          <a:gd name="connsiteY8" fmla="*/ 531607 h 532224"/>
                          <a:gd name="connsiteX9" fmla="*/ 1661 w 228138"/>
                          <a:gd name="connsiteY9" fmla="*/ 490001 h 532224"/>
                          <a:gd name="connsiteX10" fmla="*/ 36789 w 228138"/>
                          <a:gd name="connsiteY10" fmla="*/ 393075 h 532224"/>
                          <a:gd name="connsiteX11" fmla="*/ 46047 w 228138"/>
                          <a:gd name="connsiteY11" fmla="*/ 293177 h 53222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</a:cxnLst>
                        <a:rect l="l" t="t" r="r" b="b"/>
                        <a:pathLst>
                          <a:path w="228138" h="532224">
                            <a:moveTo>
                              <a:pt x="46047" y="293177"/>
                            </a:moveTo>
                            <a:cubicBezTo>
                              <a:pt x="42809" y="243609"/>
                              <a:pt x="27493" y="197356"/>
                              <a:pt x="24711" y="147673"/>
                            </a:cubicBezTo>
                            <a:cubicBezTo>
                              <a:pt x="23073" y="118603"/>
                              <a:pt x="25816" y="88465"/>
                              <a:pt x="32789" y="58024"/>
                            </a:cubicBezTo>
                            <a:cubicBezTo>
                              <a:pt x="37703" y="36611"/>
                              <a:pt x="50657" y="9713"/>
                              <a:pt x="78128" y="1902"/>
                            </a:cubicBezTo>
                            <a:cubicBezTo>
                              <a:pt x="106398" y="-6137"/>
                              <a:pt x="125143" y="12837"/>
                              <a:pt x="136306" y="30096"/>
                            </a:cubicBezTo>
                            <a:cubicBezTo>
                              <a:pt x="173759" y="88046"/>
                              <a:pt x="207896" y="148549"/>
                              <a:pt x="221993" y="216367"/>
                            </a:cubicBezTo>
                            <a:cubicBezTo>
                              <a:pt x="229956" y="254658"/>
                              <a:pt x="231366" y="295577"/>
                              <a:pt x="219060" y="337525"/>
                            </a:cubicBezTo>
                            <a:cubicBezTo>
                              <a:pt x="206144" y="381416"/>
                              <a:pt x="178597" y="425155"/>
                              <a:pt x="145526" y="466418"/>
                            </a:cubicBezTo>
                            <a:cubicBezTo>
                              <a:pt x="124114" y="493164"/>
                              <a:pt x="91463" y="526958"/>
                              <a:pt x="50772" y="531607"/>
                            </a:cubicBezTo>
                            <a:cubicBezTo>
                              <a:pt x="13472" y="535874"/>
                              <a:pt x="-6036" y="517624"/>
                              <a:pt x="1661" y="490001"/>
                            </a:cubicBezTo>
                            <a:cubicBezTo>
                              <a:pt x="10652" y="457769"/>
                              <a:pt x="28940" y="425612"/>
                              <a:pt x="36789" y="393075"/>
                            </a:cubicBezTo>
                            <a:cubicBezTo>
                              <a:pt x="44980" y="359128"/>
                              <a:pt x="48143" y="325485"/>
                              <a:pt x="46047" y="293177"/>
                            </a:cubicBezTo>
                            <a:close/>
                          </a:path>
                        </a:pathLst>
                      </a:custGeom>
                      <a:solidFill>
                        <a:srgbClr val="F8C91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61" name="任意多边形: 形状 60">
                        <a:extLst>
                          <a:ext uri="{FF2B5EF4-FFF2-40B4-BE49-F238E27FC236}">
                            <a16:creationId xmlns:a16="http://schemas.microsoft.com/office/drawing/2014/main" id="{315635E1-D48A-C09B-2567-67EA8D48F04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33557" y="4483252"/>
                        <a:ext cx="160575" cy="395742"/>
                      </a:xfrm>
                      <a:custGeom>
                        <a:avLst/>
                        <a:gdLst>
                          <a:gd name="connsiteX0" fmla="*/ 26243 w 160575"/>
                          <a:gd name="connsiteY0" fmla="*/ 218630 h 395742"/>
                          <a:gd name="connsiteX1" fmla="*/ 4869 w 160575"/>
                          <a:gd name="connsiteY1" fmla="*/ 111722 h 395742"/>
                          <a:gd name="connsiteX2" fmla="*/ 7422 w 160575"/>
                          <a:gd name="connsiteY2" fmla="*/ 45085 h 395742"/>
                          <a:gd name="connsiteX3" fmla="*/ 38854 w 160575"/>
                          <a:gd name="connsiteY3" fmla="*/ 1917 h 395742"/>
                          <a:gd name="connsiteX4" fmla="*/ 83012 w 160575"/>
                          <a:gd name="connsiteY4" fmla="*/ 20663 h 395742"/>
                          <a:gd name="connsiteX5" fmla="*/ 153611 w 160575"/>
                          <a:gd name="connsiteY5" fmla="*/ 155384 h 395742"/>
                          <a:gd name="connsiteX6" fmla="*/ 156050 w 160575"/>
                          <a:gd name="connsiteY6" fmla="*/ 245148 h 395742"/>
                          <a:gd name="connsiteX7" fmla="*/ 106520 w 160575"/>
                          <a:gd name="connsiteY7" fmla="*/ 343179 h 395742"/>
                          <a:gd name="connsiteX8" fmla="*/ 38816 w 160575"/>
                          <a:gd name="connsiteY8" fmla="*/ 394843 h 395742"/>
                          <a:gd name="connsiteX9" fmla="*/ 830 w 160575"/>
                          <a:gd name="connsiteY9" fmla="*/ 365810 h 395742"/>
                          <a:gd name="connsiteX10" fmla="*/ 23157 w 160575"/>
                          <a:gd name="connsiteY10" fmla="*/ 292849 h 395742"/>
                          <a:gd name="connsiteX11" fmla="*/ 26243 w 160575"/>
                          <a:gd name="connsiteY11" fmla="*/ 218630 h 39574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</a:cxnLst>
                        <a:rect l="l" t="t" r="r" b="b"/>
                        <a:pathLst>
                          <a:path w="160575" h="395742">
                            <a:moveTo>
                              <a:pt x="26243" y="218630"/>
                            </a:moveTo>
                            <a:cubicBezTo>
                              <a:pt x="21938" y="182054"/>
                              <a:pt x="8831" y="148374"/>
                              <a:pt x="4869" y="111722"/>
                            </a:cubicBezTo>
                            <a:cubicBezTo>
                              <a:pt x="2545" y="90271"/>
                              <a:pt x="3421" y="67869"/>
                              <a:pt x="7422" y="45085"/>
                            </a:cubicBezTo>
                            <a:cubicBezTo>
                              <a:pt x="10241" y="29083"/>
                              <a:pt x="18814" y="8699"/>
                              <a:pt x="38854" y="1917"/>
                            </a:cubicBezTo>
                            <a:cubicBezTo>
                              <a:pt x="59505" y="-5055"/>
                              <a:pt x="74097" y="8318"/>
                              <a:pt x="83012" y="20663"/>
                            </a:cubicBezTo>
                            <a:cubicBezTo>
                              <a:pt x="112997" y="62192"/>
                              <a:pt x="140543" y="105702"/>
                              <a:pt x="153611" y="155384"/>
                            </a:cubicBezTo>
                            <a:cubicBezTo>
                              <a:pt x="160965" y="183426"/>
                              <a:pt x="163594" y="213639"/>
                              <a:pt x="156050" y="245148"/>
                            </a:cubicBezTo>
                            <a:cubicBezTo>
                              <a:pt x="148163" y="278104"/>
                              <a:pt x="129418" y="311442"/>
                              <a:pt x="106520" y="343179"/>
                            </a:cubicBezTo>
                            <a:cubicBezTo>
                              <a:pt x="91661" y="363753"/>
                              <a:pt x="68763" y="389928"/>
                              <a:pt x="38816" y="394843"/>
                            </a:cubicBezTo>
                            <a:cubicBezTo>
                              <a:pt x="11346" y="399339"/>
                              <a:pt x="-3818" y="386575"/>
                              <a:pt x="830" y="365810"/>
                            </a:cubicBezTo>
                            <a:cubicBezTo>
                              <a:pt x="6241" y="341655"/>
                              <a:pt x="18585" y="317195"/>
                              <a:pt x="23157" y="292849"/>
                            </a:cubicBezTo>
                            <a:cubicBezTo>
                              <a:pt x="27996" y="267475"/>
                              <a:pt x="29025" y="242481"/>
                              <a:pt x="26243" y="218630"/>
                            </a:cubicBezTo>
                            <a:close/>
                          </a:path>
                        </a:pathLst>
                      </a:custGeom>
                      <a:solidFill>
                        <a:srgbClr val="F6B518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62" name="任意多边形: 形状 61">
                        <a:extLst>
                          <a:ext uri="{FF2B5EF4-FFF2-40B4-BE49-F238E27FC236}">
                            <a16:creationId xmlns:a16="http://schemas.microsoft.com/office/drawing/2014/main" id="{8274C4ED-D0E2-CC0D-4720-FBB94594ED1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99554" y="4449215"/>
                        <a:ext cx="263461" cy="494947"/>
                      </a:xfrm>
                      <a:custGeom>
                        <a:avLst/>
                        <a:gdLst>
                          <a:gd name="connsiteX0" fmla="*/ 240510 w 263461"/>
                          <a:gd name="connsiteY0" fmla="*/ 45251 h 494947"/>
                          <a:gd name="connsiteX1" fmla="*/ 261694 w 263461"/>
                          <a:gd name="connsiteY1" fmla="*/ 248933 h 494947"/>
                          <a:gd name="connsiteX2" fmla="*/ 226794 w 263461"/>
                          <a:gd name="connsiteY2" fmla="*/ 362738 h 494947"/>
                          <a:gd name="connsiteX3" fmla="*/ 131353 w 263461"/>
                          <a:gd name="connsiteY3" fmla="*/ 461417 h 494947"/>
                          <a:gd name="connsiteX4" fmla="*/ 35341 w 263461"/>
                          <a:gd name="connsiteY4" fmla="*/ 493040 h 494947"/>
                          <a:gd name="connsiteX5" fmla="*/ 9624 w 263461"/>
                          <a:gd name="connsiteY5" fmla="*/ 479819 h 494947"/>
                          <a:gd name="connsiteX6" fmla="*/ 5776 w 263461"/>
                          <a:gd name="connsiteY6" fmla="*/ 437986 h 494947"/>
                          <a:gd name="connsiteX7" fmla="*/ 60830 w 263461"/>
                          <a:gd name="connsiteY7" fmla="*/ 357404 h 494947"/>
                          <a:gd name="connsiteX8" fmla="*/ 95234 w 263461"/>
                          <a:gd name="connsiteY8" fmla="*/ 265736 h 494947"/>
                          <a:gd name="connsiteX9" fmla="*/ 116494 w 263461"/>
                          <a:gd name="connsiteY9" fmla="*/ 121108 h 494947"/>
                          <a:gd name="connsiteX10" fmla="*/ 147203 w 263461"/>
                          <a:gd name="connsiteY10" fmla="*/ 38774 h 494947"/>
                          <a:gd name="connsiteX11" fmla="*/ 186179 w 263461"/>
                          <a:gd name="connsiteY11" fmla="*/ 1626 h 494947"/>
                          <a:gd name="connsiteX12" fmla="*/ 199781 w 263461"/>
                          <a:gd name="connsiteY12" fmla="*/ 64 h 494947"/>
                          <a:gd name="connsiteX13" fmla="*/ 240510 w 263461"/>
                          <a:gd name="connsiteY13" fmla="*/ 45251 h 49494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263461" h="494947">
                            <a:moveTo>
                              <a:pt x="240510" y="45251"/>
                            </a:moveTo>
                            <a:cubicBezTo>
                              <a:pt x="256055" y="112040"/>
                              <a:pt x="268132" y="180201"/>
                              <a:pt x="261694" y="248933"/>
                            </a:cubicBezTo>
                            <a:cubicBezTo>
                              <a:pt x="258036" y="287758"/>
                              <a:pt x="248282" y="326924"/>
                              <a:pt x="226794" y="362738"/>
                            </a:cubicBezTo>
                            <a:cubicBezTo>
                              <a:pt x="204353" y="400191"/>
                              <a:pt x="169796" y="432880"/>
                              <a:pt x="131353" y="461417"/>
                            </a:cubicBezTo>
                            <a:cubicBezTo>
                              <a:pt x="106398" y="479972"/>
                              <a:pt x="70279" y="501537"/>
                              <a:pt x="35341" y="493040"/>
                            </a:cubicBezTo>
                            <a:cubicBezTo>
                              <a:pt x="24178" y="490297"/>
                              <a:pt x="15529" y="485687"/>
                              <a:pt x="9624" y="479819"/>
                            </a:cubicBezTo>
                            <a:cubicBezTo>
                              <a:pt x="-1540" y="468846"/>
                              <a:pt x="-3216" y="453454"/>
                              <a:pt x="5776" y="437986"/>
                            </a:cubicBezTo>
                            <a:cubicBezTo>
                              <a:pt x="21816" y="410325"/>
                              <a:pt x="45628" y="385674"/>
                              <a:pt x="60830" y="357404"/>
                            </a:cubicBezTo>
                            <a:cubicBezTo>
                              <a:pt x="76718" y="327876"/>
                              <a:pt x="88339" y="297016"/>
                              <a:pt x="95234" y="265736"/>
                            </a:cubicBezTo>
                            <a:cubicBezTo>
                              <a:pt x="105826" y="217768"/>
                              <a:pt x="105484" y="169038"/>
                              <a:pt x="116494" y="121108"/>
                            </a:cubicBezTo>
                            <a:cubicBezTo>
                              <a:pt x="122971" y="93066"/>
                              <a:pt x="133220" y="65406"/>
                              <a:pt x="147203" y="38774"/>
                            </a:cubicBezTo>
                            <a:cubicBezTo>
                              <a:pt x="155127" y="23686"/>
                              <a:pt x="168349" y="6846"/>
                              <a:pt x="186179" y="1626"/>
                            </a:cubicBezTo>
                            <a:cubicBezTo>
                              <a:pt x="190446" y="369"/>
                              <a:pt x="194980" y="-203"/>
                              <a:pt x="199781" y="64"/>
                            </a:cubicBezTo>
                            <a:cubicBezTo>
                              <a:pt x="225384" y="1436"/>
                              <a:pt x="235862" y="25363"/>
                              <a:pt x="240510" y="45251"/>
                            </a:cubicBezTo>
                            <a:close/>
                          </a:path>
                        </a:pathLst>
                      </a:custGeom>
                      <a:solidFill>
                        <a:srgbClr val="F8DE4A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63" name="任意多边形: 形状 62">
                        <a:extLst>
                          <a:ext uri="{FF2B5EF4-FFF2-40B4-BE49-F238E27FC236}">
                            <a16:creationId xmlns:a16="http://schemas.microsoft.com/office/drawing/2014/main" id="{AE20C074-270E-1B32-9B43-1AA50F50554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501068" y="4505731"/>
                        <a:ext cx="229027" cy="430318"/>
                      </a:xfrm>
                      <a:custGeom>
                        <a:avLst/>
                        <a:gdLst>
                          <a:gd name="connsiteX0" fmla="*/ 222345 w 229027"/>
                          <a:gd name="connsiteY0" fmla="*/ 31140 h 430318"/>
                          <a:gd name="connsiteX1" fmla="*/ 219526 w 229027"/>
                          <a:gd name="connsiteY1" fmla="*/ 223469 h 430318"/>
                          <a:gd name="connsiteX2" fmla="*/ 172739 w 229027"/>
                          <a:gd name="connsiteY2" fmla="*/ 326873 h 430318"/>
                          <a:gd name="connsiteX3" fmla="*/ 68993 w 229027"/>
                          <a:gd name="connsiteY3" fmla="*/ 410883 h 430318"/>
                          <a:gd name="connsiteX4" fmla="*/ 30588 w 229027"/>
                          <a:gd name="connsiteY4" fmla="*/ 428980 h 430318"/>
                          <a:gd name="connsiteX5" fmla="*/ 3727 w 229027"/>
                          <a:gd name="connsiteY5" fmla="*/ 396062 h 430318"/>
                          <a:gd name="connsiteX6" fmla="*/ 4033 w 229027"/>
                          <a:gd name="connsiteY6" fmla="*/ 395643 h 430318"/>
                          <a:gd name="connsiteX7" fmla="*/ 62402 w 229027"/>
                          <a:gd name="connsiteY7" fmla="*/ 321996 h 430318"/>
                          <a:gd name="connsiteX8" fmla="*/ 101301 w 229027"/>
                          <a:gd name="connsiteY8" fmla="*/ 237261 h 430318"/>
                          <a:gd name="connsiteX9" fmla="*/ 130524 w 229027"/>
                          <a:gd name="connsiteY9" fmla="*/ 102349 h 430318"/>
                          <a:gd name="connsiteX10" fmla="*/ 165272 w 229027"/>
                          <a:gd name="connsiteY10" fmla="*/ 26225 h 430318"/>
                          <a:gd name="connsiteX11" fmla="*/ 181959 w 229027"/>
                          <a:gd name="connsiteY11" fmla="*/ 5880 h 430318"/>
                          <a:gd name="connsiteX12" fmla="*/ 219373 w 229027"/>
                          <a:gd name="connsiteY12" fmla="*/ 16091 h 430318"/>
                          <a:gd name="connsiteX13" fmla="*/ 222345 w 229027"/>
                          <a:gd name="connsiteY13" fmla="*/ 31140 h 43031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229027" h="430318">
                            <a:moveTo>
                              <a:pt x="222345" y="31140"/>
                            </a:moveTo>
                            <a:cubicBezTo>
                              <a:pt x="229775" y="94958"/>
                              <a:pt x="233661" y="159728"/>
                              <a:pt x="219526" y="223469"/>
                            </a:cubicBezTo>
                            <a:cubicBezTo>
                              <a:pt x="211563" y="259435"/>
                              <a:pt x="197618" y="295249"/>
                              <a:pt x="172739" y="326873"/>
                            </a:cubicBezTo>
                            <a:cubicBezTo>
                              <a:pt x="146679" y="359981"/>
                              <a:pt x="109493" y="387528"/>
                              <a:pt x="68993" y="410883"/>
                            </a:cubicBezTo>
                            <a:cubicBezTo>
                              <a:pt x="57792" y="417322"/>
                              <a:pt x="44609" y="424142"/>
                              <a:pt x="30588" y="428980"/>
                            </a:cubicBezTo>
                            <a:cubicBezTo>
                              <a:pt x="10167" y="436029"/>
                              <a:pt x="-8083" y="413779"/>
                              <a:pt x="3727" y="396062"/>
                            </a:cubicBezTo>
                            <a:cubicBezTo>
                              <a:pt x="3804" y="395910"/>
                              <a:pt x="3918" y="395795"/>
                              <a:pt x="4033" y="395643"/>
                            </a:cubicBezTo>
                            <a:cubicBezTo>
                              <a:pt x="21291" y="370269"/>
                              <a:pt x="45943" y="348018"/>
                              <a:pt x="62402" y="321996"/>
                            </a:cubicBezTo>
                            <a:cubicBezTo>
                              <a:pt x="79585" y="294869"/>
                              <a:pt x="92767" y="266332"/>
                              <a:pt x="101301" y="237261"/>
                            </a:cubicBezTo>
                            <a:cubicBezTo>
                              <a:pt x="114446" y="192646"/>
                              <a:pt x="116999" y="146926"/>
                              <a:pt x="130524" y="102349"/>
                            </a:cubicBezTo>
                            <a:cubicBezTo>
                              <a:pt x="138449" y="76289"/>
                              <a:pt x="150108" y="50686"/>
                              <a:pt x="165272" y="26225"/>
                            </a:cubicBezTo>
                            <a:cubicBezTo>
                              <a:pt x="169577" y="19291"/>
                              <a:pt x="175216" y="11976"/>
                              <a:pt x="181959" y="5880"/>
                            </a:cubicBezTo>
                            <a:cubicBezTo>
                              <a:pt x="194418" y="-5360"/>
                              <a:pt x="214802" y="317"/>
                              <a:pt x="219373" y="16091"/>
                            </a:cubicBezTo>
                            <a:cubicBezTo>
                              <a:pt x="220859" y="21120"/>
                              <a:pt x="221774" y="26264"/>
                              <a:pt x="222345" y="31140"/>
                            </a:cubicBezTo>
                            <a:close/>
                          </a:path>
                        </a:pathLst>
                      </a:custGeom>
                      <a:solidFill>
                        <a:srgbClr val="F7E57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grpSp>
                    <p:nvGrpSpPr>
                      <p:cNvPr id="64" name="图形 2">
                        <a:extLst>
                          <a:ext uri="{FF2B5EF4-FFF2-40B4-BE49-F238E27FC236}">
                            <a16:creationId xmlns:a16="http://schemas.microsoft.com/office/drawing/2014/main" id="{9F35CA11-865A-5F6B-3548-0E8C839C041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227586" y="4458890"/>
                        <a:ext cx="262200" cy="482002"/>
                        <a:chOff x="8227586" y="4458890"/>
                        <a:chExt cx="262200" cy="482002"/>
                      </a:xfrm>
                    </p:grpSpPr>
                    <p:sp>
                      <p:nvSpPr>
                        <p:cNvPr id="65" name="任意多边形: 形状 64">
                          <a:extLst>
                            <a:ext uri="{FF2B5EF4-FFF2-40B4-BE49-F238E27FC236}">
                              <a16:creationId xmlns:a16="http://schemas.microsoft.com/office/drawing/2014/main" id="{4E6CA93F-F0DB-5E18-C74E-00271B6F587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227586" y="4458890"/>
                          <a:ext cx="262200" cy="482002"/>
                        </a:xfrm>
                        <a:custGeom>
                          <a:avLst/>
                          <a:gdLst>
                            <a:gd name="connsiteX0" fmla="*/ 141383 w 262200"/>
                            <a:gd name="connsiteY0" fmla="*/ 77563 h 482002"/>
                            <a:gd name="connsiteX1" fmla="*/ 248330 w 262200"/>
                            <a:gd name="connsiteY1" fmla="*/ 320869 h 482002"/>
                            <a:gd name="connsiteX2" fmla="*/ 262008 w 262200"/>
                            <a:gd name="connsiteY2" fmla="*/ 365637 h 482002"/>
                            <a:gd name="connsiteX3" fmla="*/ 251340 w 262200"/>
                            <a:gd name="connsiteY3" fmla="*/ 417643 h 482002"/>
                            <a:gd name="connsiteX4" fmla="*/ 130792 w 262200"/>
                            <a:gd name="connsiteY4" fmla="*/ 451133 h 482002"/>
                            <a:gd name="connsiteX5" fmla="*/ 73908 w 262200"/>
                            <a:gd name="connsiteY5" fmla="*/ 349482 h 482002"/>
                            <a:gd name="connsiteX6" fmla="*/ 413 w 262200"/>
                            <a:gd name="connsiteY6" fmla="*/ 113719 h 482002"/>
                            <a:gd name="connsiteX7" fmla="*/ 18358 w 262200"/>
                            <a:gd name="connsiteY7" fmla="*/ 23041 h 482002"/>
                            <a:gd name="connsiteX8" fmla="*/ 42742 w 262200"/>
                            <a:gd name="connsiteY8" fmla="*/ 1858 h 482002"/>
                            <a:gd name="connsiteX9" fmla="*/ 73527 w 262200"/>
                            <a:gd name="connsiteY9" fmla="*/ 3915 h 482002"/>
                            <a:gd name="connsiteX10" fmla="*/ 141383 w 262200"/>
                            <a:gd name="connsiteY10" fmla="*/ 77563 h 48200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262200" h="482002">
                              <a:moveTo>
                                <a:pt x="141383" y="77563"/>
                              </a:moveTo>
                              <a:cubicBezTo>
                                <a:pt x="186379" y="155668"/>
                                <a:pt x="212973" y="238992"/>
                                <a:pt x="248330" y="320869"/>
                              </a:cubicBezTo>
                              <a:cubicBezTo>
                                <a:pt x="254540" y="335271"/>
                                <a:pt x="260865" y="350016"/>
                                <a:pt x="262008" y="365637"/>
                              </a:cubicBezTo>
                              <a:cubicBezTo>
                                <a:pt x="263303" y="383353"/>
                                <a:pt x="257893" y="400994"/>
                                <a:pt x="251340" y="417643"/>
                              </a:cubicBezTo>
                              <a:cubicBezTo>
                                <a:pt x="230461" y="470678"/>
                                <a:pt x="170987" y="513426"/>
                                <a:pt x="130792" y="451133"/>
                              </a:cubicBezTo>
                              <a:cubicBezTo>
                                <a:pt x="109417" y="417986"/>
                                <a:pt x="90367" y="385754"/>
                                <a:pt x="73908" y="349482"/>
                              </a:cubicBezTo>
                              <a:cubicBezTo>
                                <a:pt x="39771" y="274273"/>
                                <a:pt x="4947" y="196244"/>
                                <a:pt x="413" y="113719"/>
                              </a:cubicBezTo>
                              <a:cubicBezTo>
                                <a:pt x="-1339" y="81753"/>
                                <a:pt x="2090" y="48263"/>
                                <a:pt x="18358" y="23041"/>
                              </a:cubicBezTo>
                              <a:cubicBezTo>
                                <a:pt x="24493" y="13554"/>
                                <a:pt x="32646" y="5287"/>
                                <a:pt x="42742" y="1858"/>
                              </a:cubicBezTo>
                              <a:cubicBezTo>
                                <a:pt x="52572" y="-1495"/>
                                <a:pt x="63507" y="-9"/>
                                <a:pt x="73527" y="3915"/>
                              </a:cubicBezTo>
                              <a:cubicBezTo>
                                <a:pt x="103588" y="15764"/>
                                <a:pt x="124010" y="47387"/>
                                <a:pt x="141383" y="7756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8DC3D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6" name="任意多边形: 形状 65">
                          <a:extLst>
                            <a:ext uri="{FF2B5EF4-FFF2-40B4-BE49-F238E27FC236}">
                              <a16:creationId xmlns:a16="http://schemas.microsoft.com/office/drawing/2014/main" id="{0D100985-5619-DE18-2F69-DD5906A0A9B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255526" y="4510569"/>
                          <a:ext cx="205304" cy="377426"/>
                        </a:xfrm>
                        <a:custGeom>
                          <a:avLst/>
                          <a:gdLst>
                            <a:gd name="connsiteX0" fmla="*/ 110700 w 205304"/>
                            <a:gd name="connsiteY0" fmla="*/ 60745 h 377426"/>
                            <a:gd name="connsiteX1" fmla="*/ 194444 w 205304"/>
                            <a:gd name="connsiteY1" fmla="*/ 251245 h 377426"/>
                            <a:gd name="connsiteX2" fmla="*/ 205150 w 205304"/>
                            <a:gd name="connsiteY2" fmla="*/ 286297 h 377426"/>
                            <a:gd name="connsiteX3" fmla="*/ 196768 w 205304"/>
                            <a:gd name="connsiteY3" fmla="*/ 327026 h 377426"/>
                            <a:gd name="connsiteX4" fmla="*/ 102394 w 205304"/>
                            <a:gd name="connsiteY4" fmla="*/ 353239 h 377426"/>
                            <a:gd name="connsiteX5" fmla="*/ 57855 w 205304"/>
                            <a:gd name="connsiteY5" fmla="*/ 273648 h 377426"/>
                            <a:gd name="connsiteX6" fmla="*/ 324 w 205304"/>
                            <a:gd name="connsiteY6" fmla="*/ 89015 h 377426"/>
                            <a:gd name="connsiteX7" fmla="*/ 14383 w 205304"/>
                            <a:gd name="connsiteY7" fmla="*/ 18035 h 377426"/>
                            <a:gd name="connsiteX8" fmla="*/ 33471 w 205304"/>
                            <a:gd name="connsiteY8" fmla="*/ 1461 h 377426"/>
                            <a:gd name="connsiteX9" fmla="*/ 57589 w 205304"/>
                            <a:gd name="connsiteY9" fmla="*/ 3099 h 377426"/>
                            <a:gd name="connsiteX10" fmla="*/ 110700 w 205304"/>
                            <a:gd name="connsiteY10" fmla="*/ 60745 h 37742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205304" h="377426">
                              <a:moveTo>
                                <a:pt x="110700" y="60745"/>
                              </a:moveTo>
                              <a:cubicBezTo>
                                <a:pt x="145942" y="121934"/>
                                <a:pt x="166745" y="187161"/>
                                <a:pt x="194444" y="251245"/>
                              </a:cubicBezTo>
                              <a:cubicBezTo>
                                <a:pt x="199320" y="262523"/>
                                <a:pt x="204274" y="274067"/>
                                <a:pt x="205150" y="286297"/>
                              </a:cubicBezTo>
                              <a:cubicBezTo>
                                <a:pt x="206179" y="300204"/>
                                <a:pt x="201911" y="313996"/>
                                <a:pt x="196768" y="327026"/>
                              </a:cubicBezTo>
                              <a:cubicBezTo>
                                <a:pt x="180423" y="368555"/>
                                <a:pt x="133864" y="402045"/>
                                <a:pt x="102394" y="353239"/>
                              </a:cubicBezTo>
                              <a:cubicBezTo>
                                <a:pt x="85668" y="327293"/>
                                <a:pt x="70733" y="302032"/>
                                <a:pt x="57855" y="273648"/>
                              </a:cubicBezTo>
                              <a:cubicBezTo>
                                <a:pt x="31147" y="214745"/>
                                <a:pt x="3830" y="153671"/>
                                <a:pt x="324" y="89015"/>
                              </a:cubicBezTo>
                              <a:cubicBezTo>
                                <a:pt x="-1047" y="63984"/>
                                <a:pt x="1620" y="37733"/>
                                <a:pt x="14383" y="18035"/>
                              </a:cubicBezTo>
                              <a:cubicBezTo>
                                <a:pt x="19184" y="10606"/>
                                <a:pt x="25585" y="4128"/>
                                <a:pt x="33471" y="1461"/>
                              </a:cubicBezTo>
                              <a:cubicBezTo>
                                <a:pt x="41167" y="-1168"/>
                                <a:pt x="49740" y="-24"/>
                                <a:pt x="57589" y="3099"/>
                              </a:cubicBezTo>
                              <a:cubicBezTo>
                                <a:pt x="81096" y="12358"/>
                                <a:pt x="97098" y="37123"/>
                                <a:pt x="110700" y="6074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7E5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sp>
                  <p:nvSpPr>
                    <p:cNvPr id="67" name="任意多边形: 形状 66">
                      <a:extLst>
                        <a:ext uri="{FF2B5EF4-FFF2-40B4-BE49-F238E27FC236}">
                          <a16:creationId xmlns:a16="http://schemas.microsoft.com/office/drawing/2014/main" id="{D6FB5720-6976-E97C-C9E6-38D67AFDD528}"/>
                        </a:ext>
                      </a:extLst>
                    </p:cNvPr>
                    <p:cNvSpPr/>
                    <p:nvPr/>
                  </p:nvSpPr>
                  <p:spPr>
                    <a:xfrm rot="-1804052">
                      <a:off x="8267898" y="4825665"/>
                      <a:ext cx="322922" cy="220589"/>
                    </a:xfrm>
                    <a:custGeom>
                      <a:avLst/>
                      <a:gdLst>
                        <a:gd name="connsiteX0" fmla="*/ 322922 w 322922"/>
                        <a:gd name="connsiteY0" fmla="*/ 110295 h 220589"/>
                        <a:gd name="connsiteX1" fmla="*/ 161461 w 322922"/>
                        <a:gd name="connsiteY1" fmla="*/ 220590 h 220589"/>
                        <a:gd name="connsiteX2" fmla="*/ 0 w 322922"/>
                        <a:gd name="connsiteY2" fmla="*/ 110295 h 220589"/>
                        <a:gd name="connsiteX3" fmla="*/ 161461 w 322922"/>
                        <a:gd name="connsiteY3" fmla="*/ 0 h 220589"/>
                        <a:gd name="connsiteX4" fmla="*/ 322922 w 322922"/>
                        <a:gd name="connsiteY4" fmla="*/ 110295 h 2205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22922" h="220589">
                          <a:moveTo>
                            <a:pt x="322922" y="110295"/>
                          </a:moveTo>
                          <a:cubicBezTo>
                            <a:pt x="322922" y="171209"/>
                            <a:pt x="250634" y="220590"/>
                            <a:pt x="161461" y="220590"/>
                          </a:cubicBezTo>
                          <a:cubicBezTo>
                            <a:pt x="72288" y="220590"/>
                            <a:pt x="0" y="171209"/>
                            <a:pt x="0" y="110295"/>
                          </a:cubicBezTo>
                          <a:cubicBezTo>
                            <a:pt x="0" y="49381"/>
                            <a:pt x="72288" y="0"/>
                            <a:pt x="161461" y="0"/>
                          </a:cubicBezTo>
                          <a:cubicBezTo>
                            <a:pt x="250634" y="0"/>
                            <a:pt x="322922" y="49381"/>
                            <a:pt x="322922" y="11029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8" name="任意多边形: 形状 67">
                      <a:extLst>
                        <a:ext uri="{FF2B5EF4-FFF2-40B4-BE49-F238E27FC236}">
                          <a16:creationId xmlns:a16="http://schemas.microsoft.com/office/drawing/2014/main" id="{9FB07090-2541-E9EF-86DA-ECB2658DC86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11492" y="4980084"/>
                      <a:ext cx="463578" cy="180375"/>
                    </a:xfrm>
                    <a:custGeom>
                      <a:avLst/>
                      <a:gdLst>
                        <a:gd name="connsiteX0" fmla="*/ 453617 w 463578"/>
                        <a:gd name="connsiteY0" fmla="*/ 69651 h 180375"/>
                        <a:gd name="connsiteX1" fmla="*/ 435405 w 463578"/>
                        <a:gd name="connsiteY1" fmla="*/ 6176 h 180375"/>
                        <a:gd name="connsiteX2" fmla="*/ 352652 w 463578"/>
                        <a:gd name="connsiteY2" fmla="*/ 10786 h 180375"/>
                        <a:gd name="connsiteX3" fmla="*/ 130567 w 463578"/>
                        <a:gd name="connsiteY3" fmla="*/ 70184 h 180375"/>
                        <a:gd name="connsiteX4" fmla="*/ 46556 w 463578"/>
                        <a:gd name="connsiteY4" fmla="*/ 78262 h 180375"/>
                        <a:gd name="connsiteX5" fmla="*/ 17524 w 463578"/>
                        <a:gd name="connsiteY5" fmla="*/ 160710 h 180375"/>
                        <a:gd name="connsiteX6" fmla="*/ 58139 w 463578"/>
                        <a:gd name="connsiteY6" fmla="*/ 175150 h 180375"/>
                        <a:gd name="connsiteX7" fmla="*/ 403591 w 463578"/>
                        <a:gd name="connsiteY7" fmla="*/ 103560 h 180375"/>
                        <a:gd name="connsiteX8" fmla="*/ 453617 w 463578"/>
                        <a:gd name="connsiteY8" fmla="*/ 69651 h 1803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463578" h="180375">
                          <a:moveTo>
                            <a:pt x="453617" y="69651"/>
                          </a:moveTo>
                          <a:cubicBezTo>
                            <a:pt x="472400" y="44772"/>
                            <a:pt x="463675" y="16654"/>
                            <a:pt x="435405" y="6176"/>
                          </a:cubicBezTo>
                          <a:cubicBezTo>
                            <a:pt x="404772" y="-5177"/>
                            <a:pt x="383360" y="766"/>
                            <a:pt x="352652" y="10786"/>
                          </a:cubicBezTo>
                          <a:cubicBezTo>
                            <a:pt x="279957" y="34561"/>
                            <a:pt x="208024" y="66260"/>
                            <a:pt x="130567" y="70184"/>
                          </a:cubicBezTo>
                          <a:cubicBezTo>
                            <a:pt x="102373" y="71594"/>
                            <a:pt x="73340" y="69346"/>
                            <a:pt x="46556" y="78262"/>
                          </a:cubicBezTo>
                          <a:cubicBezTo>
                            <a:pt x="10780" y="90149"/>
                            <a:pt x="-20919" y="133240"/>
                            <a:pt x="17524" y="160710"/>
                          </a:cubicBezTo>
                          <a:cubicBezTo>
                            <a:pt x="29221" y="169092"/>
                            <a:pt x="43775" y="172674"/>
                            <a:pt x="58139" y="175150"/>
                          </a:cubicBezTo>
                          <a:cubicBezTo>
                            <a:pt x="175487" y="195495"/>
                            <a:pt x="295044" y="153242"/>
                            <a:pt x="403591" y="103560"/>
                          </a:cubicBezTo>
                          <a:cubicBezTo>
                            <a:pt x="422184" y="95102"/>
                            <a:pt x="441425" y="85767"/>
                            <a:pt x="453617" y="69651"/>
                          </a:cubicBezTo>
                          <a:close/>
                        </a:path>
                      </a:pathLst>
                    </a:custGeom>
                    <a:solidFill>
                      <a:srgbClr val="F8DC3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9" name="任意多边形: 形状 68">
                      <a:extLst>
                        <a:ext uri="{FF2B5EF4-FFF2-40B4-BE49-F238E27FC236}">
                          <a16:creationId xmlns:a16="http://schemas.microsoft.com/office/drawing/2014/main" id="{35188E76-D7EC-0E10-30E9-BED70D4709B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62393" y="5018907"/>
                      <a:ext cx="322911" cy="125679"/>
                    </a:xfrm>
                    <a:custGeom>
                      <a:avLst/>
                      <a:gdLst>
                        <a:gd name="connsiteX0" fmla="*/ 315961 w 322911"/>
                        <a:gd name="connsiteY0" fmla="*/ 48545 h 125679"/>
                        <a:gd name="connsiteX1" fmla="*/ 303274 w 322911"/>
                        <a:gd name="connsiteY1" fmla="*/ 4311 h 125679"/>
                        <a:gd name="connsiteX2" fmla="*/ 245628 w 322911"/>
                        <a:gd name="connsiteY2" fmla="*/ 7511 h 125679"/>
                        <a:gd name="connsiteX3" fmla="*/ 90942 w 322911"/>
                        <a:gd name="connsiteY3" fmla="*/ 48888 h 125679"/>
                        <a:gd name="connsiteX4" fmla="*/ 32421 w 322911"/>
                        <a:gd name="connsiteY4" fmla="*/ 54527 h 125679"/>
                        <a:gd name="connsiteX5" fmla="*/ 12190 w 322911"/>
                        <a:gd name="connsiteY5" fmla="*/ 111981 h 125679"/>
                        <a:gd name="connsiteX6" fmla="*/ 40460 w 322911"/>
                        <a:gd name="connsiteY6" fmla="*/ 122040 h 125679"/>
                        <a:gd name="connsiteX7" fmla="*/ 281100 w 322911"/>
                        <a:gd name="connsiteY7" fmla="*/ 72167 h 125679"/>
                        <a:gd name="connsiteX8" fmla="*/ 315961 w 322911"/>
                        <a:gd name="connsiteY8" fmla="*/ 48545 h 1256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322911" h="125679">
                          <a:moveTo>
                            <a:pt x="315961" y="48545"/>
                          </a:moveTo>
                          <a:cubicBezTo>
                            <a:pt x="329067" y="31209"/>
                            <a:pt x="322971" y="11626"/>
                            <a:pt x="303274" y="4311"/>
                          </a:cubicBezTo>
                          <a:cubicBezTo>
                            <a:pt x="281938" y="-3614"/>
                            <a:pt x="267002" y="539"/>
                            <a:pt x="245628" y="7511"/>
                          </a:cubicBezTo>
                          <a:cubicBezTo>
                            <a:pt x="194994" y="24085"/>
                            <a:pt x="144892" y="46183"/>
                            <a:pt x="90942" y="48888"/>
                          </a:cubicBezTo>
                          <a:cubicBezTo>
                            <a:pt x="71283" y="49879"/>
                            <a:pt x="51090" y="48316"/>
                            <a:pt x="32421" y="54527"/>
                          </a:cubicBezTo>
                          <a:cubicBezTo>
                            <a:pt x="7503" y="62794"/>
                            <a:pt x="-14556" y="92817"/>
                            <a:pt x="12190" y="111981"/>
                          </a:cubicBezTo>
                          <a:cubicBezTo>
                            <a:pt x="20343" y="117811"/>
                            <a:pt x="30478" y="120325"/>
                            <a:pt x="40460" y="122040"/>
                          </a:cubicBezTo>
                          <a:cubicBezTo>
                            <a:pt x="122222" y="136213"/>
                            <a:pt x="205509" y="106762"/>
                            <a:pt x="281100" y="72167"/>
                          </a:cubicBezTo>
                          <a:cubicBezTo>
                            <a:pt x="294092" y="66299"/>
                            <a:pt x="307465" y="59784"/>
                            <a:pt x="315961" y="48545"/>
                          </a:cubicBezTo>
                          <a:close/>
                        </a:path>
                      </a:pathLst>
                    </a:custGeom>
                    <a:solidFill>
                      <a:srgbClr val="F7E57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0" name="任意多边形: 形状 69">
                      <a:extLst>
                        <a:ext uri="{FF2B5EF4-FFF2-40B4-BE49-F238E27FC236}">
                          <a16:creationId xmlns:a16="http://schemas.microsoft.com/office/drawing/2014/main" id="{70B11093-3520-022C-5EC9-7DD6490C5B6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60484" y="4678725"/>
                      <a:ext cx="274410" cy="381102"/>
                    </a:xfrm>
                    <a:custGeom>
                      <a:avLst/>
                      <a:gdLst>
                        <a:gd name="connsiteX0" fmla="*/ 267273 w 274410"/>
                        <a:gd name="connsiteY0" fmla="*/ 39616 h 381102"/>
                        <a:gd name="connsiteX1" fmla="*/ 255996 w 274410"/>
                        <a:gd name="connsiteY1" fmla="*/ 173576 h 381102"/>
                        <a:gd name="connsiteX2" fmla="*/ 190844 w 274410"/>
                        <a:gd name="connsiteY2" fmla="*/ 296943 h 381102"/>
                        <a:gd name="connsiteX3" fmla="*/ 68962 w 274410"/>
                        <a:gd name="connsiteY3" fmla="*/ 379849 h 381102"/>
                        <a:gd name="connsiteX4" fmla="*/ 36615 w 274410"/>
                        <a:gd name="connsiteY4" fmla="*/ 378820 h 381102"/>
                        <a:gd name="connsiteX5" fmla="*/ 1983 w 274410"/>
                        <a:gd name="connsiteY5" fmla="*/ 343730 h 381102"/>
                        <a:gd name="connsiteX6" fmla="*/ 25986 w 274410"/>
                        <a:gd name="connsiteY6" fmla="*/ 278427 h 381102"/>
                        <a:gd name="connsiteX7" fmla="*/ 69496 w 274410"/>
                        <a:gd name="connsiteY7" fmla="*/ 238955 h 381102"/>
                        <a:gd name="connsiteX8" fmla="*/ 111863 w 274410"/>
                        <a:gd name="connsiteY8" fmla="*/ 186568 h 381102"/>
                        <a:gd name="connsiteX9" fmla="*/ 136323 w 274410"/>
                        <a:gd name="connsiteY9" fmla="*/ 131552 h 381102"/>
                        <a:gd name="connsiteX10" fmla="*/ 213933 w 274410"/>
                        <a:gd name="connsiteY10" fmla="*/ 1745 h 381102"/>
                        <a:gd name="connsiteX11" fmla="*/ 234316 w 274410"/>
                        <a:gd name="connsiteY11" fmla="*/ 1593 h 381102"/>
                        <a:gd name="connsiteX12" fmla="*/ 244375 w 274410"/>
                        <a:gd name="connsiteY12" fmla="*/ 8641 h 381102"/>
                        <a:gd name="connsiteX13" fmla="*/ 267273 w 274410"/>
                        <a:gd name="connsiteY13" fmla="*/ 39616 h 3811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274410" h="381102">
                          <a:moveTo>
                            <a:pt x="267273" y="39616"/>
                          </a:moveTo>
                          <a:cubicBezTo>
                            <a:pt x="283199" y="80917"/>
                            <a:pt x="269369" y="132161"/>
                            <a:pt x="255996" y="173576"/>
                          </a:cubicBezTo>
                          <a:cubicBezTo>
                            <a:pt x="241784" y="217657"/>
                            <a:pt x="219762" y="259644"/>
                            <a:pt x="190844" y="296943"/>
                          </a:cubicBezTo>
                          <a:cubicBezTo>
                            <a:pt x="160402" y="336225"/>
                            <a:pt x="119178" y="372039"/>
                            <a:pt x="68962" y="379849"/>
                          </a:cubicBezTo>
                          <a:cubicBezTo>
                            <a:pt x="58180" y="381526"/>
                            <a:pt x="46979" y="381830"/>
                            <a:pt x="36615" y="378820"/>
                          </a:cubicBezTo>
                          <a:cubicBezTo>
                            <a:pt x="19737" y="373906"/>
                            <a:pt x="6517" y="359999"/>
                            <a:pt x="1983" y="343730"/>
                          </a:cubicBezTo>
                          <a:cubicBezTo>
                            <a:pt x="-5485" y="317175"/>
                            <a:pt x="9374" y="298125"/>
                            <a:pt x="25986" y="278427"/>
                          </a:cubicBezTo>
                          <a:cubicBezTo>
                            <a:pt x="38559" y="263568"/>
                            <a:pt x="55056" y="252176"/>
                            <a:pt x="69496" y="238955"/>
                          </a:cubicBezTo>
                          <a:cubicBezTo>
                            <a:pt x="86260" y="223639"/>
                            <a:pt x="100319" y="205732"/>
                            <a:pt x="111863" y="186568"/>
                          </a:cubicBezTo>
                          <a:cubicBezTo>
                            <a:pt x="122302" y="169194"/>
                            <a:pt x="130723" y="150716"/>
                            <a:pt x="136323" y="131552"/>
                          </a:cubicBezTo>
                          <a:cubicBezTo>
                            <a:pt x="150839" y="81640"/>
                            <a:pt x="151144" y="18623"/>
                            <a:pt x="213933" y="1745"/>
                          </a:cubicBezTo>
                          <a:cubicBezTo>
                            <a:pt x="220639" y="-46"/>
                            <a:pt x="227954" y="-998"/>
                            <a:pt x="234316" y="1593"/>
                          </a:cubicBezTo>
                          <a:cubicBezTo>
                            <a:pt x="238165" y="3154"/>
                            <a:pt x="241365" y="5860"/>
                            <a:pt x="244375" y="8641"/>
                          </a:cubicBezTo>
                          <a:cubicBezTo>
                            <a:pt x="254243" y="17747"/>
                            <a:pt x="262472" y="27196"/>
                            <a:pt x="267273" y="39616"/>
                          </a:cubicBezTo>
                          <a:close/>
                        </a:path>
                      </a:pathLst>
                    </a:custGeom>
                    <a:solidFill>
                      <a:srgbClr val="F8C91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1" name="任意多边形: 形状 70">
                      <a:extLst>
                        <a:ext uri="{FF2B5EF4-FFF2-40B4-BE49-F238E27FC236}">
                          <a16:creationId xmlns:a16="http://schemas.microsoft.com/office/drawing/2014/main" id="{13BF870C-BA4F-A2D7-F2E4-EE45A6F5D6D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11271" y="4758878"/>
                      <a:ext cx="179086" cy="248779"/>
                    </a:xfrm>
                    <a:custGeom>
                      <a:avLst/>
                      <a:gdLst>
                        <a:gd name="connsiteX0" fmla="*/ 174423 w 179086"/>
                        <a:gd name="connsiteY0" fmla="*/ 25910 h 248779"/>
                        <a:gd name="connsiteX1" fmla="*/ 167070 w 179086"/>
                        <a:gd name="connsiteY1" fmla="*/ 113350 h 248779"/>
                        <a:gd name="connsiteX2" fmla="*/ 124551 w 179086"/>
                        <a:gd name="connsiteY2" fmla="*/ 193855 h 248779"/>
                        <a:gd name="connsiteX3" fmla="*/ 44998 w 179086"/>
                        <a:gd name="connsiteY3" fmla="*/ 247957 h 248779"/>
                        <a:gd name="connsiteX4" fmla="*/ 23890 w 179086"/>
                        <a:gd name="connsiteY4" fmla="*/ 247271 h 248779"/>
                        <a:gd name="connsiteX5" fmla="*/ 1297 w 179086"/>
                        <a:gd name="connsiteY5" fmla="*/ 224373 h 248779"/>
                        <a:gd name="connsiteX6" fmla="*/ 16956 w 179086"/>
                        <a:gd name="connsiteY6" fmla="*/ 181739 h 248779"/>
                        <a:gd name="connsiteX7" fmla="*/ 45341 w 179086"/>
                        <a:gd name="connsiteY7" fmla="*/ 155984 h 248779"/>
                        <a:gd name="connsiteX8" fmla="*/ 73001 w 179086"/>
                        <a:gd name="connsiteY8" fmla="*/ 121770 h 248779"/>
                        <a:gd name="connsiteX9" fmla="*/ 88965 w 179086"/>
                        <a:gd name="connsiteY9" fmla="*/ 85842 h 248779"/>
                        <a:gd name="connsiteX10" fmla="*/ 139600 w 179086"/>
                        <a:gd name="connsiteY10" fmla="*/ 1145 h 248779"/>
                        <a:gd name="connsiteX11" fmla="*/ 152897 w 179086"/>
                        <a:gd name="connsiteY11" fmla="*/ 1031 h 248779"/>
                        <a:gd name="connsiteX12" fmla="*/ 159450 w 179086"/>
                        <a:gd name="connsiteY12" fmla="*/ 5641 h 248779"/>
                        <a:gd name="connsiteX13" fmla="*/ 174423 w 179086"/>
                        <a:gd name="connsiteY13" fmla="*/ 25910 h 2487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79086" h="248779">
                          <a:moveTo>
                            <a:pt x="174423" y="25910"/>
                          </a:moveTo>
                          <a:cubicBezTo>
                            <a:pt x="184825" y="52885"/>
                            <a:pt x="175795" y="86299"/>
                            <a:pt x="167070" y="113350"/>
                          </a:cubicBezTo>
                          <a:cubicBezTo>
                            <a:pt x="157774" y="142115"/>
                            <a:pt x="143410" y="169510"/>
                            <a:pt x="124551" y="193855"/>
                          </a:cubicBezTo>
                          <a:cubicBezTo>
                            <a:pt x="104701" y="219497"/>
                            <a:pt x="77764" y="242852"/>
                            <a:pt x="44998" y="247957"/>
                          </a:cubicBezTo>
                          <a:cubicBezTo>
                            <a:pt x="37949" y="249062"/>
                            <a:pt x="30634" y="249253"/>
                            <a:pt x="23890" y="247271"/>
                          </a:cubicBezTo>
                          <a:cubicBezTo>
                            <a:pt x="12880" y="244071"/>
                            <a:pt x="4269" y="234965"/>
                            <a:pt x="1297" y="224373"/>
                          </a:cubicBezTo>
                          <a:cubicBezTo>
                            <a:pt x="-3580" y="207038"/>
                            <a:pt x="6098" y="194617"/>
                            <a:pt x="16956" y="181739"/>
                          </a:cubicBezTo>
                          <a:cubicBezTo>
                            <a:pt x="25148" y="172024"/>
                            <a:pt x="35930" y="164633"/>
                            <a:pt x="45341" y="155984"/>
                          </a:cubicBezTo>
                          <a:cubicBezTo>
                            <a:pt x="56275" y="145964"/>
                            <a:pt x="65457" y="134305"/>
                            <a:pt x="73001" y="121770"/>
                          </a:cubicBezTo>
                          <a:cubicBezTo>
                            <a:pt x="79821" y="110455"/>
                            <a:pt x="85307" y="98377"/>
                            <a:pt x="88965" y="85842"/>
                          </a:cubicBezTo>
                          <a:cubicBezTo>
                            <a:pt x="98452" y="53266"/>
                            <a:pt x="98642" y="12156"/>
                            <a:pt x="139600" y="1145"/>
                          </a:cubicBezTo>
                          <a:cubicBezTo>
                            <a:pt x="143981" y="-35"/>
                            <a:pt x="148744" y="-645"/>
                            <a:pt x="152897" y="1031"/>
                          </a:cubicBezTo>
                          <a:cubicBezTo>
                            <a:pt x="155411" y="2060"/>
                            <a:pt x="157507" y="3813"/>
                            <a:pt x="159450" y="5641"/>
                          </a:cubicBezTo>
                          <a:cubicBezTo>
                            <a:pt x="165927" y="11623"/>
                            <a:pt x="171299" y="17795"/>
                            <a:pt x="174423" y="25910"/>
                          </a:cubicBezTo>
                          <a:close/>
                        </a:path>
                      </a:pathLst>
                    </a:custGeom>
                    <a:solidFill>
                      <a:srgbClr val="F6B518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</p:grpSp>
          <p:grpSp>
            <p:nvGrpSpPr>
              <p:cNvPr id="72" name="图形 2">
                <a:extLst>
                  <a:ext uri="{FF2B5EF4-FFF2-40B4-BE49-F238E27FC236}">
                    <a16:creationId xmlns:a16="http://schemas.microsoft.com/office/drawing/2014/main" id="{8F938F83-809B-5C8D-1616-C35FEF67CBAE}"/>
                  </a:ext>
                </a:extLst>
              </p:cNvPr>
              <p:cNvGrpSpPr/>
              <p:nvPr/>
            </p:nvGrpSpPr>
            <p:grpSpPr>
              <a:xfrm>
                <a:off x="8692278" y="3357280"/>
                <a:ext cx="982079" cy="2486687"/>
                <a:chOff x="8692278" y="3357280"/>
                <a:chExt cx="982079" cy="2486687"/>
              </a:xfrm>
            </p:grpSpPr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7E868187-CE96-7B72-798B-3E4BA26CAACB}"/>
                    </a:ext>
                  </a:extLst>
                </p:cNvPr>
                <p:cNvSpPr/>
                <p:nvPr/>
              </p:nvSpPr>
              <p:spPr>
                <a:xfrm>
                  <a:off x="9175546" y="4096702"/>
                  <a:ext cx="498811" cy="1747265"/>
                </a:xfrm>
                <a:custGeom>
                  <a:avLst/>
                  <a:gdLst>
                    <a:gd name="connsiteX0" fmla="*/ 6820 w 498811"/>
                    <a:gd name="connsiteY0" fmla="*/ 0 h 1747265"/>
                    <a:gd name="connsiteX1" fmla="*/ 361721 w 498811"/>
                    <a:gd name="connsiteY1" fmla="*/ 842391 h 1747265"/>
                    <a:gd name="connsiteX2" fmla="*/ 476326 w 498811"/>
                    <a:gd name="connsiteY2" fmla="*/ 1287399 h 1747265"/>
                    <a:gd name="connsiteX3" fmla="*/ 488404 w 498811"/>
                    <a:gd name="connsiteY3" fmla="*/ 1747190 h 1747265"/>
                    <a:gd name="connsiteX4" fmla="*/ 480784 w 498811"/>
                    <a:gd name="connsiteY4" fmla="*/ 1747266 h 1747265"/>
                    <a:gd name="connsiteX5" fmla="*/ 401308 w 498811"/>
                    <a:gd name="connsiteY5" fmla="*/ 1300849 h 1747265"/>
                    <a:gd name="connsiteX6" fmla="*/ 317601 w 498811"/>
                    <a:gd name="connsiteY6" fmla="*/ 914438 h 1747265"/>
                    <a:gd name="connsiteX7" fmla="*/ 44958 w 498811"/>
                    <a:gd name="connsiteY7" fmla="*/ 108013 h 1747265"/>
                    <a:gd name="connsiteX8" fmla="*/ 0 w 498811"/>
                    <a:gd name="connsiteY8" fmla="*/ 3429 h 1747265"/>
                    <a:gd name="connsiteX9" fmla="*/ 6820 w 498811"/>
                    <a:gd name="connsiteY9" fmla="*/ 0 h 1747265"/>
                    <a:gd name="connsiteX10" fmla="*/ 6820 w 498811"/>
                    <a:gd name="connsiteY10" fmla="*/ 0 h 1747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98811" h="1747265">
                      <a:moveTo>
                        <a:pt x="6820" y="0"/>
                      </a:moveTo>
                      <a:cubicBezTo>
                        <a:pt x="150495" y="269138"/>
                        <a:pt x="268224" y="551993"/>
                        <a:pt x="361721" y="842391"/>
                      </a:cubicBezTo>
                      <a:cubicBezTo>
                        <a:pt x="408279" y="988238"/>
                        <a:pt x="454343" y="1135304"/>
                        <a:pt x="476326" y="1287399"/>
                      </a:cubicBezTo>
                      <a:cubicBezTo>
                        <a:pt x="498538" y="1439304"/>
                        <a:pt x="507454" y="1594523"/>
                        <a:pt x="488404" y="1747190"/>
                      </a:cubicBezTo>
                      <a:lnTo>
                        <a:pt x="480784" y="1747266"/>
                      </a:lnTo>
                      <a:cubicBezTo>
                        <a:pt x="457580" y="1596847"/>
                        <a:pt x="432930" y="1449019"/>
                        <a:pt x="401308" y="1300849"/>
                      </a:cubicBezTo>
                      <a:cubicBezTo>
                        <a:pt x="374027" y="1175233"/>
                        <a:pt x="348501" y="1039101"/>
                        <a:pt x="317601" y="914438"/>
                      </a:cubicBezTo>
                      <a:cubicBezTo>
                        <a:pt x="246088" y="639737"/>
                        <a:pt x="153314" y="370370"/>
                        <a:pt x="44958" y="108013"/>
                      </a:cubicBezTo>
                      <a:cubicBezTo>
                        <a:pt x="30442" y="72962"/>
                        <a:pt x="15621" y="37947"/>
                        <a:pt x="0" y="3429"/>
                      </a:cubicBezTo>
                      <a:lnTo>
                        <a:pt x="6820" y="0"/>
                      </a:lnTo>
                      <a:lnTo>
                        <a:pt x="6820" y="0"/>
                      </a:lnTo>
                      <a:close/>
                    </a:path>
                  </a:pathLst>
                </a:custGeom>
                <a:solidFill>
                  <a:srgbClr val="4C6B31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74" name="图形 2">
                  <a:extLst>
                    <a:ext uri="{FF2B5EF4-FFF2-40B4-BE49-F238E27FC236}">
                      <a16:creationId xmlns:a16="http://schemas.microsoft.com/office/drawing/2014/main" id="{1D48A8FA-1302-95CB-3775-5421A5E05BE2}"/>
                    </a:ext>
                  </a:extLst>
                </p:cNvPr>
                <p:cNvGrpSpPr/>
                <p:nvPr/>
              </p:nvGrpSpPr>
              <p:grpSpPr>
                <a:xfrm>
                  <a:off x="8692278" y="3357280"/>
                  <a:ext cx="809880" cy="936182"/>
                  <a:chOff x="8692278" y="3357280"/>
                  <a:chExt cx="809880" cy="936182"/>
                </a:xfrm>
              </p:grpSpPr>
              <p:grpSp>
                <p:nvGrpSpPr>
                  <p:cNvPr id="75" name="图形 2">
                    <a:extLst>
                      <a:ext uri="{FF2B5EF4-FFF2-40B4-BE49-F238E27FC236}">
                        <a16:creationId xmlns:a16="http://schemas.microsoft.com/office/drawing/2014/main" id="{9E5B521E-C6EF-C85D-DFDA-73A77C4C0FF0}"/>
                      </a:ext>
                    </a:extLst>
                  </p:cNvPr>
                  <p:cNvGrpSpPr/>
                  <p:nvPr/>
                </p:nvGrpSpPr>
                <p:grpSpPr>
                  <a:xfrm>
                    <a:off x="8804367" y="3395451"/>
                    <a:ext cx="346493" cy="431836"/>
                    <a:chOff x="8804367" y="3395451"/>
                    <a:chExt cx="346493" cy="431836"/>
                  </a:xfrm>
                  <a:solidFill>
                    <a:srgbClr val="F68C1D"/>
                  </a:solidFill>
                </p:grpSpPr>
                <p:sp>
                  <p:nvSpPr>
                    <p:cNvPr id="76" name="任意多边形: 形状 75">
                      <a:extLst>
                        <a:ext uri="{FF2B5EF4-FFF2-40B4-BE49-F238E27FC236}">
                          <a16:creationId xmlns:a16="http://schemas.microsoft.com/office/drawing/2014/main" id="{B233CD1C-A481-1B09-DA04-5D3E447F33B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11417" y="3434434"/>
                      <a:ext cx="148762" cy="378880"/>
                    </a:xfrm>
                    <a:custGeom>
                      <a:avLst/>
                      <a:gdLst>
                        <a:gd name="connsiteX0" fmla="*/ 1848 w 148762"/>
                        <a:gd name="connsiteY0" fmla="*/ 509 h 378880"/>
                        <a:gd name="connsiteX1" fmla="*/ 94584 w 148762"/>
                        <a:gd name="connsiteY1" fmla="*/ 181675 h 378880"/>
                        <a:gd name="connsiteX2" fmla="*/ 138666 w 148762"/>
                        <a:gd name="connsiteY2" fmla="*/ 301537 h 378880"/>
                        <a:gd name="connsiteX3" fmla="*/ 147505 w 148762"/>
                        <a:gd name="connsiteY3" fmla="*/ 352172 h 378880"/>
                        <a:gd name="connsiteX4" fmla="*/ 148762 w 148762"/>
                        <a:gd name="connsiteY4" fmla="*/ 377890 h 378880"/>
                        <a:gd name="connsiteX5" fmla="*/ 147772 w 148762"/>
                        <a:gd name="connsiteY5" fmla="*/ 378880 h 378880"/>
                        <a:gd name="connsiteX6" fmla="*/ 146819 w 148762"/>
                        <a:gd name="connsiteY6" fmla="*/ 378156 h 378880"/>
                        <a:gd name="connsiteX7" fmla="*/ 136684 w 148762"/>
                        <a:gd name="connsiteY7" fmla="*/ 348019 h 378880"/>
                        <a:gd name="connsiteX8" fmla="*/ 96756 w 148762"/>
                        <a:gd name="connsiteY8" fmla="*/ 235281 h 378880"/>
                        <a:gd name="connsiteX9" fmla="*/ 79953 w 148762"/>
                        <a:gd name="connsiteY9" fmla="*/ 187656 h 378880"/>
                        <a:gd name="connsiteX10" fmla="*/ 41701 w 148762"/>
                        <a:gd name="connsiteY10" fmla="*/ 93931 h 378880"/>
                        <a:gd name="connsiteX11" fmla="*/ 96 w 148762"/>
                        <a:gd name="connsiteY11" fmla="*/ 1385 h 378880"/>
                        <a:gd name="connsiteX12" fmla="*/ 553 w 148762"/>
                        <a:gd name="connsiteY12" fmla="*/ 52 h 378880"/>
                        <a:gd name="connsiteX13" fmla="*/ 1848 w 148762"/>
                        <a:gd name="connsiteY13" fmla="*/ 509 h 378880"/>
                        <a:gd name="connsiteX14" fmla="*/ 1848 w 148762"/>
                        <a:gd name="connsiteY14" fmla="*/ 509 h 3788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148762" h="378880">
                          <a:moveTo>
                            <a:pt x="1848" y="509"/>
                          </a:moveTo>
                          <a:cubicBezTo>
                            <a:pt x="35910" y="59031"/>
                            <a:pt x="67114" y="119724"/>
                            <a:pt x="94584" y="181675"/>
                          </a:cubicBezTo>
                          <a:cubicBezTo>
                            <a:pt x="112186" y="220384"/>
                            <a:pt x="129521" y="259818"/>
                            <a:pt x="138666" y="301537"/>
                          </a:cubicBezTo>
                          <a:cubicBezTo>
                            <a:pt x="142704" y="318187"/>
                            <a:pt x="145638" y="335142"/>
                            <a:pt x="147505" y="352172"/>
                          </a:cubicBezTo>
                          <a:cubicBezTo>
                            <a:pt x="148076" y="360783"/>
                            <a:pt x="148686" y="369355"/>
                            <a:pt x="148762" y="377890"/>
                          </a:cubicBezTo>
                          <a:cubicBezTo>
                            <a:pt x="148762" y="378423"/>
                            <a:pt x="148343" y="378880"/>
                            <a:pt x="147772" y="378880"/>
                          </a:cubicBezTo>
                          <a:cubicBezTo>
                            <a:pt x="147314" y="378880"/>
                            <a:pt x="146933" y="378576"/>
                            <a:pt x="146819" y="378156"/>
                          </a:cubicBezTo>
                          <a:cubicBezTo>
                            <a:pt x="142971" y="368098"/>
                            <a:pt x="140152" y="358040"/>
                            <a:pt x="136684" y="348019"/>
                          </a:cubicBezTo>
                          <a:cubicBezTo>
                            <a:pt x="123768" y="310339"/>
                            <a:pt x="109367" y="273077"/>
                            <a:pt x="96756" y="235281"/>
                          </a:cubicBezTo>
                          <a:cubicBezTo>
                            <a:pt x="91803" y="220041"/>
                            <a:pt x="85631" y="202706"/>
                            <a:pt x="79953" y="187656"/>
                          </a:cubicBezTo>
                          <a:cubicBezTo>
                            <a:pt x="68066" y="156643"/>
                            <a:pt x="54846" y="124411"/>
                            <a:pt x="41701" y="93931"/>
                          </a:cubicBezTo>
                          <a:cubicBezTo>
                            <a:pt x="28481" y="62841"/>
                            <a:pt x="14536" y="32018"/>
                            <a:pt x="96" y="1385"/>
                          </a:cubicBezTo>
                          <a:cubicBezTo>
                            <a:pt x="-132" y="890"/>
                            <a:pt x="58" y="319"/>
                            <a:pt x="553" y="52"/>
                          </a:cubicBezTo>
                          <a:cubicBezTo>
                            <a:pt x="1048" y="-100"/>
                            <a:pt x="1620" y="90"/>
                            <a:pt x="1848" y="509"/>
                          </a:cubicBezTo>
                          <a:lnTo>
                            <a:pt x="1848" y="509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7" name="任意多边形: 形状 76">
                      <a:extLst>
                        <a:ext uri="{FF2B5EF4-FFF2-40B4-BE49-F238E27FC236}">
                          <a16:creationId xmlns:a16="http://schemas.microsoft.com/office/drawing/2014/main" id="{0E63A42E-D119-D62E-F4B5-4EDD36FF492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41610" y="3395451"/>
                      <a:ext cx="67118" cy="394435"/>
                    </a:xfrm>
                    <a:custGeom>
                      <a:avLst/>
                      <a:gdLst>
                        <a:gd name="connsiteX0" fmla="*/ 65204 w 67118"/>
                        <a:gd name="connsiteY0" fmla="*/ 393860 h 394435"/>
                        <a:gd name="connsiteX1" fmla="*/ 29200 w 67118"/>
                        <a:gd name="connsiteY1" fmla="*/ 299867 h 394435"/>
                        <a:gd name="connsiteX2" fmla="*/ 10111 w 67118"/>
                        <a:gd name="connsiteY2" fmla="*/ 201150 h 394435"/>
                        <a:gd name="connsiteX3" fmla="*/ 5958 w 67118"/>
                        <a:gd name="connsiteY3" fmla="*/ 820 h 394435"/>
                        <a:gd name="connsiteX4" fmla="*/ 7101 w 67118"/>
                        <a:gd name="connsiteY4" fmla="*/ 20 h 394435"/>
                        <a:gd name="connsiteX5" fmla="*/ 7939 w 67118"/>
                        <a:gd name="connsiteY5" fmla="*/ 1087 h 394435"/>
                        <a:gd name="connsiteX6" fmla="*/ 6797 w 67118"/>
                        <a:gd name="connsiteY6" fmla="*/ 25966 h 394435"/>
                        <a:gd name="connsiteX7" fmla="*/ 31105 w 67118"/>
                        <a:gd name="connsiteY7" fmla="*/ 222677 h 394435"/>
                        <a:gd name="connsiteX8" fmla="*/ 58384 w 67118"/>
                        <a:gd name="connsiteY8" fmla="*/ 343873 h 394435"/>
                        <a:gd name="connsiteX9" fmla="*/ 67109 w 67118"/>
                        <a:gd name="connsiteY9" fmla="*/ 393288 h 394435"/>
                        <a:gd name="connsiteX10" fmla="*/ 66271 w 67118"/>
                        <a:gd name="connsiteY10" fmla="*/ 394431 h 394435"/>
                        <a:gd name="connsiteX11" fmla="*/ 65204 w 67118"/>
                        <a:gd name="connsiteY11" fmla="*/ 393860 h 394435"/>
                        <a:gd name="connsiteX12" fmla="*/ 65204 w 67118"/>
                        <a:gd name="connsiteY12" fmla="*/ 393860 h 3944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67118" h="394435">
                          <a:moveTo>
                            <a:pt x="65204" y="393860"/>
                          </a:moveTo>
                          <a:cubicBezTo>
                            <a:pt x="49697" y="363914"/>
                            <a:pt x="38648" y="332100"/>
                            <a:pt x="29200" y="299867"/>
                          </a:cubicBezTo>
                          <a:cubicBezTo>
                            <a:pt x="19789" y="267635"/>
                            <a:pt x="14988" y="234297"/>
                            <a:pt x="10111" y="201150"/>
                          </a:cubicBezTo>
                          <a:cubicBezTo>
                            <a:pt x="472" y="135047"/>
                            <a:pt x="-4786" y="67076"/>
                            <a:pt x="5958" y="820"/>
                          </a:cubicBezTo>
                          <a:cubicBezTo>
                            <a:pt x="6034" y="287"/>
                            <a:pt x="6568" y="-94"/>
                            <a:pt x="7101" y="20"/>
                          </a:cubicBezTo>
                          <a:cubicBezTo>
                            <a:pt x="7597" y="96"/>
                            <a:pt x="7978" y="592"/>
                            <a:pt x="7939" y="1087"/>
                          </a:cubicBezTo>
                          <a:cubicBezTo>
                            <a:pt x="7406" y="8669"/>
                            <a:pt x="6835" y="18537"/>
                            <a:pt x="6797" y="25966"/>
                          </a:cubicBezTo>
                          <a:cubicBezTo>
                            <a:pt x="5768" y="92222"/>
                            <a:pt x="16703" y="158174"/>
                            <a:pt x="31105" y="222677"/>
                          </a:cubicBezTo>
                          <a:cubicBezTo>
                            <a:pt x="41391" y="262834"/>
                            <a:pt x="50650" y="303106"/>
                            <a:pt x="58384" y="343873"/>
                          </a:cubicBezTo>
                          <a:cubicBezTo>
                            <a:pt x="61585" y="360180"/>
                            <a:pt x="64632" y="376601"/>
                            <a:pt x="67109" y="393288"/>
                          </a:cubicBezTo>
                          <a:cubicBezTo>
                            <a:pt x="67185" y="393822"/>
                            <a:pt x="66804" y="394355"/>
                            <a:pt x="66271" y="394431"/>
                          </a:cubicBezTo>
                          <a:cubicBezTo>
                            <a:pt x="65814" y="394470"/>
                            <a:pt x="65433" y="394241"/>
                            <a:pt x="65204" y="393860"/>
                          </a:cubicBezTo>
                          <a:lnTo>
                            <a:pt x="65204" y="393860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8" name="任意多边形: 形状 77">
                      <a:extLst>
                        <a:ext uri="{FF2B5EF4-FFF2-40B4-BE49-F238E27FC236}">
                          <a16:creationId xmlns:a16="http://schemas.microsoft.com/office/drawing/2014/main" id="{98C00142-8F45-CC52-DEA1-B21DEA276B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19446" y="3479993"/>
                      <a:ext cx="31414" cy="315990"/>
                    </a:xfrm>
                    <a:custGeom>
                      <a:avLst/>
                      <a:gdLst>
                        <a:gd name="connsiteX0" fmla="*/ 29469 w 31414"/>
                        <a:gd name="connsiteY0" fmla="*/ 315414 h 315990"/>
                        <a:gd name="connsiteX1" fmla="*/ 4246 w 31414"/>
                        <a:gd name="connsiteY1" fmla="*/ 218944 h 315990"/>
                        <a:gd name="connsiteX2" fmla="*/ 169 w 31414"/>
                        <a:gd name="connsiteY2" fmla="*/ 139277 h 315990"/>
                        <a:gd name="connsiteX3" fmla="*/ 7218 w 31414"/>
                        <a:gd name="connsiteY3" fmla="*/ 30007 h 315990"/>
                        <a:gd name="connsiteX4" fmla="*/ 8971 w 31414"/>
                        <a:gd name="connsiteY4" fmla="*/ 20215 h 315990"/>
                        <a:gd name="connsiteX5" fmla="*/ 13238 w 31414"/>
                        <a:gd name="connsiteY5" fmla="*/ 784 h 315990"/>
                        <a:gd name="connsiteX6" fmla="*/ 14419 w 31414"/>
                        <a:gd name="connsiteY6" fmla="*/ 22 h 315990"/>
                        <a:gd name="connsiteX7" fmla="*/ 15181 w 31414"/>
                        <a:gd name="connsiteY7" fmla="*/ 1089 h 315990"/>
                        <a:gd name="connsiteX8" fmla="*/ 16476 w 31414"/>
                        <a:gd name="connsiteY8" fmla="*/ 158061 h 315990"/>
                        <a:gd name="connsiteX9" fmla="*/ 26839 w 31414"/>
                        <a:gd name="connsiteY9" fmla="*/ 235899 h 315990"/>
                        <a:gd name="connsiteX10" fmla="*/ 31412 w 31414"/>
                        <a:gd name="connsiteY10" fmla="*/ 314995 h 315990"/>
                        <a:gd name="connsiteX11" fmla="*/ 29469 w 31414"/>
                        <a:gd name="connsiteY11" fmla="*/ 315414 h 315990"/>
                        <a:gd name="connsiteX12" fmla="*/ 29469 w 31414"/>
                        <a:gd name="connsiteY12" fmla="*/ 315414 h 3159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31414" h="315990">
                          <a:moveTo>
                            <a:pt x="29469" y="315414"/>
                          </a:moveTo>
                          <a:cubicBezTo>
                            <a:pt x="16324" y="284629"/>
                            <a:pt x="8666" y="251977"/>
                            <a:pt x="4246" y="218944"/>
                          </a:cubicBezTo>
                          <a:cubicBezTo>
                            <a:pt x="1313" y="192541"/>
                            <a:pt x="1008" y="165795"/>
                            <a:pt x="169" y="139277"/>
                          </a:cubicBezTo>
                          <a:cubicBezTo>
                            <a:pt x="-631" y="103044"/>
                            <a:pt x="1351" y="65783"/>
                            <a:pt x="7218" y="30007"/>
                          </a:cubicBezTo>
                          <a:cubicBezTo>
                            <a:pt x="7523" y="27645"/>
                            <a:pt x="8399" y="22577"/>
                            <a:pt x="8971" y="20215"/>
                          </a:cubicBezTo>
                          <a:lnTo>
                            <a:pt x="13238" y="784"/>
                          </a:lnTo>
                          <a:cubicBezTo>
                            <a:pt x="13352" y="251"/>
                            <a:pt x="13885" y="-92"/>
                            <a:pt x="14419" y="22"/>
                          </a:cubicBezTo>
                          <a:cubicBezTo>
                            <a:pt x="14914" y="136"/>
                            <a:pt x="15257" y="593"/>
                            <a:pt x="15181" y="1089"/>
                          </a:cubicBezTo>
                          <a:cubicBezTo>
                            <a:pt x="8514" y="53209"/>
                            <a:pt x="11219" y="106016"/>
                            <a:pt x="16476" y="158061"/>
                          </a:cubicBezTo>
                          <a:cubicBezTo>
                            <a:pt x="19258" y="183664"/>
                            <a:pt x="24554" y="210182"/>
                            <a:pt x="26839" y="235899"/>
                          </a:cubicBezTo>
                          <a:cubicBezTo>
                            <a:pt x="29240" y="261998"/>
                            <a:pt x="31374" y="288172"/>
                            <a:pt x="31412" y="314995"/>
                          </a:cubicBezTo>
                          <a:cubicBezTo>
                            <a:pt x="31488" y="316023"/>
                            <a:pt x="29888" y="316404"/>
                            <a:pt x="29469" y="315414"/>
                          </a:cubicBezTo>
                          <a:lnTo>
                            <a:pt x="29469" y="315414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9" name="任意多边形: 形状 78">
                      <a:extLst>
                        <a:ext uri="{FF2B5EF4-FFF2-40B4-BE49-F238E27FC236}">
                          <a16:creationId xmlns:a16="http://schemas.microsoft.com/office/drawing/2014/main" id="{FE3AA72F-8A74-ABA5-4A86-545BFA67118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92664" y="3461610"/>
                      <a:ext cx="86495" cy="292819"/>
                    </a:xfrm>
                    <a:custGeom>
                      <a:avLst/>
                      <a:gdLst>
                        <a:gd name="connsiteX0" fmla="*/ 84584 w 86495"/>
                        <a:gd name="connsiteY0" fmla="*/ 292382 h 292819"/>
                        <a:gd name="connsiteX1" fmla="*/ 44008 w 86495"/>
                        <a:gd name="connsiteY1" fmla="*/ 205895 h 292819"/>
                        <a:gd name="connsiteX2" fmla="*/ 28729 w 86495"/>
                        <a:gd name="connsiteY2" fmla="*/ 150765 h 292819"/>
                        <a:gd name="connsiteX3" fmla="*/ 1412 w 86495"/>
                        <a:gd name="connsiteY3" fmla="*/ 20120 h 292819"/>
                        <a:gd name="connsiteX4" fmla="*/ 2 w 86495"/>
                        <a:gd name="connsiteY4" fmla="*/ 1070 h 292819"/>
                        <a:gd name="connsiteX5" fmla="*/ 917 w 86495"/>
                        <a:gd name="connsiteY5" fmla="*/ 3 h 292819"/>
                        <a:gd name="connsiteX6" fmla="*/ 1984 w 86495"/>
                        <a:gd name="connsiteY6" fmla="*/ 803 h 292819"/>
                        <a:gd name="connsiteX7" fmla="*/ 23014 w 86495"/>
                        <a:gd name="connsiteY7" fmla="*/ 83213 h 292819"/>
                        <a:gd name="connsiteX8" fmla="*/ 47018 w 86495"/>
                        <a:gd name="connsiteY8" fmla="*/ 154956 h 292819"/>
                        <a:gd name="connsiteX9" fmla="*/ 57152 w 86495"/>
                        <a:gd name="connsiteY9" fmla="*/ 181473 h 292819"/>
                        <a:gd name="connsiteX10" fmla="*/ 79098 w 86495"/>
                        <a:gd name="connsiteY10" fmla="*/ 253977 h 292819"/>
                        <a:gd name="connsiteX11" fmla="*/ 86489 w 86495"/>
                        <a:gd name="connsiteY11" fmla="*/ 291620 h 292819"/>
                        <a:gd name="connsiteX12" fmla="*/ 84584 w 86495"/>
                        <a:gd name="connsiteY12" fmla="*/ 292382 h 292819"/>
                        <a:gd name="connsiteX13" fmla="*/ 84584 w 86495"/>
                        <a:gd name="connsiteY13" fmla="*/ 292382 h 2928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86495" h="292819">
                          <a:moveTo>
                            <a:pt x="84584" y="292382"/>
                          </a:moveTo>
                          <a:cubicBezTo>
                            <a:pt x="67363" y="265331"/>
                            <a:pt x="54561" y="236032"/>
                            <a:pt x="44008" y="205895"/>
                          </a:cubicBezTo>
                          <a:cubicBezTo>
                            <a:pt x="39855" y="193932"/>
                            <a:pt x="32120" y="163452"/>
                            <a:pt x="28729" y="150765"/>
                          </a:cubicBezTo>
                          <a:cubicBezTo>
                            <a:pt x="16995" y="107978"/>
                            <a:pt x="6746" y="64239"/>
                            <a:pt x="1412" y="20120"/>
                          </a:cubicBezTo>
                          <a:lnTo>
                            <a:pt x="2" y="1070"/>
                          </a:lnTo>
                          <a:cubicBezTo>
                            <a:pt x="-36" y="536"/>
                            <a:pt x="383" y="41"/>
                            <a:pt x="917" y="3"/>
                          </a:cubicBezTo>
                          <a:cubicBezTo>
                            <a:pt x="1412" y="-35"/>
                            <a:pt x="1869" y="308"/>
                            <a:pt x="1984" y="803"/>
                          </a:cubicBezTo>
                          <a:cubicBezTo>
                            <a:pt x="6594" y="28806"/>
                            <a:pt x="14785" y="56124"/>
                            <a:pt x="23014" y="83213"/>
                          </a:cubicBezTo>
                          <a:cubicBezTo>
                            <a:pt x="30634" y="107178"/>
                            <a:pt x="38560" y="131257"/>
                            <a:pt x="47018" y="154956"/>
                          </a:cubicBezTo>
                          <a:cubicBezTo>
                            <a:pt x="49152" y="160671"/>
                            <a:pt x="54904" y="175644"/>
                            <a:pt x="57152" y="181473"/>
                          </a:cubicBezTo>
                          <a:cubicBezTo>
                            <a:pt x="66297" y="205057"/>
                            <a:pt x="73116" y="229365"/>
                            <a:pt x="79098" y="253977"/>
                          </a:cubicBezTo>
                          <a:cubicBezTo>
                            <a:pt x="82032" y="266322"/>
                            <a:pt x="84699" y="278819"/>
                            <a:pt x="86489" y="291620"/>
                          </a:cubicBezTo>
                          <a:cubicBezTo>
                            <a:pt x="86604" y="292649"/>
                            <a:pt x="85118" y="293297"/>
                            <a:pt x="84584" y="292382"/>
                          </a:cubicBezTo>
                          <a:lnTo>
                            <a:pt x="84584" y="292382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80" name="任意多边形: 形状 79">
                      <a:extLst>
                        <a:ext uri="{FF2B5EF4-FFF2-40B4-BE49-F238E27FC236}">
                          <a16:creationId xmlns:a16="http://schemas.microsoft.com/office/drawing/2014/main" id="{88A27E97-7C71-6483-1DAE-67BA1F698B2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08990" y="3549368"/>
                      <a:ext cx="135042" cy="277919"/>
                    </a:xfrm>
                    <a:custGeom>
                      <a:avLst/>
                      <a:gdLst>
                        <a:gd name="connsiteX0" fmla="*/ 1800 w 135042"/>
                        <a:gd name="connsiteY0" fmla="*/ 332 h 277919"/>
                        <a:gd name="connsiteX1" fmla="*/ 92668 w 135042"/>
                        <a:gd name="connsiteY1" fmla="*/ 126900 h 277919"/>
                        <a:gd name="connsiteX2" fmla="*/ 111565 w 135042"/>
                        <a:gd name="connsiteY2" fmla="*/ 161419 h 277919"/>
                        <a:gd name="connsiteX3" fmla="*/ 134197 w 135042"/>
                        <a:gd name="connsiteY3" fmla="*/ 237276 h 277919"/>
                        <a:gd name="connsiteX4" fmla="*/ 132826 w 135042"/>
                        <a:gd name="connsiteY4" fmla="*/ 277128 h 277919"/>
                        <a:gd name="connsiteX5" fmla="*/ 130844 w 135042"/>
                        <a:gd name="connsiteY5" fmla="*/ 277167 h 277919"/>
                        <a:gd name="connsiteX6" fmla="*/ 120481 w 135042"/>
                        <a:gd name="connsiteY6" fmla="*/ 240133 h 277919"/>
                        <a:gd name="connsiteX7" fmla="*/ 93659 w 135042"/>
                        <a:gd name="connsiteY7" fmla="*/ 169382 h 277919"/>
                        <a:gd name="connsiteX8" fmla="*/ 61007 w 135042"/>
                        <a:gd name="connsiteY8" fmla="*/ 100116 h 277919"/>
                        <a:gd name="connsiteX9" fmla="*/ 199 w 135042"/>
                        <a:gd name="connsiteY9" fmla="*/ 1551 h 277919"/>
                        <a:gd name="connsiteX10" fmla="*/ 428 w 135042"/>
                        <a:gd name="connsiteY10" fmla="*/ 141 h 277919"/>
                        <a:gd name="connsiteX11" fmla="*/ 1800 w 135042"/>
                        <a:gd name="connsiteY11" fmla="*/ 332 h 277919"/>
                        <a:gd name="connsiteX12" fmla="*/ 1800 w 135042"/>
                        <a:gd name="connsiteY12" fmla="*/ 332 h 2779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135042" h="277919">
                          <a:moveTo>
                            <a:pt x="1800" y="332"/>
                          </a:moveTo>
                          <a:cubicBezTo>
                            <a:pt x="36128" y="39423"/>
                            <a:pt x="66798" y="81752"/>
                            <a:pt x="92668" y="126900"/>
                          </a:cubicBezTo>
                          <a:cubicBezTo>
                            <a:pt x="99183" y="138254"/>
                            <a:pt x="105584" y="149684"/>
                            <a:pt x="111565" y="161419"/>
                          </a:cubicBezTo>
                          <a:cubicBezTo>
                            <a:pt x="123529" y="185003"/>
                            <a:pt x="131416" y="210873"/>
                            <a:pt x="134197" y="237276"/>
                          </a:cubicBezTo>
                          <a:cubicBezTo>
                            <a:pt x="135492" y="250535"/>
                            <a:pt x="135492" y="264060"/>
                            <a:pt x="132826" y="277128"/>
                          </a:cubicBezTo>
                          <a:cubicBezTo>
                            <a:pt x="132635" y="278157"/>
                            <a:pt x="131035" y="278195"/>
                            <a:pt x="130844" y="277167"/>
                          </a:cubicBezTo>
                          <a:cubicBezTo>
                            <a:pt x="127834" y="264365"/>
                            <a:pt x="124405" y="252173"/>
                            <a:pt x="120481" y="240133"/>
                          </a:cubicBezTo>
                          <a:cubicBezTo>
                            <a:pt x="113928" y="219331"/>
                            <a:pt x="101621" y="190032"/>
                            <a:pt x="93659" y="169382"/>
                          </a:cubicBezTo>
                          <a:cubicBezTo>
                            <a:pt x="84705" y="145493"/>
                            <a:pt x="73313" y="122519"/>
                            <a:pt x="61007" y="100116"/>
                          </a:cubicBezTo>
                          <a:cubicBezTo>
                            <a:pt x="42566" y="66169"/>
                            <a:pt x="22297" y="33288"/>
                            <a:pt x="199" y="1551"/>
                          </a:cubicBezTo>
                          <a:cubicBezTo>
                            <a:pt x="-144" y="1094"/>
                            <a:pt x="-29" y="484"/>
                            <a:pt x="428" y="141"/>
                          </a:cubicBezTo>
                          <a:cubicBezTo>
                            <a:pt x="923" y="-87"/>
                            <a:pt x="1495" y="-49"/>
                            <a:pt x="1800" y="332"/>
                          </a:cubicBezTo>
                          <a:lnTo>
                            <a:pt x="1800" y="332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81" name="任意多边形: 形状 80">
                      <a:extLst>
                        <a:ext uri="{FF2B5EF4-FFF2-40B4-BE49-F238E27FC236}">
                          <a16:creationId xmlns:a16="http://schemas.microsoft.com/office/drawing/2014/main" id="{64116381-47F4-62E8-C532-5808CCA1C36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04367" y="3594998"/>
                      <a:ext cx="214789" cy="221049"/>
                    </a:xfrm>
                    <a:custGeom>
                      <a:avLst/>
                      <a:gdLst>
                        <a:gd name="connsiteX0" fmla="*/ 1457 w 214789"/>
                        <a:gd name="connsiteY0" fmla="*/ 117 h 221049"/>
                        <a:gd name="connsiteX1" fmla="*/ 128292 w 214789"/>
                        <a:gd name="connsiteY1" fmla="*/ 90643 h 221049"/>
                        <a:gd name="connsiteX2" fmla="*/ 183118 w 214789"/>
                        <a:gd name="connsiteY2" fmla="*/ 147298 h 221049"/>
                        <a:gd name="connsiteX3" fmla="*/ 214779 w 214789"/>
                        <a:gd name="connsiteY3" fmla="*/ 219916 h 221049"/>
                        <a:gd name="connsiteX4" fmla="*/ 212912 w 214789"/>
                        <a:gd name="connsiteY4" fmla="*/ 220564 h 221049"/>
                        <a:gd name="connsiteX5" fmla="*/ 191195 w 214789"/>
                        <a:gd name="connsiteY5" fmla="*/ 188865 h 221049"/>
                        <a:gd name="connsiteX6" fmla="*/ 142998 w 214789"/>
                        <a:gd name="connsiteY6" fmla="*/ 130534 h 221049"/>
                        <a:gd name="connsiteX7" fmla="*/ 89773 w 214789"/>
                        <a:gd name="connsiteY7" fmla="*/ 75517 h 221049"/>
                        <a:gd name="connsiteX8" fmla="*/ 428 w 214789"/>
                        <a:gd name="connsiteY8" fmla="*/ 1794 h 221049"/>
                        <a:gd name="connsiteX9" fmla="*/ 200 w 214789"/>
                        <a:gd name="connsiteY9" fmla="*/ 384 h 221049"/>
                        <a:gd name="connsiteX10" fmla="*/ 1457 w 214789"/>
                        <a:gd name="connsiteY10" fmla="*/ 117 h 221049"/>
                        <a:gd name="connsiteX11" fmla="*/ 1457 w 214789"/>
                        <a:gd name="connsiteY11" fmla="*/ 117 h 22104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214789" h="221049">
                          <a:moveTo>
                            <a:pt x="1457" y="117"/>
                          </a:moveTo>
                          <a:cubicBezTo>
                            <a:pt x="46529" y="26063"/>
                            <a:pt x="89239" y="56239"/>
                            <a:pt x="128292" y="90643"/>
                          </a:cubicBezTo>
                          <a:cubicBezTo>
                            <a:pt x="147951" y="108055"/>
                            <a:pt x="167992" y="125543"/>
                            <a:pt x="183118" y="147298"/>
                          </a:cubicBezTo>
                          <a:cubicBezTo>
                            <a:pt x="198320" y="168862"/>
                            <a:pt x="211121" y="193475"/>
                            <a:pt x="214779" y="219916"/>
                          </a:cubicBezTo>
                          <a:cubicBezTo>
                            <a:pt x="214931" y="220945"/>
                            <a:pt x="213445" y="221517"/>
                            <a:pt x="212912" y="220564"/>
                          </a:cubicBezTo>
                          <a:cubicBezTo>
                            <a:pt x="205940" y="209401"/>
                            <a:pt x="198777" y="198961"/>
                            <a:pt x="191195" y="188865"/>
                          </a:cubicBezTo>
                          <a:cubicBezTo>
                            <a:pt x="178317" y="171301"/>
                            <a:pt x="157210" y="147488"/>
                            <a:pt x="142998" y="130534"/>
                          </a:cubicBezTo>
                          <a:cubicBezTo>
                            <a:pt x="126806" y="110798"/>
                            <a:pt x="108632" y="92738"/>
                            <a:pt x="89773" y="75517"/>
                          </a:cubicBezTo>
                          <a:cubicBezTo>
                            <a:pt x="61388" y="49343"/>
                            <a:pt x="31594" y="24730"/>
                            <a:pt x="428" y="1794"/>
                          </a:cubicBezTo>
                          <a:cubicBezTo>
                            <a:pt x="-29" y="1489"/>
                            <a:pt x="-144" y="841"/>
                            <a:pt x="200" y="384"/>
                          </a:cubicBezTo>
                          <a:cubicBezTo>
                            <a:pt x="466" y="3"/>
                            <a:pt x="1038" y="-111"/>
                            <a:pt x="1457" y="117"/>
                          </a:cubicBezTo>
                          <a:lnTo>
                            <a:pt x="1457" y="117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82" name="图形 2">
                    <a:extLst>
                      <a:ext uri="{FF2B5EF4-FFF2-40B4-BE49-F238E27FC236}">
                        <a16:creationId xmlns:a16="http://schemas.microsoft.com/office/drawing/2014/main" id="{FAB361EC-E332-08E4-E4A7-E54A5274898E}"/>
                      </a:ext>
                    </a:extLst>
                  </p:cNvPr>
                  <p:cNvGrpSpPr/>
                  <p:nvPr/>
                </p:nvGrpSpPr>
                <p:grpSpPr>
                  <a:xfrm>
                    <a:off x="8692278" y="3563758"/>
                    <a:ext cx="809880" cy="729703"/>
                    <a:chOff x="8692278" y="3563758"/>
                    <a:chExt cx="809880" cy="729703"/>
                  </a:xfrm>
                </p:grpSpPr>
                <p:grpSp>
                  <p:nvGrpSpPr>
                    <p:cNvPr id="83" name="图形 2">
                      <a:extLst>
                        <a:ext uri="{FF2B5EF4-FFF2-40B4-BE49-F238E27FC236}">
                          <a16:creationId xmlns:a16="http://schemas.microsoft.com/office/drawing/2014/main" id="{E572ED1A-01D3-2660-3081-59A4D929419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692278" y="3563758"/>
                      <a:ext cx="809880" cy="729703"/>
                      <a:chOff x="8692278" y="3563758"/>
                      <a:chExt cx="809880" cy="729703"/>
                    </a:xfrm>
                  </p:grpSpPr>
                  <p:sp>
                    <p:nvSpPr>
                      <p:cNvPr id="84" name="任意多边形: 形状 83">
                        <a:extLst>
                          <a:ext uri="{FF2B5EF4-FFF2-40B4-BE49-F238E27FC236}">
                            <a16:creationId xmlns:a16="http://schemas.microsoft.com/office/drawing/2014/main" id="{0A1FF730-B353-F6AB-FB3A-9CE6E2B205E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692278" y="3563758"/>
                        <a:ext cx="809880" cy="712382"/>
                      </a:xfrm>
                      <a:custGeom>
                        <a:avLst/>
                        <a:gdLst>
                          <a:gd name="connsiteX0" fmla="*/ 808986 w 809880"/>
                          <a:gd name="connsiteY0" fmla="*/ 120092 h 712382"/>
                          <a:gd name="connsiteX1" fmla="*/ 763380 w 809880"/>
                          <a:gd name="connsiteY1" fmla="*/ 217895 h 712382"/>
                          <a:gd name="connsiteX2" fmla="*/ 699524 w 809880"/>
                          <a:gd name="connsiteY2" fmla="*/ 313640 h 712382"/>
                          <a:gd name="connsiteX3" fmla="*/ 630487 w 809880"/>
                          <a:gd name="connsiteY3" fmla="*/ 464935 h 712382"/>
                          <a:gd name="connsiteX4" fmla="*/ 627286 w 809880"/>
                          <a:gd name="connsiteY4" fmla="*/ 532715 h 712382"/>
                          <a:gd name="connsiteX5" fmla="*/ 627134 w 809880"/>
                          <a:gd name="connsiteY5" fmla="*/ 551765 h 712382"/>
                          <a:gd name="connsiteX6" fmla="*/ 624201 w 809880"/>
                          <a:gd name="connsiteY6" fmla="*/ 627622 h 712382"/>
                          <a:gd name="connsiteX7" fmla="*/ 592006 w 809880"/>
                          <a:gd name="connsiteY7" fmla="*/ 701574 h 712382"/>
                          <a:gd name="connsiteX8" fmla="*/ 538514 w 809880"/>
                          <a:gd name="connsiteY8" fmla="*/ 710375 h 712382"/>
                          <a:gd name="connsiteX9" fmla="*/ 537980 w 809880"/>
                          <a:gd name="connsiteY9" fmla="*/ 710223 h 712382"/>
                          <a:gd name="connsiteX10" fmla="*/ 495042 w 809880"/>
                          <a:gd name="connsiteY10" fmla="*/ 690221 h 712382"/>
                          <a:gd name="connsiteX11" fmla="*/ 430005 w 809880"/>
                          <a:gd name="connsiteY11" fmla="*/ 624155 h 712382"/>
                          <a:gd name="connsiteX12" fmla="*/ 416708 w 809880"/>
                          <a:gd name="connsiteY12" fmla="*/ 609220 h 712382"/>
                          <a:gd name="connsiteX13" fmla="*/ 412746 w 809880"/>
                          <a:gd name="connsiteY13" fmla="*/ 604953 h 712382"/>
                          <a:gd name="connsiteX14" fmla="*/ 301684 w 809880"/>
                          <a:gd name="connsiteY14" fmla="*/ 538735 h 712382"/>
                          <a:gd name="connsiteX15" fmla="*/ 273833 w 809880"/>
                          <a:gd name="connsiteY15" fmla="*/ 532944 h 712382"/>
                          <a:gd name="connsiteX16" fmla="*/ 253259 w 809880"/>
                          <a:gd name="connsiteY16" fmla="*/ 527076 h 712382"/>
                          <a:gd name="connsiteX17" fmla="*/ 189594 w 809880"/>
                          <a:gd name="connsiteY17" fmla="*/ 512865 h 712382"/>
                          <a:gd name="connsiteX18" fmla="*/ 135644 w 809880"/>
                          <a:gd name="connsiteY18" fmla="*/ 498768 h 712382"/>
                          <a:gd name="connsiteX19" fmla="*/ 99449 w 809880"/>
                          <a:gd name="connsiteY19" fmla="*/ 484404 h 712382"/>
                          <a:gd name="connsiteX20" fmla="*/ 8276 w 809880"/>
                          <a:gd name="connsiteY20" fmla="*/ 425387 h 712382"/>
                          <a:gd name="connsiteX21" fmla="*/ 21878 w 809880"/>
                          <a:gd name="connsiteY21" fmla="*/ 351816 h 712382"/>
                          <a:gd name="connsiteX22" fmla="*/ 26069 w 809880"/>
                          <a:gd name="connsiteY22" fmla="*/ 349645 h 712382"/>
                          <a:gd name="connsiteX23" fmla="*/ 26107 w 809880"/>
                          <a:gd name="connsiteY23" fmla="*/ 349645 h 712382"/>
                          <a:gd name="connsiteX24" fmla="*/ 100249 w 809880"/>
                          <a:gd name="connsiteY24" fmla="*/ 326327 h 712382"/>
                          <a:gd name="connsiteX25" fmla="*/ 110308 w 809880"/>
                          <a:gd name="connsiteY25" fmla="*/ 273940 h 712382"/>
                          <a:gd name="connsiteX26" fmla="*/ 106993 w 809880"/>
                          <a:gd name="connsiteY26" fmla="*/ 249289 h 712382"/>
                          <a:gd name="connsiteX27" fmla="*/ 106993 w 809880"/>
                          <a:gd name="connsiteY27" fmla="*/ 249251 h 712382"/>
                          <a:gd name="connsiteX28" fmla="*/ 105012 w 809880"/>
                          <a:gd name="connsiteY28" fmla="*/ 227267 h 712382"/>
                          <a:gd name="connsiteX29" fmla="*/ 122195 w 809880"/>
                          <a:gd name="connsiteY29" fmla="*/ 185319 h 712382"/>
                          <a:gd name="connsiteX30" fmla="*/ 136330 w 809880"/>
                          <a:gd name="connsiteY30" fmla="*/ 178537 h 712382"/>
                          <a:gd name="connsiteX31" fmla="*/ 201748 w 809880"/>
                          <a:gd name="connsiteY31" fmla="*/ 169660 h 712382"/>
                          <a:gd name="connsiteX32" fmla="*/ 238057 w 809880"/>
                          <a:gd name="connsiteY32" fmla="*/ 105728 h 712382"/>
                          <a:gd name="connsiteX33" fmla="*/ 241448 w 809880"/>
                          <a:gd name="connsiteY33" fmla="*/ 94641 h 712382"/>
                          <a:gd name="connsiteX34" fmla="*/ 282481 w 809880"/>
                          <a:gd name="connsiteY34" fmla="*/ 49531 h 712382"/>
                          <a:gd name="connsiteX35" fmla="*/ 313381 w 809880"/>
                          <a:gd name="connsiteY35" fmla="*/ 55893 h 712382"/>
                          <a:gd name="connsiteX36" fmla="*/ 313419 w 809880"/>
                          <a:gd name="connsiteY36" fmla="*/ 55893 h 712382"/>
                          <a:gd name="connsiteX37" fmla="*/ 370645 w 809880"/>
                          <a:gd name="connsiteY37" fmla="*/ 77687 h 712382"/>
                          <a:gd name="connsiteX38" fmla="*/ 425014 w 809880"/>
                          <a:gd name="connsiteY38" fmla="*/ 31738 h 712382"/>
                          <a:gd name="connsiteX39" fmla="*/ 438997 w 809880"/>
                          <a:gd name="connsiteY39" fmla="*/ 17032 h 712382"/>
                          <a:gd name="connsiteX40" fmla="*/ 487041 w 809880"/>
                          <a:gd name="connsiteY40" fmla="*/ 7125 h 712382"/>
                          <a:gd name="connsiteX41" fmla="*/ 487193 w 809880"/>
                          <a:gd name="connsiteY41" fmla="*/ 7202 h 712382"/>
                          <a:gd name="connsiteX42" fmla="*/ 522550 w 809880"/>
                          <a:gd name="connsiteY42" fmla="*/ 52884 h 712382"/>
                          <a:gd name="connsiteX43" fmla="*/ 586482 w 809880"/>
                          <a:gd name="connsiteY43" fmla="*/ 29605 h 712382"/>
                          <a:gd name="connsiteX44" fmla="*/ 618562 w 809880"/>
                          <a:gd name="connsiteY44" fmla="*/ 4535 h 712382"/>
                          <a:gd name="connsiteX45" fmla="*/ 649918 w 809880"/>
                          <a:gd name="connsiteY45" fmla="*/ 3163 h 712382"/>
                          <a:gd name="connsiteX46" fmla="*/ 670873 w 809880"/>
                          <a:gd name="connsiteY46" fmla="*/ 28728 h 712382"/>
                          <a:gd name="connsiteX47" fmla="*/ 704934 w 809880"/>
                          <a:gd name="connsiteY47" fmla="*/ 72391 h 712382"/>
                          <a:gd name="connsiteX48" fmla="*/ 759456 w 809880"/>
                          <a:gd name="connsiteY48" fmla="*/ 51207 h 712382"/>
                          <a:gd name="connsiteX49" fmla="*/ 776410 w 809880"/>
                          <a:gd name="connsiteY49" fmla="*/ 52274 h 712382"/>
                          <a:gd name="connsiteX50" fmla="*/ 801251 w 809880"/>
                          <a:gd name="connsiteY50" fmla="*/ 71857 h 712382"/>
                          <a:gd name="connsiteX51" fmla="*/ 808986 w 809880"/>
                          <a:gd name="connsiteY51" fmla="*/ 120092 h 71238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  <a:cxn ang="0">
                            <a:pos x="connsiteX34" y="connsiteY34"/>
                          </a:cxn>
                          <a:cxn ang="0">
                            <a:pos x="connsiteX35" y="connsiteY35"/>
                          </a:cxn>
                          <a:cxn ang="0">
                            <a:pos x="connsiteX36" y="connsiteY36"/>
                          </a:cxn>
                          <a:cxn ang="0">
                            <a:pos x="connsiteX37" y="connsiteY37"/>
                          </a:cxn>
                          <a:cxn ang="0">
                            <a:pos x="connsiteX38" y="connsiteY38"/>
                          </a:cxn>
                          <a:cxn ang="0">
                            <a:pos x="connsiteX39" y="connsiteY39"/>
                          </a:cxn>
                          <a:cxn ang="0">
                            <a:pos x="connsiteX40" y="connsiteY40"/>
                          </a:cxn>
                          <a:cxn ang="0">
                            <a:pos x="connsiteX41" y="connsiteY41"/>
                          </a:cxn>
                          <a:cxn ang="0">
                            <a:pos x="connsiteX42" y="connsiteY42"/>
                          </a:cxn>
                          <a:cxn ang="0">
                            <a:pos x="connsiteX43" y="connsiteY43"/>
                          </a:cxn>
                          <a:cxn ang="0">
                            <a:pos x="connsiteX44" y="connsiteY44"/>
                          </a:cxn>
                          <a:cxn ang="0">
                            <a:pos x="connsiteX45" y="connsiteY45"/>
                          </a:cxn>
                          <a:cxn ang="0">
                            <a:pos x="connsiteX46" y="connsiteY46"/>
                          </a:cxn>
                          <a:cxn ang="0">
                            <a:pos x="connsiteX47" y="connsiteY47"/>
                          </a:cxn>
                          <a:cxn ang="0">
                            <a:pos x="connsiteX48" y="connsiteY48"/>
                          </a:cxn>
                          <a:cxn ang="0">
                            <a:pos x="connsiteX49" y="connsiteY49"/>
                          </a:cxn>
                          <a:cxn ang="0">
                            <a:pos x="connsiteX50" y="connsiteY50"/>
                          </a:cxn>
                          <a:cxn ang="0">
                            <a:pos x="connsiteX51" y="connsiteY51"/>
                          </a:cxn>
                        </a:cxnLst>
                        <a:rect l="l" t="t" r="r" b="b"/>
                        <a:pathLst>
                          <a:path w="809880" h="712382">
                            <a:moveTo>
                              <a:pt x="808986" y="120092"/>
                            </a:moveTo>
                            <a:cubicBezTo>
                              <a:pt x="804223" y="156097"/>
                              <a:pt x="783535" y="187681"/>
                              <a:pt x="763380" y="217895"/>
                            </a:cubicBezTo>
                            <a:cubicBezTo>
                              <a:pt x="742082" y="249823"/>
                              <a:pt x="720785" y="281674"/>
                              <a:pt x="699524" y="313640"/>
                            </a:cubicBezTo>
                            <a:cubicBezTo>
                              <a:pt x="665653" y="364351"/>
                              <a:pt x="637002" y="402756"/>
                              <a:pt x="630487" y="464935"/>
                            </a:cubicBezTo>
                            <a:cubicBezTo>
                              <a:pt x="628125" y="487490"/>
                              <a:pt x="627553" y="510084"/>
                              <a:pt x="627286" y="532715"/>
                            </a:cubicBezTo>
                            <a:cubicBezTo>
                              <a:pt x="627211" y="539040"/>
                              <a:pt x="627173" y="545402"/>
                              <a:pt x="627134" y="551765"/>
                            </a:cubicBezTo>
                            <a:cubicBezTo>
                              <a:pt x="626982" y="577101"/>
                              <a:pt x="626639" y="602400"/>
                              <a:pt x="624201" y="627622"/>
                            </a:cubicBezTo>
                            <a:cubicBezTo>
                              <a:pt x="621533" y="655245"/>
                              <a:pt x="614523" y="685420"/>
                              <a:pt x="592006" y="701574"/>
                            </a:cubicBezTo>
                            <a:cubicBezTo>
                              <a:pt x="576537" y="712700"/>
                              <a:pt x="557335" y="714452"/>
                              <a:pt x="538514" y="710375"/>
                            </a:cubicBezTo>
                            <a:cubicBezTo>
                              <a:pt x="538323" y="710337"/>
                              <a:pt x="538171" y="710299"/>
                              <a:pt x="537980" y="710223"/>
                            </a:cubicBezTo>
                            <a:cubicBezTo>
                              <a:pt x="522626" y="706794"/>
                              <a:pt x="507577" y="699517"/>
                              <a:pt x="495042" y="690221"/>
                            </a:cubicBezTo>
                            <a:cubicBezTo>
                              <a:pt x="469477" y="671285"/>
                              <a:pt x="450274" y="647434"/>
                              <a:pt x="430005" y="624155"/>
                            </a:cubicBezTo>
                            <a:cubicBezTo>
                              <a:pt x="425662" y="619126"/>
                              <a:pt x="421204" y="614135"/>
                              <a:pt x="416708" y="609220"/>
                            </a:cubicBezTo>
                            <a:cubicBezTo>
                              <a:pt x="415412" y="607810"/>
                              <a:pt x="414079" y="606401"/>
                              <a:pt x="412746" y="604953"/>
                            </a:cubicBezTo>
                            <a:cubicBezTo>
                              <a:pt x="384552" y="575235"/>
                              <a:pt x="338793" y="554508"/>
                              <a:pt x="301684" y="538735"/>
                            </a:cubicBezTo>
                            <a:cubicBezTo>
                              <a:pt x="299284" y="539840"/>
                              <a:pt x="285987" y="536411"/>
                              <a:pt x="273833" y="532944"/>
                            </a:cubicBezTo>
                            <a:cubicBezTo>
                              <a:pt x="264384" y="530277"/>
                              <a:pt x="255621" y="527610"/>
                              <a:pt x="253259" y="527076"/>
                            </a:cubicBezTo>
                            <a:cubicBezTo>
                              <a:pt x="232037" y="522466"/>
                              <a:pt x="210816" y="517589"/>
                              <a:pt x="189594" y="512865"/>
                            </a:cubicBezTo>
                            <a:cubicBezTo>
                              <a:pt x="171420" y="508826"/>
                              <a:pt x="153247" y="504750"/>
                              <a:pt x="135644" y="498768"/>
                            </a:cubicBezTo>
                            <a:cubicBezTo>
                              <a:pt x="123338" y="494577"/>
                              <a:pt x="111413" y="489510"/>
                              <a:pt x="99449" y="484404"/>
                            </a:cubicBezTo>
                            <a:cubicBezTo>
                              <a:pt x="64245" y="469393"/>
                              <a:pt x="28583" y="460249"/>
                              <a:pt x="8276" y="425387"/>
                            </a:cubicBezTo>
                            <a:cubicBezTo>
                              <a:pt x="-5249" y="402146"/>
                              <a:pt x="-3192" y="366409"/>
                              <a:pt x="21878" y="351816"/>
                            </a:cubicBezTo>
                            <a:cubicBezTo>
                              <a:pt x="23288" y="350978"/>
                              <a:pt x="24659" y="350292"/>
                              <a:pt x="26069" y="349645"/>
                            </a:cubicBezTo>
                            <a:lnTo>
                              <a:pt x="26107" y="349645"/>
                            </a:lnTo>
                            <a:cubicBezTo>
                              <a:pt x="53653" y="337491"/>
                              <a:pt x="78189" y="362637"/>
                              <a:pt x="100249" y="326327"/>
                            </a:cubicBezTo>
                            <a:cubicBezTo>
                              <a:pt x="109660" y="310859"/>
                              <a:pt x="111870" y="291923"/>
                              <a:pt x="110308" y="273940"/>
                            </a:cubicBezTo>
                            <a:cubicBezTo>
                              <a:pt x="109584" y="265672"/>
                              <a:pt x="108174" y="257519"/>
                              <a:pt x="106993" y="249289"/>
                            </a:cubicBezTo>
                            <a:cubicBezTo>
                              <a:pt x="106993" y="249251"/>
                              <a:pt x="106993" y="249251"/>
                              <a:pt x="106993" y="249251"/>
                            </a:cubicBezTo>
                            <a:cubicBezTo>
                              <a:pt x="105888" y="241974"/>
                              <a:pt x="105012" y="234659"/>
                              <a:pt x="105012" y="227267"/>
                            </a:cubicBezTo>
                            <a:cubicBezTo>
                              <a:pt x="104974" y="211608"/>
                              <a:pt x="109698" y="194806"/>
                              <a:pt x="122195" y="185319"/>
                            </a:cubicBezTo>
                            <a:cubicBezTo>
                              <a:pt x="126500" y="182043"/>
                              <a:pt x="131301" y="179947"/>
                              <a:pt x="136330" y="178537"/>
                            </a:cubicBezTo>
                            <a:cubicBezTo>
                              <a:pt x="156828" y="172975"/>
                              <a:pt x="182088" y="179528"/>
                              <a:pt x="201748" y="169660"/>
                            </a:cubicBezTo>
                            <a:cubicBezTo>
                              <a:pt x="224341" y="158306"/>
                              <a:pt x="231466" y="130151"/>
                              <a:pt x="238057" y="105728"/>
                            </a:cubicBezTo>
                            <a:cubicBezTo>
                              <a:pt x="239048" y="102071"/>
                              <a:pt x="240152" y="98337"/>
                              <a:pt x="241448" y="94641"/>
                            </a:cubicBezTo>
                            <a:cubicBezTo>
                              <a:pt x="248763" y="73534"/>
                              <a:pt x="261222" y="52922"/>
                              <a:pt x="282481" y="49531"/>
                            </a:cubicBezTo>
                            <a:cubicBezTo>
                              <a:pt x="293264" y="47854"/>
                              <a:pt x="303398" y="51055"/>
                              <a:pt x="313381" y="55893"/>
                            </a:cubicBezTo>
                            <a:lnTo>
                              <a:pt x="313419" y="55893"/>
                            </a:lnTo>
                            <a:cubicBezTo>
                              <a:pt x="332126" y="64961"/>
                              <a:pt x="350185" y="79592"/>
                              <a:pt x="370645" y="77687"/>
                            </a:cubicBezTo>
                            <a:cubicBezTo>
                              <a:pt x="395029" y="75363"/>
                              <a:pt x="410155" y="51245"/>
                              <a:pt x="425014" y="31738"/>
                            </a:cubicBezTo>
                            <a:cubicBezTo>
                              <a:pt x="428938" y="26557"/>
                              <a:pt x="433701" y="21451"/>
                              <a:pt x="438997" y="17032"/>
                            </a:cubicBezTo>
                            <a:cubicBezTo>
                              <a:pt x="453512" y="4763"/>
                              <a:pt x="471801" y="-2514"/>
                              <a:pt x="487041" y="7125"/>
                            </a:cubicBezTo>
                            <a:cubicBezTo>
                              <a:pt x="487079" y="7164"/>
                              <a:pt x="487117" y="7164"/>
                              <a:pt x="487193" y="7202"/>
                            </a:cubicBezTo>
                            <a:cubicBezTo>
                              <a:pt x="503614" y="17679"/>
                              <a:pt x="506014" y="42635"/>
                              <a:pt x="522550" y="52884"/>
                            </a:cubicBezTo>
                            <a:cubicBezTo>
                              <a:pt x="543505" y="65876"/>
                              <a:pt x="569337" y="47321"/>
                              <a:pt x="586482" y="29605"/>
                            </a:cubicBezTo>
                            <a:cubicBezTo>
                              <a:pt x="595587" y="20156"/>
                              <a:pt x="606789" y="10136"/>
                              <a:pt x="618562" y="4535"/>
                            </a:cubicBezTo>
                            <a:cubicBezTo>
                              <a:pt x="628849" y="-418"/>
                              <a:pt x="639669" y="-1942"/>
                              <a:pt x="649918" y="3163"/>
                            </a:cubicBezTo>
                            <a:cubicBezTo>
                              <a:pt x="659862" y="8116"/>
                              <a:pt x="665844" y="17946"/>
                              <a:pt x="670873" y="28728"/>
                            </a:cubicBezTo>
                            <a:cubicBezTo>
                              <a:pt x="679751" y="47626"/>
                              <a:pt x="685655" y="69343"/>
                              <a:pt x="704934" y="72391"/>
                            </a:cubicBezTo>
                            <a:cubicBezTo>
                              <a:pt x="724518" y="75553"/>
                              <a:pt x="739948" y="54979"/>
                              <a:pt x="759456" y="51207"/>
                            </a:cubicBezTo>
                            <a:cubicBezTo>
                              <a:pt x="765171" y="50102"/>
                              <a:pt x="770924" y="50598"/>
                              <a:pt x="776410" y="52274"/>
                            </a:cubicBezTo>
                            <a:cubicBezTo>
                              <a:pt x="786544" y="55398"/>
                              <a:pt x="795651" y="62713"/>
                              <a:pt x="801251" y="71857"/>
                            </a:cubicBezTo>
                            <a:cubicBezTo>
                              <a:pt x="809671" y="86183"/>
                              <a:pt x="811158" y="103709"/>
                              <a:pt x="808986" y="120092"/>
                            </a:cubicBezTo>
                            <a:close/>
                          </a:path>
                        </a:pathLst>
                      </a:custGeom>
                      <a:solidFill>
                        <a:srgbClr val="F89C5A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grpSp>
                    <p:nvGrpSpPr>
                      <p:cNvPr id="85" name="图形 2">
                        <a:extLst>
                          <a:ext uri="{FF2B5EF4-FFF2-40B4-BE49-F238E27FC236}">
                            <a16:creationId xmlns:a16="http://schemas.microsoft.com/office/drawing/2014/main" id="{7FE2E57E-97DA-3AF4-5C49-22F10FE2DC3A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832913" y="3745382"/>
                        <a:ext cx="533209" cy="530885"/>
                        <a:chOff x="8832913" y="3745382"/>
                        <a:chExt cx="533209" cy="530885"/>
                      </a:xfrm>
                      <a:solidFill>
                        <a:srgbClr val="F15E21"/>
                      </a:solidFill>
                    </p:grpSpPr>
                    <p:sp>
                      <p:nvSpPr>
                        <p:cNvPr id="86" name="任意多边形: 形状 85">
                          <a:extLst>
                            <a:ext uri="{FF2B5EF4-FFF2-40B4-BE49-F238E27FC236}">
                              <a16:creationId xmlns:a16="http://schemas.microsoft.com/office/drawing/2014/main" id="{8BC68CE2-6601-0F96-2798-75E314123AC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832913" y="3959123"/>
                          <a:ext cx="398945" cy="317144"/>
                        </a:xfrm>
                        <a:custGeom>
                          <a:avLst/>
                          <a:gdLst>
                            <a:gd name="connsiteX0" fmla="*/ 0 w 398945"/>
                            <a:gd name="connsiteY0" fmla="*/ 0 h 317144"/>
                            <a:gd name="connsiteX1" fmla="*/ 326746 w 398945"/>
                            <a:gd name="connsiteY1" fmla="*/ 208369 h 317144"/>
                            <a:gd name="connsiteX2" fmla="*/ 398945 w 398945"/>
                            <a:gd name="connsiteY2" fmla="*/ 317144 h 317144"/>
                            <a:gd name="connsiteX3" fmla="*/ 221552 w 398945"/>
                            <a:gd name="connsiteY3" fmla="*/ 131064 h 317144"/>
                            <a:gd name="connsiteX4" fmla="*/ 0 w 398945"/>
                            <a:gd name="connsiteY4" fmla="*/ 0 h 317144"/>
                            <a:gd name="connsiteX5" fmla="*/ 0 w 398945"/>
                            <a:gd name="connsiteY5" fmla="*/ 0 h 31714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398945" h="317144">
                              <a:moveTo>
                                <a:pt x="0" y="0"/>
                              </a:moveTo>
                              <a:cubicBezTo>
                                <a:pt x="124587" y="31699"/>
                                <a:pt x="243764" y="110718"/>
                                <a:pt x="326746" y="208369"/>
                              </a:cubicBezTo>
                              <a:cubicBezTo>
                                <a:pt x="354978" y="241782"/>
                                <a:pt x="379514" y="278283"/>
                                <a:pt x="398945" y="317144"/>
                              </a:cubicBezTo>
                              <a:cubicBezTo>
                                <a:pt x="348463" y="246964"/>
                                <a:pt x="289522" y="184137"/>
                                <a:pt x="221552" y="131064"/>
                              </a:cubicBezTo>
                              <a:cubicBezTo>
                                <a:pt x="153695" y="78181"/>
                                <a:pt x="79210" y="33680"/>
                                <a:pt x="0" y="0"/>
                              </a:cubicBez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E21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7" name="任意多边形: 形状 86">
                          <a:extLst>
                            <a:ext uri="{FF2B5EF4-FFF2-40B4-BE49-F238E27FC236}">
                              <a16:creationId xmlns:a16="http://schemas.microsoft.com/office/drawing/2014/main" id="{690BCB58-9CA2-AC52-46E9-AF3DEADC00F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943365" y="3846499"/>
                          <a:ext cx="279044" cy="411022"/>
                        </a:xfrm>
                        <a:custGeom>
                          <a:avLst/>
                          <a:gdLst>
                            <a:gd name="connsiteX0" fmla="*/ 0 w 279044"/>
                            <a:gd name="connsiteY0" fmla="*/ 0 h 411022"/>
                            <a:gd name="connsiteX1" fmla="*/ 195682 w 279044"/>
                            <a:gd name="connsiteY1" fmla="*/ 243040 h 411022"/>
                            <a:gd name="connsiteX2" fmla="*/ 241935 w 279044"/>
                            <a:gd name="connsiteY2" fmla="*/ 324802 h 411022"/>
                            <a:gd name="connsiteX3" fmla="*/ 255461 w 279044"/>
                            <a:gd name="connsiteY3" fmla="*/ 353073 h 411022"/>
                            <a:gd name="connsiteX4" fmla="*/ 279044 w 279044"/>
                            <a:gd name="connsiteY4" fmla="*/ 411023 h 411022"/>
                            <a:gd name="connsiteX5" fmla="*/ 0 w 279044"/>
                            <a:gd name="connsiteY5" fmla="*/ 0 h 411022"/>
                            <a:gd name="connsiteX6" fmla="*/ 0 w 279044"/>
                            <a:gd name="connsiteY6" fmla="*/ 0 h 41102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279044" h="411022">
                              <a:moveTo>
                                <a:pt x="0" y="0"/>
                              </a:moveTo>
                              <a:cubicBezTo>
                                <a:pt x="75134" y="71971"/>
                                <a:pt x="140132" y="155181"/>
                                <a:pt x="195682" y="243040"/>
                              </a:cubicBezTo>
                              <a:cubicBezTo>
                                <a:pt x="212294" y="269329"/>
                                <a:pt x="227800" y="297180"/>
                                <a:pt x="241935" y="324802"/>
                              </a:cubicBezTo>
                              <a:cubicBezTo>
                                <a:pt x="246126" y="332689"/>
                                <a:pt x="251613" y="344919"/>
                                <a:pt x="255461" y="353073"/>
                              </a:cubicBezTo>
                              <a:cubicBezTo>
                                <a:pt x="264452" y="371894"/>
                                <a:pt x="271806" y="391515"/>
                                <a:pt x="279044" y="411023"/>
                              </a:cubicBezTo>
                              <a:cubicBezTo>
                                <a:pt x="198692" y="265443"/>
                                <a:pt x="100013" y="132359"/>
                                <a:pt x="0" y="0"/>
                              </a:cubicBez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E21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8" name="任意多边形: 形状 87">
                          <a:extLst>
                            <a:ext uri="{FF2B5EF4-FFF2-40B4-BE49-F238E27FC236}">
                              <a16:creationId xmlns:a16="http://schemas.microsoft.com/office/drawing/2014/main" id="{244FF6A7-B86E-7F31-F544-ABFE195250C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062199" y="3745382"/>
                          <a:ext cx="169049" cy="521741"/>
                        </a:xfrm>
                        <a:custGeom>
                          <a:avLst/>
                          <a:gdLst>
                            <a:gd name="connsiteX0" fmla="*/ 0 w 169049"/>
                            <a:gd name="connsiteY0" fmla="*/ 0 h 521741"/>
                            <a:gd name="connsiteX1" fmla="*/ 120205 w 169049"/>
                            <a:gd name="connsiteY1" fmla="*/ 285598 h 521741"/>
                            <a:gd name="connsiteX2" fmla="*/ 157696 w 169049"/>
                            <a:gd name="connsiteY2" fmla="*/ 436283 h 521741"/>
                            <a:gd name="connsiteX3" fmla="*/ 165506 w 169049"/>
                            <a:gd name="connsiteY3" fmla="*/ 487451 h 521741"/>
                            <a:gd name="connsiteX4" fmla="*/ 169050 w 169049"/>
                            <a:gd name="connsiteY4" fmla="*/ 521741 h 521741"/>
                            <a:gd name="connsiteX5" fmla="*/ 0 w 169049"/>
                            <a:gd name="connsiteY5" fmla="*/ 0 h 521741"/>
                            <a:gd name="connsiteX6" fmla="*/ 0 w 169049"/>
                            <a:gd name="connsiteY6" fmla="*/ 0 h 52174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169049" h="521741">
                              <a:moveTo>
                                <a:pt x="0" y="0"/>
                              </a:moveTo>
                              <a:cubicBezTo>
                                <a:pt x="50216" y="90297"/>
                                <a:pt x="88849" y="187186"/>
                                <a:pt x="120205" y="285598"/>
                              </a:cubicBezTo>
                              <a:cubicBezTo>
                                <a:pt x="135331" y="334937"/>
                                <a:pt x="148590" y="385458"/>
                                <a:pt x="157696" y="436283"/>
                              </a:cubicBezTo>
                              <a:cubicBezTo>
                                <a:pt x="160401" y="452666"/>
                                <a:pt x="163830" y="470954"/>
                                <a:pt x="165506" y="487451"/>
                              </a:cubicBezTo>
                              <a:cubicBezTo>
                                <a:pt x="166802" y="498881"/>
                                <a:pt x="168021" y="510311"/>
                                <a:pt x="169050" y="521741"/>
                              </a:cubicBezTo>
                              <a:cubicBezTo>
                                <a:pt x="127254" y="343205"/>
                                <a:pt x="64579" y="171374"/>
                                <a:pt x="0" y="0"/>
                              </a:cubicBez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E21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9" name="任意多边形: 形状 88">
                          <a:extLst>
                            <a:ext uri="{FF2B5EF4-FFF2-40B4-BE49-F238E27FC236}">
                              <a16:creationId xmlns:a16="http://schemas.microsoft.com/office/drawing/2014/main" id="{338D10E0-591A-6007-E57D-568D1C0C8DB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200218" y="3762298"/>
                          <a:ext cx="66158" cy="495605"/>
                        </a:xfrm>
                        <a:custGeom>
                          <a:avLst/>
                          <a:gdLst>
                            <a:gd name="connsiteX0" fmla="*/ 34231 w 66158"/>
                            <a:gd name="connsiteY0" fmla="*/ 0 h 495605"/>
                            <a:gd name="connsiteX1" fmla="*/ 51452 w 66158"/>
                            <a:gd name="connsiteY1" fmla="*/ 450571 h 495605"/>
                            <a:gd name="connsiteX2" fmla="*/ 58500 w 66158"/>
                            <a:gd name="connsiteY2" fmla="*/ 473126 h 495605"/>
                            <a:gd name="connsiteX3" fmla="*/ 66159 w 66158"/>
                            <a:gd name="connsiteY3" fmla="*/ 495605 h 495605"/>
                            <a:gd name="connsiteX4" fmla="*/ 45127 w 66158"/>
                            <a:gd name="connsiteY4" fmla="*/ 452857 h 495605"/>
                            <a:gd name="connsiteX5" fmla="*/ 34231 w 66158"/>
                            <a:gd name="connsiteY5" fmla="*/ 0 h 495605"/>
                            <a:gd name="connsiteX6" fmla="*/ 34231 w 66158"/>
                            <a:gd name="connsiteY6" fmla="*/ 0 h 49560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66158" h="495605">
                              <a:moveTo>
                                <a:pt x="34231" y="0"/>
                              </a:moveTo>
                              <a:cubicBezTo>
                                <a:pt x="9123" y="149123"/>
                                <a:pt x="8437" y="304724"/>
                                <a:pt x="51452" y="450571"/>
                              </a:cubicBezTo>
                              <a:cubicBezTo>
                                <a:pt x="53776" y="457848"/>
                                <a:pt x="56291" y="465811"/>
                                <a:pt x="58500" y="473126"/>
                              </a:cubicBezTo>
                              <a:cubicBezTo>
                                <a:pt x="61053" y="480289"/>
                                <a:pt x="63796" y="488366"/>
                                <a:pt x="66159" y="495605"/>
                              </a:cubicBezTo>
                              <a:cubicBezTo>
                                <a:pt x="58539" y="481851"/>
                                <a:pt x="51414" y="467297"/>
                                <a:pt x="45127" y="452857"/>
                              </a:cubicBezTo>
                              <a:cubicBezTo>
                                <a:pt x="-12784" y="316383"/>
                                <a:pt x="-13356" y="139713"/>
                                <a:pt x="34231" y="0"/>
                              </a:cubicBezTo>
                              <a:lnTo>
                                <a:pt x="34231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E21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0" name="任意多边形: 形状 89">
                          <a:extLst>
                            <a:ext uri="{FF2B5EF4-FFF2-40B4-BE49-F238E27FC236}">
                              <a16:creationId xmlns:a16="http://schemas.microsoft.com/office/drawing/2014/main" id="{01FB6D25-014E-814A-DD67-750248B39C4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248717" y="3751478"/>
                          <a:ext cx="117406" cy="485394"/>
                        </a:xfrm>
                        <a:custGeom>
                          <a:avLst/>
                          <a:gdLst>
                            <a:gd name="connsiteX0" fmla="*/ 117406 w 117406"/>
                            <a:gd name="connsiteY0" fmla="*/ 0 h 485394"/>
                            <a:gd name="connsiteX1" fmla="*/ 10612 w 117406"/>
                            <a:gd name="connsiteY1" fmla="*/ 438074 h 485394"/>
                            <a:gd name="connsiteX2" fmla="*/ 11221 w 117406"/>
                            <a:gd name="connsiteY2" fmla="*/ 461696 h 485394"/>
                            <a:gd name="connsiteX3" fmla="*/ 12440 w 117406"/>
                            <a:gd name="connsiteY3" fmla="*/ 485394 h 485394"/>
                            <a:gd name="connsiteX4" fmla="*/ 3906 w 117406"/>
                            <a:gd name="connsiteY4" fmla="*/ 438493 h 485394"/>
                            <a:gd name="connsiteX5" fmla="*/ 117406 w 117406"/>
                            <a:gd name="connsiteY5" fmla="*/ 0 h 485394"/>
                            <a:gd name="connsiteX6" fmla="*/ 117406 w 117406"/>
                            <a:gd name="connsiteY6" fmla="*/ 0 h 48539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117406" h="485394">
                              <a:moveTo>
                                <a:pt x="117406" y="0"/>
                              </a:moveTo>
                              <a:cubicBezTo>
                                <a:pt x="52445" y="136550"/>
                                <a:pt x="9164" y="286017"/>
                                <a:pt x="10612" y="438074"/>
                              </a:cubicBezTo>
                              <a:cubicBezTo>
                                <a:pt x="10878" y="445694"/>
                                <a:pt x="11069" y="454038"/>
                                <a:pt x="11221" y="461696"/>
                              </a:cubicBezTo>
                              <a:cubicBezTo>
                                <a:pt x="11717" y="469278"/>
                                <a:pt x="12136" y="477812"/>
                                <a:pt x="12440" y="485394"/>
                              </a:cubicBezTo>
                              <a:cubicBezTo>
                                <a:pt x="8859" y="470078"/>
                                <a:pt x="6002" y="454114"/>
                                <a:pt x="3906" y="438493"/>
                              </a:cubicBezTo>
                              <a:cubicBezTo>
                                <a:pt x="-14458" y="291427"/>
                                <a:pt x="33357" y="121348"/>
                                <a:pt x="117406" y="0"/>
                              </a:cubicBezTo>
                              <a:lnTo>
                                <a:pt x="117406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E21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sp>
                    <p:nvSpPr>
                      <p:cNvPr id="91" name="任意多边形: 形状 90">
                        <a:extLst>
                          <a:ext uri="{FF2B5EF4-FFF2-40B4-BE49-F238E27FC236}">
                            <a16:creationId xmlns:a16="http://schemas.microsoft.com/office/drawing/2014/main" id="{02AAB44D-8C55-ECB9-1BBB-B011EC906B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05799" y="4092867"/>
                        <a:ext cx="230342" cy="200595"/>
                      </a:xfrm>
                      <a:custGeom>
                        <a:avLst/>
                        <a:gdLst>
                          <a:gd name="connsiteX0" fmla="*/ 203021 w 230342"/>
                          <a:gd name="connsiteY0" fmla="*/ 673 h 200595"/>
                          <a:gd name="connsiteX1" fmla="*/ 230338 w 230342"/>
                          <a:gd name="connsiteY1" fmla="*/ 30734 h 200595"/>
                          <a:gd name="connsiteX2" fmla="*/ 227024 w 230342"/>
                          <a:gd name="connsiteY2" fmla="*/ 97104 h 200595"/>
                          <a:gd name="connsiteX3" fmla="*/ 187705 w 230342"/>
                          <a:gd name="connsiteY3" fmla="*/ 187401 h 200595"/>
                          <a:gd name="connsiteX4" fmla="*/ 69404 w 230342"/>
                          <a:gd name="connsiteY4" fmla="*/ 173571 h 200595"/>
                          <a:gd name="connsiteX5" fmla="*/ 7263 w 230342"/>
                          <a:gd name="connsiteY5" fmla="*/ 112878 h 200595"/>
                          <a:gd name="connsiteX6" fmla="*/ 8902 w 230342"/>
                          <a:gd name="connsiteY6" fmla="*/ 72263 h 200595"/>
                          <a:gd name="connsiteX7" fmla="*/ 79806 w 230342"/>
                          <a:gd name="connsiteY7" fmla="*/ 23685 h 200595"/>
                          <a:gd name="connsiteX8" fmla="*/ 203021 w 230342"/>
                          <a:gd name="connsiteY8" fmla="*/ 673 h 20059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230342" h="200595">
                            <a:moveTo>
                              <a:pt x="203021" y="673"/>
                            </a:moveTo>
                            <a:cubicBezTo>
                              <a:pt x="218642" y="1854"/>
                              <a:pt x="230605" y="15075"/>
                              <a:pt x="230338" y="30734"/>
                            </a:cubicBezTo>
                            <a:cubicBezTo>
                              <a:pt x="229996" y="52908"/>
                              <a:pt x="229195" y="75044"/>
                              <a:pt x="227024" y="97104"/>
                            </a:cubicBezTo>
                            <a:cubicBezTo>
                              <a:pt x="223747" y="130823"/>
                              <a:pt x="215213" y="167627"/>
                              <a:pt x="187705" y="187401"/>
                            </a:cubicBezTo>
                            <a:cubicBezTo>
                              <a:pt x="153186" y="212204"/>
                              <a:pt x="103580" y="198869"/>
                              <a:pt x="69404" y="173571"/>
                            </a:cubicBezTo>
                            <a:cubicBezTo>
                              <a:pt x="45478" y="155854"/>
                              <a:pt x="26123" y="134633"/>
                              <a:pt x="7263" y="112878"/>
                            </a:cubicBezTo>
                            <a:cubicBezTo>
                              <a:pt x="-3024" y="101029"/>
                              <a:pt x="-2300" y="83198"/>
                              <a:pt x="8902" y="72263"/>
                            </a:cubicBezTo>
                            <a:cubicBezTo>
                              <a:pt x="28714" y="52908"/>
                              <a:pt x="52564" y="36297"/>
                              <a:pt x="79806" y="23685"/>
                            </a:cubicBezTo>
                            <a:cubicBezTo>
                              <a:pt x="120534" y="4864"/>
                              <a:pt x="163169" y="-2375"/>
                              <a:pt x="203021" y="673"/>
                            </a:cubicBezTo>
                            <a:close/>
                          </a:path>
                        </a:pathLst>
                      </a:custGeom>
                      <a:solidFill>
                        <a:srgbClr val="629F42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92" name="图形 2">
                      <a:extLst>
                        <a:ext uri="{FF2B5EF4-FFF2-40B4-BE49-F238E27FC236}">
                          <a16:creationId xmlns:a16="http://schemas.microsoft.com/office/drawing/2014/main" id="{0B1333D4-3684-A1F9-BB67-76ADF2A9287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718270" y="3568484"/>
                      <a:ext cx="750188" cy="403174"/>
                      <a:chOff x="8718270" y="3568484"/>
                      <a:chExt cx="750188" cy="403174"/>
                    </a:xfrm>
                    <a:solidFill>
                      <a:srgbClr val="F9A05F"/>
                    </a:solidFill>
                  </p:grpSpPr>
                  <p:sp>
                    <p:nvSpPr>
                      <p:cNvPr id="93" name="任意多边形: 形状 92">
                        <a:extLst>
                          <a:ext uri="{FF2B5EF4-FFF2-40B4-BE49-F238E27FC236}">
                            <a16:creationId xmlns:a16="http://schemas.microsoft.com/office/drawing/2014/main" id="{0F994127-AF22-7417-94C6-5E9D53004C7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005544" y="3580980"/>
                        <a:ext cx="144741" cy="242315"/>
                      </a:xfrm>
                      <a:custGeom>
                        <a:avLst/>
                        <a:gdLst>
                          <a:gd name="connsiteX0" fmla="*/ 125539 w 144741"/>
                          <a:gd name="connsiteY0" fmla="*/ 0 h 242315"/>
                          <a:gd name="connsiteX1" fmla="*/ 144742 w 144741"/>
                          <a:gd name="connsiteY1" fmla="*/ 242316 h 242315"/>
                          <a:gd name="connsiteX2" fmla="*/ 0 w 144741"/>
                          <a:gd name="connsiteY2" fmla="*/ 38862 h 242315"/>
                          <a:gd name="connsiteX3" fmla="*/ 57226 w 144741"/>
                          <a:gd name="connsiteY3" fmla="*/ 60655 h 242315"/>
                          <a:gd name="connsiteX4" fmla="*/ 111595 w 144741"/>
                          <a:gd name="connsiteY4" fmla="*/ 14707 h 242315"/>
                          <a:gd name="connsiteX5" fmla="*/ 125539 w 144741"/>
                          <a:gd name="connsiteY5" fmla="*/ 0 h 24231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44741" h="242315">
                            <a:moveTo>
                              <a:pt x="125539" y="0"/>
                            </a:moveTo>
                            <a:cubicBezTo>
                              <a:pt x="123558" y="55969"/>
                              <a:pt x="124358" y="151066"/>
                              <a:pt x="144742" y="242316"/>
                            </a:cubicBezTo>
                            <a:cubicBezTo>
                              <a:pt x="144742" y="242316"/>
                              <a:pt x="62903" y="102908"/>
                              <a:pt x="0" y="38862"/>
                            </a:cubicBezTo>
                            <a:cubicBezTo>
                              <a:pt x="18707" y="47930"/>
                              <a:pt x="36767" y="62560"/>
                              <a:pt x="57226" y="60655"/>
                            </a:cubicBezTo>
                            <a:cubicBezTo>
                              <a:pt x="81610" y="58331"/>
                              <a:pt x="96736" y="34214"/>
                              <a:pt x="111595" y="14707"/>
                            </a:cubicBezTo>
                            <a:cubicBezTo>
                              <a:pt x="115519" y="9525"/>
                              <a:pt x="120281" y="4419"/>
                              <a:pt x="125539" y="0"/>
                            </a:cubicBezTo>
                            <a:close/>
                          </a:path>
                        </a:pathLst>
                      </a:custGeom>
                      <a:solidFill>
                        <a:srgbClr val="F9A05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94" name="任意多边形: 形状 93">
                        <a:extLst>
                          <a:ext uri="{FF2B5EF4-FFF2-40B4-BE49-F238E27FC236}">
                            <a16:creationId xmlns:a16="http://schemas.microsoft.com/office/drawing/2014/main" id="{F4E3132D-643A-1E73-D0C5-A11889CEAE8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79242" y="3568484"/>
                        <a:ext cx="131368" cy="238734"/>
                      </a:xfrm>
                      <a:custGeom>
                        <a:avLst/>
                        <a:gdLst>
                          <a:gd name="connsiteX0" fmla="*/ 75248 w 131368"/>
                          <a:gd name="connsiteY0" fmla="*/ 238735 h 238734"/>
                          <a:gd name="connsiteX1" fmla="*/ 0 w 131368"/>
                          <a:gd name="connsiteY1" fmla="*/ 2667 h 238734"/>
                          <a:gd name="connsiteX2" fmla="*/ 35357 w 131368"/>
                          <a:gd name="connsiteY2" fmla="*/ 48349 h 238734"/>
                          <a:gd name="connsiteX3" fmla="*/ 99289 w 131368"/>
                          <a:gd name="connsiteY3" fmla="*/ 25070 h 238734"/>
                          <a:gd name="connsiteX4" fmla="*/ 131369 w 131368"/>
                          <a:gd name="connsiteY4" fmla="*/ 0 h 238734"/>
                          <a:gd name="connsiteX5" fmla="*/ 75248 w 131368"/>
                          <a:gd name="connsiteY5" fmla="*/ 238735 h 23873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31368" h="238734">
                            <a:moveTo>
                              <a:pt x="75248" y="238735"/>
                            </a:moveTo>
                            <a:cubicBezTo>
                              <a:pt x="74295" y="234620"/>
                              <a:pt x="39624" y="82258"/>
                              <a:pt x="0" y="2667"/>
                            </a:cubicBezTo>
                            <a:cubicBezTo>
                              <a:pt x="16421" y="13145"/>
                              <a:pt x="18821" y="38100"/>
                              <a:pt x="35357" y="48349"/>
                            </a:cubicBezTo>
                            <a:cubicBezTo>
                              <a:pt x="56312" y="61341"/>
                              <a:pt x="82144" y="42786"/>
                              <a:pt x="99289" y="25070"/>
                            </a:cubicBezTo>
                            <a:cubicBezTo>
                              <a:pt x="108394" y="15621"/>
                              <a:pt x="119596" y="5601"/>
                              <a:pt x="131369" y="0"/>
                            </a:cubicBezTo>
                            <a:cubicBezTo>
                              <a:pt x="112471" y="52388"/>
                              <a:pt x="83706" y="144399"/>
                              <a:pt x="75248" y="238735"/>
                            </a:cubicBezTo>
                            <a:close/>
                          </a:path>
                        </a:pathLst>
                      </a:custGeom>
                      <a:solidFill>
                        <a:srgbClr val="F9A05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95" name="任意多边形: 形状 94">
                        <a:extLst>
                          <a:ext uri="{FF2B5EF4-FFF2-40B4-BE49-F238E27FC236}">
                            <a16:creationId xmlns:a16="http://schemas.microsoft.com/office/drawing/2014/main" id="{73300CDB-62C5-1655-674D-654E439E767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354807" y="3592715"/>
                        <a:ext cx="113651" cy="155905"/>
                      </a:xfrm>
                      <a:custGeom>
                        <a:avLst/>
                        <a:gdLst>
                          <a:gd name="connsiteX0" fmla="*/ 113652 w 113651"/>
                          <a:gd name="connsiteY0" fmla="*/ 23546 h 155905"/>
                          <a:gd name="connsiteX1" fmla="*/ 15544 w 113651"/>
                          <a:gd name="connsiteY1" fmla="*/ 128550 h 155905"/>
                          <a:gd name="connsiteX2" fmla="*/ 0 w 113651"/>
                          <a:gd name="connsiteY2" fmla="*/ 155905 h 155905"/>
                          <a:gd name="connsiteX3" fmla="*/ 3162 w 113651"/>
                          <a:gd name="connsiteY3" fmla="*/ 110604 h 155905"/>
                          <a:gd name="connsiteX4" fmla="*/ 4267 w 113651"/>
                          <a:gd name="connsiteY4" fmla="*/ 57188 h 155905"/>
                          <a:gd name="connsiteX5" fmla="*/ 8153 w 113651"/>
                          <a:gd name="connsiteY5" fmla="*/ 0 h 155905"/>
                          <a:gd name="connsiteX6" fmla="*/ 42214 w 113651"/>
                          <a:gd name="connsiteY6" fmla="*/ 43663 h 155905"/>
                          <a:gd name="connsiteX7" fmla="*/ 96735 w 113651"/>
                          <a:gd name="connsiteY7" fmla="*/ 22479 h 155905"/>
                          <a:gd name="connsiteX8" fmla="*/ 113652 w 113651"/>
                          <a:gd name="connsiteY8" fmla="*/ 23546 h 1559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113651" h="155905">
                            <a:moveTo>
                              <a:pt x="113652" y="23546"/>
                            </a:moveTo>
                            <a:cubicBezTo>
                              <a:pt x="81801" y="59055"/>
                              <a:pt x="43586" y="90145"/>
                              <a:pt x="15544" y="128550"/>
                            </a:cubicBezTo>
                            <a:cubicBezTo>
                              <a:pt x="9334" y="137046"/>
                              <a:pt x="3238" y="145885"/>
                              <a:pt x="0" y="155905"/>
                            </a:cubicBezTo>
                            <a:cubicBezTo>
                              <a:pt x="1067" y="140818"/>
                              <a:pt x="2095" y="125692"/>
                              <a:pt x="3162" y="110604"/>
                            </a:cubicBezTo>
                            <a:cubicBezTo>
                              <a:pt x="4419" y="92659"/>
                              <a:pt x="2591" y="74905"/>
                              <a:pt x="4267" y="57188"/>
                            </a:cubicBezTo>
                            <a:cubicBezTo>
                              <a:pt x="6057" y="38176"/>
                              <a:pt x="7467" y="19088"/>
                              <a:pt x="8153" y="0"/>
                            </a:cubicBezTo>
                            <a:cubicBezTo>
                              <a:pt x="17031" y="18898"/>
                              <a:pt x="22936" y="40615"/>
                              <a:pt x="42214" y="43663"/>
                            </a:cubicBezTo>
                            <a:cubicBezTo>
                              <a:pt x="61798" y="46825"/>
                              <a:pt x="77229" y="26251"/>
                              <a:pt x="96735" y="22479"/>
                            </a:cubicBezTo>
                            <a:cubicBezTo>
                              <a:pt x="102412" y="21336"/>
                              <a:pt x="108165" y="21831"/>
                              <a:pt x="113652" y="23546"/>
                            </a:cubicBezTo>
                            <a:close/>
                          </a:path>
                        </a:pathLst>
                      </a:custGeom>
                      <a:solidFill>
                        <a:srgbClr val="F9A05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96" name="任意多边形: 形状 95">
                        <a:extLst>
                          <a:ext uri="{FF2B5EF4-FFF2-40B4-BE49-F238E27FC236}">
                            <a16:creationId xmlns:a16="http://schemas.microsoft.com/office/drawing/2014/main" id="{EF64435E-1775-33F5-F40B-39407394AB2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828456" y="3658552"/>
                        <a:ext cx="219646" cy="214769"/>
                      </a:xfrm>
                      <a:custGeom>
                        <a:avLst/>
                        <a:gdLst>
                          <a:gd name="connsiteX0" fmla="*/ 219646 w 219646"/>
                          <a:gd name="connsiteY0" fmla="*/ 214770 h 214769"/>
                          <a:gd name="connsiteX1" fmla="*/ 0 w 219646"/>
                          <a:gd name="connsiteY1" fmla="*/ 83896 h 214769"/>
                          <a:gd name="connsiteX2" fmla="*/ 65417 w 219646"/>
                          <a:gd name="connsiteY2" fmla="*/ 75019 h 214769"/>
                          <a:gd name="connsiteX3" fmla="*/ 101727 w 219646"/>
                          <a:gd name="connsiteY3" fmla="*/ 11087 h 214769"/>
                          <a:gd name="connsiteX4" fmla="*/ 105118 w 219646"/>
                          <a:gd name="connsiteY4" fmla="*/ 0 h 214769"/>
                          <a:gd name="connsiteX5" fmla="*/ 219646 w 219646"/>
                          <a:gd name="connsiteY5" fmla="*/ 214770 h 21476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219646" h="214769">
                            <a:moveTo>
                              <a:pt x="219646" y="214770"/>
                            </a:moveTo>
                            <a:cubicBezTo>
                              <a:pt x="219646" y="214770"/>
                              <a:pt x="82868" y="115253"/>
                              <a:pt x="0" y="83896"/>
                            </a:cubicBezTo>
                            <a:cubicBezTo>
                              <a:pt x="20498" y="78334"/>
                              <a:pt x="45758" y="84887"/>
                              <a:pt x="65417" y="75019"/>
                            </a:cubicBezTo>
                            <a:cubicBezTo>
                              <a:pt x="88011" y="63665"/>
                              <a:pt x="95136" y="35509"/>
                              <a:pt x="101727" y="11087"/>
                            </a:cubicBezTo>
                            <a:cubicBezTo>
                              <a:pt x="102717" y="7430"/>
                              <a:pt x="103823" y="3696"/>
                              <a:pt x="105118" y="0"/>
                            </a:cubicBezTo>
                            <a:cubicBezTo>
                              <a:pt x="125654" y="52121"/>
                              <a:pt x="164401" y="139141"/>
                              <a:pt x="219646" y="214770"/>
                            </a:cubicBezTo>
                            <a:close/>
                          </a:path>
                        </a:pathLst>
                      </a:custGeom>
                      <a:solidFill>
                        <a:srgbClr val="F9A05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97" name="任意多边形: 形状 96">
                        <a:extLst>
                          <a:ext uri="{FF2B5EF4-FFF2-40B4-BE49-F238E27FC236}">
                            <a16:creationId xmlns:a16="http://schemas.microsoft.com/office/drawing/2014/main" id="{21D10DB7-43C0-A80B-4FA5-F48FF23D865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718270" y="3813200"/>
                        <a:ext cx="245440" cy="158458"/>
                      </a:xfrm>
                      <a:custGeom>
                        <a:avLst/>
                        <a:gdLst>
                          <a:gd name="connsiteX0" fmla="*/ 245440 w 245440"/>
                          <a:gd name="connsiteY0" fmla="*/ 158458 h 158458"/>
                          <a:gd name="connsiteX1" fmla="*/ 0 w 245440"/>
                          <a:gd name="connsiteY1" fmla="*/ 100356 h 158458"/>
                          <a:gd name="connsiteX2" fmla="*/ 74142 w 245440"/>
                          <a:gd name="connsiteY2" fmla="*/ 77038 h 158458"/>
                          <a:gd name="connsiteX3" fmla="*/ 84201 w 245440"/>
                          <a:gd name="connsiteY3" fmla="*/ 24651 h 158458"/>
                          <a:gd name="connsiteX4" fmla="*/ 80886 w 245440"/>
                          <a:gd name="connsiteY4" fmla="*/ 0 h 158458"/>
                          <a:gd name="connsiteX5" fmla="*/ 245440 w 245440"/>
                          <a:gd name="connsiteY5" fmla="*/ 158458 h 15845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245440" h="158458">
                            <a:moveTo>
                              <a:pt x="245440" y="158458"/>
                            </a:moveTo>
                            <a:cubicBezTo>
                              <a:pt x="242583" y="157506"/>
                              <a:pt x="88316" y="106337"/>
                              <a:pt x="0" y="100356"/>
                            </a:cubicBezTo>
                            <a:cubicBezTo>
                              <a:pt x="27546" y="88201"/>
                              <a:pt x="52083" y="113347"/>
                              <a:pt x="74142" y="77038"/>
                            </a:cubicBezTo>
                            <a:cubicBezTo>
                              <a:pt x="83553" y="61569"/>
                              <a:pt x="85763" y="42634"/>
                              <a:pt x="84201" y="24651"/>
                            </a:cubicBezTo>
                            <a:cubicBezTo>
                              <a:pt x="83477" y="16383"/>
                              <a:pt x="82068" y="8229"/>
                              <a:pt x="80886" y="0"/>
                            </a:cubicBezTo>
                            <a:cubicBezTo>
                              <a:pt x="117386" y="43739"/>
                              <a:pt x="176289" y="107709"/>
                              <a:pt x="245440" y="158458"/>
                            </a:cubicBezTo>
                            <a:close/>
                          </a:path>
                        </a:pathLst>
                      </a:custGeom>
                      <a:solidFill>
                        <a:srgbClr val="F9A05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sp>
                  <p:nvSpPr>
                    <p:cNvPr id="98" name="任意多边形: 形状 97">
                      <a:extLst>
                        <a:ext uri="{FF2B5EF4-FFF2-40B4-BE49-F238E27FC236}">
                          <a16:creationId xmlns:a16="http://schemas.microsoft.com/office/drawing/2014/main" id="{17F00FB6-1175-5624-BB00-ECAF6C1B75A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72570" y="3655605"/>
                      <a:ext cx="69377" cy="110962"/>
                    </a:xfrm>
                    <a:custGeom>
                      <a:avLst/>
                      <a:gdLst>
                        <a:gd name="connsiteX0" fmla="*/ 57663 w 69377"/>
                        <a:gd name="connsiteY0" fmla="*/ 44477 h 110962"/>
                        <a:gd name="connsiteX1" fmla="*/ 60673 w 69377"/>
                        <a:gd name="connsiteY1" fmla="*/ 109856 h 110962"/>
                        <a:gd name="connsiteX2" fmla="*/ 11714 w 69377"/>
                        <a:gd name="connsiteY2" fmla="*/ 66460 h 110962"/>
                        <a:gd name="connsiteX3" fmla="*/ 8705 w 69377"/>
                        <a:gd name="connsiteY3" fmla="*/ 1119 h 110962"/>
                        <a:gd name="connsiteX4" fmla="*/ 57663 w 69377"/>
                        <a:gd name="connsiteY4" fmla="*/ 44477 h 1109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9377" h="110962">
                          <a:moveTo>
                            <a:pt x="57663" y="44477"/>
                          </a:moveTo>
                          <a:cubicBezTo>
                            <a:pt x="72027" y="74499"/>
                            <a:pt x="73360" y="103760"/>
                            <a:pt x="60673" y="109856"/>
                          </a:cubicBezTo>
                          <a:cubicBezTo>
                            <a:pt x="47985" y="115914"/>
                            <a:pt x="26040" y="96483"/>
                            <a:pt x="11714" y="66460"/>
                          </a:cubicBezTo>
                          <a:cubicBezTo>
                            <a:pt x="-2649" y="36437"/>
                            <a:pt x="-3983" y="7176"/>
                            <a:pt x="8705" y="1119"/>
                          </a:cubicBezTo>
                          <a:cubicBezTo>
                            <a:pt x="21392" y="-4977"/>
                            <a:pt x="43299" y="14454"/>
                            <a:pt x="57663" y="44477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99" name="任意多边形: 形状 98">
                      <a:extLst>
                        <a:ext uri="{FF2B5EF4-FFF2-40B4-BE49-F238E27FC236}">
                          <a16:creationId xmlns:a16="http://schemas.microsoft.com/office/drawing/2014/main" id="{111FE1D3-CDAE-789A-2698-58A6C37DBD8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47895" y="3614739"/>
                      <a:ext cx="51721" cy="120201"/>
                    </a:xfrm>
                    <a:custGeom>
                      <a:avLst/>
                      <a:gdLst>
                        <a:gd name="connsiteX0" fmla="*/ 486 w 51721"/>
                        <a:gd name="connsiteY0" fmla="*/ 62216 h 120201"/>
                        <a:gd name="connsiteX1" fmla="*/ 20870 w 51721"/>
                        <a:gd name="connsiteY1" fmla="*/ 36 h 120201"/>
                        <a:gd name="connsiteX2" fmla="*/ 51235 w 51721"/>
                        <a:gd name="connsiteY2" fmla="*/ 57986 h 120201"/>
                        <a:gd name="connsiteX3" fmla="*/ 30852 w 51721"/>
                        <a:gd name="connsiteY3" fmla="*/ 120166 h 120201"/>
                        <a:gd name="connsiteX4" fmla="*/ 486 w 51721"/>
                        <a:gd name="connsiteY4" fmla="*/ 62216 h 1202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721" h="120201">
                          <a:moveTo>
                            <a:pt x="486" y="62216"/>
                          </a:moveTo>
                          <a:cubicBezTo>
                            <a:pt x="-2257" y="29030"/>
                            <a:pt x="6887" y="1217"/>
                            <a:pt x="20870" y="36"/>
                          </a:cubicBezTo>
                          <a:cubicBezTo>
                            <a:pt x="34891" y="-1107"/>
                            <a:pt x="48492" y="24839"/>
                            <a:pt x="51235" y="57986"/>
                          </a:cubicBezTo>
                          <a:cubicBezTo>
                            <a:pt x="53978" y="91171"/>
                            <a:pt x="44835" y="118984"/>
                            <a:pt x="30852" y="120166"/>
                          </a:cubicBezTo>
                          <a:cubicBezTo>
                            <a:pt x="16831" y="121309"/>
                            <a:pt x="3229" y="95363"/>
                            <a:pt x="486" y="62216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0" name="任意多边形: 形状 99">
                      <a:extLst>
                        <a:ext uri="{FF2B5EF4-FFF2-40B4-BE49-F238E27FC236}">
                          <a16:creationId xmlns:a16="http://schemas.microsoft.com/office/drawing/2014/main" id="{C0AB7351-28AA-6337-9A3C-30D2CB921E9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292457" y="3625787"/>
                      <a:ext cx="41221" cy="95172"/>
                    </a:xfrm>
                    <a:custGeom>
                      <a:avLst/>
                      <a:gdLst>
                        <a:gd name="connsiteX0" fmla="*/ 513 w 41221"/>
                        <a:gd name="connsiteY0" fmla="*/ 45681 h 95172"/>
                        <a:gd name="connsiteX1" fmla="*/ 25164 w 41221"/>
                        <a:gd name="connsiteY1" fmla="*/ 37 h 95172"/>
                        <a:gd name="connsiteX2" fmla="*/ 40708 w 41221"/>
                        <a:gd name="connsiteY2" fmla="*/ 49491 h 95172"/>
                        <a:gd name="connsiteX3" fmla="*/ 16058 w 41221"/>
                        <a:gd name="connsiteY3" fmla="*/ 95135 h 95172"/>
                        <a:gd name="connsiteX4" fmla="*/ 513 w 41221"/>
                        <a:gd name="connsiteY4" fmla="*/ 45681 h 951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221" h="95172">
                          <a:moveTo>
                            <a:pt x="513" y="45681"/>
                          </a:moveTo>
                          <a:cubicBezTo>
                            <a:pt x="3028" y="19430"/>
                            <a:pt x="14039" y="-991"/>
                            <a:pt x="25164" y="37"/>
                          </a:cubicBezTo>
                          <a:cubicBezTo>
                            <a:pt x="36251" y="1104"/>
                            <a:pt x="43224" y="23240"/>
                            <a:pt x="40708" y="49491"/>
                          </a:cubicBezTo>
                          <a:cubicBezTo>
                            <a:pt x="38194" y="75742"/>
                            <a:pt x="27183" y="96164"/>
                            <a:pt x="16058" y="95135"/>
                          </a:cubicBezTo>
                          <a:cubicBezTo>
                            <a:pt x="4971" y="94068"/>
                            <a:pt x="-2002" y="71932"/>
                            <a:pt x="513" y="45681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1" name="任意多边形: 形状 100">
                      <a:extLst>
                        <a:ext uri="{FF2B5EF4-FFF2-40B4-BE49-F238E27FC236}">
                          <a16:creationId xmlns:a16="http://schemas.microsoft.com/office/drawing/2014/main" id="{64766718-E14E-1F9B-3BA4-CFA982BE87B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398382" y="3677416"/>
                      <a:ext cx="70049" cy="98327"/>
                    </a:xfrm>
                    <a:custGeom>
                      <a:avLst/>
                      <a:gdLst>
                        <a:gd name="connsiteX0" fmla="*/ 14908 w 70049"/>
                        <a:gd name="connsiteY0" fmla="*/ 37067 h 98327"/>
                        <a:gd name="connsiteX1" fmla="*/ 63676 w 70049"/>
                        <a:gd name="connsiteY1" fmla="*/ 1520 h 98327"/>
                        <a:gd name="connsiteX2" fmla="*/ 55142 w 70049"/>
                        <a:gd name="connsiteY2" fmla="*/ 61261 h 98327"/>
                        <a:gd name="connsiteX3" fmla="*/ 6373 w 70049"/>
                        <a:gd name="connsiteY3" fmla="*/ 96808 h 98327"/>
                        <a:gd name="connsiteX4" fmla="*/ 14908 w 70049"/>
                        <a:gd name="connsiteY4" fmla="*/ 37067 h 983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049" h="98327">
                          <a:moveTo>
                            <a:pt x="14908" y="37067"/>
                          </a:moveTo>
                          <a:cubicBezTo>
                            <a:pt x="30720" y="10740"/>
                            <a:pt x="52589" y="-5148"/>
                            <a:pt x="63676" y="1520"/>
                          </a:cubicBezTo>
                          <a:cubicBezTo>
                            <a:pt x="74801" y="8226"/>
                            <a:pt x="70991" y="34972"/>
                            <a:pt x="55142" y="61261"/>
                          </a:cubicBezTo>
                          <a:cubicBezTo>
                            <a:pt x="39331" y="87588"/>
                            <a:pt x="17461" y="103476"/>
                            <a:pt x="6373" y="96808"/>
                          </a:cubicBezTo>
                          <a:cubicBezTo>
                            <a:pt x="-4751" y="90141"/>
                            <a:pt x="-941" y="63394"/>
                            <a:pt x="14908" y="37067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2" name="任意多边形: 形状 101">
                      <a:extLst>
                        <a:ext uri="{FF2B5EF4-FFF2-40B4-BE49-F238E27FC236}">
                          <a16:creationId xmlns:a16="http://schemas.microsoft.com/office/drawing/2014/main" id="{3D19F173-8610-BFAC-1A77-811E2740234C}"/>
                        </a:ext>
                      </a:extLst>
                    </p:cNvPr>
                    <p:cNvSpPr/>
                    <p:nvPr/>
                  </p:nvSpPr>
                  <p:spPr>
                    <a:xfrm rot="-2949865">
                      <a:off x="8859100" y="3775969"/>
                      <a:ext cx="50902" cy="120550"/>
                    </a:xfrm>
                    <a:custGeom>
                      <a:avLst/>
                      <a:gdLst>
                        <a:gd name="connsiteX0" fmla="*/ 50902 w 50902"/>
                        <a:gd name="connsiteY0" fmla="*/ 60275 h 120550"/>
                        <a:gd name="connsiteX1" fmla="*/ 25451 w 50902"/>
                        <a:gd name="connsiteY1" fmla="*/ 120550 h 120550"/>
                        <a:gd name="connsiteX2" fmla="*/ 0 w 50902"/>
                        <a:gd name="connsiteY2" fmla="*/ 60275 h 120550"/>
                        <a:gd name="connsiteX3" fmla="*/ 25451 w 50902"/>
                        <a:gd name="connsiteY3" fmla="*/ 0 h 120550"/>
                        <a:gd name="connsiteX4" fmla="*/ 50902 w 50902"/>
                        <a:gd name="connsiteY4" fmla="*/ 60275 h 1205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0902" h="120550">
                          <a:moveTo>
                            <a:pt x="50902" y="60275"/>
                          </a:moveTo>
                          <a:cubicBezTo>
                            <a:pt x="50902" y="93564"/>
                            <a:pt x="39508" y="120550"/>
                            <a:pt x="25451" y="120550"/>
                          </a:cubicBezTo>
                          <a:cubicBezTo>
                            <a:pt x="11395" y="120550"/>
                            <a:pt x="0" y="93564"/>
                            <a:pt x="0" y="60275"/>
                          </a:cubicBezTo>
                          <a:cubicBezTo>
                            <a:pt x="0" y="26986"/>
                            <a:pt x="11395" y="0"/>
                            <a:pt x="25451" y="0"/>
                          </a:cubicBezTo>
                          <a:cubicBezTo>
                            <a:pt x="39507" y="0"/>
                            <a:pt x="50902" y="26986"/>
                            <a:pt x="50902" y="60275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3" name="任意多边形: 形状 102">
                      <a:extLst>
                        <a:ext uri="{FF2B5EF4-FFF2-40B4-BE49-F238E27FC236}">
                          <a16:creationId xmlns:a16="http://schemas.microsoft.com/office/drawing/2014/main" id="{6FBF290D-9F35-3DF0-21D3-F104E5649D0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22116" y="3954198"/>
                      <a:ext cx="111637" cy="68319"/>
                    </a:xfrm>
                    <a:custGeom>
                      <a:avLst/>
                      <a:gdLst>
                        <a:gd name="connsiteX0" fmla="*/ 66448 w 111637"/>
                        <a:gd name="connsiteY0" fmla="*/ 11021 h 68319"/>
                        <a:gd name="connsiteX1" fmla="*/ 110607 w 111637"/>
                        <a:gd name="connsiteY1" fmla="*/ 59294 h 68319"/>
                        <a:gd name="connsiteX2" fmla="*/ 45189 w 111637"/>
                        <a:gd name="connsiteY2" fmla="*/ 57313 h 68319"/>
                        <a:gd name="connsiteX3" fmla="*/ 1031 w 111637"/>
                        <a:gd name="connsiteY3" fmla="*/ 9040 h 68319"/>
                        <a:gd name="connsiteX4" fmla="*/ 66448 w 111637"/>
                        <a:gd name="connsiteY4" fmla="*/ 11021 h 683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1637" h="68319">
                          <a:moveTo>
                            <a:pt x="66448" y="11021"/>
                          </a:moveTo>
                          <a:cubicBezTo>
                            <a:pt x="96700" y="24890"/>
                            <a:pt x="116474" y="46531"/>
                            <a:pt x="110607" y="59294"/>
                          </a:cubicBezTo>
                          <a:cubicBezTo>
                            <a:pt x="104739" y="72058"/>
                            <a:pt x="75440" y="71181"/>
                            <a:pt x="45189" y="57313"/>
                          </a:cubicBezTo>
                          <a:cubicBezTo>
                            <a:pt x="14937" y="43444"/>
                            <a:pt x="-4837" y="21803"/>
                            <a:pt x="1031" y="9040"/>
                          </a:cubicBezTo>
                          <a:cubicBezTo>
                            <a:pt x="6898" y="-3761"/>
                            <a:pt x="36197" y="-2847"/>
                            <a:pt x="66448" y="11021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104" name="图形 2">
                    <a:extLst>
                      <a:ext uri="{FF2B5EF4-FFF2-40B4-BE49-F238E27FC236}">
                        <a16:creationId xmlns:a16="http://schemas.microsoft.com/office/drawing/2014/main" id="{BEE4D047-35A0-9E22-D792-92B0DA737AE5}"/>
                      </a:ext>
                    </a:extLst>
                  </p:cNvPr>
                  <p:cNvGrpSpPr/>
                  <p:nvPr/>
                </p:nvGrpSpPr>
                <p:grpSpPr>
                  <a:xfrm>
                    <a:off x="8770436" y="3357280"/>
                    <a:ext cx="403349" cy="261564"/>
                    <a:chOff x="8770436" y="3357280"/>
                    <a:chExt cx="403349" cy="261564"/>
                  </a:xfrm>
                  <a:solidFill>
                    <a:srgbClr val="FFFFFF"/>
                  </a:solidFill>
                </p:grpSpPr>
                <p:sp>
                  <p:nvSpPr>
                    <p:cNvPr id="105" name="任意多边形: 形状 104">
                      <a:extLst>
                        <a:ext uri="{FF2B5EF4-FFF2-40B4-BE49-F238E27FC236}">
                          <a16:creationId xmlns:a16="http://schemas.microsoft.com/office/drawing/2014/main" id="{9064FB5D-D7EC-A778-E3AD-D1FCCB80B29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70436" y="3567173"/>
                      <a:ext cx="51687" cy="51671"/>
                    </a:xfrm>
                    <a:custGeom>
                      <a:avLst/>
                      <a:gdLst>
                        <a:gd name="connsiteX0" fmla="*/ 49866 w 51687"/>
                        <a:gd name="connsiteY0" fmla="*/ 16322 h 51671"/>
                        <a:gd name="connsiteX1" fmla="*/ 35349 w 51687"/>
                        <a:gd name="connsiteY1" fmla="*/ 49850 h 51671"/>
                        <a:gd name="connsiteX2" fmla="*/ 1822 w 51687"/>
                        <a:gd name="connsiteY2" fmla="*/ 35334 h 51671"/>
                        <a:gd name="connsiteX3" fmla="*/ 16337 w 51687"/>
                        <a:gd name="connsiteY3" fmla="*/ 1806 h 51671"/>
                        <a:gd name="connsiteX4" fmla="*/ 49866 w 51687"/>
                        <a:gd name="connsiteY4" fmla="*/ 16322 h 516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87" h="51671">
                          <a:moveTo>
                            <a:pt x="49866" y="16322"/>
                          </a:moveTo>
                          <a:cubicBezTo>
                            <a:pt x="55123" y="29581"/>
                            <a:pt x="48608" y="44592"/>
                            <a:pt x="35349" y="49850"/>
                          </a:cubicBezTo>
                          <a:cubicBezTo>
                            <a:pt x="22091" y="55108"/>
                            <a:pt x="7079" y="48593"/>
                            <a:pt x="1822" y="35334"/>
                          </a:cubicBezTo>
                          <a:cubicBezTo>
                            <a:pt x="-3436" y="22075"/>
                            <a:pt x="3079" y="7064"/>
                            <a:pt x="16337" y="1806"/>
                          </a:cubicBezTo>
                          <a:cubicBezTo>
                            <a:pt x="29596" y="-3414"/>
                            <a:pt x="44608" y="3063"/>
                            <a:pt x="49866" y="1632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6" name="任意多边形: 形状 105">
                      <a:extLst>
                        <a:ext uri="{FF2B5EF4-FFF2-40B4-BE49-F238E27FC236}">
                          <a16:creationId xmlns:a16="http://schemas.microsoft.com/office/drawing/2014/main" id="{7E48535C-4418-F03A-67CB-801E7A88F3DE}"/>
                        </a:ext>
                      </a:extLst>
                    </p:cNvPr>
                    <p:cNvSpPr/>
                    <p:nvPr/>
                  </p:nvSpPr>
                  <p:spPr>
                    <a:xfrm rot="-2700000">
                      <a:off x="8875274" y="3519649"/>
                      <a:ext cx="51663" cy="51663"/>
                    </a:xfrm>
                    <a:custGeom>
                      <a:avLst/>
                      <a:gdLst>
                        <a:gd name="connsiteX0" fmla="*/ 51663 w 51663"/>
                        <a:gd name="connsiteY0" fmla="*/ 25832 h 51663"/>
                        <a:gd name="connsiteX1" fmla="*/ 25832 w 51663"/>
                        <a:gd name="connsiteY1" fmla="*/ 51663 h 51663"/>
                        <a:gd name="connsiteX2" fmla="*/ 0 w 51663"/>
                        <a:gd name="connsiteY2" fmla="*/ 25832 h 51663"/>
                        <a:gd name="connsiteX3" fmla="*/ 25832 w 51663"/>
                        <a:gd name="connsiteY3" fmla="*/ 0 h 51663"/>
                        <a:gd name="connsiteX4" fmla="*/ 51663 w 51663"/>
                        <a:gd name="connsiteY4" fmla="*/ 25832 h 516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63" h="51663">
                          <a:moveTo>
                            <a:pt x="51663" y="25832"/>
                          </a:moveTo>
                          <a:cubicBezTo>
                            <a:pt x="51663" y="40098"/>
                            <a:pt x="40098" y="51663"/>
                            <a:pt x="25832" y="51663"/>
                          </a:cubicBezTo>
                          <a:cubicBezTo>
                            <a:pt x="11565" y="51663"/>
                            <a:pt x="0" y="40098"/>
                            <a:pt x="0" y="25832"/>
                          </a:cubicBezTo>
                          <a:cubicBezTo>
                            <a:pt x="0" y="11565"/>
                            <a:pt x="11565" y="0"/>
                            <a:pt x="25832" y="0"/>
                          </a:cubicBezTo>
                          <a:cubicBezTo>
                            <a:pt x="40098" y="0"/>
                            <a:pt x="51663" y="11565"/>
                            <a:pt x="51663" y="2583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7" name="任意多边形: 形状 106">
                      <a:extLst>
                        <a:ext uri="{FF2B5EF4-FFF2-40B4-BE49-F238E27FC236}">
                          <a16:creationId xmlns:a16="http://schemas.microsoft.com/office/drawing/2014/main" id="{5B5CD55E-0B16-B963-CD78-330737C6F48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82298" y="3396142"/>
                      <a:ext cx="51687" cy="51671"/>
                    </a:xfrm>
                    <a:custGeom>
                      <a:avLst/>
                      <a:gdLst>
                        <a:gd name="connsiteX0" fmla="*/ 49866 w 51687"/>
                        <a:gd name="connsiteY0" fmla="*/ 16322 h 51671"/>
                        <a:gd name="connsiteX1" fmla="*/ 35349 w 51687"/>
                        <a:gd name="connsiteY1" fmla="*/ 49850 h 51671"/>
                        <a:gd name="connsiteX2" fmla="*/ 1822 w 51687"/>
                        <a:gd name="connsiteY2" fmla="*/ 35334 h 51671"/>
                        <a:gd name="connsiteX3" fmla="*/ 16337 w 51687"/>
                        <a:gd name="connsiteY3" fmla="*/ 1806 h 51671"/>
                        <a:gd name="connsiteX4" fmla="*/ 49866 w 51687"/>
                        <a:gd name="connsiteY4" fmla="*/ 16322 h 516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87" h="51671">
                          <a:moveTo>
                            <a:pt x="49866" y="16322"/>
                          </a:moveTo>
                          <a:cubicBezTo>
                            <a:pt x="55123" y="29581"/>
                            <a:pt x="48608" y="44592"/>
                            <a:pt x="35349" y="49850"/>
                          </a:cubicBezTo>
                          <a:cubicBezTo>
                            <a:pt x="22091" y="55108"/>
                            <a:pt x="7079" y="48593"/>
                            <a:pt x="1822" y="35334"/>
                          </a:cubicBezTo>
                          <a:cubicBezTo>
                            <a:pt x="-3436" y="22075"/>
                            <a:pt x="3079" y="7064"/>
                            <a:pt x="16337" y="1806"/>
                          </a:cubicBezTo>
                          <a:cubicBezTo>
                            <a:pt x="29596" y="-3414"/>
                            <a:pt x="44608" y="3063"/>
                            <a:pt x="49866" y="1632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8" name="任意多边形: 形状 107">
                      <a:extLst>
                        <a:ext uri="{FF2B5EF4-FFF2-40B4-BE49-F238E27FC236}">
                          <a16:creationId xmlns:a16="http://schemas.microsoft.com/office/drawing/2014/main" id="{1405DACA-9951-FB07-6AE9-EA0F0AF4FA3F}"/>
                        </a:ext>
                      </a:extLst>
                    </p:cNvPr>
                    <p:cNvSpPr/>
                    <p:nvPr/>
                  </p:nvSpPr>
                  <p:spPr>
                    <a:xfrm rot="-2303374">
                      <a:off x="8961993" y="3425902"/>
                      <a:ext cx="51663" cy="51663"/>
                    </a:xfrm>
                    <a:custGeom>
                      <a:avLst/>
                      <a:gdLst>
                        <a:gd name="connsiteX0" fmla="*/ 51663 w 51663"/>
                        <a:gd name="connsiteY0" fmla="*/ 25832 h 51663"/>
                        <a:gd name="connsiteX1" fmla="*/ 25831 w 51663"/>
                        <a:gd name="connsiteY1" fmla="*/ 51663 h 51663"/>
                        <a:gd name="connsiteX2" fmla="*/ 0 w 51663"/>
                        <a:gd name="connsiteY2" fmla="*/ 25832 h 51663"/>
                        <a:gd name="connsiteX3" fmla="*/ 25831 w 51663"/>
                        <a:gd name="connsiteY3" fmla="*/ 0 h 51663"/>
                        <a:gd name="connsiteX4" fmla="*/ 51663 w 51663"/>
                        <a:gd name="connsiteY4" fmla="*/ 25832 h 516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63" h="51663">
                          <a:moveTo>
                            <a:pt x="51663" y="25832"/>
                          </a:moveTo>
                          <a:cubicBezTo>
                            <a:pt x="51663" y="40098"/>
                            <a:pt x="40098" y="51663"/>
                            <a:pt x="25831" y="51663"/>
                          </a:cubicBezTo>
                          <a:cubicBezTo>
                            <a:pt x="11565" y="51663"/>
                            <a:pt x="0" y="40098"/>
                            <a:pt x="0" y="25832"/>
                          </a:cubicBezTo>
                          <a:cubicBezTo>
                            <a:pt x="0" y="11565"/>
                            <a:pt x="11565" y="0"/>
                            <a:pt x="25831" y="0"/>
                          </a:cubicBezTo>
                          <a:cubicBezTo>
                            <a:pt x="40098" y="0"/>
                            <a:pt x="51663" y="11565"/>
                            <a:pt x="51663" y="2583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9" name="任意多边形: 形状 108">
                      <a:extLst>
                        <a:ext uri="{FF2B5EF4-FFF2-40B4-BE49-F238E27FC236}">
                          <a16:creationId xmlns:a16="http://schemas.microsoft.com/office/drawing/2014/main" id="{F1CE13A8-A1D7-C22F-C302-145E8409EB9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22354" y="3357280"/>
                      <a:ext cx="51687" cy="51671"/>
                    </a:xfrm>
                    <a:custGeom>
                      <a:avLst/>
                      <a:gdLst>
                        <a:gd name="connsiteX0" fmla="*/ 49866 w 51687"/>
                        <a:gd name="connsiteY0" fmla="*/ 16322 h 51671"/>
                        <a:gd name="connsiteX1" fmla="*/ 35349 w 51687"/>
                        <a:gd name="connsiteY1" fmla="*/ 49850 h 51671"/>
                        <a:gd name="connsiteX2" fmla="*/ 1822 w 51687"/>
                        <a:gd name="connsiteY2" fmla="*/ 35334 h 51671"/>
                        <a:gd name="connsiteX3" fmla="*/ 16337 w 51687"/>
                        <a:gd name="connsiteY3" fmla="*/ 1806 h 51671"/>
                        <a:gd name="connsiteX4" fmla="*/ 49866 w 51687"/>
                        <a:gd name="connsiteY4" fmla="*/ 16322 h 516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87" h="51671">
                          <a:moveTo>
                            <a:pt x="49866" y="16322"/>
                          </a:moveTo>
                          <a:cubicBezTo>
                            <a:pt x="55123" y="29581"/>
                            <a:pt x="48608" y="44592"/>
                            <a:pt x="35349" y="49850"/>
                          </a:cubicBezTo>
                          <a:cubicBezTo>
                            <a:pt x="22091" y="55108"/>
                            <a:pt x="7079" y="48593"/>
                            <a:pt x="1822" y="35334"/>
                          </a:cubicBezTo>
                          <a:cubicBezTo>
                            <a:pt x="-3436" y="22075"/>
                            <a:pt x="3079" y="7064"/>
                            <a:pt x="16337" y="1806"/>
                          </a:cubicBezTo>
                          <a:cubicBezTo>
                            <a:pt x="29596" y="-3414"/>
                            <a:pt x="44608" y="3063"/>
                            <a:pt x="49866" y="1632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10" name="任意多边形: 形状 109">
                      <a:extLst>
                        <a:ext uri="{FF2B5EF4-FFF2-40B4-BE49-F238E27FC236}">
                          <a16:creationId xmlns:a16="http://schemas.microsoft.com/office/drawing/2014/main" id="{95EFF276-8C2B-9253-7D7F-08832D4DA10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22099" y="3441542"/>
                      <a:ext cx="51687" cy="51687"/>
                    </a:xfrm>
                    <a:custGeom>
                      <a:avLst/>
                      <a:gdLst>
                        <a:gd name="connsiteX0" fmla="*/ 49866 w 51687"/>
                        <a:gd name="connsiteY0" fmla="*/ 16338 h 51687"/>
                        <a:gd name="connsiteX1" fmla="*/ 35350 w 51687"/>
                        <a:gd name="connsiteY1" fmla="*/ 49866 h 51687"/>
                        <a:gd name="connsiteX2" fmla="*/ 1822 w 51687"/>
                        <a:gd name="connsiteY2" fmla="*/ 35350 h 51687"/>
                        <a:gd name="connsiteX3" fmla="*/ 16338 w 51687"/>
                        <a:gd name="connsiteY3" fmla="*/ 1822 h 51687"/>
                        <a:gd name="connsiteX4" fmla="*/ 49866 w 51687"/>
                        <a:gd name="connsiteY4" fmla="*/ 16338 h 516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87" h="51687">
                          <a:moveTo>
                            <a:pt x="49866" y="16338"/>
                          </a:moveTo>
                          <a:cubicBezTo>
                            <a:pt x="55123" y="29596"/>
                            <a:pt x="48608" y="44608"/>
                            <a:pt x="35350" y="49866"/>
                          </a:cubicBezTo>
                          <a:cubicBezTo>
                            <a:pt x="22091" y="55123"/>
                            <a:pt x="7079" y="48608"/>
                            <a:pt x="1822" y="35350"/>
                          </a:cubicBezTo>
                          <a:cubicBezTo>
                            <a:pt x="-3436" y="22091"/>
                            <a:pt x="3079" y="7079"/>
                            <a:pt x="16338" y="1822"/>
                          </a:cubicBezTo>
                          <a:cubicBezTo>
                            <a:pt x="29597" y="-3436"/>
                            <a:pt x="44608" y="3079"/>
                            <a:pt x="49866" y="16338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</p:grpSp>
          <p:grpSp>
            <p:nvGrpSpPr>
              <p:cNvPr id="111" name="图形 2">
                <a:extLst>
                  <a:ext uri="{FF2B5EF4-FFF2-40B4-BE49-F238E27FC236}">
                    <a16:creationId xmlns:a16="http://schemas.microsoft.com/office/drawing/2014/main" id="{86EA7024-7016-A3BE-BA18-281511C89757}"/>
                  </a:ext>
                </a:extLst>
              </p:cNvPr>
              <p:cNvGrpSpPr/>
              <p:nvPr/>
            </p:nvGrpSpPr>
            <p:grpSpPr>
              <a:xfrm>
                <a:off x="7260183" y="2999012"/>
                <a:ext cx="3409165" cy="3858987"/>
                <a:chOff x="7260183" y="2999012"/>
                <a:chExt cx="3409165" cy="3858987"/>
              </a:xfrm>
            </p:grpSpPr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D452CA85-B25F-83B7-1B4D-E770CEDFC1CA}"/>
                    </a:ext>
                  </a:extLst>
                </p:cNvPr>
                <p:cNvSpPr/>
                <p:nvPr/>
              </p:nvSpPr>
              <p:spPr>
                <a:xfrm>
                  <a:off x="7260183" y="4298213"/>
                  <a:ext cx="3407816" cy="2559786"/>
                </a:xfrm>
                <a:custGeom>
                  <a:avLst/>
                  <a:gdLst>
                    <a:gd name="connsiteX0" fmla="*/ 3407816 w 3407816"/>
                    <a:gd name="connsiteY0" fmla="*/ 0 h 2559786"/>
                    <a:gd name="connsiteX1" fmla="*/ 3407816 w 3407816"/>
                    <a:gd name="connsiteY1" fmla="*/ 2559787 h 2559786"/>
                    <a:gd name="connsiteX2" fmla="*/ 0 w 3407816"/>
                    <a:gd name="connsiteY2" fmla="*/ 2559787 h 2559786"/>
                    <a:gd name="connsiteX3" fmla="*/ 86830 w 3407816"/>
                    <a:gd name="connsiteY3" fmla="*/ 2484387 h 2559786"/>
                    <a:gd name="connsiteX4" fmla="*/ 64427 w 3407816"/>
                    <a:gd name="connsiteY4" fmla="*/ 2283447 h 2559786"/>
                    <a:gd name="connsiteX5" fmla="*/ 203721 w 3407816"/>
                    <a:gd name="connsiteY5" fmla="*/ 1999221 h 2559786"/>
                    <a:gd name="connsiteX6" fmla="*/ 369456 w 3407816"/>
                    <a:gd name="connsiteY6" fmla="*/ 1939633 h 2559786"/>
                    <a:gd name="connsiteX7" fmla="*/ 575272 w 3407816"/>
                    <a:gd name="connsiteY7" fmla="*/ 2042465 h 2559786"/>
                    <a:gd name="connsiteX8" fmla="*/ 642061 w 3407816"/>
                    <a:gd name="connsiteY8" fmla="*/ 2153450 h 2559786"/>
                    <a:gd name="connsiteX9" fmla="*/ 740816 w 3407816"/>
                    <a:gd name="connsiteY9" fmla="*/ 2117141 h 2559786"/>
                    <a:gd name="connsiteX10" fmla="*/ 775754 w 3407816"/>
                    <a:gd name="connsiteY10" fmla="*/ 2114665 h 2559786"/>
                    <a:gd name="connsiteX11" fmla="*/ 864337 w 3407816"/>
                    <a:gd name="connsiteY11" fmla="*/ 2130362 h 2559786"/>
                    <a:gd name="connsiteX12" fmla="*/ 864756 w 3407816"/>
                    <a:gd name="connsiteY12" fmla="*/ 2128990 h 2559786"/>
                    <a:gd name="connsiteX13" fmla="*/ 986371 w 3407816"/>
                    <a:gd name="connsiteY13" fmla="*/ 1971523 h 2559786"/>
                    <a:gd name="connsiteX14" fmla="*/ 1122426 w 3407816"/>
                    <a:gd name="connsiteY14" fmla="*/ 1935442 h 2559786"/>
                    <a:gd name="connsiteX15" fmla="*/ 1181328 w 3407816"/>
                    <a:gd name="connsiteY15" fmla="*/ 1941500 h 2559786"/>
                    <a:gd name="connsiteX16" fmla="*/ 1208037 w 3407816"/>
                    <a:gd name="connsiteY16" fmla="*/ 1833448 h 2559786"/>
                    <a:gd name="connsiteX17" fmla="*/ 1342415 w 3407816"/>
                    <a:gd name="connsiteY17" fmla="*/ 1713395 h 2559786"/>
                    <a:gd name="connsiteX18" fmla="*/ 1288237 w 3407816"/>
                    <a:gd name="connsiteY18" fmla="*/ 1550784 h 2559786"/>
                    <a:gd name="connsiteX19" fmla="*/ 1382382 w 3407816"/>
                    <a:gd name="connsiteY19" fmla="*/ 1226515 h 2559786"/>
                    <a:gd name="connsiteX20" fmla="*/ 1533601 w 3407816"/>
                    <a:gd name="connsiteY20" fmla="*/ 1179271 h 2559786"/>
                    <a:gd name="connsiteX21" fmla="*/ 1855927 w 3407816"/>
                    <a:gd name="connsiteY21" fmla="*/ 1324775 h 2559786"/>
                    <a:gd name="connsiteX22" fmla="*/ 1858328 w 3407816"/>
                    <a:gd name="connsiteY22" fmla="*/ 1327633 h 2559786"/>
                    <a:gd name="connsiteX23" fmla="*/ 2026577 w 3407816"/>
                    <a:gd name="connsiteY23" fmla="*/ 1260843 h 2559786"/>
                    <a:gd name="connsiteX24" fmla="*/ 2021167 w 3407816"/>
                    <a:gd name="connsiteY24" fmla="*/ 1107834 h 2559786"/>
                    <a:gd name="connsiteX25" fmla="*/ 2149373 w 3407816"/>
                    <a:gd name="connsiteY25" fmla="*/ 960730 h 2559786"/>
                    <a:gd name="connsiteX26" fmla="*/ 2070049 w 3407816"/>
                    <a:gd name="connsiteY26" fmla="*/ 510693 h 2559786"/>
                    <a:gd name="connsiteX27" fmla="*/ 2332482 w 3407816"/>
                    <a:gd name="connsiteY27" fmla="*/ 158153 h 2559786"/>
                    <a:gd name="connsiteX28" fmla="*/ 2388527 w 3407816"/>
                    <a:gd name="connsiteY28" fmla="*/ 152514 h 2559786"/>
                    <a:gd name="connsiteX29" fmla="*/ 2584780 w 3407816"/>
                    <a:gd name="connsiteY29" fmla="*/ 208674 h 2559786"/>
                    <a:gd name="connsiteX30" fmla="*/ 2885008 w 3407816"/>
                    <a:gd name="connsiteY30" fmla="*/ 466611 h 2559786"/>
                    <a:gd name="connsiteX31" fmla="*/ 3005023 w 3407816"/>
                    <a:gd name="connsiteY31" fmla="*/ 683819 h 2559786"/>
                    <a:gd name="connsiteX32" fmla="*/ 3159366 w 3407816"/>
                    <a:gd name="connsiteY32" fmla="*/ 640880 h 2559786"/>
                    <a:gd name="connsiteX33" fmla="*/ 3164358 w 3407816"/>
                    <a:gd name="connsiteY33" fmla="*/ 640918 h 2559786"/>
                    <a:gd name="connsiteX34" fmla="*/ 3153004 w 3407816"/>
                    <a:gd name="connsiteY34" fmla="*/ 335433 h 2559786"/>
                    <a:gd name="connsiteX35" fmla="*/ 3390366 w 3407816"/>
                    <a:gd name="connsiteY35" fmla="*/ 6058 h 2559786"/>
                    <a:gd name="connsiteX36" fmla="*/ 3407816 w 3407816"/>
                    <a:gd name="connsiteY36" fmla="*/ 0 h 2559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3407816" h="2559786">
                      <a:moveTo>
                        <a:pt x="3407816" y="0"/>
                      </a:moveTo>
                      <a:lnTo>
                        <a:pt x="3407816" y="2559787"/>
                      </a:lnTo>
                      <a:lnTo>
                        <a:pt x="0" y="2559787"/>
                      </a:lnTo>
                      <a:cubicBezTo>
                        <a:pt x="26289" y="2525535"/>
                        <a:pt x="55550" y="2500122"/>
                        <a:pt x="86830" y="2484387"/>
                      </a:cubicBezTo>
                      <a:cubicBezTo>
                        <a:pt x="71590" y="2421827"/>
                        <a:pt x="60579" y="2353856"/>
                        <a:pt x="64427" y="2283447"/>
                      </a:cubicBezTo>
                      <a:cubicBezTo>
                        <a:pt x="70942" y="2164195"/>
                        <a:pt x="121691" y="2060562"/>
                        <a:pt x="203721" y="1999221"/>
                      </a:cubicBezTo>
                      <a:cubicBezTo>
                        <a:pt x="256527" y="1959673"/>
                        <a:pt x="312306" y="1939633"/>
                        <a:pt x="369456" y="1939633"/>
                      </a:cubicBezTo>
                      <a:cubicBezTo>
                        <a:pt x="445312" y="1939633"/>
                        <a:pt x="518388" y="1976133"/>
                        <a:pt x="575272" y="2042465"/>
                      </a:cubicBezTo>
                      <a:cubicBezTo>
                        <a:pt x="603085" y="2074888"/>
                        <a:pt x="625640" y="2112912"/>
                        <a:pt x="642061" y="2153450"/>
                      </a:cubicBezTo>
                      <a:cubicBezTo>
                        <a:pt x="671932" y="2134895"/>
                        <a:pt x="705459" y="2122170"/>
                        <a:pt x="740816" y="2117141"/>
                      </a:cubicBezTo>
                      <a:cubicBezTo>
                        <a:pt x="752284" y="2115503"/>
                        <a:pt x="764057" y="2114665"/>
                        <a:pt x="775754" y="2114665"/>
                      </a:cubicBezTo>
                      <a:cubicBezTo>
                        <a:pt x="806082" y="2114665"/>
                        <a:pt x="836066" y="2120189"/>
                        <a:pt x="864337" y="2130362"/>
                      </a:cubicBezTo>
                      <a:cubicBezTo>
                        <a:pt x="864451" y="2129905"/>
                        <a:pt x="864603" y="2129447"/>
                        <a:pt x="864756" y="2128990"/>
                      </a:cubicBezTo>
                      <a:cubicBezTo>
                        <a:pt x="885634" y="2061286"/>
                        <a:pt x="928801" y="2005393"/>
                        <a:pt x="986371" y="1971523"/>
                      </a:cubicBezTo>
                      <a:cubicBezTo>
                        <a:pt x="1026528" y="1947939"/>
                        <a:pt x="1073582" y="1935442"/>
                        <a:pt x="1122426" y="1935442"/>
                      </a:cubicBezTo>
                      <a:cubicBezTo>
                        <a:pt x="1142352" y="1935442"/>
                        <a:pt x="1162126" y="1937538"/>
                        <a:pt x="1181328" y="1941500"/>
                      </a:cubicBezTo>
                      <a:cubicBezTo>
                        <a:pt x="1183272" y="1903019"/>
                        <a:pt x="1192149" y="1866443"/>
                        <a:pt x="1208037" y="1833448"/>
                      </a:cubicBezTo>
                      <a:cubicBezTo>
                        <a:pt x="1234707" y="1778089"/>
                        <a:pt x="1285189" y="1734426"/>
                        <a:pt x="1342415" y="1713395"/>
                      </a:cubicBezTo>
                      <a:cubicBezTo>
                        <a:pt x="1317460" y="1659598"/>
                        <a:pt x="1298562" y="1603400"/>
                        <a:pt x="1288237" y="1550784"/>
                      </a:cubicBezTo>
                      <a:cubicBezTo>
                        <a:pt x="1253338" y="1372362"/>
                        <a:pt x="1320165" y="1275969"/>
                        <a:pt x="1382382" y="1226515"/>
                      </a:cubicBezTo>
                      <a:cubicBezTo>
                        <a:pt x="1421320" y="1195616"/>
                        <a:pt x="1473593" y="1179271"/>
                        <a:pt x="1533601" y="1179271"/>
                      </a:cubicBezTo>
                      <a:cubicBezTo>
                        <a:pt x="1649387" y="1179271"/>
                        <a:pt x="1781899" y="1239126"/>
                        <a:pt x="1855927" y="1324775"/>
                      </a:cubicBezTo>
                      <a:cubicBezTo>
                        <a:pt x="1856727" y="1325728"/>
                        <a:pt x="1857527" y="1326680"/>
                        <a:pt x="1858328" y="1327633"/>
                      </a:cubicBezTo>
                      <a:cubicBezTo>
                        <a:pt x="1906791" y="1288618"/>
                        <a:pt x="1967713" y="1265377"/>
                        <a:pt x="2026577" y="1260843"/>
                      </a:cubicBezTo>
                      <a:cubicBezTo>
                        <a:pt x="2013433" y="1213180"/>
                        <a:pt x="2008289" y="1161212"/>
                        <a:pt x="2021167" y="1107834"/>
                      </a:cubicBezTo>
                      <a:cubicBezTo>
                        <a:pt x="2036978" y="1042530"/>
                        <a:pt x="2087575" y="987285"/>
                        <a:pt x="2149373" y="960730"/>
                      </a:cubicBezTo>
                      <a:cubicBezTo>
                        <a:pt x="2080946" y="822350"/>
                        <a:pt x="2052409" y="664807"/>
                        <a:pt x="2070049" y="510693"/>
                      </a:cubicBezTo>
                      <a:cubicBezTo>
                        <a:pt x="2086204" y="369723"/>
                        <a:pt x="2164613" y="192786"/>
                        <a:pt x="2332482" y="158153"/>
                      </a:cubicBezTo>
                      <a:cubicBezTo>
                        <a:pt x="2350579" y="154419"/>
                        <a:pt x="2369439" y="152514"/>
                        <a:pt x="2388527" y="152514"/>
                      </a:cubicBezTo>
                      <a:cubicBezTo>
                        <a:pt x="2448534" y="152514"/>
                        <a:pt x="2512733" y="170878"/>
                        <a:pt x="2584780" y="208674"/>
                      </a:cubicBezTo>
                      <a:cubicBezTo>
                        <a:pt x="2700642" y="269481"/>
                        <a:pt x="2804464" y="358673"/>
                        <a:pt x="2885008" y="466611"/>
                      </a:cubicBezTo>
                      <a:cubicBezTo>
                        <a:pt x="2934957" y="533553"/>
                        <a:pt x="2975458" y="607047"/>
                        <a:pt x="3005023" y="683819"/>
                      </a:cubicBezTo>
                      <a:cubicBezTo>
                        <a:pt x="3048953" y="656539"/>
                        <a:pt x="3102369" y="640880"/>
                        <a:pt x="3159366" y="640880"/>
                      </a:cubicBezTo>
                      <a:cubicBezTo>
                        <a:pt x="3161043" y="640880"/>
                        <a:pt x="3162719" y="640918"/>
                        <a:pt x="3164358" y="640918"/>
                      </a:cubicBezTo>
                      <a:cubicBezTo>
                        <a:pt x="3139288" y="541173"/>
                        <a:pt x="3134906" y="435940"/>
                        <a:pt x="3153004" y="335433"/>
                      </a:cubicBezTo>
                      <a:cubicBezTo>
                        <a:pt x="3181921" y="174727"/>
                        <a:pt x="3270656" y="51588"/>
                        <a:pt x="3390366" y="6058"/>
                      </a:cubicBezTo>
                      <a:cubicBezTo>
                        <a:pt x="3396119" y="3848"/>
                        <a:pt x="3401949" y="1829"/>
                        <a:pt x="3407816" y="0"/>
                      </a:cubicBezTo>
                      <a:close/>
                    </a:path>
                  </a:pathLst>
                </a:custGeom>
                <a:solidFill>
                  <a:srgbClr val="8AC44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EAF6F250-0566-271F-6C7A-8F659B4F9D6B}"/>
                    </a:ext>
                  </a:extLst>
                </p:cNvPr>
                <p:cNvSpPr/>
                <p:nvPr/>
              </p:nvSpPr>
              <p:spPr>
                <a:xfrm>
                  <a:off x="7368311" y="4379404"/>
                  <a:ext cx="3299688" cy="2478595"/>
                </a:xfrm>
                <a:custGeom>
                  <a:avLst/>
                  <a:gdLst>
                    <a:gd name="connsiteX0" fmla="*/ 3299689 w 3299688"/>
                    <a:gd name="connsiteY0" fmla="*/ 0 h 2478595"/>
                    <a:gd name="connsiteX1" fmla="*/ 3299689 w 3299688"/>
                    <a:gd name="connsiteY1" fmla="*/ 2428570 h 2478595"/>
                    <a:gd name="connsiteX2" fmla="*/ 3232671 w 3299688"/>
                    <a:gd name="connsiteY2" fmla="*/ 2478596 h 2478595"/>
                    <a:gd name="connsiteX3" fmla="*/ 0 w 3299688"/>
                    <a:gd name="connsiteY3" fmla="*/ 2478596 h 2478595"/>
                    <a:gd name="connsiteX4" fmla="*/ 73838 w 3299688"/>
                    <a:gd name="connsiteY4" fmla="*/ 2462099 h 2478595"/>
                    <a:gd name="connsiteX5" fmla="*/ 32385 w 3299688"/>
                    <a:gd name="connsiteY5" fmla="*/ 2206410 h 2478595"/>
                    <a:gd name="connsiteX6" fmla="*/ 141237 w 3299688"/>
                    <a:gd name="connsiteY6" fmla="*/ 1979029 h 2478595"/>
                    <a:gd name="connsiteX7" fmla="*/ 485661 w 3299688"/>
                    <a:gd name="connsiteY7" fmla="*/ 2267407 h 2478595"/>
                    <a:gd name="connsiteX8" fmla="*/ 643471 w 3299688"/>
                    <a:gd name="connsiteY8" fmla="*/ 2111388 h 2478595"/>
                    <a:gd name="connsiteX9" fmla="*/ 838658 w 3299688"/>
                    <a:gd name="connsiteY9" fmla="*/ 2217039 h 2478595"/>
                    <a:gd name="connsiteX10" fmla="*/ 916877 w 3299688"/>
                    <a:gd name="connsiteY10" fmla="*/ 1956054 h 2478595"/>
                    <a:gd name="connsiteX11" fmla="*/ 1182929 w 3299688"/>
                    <a:gd name="connsiteY11" fmla="*/ 2014614 h 2478595"/>
                    <a:gd name="connsiteX12" fmla="*/ 1168565 w 3299688"/>
                    <a:gd name="connsiteY12" fmla="*/ 1785328 h 2478595"/>
                    <a:gd name="connsiteX13" fmla="*/ 1366380 w 3299688"/>
                    <a:gd name="connsiteY13" fmla="*/ 1709395 h 2478595"/>
                    <a:gd name="connsiteX14" fmla="*/ 1321651 w 3299688"/>
                    <a:gd name="connsiteY14" fmla="*/ 1204989 h 2478595"/>
                    <a:gd name="connsiteX15" fmla="*/ 1733245 w 3299688"/>
                    <a:gd name="connsiteY15" fmla="*/ 1383983 h 2478595"/>
                    <a:gd name="connsiteX16" fmla="*/ 1732674 w 3299688"/>
                    <a:gd name="connsiteY16" fmla="*/ 1415606 h 2478595"/>
                    <a:gd name="connsiteX17" fmla="*/ 1845031 w 3299688"/>
                    <a:gd name="connsiteY17" fmla="*/ 1276312 h 2478595"/>
                    <a:gd name="connsiteX18" fmla="*/ 2050885 w 3299688"/>
                    <a:gd name="connsiteY18" fmla="*/ 1293152 h 2478595"/>
                    <a:gd name="connsiteX19" fmla="*/ 1982648 w 3299688"/>
                    <a:gd name="connsiteY19" fmla="*/ 1071524 h 2478595"/>
                    <a:gd name="connsiteX20" fmla="*/ 1987106 w 3299688"/>
                    <a:gd name="connsiteY20" fmla="*/ 1044550 h 2478595"/>
                    <a:gd name="connsiteX21" fmla="*/ 2163128 w 3299688"/>
                    <a:gd name="connsiteY21" fmla="*/ 949147 h 2478595"/>
                    <a:gd name="connsiteX22" fmla="*/ 2185683 w 3299688"/>
                    <a:gd name="connsiteY22" fmla="*/ 967512 h 2478595"/>
                    <a:gd name="connsiteX23" fmla="*/ 2169948 w 3299688"/>
                    <a:gd name="connsiteY23" fmla="*/ 946404 h 2478595"/>
                    <a:gd name="connsiteX24" fmla="*/ 2128343 w 3299688"/>
                    <a:gd name="connsiteY24" fmla="*/ 881139 h 2478595"/>
                    <a:gd name="connsiteX25" fmla="*/ 2037626 w 3299688"/>
                    <a:gd name="connsiteY25" fmla="*/ 438188 h 2478595"/>
                    <a:gd name="connsiteX26" fmla="*/ 2239747 w 3299688"/>
                    <a:gd name="connsiteY26" fmla="*/ 151562 h 2478595"/>
                    <a:gd name="connsiteX27" fmla="*/ 2441258 w 3299688"/>
                    <a:gd name="connsiteY27" fmla="*/ 194958 h 2478595"/>
                    <a:gd name="connsiteX28" fmla="*/ 2863902 w 3299688"/>
                    <a:gd name="connsiteY28" fmla="*/ 761391 h 2478595"/>
                    <a:gd name="connsiteX29" fmla="*/ 3196857 w 3299688"/>
                    <a:gd name="connsiteY29" fmla="*/ 706450 h 2478595"/>
                    <a:gd name="connsiteX30" fmla="*/ 3119857 w 3299688"/>
                    <a:gd name="connsiteY30" fmla="*/ 267767 h 2478595"/>
                    <a:gd name="connsiteX31" fmla="*/ 3299689 w 3299688"/>
                    <a:gd name="connsiteY31" fmla="*/ 0 h 2478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3299688" h="2478595">
                      <a:moveTo>
                        <a:pt x="3299689" y="0"/>
                      </a:moveTo>
                      <a:lnTo>
                        <a:pt x="3299689" y="2428570"/>
                      </a:lnTo>
                      <a:cubicBezTo>
                        <a:pt x="3277629" y="2445601"/>
                        <a:pt x="3255303" y="2462289"/>
                        <a:pt x="3232671" y="2478596"/>
                      </a:cubicBezTo>
                      <a:lnTo>
                        <a:pt x="0" y="2478596"/>
                      </a:lnTo>
                      <a:cubicBezTo>
                        <a:pt x="22060" y="2464156"/>
                        <a:pt x="46787" y="2456993"/>
                        <a:pt x="73838" y="2462099"/>
                      </a:cubicBezTo>
                      <a:cubicBezTo>
                        <a:pt x="49264" y="2378888"/>
                        <a:pt x="27661" y="2293049"/>
                        <a:pt x="32385" y="2206410"/>
                      </a:cubicBezTo>
                      <a:cubicBezTo>
                        <a:pt x="37110" y="2119732"/>
                        <a:pt x="71743" y="2031035"/>
                        <a:pt x="141237" y="1979029"/>
                      </a:cubicBezTo>
                      <a:cubicBezTo>
                        <a:pt x="337261" y="1832305"/>
                        <a:pt x="514426" y="2080794"/>
                        <a:pt x="485661" y="2267407"/>
                      </a:cubicBezTo>
                      <a:cubicBezTo>
                        <a:pt x="497738" y="2189112"/>
                        <a:pt x="565023" y="2122590"/>
                        <a:pt x="643471" y="2111388"/>
                      </a:cubicBezTo>
                      <a:cubicBezTo>
                        <a:pt x="721919" y="2100187"/>
                        <a:pt x="805129" y="2145221"/>
                        <a:pt x="838658" y="2217039"/>
                      </a:cubicBezTo>
                      <a:cubicBezTo>
                        <a:pt x="794576" y="2127390"/>
                        <a:pt x="830771" y="2006651"/>
                        <a:pt x="916877" y="1956054"/>
                      </a:cubicBezTo>
                      <a:cubicBezTo>
                        <a:pt x="1002945" y="1905420"/>
                        <a:pt x="1126046" y="1932509"/>
                        <a:pt x="1182929" y="2014614"/>
                      </a:cubicBezTo>
                      <a:cubicBezTo>
                        <a:pt x="1148563" y="1943214"/>
                        <a:pt x="1134161" y="1856690"/>
                        <a:pt x="1168565" y="1785328"/>
                      </a:cubicBezTo>
                      <a:cubicBezTo>
                        <a:pt x="1202970" y="1713929"/>
                        <a:pt x="1297534" y="1670152"/>
                        <a:pt x="1366380" y="1709395"/>
                      </a:cubicBezTo>
                      <a:cubicBezTo>
                        <a:pt x="1277798" y="1584998"/>
                        <a:pt x="1172604" y="1323442"/>
                        <a:pt x="1321651" y="1204989"/>
                      </a:cubicBezTo>
                      <a:cubicBezTo>
                        <a:pt x="1433475" y="1116140"/>
                        <a:pt x="1716863" y="1233564"/>
                        <a:pt x="1733245" y="1383983"/>
                      </a:cubicBezTo>
                      <a:cubicBezTo>
                        <a:pt x="1734389" y="1394384"/>
                        <a:pt x="1734236" y="1404938"/>
                        <a:pt x="1732674" y="1415606"/>
                      </a:cubicBezTo>
                      <a:cubicBezTo>
                        <a:pt x="1741932" y="1352550"/>
                        <a:pt x="1787805" y="1302868"/>
                        <a:pt x="1845031" y="1276312"/>
                      </a:cubicBezTo>
                      <a:cubicBezTo>
                        <a:pt x="1911668" y="1245413"/>
                        <a:pt x="1993621" y="1245870"/>
                        <a:pt x="2050885" y="1293152"/>
                      </a:cubicBezTo>
                      <a:cubicBezTo>
                        <a:pt x="2013738" y="1224153"/>
                        <a:pt x="1975561" y="1147801"/>
                        <a:pt x="1982648" y="1071524"/>
                      </a:cubicBezTo>
                      <a:cubicBezTo>
                        <a:pt x="1983486" y="1062533"/>
                        <a:pt x="1984934" y="1053541"/>
                        <a:pt x="1987106" y="1044550"/>
                      </a:cubicBezTo>
                      <a:cubicBezTo>
                        <a:pt x="2005280" y="969455"/>
                        <a:pt x="2101444" y="915239"/>
                        <a:pt x="2163128" y="949147"/>
                      </a:cubicBezTo>
                      <a:cubicBezTo>
                        <a:pt x="2171358" y="953643"/>
                        <a:pt x="2178940" y="959701"/>
                        <a:pt x="2185683" y="967512"/>
                      </a:cubicBezTo>
                      <a:cubicBezTo>
                        <a:pt x="2180311" y="960577"/>
                        <a:pt x="2175053" y="953529"/>
                        <a:pt x="2169948" y="946404"/>
                      </a:cubicBezTo>
                      <a:cubicBezTo>
                        <a:pt x="2154898" y="925411"/>
                        <a:pt x="2141029" y="903618"/>
                        <a:pt x="2128343" y="881139"/>
                      </a:cubicBezTo>
                      <a:cubicBezTo>
                        <a:pt x="2053133" y="747751"/>
                        <a:pt x="2020176" y="590436"/>
                        <a:pt x="2037626" y="438188"/>
                      </a:cubicBezTo>
                      <a:cubicBezTo>
                        <a:pt x="2051838" y="313906"/>
                        <a:pt x="2117217" y="176860"/>
                        <a:pt x="2239747" y="151562"/>
                      </a:cubicBezTo>
                      <a:cubicBezTo>
                        <a:pt x="2308403" y="137427"/>
                        <a:pt x="2379154" y="162382"/>
                        <a:pt x="2441258" y="194958"/>
                      </a:cubicBezTo>
                      <a:cubicBezTo>
                        <a:pt x="2656942" y="308153"/>
                        <a:pt x="2816810" y="522390"/>
                        <a:pt x="2863902" y="761391"/>
                      </a:cubicBezTo>
                      <a:cubicBezTo>
                        <a:pt x="2900973" y="625145"/>
                        <a:pt x="3117952" y="589331"/>
                        <a:pt x="3196857" y="706450"/>
                      </a:cubicBezTo>
                      <a:cubicBezTo>
                        <a:pt x="3120810" y="575348"/>
                        <a:pt x="3093035" y="416929"/>
                        <a:pt x="3119857" y="267767"/>
                      </a:cubicBezTo>
                      <a:cubicBezTo>
                        <a:pt x="3139707" y="157506"/>
                        <a:pt x="3197733" y="44196"/>
                        <a:pt x="3299689" y="0"/>
                      </a:cubicBezTo>
                      <a:close/>
                    </a:path>
                  </a:pathLst>
                </a:custGeom>
                <a:solidFill>
                  <a:srgbClr val="71A140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114" name="图形 2">
                  <a:extLst>
                    <a:ext uri="{FF2B5EF4-FFF2-40B4-BE49-F238E27FC236}">
                      <a16:creationId xmlns:a16="http://schemas.microsoft.com/office/drawing/2014/main" id="{DAC3A08C-A938-6C77-DCAD-57EC54DD12D1}"/>
                    </a:ext>
                  </a:extLst>
                </p:cNvPr>
                <p:cNvGrpSpPr/>
                <p:nvPr/>
              </p:nvGrpSpPr>
              <p:grpSpPr>
                <a:xfrm>
                  <a:off x="9586206" y="2999012"/>
                  <a:ext cx="1083143" cy="2746048"/>
                  <a:chOff x="9586206" y="2999012"/>
                  <a:chExt cx="1083143" cy="2746048"/>
                </a:xfrm>
              </p:grpSpPr>
              <p:sp>
                <p:nvSpPr>
                  <p:cNvPr id="115" name="任意多边形: 形状 114">
                    <a:extLst>
                      <a:ext uri="{FF2B5EF4-FFF2-40B4-BE49-F238E27FC236}">
                        <a16:creationId xmlns:a16="http://schemas.microsoft.com/office/drawing/2014/main" id="{CABA84F4-A07F-A4C6-3346-5DE38F88A553}"/>
                      </a:ext>
                    </a:extLst>
                  </p:cNvPr>
                  <p:cNvSpPr/>
                  <p:nvPr/>
                </p:nvSpPr>
                <p:spPr>
                  <a:xfrm>
                    <a:off x="10055081" y="3564902"/>
                    <a:ext cx="301450" cy="2180158"/>
                  </a:xfrm>
                  <a:custGeom>
                    <a:avLst/>
                    <a:gdLst>
                      <a:gd name="connsiteX0" fmla="*/ 60659 w 301450"/>
                      <a:gd name="connsiteY0" fmla="*/ 1219 h 2180158"/>
                      <a:gd name="connsiteX1" fmla="*/ 40046 w 301450"/>
                      <a:gd name="connsiteY1" fmla="*/ 552260 h 2180158"/>
                      <a:gd name="connsiteX2" fmla="*/ 135296 w 301450"/>
                      <a:gd name="connsiteY2" fmla="*/ 1439571 h 2180158"/>
                      <a:gd name="connsiteX3" fmla="*/ 189437 w 301450"/>
                      <a:gd name="connsiteY3" fmla="*/ 1708290 h 2180158"/>
                      <a:gd name="connsiteX4" fmla="*/ 301451 w 301450"/>
                      <a:gd name="connsiteY4" fmla="*/ 2177453 h 2180158"/>
                      <a:gd name="connsiteX5" fmla="*/ 294326 w 301450"/>
                      <a:gd name="connsiteY5" fmla="*/ 2180158 h 2180158"/>
                      <a:gd name="connsiteX6" fmla="*/ 263542 w 301450"/>
                      <a:gd name="connsiteY6" fmla="*/ 2117712 h 2180158"/>
                      <a:gd name="connsiteX7" fmla="*/ 195380 w 301450"/>
                      <a:gd name="connsiteY7" fmla="*/ 1957426 h 2180158"/>
                      <a:gd name="connsiteX8" fmla="*/ 84776 w 301450"/>
                      <a:gd name="connsiteY8" fmla="*/ 1590370 h 2180158"/>
                      <a:gd name="connsiteX9" fmla="*/ 17873 w 301450"/>
                      <a:gd name="connsiteY9" fmla="*/ 1107491 h 2180158"/>
                      <a:gd name="connsiteX10" fmla="*/ 32731 w 301450"/>
                      <a:gd name="connsiteY10" fmla="*/ 137160 h 2180158"/>
                      <a:gd name="connsiteX11" fmla="*/ 53153 w 301450"/>
                      <a:gd name="connsiteY11" fmla="*/ 0 h 2180158"/>
                      <a:gd name="connsiteX12" fmla="*/ 60659 w 301450"/>
                      <a:gd name="connsiteY12" fmla="*/ 1219 h 2180158"/>
                      <a:gd name="connsiteX13" fmla="*/ 60659 w 301450"/>
                      <a:gd name="connsiteY13" fmla="*/ 1219 h 21801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301450" h="2180158">
                        <a:moveTo>
                          <a:pt x="60659" y="1219"/>
                        </a:moveTo>
                        <a:cubicBezTo>
                          <a:pt x="41151" y="184023"/>
                          <a:pt x="36465" y="368541"/>
                          <a:pt x="40046" y="552260"/>
                        </a:cubicBezTo>
                        <a:cubicBezTo>
                          <a:pt x="45686" y="850011"/>
                          <a:pt x="74489" y="1147953"/>
                          <a:pt x="135296" y="1439571"/>
                        </a:cubicBezTo>
                        <a:cubicBezTo>
                          <a:pt x="152518" y="1527696"/>
                          <a:pt x="170577" y="1620584"/>
                          <a:pt x="189437" y="1708290"/>
                        </a:cubicBezTo>
                        <a:cubicBezTo>
                          <a:pt x="222012" y="1866138"/>
                          <a:pt x="262284" y="2020519"/>
                          <a:pt x="301451" y="2177453"/>
                        </a:cubicBezTo>
                        <a:cubicBezTo>
                          <a:pt x="301451" y="2177453"/>
                          <a:pt x="294326" y="2180158"/>
                          <a:pt x="294326" y="2180158"/>
                        </a:cubicBezTo>
                        <a:cubicBezTo>
                          <a:pt x="285487" y="2162823"/>
                          <a:pt x="272076" y="2135696"/>
                          <a:pt x="263542" y="2117712"/>
                        </a:cubicBezTo>
                        <a:cubicBezTo>
                          <a:pt x="238510" y="2065363"/>
                          <a:pt x="215917" y="2011718"/>
                          <a:pt x="195380" y="1957426"/>
                        </a:cubicBezTo>
                        <a:cubicBezTo>
                          <a:pt x="149851" y="1838135"/>
                          <a:pt x="113389" y="1714767"/>
                          <a:pt x="84776" y="1590370"/>
                        </a:cubicBezTo>
                        <a:cubicBezTo>
                          <a:pt x="48924" y="1431646"/>
                          <a:pt x="32464" y="1269187"/>
                          <a:pt x="17873" y="1107491"/>
                        </a:cubicBezTo>
                        <a:cubicBezTo>
                          <a:pt x="-9712" y="784555"/>
                          <a:pt x="-5825" y="458953"/>
                          <a:pt x="32731" y="137160"/>
                        </a:cubicBezTo>
                        <a:cubicBezTo>
                          <a:pt x="38561" y="91288"/>
                          <a:pt x="44961" y="45606"/>
                          <a:pt x="53153" y="0"/>
                        </a:cubicBezTo>
                        <a:lnTo>
                          <a:pt x="60659" y="1219"/>
                        </a:lnTo>
                        <a:lnTo>
                          <a:pt x="60659" y="1219"/>
                        </a:lnTo>
                        <a:close/>
                      </a:path>
                    </a:pathLst>
                  </a:custGeom>
                  <a:solidFill>
                    <a:srgbClr val="4C6B31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116" name="图形 2">
                    <a:extLst>
                      <a:ext uri="{FF2B5EF4-FFF2-40B4-BE49-F238E27FC236}">
                        <a16:creationId xmlns:a16="http://schemas.microsoft.com/office/drawing/2014/main" id="{DF94E293-404B-2AB4-C200-16E86B35E8BC}"/>
                      </a:ext>
                    </a:extLst>
                  </p:cNvPr>
                  <p:cNvGrpSpPr/>
                  <p:nvPr/>
                </p:nvGrpSpPr>
                <p:grpSpPr>
                  <a:xfrm>
                    <a:off x="9586206" y="2999012"/>
                    <a:ext cx="1083143" cy="830113"/>
                    <a:chOff x="9586206" y="2999012"/>
                    <a:chExt cx="1083143" cy="830113"/>
                  </a:xfrm>
                </p:grpSpPr>
                <p:sp>
                  <p:nvSpPr>
                    <p:cNvPr id="117" name="任意多边形: 形状 116">
                      <a:extLst>
                        <a:ext uri="{FF2B5EF4-FFF2-40B4-BE49-F238E27FC236}">
                          <a16:creationId xmlns:a16="http://schemas.microsoft.com/office/drawing/2014/main" id="{226765B4-4900-994D-25A1-D4047290470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76751" y="3632149"/>
                      <a:ext cx="237210" cy="196977"/>
                    </a:xfrm>
                    <a:custGeom>
                      <a:avLst/>
                      <a:gdLst>
                        <a:gd name="connsiteX0" fmla="*/ 237211 w 237210"/>
                        <a:gd name="connsiteY0" fmla="*/ 85535 h 196977"/>
                        <a:gd name="connsiteX1" fmla="*/ 118605 w 237210"/>
                        <a:gd name="connsiteY1" fmla="*/ 196977 h 196977"/>
                        <a:gd name="connsiteX2" fmla="*/ 0 w 237210"/>
                        <a:gd name="connsiteY2" fmla="*/ 85535 h 196977"/>
                        <a:gd name="connsiteX3" fmla="*/ 118605 w 237210"/>
                        <a:gd name="connsiteY3" fmla="*/ 0 h 196977"/>
                        <a:gd name="connsiteX4" fmla="*/ 237211 w 237210"/>
                        <a:gd name="connsiteY4" fmla="*/ 85535 h 19697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37210" h="196977">
                          <a:moveTo>
                            <a:pt x="237211" y="85535"/>
                          </a:moveTo>
                          <a:cubicBezTo>
                            <a:pt x="237211" y="132778"/>
                            <a:pt x="184099" y="196977"/>
                            <a:pt x="118605" y="196977"/>
                          </a:cubicBezTo>
                          <a:cubicBezTo>
                            <a:pt x="53111" y="196977"/>
                            <a:pt x="0" y="132778"/>
                            <a:pt x="0" y="85535"/>
                          </a:cubicBezTo>
                          <a:cubicBezTo>
                            <a:pt x="0" y="38290"/>
                            <a:pt x="53111" y="0"/>
                            <a:pt x="118605" y="0"/>
                          </a:cubicBezTo>
                          <a:cubicBezTo>
                            <a:pt x="184099" y="38"/>
                            <a:pt x="237211" y="38329"/>
                            <a:pt x="237211" y="85535"/>
                          </a:cubicBezTo>
                          <a:close/>
                        </a:path>
                      </a:pathLst>
                    </a:custGeom>
                    <a:solidFill>
                      <a:srgbClr val="629F42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118" name="图形 2">
                      <a:extLst>
                        <a:ext uri="{FF2B5EF4-FFF2-40B4-BE49-F238E27FC236}">
                          <a16:creationId xmlns:a16="http://schemas.microsoft.com/office/drawing/2014/main" id="{B407BE0E-6EEB-A752-B540-BA22E07B58A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586206" y="2999012"/>
                      <a:ext cx="1083143" cy="756401"/>
                      <a:chOff x="9586206" y="2999012"/>
                      <a:chExt cx="1083143" cy="756401"/>
                    </a:xfrm>
                  </p:grpSpPr>
                  <p:grpSp>
                    <p:nvGrpSpPr>
                      <p:cNvPr id="119" name="图形 2">
                        <a:extLst>
                          <a:ext uri="{FF2B5EF4-FFF2-40B4-BE49-F238E27FC236}">
                            <a16:creationId xmlns:a16="http://schemas.microsoft.com/office/drawing/2014/main" id="{E5B81C82-E0A9-F2BE-965F-73998380819B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178862" y="2999012"/>
                        <a:ext cx="353368" cy="558613"/>
                        <a:chOff x="10178862" y="2999012"/>
                        <a:chExt cx="353368" cy="558613"/>
                      </a:xfrm>
                    </p:grpSpPr>
                    <p:sp>
                      <p:nvSpPr>
                        <p:cNvPr id="120" name="任意多边形: 形状 119">
                          <a:extLst>
                            <a:ext uri="{FF2B5EF4-FFF2-40B4-BE49-F238E27FC236}">
                              <a16:creationId xmlns:a16="http://schemas.microsoft.com/office/drawing/2014/main" id="{99DD91D1-94B8-F04C-881D-173D95A3616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178862" y="2999012"/>
                          <a:ext cx="353368" cy="558613"/>
                        </a:xfrm>
                        <a:custGeom>
                          <a:avLst/>
                          <a:gdLst>
                            <a:gd name="connsiteX0" fmla="*/ 351140 w 353368"/>
                            <a:gd name="connsiteY0" fmla="*/ 188281 h 558613"/>
                            <a:gd name="connsiteX1" fmla="*/ 310791 w 353368"/>
                            <a:gd name="connsiteY1" fmla="*/ 263529 h 558613"/>
                            <a:gd name="connsiteX2" fmla="*/ 277188 w 353368"/>
                            <a:gd name="connsiteY2" fmla="*/ 314659 h 558613"/>
                            <a:gd name="connsiteX3" fmla="*/ 134541 w 353368"/>
                            <a:gd name="connsiteY3" fmla="*/ 511865 h 558613"/>
                            <a:gd name="connsiteX4" fmla="*/ 99260 w 353368"/>
                            <a:gd name="connsiteY4" fmla="*/ 548669 h 558613"/>
                            <a:gd name="connsiteX5" fmla="*/ 10525 w 353368"/>
                            <a:gd name="connsiteY5" fmla="*/ 522952 h 558613"/>
                            <a:gd name="connsiteX6" fmla="*/ 4163 w 353368"/>
                            <a:gd name="connsiteY6" fmla="*/ 419053 h 558613"/>
                            <a:gd name="connsiteX7" fmla="*/ 17117 w 353368"/>
                            <a:gd name="connsiteY7" fmla="*/ 303915 h 558613"/>
                            <a:gd name="connsiteX8" fmla="*/ 60093 w 353368"/>
                            <a:gd name="connsiteY8" fmla="*/ 72000 h 558613"/>
                            <a:gd name="connsiteX9" fmla="*/ 199540 w 353368"/>
                            <a:gd name="connsiteY9" fmla="*/ 6887 h 558613"/>
                            <a:gd name="connsiteX10" fmla="*/ 242402 w 353368"/>
                            <a:gd name="connsiteY10" fmla="*/ 30585 h 558613"/>
                            <a:gd name="connsiteX11" fmla="*/ 345387 w 353368"/>
                            <a:gd name="connsiteY11" fmla="*/ 135056 h 558613"/>
                            <a:gd name="connsiteX12" fmla="*/ 351140 w 353368"/>
                            <a:gd name="connsiteY12" fmla="*/ 188281 h 55861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353368" h="558613">
                              <a:moveTo>
                                <a:pt x="351140" y="188281"/>
                              </a:moveTo>
                              <a:cubicBezTo>
                                <a:pt x="344967" y="214227"/>
                                <a:pt x="326984" y="237659"/>
                                <a:pt x="310791" y="263529"/>
                              </a:cubicBezTo>
                              <a:cubicBezTo>
                                <a:pt x="299895" y="280902"/>
                                <a:pt x="288580" y="297857"/>
                                <a:pt x="277188" y="314659"/>
                              </a:cubicBezTo>
                              <a:cubicBezTo>
                                <a:pt x="231353" y="382248"/>
                                <a:pt x="183728" y="448047"/>
                                <a:pt x="134541" y="511865"/>
                              </a:cubicBezTo>
                              <a:cubicBezTo>
                                <a:pt x="123835" y="525733"/>
                                <a:pt x="112786" y="539830"/>
                                <a:pt x="99260" y="548669"/>
                              </a:cubicBezTo>
                              <a:cubicBezTo>
                                <a:pt x="68438" y="568938"/>
                                <a:pt x="28471" y="557166"/>
                                <a:pt x="10525" y="522952"/>
                              </a:cubicBezTo>
                              <a:cubicBezTo>
                                <a:pt x="-5515" y="492243"/>
                                <a:pt x="620" y="454753"/>
                                <a:pt x="4163" y="419053"/>
                              </a:cubicBezTo>
                              <a:cubicBezTo>
                                <a:pt x="8011" y="380648"/>
                                <a:pt x="12164" y="342243"/>
                                <a:pt x="17117" y="303915"/>
                              </a:cubicBezTo>
                              <a:cubicBezTo>
                                <a:pt x="27251" y="225543"/>
                                <a:pt x="42720" y="149000"/>
                                <a:pt x="60093" y="72000"/>
                              </a:cubicBezTo>
                              <a:cubicBezTo>
                                <a:pt x="73238" y="13860"/>
                                <a:pt x="143723" y="-13954"/>
                                <a:pt x="199540" y="6887"/>
                              </a:cubicBezTo>
                              <a:cubicBezTo>
                                <a:pt x="214856" y="12602"/>
                                <a:pt x="228800" y="21518"/>
                                <a:pt x="242402" y="30585"/>
                              </a:cubicBezTo>
                              <a:cubicBezTo>
                                <a:pt x="283627" y="58094"/>
                                <a:pt x="325003" y="89869"/>
                                <a:pt x="345387" y="135056"/>
                              </a:cubicBezTo>
                              <a:cubicBezTo>
                                <a:pt x="354264" y="154601"/>
                                <a:pt x="355026" y="171936"/>
                                <a:pt x="351140" y="18828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7E6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21" name="任意多边形: 形状 120">
                          <a:extLst>
                            <a:ext uri="{FF2B5EF4-FFF2-40B4-BE49-F238E27FC236}">
                              <a16:creationId xmlns:a16="http://schemas.microsoft.com/office/drawing/2014/main" id="{3859F957-3492-121D-3C46-00A96A56278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178862" y="3047512"/>
                          <a:ext cx="326517" cy="510075"/>
                        </a:xfrm>
                        <a:custGeom>
                          <a:avLst/>
                          <a:gdLst>
                            <a:gd name="connsiteX0" fmla="*/ 314945 w 326517"/>
                            <a:gd name="connsiteY0" fmla="*/ 217848 h 510075"/>
                            <a:gd name="connsiteX1" fmla="*/ 134541 w 326517"/>
                            <a:gd name="connsiteY1" fmla="*/ 463327 h 510075"/>
                            <a:gd name="connsiteX2" fmla="*/ 99260 w 326517"/>
                            <a:gd name="connsiteY2" fmla="*/ 500131 h 510075"/>
                            <a:gd name="connsiteX3" fmla="*/ 10525 w 326517"/>
                            <a:gd name="connsiteY3" fmla="*/ 474414 h 510075"/>
                            <a:gd name="connsiteX4" fmla="*/ 4163 w 326517"/>
                            <a:gd name="connsiteY4" fmla="*/ 370515 h 510075"/>
                            <a:gd name="connsiteX5" fmla="*/ 17117 w 326517"/>
                            <a:gd name="connsiteY5" fmla="*/ 255377 h 510075"/>
                            <a:gd name="connsiteX6" fmla="*/ 38110 w 326517"/>
                            <a:gd name="connsiteY6" fmla="*/ 122065 h 510075"/>
                            <a:gd name="connsiteX7" fmla="*/ 51597 w 326517"/>
                            <a:gd name="connsiteY7" fmla="*/ 57066 h 510075"/>
                            <a:gd name="connsiteX8" fmla="*/ 62341 w 326517"/>
                            <a:gd name="connsiteY8" fmla="*/ 15842 h 510075"/>
                            <a:gd name="connsiteX9" fmla="*/ 108481 w 326517"/>
                            <a:gd name="connsiteY9" fmla="*/ 73640 h 510075"/>
                            <a:gd name="connsiteX10" fmla="*/ 124330 w 326517"/>
                            <a:gd name="connsiteY10" fmla="*/ 91547 h 510075"/>
                            <a:gd name="connsiteX11" fmla="*/ 133474 w 326517"/>
                            <a:gd name="connsiteY11" fmla="*/ 78250 h 510075"/>
                            <a:gd name="connsiteX12" fmla="*/ 146543 w 326517"/>
                            <a:gd name="connsiteY12" fmla="*/ 31044 h 510075"/>
                            <a:gd name="connsiteX13" fmla="*/ 182204 w 326517"/>
                            <a:gd name="connsiteY13" fmla="*/ 221 h 510075"/>
                            <a:gd name="connsiteX14" fmla="*/ 187728 w 326517"/>
                            <a:gd name="connsiteY14" fmla="*/ 716 h 510075"/>
                            <a:gd name="connsiteX15" fmla="*/ 191082 w 326517"/>
                            <a:gd name="connsiteY15" fmla="*/ 5250 h 510075"/>
                            <a:gd name="connsiteX16" fmla="*/ 170850 w 326517"/>
                            <a:gd name="connsiteY16" fmla="*/ 62553 h 510075"/>
                            <a:gd name="connsiteX17" fmla="*/ 182471 w 326517"/>
                            <a:gd name="connsiteY17" fmla="*/ 74897 h 510075"/>
                            <a:gd name="connsiteX18" fmla="*/ 196911 w 326517"/>
                            <a:gd name="connsiteY18" fmla="*/ 55352 h 510075"/>
                            <a:gd name="connsiteX19" fmla="*/ 216532 w 326517"/>
                            <a:gd name="connsiteY19" fmla="*/ 75050 h 510075"/>
                            <a:gd name="connsiteX20" fmla="*/ 191691 w 326517"/>
                            <a:gd name="connsiteY20" fmla="*/ 114254 h 510075"/>
                            <a:gd name="connsiteX21" fmla="*/ 214056 w 326517"/>
                            <a:gd name="connsiteY21" fmla="*/ 140277 h 510075"/>
                            <a:gd name="connsiteX22" fmla="*/ 231315 w 326517"/>
                            <a:gd name="connsiteY22" fmla="*/ 110140 h 510075"/>
                            <a:gd name="connsiteX23" fmla="*/ 238173 w 326517"/>
                            <a:gd name="connsiteY23" fmla="*/ 105225 h 510075"/>
                            <a:gd name="connsiteX24" fmla="*/ 251698 w 326517"/>
                            <a:gd name="connsiteY24" fmla="*/ 112235 h 510075"/>
                            <a:gd name="connsiteX25" fmla="*/ 253870 w 326517"/>
                            <a:gd name="connsiteY25" fmla="*/ 128351 h 510075"/>
                            <a:gd name="connsiteX26" fmla="*/ 254785 w 326517"/>
                            <a:gd name="connsiteY26" fmla="*/ 139591 h 510075"/>
                            <a:gd name="connsiteX27" fmla="*/ 265758 w 326517"/>
                            <a:gd name="connsiteY27" fmla="*/ 144887 h 510075"/>
                            <a:gd name="connsiteX28" fmla="*/ 277112 w 326517"/>
                            <a:gd name="connsiteY28" fmla="*/ 123475 h 510075"/>
                            <a:gd name="connsiteX29" fmla="*/ 297038 w 326517"/>
                            <a:gd name="connsiteY29" fmla="*/ 109111 h 510075"/>
                            <a:gd name="connsiteX30" fmla="*/ 323326 w 326517"/>
                            <a:gd name="connsiteY30" fmla="*/ 146639 h 510075"/>
                            <a:gd name="connsiteX31" fmla="*/ 311058 w 326517"/>
                            <a:gd name="connsiteY31" fmla="*/ 171366 h 510075"/>
                            <a:gd name="connsiteX32" fmla="*/ 325422 w 326517"/>
                            <a:gd name="connsiteY32" fmla="*/ 188931 h 510075"/>
                            <a:gd name="connsiteX33" fmla="*/ 320393 w 326517"/>
                            <a:gd name="connsiteY33" fmla="*/ 209771 h 510075"/>
                            <a:gd name="connsiteX34" fmla="*/ 314945 w 326517"/>
                            <a:gd name="connsiteY34" fmla="*/ 217848 h 51007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</a:cxnLst>
                          <a:rect l="l" t="t" r="r" b="b"/>
                          <a:pathLst>
                            <a:path w="326517" h="510075">
                              <a:moveTo>
                                <a:pt x="314945" y="217848"/>
                              </a:moveTo>
                              <a:cubicBezTo>
                                <a:pt x="258213" y="300640"/>
                                <a:pt x="196187" y="383355"/>
                                <a:pt x="134541" y="463327"/>
                              </a:cubicBezTo>
                              <a:cubicBezTo>
                                <a:pt x="123835" y="477195"/>
                                <a:pt x="112786" y="491292"/>
                                <a:pt x="99260" y="500131"/>
                              </a:cubicBezTo>
                              <a:cubicBezTo>
                                <a:pt x="68438" y="520401"/>
                                <a:pt x="28471" y="508628"/>
                                <a:pt x="10525" y="474414"/>
                              </a:cubicBezTo>
                              <a:cubicBezTo>
                                <a:pt x="-5515" y="443705"/>
                                <a:pt x="620" y="406215"/>
                                <a:pt x="4163" y="370515"/>
                              </a:cubicBezTo>
                              <a:cubicBezTo>
                                <a:pt x="8011" y="332110"/>
                                <a:pt x="12164" y="293706"/>
                                <a:pt x="17117" y="255377"/>
                              </a:cubicBezTo>
                              <a:cubicBezTo>
                                <a:pt x="22870" y="210762"/>
                                <a:pt x="29651" y="166261"/>
                                <a:pt x="38110" y="122065"/>
                              </a:cubicBezTo>
                              <a:cubicBezTo>
                                <a:pt x="42186" y="100767"/>
                                <a:pt x="49692" y="78631"/>
                                <a:pt x="51597" y="57066"/>
                              </a:cubicBezTo>
                              <a:cubicBezTo>
                                <a:pt x="53007" y="40988"/>
                                <a:pt x="44625" y="27272"/>
                                <a:pt x="62341" y="15842"/>
                              </a:cubicBezTo>
                              <a:cubicBezTo>
                                <a:pt x="102079" y="-9837"/>
                                <a:pt x="104175" y="51085"/>
                                <a:pt x="108481" y="73640"/>
                              </a:cubicBezTo>
                              <a:cubicBezTo>
                                <a:pt x="110157" y="82479"/>
                                <a:pt x="115605" y="93909"/>
                                <a:pt x="124330" y="91547"/>
                              </a:cubicBezTo>
                              <a:cubicBezTo>
                                <a:pt x="129778" y="90061"/>
                                <a:pt x="132141" y="83736"/>
                                <a:pt x="133474" y="78250"/>
                              </a:cubicBezTo>
                              <a:cubicBezTo>
                                <a:pt x="137322" y="62362"/>
                                <a:pt x="139685" y="45865"/>
                                <a:pt x="146543" y="31044"/>
                              </a:cubicBezTo>
                              <a:cubicBezTo>
                                <a:pt x="153400" y="16223"/>
                                <a:pt x="166011" y="2736"/>
                                <a:pt x="182204" y="221"/>
                              </a:cubicBezTo>
                              <a:cubicBezTo>
                                <a:pt x="184071" y="-84"/>
                                <a:pt x="186090" y="-198"/>
                                <a:pt x="187728" y="716"/>
                              </a:cubicBezTo>
                              <a:cubicBezTo>
                                <a:pt x="189405" y="1631"/>
                                <a:pt x="190434" y="3460"/>
                                <a:pt x="191082" y="5250"/>
                              </a:cubicBezTo>
                              <a:cubicBezTo>
                                <a:pt x="200225" y="29825"/>
                                <a:pt x="172184" y="41941"/>
                                <a:pt x="170850" y="62553"/>
                              </a:cubicBezTo>
                              <a:cubicBezTo>
                                <a:pt x="170432" y="69106"/>
                                <a:pt x="176070" y="76345"/>
                                <a:pt x="182471" y="74897"/>
                              </a:cubicBezTo>
                              <a:cubicBezTo>
                                <a:pt x="190624" y="73030"/>
                                <a:pt x="190891" y="61143"/>
                                <a:pt x="196911" y="55352"/>
                              </a:cubicBezTo>
                              <a:cubicBezTo>
                                <a:pt x="210893" y="41941"/>
                                <a:pt x="219085" y="63924"/>
                                <a:pt x="216532" y="75050"/>
                              </a:cubicBezTo>
                              <a:cubicBezTo>
                                <a:pt x="213294" y="89147"/>
                                <a:pt x="199196" y="102215"/>
                                <a:pt x="191691" y="114254"/>
                              </a:cubicBezTo>
                              <a:cubicBezTo>
                                <a:pt x="177823" y="136581"/>
                                <a:pt x="192225" y="169499"/>
                                <a:pt x="214056" y="140277"/>
                              </a:cubicBezTo>
                              <a:cubicBezTo>
                                <a:pt x="220990" y="130980"/>
                                <a:pt x="223733" y="118903"/>
                                <a:pt x="231315" y="110140"/>
                              </a:cubicBezTo>
                              <a:cubicBezTo>
                                <a:pt x="233182" y="107968"/>
                                <a:pt x="235429" y="106025"/>
                                <a:pt x="238173" y="105225"/>
                              </a:cubicBezTo>
                              <a:cubicBezTo>
                                <a:pt x="243469" y="103739"/>
                                <a:pt x="249146" y="107358"/>
                                <a:pt x="251698" y="112235"/>
                              </a:cubicBezTo>
                              <a:cubicBezTo>
                                <a:pt x="254252" y="117112"/>
                                <a:pt x="254290" y="122865"/>
                                <a:pt x="253870" y="128351"/>
                              </a:cubicBezTo>
                              <a:cubicBezTo>
                                <a:pt x="253565" y="132161"/>
                                <a:pt x="253108" y="136162"/>
                                <a:pt x="254785" y="139591"/>
                              </a:cubicBezTo>
                              <a:cubicBezTo>
                                <a:pt x="256690" y="143553"/>
                                <a:pt x="261490" y="145839"/>
                                <a:pt x="265758" y="144887"/>
                              </a:cubicBezTo>
                              <a:cubicBezTo>
                                <a:pt x="274940" y="142829"/>
                                <a:pt x="273949" y="130218"/>
                                <a:pt x="277112" y="123475"/>
                              </a:cubicBezTo>
                              <a:cubicBezTo>
                                <a:pt x="280769" y="115664"/>
                                <a:pt x="288427" y="109416"/>
                                <a:pt x="297038" y="109111"/>
                              </a:cubicBezTo>
                              <a:cubicBezTo>
                                <a:pt x="313573" y="108501"/>
                                <a:pt x="330908" y="131323"/>
                                <a:pt x="323326" y="146639"/>
                              </a:cubicBezTo>
                              <a:cubicBezTo>
                                <a:pt x="319098" y="155174"/>
                                <a:pt x="308696" y="162146"/>
                                <a:pt x="311058" y="171366"/>
                              </a:cubicBezTo>
                              <a:cubicBezTo>
                                <a:pt x="312963" y="178796"/>
                                <a:pt x="322298" y="181920"/>
                                <a:pt x="325422" y="188931"/>
                              </a:cubicBezTo>
                              <a:cubicBezTo>
                                <a:pt x="328470" y="195750"/>
                                <a:pt x="324622" y="203599"/>
                                <a:pt x="320393" y="209771"/>
                              </a:cubicBezTo>
                              <a:cubicBezTo>
                                <a:pt x="318602" y="212514"/>
                                <a:pt x="316773" y="215181"/>
                                <a:pt x="314945" y="21784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D58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22" name="图形 2">
                        <a:extLst>
                          <a:ext uri="{FF2B5EF4-FFF2-40B4-BE49-F238E27FC236}">
                            <a16:creationId xmlns:a16="http://schemas.microsoft.com/office/drawing/2014/main" id="{12F4235D-8B29-4CF2-8DF2-91C92053B7F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677475" y="3024584"/>
                        <a:ext cx="447376" cy="493009"/>
                        <a:chOff x="9677475" y="3024584"/>
                        <a:chExt cx="447376" cy="493009"/>
                      </a:xfrm>
                    </p:grpSpPr>
                    <p:sp>
                      <p:nvSpPr>
                        <p:cNvPr id="123" name="任意多边形: 形状 122">
                          <a:extLst>
                            <a:ext uri="{FF2B5EF4-FFF2-40B4-BE49-F238E27FC236}">
                              <a16:creationId xmlns:a16="http://schemas.microsoft.com/office/drawing/2014/main" id="{0F6957F9-6E02-4804-3C62-1EAC5F3C453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677475" y="3024584"/>
                          <a:ext cx="447376" cy="493009"/>
                        </a:xfrm>
                        <a:custGeom>
                          <a:avLst/>
                          <a:gdLst>
                            <a:gd name="connsiteX0" fmla="*/ 279465 w 447376"/>
                            <a:gd name="connsiteY0" fmla="*/ 25472 h 493009"/>
                            <a:gd name="connsiteX1" fmla="*/ 321108 w 447376"/>
                            <a:gd name="connsiteY1" fmla="*/ 100034 h 493009"/>
                            <a:gd name="connsiteX2" fmla="*/ 346064 w 447376"/>
                            <a:gd name="connsiteY2" fmla="*/ 155889 h 493009"/>
                            <a:gd name="connsiteX3" fmla="*/ 435370 w 447376"/>
                            <a:gd name="connsiteY3" fmla="*/ 382317 h 493009"/>
                            <a:gd name="connsiteX4" fmla="*/ 447371 w 447376"/>
                            <a:gd name="connsiteY4" fmla="*/ 431847 h 493009"/>
                            <a:gd name="connsiteX5" fmla="*/ 377877 w 447376"/>
                            <a:gd name="connsiteY5" fmla="*/ 492731 h 493009"/>
                            <a:gd name="connsiteX6" fmla="*/ 286933 w 447376"/>
                            <a:gd name="connsiteY6" fmla="*/ 442134 h 493009"/>
                            <a:gd name="connsiteX7" fmla="*/ 196902 w 447376"/>
                            <a:gd name="connsiteY7" fmla="*/ 369173 h 493009"/>
                            <a:gd name="connsiteX8" fmla="*/ 24690 w 447376"/>
                            <a:gd name="connsiteY8" fmla="*/ 208010 h 493009"/>
                            <a:gd name="connsiteX9" fmla="*/ 44959 w 447376"/>
                            <a:gd name="connsiteY9" fmla="*/ 55457 h 493009"/>
                            <a:gd name="connsiteX10" fmla="*/ 88013 w 447376"/>
                            <a:gd name="connsiteY10" fmla="*/ 32102 h 493009"/>
                            <a:gd name="connsiteX11" fmla="*/ 231497 w 447376"/>
                            <a:gd name="connsiteY11" fmla="*/ 1622 h 493009"/>
                            <a:gd name="connsiteX12" fmla="*/ 279465 w 447376"/>
                            <a:gd name="connsiteY12" fmla="*/ 25472 h 49300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447376" h="493009">
                              <a:moveTo>
                                <a:pt x="279465" y="25472"/>
                              </a:moveTo>
                              <a:cubicBezTo>
                                <a:pt x="298019" y="44675"/>
                                <a:pt x="308077" y="72450"/>
                                <a:pt x="321108" y="100034"/>
                              </a:cubicBezTo>
                              <a:cubicBezTo>
                                <a:pt x="329871" y="118551"/>
                                <a:pt x="338062" y="137220"/>
                                <a:pt x="346064" y="155889"/>
                              </a:cubicBezTo>
                              <a:cubicBezTo>
                                <a:pt x="378296" y="230946"/>
                                <a:pt x="408090" y="306460"/>
                                <a:pt x="435370" y="382317"/>
                              </a:cubicBezTo>
                              <a:cubicBezTo>
                                <a:pt x="441314" y="398814"/>
                                <a:pt x="447180" y="415731"/>
                                <a:pt x="447371" y="431847"/>
                              </a:cubicBezTo>
                              <a:cubicBezTo>
                                <a:pt x="447867" y="468766"/>
                                <a:pt x="416396" y="496084"/>
                                <a:pt x="377877" y="492731"/>
                              </a:cubicBezTo>
                              <a:cubicBezTo>
                                <a:pt x="343358" y="489721"/>
                                <a:pt x="315050" y="464346"/>
                                <a:pt x="286933" y="442134"/>
                              </a:cubicBezTo>
                              <a:cubicBezTo>
                                <a:pt x="256642" y="418207"/>
                                <a:pt x="226544" y="394014"/>
                                <a:pt x="196902" y="369173"/>
                              </a:cubicBezTo>
                              <a:cubicBezTo>
                                <a:pt x="136323" y="318423"/>
                                <a:pt x="80202" y="264169"/>
                                <a:pt x="24690" y="208010"/>
                              </a:cubicBezTo>
                              <a:cubicBezTo>
                                <a:pt x="-17220" y="165642"/>
                                <a:pt x="-2666" y="91233"/>
                                <a:pt x="44959" y="55457"/>
                              </a:cubicBezTo>
                              <a:cubicBezTo>
                                <a:pt x="58027" y="45627"/>
                                <a:pt x="73039" y="38693"/>
                                <a:pt x="88013" y="32102"/>
                              </a:cubicBezTo>
                              <a:cubicBezTo>
                                <a:pt x="133389" y="12176"/>
                                <a:pt x="182462" y="-5541"/>
                                <a:pt x="231497" y="1622"/>
                              </a:cubicBezTo>
                              <a:cubicBezTo>
                                <a:pt x="252757" y="4746"/>
                                <a:pt x="267768" y="13433"/>
                                <a:pt x="279465" y="2547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7E6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24" name="任意多边形: 形状 123">
                          <a:extLst>
                            <a:ext uri="{FF2B5EF4-FFF2-40B4-BE49-F238E27FC236}">
                              <a16:creationId xmlns:a16="http://schemas.microsoft.com/office/drawing/2014/main" id="{09D66975-46FF-F396-5AEC-EB185BE221C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696907" y="3067381"/>
                          <a:ext cx="427906" cy="450212"/>
                        </a:xfrm>
                        <a:custGeom>
                          <a:avLst/>
                          <a:gdLst>
                            <a:gd name="connsiteX0" fmla="*/ 306286 w 427906"/>
                            <a:gd name="connsiteY0" fmla="*/ 55294 h 450212"/>
                            <a:gd name="connsiteX1" fmla="*/ 415900 w 427906"/>
                            <a:gd name="connsiteY1" fmla="*/ 339520 h 450212"/>
                            <a:gd name="connsiteX2" fmla="*/ 427901 w 427906"/>
                            <a:gd name="connsiteY2" fmla="*/ 389050 h 450212"/>
                            <a:gd name="connsiteX3" fmla="*/ 358407 w 427906"/>
                            <a:gd name="connsiteY3" fmla="*/ 449934 h 450212"/>
                            <a:gd name="connsiteX4" fmla="*/ 267462 w 427906"/>
                            <a:gd name="connsiteY4" fmla="*/ 399337 h 450212"/>
                            <a:gd name="connsiteX5" fmla="*/ 177432 w 427906"/>
                            <a:gd name="connsiteY5" fmla="*/ 326376 h 450212"/>
                            <a:gd name="connsiteX6" fmla="*/ 76428 w 427906"/>
                            <a:gd name="connsiteY6" fmla="*/ 236879 h 450212"/>
                            <a:gd name="connsiteX7" fmla="*/ 28918 w 427906"/>
                            <a:gd name="connsiteY7" fmla="*/ 190511 h 450212"/>
                            <a:gd name="connsiteX8" fmla="*/ 1 w 427906"/>
                            <a:gd name="connsiteY8" fmla="*/ 159231 h 450212"/>
                            <a:gd name="connsiteX9" fmla="*/ 73571 w 427906"/>
                            <a:gd name="connsiteY9" fmla="*/ 151535 h 450212"/>
                            <a:gd name="connsiteX10" fmla="*/ 97193 w 427906"/>
                            <a:gd name="connsiteY10" fmla="*/ 147839 h 450212"/>
                            <a:gd name="connsiteX11" fmla="*/ 90907 w 427906"/>
                            <a:gd name="connsiteY11" fmla="*/ 132980 h 450212"/>
                            <a:gd name="connsiteX12" fmla="*/ 58140 w 427906"/>
                            <a:gd name="connsiteY12" fmla="*/ 96518 h 450212"/>
                            <a:gd name="connsiteX13" fmla="*/ 51397 w 427906"/>
                            <a:gd name="connsiteY13" fmla="*/ 49884 h 450212"/>
                            <a:gd name="connsiteX14" fmla="*/ 54788 w 427906"/>
                            <a:gd name="connsiteY14" fmla="*/ 45503 h 450212"/>
                            <a:gd name="connsiteX15" fmla="*/ 60427 w 427906"/>
                            <a:gd name="connsiteY15" fmla="*/ 45122 h 450212"/>
                            <a:gd name="connsiteX16" fmla="*/ 86982 w 427906"/>
                            <a:gd name="connsiteY16" fmla="*/ 71944 h 450212"/>
                            <a:gd name="connsiteX17" fmla="*/ 106756 w 427906"/>
                            <a:gd name="connsiteY17" fmla="*/ 95756 h 450212"/>
                            <a:gd name="connsiteX18" fmla="*/ 125692 w 427906"/>
                            <a:gd name="connsiteY18" fmla="*/ 99719 h 450212"/>
                            <a:gd name="connsiteX19" fmla="*/ 132512 w 427906"/>
                            <a:gd name="connsiteY19" fmla="*/ 83298 h 450212"/>
                            <a:gd name="connsiteX20" fmla="*/ 127711 w 427906"/>
                            <a:gd name="connsiteY20" fmla="*/ 76669 h 450212"/>
                            <a:gd name="connsiteX21" fmla="*/ 140894 w 427906"/>
                            <a:gd name="connsiteY21" fmla="*/ 65619 h 450212"/>
                            <a:gd name="connsiteX22" fmla="*/ 155067 w 427906"/>
                            <a:gd name="connsiteY22" fmla="*/ 80974 h 450212"/>
                            <a:gd name="connsiteX23" fmla="*/ 192291 w 427906"/>
                            <a:gd name="connsiteY23" fmla="*/ 131113 h 450212"/>
                            <a:gd name="connsiteX24" fmla="*/ 208864 w 427906"/>
                            <a:gd name="connsiteY24" fmla="*/ 110959 h 450212"/>
                            <a:gd name="connsiteX25" fmla="*/ 181737 w 427906"/>
                            <a:gd name="connsiteY25" fmla="*/ 87413 h 450212"/>
                            <a:gd name="connsiteX26" fmla="*/ 177203 w 427906"/>
                            <a:gd name="connsiteY26" fmla="*/ 58609 h 450212"/>
                            <a:gd name="connsiteX27" fmla="*/ 180747 w 427906"/>
                            <a:gd name="connsiteY27" fmla="*/ 54685 h 450212"/>
                            <a:gd name="connsiteX28" fmla="*/ 192786 w 427906"/>
                            <a:gd name="connsiteY28" fmla="*/ 62190 h 450212"/>
                            <a:gd name="connsiteX29" fmla="*/ 215493 w 427906"/>
                            <a:gd name="connsiteY29" fmla="*/ 50722 h 450212"/>
                            <a:gd name="connsiteX30" fmla="*/ 205016 w 427906"/>
                            <a:gd name="connsiteY30" fmla="*/ 11860 h 450212"/>
                            <a:gd name="connsiteX31" fmla="*/ 250812 w 427906"/>
                            <a:gd name="connsiteY31" fmla="*/ 9917 h 450212"/>
                            <a:gd name="connsiteX32" fmla="*/ 265023 w 427906"/>
                            <a:gd name="connsiteY32" fmla="*/ 33577 h 450212"/>
                            <a:gd name="connsiteX33" fmla="*/ 287541 w 427906"/>
                            <a:gd name="connsiteY33" fmla="*/ 30949 h 450212"/>
                            <a:gd name="connsiteX34" fmla="*/ 302400 w 427906"/>
                            <a:gd name="connsiteY34" fmla="*/ 46379 h 450212"/>
                            <a:gd name="connsiteX35" fmla="*/ 306286 w 427906"/>
                            <a:gd name="connsiteY35" fmla="*/ 55294 h 4502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  <a:cxn ang="0">
                              <a:pos x="connsiteX35" y="connsiteY35"/>
                            </a:cxn>
                          </a:cxnLst>
                          <a:rect l="l" t="t" r="r" b="b"/>
                          <a:pathLst>
                            <a:path w="427906" h="450212">
                              <a:moveTo>
                                <a:pt x="306286" y="55294"/>
                              </a:moveTo>
                              <a:cubicBezTo>
                                <a:pt x="345453" y="147687"/>
                                <a:pt x="381724" y="244499"/>
                                <a:pt x="415900" y="339520"/>
                              </a:cubicBezTo>
                              <a:cubicBezTo>
                                <a:pt x="421844" y="356018"/>
                                <a:pt x="427710" y="372934"/>
                                <a:pt x="427901" y="389050"/>
                              </a:cubicBezTo>
                              <a:cubicBezTo>
                                <a:pt x="428397" y="425969"/>
                                <a:pt x="396926" y="453287"/>
                                <a:pt x="358407" y="449934"/>
                              </a:cubicBezTo>
                              <a:cubicBezTo>
                                <a:pt x="323888" y="446924"/>
                                <a:pt x="295580" y="421550"/>
                                <a:pt x="267462" y="399337"/>
                              </a:cubicBezTo>
                              <a:cubicBezTo>
                                <a:pt x="237173" y="375411"/>
                                <a:pt x="207073" y="351217"/>
                                <a:pt x="177432" y="326376"/>
                              </a:cubicBezTo>
                              <a:cubicBezTo>
                                <a:pt x="142951" y="297496"/>
                                <a:pt x="109080" y="267816"/>
                                <a:pt x="76428" y="236879"/>
                              </a:cubicBezTo>
                              <a:cubicBezTo>
                                <a:pt x="60694" y="221944"/>
                                <a:pt x="46063" y="203732"/>
                                <a:pt x="28918" y="190511"/>
                              </a:cubicBezTo>
                              <a:cubicBezTo>
                                <a:pt x="16155" y="180681"/>
                                <a:pt x="76" y="180338"/>
                                <a:pt x="1" y="159231"/>
                              </a:cubicBezTo>
                              <a:cubicBezTo>
                                <a:pt x="-190" y="111911"/>
                                <a:pt x="52235" y="143001"/>
                                <a:pt x="73571" y="151535"/>
                              </a:cubicBezTo>
                              <a:cubicBezTo>
                                <a:pt x="81953" y="154888"/>
                                <a:pt x="94488" y="156450"/>
                                <a:pt x="97193" y="147839"/>
                              </a:cubicBezTo>
                              <a:cubicBezTo>
                                <a:pt x="98908" y="142429"/>
                                <a:pt x="94831" y="137057"/>
                                <a:pt x="90907" y="132980"/>
                              </a:cubicBezTo>
                              <a:cubicBezTo>
                                <a:pt x="79591" y="121169"/>
                                <a:pt x="66980" y="110311"/>
                                <a:pt x="58140" y="96518"/>
                              </a:cubicBezTo>
                              <a:cubicBezTo>
                                <a:pt x="49302" y="82726"/>
                                <a:pt x="44805" y="64857"/>
                                <a:pt x="51397" y="49884"/>
                              </a:cubicBezTo>
                              <a:cubicBezTo>
                                <a:pt x="52159" y="48170"/>
                                <a:pt x="53150" y="46379"/>
                                <a:pt x="54788" y="45503"/>
                              </a:cubicBezTo>
                              <a:cubicBezTo>
                                <a:pt x="56464" y="44588"/>
                                <a:pt x="58522" y="44703"/>
                                <a:pt x="60427" y="45122"/>
                              </a:cubicBezTo>
                              <a:cubicBezTo>
                                <a:pt x="73114" y="47865"/>
                                <a:pt x="80505" y="60705"/>
                                <a:pt x="86982" y="71944"/>
                              </a:cubicBezTo>
                              <a:cubicBezTo>
                                <a:pt x="91516" y="79793"/>
                                <a:pt x="99708" y="90194"/>
                                <a:pt x="106756" y="95756"/>
                              </a:cubicBezTo>
                              <a:cubicBezTo>
                                <a:pt x="112052" y="99948"/>
                                <a:pt x="119405" y="102157"/>
                                <a:pt x="125692" y="99719"/>
                              </a:cubicBezTo>
                              <a:cubicBezTo>
                                <a:pt x="131979" y="97281"/>
                                <a:pt x="135941" y="89089"/>
                                <a:pt x="132512" y="83298"/>
                              </a:cubicBezTo>
                              <a:cubicBezTo>
                                <a:pt x="131102" y="80936"/>
                                <a:pt x="128740" y="79183"/>
                                <a:pt x="127711" y="76669"/>
                              </a:cubicBezTo>
                              <a:cubicBezTo>
                                <a:pt x="125006" y="70039"/>
                                <a:pt x="134036" y="63486"/>
                                <a:pt x="140894" y="65619"/>
                              </a:cubicBezTo>
                              <a:cubicBezTo>
                                <a:pt x="147752" y="67715"/>
                                <a:pt x="151867" y="74535"/>
                                <a:pt x="155067" y="80974"/>
                              </a:cubicBezTo>
                              <a:cubicBezTo>
                                <a:pt x="163906" y="98652"/>
                                <a:pt x="166002" y="132713"/>
                                <a:pt x="192291" y="131113"/>
                              </a:cubicBezTo>
                              <a:cubicBezTo>
                                <a:pt x="202197" y="130504"/>
                                <a:pt x="211265" y="120598"/>
                                <a:pt x="208864" y="110959"/>
                              </a:cubicBezTo>
                              <a:cubicBezTo>
                                <a:pt x="205854" y="99071"/>
                                <a:pt x="190424" y="96061"/>
                                <a:pt x="181737" y="87413"/>
                              </a:cubicBezTo>
                              <a:cubicBezTo>
                                <a:pt x="174383" y="80059"/>
                                <a:pt x="172478" y="67867"/>
                                <a:pt x="177203" y="58609"/>
                              </a:cubicBezTo>
                              <a:cubicBezTo>
                                <a:pt x="178042" y="57009"/>
                                <a:pt x="179108" y="55409"/>
                                <a:pt x="180747" y="54685"/>
                              </a:cubicBezTo>
                              <a:cubicBezTo>
                                <a:pt x="185433" y="52627"/>
                                <a:pt x="189319" y="58418"/>
                                <a:pt x="192786" y="62190"/>
                              </a:cubicBezTo>
                              <a:cubicBezTo>
                                <a:pt x="204597" y="75068"/>
                                <a:pt x="215760" y="63219"/>
                                <a:pt x="215493" y="50722"/>
                              </a:cubicBezTo>
                              <a:cubicBezTo>
                                <a:pt x="215189" y="36625"/>
                                <a:pt x="194424" y="29805"/>
                                <a:pt x="205016" y="11860"/>
                              </a:cubicBezTo>
                              <a:cubicBezTo>
                                <a:pt x="213436" y="-2389"/>
                                <a:pt x="242011" y="-4713"/>
                                <a:pt x="250812" y="9917"/>
                              </a:cubicBezTo>
                              <a:cubicBezTo>
                                <a:pt x="255727" y="18071"/>
                                <a:pt x="255994" y="30606"/>
                                <a:pt x="265023" y="33577"/>
                              </a:cubicBezTo>
                              <a:cubicBezTo>
                                <a:pt x="272301" y="35978"/>
                                <a:pt x="279959" y="29805"/>
                                <a:pt x="287541" y="30949"/>
                              </a:cubicBezTo>
                              <a:cubicBezTo>
                                <a:pt x="294932" y="32053"/>
                                <a:pt x="299466" y="39521"/>
                                <a:pt x="302400" y="46379"/>
                              </a:cubicBezTo>
                              <a:cubicBezTo>
                                <a:pt x="303734" y="49313"/>
                                <a:pt x="305028" y="52284"/>
                                <a:pt x="306286" y="5529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D58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25" name="图形 2">
                        <a:extLst>
                          <a:ext uri="{FF2B5EF4-FFF2-40B4-BE49-F238E27FC236}">
                            <a16:creationId xmlns:a16="http://schemas.microsoft.com/office/drawing/2014/main" id="{5CEEC474-CFA2-77BD-0BAE-1B52B57692F9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586206" y="3227043"/>
                        <a:ext cx="550985" cy="514767"/>
                        <a:chOff x="9586206" y="3227043"/>
                        <a:chExt cx="550985" cy="514767"/>
                      </a:xfrm>
                    </p:grpSpPr>
                    <p:sp>
                      <p:nvSpPr>
                        <p:cNvPr id="126" name="任意多边形: 形状 125">
                          <a:extLst>
                            <a:ext uri="{FF2B5EF4-FFF2-40B4-BE49-F238E27FC236}">
                              <a16:creationId xmlns:a16="http://schemas.microsoft.com/office/drawing/2014/main" id="{1B13BCA3-1092-A573-75E2-494A0408BB4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586206" y="3227043"/>
                          <a:ext cx="550985" cy="514767"/>
                        </a:xfrm>
                        <a:custGeom>
                          <a:avLst/>
                          <a:gdLst>
                            <a:gd name="connsiteX0" fmla="*/ 322575 w 550985"/>
                            <a:gd name="connsiteY0" fmla="*/ 99430 h 514767"/>
                            <a:gd name="connsiteX1" fmla="*/ 373667 w 550985"/>
                            <a:gd name="connsiteY1" fmla="*/ 162219 h 514767"/>
                            <a:gd name="connsiteX2" fmla="*/ 406738 w 550985"/>
                            <a:gd name="connsiteY2" fmla="*/ 209501 h 514767"/>
                            <a:gd name="connsiteX3" fmla="*/ 529801 w 550985"/>
                            <a:gd name="connsiteY3" fmla="*/ 403201 h 514767"/>
                            <a:gd name="connsiteX4" fmla="*/ 549766 w 550985"/>
                            <a:gd name="connsiteY4" fmla="*/ 446826 h 514767"/>
                            <a:gd name="connsiteX5" fmla="*/ 496387 w 550985"/>
                            <a:gd name="connsiteY5" fmla="*/ 514453 h 514767"/>
                            <a:gd name="connsiteX6" fmla="*/ 403232 w 550985"/>
                            <a:gd name="connsiteY6" fmla="*/ 482982 h 514767"/>
                            <a:gd name="connsiteX7" fmla="*/ 306953 w 550985"/>
                            <a:gd name="connsiteY7" fmla="*/ 430785 h 514767"/>
                            <a:gd name="connsiteX8" fmla="*/ 130055 w 550985"/>
                            <a:gd name="connsiteY8" fmla="*/ 319000 h 514767"/>
                            <a:gd name="connsiteX9" fmla="*/ 119616 w 550985"/>
                            <a:gd name="connsiteY9" fmla="*/ 311342 h 514767"/>
                            <a:gd name="connsiteX10" fmla="*/ 248 w 550985"/>
                            <a:gd name="connsiteY10" fmla="*/ 130291 h 514767"/>
                            <a:gd name="connsiteX11" fmla="*/ 39530 w 550985"/>
                            <a:gd name="connsiteY11" fmla="*/ 30354 h 514767"/>
                            <a:gd name="connsiteX12" fmla="*/ 221534 w 550985"/>
                            <a:gd name="connsiteY12" fmla="*/ 21515 h 514767"/>
                            <a:gd name="connsiteX13" fmla="*/ 322575 w 550985"/>
                            <a:gd name="connsiteY13" fmla="*/ 99430 h 51476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550985" h="514767">
                              <a:moveTo>
                                <a:pt x="322575" y="99430"/>
                              </a:moveTo>
                              <a:cubicBezTo>
                                <a:pt x="341168" y="119508"/>
                                <a:pt x="357894" y="140616"/>
                                <a:pt x="373667" y="162219"/>
                              </a:cubicBezTo>
                              <a:cubicBezTo>
                                <a:pt x="385097" y="177801"/>
                                <a:pt x="395994" y="193651"/>
                                <a:pt x="406738" y="209501"/>
                              </a:cubicBezTo>
                              <a:cubicBezTo>
                                <a:pt x="449981" y="273242"/>
                                <a:pt x="491015" y="337898"/>
                                <a:pt x="529801" y="403201"/>
                              </a:cubicBezTo>
                              <a:cubicBezTo>
                                <a:pt x="538221" y="417412"/>
                                <a:pt x="546717" y="432005"/>
                                <a:pt x="549766" y="446826"/>
                              </a:cubicBezTo>
                              <a:cubicBezTo>
                                <a:pt x="556814" y="480734"/>
                                <a:pt x="532582" y="511138"/>
                                <a:pt x="496387" y="514453"/>
                              </a:cubicBezTo>
                              <a:cubicBezTo>
                                <a:pt x="463926" y="517425"/>
                                <a:pt x="433217" y="498756"/>
                                <a:pt x="403232" y="482982"/>
                              </a:cubicBezTo>
                              <a:cubicBezTo>
                                <a:pt x="370962" y="465990"/>
                                <a:pt x="338767" y="448692"/>
                                <a:pt x="306953" y="430785"/>
                              </a:cubicBezTo>
                              <a:cubicBezTo>
                                <a:pt x="246184" y="396572"/>
                                <a:pt x="186482" y="359957"/>
                                <a:pt x="130055" y="319000"/>
                              </a:cubicBezTo>
                              <a:cubicBezTo>
                                <a:pt x="126550" y="316447"/>
                                <a:pt x="123084" y="313895"/>
                                <a:pt x="119616" y="311342"/>
                              </a:cubicBezTo>
                              <a:cubicBezTo>
                                <a:pt x="60219" y="267336"/>
                                <a:pt x="5011" y="208586"/>
                                <a:pt x="248" y="130291"/>
                              </a:cubicBezTo>
                              <a:cubicBezTo>
                                <a:pt x="-1999" y="93257"/>
                                <a:pt x="10993" y="54091"/>
                                <a:pt x="39530" y="30354"/>
                              </a:cubicBezTo>
                              <a:cubicBezTo>
                                <a:pt x="90850" y="-12318"/>
                                <a:pt x="165336" y="-4964"/>
                                <a:pt x="221534" y="21515"/>
                              </a:cubicBezTo>
                              <a:cubicBezTo>
                                <a:pt x="260395" y="39803"/>
                                <a:pt x="294000" y="68531"/>
                                <a:pt x="322575" y="9943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7E6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27" name="任意多边形: 形状 126">
                          <a:extLst>
                            <a:ext uri="{FF2B5EF4-FFF2-40B4-BE49-F238E27FC236}">
                              <a16:creationId xmlns:a16="http://schemas.microsoft.com/office/drawing/2014/main" id="{C4C5ED7A-2C4E-2629-954D-917B9C83E05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710962" y="3332541"/>
                          <a:ext cx="426229" cy="409269"/>
                        </a:xfrm>
                        <a:custGeom>
                          <a:avLst/>
                          <a:gdLst>
                            <a:gd name="connsiteX0" fmla="*/ 249750 w 426229"/>
                            <a:gd name="connsiteY0" fmla="*/ 59502 h 409269"/>
                            <a:gd name="connsiteX1" fmla="*/ 405045 w 426229"/>
                            <a:gd name="connsiteY1" fmla="*/ 297703 h 409269"/>
                            <a:gd name="connsiteX2" fmla="*/ 425010 w 426229"/>
                            <a:gd name="connsiteY2" fmla="*/ 341328 h 409269"/>
                            <a:gd name="connsiteX3" fmla="*/ 371631 w 426229"/>
                            <a:gd name="connsiteY3" fmla="*/ 408955 h 409269"/>
                            <a:gd name="connsiteX4" fmla="*/ 278476 w 426229"/>
                            <a:gd name="connsiteY4" fmla="*/ 377485 h 409269"/>
                            <a:gd name="connsiteX5" fmla="*/ 182197 w 426229"/>
                            <a:gd name="connsiteY5" fmla="*/ 325288 h 409269"/>
                            <a:gd name="connsiteX6" fmla="*/ 5299 w 426229"/>
                            <a:gd name="connsiteY6" fmla="*/ 213502 h 409269"/>
                            <a:gd name="connsiteX7" fmla="*/ 4 w 426229"/>
                            <a:gd name="connsiteY7" fmla="*/ 199786 h 409269"/>
                            <a:gd name="connsiteX8" fmla="*/ 32769 w 426229"/>
                            <a:gd name="connsiteY8" fmla="*/ 184851 h 409269"/>
                            <a:gd name="connsiteX9" fmla="*/ 169244 w 426229"/>
                            <a:gd name="connsiteY9" fmla="*/ 265966 h 409269"/>
                            <a:gd name="connsiteX10" fmla="*/ 182197 w 426229"/>
                            <a:gd name="connsiteY10" fmla="*/ 266728 h 409269"/>
                            <a:gd name="connsiteX11" fmla="*/ 183417 w 426229"/>
                            <a:gd name="connsiteY11" fmla="*/ 236819 h 409269"/>
                            <a:gd name="connsiteX12" fmla="*/ 155109 w 426229"/>
                            <a:gd name="connsiteY12" fmla="*/ 206835 h 409269"/>
                            <a:gd name="connsiteX13" fmla="*/ 161814 w 426229"/>
                            <a:gd name="connsiteY13" fmla="*/ 179403 h 409269"/>
                            <a:gd name="connsiteX14" fmla="*/ 190237 w 426229"/>
                            <a:gd name="connsiteY14" fmla="*/ 196929 h 409269"/>
                            <a:gd name="connsiteX15" fmla="*/ 217898 w 426229"/>
                            <a:gd name="connsiteY15" fmla="*/ 201082 h 409269"/>
                            <a:gd name="connsiteX16" fmla="*/ 216183 w 426229"/>
                            <a:gd name="connsiteY16" fmla="*/ 191137 h 409269"/>
                            <a:gd name="connsiteX17" fmla="*/ 177169 w 426229"/>
                            <a:gd name="connsiteY17" fmla="*/ 148542 h 409269"/>
                            <a:gd name="connsiteX18" fmla="*/ 145431 w 426229"/>
                            <a:gd name="connsiteY18" fmla="*/ 81905 h 409269"/>
                            <a:gd name="connsiteX19" fmla="*/ 215764 w 426229"/>
                            <a:gd name="connsiteY19" fmla="*/ 111051 h 409269"/>
                            <a:gd name="connsiteX20" fmla="*/ 229289 w 426229"/>
                            <a:gd name="connsiteY20" fmla="*/ 109832 h 409269"/>
                            <a:gd name="connsiteX21" fmla="*/ 230394 w 426229"/>
                            <a:gd name="connsiteY21" fmla="*/ 101945 h 409269"/>
                            <a:gd name="connsiteX22" fmla="*/ 208601 w 426229"/>
                            <a:gd name="connsiteY22" fmla="*/ 67503 h 409269"/>
                            <a:gd name="connsiteX23" fmla="*/ 174006 w 426229"/>
                            <a:gd name="connsiteY23" fmla="*/ 44338 h 409269"/>
                            <a:gd name="connsiteX24" fmla="*/ 158195 w 426229"/>
                            <a:gd name="connsiteY24" fmla="*/ 29708 h 409269"/>
                            <a:gd name="connsiteX25" fmla="*/ 156556 w 426229"/>
                            <a:gd name="connsiteY25" fmla="*/ 9058 h 409269"/>
                            <a:gd name="connsiteX26" fmla="*/ 180750 w 426229"/>
                            <a:gd name="connsiteY26" fmla="*/ 828 h 409269"/>
                            <a:gd name="connsiteX27" fmla="*/ 204030 w 426229"/>
                            <a:gd name="connsiteY27" fmla="*/ 15077 h 409269"/>
                            <a:gd name="connsiteX28" fmla="*/ 249750 w 426229"/>
                            <a:gd name="connsiteY28" fmla="*/ 59502 h 40926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</a:cxnLst>
                          <a:rect l="l" t="t" r="r" b="b"/>
                          <a:pathLst>
                            <a:path w="426229" h="409269">
                              <a:moveTo>
                                <a:pt x="249750" y="59502"/>
                              </a:moveTo>
                              <a:cubicBezTo>
                                <a:pt x="312119" y="129187"/>
                                <a:pt x="357915" y="218265"/>
                                <a:pt x="405045" y="297703"/>
                              </a:cubicBezTo>
                              <a:cubicBezTo>
                                <a:pt x="413465" y="311914"/>
                                <a:pt x="421961" y="326507"/>
                                <a:pt x="425010" y="341328"/>
                              </a:cubicBezTo>
                              <a:cubicBezTo>
                                <a:pt x="432058" y="375237"/>
                                <a:pt x="407826" y="405641"/>
                                <a:pt x="371631" y="408955"/>
                              </a:cubicBezTo>
                              <a:cubicBezTo>
                                <a:pt x="339170" y="411927"/>
                                <a:pt x="308461" y="393258"/>
                                <a:pt x="278476" y="377485"/>
                              </a:cubicBezTo>
                              <a:cubicBezTo>
                                <a:pt x="246206" y="360492"/>
                                <a:pt x="214011" y="343195"/>
                                <a:pt x="182197" y="325288"/>
                              </a:cubicBezTo>
                              <a:cubicBezTo>
                                <a:pt x="121428" y="291074"/>
                                <a:pt x="61726" y="254460"/>
                                <a:pt x="5299" y="213502"/>
                              </a:cubicBezTo>
                              <a:cubicBezTo>
                                <a:pt x="2366" y="209044"/>
                                <a:pt x="118" y="204358"/>
                                <a:pt x="4" y="199786"/>
                              </a:cubicBezTo>
                              <a:cubicBezTo>
                                <a:pt x="-301" y="186489"/>
                                <a:pt x="17415" y="181803"/>
                                <a:pt x="32769" y="184851"/>
                              </a:cubicBezTo>
                              <a:cubicBezTo>
                                <a:pt x="83443" y="194909"/>
                                <a:pt x="118609" y="253355"/>
                                <a:pt x="169244" y="265966"/>
                              </a:cubicBezTo>
                              <a:cubicBezTo>
                                <a:pt x="173663" y="267033"/>
                                <a:pt x="178312" y="267757"/>
                                <a:pt x="182197" y="266728"/>
                              </a:cubicBezTo>
                              <a:cubicBezTo>
                                <a:pt x="193856" y="263604"/>
                                <a:pt x="191761" y="247449"/>
                                <a:pt x="183417" y="236819"/>
                              </a:cubicBezTo>
                              <a:cubicBezTo>
                                <a:pt x="175073" y="226151"/>
                                <a:pt x="162576" y="217884"/>
                                <a:pt x="155109" y="206835"/>
                              </a:cubicBezTo>
                              <a:cubicBezTo>
                                <a:pt x="147641" y="195786"/>
                                <a:pt x="148936" y="179593"/>
                                <a:pt x="161814" y="179403"/>
                              </a:cubicBezTo>
                              <a:cubicBezTo>
                                <a:pt x="172406" y="179250"/>
                                <a:pt x="181588" y="189423"/>
                                <a:pt x="190237" y="196929"/>
                              </a:cubicBezTo>
                              <a:cubicBezTo>
                                <a:pt x="198886" y="204472"/>
                                <a:pt x="214888" y="209540"/>
                                <a:pt x="217898" y="201082"/>
                              </a:cubicBezTo>
                              <a:cubicBezTo>
                                <a:pt x="218964" y="198110"/>
                                <a:pt x="217783" y="194452"/>
                                <a:pt x="216183" y="191137"/>
                              </a:cubicBezTo>
                              <a:cubicBezTo>
                                <a:pt x="208449" y="174716"/>
                                <a:pt x="192028" y="161610"/>
                                <a:pt x="177169" y="148542"/>
                              </a:cubicBezTo>
                              <a:cubicBezTo>
                                <a:pt x="162309" y="135435"/>
                                <a:pt x="121390" y="103012"/>
                                <a:pt x="145431" y="81905"/>
                              </a:cubicBezTo>
                              <a:cubicBezTo>
                                <a:pt x="170006" y="60264"/>
                                <a:pt x="196257" y="102060"/>
                                <a:pt x="215764" y="111051"/>
                              </a:cubicBezTo>
                              <a:cubicBezTo>
                                <a:pt x="220260" y="113109"/>
                                <a:pt x="226470" y="113871"/>
                                <a:pt x="229289" y="109832"/>
                              </a:cubicBezTo>
                              <a:cubicBezTo>
                                <a:pt x="230851" y="107622"/>
                                <a:pt x="230775" y="104651"/>
                                <a:pt x="230394" y="101945"/>
                              </a:cubicBezTo>
                              <a:cubicBezTo>
                                <a:pt x="228337" y="88229"/>
                                <a:pt x="219270" y="76418"/>
                                <a:pt x="208601" y="67503"/>
                              </a:cubicBezTo>
                              <a:cubicBezTo>
                                <a:pt x="197933" y="58588"/>
                                <a:pt x="185589" y="52034"/>
                                <a:pt x="174006" y="44338"/>
                              </a:cubicBezTo>
                              <a:cubicBezTo>
                                <a:pt x="167986" y="40338"/>
                                <a:pt x="162005" y="35842"/>
                                <a:pt x="158195" y="29708"/>
                              </a:cubicBezTo>
                              <a:cubicBezTo>
                                <a:pt x="154385" y="23574"/>
                                <a:pt x="153013" y="15382"/>
                                <a:pt x="156556" y="9058"/>
                              </a:cubicBezTo>
                              <a:cubicBezTo>
                                <a:pt x="161015" y="1018"/>
                                <a:pt x="171872" y="-1496"/>
                                <a:pt x="180750" y="828"/>
                              </a:cubicBezTo>
                              <a:cubicBezTo>
                                <a:pt x="189628" y="3152"/>
                                <a:pt x="196981" y="9210"/>
                                <a:pt x="204030" y="15077"/>
                              </a:cubicBezTo>
                              <a:cubicBezTo>
                                <a:pt x="220297" y="28603"/>
                                <a:pt x="235424" y="43538"/>
                                <a:pt x="249750" y="5950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D58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28" name="图形 2">
                        <a:extLst>
                          <a:ext uri="{FF2B5EF4-FFF2-40B4-BE49-F238E27FC236}">
                            <a16:creationId xmlns:a16="http://schemas.microsoft.com/office/drawing/2014/main" id="{EF3081A7-6A4A-0257-163D-0C81290C837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101752" y="3184328"/>
                        <a:ext cx="567597" cy="548957"/>
                        <a:chOff x="10101752" y="3184328"/>
                        <a:chExt cx="567597" cy="548957"/>
                      </a:xfrm>
                    </p:grpSpPr>
                    <p:sp>
                      <p:nvSpPr>
                        <p:cNvPr id="129" name="任意多边形: 形状 128">
                          <a:extLst>
                            <a:ext uri="{FF2B5EF4-FFF2-40B4-BE49-F238E27FC236}">
                              <a16:creationId xmlns:a16="http://schemas.microsoft.com/office/drawing/2014/main" id="{14F8E118-8F5F-E7DD-7947-2425A6CF44F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101752" y="3184328"/>
                          <a:ext cx="567597" cy="548957"/>
                        </a:xfrm>
                        <a:custGeom>
                          <a:avLst/>
                          <a:gdLst>
                            <a:gd name="connsiteX0" fmla="*/ 453205 w 567597"/>
                            <a:gd name="connsiteY0" fmla="*/ 333978 h 548957"/>
                            <a:gd name="connsiteX1" fmla="*/ 383101 w 567597"/>
                            <a:gd name="connsiteY1" fmla="*/ 383356 h 548957"/>
                            <a:gd name="connsiteX2" fmla="*/ 330637 w 567597"/>
                            <a:gd name="connsiteY2" fmla="*/ 414826 h 548957"/>
                            <a:gd name="connsiteX3" fmla="*/ 116515 w 567597"/>
                            <a:gd name="connsiteY3" fmla="*/ 530536 h 548957"/>
                            <a:gd name="connsiteX4" fmla="*/ 68776 w 567597"/>
                            <a:gd name="connsiteY4" fmla="*/ 548405 h 548957"/>
                            <a:gd name="connsiteX5" fmla="*/ 43 w 567597"/>
                            <a:gd name="connsiteY5" fmla="*/ 486721 h 548957"/>
                            <a:gd name="connsiteX6" fmla="*/ 39401 w 567597"/>
                            <a:gd name="connsiteY6" fmla="*/ 390366 h 548957"/>
                            <a:gd name="connsiteX7" fmla="*/ 101084 w 567597"/>
                            <a:gd name="connsiteY7" fmla="*/ 292258 h 548957"/>
                            <a:gd name="connsiteX8" fmla="*/ 231273 w 567597"/>
                            <a:gd name="connsiteY8" fmla="*/ 113227 h 548957"/>
                            <a:gd name="connsiteX9" fmla="*/ 240073 w 567597"/>
                            <a:gd name="connsiteY9" fmla="*/ 102749 h 548957"/>
                            <a:gd name="connsiteX10" fmla="*/ 366756 w 567597"/>
                            <a:gd name="connsiteY10" fmla="*/ 4337 h 548957"/>
                            <a:gd name="connsiteX11" fmla="*/ 505782 w 567597"/>
                            <a:gd name="connsiteY11" fmla="*/ 42742 h 548957"/>
                            <a:gd name="connsiteX12" fmla="*/ 562399 w 567597"/>
                            <a:gd name="connsiteY12" fmla="*/ 109607 h 548957"/>
                            <a:gd name="connsiteX13" fmla="*/ 542626 w 567597"/>
                            <a:gd name="connsiteY13" fmla="*/ 232784 h 548957"/>
                            <a:gd name="connsiteX14" fmla="*/ 453205 w 567597"/>
                            <a:gd name="connsiteY14" fmla="*/ 333978 h 54895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567597" h="548957">
                              <a:moveTo>
                                <a:pt x="453205" y="333978"/>
                              </a:moveTo>
                              <a:cubicBezTo>
                                <a:pt x="430649" y="352152"/>
                                <a:pt x="407104" y="368268"/>
                                <a:pt x="383101" y="383356"/>
                              </a:cubicBezTo>
                              <a:cubicBezTo>
                                <a:pt x="365765" y="394290"/>
                                <a:pt x="348201" y="404615"/>
                                <a:pt x="330637" y="414826"/>
                              </a:cubicBezTo>
                              <a:cubicBezTo>
                                <a:pt x="260000" y="455822"/>
                                <a:pt x="188563" y="494417"/>
                                <a:pt x="116515" y="530536"/>
                              </a:cubicBezTo>
                              <a:cubicBezTo>
                                <a:pt x="100856" y="538385"/>
                                <a:pt x="84777" y="546271"/>
                                <a:pt x="68776" y="548405"/>
                              </a:cubicBezTo>
                              <a:cubicBezTo>
                                <a:pt x="32200" y="553282"/>
                                <a:pt x="1301" y="525316"/>
                                <a:pt x="43" y="486721"/>
                              </a:cubicBezTo>
                              <a:cubicBezTo>
                                <a:pt x="-1099" y="452088"/>
                                <a:pt x="20732" y="420960"/>
                                <a:pt x="39401" y="390366"/>
                              </a:cubicBezTo>
                              <a:cubicBezTo>
                                <a:pt x="59518" y="357447"/>
                                <a:pt x="79978" y="324643"/>
                                <a:pt x="101084" y="292258"/>
                              </a:cubicBezTo>
                              <a:cubicBezTo>
                                <a:pt x="141356" y="230422"/>
                                <a:pt x="184104" y="169919"/>
                                <a:pt x="231273" y="113227"/>
                              </a:cubicBezTo>
                              <a:cubicBezTo>
                                <a:pt x="234206" y="109721"/>
                                <a:pt x="237140" y="106216"/>
                                <a:pt x="240073" y="102749"/>
                              </a:cubicBezTo>
                              <a:cubicBezTo>
                                <a:pt x="276306" y="60077"/>
                                <a:pt x="318559" y="17558"/>
                                <a:pt x="366756" y="4337"/>
                              </a:cubicBezTo>
                              <a:cubicBezTo>
                                <a:pt x="419906" y="-10255"/>
                                <a:pt x="466806" y="14357"/>
                                <a:pt x="505782" y="42742"/>
                              </a:cubicBezTo>
                              <a:cubicBezTo>
                                <a:pt x="529367" y="59925"/>
                                <a:pt x="552531" y="79775"/>
                                <a:pt x="562399" y="109607"/>
                              </a:cubicBezTo>
                              <a:cubicBezTo>
                                <a:pt x="574477" y="145955"/>
                                <a:pt x="564533" y="192932"/>
                                <a:pt x="542626" y="232784"/>
                              </a:cubicBezTo>
                              <a:cubicBezTo>
                                <a:pt x="520642" y="272561"/>
                                <a:pt x="487952" y="306012"/>
                                <a:pt x="453205" y="33397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7E6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30" name="任意多边形: 形状 129">
                          <a:extLst>
                            <a:ext uri="{FF2B5EF4-FFF2-40B4-BE49-F238E27FC236}">
                              <a16:creationId xmlns:a16="http://schemas.microsoft.com/office/drawing/2014/main" id="{1EF1AA54-1113-88AB-8A37-538FEF8AEC3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101790" y="3292965"/>
                          <a:ext cx="383100" cy="440320"/>
                        </a:xfrm>
                        <a:custGeom>
                          <a:avLst/>
                          <a:gdLst>
                            <a:gd name="connsiteX0" fmla="*/ 383101 w 383100"/>
                            <a:gd name="connsiteY0" fmla="*/ 274719 h 440320"/>
                            <a:gd name="connsiteX1" fmla="*/ 330637 w 383100"/>
                            <a:gd name="connsiteY1" fmla="*/ 306189 h 440320"/>
                            <a:gd name="connsiteX2" fmla="*/ 116515 w 383100"/>
                            <a:gd name="connsiteY2" fmla="*/ 421899 h 440320"/>
                            <a:gd name="connsiteX3" fmla="*/ 68776 w 383100"/>
                            <a:gd name="connsiteY3" fmla="*/ 439768 h 440320"/>
                            <a:gd name="connsiteX4" fmla="*/ 43 w 383100"/>
                            <a:gd name="connsiteY4" fmla="*/ 378084 h 440320"/>
                            <a:gd name="connsiteX5" fmla="*/ 39401 w 383100"/>
                            <a:gd name="connsiteY5" fmla="*/ 281729 h 440320"/>
                            <a:gd name="connsiteX6" fmla="*/ 101084 w 383100"/>
                            <a:gd name="connsiteY6" fmla="*/ 183622 h 440320"/>
                            <a:gd name="connsiteX7" fmla="*/ 231273 w 383100"/>
                            <a:gd name="connsiteY7" fmla="*/ 4590 h 440320"/>
                            <a:gd name="connsiteX8" fmla="*/ 246208 w 383100"/>
                            <a:gd name="connsiteY8" fmla="*/ 18 h 440320"/>
                            <a:gd name="connsiteX9" fmla="*/ 202393 w 383100"/>
                            <a:gd name="connsiteY9" fmla="*/ 159123 h 440320"/>
                            <a:gd name="connsiteX10" fmla="*/ 197630 w 383100"/>
                            <a:gd name="connsiteY10" fmla="*/ 197376 h 440320"/>
                            <a:gd name="connsiteX11" fmla="*/ 227272 w 383100"/>
                            <a:gd name="connsiteY11" fmla="*/ 216997 h 440320"/>
                            <a:gd name="connsiteX12" fmla="*/ 242703 w 383100"/>
                            <a:gd name="connsiteY12" fmla="*/ 206901 h 440320"/>
                            <a:gd name="connsiteX13" fmla="*/ 326637 w 383100"/>
                            <a:gd name="connsiteY13" fmla="*/ 133063 h 440320"/>
                            <a:gd name="connsiteX14" fmla="*/ 360736 w 383100"/>
                            <a:gd name="connsiteY14" fmla="*/ 132263 h 440320"/>
                            <a:gd name="connsiteX15" fmla="*/ 317226 w 383100"/>
                            <a:gd name="connsiteY15" fmla="*/ 239095 h 440320"/>
                            <a:gd name="connsiteX16" fmla="*/ 267429 w 383100"/>
                            <a:gd name="connsiteY16" fmla="*/ 277424 h 440320"/>
                            <a:gd name="connsiteX17" fmla="*/ 262553 w 383100"/>
                            <a:gd name="connsiteY17" fmla="*/ 293083 h 440320"/>
                            <a:gd name="connsiteX18" fmla="*/ 286022 w 383100"/>
                            <a:gd name="connsiteY18" fmla="*/ 295369 h 440320"/>
                            <a:gd name="connsiteX19" fmla="*/ 344086 w 383100"/>
                            <a:gd name="connsiteY19" fmla="*/ 265803 h 440320"/>
                            <a:gd name="connsiteX20" fmla="*/ 383101 w 383100"/>
                            <a:gd name="connsiteY20" fmla="*/ 274719 h 44032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</a:cxnLst>
                          <a:rect l="l" t="t" r="r" b="b"/>
                          <a:pathLst>
                            <a:path w="383100" h="440320">
                              <a:moveTo>
                                <a:pt x="383101" y="274719"/>
                              </a:moveTo>
                              <a:cubicBezTo>
                                <a:pt x="365765" y="285653"/>
                                <a:pt x="348201" y="295978"/>
                                <a:pt x="330637" y="306189"/>
                              </a:cubicBezTo>
                              <a:cubicBezTo>
                                <a:pt x="259999" y="347185"/>
                                <a:pt x="188562" y="385780"/>
                                <a:pt x="116515" y="421899"/>
                              </a:cubicBezTo>
                              <a:cubicBezTo>
                                <a:pt x="100856" y="429748"/>
                                <a:pt x="84777" y="437634"/>
                                <a:pt x="68776" y="439768"/>
                              </a:cubicBezTo>
                              <a:cubicBezTo>
                                <a:pt x="32200" y="444645"/>
                                <a:pt x="1301" y="416679"/>
                                <a:pt x="43" y="378084"/>
                              </a:cubicBezTo>
                              <a:cubicBezTo>
                                <a:pt x="-1099" y="343451"/>
                                <a:pt x="20732" y="312323"/>
                                <a:pt x="39401" y="281729"/>
                              </a:cubicBezTo>
                              <a:cubicBezTo>
                                <a:pt x="59518" y="248811"/>
                                <a:pt x="79977" y="216007"/>
                                <a:pt x="101084" y="183622"/>
                              </a:cubicBezTo>
                              <a:cubicBezTo>
                                <a:pt x="141356" y="121785"/>
                                <a:pt x="184104" y="61283"/>
                                <a:pt x="231273" y="4590"/>
                              </a:cubicBezTo>
                              <a:cubicBezTo>
                                <a:pt x="236187" y="1808"/>
                                <a:pt x="241331" y="-211"/>
                                <a:pt x="246208" y="18"/>
                              </a:cubicBezTo>
                              <a:cubicBezTo>
                                <a:pt x="301262" y="2685"/>
                                <a:pt x="209022" y="143350"/>
                                <a:pt x="202393" y="159123"/>
                              </a:cubicBezTo>
                              <a:cubicBezTo>
                                <a:pt x="197325" y="171201"/>
                                <a:pt x="193858" y="184803"/>
                                <a:pt x="197630" y="197376"/>
                              </a:cubicBezTo>
                              <a:cubicBezTo>
                                <a:pt x="201402" y="209949"/>
                                <a:pt x="214584" y="220350"/>
                                <a:pt x="227272" y="216997"/>
                              </a:cubicBezTo>
                              <a:cubicBezTo>
                                <a:pt x="233292" y="215435"/>
                                <a:pt x="238206" y="211206"/>
                                <a:pt x="242703" y="206901"/>
                              </a:cubicBezTo>
                              <a:cubicBezTo>
                                <a:pt x="269867" y="180993"/>
                                <a:pt x="291928" y="147388"/>
                                <a:pt x="326637" y="133063"/>
                              </a:cubicBezTo>
                              <a:cubicBezTo>
                                <a:pt x="337533" y="128567"/>
                                <a:pt x="350525" y="126357"/>
                                <a:pt x="360736" y="132263"/>
                              </a:cubicBezTo>
                              <a:cubicBezTo>
                                <a:pt x="413504" y="162781"/>
                                <a:pt x="344924" y="224274"/>
                                <a:pt x="317226" y="239095"/>
                              </a:cubicBezTo>
                              <a:cubicBezTo>
                                <a:pt x="299090" y="248811"/>
                                <a:pt x="279698" y="259326"/>
                                <a:pt x="267429" y="277424"/>
                              </a:cubicBezTo>
                              <a:cubicBezTo>
                                <a:pt x="264152" y="282263"/>
                                <a:pt x="261333" y="288244"/>
                                <a:pt x="262553" y="293083"/>
                              </a:cubicBezTo>
                              <a:cubicBezTo>
                                <a:pt x="264762" y="301960"/>
                                <a:pt x="277069" y="299788"/>
                                <a:pt x="286022" y="295369"/>
                              </a:cubicBezTo>
                              <a:cubicBezTo>
                                <a:pt x="305491" y="285730"/>
                                <a:pt x="324122" y="271442"/>
                                <a:pt x="344086" y="265803"/>
                              </a:cubicBezTo>
                              <a:cubicBezTo>
                                <a:pt x="358793" y="261688"/>
                                <a:pt x="375100" y="264546"/>
                                <a:pt x="383101" y="27471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D58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31" name="图形 2">
                        <a:extLst>
                          <a:ext uri="{FF2B5EF4-FFF2-40B4-BE49-F238E27FC236}">
                            <a16:creationId xmlns:a16="http://schemas.microsoft.com/office/drawing/2014/main" id="{9A05F8ED-0A66-63B0-82BB-6D74B146EF88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927061" y="3022588"/>
                        <a:ext cx="407142" cy="732824"/>
                        <a:chOff x="9927061" y="3022588"/>
                        <a:chExt cx="407142" cy="732824"/>
                      </a:xfrm>
                    </p:grpSpPr>
                    <p:sp>
                      <p:nvSpPr>
                        <p:cNvPr id="132" name="任意多边形: 形状 131">
                          <a:extLst>
                            <a:ext uri="{FF2B5EF4-FFF2-40B4-BE49-F238E27FC236}">
                              <a16:creationId xmlns:a16="http://schemas.microsoft.com/office/drawing/2014/main" id="{8C036424-E24E-77D0-9E43-049A57AE51D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927061" y="3022588"/>
                          <a:ext cx="407142" cy="732824"/>
                        </a:xfrm>
                        <a:custGeom>
                          <a:avLst/>
                          <a:gdLst>
                            <a:gd name="connsiteX0" fmla="*/ 402877 w 407142"/>
                            <a:gd name="connsiteY0" fmla="*/ 250354 h 732824"/>
                            <a:gd name="connsiteX1" fmla="*/ 383027 w 407142"/>
                            <a:gd name="connsiteY1" fmla="*/ 340308 h 732824"/>
                            <a:gd name="connsiteX2" fmla="*/ 363254 w 407142"/>
                            <a:gd name="connsiteY2" fmla="*/ 403821 h 732824"/>
                            <a:gd name="connsiteX3" fmla="*/ 271242 w 407142"/>
                            <a:gd name="connsiteY3" fmla="*/ 654252 h 732824"/>
                            <a:gd name="connsiteX4" fmla="*/ 243619 w 407142"/>
                            <a:gd name="connsiteY4" fmla="*/ 704582 h 732824"/>
                            <a:gd name="connsiteX5" fmla="*/ 125929 w 407142"/>
                            <a:gd name="connsiteY5" fmla="*/ 716470 h 732824"/>
                            <a:gd name="connsiteX6" fmla="*/ 75903 w 407142"/>
                            <a:gd name="connsiteY6" fmla="*/ 618400 h 732824"/>
                            <a:gd name="connsiteX7" fmla="*/ 44623 w 407142"/>
                            <a:gd name="connsiteY7" fmla="*/ 501395 h 732824"/>
                            <a:gd name="connsiteX8" fmla="*/ 3627 w 407142"/>
                            <a:gd name="connsiteY8" fmla="*/ 273824 h 732824"/>
                            <a:gd name="connsiteX9" fmla="*/ 2331 w 407142"/>
                            <a:gd name="connsiteY9" fmla="*/ 259574 h 732824"/>
                            <a:gd name="connsiteX10" fmla="*/ 30030 w 407142"/>
                            <a:gd name="connsiteY10" fmla="*/ 90639 h 732824"/>
                            <a:gd name="connsiteX11" fmla="*/ 191041 w 407142"/>
                            <a:gd name="connsiteY11" fmla="*/ 6743 h 732824"/>
                            <a:gd name="connsiteX12" fmla="*/ 302294 w 407142"/>
                            <a:gd name="connsiteY12" fmla="*/ 8076 h 732824"/>
                            <a:gd name="connsiteX13" fmla="*/ 394076 w 407142"/>
                            <a:gd name="connsiteY13" fmla="*/ 109155 h 732824"/>
                            <a:gd name="connsiteX14" fmla="*/ 402877 w 407142"/>
                            <a:gd name="connsiteY14" fmla="*/ 250354 h 73282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407142" h="732824">
                              <a:moveTo>
                                <a:pt x="402877" y="250354"/>
                              </a:moveTo>
                              <a:cubicBezTo>
                                <a:pt x="398533" y="280872"/>
                                <a:pt x="391409" y="310781"/>
                                <a:pt x="383027" y="340308"/>
                              </a:cubicBezTo>
                              <a:cubicBezTo>
                                <a:pt x="376969" y="361644"/>
                                <a:pt x="370187" y="382790"/>
                                <a:pt x="363254" y="403821"/>
                              </a:cubicBezTo>
                              <a:cubicBezTo>
                                <a:pt x="335402" y="488403"/>
                                <a:pt x="304694" y="571956"/>
                                <a:pt x="271242" y="654252"/>
                              </a:cubicBezTo>
                              <a:cubicBezTo>
                                <a:pt x="263965" y="672159"/>
                                <a:pt x="256345" y="690371"/>
                                <a:pt x="243619" y="704582"/>
                              </a:cubicBezTo>
                              <a:cubicBezTo>
                                <a:pt x="214626" y="737044"/>
                                <a:pt x="161513" y="742225"/>
                                <a:pt x="125929" y="716470"/>
                              </a:cubicBezTo>
                              <a:cubicBezTo>
                                <a:pt x="94000" y="693381"/>
                                <a:pt x="86113" y="654481"/>
                                <a:pt x="75903" y="618400"/>
                              </a:cubicBezTo>
                              <a:cubicBezTo>
                                <a:pt x="64892" y="579576"/>
                                <a:pt x="54262" y="540600"/>
                                <a:pt x="44623" y="501395"/>
                              </a:cubicBezTo>
                              <a:cubicBezTo>
                                <a:pt x="26182" y="426529"/>
                                <a:pt x="11209" y="350595"/>
                                <a:pt x="3627" y="273824"/>
                              </a:cubicBezTo>
                              <a:cubicBezTo>
                                <a:pt x="3170" y="269061"/>
                                <a:pt x="2713" y="264299"/>
                                <a:pt x="2331" y="259574"/>
                              </a:cubicBezTo>
                              <a:cubicBezTo>
                                <a:pt x="-2697" y="201205"/>
                                <a:pt x="-2088" y="138150"/>
                                <a:pt x="30030" y="90639"/>
                              </a:cubicBezTo>
                              <a:cubicBezTo>
                                <a:pt x="65463" y="38289"/>
                                <a:pt x="130195" y="18020"/>
                                <a:pt x="191041" y="6743"/>
                              </a:cubicBezTo>
                              <a:cubicBezTo>
                                <a:pt x="227884" y="-77"/>
                                <a:pt x="266670" y="-4725"/>
                                <a:pt x="302294" y="8076"/>
                              </a:cubicBezTo>
                              <a:cubicBezTo>
                                <a:pt x="345727" y="23659"/>
                                <a:pt x="378569" y="64121"/>
                                <a:pt x="394076" y="109155"/>
                              </a:cubicBezTo>
                              <a:cubicBezTo>
                                <a:pt x="409583" y="154190"/>
                                <a:pt x="409583" y="203415"/>
                                <a:pt x="402877" y="25035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7E6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33" name="任意多边形: 形状 132">
                          <a:extLst>
                            <a:ext uri="{FF2B5EF4-FFF2-40B4-BE49-F238E27FC236}">
                              <a16:creationId xmlns:a16="http://schemas.microsoft.com/office/drawing/2014/main" id="{5070E2CD-1DC8-8A56-C9C1-0D3D757B72E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930650" y="3276838"/>
                          <a:ext cx="379400" cy="478575"/>
                        </a:xfrm>
                        <a:custGeom>
                          <a:avLst/>
                          <a:gdLst>
                            <a:gd name="connsiteX0" fmla="*/ 379400 w 379400"/>
                            <a:gd name="connsiteY0" fmla="*/ 86058 h 478575"/>
                            <a:gd name="connsiteX1" fmla="*/ 359626 w 379400"/>
                            <a:gd name="connsiteY1" fmla="*/ 149571 h 478575"/>
                            <a:gd name="connsiteX2" fmla="*/ 267614 w 379400"/>
                            <a:gd name="connsiteY2" fmla="*/ 400002 h 478575"/>
                            <a:gd name="connsiteX3" fmla="*/ 239992 w 379400"/>
                            <a:gd name="connsiteY3" fmla="*/ 450332 h 478575"/>
                            <a:gd name="connsiteX4" fmla="*/ 122301 w 379400"/>
                            <a:gd name="connsiteY4" fmla="*/ 462220 h 478575"/>
                            <a:gd name="connsiteX5" fmla="*/ 72276 w 379400"/>
                            <a:gd name="connsiteY5" fmla="*/ 364150 h 478575"/>
                            <a:gd name="connsiteX6" fmla="*/ 40996 w 379400"/>
                            <a:gd name="connsiteY6" fmla="*/ 247145 h 478575"/>
                            <a:gd name="connsiteX7" fmla="*/ 0 w 379400"/>
                            <a:gd name="connsiteY7" fmla="*/ 19574 h 478575"/>
                            <a:gd name="connsiteX8" fmla="*/ 9563 w 379400"/>
                            <a:gd name="connsiteY8" fmla="*/ 4524 h 478575"/>
                            <a:gd name="connsiteX9" fmla="*/ 54178 w 379400"/>
                            <a:gd name="connsiteY9" fmla="*/ 18355 h 478575"/>
                            <a:gd name="connsiteX10" fmla="*/ 91135 w 379400"/>
                            <a:gd name="connsiteY10" fmla="*/ 189843 h 478575"/>
                            <a:gd name="connsiteX11" fmla="*/ 101879 w 379400"/>
                            <a:gd name="connsiteY11" fmla="*/ 200625 h 478575"/>
                            <a:gd name="connsiteX12" fmla="*/ 134074 w 379400"/>
                            <a:gd name="connsiteY12" fmla="*/ 177803 h 478575"/>
                            <a:gd name="connsiteX13" fmla="*/ 140132 w 379400"/>
                            <a:gd name="connsiteY13" fmla="*/ 131778 h 478575"/>
                            <a:gd name="connsiteX14" fmla="*/ 174613 w 379400"/>
                            <a:gd name="connsiteY14" fmla="*/ 115243 h 478575"/>
                            <a:gd name="connsiteX15" fmla="*/ 181661 w 379400"/>
                            <a:gd name="connsiteY15" fmla="*/ 151476 h 478575"/>
                            <a:gd name="connsiteX16" fmla="*/ 201892 w 379400"/>
                            <a:gd name="connsiteY16" fmla="*/ 176470 h 478575"/>
                            <a:gd name="connsiteX17" fmla="*/ 210693 w 379400"/>
                            <a:gd name="connsiteY17" fmla="*/ 167211 h 478575"/>
                            <a:gd name="connsiteX18" fmla="*/ 220294 w 379400"/>
                            <a:gd name="connsiteY18" fmla="*/ 102784 h 478575"/>
                            <a:gd name="connsiteX19" fmla="*/ 234391 w 379400"/>
                            <a:gd name="connsiteY19" fmla="*/ 34928 h 478575"/>
                            <a:gd name="connsiteX20" fmla="*/ 246888 w 379400"/>
                            <a:gd name="connsiteY20" fmla="*/ 20031 h 478575"/>
                            <a:gd name="connsiteX21" fmla="*/ 297218 w 379400"/>
                            <a:gd name="connsiteY21" fmla="*/ 47577 h 478575"/>
                            <a:gd name="connsiteX22" fmla="*/ 287464 w 379400"/>
                            <a:gd name="connsiteY22" fmla="*/ 113833 h 478575"/>
                            <a:gd name="connsiteX23" fmla="*/ 276225 w 379400"/>
                            <a:gd name="connsiteY23" fmla="*/ 180013 h 478575"/>
                            <a:gd name="connsiteX24" fmla="*/ 285788 w 379400"/>
                            <a:gd name="connsiteY24" fmla="*/ 194719 h 478575"/>
                            <a:gd name="connsiteX25" fmla="*/ 309257 w 379400"/>
                            <a:gd name="connsiteY25" fmla="*/ 177651 h 478575"/>
                            <a:gd name="connsiteX26" fmla="*/ 335814 w 379400"/>
                            <a:gd name="connsiteY26" fmla="*/ 111014 h 478575"/>
                            <a:gd name="connsiteX27" fmla="*/ 379400 w 379400"/>
                            <a:gd name="connsiteY27" fmla="*/ 86058 h 47857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</a:cxnLst>
                          <a:rect l="l" t="t" r="r" b="b"/>
                          <a:pathLst>
                            <a:path w="379400" h="478575">
                              <a:moveTo>
                                <a:pt x="379400" y="86058"/>
                              </a:moveTo>
                              <a:cubicBezTo>
                                <a:pt x="373342" y="107394"/>
                                <a:pt x="366560" y="128540"/>
                                <a:pt x="359626" y="149571"/>
                              </a:cubicBezTo>
                              <a:cubicBezTo>
                                <a:pt x="331775" y="234153"/>
                                <a:pt x="301066" y="317706"/>
                                <a:pt x="267614" y="400002"/>
                              </a:cubicBezTo>
                              <a:cubicBezTo>
                                <a:pt x="260338" y="417909"/>
                                <a:pt x="252718" y="436121"/>
                                <a:pt x="239992" y="450332"/>
                              </a:cubicBezTo>
                              <a:cubicBezTo>
                                <a:pt x="210998" y="482794"/>
                                <a:pt x="157886" y="487975"/>
                                <a:pt x="122301" y="462220"/>
                              </a:cubicBezTo>
                              <a:cubicBezTo>
                                <a:pt x="90373" y="439131"/>
                                <a:pt x="82487" y="400231"/>
                                <a:pt x="72276" y="364150"/>
                              </a:cubicBezTo>
                              <a:cubicBezTo>
                                <a:pt x="61265" y="325326"/>
                                <a:pt x="50635" y="286350"/>
                                <a:pt x="40996" y="247145"/>
                              </a:cubicBezTo>
                              <a:cubicBezTo>
                                <a:pt x="22555" y="172279"/>
                                <a:pt x="7582" y="96345"/>
                                <a:pt x="0" y="19574"/>
                              </a:cubicBezTo>
                              <a:cubicBezTo>
                                <a:pt x="2019" y="13744"/>
                                <a:pt x="4877" y="8220"/>
                                <a:pt x="9563" y="4524"/>
                              </a:cubicBezTo>
                              <a:cubicBezTo>
                                <a:pt x="23127" y="-6296"/>
                                <a:pt x="43739" y="3877"/>
                                <a:pt x="54178" y="18355"/>
                              </a:cubicBezTo>
                              <a:cubicBezTo>
                                <a:pt x="88735" y="66094"/>
                                <a:pt x="59208" y="140122"/>
                                <a:pt x="91135" y="189843"/>
                              </a:cubicBezTo>
                              <a:cubicBezTo>
                                <a:pt x="93954" y="194186"/>
                                <a:pt x="97346" y="198377"/>
                                <a:pt x="101879" y="200625"/>
                              </a:cubicBezTo>
                              <a:cubicBezTo>
                                <a:pt x="115481" y="207292"/>
                                <a:pt x="130416" y="192814"/>
                                <a:pt x="134074" y="177803"/>
                              </a:cubicBezTo>
                              <a:cubicBezTo>
                                <a:pt x="137732" y="162792"/>
                                <a:pt x="135255" y="146409"/>
                                <a:pt x="140132" y="131778"/>
                              </a:cubicBezTo>
                              <a:cubicBezTo>
                                <a:pt x="144971" y="117148"/>
                                <a:pt x="162954" y="105299"/>
                                <a:pt x="174613" y="115243"/>
                              </a:cubicBezTo>
                              <a:cubicBezTo>
                                <a:pt x="184176" y="123396"/>
                                <a:pt x="181775" y="138712"/>
                                <a:pt x="181661" y="151476"/>
                              </a:cubicBezTo>
                              <a:cubicBezTo>
                                <a:pt x="181509" y="164278"/>
                                <a:pt x="190462" y="180813"/>
                                <a:pt x="201892" y="176470"/>
                              </a:cubicBezTo>
                              <a:cubicBezTo>
                                <a:pt x="205893" y="174946"/>
                                <a:pt x="208674" y="171097"/>
                                <a:pt x="210693" y="167211"/>
                              </a:cubicBezTo>
                              <a:cubicBezTo>
                                <a:pt x="220866" y="148085"/>
                                <a:pt x="219875" y="124806"/>
                                <a:pt x="220294" y="102784"/>
                              </a:cubicBezTo>
                              <a:cubicBezTo>
                                <a:pt x="220751" y="79353"/>
                                <a:pt x="223381" y="55197"/>
                                <a:pt x="234391" y="34928"/>
                              </a:cubicBezTo>
                              <a:cubicBezTo>
                                <a:pt x="237554" y="29137"/>
                                <a:pt x="241478" y="23574"/>
                                <a:pt x="246888" y="20031"/>
                              </a:cubicBezTo>
                              <a:cubicBezTo>
                                <a:pt x="265253" y="7915"/>
                                <a:pt x="291351" y="25479"/>
                                <a:pt x="297218" y="47577"/>
                              </a:cubicBezTo>
                              <a:cubicBezTo>
                                <a:pt x="303124" y="69637"/>
                                <a:pt x="295351" y="92688"/>
                                <a:pt x="287464" y="113833"/>
                              </a:cubicBezTo>
                              <a:cubicBezTo>
                                <a:pt x="279578" y="134979"/>
                                <a:pt x="271310" y="157686"/>
                                <a:pt x="276225" y="180013"/>
                              </a:cubicBezTo>
                              <a:cubicBezTo>
                                <a:pt x="277559" y="185995"/>
                                <a:pt x="280302" y="192357"/>
                                <a:pt x="285788" y="194719"/>
                              </a:cubicBezTo>
                              <a:cubicBezTo>
                                <a:pt x="295695" y="199139"/>
                                <a:pt x="305029" y="187823"/>
                                <a:pt x="309257" y="177651"/>
                              </a:cubicBezTo>
                              <a:cubicBezTo>
                                <a:pt x="318402" y="155515"/>
                                <a:pt x="322669" y="130788"/>
                                <a:pt x="335814" y="111014"/>
                              </a:cubicBezTo>
                              <a:cubicBezTo>
                                <a:pt x="345605" y="96345"/>
                                <a:pt x="363055" y="85372"/>
                                <a:pt x="379400" y="8605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E298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sp>
                    <p:nvSpPr>
                      <p:cNvPr id="134" name="任意多边形: 形状 133">
                        <a:extLst>
                          <a:ext uri="{FF2B5EF4-FFF2-40B4-BE49-F238E27FC236}">
                            <a16:creationId xmlns:a16="http://schemas.microsoft.com/office/drawing/2014/main" id="{5375781E-923B-F3CC-9A8B-BA143D663107}"/>
                          </a:ext>
                        </a:extLst>
                      </p:cNvPr>
                      <p:cNvSpPr/>
                      <p:nvPr/>
                    </p:nvSpPr>
                    <p:spPr>
                      <a:xfrm rot="-2742541">
                        <a:off x="10157384" y="3036031"/>
                        <a:ext cx="122376" cy="219150"/>
                      </a:xfrm>
                      <a:custGeom>
                        <a:avLst/>
                        <a:gdLst>
                          <a:gd name="connsiteX0" fmla="*/ 122377 w 122376"/>
                          <a:gd name="connsiteY0" fmla="*/ 109575 h 219150"/>
                          <a:gd name="connsiteX1" fmla="*/ 61188 w 122376"/>
                          <a:gd name="connsiteY1" fmla="*/ 219151 h 219150"/>
                          <a:gd name="connsiteX2" fmla="*/ 0 w 122376"/>
                          <a:gd name="connsiteY2" fmla="*/ 109575 h 219150"/>
                          <a:gd name="connsiteX3" fmla="*/ 61188 w 122376"/>
                          <a:gd name="connsiteY3" fmla="*/ 0 h 219150"/>
                          <a:gd name="connsiteX4" fmla="*/ 122377 w 122376"/>
                          <a:gd name="connsiteY4" fmla="*/ 109575 h 21915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22376" h="219150">
                            <a:moveTo>
                              <a:pt x="122377" y="109575"/>
                            </a:moveTo>
                            <a:cubicBezTo>
                              <a:pt x="122377" y="170092"/>
                              <a:pt x="94983" y="219151"/>
                              <a:pt x="61188" y="219151"/>
                            </a:cubicBezTo>
                            <a:cubicBezTo>
                              <a:pt x="27395" y="219151"/>
                              <a:pt x="0" y="170092"/>
                              <a:pt x="0" y="109575"/>
                            </a:cubicBezTo>
                            <a:cubicBezTo>
                              <a:pt x="0" y="49058"/>
                              <a:pt x="27394" y="0"/>
                              <a:pt x="61188" y="0"/>
                            </a:cubicBezTo>
                            <a:cubicBezTo>
                              <a:pt x="94982" y="0"/>
                              <a:pt x="122377" y="49058"/>
                              <a:pt x="122377" y="109575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5" name="任意多边形: 形状 134">
                        <a:extLst>
                          <a:ext uri="{FF2B5EF4-FFF2-40B4-BE49-F238E27FC236}">
                            <a16:creationId xmlns:a16="http://schemas.microsoft.com/office/drawing/2014/main" id="{E3D7F4EF-CFE0-88EA-11F1-2520123CF447}"/>
                          </a:ext>
                        </a:extLst>
                      </p:cNvPr>
                      <p:cNvSpPr/>
                      <p:nvPr/>
                    </p:nvSpPr>
                    <p:spPr>
                      <a:xfrm rot="-1536403">
                        <a:off x="10362582" y="3209378"/>
                        <a:ext cx="193932" cy="108358"/>
                      </a:xfrm>
                      <a:custGeom>
                        <a:avLst/>
                        <a:gdLst>
                          <a:gd name="connsiteX0" fmla="*/ 193933 w 193932"/>
                          <a:gd name="connsiteY0" fmla="*/ 54179 h 108358"/>
                          <a:gd name="connsiteX1" fmla="*/ 96966 w 193932"/>
                          <a:gd name="connsiteY1" fmla="*/ 108358 h 108358"/>
                          <a:gd name="connsiteX2" fmla="*/ 0 w 193932"/>
                          <a:gd name="connsiteY2" fmla="*/ 54179 h 108358"/>
                          <a:gd name="connsiteX3" fmla="*/ 96966 w 193932"/>
                          <a:gd name="connsiteY3" fmla="*/ 0 h 108358"/>
                          <a:gd name="connsiteX4" fmla="*/ 193933 w 193932"/>
                          <a:gd name="connsiteY4" fmla="*/ 54179 h 10835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93932" h="108358">
                            <a:moveTo>
                              <a:pt x="193933" y="54179"/>
                            </a:moveTo>
                            <a:cubicBezTo>
                              <a:pt x="193933" y="84102"/>
                              <a:pt x="150520" y="108358"/>
                              <a:pt x="96966" y="108358"/>
                            </a:cubicBezTo>
                            <a:cubicBezTo>
                              <a:pt x="43413" y="108358"/>
                              <a:pt x="0" y="84101"/>
                              <a:pt x="0" y="54179"/>
                            </a:cubicBezTo>
                            <a:cubicBezTo>
                              <a:pt x="0" y="24257"/>
                              <a:pt x="43413" y="0"/>
                              <a:pt x="96966" y="0"/>
                            </a:cubicBezTo>
                            <a:cubicBezTo>
                              <a:pt x="150520" y="0"/>
                              <a:pt x="193933" y="24257"/>
                              <a:pt x="193933" y="5417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6" name="任意多边形: 形状 135">
                        <a:extLst>
                          <a:ext uri="{FF2B5EF4-FFF2-40B4-BE49-F238E27FC236}">
                            <a16:creationId xmlns:a16="http://schemas.microsoft.com/office/drawing/2014/main" id="{9DAD9A27-A4ED-9B07-2FCE-4E833A7CD3C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51052" y="3262120"/>
                        <a:ext cx="178539" cy="132299"/>
                      </a:xfrm>
                      <a:custGeom>
                        <a:avLst/>
                        <a:gdLst>
                          <a:gd name="connsiteX0" fmla="*/ 3755 w 178539"/>
                          <a:gd name="connsiteY0" fmla="*/ 20385 h 132299"/>
                          <a:gd name="connsiteX1" fmla="*/ 114816 w 178539"/>
                          <a:gd name="connsiteY1" fmla="*/ 18366 h 132299"/>
                          <a:gd name="connsiteX2" fmla="*/ 174785 w 178539"/>
                          <a:gd name="connsiteY2" fmla="*/ 111901 h 132299"/>
                          <a:gd name="connsiteX3" fmla="*/ 63724 w 178539"/>
                          <a:gd name="connsiteY3" fmla="*/ 113920 h 132299"/>
                          <a:gd name="connsiteX4" fmla="*/ 3755 w 178539"/>
                          <a:gd name="connsiteY4" fmla="*/ 20385 h 13229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78539" h="132299">
                            <a:moveTo>
                              <a:pt x="3755" y="20385"/>
                            </a:moveTo>
                            <a:cubicBezTo>
                              <a:pt x="17851" y="-5980"/>
                              <a:pt x="67610" y="-6895"/>
                              <a:pt x="114816" y="18366"/>
                            </a:cubicBezTo>
                            <a:cubicBezTo>
                              <a:pt x="162060" y="43626"/>
                              <a:pt x="188882" y="85498"/>
                              <a:pt x="174785" y="111901"/>
                            </a:cubicBezTo>
                            <a:cubicBezTo>
                              <a:pt x="160688" y="138304"/>
                              <a:pt x="110929" y="139181"/>
                              <a:pt x="63724" y="113920"/>
                            </a:cubicBezTo>
                            <a:cubicBezTo>
                              <a:pt x="16479" y="88622"/>
                              <a:pt x="-10342" y="46750"/>
                              <a:pt x="3755" y="20385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</p:grpSp>
          </p:grpSp>
        </p:grpSp>
        <p:grpSp>
          <p:nvGrpSpPr>
            <p:cNvPr id="137" name="图形 2">
              <a:extLst>
                <a:ext uri="{FF2B5EF4-FFF2-40B4-BE49-F238E27FC236}">
                  <a16:creationId xmlns:a16="http://schemas.microsoft.com/office/drawing/2014/main" id="{D7C6F149-4711-B330-A355-F1A8B4B243C3}"/>
                </a:ext>
              </a:extLst>
            </p:cNvPr>
            <p:cNvGrpSpPr/>
            <p:nvPr/>
          </p:nvGrpSpPr>
          <p:grpSpPr>
            <a:xfrm>
              <a:off x="8036966" y="5215928"/>
              <a:ext cx="2631033" cy="1642071"/>
              <a:chOff x="8036966" y="5215928"/>
              <a:chExt cx="2631033" cy="1642071"/>
            </a:xfrm>
          </p:grpSpPr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D2F38438-E2E4-08D1-6740-5DCAC57EDA91}"/>
                  </a:ext>
                </a:extLst>
              </p:cNvPr>
              <p:cNvSpPr/>
              <p:nvPr/>
            </p:nvSpPr>
            <p:spPr>
              <a:xfrm>
                <a:off x="8036966" y="5215928"/>
                <a:ext cx="2631033" cy="1642071"/>
              </a:xfrm>
              <a:custGeom>
                <a:avLst/>
                <a:gdLst>
                  <a:gd name="connsiteX0" fmla="*/ 2631034 w 2631033"/>
                  <a:gd name="connsiteY0" fmla="*/ 7239 h 1642071"/>
                  <a:gd name="connsiteX1" fmla="*/ 2631034 w 2631033"/>
                  <a:gd name="connsiteY1" fmla="*/ 1592047 h 1642071"/>
                  <a:gd name="connsiteX2" fmla="*/ 2564016 w 2631033"/>
                  <a:gd name="connsiteY2" fmla="*/ 1642072 h 1642071"/>
                  <a:gd name="connsiteX3" fmla="*/ 0 w 2631033"/>
                  <a:gd name="connsiteY3" fmla="*/ 1642072 h 1642071"/>
                  <a:gd name="connsiteX4" fmla="*/ 104166 w 2631033"/>
                  <a:gd name="connsiteY4" fmla="*/ 1448448 h 1642071"/>
                  <a:gd name="connsiteX5" fmla="*/ 337757 w 2631033"/>
                  <a:gd name="connsiteY5" fmla="*/ 1286980 h 1642071"/>
                  <a:gd name="connsiteX6" fmla="*/ 645605 w 2631033"/>
                  <a:gd name="connsiteY6" fmla="*/ 1221791 h 1642071"/>
                  <a:gd name="connsiteX7" fmla="*/ 699021 w 2631033"/>
                  <a:gd name="connsiteY7" fmla="*/ 1220762 h 1642071"/>
                  <a:gd name="connsiteX8" fmla="*/ 742607 w 2631033"/>
                  <a:gd name="connsiteY8" fmla="*/ 1221333 h 1642071"/>
                  <a:gd name="connsiteX9" fmla="*/ 747370 w 2631033"/>
                  <a:gd name="connsiteY9" fmla="*/ 1184758 h 1642071"/>
                  <a:gd name="connsiteX10" fmla="*/ 921106 w 2631033"/>
                  <a:gd name="connsiteY10" fmla="*/ 940156 h 1642071"/>
                  <a:gd name="connsiteX11" fmla="*/ 1061238 w 2631033"/>
                  <a:gd name="connsiteY11" fmla="*/ 895121 h 1642071"/>
                  <a:gd name="connsiteX12" fmla="*/ 1064590 w 2631033"/>
                  <a:gd name="connsiteY12" fmla="*/ 547459 h 1642071"/>
                  <a:gd name="connsiteX13" fmla="*/ 1085165 w 2631033"/>
                  <a:gd name="connsiteY13" fmla="*/ 467716 h 1642071"/>
                  <a:gd name="connsiteX14" fmla="*/ 1293648 w 2631033"/>
                  <a:gd name="connsiteY14" fmla="*/ 149847 h 1642071"/>
                  <a:gd name="connsiteX15" fmla="*/ 1459688 w 2631033"/>
                  <a:gd name="connsiteY15" fmla="*/ 44615 h 1642071"/>
                  <a:gd name="connsiteX16" fmla="*/ 1652816 w 2631033"/>
                  <a:gd name="connsiteY16" fmla="*/ 419 h 1642071"/>
                  <a:gd name="connsiteX17" fmla="*/ 1673581 w 2631033"/>
                  <a:gd name="connsiteY17" fmla="*/ 0 h 1642071"/>
                  <a:gd name="connsiteX18" fmla="*/ 1710728 w 2631033"/>
                  <a:gd name="connsiteY18" fmla="*/ 1295 h 1642071"/>
                  <a:gd name="connsiteX19" fmla="*/ 2103730 w 2631033"/>
                  <a:gd name="connsiteY19" fmla="*/ 208864 h 1642071"/>
                  <a:gd name="connsiteX20" fmla="*/ 2182178 w 2631033"/>
                  <a:gd name="connsiteY20" fmla="*/ 319430 h 1642071"/>
                  <a:gd name="connsiteX21" fmla="*/ 2256092 w 2631033"/>
                  <a:gd name="connsiteY21" fmla="*/ 304228 h 1642071"/>
                  <a:gd name="connsiteX22" fmla="*/ 2264627 w 2631033"/>
                  <a:gd name="connsiteY22" fmla="*/ 303733 h 1642071"/>
                  <a:gd name="connsiteX23" fmla="*/ 2275866 w 2631033"/>
                  <a:gd name="connsiteY23" fmla="*/ 303505 h 1642071"/>
                  <a:gd name="connsiteX24" fmla="*/ 2334997 w 2631033"/>
                  <a:gd name="connsiteY24" fmla="*/ 309677 h 1642071"/>
                  <a:gd name="connsiteX25" fmla="*/ 2444763 w 2631033"/>
                  <a:gd name="connsiteY25" fmla="*/ 142303 h 1642071"/>
                  <a:gd name="connsiteX26" fmla="*/ 2631034 w 2631033"/>
                  <a:gd name="connsiteY26" fmla="*/ 7239 h 1642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631033" h="1642071">
                    <a:moveTo>
                      <a:pt x="2631034" y="7239"/>
                    </a:moveTo>
                    <a:lnTo>
                      <a:pt x="2631034" y="1592047"/>
                    </a:lnTo>
                    <a:cubicBezTo>
                      <a:pt x="2608974" y="1609077"/>
                      <a:pt x="2586648" y="1625765"/>
                      <a:pt x="2564016" y="1642072"/>
                    </a:cubicBezTo>
                    <a:lnTo>
                      <a:pt x="0" y="1642072"/>
                    </a:lnTo>
                    <a:cubicBezTo>
                      <a:pt x="15812" y="1573263"/>
                      <a:pt x="50940" y="1507617"/>
                      <a:pt x="104166" y="1448448"/>
                    </a:cubicBezTo>
                    <a:cubicBezTo>
                      <a:pt x="163754" y="1382268"/>
                      <a:pt x="246736" y="1324928"/>
                      <a:pt x="337757" y="1286980"/>
                    </a:cubicBezTo>
                    <a:cubicBezTo>
                      <a:pt x="433312" y="1247089"/>
                      <a:pt x="531114" y="1226401"/>
                      <a:pt x="645605" y="1221791"/>
                    </a:cubicBezTo>
                    <a:cubicBezTo>
                      <a:pt x="662940" y="1221105"/>
                      <a:pt x="680390" y="1220762"/>
                      <a:pt x="699021" y="1220762"/>
                    </a:cubicBezTo>
                    <a:cubicBezTo>
                      <a:pt x="713728" y="1220762"/>
                      <a:pt x="728282" y="1220991"/>
                      <a:pt x="742607" y="1221333"/>
                    </a:cubicBezTo>
                    <a:cubicBezTo>
                      <a:pt x="743598" y="1208989"/>
                      <a:pt x="745198" y="1196759"/>
                      <a:pt x="747370" y="1184758"/>
                    </a:cubicBezTo>
                    <a:cubicBezTo>
                      <a:pt x="766458" y="1079030"/>
                      <a:pt x="826542" y="994448"/>
                      <a:pt x="921106" y="940156"/>
                    </a:cubicBezTo>
                    <a:cubicBezTo>
                      <a:pt x="963397" y="915924"/>
                      <a:pt x="1011365" y="900532"/>
                      <a:pt x="1061238" y="895121"/>
                    </a:cubicBezTo>
                    <a:cubicBezTo>
                      <a:pt x="1041388" y="771868"/>
                      <a:pt x="1042493" y="655511"/>
                      <a:pt x="1064590" y="547459"/>
                    </a:cubicBezTo>
                    <a:cubicBezTo>
                      <a:pt x="1070115" y="520332"/>
                      <a:pt x="1076973" y="493776"/>
                      <a:pt x="1085165" y="467716"/>
                    </a:cubicBezTo>
                    <a:cubicBezTo>
                      <a:pt x="1123150" y="346710"/>
                      <a:pt x="1197179" y="233820"/>
                      <a:pt x="1293648" y="149847"/>
                    </a:cubicBezTo>
                    <a:cubicBezTo>
                      <a:pt x="1345273" y="104928"/>
                      <a:pt x="1401166" y="69571"/>
                      <a:pt x="1459688" y="44615"/>
                    </a:cubicBezTo>
                    <a:cubicBezTo>
                      <a:pt x="1521676" y="18059"/>
                      <a:pt x="1586636" y="3086"/>
                      <a:pt x="1652816" y="419"/>
                    </a:cubicBezTo>
                    <a:cubicBezTo>
                      <a:pt x="1659751" y="153"/>
                      <a:pt x="1666723" y="0"/>
                      <a:pt x="1673581" y="0"/>
                    </a:cubicBezTo>
                    <a:cubicBezTo>
                      <a:pt x="1685963" y="0"/>
                      <a:pt x="1698422" y="457"/>
                      <a:pt x="1710728" y="1295"/>
                    </a:cubicBezTo>
                    <a:cubicBezTo>
                      <a:pt x="1858023" y="11887"/>
                      <a:pt x="1997545" y="85611"/>
                      <a:pt x="2103730" y="208864"/>
                    </a:cubicBezTo>
                    <a:cubicBezTo>
                      <a:pt x="2133105" y="243002"/>
                      <a:pt x="2159356" y="279997"/>
                      <a:pt x="2182178" y="319430"/>
                    </a:cubicBezTo>
                    <a:cubicBezTo>
                      <a:pt x="2206181" y="311125"/>
                      <a:pt x="2230984" y="305981"/>
                      <a:pt x="2256092" y="304228"/>
                    </a:cubicBezTo>
                    <a:cubicBezTo>
                      <a:pt x="2256473" y="304190"/>
                      <a:pt x="2264207" y="303733"/>
                      <a:pt x="2264627" y="303733"/>
                    </a:cubicBezTo>
                    <a:cubicBezTo>
                      <a:pt x="2268398" y="303581"/>
                      <a:pt x="2272132" y="303505"/>
                      <a:pt x="2275866" y="303505"/>
                    </a:cubicBezTo>
                    <a:cubicBezTo>
                      <a:pt x="2295601" y="303505"/>
                      <a:pt x="2315451" y="305600"/>
                      <a:pt x="2334997" y="309677"/>
                    </a:cubicBezTo>
                    <a:cubicBezTo>
                      <a:pt x="2363038" y="247917"/>
                      <a:pt x="2400262" y="190995"/>
                      <a:pt x="2444763" y="142303"/>
                    </a:cubicBezTo>
                    <a:cubicBezTo>
                      <a:pt x="2498027" y="84048"/>
                      <a:pt x="2561807" y="37871"/>
                      <a:pt x="2631034" y="7239"/>
                    </a:cubicBezTo>
                    <a:close/>
                  </a:path>
                </a:pathLst>
              </a:custGeom>
              <a:solidFill>
                <a:srgbClr val="ACC93C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59FD4172-61B2-83EB-F25D-7B9B98A9055B}"/>
                  </a:ext>
                </a:extLst>
              </p:cNvPr>
              <p:cNvSpPr/>
              <p:nvPr/>
            </p:nvSpPr>
            <p:spPr>
              <a:xfrm>
                <a:off x="8115757" y="5292163"/>
                <a:ext cx="2552242" cy="1565836"/>
              </a:xfrm>
              <a:custGeom>
                <a:avLst/>
                <a:gdLst>
                  <a:gd name="connsiteX0" fmla="*/ 2552243 w 2552242"/>
                  <a:gd name="connsiteY0" fmla="*/ 15662 h 1565836"/>
                  <a:gd name="connsiteX1" fmla="*/ 2552243 w 2552242"/>
                  <a:gd name="connsiteY1" fmla="*/ 1515812 h 1565836"/>
                  <a:gd name="connsiteX2" fmla="*/ 2485225 w 2552242"/>
                  <a:gd name="connsiteY2" fmla="*/ 1565837 h 1565836"/>
                  <a:gd name="connsiteX3" fmla="*/ 0 w 2552242"/>
                  <a:gd name="connsiteY3" fmla="*/ 1565837 h 1565836"/>
                  <a:gd name="connsiteX4" fmla="*/ 82029 w 2552242"/>
                  <a:gd name="connsiteY4" fmla="*/ 1423191 h 1565836"/>
                  <a:gd name="connsiteX5" fmla="*/ 288303 w 2552242"/>
                  <a:gd name="connsiteY5" fmla="*/ 1281077 h 1565836"/>
                  <a:gd name="connsiteX6" fmla="*/ 569862 w 2552242"/>
                  <a:gd name="connsiteY6" fmla="*/ 1221718 h 1565836"/>
                  <a:gd name="connsiteX7" fmla="*/ 741883 w 2552242"/>
                  <a:gd name="connsiteY7" fmla="*/ 1224651 h 1565836"/>
                  <a:gd name="connsiteX8" fmla="*/ 743560 w 2552242"/>
                  <a:gd name="connsiteY8" fmla="*/ 1122086 h 1565836"/>
                  <a:gd name="connsiteX9" fmla="*/ 880263 w 2552242"/>
                  <a:gd name="connsiteY9" fmla="*/ 930024 h 1565836"/>
                  <a:gd name="connsiteX10" fmla="*/ 1010983 w 2552242"/>
                  <a:gd name="connsiteY10" fmla="*/ 893143 h 1565836"/>
                  <a:gd name="connsiteX11" fmla="*/ 1075944 w 2552242"/>
                  <a:gd name="connsiteY11" fmla="*/ 897296 h 1565836"/>
                  <a:gd name="connsiteX12" fmla="*/ 1079068 w 2552242"/>
                  <a:gd name="connsiteY12" fmla="*/ 414341 h 1565836"/>
                  <a:gd name="connsiteX13" fmla="*/ 1097585 w 2552242"/>
                  <a:gd name="connsiteY13" fmla="*/ 363553 h 1565836"/>
                  <a:gd name="connsiteX14" fmla="*/ 1235202 w 2552242"/>
                  <a:gd name="connsiteY14" fmla="*/ 158765 h 1565836"/>
                  <a:gd name="connsiteX15" fmla="*/ 1264882 w 2552242"/>
                  <a:gd name="connsiteY15" fmla="*/ 131105 h 1565836"/>
                  <a:gd name="connsiteX16" fmla="*/ 1415682 w 2552242"/>
                  <a:gd name="connsiteY16" fmla="*/ 36388 h 1565836"/>
                  <a:gd name="connsiteX17" fmla="*/ 1422502 w 2552242"/>
                  <a:gd name="connsiteY17" fmla="*/ 33645 h 1565836"/>
                  <a:gd name="connsiteX18" fmla="*/ 1577112 w 2552242"/>
                  <a:gd name="connsiteY18" fmla="*/ 346 h 1565836"/>
                  <a:gd name="connsiteX19" fmla="*/ 1626604 w 2552242"/>
                  <a:gd name="connsiteY19" fmla="*/ 1108 h 1565836"/>
                  <a:gd name="connsiteX20" fmla="*/ 1967179 w 2552242"/>
                  <a:gd name="connsiteY20" fmla="*/ 182388 h 1565836"/>
                  <a:gd name="connsiteX21" fmla="*/ 2070087 w 2552242"/>
                  <a:gd name="connsiteY21" fmla="*/ 345494 h 1565836"/>
                  <a:gd name="connsiteX22" fmla="*/ 2182673 w 2552242"/>
                  <a:gd name="connsiteY22" fmla="*/ 304003 h 1565836"/>
                  <a:gd name="connsiteX23" fmla="*/ 2188846 w 2552242"/>
                  <a:gd name="connsiteY23" fmla="*/ 303660 h 1565836"/>
                  <a:gd name="connsiteX24" fmla="*/ 2300630 w 2552242"/>
                  <a:gd name="connsiteY24" fmla="*/ 329835 h 1565836"/>
                  <a:gd name="connsiteX25" fmla="*/ 2422208 w 2552242"/>
                  <a:gd name="connsiteY25" fmla="*/ 117503 h 1565836"/>
                  <a:gd name="connsiteX26" fmla="*/ 2552243 w 2552242"/>
                  <a:gd name="connsiteY26" fmla="*/ 15662 h 1565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552242" h="1565836">
                    <a:moveTo>
                      <a:pt x="2552243" y="15662"/>
                    </a:moveTo>
                    <a:lnTo>
                      <a:pt x="2552243" y="1515812"/>
                    </a:lnTo>
                    <a:cubicBezTo>
                      <a:pt x="2530183" y="1532842"/>
                      <a:pt x="2507857" y="1549530"/>
                      <a:pt x="2485225" y="1565837"/>
                    </a:cubicBezTo>
                    <a:lnTo>
                      <a:pt x="0" y="1565837"/>
                    </a:lnTo>
                    <a:cubicBezTo>
                      <a:pt x="14592" y="1515659"/>
                      <a:pt x="42215" y="1467463"/>
                      <a:pt x="82029" y="1423191"/>
                    </a:cubicBezTo>
                    <a:cubicBezTo>
                      <a:pt x="134188" y="1365278"/>
                      <a:pt x="207454" y="1314796"/>
                      <a:pt x="288303" y="1281077"/>
                    </a:cubicBezTo>
                    <a:cubicBezTo>
                      <a:pt x="375247" y="1244806"/>
                      <a:pt x="464706" y="1225947"/>
                      <a:pt x="569862" y="1221718"/>
                    </a:cubicBezTo>
                    <a:cubicBezTo>
                      <a:pt x="627583" y="1219393"/>
                      <a:pt x="683742" y="1221565"/>
                      <a:pt x="741883" y="1224651"/>
                    </a:cubicBezTo>
                    <a:cubicBezTo>
                      <a:pt x="737159" y="1189485"/>
                      <a:pt x="737654" y="1154776"/>
                      <a:pt x="743560" y="1122086"/>
                    </a:cubicBezTo>
                    <a:cubicBezTo>
                      <a:pt x="758533" y="1039181"/>
                      <a:pt x="805815" y="972772"/>
                      <a:pt x="880263" y="930024"/>
                    </a:cubicBezTo>
                    <a:cubicBezTo>
                      <a:pt x="919048" y="907774"/>
                      <a:pt x="964273" y="895010"/>
                      <a:pt x="1010983" y="893143"/>
                    </a:cubicBezTo>
                    <a:cubicBezTo>
                      <a:pt x="1032929" y="892229"/>
                      <a:pt x="1054722" y="893676"/>
                      <a:pt x="1075944" y="897296"/>
                    </a:cubicBezTo>
                    <a:cubicBezTo>
                      <a:pt x="1033005" y="719750"/>
                      <a:pt x="1033958" y="557901"/>
                      <a:pt x="1079068" y="414341"/>
                    </a:cubicBezTo>
                    <a:cubicBezTo>
                      <a:pt x="1084440" y="397196"/>
                      <a:pt x="1090651" y="380241"/>
                      <a:pt x="1097585" y="363553"/>
                    </a:cubicBezTo>
                    <a:cubicBezTo>
                      <a:pt x="1129208" y="287658"/>
                      <a:pt x="1176604" y="217059"/>
                      <a:pt x="1235202" y="158765"/>
                    </a:cubicBezTo>
                    <a:cubicBezTo>
                      <a:pt x="1244804" y="149203"/>
                      <a:pt x="1254709" y="139982"/>
                      <a:pt x="1264882" y="131105"/>
                    </a:cubicBezTo>
                    <a:cubicBezTo>
                      <a:pt x="1311859" y="90185"/>
                      <a:pt x="1362647" y="58410"/>
                      <a:pt x="1415682" y="36388"/>
                    </a:cubicBezTo>
                    <a:cubicBezTo>
                      <a:pt x="1417968" y="35436"/>
                      <a:pt x="1420215" y="34521"/>
                      <a:pt x="1422502" y="33645"/>
                    </a:cubicBezTo>
                    <a:cubicBezTo>
                      <a:pt x="1472527" y="13757"/>
                      <a:pt x="1524457" y="2480"/>
                      <a:pt x="1577112" y="346"/>
                    </a:cubicBezTo>
                    <a:cubicBezTo>
                      <a:pt x="1593570" y="-302"/>
                      <a:pt x="1610220" y="-35"/>
                      <a:pt x="1626604" y="1108"/>
                    </a:cubicBezTo>
                    <a:cubicBezTo>
                      <a:pt x="1753362" y="10214"/>
                      <a:pt x="1874330" y="74565"/>
                      <a:pt x="1967179" y="182388"/>
                    </a:cubicBezTo>
                    <a:cubicBezTo>
                      <a:pt x="2009089" y="231003"/>
                      <a:pt x="2043799" y="286325"/>
                      <a:pt x="2070087" y="345494"/>
                    </a:cubicBezTo>
                    <a:cubicBezTo>
                      <a:pt x="2103730" y="321415"/>
                      <a:pt x="2142782" y="306822"/>
                      <a:pt x="2182673" y="304003"/>
                    </a:cubicBezTo>
                    <a:cubicBezTo>
                      <a:pt x="2184730" y="303889"/>
                      <a:pt x="2186788" y="303774"/>
                      <a:pt x="2188846" y="303660"/>
                    </a:cubicBezTo>
                    <a:cubicBezTo>
                      <a:pt x="2228240" y="302098"/>
                      <a:pt x="2266607" y="311813"/>
                      <a:pt x="2300630" y="329835"/>
                    </a:cubicBezTo>
                    <a:cubicBezTo>
                      <a:pt x="2325624" y="251311"/>
                      <a:pt x="2367153" y="177740"/>
                      <a:pt x="2422208" y="117503"/>
                    </a:cubicBezTo>
                    <a:cubicBezTo>
                      <a:pt x="2460765" y="75327"/>
                      <a:pt x="2504732" y="41075"/>
                      <a:pt x="2552243" y="15662"/>
                    </a:cubicBezTo>
                    <a:close/>
                  </a:path>
                </a:pathLst>
              </a:custGeom>
              <a:solidFill>
                <a:srgbClr val="9FBA3A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0" name="图形 2">
              <a:extLst>
                <a:ext uri="{FF2B5EF4-FFF2-40B4-BE49-F238E27FC236}">
                  <a16:creationId xmlns:a16="http://schemas.microsoft.com/office/drawing/2014/main" id="{F1977912-8576-2513-D3DD-B9EDCEEDDE8D}"/>
                </a:ext>
              </a:extLst>
            </p:cNvPr>
            <p:cNvGrpSpPr/>
            <p:nvPr/>
          </p:nvGrpSpPr>
          <p:grpSpPr>
            <a:xfrm>
              <a:off x="8885377" y="5656821"/>
              <a:ext cx="1782622" cy="1201178"/>
              <a:chOff x="8885377" y="5656821"/>
              <a:chExt cx="1782622" cy="1201178"/>
            </a:xfrm>
          </p:grpSpPr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C3394278-6D3E-12CB-914B-4F0C4F286CFA}"/>
                  </a:ext>
                </a:extLst>
              </p:cNvPr>
              <p:cNvSpPr/>
              <p:nvPr/>
            </p:nvSpPr>
            <p:spPr>
              <a:xfrm>
                <a:off x="8885377" y="5656821"/>
                <a:ext cx="1782622" cy="1201178"/>
              </a:xfrm>
              <a:custGeom>
                <a:avLst/>
                <a:gdLst>
                  <a:gd name="connsiteX0" fmla="*/ 1782623 w 1782622"/>
                  <a:gd name="connsiteY0" fmla="*/ 0 h 1201178"/>
                  <a:gd name="connsiteX1" fmla="*/ 1782623 w 1782622"/>
                  <a:gd name="connsiteY1" fmla="*/ 1151154 h 1201178"/>
                  <a:gd name="connsiteX2" fmla="*/ 1715605 w 1782622"/>
                  <a:gd name="connsiteY2" fmla="*/ 1201179 h 1201178"/>
                  <a:gd name="connsiteX3" fmla="*/ 0 w 1782622"/>
                  <a:gd name="connsiteY3" fmla="*/ 1201179 h 1201178"/>
                  <a:gd name="connsiteX4" fmla="*/ 648 w 1782622"/>
                  <a:gd name="connsiteY4" fmla="*/ 1200112 h 1201178"/>
                  <a:gd name="connsiteX5" fmla="*/ 320078 w 1782622"/>
                  <a:gd name="connsiteY5" fmla="*/ 991438 h 1201178"/>
                  <a:gd name="connsiteX6" fmla="*/ 349987 w 1782622"/>
                  <a:gd name="connsiteY6" fmla="*/ 990105 h 1201178"/>
                  <a:gd name="connsiteX7" fmla="*/ 427977 w 1782622"/>
                  <a:gd name="connsiteY7" fmla="*/ 999020 h 1201178"/>
                  <a:gd name="connsiteX8" fmla="*/ 607619 w 1782622"/>
                  <a:gd name="connsiteY8" fmla="*/ 860984 h 1201178"/>
                  <a:gd name="connsiteX9" fmla="*/ 706069 w 1782622"/>
                  <a:gd name="connsiteY9" fmla="*/ 836790 h 1201178"/>
                  <a:gd name="connsiteX10" fmla="*/ 697535 w 1782622"/>
                  <a:gd name="connsiteY10" fmla="*/ 815035 h 1201178"/>
                  <a:gd name="connsiteX11" fmla="*/ 665112 w 1782622"/>
                  <a:gd name="connsiteY11" fmla="*/ 439293 h 1201178"/>
                  <a:gd name="connsiteX12" fmla="*/ 1006602 w 1782622"/>
                  <a:gd name="connsiteY12" fmla="*/ 165163 h 1201178"/>
                  <a:gd name="connsiteX13" fmla="*/ 1030262 w 1782622"/>
                  <a:gd name="connsiteY13" fmla="*/ 166078 h 1201178"/>
                  <a:gd name="connsiteX14" fmla="*/ 1247585 w 1782622"/>
                  <a:gd name="connsiteY14" fmla="*/ 258585 h 1201178"/>
                  <a:gd name="connsiteX15" fmla="*/ 1447419 w 1782622"/>
                  <a:gd name="connsiteY15" fmla="*/ 550736 h 1201178"/>
                  <a:gd name="connsiteX16" fmla="*/ 1493177 w 1782622"/>
                  <a:gd name="connsiteY16" fmla="*/ 533057 h 1201178"/>
                  <a:gd name="connsiteX17" fmla="*/ 1488872 w 1782622"/>
                  <a:gd name="connsiteY17" fmla="*/ 487452 h 1201178"/>
                  <a:gd name="connsiteX18" fmla="*/ 1643025 w 1782622"/>
                  <a:gd name="connsiteY18" fmla="*/ 111633 h 1201178"/>
                  <a:gd name="connsiteX19" fmla="*/ 1782623 w 1782622"/>
                  <a:gd name="connsiteY19" fmla="*/ 0 h 1201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782622" h="1201178">
                    <a:moveTo>
                      <a:pt x="1782623" y="0"/>
                    </a:moveTo>
                    <a:lnTo>
                      <a:pt x="1782623" y="1151154"/>
                    </a:lnTo>
                    <a:cubicBezTo>
                      <a:pt x="1760563" y="1168184"/>
                      <a:pt x="1738237" y="1184872"/>
                      <a:pt x="1715605" y="1201179"/>
                    </a:cubicBezTo>
                    <a:lnTo>
                      <a:pt x="0" y="1201179"/>
                    </a:lnTo>
                    <a:cubicBezTo>
                      <a:pt x="229" y="1200836"/>
                      <a:pt x="419" y="1200455"/>
                      <a:pt x="648" y="1200112"/>
                    </a:cubicBezTo>
                    <a:cubicBezTo>
                      <a:pt x="72504" y="1082535"/>
                      <a:pt x="194920" y="1002602"/>
                      <a:pt x="320078" y="991438"/>
                    </a:cubicBezTo>
                    <a:cubicBezTo>
                      <a:pt x="329908" y="990524"/>
                      <a:pt x="340004" y="990105"/>
                      <a:pt x="349987" y="990105"/>
                    </a:cubicBezTo>
                    <a:cubicBezTo>
                      <a:pt x="376047" y="990105"/>
                      <a:pt x="402298" y="993115"/>
                      <a:pt x="427977" y="999020"/>
                    </a:cubicBezTo>
                    <a:cubicBezTo>
                      <a:pt x="472973" y="936384"/>
                      <a:pt x="536258" y="887692"/>
                      <a:pt x="607619" y="860984"/>
                    </a:cubicBezTo>
                    <a:cubicBezTo>
                      <a:pt x="638937" y="849249"/>
                      <a:pt x="671855" y="841172"/>
                      <a:pt x="706069" y="836790"/>
                    </a:cubicBezTo>
                    <a:cubicBezTo>
                      <a:pt x="703173" y="829589"/>
                      <a:pt x="700316" y="822313"/>
                      <a:pt x="697535" y="815035"/>
                    </a:cubicBezTo>
                    <a:cubicBezTo>
                      <a:pt x="643624" y="673303"/>
                      <a:pt x="632993" y="550392"/>
                      <a:pt x="665112" y="439293"/>
                    </a:cubicBezTo>
                    <a:cubicBezTo>
                      <a:pt x="711098" y="280416"/>
                      <a:pt x="854697" y="165163"/>
                      <a:pt x="1006602" y="165163"/>
                    </a:cubicBezTo>
                    <a:cubicBezTo>
                      <a:pt x="1014450" y="165163"/>
                      <a:pt x="1022413" y="165469"/>
                      <a:pt x="1030262" y="166078"/>
                    </a:cubicBezTo>
                    <a:cubicBezTo>
                      <a:pt x="1103414" y="171603"/>
                      <a:pt x="1174547" y="201854"/>
                      <a:pt x="1247585" y="258585"/>
                    </a:cubicBezTo>
                    <a:cubicBezTo>
                      <a:pt x="1335253" y="326746"/>
                      <a:pt x="1402194" y="424739"/>
                      <a:pt x="1447419" y="550736"/>
                    </a:cubicBezTo>
                    <a:cubicBezTo>
                      <a:pt x="1462163" y="543763"/>
                      <a:pt x="1477442" y="537858"/>
                      <a:pt x="1493177" y="533057"/>
                    </a:cubicBezTo>
                    <a:cubicBezTo>
                      <a:pt x="1491158" y="517627"/>
                      <a:pt x="1489711" y="502501"/>
                      <a:pt x="1488872" y="487452"/>
                    </a:cubicBezTo>
                    <a:cubicBezTo>
                      <a:pt x="1481633" y="359969"/>
                      <a:pt x="1537830" y="222961"/>
                      <a:pt x="1643025" y="111633"/>
                    </a:cubicBezTo>
                    <a:cubicBezTo>
                      <a:pt x="1684515" y="67742"/>
                      <a:pt x="1732255" y="29604"/>
                      <a:pt x="1782623" y="0"/>
                    </a:cubicBezTo>
                    <a:close/>
                  </a:path>
                </a:pathLst>
              </a:custGeom>
              <a:solidFill>
                <a:srgbClr val="D0DE44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369F2AFC-2CCB-AED8-78D9-C92F3113FF81}"/>
                  </a:ext>
                </a:extLst>
              </p:cNvPr>
              <p:cNvSpPr/>
              <p:nvPr/>
            </p:nvSpPr>
            <p:spPr>
              <a:xfrm>
                <a:off x="8978150" y="5747499"/>
                <a:ext cx="1689849" cy="1110500"/>
              </a:xfrm>
              <a:custGeom>
                <a:avLst/>
                <a:gdLst>
                  <a:gd name="connsiteX0" fmla="*/ 1689849 w 1689849"/>
                  <a:gd name="connsiteY0" fmla="*/ 0 h 1110500"/>
                  <a:gd name="connsiteX1" fmla="*/ 1689849 w 1689849"/>
                  <a:gd name="connsiteY1" fmla="*/ 1110501 h 1110500"/>
                  <a:gd name="connsiteX2" fmla="*/ 0 w 1689849"/>
                  <a:gd name="connsiteY2" fmla="*/ 1110501 h 1110500"/>
                  <a:gd name="connsiteX3" fmla="*/ 234087 w 1689849"/>
                  <a:gd name="connsiteY3" fmla="*/ 976655 h 1110500"/>
                  <a:gd name="connsiteX4" fmla="*/ 257213 w 1689849"/>
                  <a:gd name="connsiteY4" fmla="*/ 975627 h 1110500"/>
                  <a:gd name="connsiteX5" fmla="*/ 369417 w 1689849"/>
                  <a:gd name="connsiteY5" fmla="*/ 999782 h 1110500"/>
                  <a:gd name="connsiteX6" fmla="*/ 390792 w 1689849"/>
                  <a:gd name="connsiteY6" fmla="*/ 961911 h 1110500"/>
                  <a:gd name="connsiteX7" fmla="*/ 541554 w 1689849"/>
                  <a:gd name="connsiteY7" fmla="*/ 841705 h 1110500"/>
                  <a:gd name="connsiteX8" fmla="*/ 674523 w 1689849"/>
                  <a:gd name="connsiteY8" fmla="*/ 818464 h 1110500"/>
                  <a:gd name="connsiteX9" fmla="*/ 729158 w 1689849"/>
                  <a:gd name="connsiteY9" fmla="*/ 821779 h 1110500"/>
                  <a:gd name="connsiteX10" fmla="*/ 721919 w 1689849"/>
                  <a:gd name="connsiteY10" fmla="*/ 805510 h 1110500"/>
                  <a:gd name="connsiteX11" fmla="*/ 675970 w 1689849"/>
                  <a:gd name="connsiteY11" fmla="*/ 697230 h 1110500"/>
                  <a:gd name="connsiteX12" fmla="*/ 645566 w 1689849"/>
                  <a:gd name="connsiteY12" fmla="*/ 369760 h 1110500"/>
                  <a:gd name="connsiteX13" fmla="*/ 913829 w 1689849"/>
                  <a:gd name="connsiteY13" fmla="*/ 150685 h 1110500"/>
                  <a:gd name="connsiteX14" fmla="*/ 931621 w 1689849"/>
                  <a:gd name="connsiteY14" fmla="*/ 151371 h 1110500"/>
                  <a:gd name="connsiteX15" fmla="*/ 1108063 w 1689849"/>
                  <a:gd name="connsiteY15" fmla="*/ 228105 h 1110500"/>
                  <a:gd name="connsiteX16" fmla="*/ 1311821 w 1689849"/>
                  <a:gd name="connsiteY16" fmla="*/ 583692 h 1110500"/>
                  <a:gd name="connsiteX17" fmla="*/ 1328585 w 1689849"/>
                  <a:gd name="connsiteY17" fmla="*/ 567614 h 1110500"/>
                  <a:gd name="connsiteX18" fmla="*/ 1489519 w 1689849"/>
                  <a:gd name="connsiteY18" fmla="*/ 504025 h 1110500"/>
                  <a:gd name="connsiteX19" fmla="*/ 1472185 w 1689849"/>
                  <a:gd name="connsiteY19" fmla="*/ 392468 h 1110500"/>
                  <a:gd name="connsiteX20" fmla="*/ 1605648 w 1689849"/>
                  <a:gd name="connsiteY20" fmla="*/ 73304 h 1110500"/>
                  <a:gd name="connsiteX21" fmla="*/ 1689849 w 1689849"/>
                  <a:gd name="connsiteY21" fmla="*/ 0 h 111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689849" h="1110500">
                    <a:moveTo>
                      <a:pt x="1689849" y="0"/>
                    </a:moveTo>
                    <a:lnTo>
                      <a:pt x="1689849" y="1110501"/>
                    </a:lnTo>
                    <a:lnTo>
                      <a:pt x="0" y="1110501"/>
                    </a:lnTo>
                    <a:cubicBezTo>
                      <a:pt x="60236" y="1034567"/>
                      <a:pt x="146609" y="984466"/>
                      <a:pt x="234087" y="976655"/>
                    </a:cubicBezTo>
                    <a:cubicBezTo>
                      <a:pt x="241745" y="975969"/>
                      <a:pt x="249517" y="975627"/>
                      <a:pt x="257213" y="975627"/>
                    </a:cubicBezTo>
                    <a:cubicBezTo>
                      <a:pt x="296228" y="975627"/>
                      <a:pt x="334518" y="984123"/>
                      <a:pt x="369417" y="999782"/>
                    </a:cubicBezTo>
                    <a:cubicBezTo>
                      <a:pt x="375514" y="986866"/>
                      <a:pt x="382638" y="974217"/>
                      <a:pt x="390792" y="961911"/>
                    </a:cubicBezTo>
                    <a:cubicBezTo>
                      <a:pt x="427216" y="907161"/>
                      <a:pt x="480746" y="864451"/>
                      <a:pt x="541554" y="841705"/>
                    </a:cubicBezTo>
                    <a:cubicBezTo>
                      <a:pt x="582701" y="826275"/>
                      <a:pt x="627431" y="818464"/>
                      <a:pt x="674523" y="818464"/>
                    </a:cubicBezTo>
                    <a:cubicBezTo>
                      <a:pt x="692506" y="818464"/>
                      <a:pt x="710718" y="819569"/>
                      <a:pt x="729158" y="821779"/>
                    </a:cubicBezTo>
                    <a:cubicBezTo>
                      <a:pt x="726758" y="816407"/>
                      <a:pt x="724358" y="810997"/>
                      <a:pt x="721919" y="805510"/>
                    </a:cubicBezTo>
                    <a:cubicBezTo>
                      <a:pt x="706298" y="770611"/>
                      <a:pt x="690182" y="734530"/>
                      <a:pt x="675970" y="697230"/>
                    </a:cubicBezTo>
                    <a:cubicBezTo>
                      <a:pt x="628155" y="571538"/>
                      <a:pt x="618211" y="464439"/>
                      <a:pt x="645566" y="369760"/>
                    </a:cubicBezTo>
                    <a:cubicBezTo>
                      <a:pt x="682295" y="242849"/>
                      <a:pt x="795109" y="150685"/>
                      <a:pt x="913829" y="150685"/>
                    </a:cubicBezTo>
                    <a:cubicBezTo>
                      <a:pt x="919735" y="150685"/>
                      <a:pt x="925716" y="150914"/>
                      <a:pt x="931621" y="151371"/>
                    </a:cubicBezTo>
                    <a:cubicBezTo>
                      <a:pt x="989533" y="155753"/>
                      <a:pt x="1047255" y="180861"/>
                      <a:pt x="1108063" y="228105"/>
                    </a:cubicBezTo>
                    <a:cubicBezTo>
                      <a:pt x="1220191" y="315278"/>
                      <a:pt x="1279513" y="448399"/>
                      <a:pt x="1311821" y="583692"/>
                    </a:cubicBezTo>
                    <a:cubicBezTo>
                      <a:pt x="1317155" y="578168"/>
                      <a:pt x="1322717" y="572833"/>
                      <a:pt x="1328585" y="567614"/>
                    </a:cubicBezTo>
                    <a:cubicBezTo>
                      <a:pt x="1371791" y="529247"/>
                      <a:pt x="1429970" y="506349"/>
                      <a:pt x="1489519" y="504025"/>
                    </a:cubicBezTo>
                    <a:cubicBezTo>
                      <a:pt x="1480757" y="467944"/>
                      <a:pt x="1474356" y="430644"/>
                      <a:pt x="1472185" y="392468"/>
                    </a:cubicBezTo>
                    <a:cubicBezTo>
                      <a:pt x="1466126" y="285788"/>
                      <a:pt x="1514780" y="169469"/>
                      <a:pt x="1605648" y="73304"/>
                    </a:cubicBezTo>
                    <a:cubicBezTo>
                      <a:pt x="1631785" y="45644"/>
                      <a:pt x="1660131" y="21069"/>
                      <a:pt x="1689849" y="0"/>
                    </a:cubicBezTo>
                    <a:close/>
                  </a:path>
                </a:pathLst>
              </a:custGeom>
              <a:solidFill>
                <a:srgbClr val="B6CF33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3" name="图形 2">
              <a:extLst>
                <a:ext uri="{FF2B5EF4-FFF2-40B4-BE49-F238E27FC236}">
                  <a16:creationId xmlns:a16="http://schemas.microsoft.com/office/drawing/2014/main" id="{2A140683-2E0C-7BE3-7781-034AD063BC58}"/>
                </a:ext>
              </a:extLst>
            </p:cNvPr>
            <p:cNvGrpSpPr/>
            <p:nvPr/>
          </p:nvGrpSpPr>
          <p:grpSpPr>
            <a:xfrm>
              <a:off x="8770918" y="5087748"/>
              <a:ext cx="1812365" cy="1707294"/>
              <a:chOff x="8770918" y="5087748"/>
              <a:chExt cx="1812365" cy="1707294"/>
            </a:xfrm>
          </p:grpSpPr>
          <p:grpSp>
            <p:nvGrpSpPr>
              <p:cNvPr id="144" name="图形 2">
                <a:extLst>
                  <a:ext uri="{FF2B5EF4-FFF2-40B4-BE49-F238E27FC236}">
                    <a16:creationId xmlns:a16="http://schemas.microsoft.com/office/drawing/2014/main" id="{6E788839-E9FA-1A3E-A313-1BD296525285}"/>
                  </a:ext>
                </a:extLst>
              </p:cNvPr>
              <p:cNvGrpSpPr/>
              <p:nvPr/>
            </p:nvGrpSpPr>
            <p:grpSpPr>
              <a:xfrm>
                <a:off x="9028168" y="5087748"/>
                <a:ext cx="572905" cy="571288"/>
                <a:chOff x="9028168" y="5087748"/>
                <a:chExt cx="572905" cy="571288"/>
              </a:xfrm>
            </p:grpSpPr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D6768181-B567-C152-3E4A-04646711A4AF}"/>
                    </a:ext>
                  </a:extLst>
                </p:cNvPr>
                <p:cNvSpPr/>
                <p:nvPr/>
              </p:nvSpPr>
              <p:spPr>
                <a:xfrm>
                  <a:off x="9028168" y="5087748"/>
                  <a:ext cx="572905" cy="571288"/>
                </a:xfrm>
                <a:custGeom>
                  <a:avLst/>
                  <a:gdLst>
                    <a:gd name="connsiteX0" fmla="*/ 2560 w 572905"/>
                    <a:gd name="connsiteY0" fmla="*/ 232116 h 571288"/>
                    <a:gd name="connsiteX1" fmla="*/ 41994 w 572905"/>
                    <a:gd name="connsiteY1" fmla="*/ 150010 h 571288"/>
                    <a:gd name="connsiteX2" fmla="*/ 78684 w 572905"/>
                    <a:gd name="connsiteY2" fmla="*/ 151039 h 571288"/>
                    <a:gd name="connsiteX3" fmla="*/ 199499 w 572905"/>
                    <a:gd name="connsiteY3" fmla="*/ 227010 h 571288"/>
                    <a:gd name="connsiteX4" fmla="*/ 186202 w 572905"/>
                    <a:gd name="connsiteY4" fmla="*/ 62952 h 571288"/>
                    <a:gd name="connsiteX5" fmla="*/ 240456 w 572905"/>
                    <a:gd name="connsiteY5" fmla="*/ 277 h 571288"/>
                    <a:gd name="connsiteX6" fmla="*/ 293187 w 572905"/>
                    <a:gd name="connsiteY6" fmla="*/ 25462 h 571288"/>
                    <a:gd name="connsiteX7" fmla="*/ 323133 w 572905"/>
                    <a:gd name="connsiteY7" fmla="*/ 172451 h 571288"/>
                    <a:gd name="connsiteX8" fmla="*/ 375597 w 572905"/>
                    <a:gd name="connsiteY8" fmla="*/ 89927 h 571288"/>
                    <a:gd name="connsiteX9" fmla="*/ 417241 w 572905"/>
                    <a:gd name="connsiteY9" fmla="*/ 56170 h 571288"/>
                    <a:gd name="connsiteX10" fmla="*/ 469323 w 572905"/>
                    <a:gd name="connsiteY10" fmla="*/ 55866 h 571288"/>
                    <a:gd name="connsiteX11" fmla="*/ 498584 w 572905"/>
                    <a:gd name="connsiteY11" fmla="*/ 124102 h 571288"/>
                    <a:gd name="connsiteX12" fmla="*/ 435986 w 572905"/>
                    <a:gd name="connsiteY12" fmla="*/ 233564 h 571288"/>
                    <a:gd name="connsiteX13" fmla="*/ 514624 w 572905"/>
                    <a:gd name="connsiteY13" fmla="*/ 225830 h 571288"/>
                    <a:gd name="connsiteX14" fmla="*/ 571659 w 572905"/>
                    <a:gd name="connsiteY14" fmla="*/ 274941 h 571288"/>
                    <a:gd name="connsiteX15" fmla="*/ 565640 w 572905"/>
                    <a:gd name="connsiteY15" fmla="*/ 318146 h 571288"/>
                    <a:gd name="connsiteX16" fmla="*/ 485325 w 572905"/>
                    <a:gd name="connsiteY16" fmla="*/ 385392 h 571288"/>
                    <a:gd name="connsiteX17" fmla="*/ 378531 w 572905"/>
                    <a:gd name="connsiteY17" fmla="*/ 388860 h 571288"/>
                    <a:gd name="connsiteX18" fmla="*/ 449588 w 572905"/>
                    <a:gd name="connsiteY18" fmla="*/ 440752 h 571288"/>
                    <a:gd name="connsiteX19" fmla="*/ 460789 w 572905"/>
                    <a:gd name="connsiteY19" fmla="*/ 528000 h 571288"/>
                    <a:gd name="connsiteX20" fmla="*/ 448521 w 572905"/>
                    <a:gd name="connsiteY20" fmla="*/ 552690 h 571288"/>
                    <a:gd name="connsiteX21" fmla="*/ 400591 w 572905"/>
                    <a:gd name="connsiteY21" fmla="*/ 571168 h 571288"/>
                    <a:gd name="connsiteX22" fmla="*/ 351061 w 572905"/>
                    <a:gd name="connsiteY22" fmla="*/ 553185 h 571288"/>
                    <a:gd name="connsiteX23" fmla="*/ 269641 w 572905"/>
                    <a:gd name="connsiteY23" fmla="*/ 435837 h 571288"/>
                    <a:gd name="connsiteX24" fmla="*/ 182392 w 572905"/>
                    <a:gd name="connsiteY24" fmla="*/ 520762 h 571288"/>
                    <a:gd name="connsiteX25" fmla="*/ 58033 w 572905"/>
                    <a:gd name="connsiteY25" fmla="*/ 507427 h 571288"/>
                    <a:gd name="connsiteX26" fmla="*/ 18524 w 572905"/>
                    <a:gd name="connsiteY26" fmla="*/ 478661 h 571288"/>
                    <a:gd name="connsiteX27" fmla="*/ 51061 w 572905"/>
                    <a:gd name="connsiteY27" fmla="*/ 390802 h 571288"/>
                    <a:gd name="connsiteX28" fmla="*/ 147264 w 572905"/>
                    <a:gd name="connsiteY28" fmla="*/ 340053 h 571288"/>
                    <a:gd name="connsiteX29" fmla="*/ 106916 w 572905"/>
                    <a:gd name="connsiteY29" fmla="*/ 329805 h 571288"/>
                    <a:gd name="connsiteX30" fmla="*/ 2560 w 572905"/>
                    <a:gd name="connsiteY30" fmla="*/ 232116 h 571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572905" h="571288">
                      <a:moveTo>
                        <a:pt x="2560" y="232116"/>
                      </a:moveTo>
                      <a:cubicBezTo>
                        <a:pt x="-6546" y="199464"/>
                        <a:pt x="9113" y="158088"/>
                        <a:pt x="41994" y="150010"/>
                      </a:cubicBezTo>
                      <a:cubicBezTo>
                        <a:pt x="53957" y="147077"/>
                        <a:pt x="66568" y="148715"/>
                        <a:pt x="78684" y="151039"/>
                      </a:cubicBezTo>
                      <a:cubicBezTo>
                        <a:pt x="126995" y="160374"/>
                        <a:pt x="176410" y="183577"/>
                        <a:pt x="199499" y="227010"/>
                      </a:cubicBezTo>
                      <a:cubicBezTo>
                        <a:pt x="176715" y="175957"/>
                        <a:pt x="171914" y="117054"/>
                        <a:pt x="186202" y="62952"/>
                      </a:cubicBezTo>
                      <a:cubicBezTo>
                        <a:pt x="193708" y="34491"/>
                        <a:pt x="211234" y="3592"/>
                        <a:pt x="240456" y="277"/>
                      </a:cubicBezTo>
                      <a:cubicBezTo>
                        <a:pt x="260611" y="-2009"/>
                        <a:pt x="279928" y="10146"/>
                        <a:pt x="293187" y="25462"/>
                      </a:cubicBezTo>
                      <a:cubicBezTo>
                        <a:pt x="327019" y="64438"/>
                        <a:pt x="330677" y="121397"/>
                        <a:pt x="323133" y="172451"/>
                      </a:cubicBezTo>
                      <a:cubicBezTo>
                        <a:pt x="336240" y="142467"/>
                        <a:pt x="353994" y="114501"/>
                        <a:pt x="375597" y="89927"/>
                      </a:cubicBezTo>
                      <a:cubicBezTo>
                        <a:pt x="387485" y="76401"/>
                        <a:pt x="400858" y="63638"/>
                        <a:pt x="417241" y="56170"/>
                      </a:cubicBezTo>
                      <a:cubicBezTo>
                        <a:pt x="433623" y="48703"/>
                        <a:pt x="453549" y="47217"/>
                        <a:pt x="469323" y="55866"/>
                      </a:cubicBezTo>
                      <a:cubicBezTo>
                        <a:pt x="492260" y="68400"/>
                        <a:pt x="500184" y="98004"/>
                        <a:pt x="498584" y="124102"/>
                      </a:cubicBezTo>
                      <a:cubicBezTo>
                        <a:pt x="495917" y="167575"/>
                        <a:pt x="472104" y="209218"/>
                        <a:pt x="435986" y="233564"/>
                      </a:cubicBezTo>
                      <a:cubicBezTo>
                        <a:pt x="461627" y="226630"/>
                        <a:pt x="488526" y="220876"/>
                        <a:pt x="514624" y="225830"/>
                      </a:cubicBezTo>
                      <a:cubicBezTo>
                        <a:pt x="540723" y="230782"/>
                        <a:pt x="565983" y="248956"/>
                        <a:pt x="571659" y="274941"/>
                      </a:cubicBezTo>
                      <a:cubicBezTo>
                        <a:pt x="574822" y="289380"/>
                        <a:pt x="571659" y="304658"/>
                        <a:pt x="565640" y="318146"/>
                      </a:cubicBezTo>
                      <a:cubicBezTo>
                        <a:pt x="550933" y="350988"/>
                        <a:pt x="519653" y="374572"/>
                        <a:pt x="485325" y="385392"/>
                      </a:cubicBezTo>
                      <a:cubicBezTo>
                        <a:pt x="450997" y="396213"/>
                        <a:pt x="413926" y="395298"/>
                        <a:pt x="378531" y="388860"/>
                      </a:cubicBezTo>
                      <a:cubicBezTo>
                        <a:pt x="407906" y="395565"/>
                        <a:pt x="434233" y="414767"/>
                        <a:pt x="449588" y="440752"/>
                      </a:cubicBezTo>
                      <a:cubicBezTo>
                        <a:pt x="464941" y="466698"/>
                        <a:pt x="469056" y="499045"/>
                        <a:pt x="460789" y="528000"/>
                      </a:cubicBezTo>
                      <a:cubicBezTo>
                        <a:pt x="458237" y="536916"/>
                        <a:pt x="454502" y="545603"/>
                        <a:pt x="448521" y="552690"/>
                      </a:cubicBezTo>
                      <a:cubicBezTo>
                        <a:pt x="437053" y="566253"/>
                        <a:pt x="418307" y="572235"/>
                        <a:pt x="400591" y="571168"/>
                      </a:cubicBezTo>
                      <a:cubicBezTo>
                        <a:pt x="382875" y="570101"/>
                        <a:pt x="366072" y="562672"/>
                        <a:pt x="351061" y="553185"/>
                      </a:cubicBezTo>
                      <a:cubicBezTo>
                        <a:pt x="309760" y="527048"/>
                        <a:pt x="279661" y="483690"/>
                        <a:pt x="269641" y="435837"/>
                      </a:cubicBezTo>
                      <a:cubicBezTo>
                        <a:pt x="259583" y="477175"/>
                        <a:pt x="223349" y="509294"/>
                        <a:pt x="182392" y="520762"/>
                      </a:cubicBezTo>
                      <a:cubicBezTo>
                        <a:pt x="141396" y="532230"/>
                        <a:pt x="96781" y="525029"/>
                        <a:pt x="58033" y="507427"/>
                      </a:cubicBezTo>
                      <a:cubicBezTo>
                        <a:pt x="43022" y="500607"/>
                        <a:pt x="28316" y="491920"/>
                        <a:pt x="18524" y="478661"/>
                      </a:cubicBezTo>
                      <a:cubicBezTo>
                        <a:pt x="-6241" y="444981"/>
                        <a:pt x="23705" y="410576"/>
                        <a:pt x="51061" y="390802"/>
                      </a:cubicBezTo>
                      <a:cubicBezTo>
                        <a:pt x="79941" y="369924"/>
                        <a:pt x="115603" y="356170"/>
                        <a:pt x="147264" y="340053"/>
                      </a:cubicBezTo>
                      <a:cubicBezTo>
                        <a:pt x="134233" y="335215"/>
                        <a:pt x="120327" y="333424"/>
                        <a:pt x="106916" y="329805"/>
                      </a:cubicBezTo>
                      <a:cubicBezTo>
                        <a:pt x="62149" y="317689"/>
                        <a:pt x="15362" y="277988"/>
                        <a:pt x="2560" y="23211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9C88E272-38B6-AAC4-B0D9-B984FDC95465}"/>
                    </a:ext>
                  </a:extLst>
                </p:cNvPr>
                <p:cNvSpPr/>
                <p:nvPr/>
              </p:nvSpPr>
              <p:spPr>
                <a:xfrm>
                  <a:off x="9099208" y="5166541"/>
                  <a:ext cx="424486" cy="416070"/>
                </a:xfrm>
                <a:custGeom>
                  <a:avLst/>
                  <a:gdLst>
                    <a:gd name="connsiteX0" fmla="*/ 2539 w 424486"/>
                    <a:gd name="connsiteY0" fmla="*/ 178545 h 416070"/>
                    <a:gd name="connsiteX1" fmla="*/ 29056 w 424486"/>
                    <a:gd name="connsiteY1" fmla="*/ 116823 h 416070"/>
                    <a:gd name="connsiteX2" fmla="*/ 56107 w 424486"/>
                    <a:gd name="connsiteY2" fmla="*/ 116442 h 416070"/>
                    <a:gd name="connsiteX3" fmla="*/ 147471 w 424486"/>
                    <a:gd name="connsiteY3" fmla="*/ 168715 h 416070"/>
                    <a:gd name="connsiteX4" fmla="*/ 132612 w 424486"/>
                    <a:gd name="connsiteY4" fmla="*/ 48243 h 416070"/>
                    <a:gd name="connsiteX5" fmla="*/ 170674 w 424486"/>
                    <a:gd name="connsiteY5" fmla="*/ 390 h 416070"/>
                    <a:gd name="connsiteX6" fmla="*/ 210298 w 424486"/>
                    <a:gd name="connsiteY6" fmla="*/ 17306 h 416070"/>
                    <a:gd name="connsiteX7" fmla="*/ 236929 w 424486"/>
                    <a:gd name="connsiteY7" fmla="*/ 124710 h 416070"/>
                    <a:gd name="connsiteX8" fmla="*/ 273010 w 424486"/>
                    <a:gd name="connsiteY8" fmla="*/ 62264 h 416070"/>
                    <a:gd name="connsiteX9" fmla="*/ 302652 w 424486"/>
                    <a:gd name="connsiteY9" fmla="*/ 36127 h 416070"/>
                    <a:gd name="connsiteX10" fmla="*/ 341019 w 424486"/>
                    <a:gd name="connsiteY10" fmla="*/ 34299 h 416070"/>
                    <a:gd name="connsiteX11" fmla="*/ 364679 w 424486"/>
                    <a:gd name="connsiteY11" fmla="*/ 83676 h 416070"/>
                    <a:gd name="connsiteX12" fmla="*/ 321931 w 424486"/>
                    <a:gd name="connsiteY12" fmla="*/ 166277 h 416070"/>
                    <a:gd name="connsiteX13" fmla="*/ 379652 w 424486"/>
                    <a:gd name="connsiteY13" fmla="*/ 158162 h 416070"/>
                    <a:gd name="connsiteX14" fmla="*/ 423163 w 424486"/>
                    <a:gd name="connsiteY14" fmla="*/ 192566 h 416070"/>
                    <a:gd name="connsiteX15" fmla="*/ 420038 w 424486"/>
                    <a:gd name="connsiteY15" fmla="*/ 224570 h 416070"/>
                    <a:gd name="connsiteX16" fmla="*/ 362965 w 424486"/>
                    <a:gd name="connsiteY16" fmla="*/ 276615 h 416070"/>
                    <a:gd name="connsiteX17" fmla="*/ 284364 w 424486"/>
                    <a:gd name="connsiteY17" fmla="*/ 282444 h 416070"/>
                    <a:gd name="connsiteX18" fmla="*/ 338314 w 424486"/>
                    <a:gd name="connsiteY18" fmla="*/ 318487 h 416070"/>
                    <a:gd name="connsiteX19" fmla="*/ 349248 w 424486"/>
                    <a:gd name="connsiteY19" fmla="*/ 382418 h 416070"/>
                    <a:gd name="connsiteX20" fmla="*/ 340981 w 424486"/>
                    <a:gd name="connsiteY20" fmla="*/ 400973 h 416070"/>
                    <a:gd name="connsiteX21" fmla="*/ 306234 w 424486"/>
                    <a:gd name="connsiteY21" fmla="*/ 416061 h 416070"/>
                    <a:gd name="connsiteX22" fmla="*/ 269162 w 424486"/>
                    <a:gd name="connsiteY22" fmla="*/ 404326 h 416070"/>
                    <a:gd name="connsiteX23" fmla="*/ 205535 w 424486"/>
                    <a:gd name="connsiteY23" fmla="*/ 320392 h 416070"/>
                    <a:gd name="connsiteX24" fmla="*/ 143890 w 424486"/>
                    <a:gd name="connsiteY24" fmla="*/ 385657 h 416070"/>
                    <a:gd name="connsiteX25" fmla="*/ 51840 w 424486"/>
                    <a:gd name="connsiteY25" fmla="*/ 379675 h 416070"/>
                    <a:gd name="connsiteX26" fmla="*/ 21855 w 424486"/>
                    <a:gd name="connsiteY26" fmla="*/ 359710 h 416070"/>
                    <a:gd name="connsiteX27" fmla="*/ 43115 w 424486"/>
                    <a:gd name="connsiteY27" fmla="*/ 293988 h 416070"/>
                    <a:gd name="connsiteX28" fmla="*/ 112457 w 424486"/>
                    <a:gd name="connsiteY28" fmla="*/ 253640 h 416070"/>
                    <a:gd name="connsiteX29" fmla="*/ 82396 w 424486"/>
                    <a:gd name="connsiteY29" fmla="*/ 247315 h 416070"/>
                    <a:gd name="connsiteX30" fmla="*/ 2539 w 424486"/>
                    <a:gd name="connsiteY30" fmla="*/ 178545 h 4160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24486" h="416070">
                      <a:moveTo>
                        <a:pt x="2539" y="178545"/>
                      </a:moveTo>
                      <a:cubicBezTo>
                        <a:pt x="-5196" y="154771"/>
                        <a:pt x="5053" y="123796"/>
                        <a:pt x="29056" y="116823"/>
                      </a:cubicBezTo>
                      <a:cubicBezTo>
                        <a:pt x="37781" y="114271"/>
                        <a:pt x="47115" y="115109"/>
                        <a:pt x="56107" y="116442"/>
                      </a:cubicBezTo>
                      <a:cubicBezTo>
                        <a:pt x="91997" y="121814"/>
                        <a:pt x="129107" y="137397"/>
                        <a:pt x="147471" y="168715"/>
                      </a:cubicBezTo>
                      <a:cubicBezTo>
                        <a:pt x="129107" y="131796"/>
                        <a:pt x="123773" y="88553"/>
                        <a:pt x="132612" y="48243"/>
                      </a:cubicBezTo>
                      <a:cubicBezTo>
                        <a:pt x="137260" y="27060"/>
                        <a:pt x="149224" y="3742"/>
                        <a:pt x="170674" y="390"/>
                      </a:cubicBezTo>
                      <a:cubicBezTo>
                        <a:pt x="185457" y="-1934"/>
                        <a:pt x="200049" y="6447"/>
                        <a:pt x="210298" y="17306"/>
                      </a:cubicBezTo>
                      <a:cubicBezTo>
                        <a:pt x="236435" y="45005"/>
                        <a:pt x="240892" y="86838"/>
                        <a:pt x="236929" y="124710"/>
                      </a:cubicBezTo>
                      <a:cubicBezTo>
                        <a:pt x="245654" y="102193"/>
                        <a:pt x="257884" y="81047"/>
                        <a:pt x="273010" y="62264"/>
                      </a:cubicBezTo>
                      <a:cubicBezTo>
                        <a:pt x="281355" y="51939"/>
                        <a:pt x="290803" y="42109"/>
                        <a:pt x="302652" y="36127"/>
                      </a:cubicBezTo>
                      <a:cubicBezTo>
                        <a:pt x="314501" y="30145"/>
                        <a:pt x="329131" y="28393"/>
                        <a:pt x="341019" y="34299"/>
                      </a:cubicBezTo>
                      <a:cubicBezTo>
                        <a:pt x="358316" y="42833"/>
                        <a:pt x="365060" y="64397"/>
                        <a:pt x="364679" y="83676"/>
                      </a:cubicBezTo>
                      <a:cubicBezTo>
                        <a:pt x="364070" y="115794"/>
                        <a:pt x="347801" y="147227"/>
                        <a:pt x="321931" y="166277"/>
                      </a:cubicBezTo>
                      <a:cubicBezTo>
                        <a:pt x="340599" y="160371"/>
                        <a:pt x="360260" y="155304"/>
                        <a:pt x="379652" y="158162"/>
                      </a:cubicBezTo>
                      <a:cubicBezTo>
                        <a:pt x="399045" y="161019"/>
                        <a:pt x="418210" y="173630"/>
                        <a:pt x="423163" y="192566"/>
                      </a:cubicBezTo>
                      <a:cubicBezTo>
                        <a:pt x="425944" y="203120"/>
                        <a:pt x="424077" y="214435"/>
                        <a:pt x="420038" y="224570"/>
                      </a:cubicBezTo>
                      <a:cubicBezTo>
                        <a:pt x="410246" y="249220"/>
                        <a:pt x="387920" y="267585"/>
                        <a:pt x="362965" y="276615"/>
                      </a:cubicBezTo>
                      <a:cubicBezTo>
                        <a:pt x="338009" y="285644"/>
                        <a:pt x="310653" y="286102"/>
                        <a:pt x="284364" y="282444"/>
                      </a:cubicBezTo>
                      <a:cubicBezTo>
                        <a:pt x="306234" y="286482"/>
                        <a:pt x="326198" y="299817"/>
                        <a:pt x="338314" y="318487"/>
                      </a:cubicBezTo>
                      <a:cubicBezTo>
                        <a:pt x="350429" y="337117"/>
                        <a:pt x="354468" y="360816"/>
                        <a:pt x="349248" y="382418"/>
                      </a:cubicBezTo>
                      <a:cubicBezTo>
                        <a:pt x="347648" y="389048"/>
                        <a:pt x="345172" y="395601"/>
                        <a:pt x="340981" y="400973"/>
                      </a:cubicBezTo>
                      <a:cubicBezTo>
                        <a:pt x="332941" y="411336"/>
                        <a:pt x="319340" y="416327"/>
                        <a:pt x="306234" y="416061"/>
                      </a:cubicBezTo>
                      <a:cubicBezTo>
                        <a:pt x="293127" y="415832"/>
                        <a:pt x="280517" y="410879"/>
                        <a:pt x="269162" y="404326"/>
                      </a:cubicBezTo>
                      <a:cubicBezTo>
                        <a:pt x="237920" y="386342"/>
                        <a:pt x="214413" y="355329"/>
                        <a:pt x="205535" y="320392"/>
                      </a:cubicBezTo>
                      <a:cubicBezTo>
                        <a:pt x="199401" y="351176"/>
                        <a:pt x="173722" y="375941"/>
                        <a:pt x="143890" y="385657"/>
                      </a:cubicBezTo>
                      <a:cubicBezTo>
                        <a:pt x="114057" y="395372"/>
                        <a:pt x="80948" y="391448"/>
                        <a:pt x="51840" y="379675"/>
                      </a:cubicBezTo>
                      <a:cubicBezTo>
                        <a:pt x="40562" y="375103"/>
                        <a:pt x="29437" y="369159"/>
                        <a:pt x="21855" y="359710"/>
                      </a:cubicBezTo>
                      <a:cubicBezTo>
                        <a:pt x="2577" y="335670"/>
                        <a:pt x="23570" y="309381"/>
                        <a:pt x="43115" y="293988"/>
                      </a:cubicBezTo>
                      <a:cubicBezTo>
                        <a:pt x="63765" y="277719"/>
                        <a:pt x="89597" y="266480"/>
                        <a:pt x="112457" y="253640"/>
                      </a:cubicBezTo>
                      <a:cubicBezTo>
                        <a:pt x="102703" y="250478"/>
                        <a:pt x="92416" y="249602"/>
                        <a:pt x="82396" y="247315"/>
                      </a:cubicBezTo>
                      <a:cubicBezTo>
                        <a:pt x="49097" y="239734"/>
                        <a:pt x="13397" y="211959"/>
                        <a:pt x="2539" y="178545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任意多边形: 形状 146">
                  <a:extLst>
                    <a:ext uri="{FF2B5EF4-FFF2-40B4-BE49-F238E27FC236}">
                      <a16:creationId xmlns:a16="http://schemas.microsoft.com/office/drawing/2014/main" id="{ABC89DAA-B4F4-C5BF-BF62-23FA1E91C189}"/>
                    </a:ext>
                  </a:extLst>
                </p:cNvPr>
                <p:cNvSpPr/>
                <p:nvPr/>
              </p:nvSpPr>
              <p:spPr>
                <a:xfrm>
                  <a:off x="9234716" y="5329999"/>
                  <a:ext cx="117348" cy="117348"/>
                </a:xfrm>
                <a:custGeom>
                  <a:avLst/>
                  <a:gdLst>
                    <a:gd name="connsiteX0" fmla="*/ 117348 w 117348"/>
                    <a:gd name="connsiteY0" fmla="*/ 58674 h 117348"/>
                    <a:gd name="connsiteX1" fmla="*/ 58674 w 117348"/>
                    <a:gd name="connsiteY1" fmla="*/ 117348 h 117348"/>
                    <a:gd name="connsiteX2" fmla="*/ 0 w 117348"/>
                    <a:gd name="connsiteY2" fmla="*/ 58674 h 117348"/>
                    <a:gd name="connsiteX3" fmla="*/ 58674 w 117348"/>
                    <a:gd name="connsiteY3" fmla="*/ 0 h 117348"/>
                    <a:gd name="connsiteX4" fmla="*/ 117348 w 117348"/>
                    <a:gd name="connsiteY4" fmla="*/ 58674 h 1173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7348" h="117348">
                      <a:moveTo>
                        <a:pt x="117348" y="58674"/>
                      </a:moveTo>
                      <a:cubicBezTo>
                        <a:pt x="117348" y="91078"/>
                        <a:pt x="91079" y="117348"/>
                        <a:pt x="58674" y="117348"/>
                      </a:cubicBezTo>
                      <a:cubicBezTo>
                        <a:pt x="26270" y="117348"/>
                        <a:pt x="0" y="91079"/>
                        <a:pt x="0" y="58674"/>
                      </a:cubicBezTo>
                      <a:cubicBezTo>
                        <a:pt x="0" y="26269"/>
                        <a:pt x="26269" y="0"/>
                        <a:pt x="58674" y="0"/>
                      </a:cubicBezTo>
                      <a:cubicBezTo>
                        <a:pt x="91079" y="0"/>
                        <a:pt x="117348" y="26269"/>
                        <a:pt x="117348" y="58674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8" name="任意多边形: 形状 147">
                  <a:extLst>
                    <a:ext uri="{FF2B5EF4-FFF2-40B4-BE49-F238E27FC236}">
                      <a16:creationId xmlns:a16="http://schemas.microsoft.com/office/drawing/2014/main" id="{1E928F11-50C4-9157-2568-EF03936EEDED}"/>
                    </a:ext>
                  </a:extLst>
                </p:cNvPr>
                <p:cNvSpPr/>
                <p:nvPr/>
              </p:nvSpPr>
              <p:spPr>
                <a:xfrm>
                  <a:off x="9243004" y="5346043"/>
                  <a:ext cx="65072" cy="65088"/>
                </a:xfrm>
                <a:custGeom>
                  <a:avLst/>
                  <a:gdLst>
                    <a:gd name="connsiteX0" fmla="*/ 51910 w 65072"/>
                    <a:gd name="connsiteY0" fmla="*/ 6397 h 65088"/>
                    <a:gd name="connsiteX1" fmla="*/ 58692 w 65072"/>
                    <a:gd name="connsiteY1" fmla="*/ 51927 h 65088"/>
                    <a:gd name="connsiteX2" fmla="*/ 13162 w 65072"/>
                    <a:gd name="connsiteY2" fmla="*/ 58708 h 65088"/>
                    <a:gd name="connsiteX3" fmla="*/ 6381 w 65072"/>
                    <a:gd name="connsiteY3" fmla="*/ 13179 h 65088"/>
                    <a:gd name="connsiteX4" fmla="*/ 51910 w 65072"/>
                    <a:gd name="connsiteY4" fmla="*/ 6397 h 65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072" h="65088">
                      <a:moveTo>
                        <a:pt x="51910" y="6397"/>
                      </a:moveTo>
                      <a:cubicBezTo>
                        <a:pt x="66350" y="17103"/>
                        <a:pt x="69360" y="37487"/>
                        <a:pt x="58692" y="51927"/>
                      </a:cubicBezTo>
                      <a:cubicBezTo>
                        <a:pt x="47986" y="66366"/>
                        <a:pt x="27602" y="69376"/>
                        <a:pt x="13162" y="58708"/>
                      </a:cubicBezTo>
                      <a:cubicBezTo>
                        <a:pt x="-1278" y="48002"/>
                        <a:pt x="-4288" y="27619"/>
                        <a:pt x="6381" y="13179"/>
                      </a:cubicBezTo>
                      <a:cubicBezTo>
                        <a:pt x="17125" y="-1261"/>
                        <a:pt x="37508" y="-4309"/>
                        <a:pt x="51910" y="6397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49" name="图形 2">
                <a:extLst>
                  <a:ext uri="{FF2B5EF4-FFF2-40B4-BE49-F238E27FC236}">
                    <a16:creationId xmlns:a16="http://schemas.microsoft.com/office/drawing/2014/main" id="{741E69B8-B0A5-0911-5712-B1FD426A5F29}"/>
                  </a:ext>
                </a:extLst>
              </p:cNvPr>
              <p:cNvGrpSpPr/>
              <p:nvPr/>
            </p:nvGrpSpPr>
            <p:grpSpPr>
              <a:xfrm>
                <a:off x="10187545" y="5534438"/>
                <a:ext cx="395738" cy="394581"/>
                <a:chOff x="10187545" y="5534438"/>
                <a:chExt cx="395738" cy="394581"/>
              </a:xfrm>
            </p:grpSpPr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0662C9A4-3594-6740-4D29-14FFEDD4F50B}"/>
                    </a:ext>
                  </a:extLst>
                </p:cNvPr>
                <p:cNvSpPr/>
                <p:nvPr/>
              </p:nvSpPr>
              <p:spPr>
                <a:xfrm>
                  <a:off x="10187545" y="5534438"/>
                  <a:ext cx="395738" cy="394581"/>
                </a:xfrm>
                <a:custGeom>
                  <a:avLst/>
                  <a:gdLst>
                    <a:gd name="connsiteX0" fmla="*/ 1767 w 395738"/>
                    <a:gd name="connsiteY0" fmla="*/ 160292 h 394581"/>
                    <a:gd name="connsiteX1" fmla="*/ 29008 w 395738"/>
                    <a:gd name="connsiteY1" fmla="*/ 103599 h 394581"/>
                    <a:gd name="connsiteX2" fmla="*/ 54344 w 395738"/>
                    <a:gd name="connsiteY2" fmla="*/ 104323 h 394581"/>
                    <a:gd name="connsiteX3" fmla="*/ 137784 w 395738"/>
                    <a:gd name="connsiteY3" fmla="*/ 156787 h 394581"/>
                    <a:gd name="connsiteX4" fmla="*/ 128601 w 395738"/>
                    <a:gd name="connsiteY4" fmla="*/ 43477 h 394581"/>
                    <a:gd name="connsiteX5" fmla="*/ 166092 w 395738"/>
                    <a:gd name="connsiteY5" fmla="*/ 196 h 394581"/>
                    <a:gd name="connsiteX6" fmla="*/ 202515 w 395738"/>
                    <a:gd name="connsiteY6" fmla="*/ 17569 h 394581"/>
                    <a:gd name="connsiteX7" fmla="*/ 223203 w 395738"/>
                    <a:gd name="connsiteY7" fmla="*/ 119106 h 394581"/>
                    <a:gd name="connsiteX8" fmla="*/ 259437 w 395738"/>
                    <a:gd name="connsiteY8" fmla="*/ 62108 h 394581"/>
                    <a:gd name="connsiteX9" fmla="*/ 288202 w 395738"/>
                    <a:gd name="connsiteY9" fmla="*/ 38791 h 394581"/>
                    <a:gd name="connsiteX10" fmla="*/ 324168 w 395738"/>
                    <a:gd name="connsiteY10" fmla="*/ 38562 h 394581"/>
                    <a:gd name="connsiteX11" fmla="*/ 344400 w 395738"/>
                    <a:gd name="connsiteY11" fmla="*/ 85692 h 394581"/>
                    <a:gd name="connsiteX12" fmla="*/ 301156 w 395738"/>
                    <a:gd name="connsiteY12" fmla="*/ 161321 h 394581"/>
                    <a:gd name="connsiteX13" fmla="*/ 355487 w 395738"/>
                    <a:gd name="connsiteY13" fmla="*/ 155987 h 394581"/>
                    <a:gd name="connsiteX14" fmla="*/ 394882 w 395738"/>
                    <a:gd name="connsiteY14" fmla="*/ 189896 h 394581"/>
                    <a:gd name="connsiteX15" fmla="*/ 390729 w 395738"/>
                    <a:gd name="connsiteY15" fmla="*/ 219728 h 394581"/>
                    <a:gd name="connsiteX16" fmla="*/ 335255 w 395738"/>
                    <a:gd name="connsiteY16" fmla="*/ 266172 h 394581"/>
                    <a:gd name="connsiteX17" fmla="*/ 261494 w 395738"/>
                    <a:gd name="connsiteY17" fmla="*/ 268572 h 394581"/>
                    <a:gd name="connsiteX18" fmla="*/ 310566 w 395738"/>
                    <a:gd name="connsiteY18" fmla="*/ 304386 h 394581"/>
                    <a:gd name="connsiteX19" fmla="*/ 318301 w 395738"/>
                    <a:gd name="connsiteY19" fmla="*/ 364660 h 394581"/>
                    <a:gd name="connsiteX20" fmla="*/ 309843 w 395738"/>
                    <a:gd name="connsiteY20" fmla="*/ 381729 h 394581"/>
                    <a:gd name="connsiteX21" fmla="*/ 276734 w 395738"/>
                    <a:gd name="connsiteY21" fmla="*/ 394493 h 394581"/>
                    <a:gd name="connsiteX22" fmla="*/ 242520 w 395738"/>
                    <a:gd name="connsiteY22" fmla="*/ 382072 h 394581"/>
                    <a:gd name="connsiteX23" fmla="*/ 186285 w 395738"/>
                    <a:gd name="connsiteY23" fmla="*/ 301033 h 394581"/>
                    <a:gd name="connsiteX24" fmla="*/ 126010 w 395738"/>
                    <a:gd name="connsiteY24" fmla="*/ 359707 h 394581"/>
                    <a:gd name="connsiteX25" fmla="*/ 40133 w 395738"/>
                    <a:gd name="connsiteY25" fmla="*/ 350487 h 394581"/>
                    <a:gd name="connsiteX26" fmla="*/ 12853 w 395738"/>
                    <a:gd name="connsiteY26" fmla="*/ 330599 h 394581"/>
                    <a:gd name="connsiteX27" fmla="*/ 35332 w 395738"/>
                    <a:gd name="connsiteY27" fmla="*/ 269906 h 394581"/>
                    <a:gd name="connsiteX28" fmla="*/ 101779 w 395738"/>
                    <a:gd name="connsiteY28" fmla="*/ 234854 h 394581"/>
                    <a:gd name="connsiteX29" fmla="*/ 73928 w 395738"/>
                    <a:gd name="connsiteY29" fmla="*/ 227767 h 394581"/>
                    <a:gd name="connsiteX30" fmla="*/ 1767 w 395738"/>
                    <a:gd name="connsiteY30" fmla="*/ 160292 h 394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395738" h="394581">
                      <a:moveTo>
                        <a:pt x="1767" y="160292"/>
                      </a:moveTo>
                      <a:cubicBezTo>
                        <a:pt x="-4520" y="137737"/>
                        <a:pt x="6300" y="109162"/>
                        <a:pt x="29008" y="103599"/>
                      </a:cubicBezTo>
                      <a:cubicBezTo>
                        <a:pt x="37275" y="101580"/>
                        <a:pt x="46000" y="102685"/>
                        <a:pt x="54344" y="104323"/>
                      </a:cubicBezTo>
                      <a:cubicBezTo>
                        <a:pt x="87720" y="110762"/>
                        <a:pt x="121820" y="126802"/>
                        <a:pt x="137784" y="156787"/>
                      </a:cubicBezTo>
                      <a:cubicBezTo>
                        <a:pt x="122048" y="121506"/>
                        <a:pt x="118734" y="80815"/>
                        <a:pt x="128601" y="43477"/>
                      </a:cubicBezTo>
                      <a:cubicBezTo>
                        <a:pt x="133783" y="23818"/>
                        <a:pt x="145898" y="2482"/>
                        <a:pt x="166092" y="196"/>
                      </a:cubicBezTo>
                      <a:cubicBezTo>
                        <a:pt x="179998" y="-1404"/>
                        <a:pt x="193333" y="7016"/>
                        <a:pt x="202515" y="17569"/>
                      </a:cubicBezTo>
                      <a:cubicBezTo>
                        <a:pt x="225870" y="44506"/>
                        <a:pt x="228424" y="83825"/>
                        <a:pt x="223203" y="119106"/>
                      </a:cubicBezTo>
                      <a:cubicBezTo>
                        <a:pt x="232234" y="98380"/>
                        <a:pt x="244502" y="79101"/>
                        <a:pt x="259437" y="62108"/>
                      </a:cubicBezTo>
                      <a:cubicBezTo>
                        <a:pt x="267628" y="52774"/>
                        <a:pt x="276887" y="43973"/>
                        <a:pt x="288202" y="38791"/>
                      </a:cubicBezTo>
                      <a:cubicBezTo>
                        <a:pt x="299518" y="33647"/>
                        <a:pt x="313272" y="32619"/>
                        <a:pt x="324168" y="38562"/>
                      </a:cubicBezTo>
                      <a:cubicBezTo>
                        <a:pt x="340018" y="47211"/>
                        <a:pt x="345505" y="67671"/>
                        <a:pt x="344400" y="85692"/>
                      </a:cubicBezTo>
                      <a:cubicBezTo>
                        <a:pt x="342571" y="115715"/>
                        <a:pt x="326112" y="144481"/>
                        <a:pt x="301156" y="161321"/>
                      </a:cubicBezTo>
                      <a:cubicBezTo>
                        <a:pt x="318873" y="156520"/>
                        <a:pt x="337427" y="152558"/>
                        <a:pt x="355487" y="155987"/>
                      </a:cubicBezTo>
                      <a:cubicBezTo>
                        <a:pt x="373508" y="159416"/>
                        <a:pt x="390958" y="171951"/>
                        <a:pt x="394882" y="189896"/>
                      </a:cubicBezTo>
                      <a:cubicBezTo>
                        <a:pt x="397054" y="199878"/>
                        <a:pt x="394882" y="210393"/>
                        <a:pt x="390729" y="219728"/>
                      </a:cubicBezTo>
                      <a:cubicBezTo>
                        <a:pt x="380595" y="242397"/>
                        <a:pt x="358954" y="258704"/>
                        <a:pt x="335255" y="266172"/>
                      </a:cubicBezTo>
                      <a:cubicBezTo>
                        <a:pt x="311557" y="273640"/>
                        <a:pt x="285916" y="272992"/>
                        <a:pt x="261494" y="268572"/>
                      </a:cubicBezTo>
                      <a:cubicBezTo>
                        <a:pt x="281802" y="273220"/>
                        <a:pt x="299975" y="286479"/>
                        <a:pt x="310566" y="304386"/>
                      </a:cubicBezTo>
                      <a:cubicBezTo>
                        <a:pt x="321158" y="322293"/>
                        <a:pt x="324016" y="344620"/>
                        <a:pt x="318301" y="364660"/>
                      </a:cubicBezTo>
                      <a:cubicBezTo>
                        <a:pt x="316548" y="370795"/>
                        <a:pt x="313958" y="376814"/>
                        <a:pt x="309843" y="381729"/>
                      </a:cubicBezTo>
                      <a:cubicBezTo>
                        <a:pt x="301918" y="391102"/>
                        <a:pt x="289002" y="395255"/>
                        <a:pt x="276734" y="394493"/>
                      </a:cubicBezTo>
                      <a:cubicBezTo>
                        <a:pt x="264466" y="393731"/>
                        <a:pt x="252883" y="388625"/>
                        <a:pt x="242520" y="382072"/>
                      </a:cubicBezTo>
                      <a:cubicBezTo>
                        <a:pt x="213984" y="364013"/>
                        <a:pt x="193219" y="334066"/>
                        <a:pt x="186285" y="301033"/>
                      </a:cubicBezTo>
                      <a:cubicBezTo>
                        <a:pt x="179350" y="329570"/>
                        <a:pt x="154318" y="351782"/>
                        <a:pt x="126010" y="359707"/>
                      </a:cubicBezTo>
                      <a:cubicBezTo>
                        <a:pt x="97702" y="367632"/>
                        <a:pt x="66879" y="362641"/>
                        <a:pt x="40133" y="350487"/>
                      </a:cubicBezTo>
                      <a:cubicBezTo>
                        <a:pt x="29770" y="345801"/>
                        <a:pt x="19597" y="339781"/>
                        <a:pt x="12853" y="330599"/>
                      </a:cubicBezTo>
                      <a:cubicBezTo>
                        <a:pt x="-4253" y="307358"/>
                        <a:pt x="16435" y="283584"/>
                        <a:pt x="35332" y="269906"/>
                      </a:cubicBezTo>
                      <a:cubicBezTo>
                        <a:pt x="55296" y="255504"/>
                        <a:pt x="79910" y="245979"/>
                        <a:pt x="101779" y="234854"/>
                      </a:cubicBezTo>
                      <a:cubicBezTo>
                        <a:pt x="92787" y="231501"/>
                        <a:pt x="83186" y="230282"/>
                        <a:pt x="73928" y="227767"/>
                      </a:cubicBezTo>
                      <a:cubicBezTo>
                        <a:pt x="42914" y="219385"/>
                        <a:pt x="10605" y="191991"/>
                        <a:pt x="1767" y="16029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1" name="任意多边形: 形状 150">
                  <a:extLst>
                    <a:ext uri="{FF2B5EF4-FFF2-40B4-BE49-F238E27FC236}">
                      <a16:creationId xmlns:a16="http://schemas.microsoft.com/office/drawing/2014/main" id="{73723C15-B5F6-A8CF-F8B4-163053173C02}"/>
                    </a:ext>
                  </a:extLst>
                </p:cNvPr>
                <p:cNvSpPr/>
                <p:nvPr/>
              </p:nvSpPr>
              <p:spPr>
                <a:xfrm>
                  <a:off x="10236598" y="5588811"/>
                  <a:ext cx="293172" cy="287394"/>
                </a:xfrm>
                <a:custGeom>
                  <a:avLst/>
                  <a:gdLst>
                    <a:gd name="connsiteX0" fmla="*/ 1748 w 293172"/>
                    <a:gd name="connsiteY0" fmla="*/ 123369 h 287394"/>
                    <a:gd name="connsiteX1" fmla="*/ 20074 w 293172"/>
                    <a:gd name="connsiteY1" fmla="*/ 80735 h 287394"/>
                    <a:gd name="connsiteX2" fmla="*/ 38781 w 293172"/>
                    <a:gd name="connsiteY2" fmla="*/ 80468 h 287394"/>
                    <a:gd name="connsiteX3" fmla="*/ 101875 w 293172"/>
                    <a:gd name="connsiteY3" fmla="*/ 116549 h 287394"/>
                    <a:gd name="connsiteX4" fmla="*/ 91588 w 293172"/>
                    <a:gd name="connsiteY4" fmla="*/ 33338 h 287394"/>
                    <a:gd name="connsiteX5" fmla="*/ 117877 w 293172"/>
                    <a:gd name="connsiteY5" fmla="*/ 267 h 287394"/>
                    <a:gd name="connsiteX6" fmla="*/ 145270 w 293172"/>
                    <a:gd name="connsiteY6" fmla="*/ 11964 h 287394"/>
                    <a:gd name="connsiteX7" fmla="*/ 163635 w 293172"/>
                    <a:gd name="connsiteY7" fmla="*/ 86145 h 287394"/>
                    <a:gd name="connsiteX8" fmla="*/ 188552 w 293172"/>
                    <a:gd name="connsiteY8" fmla="*/ 43016 h 287394"/>
                    <a:gd name="connsiteX9" fmla="*/ 209012 w 293172"/>
                    <a:gd name="connsiteY9" fmla="*/ 24957 h 287394"/>
                    <a:gd name="connsiteX10" fmla="*/ 235530 w 293172"/>
                    <a:gd name="connsiteY10" fmla="*/ 23699 h 287394"/>
                    <a:gd name="connsiteX11" fmla="*/ 251874 w 293172"/>
                    <a:gd name="connsiteY11" fmla="*/ 57799 h 287394"/>
                    <a:gd name="connsiteX12" fmla="*/ 222347 w 293172"/>
                    <a:gd name="connsiteY12" fmla="*/ 114834 h 287394"/>
                    <a:gd name="connsiteX13" fmla="*/ 262200 w 293172"/>
                    <a:gd name="connsiteY13" fmla="*/ 109234 h 287394"/>
                    <a:gd name="connsiteX14" fmla="*/ 292261 w 293172"/>
                    <a:gd name="connsiteY14" fmla="*/ 133008 h 287394"/>
                    <a:gd name="connsiteX15" fmla="*/ 290127 w 293172"/>
                    <a:gd name="connsiteY15" fmla="*/ 155106 h 287394"/>
                    <a:gd name="connsiteX16" fmla="*/ 250694 w 293172"/>
                    <a:gd name="connsiteY16" fmla="*/ 191034 h 287394"/>
                    <a:gd name="connsiteX17" fmla="*/ 196401 w 293172"/>
                    <a:gd name="connsiteY17" fmla="*/ 195073 h 287394"/>
                    <a:gd name="connsiteX18" fmla="*/ 233663 w 293172"/>
                    <a:gd name="connsiteY18" fmla="*/ 219952 h 287394"/>
                    <a:gd name="connsiteX19" fmla="*/ 241207 w 293172"/>
                    <a:gd name="connsiteY19" fmla="*/ 264110 h 287394"/>
                    <a:gd name="connsiteX20" fmla="*/ 235492 w 293172"/>
                    <a:gd name="connsiteY20" fmla="*/ 276950 h 287394"/>
                    <a:gd name="connsiteX21" fmla="*/ 211489 w 293172"/>
                    <a:gd name="connsiteY21" fmla="*/ 287389 h 287394"/>
                    <a:gd name="connsiteX22" fmla="*/ 185886 w 293172"/>
                    <a:gd name="connsiteY22" fmla="*/ 279312 h 287394"/>
                    <a:gd name="connsiteX23" fmla="*/ 141956 w 293172"/>
                    <a:gd name="connsiteY23" fmla="*/ 221324 h 287394"/>
                    <a:gd name="connsiteX24" fmla="*/ 99361 w 293172"/>
                    <a:gd name="connsiteY24" fmla="*/ 266396 h 287394"/>
                    <a:gd name="connsiteX25" fmla="*/ 35809 w 293172"/>
                    <a:gd name="connsiteY25" fmla="*/ 262281 h 287394"/>
                    <a:gd name="connsiteX26" fmla="*/ 15083 w 293172"/>
                    <a:gd name="connsiteY26" fmla="*/ 248489 h 287394"/>
                    <a:gd name="connsiteX27" fmla="*/ 29790 w 293172"/>
                    <a:gd name="connsiteY27" fmla="*/ 203074 h 287394"/>
                    <a:gd name="connsiteX28" fmla="*/ 77681 w 293172"/>
                    <a:gd name="connsiteY28" fmla="*/ 175223 h 287394"/>
                    <a:gd name="connsiteX29" fmla="*/ 56917 w 293172"/>
                    <a:gd name="connsiteY29" fmla="*/ 170879 h 287394"/>
                    <a:gd name="connsiteX30" fmla="*/ 1748 w 293172"/>
                    <a:gd name="connsiteY30" fmla="*/ 123369 h 287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93172" h="287394">
                      <a:moveTo>
                        <a:pt x="1748" y="123369"/>
                      </a:moveTo>
                      <a:cubicBezTo>
                        <a:pt x="-3586" y="106947"/>
                        <a:pt x="3501" y="85573"/>
                        <a:pt x="20074" y="80735"/>
                      </a:cubicBezTo>
                      <a:cubicBezTo>
                        <a:pt x="26095" y="78982"/>
                        <a:pt x="32571" y="79554"/>
                        <a:pt x="38781" y="80468"/>
                      </a:cubicBezTo>
                      <a:cubicBezTo>
                        <a:pt x="63584" y="84202"/>
                        <a:pt x="89187" y="94946"/>
                        <a:pt x="101875" y="116549"/>
                      </a:cubicBezTo>
                      <a:cubicBezTo>
                        <a:pt x="89187" y="91060"/>
                        <a:pt x="85492" y="61189"/>
                        <a:pt x="91588" y="33338"/>
                      </a:cubicBezTo>
                      <a:cubicBezTo>
                        <a:pt x="94788" y="18708"/>
                        <a:pt x="103056" y="2592"/>
                        <a:pt x="117877" y="267"/>
                      </a:cubicBezTo>
                      <a:cubicBezTo>
                        <a:pt x="128087" y="-1332"/>
                        <a:pt x="138146" y="4459"/>
                        <a:pt x="145270" y="11964"/>
                      </a:cubicBezTo>
                      <a:cubicBezTo>
                        <a:pt x="163330" y="31091"/>
                        <a:pt x="166378" y="59970"/>
                        <a:pt x="163635" y="86145"/>
                      </a:cubicBezTo>
                      <a:cubicBezTo>
                        <a:pt x="169655" y="70600"/>
                        <a:pt x="178113" y="56008"/>
                        <a:pt x="188552" y="43016"/>
                      </a:cubicBezTo>
                      <a:cubicBezTo>
                        <a:pt x="194306" y="35891"/>
                        <a:pt x="200859" y="29109"/>
                        <a:pt x="209012" y="24957"/>
                      </a:cubicBezTo>
                      <a:cubicBezTo>
                        <a:pt x="217166" y="20803"/>
                        <a:pt x="227300" y="19623"/>
                        <a:pt x="235530" y="23699"/>
                      </a:cubicBezTo>
                      <a:cubicBezTo>
                        <a:pt x="247455" y="29605"/>
                        <a:pt x="252141" y="44464"/>
                        <a:pt x="251874" y="57799"/>
                      </a:cubicBezTo>
                      <a:cubicBezTo>
                        <a:pt x="251456" y="79973"/>
                        <a:pt x="240216" y="101690"/>
                        <a:pt x="222347" y="114834"/>
                      </a:cubicBezTo>
                      <a:cubicBezTo>
                        <a:pt x="235263" y="110757"/>
                        <a:pt x="248827" y="107253"/>
                        <a:pt x="262200" y="109234"/>
                      </a:cubicBezTo>
                      <a:cubicBezTo>
                        <a:pt x="275573" y="111215"/>
                        <a:pt x="288832" y="119902"/>
                        <a:pt x="292261" y="133008"/>
                      </a:cubicBezTo>
                      <a:cubicBezTo>
                        <a:pt x="294166" y="140285"/>
                        <a:pt x="292908" y="148134"/>
                        <a:pt x="290127" y="155106"/>
                      </a:cubicBezTo>
                      <a:cubicBezTo>
                        <a:pt x="283345" y="172137"/>
                        <a:pt x="267915" y="184824"/>
                        <a:pt x="250694" y="191034"/>
                      </a:cubicBezTo>
                      <a:cubicBezTo>
                        <a:pt x="233473" y="197245"/>
                        <a:pt x="214575" y="197587"/>
                        <a:pt x="196401" y="195073"/>
                      </a:cubicBezTo>
                      <a:cubicBezTo>
                        <a:pt x="211489" y="197854"/>
                        <a:pt x="225319" y="207074"/>
                        <a:pt x="233663" y="219952"/>
                      </a:cubicBezTo>
                      <a:cubicBezTo>
                        <a:pt x="242007" y="232830"/>
                        <a:pt x="244826" y="249175"/>
                        <a:pt x="241207" y="264110"/>
                      </a:cubicBezTo>
                      <a:cubicBezTo>
                        <a:pt x="240102" y="268682"/>
                        <a:pt x="238388" y="273216"/>
                        <a:pt x="235492" y="276950"/>
                      </a:cubicBezTo>
                      <a:cubicBezTo>
                        <a:pt x="229930" y="284112"/>
                        <a:pt x="220556" y="287542"/>
                        <a:pt x="211489" y="287389"/>
                      </a:cubicBezTo>
                      <a:cubicBezTo>
                        <a:pt x="202459" y="287237"/>
                        <a:pt x="193735" y="283808"/>
                        <a:pt x="185886" y="279312"/>
                      </a:cubicBezTo>
                      <a:cubicBezTo>
                        <a:pt x="164320" y="266892"/>
                        <a:pt x="148090" y="245479"/>
                        <a:pt x="141956" y="221324"/>
                      </a:cubicBezTo>
                      <a:cubicBezTo>
                        <a:pt x="137727" y="242584"/>
                        <a:pt x="119972" y="259691"/>
                        <a:pt x="99361" y="266396"/>
                      </a:cubicBezTo>
                      <a:cubicBezTo>
                        <a:pt x="78748" y="273102"/>
                        <a:pt x="55888" y="270397"/>
                        <a:pt x="35809" y="262281"/>
                      </a:cubicBezTo>
                      <a:cubicBezTo>
                        <a:pt x="28037" y="259119"/>
                        <a:pt x="20341" y="255042"/>
                        <a:pt x="15083" y="248489"/>
                      </a:cubicBezTo>
                      <a:cubicBezTo>
                        <a:pt x="1748" y="231877"/>
                        <a:pt x="16264" y="213742"/>
                        <a:pt x="29790" y="203074"/>
                      </a:cubicBezTo>
                      <a:cubicBezTo>
                        <a:pt x="44039" y="191834"/>
                        <a:pt x="61908" y="184062"/>
                        <a:pt x="77681" y="175223"/>
                      </a:cubicBezTo>
                      <a:cubicBezTo>
                        <a:pt x="70937" y="173051"/>
                        <a:pt x="63813" y="172403"/>
                        <a:pt x="56917" y="170879"/>
                      </a:cubicBezTo>
                      <a:cubicBezTo>
                        <a:pt x="33904" y="165622"/>
                        <a:pt x="9254" y="146419"/>
                        <a:pt x="1748" y="123369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40C263F4-F6C6-8CE3-E36E-F5803544EDCD}"/>
                    </a:ext>
                  </a:extLst>
                </p:cNvPr>
                <p:cNvSpPr/>
                <p:nvPr/>
              </p:nvSpPr>
              <p:spPr>
                <a:xfrm rot="-203643">
                  <a:off x="10329766" y="5701428"/>
                  <a:ext cx="81073" cy="81073"/>
                </a:xfrm>
                <a:custGeom>
                  <a:avLst/>
                  <a:gdLst>
                    <a:gd name="connsiteX0" fmla="*/ 81073 w 81073"/>
                    <a:gd name="connsiteY0" fmla="*/ 40537 h 81073"/>
                    <a:gd name="connsiteX1" fmla="*/ 40537 w 81073"/>
                    <a:gd name="connsiteY1" fmla="*/ 81073 h 81073"/>
                    <a:gd name="connsiteX2" fmla="*/ 1 w 81073"/>
                    <a:gd name="connsiteY2" fmla="*/ 40537 h 81073"/>
                    <a:gd name="connsiteX3" fmla="*/ 40537 w 81073"/>
                    <a:gd name="connsiteY3" fmla="*/ 0 h 81073"/>
                    <a:gd name="connsiteX4" fmla="*/ 81073 w 81073"/>
                    <a:gd name="connsiteY4" fmla="*/ 40537 h 81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073" h="81073">
                      <a:moveTo>
                        <a:pt x="81073" y="40537"/>
                      </a:moveTo>
                      <a:cubicBezTo>
                        <a:pt x="81073" y="62924"/>
                        <a:pt x="62925" y="81073"/>
                        <a:pt x="40537" y="81073"/>
                      </a:cubicBezTo>
                      <a:cubicBezTo>
                        <a:pt x="18150" y="81073"/>
                        <a:pt x="1" y="62924"/>
                        <a:pt x="1" y="40537"/>
                      </a:cubicBezTo>
                      <a:cubicBezTo>
                        <a:pt x="1" y="18149"/>
                        <a:pt x="18150" y="0"/>
                        <a:pt x="40537" y="0"/>
                      </a:cubicBezTo>
                      <a:cubicBezTo>
                        <a:pt x="62925" y="0"/>
                        <a:pt x="81073" y="18149"/>
                        <a:pt x="81073" y="40537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B89DC31A-1A20-E245-8ACF-A01C839A6E87}"/>
                    </a:ext>
                  </a:extLst>
                </p:cNvPr>
                <p:cNvSpPr/>
                <p:nvPr/>
              </p:nvSpPr>
              <p:spPr>
                <a:xfrm>
                  <a:off x="10335921" y="5712829"/>
                  <a:ext cx="44955" cy="44956"/>
                </a:xfrm>
                <a:custGeom>
                  <a:avLst/>
                  <a:gdLst>
                    <a:gd name="connsiteX0" fmla="*/ 35851 w 44955"/>
                    <a:gd name="connsiteY0" fmla="*/ 4419 h 44956"/>
                    <a:gd name="connsiteX1" fmla="*/ 40537 w 44955"/>
                    <a:gd name="connsiteY1" fmla="*/ 35851 h 44956"/>
                    <a:gd name="connsiteX2" fmla="*/ 9105 w 44955"/>
                    <a:gd name="connsiteY2" fmla="*/ 40537 h 44956"/>
                    <a:gd name="connsiteX3" fmla="*/ 4418 w 44955"/>
                    <a:gd name="connsiteY3" fmla="*/ 9105 h 44956"/>
                    <a:gd name="connsiteX4" fmla="*/ 35851 w 44955"/>
                    <a:gd name="connsiteY4" fmla="*/ 4419 h 44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955" h="44956">
                      <a:moveTo>
                        <a:pt x="35851" y="4419"/>
                      </a:moveTo>
                      <a:cubicBezTo>
                        <a:pt x="45834" y="11810"/>
                        <a:pt x="47928" y="25869"/>
                        <a:pt x="40537" y="35851"/>
                      </a:cubicBezTo>
                      <a:cubicBezTo>
                        <a:pt x="33146" y="45833"/>
                        <a:pt x="19087" y="47929"/>
                        <a:pt x="9105" y="40537"/>
                      </a:cubicBezTo>
                      <a:cubicBezTo>
                        <a:pt x="-877" y="33146"/>
                        <a:pt x="-2973" y="19087"/>
                        <a:pt x="4418" y="9105"/>
                      </a:cubicBezTo>
                      <a:cubicBezTo>
                        <a:pt x="11810" y="-877"/>
                        <a:pt x="25868" y="-2973"/>
                        <a:pt x="35851" y="4419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54" name="图形 2">
                <a:extLst>
                  <a:ext uri="{FF2B5EF4-FFF2-40B4-BE49-F238E27FC236}">
                    <a16:creationId xmlns:a16="http://schemas.microsoft.com/office/drawing/2014/main" id="{8C3610DE-090A-B7A0-7DED-EC66DE9BF38C}"/>
                  </a:ext>
                </a:extLst>
              </p:cNvPr>
              <p:cNvGrpSpPr/>
              <p:nvPr/>
            </p:nvGrpSpPr>
            <p:grpSpPr>
              <a:xfrm>
                <a:off x="8770918" y="6221272"/>
                <a:ext cx="547327" cy="573771"/>
                <a:chOff x="8770918" y="6221272"/>
                <a:chExt cx="547327" cy="573771"/>
              </a:xfrm>
            </p:grpSpPr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00FC58DC-FD33-14A2-CE40-CE9816834742}"/>
                    </a:ext>
                  </a:extLst>
                </p:cNvPr>
                <p:cNvSpPr/>
                <p:nvPr/>
              </p:nvSpPr>
              <p:spPr>
                <a:xfrm>
                  <a:off x="8770918" y="6221272"/>
                  <a:ext cx="547327" cy="573771"/>
                </a:xfrm>
                <a:custGeom>
                  <a:avLst/>
                  <a:gdLst>
                    <a:gd name="connsiteX0" fmla="*/ 20390 w 547327"/>
                    <a:gd name="connsiteY0" fmla="*/ 366904 h 573771"/>
                    <a:gd name="connsiteX1" fmla="*/ 15285 w 547327"/>
                    <a:gd name="connsiteY1" fmla="*/ 279198 h 573771"/>
                    <a:gd name="connsiteX2" fmla="*/ 46717 w 547327"/>
                    <a:gd name="connsiteY2" fmla="*/ 262929 h 573771"/>
                    <a:gd name="connsiteX3" fmla="*/ 184144 w 547327"/>
                    <a:gd name="connsiteY3" fmla="*/ 270549 h 573771"/>
                    <a:gd name="connsiteX4" fmla="*/ 96247 w 547327"/>
                    <a:gd name="connsiteY4" fmla="*/ 138380 h 573771"/>
                    <a:gd name="connsiteX5" fmla="*/ 112707 w 547327"/>
                    <a:gd name="connsiteY5" fmla="*/ 60123 h 573771"/>
                    <a:gd name="connsiteX6" fmla="*/ 168980 w 547327"/>
                    <a:gd name="connsiteY6" fmla="*/ 56694 h 573771"/>
                    <a:gd name="connsiteX7" fmla="*/ 262973 w 547327"/>
                    <a:gd name="connsiteY7" fmla="*/ 166688 h 573771"/>
                    <a:gd name="connsiteX8" fmla="*/ 268650 w 547327"/>
                    <a:gd name="connsiteY8" fmla="*/ 72543 h 573771"/>
                    <a:gd name="connsiteX9" fmla="*/ 288005 w 547327"/>
                    <a:gd name="connsiteY9" fmla="*/ 24613 h 573771"/>
                    <a:gd name="connsiteX10" fmla="*/ 331782 w 547327"/>
                    <a:gd name="connsiteY10" fmla="*/ 1 h 573771"/>
                    <a:gd name="connsiteX11" fmla="*/ 388360 w 547327"/>
                    <a:gd name="connsiteY11" fmla="*/ 43854 h 573771"/>
                    <a:gd name="connsiteX12" fmla="*/ 386760 w 547327"/>
                    <a:gd name="connsiteY12" fmla="*/ 165469 h 573771"/>
                    <a:gd name="connsiteX13" fmla="*/ 449473 w 547327"/>
                    <a:gd name="connsiteY13" fmla="*/ 122187 h 573771"/>
                    <a:gd name="connsiteX14" fmla="*/ 520529 w 547327"/>
                    <a:gd name="connsiteY14" fmla="*/ 136970 h 573771"/>
                    <a:gd name="connsiteX15" fmla="*/ 535617 w 547327"/>
                    <a:gd name="connsiteY15" fmla="*/ 176251 h 573771"/>
                    <a:gd name="connsiteX16" fmla="*/ 499307 w 547327"/>
                    <a:gd name="connsiteY16" fmla="*/ 270511 h 573771"/>
                    <a:gd name="connsiteX17" fmla="*/ 410839 w 547327"/>
                    <a:gd name="connsiteY17" fmla="*/ 323356 h 573771"/>
                    <a:gd name="connsiteX18" fmla="*/ 495002 w 547327"/>
                    <a:gd name="connsiteY18" fmla="*/ 333909 h 573771"/>
                    <a:gd name="connsiteX19" fmla="*/ 545218 w 547327"/>
                    <a:gd name="connsiteY19" fmla="*/ 402299 h 573771"/>
                    <a:gd name="connsiteX20" fmla="*/ 546399 w 547327"/>
                    <a:gd name="connsiteY20" fmla="*/ 428854 h 573771"/>
                    <a:gd name="connsiteX21" fmla="*/ 514624 w 547327"/>
                    <a:gd name="connsiteY21" fmla="*/ 466840 h 573771"/>
                    <a:gd name="connsiteX22" fmla="*/ 464446 w 547327"/>
                    <a:gd name="connsiteY22" fmla="*/ 474841 h 573771"/>
                    <a:gd name="connsiteX23" fmla="*/ 340926 w 547327"/>
                    <a:gd name="connsiteY23" fmla="*/ 413919 h 573771"/>
                    <a:gd name="connsiteX24" fmla="*/ 307017 w 547327"/>
                    <a:gd name="connsiteY24" fmla="*/ 526352 h 573771"/>
                    <a:gd name="connsiteX25" fmla="*/ 195879 w 547327"/>
                    <a:gd name="connsiteY25" fmla="*/ 573215 h 573771"/>
                    <a:gd name="connsiteX26" fmla="*/ 149092 w 547327"/>
                    <a:gd name="connsiteY26" fmla="*/ 567424 h 573771"/>
                    <a:gd name="connsiteX27" fmla="*/ 135490 w 547327"/>
                    <a:gd name="connsiteY27" fmla="*/ 478080 h 573771"/>
                    <a:gd name="connsiteX28" fmla="*/ 192945 w 547327"/>
                    <a:gd name="connsiteY28" fmla="*/ 390297 h 573771"/>
                    <a:gd name="connsiteX29" fmla="*/ 154121 w 547327"/>
                    <a:gd name="connsiteY29" fmla="*/ 400508 h 573771"/>
                    <a:gd name="connsiteX30" fmla="*/ 20390 w 547327"/>
                    <a:gd name="connsiteY30" fmla="*/ 366904 h 573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547327" h="573771">
                      <a:moveTo>
                        <a:pt x="20390" y="366904"/>
                      </a:moveTo>
                      <a:cubicBezTo>
                        <a:pt x="-2546" y="343625"/>
                        <a:pt x="-8680" y="301410"/>
                        <a:pt x="15285" y="279198"/>
                      </a:cubicBezTo>
                      <a:cubicBezTo>
                        <a:pt x="24010" y="271121"/>
                        <a:pt x="35402" y="266625"/>
                        <a:pt x="46717" y="262929"/>
                      </a:cubicBezTo>
                      <a:cubicBezTo>
                        <a:pt x="91828" y="248222"/>
                        <a:pt x="144329" y="244679"/>
                        <a:pt x="184144" y="270549"/>
                      </a:cubicBezTo>
                      <a:cubicBezTo>
                        <a:pt x="141053" y="238126"/>
                        <a:pt x="109468" y="190692"/>
                        <a:pt x="96247" y="138380"/>
                      </a:cubicBezTo>
                      <a:cubicBezTo>
                        <a:pt x="89275" y="110872"/>
                        <a:pt x="89618" y="76620"/>
                        <a:pt x="112707" y="60123"/>
                      </a:cubicBezTo>
                      <a:cubicBezTo>
                        <a:pt x="128632" y="48769"/>
                        <a:pt x="150578" y="49988"/>
                        <a:pt x="168980" y="56694"/>
                      </a:cubicBezTo>
                      <a:cubicBezTo>
                        <a:pt x="215729" y="73762"/>
                        <a:pt x="245447" y="120092"/>
                        <a:pt x="262973" y="166688"/>
                      </a:cubicBezTo>
                      <a:cubicBezTo>
                        <a:pt x="260001" y="135256"/>
                        <a:pt x="261906" y="103404"/>
                        <a:pt x="268650" y="72543"/>
                      </a:cubicBezTo>
                      <a:cubicBezTo>
                        <a:pt x="272346" y="55589"/>
                        <a:pt x="277679" y="38558"/>
                        <a:pt x="288005" y="24613"/>
                      </a:cubicBezTo>
                      <a:cubicBezTo>
                        <a:pt x="298330" y="10669"/>
                        <a:pt x="314446" y="77"/>
                        <a:pt x="331782" y="1"/>
                      </a:cubicBezTo>
                      <a:cubicBezTo>
                        <a:pt x="357004" y="-152"/>
                        <a:pt x="377502" y="21108"/>
                        <a:pt x="388360" y="43854"/>
                      </a:cubicBezTo>
                      <a:cubicBezTo>
                        <a:pt x="406419" y="81763"/>
                        <a:pt x="405810" y="128055"/>
                        <a:pt x="386760" y="165469"/>
                      </a:cubicBezTo>
                      <a:cubicBezTo>
                        <a:pt x="405162" y="147638"/>
                        <a:pt x="425127" y="130189"/>
                        <a:pt x="449473" y="122187"/>
                      </a:cubicBezTo>
                      <a:cubicBezTo>
                        <a:pt x="473818" y="114186"/>
                        <a:pt x="503613" y="117692"/>
                        <a:pt x="520529" y="136970"/>
                      </a:cubicBezTo>
                      <a:cubicBezTo>
                        <a:pt x="529940" y="147676"/>
                        <a:pt x="534435" y="162040"/>
                        <a:pt x="535617" y="176251"/>
                      </a:cubicBezTo>
                      <a:cubicBezTo>
                        <a:pt x="538588" y="210808"/>
                        <a:pt x="523196" y="245365"/>
                        <a:pt x="499307" y="270511"/>
                      </a:cubicBezTo>
                      <a:cubicBezTo>
                        <a:pt x="475418" y="295657"/>
                        <a:pt x="443681" y="312230"/>
                        <a:pt x="410839" y="323356"/>
                      </a:cubicBezTo>
                      <a:cubicBezTo>
                        <a:pt x="438766" y="315278"/>
                        <a:pt x="469932" y="319165"/>
                        <a:pt x="495002" y="333909"/>
                      </a:cubicBezTo>
                      <a:cubicBezTo>
                        <a:pt x="520072" y="348654"/>
                        <a:pt x="538664" y="373952"/>
                        <a:pt x="545218" y="402299"/>
                      </a:cubicBezTo>
                      <a:cubicBezTo>
                        <a:pt x="547237" y="410986"/>
                        <a:pt x="548151" y="420091"/>
                        <a:pt x="546399" y="428854"/>
                      </a:cubicBezTo>
                      <a:cubicBezTo>
                        <a:pt x="543084" y="445656"/>
                        <a:pt x="530054" y="459487"/>
                        <a:pt x="514624" y="466840"/>
                      </a:cubicBezTo>
                      <a:cubicBezTo>
                        <a:pt x="499193" y="474193"/>
                        <a:pt x="481514" y="475832"/>
                        <a:pt x="464446" y="474841"/>
                      </a:cubicBezTo>
                      <a:cubicBezTo>
                        <a:pt x="417354" y="472098"/>
                        <a:pt x="371749" y="449619"/>
                        <a:pt x="340926" y="413919"/>
                      </a:cubicBezTo>
                      <a:cubicBezTo>
                        <a:pt x="351746" y="453505"/>
                        <a:pt x="336239" y="497510"/>
                        <a:pt x="307017" y="526352"/>
                      </a:cubicBezTo>
                      <a:cubicBezTo>
                        <a:pt x="277832" y="555194"/>
                        <a:pt x="236798" y="569977"/>
                        <a:pt x="195879" y="573215"/>
                      </a:cubicBezTo>
                      <a:cubicBezTo>
                        <a:pt x="180029" y="574473"/>
                        <a:pt x="163532" y="574016"/>
                        <a:pt x="149092" y="567424"/>
                      </a:cubicBezTo>
                      <a:cubicBezTo>
                        <a:pt x="112440" y="550622"/>
                        <a:pt x="121660" y="507569"/>
                        <a:pt x="135490" y="478080"/>
                      </a:cubicBezTo>
                      <a:cubicBezTo>
                        <a:pt x="150083" y="446952"/>
                        <a:pt x="173743" y="418682"/>
                        <a:pt x="192945" y="390297"/>
                      </a:cubicBezTo>
                      <a:cubicBezTo>
                        <a:pt x="179686" y="392316"/>
                        <a:pt x="167113" y="397308"/>
                        <a:pt x="154121" y="400508"/>
                      </a:cubicBezTo>
                      <a:cubicBezTo>
                        <a:pt x="110649" y="411214"/>
                        <a:pt x="52623" y="399632"/>
                        <a:pt x="20390" y="36690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4EABF411-42D5-5306-BB10-D1D836808024}"/>
                    </a:ext>
                  </a:extLst>
                </p:cNvPr>
                <p:cNvSpPr/>
                <p:nvPr/>
              </p:nvSpPr>
              <p:spPr>
                <a:xfrm>
                  <a:off x="8846411" y="6296254"/>
                  <a:ext cx="406535" cy="427459"/>
                </a:xfrm>
                <a:custGeom>
                  <a:avLst/>
                  <a:gdLst>
                    <a:gd name="connsiteX0" fmla="*/ 16601 w 406535"/>
                    <a:gd name="connsiteY0" fmla="*/ 279996 h 427459"/>
                    <a:gd name="connsiteX1" fmla="*/ 10124 w 406535"/>
                    <a:gd name="connsiteY1" fmla="*/ 215530 h 427459"/>
                    <a:gd name="connsiteX2" fmla="*/ 32793 w 406535"/>
                    <a:gd name="connsiteY2" fmla="*/ 202576 h 427459"/>
                    <a:gd name="connsiteX3" fmla="*/ 134292 w 406535"/>
                    <a:gd name="connsiteY3" fmla="*/ 203948 h 427459"/>
                    <a:gd name="connsiteX4" fmla="*/ 65445 w 406535"/>
                    <a:gd name="connsiteY4" fmla="*/ 109308 h 427459"/>
                    <a:gd name="connsiteX5" fmla="*/ 75160 w 406535"/>
                    <a:gd name="connsiteY5" fmla="*/ 51129 h 427459"/>
                    <a:gd name="connsiteX6" fmla="*/ 116499 w 406535"/>
                    <a:gd name="connsiteY6" fmla="*/ 46862 h 427459"/>
                    <a:gd name="connsiteX7" fmla="*/ 189156 w 406535"/>
                    <a:gd name="connsiteY7" fmla="*/ 125005 h 427459"/>
                    <a:gd name="connsiteX8" fmla="*/ 190413 w 406535"/>
                    <a:gd name="connsiteY8" fmla="*/ 55472 h 427459"/>
                    <a:gd name="connsiteX9" fmla="*/ 203214 w 406535"/>
                    <a:gd name="connsiteY9" fmla="*/ 19544 h 427459"/>
                    <a:gd name="connsiteX10" fmla="*/ 234723 w 406535"/>
                    <a:gd name="connsiteY10" fmla="*/ 37 h 427459"/>
                    <a:gd name="connsiteX11" fmla="*/ 277776 w 406535"/>
                    <a:gd name="connsiteY11" fmla="*/ 30593 h 427459"/>
                    <a:gd name="connsiteX12" fmla="*/ 280329 w 406535"/>
                    <a:gd name="connsiteY12" fmla="*/ 120242 h 427459"/>
                    <a:gd name="connsiteX13" fmla="*/ 325211 w 406535"/>
                    <a:gd name="connsiteY13" fmla="*/ 86409 h 427459"/>
                    <a:gd name="connsiteX14" fmla="*/ 378017 w 406535"/>
                    <a:gd name="connsiteY14" fmla="*/ 95096 h 427459"/>
                    <a:gd name="connsiteX15" fmla="*/ 390362 w 406535"/>
                    <a:gd name="connsiteY15" fmla="*/ 123557 h 427459"/>
                    <a:gd name="connsiteX16" fmla="*/ 366511 w 406535"/>
                    <a:gd name="connsiteY16" fmla="*/ 194118 h 427459"/>
                    <a:gd name="connsiteX17" fmla="*/ 302960 w 406535"/>
                    <a:gd name="connsiteY17" fmla="*/ 235799 h 427459"/>
                    <a:gd name="connsiteX18" fmla="*/ 365292 w 406535"/>
                    <a:gd name="connsiteY18" fmla="*/ 240981 h 427459"/>
                    <a:gd name="connsiteX19" fmla="*/ 404421 w 406535"/>
                    <a:gd name="connsiteY19" fmla="*/ 289825 h 427459"/>
                    <a:gd name="connsiteX20" fmla="*/ 406135 w 406535"/>
                    <a:gd name="connsiteY20" fmla="*/ 309371 h 427459"/>
                    <a:gd name="connsiteX21" fmla="*/ 383885 w 406535"/>
                    <a:gd name="connsiteY21" fmla="*/ 338327 h 427459"/>
                    <a:gd name="connsiteX22" fmla="*/ 347156 w 406535"/>
                    <a:gd name="connsiteY22" fmla="*/ 345756 h 427459"/>
                    <a:gd name="connsiteX23" fmla="*/ 254268 w 406535"/>
                    <a:gd name="connsiteY23" fmla="*/ 304684 h 427459"/>
                    <a:gd name="connsiteX24" fmla="*/ 232780 w 406535"/>
                    <a:gd name="connsiteY24" fmla="*/ 388581 h 427459"/>
                    <a:gd name="connsiteX25" fmla="*/ 152351 w 406535"/>
                    <a:gd name="connsiteY25" fmla="*/ 426566 h 427459"/>
                    <a:gd name="connsiteX26" fmla="*/ 117718 w 406535"/>
                    <a:gd name="connsiteY26" fmla="*/ 423747 h 427459"/>
                    <a:gd name="connsiteX27" fmla="*/ 104917 w 406535"/>
                    <a:gd name="connsiteY27" fmla="*/ 358367 h 427459"/>
                    <a:gd name="connsiteX28" fmla="*/ 144540 w 406535"/>
                    <a:gd name="connsiteY28" fmla="*/ 291921 h 427459"/>
                    <a:gd name="connsiteX29" fmla="*/ 116232 w 406535"/>
                    <a:gd name="connsiteY29" fmla="*/ 300646 h 427459"/>
                    <a:gd name="connsiteX30" fmla="*/ 16601 w 406535"/>
                    <a:gd name="connsiteY30" fmla="*/ 279996 h 427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06535" h="427459">
                      <a:moveTo>
                        <a:pt x="16601" y="279996"/>
                      </a:moveTo>
                      <a:cubicBezTo>
                        <a:pt x="-1002" y="263536"/>
                        <a:pt x="-6831" y="232637"/>
                        <a:pt x="10124" y="215530"/>
                      </a:cubicBezTo>
                      <a:cubicBezTo>
                        <a:pt x="16296" y="209320"/>
                        <a:pt x="24563" y="205624"/>
                        <a:pt x="32793" y="202576"/>
                      </a:cubicBezTo>
                      <a:cubicBezTo>
                        <a:pt x="65597" y="190346"/>
                        <a:pt x="104154" y="186117"/>
                        <a:pt x="134292" y="203948"/>
                      </a:cubicBezTo>
                      <a:cubicBezTo>
                        <a:pt x="101526" y="181393"/>
                        <a:pt x="76799" y="147408"/>
                        <a:pt x="65445" y="109308"/>
                      </a:cubicBezTo>
                      <a:cubicBezTo>
                        <a:pt x="59463" y="89267"/>
                        <a:pt x="58663" y="64007"/>
                        <a:pt x="75160" y="51129"/>
                      </a:cubicBezTo>
                      <a:cubicBezTo>
                        <a:pt x="86552" y="42252"/>
                        <a:pt x="102783" y="42518"/>
                        <a:pt x="116499" y="46862"/>
                      </a:cubicBezTo>
                      <a:cubicBezTo>
                        <a:pt x="151475" y="57987"/>
                        <a:pt x="174792" y="91210"/>
                        <a:pt x="189156" y="125005"/>
                      </a:cubicBezTo>
                      <a:cubicBezTo>
                        <a:pt x="185993" y="101954"/>
                        <a:pt x="186412" y="78409"/>
                        <a:pt x="190413" y="55472"/>
                      </a:cubicBezTo>
                      <a:cubicBezTo>
                        <a:pt x="192622" y="42861"/>
                        <a:pt x="196013" y="30174"/>
                        <a:pt x="203214" y="19544"/>
                      </a:cubicBezTo>
                      <a:cubicBezTo>
                        <a:pt x="210415" y="8952"/>
                        <a:pt x="221922" y="646"/>
                        <a:pt x="234723" y="37"/>
                      </a:cubicBezTo>
                      <a:cubicBezTo>
                        <a:pt x="253278" y="-840"/>
                        <a:pt x="269089" y="14172"/>
                        <a:pt x="277776" y="30593"/>
                      </a:cubicBezTo>
                      <a:cubicBezTo>
                        <a:pt x="292254" y="57949"/>
                        <a:pt x="293245" y="92086"/>
                        <a:pt x="280329" y="120242"/>
                      </a:cubicBezTo>
                      <a:cubicBezTo>
                        <a:pt x="293321" y="106526"/>
                        <a:pt x="307532" y="93077"/>
                        <a:pt x="325211" y="86409"/>
                      </a:cubicBezTo>
                      <a:cubicBezTo>
                        <a:pt x="342889" y="79742"/>
                        <a:pt x="364949" y="81419"/>
                        <a:pt x="378017" y="95096"/>
                      </a:cubicBezTo>
                      <a:cubicBezTo>
                        <a:pt x="385294" y="102716"/>
                        <a:pt x="389028" y="113118"/>
                        <a:pt x="390362" y="123557"/>
                      </a:cubicBezTo>
                      <a:cubicBezTo>
                        <a:pt x="393600" y="148932"/>
                        <a:pt x="383351" y="174839"/>
                        <a:pt x="366511" y="194118"/>
                      </a:cubicBezTo>
                      <a:cubicBezTo>
                        <a:pt x="349671" y="213397"/>
                        <a:pt x="326811" y="226579"/>
                        <a:pt x="302960" y="235799"/>
                      </a:cubicBezTo>
                      <a:cubicBezTo>
                        <a:pt x="323306" y="228980"/>
                        <a:pt x="346395" y="230885"/>
                        <a:pt x="365292" y="240981"/>
                      </a:cubicBezTo>
                      <a:cubicBezTo>
                        <a:pt x="384228" y="251039"/>
                        <a:pt x="398706" y="269137"/>
                        <a:pt x="404421" y="289825"/>
                      </a:cubicBezTo>
                      <a:cubicBezTo>
                        <a:pt x="406173" y="296188"/>
                        <a:pt x="407126" y="302856"/>
                        <a:pt x="406135" y="309371"/>
                      </a:cubicBezTo>
                      <a:cubicBezTo>
                        <a:pt x="404192" y="321868"/>
                        <a:pt x="395048" y="332421"/>
                        <a:pt x="383885" y="338327"/>
                      </a:cubicBezTo>
                      <a:cubicBezTo>
                        <a:pt x="372721" y="344232"/>
                        <a:pt x="359767" y="345985"/>
                        <a:pt x="347156" y="345756"/>
                      </a:cubicBezTo>
                      <a:cubicBezTo>
                        <a:pt x="312371" y="345185"/>
                        <a:pt x="278081" y="330021"/>
                        <a:pt x="254268" y="304684"/>
                      </a:cubicBezTo>
                      <a:cubicBezTo>
                        <a:pt x="263489" y="333526"/>
                        <a:pt x="253392" y="366406"/>
                        <a:pt x="232780" y="388581"/>
                      </a:cubicBezTo>
                      <a:cubicBezTo>
                        <a:pt x="212168" y="410717"/>
                        <a:pt x="182374" y="422871"/>
                        <a:pt x="152351" y="426566"/>
                      </a:cubicBezTo>
                      <a:cubicBezTo>
                        <a:pt x="140730" y="427976"/>
                        <a:pt x="128538" y="428166"/>
                        <a:pt x="117718" y="423747"/>
                      </a:cubicBezTo>
                      <a:cubicBezTo>
                        <a:pt x="90210" y="412469"/>
                        <a:pt x="95658" y="380504"/>
                        <a:pt x="104917" y="358367"/>
                      </a:cubicBezTo>
                      <a:cubicBezTo>
                        <a:pt x="114708" y="335012"/>
                        <a:pt x="131243" y="313447"/>
                        <a:pt x="144540" y="291921"/>
                      </a:cubicBezTo>
                      <a:cubicBezTo>
                        <a:pt x="134863" y="293826"/>
                        <a:pt x="125719" y="297864"/>
                        <a:pt x="116232" y="300646"/>
                      </a:cubicBezTo>
                      <a:cubicBezTo>
                        <a:pt x="84495" y="309866"/>
                        <a:pt x="41366" y="303084"/>
                        <a:pt x="16601" y="279996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89227F9B-26C7-F2DF-3F36-C4974A4BC099}"/>
                    </a:ext>
                  </a:extLst>
                </p:cNvPr>
                <p:cNvSpPr/>
                <p:nvPr/>
              </p:nvSpPr>
              <p:spPr>
                <a:xfrm>
                  <a:off x="8988472" y="6466831"/>
                  <a:ext cx="113163" cy="113156"/>
                </a:xfrm>
                <a:custGeom>
                  <a:avLst/>
                  <a:gdLst>
                    <a:gd name="connsiteX0" fmla="*/ 64011 w 113163"/>
                    <a:gd name="connsiteY0" fmla="*/ 491 h 113156"/>
                    <a:gd name="connsiteX1" fmla="*/ 112665 w 113163"/>
                    <a:gd name="connsiteY1" fmla="*/ 64004 h 113156"/>
                    <a:gd name="connsiteX2" fmla="*/ 49152 w 113163"/>
                    <a:gd name="connsiteY2" fmla="*/ 112658 h 113156"/>
                    <a:gd name="connsiteX3" fmla="*/ 499 w 113163"/>
                    <a:gd name="connsiteY3" fmla="*/ 49145 h 113156"/>
                    <a:gd name="connsiteX4" fmla="*/ 64011 w 113163"/>
                    <a:gd name="connsiteY4" fmla="*/ 491 h 113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3163" h="113156">
                      <a:moveTo>
                        <a:pt x="64011" y="491"/>
                      </a:moveTo>
                      <a:cubicBezTo>
                        <a:pt x="94987" y="4606"/>
                        <a:pt x="116780" y="33029"/>
                        <a:pt x="112665" y="64004"/>
                      </a:cubicBezTo>
                      <a:cubicBezTo>
                        <a:pt x="108550" y="94979"/>
                        <a:pt x="80128" y="116772"/>
                        <a:pt x="49152" y="112658"/>
                      </a:cubicBezTo>
                      <a:cubicBezTo>
                        <a:pt x="18177" y="108543"/>
                        <a:pt x="-3616" y="80120"/>
                        <a:pt x="499" y="49145"/>
                      </a:cubicBezTo>
                      <a:cubicBezTo>
                        <a:pt x="4575" y="18169"/>
                        <a:pt x="33036" y="-3586"/>
                        <a:pt x="64011" y="491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4E71F813-19F3-7693-E57D-AC070D5D0AA5}"/>
                    </a:ext>
                  </a:extLst>
                </p:cNvPr>
                <p:cNvSpPr/>
                <p:nvPr/>
              </p:nvSpPr>
              <p:spPr>
                <a:xfrm rot="-5033180">
                  <a:off x="8993491" y="6491616"/>
                  <a:ext cx="62788" cy="62788"/>
                </a:xfrm>
                <a:custGeom>
                  <a:avLst/>
                  <a:gdLst>
                    <a:gd name="connsiteX0" fmla="*/ 62788 w 62788"/>
                    <a:gd name="connsiteY0" fmla="*/ 31394 h 62788"/>
                    <a:gd name="connsiteX1" fmla="*/ 31394 w 62788"/>
                    <a:gd name="connsiteY1" fmla="*/ 62788 h 62788"/>
                    <a:gd name="connsiteX2" fmla="*/ 0 w 62788"/>
                    <a:gd name="connsiteY2" fmla="*/ 31394 h 62788"/>
                    <a:gd name="connsiteX3" fmla="*/ 31394 w 62788"/>
                    <a:gd name="connsiteY3" fmla="*/ 0 h 62788"/>
                    <a:gd name="connsiteX4" fmla="*/ 62788 w 62788"/>
                    <a:gd name="connsiteY4" fmla="*/ 31394 h 62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788" h="62788">
                      <a:moveTo>
                        <a:pt x="62788" y="31394"/>
                      </a:moveTo>
                      <a:cubicBezTo>
                        <a:pt x="62788" y="48732"/>
                        <a:pt x="48732" y="62788"/>
                        <a:pt x="31394" y="62788"/>
                      </a:cubicBezTo>
                      <a:cubicBezTo>
                        <a:pt x="14056" y="62788"/>
                        <a:pt x="0" y="48732"/>
                        <a:pt x="0" y="31394"/>
                      </a:cubicBezTo>
                      <a:cubicBezTo>
                        <a:pt x="0" y="14056"/>
                        <a:pt x="14056" y="0"/>
                        <a:pt x="31394" y="0"/>
                      </a:cubicBezTo>
                      <a:cubicBezTo>
                        <a:pt x="48732" y="0"/>
                        <a:pt x="62788" y="14056"/>
                        <a:pt x="62788" y="31394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159" name="图形 2">
            <a:extLst>
              <a:ext uri="{FF2B5EF4-FFF2-40B4-BE49-F238E27FC236}">
                <a16:creationId xmlns:a16="http://schemas.microsoft.com/office/drawing/2014/main" id="{FAE847A6-302B-9223-C97C-BF17AF74ACFE}"/>
              </a:ext>
            </a:extLst>
          </p:cNvPr>
          <p:cNvGrpSpPr/>
          <p:nvPr/>
        </p:nvGrpSpPr>
        <p:grpSpPr>
          <a:xfrm>
            <a:off x="0" y="2501034"/>
            <a:ext cx="4019664" cy="4356965"/>
            <a:chOff x="1524000" y="2501034"/>
            <a:chExt cx="4019664" cy="4356965"/>
          </a:xfrm>
        </p:grpSpPr>
        <p:grpSp>
          <p:nvGrpSpPr>
            <p:cNvPr id="160" name="图形 2">
              <a:extLst>
                <a:ext uri="{FF2B5EF4-FFF2-40B4-BE49-F238E27FC236}">
                  <a16:creationId xmlns:a16="http://schemas.microsoft.com/office/drawing/2014/main" id="{8F0DF696-3156-72DA-F4F7-3F420FEE8289}"/>
                </a:ext>
              </a:extLst>
            </p:cNvPr>
            <p:cNvGrpSpPr/>
            <p:nvPr/>
          </p:nvGrpSpPr>
          <p:grpSpPr>
            <a:xfrm>
              <a:off x="1524000" y="2501034"/>
              <a:ext cx="4019664" cy="4356965"/>
              <a:chOff x="1524000" y="2501034"/>
              <a:chExt cx="4019664" cy="4356965"/>
            </a:xfrm>
          </p:grpSpPr>
          <p:grpSp>
            <p:nvGrpSpPr>
              <p:cNvPr id="161" name="图形 2">
                <a:extLst>
                  <a:ext uri="{FF2B5EF4-FFF2-40B4-BE49-F238E27FC236}">
                    <a16:creationId xmlns:a16="http://schemas.microsoft.com/office/drawing/2014/main" id="{E8535D64-4805-FAF0-0CDE-FE6FA3B9F80A}"/>
                  </a:ext>
                </a:extLst>
              </p:cNvPr>
              <p:cNvGrpSpPr/>
              <p:nvPr/>
            </p:nvGrpSpPr>
            <p:grpSpPr>
              <a:xfrm>
                <a:off x="1524000" y="2501034"/>
                <a:ext cx="4019664" cy="4356965"/>
                <a:chOff x="1524000" y="2501034"/>
                <a:chExt cx="4019664" cy="4356965"/>
              </a:xfrm>
            </p:grpSpPr>
            <p:grpSp>
              <p:nvGrpSpPr>
                <p:cNvPr id="162" name="图形 2">
                  <a:extLst>
                    <a:ext uri="{FF2B5EF4-FFF2-40B4-BE49-F238E27FC236}">
                      <a16:creationId xmlns:a16="http://schemas.microsoft.com/office/drawing/2014/main" id="{79887B31-70E9-F339-FF72-9512F7F9E3AC}"/>
                    </a:ext>
                  </a:extLst>
                </p:cNvPr>
                <p:cNvGrpSpPr/>
                <p:nvPr/>
              </p:nvGrpSpPr>
              <p:grpSpPr>
                <a:xfrm>
                  <a:off x="2866656" y="2932208"/>
                  <a:ext cx="1447147" cy="2785991"/>
                  <a:chOff x="2866656" y="2932208"/>
                  <a:chExt cx="1447147" cy="2785991"/>
                </a:xfrm>
              </p:grpSpPr>
              <p:sp>
                <p:nvSpPr>
                  <p:cNvPr id="163" name="任意多边形: 形状 162">
                    <a:extLst>
                      <a:ext uri="{FF2B5EF4-FFF2-40B4-BE49-F238E27FC236}">
                        <a16:creationId xmlns:a16="http://schemas.microsoft.com/office/drawing/2014/main" id="{CA26A0B0-E4B5-CFB5-914B-7FE94A006F84}"/>
                      </a:ext>
                    </a:extLst>
                  </p:cNvPr>
                  <p:cNvSpPr/>
                  <p:nvPr/>
                </p:nvSpPr>
                <p:spPr>
                  <a:xfrm>
                    <a:off x="2866656" y="3642893"/>
                    <a:ext cx="719315" cy="2075306"/>
                  </a:xfrm>
                  <a:custGeom>
                    <a:avLst/>
                    <a:gdLst>
                      <a:gd name="connsiteX0" fmla="*/ 719315 w 719315"/>
                      <a:gd name="connsiteY0" fmla="*/ 4305 h 2075306"/>
                      <a:gd name="connsiteX1" fmla="*/ 465646 w 719315"/>
                      <a:gd name="connsiteY1" fmla="*/ 493928 h 2075306"/>
                      <a:gd name="connsiteX2" fmla="*/ 173304 w 719315"/>
                      <a:gd name="connsiteY2" fmla="*/ 1337081 h 2075306"/>
                      <a:gd name="connsiteX3" fmla="*/ 107658 w 719315"/>
                      <a:gd name="connsiteY3" fmla="*/ 1603210 h 2075306"/>
                      <a:gd name="connsiteX4" fmla="*/ 8827 w 719315"/>
                      <a:gd name="connsiteY4" fmla="*/ 2075307 h 2075306"/>
                      <a:gd name="connsiteX5" fmla="*/ 1245 w 719315"/>
                      <a:gd name="connsiteY5" fmla="*/ 2074735 h 2075306"/>
                      <a:gd name="connsiteX6" fmla="*/ 26 w 719315"/>
                      <a:gd name="connsiteY6" fmla="*/ 2005089 h 2075306"/>
                      <a:gd name="connsiteX7" fmla="*/ 6731 w 719315"/>
                      <a:gd name="connsiteY7" fmla="*/ 1831048 h 2075306"/>
                      <a:gd name="connsiteX8" fmla="*/ 63272 w 719315"/>
                      <a:gd name="connsiteY8" fmla="*/ 1451877 h 2075306"/>
                      <a:gd name="connsiteX9" fmla="*/ 208737 w 719315"/>
                      <a:gd name="connsiteY9" fmla="*/ 986599 h 2075306"/>
                      <a:gd name="connsiteX10" fmla="*/ 636105 w 719315"/>
                      <a:gd name="connsiteY10" fmla="*/ 115329 h 2075306"/>
                      <a:gd name="connsiteX11" fmla="*/ 713067 w 719315"/>
                      <a:gd name="connsiteY11" fmla="*/ 0 h 2075306"/>
                      <a:gd name="connsiteX12" fmla="*/ 719315 w 719315"/>
                      <a:gd name="connsiteY12" fmla="*/ 4305 h 2075306"/>
                      <a:gd name="connsiteX13" fmla="*/ 719315 w 719315"/>
                      <a:gd name="connsiteY13" fmla="*/ 4305 h 20753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719315" h="2075306">
                        <a:moveTo>
                          <a:pt x="719315" y="4305"/>
                        </a:moveTo>
                        <a:cubicBezTo>
                          <a:pt x="623684" y="161315"/>
                          <a:pt x="540741" y="326212"/>
                          <a:pt x="465646" y="493928"/>
                        </a:cubicBezTo>
                        <a:cubicBezTo>
                          <a:pt x="343764" y="765657"/>
                          <a:pt x="242684" y="1047407"/>
                          <a:pt x="173304" y="1337081"/>
                        </a:cubicBezTo>
                        <a:cubicBezTo>
                          <a:pt x="151282" y="1424140"/>
                          <a:pt x="128003" y="1515847"/>
                          <a:pt x="107658" y="1603210"/>
                        </a:cubicBezTo>
                        <a:cubicBezTo>
                          <a:pt x="69787" y="1759877"/>
                          <a:pt x="40373" y="1916697"/>
                          <a:pt x="8827" y="2075307"/>
                        </a:cubicBezTo>
                        <a:cubicBezTo>
                          <a:pt x="8827" y="2075307"/>
                          <a:pt x="1245" y="2074735"/>
                          <a:pt x="1245" y="2074735"/>
                        </a:cubicBezTo>
                        <a:cubicBezTo>
                          <a:pt x="635" y="2055304"/>
                          <a:pt x="102" y="2025053"/>
                          <a:pt x="26" y="2005089"/>
                        </a:cubicBezTo>
                        <a:cubicBezTo>
                          <a:pt x="-279" y="1947063"/>
                          <a:pt x="2159" y="1888922"/>
                          <a:pt x="6731" y="1831048"/>
                        </a:cubicBezTo>
                        <a:cubicBezTo>
                          <a:pt x="16447" y="1703718"/>
                          <a:pt x="36068" y="1576578"/>
                          <a:pt x="63272" y="1451877"/>
                        </a:cubicBezTo>
                        <a:cubicBezTo>
                          <a:pt x="98552" y="1293038"/>
                          <a:pt x="152959" y="1139076"/>
                          <a:pt x="208737" y="986599"/>
                        </a:cubicBezTo>
                        <a:cubicBezTo>
                          <a:pt x="321513" y="682752"/>
                          <a:pt x="463969" y="389915"/>
                          <a:pt x="636105" y="115329"/>
                        </a:cubicBezTo>
                        <a:cubicBezTo>
                          <a:pt x="660908" y="76314"/>
                          <a:pt x="686245" y="37719"/>
                          <a:pt x="713067" y="0"/>
                        </a:cubicBezTo>
                        <a:lnTo>
                          <a:pt x="719315" y="4305"/>
                        </a:lnTo>
                        <a:lnTo>
                          <a:pt x="719315" y="4305"/>
                        </a:lnTo>
                        <a:close/>
                      </a:path>
                    </a:pathLst>
                  </a:custGeom>
                  <a:solidFill>
                    <a:srgbClr val="4C6B31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164" name="图形 2">
                    <a:extLst>
                      <a:ext uri="{FF2B5EF4-FFF2-40B4-BE49-F238E27FC236}">
                        <a16:creationId xmlns:a16="http://schemas.microsoft.com/office/drawing/2014/main" id="{94A5A7FD-BE5A-BA49-9840-1058D1F4CC8A}"/>
                      </a:ext>
                    </a:extLst>
                  </p:cNvPr>
                  <p:cNvGrpSpPr/>
                  <p:nvPr/>
                </p:nvGrpSpPr>
                <p:grpSpPr>
                  <a:xfrm>
                    <a:off x="3370219" y="2932208"/>
                    <a:ext cx="943584" cy="938990"/>
                    <a:chOff x="3370219" y="2932208"/>
                    <a:chExt cx="943584" cy="938990"/>
                  </a:xfrm>
                </p:grpSpPr>
                <p:sp>
                  <p:nvSpPr>
                    <p:cNvPr id="165" name="任意多边形: 形状 164">
                      <a:extLst>
                        <a:ext uri="{FF2B5EF4-FFF2-40B4-BE49-F238E27FC236}">
                          <a16:creationId xmlns:a16="http://schemas.microsoft.com/office/drawing/2014/main" id="{F49E180A-2800-4A5E-E30B-7282DB6F53A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38491" y="3671655"/>
                      <a:ext cx="168651" cy="160437"/>
                    </a:xfrm>
                    <a:custGeom>
                      <a:avLst/>
                      <a:gdLst>
                        <a:gd name="connsiteX0" fmla="*/ 158644 w 168651"/>
                        <a:gd name="connsiteY0" fmla="*/ 130267 h 160437"/>
                        <a:gd name="connsiteX1" fmla="*/ 34743 w 168651"/>
                        <a:gd name="connsiteY1" fmla="*/ 143831 h 160437"/>
                        <a:gd name="connsiteX2" fmla="*/ 13445 w 168651"/>
                        <a:gd name="connsiteY2" fmla="*/ 21034 h 160437"/>
                        <a:gd name="connsiteX3" fmla="*/ 125421 w 168651"/>
                        <a:gd name="connsiteY3" fmla="*/ 23320 h 160437"/>
                        <a:gd name="connsiteX4" fmla="*/ 158644 w 168651"/>
                        <a:gd name="connsiteY4" fmla="*/ 130267 h 1604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8651" h="160437">
                          <a:moveTo>
                            <a:pt x="158644" y="130267"/>
                          </a:moveTo>
                          <a:cubicBezTo>
                            <a:pt x="136889" y="159185"/>
                            <a:pt x="74824" y="174006"/>
                            <a:pt x="34743" y="143831"/>
                          </a:cubicBezTo>
                          <a:cubicBezTo>
                            <a:pt x="-5339" y="113655"/>
                            <a:pt x="-8310" y="49914"/>
                            <a:pt x="13445" y="21034"/>
                          </a:cubicBezTo>
                          <a:cubicBezTo>
                            <a:pt x="35200" y="-7884"/>
                            <a:pt x="85301" y="-6855"/>
                            <a:pt x="125421" y="23320"/>
                          </a:cubicBezTo>
                          <a:cubicBezTo>
                            <a:pt x="165502" y="53495"/>
                            <a:pt x="180399" y="101387"/>
                            <a:pt x="158644" y="130267"/>
                          </a:cubicBezTo>
                          <a:close/>
                        </a:path>
                      </a:pathLst>
                    </a:custGeom>
                    <a:solidFill>
                      <a:srgbClr val="629F42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166" name="图形 2">
                      <a:extLst>
                        <a:ext uri="{FF2B5EF4-FFF2-40B4-BE49-F238E27FC236}">
                          <a16:creationId xmlns:a16="http://schemas.microsoft.com/office/drawing/2014/main" id="{B235E677-FD92-0585-6A9E-1DAC7950F16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370219" y="2932208"/>
                      <a:ext cx="943584" cy="938990"/>
                      <a:chOff x="3370219" y="2932208"/>
                      <a:chExt cx="943584" cy="938990"/>
                    </a:xfrm>
                  </p:grpSpPr>
                  <p:grpSp>
                    <p:nvGrpSpPr>
                      <p:cNvPr id="167" name="图形 2">
                        <a:extLst>
                          <a:ext uri="{FF2B5EF4-FFF2-40B4-BE49-F238E27FC236}">
                            <a16:creationId xmlns:a16="http://schemas.microsoft.com/office/drawing/2014/main" id="{BB7FA16D-BAA8-3D7A-A63D-B960822DF001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370219" y="2932208"/>
                        <a:ext cx="286656" cy="803186"/>
                        <a:chOff x="3370219" y="2932208"/>
                        <a:chExt cx="286656" cy="803186"/>
                      </a:xfrm>
                    </p:grpSpPr>
                    <p:sp>
                      <p:nvSpPr>
                        <p:cNvPr id="168" name="任意多边形: 形状 167">
                          <a:extLst>
                            <a:ext uri="{FF2B5EF4-FFF2-40B4-BE49-F238E27FC236}">
                              <a16:creationId xmlns:a16="http://schemas.microsoft.com/office/drawing/2014/main" id="{CEF482D2-AF86-8AD3-8B57-7FBDB596A7C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370219" y="2932208"/>
                          <a:ext cx="286656" cy="803186"/>
                        </a:xfrm>
                        <a:custGeom>
                          <a:avLst/>
                          <a:gdLst>
                            <a:gd name="connsiteX0" fmla="*/ 335 w 286656"/>
                            <a:gd name="connsiteY0" fmla="*/ 351135 h 803186"/>
                            <a:gd name="connsiteX1" fmla="*/ 6812 w 286656"/>
                            <a:gd name="connsiteY1" fmla="*/ 502887 h 803186"/>
                            <a:gd name="connsiteX2" fmla="*/ 99471 w 286656"/>
                            <a:gd name="connsiteY2" fmla="*/ 788751 h 803186"/>
                            <a:gd name="connsiteX3" fmla="*/ 116311 w 286656"/>
                            <a:gd name="connsiteY3" fmla="*/ 801439 h 803186"/>
                            <a:gd name="connsiteX4" fmla="*/ 165384 w 286656"/>
                            <a:gd name="connsiteY4" fmla="*/ 780255 h 803186"/>
                            <a:gd name="connsiteX5" fmla="*/ 218877 w 286656"/>
                            <a:gd name="connsiteY5" fmla="*/ 662678 h 803186"/>
                            <a:gd name="connsiteX6" fmla="*/ 268559 w 286656"/>
                            <a:gd name="connsiteY6" fmla="*/ 511726 h 803186"/>
                            <a:gd name="connsiteX7" fmla="*/ 244175 w 286656"/>
                            <a:gd name="connsiteY7" fmla="*/ 98265 h 803186"/>
                            <a:gd name="connsiteX8" fmla="*/ 188778 w 286656"/>
                            <a:gd name="connsiteY8" fmla="*/ 11321 h 803186"/>
                            <a:gd name="connsiteX9" fmla="*/ 88689 w 286656"/>
                            <a:gd name="connsiteY9" fmla="*/ 35705 h 803186"/>
                            <a:gd name="connsiteX10" fmla="*/ 14966 w 286656"/>
                            <a:gd name="connsiteY10" fmla="*/ 190658 h 803186"/>
                            <a:gd name="connsiteX11" fmla="*/ 335 w 286656"/>
                            <a:gd name="connsiteY11" fmla="*/ 351135 h 80318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</a:cxnLst>
                          <a:rect l="l" t="t" r="r" b="b"/>
                          <a:pathLst>
                            <a:path w="286656" h="803186">
                              <a:moveTo>
                                <a:pt x="335" y="351135"/>
                              </a:moveTo>
                              <a:cubicBezTo>
                                <a:pt x="-884" y="401770"/>
                                <a:pt x="1212" y="452519"/>
                                <a:pt x="6812" y="502887"/>
                              </a:cubicBezTo>
                              <a:cubicBezTo>
                                <a:pt x="17366" y="597947"/>
                                <a:pt x="31615" y="716895"/>
                                <a:pt x="99471" y="788751"/>
                              </a:cubicBezTo>
                              <a:cubicBezTo>
                                <a:pt x="104348" y="793895"/>
                                <a:pt x="109682" y="798924"/>
                                <a:pt x="116311" y="801439"/>
                              </a:cubicBezTo>
                              <a:cubicBezTo>
                                <a:pt x="134104" y="808106"/>
                                <a:pt x="152849" y="794543"/>
                                <a:pt x="165384" y="780255"/>
                              </a:cubicBezTo>
                              <a:cubicBezTo>
                                <a:pt x="197350" y="743870"/>
                                <a:pt x="202570" y="705084"/>
                                <a:pt x="218877" y="662678"/>
                              </a:cubicBezTo>
                              <a:cubicBezTo>
                                <a:pt x="238041" y="612844"/>
                                <a:pt x="257091" y="564076"/>
                                <a:pt x="268559" y="511726"/>
                              </a:cubicBezTo>
                              <a:cubicBezTo>
                                <a:pt x="298544" y="375252"/>
                                <a:pt x="291838" y="230015"/>
                                <a:pt x="244175" y="98265"/>
                              </a:cubicBezTo>
                              <a:cubicBezTo>
                                <a:pt x="232250" y="65309"/>
                                <a:pt x="216857" y="31933"/>
                                <a:pt x="188778" y="11321"/>
                              </a:cubicBezTo>
                              <a:cubicBezTo>
                                <a:pt x="152926" y="-15006"/>
                                <a:pt x="115969" y="9378"/>
                                <a:pt x="88689" y="35705"/>
                              </a:cubicBezTo>
                              <a:cubicBezTo>
                                <a:pt x="46779" y="76129"/>
                                <a:pt x="24072" y="133165"/>
                                <a:pt x="14966" y="190658"/>
                              </a:cubicBezTo>
                              <a:cubicBezTo>
                                <a:pt x="6584" y="243693"/>
                                <a:pt x="1631" y="297376"/>
                                <a:pt x="335" y="35113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9C9E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69" name="任意多边形: 形状 168">
                          <a:extLst>
                            <a:ext uri="{FF2B5EF4-FFF2-40B4-BE49-F238E27FC236}">
                              <a16:creationId xmlns:a16="http://schemas.microsoft.com/office/drawing/2014/main" id="{D83BF36D-0721-F89A-106E-8C2BB0BB0D6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407721" y="2998515"/>
                          <a:ext cx="215346" cy="605871"/>
                        </a:xfrm>
                        <a:custGeom>
                          <a:avLst/>
                          <a:gdLst>
                            <a:gd name="connsiteX0" fmla="*/ 323 w 215346"/>
                            <a:gd name="connsiteY0" fmla="*/ 256062 h 605871"/>
                            <a:gd name="connsiteX1" fmla="*/ 4781 w 215346"/>
                            <a:gd name="connsiteY1" fmla="*/ 371239 h 605871"/>
                            <a:gd name="connsiteX2" fmla="*/ 73628 w 215346"/>
                            <a:gd name="connsiteY2" fmla="*/ 593247 h 605871"/>
                            <a:gd name="connsiteX3" fmla="*/ 86239 w 215346"/>
                            <a:gd name="connsiteY3" fmla="*/ 603877 h 605871"/>
                            <a:gd name="connsiteX4" fmla="*/ 123158 w 215346"/>
                            <a:gd name="connsiteY4" fmla="*/ 590923 h 605871"/>
                            <a:gd name="connsiteX5" fmla="*/ 163620 w 215346"/>
                            <a:gd name="connsiteY5" fmla="*/ 505313 h 605871"/>
                            <a:gd name="connsiteX6" fmla="*/ 201339 w 215346"/>
                            <a:gd name="connsiteY6" fmla="*/ 394213 h 605871"/>
                            <a:gd name="connsiteX7" fmla="*/ 184080 w 215346"/>
                            <a:gd name="connsiteY7" fmla="*/ 79964 h 605871"/>
                            <a:gd name="connsiteX8" fmla="*/ 142703 w 215346"/>
                            <a:gd name="connsiteY8" fmla="*/ 10737 h 605871"/>
                            <a:gd name="connsiteX9" fmla="*/ 67494 w 215346"/>
                            <a:gd name="connsiteY9" fmla="*/ 22929 h 605871"/>
                            <a:gd name="connsiteX10" fmla="*/ 11753 w 215346"/>
                            <a:gd name="connsiteY10" fmla="*/ 135552 h 605871"/>
                            <a:gd name="connsiteX11" fmla="*/ 323 w 215346"/>
                            <a:gd name="connsiteY11" fmla="*/ 256062 h 60587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</a:cxnLst>
                          <a:rect l="l" t="t" r="r" b="b"/>
                          <a:pathLst>
                            <a:path w="215346" h="605871">
                              <a:moveTo>
                                <a:pt x="323" y="256062"/>
                              </a:moveTo>
                              <a:cubicBezTo>
                                <a:pt x="-705" y="294315"/>
                                <a:pt x="704" y="332796"/>
                                <a:pt x="4781" y="371239"/>
                              </a:cubicBezTo>
                              <a:cubicBezTo>
                                <a:pt x="12477" y="443781"/>
                                <a:pt x="22879" y="534650"/>
                                <a:pt x="73628" y="593247"/>
                              </a:cubicBezTo>
                              <a:cubicBezTo>
                                <a:pt x="77285" y="597439"/>
                                <a:pt x="81286" y="601591"/>
                                <a:pt x="86239" y="603877"/>
                              </a:cubicBezTo>
                              <a:cubicBezTo>
                                <a:pt x="99574" y="610012"/>
                                <a:pt x="113709" y="600944"/>
                                <a:pt x="123158" y="590923"/>
                              </a:cubicBezTo>
                              <a:cubicBezTo>
                                <a:pt x="147237" y="565396"/>
                                <a:pt x="151276" y="536364"/>
                                <a:pt x="163620" y="505313"/>
                              </a:cubicBezTo>
                              <a:cubicBezTo>
                                <a:pt x="178136" y="468813"/>
                                <a:pt x="192538" y="433113"/>
                                <a:pt x="201339" y="394213"/>
                              </a:cubicBezTo>
                              <a:cubicBezTo>
                                <a:pt x="224199" y="292829"/>
                                <a:pt x="219513" y="182568"/>
                                <a:pt x="184080" y="79964"/>
                              </a:cubicBezTo>
                              <a:cubicBezTo>
                                <a:pt x="175202" y="54285"/>
                                <a:pt x="163734" y="28072"/>
                                <a:pt x="142703" y="10737"/>
                              </a:cubicBezTo>
                              <a:cubicBezTo>
                                <a:pt x="115843" y="-11399"/>
                                <a:pt x="88030" y="4717"/>
                                <a:pt x="67494" y="22929"/>
                              </a:cubicBezTo>
                              <a:cubicBezTo>
                                <a:pt x="35909" y="50894"/>
                                <a:pt x="18726" y="92614"/>
                                <a:pt x="11753" y="135552"/>
                              </a:cubicBezTo>
                              <a:cubicBezTo>
                                <a:pt x="5314" y="175176"/>
                                <a:pt x="1428" y="215486"/>
                                <a:pt x="323" y="25606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F7F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70" name="图形 2">
                        <a:extLst>
                          <a:ext uri="{FF2B5EF4-FFF2-40B4-BE49-F238E27FC236}">
                            <a16:creationId xmlns:a16="http://schemas.microsoft.com/office/drawing/2014/main" id="{4505A094-4663-0247-8358-475AF1BA9C56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549555" y="3034976"/>
                        <a:ext cx="469104" cy="651912"/>
                        <a:chOff x="3549555" y="3034976"/>
                        <a:chExt cx="469104" cy="651912"/>
                      </a:xfrm>
                    </p:grpSpPr>
                    <p:sp>
                      <p:nvSpPr>
                        <p:cNvPr id="171" name="任意多边形: 形状 170">
                          <a:extLst>
                            <a:ext uri="{FF2B5EF4-FFF2-40B4-BE49-F238E27FC236}">
                              <a16:creationId xmlns:a16="http://schemas.microsoft.com/office/drawing/2014/main" id="{E3492787-CE05-762B-841B-DFA81F9516C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49555" y="3034976"/>
                          <a:ext cx="469104" cy="651912"/>
                        </a:xfrm>
                        <a:custGeom>
                          <a:avLst/>
                          <a:gdLst>
                            <a:gd name="connsiteX0" fmla="*/ 227374 w 469104"/>
                            <a:gd name="connsiteY0" fmla="*/ 579113 h 651912"/>
                            <a:gd name="connsiteX1" fmla="*/ 10242 w 469104"/>
                            <a:gd name="connsiteY1" fmla="*/ 621632 h 651912"/>
                            <a:gd name="connsiteX2" fmla="*/ 1670 w 469104"/>
                            <a:gd name="connsiteY2" fmla="*/ 556329 h 651912"/>
                            <a:gd name="connsiteX3" fmla="*/ 57791 w 469104"/>
                            <a:gd name="connsiteY3" fmla="*/ 225316 h 651912"/>
                            <a:gd name="connsiteX4" fmla="*/ 137001 w 469104"/>
                            <a:gd name="connsiteY4" fmla="*/ 71316 h 651912"/>
                            <a:gd name="connsiteX5" fmla="*/ 290201 w 469104"/>
                            <a:gd name="connsiteY5" fmla="*/ 145 h 651912"/>
                            <a:gd name="connsiteX6" fmla="*/ 351313 w 469104"/>
                            <a:gd name="connsiteY6" fmla="*/ 13099 h 651912"/>
                            <a:gd name="connsiteX7" fmla="*/ 448849 w 469104"/>
                            <a:gd name="connsiteY7" fmla="*/ 84918 h 651912"/>
                            <a:gd name="connsiteX8" fmla="*/ 464889 w 469104"/>
                            <a:gd name="connsiteY8" fmla="*/ 204742 h 651912"/>
                            <a:gd name="connsiteX9" fmla="*/ 419855 w 469104"/>
                            <a:gd name="connsiteY9" fmla="*/ 319576 h 651912"/>
                            <a:gd name="connsiteX10" fmla="*/ 227374 w 469104"/>
                            <a:gd name="connsiteY10" fmla="*/ 579113 h 6519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469104" h="651912">
                              <a:moveTo>
                                <a:pt x="227374" y="579113"/>
                              </a:moveTo>
                              <a:cubicBezTo>
                                <a:pt x="184892" y="610926"/>
                                <a:pt x="45751" y="697413"/>
                                <a:pt x="10242" y="621632"/>
                              </a:cubicBezTo>
                              <a:cubicBezTo>
                                <a:pt x="793" y="601439"/>
                                <a:pt x="-2255" y="578275"/>
                                <a:pt x="1670" y="556329"/>
                              </a:cubicBezTo>
                              <a:cubicBezTo>
                                <a:pt x="21405" y="446449"/>
                                <a:pt x="25406" y="333292"/>
                                <a:pt x="57791" y="225316"/>
                              </a:cubicBezTo>
                              <a:cubicBezTo>
                                <a:pt x="74517" y="169576"/>
                                <a:pt x="98063" y="114598"/>
                                <a:pt x="137001" y="71316"/>
                              </a:cubicBezTo>
                              <a:cubicBezTo>
                                <a:pt x="175901" y="28034"/>
                                <a:pt x="232098" y="-2369"/>
                                <a:pt x="290201" y="145"/>
                              </a:cubicBezTo>
                              <a:cubicBezTo>
                                <a:pt x="311080" y="1060"/>
                                <a:pt x="331616" y="6089"/>
                                <a:pt x="351313" y="13099"/>
                              </a:cubicBezTo>
                              <a:cubicBezTo>
                                <a:pt x="390137" y="26891"/>
                                <a:pt x="427513" y="49675"/>
                                <a:pt x="448849" y="84918"/>
                              </a:cubicBezTo>
                              <a:cubicBezTo>
                                <a:pt x="470223" y="120198"/>
                                <a:pt x="473043" y="164318"/>
                                <a:pt x="464889" y="204742"/>
                              </a:cubicBezTo>
                              <a:cubicBezTo>
                                <a:pt x="456736" y="245166"/>
                                <a:pt x="438562" y="282809"/>
                                <a:pt x="419855" y="319576"/>
                              </a:cubicBezTo>
                              <a:cubicBezTo>
                                <a:pt x="370668" y="416464"/>
                                <a:pt x="314394" y="513962"/>
                                <a:pt x="227374" y="57911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9C9E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72" name="任意多边形: 形状 171">
                          <a:extLst>
                            <a:ext uri="{FF2B5EF4-FFF2-40B4-BE49-F238E27FC236}">
                              <a16:creationId xmlns:a16="http://schemas.microsoft.com/office/drawing/2014/main" id="{926AEC4C-5516-E98F-97C4-5805F5B9DF3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22192" y="3068006"/>
                          <a:ext cx="353090" cy="490650"/>
                        </a:xfrm>
                        <a:custGeom>
                          <a:avLst/>
                          <a:gdLst>
                            <a:gd name="connsiteX0" fmla="*/ 171119 w 353090"/>
                            <a:gd name="connsiteY0" fmla="*/ 435860 h 490650"/>
                            <a:gd name="connsiteX1" fmla="*/ 7708 w 353090"/>
                            <a:gd name="connsiteY1" fmla="*/ 467864 h 490650"/>
                            <a:gd name="connsiteX2" fmla="*/ 1269 w 353090"/>
                            <a:gd name="connsiteY2" fmla="*/ 418715 h 490650"/>
                            <a:gd name="connsiteX3" fmla="*/ 43484 w 353090"/>
                            <a:gd name="connsiteY3" fmla="*/ 169579 h 490650"/>
                            <a:gd name="connsiteX4" fmla="*/ 103073 w 353090"/>
                            <a:gd name="connsiteY4" fmla="*/ 53679 h 490650"/>
                            <a:gd name="connsiteX5" fmla="*/ 218401 w 353090"/>
                            <a:gd name="connsiteY5" fmla="*/ 111 h 490650"/>
                            <a:gd name="connsiteX6" fmla="*/ 264426 w 353090"/>
                            <a:gd name="connsiteY6" fmla="*/ 9864 h 490650"/>
                            <a:gd name="connsiteX7" fmla="*/ 337845 w 353090"/>
                            <a:gd name="connsiteY7" fmla="*/ 63928 h 490650"/>
                            <a:gd name="connsiteX8" fmla="*/ 349923 w 353090"/>
                            <a:gd name="connsiteY8" fmla="*/ 154111 h 490650"/>
                            <a:gd name="connsiteX9" fmla="*/ 316014 w 353090"/>
                            <a:gd name="connsiteY9" fmla="*/ 240560 h 490650"/>
                            <a:gd name="connsiteX10" fmla="*/ 171119 w 353090"/>
                            <a:gd name="connsiteY10" fmla="*/ 435860 h 49065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353090" h="490650">
                              <a:moveTo>
                                <a:pt x="171119" y="435860"/>
                              </a:moveTo>
                              <a:cubicBezTo>
                                <a:pt x="139153" y="459787"/>
                                <a:pt x="34416" y="524900"/>
                                <a:pt x="7708" y="467864"/>
                              </a:cubicBezTo>
                              <a:cubicBezTo>
                                <a:pt x="584" y="452662"/>
                                <a:pt x="-1702" y="435251"/>
                                <a:pt x="1269" y="418715"/>
                              </a:cubicBezTo>
                              <a:cubicBezTo>
                                <a:pt x="16128" y="336000"/>
                                <a:pt x="19138" y="250847"/>
                                <a:pt x="43484" y="169579"/>
                              </a:cubicBezTo>
                              <a:cubicBezTo>
                                <a:pt x="56057" y="127631"/>
                                <a:pt x="73812" y="86255"/>
                                <a:pt x="103073" y="53679"/>
                              </a:cubicBezTo>
                              <a:cubicBezTo>
                                <a:pt x="132333" y="21104"/>
                                <a:pt x="174662" y="-1794"/>
                                <a:pt x="218401" y="111"/>
                              </a:cubicBezTo>
                              <a:cubicBezTo>
                                <a:pt x="234137" y="796"/>
                                <a:pt x="249567" y="4568"/>
                                <a:pt x="264426" y="9864"/>
                              </a:cubicBezTo>
                              <a:cubicBezTo>
                                <a:pt x="293649" y="20227"/>
                                <a:pt x="321805" y="37372"/>
                                <a:pt x="337845" y="63928"/>
                              </a:cubicBezTo>
                              <a:cubicBezTo>
                                <a:pt x="353923" y="90484"/>
                                <a:pt x="356057" y="123669"/>
                                <a:pt x="349923" y="154111"/>
                              </a:cubicBezTo>
                              <a:cubicBezTo>
                                <a:pt x="343788" y="184553"/>
                                <a:pt x="330110" y="212861"/>
                                <a:pt x="316014" y="240560"/>
                              </a:cubicBezTo>
                              <a:cubicBezTo>
                                <a:pt x="278980" y="313407"/>
                                <a:pt x="236613" y="386787"/>
                                <a:pt x="171119" y="43586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F7F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grpSp>
                      <p:nvGrpSpPr>
                        <p:cNvPr id="173" name="图形 2">
                          <a:extLst>
                            <a:ext uri="{FF2B5EF4-FFF2-40B4-BE49-F238E27FC236}">
                              <a16:creationId xmlns:a16="http://schemas.microsoft.com/office/drawing/2014/main" id="{41AA0A15-D2F4-0AD2-E908-0643AF412FAA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683533" y="3106559"/>
                          <a:ext cx="198704" cy="409308"/>
                          <a:chOff x="3683533" y="3106559"/>
                          <a:chExt cx="198704" cy="409308"/>
                        </a:xfrm>
                        <a:solidFill>
                          <a:srgbClr val="F15A5B"/>
                        </a:solidFill>
                      </p:grpSpPr>
                      <p:sp>
                        <p:nvSpPr>
                          <p:cNvPr id="174" name="任意多边形: 形状 173">
                            <a:extLst>
                              <a:ext uri="{FF2B5EF4-FFF2-40B4-BE49-F238E27FC236}">
                                <a16:creationId xmlns:a16="http://schemas.microsoft.com/office/drawing/2014/main" id="{D20ADEE2-9ECA-ACFB-05C3-F242ECDFA05D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717150" y="3106559"/>
                            <a:ext cx="165087" cy="409308"/>
                          </a:xfrm>
                          <a:custGeom>
                            <a:avLst/>
                            <a:gdLst>
                              <a:gd name="connsiteX0" fmla="*/ 0 w 165087"/>
                              <a:gd name="connsiteY0" fmla="*/ 409308 h 409308"/>
                              <a:gd name="connsiteX1" fmla="*/ 135369 w 165087"/>
                              <a:gd name="connsiteY1" fmla="*/ 47701 h 409308"/>
                              <a:gd name="connsiteX2" fmla="*/ 165087 w 165087"/>
                              <a:gd name="connsiteY2" fmla="*/ 0 h 409308"/>
                              <a:gd name="connsiteX3" fmla="*/ 0 w 165087"/>
                              <a:gd name="connsiteY3" fmla="*/ 409308 h 409308"/>
                              <a:gd name="connsiteX4" fmla="*/ 0 w 165087"/>
                              <a:gd name="connsiteY4" fmla="*/ 409308 h 40930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65087" h="409308">
                                <a:moveTo>
                                  <a:pt x="0" y="409308"/>
                                </a:moveTo>
                                <a:cubicBezTo>
                                  <a:pt x="34633" y="285445"/>
                                  <a:pt x="70980" y="161239"/>
                                  <a:pt x="135369" y="47701"/>
                                </a:cubicBezTo>
                                <a:cubicBezTo>
                                  <a:pt x="144590" y="31547"/>
                                  <a:pt x="154686" y="15888"/>
                                  <a:pt x="165087" y="0"/>
                                </a:cubicBezTo>
                                <a:cubicBezTo>
                                  <a:pt x="60388" y="97041"/>
                                  <a:pt x="4763" y="273748"/>
                                  <a:pt x="0" y="409308"/>
                                </a:cubicBezTo>
                                <a:lnTo>
                                  <a:pt x="0" y="409308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75" name="任意多边形: 形状 174">
                            <a:extLst>
                              <a:ext uri="{FF2B5EF4-FFF2-40B4-BE49-F238E27FC236}">
                                <a16:creationId xmlns:a16="http://schemas.microsoft.com/office/drawing/2014/main" id="{A51D7AD5-D1C6-FC21-310E-4A0FC4C1B213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683533" y="3149917"/>
                            <a:ext cx="95377" cy="321335"/>
                          </a:xfrm>
                          <a:custGeom>
                            <a:avLst/>
                            <a:gdLst>
                              <a:gd name="connsiteX0" fmla="*/ 2070 w 95377"/>
                              <a:gd name="connsiteY0" fmla="*/ 321336 h 321335"/>
                              <a:gd name="connsiteX1" fmla="*/ 95377 w 95377"/>
                              <a:gd name="connsiteY1" fmla="*/ 0 h 321335"/>
                              <a:gd name="connsiteX2" fmla="*/ 2070 w 95377"/>
                              <a:gd name="connsiteY2" fmla="*/ 321336 h 321335"/>
                              <a:gd name="connsiteX3" fmla="*/ 2070 w 95377"/>
                              <a:gd name="connsiteY3" fmla="*/ 321336 h 32133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95377" h="321335">
                                <a:moveTo>
                                  <a:pt x="2070" y="321336"/>
                                </a:moveTo>
                                <a:cubicBezTo>
                                  <a:pt x="24854" y="213474"/>
                                  <a:pt x="45581" y="100584"/>
                                  <a:pt x="95377" y="0"/>
                                </a:cubicBezTo>
                                <a:cubicBezTo>
                                  <a:pt x="20358" y="79362"/>
                                  <a:pt x="-8369" y="218580"/>
                                  <a:pt x="2070" y="321336"/>
                                </a:cubicBezTo>
                                <a:lnTo>
                                  <a:pt x="2070" y="321336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76" name="任意多边形: 形状 175">
                            <a:extLst>
                              <a:ext uri="{FF2B5EF4-FFF2-40B4-BE49-F238E27FC236}">
                                <a16:creationId xmlns:a16="http://schemas.microsoft.com/office/drawing/2014/main" id="{5E1EC3A5-A32F-5052-E485-1AE566885845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742753" y="3195218"/>
                            <a:ext cx="136616" cy="307924"/>
                          </a:xfrm>
                          <a:custGeom>
                            <a:avLst/>
                            <a:gdLst>
                              <a:gd name="connsiteX0" fmla="*/ 0 w 136616"/>
                              <a:gd name="connsiteY0" fmla="*/ 307924 h 307924"/>
                              <a:gd name="connsiteX1" fmla="*/ 136017 w 136616"/>
                              <a:gd name="connsiteY1" fmla="*/ 0 h 307924"/>
                              <a:gd name="connsiteX2" fmla="*/ 0 w 136616"/>
                              <a:gd name="connsiteY2" fmla="*/ 307924 h 307924"/>
                              <a:gd name="connsiteX3" fmla="*/ 0 w 136616"/>
                              <a:gd name="connsiteY3" fmla="*/ 307924 h 30792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136616" h="307924">
                                <a:moveTo>
                                  <a:pt x="0" y="307924"/>
                                </a:moveTo>
                                <a:cubicBezTo>
                                  <a:pt x="75514" y="232143"/>
                                  <a:pt x="143751" y="105385"/>
                                  <a:pt x="136017" y="0"/>
                                </a:cubicBezTo>
                                <a:cubicBezTo>
                                  <a:pt x="109881" y="107899"/>
                                  <a:pt x="52388" y="209474"/>
                                  <a:pt x="0" y="307924"/>
                                </a:cubicBezTo>
                                <a:lnTo>
                                  <a:pt x="0" y="307924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</p:grpSp>
                  <p:grpSp>
                    <p:nvGrpSpPr>
                      <p:cNvPr id="177" name="图形 2">
                        <a:extLst>
                          <a:ext uri="{FF2B5EF4-FFF2-40B4-BE49-F238E27FC236}">
                            <a16:creationId xmlns:a16="http://schemas.microsoft.com/office/drawing/2014/main" id="{5DC8AF03-E99A-FCA0-F456-D71E98CEAD96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436949" y="2998279"/>
                        <a:ext cx="146292" cy="408165"/>
                        <a:chOff x="3436949" y="2998279"/>
                        <a:chExt cx="146292" cy="408165"/>
                      </a:xfrm>
                      <a:solidFill>
                        <a:srgbClr val="F15A5B"/>
                      </a:solidFill>
                    </p:grpSpPr>
                    <p:sp>
                      <p:nvSpPr>
                        <p:cNvPr id="178" name="任意多边形: 形状 177">
                          <a:extLst>
                            <a:ext uri="{FF2B5EF4-FFF2-40B4-BE49-F238E27FC236}">
                              <a16:creationId xmlns:a16="http://schemas.microsoft.com/office/drawing/2014/main" id="{2979E1D1-9B46-AE92-87C3-4CEC916A0A4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491261" y="2998279"/>
                          <a:ext cx="46132" cy="408165"/>
                        </a:xfrm>
                        <a:custGeom>
                          <a:avLst/>
                          <a:gdLst>
                            <a:gd name="connsiteX0" fmla="*/ 46133 w 46132"/>
                            <a:gd name="connsiteY0" fmla="*/ 408165 h 408165"/>
                            <a:gd name="connsiteX1" fmla="*/ 23044 w 46132"/>
                            <a:gd name="connsiteY1" fmla="*/ 50025 h 408165"/>
                            <a:gd name="connsiteX2" fmla="*/ 29902 w 46132"/>
                            <a:gd name="connsiteY2" fmla="*/ 0 h 408165"/>
                            <a:gd name="connsiteX3" fmla="*/ 46133 w 46132"/>
                            <a:gd name="connsiteY3" fmla="*/ 408165 h 408165"/>
                            <a:gd name="connsiteX4" fmla="*/ 46133 w 46132"/>
                            <a:gd name="connsiteY4" fmla="*/ 408165 h 40816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46132" h="408165">
                              <a:moveTo>
                                <a:pt x="46133" y="408165"/>
                              </a:moveTo>
                              <a:cubicBezTo>
                                <a:pt x="28416" y="288265"/>
                                <a:pt x="11995" y="167640"/>
                                <a:pt x="23044" y="50025"/>
                              </a:cubicBezTo>
                              <a:cubicBezTo>
                                <a:pt x="24682" y="33299"/>
                                <a:pt x="27235" y="16764"/>
                                <a:pt x="29902" y="0"/>
                              </a:cubicBezTo>
                              <a:cubicBezTo>
                                <a:pt x="-21076" y="112205"/>
                                <a:pt x="-997" y="284721"/>
                                <a:pt x="46133" y="408165"/>
                              </a:cubicBezTo>
                              <a:lnTo>
                                <a:pt x="46133" y="408165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A5B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79" name="任意多边形: 形状 178">
                          <a:extLst>
                            <a:ext uri="{FF2B5EF4-FFF2-40B4-BE49-F238E27FC236}">
                              <a16:creationId xmlns:a16="http://schemas.microsoft.com/office/drawing/2014/main" id="{0704EA07-32C8-EC73-98ED-3D2CFC7E83D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436949" y="3061715"/>
                          <a:ext cx="57239" cy="311886"/>
                        </a:xfrm>
                        <a:custGeom>
                          <a:avLst/>
                          <a:gdLst>
                            <a:gd name="connsiteX0" fmla="*/ 57239 w 57239"/>
                            <a:gd name="connsiteY0" fmla="*/ 311887 h 311886"/>
                            <a:gd name="connsiteX1" fmla="*/ 14148 w 57239"/>
                            <a:gd name="connsiteY1" fmla="*/ 0 h 311886"/>
                            <a:gd name="connsiteX2" fmla="*/ 57239 w 57239"/>
                            <a:gd name="connsiteY2" fmla="*/ 311887 h 311886"/>
                            <a:gd name="connsiteX3" fmla="*/ 57239 w 57239"/>
                            <a:gd name="connsiteY3" fmla="*/ 311887 h 31188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57239" h="311886">
                              <a:moveTo>
                                <a:pt x="57239" y="311887"/>
                              </a:moveTo>
                              <a:cubicBezTo>
                                <a:pt x="35637" y="209207"/>
                                <a:pt x="10415" y="102451"/>
                                <a:pt x="14148" y="0"/>
                              </a:cubicBezTo>
                              <a:cubicBezTo>
                                <a:pt x="-18694" y="89269"/>
                                <a:pt x="9767" y="221628"/>
                                <a:pt x="57239" y="311887"/>
                              </a:cubicBezTo>
                              <a:lnTo>
                                <a:pt x="57239" y="311887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A5B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80" name="任意多边形: 形状 179">
                          <a:extLst>
                            <a:ext uri="{FF2B5EF4-FFF2-40B4-BE49-F238E27FC236}">
                              <a16:creationId xmlns:a16="http://schemas.microsoft.com/office/drawing/2014/main" id="{8463D3A7-0D0B-143F-28DB-D2092346115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51720" y="3079127"/>
                          <a:ext cx="31521" cy="309829"/>
                        </a:xfrm>
                        <a:custGeom>
                          <a:avLst/>
                          <a:gdLst>
                            <a:gd name="connsiteX0" fmla="*/ 2324 w 31521"/>
                            <a:gd name="connsiteY0" fmla="*/ 309829 h 309829"/>
                            <a:gd name="connsiteX1" fmla="*/ 0 w 31521"/>
                            <a:gd name="connsiteY1" fmla="*/ 0 h 309829"/>
                            <a:gd name="connsiteX2" fmla="*/ 2324 w 31521"/>
                            <a:gd name="connsiteY2" fmla="*/ 309829 h 309829"/>
                            <a:gd name="connsiteX3" fmla="*/ 2324 w 31521"/>
                            <a:gd name="connsiteY3" fmla="*/ 309829 h 30982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1521" h="309829">
                              <a:moveTo>
                                <a:pt x="2324" y="309829"/>
                              </a:moveTo>
                              <a:cubicBezTo>
                                <a:pt x="36919" y="223685"/>
                                <a:pt x="46215" y="93269"/>
                                <a:pt x="0" y="0"/>
                              </a:cubicBezTo>
                              <a:cubicBezTo>
                                <a:pt x="18821" y="103480"/>
                                <a:pt x="9030" y="208636"/>
                                <a:pt x="2324" y="309829"/>
                              </a:cubicBezTo>
                              <a:lnTo>
                                <a:pt x="2324" y="309829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A5B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81" name="图形 2">
                        <a:extLst>
                          <a:ext uri="{FF2B5EF4-FFF2-40B4-BE49-F238E27FC236}">
                            <a16:creationId xmlns:a16="http://schemas.microsoft.com/office/drawing/2014/main" id="{EC96534C-2563-CE31-EA2A-C27E3433DF0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550339" y="3280049"/>
                        <a:ext cx="763158" cy="506001"/>
                        <a:chOff x="3550339" y="3280049"/>
                        <a:chExt cx="763158" cy="506001"/>
                      </a:xfrm>
                    </p:grpSpPr>
                    <p:sp>
                      <p:nvSpPr>
                        <p:cNvPr id="182" name="任意多边形: 形状 181">
                          <a:extLst>
                            <a:ext uri="{FF2B5EF4-FFF2-40B4-BE49-F238E27FC236}">
                              <a16:creationId xmlns:a16="http://schemas.microsoft.com/office/drawing/2014/main" id="{FECD2962-5850-B9F9-3E1C-63F761D2AF0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50339" y="3280049"/>
                          <a:ext cx="763158" cy="506001"/>
                        </a:xfrm>
                        <a:custGeom>
                          <a:avLst/>
                          <a:gdLst>
                            <a:gd name="connsiteX0" fmla="*/ 440521 w 763158"/>
                            <a:gd name="connsiteY0" fmla="*/ 452759 h 506001"/>
                            <a:gd name="connsiteX1" fmla="*/ 408212 w 763158"/>
                            <a:gd name="connsiteY1" fmla="*/ 466285 h 506001"/>
                            <a:gd name="connsiteX2" fmla="*/ 286902 w 763158"/>
                            <a:gd name="connsiteY2" fmla="*/ 494669 h 506001"/>
                            <a:gd name="connsiteX3" fmla="*/ 62683 w 763158"/>
                            <a:gd name="connsiteY3" fmla="*/ 496917 h 506001"/>
                            <a:gd name="connsiteX4" fmla="*/ 8162 w 763158"/>
                            <a:gd name="connsiteY4" fmla="*/ 413173 h 506001"/>
                            <a:gd name="connsiteX5" fmla="*/ 119452 w 763158"/>
                            <a:gd name="connsiteY5" fmla="*/ 296245 h 506001"/>
                            <a:gd name="connsiteX6" fmla="*/ 387448 w 763158"/>
                            <a:gd name="connsiteY6" fmla="*/ 78846 h 506001"/>
                            <a:gd name="connsiteX7" fmla="*/ 519769 w 763158"/>
                            <a:gd name="connsiteY7" fmla="*/ 12133 h 506001"/>
                            <a:gd name="connsiteX8" fmla="*/ 665806 w 763158"/>
                            <a:gd name="connsiteY8" fmla="*/ 11714 h 506001"/>
                            <a:gd name="connsiteX9" fmla="*/ 761361 w 763158"/>
                            <a:gd name="connsiteY9" fmla="*/ 117060 h 506001"/>
                            <a:gd name="connsiteX10" fmla="*/ 687181 w 763158"/>
                            <a:gd name="connsiteY10" fmla="*/ 281500 h 506001"/>
                            <a:gd name="connsiteX11" fmla="*/ 507044 w 763158"/>
                            <a:gd name="connsiteY11" fmla="*/ 416831 h 506001"/>
                            <a:gd name="connsiteX12" fmla="*/ 440521 w 763158"/>
                            <a:gd name="connsiteY12" fmla="*/ 452759 h 50600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763158" h="506001">
                              <a:moveTo>
                                <a:pt x="440521" y="452759"/>
                              </a:moveTo>
                              <a:cubicBezTo>
                                <a:pt x="429929" y="457712"/>
                                <a:pt x="419185" y="462284"/>
                                <a:pt x="408212" y="466285"/>
                              </a:cubicBezTo>
                              <a:cubicBezTo>
                                <a:pt x="369160" y="480572"/>
                                <a:pt x="327897" y="487659"/>
                                <a:pt x="286902" y="494669"/>
                              </a:cubicBezTo>
                              <a:cubicBezTo>
                                <a:pt x="208911" y="508043"/>
                                <a:pt x="140522" y="510557"/>
                                <a:pt x="62683" y="496917"/>
                              </a:cubicBezTo>
                              <a:cubicBezTo>
                                <a:pt x="25726" y="490440"/>
                                <a:pt x="-18546" y="451007"/>
                                <a:pt x="8162" y="413173"/>
                              </a:cubicBezTo>
                              <a:cubicBezTo>
                                <a:pt x="37156" y="372140"/>
                                <a:pt x="83638" y="332249"/>
                                <a:pt x="119452" y="296245"/>
                              </a:cubicBezTo>
                              <a:cubicBezTo>
                                <a:pt x="200758" y="214558"/>
                                <a:pt x="290712" y="141520"/>
                                <a:pt x="387448" y="78846"/>
                              </a:cubicBezTo>
                              <a:cubicBezTo>
                                <a:pt x="429053" y="51909"/>
                                <a:pt x="472373" y="26611"/>
                                <a:pt x="519769" y="12133"/>
                              </a:cubicBezTo>
                              <a:cubicBezTo>
                                <a:pt x="567166" y="-2383"/>
                                <a:pt x="619324" y="-5469"/>
                                <a:pt x="665806" y="11714"/>
                              </a:cubicBezTo>
                              <a:cubicBezTo>
                                <a:pt x="712288" y="28897"/>
                                <a:pt x="751874" y="68445"/>
                                <a:pt x="761361" y="117060"/>
                              </a:cubicBezTo>
                              <a:cubicBezTo>
                                <a:pt x="773096" y="177068"/>
                                <a:pt x="724938" y="239781"/>
                                <a:pt x="687181" y="281500"/>
                              </a:cubicBezTo>
                              <a:cubicBezTo>
                                <a:pt x="636469" y="337507"/>
                                <a:pt x="571814" y="378998"/>
                                <a:pt x="507044" y="416831"/>
                              </a:cubicBezTo>
                              <a:cubicBezTo>
                                <a:pt x="485365" y="429595"/>
                                <a:pt x="463343" y="442091"/>
                                <a:pt x="440521" y="45275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9C9E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83" name="任意多边形: 形状 182">
                          <a:extLst>
                            <a:ext uri="{FF2B5EF4-FFF2-40B4-BE49-F238E27FC236}">
                              <a16:creationId xmlns:a16="http://schemas.microsoft.com/office/drawing/2014/main" id="{675C423E-D191-2968-F8C8-279F5FD6085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65966" y="3325216"/>
                          <a:ext cx="585653" cy="388316"/>
                        </a:xfrm>
                        <a:custGeom>
                          <a:avLst/>
                          <a:gdLst>
                            <a:gd name="connsiteX0" fmla="*/ 338038 w 585653"/>
                            <a:gd name="connsiteY0" fmla="*/ 347471 h 388316"/>
                            <a:gd name="connsiteX1" fmla="*/ 313235 w 585653"/>
                            <a:gd name="connsiteY1" fmla="*/ 357834 h 388316"/>
                            <a:gd name="connsiteX2" fmla="*/ 220157 w 585653"/>
                            <a:gd name="connsiteY2" fmla="*/ 379627 h 388316"/>
                            <a:gd name="connsiteX3" fmla="*/ 48097 w 585653"/>
                            <a:gd name="connsiteY3" fmla="*/ 381342 h 388316"/>
                            <a:gd name="connsiteX4" fmla="*/ 6264 w 585653"/>
                            <a:gd name="connsiteY4" fmla="*/ 317067 h 388316"/>
                            <a:gd name="connsiteX5" fmla="*/ 91684 w 585653"/>
                            <a:gd name="connsiteY5" fmla="*/ 227341 h 388316"/>
                            <a:gd name="connsiteX6" fmla="*/ 297347 w 585653"/>
                            <a:gd name="connsiteY6" fmla="*/ 60502 h 388316"/>
                            <a:gd name="connsiteX7" fmla="*/ 398884 w 585653"/>
                            <a:gd name="connsiteY7" fmla="*/ 9295 h 388316"/>
                            <a:gd name="connsiteX8" fmla="*/ 510936 w 585653"/>
                            <a:gd name="connsiteY8" fmla="*/ 8990 h 388316"/>
                            <a:gd name="connsiteX9" fmla="*/ 584279 w 585653"/>
                            <a:gd name="connsiteY9" fmla="*/ 89839 h 388316"/>
                            <a:gd name="connsiteX10" fmla="*/ 527357 w 585653"/>
                            <a:gd name="connsiteY10" fmla="*/ 216026 h 388316"/>
                            <a:gd name="connsiteX11" fmla="*/ 389130 w 585653"/>
                            <a:gd name="connsiteY11" fmla="*/ 319886 h 388316"/>
                            <a:gd name="connsiteX12" fmla="*/ 338038 w 585653"/>
                            <a:gd name="connsiteY12" fmla="*/ 347471 h 38831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585653" h="388316">
                              <a:moveTo>
                                <a:pt x="338038" y="347471"/>
                              </a:moveTo>
                              <a:cubicBezTo>
                                <a:pt x="329923" y="351281"/>
                                <a:pt x="321655" y="354786"/>
                                <a:pt x="313235" y="357834"/>
                              </a:cubicBezTo>
                              <a:cubicBezTo>
                                <a:pt x="283250" y="368807"/>
                                <a:pt x="251627" y="374217"/>
                                <a:pt x="220157" y="379627"/>
                              </a:cubicBezTo>
                              <a:cubicBezTo>
                                <a:pt x="160302" y="389876"/>
                                <a:pt x="107838" y="391819"/>
                                <a:pt x="48097" y="381342"/>
                              </a:cubicBezTo>
                              <a:cubicBezTo>
                                <a:pt x="19751" y="376389"/>
                                <a:pt x="-14234" y="346099"/>
                                <a:pt x="6264" y="317067"/>
                              </a:cubicBezTo>
                              <a:cubicBezTo>
                                <a:pt x="28514" y="285558"/>
                                <a:pt x="64175" y="254964"/>
                                <a:pt x="91684" y="227341"/>
                              </a:cubicBezTo>
                              <a:cubicBezTo>
                                <a:pt x="154053" y="164667"/>
                                <a:pt x="223129" y="108622"/>
                                <a:pt x="297347" y="60502"/>
                              </a:cubicBezTo>
                              <a:cubicBezTo>
                                <a:pt x="329275" y="39813"/>
                                <a:pt x="362499" y="20420"/>
                                <a:pt x="398884" y="9295"/>
                              </a:cubicBezTo>
                              <a:cubicBezTo>
                                <a:pt x="435231" y="-1830"/>
                                <a:pt x="475275" y="-4192"/>
                                <a:pt x="510936" y="8990"/>
                              </a:cubicBezTo>
                              <a:cubicBezTo>
                                <a:pt x="546598" y="22173"/>
                                <a:pt x="576963" y="52539"/>
                                <a:pt x="584279" y="89839"/>
                              </a:cubicBezTo>
                              <a:cubicBezTo>
                                <a:pt x="593270" y="135863"/>
                                <a:pt x="556313" y="184022"/>
                                <a:pt x="527357" y="216026"/>
                              </a:cubicBezTo>
                              <a:cubicBezTo>
                                <a:pt x="488457" y="259002"/>
                                <a:pt x="438813" y="290816"/>
                                <a:pt x="389130" y="319886"/>
                              </a:cubicBezTo>
                              <a:cubicBezTo>
                                <a:pt x="372443" y="329678"/>
                                <a:pt x="355564" y="339279"/>
                                <a:pt x="338038" y="34747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F7F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grpSp>
                      <p:nvGrpSpPr>
                        <p:cNvPr id="184" name="图形 2">
                          <a:extLst>
                            <a:ext uri="{FF2B5EF4-FFF2-40B4-BE49-F238E27FC236}">
                              <a16:creationId xmlns:a16="http://schemas.microsoft.com/office/drawing/2014/main" id="{472C4CBF-3540-0FAD-699B-D1F1E576D6ED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800855" y="3375660"/>
                          <a:ext cx="395782" cy="243535"/>
                          <a:chOff x="3800855" y="3375660"/>
                          <a:chExt cx="395782" cy="243535"/>
                        </a:xfrm>
                        <a:solidFill>
                          <a:srgbClr val="F15A5B"/>
                        </a:solidFill>
                      </p:grpSpPr>
                      <p:sp>
                        <p:nvSpPr>
                          <p:cNvPr id="185" name="任意多边形: 形状 184">
                            <a:extLst>
                              <a:ext uri="{FF2B5EF4-FFF2-40B4-BE49-F238E27FC236}">
                                <a16:creationId xmlns:a16="http://schemas.microsoft.com/office/drawing/2014/main" id="{A516A27B-FEDA-298B-EF68-40A7AAC9D708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00855" y="3375660"/>
                            <a:ext cx="395782" cy="218084"/>
                          </a:xfrm>
                          <a:custGeom>
                            <a:avLst/>
                            <a:gdLst>
                              <a:gd name="connsiteX0" fmla="*/ 0 w 395782"/>
                              <a:gd name="connsiteY0" fmla="*/ 218084 h 218084"/>
                              <a:gd name="connsiteX1" fmla="*/ 351358 w 395782"/>
                              <a:gd name="connsiteY1" fmla="*/ 35814 h 218084"/>
                              <a:gd name="connsiteX2" fmla="*/ 395783 w 395782"/>
                              <a:gd name="connsiteY2" fmla="*/ 0 h 218084"/>
                              <a:gd name="connsiteX3" fmla="*/ 0 w 395782"/>
                              <a:gd name="connsiteY3" fmla="*/ 218084 h 218084"/>
                              <a:gd name="connsiteX4" fmla="*/ 0 w 395782"/>
                              <a:gd name="connsiteY4" fmla="*/ 218084 h 21808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395782" h="218084">
                                <a:moveTo>
                                  <a:pt x="0" y="218084"/>
                                </a:moveTo>
                                <a:cubicBezTo>
                                  <a:pt x="122187" y="167335"/>
                                  <a:pt x="244526" y="114833"/>
                                  <a:pt x="351358" y="35814"/>
                                </a:cubicBezTo>
                                <a:cubicBezTo>
                                  <a:pt x="366522" y="24498"/>
                                  <a:pt x="381076" y="12383"/>
                                  <a:pt x="395783" y="0"/>
                                </a:cubicBezTo>
                                <a:cubicBezTo>
                                  <a:pt x="312458" y="116891"/>
                                  <a:pt x="139065" y="195491"/>
                                  <a:pt x="0" y="218084"/>
                                </a:cubicBezTo>
                                <a:lnTo>
                                  <a:pt x="0" y="218084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86" name="任意多边形: 形状 185">
                            <a:extLst>
                              <a:ext uri="{FF2B5EF4-FFF2-40B4-BE49-F238E27FC236}">
                                <a16:creationId xmlns:a16="http://schemas.microsoft.com/office/drawing/2014/main" id="{2865B593-555A-A668-44CE-B724F695DFDC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51910" y="3484054"/>
                            <a:ext cx="316534" cy="135140"/>
                          </a:xfrm>
                          <a:custGeom>
                            <a:avLst/>
                            <a:gdLst>
                              <a:gd name="connsiteX0" fmla="*/ 0 w 316534"/>
                              <a:gd name="connsiteY0" fmla="*/ 135141 h 135140"/>
                              <a:gd name="connsiteX1" fmla="*/ 316535 w 316534"/>
                              <a:gd name="connsiteY1" fmla="*/ 0 h 135140"/>
                              <a:gd name="connsiteX2" fmla="*/ 0 w 316534"/>
                              <a:gd name="connsiteY2" fmla="*/ 135141 h 135140"/>
                              <a:gd name="connsiteX3" fmla="*/ 0 w 316534"/>
                              <a:gd name="connsiteY3" fmla="*/ 135141 h 13514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316534" h="135140">
                                <a:moveTo>
                                  <a:pt x="0" y="135141"/>
                                </a:moveTo>
                                <a:cubicBezTo>
                                  <a:pt x="107594" y="98260"/>
                                  <a:pt x="220751" y="62789"/>
                                  <a:pt x="316535" y="0"/>
                                </a:cubicBezTo>
                                <a:cubicBezTo>
                                  <a:pt x="246698" y="85077"/>
                                  <a:pt x="107671" y="131978"/>
                                  <a:pt x="0" y="135141"/>
                                </a:cubicBezTo>
                                <a:lnTo>
                                  <a:pt x="0" y="135141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87" name="任意多边形: 形状 186">
                            <a:extLst>
                              <a:ext uri="{FF2B5EF4-FFF2-40B4-BE49-F238E27FC236}">
                                <a16:creationId xmlns:a16="http://schemas.microsoft.com/office/drawing/2014/main" id="{0416AC9F-4586-6EC8-FDB1-D38AABE4F86D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09847" y="3390747"/>
                            <a:ext cx="295846" cy="175831"/>
                          </a:xfrm>
                          <a:custGeom>
                            <a:avLst/>
                            <a:gdLst>
                              <a:gd name="connsiteX0" fmla="*/ 0 w 295846"/>
                              <a:gd name="connsiteY0" fmla="*/ 175831 h 175831"/>
                              <a:gd name="connsiteX1" fmla="*/ 295846 w 295846"/>
                              <a:gd name="connsiteY1" fmla="*/ 0 h 175831"/>
                              <a:gd name="connsiteX2" fmla="*/ 0 w 295846"/>
                              <a:gd name="connsiteY2" fmla="*/ 175831 h 175831"/>
                              <a:gd name="connsiteX3" fmla="*/ 0 w 295846"/>
                              <a:gd name="connsiteY3" fmla="*/ 175831 h 17583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295846" h="175831">
                                <a:moveTo>
                                  <a:pt x="0" y="175831"/>
                                </a:moveTo>
                                <a:cubicBezTo>
                                  <a:pt x="66065" y="90754"/>
                                  <a:pt x="185890" y="6210"/>
                                  <a:pt x="295846" y="0"/>
                                </a:cubicBezTo>
                                <a:cubicBezTo>
                                  <a:pt x="188747" y="40234"/>
                                  <a:pt x="93192" y="110757"/>
                                  <a:pt x="0" y="175831"/>
                                </a:cubicBezTo>
                                <a:lnTo>
                                  <a:pt x="0" y="175831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</p:grpSp>
                  <p:grpSp>
                    <p:nvGrpSpPr>
                      <p:cNvPr id="188" name="图形 2">
                        <a:extLst>
                          <a:ext uri="{FF2B5EF4-FFF2-40B4-BE49-F238E27FC236}">
                            <a16:creationId xmlns:a16="http://schemas.microsoft.com/office/drawing/2014/main" id="{AD420F1D-A995-663D-FCFA-D14FFF4F4284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536600" y="3591233"/>
                        <a:ext cx="777203" cy="279966"/>
                        <a:chOff x="3536600" y="3591233"/>
                        <a:chExt cx="777203" cy="279966"/>
                      </a:xfrm>
                    </p:grpSpPr>
                    <p:sp>
                      <p:nvSpPr>
                        <p:cNvPr id="189" name="任意多边形: 形状 188">
                          <a:extLst>
                            <a:ext uri="{FF2B5EF4-FFF2-40B4-BE49-F238E27FC236}">
                              <a16:creationId xmlns:a16="http://schemas.microsoft.com/office/drawing/2014/main" id="{9C64F30B-CFDF-D27A-70FE-C262FAE3908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36600" y="3591233"/>
                          <a:ext cx="777203" cy="279966"/>
                        </a:xfrm>
                        <a:custGeom>
                          <a:avLst/>
                          <a:gdLst>
                            <a:gd name="connsiteX0" fmla="*/ 425571 w 777203"/>
                            <a:gd name="connsiteY0" fmla="*/ 277822 h 279966"/>
                            <a:gd name="connsiteX1" fmla="*/ 329825 w 777203"/>
                            <a:gd name="connsiteY1" fmla="*/ 278851 h 279966"/>
                            <a:gd name="connsiteX2" fmla="*/ 5328 w 777203"/>
                            <a:gd name="connsiteY2" fmla="*/ 150644 h 279966"/>
                            <a:gd name="connsiteX3" fmla="*/ 85490 w 777203"/>
                            <a:gd name="connsiteY3" fmla="*/ 98218 h 279966"/>
                            <a:gd name="connsiteX4" fmla="*/ 666858 w 777203"/>
                            <a:gd name="connsiteY4" fmla="*/ 29258 h 279966"/>
                            <a:gd name="connsiteX5" fmla="*/ 756926 w 777203"/>
                            <a:gd name="connsiteY5" fmla="*/ 79473 h 279966"/>
                            <a:gd name="connsiteX6" fmla="*/ 705834 w 777203"/>
                            <a:gd name="connsiteY6" fmla="*/ 208747 h 279966"/>
                            <a:gd name="connsiteX7" fmla="*/ 553320 w 777203"/>
                            <a:gd name="connsiteY7" fmla="*/ 264868 h 279966"/>
                            <a:gd name="connsiteX8" fmla="*/ 425571 w 777203"/>
                            <a:gd name="connsiteY8" fmla="*/ 277822 h 27996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777203" h="279966">
                              <a:moveTo>
                                <a:pt x="425571" y="277822"/>
                              </a:moveTo>
                              <a:cubicBezTo>
                                <a:pt x="393719" y="280260"/>
                                <a:pt x="361715" y="280641"/>
                                <a:pt x="329825" y="278851"/>
                              </a:cubicBezTo>
                              <a:cubicBezTo>
                                <a:pt x="284867" y="276336"/>
                                <a:pt x="-45650" y="235721"/>
                                <a:pt x="5328" y="150644"/>
                              </a:cubicBezTo>
                              <a:cubicBezTo>
                                <a:pt x="17863" y="129727"/>
                                <a:pt x="64726" y="109877"/>
                                <a:pt x="85490" y="98218"/>
                              </a:cubicBezTo>
                              <a:cubicBezTo>
                                <a:pt x="263150" y="-1375"/>
                                <a:pt x="477882" y="-26864"/>
                                <a:pt x="666858" y="29258"/>
                              </a:cubicBezTo>
                              <a:cubicBezTo>
                                <a:pt x="700462" y="39240"/>
                                <a:pt x="734676" y="52651"/>
                                <a:pt x="756926" y="79473"/>
                              </a:cubicBezTo>
                              <a:cubicBezTo>
                                <a:pt x="804856" y="137347"/>
                                <a:pt x="759670" y="184286"/>
                                <a:pt x="705834" y="208747"/>
                              </a:cubicBezTo>
                              <a:cubicBezTo>
                                <a:pt x="657181" y="230883"/>
                                <a:pt x="605441" y="252447"/>
                                <a:pt x="553320" y="264868"/>
                              </a:cubicBezTo>
                              <a:cubicBezTo>
                                <a:pt x="513582" y="274355"/>
                                <a:pt x="466681" y="274660"/>
                                <a:pt x="425571" y="27782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9C9E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90" name="任意多边形: 形状 189">
                          <a:extLst>
                            <a:ext uri="{FF2B5EF4-FFF2-40B4-BE49-F238E27FC236}">
                              <a16:creationId xmlns:a16="http://schemas.microsoft.com/office/drawing/2014/main" id="{CCC32FD3-BC9F-EEB0-80B8-713BFA8BF26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35072" y="3614482"/>
                          <a:ext cx="623758" cy="224712"/>
                        </a:xfrm>
                        <a:custGeom>
                          <a:avLst/>
                          <a:gdLst>
                            <a:gd name="connsiteX0" fmla="*/ 341538 w 623758"/>
                            <a:gd name="connsiteY0" fmla="*/ 222988 h 224712"/>
                            <a:gd name="connsiteX1" fmla="*/ 264691 w 623758"/>
                            <a:gd name="connsiteY1" fmla="*/ 223826 h 224712"/>
                            <a:gd name="connsiteX2" fmla="*/ 4277 w 623758"/>
                            <a:gd name="connsiteY2" fmla="*/ 120918 h 224712"/>
                            <a:gd name="connsiteX3" fmla="*/ 68628 w 623758"/>
                            <a:gd name="connsiteY3" fmla="*/ 78817 h 224712"/>
                            <a:gd name="connsiteX4" fmla="*/ 535201 w 623758"/>
                            <a:gd name="connsiteY4" fmla="*/ 23458 h 224712"/>
                            <a:gd name="connsiteX5" fmla="*/ 607477 w 623758"/>
                            <a:gd name="connsiteY5" fmla="*/ 63768 h 224712"/>
                            <a:gd name="connsiteX6" fmla="*/ 566481 w 623758"/>
                            <a:gd name="connsiteY6" fmla="*/ 167514 h 224712"/>
                            <a:gd name="connsiteX7" fmla="*/ 444066 w 623758"/>
                            <a:gd name="connsiteY7" fmla="*/ 212548 h 224712"/>
                            <a:gd name="connsiteX8" fmla="*/ 341538 w 623758"/>
                            <a:gd name="connsiteY8" fmla="*/ 222988 h 2247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623758" h="224712">
                              <a:moveTo>
                                <a:pt x="341538" y="222988"/>
                              </a:moveTo>
                              <a:cubicBezTo>
                                <a:pt x="315973" y="224969"/>
                                <a:pt x="290294" y="225236"/>
                                <a:pt x="264691" y="223826"/>
                              </a:cubicBezTo>
                              <a:cubicBezTo>
                                <a:pt x="228610" y="221807"/>
                                <a:pt x="-36642" y="189231"/>
                                <a:pt x="4277" y="120918"/>
                              </a:cubicBezTo>
                              <a:cubicBezTo>
                                <a:pt x="14336" y="104116"/>
                                <a:pt x="51940" y="88190"/>
                                <a:pt x="68628" y="78817"/>
                              </a:cubicBezTo>
                              <a:cubicBezTo>
                                <a:pt x="211237" y="-1116"/>
                                <a:pt x="383563" y="-21538"/>
                                <a:pt x="535201" y="23458"/>
                              </a:cubicBezTo>
                              <a:cubicBezTo>
                                <a:pt x="562176" y="31459"/>
                                <a:pt x="589646" y="42241"/>
                                <a:pt x="607477" y="63768"/>
                              </a:cubicBezTo>
                              <a:cubicBezTo>
                                <a:pt x="645957" y="110212"/>
                                <a:pt x="609686" y="147893"/>
                                <a:pt x="566481" y="167514"/>
                              </a:cubicBezTo>
                              <a:cubicBezTo>
                                <a:pt x="527428" y="185269"/>
                                <a:pt x="485937" y="202604"/>
                                <a:pt x="444066" y="212548"/>
                              </a:cubicBezTo>
                              <a:cubicBezTo>
                                <a:pt x="412176" y="220168"/>
                                <a:pt x="374495" y="220435"/>
                                <a:pt x="341538" y="22298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F7F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grpSp>
                      <p:nvGrpSpPr>
                        <p:cNvPr id="191" name="图形 2">
                          <a:extLst>
                            <a:ext uri="{FF2B5EF4-FFF2-40B4-BE49-F238E27FC236}">
                              <a16:creationId xmlns:a16="http://schemas.microsoft.com/office/drawing/2014/main" id="{C8E1DA43-EC85-7371-0FD6-5CD7136FEBC2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825925" y="3666912"/>
                          <a:ext cx="396621" cy="135742"/>
                          <a:chOff x="3825925" y="3666912"/>
                          <a:chExt cx="396621" cy="135742"/>
                        </a:xfrm>
                        <a:solidFill>
                          <a:srgbClr val="F15A5B"/>
                        </a:solidFill>
                      </p:grpSpPr>
                      <p:sp>
                        <p:nvSpPr>
                          <p:cNvPr id="192" name="任意多边形: 形状 191">
                            <a:extLst>
                              <a:ext uri="{FF2B5EF4-FFF2-40B4-BE49-F238E27FC236}">
                                <a16:creationId xmlns:a16="http://schemas.microsoft.com/office/drawing/2014/main" id="{DCF66B3C-6869-3B29-8045-AEC85CFEA003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25925" y="3683279"/>
                            <a:ext cx="396621" cy="78664"/>
                          </a:xfrm>
                          <a:custGeom>
                            <a:avLst/>
                            <a:gdLst>
                              <a:gd name="connsiteX0" fmla="*/ 0 w 396621"/>
                              <a:gd name="connsiteY0" fmla="*/ 73495 h 78664"/>
                              <a:gd name="connsiteX1" fmla="*/ 351168 w 396621"/>
                              <a:gd name="connsiteY1" fmla="*/ 16993 h 78664"/>
                              <a:gd name="connsiteX2" fmla="*/ 396621 w 396621"/>
                              <a:gd name="connsiteY2" fmla="*/ 0 h 78664"/>
                              <a:gd name="connsiteX3" fmla="*/ 0 w 396621"/>
                              <a:gd name="connsiteY3" fmla="*/ 73495 h 78664"/>
                              <a:gd name="connsiteX4" fmla="*/ 0 w 396621"/>
                              <a:gd name="connsiteY4" fmla="*/ 73495 h 7866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396621" h="78664">
                                <a:moveTo>
                                  <a:pt x="0" y="73495"/>
                                </a:moveTo>
                                <a:cubicBezTo>
                                  <a:pt x="121120" y="63551"/>
                                  <a:pt x="242468" y="52311"/>
                                  <a:pt x="351168" y="16993"/>
                                </a:cubicBezTo>
                                <a:cubicBezTo>
                                  <a:pt x="366598" y="11925"/>
                                  <a:pt x="381533" y="6058"/>
                                  <a:pt x="396621" y="0"/>
                                </a:cubicBezTo>
                                <a:cubicBezTo>
                                  <a:pt x="307277" y="70104"/>
                                  <a:pt x="134912" y="89268"/>
                                  <a:pt x="0" y="73495"/>
                                </a:cubicBezTo>
                                <a:lnTo>
                                  <a:pt x="0" y="73495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93" name="任意多边形: 形状 192">
                            <a:extLst>
                              <a:ext uri="{FF2B5EF4-FFF2-40B4-BE49-F238E27FC236}">
                                <a16:creationId xmlns:a16="http://schemas.microsoft.com/office/drawing/2014/main" id="{17C6DFCE-A7B0-43FD-D54A-80E5F47A275C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72674" y="3760012"/>
                            <a:ext cx="313981" cy="42642"/>
                          </a:xfrm>
                          <a:custGeom>
                            <a:avLst/>
                            <a:gdLst>
                              <a:gd name="connsiteX0" fmla="*/ 0 w 313981"/>
                              <a:gd name="connsiteY0" fmla="*/ 28537 h 42642"/>
                              <a:gd name="connsiteX1" fmla="*/ 313982 w 313981"/>
                              <a:gd name="connsiteY1" fmla="*/ 0 h 42642"/>
                              <a:gd name="connsiteX2" fmla="*/ 0 w 313981"/>
                              <a:gd name="connsiteY2" fmla="*/ 28537 h 42642"/>
                              <a:gd name="connsiteX3" fmla="*/ 0 w 313981"/>
                              <a:gd name="connsiteY3" fmla="*/ 28537 h 4264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313981" h="42642">
                                <a:moveTo>
                                  <a:pt x="0" y="28537"/>
                                </a:moveTo>
                                <a:cubicBezTo>
                                  <a:pt x="105994" y="25832"/>
                                  <a:pt x="217208" y="25489"/>
                                  <a:pt x="313982" y="0"/>
                                </a:cubicBezTo>
                                <a:cubicBezTo>
                                  <a:pt x="240182" y="48882"/>
                                  <a:pt x="103289" y="51816"/>
                                  <a:pt x="0" y="28537"/>
                                </a:cubicBezTo>
                                <a:lnTo>
                                  <a:pt x="0" y="28537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94" name="任意多边形: 形状 193">
                            <a:extLst>
                              <a:ext uri="{FF2B5EF4-FFF2-40B4-BE49-F238E27FC236}">
                                <a16:creationId xmlns:a16="http://schemas.microsoft.com/office/drawing/2014/main" id="{42A1AF4C-9497-3286-7D8E-E6D34A406FC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36746" y="3666912"/>
                            <a:ext cx="297560" cy="71078"/>
                          </a:xfrm>
                          <a:custGeom>
                            <a:avLst/>
                            <a:gdLst>
                              <a:gd name="connsiteX0" fmla="*/ 0 w 297560"/>
                              <a:gd name="connsiteY0" fmla="*/ 71078 h 71078"/>
                              <a:gd name="connsiteX1" fmla="*/ 297561 w 297560"/>
                              <a:gd name="connsiteY1" fmla="*/ 6270 h 71078"/>
                              <a:gd name="connsiteX2" fmla="*/ 0 w 297560"/>
                              <a:gd name="connsiteY2" fmla="*/ 71078 h 71078"/>
                              <a:gd name="connsiteX3" fmla="*/ 0 w 297560"/>
                              <a:gd name="connsiteY3" fmla="*/ 71078 h 7107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297560" h="71078">
                                <a:moveTo>
                                  <a:pt x="0" y="71078"/>
                                </a:moveTo>
                                <a:cubicBezTo>
                                  <a:pt x="70218" y="21358"/>
                                  <a:pt x="191833" y="-15180"/>
                                  <a:pt x="297561" y="6270"/>
                                </a:cubicBezTo>
                                <a:cubicBezTo>
                                  <a:pt x="191757" y="11718"/>
                                  <a:pt x="94526" y="43227"/>
                                  <a:pt x="0" y="71078"/>
                                </a:cubicBezTo>
                                <a:lnTo>
                                  <a:pt x="0" y="71078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</p:grpSp>
                  <p:grpSp>
                    <p:nvGrpSpPr>
                      <p:cNvPr id="195" name="图形 2">
                        <a:extLst>
                          <a:ext uri="{FF2B5EF4-FFF2-40B4-BE49-F238E27FC236}">
                            <a16:creationId xmlns:a16="http://schemas.microsoft.com/office/drawing/2014/main" id="{1E6C49AC-4ED5-F4D3-CB1B-C80B5EA2884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370939" y="3307564"/>
                        <a:ext cx="568140" cy="559540"/>
                        <a:chOff x="3370939" y="3307564"/>
                        <a:chExt cx="568140" cy="559540"/>
                      </a:xfrm>
                    </p:grpSpPr>
                    <p:grpSp>
                      <p:nvGrpSpPr>
                        <p:cNvPr id="196" name="图形 2">
                          <a:extLst>
                            <a:ext uri="{FF2B5EF4-FFF2-40B4-BE49-F238E27FC236}">
                              <a16:creationId xmlns:a16="http://schemas.microsoft.com/office/drawing/2014/main" id="{52050A9A-0672-7207-BA4A-2E992FE107BB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370939" y="3307564"/>
                          <a:ext cx="568140" cy="559540"/>
                          <a:chOff x="3370939" y="3307564"/>
                          <a:chExt cx="568140" cy="559540"/>
                        </a:xfrm>
                      </p:grpSpPr>
                      <p:sp>
                        <p:nvSpPr>
                          <p:cNvPr id="197" name="任意多边形: 形状 196">
                            <a:extLst>
                              <a:ext uri="{FF2B5EF4-FFF2-40B4-BE49-F238E27FC236}">
                                <a16:creationId xmlns:a16="http://schemas.microsoft.com/office/drawing/2014/main" id="{CC58D7C2-1BA8-6FE6-E21E-26F25A34773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 rot="-3205271">
                            <a:off x="3463871" y="3375431"/>
                            <a:ext cx="382277" cy="423804"/>
                          </a:xfrm>
                          <a:custGeom>
                            <a:avLst/>
                            <a:gdLst>
                              <a:gd name="connsiteX0" fmla="*/ 382277 w 382277"/>
                              <a:gd name="connsiteY0" fmla="*/ 211902 h 423804"/>
                              <a:gd name="connsiteX1" fmla="*/ 191139 w 382277"/>
                              <a:gd name="connsiteY1" fmla="*/ 423804 h 423804"/>
                              <a:gd name="connsiteX2" fmla="*/ 0 w 382277"/>
                              <a:gd name="connsiteY2" fmla="*/ 211902 h 423804"/>
                              <a:gd name="connsiteX3" fmla="*/ 191139 w 382277"/>
                              <a:gd name="connsiteY3" fmla="*/ 0 h 423804"/>
                              <a:gd name="connsiteX4" fmla="*/ 382277 w 382277"/>
                              <a:gd name="connsiteY4" fmla="*/ 211902 h 42380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382277" h="423804">
                                <a:moveTo>
                                  <a:pt x="382277" y="211902"/>
                                </a:moveTo>
                                <a:cubicBezTo>
                                  <a:pt x="382277" y="328933"/>
                                  <a:pt x="296702" y="423804"/>
                                  <a:pt x="191139" y="423804"/>
                                </a:cubicBezTo>
                                <a:cubicBezTo>
                                  <a:pt x="85576" y="423804"/>
                                  <a:pt x="0" y="328933"/>
                                  <a:pt x="0" y="211902"/>
                                </a:cubicBezTo>
                                <a:cubicBezTo>
                                  <a:pt x="0" y="94872"/>
                                  <a:pt x="85576" y="0"/>
                                  <a:pt x="191139" y="0"/>
                                </a:cubicBezTo>
                                <a:cubicBezTo>
                                  <a:pt x="296702" y="0"/>
                                  <a:pt x="382277" y="94872"/>
                                  <a:pt x="382277" y="211902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CC2F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98" name="任意多边形: 形状 197">
                            <a:extLst>
                              <a:ext uri="{FF2B5EF4-FFF2-40B4-BE49-F238E27FC236}">
                                <a16:creationId xmlns:a16="http://schemas.microsoft.com/office/drawing/2014/main" id="{D8C9CFA3-E3C8-8605-70DC-948B6C922887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450422" y="3423970"/>
                            <a:ext cx="409551" cy="362095"/>
                          </a:xfrm>
                          <a:custGeom>
                            <a:avLst/>
                            <a:gdLst>
                              <a:gd name="connsiteX0" fmla="*/ 374932 w 409551"/>
                              <a:gd name="connsiteY0" fmla="*/ 289598 h 362095"/>
                              <a:gd name="connsiteX1" fmla="*/ 90896 w 409551"/>
                              <a:gd name="connsiteY1" fmla="*/ 316840 h 362095"/>
                              <a:gd name="connsiteX2" fmla="*/ 34623 w 409551"/>
                              <a:gd name="connsiteY2" fmla="*/ 37071 h 362095"/>
                              <a:gd name="connsiteX3" fmla="*/ 72037 w 409551"/>
                              <a:gd name="connsiteY3" fmla="*/ 0 h 362095"/>
                              <a:gd name="connsiteX4" fmla="*/ 133759 w 409551"/>
                              <a:gd name="connsiteY4" fmla="*/ 104927 h 362095"/>
                              <a:gd name="connsiteX5" fmla="*/ 328945 w 409551"/>
                              <a:gd name="connsiteY5" fmla="*/ 86258 h 362095"/>
                              <a:gd name="connsiteX6" fmla="*/ 350281 w 409551"/>
                              <a:gd name="connsiteY6" fmla="*/ 38100 h 362095"/>
                              <a:gd name="connsiteX7" fmla="*/ 374932 w 409551"/>
                              <a:gd name="connsiteY7" fmla="*/ 289598 h 36209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</a:cxnLst>
                            <a:rect l="l" t="t" r="r" b="b"/>
                            <a:pathLst>
                              <a:path w="409551" h="362095">
                                <a:moveTo>
                                  <a:pt x="374932" y="289598"/>
                                </a:moveTo>
                                <a:cubicBezTo>
                                  <a:pt x="312029" y="374371"/>
                                  <a:pt x="184851" y="386563"/>
                                  <a:pt x="90896" y="316840"/>
                                </a:cubicBezTo>
                                <a:cubicBezTo>
                                  <a:pt x="-3096" y="247079"/>
                                  <a:pt x="-28280" y="121844"/>
                                  <a:pt x="34623" y="37071"/>
                                </a:cubicBezTo>
                                <a:cubicBezTo>
                                  <a:pt x="45367" y="22555"/>
                                  <a:pt x="58016" y="10211"/>
                                  <a:pt x="72037" y="0"/>
                                </a:cubicBezTo>
                                <a:cubicBezTo>
                                  <a:pt x="76190" y="39205"/>
                                  <a:pt x="97564" y="78067"/>
                                  <a:pt x="133759" y="104927"/>
                                </a:cubicBezTo>
                                <a:cubicBezTo>
                                  <a:pt x="198338" y="152857"/>
                                  <a:pt x="285740" y="144513"/>
                                  <a:pt x="328945" y="86258"/>
                                </a:cubicBezTo>
                                <a:cubicBezTo>
                                  <a:pt x="339804" y="71590"/>
                                  <a:pt x="346852" y="55207"/>
                                  <a:pt x="350281" y="38100"/>
                                </a:cubicBezTo>
                                <a:cubicBezTo>
                                  <a:pt x="417528" y="109842"/>
                                  <a:pt x="430063" y="215265"/>
                                  <a:pt x="374932" y="289598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A832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sp>
                      <p:nvSpPr>
                        <p:cNvPr id="199" name="任意多边形: 形状 198">
                          <a:extLst>
                            <a:ext uri="{FF2B5EF4-FFF2-40B4-BE49-F238E27FC236}">
                              <a16:creationId xmlns:a16="http://schemas.microsoft.com/office/drawing/2014/main" id="{6492A26F-8DFD-E06D-D84A-15A5146CFE5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44149" y="3438520"/>
                          <a:ext cx="101982" cy="67103"/>
                        </a:xfrm>
                        <a:custGeom>
                          <a:avLst/>
                          <a:gdLst>
                            <a:gd name="connsiteX0" fmla="*/ 100700 w 101982"/>
                            <a:gd name="connsiteY0" fmla="*/ 57269 h 67103"/>
                            <a:gd name="connsiteX1" fmla="*/ 39663 w 101982"/>
                            <a:gd name="connsiteY1" fmla="*/ 57307 h 67103"/>
                            <a:gd name="connsiteX2" fmla="*/ 1297 w 101982"/>
                            <a:gd name="connsiteY2" fmla="*/ 9835 h 67103"/>
                            <a:gd name="connsiteX3" fmla="*/ 62333 w 101982"/>
                            <a:gd name="connsiteY3" fmla="*/ 9796 h 67103"/>
                            <a:gd name="connsiteX4" fmla="*/ 100700 w 101982"/>
                            <a:gd name="connsiteY4" fmla="*/ 57269 h 6710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01982" h="67103">
                              <a:moveTo>
                                <a:pt x="100700" y="57269"/>
                              </a:moveTo>
                              <a:cubicBezTo>
                                <a:pt x="94451" y="70375"/>
                                <a:pt x="67095" y="70375"/>
                                <a:pt x="39663" y="57307"/>
                              </a:cubicBezTo>
                              <a:cubicBezTo>
                                <a:pt x="12193" y="44201"/>
                                <a:pt x="-4990" y="22941"/>
                                <a:pt x="1297" y="9835"/>
                              </a:cubicBezTo>
                              <a:cubicBezTo>
                                <a:pt x="7545" y="-3272"/>
                                <a:pt x="34901" y="-3272"/>
                                <a:pt x="62333" y="9796"/>
                              </a:cubicBezTo>
                              <a:cubicBezTo>
                                <a:pt x="89765" y="22903"/>
                                <a:pt x="106948" y="44125"/>
                                <a:pt x="100700" y="5726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A83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200" name="图形 2">
                        <a:extLst>
                          <a:ext uri="{FF2B5EF4-FFF2-40B4-BE49-F238E27FC236}">
                            <a16:creationId xmlns:a16="http://schemas.microsoft.com/office/drawing/2014/main" id="{3254C361-A913-BACB-C858-40CABBEEB7B3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388802" y="3185017"/>
                        <a:ext cx="710121" cy="647216"/>
                        <a:chOff x="3388802" y="3185017"/>
                        <a:chExt cx="710121" cy="647216"/>
                      </a:xfrm>
                    </p:grpSpPr>
                    <p:grpSp>
                      <p:nvGrpSpPr>
                        <p:cNvPr id="201" name="图形 2">
                          <a:extLst>
                            <a:ext uri="{FF2B5EF4-FFF2-40B4-BE49-F238E27FC236}">
                              <a16:creationId xmlns:a16="http://schemas.microsoft.com/office/drawing/2014/main" id="{5AD1F6BF-BFA6-43CA-BE03-7E6AF3E01AFD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489299" y="3554344"/>
                          <a:ext cx="609624" cy="277889"/>
                          <a:chOff x="3489299" y="3554344"/>
                          <a:chExt cx="609624" cy="277889"/>
                        </a:xfrm>
                      </p:grpSpPr>
                      <p:sp>
                        <p:nvSpPr>
                          <p:cNvPr id="202" name="任意多边形: 形状 201">
                            <a:extLst>
                              <a:ext uri="{FF2B5EF4-FFF2-40B4-BE49-F238E27FC236}">
                                <a16:creationId xmlns:a16="http://schemas.microsoft.com/office/drawing/2014/main" id="{FD0E6F37-A66E-97C1-E1C5-AFB3FFE3322D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489354" y="3554344"/>
                            <a:ext cx="609569" cy="277880"/>
                          </a:xfrm>
                          <a:custGeom>
                            <a:avLst/>
                            <a:gdLst>
                              <a:gd name="connsiteX0" fmla="*/ 470111 w 609569"/>
                              <a:gd name="connsiteY0" fmla="*/ 262781 h 277880"/>
                              <a:gd name="connsiteX1" fmla="*/ 202269 w 609569"/>
                              <a:gd name="connsiteY1" fmla="*/ 276268 h 277880"/>
                              <a:gd name="connsiteX2" fmla="*/ 83511 w 609569"/>
                              <a:gd name="connsiteY2" fmla="*/ 252875 h 277880"/>
                              <a:gd name="connsiteX3" fmla="*/ 1177 w 609569"/>
                              <a:gd name="connsiteY3" fmla="*/ 196563 h 277880"/>
                              <a:gd name="connsiteX4" fmla="*/ 8873 w 609569"/>
                              <a:gd name="connsiteY4" fmla="*/ 159606 h 277880"/>
                              <a:gd name="connsiteX5" fmla="*/ 35962 w 609569"/>
                              <a:gd name="connsiteY5" fmla="*/ 131907 h 277880"/>
                              <a:gd name="connsiteX6" fmla="*/ 113648 w 609569"/>
                              <a:gd name="connsiteY6" fmla="*/ 78224 h 277880"/>
                              <a:gd name="connsiteX7" fmla="*/ 270658 w 609569"/>
                              <a:gd name="connsiteY7" fmla="*/ 10635 h 277880"/>
                              <a:gd name="connsiteX8" fmla="*/ 529586 w 609569"/>
                              <a:gd name="connsiteY8" fmla="*/ 37876 h 277880"/>
                              <a:gd name="connsiteX9" fmla="*/ 608300 w 609569"/>
                              <a:gd name="connsiteY9" fmla="*/ 124630 h 277880"/>
                              <a:gd name="connsiteX10" fmla="*/ 568562 w 609569"/>
                              <a:gd name="connsiteY10" fmla="*/ 220147 h 277880"/>
                              <a:gd name="connsiteX11" fmla="*/ 470111 w 609569"/>
                              <a:gd name="connsiteY11" fmla="*/ 262781 h 27788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</a:cxnLst>
                            <a:rect l="l" t="t" r="r" b="b"/>
                            <a:pathLst>
                              <a:path w="609569" h="277880">
                                <a:moveTo>
                                  <a:pt x="470111" y="262781"/>
                                </a:moveTo>
                                <a:cubicBezTo>
                                  <a:pt x="382253" y="281754"/>
                                  <a:pt x="291537" y="278249"/>
                                  <a:pt x="202269" y="276268"/>
                                </a:cubicBezTo>
                                <a:cubicBezTo>
                                  <a:pt x="161844" y="275392"/>
                                  <a:pt x="121230" y="267429"/>
                                  <a:pt x="83511" y="252875"/>
                                </a:cubicBezTo>
                                <a:cubicBezTo>
                                  <a:pt x="60156" y="243845"/>
                                  <a:pt x="8378" y="224223"/>
                                  <a:pt x="1177" y="196563"/>
                                </a:cubicBezTo>
                                <a:cubicBezTo>
                                  <a:pt x="-2100" y="184028"/>
                                  <a:pt x="1786" y="170464"/>
                                  <a:pt x="8873" y="159606"/>
                                </a:cubicBezTo>
                                <a:cubicBezTo>
                                  <a:pt x="15960" y="148747"/>
                                  <a:pt x="25942" y="140137"/>
                                  <a:pt x="35962" y="131907"/>
                                </a:cubicBezTo>
                                <a:cubicBezTo>
                                  <a:pt x="60879" y="111524"/>
                                  <a:pt x="86902" y="95484"/>
                                  <a:pt x="113648" y="78224"/>
                                </a:cubicBezTo>
                                <a:cubicBezTo>
                                  <a:pt x="161768" y="47211"/>
                                  <a:pt x="214765" y="23474"/>
                                  <a:pt x="270658" y="10635"/>
                                </a:cubicBezTo>
                                <a:cubicBezTo>
                                  <a:pt x="356955" y="-9177"/>
                                  <a:pt x="450528" y="-1976"/>
                                  <a:pt x="529586" y="37876"/>
                                </a:cubicBezTo>
                                <a:cubicBezTo>
                                  <a:pt x="565781" y="56088"/>
                                  <a:pt x="601137" y="84739"/>
                                  <a:pt x="608300" y="124630"/>
                                </a:cubicBezTo>
                                <a:cubicBezTo>
                                  <a:pt x="614701" y="160177"/>
                                  <a:pt x="596184" y="196868"/>
                                  <a:pt x="568562" y="220147"/>
                                </a:cubicBezTo>
                                <a:cubicBezTo>
                                  <a:pt x="540901" y="243388"/>
                                  <a:pt x="505430" y="255161"/>
                                  <a:pt x="470111" y="262781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9BCBD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03" name="任意多边形: 形状 202">
                            <a:extLst>
                              <a:ext uri="{FF2B5EF4-FFF2-40B4-BE49-F238E27FC236}">
                                <a16:creationId xmlns:a16="http://schemas.microsoft.com/office/drawing/2014/main" id="{4653EE04-610F-BF20-7768-D18469986C7B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489299" y="3568865"/>
                            <a:ext cx="609538" cy="263368"/>
                          </a:xfrm>
                          <a:custGeom>
                            <a:avLst/>
                            <a:gdLst>
                              <a:gd name="connsiteX0" fmla="*/ 568579 w 609538"/>
                              <a:gd name="connsiteY0" fmla="*/ 205587 h 263368"/>
                              <a:gd name="connsiteX1" fmla="*/ 470167 w 609538"/>
                              <a:gd name="connsiteY1" fmla="*/ 248260 h 263368"/>
                              <a:gd name="connsiteX2" fmla="*/ 202285 w 609538"/>
                              <a:gd name="connsiteY2" fmla="*/ 261747 h 263368"/>
                              <a:gd name="connsiteX3" fmla="*/ 83528 w 609538"/>
                              <a:gd name="connsiteY3" fmla="*/ 238354 h 263368"/>
                              <a:gd name="connsiteX4" fmla="*/ 1156 w 609538"/>
                              <a:gd name="connsiteY4" fmla="*/ 182042 h 263368"/>
                              <a:gd name="connsiteX5" fmla="*/ 8852 w 609538"/>
                              <a:gd name="connsiteY5" fmla="*/ 145047 h 263368"/>
                              <a:gd name="connsiteX6" fmla="*/ 35941 w 609538"/>
                              <a:gd name="connsiteY6" fmla="*/ 117386 h 263368"/>
                              <a:gd name="connsiteX7" fmla="*/ 113627 w 609538"/>
                              <a:gd name="connsiteY7" fmla="*/ 63703 h 263368"/>
                              <a:gd name="connsiteX8" fmla="*/ 255359 w 609538"/>
                              <a:gd name="connsiteY8" fmla="*/ 0 h 263368"/>
                              <a:gd name="connsiteX9" fmla="*/ 180340 w 609538"/>
                              <a:gd name="connsiteY9" fmla="*/ 38976 h 263368"/>
                              <a:gd name="connsiteX10" fmla="*/ 114503 w 609538"/>
                              <a:gd name="connsiteY10" fmla="*/ 84468 h 263368"/>
                              <a:gd name="connsiteX11" fmla="*/ 91567 w 609538"/>
                              <a:gd name="connsiteY11" fmla="*/ 107899 h 263368"/>
                              <a:gd name="connsiteX12" fmla="*/ 85052 w 609538"/>
                              <a:gd name="connsiteY12" fmla="*/ 139217 h 263368"/>
                              <a:gd name="connsiteX13" fmla="*/ 154813 w 609538"/>
                              <a:gd name="connsiteY13" fmla="*/ 186957 h 263368"/>
                              <a:gd name="connsiteX14" fmla="*/ 255435 w 609538"/>
                              <a:gd name="connsiteY14" fmla="*/ 206769 h 263368"/>
                              <a:gd name="connsiteX15" fmla="*/ 482359 w 609538"/>
                              <a:gd name="connsiteY15" fmla="*/ 195300 h 263368"/>
                              <a:gd name="connsiteX16" fmla="*/ 565721 w 609538"/>
                              <a:gd name="connsiteY16" fmla="*/ 159144 h 263368"/>
                              <a:gd name="connsiteX17" fmla="*/ 600392 w 609538"/>
                              <a:gd name="connsiteY17" fmla="*/ 86754 h 263368"/>
                              <a:gd name="connsiteX18" fmla="*/ 608241 w 609538"/>
                              <a:gd name="connsiteY18" fmla="*/ 110071 h 263368"/>
                              <a:gd name="connsiteX19" fmla="*/ 568579 w 609538"/>
                              <a:gd name="connsiteY19" fmla="*/ 205587 h 26336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</a:cxnLst>
                            <a:rect l="l" t="t" r="r" b="b"/>
                            <a:pathLst>
                              <a:path w="609538" h="263368">
                                <a:moveTo>
                                  <a:pt x="568579" y="205587"/>
                                </a:moveTo>
                                <a:cubicBezTo>
                                  <a:pt x="540918" y="228867"/>
                                  <a:pt x="505447" y="240640"/>
                                  <a:pt x="470167" y="248260"/>
                                </a:cubicBezTo>
                                <a:cubicBezTo>
                                  <a:pt x="382270" y="267271"/>
                                  <a:pt x="291592" y="263728"/>
                                  <a:pt x="202285" y="261747"/>
                                </a:cubicBezTo>
                                <a:cubicBezTo>
                                  <a:pt x="161900" y="260871"/>
                                  <a:pt x="121247" y="252946"/>
                                  <a:pt x="83528" y="238354"/>
                                </a:cubicBezTo>
                                <a:cubicBezTo>
                                  <a:pt x="60172" y="229324"/>
                                  <a:pt x="8357" y="209702"/>
                                  <a:pt x="1156" y="182042"/>
                                </a:cubicBezTo>
                                <a:cubicBezTo>
                                  <a:pt x="-2083" y="169469"/>
                                  <a:pt x="1803" y="155905"/>
                                  <a:pt x="8852" y="145047"/>
                                </a:cubicBezTo>
                                <a:cubicBezTo>
                                  <a:pt x="15938" y="134150"/>
                                  <a:pt x="25921" y="125577"/>
                                  <a:pt x="35941" y="117386"/>
                                </a:cubicBezTo>
                                <a:cubicBezTo>
                                  <a:pt x="60858" y="96964"/>
                                  <a:pt x="86881" y="80963"/>
                                  <a:pt x="113627" y="63703"/>
                                </a:cubicBezTo>
                                <a:cubicBezTo>
                                  <a:pt x="157289" y="35547"/>
                                  <a:pt x="205067" y="13373"/>
                                  <a:pt x="255359" y="0"/>
                                </a:cubicBezTo>
                                <a:cubicBezTo>
                                  <a:pt x="229146" y="10515"/>
                                  <a:pt x="204038" y="23698"/>
                                  <a:pt x="180340" y="38976"/>
                                </a:cubicBezTo>
                                <a:cubicBezTo>
                                  <a:pt x="157708" y="53569"/>
                                  <a:pt x="135649" y="67170"/>
                                  <a:pt x="114503" y="84468"/>
                                </a:cubicBezTo>
                                <a:cubicBezTo>
                                  <a:pt x="106045" y="91402"/>
                                  <a:pt x="97587" y="98717"/>
                                  <a:pt x="91567" y="107899"/>
                                </a:cubicBezTo>
                                <a:cubicBezTo>
                                  <a:pt x="85585" y="117119"/>
                                  <a:pt x="82270" y="128625"/>
                                  <a:pt x="85052" y="139217"/>
                                </a:cubicBezTo>
                                <a:cubicBezTo>
                                  <a:pt x="91186" y="162687"/>
                                  <a:pt x="135039" y="179299"/>
                                  <a:pt x="154813" y="186957"/>
                                </a:cubicBezTo>
                                <a:cubicBezTo>
                                  <a:pt x="186741" y="199263"/>
                                  <a:pt x="221183" y="206007"/>
                                  <a:pt x="255435" y="206769"/>
                                </a:cubicBezTo>
                                <a:cubicBezTo>
                                  <a:pt x="331063" y="208407"/>
                                  <a:pt x="407911" y="211417"/>
                                  <a:pt x="482359" y="195300"/>
                                </a:cubicBezTo>
                                <a:cubicBezTo>
                                  <a:pt x="512267" y="188824"/>
                                  <a:pt x="542328" y="178879"/>
                                  <a:pt x="565721" y="159144"/>
                                </a:cubicBezTo>
                                <a:cubicBezTo>
                                  <a:pt x="586943" y="141313"/>
                                  <a:pt x="601802" y="114109"/>
                                  <a:pt x="600392" y="86754"/>
                                </a:cubicBezTo>
                                <a:cubicBezTo>
                                  <a:pt x="604050" y="94069"/>
                                  <a:pt x="606755" y="101841"/>
                                  <a:pt x="608241" y="110071"/>
                                </a:cubicBezTo>
                                <a:cubicBezTo>
                                  <a:pt x="614718" y="145656"/>
                                  <a:pt x="596240" y="182347"/>
                                  <a:pt x="568579" y="205587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0ADAD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grpSp>
                        <p:nvGrpSpPr>
                          <p:cNvPr id="204" name="图形 2">
                            <a:extLst>
                              <a:ext uri="{FF2B5EF4-FFF2-40B4-BE49-F238E27FC236}">
                                <a16:creationId xmlns:a16="http://schemas.microsoft.com/office/drawing/2014/main" id="{46961FD9-381A-088A-3ABE-9581644D876B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3588829" y="3626385"/>
                            <a:ext cx="448551" cy="161907"/>
                            <a:chOff x="3588829" y="3626385"/>
                            <a:chExt cx="448551" cy="161907"/>
                          </a:xfrm>
                          <a:solidFill>
                            <a:srgbClr val="F69C9E"/>
                          </a:solidFill>
                        </p:grpSpPr>
                        <p:sp>
                          <p:nvSpPr>
                            <p:cNvPr id="205" name="任意多边形: 形状 204">
                              <a:extLst>
                                <a:ext uri="{FF2B5EF4-FFF2-40B4-BE49-F238E27FC236}">
                                  <a16:creationId xmlns:a16="http://schemas.microsoft.com/office/drawing/2014/main" id="{322D6D6E-E0EE-C42A-6C7A-CC8351153609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588829" y="3660686"/>
                              <a:ext cx="448551" cy="71580"/>
                            </a:xfrm>
                            <a:custGeom>
                              <a:avLst/>
                              <a:gdLst>
                                <a:gd name="connsiteX0" fmla="*/ 0 w 448551"/>
                                <a:gd name="connsiteY0" fmla="*/ 54826 h 71580"/>
                                <a:gd name="connsiteX1" fmla="*/ 393954 w 448551"/>
                                <a:gd name="connsiteY1" fmla="*/ 16688 h 71580"/>
                                <a:gd name="connsiteX2" fmla="*/ 448551 w 448551"/>
                                <a:gd name="connsiteY2" fmla="*/ 0 h 71580"/>
                                <a:gd name="connsiteX3" fmla="*/ 0 w 448551"/>
                                <a:gd name="connsiteY3" fmla="*/ 54826 h 71580"/>
                                <a:gd name="connsiteX4" fmla="*/ 0 w 448551"/>
                                <a:gd name="connsiteY4" fmla="*/ 54826 h 7158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</a:cxnLst>
                              <a:rect l="l" t="t" r="r" b="b"/>
                              <a:pathLst>
                                <a:path w="448551" h="71580">
                                  <a:moveTo>
                                    <a:pt x="0" y="54826"/>
                                  </a:moveTo>
                                  <a:cubicBezTo>
                                    <a:pt x="132321" y="53264"/>
                                    <a:pt x="265366" y="50178"/>
                                    <a:pt x="393954" y="16688"/>
                                  </a:cubicBezTo>
                                  <a:cubicBezTo>
                                    <a:pt x="412242" y="11849"/>
                                    <a:pt x="430263" y="6058"/>
                                    <a:pt x="448551" y="0"/>
                                  </a:cubicBezTo>
                                  <a:cubicBezTo>
                                    <a:pt x="327660" y="77419"/>
                                    <a:pt x="137465" y="85725"/>
                                    <a:pt x="0" y="54826"/>
                                  </a:cubicBezTo>
                                  <a:lnTo>
                                    <a:pt x="0" y="54826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  <p:sp>
                          <p:nvSpPr>
                            <p:cNvPr id="206" name="任意多边形: 形状 205">
                              <a:extLst>
                                <a:ext uri="{FF2B5EF4-FFF2-40B4-BE49-F238E27FC236}">
                                  <a16:creationId xmlns:a16="http://schemas.microsoft.com/office/drawing/2014/main" id="{7E9D363B-FC9C-C4C6-B17A-0FD741575E94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626700" y="3750792"/>
                              <a:ext cx="344081" cy="37500"/>
                            </a:xfrm>
                            <a:custGeom>
                              <a:avLst/>
                              <a:gdLst>
                                <a:gd name="connsiteX0" fmla="*/ 0 w 344081"/>
                                <a:gd name="connsiteY0" fmla="*/ 7391 h 37500"/>
                                <a:gd name="connsiteX1" fmla="*/ 344081 w 344081"/>
                                <a:gd name="connsiteY1" fmla="*/ 0 h 37500"/>
                                <a:gd name="connsiteX2" fmla="*/ 0 w 344081"/>
                                <a:gd name="connsiteY2" fmla="*/ 7391 h 37500"/>
                                <a:gd name="connsiteX3" fmla="*/ 0 w 344081"/>
                                <a:gd name="connsiteY3" fmla="*/ 7391 h 3750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344081" h="37500">
                                  <a:moveTo>
                                    <a:pt x="0" y="7391"/>
                                  </a:moveTo>
                                  <a:cubicBezTo>
                                    <a:pt x="113614" y="13297"/>
                                    <a:pt x="231838" y="22555"/>
                                    <a:pt x="344081" y="0"/>
                                  </a:cubicBezTo>
                                  <a:cubicBezTo>
                                    <a:pt x="247612" y="52921"/>
                                    <a:pt x="101117" y="44615"/>
                                    <a:pt x="0" y="7391"/>
                                  </a:cubicBezTo>
                                  <a:lnTo>
                                    <a:pt x="0" y="7391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  <p:sp>
                          <p:nvSpPr>
                            <p:cNvPr id="207" name="任意多边形: 形状 206">
                              <a:extLst>
                                <a:ext uri="{FF2B5EF4-FFF2-40B4-BE49-F238E27FC236}">
                                  <a16:creationId xmlns:a16="http://schemas.microsoft.com/office/drawing/2014/main" id="{8E1815EE-4C0A-2698-3B1F-9998ABC445EA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607307" y="3626385"/>
                              <a:ext cx="340080" cy="67294"/>
                            </a:xfrm>
                            <a:custGeom>
                              <a:avLst/>
                              <a:gdLst>
                                <a:gd name="connsiteX0" fmla="*/ 0 w 340080"/>
                                <a:gd name="connsiteY0" fmla="*/ 67295 h 67294"/>
                                <a:gd name="connsiteX1" fmla="*/ 340081 w 340080"/>
                                <a:gd name="connsiteY1" fmla="*/ 14450 h 67294"/>
                                <a:gd name="connsiteX2" fmla="*/ 0 w 340080"/>
                                <a:gd name="connsiteY2" fmla="*/ 67295 h 67294"/>
                                <a:gd name="connsiteX3" fmla="*/ 0 w 340080"/>
                                <a:gd name="connsiteY3" fmla="*/ 67295 h 67294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340080" h="67294">
                                  <a:moveTo>
                                    <a:pt x="0" y="67295"/>
                                  </a:moveTo>
                                  <a:cubicBezTo>
                                    <a:pt x="93040" y="13002"/>
                                    <a:pt x="235725" y="-20830"/>
                                    <a:pt x="340081" y="14450"/>
                                  </a:cubicBezTo>
                                  <a:cubicBezTo>
                                    <a:pt x="225704" y="11821"/>
                                    <a:pt x="110719" y="41654"/>
                                    <a:pt x="0" y="67295"/>
                                  </a:cubicBezTo>
                                  <a:lnTo>
                                    <a:pt x="0" y="67295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</p:grpSp>
                    </p:grpSp>
                    <p:grpSp>
                      <p:nvGrpSpPr>
                        <p:cNvPr id="208" name="图形 2">
                          <a:extLst>
                            <a:ext uri="{FF2B5EF4-FFF2-40B4-BE49-F238E27FC236}">
                              <a16:creationId xmlns:a16="http://schemas.microsoft.com/office/drawing/2014/main" id="{1EAD85F1-AA57-07D4-4CC1-DE56FAF5A31C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388802" y="3185017"/>
                          <a:ext cx="227177" cy="580805"/>
                          <a:chOff x="3388802" y="3185017"/>
                          <a:chExt cx="227177" cy="580805"/>
                        </a:xfrm>
                      </p:grpSpPr>
                      <p:sp>
                        <p:nvSpPr>
                          <p:cNvPr id="209" name="任意多边形: 形状 208">
                            <a:extLst>
                              <a:ext uri="{FF2B5EF4-FFF2-40B4-BE49-F238E27FC236}">
                                <a16:creationId xmlns:a16="http://schemas.microsoft.com/office/drawing/2014/main" id="{3730BCCA-1D62-CA1A-FA0B-7A8DE7939B4E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388826" y="3185017"/>
                            <a:ext cx="227102" cy="580805"/>
                          </a:xfrm>
                          <a:custGeom>
                            <a:avLst/>
                            <a:gdLst>
                              <a:gd name="connsiteX0" fmla="*/ 2950 w 227102"/>
                              <a:gd name="connsiteY0" fmla="*/ 153038 h 580805"/>
                              <a:gd name="connsiteX1" fmla="*/ 35335 w 227102"/>
                              <a:gd name="connsiteY1" fmla="*/ 429948 h 580805"/>
                              <a:gd name="connsiteX2" fmla="*/ 96219 w 227102"/>
                              <a:gd name="connsiteY2" fmla="*/ 565280 h 580805"/>
                              <a:gd name="connsiteX3" fmla="*/ 201451 w 227102"/>
                              <a:gd name="connsiteY3" fmla="*/ 460276 h 580805"/>
                              <a:gd name="connsiteX4" fmla="*/ 226863 w 227102"/>
                              <a:gd name="connsiteY4" fmla="*/ 287264 h 580805"/>
                              <a:gd name="connsiteX5" fmla="*/ 180915 w 227102"/>
                              <a:gd name="connsiteY5" fmla="*/ 62512 h 580805"/>
                              <a:gd name="connsiteX6" fmla="*/ 63796 w 227102"/>
                              <a:gd name="connsiteY6" fmla="*/ 14963 h 580805"/>
                              <a:gd name="connsiteX7" fmla="*/ 2950 w 227102"/>
                              <a:gd name="connsiteY7" fmla="*/ 153038 h 58080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</a:cxnLst>
                            <a:rect l="l" t="t" r="r" b="b"/>
                            <a:pathLst>
                              <a:path w="227102" h="580805">
                                <a:moveTo>
                                  <a:pt x="2950" y="153038"/>
                                </a:moveTo>
                                <a:cubicBezTo>
                                  <a:pt x="-8594" y="245125"/>
                                  <a:pt x="16171" y="348605"/>
                                  <a:pt x="35335" y="429948"/>
                                </a:cubicBezTo>
                                <a:cubicBezTo>
                                  <a:pt x="46765" y="478374"/>
                                  <a:pt x="62348" y="528284"/>
                                  <a:pt x="96219" y="565280"/>
                                </a:cubicBezTo>
                                <a:cubicBezTo>
                                  <a:pt x="150206" y="624220"/>
                                  <a:pt x="193259" y="499100"/>
                                  <a:pt x="201451" y="460276"/>
                                </a:cubicBezTo>
                                <a:cubicBezTo>
                                  <a:pt x="213452" y="403355"/>
                                  <a:pt x="225987" y="346357"/>
                                  <a:pt x="226863" y="287264"/>
                                </a:cubicBezTo>
                                <a:cubicBezTo>
                                  <a:pt x="228006" y="211902"/>
                                  <a:pt x="226863" y="127168"/>
                                  <a:pt x="180915" y="62512"/>
                                </a:cubicBezTo>
                                <a:cubicBezTo>
                                  <a:pt x="155464" y="26698"/>
                                  <a:pt x="102848" y="-26147"/>
                                  <a:pt x="63796" y="14963"/>
                                </a:cubicBezTo>
                                <a:cubicBezTo>
                                  <a:pt x="27258" y="53482"/>
                                  <a:pt x="9389" y="101450"/>
                                  <a:pt x="2950" y="153038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9BCBD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10" name="任意多边形: 形状 209">
                            <a:extLst>
                              <a:ext uri="{FF2B5EF4-FFF2-40B4-BE49-F238E27FC236}">
                                <a16:creationId xmlns:a16="http://schemas.microsoft.com/office/drawing/2014/main" id="{C0946313-AA26-016E-75AE-72850693A66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388802" y="3237814"/>
                            <a:ext cx="227177" cy="527970"/>
                          </a:xfrm>
                          <a:custGeom>
                            <a:avLst/>
                            <a:gdLst>
                              <a:gd name="connsiteX0" fmla="*/ 96243 w 227177"/>
                              <a:gd name="connsiteY0" fmla="*/ 512445 h 527970"/>
                              <a:gd name="connsiteX1" fmla="*/ 35359 w 227177"/>
                              <a:gd name="connsiteY1" fmla="*/ 377114 h 527970"/>
                              <a:gd name="connsiteX2" fmla="*/ 2936 w 227177"/>
                              <a:gd name="connsiteY2" fmla="*/ 100241 h 527970"/>
                              <a:gd name="connsiteX3" fmla="*/ 35321 w 227177"/>
                              <a:gd name="connsiteY3" fmla="*/ 0 h 527970"/>
                              <a:gd name="connsiteX4" fmla="*/ 29415 w 227177"/>
                              <a:gd name="connsiteY4" fmla="*/ 31852 h 527970"/>
                              <a:gd name="connsiteX5" fmla="*/ 57914 w 227177"/>
                              <a:gd name="connsiteY5" fmla="*/ 275425 h 527970"/>
                              <a:gd name="connsiteX6" fmla="*/ 111483 w 227177"/>
                              <a:gd name="connsiteY6" fmla="*/ 394449 h 527970"/>
                              <a:gd name="connsiteX7" fmla="*/ 204066 w 227177"/>
                              <a:gd name="connsiteY7" fmla="*/ 302133 h 527970"/>
                              <a:gd name="connsiteX8" fmla="*/ 226050 w 227177"/>
                              <a:gd name="connsiteY8" fmla="*/ 162115 h 527970"/>
                              <a:gd name="connsiteX9" fmla="*/ 226926 w 227177"/>
                              <a:gd name="connsiteY9" fmla="*/ 234467 h 527970"/>
                              <a:gd name="connsiteX10" fmla="*/ 201513 w 227177"/>
                              <a:gd name="connsiteY10" fmla="*/ 407480 h 527970"/>
                              <a:gd name="connsiteX11" fmla="*/ 96243 w 227177"/>
                              <a:gd name="connsiteY11" fmla="*/ 512445 h 52797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</a:cxnLst>
                            <a:rect l="l" t="t" r="r" b="b"/>
                            <a:pathLst>
                              <a:path w="227177" h="527970">
                                <a:moveTo>
                                  <a:pt x="96243" y="512445"/>
                                </a:moveTo>
                                <a:cubicBezTo>
                                  <a:pt x="62372" y="475450"/>
                                  <a:pt x="46789" y="425577"/>
                                  <a:pt x="35359" y="377114"/>
                                </a:cubicBezTo>
                                <a:cubicBezTo>
                                  <a:pt x="16157" y="295770"/>
                                  <a:pt x="-8570" y="192291"/>
                                  <a:pt x="2936" y="100241"/>
                                </a:cubicBezTo>
                                <a:cubicBezTo>
                                  <a:pt x="7432" y="64465"/>
                                  <a:pt x="17376" y="30404"/>
                                  <a:pt x="35321" y="0"/>
                                </a:cubicBezTo>
                                <a:cubicBezTo>
                                  <a:pt x="32692" y="10401"/>
                                  <a:pt x="30749" y="21031"/>
                                  <a:pt x="29415" y="31852"/>
                                </a:cubicBezTo>
                                <a:cubicBezTo>
                                  <a:pt x="19281" y="112852"/>
                                  <a:pt x="41036" y="203873"/>
                                  <a:pt x="57914" y="275425"/>
                                </a:cubicBezTo>
                                <a:cubicBezTo>
                                  <a:pt x="67973" y="318059"/>
                                  <a:pt x="81689" y="361950"/>
                                  <a:pt x="111483" y="394449"/>
                                </a:cubicBezTo>
                                <a:cubicBezTo>
                                  <a:pt x="158993" y="446303"/>
                                  <a:pt x="196865" y="336233"/>
                                  <a:pt x="204066" y="302133"/>
                                </a:cubicBezTo>
                                <a:cubicBezTo>
                                  <a:pt x="213819" y="255956"/>
                                  <a:pt x="223916" y="209740"/>
                                  <a:pt x="226050" y="162115"/>
                                </a:cubicBezTo>
                                <a:cubicBezTo>
                                  <a:pt x="227421" y="186538"/>
                                  <a:pt x="227307" y="210960"/>
                                  <a:pt x="226926" y="234467"/>
                                </a:cubicBezTo>
                                <a:cubicBezTo>
                                  <a:pt x="226011" y="293522"/>
                                  <a:pt x="213515" y="350520"/>
                                  <a:pt x="201513" y="407480"/>
                                </a:cubicBezTo>
                                <a:cubicBezTo>
                                  <a:pt x="193322" y="446265"/>
                                  <a:pt x="150269" y="571386"/>
                                  <a:pt x="96243" y="512445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0ADAD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grpSp>
                        <p:nvGrpSpPr>
                          <p:cNvPr id="211" name="图形 2">
                            <a:extLst>
                              <a:ext uri="{FF2B5EF4-FFF2-40B4-BE49-F238E27FC236}">
                                <a16:creationId xmlns:a16="http://schemas.microsoft.com/office/drawing/2014/main" id="{F653B5AA-102C-3B86-CF5C-A9D94798279E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3431316" y="3271799"/>
                            <a:ext cx="135549" cy="392811"/>
                            <a:chOff x="3431316" y="3271799"/>
                            <a:chExt cx="135549" cy="392811"/>
                          </a:xfrm>
                          <a:solidFill>
                            <a:srgbClr val="F69C9E"/>
                          </a:solidFill>
                        </p:grpSpPr>
                        <p:sp>
                          <p:nvSpPr>
                            <p:cNvPr id="212" name="任意多边形: 形状 211">
                              <a:extLst>
                                <a:ext uri="{FF2B5EF4-FFF2-40B4-BE49-F238E27FC236}">
                                  <a16:creationId xmlns:a16="http://schemas.microsoft.com/office/drawing/2014/main" id="{7EF653AD-74F0-50B7-01B8-7FECCB16C92C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481937" y="3271799"/>
                              <a:ext cx="38311" cy="392811"/>
                            </a:xfrm>
                            <a:custGeom>
                              <a:avLst/>
                              <a:gdLst>
                                <a:gd name="connsiteX0" fmla="*/ 38312 w 38311"/>
                                <a:gd name="connsiteY0" fmla="*/ 392811 h 392811"/>
                                <a:gd name="connsiteX1" fmla="*/ 23986 w 38311"/>
                                <a:gd name="connsiteY1" fmla="*/ 51664 h 392811"/>
                                <a:gd name="connsiteX2" fmla="*/ 31454 w 38311"/>
                                <a:gd name="connsiteY2" fmla="*/ 0 h 392811"/>
                                <a:gd name="connsiteX3" fmla="*/ 38312 w 38311"/>
                                <a:gd name="connsiteY3" fmla="*/ 392811 h 392811"/>
                                <a:gd name="connsiteX4" fmla="*/ 38312 w 38311"/>
                                <a:gd name="connsiteY4" fmla="*/ 392811 h 392811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</a:cxnLst>
                              <a:rect l="l" t="t" r="r" b="b"/>
                              <a:pathLst>
                                <a:path w="38311" h="392811">
                                  <a:moveTo>
                                    <a:pt x="38312" y="392811"/>
                                  </a:moveTo>
                                  <a:cubicBezTo>
                                    <a:pt x="24176" y="282588"/>
                                    <a:pt x="11223" y="171107"/>
                                    <a:pt x="23986" y="51664"/>
                                  </a:cubicBezTo>
                                  <a:cubicBezTo>
                                    <a:pt x="25853" y="34633"/>
                                    <a:pt x="28558" y="17488"/>
                                    <a:pt x="31454" y="0"/>
                                  </a:cubicBezTo>
                                  <a:cubicBezTo>
                                    <a:pt x="-18610" y="129997"/>
                                    <a:pt x="-3332" y="290817"/>
                                    <a:pt x="38312" y="392811"/>
                                  </a:cubicBezTo>
                                  <a:lnTo>
                                    <a:pt x="38312" y="392811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  <p:sp>
                          <p:nvSpPr>
                            <p:cNvPr id="213" name="任意多边形: 形状 212">
                              <a:extLst>
                                <a:ext uri="{FF2B5EF4-FFF2-40B4-BE49-F238E27FC236}">
                                  <a16:creationId xmlns:a16="http://schemas.microsoft.com/office/drawing/2014/main" id="{EEEF14AF-36EA-BD68-B3DC-BA5CC1EAEA88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431316" y="3361715"/>
                              <a:ext cx="49156" cy="287959"/>
                            </a:xfrm>
                            <a:custGeom>
                              <a:avLst/>
                              <a:gdLst>
                                <a:gd name="connsiteX0" fmla="*/ 49157 w 49156"/>
                                <a:gd name="connsiteY0" fmla="*/ 287960 h 287959"/>
                                <a:gd name="connsiteX1" fmla="*/ 15172 w 49156"/>
                                <a:gd name="connsiteY1" fmla="*/ 0 h 287959"/>
                                <a:gd name="connsiteX2" fmla="*/ 49157 w 49156"/>
                                <a:gd name="connsiteY2" fmla="*/ 287960 h 287959"/>
                                <a:gd name="connsiteX3" fmla="*/ 49157 w 49156"/>
                                <a:gd name="connsiteY3" fmla="*/ 287960 h 287959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49156" h="287959">
                                  <a:moveTo>
                                    <a:pt x="49157" y="287960"/>
                                  </a:moveTo>
                                  <a:cubicBezTo>
                                    <a:pt x="31021" y="196101"/>
                                    <a:pt x="9571" y="101689"/>
                                    <a:pt x="15172" y="0"/>
                                  </a:cubicBezTo>
                                  <a:cubicBezTo>
                                    <a:pt x="-17442" y="100317"/>
                                    <a:pt x="6523" y="218503"/>
                                    <a:pt x="49157" y="287960"/>
                                  </a:cubicBezTo>
                                  <a:lnTo>
                                    <a:pt x="49157" y="287960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  <p:sp>
                          <p:nvSpPr>
                            <p:cNvPr id="214" name="任意多边形: 形状 213">
                              <a:extLst>
                                <a:ext uri="{FF2B5EF4-FFF2-40B4-BE49-F238E27FC236}">
                                  <a16:creationId xmlns:a16="http://schemas.microsoft.com/office/drawing/2014/main" id="{4632A037-F227-68EC-3B21-32D682745FB5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536175" y="3338741"/>
                              <a:ext cx="30690" cy="302132"/>
                            </a:xfrm>
                            <a:custGeom>
                              <a:avLst/>
                              <a:gdLst>
                                <a:gd name="connsiteX0" fmla="*/ 0 w 30690"/>
                                <a:gd name="connsiteY0" fmla="*/ 302133 h 302132"/>
                                <a:gd name="connsiteX1" fmla="*/ 4153 w 30690"/>
                                <a:gd name="connsiteY1" fmla="*/ 0 h 302132"/>
                                <a:gd name="connsiteX2" fmla="*/ 0 w 30690"/>
                                <a:gd name="connsiteY2" fmla="*/ 302133 h 302132"/>
                                <a:gd name="connsiteX3" fmla="*/ 0 w 30690"/>
                                <a:gd name="connsiteY3" fmla="*/ 302133 h 302132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30690" h="302132">
                                  <a:moveTo>
                                    <a:pt x="0" y="302133"/>
                                  </a:moveTo>
                                  <a:cubicBezTo>
                                    <a:pt x="34138" y="204140"/>
                                    <a:pt x="45530" y="72847"/>
                                    <a:pt x="4153" y="0"/>
                                  </a:cubicBezTo>
                                  <a:cubicBezTo>
                                    <a:pt x="19659" y="93764"/>
                                    <a:pt x="8344" y="200520"/>
                                    <a:pt x="0" y="302133"/>
                                  </a:cubicBezTo>
                                  <a:lnTo>
                                    <a:pt x="0" y="302133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</p:grpSp>
                    </p:grpSp>
                  </p:grpSp>
                </p:grpSp>
              </p:grpSp>
            </p:grpSp>
            <p:grpSp>
              <p:nvGrpSpPr>
                <p:cNvPr id="215" name="图形 2">
                  <a:extLst>
                    <a:ext uri="{FF2B5EF4-FFF2-40B4-BE49-F238E27FC236}">
                      <a16:creationId xmlns:a16="http://schemas.microsoft.com/office/drawing/2014/main" id="{6960A445-61F8-5188-AAF1-E3F582E2EC7D}"/>
                    </a:ext>
                  </a:extLst>
                </p:cNvPr>
                <p:cNvGrpSpPr/>
                <p:nvPr/>
              </p:nvGrpSpPr>
              <p:grpSpPr>
                <a:xfrm>
                  <a:off x="1690066" y="2501034"/>
                  <a:ext cx="1111287" cy="3226309"/>
                  <a:chOff x="1690066" y="2501034"/>
                  <a:chExt cx="1111287" cy="3226309"/>
                </a:xfrm>
              </p:grpSpPr>
              <p:sp>
                <p:nvSpPr>
                  <p:cNvPr id="216" name="任意多边形: 形状 215">
                    <a:extLst>
                      <a:ext uri="{FF2B5EF4-FFF2-40B4-BE49-F238E27FC236}">
                        <a16:creationId xmlns:a16="http://schemas.microsoft.com/office/drawing/2014/main" id="{064E3722-0535-7518-3E21-36CB83C24D57}"/>
                      </a:ext>
                    </a:extLst>
                  </p:cNvPr>
                  <p:cNvSpPr/>
                  <p:nvPr/>
                </p:nvSpPr>
                <p:spPr>
                  <a:xfrm>
                    <a:off x="2029015" y="3535984"/>
                    <a:ext cx="321093" cy="2191359"/>
                  </a:xfrm>
                  <a:custGeom>
                    <a:avLst/>
                    <a:gdLst>
                      <a:gd name="connsiteX0" fmla="*/ 207645 w 321093"/>
                      <a:gd name="connsiteY0" fmla="*/ 0 h 2191359"/>
                      <a:gd name="connsiteX1" fmla="*/ 269862 w 321093"/>
                      <a:gd name="connsiteY1" fmla="*/ 1501216 h 2191359"/>
                      <a:gd name="connsiteX2" fmla="*/ 219570 w 321093"/>
                      <a:gd name="connsiteY2" fmla="*/ 1707528 h 2191359"/>
                      <a:gd name="connsiteX3" fmla="*/ 190005 w 321093"/>
                      <a:gd name="connsiteY3" fmla="*/ 1800263 h 2191359"/>
                      <a:gd name="connsiteX4" fmla="*/ 153048 w 321093"/>
                      <a:gd name="connsiteY4" fmla="*/ 1899742 h 2191359"/>
                      <a:gd name="connsiteX5" fmla="*/ 135750 w 321093"/>
                      <a:gd name="connsiteY5" fmla="*/ 1940433 h 2191359"/>
                      <a:gd name="connsiteX6" fmla="*/ 107328 w 321093"/>
                      <a:gd name="connsiteY6" fmla="*/ 2005127 h 2191359"/>
                      <a:gd name="connsiteX7" fmla="*/ 42558 w 321093"/>
                      <a:gd name="connsiteY7" fmla="*/ 2130590 h 2191359"/>
                      <a:gd name="connsiteX8" fmla="*/ 6896 w 321093"/>
                      <a:gd name="connsiteY8" fmla="*/ 2191360 h 2191359"/>
                      <a:gd name="connsiteX9" fmla="*/ 0 w 321093"/>
                      <a:gd name="connsiteY9" fmla="*/ 2188083 h 2191359"/>
                      <a:gd name="connsiteX10" fmla="*/ 10744 w 321093"/>
                      <a:gd name="connsiteY10" fmla="*/ 2154593 h 2191359"/>
                      <a:gd name="connsiteX11" fmla="*/ 33414 w 321093"/>
                      <a:gd name="connsiteY11" fmla="*/ 2088451 h 2191359"/>
                      <a:gd name="connsiteX12" fmla="*/ 65227 w 321093"/>
                      <a:gd name="connsiteY12" fmla="*/ 1988858 h 2191359"/>
                      <a:gd name="connsiteX13" fmla="*/ 147790 w 321093"/>
                      <a:gd name="connsiteY13" fmla="*/ 1688249 h 2191359"/>
                      <a:gd name="connsiteX14" fmla="*/ 192405 w 321093"/>
                      <a:gd name="connsiteY14" fmla="*/ 1485900 h 2191359"/>
                      <a:gd name="connsiteX15" fmla="*/ 235648 w 321093"/>
                      <a:gd name="connsiteY15" fmla="*/ 1247699 h 2191359"/>
                      <a:gd name="connsiteX16" fmla="*/ 225743 w 321093"/>
                      <a:gd name="connsiteY16" fmla="*/ 139065 h 2191359"/>
                      <a:gd name="connsiteX17" fmla="*/ 200254 w 321093"/>
                      <a:gd name="connsiteY17" fmla="*/ 1905 h 2191359"/>
                      <a:gd name="connsiteX18" fmla="*/ 207645 w 321093"/>
                      <a:gd name="connsiteY18" fmla="*/ 0 h 2191359"/>
                      <a:gd name="connsiteX19" fmla="*/ 207645 w 321093"/>
                      <a:gd name="connsiteY19" fmla="*/ 0 h 21913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321093" h="2191359">
                        <a:moveTo>
                          <a:pt x="207645" y="0"/>
                        </a:moveTo>
                        <a:cubicBezTo>
                          <a:pt x="337261" y="487146"/>
                          <a:pt x="352692" y="1004621"/>
                          <a:pt x="269862" y="1501216"/>
                        </a:cubicBezTo>
                        <a:cubicBezTo>
                          <a:pt x="256413" y="1570749"/>
                          <a:pt x="239611" y="1639634"/>
                          <a:pt x="219570" y="1707528"/>
                        </a:cubicBezTo>
                        <a:cubicBezTo>
                          <a:pt x="210883" y="1735265"/>
                          <a:pt x="198958" y="1772755"/>
                          <a:pt x="190005" y="1800263"/>
                        </a:cubicBezTo>
                        <a:cubicBezTo>
                          <a:pt x="177927" y="1833372"/>
                          <a:pt x="165506" y="1866824"/>
                          <a:pt x="153048" y="1899742"/>
                        </a:cubicBezTo>
                        <a:cubicBezTo>
                          <a:pt x="149504" y="1908429"/>
                          <a:pt x="139217" y="1932089"/>
                          <a:pt x="135750" y="1940433"/>
                        </a:cubicBezTo>
                        <a:cubicBezTo>
                          <a:pt x="127864" y="1958150"/>
                          <a:pt x="115900" y="1987677"/>
                          <a:pt x="107328" y="2005127"/>
                        </a:cubicBezTo>
                        <a:cubicBezTo>
                          <a:pt x="86563" y="2047418"/>
                          <a:pt x="66408" y="2089937"/>
                          <a:pt x="42558" y="2130590"/>
                        </a:cubicBezTo>
                        <a:cubicBezTo>
                          <a:pt x="32956" y="2147049"/>
                          <a:pt x="17069" y="2175053"/>
                          <a:pt x="6896" y="2191360"/>
                        </a:cubicBezTo>
                        <a:cubicBezTo>
                          <a:pt x="6896" y="2191360"/>
                          <a:pt x="0" y="2188083"/>
                          <a:pt x="0" y="2188083"/>
                        </a:cubicBezTo>
                        <a:cubicBezTo>
                          <a:pt x="3429" y="2176844"/>
                          <a:pt x="7201" y="2165757"/>
                          <a:pt x="10744" y="2154593"/>
                        </a:cubicBezTo>
                        <a:cubicBezTo>
                          <a:pt x="17602" y="2134286"/>
                          <a:pt x="26327" y="2108073"/>
                          <a:pt x="33414" y="2088451"/>
                        </a:cubicBezTo>
                        <a:cubicBezTo>
                          <a:pt x="44044" y="2055305"/>
                          <a:pt x="54216" y="2021853"/>
                          <a:pt x="65227" y="1988858"/>
                        </a:cubicBezTo>
                        <a:cubicBezTo>
                          <a:pt x="95745" y="1889570"/>
                          <a:pt x="123215" y="1789176"/>
                          <a:pt x="147790" y="1688249"/>
                        </a:cubicBezTo>
                        <a:cubicBezTo>
                          <a:pt x="163411" y="1621269"/>
                          <a:pt x="177813" y="1553146"/>
                          <a:pt x="192405" y="1485900"/>
                        </a:cubicBezTo>
                        <a:cubicBezTo>
                          <a:pt x="207378" y="1409091"/>
                          <a:pt x="224638" y="1325309"/>
                          <a:pt x="235648" y="1247699"/>
                        </a:cubicBezTo>
                        <a:cubicBezTo>
                          <a:pt x="287807" y="880796"/>
                          <a:pt x="282169" y="505282"/>
                          <a:pt x="225743" y="139065"/>
                        </a:cubicBezTo>
                        <a:cubicBezTo>
                          <a:pt x="218503" y="93155"/>
                          <a:pt x="210426" y="47206"/>
                          <a:pt x="200254" y="1905"/>
                        </a:cubicBezTo>
                        <a:lnTo>
                          <a:pt x="207645" y="0"/>
                        </a:lnTo>
                        <a:lnTo>
                          <a:pt x="207645" y="0"/>
                        </a:lnTo>
                        <a:close/>
                      </a:path>
                    </a:pathLst>
                  </a:custGeom>
                  <a:solidFill>
                    <a:srgbClr val="4C6B31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217" name="图形 2">
                    <a:extLst>
                      <a:ext uri="{FF2B5EF4-FFF2-40B4-BE49-F238E27FC236}">
                        <a16:creationId xmlns:a16="http://schemas.microsoft.com/office/drawing/2014/main" id="{BE6278E2-2E7F-3C21-0401-3053D6162F82}"/>
                      </a:ext>
                    </a:extLst>
                  </p:cNvPr>
                  <p:cNvGrpSpPr/>
                  <p:nvPr/>
                </p:nvGrpSpPr>
                <p:grpSpPr>
                  <a:xfrm>
                    <a:off x="1690066" y="2501034"/>
                    <a:ext cx="1111287" cy="1247474"/>
                    <a:chOff x="1690066" y="2501034"/>
                    <a:chExt cx="1111287" cy="1247474"/>
                  </a:xfrm>
                </p:grpSpPr>
                <p:grpSp>
                  <p:nvGrpSpPr>
                    <p:cNvPr id="218" name="图形 2">
                      <a:extLst>
                        <a:ext uri="{FF2B5EF4-FFF2-40B4-BE49-F238E27FC236}">
                          <a16:creationId xmlns:a16="http://schemas.microsoft.com/office/drawing/2014/main" id="{12149EEA-D317-2F4E-75A3-E00234720F7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974356" y="2561041"/>
                      <a:ext cx="448900" cy="535480"/>
                      <a:chOff x="1974356" y="2561041"/>
                      <a:chExt cx="448900" cy="535480"/>
                    </a:xfrm>
                    <a:solidFill>
                      <a:srgbClr val="F68C1D"/>
                    </a:solidFill>
                  </p:grpSpPr>
                  <p:sp>
                    <p:nvSpPr>
                      <p:cNvPr id="219" name="任意多边形: 形状 218">
                        <a:extLst>
                          <a:ext uri="{FF2B5EF4-FFF2-40B4-BE49-F238E27FC236}">
                            <a16:creationId xmlns:a16="http://schemas.microsoft.com/office/drawing/2014/main" id="{7737095E-2A85-B959-369D-CEE9819A22B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168749" y="2561041"/>
                        <a:ext cx="52362" cy="520705"/>
                      </a:xfrm>
                      <a:custGeom>
                        <a:avLst/>
                        <a:gdLst>
                          <a:gd name="connsiteX0" fmla="*/ 2493 w 52362"/>
                          <a:gd name="connsiteY0" fmla="*/ 1031 h 520705"/>
                          <a:gd name="connsiteX1" fmla="*/ 43870 w 52362"/>
                          <a:gd name="connsiteY1" fmla="*/ 258854 h 520705"/>
                          <a:gd name="connsiteX2" fmla="*/ 50194 w 52362"/>
                          <a:gd name="connsiteY2" fmla="*/ 422607 h 520705"/>
                          <a:gd name="connsiteX3" fmla="*/ 40898 w 52362"/>
                          <a:gd name="connsiteY3" fmla="*/ 487911 h 520705"/>
                          <a:gd name="connsiteX4" fmla="*/ 32249 w 52362"/>
                          <a:gd name="connsiteY4" fmla="*/ 519801 h 520705"/>
                          <a:gd name="connsiteX5" fmla="*/ 30649 w 52362"/>
                          <a:gd name="connsiteY5" fmla="*/ 520639 h 520705"/>
                          <a:gd name="connsiteX6" fmla="*/ 29734 w 52362"/>
                          <a:gd name="connsiteY6" fmla="*/ 519381 h 520705"/>
                          <a:gd name="connsiteX7" fmla="*/ 29315 w 52362"/>
                          <a:gd name="connsiteY7" fmla="*/ 478576 h 520705"/>
                          <a:gd name="connsiteX8" fmla="*/ 25277 w 52362"/>
                          <a:gd name="connsiteY8" fmla="*/ 325186 h 520705"/>
                          <a:gd name="connsiteX9" fmla="*/ 23638 w 52362"/>
                          <a:gd name="connsiteY9" fmla="*/ 260416 h 520705"/>
                          <a:gd name="connsiteX10" fmla="*/ 14113 w 52362"/>
                          <a:gd name="connsiteY10" fmla="*/ 130876 h 520705"/>
                          <a:gd name="connsiteX11" fmla="*/ 16 w 52362"/>
                          <a:gd name="connsiteY11" fmla="*/ 1450 h 520705"/>
                          <a:gd name="connsiteX12" fmla="*/ 1083 w 52362"/>
                          <a:gd name="connsiteY12" fmla="*/ 2 h 520705"/>
                          <a:gd name="connsiteX13" fmla="*/ 2493 w 52362"/>
                          <a:gd name="connsiteY13" fmla="*/ 1031 h 520705"/>
                          <a:gd name="connsiteX14" fmla="*/ 2493 w 52362"/>
                          <a:gd name="connsiteY14" fmla="*/ 1031 h 520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52362" h="520705">
                            <a:moveTo>
                              <a:pt x="2493" y="1031"/>
                            </a:moveTo>
                            <a:cubicBezTo>
                              <a:pt x="20857" y="85956"/>
                              <a:pt x="34916" y="172405"/>
                              <a:pt x="43870" y="258854"/>
                            </a:cubicBezTo>
                            <a:cubicBezTo>
                              <a:pt x="50004" y="313070"/>
                              <a:pt x="55566" y="368086"/>
                              <a:pt x="50194" y="422607"/>
                            </a:cubicBezTo>
                            <a:cubicBezTo>
                              <a:pt x="48518" y="444515"/>
                              <a:pt x="45394" y="466384"/>
                              <a:pt x="40898" y="487911"/>
                            </a:cubicBezTo>
                            <a:cubicBezTo>
                              <a:pt x="38193" y="498655"/>
                              <a:pt x="35526" y="509323"/>
                              <a:pt x="32249" y="519801"/>
                            </a:cubicBezTo>
                            <a:cubicBezTo>
                              <a:pt x="32020" y="520486"/>
                              <a:pt x="31335" y="520867"/>
                              <a:pt x="30649" y="520639"/>
                            </a:cubicBezTo>
                            <a:cubicBezTo>
                              <a:pt x="30077" y="520448"/>
                              <a:pt x="29734" y="519953"/>
                              <a:pt x="29734" y="519381"/>
                            </a:cubicBezTo>
                            <a:cubicBezTo>
                              <a:pt x="29011" y="505589"/>
                              <a:pt x="29544" y="492178"/>
                              <a:pt x="29315" y="478576"/>
                            </a:cubicBezTo>
                            <a:cubicBezTo>
                              <a:pt x="28515" y="427484"/>
                              <a:pt x="25696" y="376278"/>
                              <a:pt x="25277" y="325186"/>
                            </a:cubicBezTo>
                            <a:cubicBezTo>
                              <a:pt x="25277" y="304612"/>
                              <a:pt x="24591" y="280990"/>
                              <a:pt x="23638" y="260416"/>
                            </a:cubicBezTo>
                            <a:cubicBezTo>
                              <a:pt x="21429" y="217858"/>
                              <a:pt x="18038" y="173281"/>
                              <a:pt x="14113" y="130876"/>
                            </a:cubicBezTo>
                            <a:cubicBezTo>
                              <a:pt x="10303" y="87670"/>
                              <a:pt x="5503" y="44541"/>
                              <a:pt x="16" y="1450"/>
                            </a:cubicBezTo>
                            <a:cubicBezTo>
                              <a:pt x="-98" y="764"/>
                              <a:pt x="397" y="116"/>
                              <a:pt x="1083" y="2"/>
                            </a:cubicBezTo>
                            <a:cubicBezTo>
                              <a:pt x="1731" y="-36"/>
                              <a:pt x="2341" y="421"/>
                              <a:pt x="2493" y="1031"/>
                            </a:cubicBezTo>
                            <a:lnTo>
                              <a:pt x="2493" y="1031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20" name="任意多边形: 形状 219">
                        <a:extLst>
                          <a:ext uri="{FF2B5EF4-FFF2-40B4-BE49-F238E27FC236}">
                            <a16:creationId xmlns:a16="http://schemas.microsoft.com/office/drawing/2014/main" id="{F546505F-83D2-D2C1-A806-7F2B8F2BECA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259839" y="2567484"/>
                        <a:ext cx="93059" cy="504878"/>
                      </a:xfrm>
                      <a:custGeom>
                        <a:avLst/>
                        <a:gdLst>
                          <a:gd name="connsiteX0" fmla="*/ 7148 w 93059"/>
                          <a:gd name="connsiteY0" fmla="*/ 503795 h 504878"/>
                          <a:gd name="connsiteX1" fmla="*/ 481 w 93059"/>
                          <a:gd name="connsiteY1" fmla="*/ 374827 h 504878"/>
                          <a:gd name="connsiteX2" fmla="*/ 16330 w 93059"/>
                          <a:gd name="connsiteY2" fmla="*/ 246811 h 504878"/>
                          <a:gd name="connsiteX3" fmla="*/ 90663 w 93059"/>
                          <a:gd name="connsiteY3" fmla="*/ 685 h 504878"/>
                          <a:gd name="connsiteX4" fmla="*/ 92378 w 93059"/>
                          <a:gd name="connsiteY4" fmla="*/ 151 h 504878"/>
                          <a:gd name="connsiteX5" fmla="*/ 92949 w 93059"/>
                          <a:gd name="connsiteY5" fmla="*/ 1751 h 504878"/>
                          <a:gd name="connsiteX6" fmla="*/ 81672 w 93059"/>
                          <a:gd name="connsiteY6" fmla="*/ 31660 h 504878"/>
                          <a:gd name="connsiteX7" fmla="*/ 33361 w 93059"/>
                          <a:gd name="connsiteY7" fmla="*/ 281329 h 504878"/>
                          <a:gd name="connsiteX8" fmla="*/ 18616 w 93059"/>
                          <a:gd name="connsiteY8" fmla="*/ 440054 h 504878"/>
                          <a:gd name="connsiteX9" fmla="*/ 9701 w 93059"/>
                          <a:gd name="connsiteY9" fmla="*/ 503795 h 504878"/>
                          <a:gd name="connsiteX10" fmla="*/ 8215 w 93059"/>
                          <a:gd name="connsiteY10" fmla="*/ 504862 h 504878"/>
                          <a:gd name="connsiteX11" fmla="*/ 7148 w 93059"/>
                          <a:gd name="connsiteY11" fmla="*/ 503795 h 504878"/>
                          <a:gd name="connsiteX12" fmla="*/ 7148 w 93059"/>
                          <a:gd name="connsiteY12" fmla="*/ 503795 h 50487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93059" h="504878">
                            <a:moveTo>
                              <a:pt x="7148" y="503795"/>
                            </a:moveTo>
                            <a:cubicBezTo>
                              <a:pt x="100" y="461085"/>
                              <a:pt x="-777" y="417918"/>
                              <a:pt x="481" y="374827"/>
                            </a:cubicBezTo>
                            <a:cubicBezTo>
                              <a:pt x="1776" y="331774"/>
                              <a:pt x="9129" y="289178"/>
                              <a:pt x="16330" y="246811"/>
                            </a:cubicBezTo>
                            <a:cubicBezTo>
                              <a:pt x="30770" y="162305"/>
                              <a:pt x="51306" y="77304"/>
                              <a:pt x="90663" y="685"/>
                            </a:cubicBezTo>
                            <a:cubicBezTo>
                              <a:pt x="91006" y="75"/>
                              <a:pt x="91768" y="-192"/>
                              <a:pt x="92378" y="151"/>
                            </a:cubicBezTo>
                            <a:cubicBezTo>
                              <a:pt x="92988" y="456"/>
                              <a:pt x="93216" y="1180"/>
                              <a:pt x="92949" y="1751"/>
                            </a:cubicBezTo>
                            <a:cubicBezTo>
                              <a:pt x="89292" y="10819"/>
                              <a:pt x="84720" y="22630"/>
                              <a:pt x="81672" y="31660"/>
                            </a:cubicBezTo>
                            <a:cubicBezTo>
                              <a:pt x="54126" y="112089"/>
                              <a:pt x="41362" y="196938"/>
                              <a:pt x="33361" y="281329"/>
                            </a:cubicBezTo>
                            <a:cubicBezTo>
                              <a:pt x="30008" y="334403"/>
                              <a:pt x="25360" y="387247"/>
                              <a:pt x="18616" y="440054"/>
                            </a:cubicBezTo>
                            <a:cubicBezTo>
                              <a:pt x="16064" y="461237"/>
                              <a:pt x="13282" y="482497"/>
                              <a:pt x="9701" y="503795"/>
                            </a:cubicBezTo>
                            <a:cubicBezTo>
                              <a:pt x="9587" y="504481"/>
                              <a:pt x="8939" y="504976"/>
                              <a:pt x="8215" y="504862"/>
                            </a:cubicBezTo>
                            <a:cubicBezTo>
                              <a:pt x="7644" y="504748"/>
                              <a:pt x="7224" y="504290"/>
                              <a:pt x="7148" y="503795"/>
                            </a:cubicBezTo>
                            <a:lnTo>
                              <a:pt x="7148" y="503795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21" name="任意多边形: 形状 220">
                        <a:extLst>
                          <a:ext uri="{FF2B5EF4-FFF2-40B4-BE49-F238E27FC236}">
                            <a16:creationId xmlns:a16="http://schemas.microsoft.com/office/drawing/2014/main" id="{1DC6B987-0922-3CB2-22CC-82423A1A5E5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14394" y="2704359"/>
                        <a:ext cx="108862" cy="392162"/>
                      </a:xfrm>
                      <a:custGeom>
                        <a:avLst/>
                        <a:gdLst>
                          <a:gd name="connsiteX0" fmla="*/ 1552 w 108862"/>
                          <a:gd name="connsiteY0" fmla="*/ 391037 h 392162"/>
                          <a:gd name="connsiteX1" fmla="*/ 8981 w 108862"/>
                          <a:gd name="connsiteY1" fmla="*/ 263288 h 392162"/>
                          <a:gd name="connsiteX2" fmla="*/ 35613 w 108862"/>
                          <a:gd name="connsiteY2" fmla="*/ 164456 h 392162"/>
                          <a:gd name="connsiteX3" fmla="*/ 87543 w 108862"/>
                          <a:gd name="connsiteY3" fmla="*/ 33888 h 392162"/>
                          <a:gd name="connsiteX4" fmla="*/ 93563 w 108862"/>
                          <a:gd name="connsiteY4" fmla="*/ 22648 h 392162"/>
                          <a:gd name="connsiteX5" fmla="*/ 106479 w 108862"/>
                          <a:gd name="connsiteY5" fmla="*/ 626 h 392162"/>
                          <a:gd name="connsiteX6" fmla="*/ 108232 w 108862"/>
                          <a:gd name="connsiteY6" fmla="*/ 169 h 392162"/>
                          <a:gd name="connsiteX7" fmla="*/ 108727 w 108862"/>
                          <a:gd name="connsiteY7" fmla="*/ 1808 h 392162"/>
                          <a:gd name="connsiteX8" fmla="*/ 48072 w 108862"/>
                          <a:gd name="connsiteY8" fmla="*/ 193870 h 392162"/>
                          <a:gd name="connsiteX9" fmla="*/ 29860 w 108862"/>
                          <a:gd name="connsiteY9" fmla="*/ 292968 h 392162"/>
                          <a:gd name="connsiteX10" fmla="*/ 4066 w 108862"/>
                          <a:gd name="connsiteY10" fmla="*/ 391304 h 392162"/>
                          <a:gd name="connsiteX11" fmla="*/ 1552 w 108862"/>
                          <a:gd name="connsiteY11" fmla="*/ 391037 h 392162"/>
                          <a:gd name="connsiteX12" fmla="*/ 1552 w 108862"/>
                          <a:gd name="connsiteY12" fmla="*/ 391037 h 39216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108862" h="392162">
                            <a:moveTo>
                              <a:pt x="1552" y="391037"/>
                            </a:moveTo>
                            <a:cubicBezTo>
                              <a:pt x="-2296" y="348251"/>
                              <a:pt x="1323" y="305350"/>
                              <a:pt x="8981" y="263288"/>
                            </a:cubicBezTo>
                            <a:cubicBezTo>
                              <a:pt x="15877" y="229912"/>
                              <a:pt x="26088" y="197146"/>
                              <a:pt x="35613" y="164456"/>
                            </a:cubicBezTo>
                            <a:cubicBezTo>
                              <a:pt x="48986" y="119956"/>
                              <a:pt x="66207" y="75226"/>
                              <a:pt x="87543" y="33888"/>
                            </a:cubicBezTo>
                            <a:cubicBezTo>
                              <a:pt x="88839" y="31106"/>
                              <a:pt x="91963" y="25277"/>
                              <a:pt x="93563" y="22648"/>
                            </a:cubicBezTo>
                            <a:cubicBezTo>
                              <a:pt x="93563" y="22648"/>
                              <a:pt x="106479" y="626"/>
                              <a:pt x="106479" y="626"/>
                            </a:cubicBezTo>
                            <a:cubicBezTo>
                              <a:pt x="106822" y="17"/>
                              <a:pt x="107622" y="-174"/>
                              <a:pt x="108232" y="169"/>
                            </a:cubicBezTo>
                            <a:cubicBezTo>
                              <a:pt x="108803" y="512"/>
                              <a:pt x="109032" y="1198"/>
                              <a:pt x="108727" y="1808"/>
                            </a:cubicBezTo>
                            <a:cubicBezTo>
                              <a:pt x="79962" y="62768"/>
                              <a:pt x="62283" y="128261"/>
                              <a:pt x="48072" y="193870"/>
                            </a:cubicBezTo>
                            <a:cubicBezTo>
                              <a:pt x="41328" y="226217"/>
                              <a:pt x="37290" y="260697"/>
                              <a:pt x="29860" y="292968"/>
                            </a:cubicBezTo>
                            <a:cubicBezTo>
                              <a:pt x="22431" y="325772"/>
                              <a:pt x="14658" y="358538"/>
                              <a:pt x="4066" y="391304"/>
                            </a:cubicBezTo>
                            <a:cubicBezTo>
                              <a:pt x="3723" y="392561"/>
                              <a:pt x="1628" y="392409"/>
                              <a:pt x="1552" y="391037"/>
                            </a:cubicBezTo>
                            <a:lnTo>
                              <a:pt x="1552" y="391037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22" name="任意多边形: 形状 221">
                        <a:extLst>
                          <a:ext uri="{FF2B5EF4-FFF2-40B4-BE49-F238E27FC236}">
                            <a16:creationId xmlns:a16="http://schemas.microsoft.com/office/drawing/2014/main" id="{332023BD-56EA-7E0A-5556-224542DBFAD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229625" y="2626415"/>
                        <a:ext cx="29989" cy="390913"/>
                      </a:xfrm>
                      <a:custGeom>
                        <a:avLst/>
                        <a:gdLst>
                          <a:gd name="connsiteX0" fmla="*/ 15264 w 29989"/>
                          <a:gd name="connsiteY0" fmla="*/ 390000 h 390913"/>
                          <a:gd name="connsiteX1" fmla="*/ 24 w 29989"/>
                          <a:gd name="connsiteY1" fmla="*/ 268384 h 390913"/>
                          <a:gd name="connsiteX2" fmla="*/ 3225 w 29989"/>
                          <a:gd name="connsiteY2" fmla="*/ 195042 h 390913"/>
                          <a:gd name="connsiteX3" fmla="*/ 21665 w 29989"/>
                          <a:gd name="connsiteY3" fmla="*/ 24773 h 390913"/>
                          <a:gd name="connsiteX4" fmla="*/ 27495 w 29989"/>
                          <a:gd name="connsiteY4" fmla="*/ 960 h 390913"/>
                          <a:gd name="connsiteX5" fmla="*/ 29019 w 29989"/>
                          <a:gd name="connsiteY5" fmla="*/ 46 h 390913"/>
                          <a:gd name="connsiteX6" fmla="*/ 29971 w 29989"/>
                          <a:gd name="connsiteY6" fmla="*/ 1456 h 390913"/>
                          <a:gd name="connsiteX7" fmla="*/ 22999 w 29989"/>
                          <a:gd name="connsiteY7" fmla="*/ 110384 h 390913"/>
                          <a:gd name="connsiteX8" fmla="*/ 23837 w 29989"/>
                          <a:gd name="connsiteY8" fmla="*/ 207424 h 390913"/>
                          <a:gd name="connsiteX9" fmla="*/ 25666 w 29989"/>
                          <a:gd name="connsiteY9" fmla="*/ 243810 h 390913"/>
                          <a:gd name="connsiteX10" fmla="*/ 23685 w 29989"/>
                          <a:gd name="connsiteY10" fmla="*/ 340965 h 390913"/>
                          <a:gd name="connsiteX11" fmla="*/ 17779 w 29989"/>
                          <a:gd name="connsiteY11" fmla="*/ 389847 h 390913"/>
                          <a:gd name="connsiteX12" fmla="*/ 15264 w 29989"/>
                          <a:gd name="connsiteY12" fmla="*/ 390000 h 390913"/>
                          <a:gd name="connsiteX13" fmla="*/ 15264 w 29989"/>
                          <a:gd name="connsiteY13" fmla="*/ 390000 h 39091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29989" h="390913">
                            <a:moveTo>
                              <a:pt x="15264" y="390000"/>
                            </a:moveTo>
                            <a:cubicBezTo>
                              <a:pt x="5016" y="350147"/>
                              <a:pt x="939" y="309304"/>
                              <a:pt x="24" y="268384"/>
                            </a:cubicBezTo>
                            <a:cubicBezTo>
                              <a:pt x="-280" y="252154"/>
                              <a:pt x="2349" y="211882"/>
                              <a:pt x="3225" y="195042"/>
                            </a:cubicBezTo>
                            <a:cubicBezTo>
                              <a:pt x="5854" y="138197"/>
                              <a:pt x="10692" y="80742"/>
                              <a:pt x="21665" y="24773"/>
                            </a:cubicBezTo>
                            <a:cubicBezTo>
                              <a:pt x="21665" y="24773"/>
                              <a:pt x="27495" y="960"/>
                              <a:pt x="27495" y="960"/>
                            </a:cubicBezTo>
                            <a:cubicBezTo>
                              <a:pt x="27647" y="275"/>
                              <a:pt x="28333" y="-144"/>
                              <a:pt x="29019" y="46"/>
                            </a:cubicBezTo>
                            <a:cubicBezTo>
                              <a:pt x="29666" y="199"/>
                              <a:pt x="30085" y="808"/>
                              <a:pt x="29971" y="1456"/>
                            </a:cubicBezTo>
                            <a:cubicBezTo>
                              <a:pt x="24523" y="37460"/>
                              <a:pt x="23685" y="74036"/>
                              <a:pt x="22999" y="110384"/>
                            </a:cubicBezTo>
                            <a:cubicBezTo>
                              <a:pt x="22808" y="142654"/>
                              <a:pt x="22923" y="175192"/>
                              <a:pt x="23837" y="207424"/>
                            </a:cubicBezTo>
                            <a:cubicBezTo>
                              <a:pt x="24142" y="215235"/>
                              <a:pt x="25247" y="235771"/>
                              <a:pt x="25666" y="243810"/>
                            </a:cubicBezTo>
                            <a:cubicBezTo>
                              <a:pt x="27495" y="276233"/>
                              <a:pt x="26161" y="308580"/>
                              <a:pt x="23685" y="340965"/>
                            </a:cubicBezTo>
                            <a:cubicBezTo>
                              <a:pt x="22351" y="357195"/>
                              <a:pt x="20675" y="373464"/>
                              <a:pt x="17779" y="389847"/>
                            </a:cubicBezTo>
                            <a:cubicBezTo>
                              <a:pt x="17627" y="391143"/>
                              <a:pt x="15531" y="391333"/>
                              <a:pt x="15264" y="390000"/>
                            </a:cubicBezTo>
                            <a:lnTo>
                              <a:pt x="15264" y="390000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23" name="任意多边形: 形状 222">
                        <a:extLst>
                          <a:ext uri="{FF2B5EF4-FFF2-40B4-BE49-F238E27FC236}">
                            <a16:creationId xmlns:a16="http://schemas.microsoft.com/office/drawing/2014/main" id="{347DAD07-75CD-EF60-6F84-81EB1765700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120274" y="2700351"/>
                        <a:ext cx="76048" cy="391133"/>
                      </a:xfrm>
                      <a:custGeom>
                        <a:avLst/>
                        <a:gdLst>
                          <a:gd name="connsiteX0" fmla="*/ 2429 w 76048"/>
                          <a:gd name="connsiteY0" fmla="*/ 786 h 391133"/>
                          <a:gd name="connsiteX1" fmla="*/ 63160 w 76048"/>
                          <a:gd name="connsiteY1" fmla="*/ 191248 h 391133"/>
                          <a:gd name="connsiteX2" fmla="*/ 72571 w 76048"/>
                          <a:gd name="connsiteY2" fmla="*/ 240892 h 391133"/>
                          <a:gd name="connsiteX3" fmla="*/ 70094 w 76048"/>
                          <a:gd name="connsiteY3" fmla="*/ 342429 h 391133"/>
                          <a:gd name="connsiteX4" fmla="*/ 52644 w 76048"/>
                          <a:gd name="connsiteY4" fmla="*/ 390511 h 391133"/>
                          <a:gd name="connsiteX5" fmla="*/ 50206 w 76048"/>
                          <a:gd name="connsiteY5" fmla="*/ 389749 h 391133"/>
                          <a:gd name="connsiteX6" fmla="*/ 52263 w 76048"/>
                          <a:gd name="connsiteY6" fmla="*/ 340447 h 391133"/>
                          <a:gd name="connsiteX7" fmla="*/ 47577 w 76048"/>
                          <a:gd name="connsiteY7" fmla="*/ 243483 h 391133"/>
                          <a:gd name="connsiteX8" fmla="*/ 35195 w 76048"/>
                          <a:gd name="connsiteY8" fmla="*/ 146023 h 391133"/>
                          <a:gd name="connsiteX9" fmla="*/ 66 w 76048"/>
                          <a:gd name="connsiteY9" fmla="*/ 1624 h 391133"/>
                          <a:gd name="connsiteX10" fmla="*/ 905 w 76048"/>
                          <a:gd name="connsiteY10" fmla="*/ 24 h 391133"/>
                          <a:gd name="connsiteX11" fmla="*/ 2429 w 76048"/>
                          <a:gd name="connsiteY11" fmla="*/ 786 h 391133"/>
                          <a:gd name="connsiteX12" fmla="*/ 2429 w 76048"/>
                          <a:gd name="connsiteY12" fmla="*/ 786 h 39113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76048" h="391133">
                            <a:moveTo>
                              <a:pt x="2429" y="786"/>
                            </a:moveTo>
                            <a:cubicBezTo>
                              <a:pt x="28832" y="62089"/>
                              <a:pt x="49482" y="125906"/>
                              <a:pt x="63160" y="191248"/>
                            </a:cubicBezTo>
                            <a:cubicBezTo>
                              <a:pt x="66627" y="207669"/>
                              <a:pt x="69866" y="224204"/>
                              <a:pt x="72571" y="240892"/>
                            </a:cubicBezTo>
                            <a:cubicBezTo>
                              <a:pt x="77829" y="274420"/>
                              <a:pt x="77219" y="309091"/>
                              <a:pt x="70094" y="342429"/>
                            </a:cubicBezTo>
                            <a:cubicBezTo>
                              <a:pt x="66437" y="359116"/>
                              <a:pt x="61065" y="375652"/>
                              <a:pt x="52644" y="390511"/>
                            </a:cubicBezTo>
                            <a:cubicBezTo>
                              <a:pt x="52035" y="391654"/>
                              <a:pt x="50054" y="391120"/>
                              <a:pt x="50206" y="389749"/>
                            </a:cubicBezTo>
                            <a:cubicBezTo>
                              <a:pt x="51616" y="372947"/>
                              <a:pt x="52263" y="356678"/>
                              <a:pt x="52263" y="340447"/>
                            </a:cubicBezTo>
                            <a:cubicBezTo>
                              <a:pt x="52530" y="312482"/>
                              <a:pt x="49139" y="271829"/>
                              <a:pt x="47577" y="243483"/>
                            </a:cubicBezTo>
                            <a:cubicBezTo>
                              <a:pt x="46091" y="210793"/>
                              <a:pt x="41291" y="178256"/>
                              <a:pt x="35195" y="146023"/>
                            </a:cubicBezTo>
                            <a:cubicBezTo>
                              <a:pt x="26165" y="97293"/>
                              <a:pt x="14468" y="49135"/>
                              <a:pt x="66" y="1624"/>
                            </a:cubicBezTo>
                            <a:cubicBezTo>
                              <a:pt x="-162" y="938"/>
                              <a:pt x="219" y="214"/>
                              <a:pt x="905" y="24"/>
                            </a:cubicBezTo>
                            <a:cubicBezTo>
                              <a:pt x="1552" y="-91"/>
                              <a:pt x="2200" y="214"/>
                              <a:pt x="2429" y="786"/>
                            </a:cubicBezTo>
                            <a:lnTo>
                              <a:pt x="2429" y="786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24" name="任意多边形: 形状 223">
                        <a:extLst>
                          <a:ext uri="{FF2B5EF4-FFF2-40B4-BE49-F238E27FC236}">
                            <a16:creationId xmlns:a16="http://schemas.microsoft.com/office/drawing/2014/main" id="{EB974200-3CFD-1E73-C54C-8C632B9E8A5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74356" y="2714555"/>
                        <a:ext cx="177851" cy="354167"/>
                      </a:xfrm>
                      <a:custGeom>
                        <a:avLst/>
                        <a:gdLst>
                          <a:gd name="connsiteX0" fmla="*/ 2233 w 177851"/>
                          <a:gd name="connsiteY0" fmla="*/ 412 h 354167"/>
                          <a:gd name="connsiteX1" fmla="*/ 121143 w 177851"/>
                          <a:gd name="connsiteY1" fmla="*/ 161118 h 354167"/>
                          <a:gd name="connsiteX2" fmla="*/ 165568 w 177851"/>
                          <a:gd name="connsiteY2" fmla="*/ 251987 h 354167"/>
                          <a:gd name="connsiteX3" fmla="*/ 175398 w 177851"/>
                          <a:gd name="connsiteY3" fmla="*/ 353142 h 354167"/>
                          <a:gd name="connsiteX4" fmla="*/ 172845 w 177851"/>
                          <a:gd name="connsiteY4" fmla="*/ 353218 h 354167"/>
                          <a:gd name="connsiteX5" fmla="*/ 158900 w 177851"/>
                          <a:gd name="connsiteY5" fmla="*/ 305898 h 354167"/>
                          <a:gd name="connsiteX6" fmla="*/ 123200 w 177851"/>
                          <a:gd name="connsiteY6" fmla="*/ 215639 h 354167"/>
                          <a:gd name="connsiteX7" fmla="*/ 80071 w 177851"/>
                          <a:gd name="connsiteY7" fmla="*/ 127400 h 354167"/>
                          <a:gd name="connsiteX8" fmla="*/ 252 w 177851"/>
                          <a:gd name="connsiteY8" fmla="*/ 2051 h 354167"/>
                          <a:gd name="connsiteX9" fmla="*/ 518 w 177851"/>
                          <a:gd name="connsiteY9" fmla="*/ 260 h 354167"/>
                          <a:gd name="connsiteX10" fmla="*/ 2233 w 177851"/>
                          <a:gd name="connsiteY10" fmla="*/ 412 h 354167"/>
                          <a:gd name="connsiteX11" fmla="*/ 2233 w 177851"/>
                          <a:gd name="connsiteY11" fmla="*/ 412 h 35416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</a:cxnLst>
                        <a:rect l="l" t="t" r="r" b="b"/>
                        <a:pathLst>
                          <a:path w="177851" h="354167">
                            <a:moveTo>
                              <a:pt x="2233" y="412"/>
                            </a:moveTo>
                            <a:cubicBezTo>
                              <a:pt x="46962" y="49942"/>
                              <a:pt x="87120" y="103663"/>
                              <a:pt x="121143" y="161118"/>
                            </a:cubicBezTo>
                            <a:cubicBezTo>
                              <a:pt x="138212" y="190112"/>
                              <a:pt x="155776" y="219449"/>
                              <a:pt x="165568" y="251987"/>
                            </a:cubicBezTo>
                            <a:cubicBezTo>
                              <a:pt x="175588" y="284334"/>
                              <a:pt x="181455" y="319462"/>
                              <a:pt x="175398" y="353142"/>
                            </a:cubicBezTo>
                            <a:cubicBezTo>
                              <a:pt x="175169" y="354438"/>
                              <a:pt x="173150" y="354552"/>
                              <a:pt x="172845" y="353218"/>
                            </a:cubicBezTo>
                            <a:cubicBezTo>
                              <a:pt x="168768" y="336835"/>
                              <a:pt x="164158" y="321252"/>
                              <a:pt x="158900" y="305898"/>
                            </a:cubicBezTo>
                            <a:cubicBezTo>
                              <a:pt x="150137" y="279342"/>
                              <a:pt x="133792" y="241966"/>
                              <a:pt x="123200" y="215639"/>
                            </a:cubicBezTo>
                            <a:cubicBezTo>
                              <a:pt x="111275" y="185159"/>
                              <a:pt x="96226" y="155899"/>
                              <a:pt x="80071" y="127400"/>
                            </a:cubicBezTo>
                            <a:cubicBezTo>
                              <a:pt x="55802" y="84194"/>
                              <a:pt x="29208" y="42360"/>
                              <a:pt x="252" y="2051"/>
                            </a:cubicBezTo>
                            <a:cubicBezTo>
                              <a:pt x="-167" y="1479"/>
                              <a:pt x="-53" y="679"/>
                              <a:pt x="518" y="260"/>
                            </a:cubicBezTo>
                            <a:cubicBezTo>
                              <a:pt x="1090" y="-159"/>
                              <a:pt x="1814" y="-45"/>
                              <a:pt x="2233" y="412"/>
                            </a:cubicBezTo>
                            <a:lnTo>
                              <a:pt x="2233" y="412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225" name="图形 2">
                      <a:extLst>
                        <a:ext uri="{FF2B5EF4-FFF2-40B4-BE49-F238E27FC236}">
                          <a16:creationId xmlns:a16="http://schemas.microsoft.com/office/drawing/2014/main" id="{F10A48D9-4BB3-E47B-FA73-0DC1700282C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690066" y="2803653"/>
                      <a:ext cx="1111287" cy="944854"/>
                      <a:chOff x="1690066" y="2803653"/>
                      <a:chExt cx="1111287" cy="944854"/>
                    </a:xfrm>
                  </p:grpSpPr>
                  <p:grpSp>
                    <p:nvGrpSpPr>
                      <p:cNvPr id="226" name="图形 2">
                        <a:extLst>
                          <a:ext uri="{FF2B5EF4-FFF2-40B4-BE49-F238E27FC236}">
                            <a16:creationId xmlns:a16="http://schemas.microsoft.com/office/drawing/2014/main" id="{2C362397-BF2F-DD20-1534-1197A27A1708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690066" y="2803653"/>
                        <a:ext cx="1111287" cy="944854"/>
                        <a:chOff x="1690066" y="2803653"/>
                        <a:chExt cx="1111287" cy="944854"/>
                      </a:xfrm>
                    </p:grpSpPr>
                    <p:sp>
                      <p:nvSpPr>
                        <p:cNvPr id="227" name="任意多边形: 形状 226">
                          <a:extLst>
                            <a:ext uri="{FF2B5EF4-FFF2-40B4-BE49-F238E27FC236}">
                              <a16:creationId xmlns:a16="http://schemas.microsoft.com/office/drawing/2014/main" id="{6860ED21-BEAE-5EDC-62D0-FF44D40A7C3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690066" y="2803653"/>
                          <a:ext cx="1111287" cy="922279"/>
                        </a:xfrm>
                        <a:custGeom>
                          <a:avLst/>
                          <a:gdLst>
                            <a:gd name="connsiteX0" fmla="*/ 1100111 w 1111287"/>
                            <a:gd name="connsiteY0" fmla="*/ 295248 h 922279"/>
                            <a:gd name="connsiteX1" fmla="*/ 1005699 w 1111287"/>
                            <a:gd name="connsiteY1" fmla="*/ 396556 h 922279"/>
                            <a:gd name="connsiteX2" fmla="*/ 889799 w 1111287"/>
                            <a:gd name="connsiteY2" fmla="*/ 488072 h 922279"/>
                            <a:gd name="connsiteX3" fmla="*/ 745552 w 1111287"/>
                            <a:gd name="connsiteY3" fmla="*/ 645310 h 922279"/>
                            <a:gd name="connsiteX4" fmla="*/ 714805 w 1111287"/>
                            <a:gd name="connsiteY4" fmla="*/ 726806 h 922279"/>
                            <a:gd name="connsiteX5" fmla="*/ 707033 w 1111287"/>
                            <a:gd name="connsiteY5" fmla="*/ 750009 h 922279"/>
                            <a:gd name="connsiteX6" fmla="*/ 673391 w 1111287"/>
                            <a:gd name="connsiteY6" fmla="*/ 841411 h 922279"/>
                            <a:gd name="connsiteX7" fmla="*/ 604773 w 1111287"/>
                            <a:gd name="connsiteY7" fmla="*/ 918907 h 922279"/>
                            <a:gd name="connsiteX8" fmla="*/ 536002 w 1111287"/>
                            <a:gd name="connsiteY8" fmla="*/ 908467 h 922279"/>
                            <a:gd name="connsiteX9" fmla="*/ 535393 w 1111287"/>
                            <a:gd name="connsiteY9" fmla="*/ 908086 h 922279"/>
                            <a:gd name="connsiteX10" fmla="*/ 490930 w 1111287"/>
                            <a:gd name="connsiteY10" fmla="*/ 866672 h 922279"/>
                            <a:gd name="connsiteX11" fmla="*/ 437742 w 1111287"/>
                            <a:gd name="connsiteY11" fmla="*/ 760296 h 922279"/>
                            <a:gd name="connsiteX12" fmla="*/ 427417 w 1111287"/>
                            <a:gd name="connsiteY12" fmla="*/ 736789 h 922279"/>
                            <a:gd name="connsiteX13" fmla="*/ 424255 w 1111287"/>
                            <a:gd name="connsiteY13" fmla="*/ 730007 h 922279"/>
                            <a:gd name="connsiteX14" fmla="*/ 314946 w 1111287"/>
                            <a:gd name="connsiteY14" fmla="*/ 605191 h 922279"/>
                            <a:gd name="connsiteX15" fmla="*/ 283209 w 1111287"/>
                            <a:gd name="connsiteY15" fmla="*/ 587094 h 922279"/>
                            <a:gd name="connsiteX16" fmla="*/ 260387 w 1111287"/>
                            <a:gd name="connsiteY16" fmla="*/ 571777 h 922279"/>
                            <a:gd name="connsiteX17" fmla="*/ 188340 w 1111287"/>
                            <a:gd name="connsiteY17" fmla="*/ 529220 h 922279"/>
                            <a:gd name="connsiteX18" fmla="*/ 128065 w 1111287"/>
                            <a:gd name="connsiteY18" fmla="*/ 490625 h 922279"/>
                            <a:gd name="connsiteX19" fmla="*/ 89584 w 1111287"/>
                            <a:gd name="connsiteY19" fmla="*/ 458735 h 922279"/>
                            <a:gd name="connsiteX20" fmla="*/ 1688 w 1111287"/>
                            <a:gd name="connsiteY20" fmla="*/ 350607 h 922279"/>
                            <a:gd name="connsiteX21" fmla="*/ 47408 w 1111287"/>
                            <a:gd name="connsiteY21" fmla="*/ 266215 h 922279"/>
                            <a:gd name="connsiteX22" fmla="*/ 53389 w 1111287"/>
                            <a:gd name="connsiteY22" fmla="*/ 265225 h 922279"/>
                            <a:gd name="connsiteX23" fmla="*/ 53428 w 1111287"/>
                            <a:gd name="connsiteY23" fmla="*/ 265225 h 922279"/>
                            <a:gd name="connsiteX24" fmla="*/ 153135 w 1111287"/>
                            <a:gd name="connsiteY24" fmla="*/ 266139 h 922279"/>
                            <a:gd name="connsiteX25" fmla="*/ 186168 w 1111287"/>
                            <a:gd name="connsiteY25" fmla="*/ 206170 h 922279"/>
                            <a:gd name="connsiteX26" fmla="*/ 191883 w 1111287"/>
                            <a:gd name="connsiteY26" fmla="*/ 174737 h 922279"/>
                            <a:gd name="connsiteX27" fmla="*/ 191883 w 1111287"/>
                            <a:gd name="connsiteY27" fmla="*/ 174699 h 922279"/>
                            <a:gd name="connsiteX28" fmla="*/ 198169 w 1111287"/>
                            <a:gd name="connsiteY28" fmla="*/ 147077 h 922279"/>
                            <a:gd name="connsiteX29" fmla="*/ 235736 w 1111287"/>
                            <a:gd name="connsiteY29" fmla="*/ 102728 h 922279"/>
                            <a:gd name="connsiteX30" fmla="*/ 255700 w 1111287"/>
                            <a:gd name="connsiteY30" fmla="*/ 100061 h 922279"/>
                            <a:gd name="connsiteX31" fmla="*/ 339063 w 1111287"/>
                            <a:gd name="connsiteY31" fmla="*/ 115149 h 922279"/>
                            <a:gd name="connsiteX32" fmla="*/ 408710 w 1111287"/>
                            <a:gd name="connsiteY32" fmla="*/ 51522 h 922279"/>
                            <a:gd name="connsiteX33" fmla="*/ 417244 w 1111287"/>
                            <a:gd name="connsiteY33" fmla="*/ 39368 h 922279"/>
                            <a:gd name="connsiteX34" fmla="*/ 485177 w 1111287"/>
                            <a:gd name="connsiteY34" fmla="*/ 582 h 922279"/>
                            <a:gd name="connsiteX35" fmla="*/ 520381 w 1111287"/>
                            <a:gd name="connsiteY35" fmla="*/ 20585 h 922279"/>
                            <a:gd name="connsiteX36" fmla="*/ 520419 w 1111287"/>
                            <a:gd name="connsiteY36" fmla="*/ 20623 h 922279"/>
                            <a:gd name="connsiteX37" fmla="*/ 581608 w 1111287"/>
                            <a:gd name="connsiteY37" fmla="*/ 69886 h 922279"/>
                            <a:gd name="connsiteX38" fmla="*/ 666152 w 1111287"/>
                            <a:gd name="connsiteY38" fmla="*/ 35368 h 922279"/>
                            <a:gd name="connsiteX39" fmla="*/ 689012 w 1111287"/>
                            <a:gd name="connsiteY39" fmla="*/ 22947 h 922279"/>
                            <a:gd name="connsiteX40" fmla="*/ 751572 w 1111287"/>
                            <a:gd name="connsiteY40" fmla="*/ 29881 h 922279"/>
                            <a:gd name="connsiteX41" fmla="*/ 751724 w 1111287"/>
                            <a:gd name="connsiteY41" fmla="*/ 30034 h 922279"/>
                            <a:gd name="connsiteX42" fmla="*/ 776794 w 1111287"/>
                            <a:gd name="connsiteY42" fmla="*/ 99795 h 922279"/>
                            <a:gd name="connsiteX43" fmla="*/ 864005 w 1111287"/>
                            <a:gd name="connsiteY43" fmla="*/ 96709 h 922279"/>
                            <a:gd name="connsiteX44" fmla="*/ 913078 w 1111287"/>
                            <a:gd name="connsiteY44" fmla="*/ 78840 h 922279"/>
                            <a:gd name="connsiteX45" fmla="*/ 951902 w 1111287"/>
                            <a:gd name="connsiteY45" fmla="*/ 89622 h 922279"/>
                            <a:gd name="connsiteX46" fmla="*/ 967370 w 1111287"/>
                            <a:gd name="connsiteY46" fmla="*/ 129132 h 922279"/>
                            <a:gd name="connsiteX47" fmla="*/ 991602 w 1111287"/>
                            <a:gd name="connsiteY47" fmla="*/ 195921 h 922279"/>
                            <a:gd name="connsiteX48" fmla="*/ 1066507 w 1111287"/>
                            <a:gd name="connsiteY48" fmla="*/ 191692 h 922279"/>
                            <a:gd name="connsiteX49" fmla="*/ 1086738 w 1111287"/>
                            <a:gd name="connsiteY49" fmla="*/ 199731 h 922279"/>
                            <a:gd name="connsiteX50" fmla="*/ 1109293 w 1111287"/>
                            <a:gd name="connsiteY50" fmla="*/ 233488 h 922279"/>
                            <a:gd name="connsiteX51" fmla="*/ 1100111 w 1111287"/>
                            <a:gd name="connsiteY51" fmla="*/ 295248 h 92227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  <a:cxn ang="0">
                              <a:pos x="connsiteX35" y="connsiteY35"/>
                            </a:cxn>
                            <a:cxn ang="0">
                              <a:pos x="connsiteX36" y="connsiteY36"/>
                            </a:cxn>
                            <a:cxn ang="0">
                              <a:pos x="connsiteX37" y="connsiteY37"/>
                            </a:cxn>
                            <a:cxn ang="0">
                              <a:pos x="connsiteX38" y="connsiteY38"/>
                            </a:cxn>
                            <a:cxn ang="0">
                              <a:pos x="connsiteX39" y="connsiteY39"/>
                            </a:cxn>
                            <a:cxn ang="0">
                              <a:pos x="connsiteX40" y="connsiteY40"/>
                            </a:cxn>
                            <a:cxn ang="0">
                              <a:pos x="connsiteX41" y="connsiteY41"/>
                            </a:cxn>
                            <a:cxn ang="0">
                              <a:pos x="connsiteX42" y="connsiteY42"/>
                            </a:cxn>
                            <a:cxn ang="0">
                              <a:pos x="connsiteX43" y="connsiteY43"/>
                            </a:cxn>
                            <a:cxn ang="0">
                              <a:pos x="connsiteX44" y="connsiteY44"/>
                            </a:cxn>
                            <a:cxn ang="0">
                              <a:pos x="connsiteX45" y="connsiteY45"/>
                            </a:cxn>
                            <a:cxn ang="0">
                              <a:pos x="connsiteX46" y="connsiteY46"/>
                            </a:cxn>
                            <a:cxn ang="0">
                              <a:pos x="connsiteX47" y="connsiteY47"/>
                            </a:cxn>
                            <a:cxn ang="0">
                              <a:pos x="connsiteX48" y="connsiteY48"/>
                            </a:cxn>
                            <a:cxn ang="0">
                              <a:pos x="connsiteX49" y="connsiteY49"/>
                            </a:cxn>
                            <a:cxn ang="0">
                              <a:pos x="connsiteX50" y="connsiteY50"/>
                            </a:cxn>
                            <a:cxn ang="0">
                              <a:pos x="connsiteX51" y="connsiteY51"/>
                            </a:cxn>
                          </a:cxnLst>
                          <a:rect l="l" t="t" r="r" b="b"/>
                          <a:pathLst>
                            <a:path w="1111287" h="922279">
                              <a:moveTo>
                                <a:pt x="1100111" y="295248"/>
                              </a:moveTo>
                              <a:cubicBezTo>
                                <a:pt x="1080032" y="337310"/>
                                <a:pt x="1042237" y="367676"/>
                                <a:pt x="1005699" y="396556"/>
                              </a:cubicBezTo>
                              <a:cubicBezTo>
                                <a:pt x="967066" y="427074"/>
                                <a:pt x="928432" y="457554"/>
                                <a:pt x="889799" y="488072"/>
                              </a:cubicBezTo>
                              <a:cubicBezTo>
                                <a:pt x="828343" y="536535"/>
                                <a:pt x="778166" y="572006"/>
                                <a:pt x="745552" y="645310"/>
                              </a:cubicBezTo>
                              <a:cubicBezTo>
                                <a:pt x="733703" y="671866"/>
                                <a:pt x="724064" y="699260"/>
                                <a:pt x="714805" y="726806"/>
                              </a:cubicBezTo>
                              <a:cubicBezTo>
                                <a:pt x="712215" y="734503"/>
                                <a:pt x="709662" y="742275"/>
                                <a:pt x="707033" y="750009"/>
                              </a:cubicBezTo>
                              <a:cubicBezTo>
                                <a:pt x="696784" y="780870"/>
                                <a:pt x="686383" y="811617"/>
                                <a:pt x="673391" y="841411"/>
                              </a:cubicBezTo>
                              <a:cubicBezTo>
                                <a:pt x="659179" y="874063"/>
                                <a:pt x="638682" y="908086"/>
                                <a:pt x="604773" y="918907"/>
                              </a:cubicBezTo>
                              <a:cubicBezTo>
                                <a:pt x="581455" y="926336"/>
                                <a:pt x="557338" y="920888"/>
                                <a:pt x="536002" y="908467"/>
                              </a:cubicBezTo>
                              <a:cubicBezTo>
                                <a:pt x="535812" y="908353"/>
                                <a:pt x="535621" y="908239"/>
                                <a:pt x="535393" y="908086"/>
                              </a:cubicBezTo>
                              <a:cubicBezTo>
                                <a:pt x="518019" y="897837"/>
                                <a:pt x="502512" y="882940"/>
                                <a:pt x="490930" y="866672"/>
                              </a:cubicBezTo>
                              <a:cubicBezTo>
                                <a:pt x="467232" y="833448"/>
                                <a:pt x="453249" y="796720"/>
                                <a:pt x="437742" y="760296"/>
                              </a:cubicBezTo>
                              <a:cubicBezTo>
                                <a:pt x="434428" y="752448"/>
                                <a:pt x="430999" y="744561"/>
                                <a:pt x="427417" y="736789"/>
                              </a:cubicBezTo>
                              <a:cubicBezTo>
                                <a:pt x="426388" y="734541"/>
                                <a:pt x="425322" y="732293"/>
                                <a:pt x="424255" y="730007"/>
                              </a:cubicBezTo>
                              <a:cubicBezTo>
                                <a:pt x="401662" y="682572"/>
                                <a:pt x="354037" y="639138"/>
                                <a:pt x="314946" y="605191"/>
                              </a:cubicBezTo>
                              <a:cubicBezTo>
                                <a:pt x="311593" y="605610"/>
                                <a:pt x="296734" y="596123"/>
                                <a:pt x="283209" y="587094"/>
                              </a:cubicBezTo>
                              <a:cubicBezTo>
                                <a:pt x="272731" y="580083"/>
                                <a:pt x="263130" y="573378"/>
                                <a:pt x="260387" y="571777"/>
                              </a:cubicBezTo>
                              <a:cubicBezTo>
                                <a:pt x="236308" y="557757"/>
                                <a:pt x="212343" y="543393"/>
                                <a:pt x="188340" y="529220"/>
                              </a:cubicBezTo>
                              <a:cubicBezTo>
                                <a:pt x="167766" y="517104"/>
                                <a:pt x="147192" y="504874"/>
                                <a:pt x="128065" y="490625"/>
                              </a:cubicBezTo>
                              <a:cubicBezTo>
                                <a:pt x="114730" y="480642"/>
                                <a:pt x="102157" y="469708"/>
                                <a:pt x="89584" y="458735"/>
                              </a:cubicBezTo>
                              <a:cubicBezTo>
                                <a:pt x="52589" y="426464"/>
                                <a:pt x="12661" y="401166"/>
                                <a:pt x="1688" y="350607"/>
                              </a:cubicBezTo>
                              <a:cubicBezTo>
                                <a:pt x="-5627" y="316888"/>
                                <a:pt x="11060" y="274102"/>
                                <a:pt x="47408" y="266215"/>
                              </a:cubicBezTo>
                              <a:cubicBezTo>
                                <a:pt x="49465" y="265758"/>
                                <a:pt x="51446" y="265453"/>
                                <a:pt x="53389" y="265225"/>
                              </a:cubicBezTo>
                              <a:lnTo>
                                <a:pt x="53428" y="265225"/>
                              </a:lnTo>
                              <a:cubicBezTo>
                                <a:pt x="91870" y="261301"/>
                                <a:pt x="111835" y="301725"/>
                                <a:pt x="153135" y="266139"/>
                              </a:cubicBezTo>
                              <a:cubicBezTo>
                                <a:pt x="170737" y="250975"/>
                                <a:pt x="180948" y="228763"/>
                                <a:pt x="186168" y="206170"/>
                              </a:cubicBezTo>
                              <a:cubicBezTo>
                                <a:pt x="188568" y="195807"/>
                                <a:pt x="190054" y="185253"/>
                                <a:pt x="191883" y="174737"/>
                              </a:cubicBezTo>
                              <a:cubicBezTo>
                                <a:pt x="191883" y="174699"/>
                                <a:pt x="191883" y="174699"/>
                                <a:pt x="191883" y="174699"/>
                              </a:cubicBezTo>
                              <a:cubicBezTo>
                                <a:pt x="193407" y="165365"/>
                                <a:pt x="195274" y="156107"/>
                                <a:pt x="198169" y="147077"/>
                              </a:cubicBezTo>
                              <a:cubicBezTo>
                                <a:pt x="204342" y="127951"/>
                                <a:pt x="216762" y="109320"/>
                                <a:pt x="235736" y="102728"/>
                              </a:cubicBezTo>
                              <a:cubicBezTo>
                                <a:pt x="242289" y="100442"/>
                                <a:pt x="248957" y="99757"/>
                                <a:pt x="255700" y="100061"/>
                              </a:cubicBezTo>
                              <a:cubicBezTo>
                                <a:pt x="282942" y="101395"/>
                                <a:pt x="311174" y="119416"/>
                                <a:pt x="339063" y="115149"/>
                              </a:cubicBezTo>
                              <a:cubicBezTo>
                                <a:pt x="371143" y="110234"/>
                                <a:pt x="390955" y="78725"/>
                                <a:pt x="408710" y="51522"/>
                              </a:cubicBezTo>
                              <a:cubicBezTo>
                                <a:pt x="411377" y="47445"/>
                                <a:pt x="414196" y="43369"/>
                                <a:pt x="417244" y="39368"/>
                              </a:cubicBezTo>
                              <a:cubicBezTo>
                                <a:pt x="434542" y="16508"/>
                                <a:pt x="457935" y="-3723"/>
                                <a:pt x="485177" y="582"/>
                              </a:cubicBezTo>
                              <a:cubicBezTo>
                                <a:pt x="499007" y="2792"/>
                                <a:pt x="510094" y="10755"/>
                                <a:pt x="520381" y="20585"/>
                              </a:cubicBezTo>
                              <a:lnTo>
                                <a:pt x="520419" y="20623"/>
                              </a:lnTo>
                              <a:cubicBezTo>
                                <a:pt x="539660" y="39101"/>
                                <a:pt x="555890" y="64133"/>
                                <a:pt x="581608" y="69886"/>
                              </a:cubicBezTo>
                              <a:cubicBezTo>
                                <a:pt x="612278" y="76744"/>
                                <a:pt x="640320" y="53274"/>
                                <a:pt x="666152" y="35368"/>
                              </a:cubicBezTo>
                              <a:cubicBezTo>
                                <a:pt x="673010" y="30605"/>
                                <a:pt x="680820" y="26262"/>
                                <a:pt x="689012" y="22947"/>
                              </a:cubicBezTo>
                              <a:cubicBezTo>
                                <a:pt x="711605" y="13727"/>
                                <a:pt x="736827" y="12126"/>
                                <a:pt x="751572" y="29881"/>
                              </a:cubicBezTo>
                              <a:cubicBezTo>
                                <a:pt x="751610" y="29957"/>
                                <a:pt x="751648" y="29957"/>
                                <a:pt x="751724" y="30034"/>
                              </a:cubicBezTo>
                              <a:cubicBezTo>
                                <a:pt x="767612" y="49312"/>
                                <a:pt x="760640" y="80707"/>
                                <a:pt x="776794" y="99795"/>
                              </a:cubicBezTo>
                              <a:cubicBezTo>
                                <a:pt x="797216" y="123950"/>
                                <a:pt x="836116" y="111530"/>
                                <a:pt x="864005" y="96709"/>
                              </a:cubicBezTo>
                              <a:cubicBezTo>
                                <a:pt x="878864" y="88822"/>
                                <a:pt x="896504" y="80973"/>
                                <a:pt x="913078" y="78840"/>
                              </a:cubicBezTo>
                              <a:cubicBezTo>
                                <a:pt x="927594" y="76858"/>
                                <a:pt x="941386" y="79297"/>
                                <a:pt x="951902" y="89622"/>
                              </a:cubicBezTo>
                              <a:cubicBezTo>
                                <a:pt x="962074" y="99604"/>
                                <a:pt x="965465" y="113968"/>
                                <a:pt x="967370" y="129132"/>
                              </a:cubicBezTo>
                              <a:cubicBezTo>
                                <a:pt x="970685" y="155687"/>
                                <a:pt x="969313" y="184529"/>
                                <a:pt x="991602" y="195921"/>
                              </a:cubicBezTo>
                              <a:cubicBezTo>
                                <a:pt x="1014233" y="207542"/>
                                <a:pt x="1041246" y="188568"/>
                                <a:pt x="1066507" y="191692"/>
                              </a:cubicBezTo>
                              <a:cubicBezTo>
                                <a:pt x="1073898" y="192606"/>
                                <a:pt x="1080718" y="195464"/>
                                <a:pt x="1086738" y="199731"/>
                              </a:cubicBezTo>
                              <a:cubicBezTo>
                                <a:pt x="1097863" y="207542"/>
                                <a:pt x="1106092" y="220115"/>
                                <a:pt x="1109293" y="233488"/>
                              </a:cubicBezTo>
                              <a:cubicBezTo>
                                <a:pt x="1114360" y="254138"/>
                                <a:pt x="1109217" y="276083"/>
                                <a:pt x="1100111" y="29524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89C5A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grpSp>
                      <p:nvGrpSpPr>
                        <p:cNvPr id="228" name="图形 2">
                          <a:extLst>
                            <a:ext uri="{FF2B5EF4-FFF2-40B4-BE49-F238E27FC236}">
                              <a16:creationId xmlns:a16="http://schemas.microsoft.com/office/drawing/2014/main" id="{D2FE6062-4E34-4B72-D7F0-E2F4F34D66FC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1865375" y="2999955"/>
                          <a:ext cx="733044" cy="715137"/>
                          <a:chOff x="1865375" y="2999955"/>
                          <a:chExt cx="733044" cy="715137"/>
                        </a:xfrm>
                        <a:solidFill>
                          <a:srgbClr val="F15E21"/>
                        </a:solidFill>
                      </p:grpSpPr>
                      <p:sp>
                        <p:nvSpPr>
                          <p:cNvPr id="229" name="任意多边形: 形状 228">
                            <a:extLst>
                              <a:ext uri="{FF2B5EF4-FFF2-40B4-BE49-F238E27FC236}">
                                <a16:creationId xmlns:a16="http://schemas.microsoft.com/office/drawing/2014/main" id="{BEBDC078-7CD2-C1A2-AAF1-8D2844C1FF05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865375" y="3169920"/>
                            <a:ext cx="361149" cy="545173"/>
                          </a:xfrm>
                          <a:custGeom>
                            <a:avLst/>
                            <a:gdLst>
                              <a:gd name="connsiteX0" fmla="*/ 0 w 361149"/>
                              <a:gd name="connsiteY0" fmla="*/ 0 h 545173"/>
                              <a:gd name="connsiteX1" fmla="*/ 316154 w 361149"/>
                              <a:gd name="connsiteY1" fmla="*/ 383781 h 545173"/>
                              <a:gd name="connsiteX2" fmla="*/ 361150 w 361149"/>
                              <a:gd name="connsiteY2" fmla="*/ 545173 h 545173"/>
                              <a:gd name="connsiteX3" fmla="*/ 218427 w 361149"/>
                              <a:gd name="connsiteY3" fmla="*/ 247764 h 545173"/>
                              <a:gd name="connsiteX4" fmla="*/ 0 w 361149"/>
                              <a:gd name="connsiteY4" fmla="*/ 0 h 545173"/>
                              <a:gd name="connsiteX5" fmla="*/ 0 w 361149"/>
                              <a:gd name="connsiteY5" fmla="*/ 0 h 545173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</a:cxnLst>
                            <a:rect l="l" t="t" r="r" b="b"/>
                            <a:pathLst>
                              <a:path w="361149" h="545173">
                                <a:moveTo>
                                  <a:pt x="0" y="0"/>
                                </a:moveTo>
                                <a:cubicBezTo>
                                  <a:pt x="139484" y="88049"/>
                                  <a:pt x="253594" y="231724"/>
                                  <a:pt x="316154" y="383781"/>
                                </a:cubicBezTo>
                                <a:cubicBezTo>
                                  <a:pt x="337375" y="435750"/>
                                  <a:pt x="352844" y="490004"/>
                                  <a:pt x="361150" y="545173"/>
                                </a:cubicBezTo>
                                <a:cubicBezTo>
                                  <a:pt x="327355" y="439522"/>
                                  <a:pt x="280340" y="339471"/>
                                  <a:pt x="218427" y="247764"/>
                                </a:cubicBezTo>
                                <a:cubicBezTo>
                                  <a:pt x="156629" y="156324"/>
                                  <a:pt x="83325" y="72504"/>
                                  <a:pt x="0" y="0"/>
                                </a:cubicBez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E21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30" name="任意多边形: 形状 229">
                            <a:extLst>
                              <a:ext uri="{FF2B5EF4-FFF2-40B4-BE49-F238E27FC236}">
                                <a16:creationId xmlns:a16="http://schemas.microsoft.com/office/drawing/2014/main" id="{4B357F2F-67FC-83F2-0BED-CE733D4017D2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044826" y="3076270"/>
                            <a:ext cx="177660" cy="612152"/>
                          </a:xfrm>
                          <a:custGeom>
                            <a:avLst/>
                            <a:gdLst>
                              <a:gd name="connsiteX0" fmla="*/ 0 w 177660"/>
                              <a:gd name="connsiteY0" fmla="*/ 0 h 612152"/>
                              <a:gd name="connsiteX1" fmla="*/ 142494 w 177660"/>
                              <a:gd name="connsiteY1" fmla="*/ 374142 h 612152"/>
                              <a:gd name="connsiteX2" fmla="*/ 166573 w 177660"/>
                              <a:gd name="connsiteY2" fmla="*/ 492252 h 612152"/>
                              <a:gd name="connsiteX3" fmla="*/ 171869 w 177660"/>
                              <a:gd name="connsiteY3" fmla="*/ 532105 h 612152"/>
                              <a:gd name="connsiteX4" fmla="*/ 177660 w 177660"/>
                              <a:gd name="connsiteY4" fmla="*/ 612153 h 612152"/>
                              <a:gd name="connsiteX5" fmla="*/ 0 w 177660"/>
                              <a:gd name="connsiteY5" fmla="*/ 0 h 612152"/>
                              <a:gd name="connsiteX6" fmla="*/ 0 w 177660"/>
                              <a:gd name="connsiteY6" fmla="*/ 0 h 61215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177660" h="612152">
                                <a:moveTo>
                                  <a:pt x="0" y="0"/>
                                </a:moveTo>
                                <a:cubicBezTo>
                                  <a:pt x="63170" y="117577"/>
                                  <a:pt x="109499" y="244907"/>
                                  <a:pt x="142494" y="374142"/>
                                </a:cubicBezTo>
                                <a:cubicBezTo>
                                  <a:pt x="152362" y="412776"/>
                                  <a:pt x="160249" y="452933"/>
                                  <a:pt x="166573" y="492252"/>
                                </a:cubicBezTo>
                                <a:cubicBezTo>
                                  <a:pt x="168593" y="503568"/>
                                  <a:pt x="170421" y="520637"/>
                                  <a:pt x="171869" y="532105"/>
                                </a:cubicBezTo>
                                <a:cubicBezTo>
                                  <a:pt x="175336" y="558660"/>
                                  <a:pt x="176594" y="585483"/>
                                  <a:pt x="177660" y="612153"/>
                                </a:cubicBezTo>
                                <a:cubicBezTo>
                                  <a:pt x="137274" y="402679"/>
                                  <a:pt x="69609" y="201168"/>
                                  <a:pt x="0" y="0"/>
                                </a:cubicBez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E21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31" name="任意多边形: 形状 230">
                            <a:extLst>
                              <a:ext uri="{FF2B5EF4-FFF2-40B4-BE49-F238E27FC236}">
                                <a16:creationId xmlns:a16="http://schemas.microsoft.com/office/drawing/2014/main" id="{E24A6AF9-F1A7-995F-4A74-B04FC4136BE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229497" y="2999955"/>
                            <a:ext cx="33988" cy="703707"/>
                          </a:xfrm>
                          <a:custGeom>
                            <a:avLst/>
                            <a:gdLst>
                              <a:gd name="connsiteX0" fmla="*/ 419 w 33988"/>
                              <a:gd name="connsiteY0" fmla="*/ 0 h 703707"/>
                              <a:gd name="connsiteX1" fmla="*/ 33947 w 33988"/>
                              <a:gd name="connsiteY1" fmla="*/ 396164 h 703707"/>
                              <a:gd name="connsiteX2" fmla="*/ 20003 w 33988"/>
                              <a:gd name="connsiteY2" fmla="*/ 594893 h 703707"/>
                              <a:gd name="connsiteX3" fmla="*/ 9258 w 33988"/>
                              <a:gd name="connsiteY3" fmla="*/ 660425 h 703707"/>
                              <a:gd name="connsiteX4" fmla="*/ 0 w 33988"/>
                              <a:gd name="connsiteY4" fmla="*/ 703707 h 703707"/>
                              <a:gd name="connsiteX5" fmla="*/ 419 w 33988"/>
                              <a:gd name="connsiteY5" fmla="*/ 0 h 703707"/>
                              <a:gd name="connsiteX6" fmla="*/ 419 w 33988"/>
                              <a:gd name="connsiteY6" fmla="*/ 0 h 703707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33988" h="703707">
                                <a:moveTo>
                                  <a:pt x="419" y="0"/>
                                </a:moveTo>
                                <a:cubicBezTo>
                                  <a:pt x="25908" y="130111"/>
                                  <a:pt x="34671" y="263690"/>
                                  <a:pt x="33947" y="396164"/>
                                </a:cubicBezTo>
                                <a:cubicBezTo>
                                  <a:pt x="32842" y="462382"/>
                                  <a:pt x="28994" y="529285"/>
                                  <a:pt x="20003" y="594893"/>
                                </a:cubicBezTo>
                                <a:cubicBezTo>
                                  <a:pt x="16802" y="615963"/>
                                  <a:pt x="13754" y="639661"/>
                                  <a:pt x="9258" y="660425"/>
                                </a:cubicBezTo>
                                <a:cubicBezTo>
                                  <a:pt x="6287" y="674903"/>
                                  <a:pt x="3277" y="689343"/>
                                  <a:pt x="0" y="703707"/>
                                </a:cubicBezTo>
                                <a:cubicBezTo>
                                  <a:pt x="19698" y="469240"/>
                                  <a:pt x="11316" y="234734"/>
                                  <a:pt x="419" y="0"/>
                                </a:cubicBezTo>
                                <a:lnTo>
                                  <a:pt x="419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E21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32" name="任意多边形: 形状 231">
                            <a:extLst>
                              <a:ext uri="{FF2B5EF4-FFF2-40B4-BE49-F238E27FC236}">
                                <a16:creationId xmlns:a16="http://schemas.microsoft.com/office/drawing/2014/main" id="{B3CE7FB8-D216-B330-E700-731A597B78EA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264807" y="3088843"/>
                            <a:ext cx="168639" cy="617486"/>
                          </a:xfrm>
                          <a:custGeom>
                            <a:avLst/>
                            <a:gdLst>
                              <a:gd name="connsiteX0" fmla="*/ 168639 w 168639"/>
                              <a:gd name="connsiteY0" fmla="*/ 0 h 617486"/>
                              <a:gd name="connsiteX1" fmla="*/ 11058 w 168639"/>
                              <a:gd name="connsiteY1" fmla="*/ 556717 h 617486"/>
                              <a:gd name="connsiteX2" fmla="*/ 10715 w 168639"/>
                              <a:gd name="connsiteY2" fmla="*/ 587045 h 617486"/>
                              <a:gd name="connsiteX3" fmla="*/ 11172 w 168639"/>
                              <a:gd name="connsiteY3" fmla="*/ 617487 h 617486"/>
                              <a:gd name="connsiteX4" fmla="*/ 2447 w 168639"/>
                              <a:gd name="connsiteY4" fmla="*/ 556984 h 617486"/>
                              <a:gd name="connsiteX5" fmla="*/ 168639 w 168639"/>
                              <a:gd name="connsiteY5" fmla="*/ 0 h 617486"/>
                              <a:gd name="connsiteX6" fmla="*/ 168639 w 168639"/>
                              <a:gd name="connsiteY6" fmla="*/ 0 h 617486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168639" h="617486">
                                <a:moveTo>
                                  <a:pt x="168639" y="0"/>
                                </a:moveTo>
                                <a:cubicBezTo>
                                  <a:pt x="78914" y="172060"/>
                                  <a:pt x="16353" y="361645"/>
                                  <a:pt x="11058" y="556717"/>
                                </a:cubicBezTo>
                                <a:cubicBezTo>
                                  <a:pt x="11019" y="566509"/>
                                  <a:pt x="10905" y="577215"/>
                                  <a:pt x="10715" y="587045"/>
                                </a:cubicBezTo>
                                <a:cubicBezTo>
                                  <a:pt x="10981" y="596760"/>
                                  <a:pt x="11134" y="607771"/>
                                  <a:pt x="11172" y="617487"/>
                                </a:cubicBezTo>
                                <a:cubicBezTo>
                                  <a:pt x="7324" y="597675"/>
                                  <a:pt x="4390" y="577063"/>
                                  <a:pt x="2447" y="556984"/>
                                </a:cubicBezTo>
                                <a:cubicBezTo>
                                  <a:pt x="-14165" y="367513"/>
                                  <a:pt x="55177" y="151676"/>
                                  <a:pt x="168639" y="0"/>
                                </a:cubicBezTo>
                                <a:lnTo>
                                  <a:pt x="168639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E21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33" name="任意多边形: 形状 232">
                            <a:extLst>
                              <a:ext uri="{FF2B5EF4-FFF2-40B4-BE49-F238E27FC236}">
                                <a16:creationId xmlns:a16="http://schemas.microsoft.com/office/drawing/2014/main" id="{E9CD710D-A97C-5A0E-E0F2-BD7360CE877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277960" y="3127819"/>
                            <a:ext cx="320459" cy="550849"/>
                          </a:xfrm>
                          <a:custGeom>
                            <a:avLst/>
                            <a:gdLst>
                              <a:gd name="connsiteX0" fmla="*/ 320459 w 320459"/>
                              <a:gd name="connsiteY0" fmla="*/ 0 h 550849"/>
                              <a:gd name="connsiteX1" fmla="*/ 16497 w 320459"/>
                              <a:gd name="connsiteY1" fmla="*/ 492328 h 550849"/>
                              <a:gd name="connsiteX2" fmla="*/ 7887 w 320459"/>
                              <a:gd name="connsiteY2" fmla="*/ 521437 h 550849"/>
                              <a:gd name="connsiteX3" fmla="*/ 0 w 320459"/>
                              <a:gd name="connsiteY3" fmla="*/ 550850 h 550849"/>
                              <a:gd name="connsiteX4" fmla="*/ 8191 w 320459"/>
                              <a:gd name="connsiteY4" fmla="*/ 490271 h 550849"/>
                              <a:gd name="connsiteX5" fmla="*/ 320459 w 320459"/>
                              <a:gd name="connsiteY5" fmla="*/ 0 h 550849"/>
                              <a:gd name="connsiteX6" fmla="*/ 320459 w 320459"/>
                              <a:gd name="connsiteY6" fmla="*/ 0 h 550849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320459" h="550849">
                                <a:moveTo>
                                  <a:pt x="320459" y="0"/>
                                </a:moveTo>
                                <a:cubicBezTo>
                                  <a:pt x="187071" y="140932"/>
                                  <a:pt x="74981" y="306172"/>
                                  <a:pt x="16497" y="492328"/>
                                </a:cubicBezTo>
                                <a:cubicBezTo>
                                  <a:pt x="13792" y="501739"/>
                                  <a:pt x="10744" y="511988"/>
                                  <a:pt x="7887" y="521437"/>
                                </a:cubicBezTo>
                                <a:cubicBezTo>
                                  <a:pt x="5486" y="530885"/>
                                  <a:pt x="2629" y="541477"/>
                                  <a:pt x="0" y="550850"/>
                                </a:cubicBezTo>
                                <a:cubicBezTo>
                                  <a:pt x="1714" y="530733"/>
                                  <a:pt x="4534" y="510121"/>
                                  <a:pt x="8191" y="490271"/>
                                </a:cubicBezTo>
                                <a:cubicBezTo>
                                  <a:pt x="44044" y="303428"/>
                                  <a:pt x="169812" y="114795"/>
                                  <a:pt x="320459" y="0"/>
                                </a:cubicBezTo>
                                <a:lnTo>
                                  <a:pt x="320459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E21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sp>
                      <p:nvSpPr>
                        <p:cNvPr id="234" name="任意多边形: 形状 233">
                          <a:extLst>
                            <a:ext uri="{FF2B5EF4-FFF2-40B4-BE49-F238E27FC236}">
                              <a16:creationId xmlns:a16="http://schemas.microsoft.com/office/drawing/2014/main" id="{10BF8E95-16C5-E18D-0B42-D723D4BBF37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106536" y="3499424"/>
                          <a:ext cx="309888" cy="249084"/>
                        </a:xfrm>
                        <a:custGeom>
                          <a:avLst/>
                          <a:gdLst>
                            <a:gd name="connsiteX0" fmla="*/ 286373 w 309888"/>
                            <a:gd name="connsiteY0" fmla="*/ 23149 h 249084"/>
                            <a:gd name="connsiteX1" fmla="*/ 307823 w 309888"/>
                            <a:gd name="connsiteY1" fmla="*/ 70660 h 249084"/>
                            <a:gd name="connsiteX2" fmla="*/ 277495 w 309888"/>
                            <a:gd name="connsiteY2" fmla="*/ 150365 h 249084"/>
                            <a:gd name="connsiteX3" fmla="*/ 193751 w 309888"/>
                            <a:gd name="connsiteY3" fmla="*/ 244968 h 249084"/>
                            <a:gd name="connsiteX4" fmla="*/ 54839 w 309888"/>
                            <a:gd name="connsiteY4" fmla="*/ 181188 h 249084"/>
                            <a:gd name="connsiteX5" fmla="*/ 3023 w 309888"/>
                            <a:gd name="connsiteY5" fmla="*/ 82509 h 249084"/>
                            <a:gd name="connsiteX6" fmla="*/ 21120 w 309888"/>
                            <a:gd name="connsiteY6" fmla="*/ 33589 h 249084"/>
                            <a:gd name="connsiteX7" fmla="*/ 126924 w 309888"/>
                            <a:gd name="connsiteY7" fmla="*/ 2385 h 249084"/>
                            <a:gd name="connsiteX8" fmla="*/ 286373 w 309888"/>
                            <a:gd name="connsiteY8" fmla="*/ 23149 h 24908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9888" h="249084">
                              <a:moveTo>
                                <a:pt x="286373" y="23149"/>
                              </a:moveTo>
                              <a:cubicBezTo>
                                <a:pt x="304965" y="30808"/>
                                <a:pt x="314338" y="51648"/>
                                <a:pt x="307823" y="70660"/>
                              </a:cubicBezTo>
                              <a:cubicBezTo>
                                <a:pt x="298603" y="97559"/>
                                <a:pt x="288849" y="124267"/>
                                <a:pt x="277495" y="150365"/>
                              </a:cubicBezTo>
                              <a:cubicBezTo>
                                <a:pt x="260122" y="190180"/>
                                <a:pt x="235128" y="231709"/>
                                <a:pt x="193751" y="244968"/>
                              </a:cubicBezTo>
                              <a:cubicBezTo>
                                <a:pt x="141821" y="261541"/>
                                <a:pt x="86538" y="225613"/>
                                <a:pt x="54839" y="181188"/>
                              </a:cubicBezTo>
                              <a:cubicBezTo>
                                <a:pt x="32665" y="150099"/>
                                <a:pt x="17463" y="116494"/>
                                <a:pt x="3023" y="82509"/>
                              </a:cubicBezTo>
                              <a:cubicBezTo>
                                <a:pt x="-4826" y="63993"/>
                                <a:pt x="3099" y="42504"/>
                                <a:pt x="21120" y="33589"/>
                              </a:cubicBezTo>
                              <a:cubicBezTo>
                                <a:pt x="52972" y="17854"/>
                                <a:pt x="88672" y="6995"/>
                                <a:pt x="126924" y="2385"/>
                              </a:cubicBezTo>
                              <a:cubicBezTo>
                                <a:pt x="184036" y="-4435"/>
                                <a:pt x="238938" y="3642"/>
                                <a:pt x="286373" y="2314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629F4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235" name="图形 2">
                        <a:extLst>
                          <a:ext uri="{FF2B5EF4-FFF2-40B4-BE49-F238E27FC236}">
                            <a16:creationId xmlns:a16="http://schemas.microsoft.com/office/drawing/2014/main" id="{954BEB5C-BEFA-00B1-CF76-CA1A57B1FFC0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743570" y="2824314"/>
                        <a:ext cx="1033310" cy="412737"/>
                        <a:chOff x="1743570" y="2824314"/>
                        <a:chExt cx="1033310" cy="412737"/>
                      </a:xfrm>
                      <a:solidFill>
                        <a:srgbClr val="F9A05F"/>
                      </a:solidFill>
                    </p:grpSpPr>
                    <p:sp>
                      <p:nvSpPr>
                        <p:cNvPr id="236" name="任意多边形: 形状 235">
                          <a:extLst>
                            <a:ext uri="{FF2B5EF4-FFF2-40B4-BE49-F238E27FC236}">
                              <a16:creationId xmlns:a16="http://schemas.microsoft.com/office/drawing/2014/main" id="{61113748-8363-03C7-C3CC-97EB673EE61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210561" y="2824314"/>
                          <a:ext cx="168592" cy="305676"/>
                        </a:xfrm>
                        <a:custGeom>
                          <a:avLst/>
                          <a:gdLst>
                            <a:gd name="connsiteX0" fmla="*/ 168593 w 168592"/>
                            <a:gd name="connsiteY0" fmla="*/ 2324 h 305676"/>
                            <a:gd name="connsiteX1" fmla="*/ 96012 w 168592"/>
                            <a:gd name="connsiteY1" fmla="*/ 305676 h 305676"/>
                            <a:gd name="connsiteX2" fmla="*/ 0 w 168592"/>
                            <a:gd name="connsiteY2" fmla="*/ 0 h 305676"/>
                            <a:gd name="connsiteX3" fmla="*/ 61189 w 168592"/>
                            <a:gd name="connsiteY3" fmla="*/ 49263 h 305676"/>
                            <a:gd name="connsiteX4" fmla="*/ 145733 w 168592"/>
                            <a:gd name="connsiteY4" fmla="*/ 14745 h 305676"/>
                            <a:gd name="connsiteX5" fmla="*/ 168593 w 168592"/>
                            <a:gd name="connsiteY5" fmla="*/ 2324 h 30567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168592" h="305676">
                              <a:moveTo>
                                <a:pt x="168593" y="2324"/>
                              </a:moveTo>
                              <a:cubicBezTo>
                                <a:pt x="143980" y="69837"/>
                                <a:pt x="107290" y="186233"/>
                                <a:pt x="96012" y="305676"/>
                              </a:cubicBezTo>
                              <a:cubicBezTo>
                                <a:pt x="96012" y="305676"/>
                                <a:pt x="51397" y="103137"/>
                                <a:pt x="0" y="0"/>
                              </a:cubicBezTo>
                              <a:cubicBezTo>
                                <a:pt x="19241" y="18479"/>
                                <a:pt x="35471" y="43510"/>
                                <a:pt x="61189" y="49263"/>
                              </a:cubicBezTo>
                              <a:cubicBezTo>
                                <a:pt x="91859" y="56121"/>
                                <a:pt x="119901" y="32652"/>
                                <a:pt x="145733" y="14745"/>
                              </a:cubicBezTo>
                              <a:cubicBezTo>
                                <a:pt x="152552" y="9982"/>
                                <a:pt x="160401" y="5639"/>
                                <a:pt x="168593" y="232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9A05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37" name="任意多边形: 形状 236">
                          <a:extLst>
                            <a:ext uri="{FF2B5EF4-FFF2-40B4-BE49-F238E27FC236}">
                              <a16:creationId xmlns:a16="http://schemas.microsoft.com/office/drawing/2014/main" id="{9C2B6921-C103-319A-950F-AD24379CF93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440114" y="2833725"/>
                          <a:ext cx="163106" cy="317906"/>
                        </a:xfrm>
                        <a:custGeom>
                          <a:avLst/>
                          <a:gdLst>
                            <a:gd name="connsiteX0" fmla="*/ 0 w 163106"/>
                            <a:gd name="connsiteY0" fmla="*/ 317906 h 317906"/>
                            <a:gd name="connsiteX1" fmla="*/ 1753 w 163106"/>
                            <a:gd name="connsiteY1" fmla="*/ 0 h 317906"/>
                            <a:gd name="connsiteX2" fmla="*/ 26822 w 163106"/>
                            <a:gd name="connsiteY2" fmla="*/ 69761 h 317906"/>
                            <a:gd name="connsiteX3" fmla="*/ 114033 w 163106"/>
                            <a:gd name="connsiteY3" fmla="*/ 66675 h 317906"/>
                            <a:gd name="connsiteX4" fmla="*/ 163106 w 163106"/>
                            <a:gd name="connsiteY4" fmla="*/ 48806 h 317906"/>
                            <a:gd name="connsiteX5" fmla="*/ 0 w 163106"/>
                            <a:gd name="connsiteY5" fmla="*/ 317906 h 31790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163106" h="317906">
                              <a:moveTo>
                                <a:pt x="0" y="317906"/>
                              </a:moveTo>
                              <a:cubicBezTo>
                                <a:pt x="495" y="312496"/>
                                <a:pt x="18555" y="112814"/>
                                <a:pt x="1753" y="0"/>
                              </a:cubicBezTo>
                              <a:cubicBezTo>
                                <a:pt x="17640" y="19279"/>
                                <a:pt x="10668" y="50673"/>
                                <a:pt x="26822" y="69761"/>
                              </a:cubicBezTo>
                              <a:cubicBezTo>
                                <a:pt x="47244" y="93916"/>
                                <a:pt x="86144" y="81496"/>
                                <a:pt x="114033" y="66675"/>
                              </a:cubicBezTo>
                              <a:cubicBezTo>
                                <a:pt x="128892" y="58788"/>
                                <a:pt x="146533" y="50940"/>
                                <a:pt x="163106" y="48806"/>
                              </a:cubicBezTo>
                              <a:cubicBezTo>
                                <a:pt x="119253" y="105232"/>
                                <a:pt x="47701" y="206121"/>
                                <a:pt x="0" y="31790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9A05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38" name="任意多边形: 形状 237">
                          <a:extLst>
                            <a:ext uri="{FF2B5EF4-FFF2-40B4-BE49-F238E27FC236}">
                              <a16:creationId xmlns:a16="http://schemas.microsoft.com/office/drawing/2014/main" id="{879741FD-E7B0-F334-87C8-2839F2882F8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585770" y="2932785"/>
                          <a:ext cx="191109" cy="187109"/>
                        </a:xfrm>
                        <a:custGeom>
                          <a:avLst/>
                          <a:gdLst>
                            <a:gd name="connsiteX0" fmla="*/ 191110 w 191109"/>
                            <a:gd name="connsiteY0" fmla="*/ 70599 h 187109"/>
                            <a:gd name="connsiteX1" fmla="*/ 29794 w 191109"/>
                            <a:gd name="connsiteY1" fmla="*/ 159867 h 187109"/>
                            <a:gd name="connsiteX2" fmla="*/ 0 w 191109"/>
                            <a:gd name="connsiteY2" fmla="*/ 187109 h 187109"/>
                            <a:gd name="connsiteX3" fmla="*/ 21793 w 191109"/>
                            <a:gd name="connsiteY3" fmla="*/ 133045 h 187109"/>
                            <a:gd name="connsiteX4" fmla="*/ 44310 w 191109"/>
                            <a:gd name="connsiteY4" fmla="*/ 68275 h 187109"/>
                            <a:gd name="connsiteX5" fmla="*/ 71704 w 191109"/>
                            <a:gd name="connsiteY5" fmla="*/ 0 h 187109"/>
                            <a:gd name="connsiteX6" fmla="*/ 95936 w 191109"/>
                            <a:gd name="connsiteY6" fmla="*/ 66789 h 187109"/>
                            <a:gd name="connsiteX7" fmla="*/ 170840 w 191109"/>
                            <a:gd name="connsiteY7" fmla="*/ 62560 h 187109"/>
                            <a:gd name="connsiteX8" fmla="*/ 191110 w 191109"/>
                            <a:gd name="connsiteY8" fmla="*/ 70599 h 18710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191109" h="187109">
                              <a:moveTo>
                                <a:pt x="191110" y="70599"/>
                              </a:moveTo>
                              <a:cubicBezTo>
                                <a:pt x="138151" y="101308"/>
                                <a:pt x="79248" y="124092"/>
                                <a:pt x="29794" y="159867"/>
                              </a:cubicBezTo>
                              <a:cubicBezTo>
                                <a:pt x="18821" y="167792"/>
                                <a:pt x="7925" y="176174"/>
                                <a:pt x="0" y="187109"/>
                              </a:cubicBezTo>
                              <a:cubicBezTo>
                                <a:pt x="7277" y="169088"/>
                                <a:pt x="14554" y="151066"/>
                                <a:pt x="21793" y="133045"/>
                              </a:cubicBezTo>
                              <a:cubicBezTo>
                                <a:pt x="30442" y="111671"/>
                                <a:pt x="35204" y="89268"/>
                                <a:pt x="44310" y="68275"/>
                              </a:cubicBezTo>
                              <a:cubicBezTo>
                                <a:pt x="54064" y="45758"/>
                                <a:pt x="63322" y="23050"/>
                                <a:pt x="71704" y="0"/>
                              </a:cubicBezTo>
                              <a:cubicBezTo>
                                <a:pt x="75019" y="26556"/>
                                <a:pt x="73647" y="55397"/>
                                <a:pt x="95936" y="66789"/>
                              </a:cubicBezTo>
                              <a:cubicBezTo>
                                <a:pt x="118567" y="78410"/>
                                <a:pt x="145580" y="59436"/>
                                <a:pt x="170840" y="62560"/>
                              </a:cubicBezTo>
                              <a:cubicBezTo>
                                <a:pt x="178270" y="63436"/>
                                <a:pt x="185090" y="66332"/>
                                <a:pt x="191110" y="7059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9A05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39" name="任意多边形: 形状 238">
                          <a:extLst>
                            <a:ext uri="{FF2B5EF4-FFF2-40B4-BE49-F238E27FC236}">
                              <a16:creationId xmlns:a16="http://schemas.microsoft.com/office/drawing/2014/main" id="{2BF9A527-4E03-CF19-E890-DACF99A24F1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945843" y="2843022"/>
                          <a:ext cx="216179" cy="307467"/>
                        </a:xfrm>
                        <a:custGeom>
                          <a:avLst/>
                          <a:gdLst>
                            <a:gd name="connsiteX0" fmla="*/ 216179 w 216179"/>
                            <a:gd name="connsiteY0" fmla="*/ 307467 h 307467"/>
                            <a:gd name="connsiteX1" fmla="*/ 0 w 216179"/>
                            <a:gd name="connsiteY1" fmla="*/ 60693 h 307467"/>
                            <a:gd name="connsiteX2" fmla="*/ 83363 w 216179"/>
                            <a:gd name="connsiteY2" fmla="*/ 75781 h 307467"/>
                            <a:gd name="connsiteX3" fmla="*/ 153010 w 216179"/>
                            <a:gd name="connsiteY3" fmla="*/ 12154 h 307467"/>
                            <a:gd name="connsiteX4" fmla="*/ 161544 w 216179"/>
                            <a:gd name="connsiteY4" fmla="*/ 0 h 307467"/>
                            <a:gd name="connsiteX5" fmla="*/ 216179 w 216179"/>
                            <a:gd name="connsiteY5" fmla="*/ 307467 h 30746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216179" h="307467">
                              <a:moveTo>
                                <a:pt x="216179" y="307467"/>
                              </a:moveTo>
                              <a:cubicBezTo>
                                <a:pt x="216179" y="307467"/>
                                <a:pt x="88697" y="131826"/>
                                <a:pt x="0" y="60693"/>
                              </a:cubicBezTo>
                              <a:cubicBezTo>
                                <a:pt x="27242" y="62027"/>
                                <a:pt x="55474" y="80048"/>
                                <a:pt x="83363" y="75781"/>
                              </a:cubicBezTo>
                              <a:cubicBezTo>
                                <a:pt x="115443" y="70866"/>
                                <a:pt x="135255" y="39357"/>
                                <a:pt x="153010" y="12154"/>
                              </a:cubicBezTo>
                              <a:cubicBezTo>
                                <a:pt x="155677" y="8077"/>
                                <a:pt x="158496" y="4000"/>
                                <a:pt x="161544" y="0"/>
                              </a:cubicBezTo>
                              <a:cubicBezTo>
                                <a:pt x="165926" y="71742"/>
                                <a:pt x="178765" y="193281"/>
                                <a:pt x="216179" y="30746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9A05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40" name="任意多边形: 形状 239">
                          <a:extLst>
                            <a:ext uri="{FF2B5EF4-FFF2-40B4-BE49-F238E27FC236}">
                              <a16:creationId xmlns:a16="http://schemas.microsoft.com/office/drawing/2014/main" id="{DD17235E-49FF-D7A5-8129-BC1C0066642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743570" y="2978353"/>
                          <a:ext cx="276491" cy="258699"/>
                        </a:xfrm>
                        <a:custGeom>
                          <a:avLst/>
                          <a:gdLst>
                            <a:gd name="connsiteX0" fmla="*/ 276492 w 276491"/>
                            <a:gd name="connsiteY0" fmla="*/ 258699 h 258699"/>
                            <a:gd name="connsiteX1" fmla="*/ 0 w 276491"/>
                            <a:gd name="connsiteY1" fmla="*/ 90488 h 258699"/>
                            <a:gd name="connsiteX2" fmla="*/ 99708 w 276491"/>
                            <a:gd name="connsiteY2" fmla="*/ 91402 h 258699"/>
                            <a:gd name="connsiteX3" fmla="*/ 132740 w 276491"/>
                            <a:gd name="connsiteY3" fmla="*/ 31433 h 258699"/>
                            <a:gd name="connsiteX4" fmla="*/ 138455 w 276491"/>
                            <a:gd name="connsiteY4" fmla="*/ 0 h 258699"/>
                            <a:gd name="connsiteX5" fmla="*/ 276492 w 276491"/>
                            <a:gd name="connsiteY5" fmla="*/ 258699 h 25869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276491" h="258699">
                              <a:moveTo>
                                <a:pt x="276492" y="258699"/>
                              </a:moveTo>
                              <a:cubicBezTo>
                                <a:pt x="273406" y="256413"/>
                                <a:pt x="105423" y="132817"/>
                                <a:pt x="0" y="90488"/>
                              </a:cubicBezTo>
                              <a:cubicBezTo>
                                <a:pt x="38443" y="86563"/>
                                <a:pt x="58407" y="126987"/>
                                <a:pt x="99708" y="91402"/>
                              </a:cubicBezTo>
                              <a:cubicBezTo>
                                <a:pt x="117310" y="76238"/>
                                <a:pt x="127521" y="54026"/>
                                <a:pt x="132740" y="31433"/>
                              </a:cubicBezTo>
                              <a:cubicBezTo>
                                <a:pt x="135141" y="21069"/>
                                <a:pt x="136627" y="10516"/>
                                <a:pt x="138455" y="0"/>
                              </a:cubicBezTo>
                              <a:cubicBezTo>
                                <a:pt x="165697" y="67932"/>
                                <a:pt x="212217" y="169393"/>
                                <a:pt x="276492" y="25869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9A05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sp>
                    <p:nvSpPr>
                      <p:cNvPr id="241" name="任意多边形: 形状 240">
                        <a:extLst>
                          <a:ext uri="{FF2B5EF4-FFF2-40B4-BE49-F238E27FC236}">
                            <a16:creationId xmlns:a16="http://schemas.microsoft.com/office/drawing/2014/main" id="{69281A35-677D-8DBD-7FC8-3117A5F29A1E}"/>
                          </a:ext>
                        </a:extLst>
                      </p:cNvPr>
                      <p:cNvSpPr/>
                      <p:nvPr/>
                    </p:nvSpPr>
                    <p:spPr>
                      <a:xfrm rot="-453384">
                        <a:off x="2143660" y="2858979"/>
                        <a:ext cx="65378" cy="154683"/>
                      </a:xfrm>
                      <a:custGeom>
                        <a:avLst/>
                        <a:gdLst>
                          <a:gd name="connsiteX0" fmla="*/ 65379 w 65378"/>
                          <a:gd name="connsiteY0" fmla="*/ 77342 h 154683"/>
                          <a:gd name="connsiteX1" fmla="*/ 32689 w 65378"/>
                          <a:gd name="connsiteY1" fmla="*/ 154683 h 154683"/>
                          <a:gd name="connsiteX2" fmla="*/ 0 w 65378"/>
                          <a:gd name="connsiteY2" fmla="*/ 77342 h 154683"/>
                          <a:gd name="connsiteX3" fmla="*/ 32689 w 65378"/>
                          <a:gd name="connsiteY3" fmla="*/ 0 h 154683"/>
                          <a:gd name="connsiteX4" fmla="*/ 65379 w 65378"/>
                          <a:gd name="connsiteY4" fmla="*/ 77342 h 15468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5378" h="154683">
                            <a:moveTo>
                              <a:pt x="65379" y="77342"/>
                            </a:moveTo>
                            <a:cubicBezTo>
                              <a:pt x="65379" y="120056"/>
                              <a:pt x="50743" y="154683"/>
                              <a:pt x="32689" y="154683"/>
                            </a:cubicBezTo>
                            <a:cubicBezTo>
                              <a:pt x="14635" y="154683"/>
                              <a:pt x="0" y="120056"/>
                              <a:pt x="0" y="77342"/>
                            </a:cubicBezTo>
                            <a:cubicBezTo>
                              <a:pt x="0" y="34627"/>
                              <a:pt x="14635" y="0"/>
                              <a:pt x="32689" y="0"/>
                            </a:cubicBezTo>
                            <a:cubicBezTo>
                              <a:pt x="50743" y="0"/>
                              <a:pt x="65379" y="34627"/>
                              <a:pt x="65379" y="77342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2" name="任意多边形: 形状 241">
                        <a:extLst>
                          <a:ext uri="{FF2B5EF4-FFF2-40B4-BE49-F238E27FC236}">
                            <a16:creationId xmlns:a16="http://schemas.microsoft.com/office/drawing/2014/main" id="{6AD9DD54-B00C-5FCD-F82C-5976F8D6D84D}"/>
                          </a:ext>
                        </a:extLst>
                      </p:cNvPr>
                      <p:cNvSpPr/>
                      <p:nvPr/>
                    </p:nvSpPr>
                    <p:spPr>
                      <a:xfrm rot="-4604683">
                        <a:off x="2316841" y="2925468"/>
                        <a:ext cx="154692" cy="65382"/>
                      </a:xfrm>
                      <a:custGeom>
                        <a:avLst/>
                        <a:gdLst>
                          <a:gd name="connsiteX0" fmla="*/ 154693 w 154692"/>
                          <a:gd name="connsiteY0" fmla="*/ 32691 h 65382"/>
                          <a:gd name="connsiteX1" fmla="*/ 77346 w 154692"/>
                          <a:gd name="connsiteY1" fmla="*/ 65383 h 65382"/>
                          <a:gd name="connsiteX2" fmla="*/ 0 w 154692"/>
                          <a:gd name="connsiteY2" fmla="*/ 32691 h 65382"/>
                          <a:gd name="connsiteX3" fmla="*/ 77346 w 154692"/>
                          <a:gd name="connsiteY3" fmla="*/ 0 h 65382"/>
                          <a:gd name="connsiteX4" fmla="*/ 154693 w 154692"/>
                          <a:gd name="connsiteY4" fmla="*/ 32691 h 6538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54692" h="65382">
                            <a:moveTo>
                              <a:pt x="154693" y="32691"/>
                            </a:moveTo>
                            <a:cubicBezTo>
                              <a:pt x="154693" y="50746"/>
                              <a:pt x="120064" y="65383"/>
                              <a:pt x="77346" y="65383"/>
                            </a:cubicBezTo>
                            <a:cubicBezTo>
                              <a:pt x="34629" y="65383"/>
                              <a:pt x="0" y="50746"/>
                              <a:pt x="0" y="32691"/>
                            </a:cubicBezTo>
                            <a:cubicBezTo>
                              <a:pt x="0" y="14637"/>
                              <a:pt x="34629" y="0"/>
                              <a:pt x="77346" y="0"/>
                            </a:cubicBezTo>
                            <a:cubicBezTo>
                              <a:pt x="120064" y="0"/>
                              <a:pt x="154693" y="14636"/>
                              <a:pt x="154693" y="32691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3" name="任意多边形: 形状 242">
                        <a:extLst>
                          <a:ext uri="{FF2B5EF4-FFF2-40B4-BE49-F238E27FC236}">
                            <a16:creationId xmlns:a16="http://schemas.microsoft.com/office/drawing/2014/main" id="{B1C56F81-AF87-4211-0E51-AB6A23CFA0A7}"/>
                          </a:ext>
                        </a:extLst>
                      </p:cNvPr>
                      <p:cNvSpPr/>
                      <p:nvPr/>
                    </p:nvSpPr>
                    <p:spPr>
                      <a:xfrm rot="-3992827">
                        <a:off x="2503352" y="2985594"/>
                        <a:ext cx="122607" cy="51816"/>
                      </a:xfrm>
                      <a:custGeom>
                        <a:avLst/>
                        <a:gdLst>
                          <a:gd name="connsiteX0" fmla="*/ 122607 w 122607"/>
                          <a:gd name="connsiteY0" fmla="*/ 25908 h 51816"/>
                          <a:gd name="connsiteX1" fmla="*/ 61304 w 122607"/>
                          <a:gd name="connsiteY1" fmla="*/ 51817 h 51816"/>
                          <a:gd name="connsiteX2" fmla="*/ 0 w 122607"/>
                          <a:gd name="connsiteY2" fmla="*/ 25908 h 51816"/>
                          <a:gd name="connsiteX3" fmla="*/ 61304 w 122607"/>
                          <a:gd name="connsiteY3" fmla="*/ 0 h 51816"/>
                          <a:gd name="connsiteX4" fmla="*/ 122607 w 122607"/>
                          <a:gd name="connsiteY4" fmla="*/ 25908 h 5181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22607" h="51816">
                            <a:moveTo>
                              <a:pt x="122607" y="25908"/>
                            </a:moveTo>
                            <a:cubicBezTo>
                              <a:pt x="122607" y="40217"/>
                              <a:pt x="95161" y="51817"/>
                              <a:pt x="61304" y="51817"/>
                            </a:cubicBezTo>
                            <a:cubicBezTo>
                              <a:pt x="27447" y="51817"/>
                              <a:pt x="0" y="40217"/>
                              <a:pt x="0" y="25908"/>
                            </a:cubicBezTo>
                            <a:cubicBezTo>
                              <a:pt x="0" y="11599"/>
                              <a:pt x="27447" y="0"/>
                              <a:pt x="61304" y="0"/>
                            </a:cubicBezTo>
                            <a:cubicBezTo>
                              <a:pt x="95161" y="0"/>
                              <a:pt x="122607" y="11599"/>
                              <a:pt x="122607" y="25908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4" name="任意多边形: 形状 243">
                        <a:extLst>
                          <a:ext uri="{FF2B5EF4-FFF2-40B4-BE49-F238E27FC236}">
                            <a16:creationId xmlns:a16="http://schemas.microsoft.com/office/drawing/2014/main" id="{F6061457-AE04-A05D-DA1B-1A42E8BFE0D5}"/>
                          </a:ext>
                        </a:extLst>
                      </p:cNvPr>
                      <p:cNvSpPr/>
                      <p:nvPr/>
                    </p:nvSpPr>
                    <p:spPr>
                      <a:xfrm rot="-2459158">
                        <a:off x="2619214" y="3094054"/>
                        <a:ext cx="142652" cy="60276"/>
                      </a:xfrm>
                      <a:custGeom>
                        <a:avLst/>
                        <a:gdLst>
                          <a:gd name="connsiteX0" fmla="*/ 142652 w 142652"/>
                          <a:gd name="connsiteY0" fmla="*/ 30138 h 60276"/>
                          <a:gd name="connsiteX1" fmla="*/ 71326 w 142652"/>
                          <a:gd name="connsiteY1" fmla="*/ 60276 h 60276"/>
                          <a:gd name="connsiteX2" fmla="*/ 0 w 142652"/>
                          <a:gd name="connsiteY2" fmla="*/ 30138 h 60276"/>
                          <a:gd name="connsiteX3" fmla="*/ 71326 w 142652"/>
                          <a:gd name="connsiteY3" fmla="*/ 0 h 60276"/>
                          <a:gd name="connsiteX4" fmla="*/ 142652 w 142652"/>
                          <a:gd name="connsiteY4" fmla="*/ 30138 h 6027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42652" h="60276">
                            <a:moveTo>
                              <a:pt x="142652" y="30138"/>
                            </a:moveTo>
                            <a:cubicBezTo>
                              <a:pt x="142652" y="46783"/>
                              <a:pt x="110718" y="60276"/>
                              <a:pt x="71326" y="60276"/>
                            </a:cubicBezTo>
                            <a:cubicBezTo>
                              <a:pt x="31934" y="60276"/>
                              <a:pt x="0" y="46783"/>
                              <a:pt x="0" y="30138"/>
                            </a:cubicBezTo>
                            <a:cubicBezTo>
                              <a:pt x="0" y="13493"/>
                              <a:pt x="31934" y="0"/>
                              <a:pt x="71326" y="0"/>
                            </a:cubicBezTo>
                            <a:cubicBezTo>
                              <a:pt x="110718" y="0"/>
                              <a:pt x="142652" y="13494"/>
                              <a:pt x="142652" y="30138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5" name="任意多边形: 形状 244">
                        <a:extLst>
                          <a:ext uri="{FF2B5EF4-FFF2-40B4-BE49-F238E27FC236}">
                            <a16:creationId xmlns:a16="http://schemas.microsoft.com/office/drawing/2014/main" id="{8F3D3CDF-A781-2FA7-B98A-81F9960E5D0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28135" y="2971792"/>
                        <a:ext cx="97669" cy="136640"/>
                      </a:xfrm>
                      <a:custGeom>
                        <a:avLst/>
                        <a:gdLst>
                          <a:gd name="connsiteX0" fmla="*/ 76800 w 97669"/>
                          <a:gd name="connsiteY0" fmla="*/ 51404 h 136640"/>
                          <a:gd name="connsiteX1" fmla="*/ 88878 w 97669"/>
                          <a:gd name="connsiteY1" fmla="*/ 134500 h 136640"/>
                          <a:gd name="connsiteX2" fmla="*/ 20870 w 97669"/>
                          <a:gd name="connsiteY2" fmla="*/ 85237 h 136640"/>
                          <a:gd name="connsiteX3" fmla="*/ 8792 w 97669"/>
                          <a:gd name="connsiteY3" fmla="*/ 2141 h 136640"/>
                          <a:gd name="connsiteX4" fmla="*/ 76800 w 97669"/>
                          <a:gd name="connsiteY4" fmla="*/ 51404 h 13664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97669" h="136640">
                            <a:moveTo>
                              <a:pt x="76800" y="51404"/>
                            </a:moveTo>
                            <a:cubicBezTo>
                              <a:pt x="98898" y="87942"/>
                              <a:pt x="104309" y="125128"/>
                              <a:pt x="88878" y="134500"/>
                            </a:cubicBezTo>
                            <a:cubicBezTo>
                              <a:pt x="73448" y="143835"/>
                              <a:pt x="43006" y="121775"/>
                              <a:pt x="20870" y="85237"/>
                            </a:cubicBezTo>
                            <a:cubicBezTo>
                              <a:pt x="-1228" y="48699"/>
                              <a:pt x="-6639" y="11513"/>
                              <a:pt x="8792" y="2141"/>
                            </a:cubicBezTo>
                            <a:cubicBezTo>
                              <a:pt x="24222" y="-7194"/>
                              <a:pt x="54664" y="14866"/>
                              <a:pt x="76800" y="51404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6" name="任意多边形: 形状 245">
                        <a:extLst>
                          <a:ext uri="{FF2B5EF4-FFF2-40B4-BE49-F238E27FC236}">
                            <a16:creationId xmlns:a16="http://schemas.microsoft.com/office/drawing/2014/main" id="{F06DE06D-6D76-0C9D-D5AB-5BBC3B2359D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25678" y="3126182"/>
                        <a:ext cx="122118" cy="115288"/>
                      </a:xfrm>
                      <a:custGeom>
                        <a:avLst/>
                        <a:gdLst>
                          <a:gd name="connsiteX0" fmla="*/ 83195 w 122118"/>
                          <a:gd name="connsiteY0" fmla="*/ 33603 h 115288"/>
                          <a:gd name="connsiteX1" fmla="*/ 117942 w 122118"/>
                          <a:gd name="connsiteY1" fmla="*/ 110032 h 115288"/>
                          <a:gd name="connsiteX2" fmla="*/ 38923 w 122118"/>
                          <a:gd name="connsiteY2" fmla="*/ 81685 h 115288"/>
                          <a:gd name="connsiteX3" fmla="*/ 4176 w 122118"/>
                          <a:gd name="connsiteY3" fmla="*/ 5257 h 115288"/>
                          <a:gd name="connsiteX4" fmla="*/ 83195 w 122118"/>
                          <a:gd name="connsiteY4" fmla="*/ 33603 h 11528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22118" h="115288">
                            <a:moveTo>
                              <a:pt x="83195" y="33603"/>
                            </a:moveTo>
                            <a:cubicBezTo>
                              <a:pt x="114628" y="62521"/>
                              <a:pt x="130172" y="96773"/>
                              <a:pt x="117942" y="110032"/>
                            </a:cubicBezTo>
                            <a:cubicBezTo>
                              <a:pt x="105712" y="123290"/>
                              <a:pt x="70355" y="110603"/>
                              <a:pt x="38923" y="81685"/>
                            </a:cubicBezTo>
                            <a:cubicBezTo>
                              <a:pt x="7490" y="52767"/>
                              <a:pt x="-8054" y="18515"/>
                              <a:pt x="4176" y="5257"/>
                            </a:cubicBezTo>
                            <a:cubicBezTo>
                              <a:pt x="16406" y="-8002"/>
                              <a:pt x="51763" y="4685"/>
                              <a:pt x="83195" y="33603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247" name="图形 2">
                      <a:extLst>
                        <a:ext uri="{FF2B5EF4-FFF2-40B4-BE49-F238E27FC236}">
                          <a16:creationId xmlns:a16="http://schemas.microsoft.com/office/drawing/2014/main" id="{7C262C4C-D714-158A-E39B-E3114D77FC5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920096" y="2501034"/>
                      <a:ext cx="557803" cy="253380"/>
                      <a:chOff x="1920096" y="2501034"/>
                      <a:chExt cx="557803" cy="253380"/>
                    </a:xfrm>
                    <a:solidFill>
                      <a:srgbClr val="FFFFFF"/>
                    </a:solidFill>
                  </p:grpSpPr>
                  <p:sp>
                    <p:nvSpPr>
                      <p:cNvPr id="248" name="任意多边形: 形状 247">
                        <a:extLst>
                          <a:ext uri="{FF2B5EF4-FFF2-40B4-BE49-F238E27FC236}">
                            <a16:creationId xmlns:a16="http://schemas.microsoft.com/office/drawing/2014/main" id="{76775612-C062-DD75-0BFF-28D866016386}"/>
                          </a:ext>
                        </a:extLst>
                      </p:cNvPr>
                      <p:cNvSpPr/>
                      <p:nvPr/>
                    </p:nvSpPr>
                    <p:spPr>
                      <a:xfrm rot="-3440286">
                        <a:off x="1932743" y="2675471"/>
                        <a:ext cx="66296" cy="66296"/>
                      </a:xfrm>
                      <a:custGeom>
                        <a:avLst/>
                        <a:gdLst>
                          <a:gd name="connsiteX0" fmla="*/ 66296 w 66296"/>
                          <a:gd name="connsiteY0" fmla="*/ 33148 h 66296"/>
                          <a:gd name="connsiteX1" fmla="*/ 33148 w 66296"/>
                          <a:gd name="connsiteY1" fmla="*/ 66296 h 66296"/>
                          <a:gd name="connsiteX2" fmla="*/ 0 w 66296"/>
                          <a:gd name="connsiteY2" fmla="*/ 33148 h 66296"/>
                          <a:gd name="connsiteX3" fmla="*/ 33148 w 66296"/>
                          <a:gd name="connsiteY3" fmla="*/ 0 h 66296"/>
                          <a:gd name="connsiteX4" fmla="*/ 66296 w 66296"/>
                          <a:gd name="connsiteY4" fmla="*/ 33148 h 662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96" h="66296">
                            <a:moveTo>
                              <a:pt x="66296" y="33148"/>
                            </a:moveTo>
                            <a:cubicBezTo>
                              <a:pt x="66296" y="51455"/>
                              <a:pt x="51455" y="66296"/>
                              <a:pt x="33148" y="66296"/>
                            </a:cubicBezTo>
                            <a:cubicBezTo>
                              <a:pt x="14841" y="66296"/>
                              <a:pt x="0" y="51455"/>
                              <a:pt x="0" y="33148"/>
                            </a:cubicBezTo>
                            <a:cubicBezTo>
                              <a:pt x="0" y="14841"/>
                              <a:pt x="14841" y="0"/>
                              <a:pt x="33148" y="0"/>
                            </a:cubicBezTo>
                            <a:cubicBezTo>
                              <a:pt x="51455" y="0"/>
                              <a:pt x="66296" y="14841"/>
                              <a:pt x="66296" y="33148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9" name="任意多边形: 形状 248">
                        <a:extLst>
                          <a:ext uri="{FF2B5EF4-FFF2-40B4-BE49-F238E27FC236}">
                            <a16:creationId xmlns:a16="http://schemas.microsoft.com/office/drawing/2014/main" id="{49979E09-BAAE-CC54-8970-7D85C43F568D}"/>
                          </a:ext>
                        </a:extLst>
                      </p:cNvPr>
                      <p:cNvSpPr/>
                      <p:nvPr/>
                    </p:nvSpPr>
                    <p:spPr>
                      <a:xfrm rot="-1063371">
                        <a:off x="2079418" y="2658935"/>
                        <a:ext cx="66291" cy="66291"/>
                      </a:xfrm>
                      <a:custGeom>
                        <a:avLst/>
                        <a:gdLst>
                          <a:gd name="connsiteX0" fmla="*/ 66291 w 66291"/>
                          <a:gd name="connsiteY0" fmla="*/ 33145 h 66291"/>
                          <a:gd name="connsiteX1" fmla="*/ 33146 w 66291"/>
                          <a:gd name="connsiteY1" fmla="*/ 66291 h 66291"/>
                          <a:gd name="connsiteX2" fmla="*/ 0 w 66291"/>
                          <a:gd name="connsiteY2" fmla="*/ 33145 h 66291"/>
                          <a:gd name="connsiteX3" fmla="*/ 33146 w 66291"/>
                          <a:gd name="connsiteY3" fmla="*/ 0 h 66291"/>
                          <a:gd name="connsiteX4" fmla="*/ 66291 w 66291"/>
                          <a:gd name="connsiteY4" fmla="*/ 33145 h 6629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91" h="66291">
                            <a:moveTo>
                              <a:pt x="66291" y="33145"/>
                            </a:moveTo>
                            <a:cubicBezTo>
                              <a:pt x="66291" y="51451"/>
                              <a:pt x="51451" y="66291"/>
                              <a:pt x="33146" y="66291"/>
                            </a:cubicBezTo>
                            <a:cubicBezTo>
                              <a:pt x="14840" y="66291"/>
                              <a:pt x="0" y="51451"/>
                              <a:pt x="0" y="33145"/>
                            </a:cubicBezTo>
                            <a:cubicBezTo>
                              <a:pt x="0" y="14840"/>
                              <a:pt x="14840" y="0"/>
                              <a:pt x="33146" y="0"/>
                            </a:cubicBezTo>
                            <a:cubicBezTo>
                              <a:pt x="51451" y="0"/>
                              <a:pt x="66291" y="14840"/>
                              <a:pt x="66291" y="33145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50" name="任意多边形: 形状 249">
                        <a:extLst>
                          <a:ext uri="{FF2B5EF4-FFF2-40B4-BE49-F238E27FC236}">
                            <a16:creationId xmlns:a16="http://schemas.microsoft.com/office/drawing/2014/main" id="{2770D246-6B53-94A8-D476-0870F5283A6F}"/>
                          </a:ext>
                        </a:extLst>
                      </p:cNvPr>
                      <p:cNvSpPr/>
                      <p:nvPr/>
                    </p:nvSpPr>
                    <p:spPr>
                      <a:xfrm rot="-4055210">
                        <a:off x="2137055" y="2511169"/>
                        <a:ext cx="66296" cy="66296"/>
                      </a:xfrm>
                      <a:custGeom>
                        <a:avLst/>
                        <a:gdLst>
                          <a:gd name="connsiteX0" fmla="*/ 66297 w 66296"/>
                          <a:gd name="connsiteY0" fmla="*/ 33149 h 66296"/>
                          <a:gd name="connsiteX1" fmla="*/ 33149 w 66296"/>
                          <a:gd name="connsiteY1" fmla="*/ 66297 h 66296"/>
                          <a:gd name="connsiteX2" fmla="*/ 0 w 66296"/>
                          <a:gd name="connsiteY2" fmla="*/ 33149 h 66296"/>
                          <a:gd name="connsiteX3" fmla="*/ 33149 w 66296"/>
                          <a:gd name="connsiteY3" fmla="*/ 0 h 66296"/>
                          <a:gd name="connsiteX4" fmla="*/ 66297 w 66296"/>
                          <a:gd name="connsiteY4" fmla="*/ 33149 h 662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96" h="66296">
                            <a:moveTo>
                              <a:pt x="66297" y="33149"/>
                            </a:moveTo>
                            <a:cubicBezTo>
                              <a:pt x="66297" y="51456"/>
                              <a:pt x="51456" y="66297"/>
                              <a:pt x="33149" y="66297"/>
                            </a:cubicBezTo>
                            <a:cubicBezTo>
                              <a:pt x="14841" y="66297"/>
                              <a:pt x="0" y="51456"/>
                              <a:pt x="0" y="33149"/>
                            </a:cubicBezTo>
                            <a:cubicBezTo>
                              <a:pt x="0" y="14841"/>
                              <a:pt x="14841" y="0"/>
                              <a:pt x="33149" y="0"/>
                            </a:cubicBezTo>
                            <a:cubicBezTo>
                              <a:pt x="51456" y="0"/>
                              <a:pt x="66297" y="14841"/>
                              <a:pt x="66297" y="3314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51" name="任意多边形: 形状 250">
                        <a:extLst>
                          <a:ext uri="{FF2B5EF4-FFF2-40B4-BE49-F238E27FC236}">
                            <a16:creationId xmlns:a16="http://schemas.microsoft.com/office/drawing/2014/main" id="{5654EA63-1600-13F8-A19A-D02260B894E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222459" y="2579647"/>
                        <a:ext cx="66273" cy="66273"/>
                      </a:xfrm>
                      <a:custGeom>
                        <a:avLst/>
                        <a:gdLst>
                          <a:gd name="connsiteX0" fmla="*/ 66207 w 66273"/>
                          <a:gd name="connsiteY0" fmla="*/ 31041 h 66273"/>
                          <a:gd name="connsiteX1" fmla="*/ 35232 w 66273"/>
                          <a:gd name="connsiteY1" fmla="*/ 66207 h 66273"/>
                          <a:gd name="connsiteX2" fmla="*/ 66 w 66273"/>
                          <a:gd name="connsiteY2" fmla="*/ 35232 h 66273"/>
                          <a:gd name="connsiteX3" fmla="*/ 31041 w 66273"/>
                          <a:gd name="connsiteY3" fmla="*/ 66 h 66273"/>
                          <a:gd name="connsiteX4" fmla="*/ 66207 w 66273"/>
                          <a:gd name="connsiteY4" fmla="*/ 31041 h 6627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73" h="66273">
                            <a:moveTo>
                              <a:pt x="66207" y="31041"/>
                            </a:moveTo>
                            <a:cubicBezTo>
                              <a:pt x="67350" y="49291"/>
                              <a:pt x="53482" y="65026"/>
                              <a:pt x="35232" y="66207"/>
                            </a:cubicBezTo>
                            <a:cubicBezTo>
                              <a:pt x="16982" y="67350"/>
                              <a:pt x="1247" y="53482"/>
                              <a:pt x="66" y="35232"/>
                            </a:cubicBezTo>
                            <a:cubicBezTo>
                              <a:pt x="-1077" y="16982"/>
                              <a:pt x="12791" y="1247"/>
                              <a:pt x="31041" y="66"/>
                            </a:cubicBezTo>
                            <a:cubicBezTo>
                              <a:pt x="49329" y="-1077"/>
                              <a:pt x="65064" y="12791"/>
                              <a:pt x="66207" y="31041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52" name="任意多边形: 形状 251">
                        <a:extLst>
                          <a:ext uri="{FF2B5EF4-FFF2-40B4-BE49-F238E27FC236}">
                            <a16:creationId xmlns:a16="http://schemas.microsoft.com/office/drawing/2014/main" id="{7E647063-3FFE-2441-42DA-33BE77DA5D0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23272" y="2519182"/>
                        <a:ext cx="66273" cy="66273"/>
                      </a:xfrm>
                      <a:custGeom>
                        <a:avLst/>
                        <a:gdLst>
                          <a:gd name="connsiteX0" fmla="*/ 66207 w 66273"/>
                          <a:gd name="connsiteY0" fmla="*/ 31041 h 66273"/>
                          <a:gd name="connsiteX1" fmla="*/ 35232 w 66273"/>
                          <a:gd name="connsiteY1" fmla="*/ 66208 h 66273"/>
                          <a:gd name="connsiteX2" fmla="*/ 66 w 66273"/>
                          <a:gd name="connsiteY2" fmla="*/ 35232 h 66273"/>
                          <a:gd name="connsiteX3" fmla="*/ 31041 w 66273"/>
                          <a:gd name="connsiteY3" fmla="*/ 66 h 66273"/>
                          <a:gd name="connsiteX4" fmla="*/ 66207 w 66273"/>
                          <a:gd name="connsiteY4" fmla="*/ 31041 h 6627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73" h="66273">
                            <a:moveTo>
                              <a:pt x="66207" y="31041"/>
                            </a:moveTo>
                            <a:cubicBezTo>
                              <a:pt x="67350" y="49291"/>
                              <a:pt x="53482" y="65027"/>
                              <a:pt x="35232" y="66208"/>
                            </a:cubicBezTo>
                            <a:cubicBezTo>
                              <a:pt x="16982" y="67351"/>
                              <a:pt x="1247" y="53482"/>
                              <a:pt x="66" y="35232"/>
                            </a:cubicBezTo>
                            <a:cubicBezTo>
                              <a:pt x="-1077" y="16982"/>
                              <a:pt x="12791" y="1247"/>
                              <a:pt x="31041" y="66"/>
                            </a:cubicBezTo>
                            <a:cubicBezTo>
                              <a:pt x="49329" y="-1077"/>
                              <a:pt x="65064" y="12791"/>
                              <a:pt x="66207" y="31041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53" name="任意多边形: 形状 252">
                        <a:extLst>
                          <a:ext uri="{FF2B5EF4-FFF2-40B4-BE49-F238E27FC236}">
                            <a16:creationId xmlns:a16="http://schemas.microsoft.com/office/drawing/2014/main" id="{C7194562-F860-9E29-1AB3-BD2330A729C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411626" y="2661523"/>
                        <a:ext cx="66273" cy="66273"/>
                      </a:xfrm>
                      <a:custGeom>
                        <a:avLst/>
                        <a:gdLst>
                          <a:gd name="connsiteX0" fmla="*/ 66207 w 66273"/>
                          <a:gd name="connsiteY0" fmla="*/ 31041 h 66273"/>
                          <a:gd name="connsiteX1" fmla="*/ 35232 w 66273"/>
                          <a:gd name="connsiteY1" fmla="*/ 66207 h 66273"/>
                          <a:gd name="connsiteX2" fmla="*/ 66 w 66273"/>
                          <a:gd name="connsiteY2" fmla="*/ 35232 h 66273"/>
                          <a:gd name="connsiteX3" fmla="*/ 31041 w 66273"/>
                          <a:gd name="connsiteY3" fmla="*/ 66 h 66273"/>
                          <a:gd name="connsiteX4" fmla="*/ 66207 w 66273"/>
                          <a:gd name="connsiteY4" fmla="*/ 31041 h 6627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73" h="66273">
                            <a:moveTo>
                              <a:pt x="66207" y="31041"/>
                            </a:moveTo>
                            <a:cubicBezTo>
                              <a:pt x="67350" y="49291"/>
                              <a:pt x="53482" y="65026"/>
                              <a:pt x="35232" y="66207"/>
                            </a:cubicBezTo>
                            <a:cubicBezTo>
                              <a:pt x="16982" y="67350"/>
                              <a:pt x="1247" y="53482"/>
                              <a:pt x="66" y="35232"/>
                            </a:cubicBezTo>
                            <a:cubicBezTo>
                              <a:pt x="-1077" y="16982"/>
                              <a:pt x="12791" y="1247"/>
                              <a:pt x="31041" y="66"/>
                            </a:cubicBezTo>
                            <a:cubicBezTo>
                              <a:pt x="49329" y="-1077"/>
                              <a:pt x="65064" y="12791"/>
                              <a:pt x="66207" y="31041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254" name="图形 2">
                  <a:extLst>
                    <a:ext uri="{FF2B5EF4-FFF2-40B4-BE49-F238E27FC236}">
                      <a16:creationId xmlns:a16="http://schemas.microsoft.com/office/drawing/2014/main" id="{95E00FA2-8F2F-B6F3-834A-80AEB7B93572}"/>
                    </a:ext>
                  </a:extLst>
                </p:cNvPr>
                <p:cNvGrpSpPr/>
                <p:nvPr/>
              </p:nvGrpSpPr>
              <p:grpSpPr>
                <a:xfrm>
                  <a:off x="1524000" y="4119676"/>
                  <a:ext cx="4019664" cy="2738323"/>
                  <a:chOff x="1524000" y="4119676"/>
                  <a:chExt cx="4019664" cy="2738323"/>
                </a:xfrm>
              </p:grpSpPr>
              <p:sp>
                <p:nvSpPr>
                  <p:cNvPr id="255" name="任意多边形: 形状 254">
                    <a:extLst>
                      <a:ext uri="{FF2B5EF4-FFF2-40B4-BE49-F238E27FC236}">
                        <a16:creationId xmlns:a16="http://schemas.microsoft.com/office/drawing/2014/main" id="{7F66B661-EBFB-66E6-D36D-23B483358699}"/>
                      </a:ext>
                    </a:extLst>
                  </p:cNvPr>
                  <p:cNvSpPr/>
                  <p:nvPr/>
                </p:nvSpPr>
                <p:spPr>
                  <a:xfrm>
                    <a:off x="1524000" y="4119676"/>
                    <a:ext cx="4019664" cy="2738323"/>
                  </a:xfrm>
                  <a:custGeom>
                    <a:avLst/>
                    <a:gdLst>
                      <a:gd name="connsiteX0" fmla="*/ 4019665 w 4019664"/>
                      <a:gd name="connsiteY0" fmla="*/ 2738323 h 2738323"/>
                      <a:gd name="connsiteX1" fmla="*/ 577406 w 4019664"/>
                      <a:gd name="connsiteY1" fmla="*/ 2738323 h 2738323"/>
                      <a:gd name="connsiteX2" fmla="*/ 423177 w 4019664"/>
                      <a:gd name="connsiteY2" fmla="*/ 2634158 h 2738323"/>
                      <a:gd name="connsiteX3" fmla="*/ 0 w 4019664"/>
                      <a:gd name="connsiteY3" fmla="*/ 2256701 h 2738323"/>
                      <a:gd name="connsiteX4" fmla="*/ 0 w 4019664"/>
                      <a:gd name="connsiteY4" fmla="*/ 114033 h 2738323"/>
                      <a:gd name="connsiteX5" fmla="*/ 306857 w 4019664"/>
                      <a:gd name="connsiteY5" fmla="*/ 0 h 2738323"/>
                      <a:gd name="connsiteX6" fmla="*/ 421005 w 4019664"/>
                      <a:gd name="connsiteY6" fmla="*/ 20650 h 2738323"/>
                      <a:gd name="connsiteX7" fmla="*/ 658406 w 4019664"/>
                      <a:gd name="connsiteY7" fmla="*/ 350063 h 2738323"/>
                      <a:gd name="connsiteX8" fmla="*/ 647014 w 4019664"/>
                      <a:gd name="connsiteY8" fmla="*/ 655510 h 2738323"/>
                      <a:gd name="connsiteX9" fmla="*/ 652043 w 4019664"/>
                      <a:gd name="connsiteY9" fmla="*/ 655472 h 2738323"/>
                      <a:gd name="connsiteX10" fmla="*/ 806387 w 4019664"/>
                      <a:gd name="connsiteY10" fmla="*/ 698411 h 2738323"/>
                      <a:gd name="connsiteX11" fmla="*/ 926402 w 4019664"/>
                      <a:gd name="connsiteY11" fmla="*/ 481203 h 2738323"/>
                      <a:gd name="connsiteX12" fmla="*/ 1226630 w 4019664"/>
                      <a:gd name="connsiteY12" fmla="*/ 223266 h 2738323"/>
                      <a:gd name="connsiteX13" fmla="*/ 1422883 w 4019664"/>
                      <a:gd name="connsiteY13" fmla="*/ 167107 h 2738323"/>
                      <a:gd name="connsiteX14" fmla="*/ 1478928 w 4019664"/>
                      <a:gd name="connsiteY14" fmla="*/ 172745 h 2738323"/>
                      <a:gd name="connsiteX15" fmla="*/ 1741361 w 4019664"/>
                      <a:gd name="connsiteY15" fmla="*/ 525285 h 2738323"/>
                      <a:gd name="connsiteX16" fmla="*/ 1662036 w 4019664"/>
                      <a:gd name="connsiteY16" fmla="*/ 975322 h 2738323"/>
                      <a:gd name="connsiteX17" fmla="*/ 1790205 w 4019664"/>
                      <a:gd name="connsiteY17" fmla="*/ 1122426 h 2738323"/>
                      <a:gd name="connsiteX18" fmla="*/ 1784833 w 4019664"/>
                      <a:gd name="connsiteY18" fmla="*/ 1275436 h 2738323"/>
                      <a:gd name="connsiteX19" fmla="*/ 1954149 w 4019664"/>
                      <a:gd name="connsiteY19" fmla="*/ 1343101 h 2738323"/>
                      <a:gd name="connsiteX20" fmla="*/ 1961655 w 4019664"/>
                      <a:gd name="connsiteY20" fmla="*/ 1334147 h 2738323"/>
                      <a:gd name="connsiteX21" fmla="*/ 2254110 w 4019664"/>
                      <a:gd name="connsiteY21" fmla="*/ 1187958 h 2738323"/>
                      <a:gd name="connsiteX22" fmla="*/ 2388946 w 4019664"/>
                      <a:gd name="connsiteY22" fmla="*/ 1237488 h 2738323"/>
                      <a:gd name="connsiteX23" fmla="*/ 2475052 w 4019664"/>
                      <a:gd name="connsiteY23" fmla="*/ 1581759 h 2738323"/>
                      <a:gd name="connsiteX24" fmla="*/ 2440877 w 4019664"/>
                      <a:gd name="connsiteY24" fmla="*/ 1721472 h 2738323"/>
                      <a:gd name="connsiteX25" fmla="*/ 2551671 w 4019664"/>
                      <a:gd name="connsiteY25" fmla="*/ 1747761 h 2738323"/>
                      <a:gd name="connsiteX26" fmla="*/ 2686165 w 4019664"/>
                      <a:gd name="connsiteY26" fmla="*/ 1905000 h 2738323"/>
                      <a:gd name="connsiteX27" fmla="*/ 2766517 w 4019664"/>
                      <a:gd name="connsiteY27" fmla="*/ 1892846 h 2738323"/>
                      <a:gd name="connsiteX28" fmla="*/ 2892781 w 4019664"/>
                      <a:gd name="connsiteY28" fmla="*/ 1925460 h 2738323"/>
                      <a:gd name="connsiteX29" fmla="*/ 2993898 w 4019664"/>
                      <a:gd name="connsiteY29" fmla="*/ 2047151 h 2738323"/>
                      <a:gd name="connsiteX30" fmla="*/ 3074061 w 4019664"/>
                      <a:gd name="connsiteY30" fmla="*/ 1953501 h 2738323"/>
                      <a:gd name="connsiteX31" fmla="*/ 3233852 w 4019664"/>
                      <a:gd name="connsiteY31" fmla="*/ 1872653 h 2738323"/>
                      <a:gd name="connsiteX32" fmla="*/ 3409264 w 4019664"/>
                      <a:gd name="connsiteY32" fmla="*/ 1889760 h 2738323"/>
                      <a:gd name="connsiteX33" fmla="*/ 3517087 w 4019664"/>
                      <a:gd name="connsiteY33" fmla="*/ 2017395 h 2738323"/>
                      <a:gd name="connsiteX34" fmla="*/ 3464281 w 4019664"/>
                      <a:gd name="connsiteY34" fmla="*/ 2337969 h 2738323"/>
                      <a:gd name="connsiteX35" fmla="*/ 3604794 w 4019664"/>
                      <a:gd name="connsiteY35" fmla="*/ 2330043 h 2738323"/>
                      <a:gd name="connsiteX36" fmla="*/ 3594545 w 4019664"/>
                      <a:gd name="connsiteY36" fmla="*/ 2456231 h 2738323"/>
                      <a:gd name="connsiteX37" fmla="*/ 3745840 w 4019664"/>
                      <a:gd name="connsiteY37" fmla="*/ 2473414 h 2738323"/>
                      <a:gd name="connsiteX38" fmla="*/ 3808552 w 4019664"/>
                      <a:gd name="connsiteY38" fmla="*/ 2568359 h 2738323"/>
                      <a:gd name="connsiteX39" fmla="*/ 3820554 w 4019664"/>
                      <a:gd name="connsiteY39" fmla="*/ 2568055 h 2738323"/>
                      <a:gd name="connsiteX40" fmla="*/ 3951275 w 4019664"/>
                      <a:gd name="connsiteY40" fmla="*/ 2608783 h 2738323"/>
                      <a:gd name="connsiteX41" fmla="*/ 4019665 w 4019664"/>
                      <a:gd name="connsiteY41" fmla="*/ 2738323 h 27383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</a:cxnLst>
                    <a:rect l="l" t="t" r="r" b="b"/>
                    <a:pathLst>
                      <a:path w="4019664" h="2738323">
                        <a:moveTo>
                          <a:pt x="4019665" y="2738323"/>
                        </a:moveTo>
                        <a:lnTo>
                          <a:pt x="577406" y="2738323"/>
                        </a:lnTo>
                        <a:cubicBezTo>
                          <a:pt x="525056" y="2705481"/>
                          <a:pt x="473621" y="2670734"/>
                          <a:pt x="423177" y="2634158"/>
                        </a:cubicBezTo>
                        <a:cubicBezTo>
                          <a:pt x="268224" y="2521877"/>
                          <a:pt x="126683" y="2395576"/>
                          <a:pt x="0" y="2256701"/>
                        </a:cubicBezTo>
                        <a:lnTo>
                          <a:pt x="0" y="114033"/>
                        </a:lnTo>
                        <a:cubicBezTo>
                          <a:pt x="113119" y="37338"/>
                          <a:pt x="213779" y="0"/>
                          <a:pt x="306857" y="0"/>
                        </a:cubicBezTo>
                        <a:cubicBezTo>
                          <a:pt x="346596" y="0"/>
                          <a:pt x="385001" y="6934"/>
                          <a:pt x="421005" y="20650"/>
                        </a:cubicBezTo>
                        <a:cubicBezTo>
                          <a:pt x="540715" y="66180"/>
                          <a:pt x="629450" y="189319"/>
                          <a:pt x="658406" y="350063"/>
                        </a:cubicBezTo>
                        <a:cubicBezTo>
                          <a:pt x="676466" y="450533"/>
                          <a:pt x="672084" y="555765"/>
                          <a:pt x="647014" y="655510"/>
                        </a:cubicBezTo>
                        <a:cubicBezTo>
                          <a:pt x="648691" y="655510"/>
                          <a:pt x="650367" y="655472"/>
                          <a:pt x="652043" y="655472"/>
                        </a:cubicBezTo>
                        <a:cubicBezTo>
                          <a:pt x="709041" y="655472"/>
                          <a:pt x="762419" y="671132"/>
                          <a:pt x="806387" y="698411"/>
                        </a:cubicBezTo>
                        <a:cubicBezTo>
                          <a:pt x="835952" y="621639"/>
                          <a:pt x="876452" y="548145"/>
                          <a:pt x="926402" y="481203"/>
                        </a:cubicBezTo>
                        <a:cubicBezTo>
                          <a:pt x="1006945" y="373266"/>
                          <a:pt x="1110767" y="284073"/>
                          <a:pt x="1226630" y="223266"/>
                        </a:cubicBezTo>
                        <a:cubicBezTo>
                          <a:pt x="1298639" y="185471"/>
                          <a:pt x="1362837" y="167107"/>
                          <a:pt x="1422883" y="167107"/>
                        </a:cubicBezTo>
                        <a:cubicBezTo>
                          <a:pt x="1441971" y="167107"/>
                          <a:pt x="1460830" y="169012"/>
                          <a:pt x="1478928" y="172745"/>
                        </a:cubicBezTo>
                        <a:cubicBezTo>
                          <a:pt x="1646796" y="207378"/>
                          <a:pt x="1725206" y="384315"/>
                          <a:pt x="1741361" y="525285"/>
                        </a:cubicBezTo>
                        <a:cubicBezTo>
                          <a:pt x="1759001" y="679399"/>
                          <a:pt x="1730464" y="836942"/>
                          <a:pt x="1662036" y="975322"/>
                        </a:cubicBezTo>
                        <a:cubicBezTo>
                          <a:pt x="1723796" y="1001877"/>
                          <a:pt x="1774431" y="1057123"/>
                          <a:pt x="1790205" y="1122426"/>
                        </a:cubicBezTo>
                        <a:cubicBezTo>
                          <a:pt x="1803121" y="1175842"/>
                          <a:pt x="1797977" y="1227773"/>
                          <a:pt x="1784833" y="1275436"/>
                        </a:cubicBezTo>
                        <a:cubicBezTo>
                          <a:pt x="1844154" y="1280008"/>
                          <a:pt x="1905534" y="1303554"/>
                          <a:pt x="1954149" y="1343101"/>
                        </a:cubicBezTo>
                        <a:cubicBezTo>
                          <a:pt x="1956549" y="1340091"/>
                          <a:pt x="1959064" y="1337119"/>
                          <a:pt x="1961655" y="1334147"/>
                        </a:cubicBezTo>
                        <a:cubicBezTo>
                          <a:pt x="2035988" y="1248080"/>
                          <a:pt x="2156270" y="1187958"/>
                          <a:pt x="2254110" y="1187958"/>
                        </a:cubicBezTo>
                        <a:cubicBezTo>
                          <a:pt x="2307603" y="1187958"/>
                          <a:pt x="2354237" y="1205103"/>
                          <a:pt x="2388946" y="1237488"/>
                        </a:cubicBezTo>
                        <a:cubicBezTo>
                          <a:pt x="2468004" y="1311287"/>
                          <a:pt x="2497760" y="1430350"/>
                          <a:pt x="2475052" y="1581759"/>
                        </a:cubicBezTo>
                        <a:cubicBezTo>
                          <a:pt x="2468156" y="1627784"/>
                          <a:pt x="2456345" y="1675448"/>
                          <a:pt x="2440877" y="1721472"/>
                        </a:cubicBezTo>
                        <a:cubicBezTo>
                          <a:pt x="2479853" y="1722082"/>
                          <a:pt x="2518067" y="1731150"/>
                          <a:pt x="2551671" y="1747761"/>
                        </a:cubicBezTo>
                        <a:cubicBezTo>
                          <a:pt x="2615984" y="1779613"/>
                          <a:pt x="2663266" y="1838096"/>
                          <a:pt x="2686165" y="1905000"/>
                        </a:cubicBezTo>
                        <a:cubicBezTo>
                          <a:pt x="2711349" y="1897113"/>
                          <a:pt x="2738438" y="1892846"/>
                          <a:pt x="2766517" y="1892846"/>
                        </a:cubicBezTo>
                        <a:cubicBezTo>
                          <a:pt x="2811780" y="1892846"/>
                          <a:pt x="2855443" y="1904124"/>
                          <a:pt x="2892781" y="1925460"/>
                        </a:cubicBezTo>
                        <a:cubicBezTo>
                          <a:pt x="2945702" y="1955711"/>
                          <a:pt x="2975039" y="1990687"/>
                          <a:pt x="2993898" y="2047151"/>
                        </a:cubicBezTo>
                        <a:cubicBezTo>
                          <a:pt x="3007614" y="2007756"/>
                          <a:pt x="3040532" y="1978343"/>
                          <a:pt x="3074061" y="1953501"/>
                        </a:cubicBezTo>
                        <a:cubicBezTo>
                          <a:pt x="3122333" y="1917725"/>
                          <a:pt x="3175521" y="1887055"/>
                          <a:pt x="3233852" y="1872653"/>
                        </a:cubicBezTo>
                        <a:cubicBezTo>
                          <a:pt x="3292183" y="1858251"/>
                          <a:pt x="3356343" y="1861299"/>
                          <a:pt x="3409264" y="1889760"/>
                        </a:cubicBezTo>
                        <a:cubicBezTo>
                          <a:pt x="3459328" y="1916697"/>
                          <a:pt x="3496094" y="1964550"/>
                          <a:pt x="3517087" y="2017395"/>
                        </a:cubicBezTo>
                        <a:cubicBezTo>
                          <a:pt x="3559150" y="2123123"/>
                          <a:pt x="3538004" y="2251329"/>
                          <a:pt x="3464281" y="2337969"/>
                        </a:cubicBezTo>
                        <a:cubicBezTo>
                          <a:pt x="3503905" y="2306231"/>
                          <a:pt x="3565474" y="2297964"/>
                          <a:pt x="3604794" y="2330043"/>
                        </a:cubicBezTo>
                        <a:cubicBezTo>
                          <a:pt x="3644151" y="2362086"/>
                          <a:pt x="3641408" y="2436685"/>
                          <a:pt x="3594545" y="2456231"/>
                        </a:cubicBezTo>
                        <a:cubicBezTo>
                          <a:pt x="3647542" y="2434133"/>
                          <a:pt x="3702520" y="2434133"/>
                          <a:pt x="3745840" y="2473414"/>
                        </a:cubicBezTo>
                        <a:cubicBezTo>
                          <a:pt x="3775901" y="2500732"/>
                          <a:pt x="3795446" y="2533307"/>
                          <a:pt x="3808552" y="2568359"/>
                        </a:cubicBezTo>
                        <a:cubicBezTo>
                          <a:pt x="3812439" y="2568168"/>
                          <a:pt x="3816439" y="2568055"/>
                          <a:pt x="3820554" y="2568055"/>
                        </a:cubicBezTo>
                        <a:cubicBezTo>
                          <a:pt x="3860978" y="2568055"/>
                          <a:pt x="3917099" y="2580627"/>
                          <a:pt x="3951275" y="2608783"/>
                        </a:cubicBezTo>
                        <a:cubicBezTo>
                          <a:pt x="3988613" y="2639530"/>
                          <a:pt x="4009568" y="2687231"/>
                          <a:pt x="4019665" y="2738323"/>
                        </a:cubicBezTo>
                        <a:close/>
                      </a:path>
                    </a:pathLst>
                  </a:custGeom>
                  <a:solidFill>
                    <a:srgbClr val="8AC44C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6" name="任意多边形: 形状 255">
                    <a:extLst>
                      <a:ext uri="{FF2B5EF4-FFF2-40B4-BE49-F238E27FC236}">
                        <a16:creationId xmlns:a16="http://schemas.microsoft.com/office/drawing/2014/main" id="{8F42497F-FA43-2736-A33A-5C6F94D2B2BF}"/>
                      </a:ext>
                    </a:extLst>
                  </p:cNvPr>
                  <p:cNvSpPr/>
                  <p:nvPr/>
                </p:nvSpPr>
                <p:spPr>
                  <a:xfrm>
                    <a:off x="1524000" y="4195867"/>
                    <a:ext cx="3941787" cy="2662132"/>
                  </a:xfrm>
                  <a:custGeom>
                    <a:avLst/>
                    <a:gdLst>
                      <a:gd name="connsiteX0" fmla="*/ 3941788 w 3941787"/>
                      <a:gd name="connsiteY0" fmla="*/ 2662133 h 2662132"/>
                      <a:gd name="connsiteX1" fmla="*/ 726300 w 3941787"/>
                      <a:gd name="connsiteY1" fmla="*/ 2662133 h 2662132"/>
                      <a:gd name="connsiteX2" fmla="*/ 0 w 3941787"/>
                      <a:gd name="connsiteY2" fmla="*/ 2065258 h 2662132"/>
                      <a:gd name="connsiteX3" fmla="*/ 0 w 3941787"/>
                      <a:gd name="connsiteY3" fmla="*/ 131454 h 2662132"/>
                      <a:gd name="connsiteX4" fmla="*/ 13716 w 3941787"/>
                      <a:gd name="connsiteY4" fmla="*/ 121282 h 2662132"/>
                      <a:gd name="connsiteX5" fmla="*/ 393916 w 3941787"/>
                      <a:gd name="connsiteY5" fmla="*/ 15668 h 2662132"/>
                      <a:gd name="connsiteX6" fmla="*/ 583387 w 3941787"/>
                      <a:gd name="connsiteY6" fmla="*/ 287359 h 2662132"/>
                      <a:gd name="connsiteX7" fmla="*/ 506425 w 3941787"/>
                      <a:gd name="connsiteY7" fmla="*/ 726043 h 2662132"/>
                      <a:gd name="connsiteX8" fmla="*/ 839381 w 3941787"/>
                      <a:gd name="connsiteY8" fmla="*/ 780983 h 2662132"/>
                      <a:gd name="connsiteX9" fmla="*/ 1262024 w 3941787"/>
                      <a:gd name="connsiteY9" fmla="*/ 214550 h 2662132"/>
                      <a:gd name="connsiteX10" fmla="*/ 1463535 w 3941787"/>
                      <a:gd name="connsiteY10" fmla="*/ 171154 h 2662132"/>
                      <a:gd name="connsiteX11" fmla="*/ 1665656 w 3941787"/>
                      <a:gd name="connsiteY11" fmla="*/ 457781 h 2662132"/>
                      <a:gd name="connsiteX12" fmla="*/ 1517599 w 3941787"/>
                      <a:gd name="connsiteY12" fmla="*/ 987104 h 2662132"/>
                      <a:gd name="connsiteX13" fmla="*/ 1716138 w 3941787"/>
                      <a:gd name="connsiteY13" fmla="*/ 1064142 h 2662132"/>
                      <a:gd name="connsiteX14" fmla="*/ 1652397 w 3941787"/>
                      <a:gd name="connsiteY14" fmla="*/ 1312745 h 2662132"/>
                      <a:gd name="connsiteX15" fmla="*/ 1970608 w 3941787"/>
                      <a:gd name="connsiteY15" fmla="*/ 1435198 h 2662132"/>
                      <a:gd name="connsiteX16" fmla="*/ 2336940 w 3941787"/>
                      <a:gd name="connsiteY16" fmla="*/ 1216999 h 2662132"/>
                      <a:gd name="connsiteX17" fmla="*/ 2291258 w 3941787"/>
                      <a:gd name="connsiteY17" fmla="*/ 1782556 h 2662132"/>
                      <a:gd name="connsiteX18" fmla="*/ 2517839 w 3941787"/>
                      <a:gd name="connsiteY18" fmla="*/ 1739846 h 2662132"/>
                      <a:gd name="connsiteX19" fmla="*/ 2615108 w 3941787"/>
                      <a:gd name="connsiteY19" fmla="*/ 1982200 h 2662132"/>
                      <a:gd name="connsiteX20" fmla="*/ 2854986 w 3941787"/>
                      <a:gd name="connsiteY20" fmla="*/ 1915449 h 2662132"/>
                      <a:gd name="connsiteX21" fmla="*/ 2949169 w 3941787"/>
                      <a:gd name="connsiteY21" fmla="*/ 2024148 h 2662132"/>
                      <a:gd name="connsiteX22" fmla="*/ 2971114 w 3941787"/>
                      <a:gd name="connsiteY22" fmla="*/ 2160851 h 2662132"/>
                      <a:gd name="connsiteX23" fmla="*/ 3164091 w 3941787"/>
                      <a:gd name="connsiteY23" fmla="*/ 1935261 h 2662132"/>
                      <a:gd name="connsiteX24" fmla="*/ 3248901 w 3941787"/>
                      <a:gd name="connsiteY24" fmla="*/ 1906038 h 2662132"/>
                      <a:gd name="connsiteX25" fmla="*/ 3378937 w 3941787"/>
                      <a:gd name="connsiteY25" fmla="*/ 1981590 h 2662132"/>
                      <a:gd name="connsiteX26" fmla="*/ 3416465 w 3941787"/>
                      <a:gd name="connsiteY26" fmla="*/ 2132695 h 2662132"/>
                      <a:gd name="connsiteX27" fmla="*/ 3350476 w 3941787"/>
                      <a:gd name="connsiteY27" fmla="*/ 2400195 h 2662132"/>
                      <a:gd name="connsiteX28" fmla="*/ 3419551 w 3941787"/>
                      <a:gd name="connsiteY28" fmla="*/ 2352037 h 2662132"/>
                      <a:gd name="connsiteX29" fmla="*/ 3502114 w 3941787"/>
                      <a:gd name="connsiteY29" fmla="*/ 2334663 h 2662132"/>
                      <a:gd name="connsiteX30" fmla="*/ 3539719 w 3941787"/>
                      <a:gd name="connsiteY30" fmla="*/ 2396538 h 2662132"/>
                      <a:gd name="connsiteX31" fmla="*/ 3525355 w 3941787"/>
                      <a:gd name="connsiteY31" fmla="*/ 2468737 h 2662132"/>
                      <a:gd name="connsiteX32" fmla="*/ 3694519 w 3941787"/>
                      <a:gd name="connsiteY32" fmla="*/ 2453573 h 2662132"/>
                      <a:gd name="connsiteX33" fmla="*/ 3758222 w 3941787"/>
                      <a:gd name="connsiteY33" fmla="*/ 2621061 h 2662132"/>
                      <a:gd name="connsiteX34" fmla="*/ 3902735 w 3941787"/>
                      <a:gd name="connsiteY34" fmla="*/ 2591343 h 2662132"/>
                      <a:gd name="connsiteX35" fmla="*/ 3941788 w 3941787"/>
                      <a:gd name="connsiteY35" fmla="*/ 2662133 h 26621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</a:cxnLst>
                    <a:rect l="l" t="t" r="r" b="b"/>
                    <a:pathLst>
                      <a:path w="3941787" h="2662132">
                        <a:moveTo>
                          <a:pt x="3941788" y="2662133"/>
                        </a:moveTo>
                        <a:lnTo>
                          <a:pt x="726300" y="2662133"/>
                        </a:lnTo>
                        <a:cubicBezTo>
                          <a:pt x="452095" y="2507218"/>
                          <a:pt x="204749" y="2304450"/>
                          <a:pt x="0" y="2065258"/>
                        </a:cubicBezTo>
                        <a:lnTo>
                          <a:pt x="0" y="131454"/>
                        </a:lnTo>
                        <a:cubicBezTo>
                          <a:pt x="4572" y="127987"/>
                          <a:pt x="9144" y="124596"/>
                          <a:pt x="13716" y="121282"/>
                        </a:cubicBezTo>
                        <a:cubicBezTo>
                          <a:pt x="124854" y="40586"/>
                          <a:pt x="265557" y="-33176"/>
                          <a:pt x="393916" y="15668"/>
                        </a:cubicBezTo>
                        <a:cubicBezTo>
                          <a:pt x="501891" y="56740"/>
                          <a:pt x="562928" y="173669"/>
                          <a:pt x="583387" y="287359"/>
                        </a:cubicBezTo>
                        <a:cubicBezTo>
                          <a:pt x="610248" y="436521"/>
                          <a:pt x="582435" y="594941"/>
                          <a:pt x="506425" y="726043"/>
                        </a:cubicBezTo>
                        <a:cubicBezTo>
                          <a:pt x="585330" y="608923"/>
                          <a:pt x="802310" y="644738"/>
                          <a:pt x="839381" y="780983"/>
                        </a:cubicBezTo>
                        <a:cubicBezTo>
                          <a:pt x="886473" y="541982"/>
                          <a:pt x="1046302" y="327746"/>
                          <a:pt x="1262024" y="214550"/>
                        </a:cubicBezTo>
                        <a:cubicBezTo>
                          <a:pt x="1324089" y="181975"/>
                          <a:pt x="1394841" y="157019"/>
                          <a:pt x="1463535" y="171154"/>
                        </a:cubicBezTo>
                        <a:cubicBezTo>
                          <a:pt x="1586065" y="196453"/>
                          <a:pt x="1651406" y="333499"/>
                          <a:pt x="1665656" y="457781"/>
                        </a:cubicBezTo>
                        <a:cubicBezTo>
                          <a:pt x="1686992" y="644433"/>
                          <a:pt x="1632699" y="838629"/>
                          <a:pt x="1517599" y="987104"/>
                        </a:cubicBezTo>
                        <a:cubicBezTo>
                          <a:pt x="1574825" y="920810"/>
                          <a:pt x="1695564" y="979027"/>
                          <a:pt x="1716138" y="1064142"/>
                        </a:cubicBezTo>
                        <a:cubicBezTo>
                          <a:pt x="1736750" y="1149296"/>
                          <a:pt x="1693888" y="1235592"/>
                          <a:pt x="1652397" y="1312745"/>
                        </a:cubicBezTo>
                        <a:cubicBezTo>
                          <a:pt x="1758772" y="1224886"/>
                          <a:pt x="1950530" y="1298724"/>
                          <a:pt x="1970608" y="1435198"/>
                        </a:cubicBezTo>
                        <a:cubicBezTo>
                          <a:pt x="1949653" y="1292476"/>
                          <a:pt x="2230907" y="1117978"/>
                          <a:pt x="2336940" y="1216999"/>
                        </a:cubicBezTo>
                        <a:cubicBezTo>
                          <a:pt x="2470404" y="1341663"/>
                          <a:pt x="2386051" y="1643377"/>
                          <a:pt x="2291258" y="1782556"/>
                        </a:cubicBezTo>
                        <a:cubicBezTo>
                          <a:pt x="2347341" y="1723272"/>
                          <a:pt x="2443925" y="1703232"/>
                          <a:pt x="2517839" y="1739846"/>
                        </a:cubicBezTo>
                        <a:cubicBezTo>
                          <a:pt x="2603144" y="1782099"/>
                          <a:pt x="2646883" y="1892474"/>
                          <a:pt x="2615108" y="1982200"/>
                        </a:cubicBezTo>
                        <a:cubicBezTo>
                          <a:pt x="2651646" y="1895827"/>
                          <a:pt x="2773566" y="1868929"/>
                          <a:pt x="2854986" y="1915449"/>
                        </a:cubicBezTo>
                        <a:cubicBezTo>
                          <a:pt x="2896972" y="1939452"/>
                          <a:pt x="2930728" y="1979533"/>
                          <a:pt x="2949169" y="2024148"/>
                        </a:cubicBezTo>
                        <a:cubicBezTo>
                          <a:pt x="2967342" y="2068077"/>
                          <a:pt x="2958084" y="2114826"/>
                          <a:pt x="2971114" y="2160851"/>
                        </a:cubicBezTo>
                        <a:cubicBezTo>
                          <a:pt x="3013520" y="2067315"/>
                          <a:pt x="3073832" y="1987610"/>
                          <a:pt x="3164091" y="1935261"/>
                        </a:cubicBezTo>
                        <a:cubicBezTo>
                          <a:pt x="3190227" y="1920135"/>
                          <a:pt x="3218726" y="1907448"/>
                          <a:pt x="3248901" y="1906038"/>
                        </a:cubicBezTo>
                        <a:cubicBezTo>
                          <a:pt x="3301403" y="1903600"/>
                          <a:pt x="3351047" y="1937051"/>
                          <a:pt x="3378937" y="1981590"/>
                        </a:cubicBezTo>
                        <a:cubicBezTo>
                          <a:pt x="3406826" y="2026129"/>
                          <a:pt x="3415741" y="2080155"/>
                          <a:pt x="3416465" y="2132695"/>
                        </a:cubicBezTo>
                        <a:cubicBezTo>
                          <a:pt x="3417722" y="2225545"/>
                          <a:pt x="3394748" y="2318585"/>
                          <a:pt x="3350476" y="2400195"/>
                        </a:cubicBezTo>
                        <a:cubicBezTo>
                          <a:pt x="3372384" y="2382593"/>
                          <a:pt x="3395472" y="2366515"/>
                          <a:pt x="3419551" y="2352037"/>
                        </a:cubicBezTo>
                        <a:cubicBezTo>
                          <a:pt x="3444621" y="2336987"/>
                          <a:pt x="3475139" y="2323424"/>
                          <a:pt x="3502114" y="2334663"/>
                        </a:cubicBezTo>
                        <a:cubicBezTo>
                          <a:pt x="3525660" y="2344455"/>
                          <a:pt x="3538576" y="2371087"/>
                          <a:pt x="3539719" y="2396538"/>
                        </a:cubicBezTo>
                        <a:cubicBezTo>
                          <a:pt x="3540824" y="2421417"/>
                          <a:pt x="3532594" y="2445382"/>
                          <a:pt x="3525355" y="2468737"/>
                        </a:cubicBezTo>
                        <a:cubicBezTo>
                          <a:pt x="3574771" y="2431970"/>
                          <a:pt x="3641293" y="2405186"/>
                          <a:pt x="3694519" y="2453573"/>
                        </a:cubicBezTo>
                        <a:cubicBezTo>
                          <a:pt x="3739782" y="2494645"/>
                          <a:pt x="3751555" y="2560291"/>
                          <a:pt x="3758222" y="2621061"/>
                        </a:cubicBezTo>
                        <a:cubicBezTo>
                          <a:pt x="3749916" y="2545432"/>
                          <a:pt x="3871075" y="2565244"/>
                          <a:pt x="3902735" y="2591343"/>
                        </a:cubicBezTo>
                        <a:cubicBezTo>
                          <a:pt x="3921709" y="2606964"/>
                          <a:pt x="3934244" y="2632529"/>
                          <a:pt x="3941788" y="2662133"/>
                        </a:cubicBezTo>
                        <a:close/>
                      </a:path>
                    </a:pathLst>
                  </a:custGeom>
                  <a:solidFill>
                    <a:srgbClr val="71A140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257" name="图形 2">
                    <a:extLst>
                      <a:ext uri="{FF2B5EF4-FFF2-40B4-BE49-F238E27FC236}">
                        <a16:creationId xmlns:a16="http://schemas.microsoft.com/office/drawing/2014/main" id="{6C2B30B7-17B3-EDC9-3597-A8C66ABAC733}"/>
                      </a:ext>
                    </a:extLst>
                  </p:cNvPr>
                  <p:cNvGrpSpPr/>
                  <p:nvPr/>
                </p:nvGrpSpPr>
                <p:grpSpPr>
                  <a:xfrm>
                    <a:off x="3272675" y="4640507"/>
                    <a:ext cx="1312061" cy="1929723"/>
                    <a:chOff x="3272675" y="4640507"/>
                    <a:chExt cx="1312061" cy="1929723"/>
                  </a:xfrm>
                </p:grpSpPr>
                <p:sp>
                  <p:nvSpPr>
                    <p:cNvPr id="258" name="任意多边形: 形状 257">
                      <a:extLst>
                        <a:ext uri="{FF2B5EF4-FFF2-40B4-BE49-F238E27FC236}">
                          <a16:creationId xmlns:a16="http://schemas.microsoft.com/office/drawing/2014/main" id="{35EA17A0-E818-3F8B-9CC4-876031BA410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272675" y="5153177"/>
                      <a:ext cx="805510" cy="1417053"/>
                    </a:xfrm>
                    <a:custGeom>
                      <a:avLst/>
                      <a:gdLst>
                        <a:gd name="connsiteX0" fmla="*/ 805510 w 805510"/>
                        <a:gd name="connsiteY0" fmla="*/ 5182 h 1417053"/>
                        <a:gd name="connsiteX1" fmla="*/ 563728 w 805510"/>
                        <a:gd name="connsiteY1" fmla="*/ 333489 h 1417053"/>
                        <a:gd name="connsiteX2" fmla="*/ 264681 w 805510"/>
                        <a:gd name="connsiteY2" fmla="*/ 863994 h 1417053"/>
                        <a:gd name="connsiteX3" fmla="*/ 178994 w 805510"/>
                        <a:gd name="connsiteY3" fmla="*/ 1047331 h 1417053"/>
                        <a:gd name="connsiteX4" fmla="*/ 7315 w 805510"/>
                        <a:gd name="connsiteY4" fmla="*/ 1417053 h 1417053"/>
                        <a:gd name="connsiteX5" fmla="*/ 0 w 805510"/>
                        <a:gd name="connsiteY5" fmla="*/ 1414920 h 1417053"/>
                        <a:gd name="connsiteX6" fmla="*/ 3696 w 805510"/>
                        <a:gd name="connsiteY6" fmla="*/ 1389316 h 1417053"/>
                        <a:gd name="connsiteX7" fmla="*/ 29299 w 805510"/>
                        <a:gd name="connsiteY7" fmla="*/ 1262596 h 1417053"/>
                        <a:gd name="connsiteX8" fmla="*/ 197282 w 805510"/>
                        <a:gd name="connsiteY8" fmla="*/ 830047 h 1417053"/>
                        <a:gd name="connsiteX9" fmla="*/ 532600 w 805510"/>
                        <a:gd name="connsiteY9" fmla="*/ 311468 h 1417053"/>
                        <a:gd name="connsiteX10" fmla="*/ 799909 w 805510"/>
                        <a:gd name="connsiteY10" fmla="*/ 0 h 1417053"/>
                        <a:gd name="connsiteX11" fmla="*/ 805510 w 805510"/>
                        <a:gd name="connsiteY11" fmla="*/ 5182 h 1417053"/>
                        <a:gd name="connsiteX12" fmla="*/ 805510 w 805510"/>
                        <a:gd name="connsiteY12" fmla="*/ 5182 h 14170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805510" h="1417053">
                          <a:moveTo>
                            <a:pt x="805510" y="5182"/>
                          </a:moveTo>
                          <a:cubicBezTo>
                            <a:pt x="718376" y="109500"/>
                            <a:pt x="638861" y="220332"/>
                            <a:pt x="563728" y="333489"/>
                          </a:cubicBezTo>
                          <a:cubicBezTo>
                            <a:pt x="451904" y="503072"/>
                            <a:pt x="348691" y="678980"/>
                            <a:pt x="264681" y="863994"/>
                          </a:cubicBezTo>
                          <a:cubicBezTo>
                            <a:pt x="237096" y="924382"/>
                            <a:pt x="207493" y="987590"/>
                            <a:pt x="178994" y="1047331"/>
                          </a:cubicBezTo>
                          <a:cubicBezTo>
                            <a:pt x="119672" y="1170089"/>
                            <a:pt x="66142" y="1293457"/>
                            <a:pt x="7315" y="1417053"/>
                          </a:cubicBezTo>
                          <a:cubicBezTo>
                            <a:pt x="7315" y="1417053"/>
                            <a:pt x="0" y="1414920"/>
                            <a:pt x="0" y="1414920"/>
                          </a:cubicBezTo>
                          <a:cubicBezTo>
                            <a:pt x="1067" y="1406347"/>
                            <a:pt x="2476" y="1397851"/>
                            <a:pt x="3696" y="1389316"/>
                          </a:cubicBezTo>
                          <a:cubicBezTo>
                            <a:pt x="10173" y="1346797"/>
                            <a:pt x="19164" y="1304277"/>
                            <a:pt x="29299" y="1262596"/>
                          </a:cubicBezTo>
                          <a:cubicBezTo>
                            <a:pt x="67437" y="1112406"/>
                            <a:pt x="122720" y="965987"/>
                            <a:pt x="197282" y="830047"/>
                          </a:cubicBezTo>
                          <a:cubicBezTo>
                            <a:pt x="298132" y="650291"/>
                            <a:pt x="407403" y="475221"/>
                            <a:pt x="532600" y="311468"/>
                          </a:cubicBezTo>
                          <a:cubicBezTo>
                            <a:pt x="615887" y="202768"/>
                            <a:pt x="703288" y="97193"/>
                            <a:pt x="799909" y="0"/>
                          </a:cubicBezTo>
                          <a:cubicBezTo>
                            <a:pt x="799986" y="-38"/>
                            <a:pt x="805510" y="5182"/>
                            <a:pt x="805510" y="5182"/>
                          </a:cubicBezTo>
                          <a:lnTo>
                            <a:pt x="805510" y="5182"/>
                          </a:lnTo>
                          <a:close/>
                        </a:path>
                      </a:pathLst>
                    </a:custGeom>
                    <a:solidFill>
                      <a:srgbClr val="4C6B31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259" name="图形 2">
                      <a:extLst>
                        <a:ext uri="{FF2B5EF4-FFF2-40B4-BE49-F238E27FC236}">
                          <a16:creationId xmlns:a16="http://schemas.microsoft.com/office/drawing/2014/main" id="{B071FD5A-12CA-AE65-5658-414585D9139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878668" y="4640507"/>
                      <a:ext cx="706068" cy="660084"/>
                      <a:chOff x="3878668" y="4640507"/>
                      <a:chExt cx="706068" cy="660084"/>
                    </a:xfrm>
                  </p:grpSpPr>
                  <p:sp>
                    <p:nvSpPr>
                      <p:cNvPr id="260" name="任意多边形: 形状 259">
                        <a:extLst>
                          <a:ext uri="{FF2B5EF4-FFF2-40B4-BE49-F238E27FC236}">
                            <a16:creationId xmlns:a16="http://schemas.microsoft.com/office/drawing/2014/main" id="{42AD9903-3C71-D966-C476-8DC2F7BA934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951402" y="5123989"/>
                        <a:ext cx="167786" cy="161218"/>
                      </a:xfrm>
                      <a:custGeom>
                        <a:avLst/>
                        <a:gdLst>
                          <a:gd name="connsiteX0" fmla="*/ 156844 w 167786"/>
                          <a:gd name="connsiteY0" fmla="*/ 133049 h 161218"/>
                          <a:gd name="connsiteX1" fmla="*/ 32600 w 167786"/>
                          <a:gd name="connsiteY1" fmla="*/ 143069 h 161218"/>
                          <a:gd name="connsiteX2" fmla="*/ 14845 w 167786"/>
                          <a:gd name="connsiteY2" fmla="*/ 19701 h 161218"/>
                          <a:gd name="connsiteX3" fmla="*/ 126707 w 167786"/>
                          <a:gd name="connsiteY3" fmla="*/ 25187 h 161218"/>
                          <a:gd name="connsiteX4" fmla="*/ 156844 w 167786"/>
                          <a:gd name="connsiteY4" fmla="*/ 133049 h 16121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7786" h="161218">
                            <a:moveTo>
                              <a:pt x="156844" y="133049"/>
                            </a:moveTo>
                            <a:cubicBezTo>
                              <a:pt x="134289" y="161319"/>
                              <a:pt x="71843" y="174387"/>
                              <a:pt x="32600" y="143069"/>
                            </a:cubicBezTo>
                            <a:cubicBezTo>
                              <a:pt x="-6605" y="111789"/>
                              <a:pt x="-7748" y="47971"/>
                              <a:pt x="14845" y="19701"/>
                            </a:cubicBezTo>
                            <a:cubicBezTo>
                              <a:pt x="37401" y="-8569"/>
                              <a:pt x="87502" y="-6131"/>
                              <a:pt x="126707" y="25187"/>
                            </a:cubicBezTo>
                            <a:cubicBezTo>
                              <a:pt x="165912" y="56467"/>
                              <a:pt x="179437" y="104778"/>
                              <a:pt x="156844" y="133049"/>
                            </a:cubicBezTo>
                            <a:close/>
                          </a:path>
                        </a:pathLst>
                      </a:custGeom>
                      <a:solidFill>
                        <a:srgbClr val="629F42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grpSp>
                    <p:nvGrpSpPr>
                      <p:cNvPr id="261" name="图形 2">
                        <a:extLst>
                          <a:ext uri="{FF2B5EF4-FFF2-40B4-BE49-F238E27FC236}">
                            <a16:creationId xmlns:a16="http://schemas.microsoft.com/office/drawing/2014/main" id="{82C147F4-60CA-354F-2C75-9958555101D3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878668" y="4640507"/>
                        <a:ext cx="706068" cy="660084"/>
                        <a:chOff x="3878668" y="4640507"/>
                        <a:chExt cx="706068" cy="660084"/>
                      </a:xfrm>
                    </p:grpSpPr>
                    <p:grpSp>
                      <p:nvGrpSpPr>
                        <p:cNvPr id="262" name="图形 2">
                          <a:extLst>
                            <a:ext uri="{FF2B5EF4-FFF2-40B4-BE49-F238E27FC236}">
                              <a16:creationId xmlns:a16="http://schemas.microsoft.com/office/drawing/2014/main" id="{0B4380B5-76F8-90DD-1848-0AD8E3C5C85E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4186016" y="4867648"/>
                          <a:ext cx="390537" cy="318497"/>
                          <a:chOff x="4186016" y="4867648"/>
                          <a:chExt cx="390537" cy="318497"/>
                        </a:xfrm>
                      </p:grpSpPr>
                      <p:sp>
                        <p:nvSpPr>
                          <p:cNvPr id="263" name="任意多边形: 形状 262">
                            <a:extLst>
                              <a:ext uri="{FF2B5EF4-FFF2-40B4-BE49-F238E27FC236}">
                                <a16:creationId xmlns:a16="http://schemas.microsoft.com/office/drawing/2014/main" id="{1A67E48F-4265-6F2D-E8A9-480A908EB67B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186016" y="4867648"/>
                            <a:ext cx="390537" cy="318459"/>
                          </a:xfrm>
                          <a:custGeom>
                            <a:avLst/>
                            <a:gdLst>
                              <a:gd name="connsiteX0" fmla="*/ 364800 w 390537"/>
                              <a:gd name="connsiteY0" fmla="*/ 222854 h 318459"/>
                              <a:gd name="connsiteX1" fmla="*/ 304678 w 390537"/>
                              <a:gd name="connsiteY1" fmla="*/ 248610 h 318459"/>
                              <a:gd name="connsiteX2" fmla="*/ 260139 w 390537"/>
                              <a:gd name="connsiteY2" fmla="*/ 263164 h 318459"/>
                              <a:gd name="connsiteX3" fmla="*/ 80536 w 390537"/>
                              <a:gd name="connsiteY3" fmla="*/ 313037 h 318459"/>
                              <a:gd name="connsiteX4" fmla="*/ 41826 w 390537"/>
                              <a:gd name="connsiteY4" fmla="*/ 318218 h 318459"/>
                              <a:gd name="connsiteX5" fmla="*/ 1021 w 390537"/>
                              <a:gd name="connsiteY5" fmla="*/ 260420 h 318459"/>
                              <a:gd name="connsiteX6" fmla="*/ 46855 w 390537"/>
                              <a:gd name="connsiteY6" fmla="*/ 195193 h 318459"/>
                              <a:gd name="connsiteX7" fmla="*/ 109606 w 390537"/>
                              <a:gd name="connsiteY7" fmla="*/ 132481 h 318459"/>
                              <a:gd name="connsiteX8" fmla="*/ 246118 w 390537"/>
                              <a:gd name="connsiteY8" fmla="*/ 14218 h 318459"/>
                              <a:gd name="connsiteX9" fmla="*/ 360685 w 390537"/>
                              <a:gd name="connsiteY9" fmla="*/ 41879 h 318459"/>
                              <a:gd name="connsiteX10" fmla="*/ 375011 w 390537"/>
                              <a:gd name="connsiteY10" fmla="*/ 76550 h 318459"/>
                              <a:gd name="connsiteX11" fmla="*/ 386745 w 390537"/>
                              <a:gd name="connsiteY11" fmla="*/ 188297 h 318459"/>
                              <a:gd name="connsiteX12" fmla="*/ 364800 w 390537"/>
                              <a:gd name="connsiteY12" fmla="*/ 222854 h 318459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</a:cxnLst>
                            <a:rect l="l" t="t" r="r" b="b"/>
                            <a:pathLst>
                              <a:path w="390537" h="318459">
                                <a:moveTo>
                                  <a:pt x="364800" y="222854"/>
                                </a:moveTo>
                                <a:cubicBezTo>
                                  <a:pt x="348684" y="235427"/>
                                  <a:pt x="326738" y="240875"/>
                                  <a:pt x="304678" y="248610"/>
                                </a:cubicBezTo>
                                <a:cubicBezTo>
                                  <a:pt x="289857" y="253791"/>
                                  <a:pt x="274998" y="258554"/>
                                  <a:pt x="260139" y="263164"/>
                                </a:cubicBezTo>
                                <a:cubicBezTo>
                                  <a:pt x="200398" y="281719"/>
                                  <a:pt x="140467" y="298368"/>
                                  <a:pt x="80536" y="313037"/>
                                </a:cubicBezTo>
                                <a:cubicBezTo>
                                  <a:pt x="67505" y="316237"/>
                                  <a:pt x="54170" y="319361"/>
                                  <a:pt x="41826" y="318218"/>
                                </a:cubicBezTo>
                                <a:cubicBezTo>
                                  <a:pt x="13670" y="315627"/>
                                  <a:pt x="-4618" y="289491"/>
                                  <a:pt x="1021" y="260420"/>
                                </a:cubicBezTo>
                                <a:cubicBezTo>
                                  <a:pt x="6088" y="234398"/>
                                  <a:pt x="27653" y="214853"/>
                                  <a:pt x="46855" y="195193"/>
                                </a:cubicBezTo>
                                <a:cubicBezTo>
                                  <a:pt x="67505" y="174048"/>
                                  <a:pt x="88346" y="153055"/>
                                  <a:pt x="109606" y="132481"/>
                                </a:cubicBezTo>
                                <a:cubicBezTo>
                                  <a:pt x="153116" y="90418"/>
                                  <a:pt x="198912" y="51975"/>
                                  <a:pt x="246118" y="14218"/>
                                </a:cubicBezTo>
                                <a:cubicBezTo>
                                  <a:pt x="281742" y="-14319"/>
                                  <a:pt x="337254" y="2750"/>
                                  <a:pt x="360685" y="41879"/>
                                </a:cubicBezTo>
                                <a:cubicBezTo>
                                  <a:pt x="367124" y="52623"/>
                                  <a:pt x="371201" y="64587"/>
                                  <a:pt x="375011" y="76550"/>
                                </a:cubicBezTo>
                                <a:cubicBezTo>
                                  <a:pt x="386555" y="112707"/>
                                  <a:pt x="396118" y="151493"/>
                                  <a:pt x="386745" y="188297"/>
                                </a:cubicBezTo>
                                <a:cubicBezTo>
                                  <a:pt x="382745" y="204185"/>
                                  <a:pt x="374934" y="214967"/>
                                  <a:pt x="364800" y="222854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7E6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64" name="任意多边形: 形状 263">
                            <a:extLst>
                              <a:ext uri="{FF2B5EF4-FFF2-40B4-BE49-F238E27FC236}">
                                <a16:creationId xmlns:a16="http://schemas.microsoft.com/office/drawing/2014/main" id="{B10F52DC-D5BC-3E5B-85D9-ED9705CED8EE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186054" y="4878257"/>
                            <a:ext cx="354129" cy="307888"/>
                          </a:xfrm>
                          <a:custGeom>
                            <a:avLst/>
                            <a:gdLst>
                              <a:gd name="connsiteX0" fmla="*/ 305783 w 354129"/>
                              <a:gd name="connsiteY0" fmla="*/ 241696 h 307888"/>
                              <a:gd name="connsiteX1" fmla="*/ 80536 w 354129"/>
                              <a:gd name="connsiteY1" fmla="*/ 302466 h 307888"/>
                              <a:gd name="connsiteX2" fmla="*/ 41826 w 354129"/>
                              <a:gd name="connsiteY2" fmla="*/ 307647 h 307888"/>
                              <a:gd name="connsiteX3" fmla="*/ 1021 w 354129"/>
                              <a:gd name="connsiteY3" fmla="*/ 249849 h 307888"/>
                              <a:gd name="connsiteX4" fmla="*/ 46855 w 354129"/>
                              <a:gd name="connsiteY4" fmla="*/ 184622 h 307888"/>
                              <a:gd name="connsiteX5" fmla="*/ 109606 w 354129"/>
                              <a:gd name="connsiteY5" fmla="*/ 121910 h 307888"/>
                              <a:gd name="connsiteX6" fmla="*/ 185844 w 354129"/>
                              <a:gd name="connsiteY6" fmla="*/ 52149 h 307888"/>
                              <a:gd name="connsiteX7" fmla="*/ 224973 w 354129"/>
                              <a:gd name="connsiteY7" fmla="*/ 19688 h 307888"/>
                              <a:gd name="connsiteX8" fmla="*/ 251109 w 354129"/>
                              <a:gd name="connsiteY8" fmla="*/ 142 h 307888"/>
                              <a:gd name="connsiteX9" fmla="*/ 251109 w 354129"/>
                              <a:gd name="connsiteY9" fmla="*/ 56797 h 307888"/>
                              <a:gd name="connsiteX10" fmla="*/ 252024 w 354129"/>
                              <a:gd name="connsiteY10" fmla="*/ 75085 h 307888"/>
                              <a:gd name="connsiteX11" fmla="*/ 263835 w 354129"/>
                              <a:gd name="connsiteY11" fmla="*/ 71504 h 307888"/>
                              <a:gd name="connsiteX12" fmla="*/ 294200 w 354129"/>
                              <a:gd name="connsiteY12" fmla="*/ 49482 h 307888"/>
                              <a:gd name="connsiteX13" fmla="*/ 330243 w 354129"/>
                              <a:gd name="connsiteY13" fmla="*/ 48072 h 307888"/>
                              <a:gd name="connsiteX14" fmla="*/ 333329 w 354129"/>
                              <a:gd name="connsiteY14" fmla="*/ 51006 h 307888"/>
                              <a:gd name="connsiteX15" fmla="*/ 333177 w 354129"/>
                              <a:gd name="connsiteY15" fmla="*/ 55311 h 307888"/>
                              <a:gd name="connsiteX16" fmla="*/ 293705 w 354129"/>
                              <a:gd name="connsiteY16" fmla="*/ 79924 h 307888"/>
                              <a:gd name="connsiteX17" fmla="*/ 294772 w 354129"/>
                              <a:gd name="connsiteY17" fmla="*/ 92878 h 307888"/>
                              <a:gd name="connsiteX18" fmla="*/ 312755 w 354129"/>
                              <a:gd name="connsiteY18" fmla="*/ 88077 h 307888"/>
                              <a:gd name="connsiteX19" fmla="*/ 315079 w 354129"/>
                              <a:gd name="connsiteY19" fmla="*/ 109223 h 307888"/>
                              <a:gd name="connsiteX20" fmla="*/ 281475 w 354129"/>
                              <a:gd name="connsiteY20" fmla="*/ 120843 h 307888"/>
                              <a:gd name="connsiteX21" fmla="*/ 282428 w 354129"/>
                              <a:gd name="connsiteY21" fmla="*/ 147094 h 307888"/>
                              <a:gd name="connsiteX22" fmla="*/ 307155 w 354129"/>
                              <a:gd name="connsiteY22" fmla="*/ 137302 h 307888"/>
                              <a:gd name="connsiteX23" fmla="*/ 313593 w 354129"/>
                              <a:gd name="connsiteY23" fmla="*/ 137645 h 307888"/>
                              <a:gd name="connsiteX24" fmla="*/ 318318 w 354129"/>
                              <a:gd name="connsiteY24" fmla="*/ 148313 h 307888"/>
                              <a:gd name="connsiteX25" fmla="*/ 311917 w 354129"/>
                              <a:gd name="connsiteY25" fmla="*/ 158981 h 307888"/>
                              <a:gd name="connsiteX26" fmla="*/ 307078 w 354129"/>
                              <a:gd name="connsiteY26" fmla="*/ 166144 h 307888"/>
                              <a:gd name="connsiteX27" fmla="*/ 311117 w 354129"/>
                              <a:gd name="connsiteY27" fmla="*/ 174564 h 307888"/>
                              <a:gd name="connsiteX28" fmla="*/ 328148 w 354129"/>
                              <a:gd name="connsiteY28" fmla="*/ 167173 h 307888"/>
                              <a:gd name="connsiteX29" fmla="*/ 346931 w 354129"/>
                              <a:gd name="connsiteY29" fmla="*/ 168087 h 307888"/>
                              <a:gd name="connsiteX30" fmla="*/ 344721 w 354129"/>
                              <a:gd name="connsiteY30" fmla="*/ 203101 h 307888"/>
                              <a:gd name="connsiteX31" fmla="*/ 325557 w 354129"/>
                              <a:gd name="connsiteY31" fmla="*/ 212055 h 307888"/>
                              <a:gd name="connsiteX32" fmla="*/ 325747 w 354129"/>
                              <a:gd name="connsiteY32" fmla="*/ 229428 h 307888"/>
                              <a:gd name="connsiteX33" fmla="*/ 312793 w 354129"/>
                              <a:gd name="connsiteY33" fmla="*/ 239525 h 307888"/>
                              <a:gd name="connsiteX34" fmla="*/ 305783 w 354129"/>
                              <a:gd name="connsiteY34" fmla="*/ 241696 h 30788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  <a:cxn ang="0">
                                <a:pos x="connsiteX29" y="connsiteY29"/>
                              </a:cxn>
                              <a:cxn ang="0">
                                <a:pos x="connsiteX30" y="connsiteY30"/>
                              </a:cxn>
                              <a:cxn ang="0">
                                <a:pos x="connsiteX31" y="connsiteY31"/>
                              </a:cxn>
                              <a:cxn ang="0">
                                <a:pos x="connsiteX32" y="connsiteY32"/>
                              </a:cxn>
                              <a:cxn ang="0">
                                <a:pos x="connsiteX33" y="connsiteY33"/>
                              </a:cxn>
                              <a:cxn ang="0">
                                <a:pos x="connsiteX34" y="connsiteY34"/>
                              </a:cxn>
                            </a:cxnLst>
                            <a:rect l="l" t="t" r="r" b="b"/>
                            <a:pathLst>
                              <a:path w="354129" h="307888">
                                <a:moveTo>
                                  <a:pt x="305783" y="241696"/>
                                </a:moveTo>
                                <a:cubicBezTo>
                                  <a:pt x="232288" y="264137"/>
                                  <a:pt x="155631" y="284026"/>
                                  <a:pt x="80536" y="302466"/>
                                </a:cubicBezTo>
                                <a:cubicBezTo>
                                  <a:pt x="67505" y="305666"/>
                                  <a:pt x="54170" y="308791"/>
                                  <a:pt x="41826" y="307647"/>
                                </a:cubicBezTo>
                                <a:cubicBezTo>
                                  <a:pt x="13670" y="305056"/>
                                  <a:pt x="-4618" y="278920"/>
                                  <a:pt x="1021" y="249849"/>
                                </a:cubicBezTo>
                                <a:cubicBezTo>
                                  <a:pt x="6088" y="223827"/>
                                  <a:pt x="27653" y="204282"/>
                                  <a:pt x="46855" y="184622"/>
                                </a:cubicBezTo>
                                <a:cubicBezTo>
                                  <a:pt x="67505" y="163477"/>
                                  <a:pt x="88346" y="142484"/>
                                  <a:pt x="109606" y="121910"/>
                                </a:cubicBezTo>
                                <a:cubicBezTo>
                                  <a:pt x="134371" y="97945"/>
                                  <a:pt x="159669" y="74551"/>
                                  <a:pt x="185844" y="52149"/>
                                </a:cubicBezTo>
                                <a:cubicBezTo>
                                  <a:pt x="198493" y="41328"/>
                                  <a:pt x="213543" y="31689"/>
                                  <a:pt x="224973" y="19688"/>
                                </a:cubicBezTo>
                                <a:cubicBezTo>
                                  <a:pt x="233507" y="10772"/>
                                  <a:pt x="235031" y="-1458"/>
                                  <a:pt x="251109" y="142"/>
                                </a:cubicBezTo>
                                <a:cubicBezTo>
                                  <a:pt x="287152" y="3762"/>
                                  <a:pt x="259301" y="41214"/>
                                  <a:pt x="251109" y="56797"/>
                                </a:cubicBezTo>
                                <a:cubicBezTo>
                                  <a:pt x="247909" y="62893"/>
                                  <a:pt x="245699" y="72342"/>
                                  <a:pt x="252024" y="75085"/>
                                </a:cubicBezTo>
                                <a:cubicBezTo>
                                  <a:pt x="255986" y="76800"/>
                                  <a:pt x="260406" y="74132"/>
                                  <a:pt x="263835" y="71504"/>
                                </a:cubicBezTo>
                                <a:cubicBezTo>
                                  <a:pt x="273741" y="63845"/>
                                  <a:pt x="282999" y="55082"/>
                                  <a:pt x="294200" y="49482"/>
                                </a:cubicBezTo>
                                <a:cubicBezTo>
                                  <a:pt x="305402" y="43881"/>
                                  <a:pt x="319385" y="41862"/>
                                  <a:pt x="330243" y="48072"/>
                                </a:cubicBezTo>
                                <a:cubicBezTo>
                                  <a:pt x="331501" y="48796"/>
                                  <a:pt x="332758" y="49672"/>
                                  <a:pt x="333329" y="51006"/>
                                </a:cubicBezTo>
                                <a:cubicBezTo>
                                  <a:pt x="333901" y="52377"/>
                                  <a:pt x="333634" y="53940"/>
                                  <a:pt x="333177" y="55311"/>
                                </a:cubicBezTo>
                                <a:cubicBezTo>
                                  <a:pt x="326890" y="74399"/>
                                  <a:pt x="304335" y="68227"/>
                                  <a:pt x="293705" y="79924"/>
                                </a:cubicBezTo>
                                <a:cubicBezTo>
                                  <a:pt x="290314" y="83657"/>
                                  <a:pt x="290238" y="90706"/>
                                  <a:pt x="294772" y="92878"/>
                                </a:cubicBezTo>
                                <a:cubicBezTo>
                                  <a:pt x="300525" y="95659"/>
                                  <a:pt x="306354" y="88687"/>
                                  <a:pt x="312755" y="88077"/>
                                </a:cubicBezTo>
                                <a:cubicBezTo>
                                  <a:pt x="327538" y="86705"/>
                                  <a:pt x="321937" y="103812"/>
                                  <a:pt x="315079" y="109223"/>
                                </a:cubicBezTo>
                                <a:cubicBezTo>
                                  <a:pt x="306393" y="116119"/>
                                  <a:pt x="291724" y="117185"/>
                                  <a:pt x="281475" y="120843"/>
                                </a:cubicBezTo>
                                <a:cubicBezTo>
                                  <a:pt x="262501" y="127587"/>
                                  <a:pt x="255377" y="154180"/>
                                  <a:pt x="282428" y="147094"/>
                                </a:cubicBezTo>
                                <a:cubicBezTo>
                                  <a:pt x="291038" y="144846"/>
                                  <a:pt x="298430" y="138940"/>
                                  <a:pt x="307155" y="137302"/>
                                </a:cubicBezTo>
                                <a:cubicBezTo>
                                  <a:pt x="309288" y="136921"/>
                                  <a:pt x="311574" y="136807"/>
                                  <a:pt x="313593" y="137645"/>
                                </a:cubicBezTo>
                                <a:cubicBezTo>
                                  <a:pt x="317480" y="139283"/>
                                  <a:pt x="319156" y="144160"/>
                                  <a:pt x="318318" y="148313"/>
                                </a:cubicBezTo>
                                <a:cubicBezTo>
                                  <a:pt x="317480" y="152466"/>
                                  <a:pt x="314775" y="155933"/>
                                  <a:pt x="311917" y="158981"/>
                                </a:cubicBezTo>
                                <a:cubicBezTo>
                                  <a:pt x="309936" y="161115"/>
                                  <a:pt x="307726" y="163286"/>
                                  <a:pt x="307078" y="166144"/>
                                </a:cubicBezTo>
                                <a:cubicBezTo>
                                  <a:pt x="306354" y="169420"/>
                                  <a:pt x="308107" y="173078"/>
                                  <a:pt x="311117" y="174564"/>
                                </a:cubicBezTo>
                                <a:cubicBezTo>
                                  <a:pt x="317594" y="177726"/>
                                  <a:pt x="323042" y="169687"/>
                                  <a:pt x="328148" y="167173"/>
                                </a:cubicBezTo>
                                <a:cubicBezTo>
                                  <a:pt x="334053" y="164239"/>
                                  <a:pt x="341635" y="164163"/>
                                  <a:pt x="346931" y="168087"/>
                                </a:cubicBezTo>
                                <a:cubicBezTo>
                                  <a:pt x="357104" y="175631"/>
                                  <a:pt x="356608" y="197576"/>
                                  <a:pt x="344721" y="203101"/>
                                </a:cubicBezTo>
                                <a:cubicBezTo>
                                  <a:pt x="338130" y="206187"/>
                                  <a:pt x="328567" y="205387"/>
                                  <a:pt x="325557" y="212055"/>
                                </a:cubicBezTo>
                                <a:cubicBezTo>
                                  <a:pt x="323157" y="217388"/>
                                  <a:pt x="327233" y="223751"/>
                                  <a:pt x="325747" y="229428"/>
                                </a:cubicBezTo>
                                <a:cubicBezTo>
                                  <a:pt x="324300" y="234953"/>
                                  <a:pt x="318280" y="237810"/>
                                  <a:pt x="312793" y="239525"/>
                                </a:cubicBezTo>
                                <a:cubicBezTo>
                                  <a:pt x="310546" y="240248"/>
                                  <a:pt x="308183" y="240972"/>
                                  <a:pt x="305783" y="241696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D582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265" name="图形 2">
                          <a:extLst>
                            <a:ext uri="{FF2B5EF4-FFF2-40B4-BE49-F238E27FC236}">
                              <a16:creationId xmlns:a16="http://schemas.microsoft.com/office/drawing/2014/main" id="{5A00E56E-5DC7-DA79-A637-41DD4F630469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4028925" y="4640507"/>
                          <a:ext cx="244730" cy="435230"/>
                          <a:chOff x="4028925" y="4640507"/>
                          <a:chExt cx="244730" cy="435230"/>
                        </a:xfrm>
                      </p:grpSpPr>
                      <p:sp>
                        <p:nvSpPr>
                          <p:cNvPr id="266" name="任意多边形: 形状 265">
                            <a:extLst>
                              <a:ext uri="{FF2B5EF4-FFF2-40B4-BE49-F238E27FC236}">
                                <a16:creationId xmlns:a16="http://schemas.microsoft.com/office/drawing/2014/main" id="{5B727DE0-F723-3721-4870-97FF76CB34E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033321" y="4640507"/>
                            <a:ext cx="240333" cy="435230"/>
                          </a:xfrm>
                          <a:custGeom>
                            <a:avLst/>
                            <a:gdLst>
                              <a:gd name="connsiteX0" fmla="*/ 240012 w 240333"/>
                              <a:gd name="connsiteY0" fmla="*/ 94104 h 435230"/>
                              <a:gd name="connsiteX1" fmla="*/ 229344 w 240333"/>
                              <a:gd name="connsiteY1" fmla="*/ 158607 h 435230"/>
                              <a:gd name="connsiteX2" fmla="*/ 217610 w 240333"/>
                              <a:gd name="connsiteY2" fmla="*/ 203946 h 435230"/>
                              <a:gd name="connsiteX3" fmla="*/ 162898 w 240333"/>
                              <a:gd name="connsiteY3" fmla="*/ 382140 h 435230"/>
                              <a:gd name="connsiteX4" fmla="*/ 146439 w 240333"/>
                              <a:gd name="connsiteY4" fmla="*/ 417534 h 435230"/>
                              <a:gd name="connsiteX5" fmla="*/ 75763 w 240333"/>
                              <a:gd name="connsiteY5" fmla="*/ 420773 h 435230"/>
                              <a:gd name="connsiteX6" fmla="*/ 45512 w 240333"/>
                              <a:gd name="connsiteY6" fmla="*/ 347049 h 435230"/>
                              <a:gd name="connsiteX7" fmla="*/ 26462 w 240333"/>
                              <a:gd name="connsiteY7" fmla="*/ 260372 h 435230"/>
                              <a:gd name="connsiteX8" fmla="*/ 363 w 240333"/>
                              <a:gd name="connsiteY8" fmla="*/ 81645 h 435230"/>
                              <a:gd name="connsiteX9" fmla="*/ 85365 w 240333"/>
                              <a:gd name="connsiteY9" fmla="*/ 34 h 435230"/>
                              <a:gd name="connsiteX10" fmla="*/ 122284 w 240333"/>
                              <a:gd name="connsiteY10" fmla="*/ 6626 h 435230"/>
                              <a:gd name="connsiteX11" fmla="*/ 222753 w 240333"/>
                              <a:gd name="connsiteY11" fmla="*/ 56918 h 435230"/>
                              <a:gd name="connsiteX12" fmla="*/ 240012 w 240333"/>
                              <a:gd name="connsiteY12" fmla="*/ 94104 h 43523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</a:cxnLst>
                            <a:rect l="l" t="t" r="r" b="b"/>
                            <a:pathLst>
                              <a:path w="240333" h="435230">
                                <a:moveTo>
                                  <a:pt x="240012" y="94104"/>
                                </a:moveTo>
                                <a:cubicBezTo>
                                  <a:pt x="241956" y="114449"/>
                                  <a:pt x="234679" y="135861"/>
                                  <a:pt x="229344" y="158607"/>
                                </a:cubicBezTo>
                                <a:cubicBezTo>
                                  <a:pt x="225763" y="173885"/>
                                  <a:pt x="221724" y="188972"/>
                                  <a:pt x="217610" y="203946"/>
                                </a:cubicBezTo>
                                <a:cubicBezTo>
                                  <a:pt x="201074" y="264258"/>
                                  <a:pt x="182824" y="323732"/>
                                  <a:pt x="162898" y="382140"/>
                                </a:cubicBezTo>
                                <a:cubicBezTo>
                                  <a:pt x="158555" y="394827"/>
                                  <a:pt x="154021" y="407781"/>
                                  <a:pt x="146439" y="417534"/>
                                </a:cubicBezTo>
                                <a:cubicBezTo>
                                  <a:pt x="129103" y="439861"/>
                                  <a:pt x="97214" y="441195"/>
                                  <a:pt x="75763" y="420773"/>
                                </a:cubicBezTo>
                                <a:cubicBezTo>
                                  <a:pt x="56561" y="402485"/>
                                  <a:pt x="51722" y="373757"/>
                                  <a:pt x="45512" y="347049"/>
                                </a:cubicBezTo>
                                <a:cubicBezTo>
                                  <a:pt x="38806" y="318246"/>
                                  <a:pt x="32367" y="289404"/>
                                  <a:pt x="26462" y="260372"/>
                                </a:cubicBezTo>
                                <a:cubicBezTo>
                                  <a:pt x="14460" y="201050"/>
                                  <a:pt x="6764" y="141766"/>
                                  <a:pt x="363" y="81645"/>
                                </a:cubicBezTo>
                                <a:cubicBezTo>
                                  <a:pt x="-4475" y="36268"/>
                                  <a:pt x="39797" y="-1299"/>
                                  <a:pt x="85365" y="34"/>
                                </a:cubicBezTo>
                                <a:cubicBezTo>
                                  <a:pt x="97899" y="415"/>
                                  <a:pt x="110168" y="3425"/>
                                  <a:pt x="122284" y="6626"/>
                                </a:cubicBezTo>
                                <a:cubicBezTo>
                                  <a:pt x="158974" y="16379"/>
                                  <a:pt x="196807" y="29219"/>
                                  <a:pt x="222753" y="56918"/>
                                </a:cubicBezTo>
                                <a:cubicBezTo>
                                  <a:pt x="233955" y="68919"/>
                                  <a:pt x="238831" y="81302"/>
                                  <a:pt x="240012" y="94104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7E6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67" name="任意多边形: 形状 266">
                            <a:extLst>
                              <a:ext uri="{FF2B5EF4-FFF2-40B4-BE49-F238E27FC236}">
                                <a16:creationId xmlns:a16="http://schemas.microsoft.com/office/drawing/2014/main" id="{44F058D4-9498-B8D6-BD47-9BC11683258E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028925" y="4674155"/>
                            <a:ext cx="240807" cy="401582"/>
                          </a:xfrm>
                          <a:custGeom>
                            <a:avLst/>
                            <a:gdLst>
                              <a:gd name="connsiteX0" fmla="*/ 237437 w 240807"/>
                              <a:gd name="connsiteY0" fmla="*/ 125988 h 401582"/>
                              <a:gd name="connsiteX1" fmla="*/ 167256 w 240807"/>
                              <a:gd name="connsiteY1" fmla="*/ 348492 h 401582"/>
                              <a:gd name="connsiteX2" fmla="*/ 150797 w 240807"/>
                              <a:gd name="connsiteY2" fmla="*/ 383886 h 401582"/>
                              <a:gd name="connsiteX3" fmla="*/ 80122 w 240807"/>
                              <a:gd name="connsiteY3" fmla="*/ 387125 h 401582"/>
                              <a:gd name="connsiteX4" fmla="*/ 49870 w 240807"/>
                              <a:gd name="connsiteY4" fmla="*/ 313401 h 401582"/>
                              <a:gd name="connsiteX5" fmla="*/ 30820 w 240807"/>
                              <a:gd name="connsiteY5" fmla="*/ 226724 h 401582"/>
                              <a:gd name="connsiteX6" fmla="*/ 13142 w 240807"/>
                              <a:gd name="connsiteY6" fmla="*/ 124921 h 401582"/>
                              <a:gd name="connsiteX7" fmla="*/ 6856 w 240807"/>
                              <a:gd name="connsiteY7" fmla="*/ 74476 h 401582"/>
                              <a:gd name="connsiteX8" fmla="*/ 4493 w 240807"/>
                              <a:gd name="connsiteY8" fmla="*/ 41939 h 401582"/>
                              <a:gd name="connsiteX9" fmla="*/ 52194 w 240807"/>
                              <a:gd name="connsiteY9" fmla="*/ 72457 h 401582"/>
                              <a:gd name="connsiteX10" fmla="*/ 68082 w 240807"/>
                              <a:gd name="connsiteY10" fmla="*/ 81525 h 401582"/>
                              <a:gd name="connsiteX11" fmla="*/ 71435 w 240807"/>
                              <a:gd name="connsiteY11" fmla="*/ 69637 h 401582"/>
                              <a:gd name="connsiteX12" fmla="*/ 69263 w 240807"/>
                              <a:gd name="connsiteY12" fmla="*/ 32185 h 401582"/>
                              <a:gd name="connsiteX13" fmla="*/ 87513 w 240807"/>
                              <a:gd name="connsiteY13" fmla="*/ 1057 h 401582"/>
                              <a:gd name="connsiteX14" fmla="*/ 91666 w 240807"/>
                              <a:gd name="connsiteY14" fmla="*/ 67 h 401582"/>
                              <a:gd name="connsiteX15" fmla="*/ 95209 w 240807"/>
                              <a:gd name="connsiteY15" fmla="*/ 2505 h 401582"/>
                              <a:gd name="connsiteX16" fmla="*/ 98296 w 240807"/>
                              <a:gd name="connsiteY16" fmla="*/ 31271 h 401582"/>
                              <a:gd name="connsiteX17" fmla="*/ 98753 w 240807"/>
                              <a:gd name="connsiteY17" fmla="*/ 54969 h 401582"/>
                              <a:gd name="connsiteX18" fmla="*/ 108201 w 240807"/>
                              <a:gd name="connsiteY18" fmla="*/ 66361 h 401582"/>
                              <a:gd name="connsiteX19" fmla="*/ 120127 w 240807"/>
                              <a:gd name="connsiteY19" fmla="*/ 59770 h 401582"/>
                              <a:gd name="connsiteX20" fmla="*/ 120432 w 240807"/>
                              <a:gd name="connsiteY20" fmla="*/ 53483 h 401582"/>
                              <a:gd name="connsiteX21" fmla="*/ 133614 w 240807"/>
                              <a:gd name="connsiteY21" fmla="*/ 53178 h 401582"/>
                              <a:gd name="connsiteX22" fmla="*/ 134757 w 240807"/>
                              <a:gd name="connsiteY22" fmla="*/ 69142 h 401582"/>
                              <a:gd name="connsiteX23" fmla="*/ 133081 w 240807"/>
                              <a:gd name="connsiteY23" fmla="*/ 116920 h 401582"/>
                              <a:gd name="connsiteX24" fmla="*/ 152626 w 240807"/>
                              <a:gd name="connsiteY24" fmla="*/ 112767 h 401582"/>
                              <a:gd name="connsiteX25" fmla="*/ 147635 w 240807"/>
                              <a:gd name="connsiteY25" fmla="*/ 85716 h 401582"/>
                              <a:gd name="connsiteX26" fmla="*/ 158684 w 240807"/>
                              <a:gd name="connsiteY26" fmla="*/ 66323 h 401582"/>
                              <a:gd name="connsiteX27" fmla="*/ 162684 w 240807"/>
                              <a:gd name="connsiteY27" fmla="*/ 65675 h 401582"/>
                              <a:gd name="connsiteX28" fmla="*/ 166304 w 240807"/>
                              <a:gd name="connsiteY28" fmla="*/ 75924 h 401582"/>
                              <a:gd name="connsiteX29" fmla="*/ 185392 w 240807"/>
                              <a:gd name="connsiteY29" fmla="*/ 79925 h 401582"/>
                              <a:gd name="connsiteX30" fmla="*/ 197698 w 240807"/>
                              <a:gd name="connsiteY30" fmla="*/ 51654 h 401582"/>
                              <a:gd name="connsiteX31" fmla="*/ 226045 w 240807"/>
                              <a:gd name="connsiteY31" fmla="*/ 72381 h 401582"/>
                              <a:gd name="connsiteX32" fmla="*/ 223264 w 240807"/>
                              <a:gd name="connsiteY32" fmla="*/ 93336 h 401582"/>
                              <a:gd name="connsiteX33" fmla="*/ 238008 w 240807"/>
                              <a:gd name="connsiteY33" fmla="*/ 102518 h 401582"/>
                              <a:gd name="connsiteX34" fmla="*/ 239532 w 240807"/>
                              <a:gd name="connsiteY34" fmla="*/ 118863 h 401582"/>
                              <a:gd name="connsiteX35" fmla="*/ 237437 w 240807"/>
                              <a:gd name="connsiteY35" fmla="*/ 125988 h 40158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  <a:cxn ang="0">
                                <a:pos x="connsiteX29" y="connsiteY29"/>
                              </a:cxn>
                              <a:cxn ang="0">
                                <a:pos x="connsiteX30" y="connsiteY30"/>
                              </a:cxn>
                              <a:cxn ang="0">
                                <a:pos x="connsiteX31" y="connsiteY31"/>
                              </a:cxn>
                              <a:cxn ang="0">
                                <a:pos x="connsiteX32" y="connsiteY32"/>
                              </a:cxn>
                              <a:cxn ang="0">
                                <a:pos x="connsiteX33" y="connsiteY33"/>
                              </a:cxn>
                              <a:cxn ang="0">
                                <a:pos x="connsiteX34" y="connsiteY34"/>
                              </a:cxn>
                              <a:cxn ang="0">
                                <a:pos x="connsiteX35" y="connsiteY35"/>
                              </a:cxn>
                            </a:cxnLst>
                            <a:rect l="l" t="t" r="r" b="b"/>
                            <a:pathLst>
                              <a:path w="240807" h="401582">
                                <a:moveTo>
                                  <a:pt x="237437" y="125988"/>
                                </a:moveTo>
                                <a:cubicBezTo>
                                  <a:pt x="216748" y="200016"/>
                                  <a:pt x="192212" y="275301"/>
                                  <a:pt x="167256" y="348492"/>
                                </a:cubicBezTo>
                                <a:cubicBezTo>
                                  <a:pt x="162913" y="361179"/>
                                  <a:pt x="158379" y="374133"/>
                                  <a:pt x="150797" y="383886"/>
                                </a:cubicBezTo>
                                <a:cubicBezTo>
                                  <a:pt x="133462" y="406213"/>
                                  <a:pt x="101572" y="407547"/>
                                  <a:pt x="80122" y="387125"/>
                                </a:cubicBezTo>
                                <a:cubicBezTo>
                                  <a:pt x="60919" y="368837"/>
                                  <a:pt x="56081" y="340109"/>
                                  <a:pt x="49870" y="313401"/>
                                </a:cubicBezTo>
                                <a:cubicBezTo>
                                  <a:pt x="43165" y="284598"/>
                                  <a:pt x="36726" y="255756"/>
                                  <a:pt x="30820" y="226724"/>
                                </a:cubicBezTo>
                                <a:cubicBezTo>
                                  <a:pt x="23962" y="192967"/>
                                  <a:pt x="17904" y="159020"/>
                                  <a:pt x="13142" y="124921"/>
                                </a:cubicBezTo>
                                <a:cubicBezTo>
                                  <a:pt x="10856" y="108462"/>
                                  <a:pt x="10818" y="90554"/>
                                  <a:pt x="6856" y="74476"/>
                                </a:cubicBezTo>
                                <a:cubicBezTo>
                                  <a:pt x="3922" y="62475"/>
                                  <a:pt x="-5527" y="54626"/>
                                  <a:pt x="4493" y="41939"/>
                                </a:cubicBezTo>
                                <a:cubicBezTo>
                                  <a:pt x="26972" y="13516"/>
                                  <a:pt x="43508" y="57179"/>
                                  <a:pt x="52194" y="72457"/>
                                </a:cubicBezTo>
                                <a:cubicBezTo>
                                  <a:pt x="55585" y="78477"/>
                                  <a:pt x="62367" y="85411"/>
                                  <a:pt x="68082" y="81525"/>
                                </a:cubicBezTo>
                                <a:cubicBezTo>
                                  <a:pt x="71664" y="79086"/>
                                  <a:pt x="71816" y="73943"/>
                                  <a:pt x="71435" y="69637"/>
                                </a:cubicBezTo>
                                <a:cubicBezTo>
                                  <a:pt x="70292" y="57141"/>
                                  <a:pt x="67930" y="44644"/>
                                  <a:pt x="69263" y="32185"/>
                                </a:cubicBezTo>
                                <a:cubicBezTo>
                                  <a:pt x="70559" y="19727"/>
                                  <a:pt x="76388" y="6849"/>
                                  <a:pt x="87513" y="1057"/>
                                </a:cubicBezTo>
                                <a:cubicBezTo>
                                  <a:pt x="88809" y="372"/>
                                  <a:pt x="90218" y="-200"/>
                                  <a:pt x="91666" y="67"/>
                                </a:cubicBezTo>
                                <a:cubicBezTo>
                                  <a:pt x="93114" y="334"/>
                                  <a:pt x="94295" y="1401"/>
                                  <a:pt x="95209" y="2505"/>
                                </a:cubicBezTo>
                                <a:cubicBezTo>
                                  <a:pt x="101496" y="10202"/>
                                  <a:pt x="99782" y="21403"/>
                                  <a:pt x="98296" y="31271"/>
                                </a:cubicBezTo>
                                <a:cubicBezTo>
                                  <a:pt x="97267" y="38129"/>
                                  <a:pt x="97191" y="48263"/>
                                  <a:pt x="98753" y="54969"/>
                                </a:cubicBezTo>
                                <a:cubicBezTo>
                                  <a:pt x="99934" y="59999"/>
                                  <a:pt x="103249" y="64837"/>
                                  <a:pt x="108201" y="66361"/>
                                </a:cubicBezTo>
                                <a:cubicBezTo>
                                  <a:pt x="113117" y="67885"/>
                                  <a:pt x="119403" y="64875"/>
                                  <a:pt x="120127" y="59770"/>
                                </a:cubicBezTo>
                                <a:cubicBezTo>
                                  <a:pt x="120432" y="57674"/>
                                  <a:pt x="119822" y="55503"/>
                                  <a:pt x="120432" y="53483"/>
                                </a:cubicBezTo>
                                <a:cubicBezTo>
                                  <a:pt x="121994" y="48225"/>
                                  <a:pt x="130490" y="48644"/>
                                  <a:pt x="133614" y="53178"/>
                                </a:cubicBezTo>
                                <a:cubicBezTo>
                                  <a:pt x="136700" y="57712"/>
                                  <a:pt x="135938" y="63770"/>
                                  <a:pt x="134757" y="69142"/>
                                </a:cubicBezTo>
                                <a:cubicBezTo>
                                  <a:pt x="131595" y="83963"/>
                                  <a:pt x="116584" y="105337"/>
                                  <a:pt x="133081" y="116920"/>
                                </a:cubicBezTo>
                                <a:cubicBezTo>
                                  <a:pt x="139291" y="121301"/>
                                  <a:pt x="149464" y="119701"/>
                                  <a:pt x="152626" y="112767"/>
                                </a:cubicBezTo>
                                <a:cubicBezTo>
                                  <a:pt x="156512" y="104233"/>
                                  <a:pt x="148702" y="95050"/>
                                  <a:pt x="147635" y="85716"/>
                                </a:cubicBezTo>
                                <a:cubicBezTo>
                                  <a:pt x="146759" y="77829"/>
                                  <a:pt x="151407" y="69599"/>
                                  <a:pt x="158684" y="66323"/>
                                </a:cubicBezTo>
                                <a:cubicBezTo>
                                  <a:pt x="159941" y="65751"/>
                                  <a:pt x="161351" y="65332"/>
                                  <a:pt x="162684" y="65675"/>
                                </a:cubicBezTo>
                                <a:cubicBezTo>
                                  <a:pt x="166457" y="66704"/>
                                  <a:pt x="166037" y="72000"/>
                                  <a:pt x="166304" y="75924"/>
                                </a:cubicBezTo>
                                <a:cubicBezTo>
                                  <a:pt x="167218" y="89259"/>
                                  <a:pt x="179563" y="87545"/>
                                  <a:pt x="185392" y="79925"/>
                                </a:cubicBezTo>
                                <a:cubicBezTo>
                                  <a:pt x="191945" y="71352"/>
                                  <a:pt x="182801" y="57331"/>
                                  <a:pt x="197698" y="51654"/>
                                </a:cubicBezTo>
                                <a:cubicBezTo>
                                  <a:pt x="209548" y="47158"/>
                                  <a:pt x="227759" y="59389"/>
                                  <a:pt x="226045" y="72381"/>
                                </a:cubicBezTo>
                                <a:cubicBezTo>
                                  <a:pt x="225092" y="79620"/>
                                  <a:pt x="219263" y="87240"/>
                                  <a:pt x="223264" y="93336"/>
                                </a:cubicBezTo>
                                <a:cubicBezTo>
                                  <a:pt x="226464" y="98251"/>
                                  <a:pt x="234008" y="98212"/>
                                  <a:pt x="238008" y="102518"/>
                                </a:cubicBezTo>
                                <a:cubicBezTo>
                                  <a:pt x="241894" y="106709"/>
                                  <a:pt x="241056" y="113339"/>
                                  <a:pt x="239532" y="118863"/>
                                </a:cubicBezTo>
                                <a:cubicBezTo>
                                  <a:pt x="238770" y="121225"/>
                                  <a:pt x="238123" y="123625"/>
                                  <a:pt x="237437" y="125988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D582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268" name="图形 2">
                          <a:extLst>
                            <a:ext uri="{FF2B5EF4-FFF2-40B4-BE49-F238E27FC236}">
                              <a16:creationId xmlns:a16="http://schemas.microsoft.com/office/drawing/2014/main" id="{5AEF26BC-F69E-D560-3EC7-1FABC71F18C8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878668" y="4700453"/>
                          <a:ext cx="235041" cy="516284"/>
                          <a:chOff x="3878668" y="4700453"/>
                          <a:chExt cx="235041" cy="516284"/>
                        </a:xfrm>
                      </p:grpSpPr>
                      <p:sp>
                        <p:nvSpPr>
                          <p:cNvPr id="269" name="任意多边形: 形状 268">
                            <a:extLst>
                              <a:ext uri="{FF2B5EF4-FFF2-40B4-BE49-F238E27FC236}">
                                <a16:creationId xmlns:a16="http://schemas.microsoft.com/office/drawing/2014/main" id="{CD242A5A-2393-F96A-7FD1-7E654DED3D1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78668" y="4700453"/>
                            <a:ext cx="235041" cy="516284"/>
                          </a:xfrm>
                          <a:custGeom>
                            <a:avLst/>
                            <a:gdLst>
                              <a:gd name="connsiteX0" fmla="*/ 233846 w 235041"/>
                              <a:gd name="connsiteY0" fmla="*/ 176613 h 516284"/>
                              <a:gd name="connsiteX1" fmla="*/ 234417 w 235041"/>
                              <a:gd name="connsiteY1" fmla="*/ 238602 h 516284"/>
                              <a:gd name="connsiteX2" fmla="*/ 231598 w 235041"/>
                              <a:gd name="connsiteY2" fmla="*/ 282684 h 516284"/>
                              <a:gd name="connsiteX3" fmla="*/ 212700 w 235041"/>
                              <a:gd name="connsiteY3" fmla="*/ 457410 h 516284"/>
                              <a:gd name="connsiteX4" fmla="*/ 203823 w 235041"/>
                              <a:gd name="connsiteY4" fmla="*/ 493072 h 516284"/>
                              <a:gd name="connsiteX5" fmla="*/ 139586 w 235041"/>
                              <a:gd name="connsiteY5" fmla="*/ 508045 h 516284"/>
                              <a:gd name="connsiteX6" fmla="*/ 98857 w 235041"/>
                              <a:gd name="connsiteY6" fmla="*/ 444723 h 516284"/>
                              <a:gd name="connsiteX7" fmla="*/ 66168 w 235041"/>
                              <a:gd name="connsiteY7" fmla="*/ 367456 h 516284"/>
                              <a:gd name="connsiteX8" fmla="*/ 13666 w 235041"/>
                              <a:gd name="connsiteY8" fmla="*/ 216047 h 516284"/>
                              <a:gd name="connsiteX9" fmla="*/ 11075 w 235041"/>
                              <a:gd name="connsiteY9" fmla="*/ 206484 h 516284"/>
                              <a:gd name="connsiteX10" fmla="*/ 26125 w 235041"/>
                              <a:gd name="connsiteY10" fmla="*/ 41091 h 516284"/>
                              <a:gd name="connsiteX11" fmla="*/ 97372 w 235041"/>
                              <a:gd name="connsiteY11" fmla="*/ 19 h 516284"/>
                              <a:gd name="connsiteX12" fmla="*/ 210529 w 235041"/>
                              <a:gd name="connsiteY12" fmla="*/ 81668 h 516284"/>
                              <a:gd name="connsiteX13" fmla="*/ 233846 w 235041"/>
                              <a:gd name="connsiteY13" fmla="*/ 176613 h 51628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</a:cxnLst>
                            <a:rect l="l" t="t" r="r" b="b"/>
                            <a:pathLst>
                              <a:path w="235041" h="516284">
                                <a:moveTo>
                                  <a:pt x="233846" y="176613"/>
                                </a:moveTo>
                                <a:cubicBezTo>
                                  <a:pt x="235370" y="197492"/>
                                  <a:pt x="235294" y="218142"/>
                                  <a:pt x="234417" y="238602"/>
                                </a:cubicBezTo>
                                <a:cubicBezTo>
                                  <a:pt x="233808" y="253384"/>
                                  <a:pt x="232741" y="268091"/>
                                  <a:pt x="231598" y="282684"/>
                                </a:cubicBezTo>
                                <a:cubicBezTo>
                                  <a:pt x="227026" y="341510"/>
                                  <a:pt x="220739" y="399803"/>
                                  <a:pt x="212700" y="457410"/>
                                </a:cubicBezTo>
                                <a:cubicBezTo>
                                  <a:pt x="210948" y="469945"/>
                                  <a:pt x="209043" y="482709"/>
                                  <a:pt x="203823" y="493072"/>
                                </a:cubicBezTo>
                                <a:cubicBezTo>
                                  <a:pt x="191821" y="516732"/>
                                  <a:pt x="162827" y="523361"/>
                                  <a:pt x="139586" y="508045"/>
                                </a:cubicBezTo>
                                <a:cubicBezTo>
                                  <a:pt x="118746" y="494329"/>
                                  <a:pt x="109259" y="468459"/>
                                  <a:pt x="98857" y="444723"/>
                                </a:cubicBezTo>
                                <a:cubicBezTo>
                                  <a:pt x="87656" y="419119"/>
                                  <a:pt x="76645" y="393402"/>
                                  <a:pt x="66168" y="367456"/>
                                </a:cubicBezTo>
                                <a:cubicBezTo>
                                  <a:pt x="46127" y="317926"/>
                                  <a:pt x="27877" y="267482"/>
                                  <a:pt x="13666" y="216047"/>
                                </a:cubicBezTo>
                                <a:cubicBezTo>
                                  <a:pt x="12790" y="212846"/>
                                  <a:pt x="11913" y="209684"/>
                                  <a:pt x="11075" y="206484"/>
                                </a:cubicBezTo>
                                <a:cubicBezTo>
                                  <a:pt x="-3441" y="151772"/>
                                  <a:pt x="-8432" y="90240"/>
                                  <a:pt x="26125" y="41091"/>
                                </a:cubicBezTo>
                                <a:cubicBezTo>
                                  <a:pt x="42469" y="17850"/>
                                  <a:pt x="68949" y="629"/>
                                  <a:pt x="97372" y="19"/>
                                </a:cubicBezTo>
                                <a:cubicBezTo>
                                  <a:pt x="148464" y="-1009"/>
                                  <a:pt x="189536" y="38996"/>
                                  <a:pt x="210529" y="81668"/>
                                </a:cubicBezTo>
                                <a:cubicBezTo>
                                  <a:pt x="225083" y="111195"/>
                                  <a:pt x="231484" y="144457"/>
                                  <a:pt x="233846" y="176613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7E6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70" name="任意多边形: 形状 269">
                            <a:extLst>
                              <a:ext uri="{FF2B5EF4-FFF2-40B4-BE49-F238E27FC236}">
                                <a16:creationId xmlns:a16="http://schemas.microsoft.com/office/drawing/2014/main" id="{BD8CA323-31DA-AD58-EEFC-24BB73A280E0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92372" y="4865395"/>
                            <a:ext cx="220545" cy="351304"/>
                          </a:xfrm>
                          <a:custGeom>
                            <a:avLst/>
                            <a:gdLst>
                              <a:gd name="connsiteX0" fmla="*/ 219875 w 220545"/>
                              <a:gd name="connsiteY0" fmla="*/ 75680 h 351304"/>
                              <a:gd name="connsiteX1" fmla="*/ 199034 w 220545"/>
                              <a:gd name="connsiteY1" fmla="*/ 292431 h 351304"/>
                              <a:gd name="connsiteX2" fmla="*/ 190157 w 220545"/>
                              <a:gd name="connsiteY2" fmla="*/ 328092 h 351304"/>
                              <a:gd name="connsiteX3" fmla="*/ 125920 w 220545"/>
                              <a:gd name="connsiteY3" fmla="*/ 343066 h 351304"/>
                              <a:gd name="connsiteX4" fmla="*/ 85192 w 220545"/>
                              <a:gd name="connsiteY4" fmla="*/ 279743 h 351304"/>
                              <a:gd name="connsiteX5" fmla="*/ 52502 w 220545"/>
                              <a:gd name="connsiteY5" fmla="*/ 202477 h 351304"/>
                              <a:gd name="connsiteX6" fmla="*/ 0 w 220545"/>
                              <a:gd name="connsiteY6" fmla="*/ 51067 h 351304"/>
                              <a:gd name="connsiteX7" fmla="*/ 3391 w 220545"/>
                              <a:gd name="connsiteY7" fmla="*/ 40323 h 351304"/>
                              <a:gd name="connsiteX8" fmla="*/ 30137 w 220545"/>
                              <a:gd name="connsiteY8" fmla="*/ 47028 h 351304"/>
                              <a:gd name="connsiteX9" fmla="*/ 73076 w 220545"/>
                              <a:gd name="connsiteY9" fmla="*/ 160795 h 351304"/>
                              <a:gd name="connsiteX10" fmla="*/ 80467 w 220545"/>
                              <a:gd name="connsiteY10" fmla="*/ 167424 h 351304"/>
                              <a:gd name="connsiteX11" fmla="*/ 95479 w 220545"/>
                              <a:gd name="connsiteY11" fmla="*/ 150089 h 351304"/>
                              <a:gd name="connsiteX12" fmla="*/ 92888 w 220545"/>
                              <a:gd name="connsiteY12" fmla="*/ 118618 h 351304"/>
                              <a:gd name="connsiteX13" fmla="*/ 110033 w 220545"/>
                              <a:gd name="connsiteY13" fmla="*/ 105398 h 351304"/>
                              <a:gd name="connsiteX14" fmla="*/ 118682 w 220545"/>
                              <a:gd name="connsiteY14" fmla="*/ 129477 h 351304"/>
                              <a:gd name="connsiteX15" fmla="*/ 133236 w 220545"/>
                              <a:gd name="connsiteY15" fmla="*/ 145174 h 351304"/>
                              <a:gd name="connsiteX16" fmla="*/ 136970 w 220545"/>
                              <a:gd name="connsiteY16" fmla="*/ 138392 h 351304"/>
                              <a:gd name="connsiteX17" fmla="*/ 133960 w 220545"/>
                              <a:gd name="connsiteY17" fmla="*/ 94272 h 351304"/>
                              <a:gd name="connsiteX18" fmla="*/ 146799 w 220545"/>
                              <a:gd name="connsiteY18" fmla="*/ 39218 h 351304"/>
                              <a:gd name="connsiteX19" fmla="*/ 174955 w 220545"/>
                              <a:gd name="connsiteY19" fmla="*/ 90234 h 351304"/>
                              <a:gd name="connsiteX20" fmla="*/ 183642 w 220545"/>
                              <a:gd name="connsiteY20" fmla="*/ 95949 h 351304"/>
                              <a:gd name="connsiteX21" fmla="*/ 188062 w 220545"/>
                              <a:gd name="connsiteY21" fmla="*/ 91758 h 351304"/>
                              <a:gd name="connsiteX22" fmla="*/ 191491 w 220545"/>
                              <a:gd name="connsiteY22" fmla="*/ 60744 h 351304"/>
                              <a:gd name="connsiteX23" fmla="*/ 181851 w 220545"/>
                              <a:gd name="connsiteY23" fmla="*/ 30341 h 351304"/>
                              <a:gd name="connsiteX24" fmla="*/ 179375 w 220545"/>
                              <a:gd name="connsiteY24" fmla="*/ 14034 h 351304"/>
                              <a:gd name="connsiteX25" fmla="*/ 188252 w 220545"/>
                              <a:gd name="connsiteY25" fmla="*/ 889 h 351304"/>
                              <a:gd name="connsiteX26" fmla="*/ 206693 w 220545"/>
                              <a:gd name="connsiteY26" fmla="*/ 7519 h 351304"/>
                              <a:gd name="connsiteX27" fmla="*/ 213817 w 220545"/>
                              <a:gd name="connsiteY27" fmla="*/ 27178 h 351304"/>
                              <a:gd name="connsiteX28" fmla="*/ 219875 w 220545"/>
                              <a:gd name="connsiteY28" fmla="*/ 75680 h 35130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</a:cxnLst>
                            <a:rect l="l" t="t" r="r" b="b"/>
                            <a:pathLst>
                              <a:path w="220545" h="351304">
                                <a:moveTo>
                                  <a:pt x="219875" y="75680"/>
                                </a:moveTo>
                                <a:cubicBezTo>
                                  <a:pt x="223914" y="147193"/>
                                  <a:pt x="208788" y="222403"/>
                                  <a:pt x="199034" y="292431"/>
                                </a:cubicBezTo>
                                <a:cubicBezTo>
                                  <a:pt x="197282" y="304966"/>
                                  <a:pt x="195377" y="317729"/>
                                  <a:pt x="190157" y="328092"/>
                                </a:cubicBezTo>
                                <a:cubicBezTo>
                                  <a:pt x="178156" y="351752"/>
                                  <a:pt x="149162" y="358381"/>
                                  <a:pt x="125920" y="343066"/>
                                </a:cubicBezTo>
                                <a:cubicBezTo>
                                  <a:pt x="105080" y="329349"/>
                                  <a:pt x="95593" y="303480"/>
                                  <a:pt x="85192" y="279743"/>
                                </a:cubicBezTo>
                                <a:cubicBezTo>
                                  <a:pt x="73990" y="254140"/>
                                  <a:pt x="62979" y="228422"/>
                                  <a:pt x="52502" y="202477"/>
                                </a:cubicBezTo>
                                <a:cubicBezTo>
                                  <a:pt x="32461" y="152947"/>
                                  <a:pt x="14211" y="102502"/>
                                  <a:pt x="0" y="51067"/>
                                </a:cubicBezTo>
                                <a:cubicBezTo>
                                  <a:pt x="381" y="46990"/>
                                  <a:pt x="1257" y="43104"/>
                                  <a:pt x="3391" y="40323"/>
                                </a:cubicBezTo>
                                <a:cubicBezTo>
                                  <a:pt x="9563" y="32207"/>
                                  <a:pt x="22403" y="37884"/>
                                  <a:pt x="30137" y="47028"/>
                                </a:cubicBezTo>
                                <a:cubicBezTo>
                                  <a:pt x="55664" y="77280"/>
                                  <a:pt x="48768" y="129058"/>
                                  <a:pt x="73076" y="160795"/>
                                </a:cubicBezTo>
                                <a:cubicBezTo>
                                  <a:pt x="75209" y="163576"/>
                                  <a:pt x="77648" y="166205"/>
                                  <a:pt x="80467" y="167424"/>
                                </a:cubicBezTo>
                                <a:cubicBezTo>
                                  <a:pt x="88926" y="171120"/>
                                  <a:pt x="95402" y="160452"/>
                                  <a:pt x="95479" y="150089"/>
                                </a:cubicBezTo>
                                <a:cubicBezTo>
                                  <a:pt x="95555" y="139726"/>
                                  <a:pt x="92050" y="128791"/>
                                  <a:pt x="92888" y="118618"/>
                                </a:cubicBezTo>
                                <a:cubicBezTo>
                                  <a:pt x="93688" y="108446"/>
                                  <a:pt x="102222" y="99378"/>
                                  <a:pt x="110033" y="105398"/>
                                </a:cubicBezTo>
                                <a:cubicBezTo>
                                  <a:pt x="116434" y="110351"/>
                                  <a:pt x="117081" y="120828"/>
                                  <a:pt x="118682" y="129477"/>
                                </a:cubicBezTo>
                                <a:cubicBezTo>
                                  <a:pt x="120282" y="138126"/>
                                  <a:pt x="127406" y="148794"/>
                                  <a:pt x="133236" y="145174"/>
                                </a:cubicBezTo>
                                <a:cubicBezTo>
                                  <a:pt x="135293" y="143879"/>
                                  <a:pt x="136322" y="141136"/>
                                  <a:pt x="136970" y="138392"/>
                                </a:cubicBezTo>
                                <a:cubicBezTo>
                                  <a:pt x="140170" y="124867"/>
                                  <a:pt x="136588" y="109170"/>
                                  <a:pt x="133960" y="94272"/>
                                </a:cubicBezTo>
                                <a:cubicBezTo>
                                  <a:pt x="131331" y="79299"/>
                                  <a:pt x="122339" y="40399"/>
                                  <a:pt x="146799" y="39218"/>
                                </a:cubicBezTo>
                                <a:cubicBezTo>
                                  <a:pt x="171869" y="38037"/>
                                  <a:pt x="167602" y="75565"/>
                                  <a:pt x="174955" y="90234"/>
                                </a:cubicBezTo>
                                <a:cubicBezTo>
                                  <a:pt x="176670" y="93625"/>
                                  <a:pt x="180023" y="97016"/>
                                  <a:pt x="183642" y="95949"/>
                                </a:cubicBezTo>
                                <a:cubicBezTo>
                                  <a:pt x="185623" y="95377"/>
                                  <a:pt x="187033" y="93549"/>
                                  <a:pt x="188062" y="91758"/>
                                </a:cubicBezTo>
                                <a:cubicBezTo>
                                  <a:pt x="193396" y="82538"/>
                                  <a:pt x="193586" y="71146"/>
                                  <a:pt x="191491" y="60744"/>
                                </a:cubicBezTo>
                                <a:cubicBezTo>
                                  <a:pt x="189357" y="50343"/>
                                  <a:pt x="185090" y="40475"/>
                                  <a:pt x="181851" y="30341"/>
                                </a:cubicBezTo>
                                <a:cubicBezTo>
                                  <a:pt x="180175" y="25045"/>
                                  <a:pt x="178727" y="19520"/>
                                  <a:pt x="179375" y="14034"/>
                                </a:cubicBezTo>
                                <a:cubicBezTo>
                                  <a:pt x="180023" y="8509"/>
                                  <a:pt x="183109" y="2985"/>
                                  <a:pt x="188252" y="889"/>
                                </a:cubicBezTo>
                                <a:cubicBezTo>
                                  <a:pt x="194767" y="-1778"/>
                                  <a:pt x="202463" y="1880"/>
                                  <a:pt x="206693" y="7519"/>
                                </a:cubicBezTo>
                                <a:cubicBezTo>
                                  <a:pt x="210883" y="13157"/>
                                  <a:pt x="212408" y="20282"/>
                                  <a:pt x="213817" y="27178"/>
                                </a:cubicBezTo>
                                <a:cubicBezTo>
                                  <a:pt x="217018" y="43142"/>
                                  <a:pt x="218961" y="59335"/>
                                  <a:pt x="219875" y="7568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D582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271" name="图形 2">
                          <a:extLst>
                            <a:ext uri="{FF2B5EF4-FFF2-40B4-BE49-F238E27FC236}">
                              <a16:creationId xmlns:a16="http://schemas.microsoft.com/office/drawing/2014/main" id="{D396FB00-138E-E42A-38F8-7319883448E2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4052874" y="5052369"/>
                          <a:ext cx="531862" cy="248222"/>
                          <a:chOff x="4052874" y="5052369"/>
                          <a:chExt cx="531862" cy="248222"/>
                        </a:xfrm>
                      </p:grpSpPr>
                      <p:sp>
                        <p:nvSpPr>
                          <p:cNvPr id="272" name="任意多边形: 形状 271">
                            <a:extLst>
                              <a:ext uri="{FF2B5EF4-FFF2-40B4-BE49-F238E27FC236}">
                                <a16:creationId xmlns:a16="http://schemas.microsoft.com/office/drawing/2014/main" id="{89D0EBF0-6225-D165-97FB-4D967848278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052874" y="5052369"/>
                            <a:ext cx="531862" cy="248222"/>
                          </a:xfrm>
                          <a:custGeom>
                            <a:avLst/>
                            <a:gdLst>
                              <a:gd name="connsiteX0" fmla="*/ 354762 w 531862"/>
                              <a:gd name="connsiteY0" fmla="*/ 248217 h 248222"/>
                              <a:gd name="connsiteX1" fmla="*/ 289192 w 531862"/>
                              <a:gd name="connsiteY1" fmla="*/ 244293 h 248222"/>
                              <a:gd name="connsiteX2" fmla="*/ 242748 w 531862"/>
                              <a:gd name="connsiteY2" fmla="*/ 238045 h 248222"/>
                              <a:gd name="connsiteX3" fmla="*/ 59296 w 531862"/>
                              <a:gd name="connsiteY3" fmla="*/ 205012 h 248222"/>
                              <a:gd name="connsiteX4" fmla="*/ 22187 w 531862"/>
                              <a:gd name="connsiteY4" fmla="*/ 192896 h 248222"/>
                              <a:gd name="connsiteX5" fmla="*/ 10528 w 531862"/>
                              <a:gd name="connsiteY5" fmla="*/ 123135 h 248222"/>
                              <a:gd name="connsiteX6" fmla="*/ 80099 w 531862"/>
                              <a:gd name="connsiteY6" fmla="*/ 84273 h 248222"/>
                              <a:gd name="connsiteX7" fmla="*/ 163881 w 531862"/>
                              <a:gd name="connsiteY7" fmla="*/ 55012 h 248222"/>
                              <a:gd name="connsiteX8" fmla="*/ 327330 w 531862"/>
                              <a:gd name="connsiteY8" fmla="*/ 10054 h 248222"/>
                              <a:gd name="connsiteX9" fmla="*/ 337617 w 531862"/>
                              <a:gd name="connsiteY9" fmla="*/ 7997 h 248222"/>
                              <a:gd name="connsiteX10" fmla="*/ 460451 w 531862"/>
                              <a:gd name="connsiteY10" fmla="*/ 9597 h 248222"/>
                              <a:gd name="connsiteX11" fmla="*/ 525298 w 531862"/>
                              <a:gd name="connsiteY11" fmla="*/ 99017 h 248222"/>
                              <a:gd name="connsiteX12" fmla="*/ 527241 w 531862"/>
                              <a:gd name="connsiteY12" fmla="*/ 166074 h 248222"/>
                              <a:gd name="connsiteX13" fmla="*/ 456565 w 531862"/>
                              <a:gd name="connsiteY13" fmla="*/ 230348 h 248222"/>
                              <a:gd name="connsiteX14" fmla="*/ 354762 w 531862"/>
                              <a:gd name="connsiteY14" fmla="*/ 248217 h 24822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</a:cxnLst>
                            <a:rect l="l" t="t" r="r" b="b"/>
                            <a:pathLst>
                              <a:path w="531862" h="248222">
                                <a:moveTo>
                                  <a:pt x="354762" y="248217"/>
                                </a:moveTo>
                                <a:cubicBezTo>
                                  <a:pt x="332588" y="248331"/>
                                  <a:pt x="310756" y="246731"/>
                                  <a:pt x="289192" y="244293"/>
                                </a:cubicBezTo>
                                <a:cubicBezTo>
                                  <a:pt x="273609" y="242540"/>
                                  <a:pt x="258140" y="240331"/>
                                  <a:pt x="242748" y="238045"/>
                                </a:cubicBezTo>
                                <a:cubicBezTo>
                                  <a:pt x="180873" y="228824"/>
                                  <a:pt x="119685" y="217813"/>
                                  <a:pt x="59296" y="205012"/>
                                </a:cubicBezTo>
                                <a:cubicBezTo>
                                  <a:pt x="46152" y="202231"/>
                                  <a:pt x="32779" y="199259"/>
                                  <a:pt x="22187" y="192896"/>
                                </a:cubicBezTo>
                                <a:cubicBezTo>
                                  <a:pt x="-2044" y="178342"/>
                                  <a:pt x="-7188" y="146833"/>
                                  <a:pt x="10528" y="123135"/>
                                </a:cubicBezTo>
                                <a:cubicBezTo>
                                  <a:pt x="26378" y="101875"/>
                                  <a:pt x="54305" y="93646"/>
                                  <a:pt x="80099" y="84273"/>
                                </a:cubicBezTo>
                                <a:cubicBezTo>
                                  <a:pt x="107874" y="74176"/>
                                  <a:pt x="135763" y="64308"/>
                                  <a:pt x="163881" y="55012"/>
                                </a:cubicBezTo>
                                <a:cubicBezTo>
                                  <a:pt x="217526" y="37219"/>
                                  <a:pt x="272009" y="21446"/>
                                  <a:pt x="327330" y="10054"/>
                                </a:cubicBezTo>
                                <a:cubicBezTo>
                                  <a:pt x="330759" y="9368"/>
                                  <a:pt x="334188" y="8644"/>
                                  <a:pt x="337617" y="7997"/>
                                </a:cubicBezTo>
                                <a:cubicBezTo>
                                  <a:pt x="379679" y="-233"/>
                                  <a:pt x="425285" y="-5491"/>
                                  <a:pt x="460451" y="9597"/>
                                </a:cubicBezTo>
                                <a:cubicBezTo>
                                  <a:pt x="499237" y="26246"/>
                                  <a:pt x="515544" y="63394"/>
                                  <a:pt x="525298" y="99017"/>
                                </a:cubicBezTo>
                                <a:cubicBezTo>
                                  <a:pt x="531203" y="120582"/>
                                  <a:pt x="535585" y="143518"/>
                                  <a:pt x="527241" y="166074"/>
                                </a:cubicBezTo>
                                <a:cubicBezTo>
                                  <a:pt x="517106" y="193620"/>
                                  <a:pt x="488722" y="216975"/>
                                  <a:pt x="456565" y="230348"/>
                                </a:cubicBezTo>
                                <a:cubicBezTo>
                                  <a:pt x="424447" y="243683"/>
                                  <a:pt x="388900" y="248064"/>
                                  <a:pt x="354762" y="248217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7E6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73" name="任意多边形: 形状 272">
                            <a:extLst>
                              <a:ext uri="{FF2B5EF4-FFF2-40B4-BE49-F238E27FC236}">
                                <a16:creationId xmlns:a16="http://schemas.microsoft.com/office/drawing/2014/main" id="{8829DD13-04DF-CA9D-79FE-CB552086B1BA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052874" y="5062423"/>
                            <a:ext cx="346454" cy="234238"/>
                          </a:xfrm>
                          <a:custGeom>
                            <a:avLst/>
                            <a:gdLst>
                              <a:gd name="connsiteX0" fmla="*/ 289192 w 346454"/>
                              <a:gd name="connsiteY0" fmla="*/ 234239 h 234238"/>
                              <a:gd name="connsiteX1" fmla="*/ 242748 w 346454"/>
                              <a:gd name="connsiteY1" fmla="*/ 227991 h 234238"/>
                              <a:gd name="connsiteX2" fmla="*/ 59296 w 346454"/>
                              <a:gd name="connsiteY2" fmla="*/ 194958 h 234238"/>
                              <a:gd name="connsiteX3" fmla="*/ 22187 w 346454"/>
                              <a:gd name="connsiteY3" fmla="*/ 182842 h 234238"/>
                              <a:gd name="connsiteX4" fmla="*/ 10528 w 346454"/>
                              <a:gd name="connsiteY4" fmla="*/ 113081 h 234238"/>
                              <a:gd name="connsiteX5" fmla="*/ 80099 w 346454"/>
                              <a:gd name="connsiteY5" fmla="*/ 74219 h 234238"/>
                              <a:gd name="connsiteX6" fmla="*/ 163881 w 346454"/>
                              <a:gd name="connsiteY6" fmla="*/ 44958 h 234238"/>
                              <a:gd name="connsiteX7" fmla="*/ 327330 w 346454"/>
                              <a:gd name="connsiteY7" fmla="*/ 0 h 234238"/>
                              <a:gd name="connsiteX8" fmla="*/ 338455 w 346454"/>
                              <a:gd name="connsiteY8" fmla="*/ 4420 h 234238"/>
                              <a:gd name="connsiteX9" fmla="*/ 236233 w 346454"/>
                              <a:gd name="connsiteY9" fmla="*/ 78715 h 234238"/>
                              <a:gd name="connsiteX10" fmla="*/ 215087 w 346454"/>
                              <a:gd name="connsiteY10" fmla="*/ 99327 h 234238"/>
                              <a:gd name="connsiteX11" fmla="*/ 223469 w 346454"/>
                              <a:gd name="connsiteY11" fmla="*/ 125235 h 234238"/>
                              <a:gd name="connsiteX12" fmla="*/ 237528 w 346454"/>
                              <a:gd name="connsiteY12" fmla="*/ 126568 h 234238"/>
                              <a:gd name="connsiteX13" fmla="*/ 323025 w 346454"/>
                              <a:gd name="connsiteY13" fmla="*/ 122453 h 234238"/>
                              <a:gd name="connsiteX14" fmla="*/ 343827 w 346454"/>
                              <a:gd name="connsiteY14" fmla="*/ 138265 h 234238"/>
                              <a:gd name="connsiteX15" fmla="*/ 266751 w 346454"/>
                              <a:gd name="connsiteY15" fmla="*/ 181432 h 234238"/>
                              <a:gd name="connsiteX16" fmla="*/ 218631 w 346454"/>
                              <a:gd name="connsiteY16" fmla="*/ 180594 h 234238"/>
                              <a:gd name="connsiteX17" fmla="*/ 208229 w 346454"/>
                              <a:gd name="connsiteY17" fmla="*/ 187643 h 234238"/>
                              <a:gd name="connsiteX18" fmla="*/ 221183 w 346454"/>
                              <a:gd name="connsiteY18" fmla="*/ 200254 h 234238"/>
                              <a:gd name="connsiteX19" fmla="*/ 270066 w 346454"/>
                              <a:gd name="connsiteY19" fmla="*/ 210312 h 234238"/>
                              <a:gd name="connsiteX20" fmla="*/ 289192 w 346454"/>
                              <a:gd name="connsiteY20" fmla="*/ 234239 h 23423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</a:cxnLst>
                            <a:rect l="l" t="t" r="r" b="b"/>
                            <a:pathLst>
                              <a:path w="346454" h="234238">
                                <a:moveTo>
                                  <a:pt x="289192" y="234239"/>
                                </a:moveTo>
                                <a:cubicBezTo>
                                  <a:pt x="273609" y="232486"/>
                                  <a:pt x="258140" y="230277"/>
                                  <a:pt x="242748" y="227991"/>
                                </a:cubicBezTo>
                                <a:cubicBezTo>
                                  <a:pt x="180873" y="218770"/>
                                  <a:pt x="119685" y="207759"/>
                                  <a:pt x="59296" y="194958"/>
                                </a:cubicBezTo>
                                <a:cubicBezTo>
                                  <a:pt x="46152" y="192177"/>
                                  <a:pt x="32779" y="189205"/>
                                  <a:pt x="22187" y="182842"/>
                                </a:cubicBezTo>
                                <a:cubicBezTo>
                                  <a:pt x="-2044" y="168288"/>
                                  <a:pt x="-7188" y="136779"/>
                                  <a:pt x="10528" y="113081"/>
                                </a:cubicBezTo>
                                <a:cubicBezTo>
                                  <a:pt x="26378" y="91821"/>
                                  <a:pt x="54305" y="83592"/>
                                  <a:pt x="80099" y="74219"/>
                                </a:cubicBezTo>
                                <a:cubicBezTo>
                                  <a:pt x="107874" y="64123"/>
                                  <a:pt x="135763" y="54254"/>
                                  <a:pt x="163881" y="44958"/>
                                </a:cubicBezTo>
                                <a:cubicBezTo>
                                  <a:pt x="217526" y="27165"/>
                                  <a:pt x="272009" y="11392"/>
                                  <a:pt x="327330" y="0"/>
                                </a:cubicBezTo>
                                <a:cubicBezTo>
                                  <a:pt x="331597" y="686"/>
                                  <a:pt x="335674" y="1943"/>
                                  <a:pt x="338455" y="4420"/>
                                </a:cubicBezTo>
                                <a:cubicBezTo>
                                  <a:pt x="370154" y="32309"/>
                                  <a:pt x="247739" y="72428"/>
                                  <a:pt x="236233" y="78715"/>
                                </a:cubicBezTo>
                                <a:cubicBezTo>
                                  <a:pt x="227432" y="83515"/>
                                  <a:pt x="218859" y="89992"/>
                                  <a:pt x="215087" y="99327"/>
                                </a:cubicBezTo>
                                <a:cubicBezTo>
                                  <a:pt x="211353" y="108623"/>
                                  <a:pt x="214287" y="121158"/>
                                  <a:pt x="223469" y="125235"/>
                                </a:cubicBezTo>
                                <a:cubicBezTo>
                                  <a:pt x="227813" y="127178"/>
                                  <a:pt x="232766" y="126988"/>
                                  <a:pt x="237528" y="126568"/>
                                </a:cubicBezTo>
                                <a:cubicBezTo>
                                  <a:pt x="266179" y="124054"/>
                                  <a:pt x="295402" y="114453"/>
                                  <a:pt x="323025" y="122453"/>
                                </a:cubicBezTo>
                                <a:cubicBezTo>
                                  <a:pt x="331711" y="124968"/>
                                  <a:pt x="340551" y="129883"/>
                                  <a:pt x="343827" y="138265"/>
                                </a:cubicBezTo>
                                <a:cubicBezTo>
                                  <a:pt x="360858" y="181737"/>
                                  <a:pt x="290411" y="185814"/>
                                  <a:pt x="266751" y="181432"/>
                                </a:cubicBezTo>
                                <a:cubicBezTo>
                                  <a:pt x="251244" y="178575"/>
                                  <a:pt x="234633" y="175641"/>
                                  <a:pt x="218631" y="180594"/>
                                </a:cubicBezTo>
                                <a:cubicBezTo>
                                  <a:pt x="214363" y="181928"/>
                                  <a:pt x="209830" y="184176"/>
                                  <a:pt x="208229" y="187643"/>
                                </a:cubicBezTo>
                                <a:cubicBezTo>
                                  <a:pt x="205296" y="194005"/>
                                  <a:pt x="213716" y="198615"/>
                                  <a:pt x="221183" y="200254"/>
                                </a:cubicBezTo>
                                <a:cubicBezTo>
                                  <a:pt x="237414" y="203797"/>
                                  <a:pt x="255397" y="204140"/>
                                  <a:pt x="270066" y="210312"/>
                                </a:cubicBezTo>
                                <a:cubicBezTo>
                                  <a:pt x="280886" y="214808"/>
                                  <a:pt x="289268" y="224295"/>
                                  <a:pt x="289192" y="234239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D582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274" name="图形 2">
                          <a:extLst>
                            <a:ext uri="{FF2B5EF4-FFF2-40B4-BE49-F238E27FC236}">
                              <a16:creationId xmlns:a16="http://schemas.microsoft.com/office/drawing/2014/main" id="{887E30BD-9CB4-1AC9-7246-3CCF90B6C9CA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999305" y="4767436"/>
                          <a:ext cx="461460" cy="475414"/>
                          <a:chOff x="3999305" y="4767436"/>
                          <a:chExt cx="461460" cy="475414"/>
                        </a:xfrm>
                      </p:grpSpPr>
                      <p:sp>
                        <p:nvSpPr>
                          <p:cNvPr id="275" name="任意多边形: 形状 274">
                            <a:extLst>
                              <a:ext uri="{FF2B5EF4-FFF2-40B4-BE49-F238E27FC236}">
                                <a16:creationId xmlns:a16="http://schemas.microsoft.com/office/drawing/2014/main" id="{94AB9AEE-78F4-34D7-48E2-3E411E76292A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999305" y="4767436"/>
                            <a:ext cx="461460" cy="475414"/>
                          </a:xfrm>
                          <a:custGeom>
                            <a:avLst/>
                            <a:gdLst>
                              <a:gd name="connsiteX0" fmla="*/ 390844 w 461460"/>
                              <a:gd name="connsiteY0" fmla="*/ 278794 h 475414"/>
                              <a:gd name="connsiteX1" fmla="*/ 335979 w 461460"/>
                              <a:gd name="connsiteY1" fmla="*/ 323143 h 475414"/>
                              <a:gd name="connsiteX2" fmla="*/ 293803 w 461460"/>
                              <a:gd name="connsiteY2" fmla="*/ 351718 h 475414"/>
                              <a:gd name="connsiteX3" fmla="*/ 119114 w 461460"/>
                              <a:gd name="connsiteY3" fmla="*/ 457636 h 475414"/>
                              <a:gd name="connsiteX4" fmla="*/ 78538 w 461460"/>
                              <a:gd name="connsiteY4" fmla="*/ 474552 h 475414"/>
                              <a:gd name="connsiteX5" fmla="*/ 2414 w 461460"/>
                              <a:gd name="connsiteY5" fmla="*/ 425441 h 475414"/>
                              <a:gd name="connsiteX6" fmla="*/ 19330 w 461460"/>
                              <a:gd name="connsiteY6" fmla="*/ 342840 h 475414"/>
                              <a:gd name="connsiteX7" fmla="*/ 56516 w 461460"/>
                              <a:gd name="connsiteY7" fmla="*/ 257877 h 475414"/>
                              <a:gd name="connsiteX8" fmla="*/ 140679 w 461460"/>
                              <a:gd name="connsiteY8" fmla="*/ 102086 h 475414"/>
                              <a:gd name="connsiteX9" fmla="*/ 146699 w 461460"/>
                              <a:gd name="connsiteY9" fmla="*/ 92904 h 475414"/>
                              <a:gd name="connsiteX10" fmla="*/ 244006 w 461460"/>
                              <a:gd name="connsiteY10" fmla="*/ 5046 h 475414"/>
                              <a:gd name="connsiteX11" fmla="*/ 380480 w 461460"/>
                              <a:gd name="connsiteY11" fmla="*/ 31754 h 475414"/>
                              <a:gd name="connsiteX12" fmla="*/ 446431 w 461460"/>
                              <a:gd name="connsiteY12" fmla="*/ 85704 h 475414"/>
                              <a:gd name="connsiteX13" fmla="*/ 453099 w 461460"/>
                              <a:gd name="connsiteY13" fmla="*/ 190059 h 475414"/>
                              <a:gd name="connsiteX14" fmla="*/ 390844 w 461460"/>
                              <a:gd name="connsiteY14" fmla="*/ 278794 h 47541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</a:cxnLst>
                            <a:rect l="l" t="t" r="r" b="b"/>
                            <a:pathLst>
                              <a:path w="461460" h="475414">
                                <a:moveTo>
                                  <a:pt x="390844" y="278794"/>
                                </a:moveTo>
                                <a:cubicBezTo>
                                  <a:pt x="373660" y="294987"/>
                                  <a:pt x="355106" y="309503"/>
                                  <a:pt x="335979" y="323143"/>
                                </a:cubicBezTo>
                                <a:cubicBezTo>
                                  <a:pt x="322149" y="333010"/>
                                  <a:pt x="307976" y="342421"/>
                                  <a:pt x="293803" y="351718"/>
                                </a:cubicBezTo>
                                <a:cubicBezTo>
                                  <a:pt x="236729" y="389018"/>
                                  <a:pt x="178436" y="424374"/>
                                  <a:pt x="119114" y="457636"/>
                                </a:cubicBezTo>
                                <a:cubicBezTo>
                                  <a:pt x="106198" y="464875"/>
                                  <a:pt x="92940" y="472152"/>
                                  <a:pt x="78538" y="474552"/>
                                </a:cubicBezTo>
                                <a:cubicBezTo>
                                  <a:pt x="45657" y="480152"/>
                                  <a:pt x="11406" y="457864"/>
                                  <a:pt x="2414" y="425441"/>
                                </a:cubicBezTo>
                                <a:cubicBezTo>
                                  <a:pt x="-5663" y="396371"/>
                                  <a:pt x="8205" y="369320"/>
                                  <a:pt x="19330" y="342840"/>
                                </a:cubicBezTo>
                                <a:cubicBezTo>
                                  <a:pt x="31294" y="314342"/>
                                  <a:pt x="43562" y="285957"/>
                                  <a:pt x="56516" y="257877"/>
                                </a:cubicBezTo>
                                <a:cubicBezTo>
                                  <a:pt x="81243" y="204271"/>
                                  <a:pt x="108561" y="151654"/>
                                  <a:pt x="140679" y="102086"/>
                                </a:cubicBezTo>
                                <a:cubicBezTo>
                                  <a:pt x="142660" y="99039"/>
                                  <a:pt x="144679" y="95952"/>
                                  <a:pt x="146699" y="92904"/>
                                </a:cubicBezTo>
                                <a:cubicBezTo>
                                  <a:pt x="171578" y="55566"/>
                                  <a:pt x="202058" y="18114"/>
                                  <a:pt x="244006" y="5046"/>
                                </a:cubicBezTo>
                                <a:cubicBezTo>
                                  <a:pt x="290221" y="-9356"/>
                                  <a:pt x="338646" y="9427"/>
                                  <a:pt x="380480" y="31754"/>
                                </a:cubicBezTo>
                                <a:cubicBezTo>
                                  <a:pt x="405779" y="45279"/>
                                  <a:pt x="431229" y="61015"/>
                                  <a:pt x="446431" y="85704"/>
                                </a:cubicBezTo>
                                <a:cubicBezTo>
                                  <a:pt x="464986" y="115802"/>
                                  <a:pt x="465329" y="155693"/>
                                  <a:pt x="453099" y="190059"/>
                                </a:cubicBezTo>
                                <a:cubicBezTo>
                                  <a:pt x="440793" y="224425"/>
                                  <a:pt x="417285" y="253877"/>
                                  <a:pt x="390844" y="278794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7E6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76" name="任意多边形: 形状 275">
                            <a:extLst>
                              <a:ext uri="{FF2B5EF4-FFF2-40B4-BE49-F238E27FC236}">
                                <a16:creationId xmlns:a16="http://schemas.microsoft.com/office/drawing/2014/main" id="{674D50A6-A530-F672-D07B-F8023246147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999305" y="4865065"/>
                            <a:ext cx="335979" cy="377785"/>
                          </a:xfrm>
                          <a:custGeom>
                            <a:avLst/>
                            <a:gdLst>
                              <a:gd name="connsiteX0" fmla="*/ 335979 w 335979"/>
                              <a:gd name="connsiteY0" fmla="*/ 225514 h 377785"/>
                              <a:gd name="connsiteX1" fmla="*/ 293803 w 335979"/>
                              <a:gd name="connsiteY1" fmla="*/ 254089 h 377785"/>
                              <a:gd name="connsiteX2" fmla="*/ 119114 w 335979"/>
                              <a:gd name="connsiteY2" fmla="*/ 360007 h 377785"/>
                              <a:gd name="connsiteX3" fmla="*/ 78538 w 335979"/>
                              <a:gd name="connsiteY3" fmla="*/ 376923 h 377785"/>
                              <a:gd name="connsiteX4" fmla="*/ 2414 w 335979"/>
                              <a:gd name="connsiteY4" fmla="*/ 327812 h 377785"/>
                              <a:gd name="connsiteX5" fmla="*/ 19330 w 335979"/>
                              <a:gd name="connsiteY5" fmla="*/ 245212 h 377785"/>
                              <a:gd name="connsiteX6" fmla="*/ 56516 w 335979"/>
                              <a:gd name="connsiteY6" fmla="*/ 160248 h 377785"/>
                              <a:gd name="connsiteX7" fmla="*/ 140679 w 335979"/>
                              <a:gd name="connsiteY7" fmla="*/ 4457 h 377785"/>
                              <a:gd name="connsiteX8" fmla="*/ 153595 w 335979"/>
                              <a:gd name="connsiteY8" fmla="*/ 0 h 377785"/>
                              <a:gd name="connsiteX9" fmla="*/ 173712 w 335979"/>
                              <a:gd name="connsiteY9" fmla="*/ 29603 h 377785"/>
                              <a:gd name="connsiteX10" fmla="*/ 113895 w 335979"/>
                              <a:gd name="connsiteY10" fmla="*/ 149885 h 377785"/>
                              <a:gd name="connsiteX11" fmla="*/ 115190 w 335979"/>
                              <a:gd name="connsiteY11" fmla="*/ 161468 h 377785"/>
                              <a:gd name="connsiteX12" fmla="*/ 145365 w 335979"/>
                              <a:gd name="connsiteY12" fmla="*/ 163182 h 377785"/>
                              <a:gd name="connsiteX13" fmla="*/ 170968 w 335979"/>
                              <a:gd name="connsiteY13" fmla="*/ 138532 h 377785"/>
                              <a:gd name="connsiteX14" fmla="*/ 199505 w 335979"/>
                              <a:gd name="connsiteY14" fmla="*/ 145123 h 377785"/>
                              <a:gd name="connsiteX15" fmla="*/ 186399 w 335979"/>
                              <a:gd name="connsiteY15" fmla="*/ 170154 h 377785"/>
                              <a:gd name="connsiteX16" fmla="*/ 186589 w 335979"/>
                              <a:gd name="connsiteY16" fmla="*/ 194805 h 377785"/>
                              <a:gd name="connsiteX17" fmla="*/ 196305 w 335979"/>
                              <a:gd name="connsiteY17" fmla="*/ 193471 h 377785"/>
                              <a:gd name="connsiteX18" fmla="*/ 232843 w 335979"/>
                              <a:gd name="connsiteY18" fmla="*/ 159487 h 377785"/>
                              <a:gd name="connsiteX19" fmla="*/ 273686 w 335979"/>
                              <a:gd name="connsiteY19" fmla="*/ 125616 h 377785"/>
                              <a:gd name="connsiteX20" fmla="*/ 288278 w 335979"/>
                              <a:gd name="connsiteY20" fmla="*/ 122682 h 377785"/>
                              <a:gd name="connsiteX21" fmla="*/ 305233 w 335979"/>
                              <a:gd name="connsiteY21" fmla="*/ 163220 h 377785"/>
                              <a:gd name="connsiteX22" fmla="*/ 267742 w 335979"/>
                              <a:gd name="connsiteY22" fmla="*/ 198196 h 377785"/>
                              <a:gd name="connsiteX23" fmla="*/ 229414 w 335979"/>
                              <a:gd name="connsiteY23" fmla="*/ 232448 h 377785"/>
                              <a:gd name="connsiteX24" fmla="*/ 228080 w 335979"/>
                              <a:gd name="connsiteY24" fmla="*/ 245821 h 377785"/>
                              <a:gd name="connsiteX25" fmla="*/ 250293 w 335979"/>
                              <a:gd name="connsiteY25" fmla="*/ 246811 h 377785"/>
                              <a:gd name="connsiteX26" fmla="*/ 298032 w 335979"/>
                              <a:gd name="connsiteY26" fmla="*/ 219608 h 377785"/>
                              <a:gd name="connsiteX27" fmla="*/ 335979 w 335979"/>
                              <a:gd name="connsiteY27" fmla="*/ 225514 h 37778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</a:cxnLst>
                            <a:rect l="l" t="t" r="r" b="b"/>
                            <a:pathLst>
                              <a:path w="335979" h="377785">
                                <a:moveTo>
                                  <a:pt x="335979" y="225514"/>
                                </a:moveTo>
                                <a:cubicBezTo>
                                  <a:pt x="322149" y="235381"/>
                                  <a:pt x="307976" y="244793"/>
                                  <a:pt x="293803" y="254089"/>
                                </a:cubicBezTo>
                                <a:cubicBezTo>
                                  <a:pt x="236729" y="291389"/>
                                  <a:pt x="178436" y="326746"/>
                                  <a:pt x="119114" y="360007"/>
                                </a:cubicBezTo>
                                <a:cubicBezTo>
                                  <a:pt x="106198" y="367246"/>
                                  <a:pt x="92940" y="374523"/>
                                  <a:pt x="78538" y="376923"/>
                                </a:cubicBezTo>
                                <a:cubicBezTo>
                                  <a:pt x="45657" y="382524"/>
                                  <a:pt x="11406" y="360235"/>
                                  <a:pt x="2414" y="327812"/>
                                </a:cubicBezTo>
                                <a:cubicBezTo>
                                  <a:pt x="-5663" y="298742"/>
                                  <a:pt x="8205" y="271691"/>
                                  <a:pt x="19330" y="245212"/>
                                </a:cubicBezTo>
                                <a:cubicBezTo>
                                  <a:pt x="31294" y="216713"/>
                                  <a:pt x="43562" y="188328"/>
                                  <a:pt x="56516" y="160248"/>
                                </a:cubicBezTo>
                                <a:cubicBezTo>
                                  <a:pt x="81243" y="106642"/>
                                  <a:pt x="108561" y="54026"/>
                                  <a:pt x="140679" y="4457"/>
                                </a:cubicBezTo>
                                <a:cubicBezTo>
                                  <a:pt x="144679" y="1943"/>
                                  <a:pt x="149023" y="0"/>
                                  <a:pt x="153595" y="0"/>
                                </a:cubicBezTo>
                                <a:cubicBezTo>
                                  <a:pt x="166892" y="0"/>
                                  <a:pt x="174359" y="15964"/>
                                  <a:pt x="173712" y="29603"/>
                                </a:cubicBezTo>
                                <a:cubicBezTo>
                                  <a:pt x="171578" y="74714"/>
                                  <a:pt x="118581" y="104889"/>
                                  <a:pt x="113895" y="149885"/>
                                </a:cubicBezTo>
                                <a:cubicBezTo>
                                  <a:pt x="113513" y="153848"/>
                                  <a:pt x="113513" y="157962"/>
                                  <a:pt x="115190" y="161468"/>
                                </a:cubicBezTo>
                                <a:cubicBezTo>
                                  <a:pt x="120143" y="171983"/>
                                  <a:pt x="135993" y="170421"/>
                                  <a:pt x="145365" y="163182"/>
                                </a:cubicBezTo>
                                <a:cubicBezTo>
                                  <a:pt x="154738" y="155943"/>
                                  <a:pt x="161062" y="144970"/>
                                  <a:pt x="170968" y="138532"/>
                                </a:cubicBezTo>
                                <a:cubicBezTo>
                                  <a:pt x="180836" y="132092"/>
                                  <a:pt x="197295" y="133578"/>
                                  <a:pt x="199505" y="145123"/>
                                </a:cubicBezTo>
                                <a:cubicBezTo>
                                  <a:pt x="201334" y="154572"/>
                                  <a:pt x="192571" y="162572"/>
                                  <a:pt x="186399" y="170154"/>
                                </a:cubicBezTo>
                                <a:cubicBezTo>
                                  <a:pt x="180188" y="177736"/>
                                  <a:pt x="177636" y="191910"/>
                                  <a:pt x="186589" y="194805"/>
                                </a:cubicBezTo>
                                <a:cubicBezTo>
                                  <a:pt x="189713" y="195796"/>
                                  <a:pt x="193219" y="194843"/>
                                  <a:pt x="196305" y="193471"/>
                                </a:cubicBezTo>
                                <a:cubicBezTo>
                                  <a:pt x="211545" y="186880"/>
                                  <a:pt x="222060" y="172478"/>
                                  <a:pt x="232843" y="159487"/>
                                </a:cubicBezTo>
                                <a:cubicBezTo>
                                  <a:pt x="244311" y="145656"/>
                                  <a:pt x="257417" y="132473"/>
                                  <a:pt x="273686" y="125616"/>
                                </a:cubicBezTo>
                                <a:cubicBezTo>
                                  <a:pt x="278334" y="123634"/>
                                  <a:pt x="283363" y="122225"/>
                                  <a:pt x="288278" y="122682"/>
                                </a:cubicBezTo>
                                <a:cubicBezTo>
                                  <a:pt x="305080" y="124206"/>
                                  <a:pt x="312281" y="147180"/>
                                  <a:pt x="305233" y="163220"/>
                                </a:cubicBezTo>
                                <a:cubicBezTo>
                                  <a:pt x="298222" y="179260"/>
                                  <a:pt x="282563" y="189319"/>
                                  <a:pt x="267742" y="198196"/>
                                </a:cubicBezTo>
                                <a:cubicBezTo>
                                  <a:pt x="252921" y="207073"/>
                                  <a:pt x="237110" y="216713"/>
                                  <a:pt x="229414" y="232448"/>
                                </a:cubicBezTo>
                                <a:cubicBezTo>
                                  <a:pt x="227356" y="236639"/>
                                  <a:pt x="225985" y="241782"/>
                                  <a:pt x="228080" y="245821"/>
                                </a:cubicBezTo>
                                <a:cubicBezTo>
                                  <a:pt x="231928" y="253212"/>
                                  <a:pt x="242901" y="250888"/>
                                  <a:pt x="250293" y="246811"/>
                                </a:cubicBezTo>
                                <a:cubicBezTo>
                                  <a:pt x="266371" y="237934"/>
                                  <a:pt x="280696" y="225171"/>
                                  <a:pt x="298032" y="219608"/>
                                </a:cubicBezTo>
                                <a:cubicBezTo>
                                  <a:pt x="310834" y="215493"/>
                                  <a:pt x="326493" y="217246"/>
                                  <a:pt x="335979" y="225514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E298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sp>
                      <p:nvSpPr>
                        <p:cNvPr id="277" name="任意多边形: 形状 276">
                          <a:extLst>
                            <a:ext uri="{FF2B5EF4-FFF2-40B4-BE49-F238E27FC236}">
                              <a16:creationId xmlns:a16="http://schemas.microsoft.com/office/drawing/2014/main" id="{4A1A0E33-C4FC-B908-0FDB-B5E7312A856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 rot="-427032">
                          <a:off x="4337643" y="4832681"/>
                          <a:ext cx="93726" cy="167793"/>
                        </a:xfrm>
                        <a:custGeom>
                          <a:avLst/>
                          <a:gdLst>
                            <a:gd name="connsiteX0" fmla="*/ 93726 w 93726"/>
                            <a:gd name="connsiteY0" fmla="*/ 83896 h 167793"/>
                            <a:gd name="connsiteX1" fmla="*/ 46863 w 93726"/>
                            <a:gd name="connsiteY1" fmla="*/ 167793 h 167793"/>
                            <a:gd name="connsiteX2" fmla="*/ 0 w 93726"/>
                            <a:gd name="connsiteY2" fmla="*/ 83896 h 167793"/>
                            <a:gd name="connsiteX3" fmla="*/ 46863 w 93726"/>
                            <a:gd name="connsiteY3" fmla="*/ 0 h 167793"/>
                            <a:gd name="connsiteX4" fmla="*/ 93726 w 93726"/>
                            <a:gd name="connsiteY4" fmla="*/ 83896 h 16779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93726" h="167793">
                              <a:moveTo>
                                <a:pt x="93726" y="83896"/>
                              </a:moveTo>
                              <a:cubicBezTo>
                                <a:pt x="93726" y="130231"/>
                                <a:pt x="72745" y="167793"/>
                                <a:pt x="46863" y="167793"/>
                              </a:cubicBezTo>
                              <a:cubicBezTo>
                                <a:pt x="20981" y="167793"/>
                                <a:pt x="0" y="130232"/>
                                <a:pt x="0" y="83896"/>
                              </a:cubicBezTo>
                              <a:cubicBezTo>
                                <a:pt x="0" y="37562"/>
                                <a:pt x="20981" y="0"/>
                                <a:pt x="46863" y="0"/>
                              </a:cubicBezTo>
                              <a:cubicBezTo>
                                <a:pt x="72745" y="0"/>
                                <a:pt x="93726" y="37561"/>
                                <a:pt x="93726" y="8389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78" name="任意多边形: 形状 277">
                          <a:extLst>
                            <a:ext uri="{FF2B5EF4-FFF2-40B4-BE49-F238E27FC236}">
                              <a16:creationId xmlns:a16="http://schemas.microsoft.com/office/drawing/2014/main" id="{F0AC29C8-6E9C-1E58-AF54-7C27352A815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398954" y="5058948"/>
                          <a:ext cx="145951" cy="87492"/>
                        </a:xfrm>
                        <a:custGeom>
                          <a:avLst/>
                          <a:gdLst>
                            <a:gd name="connsiteX0" fmla="*/ 605 w 145951"/>
                            <a:gd name="connsiteY0" fmla="*/ 27059 h 87492"/>
                            <a:gd name="connsiteX1" fmla="*/ 82291 w 145951"/>
                            <a:gd name="connsiteY1" fmla="*/ 3322 h 87492"/>
                            <a:gd name="connsiteX2" fmla="*/ 145347 w 145951"/>
                            <a:gd name="connsiteY2" fmla="*/ 60434 h 87492"/>
                            <a:gd name="connsiteX3" fmla="*/ 63660 w 145951"/>
                            <a:gd name="connsiteY3" fmla="*/ 84170 h 87492"/>
                            <a:gd name="connsiteX4" fmla="*/ 605 w 145951"/>
                            <a:gd name="connsiteY4" fmla="*/ 27059 h 8749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45951" h="87492">
                              <a:moveTo>
                                <a:pt x="605" y="27059"/>
                              </a:moveTo>
                              <a:cubicBezTo>
                                <a:pt x="5748" y="4732"/>
                                <a:pt x="42324" y="-5898"/>
                                <a:pt x="82291" y="3322"/>
                              </a:cubicBezTo>
                              <a:cubicBezTo>
                                <a:pt x="122258" y="12542"/>
                                <a:pt x="150490" y="38108"/>
                                <a:pt x="145347" y="60434"/>
                              </a:cubicBezTo>
                              <a:cubicBezTo>
                                <a:pt x="140203" y="82761"/>
                                <a:pt x="103627" y="93390"/>
                                <a:pt x="63660" y="84170"/>
                              </a:cubicBezTo>
                              <a:cubicBezTo>
                                <a:pt x="23693" y="74950"/>
                                <a:pt x="-4539" y="49385"/>
                                <a:pt x="605" y="2705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79" name="任意多边形: 形状 278">
                          <a:extLst>
                            <a:ext uri="{FF2B5EF4-FFF2-40B4-BE49-F238E27FC236}">
                              <a16:creationId xmlns:a16="http://schemas.microsoft.com/office/drawing/2014/main" id="{4DCF6B4D-79FD-B75E-BE6A-6E25A1E3615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962708" y="4727442"/>
                          <a:ext cx="96194" cy="140372"/>
                        </a:xfrm>
                        <a:custGeom>
                          <a:avLst/>
                          <a:gdLst>
                            <a:gd name="connsiteX0" fmla="*/ 18779 w 96194"/>
                            <a:gd name="connsiteY0" fmla="*/ 1949 h 140372"/>
                            <a:gd name="connsiteX1" fmla="*/ 86216 w 96194"/>
                            <a:gd name="connsiteY1" fmla="*/ 53803 h 140372"/>
                            <a:gd name="connsiteX2" fmla="*/ 77415 w 96194"/>
                            <a:gd name="connsiteY2" fmla="*/ 138423 h 140372"/>
                            <a:gd name="connsiteX3" fmla="*/ 9978 w 96194"/>
                            <a:gd name="connsiteY3" fmla="*/ 86569 h 140372"/>
                            <a:gd name="connsiteX4" fmla="*/ 18779 w 96194"/>
                            <a:gd name="connsiteY4" fmla="*/ 1949 h 14037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96194" h="140372">
                              <a:moveTo>
                                <a:pt x="18779" y="1949"/>
                              </a:moveTo>
                              <a:cubicBezTo>
                                <a:pt x="39849" y="-7081"/>
                                <a:pt x="70024" y="16122"/>
                                <a:pt x="86216" y="53803"/>
                              </a:cubicBezTo>
                              <a:cubicBezTo>
                                <a:pt x="102409" y="91484"/>
                                <a:pt x="98484" y="129355"/>
                                <a:pt x="77415" y="138423"/>
                              </a:cubicBezTo>
                              <a:cubicBezTo>
                                <a:pt x="56346" y="147453"/>
                                <a:pt x="26171" y="124250"/>
                                <a:pt x="9978" y="86569"/>
                              </a:cubicBezTo>
                              <a:cubicBezTo>
                                <a:pt x="-6214" y="48888"/>
                                <a:pt x="-2290" y="11017"/>
                                <a:pt x="18779" y="194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</p:grpSp>
            </p:grpSp>
          </p:grpSp>
          <p:grpSp>
            <p:nvGrpSpPr>
              <p:cNvPr id="280" name="图形 2">
                <a:extLst>
                  <a:ext uri="{FF2B5EF4-FFF2-40B4-BE49-F238E27FC236}">
                    <a16:creationId xmlns:a16="http://schemas.microsoft.com/office/drawing/2014/main" id="{44584547-4342-99F9-6C59-8FCCAAEA53A8}"/>
                  </a:ext>
                </a:extLst>
              </p:cNvPr>
              <p:cNvGrpSpPr/>
              <p:nvPr/>
            </p:nvGrpSpPr>
            <p:grpSpPr>
              <a:xfrm>
                <a:off x="1524000" y="4911013"/>
                <a:ext cx="2905216" cy="1946986"/>
                <a:chOff x="1524000" y="4911013"/>
                <a:chExt cx="2905216" cy="1946986"/>
              </a:xfrm>
            </p:grpSpPr>
            <p:grpSp>
              <p:nvGrpSpPr>
                <p:cNvPr id="281" name="图形 2">
                  <a:extLst>
                    <a:ext uri="{FF2B5EF4-FFF2-40B4-BE49-F238E27FC236}">
                      <a16:creationId xmlns:a16="http://schemas.microsoft.com/office/drawing/2014/main" id="{4C887203-0C97-7988-5B87-1C3E8DBE01A9}"/>
                    </a:ext>
                  </a:extLst>
                </p:cNvPr>
                <p:cNvGrpSpPr/>
                <p:nvPr/>
              </p:nvGrpSpPr>
              <p:grpSpPr>
                <a:xfrm>
                  <a:off x="1524000" y="4911013"/>
                  <a:ext cx="2905216" cy="1946986"/>
                  <a:chOff x="1524000" y="4911013"/>
                  <a:chExt cx="2905216" cy="1946986"/>
                </a:xfrm>
              </p:grpSpPr>
              <p:sp>
                <p:nvSpPr>
                  <p:cNvPr id="282" name="任意多边形: 形状 281">
                    <a:extLst>
                      <a:ext uri="{FF2B5EF4-FFF2-40B4-BE49-F238E27FC236}">
                        <a16:creationId xmlns:a16="http://schemas.microsoft.com/office/drawing/2014/main" id="{C8B60D21-7B76-2DAC-AA79-AA570753223D}"/>
                      </a:ext>
                    </a:extLst>
                  </p:cNvPr>
                  <p:cNvSpPr/>
                  <p:nvPr/>
                </p:nvSpPr>
                <p:spPr>
                  <a:xfrm>
                    <a:off x="1524000" y="4911013"/>
                    <a:ext cx="2905216" cy="1946986"/>
                  </a:xfrm>
                  <a:custGeom>
                    <a:avLst/>
                    <a:gdLst>
                      <a:gd name="connsiteX0" fmla="*/ 2897810 w 2905216"/>
                      <a:gd name="connsiteY0" fmla="*/ 1946986 h 1946986"/>
                      <a:gd name="connsiteX1" fmla="*/ 0 w 2905216"/>
                      <a:gd name="connsiteY1" fmla="*/ 1946986 h 1946986"/>
                      <a:gd name="connsiteX2" fmla="*/ 0 w 2905216"/>
                      <a:gd name="connsiteY2" fmla="*/ 0 h 1946986"/>
                      <a:gd name="connsiteX3" fmla="*/ 42062 w 2905216"/>
                      <a:gd name="connsiteY3" fmla="*/ 87402 h 1946986"/>
                      <a:gd name="connsiteX4" fmla="*/ 64313 w 2905216"/>
                      <a:gd name="connsiteY4" fmla="*/ 232563 h 1946986"/>
                      <a:gd name="connsiteX5" fmla="*/ 96126 w 2905216"/>
                      <a:gd name="connsiteY5" fmla="*/ 230352 h 1946986"/>
                      <a:gd name="connsiteX6" fmla="*/ 206807 w 2905216"/>
                      <a:gd name="connsiteY6" fmla="*/ 260299 h 1946986"/>
                      <a:gd name="connsiteX7" fmla="*/ 306515 w 2905216"/>
                      <a:gd name="connsiteY7" fmla="*/ 399593 h 1946986"/>
                      <a:gd name="connsiteX8" fmla="*/ 319850 w 2905216"/>
                      <a:gd name="connsiteY8" fmla="*/ 399212 h 1946986"/>
                      <a:gd name="connsiteX9" fmla="*/ 457619 w 2905216"/>
                      <a:gd name="connsiteY9" fmla="*/ 441350 h 1946986"/>
                      <a:gd name="connsiteX10" fmla="*/ 544411 w 2905216"/>
                      <a:gd name="connsiteY10" fmla="*/ 552526 h 1946986"/>
                      <a:gd name="connsiteX11" fmla="*/ 613105 w 2905216"/>
                      <a:gd name="connsiteY11" fmla="*/ 535915 h 1946986"/>
                      <a:gd name="connsiteX12" fmla="*/ 627698 w 2905216"/>
                      <a:gd name="connsiteY12" fmla="*/ 535305 h 1946986"/>
                      <a:gd name="connsiteX13" fmla="*/ 704164 w 2905216"/>
                      <a:gd name="connsiteY13" fmla="*/ 551650 h 1946986"/>
                      <a:gd name="connsiteX14" fmla="*/ 1006716 w 2905216"/>
                      <a:gd name="connsiteY14" fmla="*/ 175374 h 1946986"/>
                      <a:gd name="connsiteX15" fmla="*/ 1230630 w 2905216"/>
                      <a:gd name="connsiteY15" fmla="*/ 66828 h 1946986"/>
                      <a:gd name="connsiteX16" fmla="*/ 1291742 w 2905216"/>
                      <a:gd name="connsiteY16" fmla="*/ 61303 h 1946986"/>
                      <a:gd name="connsiteX17" fmla="*/ 1497902 w 2905216"/>
                      <a:gd name="connsiteY17" fmla="*/ 140970 h 1946986"/>
                      <a:gd name="connsiteX18" fmla="*/ 1583969 w 2905216"/>
                      <a:gd name="connsiteY18" fmla="*/ 306667 h 1946986"/>
                      <a:gd name="connsiteX19" fmla="*/ 1586560 w 2905216"/>
                      <a:gd name="connsiteY19" fmla="*/ 642518 h 1946986"/>
                      <a:gd name="connsiteX20" fmla="*/ 1550213 w 2905216"/>
                      <a:gd name="connsiteY20" fmla="*/ 796100 h 1946986"/>
                      <a:gd name="connsiteX21" fmla="*/ 1576235 w 2905216"/>
                      <a:gd name="connsiteY21" fmla="*/ 794880 h 1946986"/>
                      <a:gd name="connsiteX22" fmla="*/ 1751343 w 2905216"/>
                      <a:gd name="connsiteY22" fmla="*/ 876643 h 1946986"/>
                      <a:gd name="connsiteX23" fmla="*/ 1824990 w 2905216"/>
                      <a:gd name="connsiteY23" fmla="*/ 1087641 h 1946986"/>
                      <a:gd name="connsiteX24" fmla="*/ 1845831 w 2905216"/>
                      <a:gd name="connsiteY24" fmla="*/ 1090346 h 1946986"/>
                      <a:gd name="connsiteX25" fmla="*/ 2023605 w 2905216"/>
                      <a:gd name="connsiteY25" fmla="*/ 1268768 h 1946986"/>
                      <a:gd name="connsiteX26" fmla="*/ 2030158 w 2905216"/>
                      <a:gd name="connsiteY26" fmla="*/ 1297000 h 1946986"/>
                      <a:gd name="connsiteX27" fmla="*/ 2305507 w 2905216"/>
                      <a:gd name="connsiteY27" fmla="*/ 1215504 h 1946986"/>
                      <a:gd name="connsiteX28" fmla="*/ 2480120 w 2905216"/>
                      <a:gd name="connsiteY28" fmla="*/ 1250556 h 1946986"/>
                      <a:gd name="connsiteX29" fmla="*/ 2713330 w 2905216"/>
                      <a:gd name="connsiteY29" fmla="*/ 1502664 h 1946986"/>
                      <a:gd name="connsiteX30" fmla="*/ 2739695 w 2905216"/>
                      <a:gd name="connsiteY30" fmla="*/ 1679791 h 1946986"/>
                      <a:gd name="connsiteX31" fmla="*/ 2899296 w 2905216"/>
                      <a:gd name="connsiteY31" fmla="*/ 1832420 h 1946986"/>
                      <a:gd name="connsiteX32" fmla="*/ 2897810 w 2905216"/>
                      <a:gd name="connsiteY32" fmla="*/ 1946986 h 19469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2905216" h="1946986">
                        <a:moveTo>
                          <a:pt x="2897810" y="1946986"/>
                        </a:moveTo>
                        <a:lnTo>
                          <a:pt x="0" y="1946986"/>
                        </a:lnTo>
                        <a:lnTo>
                          <a:pt x="0" y="0"/>
                        </a:lnTo>
                        <a:cubicBezTo>
                          <a:pt x="17526" y="26098"/>
                          <a:pt x="31814" y="55512"/>
                          <a:pt x="42062" y="87402"/>
                        </a:cubicBezTo>
                        <a:cubicBezTo>
                          <a:pt x="57607" y="135788"/>
                          <a:pt x="63322" y="184785"/>
                          <a:pt x="64313" y="232563"/>
                        </a:cubicBezTo>
                        <a:cubicBezTo>
                          <a:pt x="74790" y="231077"/>
                          <a:pt x="85420" y="230352"/>
                          <a:pt x="96126" y="230352"/>
                        </a:cubicBezTo>
                        <a:cubicBezTo>
                          <a:pt x="135903" y="230352"/>
                          <a:pt x="174155" y="240716"/>
                          <a:pt x="206807" y="260299"/>
                        </a:cubicBezTo>
                        <a:cubicBezTo>
                          <a:pt x="258318" y="291237"/>
                          <a:pt x="293256" y="342862"/>
                          <a:pt x="306515" y="399593"/>
                        </a:cubicBezTo>
                        <a:cubicBezTo>
                          <a:pt x="310972" y="399364"/>
                          <a:pt x="315392" y="399212"/>
                          <a:pt x="319850" y="399212"/>
                        </a:cubicBezTo>
                        <a:cubicBezTo>
                          <a:pt x="369456" y="399212"/>
                          <a:pt x="418376" y="414185"/>
                          <a:pt x="457619" y="441350"/>
                        </a:cubicBezTo>
                        <a:cubicBezTo>
                          <a:pt x="497281" y="468783"/>
                          <a:pt x="527114" y="508216"/>
                          <a:pt x="544411" y="552526"/>
                        </a:cubicBezTo>
                        <a:cubicBezTo>
                          <a:pt x="565595" y="544068"/>
                          <a:pt x="588455" y="537972"/>
                          <a:pt x="613105" y="535915"/>
                        </a:cubicBezTo>
                        <a:cubicBezTo>
                          <a:pt x="617906" y="535496"/>
                          <a:pt x="622821" y="535305"/>
                          <a:pt x="627698" y="535305"/>
                        </a:cubicBezTo>
                        <a:cubicBezTo>
                          <a:pt x="653948" y="535305"/>
                          <a:pt x="680237" y="541096"/>
                          <a:pt x="704164" y="551650"/>
                        </a:cubicBezTo>
                        <a:cubicBezTo>
                          <a:pt x="773316" y="404660"/>
                          <a:pt x="877900" y="273939"/>
                          <a:pt x="1006716" y="175374"/>
                        </a:cubicBezTo>
                        <a:cubicBezTo>
                          <a:pt x="1086079" y="114643"/>
                          <a:pt x="1157211" y="80163"/>
                          <a:pt x="1230630" y="66828"/>
                        </a:cubicBezTo>
                        <a:cubicBezTo>
                          <a:pt x="1250747" y="63170"/>
                          <a:pt x="1271283" y="61303"/>
                          <a:pt x="1291742" y="61303"/>
                        </a:cubicBezTo>
                        <a:cubicBezTo>
                          <a:pt x="1373048" y="61303"/>
                          <a:pt x="1446276" y="89611"/>
                          <a:pt x="1497902" y="140970"/>
                        </a:cubicBezTo>
                        <a:cubicBezTo>
                          <a:pt x="1537907" y="180785"/>
                          <a:pt x="1566062" y="234963"/>
                          <a:pt x="1583969" y="306667"/>
                        </a:cubicBezTo>
                        <a:cubicBezTo>
                          <a:pt x="1605991" y="394716"/>
                          <a:pt x="1606944" y="517131"/>
                          <a:pt x="1586560" y="642518"/>
                        </a:cubicBezTo>
                        <a:cubicBezTo>
                          <a:pt x="1580274" y="681190"/>
                          <a:pt x="1569072" y="737159"/>
                          <a:pt x="1550213" y="796100"/>
                        </a:cubicBezTo>
                        <a:cubicBezTo>
                          <a:pt x="1558862" y="795299"/>
                          <a:pt x="1567548" y="794880"/>
                          <a:pt x="1576235" y="794880"/>
                        </a:cubicBezTo>
                        <a:cubicBezTo>
                          <a:pt x="1646454" y="794880"/>
                          <a:pt x="1705394" y="822388"/>
                          <a:pt x="1751343" y="876643"/>
                        </a:cubicBezTo>
                        <a:cubicBezTo>
                          <a:pt x="1797139" y="930669"/>
                          <a:pt x="1822628" y="1006716"/>
                          <a:pt x="1824990" y="1087641"/>
                        </a:cubicBezTo>
                        <a:cubicBezTo>
                          <a:pt x="1832039" y="1088098"/>
                          <a:pt x="1839011" y="1089013"/>
                          <a:pt x="1845831" y="1090346"/>
                        </a:cubicBezTo>
                        <a:cubicBezTo>
                          <a:pt x="1927974" y="1106158"/>
                          <a:pt x="1997736" y="1176185"/>
                          <a:pt x="2023605" y="1268768"/>
                        </a:cubicBezTo>
                        <a:cubicBezTo>
                          <a:pt x="2026234" y="1278179"/>
                          <a:pt x="2028406" y="1287590"/>
                          <a:pt x="2030158" y="1297000"/>
                        </a:cubicBezTo>
                        <a:cubicBezTo>
                          <a:pt x="2112036" y="1244994"/>
                          <a:pt x="2208429" y="1215504"/>
                          <a:pt x="2305507" y="1215504"/>
                        </a:cubicBezTo>
                        <a:cubicBezTo>
                          <a:pt x="2367039" y="1215504"/>
                          <a:pt x="2425751" y="1227315"/>
                          <a:pt x="2480120" y="1250556"/>
                        </a:cubicBezTo>
                        <a:cubicBezTo>
                          <a:pt x="2585961" y="1295819"/>
                          <a:pt x="2670962" y="1387716"/>
                          <a:pt x="2713330" y="1502664"/>
                        </a:cubicBezTo>
                        <a:cubicBezTo>
                          <a:pt x="2735123" y="1561757"/>
                          <a:pt x="2743848" y="1621955"/>
                          <a:pt x="2739695" y="1679791"/>
                        </a:cubicBezTo>
                        <a:cubicBezTo>
                          <a:pt x="2816162" y="1696136"/>
                          <a:pt x="2882532" y="1757324"/>
                          <a:pt x="2899296" y="1832420"/>
                        </a:cubicBezTo>
                        <a:cubicBezTo>
                          <a:pt x="2907640" y="1869605"/>
                          <a:pt x="2907182" y="1907667"/>
                          <a:pt x="2897810" y="1946986"/>
                        </a:cubicBezTo>
                        <a:close/>
                      </a:path>
                    </a:pathLst>
                  </a:custGeom>
                  <a:solidFill>
                    <a:srgbClr val="ACC93C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3" name="任意多边形: 形状 282">
                    <a:extLst>
                      <a:ext uri="{FF2B5EF4-FFF2-40B4-BE49-F238E27FC236}">
                        <a16:creationId xmlns:a16="http://schemas.microsoft.com/office/drawing/2014/main" id="{5FE88641-285B-29EF-E330-A9922B40091A}"/>
                      </a:ext>
                    </a:extLst>
                  </p:cNvPr>
                  <p:cNvSpPr/>
                  <p:nvPr/>
                </p:nvSpPr>
                <p:spPr>
                  <a:xfrm>
                    <a:off x="1524000" y="5048530"/>
                    <a:ext cx="2828939" cy="1809469"/>
                  </a:xfrm>
                  <a:custGeom>
                    <a:avLst/>
                    <a:gdLst>
                      <a:gd name="connsiteX0" fmla="*/ 2818752 w 2828939"/>
                      <a:gd name="connsiteY0" fmla="*/ 1809470 h 1809469"/>
                      <a:gd name="connsiteX1" fmla="*/ 0 w 2828939"/>
                      <a:gd name="connsiteY1" fmla="*/ 1809470 h 1809469"/>
                      <a:gd name="connsiteX2" fmla="*/ 0 w 2828939"/>
                      <a:gd name="connsiteY2" fmla="*/ 203250 h 1809469"/>
                      <a:gd name="connsiteX3" fmla="*/ 167602 w 2828939"/>
                      <a:gd name="connsiteY3" fmla="*/ 188124 h 1809469"/>
                      <a:gd name="connsiteX4" fmla="*/ 225781 w 2828939"/>
                      <a:gd name="connsiteY4" fmla="*/ 366279 h 1809469"/>
                      <a:gd name="connsiteX5" fmla="*/ 414261 w 2828939"/>
                      <a:gd name="connsiteY5" fmla="*/ 366470 h 1809469"/>
                      <a:gd name="connsiteX6" fmla="*/ 480860 w 2828939"/>
                      <a:gd name="connsiteY6" fmla="*/ 542759 h 1809469"/>
                      <a:gd name="connsiteX7" fmla="*/ 619430 w 2828939"/>
                      <a:gd name="connsiteY7" fmla="*/ 474331 h 1809469"/>
                      <a:gd name="connsiteX8" fmla="*/ 728701 w 2828939"/>
                      <a:gd name="connsiteY8" fmla="*/ 559675 h 1809469"/>
                      <a:gd name="connsiteX9" fmla="*/ 1053008 w 2828939"/>
                      <a:gd name="connsiteY9" fmla="*/ 98360 h 1809469"/>
                      <a:gd name="connsiteX10" fmla="*/ 1244232 w 2828939"/>
                      <a:gd name="connsiteY10" fmla="*/ 4291 h 1809469"/>
                      <a:gd name="connsiteX11" fmla="*/ 1444181 w 2828939"/>
                      <a:gd name="connsiteY11" fmla="*/ 57517 h 1809469"/>
                      <a:gd name="connsiteX12" fmla="*/ 1510055 w 2828939"/>
                      <a:gd name="connsiteY12" fmla="*/ 187628 h 1809469"/>
                      <a:gd name="connsiteX13" fmla="*/ 1410195 w 2828939"/>
                      <a:gd name="connsiteY13" fmla="*/ 779741 h 1809469"/>
                      <a:gd name="connsiteX14" fmla="*/ 1693202 w 2828939"/>
                      <a:gd name="connsiteY14" fmla="*/ 788351 h 1809469"/>
                      <a:gd name="connsiteX15" fmla="*/ 1735950 w 2828939"/>
                      <a:gd name="connsiteY15" fmla="*/ 1057718 h 1809469"/>
                      <a:gd name="connsiteX16" fmla="*/ 1831391 w 2828939"/>
                      <a:gd name="connsiteY16" fmla="*/ 1027620 h 1809469"/>
                      <a:gd name="connsiteX17" fmla="*/ 1950187 w 2828939"/>
                      <a:gd name="connsiteY17" fmla="*/ 1151749 h 1809469"/>
                      <a:gd name="connsiteX18" fmla="*/ 1954873 w 2828939"/>
                      <a:gd name="connsiteY18" fmla="*/ 1331581 h 1809469"/>
                      <a:gd name="connsiteX19" fmla="*/ 2450135 w 2828939"/>
                      <a:gd name="connsiteY19" fmla="*/ 1183105 h 1809469"/>
                      <a:gd name="connsiteX20" fmla="*/ 2634120 w 2828939"/>
                      <a:gd name="connsiteY20" fmla="*/ 1646363 h 1809469"/>
                      <a:gd name="connsiteX21" fmla="*/ 2824963 w 2828939"/>
                      <a:gd name="connsiteY21" fmla="*/ 1711515 h 1809469"/>
                      <a:gd name="connsiteX22" fmla="*/ 2818752 w 2828939"/>
                      <a:gd name="connsiteY22" fmla="*/ 1809470 h 18094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2828939" h="1809469">
                        <a:moveTo>
                          <a:pt x="2818752" y="1809470"/>
                        </a:moveTo>
                        <a:lnTo>
                          <a:pt x="0" y="1809470"/>
                        </a:lnTo>
                        <a:lnTo>
                          <a:pt x="0" y="203250"/>
                        </a:lnTo>
                        <a:cubicBezTo>
                          <a:pt x="45491" y="164883"/>
                          <a:pt x="116167" y="157263"/>
                          <a:pt x="167602" y="188124"/>
                        </a:cubicBezTo>
                        <a:cubicBezTo>
                          <a:pt x="226009" y="223176"/>
                          <a:pt x="252222" y="303491"/>
                          <a:pt x="225781" y="366279"/>
                        </a:cubicBezTo>
                        <a:cubicBezTo>
                          <a:pt x="280797" y="328370"/>
                          <a:pt x="359283" y="328446"/>
                          <a:pt x="414261" y="366470"/>
                        </a:cubicBezTo>
                        <a:cubicBezTo>
                          <a:pt x="469202" y="404494"/>
                          <a:pt x="496938" y="477913"/>
                          <a:pt x="480860" y="542759"/>
                        </a:cubicBezTo>
                        <a:cubicBezTo>
                          <a:pt x="522580" y="511326"/>
                          <a:pt x="567347" y="478674"/>
                          <a:pt x="619430" y="474331"/>
                        </a:cubicBezTo>
                        <a:cubicBezTo>
                          <a:pt x="671474" y="469988"/>
                          <a:pt x="730529" y="507440"/>
                          <a:pt x="728701" y="559675"/>
                        </a:cubicBezTo>
                        <a:cubicBezTo>
                          <a:pt x="786575" y="377709"/>
                          <a:pt x="901408" y="214375"/>
                          <a:pt x="1053008" y="98360"/>
                        </a:cubicBezTo>
                        <a:cubicBezTo>
                          <a:pt x="1109967" y="54774"/>
                          <a:pt x="1173671" y="17093"/>
                          <a:pt x="1244232" y="4291"/>
                        </a:cubicBezTo>
                        <a:cubicBezTo>
                          <a:pt x="1314793" y="-8548"/>
                          <a:pt x="1393317" y="6920"/>
                          <a:pt x="1444181" y="57517"/>
                        </a:cubicBezTo>
                        <a:cubicBezTo>
                          <a:pt x="1479080" y="92226"/>
                          <a:pt x="1498130" y="139851"/>
                          <a:pt x="1510055" y="187628"/>
                        </a:cubicBezTo>
                        <a:cubicBezTo>
                          <a:pt x="1550441" y="349211"/>
                          <a:pt x="1506360" y="642352"/>
                          <a:pt x="1410195" y="779741"/>
                        </a:cubicBezTo>
                        <a:cubicBezTo>
                          <a:pt x="1512570" y="735659"/>
                          <a:pt x="1617650" y="699159"/>
                          <a:pt x="1693202" y="788351"/>
                        </a:cubicBezTo>
                        <a:cubicBezTo>
                          <a:pt x="1751533" y="857236"/>
                          <a:pt x="1760906" y="967840"/>
                          <a:pt x="1735950" y="1057718"/>
                        </a:cubicBezTo>
                        <a:cubicBezTo>
                          <a:pt x="1760411" y="1034096"/>
                          <a:pt x="1797444" y="1021104"/>
                          <a:pt x="1831391" y="1027620"/>
                        </a:cubicBezTo>
                        <a:cubicBezTo>
                          <a:pt x="1890636" y="1039050"/>
                          <a:pt x="1933956" y="1093647"/>
                          <a:pt x="1950187" y="1151749"/>
                        </a:cubicBezTo>
                        <a:cubicBezTo>
                          <a:pt x="1966417" y="1209852"/>
                          <a:pt x="1960702" y="1271536"/>
                          <a:pt x="1954873" y="1331581"/>
                        </a:cubicBezTo>
                        <a:cubicBezTo>
                          <a:pt x="2064906" y="1181619"/>
                          <a:pt x="2279142" y="1109954"/>
                          <a:pt x="2450135" y="1183105"/>
                        </a:cubicBezTo>
                        <a:cubicBezTo>
                          <a:pt x="2621166" y="1256258"/>
                          <a:pt x="2716721" y="1479714"/>
                          <a:pt x="2634120" y="1646363"/>
                        </a:cubicBezTo>
                        <a:cubicBezTo>
                          <a:pt x="2683497" y="1577440"/>
                          <a:pt x="2806446" y="1628799"/>
                          <a:pt x="2824963" y="1711515"/>
                        </a:cubicBezTo>
                        <a:cubicBezTo>
                          <a:pt x="2832354" y="1744623"/>
                          <a:pt x="2828963" y="1777580"/>
                          <a:pt x="2818752" y="1809470"/>
                        </a:cubicBezTo>
                        <a:close/>
                      </a:path>
                    </a:pathLst>
                  </a:custGeom>
                  <a:solidFill>
                    <a:srgbClr val="9FBA3A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284" name="图形 2">
                  <a:extLst>
                    <a:ext uri="{FF2B5EF4-FFF2-40B4-BE49-F238E27FC236}">
                      <a16:creationId xmlns:a16="http://schemas.microsoft.com/office/drawing/2014/main" id="{A5E0B49D-2AE9-727D-5B5F-888029229D0C}"/>
                    </a:ext>
                  </a:extLst>
                </p:cNvPr>
                <p:cNvGrpSpPr/>
                <p:nvPr/>
              </p:nvGrpSpPr>
              <p:grpSpPr>
                <a:xfrm>
                  <a:off x="1524000" y="5540387"/>
                  <a:ext cx="2047864" cy="1317612"/>
                  <a:chOff x="1524000" y="5540387"/>
                  <a:chExt cx="2047864" cy="1317612"/>
                </a:xfrm>
              </p:grpSpPr>
              <p:sp>
                <p:nvSpPr>
                  <p:cNvPr id="285" name="任意多边形: 形状 284">
                    <a:extLst>
                      <a:ext uri="{FF2B5EF4-FFF2-40B4-BE49-F238E27FC236}">
                        <a16:creationId xmlns:a16="http://schemas.microsoft.com/office/drawing/2014/main" id="{CF9A110E-9B0D-3035-8313-BA640E384590}"/>
                      </a:ext>
                    </a:extLst>
                  </p:cNvPr>
                  <p:cNvSpPr/>
                  <p:nvPr/>
                </p:nvSpPr>
                <p:spPr>
                  <a:xfrm>
                    <a:off x="1524000" y="5540387"/>
                    <a:ext cx="2047864" cy="1317612"/>
                  </a:xfrm>
                  <a:custGeom>
                    <a:avLst/>
                    <a:gdLst>
                      <a:gd name="connsiteX0" fmla="*/ 2017586 w 2047864"/>
                      <a:gd name="connsiteY0" fmla="*/ 1317612 h 1317612"/>
                      <a:gd name="connsiteX1" fmla="*/ 0 w 2047864"/>
                      <a:gd name="connsiteY1" fmla="*/ 1317612 h 1317612"/>
                      <a:gd name="connsiteX2" fmla="*/ 0 w 2047864"/>
                      <a:gd name="connsiteY2" fmla="*/ 0 h 1317612"/>
                      <a:gd name="connsiteX3" fmla="*/ 92050 w 2047864"/>
                      <a:gd name="connsiteY3" fmla="*/ 57074 h 1317612"/>
                      <a:gd name="connsiteX4" fmla="*/ 197625 w 2047864"/>
                      <a:gd name="connsiteY4" fmla="*/ 226314 h 1317612"/>
                      <a:gd name="connsiteX5" fmla="*/ 204368 w 2047864"/>
                      <a:gd name="connsiteY5" fmla="*/ 434378 h 1317612"/>
                      <a:gd name="connsiteX6" fmla="*/ 215722 w 2047864"/>
                      <a:gd name="connsiteY6" fmla="*/ 434073 h 1317612"/>
                      <a:gd name="connsiteX7" fmla="*/ 278168 w 2047864"/>
                      <a:gd name="connsiteY7" fmla="*/ 444055 h 1317612"/>
                      <a:gd name="connsiteX8" fmla="*/ 399326 w 2047864"/>
                      <a:gd name="connsiteY8" fmla="*/ 552640 h 1317612"/>
                      <a:gd name="connsiteX9" fmla="*/ 410413 w 2047864"/>
                      <a:gd name="connsiteY9" fmla="*/ 579729 h 1317612"/>
                      <a:gd name="connsiteX10" fmla="*/ 494424 w 2047864"/>
                      <a:gd name="connsiteY10" fmla="*/ 616381 h 1317612"/>
                      <a:gd name="connsiteX11" fmla="*/ 519494 w 2047864"/>
                      <a:gd name="connsiteY11" fmla="*/ 646442 h 1317612"/>
                      <a:gd name="connsiteX12" fmla="*/ 559460 w 2047864"/>
                      <a:gd name="connsiteY12" fmla="*/ 637984 h 1317612"/>
                      <a:gd name="connsiteX13" fmla="*/ 763257 w 2047864"/>
                      <a:gd name="connsiteY13" fmla="*/ 332956 h 1317612"/>
                      <a:gd name="connsiteX14" fmla="*/ 998030 w 2047864"/>
                      <a:gd name="connsiteY14" fmla="*/ 233820 h 1317612"/>
                      <a:gd name="connsiteX15" fmla="*/ 1069467 w 2047864"/>
                      <a:gd name="connsiteY15" fmla="*/ 244754 h 1317612"/>
                      <a:gd name="connsiteX16" fmla="*/ 1235659 w 2047864"/>
                      <a:gd name="connsiteY16" fmla="*/ 422186 h 1317612"/>
                      <a:gd name="connsiteX17" fmla="*/ 1234974 w 2047864"/>
                      <a:gd name="connsiteY17" fmla="*/ 639356 h 1317612"/>
                      <a:gd name="connsiteX18" fmla="*/ 1169670 w 2047864"/>
                      <a:gd name="connsiteY18" fmla="*/ 802691 h 1317612"/>
                      <a:gd name="connsiteX19" fmla="*/ 1181138 w 2047864"/>
                      <a:gd name="connsiteY19" fmla="*/ 807339 h 1317612"/>
                      <a:gd name="connsiteX20" fmla="*/ 1280465 w 2047864"/>
                      <a:gd name="connsiteY20" fmla="*/ 940156 h 1317612"/>
                      <a:gd name="connsiteX21" fmla="*/ 1340206 w 2047864"/>
                      <a:gd name="connsiteY21" fmla="*/ 972464 h 1317612"/>
                      <a:gd name="connsiteX22" fmla="*/ 1535925 w 2047864"/>
                      <a:gd name="connsiteY22" fmla="*/ 824484 h 1317612"/>
                      <a:gd name="connsiteX23" fmla="*/ 1619326 w 2047864"/>
                      <a:gd name="connsiteY23" fmla="*/ 801891 h 1317612"/>
                      <a:gd name="connsiteX24" fmla="*/ 1626718 w 2047864"/>
                      <a:gd name="connsiteY24" fmla="*/ 802081 h 1317612"/>
                      <a:gd name="connsiteX25" fmla="*/ 1758582 w 2047864"/>
                      <a:gd name="connsiteY25" fmla="*/ 904761 h 1317612"/>
                      <a:gd name="connsiteX26" fmla="*/ 1806283 w 2047864"/>
                      <a:gd name="connsiteY26" fmla="*/ 899807 h 1317612"/>
                      <a:gd name="connsiteX27" fmla="*/ 1874520 w 2047864"/>
                      <a:gd name="connsiteY27" fmla="*/ 910895 h 1317612"/>
                      <a:gd name="connsiteX28" fmla="*/ 2044979 w 2047864"/>
                      <a:gd name="connsiteY28" fmla="*/ 1129513 h 1317612"/>
                      <a:gd name="connsiteX29" fmla="*/ 2017586 w 2047864"/>
                      <a:gd name="connsiteY29" fmla="*/ 1317612 h 1317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</a:cxnLst>
                    <a:rect l="l" t="t" r="r" b="b"/>
                    <a:pathLst>
                      <a:path w="2047864" h="1317612">
                        <a:moveTo>
                          <a:pt x="2017586" y="1317612"/>
                        </a:moveTo>
                        <a:lnTo>
                          <a:pt x="0" y="1317612"/>
                        </a:lnTo>
                        <a:lnTo>
                          <a:pt x="0" y="0"/>
                        </a:lnTo>
                        <a:cubicBezTo>
                          <a:pt x="32499" y="12802"/>
                          <a:pt x="63741" y="32042"/>
                          <a:pt x="92050" y="57074"/>
                        </a:cubicBezTo>
                        <a:cubicBezTo>
                          <a:pt x="143370" y="102413"/>
                          <a:pt x="180861" y="162534"/>
                          <a:pt x="197625" y="226314"/>
                        </a:cubicBezTo>
                        <a:cubicBezTo>
                          <a:pt x="216065" y="296380"/>
                          <a:pt x="214617" y="367398"/>
                          <a:pt x="204368" y="434378"/>
                        </a:cubicBezTo>
                        <a:cubicBezTo>
                          <a:pt x="208140" y="434187"/>
                          <a:pt x="211912" y="434073"/>
                          <a:pt x="215722" y="434073"/>
                        </a:cubicBezTo>
                        <a:cubicBezTo>
                          <a:pt x="237211" y="434073"/>
                          <a:pt x="258242" y="437426"/>
                          <a:pt x="278168" y="444055"/>
                        </a:cubicBezTo>
                        <a:cubicBezTo>
                          <a:pt x="329832" y="461200"/>
                          <a:pt x="373990" y="500786"/>
                          <a:pt x="399326" y="552640"/>
                        </a:cubicBezTo>
                        <a:cubicBezTo>
                          <a:pt x="403631" y="561480"/>
                          <a:pt x="407365" y="570548"/>
                          <a:pt x="410413" y="579729"/>
                        </a:cubicBezTo>
                        <a:cubicBezTo>
                          <a:pt x="442265" y="582701"/>
                          <a:pt x="471678" y="595426"/>
                          <a:pt x="494424" y="616381"/>
                        </a:cubicBezTo>
                        <a:cubicBezTo>
                          <a:pt x="504101" y="625297"/>
                          <a:pt x="512483" y="635431"/>
                          <a:pt x="519494" y="646442"/>
                        </a:cubicBezTo>
                        <a:cubicBezTo>
                          <a:pt x="532333" y="642061"/>
                          <a:pt x="545821" y="639203"/>
                          <a:pt x="559460" y="637984"/>
                        </a:cubicBezTo>
                        <a:cubicBezTo>
                          <a:pt x="579996" y="530923"/>
                          <a:pt x="650519" y="423976"/>
                          <a:pt x="763257" y="332956"/>
                        </a:cubicBezTo>
                        <a:cubicBezTo>
                          <a:pt x="844715" y="267157"/>
                          <a:pt x="923696" y="233820"/>
                          <a:pt x="998030" y="233820"/>
                        </a:cubicBezTo>
                        <a:cubicBezTo>
                          <a:pt x="1022566" y="233820"/>
                          <a:pt x="1046607" y="237477"/>
                          <a:pt x="1069467" y="244754"/>
                        </a:cubicBezTo>
                        <a:cubicBezTo>
                          <a:pt x="1146200" y="269100"/>
                          <a:pt x="1209904" y="337109"/>
                          <a:pt x="1235659" y="422186"/>
                        </a:cubicBezTo>
                        <a:cubicBezTo>
                          <a:pt x="1254938" y="485927"/>
                          <a:pt x="1254747" y="558965"/>
                          <a:pt x="1234974" y="639356"/>
                        </a:cubicBezTo>
                        <a:cubicBezTo>
                          <a:pt x="1220953" y="696430"/>
                          <a:pt x="1198779" y="751523"/>
                          <a:pt x="1169670" y="802691"/>
                        </a:cubicBezTo>
                        <a:cubicBezTo>
                          <a:pt x="1173556" y="804100"/>
                          <a:pt x="1177366" y="805662"/>
                          <a:pt x="1181138" y="807339"/>
                        </a:cubicBezTo>
                        <a:cubicBezTo>
                          <a:pt x="1232611" y="830237"/>
                          <a:pt x="1271054" y="881901"/>
                          <a:pt x="1280465" y="940156"/>
                        </a:cubicBezTo>
                        <a:cubicBezTo>
                          <a:pt x="1302449" y="946747"/>
                          <a:pt x="1322794" y="957682"/>
                          <a:pt x="1340206" y="972464"/>
                        </a:cubicBezTo>
                        <a:cubicBezTo>
                          <a:pt x="1395374" y="911428"/>
                          <a:pt x="1461973" y="860755"/>
                          <a:pt x="1535925" y="824484"/>
                        </a:cubicBezTo>
                        <a:cubicBezTo>
                          <a:pt x="1558709" y="813321"/>
                          <a:pt x="1586446" y="801891"/>
                          <a:pt x="1619326" y="801891"/>
                        </a:cubicBezTo>
                        <a:cubicBezTo>
                          <a:pt x="1621803" y="801891"/>
                          <a:pt x="1624241" y="801967"/>
                          <a:pt x="1626718" y="802081"/>
                        </a:cubicBezTo>
                        <a:cubicBezTo>
                          <a:pt x="1684973" y="805167"/>
                          <a:pt x="1736408" y="846582"/>
                          <a:pt x="1758582" y="904761"/>
                        </a:cubicBezTo>
                        <a:cubicBezTo>
                          <a:pt x="1773974" y="901522"/>
                          <a:pt x="1789938" y="899807"/>
                          <a:pt x="1806283" y="899807"/>
                        </a:cubicBezTo>
                        <a:cubicBezTo>
                          <a:pt x="1829867" y="899807"/>
                          <a:pt x="1852841" y="903541"/>
                          <a:pt x="1874520" y="910895"/>
                        </a:cubicBezTo>
                        <a:cubicBezTo>
                          <a:pt x="1964093" y="941337"/>
                          <a:pt x="2030997" y="1027138"/>
                          <a:pt x="2044979" y="1129513"/>
                        </a:cubicBezTo>
                        <a:cubicBezTo>
                          <a:pt x="2053209" y="1189901"/>
                          <a:pt x="2043760" y="1253947"/>
                          <a:pt x="2017586" y="1317612"/>
                        </a:cubicBezTo>
                        <a:close/>
                      </a:path>
                    </a:pathLst>
                  </a:custGeom>
                  <a:solidFill>
                    <a:srgbClr val="D0DE44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6" name="任意多边形: 形状 285">
                    <a:extLst>
                      <a:ext uri="{FF2B5EF4-FFF2-40B4-BE49-F238E27FC236}">
                        <a16:creationId xmlns:a16="http://schemas.microsoft.com/office/drawing/2014/main" id="{792C08DA-0B12-368F-6C79-721CFB1087E6}"/>
                      </a:ext>
                    </a:extLst>
                  </p:cNvPr>
                  <p:cNvSpPr/>
                  <p:nvPr/>
                </p:nvSpPr>
                <p:spPr>
                  <a:xfrm>
                    <a:off x="1524000" y="5624703"/>
                    <a:ext cx="1971642" cy="1233296"/>
                  </a:xfrm>
                  <a:custGeom>
                    <a:avLst/>
                    <a:gdLst>
                      <a:gd name="connsiteX0" fmla="*/ 1933804 w 1971642"/>
                      <a:gd name="connsiteY0" fmla="*/ 1233297 h 1233296"/>
                      <a:gd name="connsiteX1" fmla="*/ 0 w 1971642"/>
                      <a:gd name="connsiteY1" fmla="*/ 1233297 h 1233296"/>
                      <a:gd name="connsiteX2" fmla="*/ 0 w 1971642"/>
                      <a:gd name="connsiteY2" fmla="*/ 0 h 1233296"/>
                      <a:gd name="connsiteX3" fmla="*/ 123939 w 1971642"/>
                      <a:gd name="connsiteY3" fmla="*/ 161392 h 1233296"/>
                      <a:gd name="connsiteX4" fmla="*/ 82829 w 1971642"/>
                      <a:gd name="connsiteY4" fmla="*/ 520141 h 1233296"/>
                      <a:gd name="connsiteX5" fmla="*/ 254165 w 1971642"/>
                      <a:gd name="connsiteY5" fmla="*/ 432054 h 1233296"/>
                      <a:gd name="connsiteX6" fmla="*/ 338709 w 1971642"/>
                      <a:gd name="connsiteY6" fmla="*/ 605142 h 1233296"/>
                      <a:gd name="connsiteX7" fmla="*/ 442798 w 1971642"/>
                      <a:gd name="connsiteY7" fmla="*/ 588112 h 1233296"/>
                      <a:gd name="connsiteX8" fmla="*/ 459296 w 1971642"/>
                      <a:gd name="connsiteY8" fmla="*/ 702945 h 1233296"/>
                      <a:gd name="connsiteX9" fmla="*/ 537934 w 1971642"/>
                      <a:gd name="connsiteY9" fmla="*/ 636575 h 1233296"/>
                      <a:gd name="connsiteX10" fmla="*/ 632117 w 1971642"/>
                      <a:gd name="connsiteY10" fmla="*/ 655358 h 1233296"/>
                      <a:gd name="connsiteX11" fmla="*/ 811149 w 1971642"/>
                      <a:gd name="connsiteY11" fmla="*/ 307924 h 1233296"/>
                      <a:gd name="connsiteX12" fmla="*/ 1046417 w 1971642"/>
                      <a:gd name="connsiteY12" fmla="*/ 233057 h 1233296"/>
                      <a:gd name="connsiteX13" fmla="*/ 1162736 w 1971642"/>
                      <a:gd name="connsiteY13" fmla="*/ 359931 h 1233296"/>
                      <a:gd name="connsiteX14" fmla="*/ 1160983 w 1971642"/>
                      <a:gd name="connsiteY14" fmla="*/ 536829 h 1233296"/>
                      <a:gd name="connsiteX15" fmla="*/ 983475 w 1971642"/>
                      <a:gd name="connsiteY15" fmla="*/ 827608 h 1233296"/>
                      <a:gd name="connsiteX16" fmla="*/ 1150163 w 1971642"/>
                      <a:gd name="connsiteY16" fmla="*/ 792632 h 1233296"/>
                      <a:gd name="connsiteX17" fmla="*/ 1181291 w 1971642"/>
                      <a:gd name="connsiteY17" fmla="*/ 938365 h 1233296"/>
                      <a:gd name="connsiteX18" fmla="*/ 1292657 w 1971642"/>
                      <a:gd name="connsiteY18" fmla="*/ 947738 h 1233296"/>
                      <a:gd name="connsiteX19" fmla="*/ 1314336 w 1971642"/>
                      <a:gd name="connsiteY19" fmla="*/ 1057389 h 1233296"/>
                      <a:gd name="connsiteX20" fmla="*/ 1569491 w 1971642"/>
                      <a:gd name="connsiteY20" fmla="*/ 808596 h 1233296"/>
                      <a:gd name="connsiteX21" fmla="*/ 1622641 w 1971642"/>
                      <a:gd name="connsiteY21" fmla="*/ 793852 h 1233296"/>
                      <a:gd name="connsiteX22" fmla="*/ 1692554 w 1971642"/>
                      <a:gd name="connsiteY22" fmla="*/ 866546 h 1233296"/>
                      <a:gd name="connsiteX23" fmla="*/ 1678381 w 1971642"/>
                      <a:gd name="connsiteY23" fmla="*/ 973607 h 1233296"/>
                      <a:gd name="connsiteX24" fmla="*/ 1849984 w 1971642"/>
                      <a:gd name="connsiteY24" fmla="*/ 898741 h 1233296"/>
                      <a:gd name="connsiteX25" fmla="*/ 1969465 w 1971642"/>
                      <a:gd name="connsiteY25" fmla="*/ 1055484 h 1233296"/>
                      <a:gd name="connsiteX26" fmla="*/ 1933804 w 1971642"/>
                      <a:gd name="connsiteY26" fmla="*/ 1233297 h 1233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1971642" h="1233296">
                        <a:moveTo>
                          <a:pt x="1933804" y="1233297"/>
                        </a:moveTo>
                        <a:lnTo>
                          <a:pt x="0" y="1233297"/>
                        </a:lnTo>
                        <a:lnTo>
                          <a:pt x="0" y="0"/>
                        </a:lnTo>
                        <a:cubicBezTo>
                          <a:pt x="58826" y="33528"/>
                          <a:pt x="106413" y="94869"/>
                          <a:pt x="123939" y="161392"/>
                        </a:cubicBezTo>
                        <a:cubicBezTo>
                          <a:pt x="154991" y="279425"/>
                          <a:pt x="119101" y="403593"/>
                          <a:pt x="82829" y="520141"/>
                        </a:cubicBezTo>
                        <a:cubicBezTo>
                          <a:pt x="104013" y="451828"/>
                          <a:pt x="186271" y="409499"/>
                          <a:pt x="254165" y="432054"/>
                        </a:cubicBezTo>
                        <a:cubicBezTo>
                          <a:pt x="322021" y="454609"/>
                          <a:pt x="362636" y="537743"/>
                          <a:pt x="338709" y="605142"/>
                        </a:cubicBezTo>
                        <a:cubicBezTo>
                          <a:pt x="354063" y="566776"/>
                          <a:pt x="412433" y="560146"/>
                          <a:pt x="442798" y="588112"/>
                        </a:cubicBezTo>
                        <a:cubicBezTo>
                          <a:pt x="473202" y="616115"/>
                          <a:pt x="476288" y="665264"/>
                          <a:pt x="459296" y="702945"/>
                        </a:cubicBezTo>
                        <a:cubicBezTo>
                          <a:pt x="482117" y="676922"/>
                          <a:pt x="506044" y="650100"/>
                          <a:pt x="537934" y="636575"/>
                        </a:cubicBezTo>
                        <a:cubicBezTo>
                          <a:pt x="569786" y="623087"/>
                          <a:pt x="611962" y="627240"/>
                          <a:pt x="632117" y="655358"/>
                        </a:cubicBezTo>
                        <a:cubicBezTo>
                          <a:pt x="611810" y="520370"/>
                          <a:pt x="704964" y="393649"/>
                          <a:pt x="811149" y="307924"/>
                        </a:cubicBezTo>
                        <a:cubicBezTo>
                          <a:pt x="877938" y="253974"/>
                          <a:pt x="964578" y="207073"/>
                          <a:pt x="1046417" y="233057"/>
                        </a:cubicBezTo>
                        <a:cubicBezTo>
                          <a:pt x="1103300" y="251117"/>
                          <a:pt x="1145439" y="302819"/>
                          <a:pt x="1162736" y="359931"/>
                        </a:cubicBezTo>
                        <a:cubicBezTo>
                          <a:pt x="1180033" y="417081"/>
                          <a:pt x="1175233" y="478879"/>
                          <a:pt x="1160983" y="536829"/>
                        </a:cubicBezTo>
                        <a:cubicBezTo>
                          <a:pt x="1133475" y="648881"/>
                          <a:pt x="1070534" y="751942"/>
                          <a:pt x="983475" y="827608"/>
                        </a:cubicBezTo>
                        <a:cubicBezTo>
                          <a:pt x="1030376" y="790727"/>
                          <a:pt x="1095642" y="768401"/>
                          <a:pt x="1150163" y="792632"/>
                        </a:cubicBezTo>
                        <a:cubicBezTo>
                          <a:pt x="1204722" y="816902"/>
                          <a:pt x="1228306" y="901560"/>
                          <a:pt x="1181291" y="938365"/>
                        </a:cubicBezTo>
                        <a:cubicBezTo>
                          <a:pt x="1215123" y="917067"/>
                          <a:pt x="1262863" y="921106"/>
                          <a:pt x="1292657" y="947738"/>
                        </a:cubicBezTo>
                        <a:cubicBezTo>
                          <a:pt x="1322451" y="974408"/>
                          <a:pt x="1331747" y="1021385"/>
                          <a:pt x="1314336" y="1057389"/>
                        </a:cubicBezTo>
                        <a:cubicBezTo>
                          <a:pt x="1370267" y="950290"/>
                          <a:pt x="1461021" y="861784"/>
                          <a:pt x="1569491" y="808596"/>
                        </a:cubicBezTo>
                        <a:cubicBezTo>
                          <a:pt x="1586179" y="800405"/>
                          <a:pt x="1604086" y="792861"/>
                          <a:pt x="1622641" y="793852"/>
                        </a:cubicBezTo>
                        <a:cubicBezTo>
                          <a:pt x="1658912" y="795795"/>
                          <a:pt x="1686459" y="830732"/>
                          <a:pt x="1692554" y="866546"/>
                        </a:cubicBezTo>
                        <a:cubicBezTo>
                          <a:pt x="1698650" y="902360"/>
                          <a:pt x="1688478" y="938708"/>
                          <a:pt x="1678381" y="973607"/>
                        </a:cubicBezTo>
                        <a:cubicBezTo>
                          <a:pt x="1701622" y="908456"/>
                          <a:pt x="1784490" y="876490"/>
                          <a:pt x="1849984" y="898741"/>
                        </a:cubicBezTo>
                        <a:cubicBezTo>
                          <a:pt x="1915516" y="920991"/>
                          <a:pt x="1960131" y="986942"/>
                          <a:pt x="1969465" y="1055484"/>
                        </a:cubicBezTo>
                        <a:cubicBezTo>
                          <a:pt x="1977733" y="1116330"/>
                          <a:pt x="1961731" y="1178243"/>
                          <a:pt x="1933804" y="1233297"/>
                        </a:cubicBezTo>
                        <a:close/>
                      </a:path>
                    </a:pathLst>
                  </a:custGeom>
                  <a:solidFill>
                    <a:srgbClr val="B6CF33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287" name="图形 2">
              <a:extLst>
                <a:ext uri="{FF2B5EF4-FFF2-40B4-BE49-F238E27FC236}">
                  <a16:creationId xmlns:a16="http://schemas.microsoft.com/office/drawing/2014/main" id="{C72C0E5A-C2CA-D144-3046-5490433A6C56}"/>
                </a:ext>
              </a:extLst>
            </p:cNvPr>
            <p:cNvGrpSpPr/>
            <p:nvPr/>
          </p:nvGrpSpPr>
          <p:grpSpPr>
            <a:xfrm>
              <a:off x="1803859" y="4438211"/>
              <a:ext cx="2519344" cy="2267151"/>
              <a:chOff x="1803859" y="4438211"/>
              <a:chExt cx="2519344" cy="2267151"/>
            </a:xfrm>
          </p:grpSpPr>
          <p:grpSp>
            <p:nvGrpSpPr>
              <p:cNvPr id="288" name="图形 2">
                <a:extLst>
                  <a:ext uri="{FF2B5EF4-FFF2-40B4-BE49-F238E27FC236}">
                    <a16:creationId xmlns:a16="http://schemas.microsoft.com/office/drawing/2014/main" id="{30FA91B8-7F97-1B95-AD64-120B41C07B24}"/>
                  </a:ext>
                </a:extLst>
              </p:cNvPr>
              <p:cNvGrpSpPr/>
              <p:nvPr/>
            </p:nvGrpSpPr>
            <p:grpSpPr>
              <a:xfrm>
                <a:off x="1803859" y="5297560"/>
                <a:ext cx="597917" cy="595283"/>
                <a:chOff x="1803859" y="5297560"/>
                <a:chExt cx="597917" cy="595283"/>
              </a:xfrm>
            </p:grpSpPr>
            <p:sp>
              <p:nvSpPr>
                <p:cNvPr id="289" name="任意多边形: 形状 288">
                  <a:extLst>
                    <a:ext uri="{FF2B5EF4-FFF2-40B4-BE49-F238E27FC236}">
                      <a16:creationId xmlns:a16="http://schemas.microsoft.com/office/drawing/2014/main" id="{8195707B-BFA5-08C7-436B-1F870A10A4EE}"/>
                    </a:ext>
                  </a:extLst>
                </p:cNvPr>
                <p:cNvSpPr/>
                <p:nvPr/>
              </p:nvSpPr>
              <p:spPr>
                <a:xfrm>
                  <a:off x="1803859" y="5297560"/>
                  <a:ext cx="597917" cy="595283"/>
                </a:xfrm>
                <a:custGeom>
                  <a:avLst/>
                  <a:gdLst>
                    <a:gd name="connsiteX0" fmla="*/ 90854 w 597917"/>
                    <a:gd name="connsiteY0" fmla="*/ 111801 h 595283"/>
                    <a:gd name="connsiteX1" fmla="*/ 161339 w 597917"/>
                    <a:gd name="connsiteY1" fmla="*/ 54080 h 595283"/>
                    <a:gd name="connsiteX2" fmla="*/ 194143 w 597917"/>
                    <a:gd name="connsiteY2" fmla="*/ 70539 h 595283"/>
                    <a:gd name="connsiteX3" fmla="*/ 271486 w 597917"/>
                    <a:gd name="connsiteY3" fmla="*/ 190478 h 595283"/>
                    <a:gd name="connsiteX4" fmla="*/ 328788 w 597917"/>
                    <a:gd name="connsiteY4" fmla="*/ 36173 h 595283"/>
                    <a:gd name="connsiteX5" fmla="*/ 404493 w 597917"/>
                    <a:gd name="connsiteY5" fmla="*/ 2302 h 595283"/>
                    <a:gd name="connsiteX6" fmla="*/ 441641 w 597917"/>
                    <a:gd name="connsiteY6" fmla="*/ 47412 h 595283"/>
                    <a:gd name="connsiteX7" fmla="*/ 406627 w 597917"/>
                    <a:gd name="connsiteY7" fmla="*/ 193297 h 595283"/>
                    <a:gd name="connsiteX8" fmla="*/ 489075 w 597917"/>
                    <a:gd name="connsiteY8" fmla="*/ 140681 h 595283"/>
                    <a:gd name="connsiteX9" fmla="*/ 541082 w 597917"/>
                    <a:gd name="connsiteY9" fmla="*/ 127727 h 595283"/>
                    <a:gd name="connsiteX10" fmla="*/ 588402 w 597917"/>
                    <a:gd name="connsiteY10" fmla="*/ 149482 h 595283"/>
                    <a:gd name="connsiteX11" fmla="*/ 586078 w 597917"/>
                    <a:gd name="connsiteY11" fmla="*/ 223663 h 595283"/>
                    <a:gd name="connsiteX12" fmla="*/ 483055 w 597917"/>
                    <a:gd name="connsiteY12" fmla="*/ 296395 h 595283"/>
                    <a:gd name="connsiteX13" fmla="*/ 557579 w 597917"/>
                    <a:gd name="connsiteY13" fmla="*/ 322646 h 595283"/>
                    <a:gd name="connsiteX14" fmla="*/ 588478 w 597917"/>
                    <a:gd name="connsiteY14" fmla="*/ 391265 h 595283"/>
                    <a:gd name="connsiteX15" fmla="*/ 564742 w 597917"/>
                    <a:gd name="connsiteY15" fmla="*/ 427879 h 595283"/>
                    <a:gd name="connsiteX16" fmla="*/ 463548 w 597917"/>
                    <a:gd name="connsiteY16" fmla="*/ 454853 h 595283"/>
                    <a:gd name="connsiteX17" fmla="*/ 365288 w 597917"/>
                    <a:gd name="connsiteY17" fmla="*/ 412829 h 595283"/>
                    <a:gd name="connsiteX18" fmla="*/ 407732 w 597917"/>
                    <a:gd name="connsiteY18" fmla="*/ 489867 h 595283"/>
                    <a:gd name="connsiteX19" fmla="*/ 380985 w 597917"/>
                    <a:gd name="connsiteY19" fmla="*/ 573687 h 595283"/>
                    <a:gd name="connsiteX20" fmla="*/ 359421 w 597917"/>
                    <a:gd name="connsiteY20" fmla="*/ 590871 h 595283"/>
                    <a:gd name="connsiteX21" fmla="*/ 308176 w 597917"/>
                    <a:gd name="connsiteY21" fmla="*/ 587365 h 595283"/>
                    <a:gd name="connsiteX22" fmla="*/ 270876 w 597917"/>
                    <a:gd name="connsiteY22" fmla="*/ 550141 h 595283"/>
                    <a:gd name="connsiteX23" fmla="*/ 246721 w 597917"/>
                    <a:gd name="connsiteY23" fmla="*/ 409400 h 595283"/>
                    <a:gd name="connsiteX24" fmla="*/ 131735 w 597917"/>
                    <a:gd name="connsiteY24" fmla="*/ 449481 h 595283"/>
                    <a:gd name="connsiteX25" fmla="*/ 24674 w 597917"/>
                    <a:gd name="connsiteY25" fmla="*/ 384825 h 595283"/>
                    <a:gd name="connsiteX26" fmla="*/ 1052 w 597917"/>
                    <a:gd name="connsiteY26" fmla="*/ 342039 h 595283"/>
                    <a:gd name="connsiteX27" fmla="*/ 67689 w 597917"/>
                    <a:gd name="connsiteY27" fmla="*/ 276203 h 595283"/>
                    <a:gd name="connsiteX28" fmla="*/ 176350 w 597917"/>
                    <a:gd name="connsiteY28" fmla="*/ 270907 h 595283"/>
                    <a:gd name="connsiteX29" fmla="*/ 144118 w 597917"/>
                    <a:gd name="connsiteY29" fmla="*/ 244541 h 595283"/>
                    <a:gd name="connsiteX30" fmla="*/ 90854 w 597917"/>
                    <a:gd name="connsiteY30" fmla="*/ 111801 h 5952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597917" h="595283">
                      <a:moveTo>
                        <a:pt x="90854" y="111801"/>
                      </a:moveTo>
                      <a:cubicBezTo>
                        <a:pt x="96417" y="78387"/>
                        <a:pt x="128078" y="47488"/>
                        <a:pt x="161339" y="54080"/>
                      </a:cubicBezTo>
                      <a:cubicBezTo>
                        <a:pt x="173455" y="56480"/>
                        <a:pt x="184161" y="63300"/>
                        <a:pt x="194143" y="70539"/>
                      </a:cubicBezTo>
                      <a:cubicBezTo>
                        <a:pt x="233996" y="99419"/>
                        <a:pt x="268933" y="141329"/>
                        <a:pt x="271486" y="190478"/>
                      </a:cubicBezTo>
                      <a:cubicBezTo>
                        <a:pt x="272439" y="134547"/>
                        <a:pt x="293013" y="79149"/>
                        <a:pt x="328788" y="36173"/>
                      </a:cubicBezTo>
                      <a:cubicBezTo>
                        <a:pt x="347610" y="13579"/>
                        <a:pt x="376566" y="-7033"/>
                        <a:pt x="404493" y="2302"/>
                      </a:cubicBezTo>
                      <a:cubicBezTo>
                        <a:pt x="423734" y="8740"/>
                        <a:pt x="436078" y="27905"/>
                        <a:pt x="441641" y="47412"/>
                      </a:cubicBezTo>
                      <a:cubicBezTo>
                        <a:pt x="455814" y="97056"/>
                        <a:pt x="435049" y="150206"/>
                        <a:pt x="406627" y="193297"/>
                      </a:cubicBezTo>
                      <a:cubicBezTo>
                        <a:pt x="431163" y="171656"/>
                        <a:pt x="459090" y="153826"/>
                        <a:pt x="489075" y="140681"/>
                      </a:cubicBezTo>
                      <a:cubicBezTo>
                        <a:pt x="505572" y="133442"/>
                        <a:pt x="523098" y="127536"/>
                        <a:pt x="541082" y="127727"/>
                      </a:cubicBezTo>
                      <a:cubicBezTo>
                        <a:pt x="559065" y="127917"/>
                        <a:pt x="577772" y="134966"/>
                        <a:pt x="588402" y="149482"/>
                      </a:cubicBezTo>
                      <a:cubicBezTo>
                        <a:pt x="603870" y="170551"/>
                        <a:pt x="598575" y="200726"/>
                        <a:pt x="586078" y="223663"/>
                      </a:cubicBezTo>
                      <a:cubicBezTo>
                        <a:pt x="565275" y="261915"/>
                        <a:pt x="526070" y="289614"/>
                        <a:pt x="483055" y="296395"/>
                      </a:cubicBezTo>
                      <a:cubicBezTo>
                        <a:pt x="509230" y="300968"/>
                        <a:pt x="536014" y="307102"/>
                        <a:pt x="557579" y="322646"/>
                      </a:cubicBezTo>
                      <a:cubicBezTo>
                        <a:pt x="579144" y="338191"/>
                        <a:pt x="594345" y="365318"/>
                        <a:pt x="588478" y="391265"/>
                      </a:cubicBezTo>
                      <a:cubicBezTo>
                        <a:pt x="585240" y="405705"/>
                        <a:pt x="575905" y="418163"/>
                        <a:pt x="564742" y="427879"/>
                      </a:cubicBezTo>
                      <a:cubicBezTo>
                        <a:pt x="537538" y="451425"/>
                        <a:pt x="499210" y="459578"/>
                        <a:pt x="463548" y="454853"/>
                      </a:cubicBezTo>
                      <a:cubicBezTo>
                        <a:pt x="427887" y="450129"/>
                        <a:pt x="394663" y="433632"/>
                        <a:pt x="365288" y="412829"/>
                      </a:cubicBezTo>
                      <a:cubicBezTo>
                        <a:pt x="389101" y="431346"/>
                        <a:pt x="404798" y="459883"/>
                        <a:pt x="407732" y="489867"/>
                      </a:cubicBezTo>
                      <a:cubicBezTo>
                        <a:pt x="410665" y="519890"/>
                        <a:pt x="400759" y="550904"/>
                        <a:pt x="380985" y="573687"/>
                      </a:cubicBezTo>
                      <a:cubicBezTo>
                        <a:pt x="374928" y="580660"/>
                        <a:pt x="367841" y="586984"/>
                        <a:pt x="359421" y="590871"/>
                      </a:cubicBezTo>
                      <a:cubicBezTo>
                        <a:pt x="343305" y="598300"/>
                        <a:pt x="323797" y="595823"/>
                        <a:pt x="308176" y="587365"/>
                      </a:cubicBezTo>
                      <a:cubicBezTo>
                        <a:pt x="292555" y="578907"/>
                        <a:pt x="280478" y="565077"/>
                        <a:pt x="270876" y="550141"/>
                      </a:cubicBezTo>
                      <a:cubicBezTo>
                        <a:pt x="244511" y="508956"/>
                        <a:pt x="235558" y="456987"/>
                        <a:pt x="246721" y="409400"/>
                      </a:cubicBezTo>
                      <a:cubicBezTo>
                        <a:pt x="220127" y="442623"/>
                        <a:pt x="173721" y="456415"/>
                        <a:pt x="131735" y="449481"/>
                      </a:cubicBezTo>
                      <a:cubicBezTo>
                        <a:pt x="89749" y="442547"/>
                        <a:pt x="52373" y="417135"/>
                        <a:pt x="24674" y="384825"/>
                      </a:cubicBezTo>
                      <a:cubicBezTo>
                        <a:pt x="13968" y="372329"/>
                        <a:pt x="4291" y="358194"/>
                        <a:pt x="1052" y="342039"/>
                      </a:cubicBezTo>
                      <a:cubicBezTo>
                        <a:pt x="-7177" y="301044"/>
                        <a:pt x="34542" y="282527"/>
                        <a:pt x="67689" y="276203"/>
                      </a:cubicBezTo>
                      <a:cubicBezTo>
                        <a:pt x="102703" y="269497"/>
                        <a:pt x="140803" y="272126"/>
                        <a:pt x="176350" y="270907"/>
                      </a:cubicBezTo>
                      <a:cubicBezTo>
                        <a:pt x="166597" y="261039"/>
                        <a:pt x="154748" y="253495"/>
                        <a:pt x="144118" y="244541"/>
                      </a:cubicBezTo>
                      <a:cubicBezTo>
                        <a:pt x="108685" y="214519"/>
                        <a:pt x="83043" y="158778"/>
                        <a:pt x="90854" y="1118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0" name="任意多边形: 形状 289">
                  <a:extLst>
                    <a:ext uri="{FF2B5EF4-FFF2-40B4-BE49-F238E27FC236}">
                      <a16:creationId xmlns:a16="http://schemas.microsoft.com/office/drawing/2014/main" id="{D788642E-E138-F9C0-EFD4-FC115470BDC9}"/>
                    </a:ext>
                  </a:extLst>
                </p:cNvPr>
                <p:cNvSpPr/>
                <p:nvPr/>
              </p:nvSpPr>
              <p:spPr>
                <a:xfrm>
                  <a:off x="1888225" y="5370658"/>
                  <a:ext cx="436027" cy="440296"/>
                </a:xfrm>
                <a:custGeom>
                  <a:avLst/>
                  <a:gdLst>
                    <a:gd name="connsiteX0" fmla="*/ 60171 w 436027"/>
                    <a:gd name="connsiteY0" fmla="*/ 91586 h 440296"/>
                    <a:gd name="connsiteX1" fmla="*/ 110310 w 436027"/>
                    <a:gd name="connsiteY1" fmla="*/ 46895 h 440296"/>
                    <a:gd name="connsiteX2" fmla="*/ 134999 w 436027"/>
                    <a:gd name="connsiteY2" fmla="*/ 58020 h 440296"/>
                    <a:gd name="connsiteX3" fmla="*/ 195693 w 436027"/>
                    <a:gd name="connsiteY3" fmla="*/ 144012 h 440296"/>
                    <a:gd name="connsiteX4" fmla="*/ 233145 w 436027"/>
                    <a:gd name="connsiteY4" fmla="*/ 28568 h 440296"/>
                    <a:gd name="connsiteX5" fmla="*/ 287856 w 436027"/>
                    <a:gd name="connsiteY5" fmla="*/ 1289 h 440296"/>
                    <a:gd name="connsiteX6" fmla="*/ 316622 w 436027"/>
                    <a:gd name="connsiteY6" fmla="*/ 33369 h 440296"/>
                    <a:gd name="connsiteX7" fmla="*/ 295324 w 436027"/>
                    <a:gd name="connsiteY7" fmla="*/ 141954 h 440296"/>
                    <a:gd name="connsiteX8" fmla="*/ 354417 w 436027"/>
                    <a:gd name="connsiteY8" fmla="*/ 100654 h 440296"/>
                    <a:gd name="connsiteX9" fmla="*/ 392327 w 436027"/>
                    <a:gd name="connsiteY9" fmla="*/ 89490 h 440296"/>
                    <a:gd name="connsiteX10" fmla="*/ 427874 w 436027"/>
                    <a:gd name="connsiteY10" fmla="*/ 104045 h 440296"/>
                    <a:gd name="connsiteX11" fmla="*/ 428445 w 436027"/>
                    <a:gd name="connsiteY11" fmla="*/ 158794 h 440296"/>
                    <a:gd name="connsiteX12" fmla="*/ 354798 w 436027"/>
                    <a:gd name="connsiteY12" fmla="*/ 215563 h 440296"/>
                    <a:gd name="connsiteX13" fmla="*/ 410538 w 436027"/>
                    <a:gd name="connsiteY13" fmla="*/ 232594 h 440296"/>
                    <a:gd name="connsiteX14" fmla="*/ 435418 w 436027"/>
                    <a:gd name="connsiteY14" fmla="*/ 282200 h 440296"/>
                    <a:gd name="connsiteX15" fmla="*/ 419073 w 436027"/>
                    <a:gd name="connsiteY15" fmla="*/ 309899 h 440296"/>
                    <a:gd name="connsiteX16" fmla="*/ 345349 w 436027"/>
                    <a:gd name="connsiteY16" fmla="*/ 332911 h 440296"/>
                    <a:gd name="connsiteX17" fmla="*/ 271664 w 436027"/>
                    <a:gd name="connsiteY17" fmla="*/ 304984 h 440296"/>
                    <a:gd name="connsiteX18" fmla="*/ 305306 w 436027"/>
                    <a:gd name="connsiteY18" fmla="*/ 360458 h 440296"/>
                    <a:gd name="connsiteX19" fmla="*/ 288161 w 436027"/>
                    <a:gd name="connsiteY19" fmla="*/ 423018 h 440296"/>
                    <a:gd name="connsiteX20" fmla="*/ 272807 w 436027"/>
                    <a:gd name="connsiteY20" fmla="*/ 436353 h 440296"/>
                    <a:gd name="connsiteX21" fmla="*/ 234936 w 436027"/>
                    <a:gd name="connsiteY21" fmla="*/ 435362 h 440296"/>
                    <a:gd name="connsiteX22" fmla="*/ 206322 w 436027"/>
                    <a:gd name="connsiteY22" fmla="*/ 409073 h 440296"/>
                    <a:gd name="connsiteX23" fmla="*/ 184186 w 436027"/>
                    <a:gd name="connsiteY23" fmla="*/ 306089 h 440296"/>
                    <a:gd name="connsiteX24" fmla="*/ 100709 w 436027"/>
                    <a:gd name="connsiteY24" fmla="*/ 339160 h 440296"/>
                    <a:gd name="connsiteX25" fmla="*/ 19861 w 436027"/>
                    <a:gd name="connsiteY25" fmla="*/ 294811 h 440296"/>
                    <a:gd name="connsiteX26" fmla="*/ 1116 w 436027"/>
                    <a:gd name="connsiteY26" fmla="*/ 264027 h 440296"/>
                    <a:gd name="connsiteX27" fmla="*/ 48207 w 436027"/>
                    <a:gd name="connsiteY27" fmla="*/ 213468 h 440296"/>
                    <a:gd name="connsiteX28" fmla="*/ 128103 w 436027"/>
                    <a:gd name="connsiteY28" fmla="*/ 206229 h 440296"/>
                    <a:gd name="connsiteX29" fmla="*/ 103529 w 436027"/>
                    <a:gd name="connsiteY29" fmla="*/ 187789 h 440296"/>
                    <a:gd name="connsiteX30" fmla="*/ 60171 w 436027"/>
                    <a:gd name="connsiteY30" fmla="*/ 91586 h 4402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36027" h="440296">
                      <a:moveTo>
                        <a:pt x="60171" y="91586"/>
                      </a:moveTo>
                      <a:cubicBezTo>
                        <a:pt x="63219" y="66783"/>
                        <a:pt x="85622" y="43047"/>
                        <a:pt x="110310" y="46895"/>
                      </a:cubicBezTo>
                      <a:cubicBezTo>
                        <a:pt x="119302" y="48266"/>
                        <a:pt x="127417" y="52991"/>
                        <a:pt x="134999" y="58020"/>
                      </a:cubicBezTo>
                      <a:cubicBezTo>
                        <a:pt x="165251" y="78060"/>
                        <a:pt x="192302" y="107892"/>
                        <a:pt x="195693" y="144012"/>
                      </a:cubicBezTo>
                      <a:cubicBezTo>
                        <a:pt x="194664" y="102787"/>
                        <a:pt x="208113" y="61334"/>
                        <a:pt x="233145" y="28568"/>
                      </a:cubicBezTo>
                      <a:cubicBezTo>
                        <a:pt x="246327" y="11347"/>
                        <a:pt x="267016" y="-4731"/>
                        <a:pt x="287856" y="1289"/>
                      </a:cubicBezTo>
                      <a:cubicBezTo>
                        <a:pt x="302220" y="5442"/>
                        <a:pt x="311936" y="19196"/>
                        <a:pt x="316622" y="33369"/>
                      </a:cubicBezTo>
                      <a:cubicBezTo>
                        <a:pt x="328585" y="69488"/>
                        <a:pt x="314946" y="109303"/>
                        <a:pt x="295324" y="141954"/>
                      </a:cubicBezTo>
                      <a:cubicBezTo>
                        <a:pt x="312736" y="125228"/>
                        <a:pt x="332776" y="111245"/>
                        <a:pt x="354417" y="100654"/>
                      </a:cubicBezTo>
                      <a:cubicBezTo>
                        <a:pt x="366342" y="94824"/>
                        <a:pt x="379068" y="89947"/>
                        <a:pt x="392327" y="89490"/>
                      </a:cubicBezTo>
                      <a:cubicBezTo>
                        <a:pt x="405585" y="89071"/>
                        <a:pt x="419568" y="93681"/>
                        <a:pt x="427874" y="104045"/>
                      </a:cubicBezTo>
                      <a:cubicBezTo>
                        <a:pt x="439914" y="119094"/>
                        <a:pt x="436942" y="141497"/>
                        <a:pt x="428445" y="158794"/>
                      </a:cubicBezTo>
                      <a:cubicBezTo>
                        <a:pt x="414310" y="187636"/>
                        <a:pt x="386269" y="209239"/>
                        <a:pt x="354798" y="215563"/>
                      </a:cubicBezTo>
                      <a:cubicBezTo>
                        <a:pt x="374229" y="218116"/>
                        <a:pt x="394155" y="221812"/>
                        <a:pt x="410538" y="232594"/>
                      </a:cubicBezTo>
                      <a:cubicBezTo>
                        <a:pt x="426883" y="243376"/>
                        <a:pt x="438923" y="262922"/>
                        <a:pt x="435418" y="282200"/>
                      </a:cubicBezTo>
                      <a:cubicBezTo>
                        <a:pt x="433475" y="292944"/>
                        <a:pt x="426998" y="302431"/>
                        <a:pt x="419073" y="309899"/>
                      </a:cubicBezTo>
                      <a:cubicBezTo>
                        <a:pt x="399756" y="328073"/>
                        <a:pt x="371753" y="335273"/>
                        <a:pt x="345349" y="332911"/>
                      </a:cubicBezTo>
                      <a:cubicBezTo>
                        <a:pt x="318908" y="330549"/>
                        <a:pt x="293914" y="319386"/>
                        <a:pt x="271664" y="304984"/>
                      </a:cubicBezTo>
                      <a:cubicBezTo>
                        <a:pt x="289761" y="317900"/>
                        <a:pt x="302220" y="338436"/>
                        <a:pt x="305306" y="360458"/>
                      </a:cubicBezTo>
                      <a:cubicBezTo>
                        <a:pt x="308392" y="382479"/>
                        <a:pt x="302030" y="405644"/>
                        <a:pt x="288161" y="423018"/>
                      </a:cubicBezTo>
                      <a:cubicBezTo>
                        <a:pt x="283894" y="428352"/>
                        <a:pt x="278865" y="433228"/>
                        <a:pt x="272807" y="436353"/>
                      </a:cubicBezTo>
                      <a:cubicBezTo>
                        <a:pt x="261148" y="442334"/>
                        <a:pt x="246708" y="441115"/>
                        <a:pt x="234936" y="435362"/>
                      </a:cubicBezTo>
                      <a:cubicBezTo>
                        <a:pt x="223163" y="429609"/>
                        <a:pt x="213828" y="419779"/>
                        <a:pt x="206322" y="409073"/>
                      </a:cubicBezTo>
                      <a:cubicBezTo>
                        <a:pt x="185596" y="379546"/>
                        <a:pt x="177443" y="341522"/>
                        <a:pt x="184186" y="306089"/>
                      </a:cubicBezTo>
                      <a:cubicBezTo>
                        <a:pt x="165594" y="331387"/>
                        <a:pt x="131837" y="342970"/>
                        <a:pt x="100709" y="339160"/>
                      </a:cubicBezTo>
                      <a:cubicBezTo>
                        <a:pt x="69543" y="335350"/>
                        <a:pt x="41235" y="317786"/>
                        <a:pt x="19861" y="294811"/>
                      </a:cubicBezTo>
                      <a:cubicBezTo>
                        <a:pt x="11593" y="285934"/>
                        <a:pt x="4011" y="275838"/>
                        <a:pt x="1116" y="264027"/>
                      </a:cubicBezTo>
                      <a:cubicBezTo>
                        <a:pt x="-6199" y="234080"/>
                        <a:pt x="23938" y="219145"/>
                        <a:pt x="48207" y="213468"/>
                      </a:cubicBezTo>
                      <a:cubicBezTo>
                        <a:pt x="73773" y="207448"/>
                        <a:pt x="101967" y="208210"/>
                        <a:pt x="128103" y="206229"/>
                      </a:cubicBezTo>
                      <a:cubicBezTo>
                        <a:pt x="120597" y="199257"/>
                        <a:pt x="111644" y="194075"/>
                        <a:pt x="103529" y="187789"/>
                      </a:cubicBezTo>
                      <a:cubicBezTo>
                        <a:pt x="76478" y="166719"/>
                        <a:pt x="55904" y="126448"/>
                        <a:pt x="60171" y="91586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1" name="任意多边形: 形状 290">
                  <a:extLst>
                    <a:ext uri="{FF2B5EF4-FFF2-40B4-BE49-F238E27FC236}">
                      <a16:creationId xmlns:a16="http://schemas.microsoft.com/office/drawing/2014/main" id="{1E3C25C7-638B-068B-3433-20D9EE9623DA}"/>
                    </a:ext>
                  </a:extLst>
                </p:cNvPr>
                <p:cNvSpPr/>
                <p:nvPr/>
              </p:nvSpPr>
              <p:spPr>
                <a:xfrm rot="-1145560">
                  <a:off x="2044722" y="5524255"/>
                  <a:ext cx="117349" cy="117349"/>
                </a:xfrm>
                <a:custGeom>
                  <a:avLst/>
                  <a:gdLst>
                    <a:gd name="connsiteX0" fmla="*/ 117349 w 117349"/>
                    <a:gd name="connsiteY0" fmla="*/ 58675 h 117349"/>
                    <a:gd name="connsiteX1" fmla="*/ 58675 w 117349"/>
                    <a:gd name="connsiteY1" fmla="*/ 117349 h 117349"/>
                    <a:gd name="connsiteX2" fmla="*/ 0 w 117349"/>
                    <a:gd name="connsiteY2" fmla="*/ 58675 h 117349"/>
                    <a:gd name="connsiteX3" fmla="*/ 58675 w 117349"/>
                    <a:gd name="connsiteY3" fmla="*/ 0 h 117349"/>
                    <a:gd name="connsiteX4" fmla="*/ 117349 w 117349"/>
                    <a:gd name="connsiteY4" fmla="*/ 58675 h 117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7349" h="117349">
                      <a:moveTo>
                        <a:pt x="117349" y="58675"/>
                      </a:moveTo>
                      <a:cubicBezTo>
                        <a:pt x="117349" y="91080"/>
                        <a:pt x="91080" y="117349"/>
                        <a:pt x="58675" y="117349"/>
                      </a:cubicBezTo>
                      <a:cubicBezTo>
                        <a:pt x="26269" y="117349"/>
                        <a:pt x="0" y="91080"/>
                        <a:pt x="0" y="58675"/>
                      </a:cubicBezTo>
                      <a:cubicBezTo>
                        <a:pt x="0" y="26270"/>
                        <a:pt x="26269" y="0"/>
                        <a:pt x="58675" y="0"/>
                      </a:cubicBezTo>
                      <a:cubicBezTo>
                        <a:pt x="91080" y="0"/>
                        <a:pt x="117349" y="26269"/>
                        <a:pt x="117349" y="58675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2" name="任意多边形: 形状 291">
                  <a:extLst>
                    <a:ext uri="{FF2B5EF4-FFF2-40B4-BE49-F238E27FC236}">
                      <a16:creationId xmlns:a16="http://schemas.microsoft.com/office/drawing/2014/main" id="{2247DF94-9659-E377-45F5-9AE8AA5B9AE3}"/>
                    </a:ext>
                  </a:extLst>
                </p:cNvPr>
                <p:cNvSpPr/>
                <p:nvPr/>
              </p:nvSpPr>
              <p:spPr>
                <a:xfrm>
                  <a:off x="2059179" y="5533548"/>
                  <a:ext cx="65097" cy="65105"/>
                </a:xfrm>
                <a:custGeom>
                  <a:avLst/>
                  <a:gdLst>
                    <a:gd name="connsiteX0" fmla="*/ 61162 w 65097"/>
                    <a:gd name="connsiteY0" fmla="*/ 17050 h 65105"/>
                    <a:gd name="connsiteX1" fmla="*/ 48056 w 65097"/>
                    <a:gd name="connsiteY1" fmla="*/ 61170 h 65105"/>
                    <a:gd name="connsiteX2" fmla="*/ 3936 w 65097"/>
                    <a:gd name="connsiteY2" fmla="*/ 48063 h 65105"/>
                    <a:gd name="connsiteX3" fmla="*/ 17042 w 65097"/>
                    <a:gd name="connsiteY3" fmla="*/ 3944 h 65105"/>
                    <a:gd name="connsiteX4" fmla="*/ 61162 w 65097"/>
                    <a:gd name="connsiteY4" fmla="*/ 17050 h 65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097" h="65105">
                      <a:moveTo>
                        <a:pt x="61162" y="17050"/>
                      </a:moveTo>
                      <a:cubicBezTo>
                        <a:pt x="69735" y="32861"/>
                        <a:pt x="63829" y="52597"/>
                        <a:pt x="48056" y="61170"/>
                      </a:cubicBezTo>
                      <a:cubicBezTo>
                        <a:pt x="32244" y="69742"/>
                        <a:pt x="12508" y="63837"/>
                        <a:pt x="3936" y="48063"/>
                      </a:cubicBezTo>
                      <a:cubicBezTo>
                        <a:pt x="-4637" y="32252"/>
                        <a:pt x="1269" y="12516"/>
                        <a:pt x="17042" y="3944"/>
                      </a:cubicBezTo>
                      <a:cubicBezTo>
                        <a:pt x="32854" y="-4629"/>
                        <a:pt x="52590" y="1238"/>
                        <a:pt x="61162" y="17050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93" name="图形 2">
                <a:extLst>
                  <a:ext uri="{FF2B5EF4-FFF2-40B4-BE49-F238E27FC236}">
                    <a16:creationId xmlns:a16="http://schemas.microsoft.com/office/drawing/2014/main" id="{E4DEC768-8E7B-BDD2-64C0-1E592A8BCEDD}"/>
                  </a:ext>
                </a:extLst>
              </p:cNvPr>
              <p:cNvGrpSpPr/>
              <p:nvPr/>
            </p:nvGrpSpPr>
            <p:grpSpPr>
              <a:xfrm>
                <a:off x="3903344" y="6054985"/>
                <a:ext cx="419858" cy="424637"/>
                <a:chOff x="3903344" y="6054985"/>
                <a:chExt cx="419858" cy="424637"/>
              </a:xfrm>
            </p:grpSpPr>
            <p:sp>
              <p:nvSpPr>
                <p:cNvPr id="294" name="任意多边形: 形状 293">
                  <a:extLst>
                    <a:ext uri="{FF2B5EF4-FFF2-40B4-BE49-F238E27FC236}">
                      <a16:creationId xmlns:a16="http://schemas.microsoft.com/office/drawing/2014/main" id="{53F55FC3-D122-D457-5C92-BF236359A35D}"/>
                    </a:ext>
                  </a:extLst>
                </p:cNvPr>
                <p:cNvSpPr/>
                <p:nvPr/>
              </p:nvSpPr>
              <p:spPr>
                <a:xfrm>
                  <a:off x="3903344" y="6054985"/>
                  <a:ext cx="419858" cy="424637"/>
                </a:xfrm>
                <a:custGeom>
                  <a:avLst/>
                  <a:gdLst>
                    <a:gd name="connsiteX0" fmla="*/ 22860 w 419858"/>
                    <a:gd name="connsiteY0" fmla="*/ 134512 h 424637"/>
                    <a:gd name="connsiteX1" fmla="*/ 60884 w 419858"/>
                    <a:gd name="connsiteY1" fmla="*/ 81362 h 424637"/>
                    <a:gd name="connsiteX2" fmla="*/ 86678 w 419858"/>
                    <a:gd name="connsiteY2" fmla="*/ 86620 h 424637"/>
                    <a:gd name="connsiteX3" fmla="*/ 162687 w 419858"/>
                    <a:gd name="connsiteY3" fmla="*/ 155238 h 424637"/>
                    <a:gd name="connsiteX4" fmla="*/ 173546 w 419858"/>
                    <a:gd name="connsiteY4" fmla="*/ 37662 h 424637"/>
                    <a:gd name="connsiteX5" fmla="*/ 219647 w 419858"/>
                    <a:gd name="connsiteY5" fmla="*/ 57 h 424637"/>
                    <a:gd name="connsiteX6" fmla="*/ 253822 w 419858"/>
                    <a:gd name="connsiteY6" fmla="*/ 24365 h 424637"/>
                    <a:gd name="connsiteX7" fmla="*/ 256832 w 419858"/>
                    <a:gd name="connsiteY7" fmla="*/ 131959 h 424637"/>
                    <a:gd name="connsiteX8" fmla="*/ 304114 w 419858"/>
                    <a:gd name="connsiteY8" fmla="*/ 80105 h 424637"/>
                    <a:gd name="connsiteX9" fmla="*/ 337719 w 419858"/>
                    <a:gd name="connsiteY9" fmla="*/ 61398 h 424637"/>
                    <a:gd name="connsiteX10" fmla="*/ 374561 w 419858"/>
                    <a:gd name="connsiteY10" fmla="*/ 67608 h 424637"/>
                    <a:gd name="connsiteX11" fmla="*/ 386829 w 419858"/>
                    <a:gd name="connsiteY11" fmla="*/ 119424 h 424637"/>
                    <a:gd name="connsiteX12" fmla="*/ 329070 w 419858"/>
                    <a:gd name="connsiteY12" fmla="*/ 189071 h 424637"/>
                    <a:gd name="connsiteX13" fmla="*/ 385610 w 419858"/>
                    <a:gd name="connsiteY13" fmla="*/ 193338 h 424637"/>
                    <a:gd name="connsiteX14" fmla="*/ 419824 w 419858"/>
                    <a:gd name="connsiteY14" fmla="*/ 235096 h 424637"/>
                    <a:gd name="connsiteX15" fmla="*/ 410223 w 419858"/>
                    <a:gd name="connsiteY15" fmla="*/ 264890 h 424637"/>
                    <a:gd name="connsiteX16" fmla="*/ 345148 w 419858"/>
                    <a:gd name="connsiteY16" fmla="*/ 302495 h 424637"/>
                    <a:gd name="connsiteX17" fmla="*/ 269215 w 419858"/>
                    <a:gd name="connsiteY17" fmla="*/ 291751 h 424637"/>
                    <a:gd name="connsiteX18" fmla="*/ 313030 w 419858"/>
                    <a:gd name="connsiteY18" fmla="*/ 337204 h 424637"/>
                    <a:gd name="connsiteX19" fmla="*/ 310172 w 419858"/>
                    <a:gd name="connsiteY19" fmla="*/ 400260 h 424637"/>
                    <a:gd name="connsiteX20" fmla="*/ 298437 w 419858"/>
                    <a:gd name="connsiteY20" fmla="*/ 416185 h 424637"/>
                    <a:gd name="connsiteX21" fmla="*/ 262281 w 419858"/>
                    <a:gd name="connsiteY21" fmla="*/ 423348 h 424637"/>
                    <a:gd name="connsiteX22" fmla="*/ 229476 w 419858"/>
                    <a:gd name="connsiteY22" fmla="*/ 404527 h 424637"/>
                    <a:gd name="connsiteX23" fmla="*/ 186423 w 419858"/>
                    <a:gd name="connsiteY23" fmla="*/ 311525 h 424637"/>
                    <a:gd name="connsiteX24" fmla="*/ 114262 w 419858"/>
                    <a:gd name="connsiteY24" fmla="*/ 360788 h 424637"/>
                    <a:gd name="connsiteX25" fmla="*/ 28042 w 419858"/>
                    <a:gd name="connsiteY25" fmla="*/ 336023 h 424637"/>
                    <a:gd name="connsiteX26" fmla="*/ 3696 w 419858"/>
                    <a:gd name="connsiteY26" fmla="*/ 310801 h 424637"/>
                    <a:gd name="connsiteX27" fmla="*/ 37567 w 419858"/>
                    <a:gd name="connsiteY27" fmla="*/ 252736 h 424637"/>
                    <a:gd name="connsiteX28" fmla="*/ 111823 w 419858"/>
                    <a:gd name="connsiteY28" fmla="*/ 228772 h 424637"/>
                    <a:gd name="connsiteX29" fmla="*/ 84582 w 419858"/>
                    <a:gd name="connsiteY29" fmla="*/ 216541 h 424637"/>
                    <a:gd name="connsiteX30" fmla="*/ 22860 w 419858"/>
                    <a:gd name="connsiteY30" fmla="*/ 134512 h 424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19858" h="424637">
                      <a:moveTo>
                        <a:pt x="22860" y="134512"/>
                      </a:moveTo>
                      <a:cubicBezTo>
                        <a:pt x="20460" y="110318"/>
                        <a:pt x="36614" y="83001"/>
                        <a:pt x="60884" y="81362"/>
                      </a:cubicBezTo>
                      <a:cubicBezTo>
                        <a:pt x="69723" y="80753"/>
                        <a:pt x="78410" y="83496"/>
                        <a:pt x="86678" y="86620"/>
                      </a:cubicBezTo>
                      <a:cubicBezTo>
                        <a:pt x="119672" y="99193"/>
                        <a:pt x="151714" y="121673"/>
                        <a:pt x="162687" y="155238"/>
                      </a:cubicBezTo>
                      <a:cubicBezTo>
                        <a:pt x="152895" y="116338"/>
                        <a:pt x="156782" y="74123"/>
                        <a:pt x="173546" y="37662"/>
                      </a:cubicBezTo>
                      <a:cubicBezTo>
                        <a:pt x="182347" y="18497"/>
                        <a:pt x="198577" y="-1200"/>
                        <a:pt x="219647" y="57"/>
                      </a:cubicBezTo>
                      <a:cubicBezTo>
                        <a:pt x="234163" y="933"/>
                        <a:pt x="246317" y="11906"/>
                        <a:pt x="253822" y="24365"/>
                      </a:cubicBezTo>
                      <a:cubicBezTo>
                        <a:pt x="272910" y="56102"/>
                        <a:pt x="268453" y="96793"/>
                        <a:pt x="256832" y="131959"/>
                      </a:cubicBezTo>
                      <a:cubicBezTo>
                        <a:pt x="269786" y="112376"/>
                        <a:pt x="285788" y="94812"/>
                        <a:pt x="304114" y="80105"/>
                      </a:cubicBezTo>
                      <a:cubicBezTo>
                        <a:pt x="314173" y="72028"/>
                        <a:pt x="325222" y="64636"/>
                        <a:pt x="337719" y="61398"/>
                      </a:cubicBezTo>
                      <a:cubicBezTo>
                        <a:pt x="350215" y="58160"/>
                        <a:pt x="364465" y="59569"/>
                        <a:pt x="374561" y="67608"/>
                      </a:cubicBezTo>
                      <a:cubicBezTo>
                        <a:pt x="389230" y="79305"/>
                        <a:pt x="391173" y="101213"/>
                        <a:pt x="386829" y="119424"/>
                      </a:cubicBezTo>
                      <a:cubicBezTo>
                        <a:pt x="379590" y="149790"/>
                        <a:pt x="357607" y="176308"/>
                        <a:pt x="329070" y="189071"/>
                      </a:cubicBezTo>
                      <a:cubicBezTo>
                        <a:pt x="348043" y="187319"/>
                        <a:pt x="367779" y="186595"/>
                        <a:pt x="385610" y="193338"/>
                      </a:cubicBezTo>
                      <a:cubicBezTo>
                        <a:pt x="403441" y="200082"/>
                        <a:pt x="419062" y="216046"/>
                        <a:pt x="419824" y="235096"/>
                      </a:cubicBezTo>
                      <a:cubicBezTo>
                        <a:pt x="420281" y="245688"/>
                        <a:pt x="416166" y="256089"/>
                        <a:pt x="410223" y="264890"/>
                      </a:cubicBezTo>
                      <a:cubicBezTo>
                        <a:pt x="395783" y="286302"/>
                        <a:pt x="370751" y="299104"/>
                        <a:pt x="345148" y="302495"/>
                      </a:cubicBezTo>
                      <a:cubicBezTo>
                        <a:pt x="319545" y="305886"/>
                        <a:pt x="293446" y="300666"/>
                        <a:pt x="269215" y="291751"/>
                      </a:cubicBezTo>
                      <a:cubicBezTo>
                        <a:pt x="289141" y="300133"/>
                        <a:pt x="305372" y="316935"/>
                        <a:pt x="313030" y="337204"/>
                      </a:cubicBezTo>
                      <a:cubicBezTo>
                        <a:pt x="320650" y="357435"/>
                        <a:pt x="319583" y="380791"/>
                        <a:pt x="310172" y="400260"/>
                      </a:cubicBezTo>
                      <a:cubicBezTo>
                        <a:pt x="307277" y="406241"/>
                        <a:pt x="303543" y="411918"/>
                        <a:pt x="298437" y="416185"/>
                      </a:cubicBezTo>
                      <a:cubicBezTo>
                        <a:pt x="288646" y="424339"/>
                        <a:pt x="274663" y="426282"/>
                        <a:pt x="262281" y="423348"/>
                      </a:cubicBezTo>
                      <a:cubicBezTo>
                        <a:pt x="249898" y="420414"/>
                        <a:pt x="238925" y="413099"/>
                        <a:pt x="229476" y="404527"/>
                      </a:cubicBezTo>
                      <a:cubicBezTo>
                        <a:pt x="203492" y="380943"/>
                        <a:pt x="187604" y="346615"/>
                        <a:pt x="186423" y="311525"/>
                      </a:cubicBezTo>
                      <a:cubicBezTo>
                        <a:pt x="174193" y="339490"/>
                        <a:pt x="144628" y="357740"/>
                        <a:pt x="114262" y="360788"/>
                      </a:cubicBezTo>
                      <a:cubicBezTo>
                        <a:pt x="83896" y="363836"/>
                        <a:pt x="53226" y="353244"/>
                        <a:pt x="28042" y="336023"/>
                      </a:cubicBezTo>
                      <a:cubicBezTo>
                        <a:pt x="18288" y="329356"/>
                        <a:pt x="8953" y="321392"/>
                        <a:pt x="3696" y="310801"/>
                      </a:cubicBezTo>
                      <a:cubicBezTo>
                        <a:pt x="-9639" y="283940"/>
                        <a:pt x="15774" y="263328"/>
                        <a:pt x="37567" y="252736"/>
                      </a:cubicBezTo>
                      <a:cubicBezTo>
                        <a:pt x="60541" y="241535"/>
                        <a:pt x="87440" y="236239"/>
                        <a:pt x="111823" y="228772"/>
                      </a:cubicBezTo>
                      <a:cubicBezTo>
                        <a:pt x="103213" y="223742"/>
                        <a:pt x="93612" y="220771"/>
                        <a:pt x="84582" y="216541"/>
                      </a:cubicBezTo>
                      <a:cubicBezTo>
                        <a:pt x="54407" y="202330"/>
                        <a:pt x="26251" y="168497"/>
                        <a:pt x="22860" y="13451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5" name="任意多边形: 形状 294">
                  <a:extLst>
                    <a:ext uri="{FF2B5EF4-FFF2-40B4-BE49-F238E27FC236}">
                      <a16:creationId xmlns:a16="http://schemas.microsoft.com/office/drawing/2014/main" id="{F619B937-BE5A-059F-47BE-D9B6560FBEFB}"/>
                    </a:ext>
                  </a:extLst>
                </p:cNvPr>
                <p:cNvSpPr/>
                <p:nvPr/>
              </p:nvSpPr>
              <p:spPr>
                <a:xfrm>
                  <a:off x="3961444" y="6110968"/>
                  <a:ext cx="307565" cy="311171"/>
                </a:xfrm>
                <a:custGeom>
                  <a:avLst/>
                  <a:gdLst>
                    <a:gd name="connsiteX0" fmla="*/ 11852 w 307565"/>
                    <a:gd name="connsiteY0" fmla="*/ 105122 h 311171"/>
                    <a:gd name="connsiteX1" fmla="*/ 38217 w 307565"/>
                    <a:gd name="connsiteY1" fmla="*/ 64775 h 311171"/>
                    <a:gd name="connsiteX2" fmla="*/ 57382 w 307565"/>
                    <a:gd name="connsiteY2" fmla="*/ 67860 h 311171"/>
                    <a:gd name="connsiteX3" fmla="*/ 115484 w 307565"/>
                    <a:gd name="connsiteY3" fmla="*/ 116095 h 311171"/>
                    <a:gd name="connsiteX4" fmla="*/ 119866 w 307565"/>
                    <a:gd name="connsiteY4" fmla="*/ 29113 h 311171"/>
                    <a:gd name="connsiteX5" fmla="*/ 152670 w 307565"/>
                    <a:gd name="connsiteY5" fmla="*/ 5 h 311171"/>
                    <a:gd name="connsiteX6" fmla="*/ 178578 w 307565"/>
                    <a:gd name="connsiteY6" fmla="*/ 16844 h 311171"/>
                    <a:gd name="connsiteX7" fmla="*/ 184140 w 307565"/>
                    <a:gd name="connsiteY7" fmla="*/ 96016 h 311171"/>
                    <a:gd name="connsiteX8" fmla="*/ 217364 w 307565"/>
                    <a:gd name="connsiteY8" fmla="*/ 56354 h 311171"/>
                    <a:gd name="connsiteX9" fmla="*/ 241557 w 307565"/>
                    <a:gd name="connsiteY9" fmla="*/ 41533 h 311171"/>
                    <a:gd name="connsiteX10" fmla="*/ 268913 w 307565"/>
                    <a:gd name="connsiteY10" fmla="*/ 44962 h 311171"/>
                    <a:gd name="connsiteX11" fmla="*/ 279543 w 307565"/>
                    <a:gd name="connsiteY11" fmla="*/ 82758 h 311171"/>
                    <a:gd name="connsiteX12" fmla="*/ 239157 w 307565"/>
                    <a:gd name="connsiteY12" fmla="*/ 135869 h 311171"/>
                    <a:gd name="connsiteX13" fmla="*/ 280952 w 307565"/>
                    <a:gd name="connsiteY13" fmla="*/ 137240 h 311171"/>
                    <a:gd name="connsiteX14" fmla="*/ 307470 w 307565"/>
                    <a:gd name="connsiteY14" fmla="*/ 166959 h 311171"/>
                    <a:gd name="connsiteX15" fmla="*/ 301298 w 307565"/>
                    <a:gd name="connsiteY15" fmla="*/ 189209 h 311171"/>
                    <a:gd name="connsiteX16" fmla="*/ 254511 w 307565"/>
                    <a:gd name="connsiteY16" fmla="*/ 218927 h 311171"/>
                    <a:gd name="connsiteX17" fmla="*/ 198238 w 307565"/>
                    <a:gd name="connsiteY17" fmla="*/ 213365 h 311171"/>
                    <a:gd name="connsiteX18" fmla="*/ 231918 w 307565"/>
                    <a:gd name="connsiteY18" fmla="*/ 245483 h 311171"/>
                    <a:gd name="connsiteX19" fmla="*/ 231765 w 307565"/>
                    <a:gd name="connsiteY19" fmla="*/ 292041 h 311171"/>
                    <a:gd name="connsiteX20" fmla="*/ 223612 w 307565"/>
                    <a:gd name="connsiteY20" fmla="*/ 304157 h 311171"/>
                    <a:gd name="connsiteX21" fmla="*/ 197209 w 307565"/>
                    <a:gd name="connsiteY21" fmla="*/ 310520 h 311171"/>
                    <a:gd name="connsiteX22" fmla="*/ 172482 w 307565"/>
                    <a:gd name="connsiteY22" fmla="*/ 297642 h 311171"/>
                    <a:gd name="connsiteX23" fmla="*/ 137887 w 307565"/>
                    <a:gd name="connsiteY23" fmla="*/ 230471 h 311171"/>
                    <a:gd name="connsiteX24" fmla="*/ 86262 w 307565"/>
                    <a:gd name="connsiteY24" fmla="*/ 268990 h 311171"/>
                    <a:gd name="connsiteX25" fmla="*/ 21949 w 307565"/>
                    <a:gd name="connsiteY25" fmla="*/ 253407 h 311171"/>
                    <a:gd name="connsiteX26" fmla="*/ 3204 w 307565"/>
                    <a:gd name="connsiteY26" fmla="*/ 235577 h 311171"/>
                    <a:gd name="connsiteX27" fmla="*/ 26368 w 307565"/>
                    <a:gd name="connsiteY27" fmla="*/ 191762 h 311171"/>
                    <a:gd name="connsiteX28" fmla="*/ 80356 w 307565"/>
                    <a:gd name="connsiteY28" fmla="*/ 171797 h 311171"/>
                    <a:gd name="connsiteX29" fmla="*/ 59896 w 307565"/>
                    <a:gd name="connsiteY29" fmla="*/ 163606 h 311171"/>
                    <a:gd name="connsiteX30" fmla="*/ 11852 w 307565"/>
                    <a:gd name="connsiteY30" fmla="*/ 105122 h 311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307565" h="311171">
                      <a:moveTo>
                        <a:pt x="11852" y="105122"/>
                      </a:moveTo>
                      <a:cubicBezTo>
                        <a:pt x="9338" y="87368"/>
                        <a:pt x="20386" y="66755"/>
                        <a:pt x="38217" y="64775"/>
                      </a:cubicBezTo>
                      <a:cubicBezTo>
                        <a:pt x="44694" y="64050"/>
                        <a:pt x="51209" y="65803"/>
                        <a:pt x="57382" y="67860"/>
                      </a:cubicBezTo>
                      <a:cubicBezTo>
                        <a:pt x="82070" y="76090"/>
                        <a:pt x="106378" y="91673"/>
                        <a:pt x="115484" y="116095"/>
                      </a:cubicBezTo>
                      <a:cubicBezTo>
                        <a:pt x="107064" y="87710"/>
                        <a:pt x="108626" y="56507"/>
                        <a:pt x="119866" y="29113"/>
                      </a:cubicBezTo>
                      <a:cubicBezTo>
                        <a:pt x="125771" y="14711"/>
                        <a:pt x="137087" y="-301"/>
                        <a:pt x="152670" y="5"/>
                      </a:cubicBezTo>
                      <a:cubicBezTo>
                        <a:pt x="163414" y="195"/>
                        <a:pt x="172672" y="7891"/>
                        <a:pt x="178578" y="16844"/>
                      </a:cubicBezTo>
                      <a:cubicBezTo>
                        <a:pt x="193627" y="39628"/>
                        <a:pt x="191608" y="69765"/>
                        <a:pt x="184140" y="96016"/>
                      </a:cubicBezTo>
                      <a:cubicBezTo>
                        <a:pt x="193094" y="81195"/>
                        <a:pt x="204333" y="67746"/>
                        <a:pt x="217364" y="56354"/>
                      </a:cubicBezTo>
                      <a:cubicBezTo>
                        <a:pt x="224526" y="50068"/>
                        <a:pt x="232451" y="44315"/>
                        <a:pt x="241557" y="41533"/>
                      </a:cubicBezTo>
                      <a:cubicBezTo>
                        <a:pt x="250663" y="38752"/>
                        <a:pt x="261217" y="39362"/>
                        <a:pt x="268913" y="44962"/>
                      </a:cubicBezTo>
                      <a:cubicBezTo>
                        <a:pt x="280076" y="53116"/>
                        <a:pt x="282210" y="69194"/>
                        <a:pt x="279543" y="82758"/>
                      </a:cubicBezTo>
                      <a:cubicBezTo>
                        <a:pt x="275123" y="105351"/>
                        <a:pt x="259769" y="125582"/>
                        <a:pt x="239157" y="135869"/>
                      </a:cubicBezTo>
                      <a:cubicBezTo>
                        <a:pt x="253101" y="134002"/>
                        <a:pt x="267579" y="132859"/>
                        <a:pt x="280952" y="137240"/>
                      </a:cubicBezTo>
                      <a:cubicBezTo>
                        <a:pt x="294287" y="141660"/>
                        <a:pt x="306289" y="152938"/>
                        <a:pt x="307470" y="166959"/>
                      </a:cubicBezTo>
                      <a:cubicBezTo>
                        <a:pt x="308118" y="174769"/>
                        <a:pt x="305413" y="182541"/>
                        <a:pt x="301298" y="189209"/>
                      </a:cubicBezTo>
                      <a:cubicBezTo>
                        <a:pt x="291316" y="205401"/>
                        <a:pt x="273256" y="215650"/>
                        <a:pt x="254511" y="218927"/>
                      </a:cubicBezTo>
                      <a:cubicBezTo>
                        <a:pt x="235766" y="222204"/>
                        <a:pt x="216373" y="219194"/>
                        <a:pt x="198238" y="213365"/>
                      </a:cubicBezTo>
                      <a:cubicBezTo>
                        <a:pt x="213173" y="218927"/>
                        <a:pt x="225669" y="230814"/>
                        <a:pt x="231918" y="245483"/>
                      </a:cubicBezTo>
                      <a:cubicBezTo>
                        <a:pt x="238166" y="260151"/>
                        <a:pt x="238090" y="277410"/>
                        <a:pt x="231765" y="292041"/>
                      </a:cubicBezTo>
                      <a:cubicBezTo>
                        <a:pt x="229822" y="296537"/>
                        <a:pt x="227232" y="300842"/>
                        <a:pt x="223612" y="304157"/>
                      </a:cubicBezTo>
                      <a:cubicBezTo>
                        <a:pt x="216678" y="310481"/>
                        <a:pt x="206429" y="312310"/>
                        <a:pt x="197209" y="310520"/>
                      </a:cubicBezTo>
                      <a:cubicBezTo>
                        <a:pt x="187989" y="308729"/>
                        <a:pt x="179683" y="303661"/>
                        <a:pt x="172482" y="297642"/>
                      </a:cubicBezTo>
                      <a:cubicBezTo>
                        <a:pt x="152632" y="281068"/>
                        <a:pt x="139830" y="256265"/>
                        <a:pt x="137887" y="230471"/>
                      </a:cubicBezTo>
                      <a:cubicBezTo>
                        <a:pt x="129734" y="251465"/>
                        <a:pt x="108550" y="265790"/>
                        <a:pt x="86262" y="268990"/>
                      </a:cubicBezTo>
                      <a:cubicBezTo>
                        <a:pt x="63973" y="272191"/>
                        <a:pt x="41075" y="265295"/>
                        <a:pt x="21949" y="253407"/>
                      </a:cubicBezTo>
                      <a:cubicBezTo>
                        <a:pt x="14557" y="248797"/>
                        <a:pt x="7433" y="243197"/>
                        <a:pt x="3204" y="235577"/>
                      </a:cubicBezTo>
                      <a:cubicBezTo>
                        <a:pt x="-7465" y="216184"/>
                        <a:pt x="10633" y="200220"/>
                        <a:pt x="26368" y="191762"/>
                      </a:cubicBezTo>
                      <a:cubicBezTo>
                        <a:pt x="42980" y="182808"/>
                        <a:pt x="62601" y="178046"/>
                        <a:pt x="80356" y="171797"/>
                      </a:cubicBezTo>
                      <a:cubicBezTo>
                        <a:pt x="73879" y="168368"/>
                        <a:pt x="66678" y="166463"/>
                        <a:pt x="59896" y="163606"/>
                      </a:cubicBezTo>
                      <a:cubicBezTo>
                        <a:pt x="37189" y="154119"/>
                        <a:pt x="15395" y="130078"/>
                        <a:pt x="11852" y="105122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6" name="任意多边形: 形状 295">
                  <a:extLst>
                    <a:ext uri="{FF2B5EF4-FFF2-40B4-BE49-F238E27FC236}">
                      <a16:creationId xmlns:a16="http://schemas.microsoft.com/office/drawing/2014/main" id="{0E19B9D8-6368-0150-03FE-A394F3CA303F}"/>
                    </a:ext>
                  </a:extLst>
                </p:cNvPr>
                <p:cNvSpPr/>
                <p:nvPr/>
              </p:nvSpPr>
              <p:spPr>
                <a:xfrm>
                  <a:off x="4061246" y="6228450"/>
                  <a:ext cx="84171" cy="84171"/>
                </a:xfrm>
                <a:custGeom>
                  <a:avLst/>
                  <a:gdLst>
                    <a:gd name="connsiteX0" fmla="*/ 72604 w 84171"/>
                    <a:gd name="connsiteY0" fmla="*/ 13092 h 84171"/>
                    <a:gd name="connsiteX1" fmla="*/ 71080 w 84171"/>
                    <a:gd name="connsiteY1" fmla="*/ 72604 h 84171"/>
                    <a:gd name="connsiteX2" fmla="*/ 11568 w 84171"/>
                    <a:gd name="connsiteY2" fmla="*/ 71080 h 84171"/>
                    <a:gd name="connsiteX3" fmla="*/ 13092 w 84171"/>
                    <a:gd name="connsiteY3" fmla="*/ 11568 h 84171"/>
                    <a:gd name="connsiteX4" fmla="*/ 72604 w 84171"/>
                    <a:gd name="connsiteY4" fmla="*/ 13092 h 84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71" h="84171">
                      <a:moveTo>
                        <a:pt x="72604" y="13092"/>
                      </a:moveTo>
                      <a:cubicBezTo>
                        <a:pt x="88606" y="29932"/>
                        <a:pt x="87920" y="56602"/>
                        <a:pt x="71080" y="72604"/>
                      </a:cubicBezTo>
                      <a:cubicBezTo>
                        <a:pt x="54240" y="88606"/>
                        <a:pt x="27570" y="87920"/>
                        <a:pt x="11568" y="71080"/>
                      </a:cubicBezTo>
                      <a:cubicBezTo>
                        <a:pt x="-4434" y="54240"/>
                        <a:pt x="-3748" y="27570"/>
                        <a:pt x="13092" y="11568"/>
                      </a:cubicBezTo>
                      <a:cubicBezTo>
                        <a:pt x="29970" y="-4434"/>
                        <a:pt x="56602" y="-3748"/>
                        <a:pt x="72604" y="13092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7" name="任意多边形: 形状 296">
                  <a:extLst>
                    <a:ext uri="{FF2B5EF4-FFF2-40B4-BE49-F238E27FC236}">
                      <a16:creationId xmlns:a16="http://schemas.microsoft.com/office/drawing/2014/main" id="{2EB6D8FB-E954-1D59-C05F-0472F8578D1B}"/>
                    </a:ext>
                  </a:extLst>
                </p:cNvPr>
                <p:cNvSpPr/>
                <p:nvPr/>
              </p:nvSpPr>
              <p:spPr>
                <a:xfrm>
                  <a:off x="4068643" y="6237905"/>
                  <a:ext cx="46668" cy="46668"/>
                </a:xfrm>
                <a:custGeom>
                  <a:avLst/>
                  <a:gdLst>
                    <a:gd name="connsiteX0" fmla="*/ 40251 w 46668"/>
                    <a:gd name="connsiteY0" fmla="*/ 7256 h 46668"/>
                    <a:gd name="connsiteX1" fmla="*/ 39412 w 46668"/>
                    <a:gd name="connsiteY1" fmla="*/ 40251 h 46668"/>
                    <a:gd name="connsiteX2" fmla="*/ 6418 w 46668"/>
                    <a:gd name="connsiteY2" fmla="*/ 39413 h 46668"/>
                    <a:gd name="connsiteX3" fmla="*/ 7256 w 46668"/>
                    <a:gd name="connsiteY3" fmla="*/ 6418 h 46668"/>
                    <a:gd name="connsiteX4" fmla="*/ 40251 w 46668"/>
                    <a:gd name="connsiteY4" fmla="*/ 7256 h 46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668" h="46668">
                      <a:moveTo>
                        <a:pt x="40251" y="7256"/>
                      </a:moveTo>
                      <a:cubicBezTo>
                        <a:pt x="49128" y="16591"/>
                        <a:pt x="48747" y="31373"/>
                        <a:pt x="39412" y="40251"/>
                      </a:cubicBezTo>
                      <a:cubicBezTo>
                        <a:pt x="30078" y="49128"/>
                        <a:pt x="15295" y="48747"/>
                        <a:pt x="6418" y="39413"/>
                      </a:cubicBezTo>
                      <a:cubicBezTo>
                        <a:pt x="-2459" y="30078"/>
                        <a:pt x="-2078" y="15295"/>
                        <a:pt x="7256" y="6418"/>
                      </a:cubicBezTo>
                      <a:cubicBezTo>
                        <a:pt x="16629" y="-2459"/>
                        <a:pt x="31373" y="-2078"/>
                        <a:pt x="40251" y="7256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98" name="图形 2">
                <a:extLst>
                  <a:ext uri="{FF2B5EF4-FFF2-40B4-BE49-F238E27FC236}">
                    <a16:creationId xmlns:a16="http://schemas.microsoft.com/office/drawing/2014/main" id="{1E9A17DE-A8B7-DB36-CE87-D627CFBAB0D1}"/>
                  </a:ext>
                </a:extLst>
              </p:cNvPr>
              <p:cNvGrpSpPr/>
              <p:nvPr/>
            </p:nvGrpSpPr>
            <p:grpSpPr>
              <a:xfrm>
                <a:off x="2754363" y="4438211"/>
                <a:ext cx="419858" cy="424637"/>
                <a:chOff x="2754363" y="4438211"/>
                <a:chExt cx="419858" cy="424637"/>
              </a:xfrm>
            </p:grpSpPr>
            <p:sp>
              <p:nvSpPr>
                <p:cNvPr id="299" name="任意多边形: 形状 298">
                  <a:extLst>
                    <a:ext uri="{FF2B5EF4-FFF2-40B4-BE49-F238E27FC236}">
                      <a16:creationId xmlns:a16="http://schemas.microsoft.com/office/drawing/2014/main" id="{139B6D9B-ECCD-146F-3C2C-7B61D420603F}"/>
                    </a:ext>
                  </a:extLst>
                </p:cNvPr>
                <p:cNvSpPr/>
                <p:nvPr/>
              </p:nvSpPr>
              <p:spPr>
                <a:xfrm>
                  <a:off x="2754363" y="4438211"/>
                  <a:ext cx="419858" cy="424637"/>
                </a:xfrm>
                <a:custGeom>
                  <a:avLst/>
                  <a:gdLst>
                    <a:gd name="connsiteX0" fmla="*/ 22860 w 419858"/>
                    <a:gd name="connsiteY0" fmla="*/ 134512 h 424637"/>
                    <a:gd name="connsiteX1" fmla="*/ 60884 w 419858"/>
                    <a:gd name="connsiteY1" fmla="*/ 81362 h 424637"/>
                    <a:gd name="connsiteX2" fmla="*/ 86677 w 419858"/>
                    <a:gd name="connsiteY2" fmla="*/ 86620 h 424637"/>
                    <a:gd name="connsiteX3" fmla="*/ 162687 w 419858"/>
                    <a:gd name="connsiteY3" fmla="*/ 155238 h 424637"/>
                    <a:gd name="connsiteX4" fmla="*/ 173546 w 419858"/>
                    <a:gd name="connsiteY4" fmla="*/ 37662 h 424637"/>
                    <a:gd name="connsiteX5" fmla="*/ 219646 w 419858"/>
                    <a:gd name="connsiteY5" fmla="*/ 57 h 424637"/>
                    <a:gd name="connsiteX6" fmla="*/ 253822 w 419858"/>
                    <a:gd name="connsiteY6" fmla="*/ 24365 h 424637"/>
                    <a:gd name="connsiteX7" fmla="*/ 256832 w 419858"/>
                    <a:gd name="connsiteY7" fmla="*/ 131959 h 424637"/>
                    <a:gd name="connsiteX8" fmla="*/ 304114 w 419858"/>
                    <a:gd name="connsiteY8" fmla="*/ 80105 h 424637"/>
                    <a:gd name="connsiteX9" fmla="*/ 337718 w 419858"/>
                    <a:gd name="connsiteY9" fmla="*/ 61398 h 424637"/>
                    <a:gd name="connsiteX10" fmla="*/ 374561 w 419858"/>
                    <a:gd name="connsiteY10" fmla="*/ 67608 h 424637"/>
                    <a:gd name="connsiteX11" fmla="*/ 386829 w 419858"/>
                    <a:gd name="connsiteY11" fmla="*/ 119424 h 424637"/>
                    <a:gd name="connsiteX12" fmla="*/ 329070 w 419858"/>
                    <a:gd name="connsiteY12" fmla="*/ 189071 h 424637"/>
                    <a:gd name="connsiteX13" fmla="*/ 385610 w 419858"/>
                    <a:gd name="connsiteY13" fmla="*/ 193338 h 424637"/>
                    <a:gd name="connsiteX14" fmla="*/ 419824 w 419858"/>
                    <a:gd name="connsiteY14" fmla="*/ 235096 h 424637"/>
                    <a:gd name="connsiteX15" fmla="*/ 410223 w 419858"/>
                    <a:gd name="connsiteY15" fmla="*/ 264890 h 424637"/>
                    <a:gd name="connsiteX16" fmla="*/ 345148 w 419858"/>
                    <a:gd name="connsiteY16" fmla="*/ 302495 h 424637"/>
                    <a:gd name="connsiteX17" fmla="*/ 269215 w 419858"/>
                    <a:gd name="connsiteY17" fmla="*/ 291751 h 424637"/>
                    <a:gd name="connsiteX18" fmla="*/ 313030 w 419858"/>
                    <a:gd name="connsiteY18" fmla="*/ 337204 h 424637"/>
                    <a:gd name="connsiteX19" fmla="*/ 310172 w 419858"/>
                    <a:gd name="connsiteY19" fmla="*/ 400259 h 424637"/>
                    <a:gd name="connsiteX20" fmla="*/ 298437 w 419858"/>
                    <a:gd name="connsiteY20" fmla="*/ 416185 h 424637"/>
                    <a:gd name="connsiteX21" fmla="*/ 262280 w 419858"/>
                    <a:gd name="connsiteY21" fmla="*/ 423348 h 424637"/>
                    <a:gd name="connsiteX22" fmla="*/ 229476 w 419858"/>
                    <a:gd name="connsiteY22" fmla="*/ 404527 h 424637"/>
                    <a:gd name="connsiteX23" fmla="*/ 186423 w 419858"/>
                    <a:gd name="connsiteY23" fmla="*/ 311525 h 424637"/>
                    <a:gd name="connsiteX24" fmla="*/ 114262 w 419858"/>
                    <a:gd name="connsiteY24" fmla="*/ 360788 h 424637"/>
                    <a:gd name="connsiteX25" fmla="*/ 28042 w 419858"/>
                    <a:gd name="connsiteY25" fmla="*/ 336023 h 424637"/>
                    <a:gd name="connsiteX26" fmla="*/ 3696 w 419858"/>
                    <a:gd name="connsiteY26" fmla="*/ 310801 h 424637"/>
                    <a:gd name="connsiteX27" fmla="*/ 37567 w 419858"/>
                    <a:gd name="connsiteY27" fmla="*/ 252736 h 424637"/>
                    <a:gd name="connsiteX28" fmla="*/ 111823 w 419858"/>
                    <a:gd name="connsiteY28" fmla="*/ 228772 h 424637"/>
                    <a:gd name="connsiteX29" fmla="*/ 84582 w 419858"/>
                    <a:gd name="connsiteY29" fmla="*/ 216541 h 424637"/>
                    <a:gd name="connsiteX30" fmla="*/ 22860 w 419858"/>
                    <a:gd name="connsiteY30" fmla="*/ 134512 h 424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19858" h="424637">
                      <a:moveTo>
                        <a:pt x="22860" y="134512"/>
                      </a:moveTo>
                      <a:cubicBezTo>
                        <a:pt x="20460" y="110318"/>
                        <a:pt x="36614" y="83001"/>
                        <a:pt x="60884" y="81362"/>
                      </a:cubicBezTo>
                      <a:cubicBezTo>
                        <a:pt x="69723" y="80753"/>
                        <a:pt x="78410" y="83496"/>
                        <a:pt x="86677" y="86620"/>
                      </a:cubicBezTo>
                      <a:cubicBezTo>
                        <a:pt x="119672" y="99193"/>
                        <a:pt x="151714" y="121672"/>
                        <a:pt x="162687" y="155238"/>
                      </a:cubicBezTo>
                      <a:cubicBezTo>
                        <a:pt x="152895" y="116338"/>
                        <a:pt x="156781" y="74123"/>
                        <a:pt x="173546" y="37662"/>
                      </a:cubicBezTo>
                      <a:cubicBezTo>
                        <a:pt x="182347" y="18497"/>
                        <a:pt x="198577" y="-1200"/>
                        <a:pt x="219646" y="57"/>
                      </a:cubicBezTo>
                      <a:cubicBezTo>
                        <a:pt x="234163" y="933"/>
                        <a:pt x="246316" y="11906"/>
                        <a:pt x="253822" y="24365"/>
                      </a:cubicBezTo>
                      <a:cubicBezTo>
                        <a:pt x="272910" y="56102"/>
                        <a:pt x="268453" y="96793"/>
                        <a:pt x="256832" y="131959"/>
                      </a:cubicBezTo>
                      <a:cubicBezTo>
                        <a:pt x="269786" y="112376"/>
                        <a:pt x="285788" y="94812"/>
                        <a:pt x="304114" y="80105"/>
                      </a:cubicBezTo>
                      <a:cubicBezTo>
                        <a:pt x="314173" y="72028"/>
                        <a:pt x="325222" y="64637"/>
                        <a:pt x="337718" y="61398"/>
                      </a:cubicBezTo>
                      <a:cubicBezTo>
                        <a:pt x="350215" y="58160"/>
                        <a:pt x="364465" y="59569"/>
                        <a:pt x="374561" y="67608"/>
                      </a:cubicBezTo>
                      <a:cubicBezTo>
                        <a:pt x="389230" y="79305"/>
                        <a:pt x="391173" y="101212"/>
                        <a:pt x="386829" y="119424"/>
                      </a:cubicBezTo>
                      <a:cubicBezTo>
                        <a:pt x="379590" y="149790"/>
                        <a:pt x="357607" y="176308"/>
                        <a:pt x="329070" y="189071"/>
                      </a:cubicBezTo>
                      <a:cubicBezTo>
                        <a:pt x="348043" y="187319"/>
                        <a:pt x="367779" y="186595"/>
                        <a:pt x="385610" y="193338"/>
                      </a:cubicBezTo>
                      <a:cubicBezTo>
                        <a:pt x="403441" y="200082"/>
                        <a:pt x="419062" y="216046"/>
                        <a:pt x="419824" y="235096"/>
                      </a:cubicBezTo>
                      <a:cubicBezTo>
                        <a:pt x="420281" y="245688"/>
                        <a:pt x="416166" y="256089"/>
                        <a:pt x="410223" y="264890"/>
                      </a:cubicBezTo>
                      <a:cubicBezTo>
                        <a:pt x="395783" y="286303"/>
                        <a:pt x="370751" y="299104"/>
                        <a:pt x="345148" y="302495"/>
                      </a:cubicBezTo>
                      <a:cubicBezTo>
                        <a:pt x="319545" y="305886"/>
                        <a:pt x="293446" y="300666"/>
                        <a:pt x="269215" y="291751"/>
                      </a:cubicBezTo>
                      <a:cubicBezTo>
                        <a:pt x="289141" y="300133"/>
                        <a:pt x="305371" y="316935"/>
                        <a:pt x="313030" y="337204"/>
                      </a:cubicBezTo>
                      <a:cubicBezTo>
                        <a:pt x="320650" y="357435"/>
                        <a:pt x="319583" y="380790"/>
                        <a:pt x="310172" y="400259"/>
                      </a:cubicBezTo>
                      <a:cubicBezTo>
                        <a:pt x="307276" y="406241"/>
                        <a:pt x="303543" y="411918"/>
                        <a:pt x="298437" y="416185"/>
                      </a:cubicBezTo>
                      <a:cubicBezTo>
                        <a:pt x="288646" y="424339"/>
                        <a:pt x="274663" y="426282"/>
                        <a:pt x="262280" y="423348"/>
                      </a:cubicBezTo>
                      <a:cubicBezTo>
                        <a:pt x="249898" y="420414"/>
                        <a:pt x="238925" y="413099"/>
                        <a:pt x="229476" y="404527"/>
                      </a:cubicBezTo>
                      <a:cubicBezTo>
                        <a:pt x="203492" y="380943"/>
                        <a:pt x="187604" y="346615"/>
                        <a:pt x="186423" y="311525"/>
                      </a:cubicBezTo>
                      <a:cubicBezTo>
                        <a:pt x="174193" y="339490"/>
                        <a:pt x="144628" y="357740"/>
                        <a:pt x="114262" y="360788"/>
                      </a:cubicBezTo>
                      <a:cubicBezTo>
                        <a:pt x="83896" y="363836"/>
                        <a:pt x="53226" y="353244"/>
                        <a:pt x="28042" y="336023"/>
                      </a:cubicBezTo>
                      <a:cubicBezTo>
                        <a:pt x="18288" y="329355"/>
                        <a:pt x="8953" y="321392"/>
                        <a:pt x="3696" y="310801"/>
                      </a:cubicBezTo>
                      <a:cubicBezTo>
                        <a:pt x="-9639" y="283940"/>
                        <a:pt x="15773" y="263328"/>
                        <a:pt x="37567" y="252736"/>
                      </a:cubicBezTo>
                      <a:cubicBezTo>
                        <a:pt x="60541" y="241535"/>
                        <a:pt x="87439" y="236239"/>
                        <a:pt x="111823" y="228772"/>
                      </a:cubicBezTo>
                      <a:cubicBezTo>
                        <a:pt x="103213" y="223742"/>
                        <a:pt x="93612" y="220770"/>
                        <a:pt x="84582" y="216541"/>
                      </a:cubicBezTo>
                      <a:cubicBezTo>
                        <a:pt x="54407" y="202368"/>
                        <a:pt x="26251" y="168535"/>
                        <a:pt x="22860" y="13451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0" name="任意多边形: 形状 299">
                  <a:extLst>
                    <a:ext uri="{FF2B5EF4-FFF2-40B4-BE49-F238E27FC236}">
                      <a16:creationId xmlns:a16="http://schemas.microsoft.com/office/drawing/2014/main" id="{D215E085-E08C-0BEC-7CFF-086DD26E0323}"/>
                    </a:ext>
                  </a:extLst>
                </p:cNvPr>
                <p:cNvSpPr/>
                <p:nvPr/>
              </p:nvSpPr>
              <p:spPr>
                <a:xfrm>
                  <a:off x="2812462" y="4494233"/>
                  <a:ext cx="307565" cy="311171"/>
                </a:xfrm>
                <a:custGeom>
                  <a:avLst/>
                  <a:gdLst>
                    <a:gd name="connsiteX0" fmla="*/ 11852 w 307565"/>
                    <a:gd name="connsiteY0" fmla="*/ 105123 h 311171"/>
                    <a:gd name="connsiteX1" fmla="*/ 38217 w 307565"/>
                    <a:gd name="connsiteY1" fmla="*/ 64775 h 311171"/>
                    <a:gd name="connsiteX2" fmla="*/ 57382 w 307565"/>
                    <a:gd name="connsiteY2" fmla="*/ 67861 h 311171"/>
                    <a:gd name="connsiteX3" fmla="*/ 115484 w 307565"/>
                    <a:gd name="connsiteY3" fmla="*/ 116096 h 311171"/>
                    <a:gd name="connsiteX4" fmla="*/ 119866 w 307565"/>
                    <a:gd name="connsiteY4" fmla="*/ 29113 h 311171"/>
                    <a:gd name="connsiteX5" fmla="*/ 152670 w 307565"/>
                    <a:gd name="connsiteY5" fmla="*/ 5 h 311171"/>
                    <a:gd name="connsiteX6" fmla="*/ 178578 w 307565"/>
                    <a:gd name="connsiteY6" fmla="*/ 16845 h 311171"/>
                    <a:gd name="connsiteX7" fmla="*/ 184140 w 307565"/>
                    <a:gd name="connsiteY7" fmla="*/ 96017 h 311171"/>
                    <a:gd name="connsiteX8" fmla="*/ 217364 w 307565"/>
                    <a:gd name="connsiteY8" fmla="*/ 56355 h 311171"/>
                    <a:gd name="connsiteX9" fmla="*/ 241557 w 307565"/>
                    <a:gd name="connsiteY9" fmla="*/ 41534 h 311171"/>
                    <a:gd name="connsiteX10" fmla="*/ 268913 w 307565"/>
                    <a:gd name="connsiteY10" fmla="*/ 44963 h 311171"/>
                    <a:gd name="connsiteX11" fmla="*/ 279543 w 307565"/>
                    <a:gd name="connsiteY11" fmla="*/ 82758 h 311171"/>
                    <a:gd name="connsiteX12" fmla="*/ 239157 w 307565"/>
                    <a:gd name="connsiteY12" fmla="*/ 135869 h 311171"/>
                    <a:gd name="connsiteX13" fmla="*/ 280953 w 307565"/>
                    <a:gd name="connsiteY13" fmla="*/ 137241 h 311171"/>
                    <a:gd name="connsiteX14" fmla="*/ 307470 w 307565"/>
                    <a:gd name="connsiteY14" fmla="*/ 166959 h 311171"/>
                    <a:gd name="connsiteX15" fmla="*/ 301298 w 307565"/>
                    <a:gd name="connsiteY15" fmla="*/ 189209 h 311171"/>
                    <a:gd name="connsiteX16" fmla="*/ 254511 w 307565"/>
                    <a:gd name="connsiteY16" fmla="*/ 218927 h 311171"/>
                    <a:gd name="connsiteX17" fmla="*/ 198237 w 307565"/>
                    <a:gd name="connsiteY17" fmla="*/ 213365 h 311171"/>
                    <a:gd name="connsiteX18" fmla="*/ 231918 w 307565"/>
                    <a:gd name="connsiteY18" fmla="*/ 245483 h 311171"/>
                    <a:gd name="connsiteX19" fmla="*/ 231765 w 307565"/>
                    <a:gd name="connsiteY19" fmla="*/ 292041 h 311171"/>
                    <a:gd name="connsiteX20" fmla="*/ 223612 w 307565"/>
                    <a:gd name="connsiteY20" fmla="*/ 304157 h 311171"/>
                    <a:gd name="connsiteX21" fmla="*/ 197209 w 307565"/>
                    <a:gd name="connsiteY21" fmla="*/ 310520 h 311171"/>
                    <a:gd name="connsiteX22" fmla="*/ 172482 w 307565"/>
                    <a:gd name="connsiteY22" fmla="*/ 297642 h 311171"/>
                    <a:gd name="connsiteX23" fmla="*/ 137887 w 307565"/>
                    <a:gd name="connsiteY23" fmla="*/ 230471 h 311171"/>
                    <a:gd name="connsiteX24" fmla="*/ 86262 w 307565"/>
                    <a:gd name="connsiteY24" fmla="*/ 268990 h 311171"/>
                    <a:gd name="connsiteX25" fmla="*/ 21949 w 307565"/>
                    <a:gd name="connsiteY25" fmla="*/ 253408 h 311171"/>
                    <a:gd name="connsiteX26" fmla="*/ 3203 w 307565"/>
                    <a:gd name="connsiteY26" fmla="*/ 235577 h 311171"/>
                    <a:gd name="connsiteX27" fmla="*/ 26368 w 307565"/>
                    <a:gd name="connsiteY27" fmla="*/ 191762 h 311171"/>
                    <a:gd name="connsiteX28" fmla="*/ 80356 w 307565"/>
                    <a:gd name="connsiteY28" fmla="*/ 171798 h 311171"/>
                    <a:gd name="connsiteX29" fmla="*/ 59896 w 307565"/>
                    <a:gd name="connsiteY29" fmla="*/ 163606 h 311171"/>
                    <a:gd name="connsiteX30" fmla="*/ 11852 w 307565"/>
                    <a:gd name="connsiteY30" fmla="*/ 105123 h 311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307565" h="311171">
                      <a:moveTo>
                        <a:pt x="11852" y="105123"/>
                      </a:moveTo>
                      <a:cubicBezTo>
                        <a:pt x="9338" y="87368"/>
                        <a:pt x="20387" y="66756"/>
                        <a:pt x="38217" y="64775"/>
                      </a:cubicBezTo>
                      <a:cubicBezTo>
                        <a:pt x="44694" y="64051"/>
                        <a:pt x="51209" y="65803"/>
                        <a:pt x="57382" y="67861"/>
                      </a:cubicBezTo>
                      <a:cubicBezTo>
                        <a:pt x="82071" y="76091"/>
                        <a:pt x="106378" y="91673"/>
                        <a:pt x="115484" y="116096"/>
                      </a:cubicBezTo>
                      <a:cubicBezTo>
                        <a:pt x="107064" y="87711"/>
                        <a:pt x="108626" y="56507"/>
                        <a:pt x="119866" y="29113"/>
                      </a:cubicBezTo>
                      <a:cubicBezTo>
                        <a:pt x="125771" y="14711"/>
                        <a:pt x="137087" y="-300"/>
                        <a:pt x="152670" y="5"/>
                      </a:cubicBezTo>
                      <a:cubicBezTo>
                        <a:pt x="163414" y="195"/>
                        <a:pt x="172672" y="7892"/>
                        <a:pt x="178578" y="16845"/>
                      </a:cubicBezTo>
                      <a:cubicBezTo>
                        <a:pt x="193627" y="39629"/>
                        <a:pt x="191608" y="69766"/>
                        <a:pt x="184140" y="96017"/>
                      </a:cubicBezTo>
                      <a:cubicBezTo>
                        <a:pt x="193094" y="81196"/>
                        <a:pt x="204333" y="67746"/>
                        <a:pt x="217364" y="56355"/>
                      </a:cubicBezTo>
                      <a:cubicBezTo>
                        <a:pt x="224526" y="50068"/>
                        <a:pt x="232451" y="44315"/>
                        <a:pt x="241557" y="41534"/>
                      </a:cubicBezTo>
                      <a:cubicBezTo>
                        <a:pt x="250663" y="38752"/>
                        <a:pt x="261217" y="39362"/>
                        <a:pt x="268913" y="44963"/>
                      </a:cubicBezTo>
                      <a:cubicBezTo>
                        <a:pt x="280076" y="53116"/>
                        <a:pt x="282210" y="69194"/>
                        <a:pt x="279543" y="82758"/>
                      </a:cubicBezTo>
                      <a:cubicBezTo>
                        <a:pt x="275123" y="105351"/>
                        <a:pt x="259769" y="125582"/>
                        <a:pt x="239157" y="135869"/>
                      </a:cubicBezTo>
                      <a:cubicBezTo>
                        <a:pt x="253101" y="134002"/>
                        <a:pt x="267579" y="132859"/>
                        <a:pt x="280953" y="137241"/>
                      </a:cubicBezTo>
                      <a:cubicBezTo>
                        <a:pt x="294288" y="141661"/>
                        <a:pt x="306289" y="152938"/>
                        <a:pt x="307470" y="166959"/>
                      </a:cubicBezTo>
                      <a:cubicBezTo>
                        <a:pt x="308118" y="174769"/>
                        <a:pt x="305413" y="182542"/>
                        <a:pt x="301298" y="189209"/>
                      </a:cubicBezTo>
                      <a:cubicBezTo>
                        <a:pt x="291316" y="205402"/>
                        <a:pt x="273256" y="215650"/>
                        <a:pt x="254511" y="218927"/>
                      </a:cubicBezTo>
                      <a:cubicBezTo>
                        <a:pt x="235766" y="222204"/>
                        <a:pt x="216373" y="219194"/>
                        <a:pt x="198237" y="213365"/>
                      </a:cubicBezTo>
                      <a:cubicBezTo>
                        <a:pt x="213173" y="218927"/>
                        <a:pt x="225669" y="230815"/>
                        <a:pt x="231918" y="245483"/>
                      </a:cubicBezTo>
                      <a:cubicBezTo>
                        <a:pt x="238166" y="260151"/>
                        <a:pt x="238090" y="277411"/>
                        <a:pt x="231765" y="292041"/>
                      </a:cubicBezTo>
                      <a:cubicBezTo>
                        <a:pt x="229822" y="296537"/>
                        <a:pt x="227232" y="300842"/>
                        <a:pt x="223612" y="304157"/>
                      </a:cubicBezTo>
                      <a:cubicBezTo>
                        <a:pt x="216678" y="310481"/>
                        <a:pt x="206429" y="312311"/>
                        <a:pt x="197209" y="310520"/>
                      </a:cubicBezTo>
                      <a:cubicBezTo>
                        <a:pt x="187988" y="308729"/>
                        <a:pt x="179683" y="303662"/>
                        <a:pt x="172482" y="297642"/>
                      </a:cubicBezTo>
                      <a:cubicBezTo>
                        <a:pt x="152632" y="281068"/>
                        <a:pt x="139830" y="256265"/>
                        <a:pt x="137887" y="230471"/>
                      </a:cubicBezTo>
                      <a:cubicBezTo>
                        <a:pt x="129734" y="251465"/>
                        <a:pt x="108550" y="265790"/>
                        <a:pt x="86262" y="268990"/>
                      </a:cubicBezTo>
                      <a:cubicBezTo>
                        <a:pt x="63973" y="272191"/>
                        <a:pt x="41075" y="265295"/>
                        <a:pt x="21949" y="253408"/>
                      </a:cubicBezTo>
                      <a:cubicBezTo>
                        <a:pt x="14557" y="248798"/>
                        <a:pt x="7433" y="243197"/>
                        <a:pt x="3203" y="235577"/>
                      </a:cubicBezTo>
                      <a:cubicBezTo>
                        <a:pt x="-7464" y="216184"/>
                        <a:pt x="10633" y="200220"/>
                        <a:pt x="26368" y="191762"/>
                      </a:cubicBezTo>
                      <a:cubicBezTo>
                        <a:pt x="42980" y="182808"/>
                        <a:pt x="62601" y="178046"/>
                        <a:pt x="80356" y="171798"/>
                      </a:cubicBezTo>
                      <a:cubicBezTo>
                        <a:pt x="73879" y="168369"/>
                        <a:pt x="66678" y="166464"/>
                        <a:pt x="59896" y="163606"/>
                      </a:cubicBezTo>
                      <a:cubicBezTo>
                        <a:pt x="37189" y="154119"/>
                        <a:pt x="15396" y="130040"/>
                        <a:pt x="11852" y="105123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1" name="任意多边形: 形状 300">
                  <a:extLst>
                    <a:ext uri="{FF2B5EF4-FFF2-40B4-BE49-F238E27FC236}">
                      <a16:creationId xmlns:a16="http://schemas.microsoft.com/office/drawing/2014/main" id="{0A739D3A-547A-D280-E489-206850F8F17F}"/>
                    </a:ext>
                  </a:extLst>
                </p:cNvPr>
                <p:cNvSpPr/>
                <p:nvPr/>
              </p:nvSpPr>
              <p:spPr>
                <a:xfrm>
                  <a:off x="2912264" y="4611714"/>
                  <a:ext cx="84171" cy="84171"/>
                </a:xfrm>
                <a:custGeom>
                  <a:avLst/>
                  <a:gdLst>
                    <a:gd name="connsiteX0" fmla="*/ 72604 w 84171"/>
                    <a:gd name="connsiteY0" fmla="*/ 13092 h 84171"/>
                    <a:gd name="connsiteX1" fmla="*/ 71080 w 84171"/>
                    <a:gd name="connsiteY1" fmla="*/ 72604 h 84171"/>
                    <a:gd name="connsiteX2" fmla="*/ 11568 w 84171"/>
                    <a:gd name="connsiteY2" fmla="*/ 71080 h 84171"/>
                    <a:gd name="connsiteX3" fmla="*/ 13092 w 84171"/>
                    <a:gd name="connsiteY3" fmla="*/ 11568 h 84171"/>
                    <a:gd name="connsiteX4" fmla="*/ 72604 w 84171"/>
                    <a:gd name="connsiteY4" fmla="*/ 13092 h 84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71" h="84171">
                      <a:moveTo>
                        <a:pt x="72604" y="13092"/>
                      </a:moveTo>
                      <a:cubicBezTo>
                        <a:pt x="88606" y="29932"/>
                        <a:pt x="87920" y="56602"/>
                        <a:pt x="71080" y="72604"/>
                      </a:cubicBezTo>
                      <a:cubicBezTo>
                        <a:pt x="54240" y="88606"/>
                        <a:pt x="27570" y="87920"/>
                        <a:pt x="11568" y="71080"/>
                      </a:cubicBezTo>
                      <a:cubicBezTo>
                        <a:pt x="-4434" y="54240"/>
                        <a:pt x="-3748" y="27570"/>
                        <a:pt x="13092" y="11568"/>
                      </a:cubicBezTo>
                      <a:cubicBezTo>
                        <a:pt x="29970" y="-4434"/>
                        <a:pt x="56602" y="-3749"/>
                        <a:pt x="72604" y="13092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2" name="任意多边形: 形状 301">
                  <a:extLst>
                    <a:ext uri="{FF2B5EF4-FFF2-40B4-BE49-F238E27FC236}">
                      <a16:creationId xmlns:a16="http://schemas.microsoft.com/office/drawing/2014/main" id="{2424099F-C093-120A-E191-BF2126A8B974}"/>
                    </a:ext>
                  </a:extLst>
                </p:cNvPr>
                <p:cNvSpPr/>
                <p:nvPr/>
              </p:nvSpPr>
              <p:spPr>
                <a:xfrm>
                  <a:off x="2919662" y="4621141"/>
                  <a:ext cx="46668" cy="46697"/>
                </a:xfrm>
                <a:custGeom>
                  <a:avLst/>
                  <a:gdLst>
                    <a:gd name="connsiteX0" fmla="*/ 40251 w 46668"/>
                    <a:gd name="connsiteY0" fmla="*/ 7285 h 46697"/>
                    <a:gd name="connsiteX1" fmla="*/ 39413 w 46668"/>
                    <a:gd name="connsiteY1" fmla="*/ 40279 h 46697"/>
                    <a:gd name="connsiteX2" fmla="*/ 6418 w 46668"/>
                    <a:gd name="connsiteY2" fmla="*/ 39441 h 46697"/>
                    <a:gd name="connsiteX3" fmla="*/ 7256 w 46668"/>
                    <a:gd name="connsiteY3" fmla="*/ 6446 h 46697"/>
                    <a:gd name="connsiteX4" fmla="*/ 40251 w 46668"/>
                    <a:gd name="connsiteY4" fmla="*/ 7285 h 46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668" h="46697">
                      <a:moveTo>
                        <a:pt x="40251" y="7285"/>
                      </a:moveTo>
                      <a:cubicBezTo>
                        <a:pt x="49128" y="16619"/>
                        <a:pt x="48747" y="31402"/>
                        <a:pt x="39413" y="40279"/>
                      </a:cubicBezTo>
                      <a:cubicBezTo>
                        <a:pt x="30078" y="49157"/>
                        <a:pt x="15295" y="48775"/>
                        <a:pt x="6418" y="39441"/>
                      </a:cubicBezTo>
                      <a:cubicBezTo>
                        <a:pt x="-2459" y="30107"/>
                        <a:pt x="-2078" y="15324"/>
                        <a:pt x="7256" y="6446"/>
                      </a:cubicBezTo>
                      <a:cubicBezTo>
                        <a:pt x="16591" y="-2469"/>
                        <a:pt x="31373" y="-2088"/>
                        <a:pt x="40251" y="7285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03" name="图形 2">
                <a:extLst>
                  <a:ext uri="{FF2B5EF4-FFF2-40B4-BE49-F238E27FC236}">
                    <a16:creationId xmlns:a16="http://schemas.microsoft.com/office/drawing/2014/main" id="{BEB44322-E3B2-D6C7-3F35-2E6CEFEBCD6F}"/>
                  </a:ext>
                </a:extLst>
              </p:cNvPr>
              <p:cNvGrpSpPr/>
              <p:nvPr/>
            </p:nvGrpSpPr>
            <p:grpSpPr>
              <a:xfrm>
                <a:off x="2641425" y="6271695"/>
                <a:ext cx="428782" cy="433667"/>
                <a:chOff x="2641425" y="6271695"/>
                <a:chExt cx="428782" cy="433667"/>
              </a:xfrm>
            </p:grpSpPr>
            <p:sp>
              <p:nvSpPr>
                <p:cNvPr id="304" name="任意多边形: 形状 303">
                  <a:extLst>
                    <a:ext uri="{FF2B5EF4-FFF2-40B4-BE49-F238E27FC236}">
                      <a16:creationId xmlns:a16="http://schemas.microsoft.com/office/drawing/2014/main" id="{297BA975-4B3D-47A3-EA5B-443AA4F998F8}"/>
                    </a:ext>
                  </a:extLst>
                </p:cNvPr>
                <p:cNvSpPr/>
                <p:nvPr/>
              </p:nvSpPr>
              <p:spPr>
                <a:xfrm>
                  <a:off x="2641425" y="6271695"/>
                  <a:ext cx="428782" cy="433667"/>
                </a:xfrm>
                <a:custGeom>
                  <a:avLst/>
                  <a:gdLst>
                    <a:gd name="connsiteX0" fmla="*/ 23288 w 428782"/>
                    <a:gd name="connsiteY0" fmla="*/ 137372 h 433667"/>
                    <a:gd name="connsiteX1" fmla="*/ 62112 w 428782"/>
                    <a:gd name="connsiteY1" fmla="*/ 83079 h 433667"/>
                    <a:gd name="connsiteX2" fmla="*/ 88478 w 428782"/>
                    <a:gd name="connsiteY2" fmla="*/ 88451 h 433667"/>
                    <a:gd name="connsiteX3" fmla="*/ 166087 w 428782"/>
                    <a:gd name="connsiteY3" fmla="*/ 158555 h 433667"/>
                    <a:gd name="connsiteX4" fmla="*/ 177174 w 428782"/>
                    <a:gd name="connsiteY4" fmla="*/ 38464 h 433667"/>
                    <a:gd name="connsiteX5" fmla="*/ 224266 w 428782"/>
                    <a:gd name="connsiteY5" fmla="*/ 59 h 433667"/>
                    <a:gd name="connsiteX6" fmla="*/ 259166 w 428782"/>
                    <a:gd name="connsiteY6" fmla="*/ 24901 h 433667"/>
                    <a:gd name="connsiteX7" fmla="*/ 262252 w 428782"/>
                    <a:gd name="connsiteY7" fmla="*/ 134781 h 433667"/>
                    <a:gd name="connsiteX8" fmla="*/ 310524 w 428782"/>
                    <a:gd name="connsiteY8" fmla="*/ 81822 h 433667"/>
                    <a:gd name="connsiteX9" fmla="*/ 344852 w 428782"/>
                    <a:gd name="connsiteY9" fmla="*/ 62734 h 433667"/>
                    <a:gd name="connsiteX10" fmla="*/ 382495 w 428782"/>
                    <a:gd name="connsiteY10" fmla="*/ 69058 h 433667"/>
                    <a:gd name="connsiteX11" fmla="*/ 395030 w 428782"/>
                    <a:gd name="connsiteY11" fmla="*/ 121979 h 433667"/>
                    <a:gd name="connsiteX12" fmla="*/ 336051 w 428782"/>
                    <a:gd name="connsiteY12" fmla="*/ 193112 h 433667"/>
                    <a:gd name="connsiteX13" fmla="*/ 393773 w 428782"/>
                    <a:gd name="connsiteY13" fmla="*/ 197455 h 433667"/>
                    <a:gd name="connsiteX14" fmla="*/ 428749 w 428782"/>
                    <a:gd name="connsiteY14" fmla="*/ 240089 h 433667"/>
                    <a:gd name="connsiteX15" fmla="*/ 418957 w 428782"/>
                    <a:gd name="connsiteY15" fmla="*/ 270531 h 433667"/>
                    <a:gd name="connsiteX16" fmla="*/ 352511 w 428782"/>
                    <a:gd name="connsiteY16" fmla="*/ 308936 h 433667"/>
                    <a:gd name="connsiteX17" fmla="*/ 274977 w 428782"/>
                    <a:gd name="connsiteY17" fmla="*/ 297963 h 433667"/>
                    <a:gd name="connsiteX18" fmla="*/ 319707 w 428782"/>
                    <a:gd name="connsiteY18" fmla="*/ 344369 h 433667"/>
                    <a:gd name="connsiteX19" fmla="*/ 316773 w 428782"/>
                    <a:gd name="connsiteY19" fmla="*/ 408758 h 433667"/>
                    <a:gd name="connsiteX20" fmla="*/ 304809 w 428782"/>
                    <a:gd name="connsiteY20" fmla="*/ 425027 h 433667"/>
                    <a:gd name="connsiteX21" fmla="*/ 267891 w 428782"/>
                    <a:gd name="connsiteY21" fmla="*/ 432342 h 433667"/>
                    <a:gd name="connsiteX22" fmla="*/ 234401 w 428782"/>
                    <a:gd name="connsiteY22" fmla="*/ 413102 h 433667"/>
                    <a:gd name="connsiteX23" fmla="*/ 190433 w 428782"/>
                    <a:gd name="connsiteY23" fmla="*/ 318118 h 433667"/>
                    <a:gd name="connsiteX24" fmla="*/ 116748 w 428782"/>
                    <a:gd name="connsiteY24" fmla="*/ 368410 h 433667"/>
                    <a:gd name="connsiteX25" fmla="*/ 28661 w 428782"/>
                    <a:gd name="connsiteY25" fmla="*/ 343112 h 433667"/>
                    <a:gd name="connsiteX26" fmla="*/ 3781 w 428782"/>
                    <a:gd name="connsiteY26" fmla="*/ 317356 h 433667"/>
                    <a:gd name="connsiteX27" fmla="*/ 38376 w 428782"/>
                    <a:gd name="connsiteY27" fmla="*/ 258034 h 433667"/>
                    <a:gd name="connsiteX28" fmla="*/ 114233 w 428782"/>
                    <a:gd name="connsiteY28" fmla="*/ 233536 h 433667"/>
                    <a:gd name="connsiteX29" fmla="*/ 86420 w 428782"/>
                    <a:gd name="connsiteY29" fmla="*/ 221039 h 433667"/>
                    <a:gd name="connsiteX30" fmla="*/ 23288 w 428782"/>
                    <a:gd name="connsiteY30" fmla="*/ 137372 h 433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28782" h="433667">
                      <a:moveTo>
                        <a:pt x="23288" y="137372"/>
                      </a:moveTo>
                      <a:cubicBezTo>
                        <a:pt x="20850" y="112645"/>
                        <a:pt x="37347" y="84756"/>
                        <a:pt x="62112" y="83079"/>
                      </a:cubicBezTo>
                      <a:cubicBezTo>
                        <a:pt x="71142" y="82470"/>
                        <a:pt x="80019" y="85251"/>
                        <a:pt x="88478" y="88451"/>
                      </a:cubicBezTo>
                      <a:cubicBezTo>
                        <a:pt x="122196" y="101291"/>
                        <a:pt x="154886" y="124265"/>
                        <a:pt x="166087" y="158555"/>
                      </a:cubicBezTo>
                      <a:cubicBezTo>
                        <a:pt x="156067" y="118817"/>
                        <a:pt x="160067" y="75688"/>
                        <a:pt x="177174" y="38464"/>
                      </a:cubicBezTo>
                      <a:cubicBezTo>
                        <a:pt x="186166" y="18881"/>
                        <a:pt x="202740" y="-1236"/>
                        <a:pt x="224266" y="59"/>
                      </a:cubicBezTo>
                      <a:cubicBezTo>
                        <a:pt x="239087" y="936"/>
                        <a:pt x="251507" y="12137"/>
                        <a:pt x="259166" y="24901"/>
                      </a:cubicBezTo>
                      <a:cubicBezTo>
                        <a:pt x="278673" y="57324"/>
                        <a:pt x="274139" y="98891"/>
                        <a:pt x="262252" y="134781"/>
                      </a:cubicBezTo>
                      <a:cubicBezTo>
                        <a:pt x="275472" y="114778"/>
                        <a:pt x="291817" y="96833"/>
                        <a:pt x="310524" y="81822"/>
                      </a:cubicBezTo>
                      <a:cubicBezTo>
                        <a:pt x="320811" y="73554"/>
                        <a:pt x="332089" y="66048"/>
                        <a:pt x="344852" y="62734"/>
                      </a:cubicBezTo>
                      <a:cubicBezTo>
                        <a:pt x="357616" y="59419"/>
                        <a:pt x="372170" y="60829"/>
                        <a:pt x="382495" y="69058"/>
                      </a:cubicBezTo>
                      <a:cubicBezTo>
                        <a:pt x="397469" y="81022"/>
                        <a:pt x="399450" y="103348"/>
                        <a:pt x="395030" y="121979"/>
                      </a:cubicBezTo>
                      <a:cubicBezTo>
                        <a:pt x="387601" y="152993"/>
                        <a:pt x="365160" y="180082"/>
                        <a:pt x="336051" y="193112"/>
                      </a:cubicBezTo>
                      <a:cubicBezTo>
                        <a:pt x="355444" y="191321"/>
                        <a:pt x="375561" y="190559"/>
                        <a:pt x="393773" y="197455"/>
                      </a:cubicBezTo>
                      <a:cubicBezTo>
                        <a:pt x="411985" y="204352"/>
                        <a:pt x="427911" y="220620"/>
                        <a:pt x="428749" y="240089"/>
                      </a:cubicBezTo>
                      <a:cubicBezTo>
                        <a:pt x="429206" y="250910"/>
                        <a:pt x="425015" y="261540"/>
                        <a:pt x="418957" y="270531"/>
                      </a:cubicBezTo>
                      <a:cubicBezTo>
                        <a:pt x="404212" y="292401"/>
                        <a:pt x="378647" y="305469"/>
                        <a:pt x="352511" y="308936"/>
                      </a:cubicBezTo>
                      <a:cubicBezTo>
                        <a:pt x="326374" y="312403"/>
                        <a:pt x="299704" y="307069"/>
                        <a:pt x="274977" y="297963"/>
                      </a:cubicBezTo>
                      <a:cubicBezTo>
                        <a:pt x="295361" y="306498"/>
                        <a:pt x="311934" y="323719"/>
                        <a:pt x="319707" y="344369"/>
                      </a:cubicBezTo>
                      <a:cubicBezTo>
                        <a:pt x="327517" y="365019"/>
                        <a:pt x="326412" y="388908"/>
                        <a:pt x="316773" y="408758"/>
                      </a:cubicBezTo>
                      <a:cubicBezTo>
                        <a:pt x="313801" y="414854"/>
                        <a:pt x="309991" y="420683"/>
                        <a:pt x="304809" y="425027"/>
                      </a:cubicBezTo>
                      <a:cubicBezTo>
                        <a:pt x="294827" y="433371"/>
                        <a:pt x="280540" y="435352"/>
                        <a:pt x="267891" y="432342"/>
                      </a:cubicBezTo>
                      <a:cubicBezTo>
                        <a:pt x="255241" y="429332"/>
                        <a:pt x="244040" y="421864"/>
                        <a:pt x="234401" y="413102"/>
                      </a:cubicBezTo>
                      <a:cubicBezTo>
                        <a:pt x="207883" y="389022"/>
                        <a:pt x="191652" y="353932"/>
                        <a:pt x="190433" y="318118"/>
                      </a:cubicBezTo>
                      <a:cubicBezTo>
                        <a:pt x="177936" y="346693"/>
                        <a:pt x="147761" y="365324"/>
                        <a:pt x="116748" y="368410"/>
                      </a:cubicBezTo>
                      <a:cubicBezTo>
                        <a:pt x="85734" y="371534"/>
                        <a:pt x="54416" y="360676"/>
                        <a:pt x="28661" y="343112"/>
                      </a:cubicBezTo>
                      <a:cubicBezTo>
                        <a:pt x="18678" y="336292"/>
                        <a:pt x="9153" y="328177"/>
                        <a:pt x="3781" y="317356"/>
                      </a:cubicBezTo>
                      <a:cubicBezTo>
                        <a:pt x="-9858" y="289924"/>
                        <a:pt x="16126" y="268855"/>
                        <a:pt x="38376" y="258034"/>
                      </a:cubicBezTo>
                      <a:cubicBezTo>
                        <a:pt x="61846" y="246604"/>
                        <a:pt x="89316" y="241156"/>
                        <a:pt x="114233" y="233536"/>
                      </a:cubicBezTo>
                      <a:cubicBezTo>
                        <a:pt x="105432" y="228393"/>
                        <a:pt x="95640" y="225345"/>
                        <a:pt x="86420" y="221039"/>
                      </a:cubicBezTo>
                      <a:cubicBezTo>
                        <a:pt x="55521" y="206676"/>
                        <a:pt x="26756" y="172119"/>
                        <a:pt x="23288" y="1373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5" name="任意多边形: 形状 304">
                  <a:extLst>
                    <a:ext uri="{FF2B5EF4-FFF2-40B4-BE49-F238E27FC236}">
                      <a16:creationId xmlns:a16="http://schemas.microsoft.com/office/drawing/2014/main" id="{0322C0E8-2654-7C48-1DF9-686B5B367F77}"/>
                    </a:ext>
                  </a:extLst>
                </p:cNvPr>
                <p:cNvSpPr/>
                <p:nvPr/>
              </p:nvSpPr>
              <p:spPr>
                <a:xfrm>
                  <a:off x="2700722" y="6328863"/>
                  <a:ext cx="314082" cy="317846"/>
                </a:xfrm>
                <a:custGeom>
                  <a:avLst/>
                  <a:gdLst>
                    <a:gd name="connsiteX0" fmla="*/ 12074 w 314082"/>
                    <a:gd name="connsiteY0" fmla="*/ 107369 h 317846"/>
                    <a:gd name="connsiteX1" fmla="*/ 39011 w 314082"/>
                    <a:gd name="connsiteY1" fmla="*/ 66183 h 317846"/>
                    <a:gd name="connsiteX2" fmla="*/ 58594 w 314082"/>
                    <a:gd name="connsiteY2" fmla="*/ 69345 h 317846"/>
                    <a:gd name="connsiteX3" fmla="*/ 117954 w 314082"/>
                    <a:gd name="connsiteY3" fmla="*/ 118571 h 317846"/>
                    <a:gd name="connsiteX4" fmla="*/ 122412 w 314082"/>
                    <a:gd name="connsiteY4" fmla="*/ 29760 h 317846"/>
                    <a:gd name="connsiteX5" fmla="*/ 155901 w 314082"/>
                    <a:gd name="connsiteY5" fmla="*/ 3 h 317846"/>
                    <a:gd name="connsiteX6" fmla="*/ 182381 w 314082"/>
                    <a:gd name="connsiteY6" fmla="*/ 17225 h 317846"/>
                    <a:gd name="connsiteX7" fmla="*/ 188058 w 314082"/>
                    <a:gd name="connsiteY7" fmla="*/ 98111 h 317846"/>
                    <a:gd name="connsiteX8" fmla="*/ 222005 w 314082"/>
                    <a:gd name="connsiteY8" fmla="*/ 57611 h 317846"/>
                    <a:gd name="connsiteX9" fmla="*/ 246694 w 314082"/>
                    <a:gd name="connsiteY9" fmla="*/ 42485 h 317846"/>
                    <a:gd name="connsiteX10" fmla="*/ 274621 w 314082"/>
                    <a:gd name="connsiteY10" fmla="*/ 45990 h 317846"/>
                    <a:gd name="connsiteX11" fmla="*/ 285480 w 314082"/>
                    <a:gd name="connsiteY11" fmla="*/ 84623 h 317846"/>
                    <a:gd name="connsiteX12" fmla="*/ 244217 w 314082"/>
                    <a:gd name="connsiteY12" fmla="*/ 138840 h 317846"/>
                    <a:gd name="connsiteX13" fmla="*/ 286889 w 314082"/>
                    <a:gd name="connsiteY13" fmla="*/ 140250 h 317846"/>
                    <a:gd name="connsiteX14" fmla="*/ 313978 w 314082"/>
                    <a:gd name="connsiteY14" fmla="*/ 170577 h 317846"/>
                    <a:gd name="connsiteX15" fmla="*/ 307692 w 314082"/>
                    <a:gd name="connsiteY15" fmla="*/ 193285 h 317846"/>
                    <a:gd name="connsiteX16" fmla="*/ 259914 w 314082"/>
                    <a:gd name="connsiteY16" fmla="*/ 223650 h 317846"/>
                    <a:gd name="connsiteX17" fmla="*/ 202460 w 314082"/>
                    <a:gd name="connsiteY17" fmla="*/ 217973 h 317846"/>
                    <a:gd name="connsiteX18" fmla="*/ 236864 w 314082"/>
                    <a:gd name="connsiteY18" fmla="*/ 250777 h 317846"/>
                    <a:gd name="connsiteX19" fmla="*/ 236673 w 314082"/>
                    <a:gd name="connsiteY19" fmla="*/ 298327 h 317846"/>
                    <a:gd name="connsiteX20" fmla="*/ 228368 w 314082"/>
                    <a:gd name="connsiteY20" fmla="*/ 310671 h 317846"/>
                    <a:gd name="connsiteX21" fmla="*/ 201393 w 314082"/>
                    <a:gd name="connsiteY21" fmla="*/ 317186 h 317846"/>
                    <a:gd name="connsiteX22" fmla="*/ 176133 w 314082"/>
                    <a:gd name="connsiteY22" fmla="*/ 304042 h 317846"/>
                    <a:gd name="connsiteX23" fmla="*/ 140814 w 314082"/>
                    <a:gd name="connsiteY23" fmla="*/ 235423 h 317846"/>
                    <a:gd name="connsiteX24" fmla="*/ 88083 w 314082"/>
                    <a:gd name="connsiteY24" fmla="*/ 274781 h 317846"/>
                    <a:gd name="connsiteX25" fmla="*/ 22399 w 314082"/>
                    <a:gd name="connsiteY25" fmla="*/ 258855 h 317846"/>
                    <a:gd name="connsiteX26" fmla="*/ 3273 w 314082"/>
                    <a:gd name="connsiteY26" fmla="*/ 240643 h 317846"/>
                    <a:gd name="connsiteX27" fmla="*/ 26933 w 314082"/>
                    <a:gd name="connsiteY27" fmla="*/ 195876 h 317846"/>
                    <a:gd name="connsiteX28" fmla="*/ 82064 w 314082"/>
                    <a:gd name="connsiteY28" fmla="*/ 175492 h 317846"/>
                    <a:gd name="connsiteX29" fmla="*/ 61185 w 314082"/>
                    <a:gd name="connsiteY29" fmla="*/ 167148 h 317846"/>
                    <a:gd name="connsiteX30" fmla="*/ 12074 w 314082"/>
                    <a:gd name="connsiteY30" fmla="*/ 107369 h 3178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314082" h="317846">
                      <a:moveTo>
                        <a:pt x="12074" y="107369"/>
                      </a:moveTo>
                      <a:cubicBezTo>
                        <a:pt x="9521" y="89234"/>
                        <a:pt x="20799" y="68164"/>
                        <a:pt x="39011" y="66183"/>
                      </a:cubicBezTo>
                      <a:cubicBezTo>
                        <a:pt x="45640" y="65459"/>
                        <a:pt x="52269" y="67212"/>
                        <a:pt x="58594" y="69345"/>
                      </a:cubicBezTo>
                      <a:cubicBezTo>
                        <a:pt x="83816" y="77766"/>
                        <a:pt x="108657" y="93691"/>
                        <a:pt x="117954" y="118571"/>
                      </a:cubicBezTo>
                      <a:cubicBezTo>
                        <a:pt x="109343" y="89615"/>
                        <a:pt x="110943" y="57725"/>
                        <a:pt x="122412" y="29760"/>
                      </a:cubicBezTo>
                      <a:cubicBezTo>
                        <a:pt x="128431" y="15053"/>
                        <a:pt x="140014" y="-263"/>
                        <a:pt x="155901" y="3"/>
                      </a:cubicBezTo>
                      <a:cubicBezTo>
                        <a:pt x="166874" y="194"/>
                        <a:pt x="176323" y="8081"/>
                        <a:pt x="182381" y="17225"/>
                      </a:cubicBezTo>
                      <a:cubicBezTo>
                        <a:pt x="197735" y="40504"/>
                        <a:pt x="195678" y="71250"/>
                        <a:pt x="188058" y="98111"/>
                      </a:cubicBezTo>
                      <a:cubicBezTo>
                        <a:pt x="197202" y="82985"/>
                        <a:pt x="208670" y="69231"/>
                        <a:pt x="222005" y="57611"/>
                      </a:cubicBezTo>
                      <a:cubicBezTo>
                        <a:pt x="229320" y="51210"/>
                        <a:pt x="237397" y="45304"/>
                        <a:pt x="246694" y="42485"/>
                      </a:cubicBezTo>
                      <a:cubicBezTo>
                        <a:pt x="255990" y="39628"/>
                        <a:pt x="266772" y="40237"/>
                        <a:pt x="274621" y="45990"/>
                      </a:cubicBezTo>
                      <a:cubicBezTo>
                        <a:pt x="286013" y="54334"/>
                        <a:pt x="288185" y="70755"/>
                        <a:pt x="285480" y="84623"/>
                      </a:cubicBezTo>
                      <a:cubicBezTo>
                        <a:pt x="280984" y="107712"/>
                        <a:pt x="265287" y="128363"/>
                        <a:pt x="244217" y="138840"/>
                      </a:cubicBezTo>
                      <a:cubicBezTo>
                        <a:pt x="258467" y="136935"/>
                        <a:pt x="273250" y="135754"/>
                        <a:pt x="286889" y="140250"/>
                      </a:cubicBezTo>
                      <a:cubicBezTo>
                        <a:pt x="300529" y="144745"/>
                        <a:pt x="312759" y="156290"/>
                        <a:pt x="313978" y="170577"/>
                      </a:cubicBezTo>
                      <a:cubicBezTo>
                        <a:pt x="314664" y="178540"/>
                        <a:pt x="311883" y="186503"/>
                        <a:pt x="307692" y="193285"/>
                      </a:cubicBezTo>
                      <a:cubicBezTo>
                        <a:pt x="297519" y="209858"/>
                        <a:pt x="279079" y="220260"/>
                        <a:pt x="259914" y="223650"/>
                      </a:cubicBezTo>
                      <a:cubicBezTo>
                        <a:pt x="240750" y="227003"/>
                        <a:pt x="220938" y="223917"/>
                        <a:pt x="202460" y="217973"/>
                      </a:cubicBezTo>
                      <a:cubicBezTo>
                        <a:pt x="217738" y="223650"/>
                        <a:pt x="230463" y="235804"/>
                        <a:pt x="236864" y="250777"/>
                      </a:cubicBezTo>
                      <a:cubicBezTo>
                        <a:pt x="243265" y="265751"/>
                        <a:pt x="243189" y="283391"/>
                        <a:pt x="236673" y="298327"/>
                      </a:cubicBezTo>
                      <a:cubicBezTo>
                        <a:pt x="234692" y="302898"/>
                        <a:pt x="232063" y="307318"/>
                        <a:pt x="228368" y="310671"/>
                      </a:cubicBezTo>
                      <a:cubicBezTo>
                        <a:pt x="221281" y="317110"/>
                        <a:pt x="210804" y="319015"/>
                        <a:pt x="201393" y="317186"/>
                      </a:cubicBezTo>
                      <a:cubicBezTo>
                        <a:pt x="191982" y="315357"/>
                        <a:pt x="183486" y="310214"/>
                        <a:pt x="176133" y="304042"/>
                      </a:cubicBezTo>
                      <a:cubicBezTo>
                        <a:pt x="155863" y="287125"/>
                        <a:pt x="142795" y="261788"/>
                        <a:pt x="140814" y="235423"/>
                      </a:cubicBezTo>
                      <a:cubicBezTo>
                        <a:pt x="132508" y="256874"/>
                        <a:pt x="110829" y="271504"/>
                        <a:pt x="88083" y="274781"/>
                      </a:cubicBezTo>
                      <a:cubicBezTo>
                        <a:pt x="65338" y="278019"/>
                        <a:pt x="41906" y="271009"/>
                        <a:pt x="22399" y="258855"/>
                      </a:cubicBezTo>
                      <a:cubicBezTo>
                        <a:pt x="14855" y="254130"/>
                        <a:pt x="7578" y="248453"/>
                        <a:pt x="3273" y="240643"/>
                      </a:cubicBezTo>
                      <a:cubicBezTo>
                        <a:pt x="-7624" y="220869"/>
                        <a:pt x="10855" y="204524"/>
                        <a:pt x="26933" y="195876"/>
                      </a:cubicBezTo>
                      <a:cubicBezTo>
                        <a:pt x="43887" y="186732"/>
                        <a:pt x="63966" y="181893"/>
                        <a:pt x="82064" y="175492"/>
                      </a:cubicBezTo>
                      <a:cubicBezTo>
                        <a:pt x="75434" y="171987"/>
                        <a:pt x="68081" y="170044"/>
                        <a:pt x="61185" y="167148"/>
                      </a:cubicBezTo>
                      <a:cubicBezTo>
                        <a:pt x="37944" y="157432"/>
                        <a:pt x="15693" y="132858"/>
                        <a:pt x="12074" y="107369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6" name="任意多边形: 形状 305">
                  <a:extLst>
                    <a:ext uri="{FF2B5EF4-FFF2-40B4-BE49-F238E27FC236}">
                      <a16:creationId xmlns:a16="http://schemas.microsoft.com/office/drawing/2014/main" id="{A7BC00A8-EAAD-DB8B-DBC7-9F8E7209ADD0}"/>
                    </a:ext>
                  </a:extLst>
                </p:cNvPr>
                <p:cNvSpPr/>
                <p:nvPr/>
              </p:nvSpPr>
              <p:spPr>
                <a:xfrm>
                  <a:off x="2802626" y="6448872"/>
                  <a:ext cx="85972" cy="85972"/>
                </a:xfrm>
                <a:custGeom>
                  <a:avLst/>
                  <a:gdLst>
                    <a:gd name="connsiteX0" fmla="*/ 74152 w 85972"/>
                    <a:gd name="connsiteY0" fmla="*/ 13382 h 85972"/>
                    <a:gd name="connsiteX1" fmla="*/ 72590 w 85972"/>
                    <a:gd name="connsiteY1" fmla="*/ 74152 h 85972"/>
                    <a:gd name="connsiteX2" fmla="*/ 11820 w 85972"/>
                    <a:gd name="connsiteY2" fmla="*/ 72590 h 85972"/>
                    <a:gd name="connsiteX3" fmla="*/ 13382 w 85972"/>
                    <a:gd name="connsiteY3" fmla="*/ 11820 h 85972"/>
                    <a:gd name="connsiteX4" fmla="*/ 74152 w 85972"/>
                    <a:gd name="connsiteY4" fmla="*/ 13382 h 859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972" h="85972">
                      <a:moveTo>
                        <a:pt x="74152" y="13382"/>
                      </a:moveTo>
                      <a:cubicBezTo>
                        <a:pt x="90497" y="30604"/>
                        <a:pt x="89811" y="57807"/>
                        <a:pt x="72590" y="74152"/>
                      </a:cubicBezTo>
                      <a:cubicBezTo>
                        <a:pt x="55369" y="90497"/>
                        <a:pt x="28165" y="89811"/>
                        <a:pt x="11820" y="72590"/>
                      </a:cubicBezTo>
                      <a:cubicBezTo>
                        <a:pt x="-4525" y="55369"/>
                        <a:pt x="-3839" y="28165"/>
                        <a:pt x="13382" y="11820"/>
                      </a:cubicBezTo>
                      <a:cubicBezTo>
                        <a:pt x="30604" y="-4524"/>
                        <a:pt x="57807" y="-3839"/>
                        <a:pt x="74152" y="13382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7" name="任意多边形: 形状 306">
                  <a:extLst>
                    <a:ext uri="{FF2B5EF4-FFF2-40B4-BE49-F238E27FC236}">
                      <a16:creationId xmlns:a16="http://schemas.microsoft.com/office/drawing/2014/main" id="{F0F98D6F-625F-E533-F210-DEC31BC9DE37}"/>
                    </a:ext>
                  </a:extLst>
                </p:cNvPr>
                <p:cNvSpPr/>
                <p:nvPr/>
              </p:nvSpPr>
              <p:spPr>
                <a:xfrm>
                  <a:off x="2810138" y="6458518"/>
                  <a:ext cx="47707" cy="47707"/>
                </a:xfrm>
                <a:custGeom>
                  <a:avLst/>
                  <a:gdLst>
                    <a:gd name="connsiteX0" fmla="*/ 41151 w 47707"/>
                    <a:gd name="connsiteY0" fmla="*/ 7433 h 47707"/>
                    <a:gd name="connsiteX1" fmla="*/ 40275 w 47707"/>
                    <a:gd name="connsiteY1" fmla="*/ 41151 h 47707"/>
                    <a:gd name="connsiteX2" fmla="*/ 6556 w 47707"/>
                    <a:gd name="connsiteY2" fmla="*/ 40275 h 47707"/>
                    <a:gd name="connsiteX3" fmla="*/ 7433 w 47707"/>
                    <a:gd name="connsiteY3" fmla="*/ 6556 h 47707"/>
                    <a:gd name="connsiteX4" fmla="*/ 41151 w 47707"/>
                    <a:gd name="connsiteY4" fmla="*/ 7433 h 477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707" h="47707">
                      <a:moveTo>
                        <a:pt x="41151" y="7433"/>
                      </a:moveTo>
                      <a:cubicBezTo>
                        <a:pt x="50219" y="16996"/>
                        <a:pt x="49838" y="32083"/>
                        <a:pt x="40275" y="41151"/>
                      </a:cubicBezTo>
                      <a:cubicBezTo>
                        <a:pt x="30712" y="50219"/>
                        <a:pt x="15624" y="49838"/>
                        <a:pt x="6556" y="40275"/>
                      </a:cubicBezTo>
                      <a:cubicBezTo>
                        <a:pt x="-2511" y="30712"/>
                        <a:pt x="-2130" y="15624"/>
                        <a:pt x="7433" y="6556"/>
                      </a:cubicBezTo>
                      <a:cubicBezTo>
                        <a:pt x="16996" y="-2511"/>
                        <a:pt x="32083" y="-2130"/>
                        <a:pt x="41151" y="7433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6DBCD9FA-AE16-3716-59EB-FD74F37EBC1C}"/>
              </a:ext>
            </a:extLst>
          </p:cNvPr>
          <p:cNvGrpSpPr/>
          <p:nvPr/>
        </p:nvGrpSpPr>
        <p:grpSpPr>
          <a:xfrm>
            <a:off x="6105494" y="2258196"/>
            <a:ext cx="3772986" cy="876124"/>
            <a:chOff x="1965300" y="1909995"/>
            <a:chExt cx="3772986" cy="876124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E7CD7B5A-D17E-5DD0-FDC0-1A8A6F6DEB73}"/>
                </a:ext>
              </a:extLst>
            </p:cNvPr>
            <p:cNvSpPr/>
            <p:nvPr/>
          </p:nvSpPr>
          <p:spPr>
            <a:xfrm>
              <a:off x="1965300" y="1909995"/>
              <a:ext cx="3772986" cy="876124"/>
            </a:xfrm>
            <a:prstGeom prst="roundRect">
              <a:avLst>
                <a:gd name="adj" fmla="val 8283"/>
              </a:avLst>
            </a:prstGeom>
            <a:solidFill>
              <a:srgbClr val="92CF50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2F2A2204-20FD-6F09-1FE7-DB1C6B3B88F7}"/>
                </a:ext>
              </a:extLst>
            </p:cNvPr>
            <p:cNvSpPr txBox="1"/>
            <p:nvPr/>
          </p:nvSpPr>
          <p:spPr>
            <a:xfrm>
              <a:off x="2820945" y="2145201"/>
              <a:ext cx="217370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86DB1934-4FD6-8F99-5875-0D0978BA2618}"/>
              </a:ext>
            </a:extLst>
          </p:cNvPr>
          <p:cNvSpPr txBox="1"/>
          <p:nvPr/>
        </p:nvSpPr>
        <p:spPr>
          <a:xfrm>
            <a:off x="1725092" y="1106034"/>
            <a:ext cx="4325223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solidFill>
                  <a:srgbClr val="638D3C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23900" dirty="0">
              <a:solidFill>
                <a:srgbClr val="638D3C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938" name="任意多边形: 形状 937">
            <a:extLst>
              <a:ext uri="{FF2B5EF4-FFF2-40B4-BE49-F238E27FC236}">
                <a16:creationId xmlns:a16="http://schemas.microsoft.com/office/drawing/2014/main" id="{E7AD9BDA-B75B-BE71-2974-5F589BE10226}"/>
              </a:ext>
            </a:extLst>
          </p:cNvPr>
          <p:cNvSpPr/>
          <p:nvPr/>
        </p:nvSpPr>
        <p:spPr>
          <a:xfrm>
            <a:off x="2335973" y="2832769"/>
            <a:ext cx="3178150" cy="304292"/>
          </a:xfrm>
          <a:custGeom>
            <a:avLst/>
            <a:gdLst>
              <a:gd name="connsiteX0" fmla="*/ 10504 w 7401904"/>
              <a:gd name="connsiteY0" fmla="*/ 3797 h 626781"/>
              <a:gd name="connsiteX1" fmla="*/ 2575904 w 7401904"/>
              <a:gd name="connsiteY1" fmla="*/ 346697 h 626781"/>
              <a:gd name="connsiteX2" fmla="*/ 5166704 w 7401904"/>
              <a:gd name="connsiteY2" fmla="*/ 168897 h 626781"/>
              <a:gd name="connsiteX3" fmla="*/ 7401904 w 7401904"/>
              <a:gd name="connsiteY3" fmla="*/ 397497 h 626781"/>
              <a:gd name="connsiteX4" fmla="*/ 5014304 w 7401904"/>
              <a:gd name="connsiteY4" fmla="*/ 435597 h 626781"/>
              <a:gd name="connsiteX5" fmla="*/ 1801204 w 7401904"/>
              <a:gd name="connsiteY5" fmla="*/ 613397 h 626781"/>
              <a:gd name="connsiteX6" fmla="*/ 10504 w 7401904"/>
              <a:gd name="connsiteY6" fmla="*/ 3797 h 626781"/>
              <a:gd name="connsiteX0" fmla="*/ 168395 w 7559795"/>
              <a:gd name="connsiteY0" fmla="*/ 31865 h 654849"/>
              <a:gd name="connsiteX1" fmla="*/ 2733795 w 7559795"/>
              <a:gd name="connsiteY1" fmla="*/ 374765 h 654849"/>
              <a:gd name="connsiteX2" fmla="*/ 5324595 w 7559795"/>
              <a:gd name="connsiteY2" fmla="*/ 196965 h 654849"/>
              <a:gd name="connsiteX3" fmla="*/ 7559795 w 7559795"/>
              <a:gd name="connsiteY3" fmla="*/ 425565 h 654849"/>
              <a:gd name="connsiteX4" fmla="*/ 5172195 w 7559795"/>
              <a:gd name="connsiteY4" fmla="*/ 463665 h 654849"/>
              <a:gd name="connsiteX5" fmla="*/ 1959095 w 7559795"/>
              <a:gd name="connsiteY5" fmla="*/ 641465 h 654849"/>
              <a:gd name="connsiteX6" fmla="*/ 168395 w 7559795"/>
              <a:gd name="connsiteY6" fmla="*/ 31865 h 654849"/>
              <a:gd name="connsiteX0" fmla="*/ 168395 w 7559795"/>
              <a:gd name="connsiteY0" fmla="*/ 31865 h 654849"/>
              <a:gd name="connsiteX1" fmla="*/ 2733795 w 7559795"/>
              <a:gd name="connsiteY1" fmla="*/ 374765 h 654849"/>
              <a:gd name="connsiteX2" fmla="*/ 5332215 w 7559795"/>
              <a:gd name="connsiteY2" fmla="*/ 136005 h 654849"/>
              <a:gd name="connsiteX3" fmla="*/ 7559795 w 7559795"/>
              <a:gd name="connsiteY3" fmla="*/ 425565 h 654849"/>
              <a:gd name="connsiteX4" fmla="*/ 5172195 w 7559795"/>
              <a:gd name="connsiteY4" fmla="*/ 463665 h 654849"/>
              <a:gd name="connsiteX5" fmla="*/ 1959095 w 7559795"/>
              <a:gd name="connsiteY5" fmla="*/ 641465 h 654849"/>
              <a:gd name="connsiteX6" fmla="*/ 168395 w 7559795"/>
              <a:gd name="connsiteY6" fmla="*/ 31865 h 654849"/>
              <a:gd name="connsiteX0" fmla="*/ 171433 w 7562833"/>
              <a:gd name="connsiteY0" fmla="*/ 31139 h 645101"/>
              <a:gd name="connsiteX1" fmla="*/ 2736833 w 7562833"/>
              <a:gd name="connsiteY1" fmla="*/ 374039 h 645101"/>
              <a:gd name="connsiteX2" fmla="*/ 5335253 w 7562833"/>
              <a:gd name="connsiteY2" fmla="*/ 135279 h 645101"/>
              <a:gd name="connsiteX3" fmla="*/ 7562833 w 7562833"/>
              <a:gd name="connsiteY3" fmla="*/ 424839 h 645101"/>
              <a:gd name="connsiteX4" fmla="*/ 5419073 w 7562833"/>
              <a:gd name="connsiteY4" fmla="*/ 310539 h 645101"/>
              <a:gd name="connsiteX5" fmla="*/ 1962133 w 7562833"/>
              <a:gd name="connsiteY5" fmla="*/ 640739 h 645101"/>
              <a:gd name="connsiteX6" fmla="*/ 171433 w 7562833"/>
              <a:gd name="connsiteY6" fmla="*/ 31139 h 645101"/>
              <a:gd name="connsiteX0" fmla="*/ 171433 w 7562833"/>
              <a:gd name="connsiteY0" fmla="*/ 31139 h 645101"/>
              <a:gd name="connsiteX1" fmla="*/ 2736833 w 7562833"/>
              <a:gd name="connsiteY1" fmla="*/ 374039 h 645101"/>
              <a:gd name="connsiteX2" fmla="*/ 5335253 w 7562833"/>
              <a:gd name="connsiteY2" fmla="*/ 135279 h 645101"/>
              <a:gd name="connsiteX3" fmla="*/ 7562833 w 7562833"/>
              <a:gd name="connsiteY3" fmla="*/ 424839 h 645101"/>
              <a:gd name="connsiteX4" fmla="*/ 5419073 w 7562833"/>
              <a:gd name="connsiteY4" fmla="*/ 310539 h 645101"/>
              <a:gd name="connsiteX5" fmla="*/ 1962133 w 7562833"/>
              <a:gd name="connsiteY5" fmla="*/ 640739 h 645101"/>
              <a:gd name="connsiteX6" fmla="*/ 171433 w 7562833"/>
              <a:gd name="connsiteY6" fmla="*/ 31139 h 645101"/>
              <a:gd name="connsiteX0" fmla="*/ 1359 w 7392759"/>
              <a:gd name="connsiteY0" fmla="*/ 4925 h 664132"/>
              <a:gd name="connsiteX1" fmla="*/ 2566759 w 7392759"/>
              <a:gd name="connsiteY1" fmla="*/ 347825 h 664132"/>
              <a:gd name="connsiteX2" fmla="*/ 5165179 w 7392759"/>
              <a:gd name="connsiteY2" fmla="*/ 109065 h 664132"/>
              <a:gd name="connsiteX3" fmla="*/ 7392759 w 7392759"/>
              <a:gd name="connsiteY3" fmla="*/ 398625 h 664132"/>
              <a:gd name="connsiteX4" fmla="*/ 5248999 w 7392759"/>
              <a:gd name="connsiteY4" fmla="*/ 284325 h 664132"/>
              <a:gd name="connsiteX5" fmla="*/ 2256879 w 7392759"/>
              <a:gd name="connsiteY5" fmla="*/ 660245 h 664132"/>
              <a:gd name="connsiteX6" fmla="*/ 1359 w 7392759"/>
              <a:gd name="connsiteY6" fmla="*/ 4925 h 664132"/>
              <a:gd name="connsiteX0" fmla="*/ 33 w 7391433"/>
              <a:gd name="connsiteY0" fmla="*/ 4503 h 648616"/>
              <a:gd name="connsiteX1" fmla="*/ 2565433 w 7391433"/>
              <a:gd name="connsiteY1" fmla="*/ 347403 h 648616"/>
              <a:gd name="connsiteX2" fmla="*/ 5163853 w 7391433"/>
              <a:gd name="connsiteY2" fmla="*/ 108643 h 648616"/>
              <a:gd name="connsiteX3" fmla="*/ 7391433 w 7391433"/>
              <a:gd name="connsiteY3" fmla="*/ 398203 h 648616"/>
              <a:gd name="connsiteX4" fmla="*/ 5247673 w 7391433"/>
              <a:gd name="connsiteY4" fmla="*/ 283903 h 648616"/>
              <a:gd name="connsiteX5" fmla="*/ 2514633 w 7391433"/>
              <a:gd name="connsiteY5" fmla="*/ 644583 h 648616"/>
              <a:gd name="connsiteX6" fmla="*/ 33 w 7391433"/>
              <a:gd name="connsiteY6" fmla="*/ 4503 h 648616"/>
              <a:gd name="connsiteX0" fmla="*/ 101 w 7391501"/>
              <a:gd name="connsiteY0" fmla="*/ 4503 h 648616"/>
              <a:gd name="connsiteX1" fmla="*/ 2565501 w 7391501"/>
              <a:gd name="connsiteY1" fmla="*/ 347403 h 648616"/>
              <a:gd name="connsiteX2" fmla="*/ 5163921 w 7391501"/>
              <a:gd name="connsiteY2" fmla="*/ 108643 h 648616"/>
              <a:gd name="connsiteX3" fmla="*/ 7391501 w 7391501"/>
              <a:gd name="connsiteY3" fmla="*/ 398203 h 648616"/>
              <a:gd name="connsiteX4" fmla="*/ 5247741 w 7391501"/>
              <a:gd name="connsiteY4" fmla="*/ 283903 h 648616"/>
              <a:gd name="connsiteX5" fmla="*/ 2476601 w 7391501"/>
              <a:gd name="connsiteY5" fmla="*/ 644583 h 648616"/>
              <a:gd name="connsiteX6" fmla="*/ 101 w 7391501"/>
              <a:gd name="connsiteY6" fmla="*/ 4503 h 648616"/>
              <a:gd name="connsiteX0" fmla="*/ 117 w 7391517"/>
              <a:gd name="connsiteY0" fmla="*/ 4503 h 645134"/>
              <a:gd name="connsiteX1" fmla="*/ 2565517 w 7391517"/>
              <a:gd name="connsiteY1" fmla="*/ 347403 h 645134"/>
              <a:gd name="connsiteX2" fmla="*/ 5163937 w 7391517"/>
              <a:gd name="connsiteY2" fmla="*/ 108643 h 645134"/>
              <a:gd name="connsiteX3" fmla="*/ 7391517 w 7391517"/>
              <a:gd name="connsiteY3" fmla="*/ 398203 h 645134"/>
              <a:gd name="connsiteX4" fmla="*/ 5247757 w 7391517"/>
              <a:gd name="connsiteY4" fmla="*/ 283903 h 645134"/>
              <a:gd name="connsiteX5" fmla="*/ 2476617 w 7391517"/>
              <a:gd name="connsiteY5" fmla="*/ 644583 h 645134"/>
              <a:gd name="connsiteX6" fmla="*/ 117 w 7391517"/>
              <a:gd name="connsiteY6" fmla="*/ 4503 h 645134"/>
              <a:gd name="connsiteX0" fmla="*/ 23257 w 7414657"/>
              <a:gd name="connsiteY0" fmla="*/ 3405 h 644036"/>
              <a:gd name="connsiteX1" fmla="*/ 2588657 w 7414657"/>
              <a:gd name="connsiteY1" fmla="*/ 346305 h 644036"/>
              <a:gd name="connsiteX2" fmla="*/ 5187077 w 7414657"/>
              <a:gd name="connsiteY2" fmla="*/ 107545 h 644036"/>
              <a:gd name="connsiteX3" fmla="*/ 7414657 w 7414657"/>
              <a:gd name="connsiteY3" fmla="*/ 397105 h 644036"/>
              <a:gd name="connsiteX4" fmla="*/ 5270897 w 7414657"/>
              <a:gd name="connsiteY4" fmla="*/ 282805 h 644036"/>
              <a:gd name="connsiteX5" fmla="*/ 2499757 w 7414657"/>
              <a:gd name="connsiteY5" fmla="*/ 643485 h 644036"/>
              <a:gd name="connsiteX6" fmla="*/ 23257 w 7414657"/>
              <a:gd name="connsiteY6" fmla="*/ 3405 h 644036"/>
              <a:gd name="connsiteX0" fmla="*/ 51 w 7391451"/>
              <a:gd name="connsiteY0" fmla="*/ 3328 h 598322"/>
              <a:gd name="connsiteX1" fmla="*/ 2565451 w 7391451"/>
              <a:gd name="connsiteY1" fmla="*/ 346228 h 598322"/>
              <a:gd name="connsiteX2" fmla="*/ 5163871 w 7391451"/>
              <a:gd name="connsiteY2" fmla="*/ 107468 h 598322"/>
              <a:gd name="connsiteX3" fmla="*/ 7391451 w 7391451"/>
              <a:gd name="connsiteY3" fmla="*/ 397028 h 598322"/>
              <a:gd name="connsiteX4" fmla="*/ 5247691 w 7391451"/>
              <a:gd name="connsiteY4" fmla="*/ 282728 h 598322"/>
              <a:gd name="connsiteX5" fmla="*/ 2507031 w 7391451"/>
              <a:gd name="connsiteY5" fmla="*/ 597688 h 598322"/>
              <a:gd name="connsiteX6" fmla="*/ 51 w 7391451"/>
              <a:gd name="connsiteY6" fmla="*/ 3328 h 598322"/>
              <a:gd name="connsiteX0" fmla="*/ 1 w 7391401"/>
              <a:gd name="connsiteY0" fmla="*/ 3850 h 598844"/>
              <a:gd name="connsiteX1" fmla="*/ 2512061 w 7391401"/>
              <a:gd name="connsiteY1" fmla="*/ 331510 h 598844"/>
              <a:gd name="connsiteX2" fmla="*/ 5163821 w 7391401"/>
              <a:gd name="connsiteY2" fmla="*/ 107990 h 598844"/>
              <a:gd name="connsiteX3" fmla="*/ 7391401 w 7391401"/>
              <a:gd name="connsiteY3" fmla="*/ 397550 h 598844"/>
              <a:gd name="connsiteX4" fmla="*/ 5247641 w 7391401"/>
              <a:gd name="connsiteY4" fmla="*/ 283250 h 598844"/>
              <a:gd name="connsiteX5" fmla="*/ 2506981 w 7391401"/>
              <a:gd name="connsiteY5" fmla="*/ 598210 h 598844"/>
              <a:gd name="connsiteX6" fmla="*/ 1 w 7391401"/>
              <a:gd name="connsiteY6" fmla="*/ 3850 h 598844"/>
              <a:gd name="connsiteX0" fmla="*/ 1 w 7391401"/>
              <a:gd name="connsiteY0" fmla="*/ 4451 h 599445"/>
              <a:gd name="connsiteX1" fmla="*/ 2512061 w 7391401"/>
              <a:gd name="connsiteY1" fmla="*/ 332111 h 599445"/>
              <a:gd name="connsiteX2" fmla="*/ 5163821 w 7391401"/>
              <a:gd name="connsiteY2" fmla="*/ 108591 h 599445"/>
              <a:gd name="connsiteX3" fmla="*/ 7391401 w 7391401"/>
              <a:gd name="connsiteY3" fmla="*/ 398151 h 599445"/>
              <a:gd name="connsiteX4" fmla="*/ 5247641 w 7391401"/>
              <a:gd name="connsiteY4" fmla="*/ 283851 h 599445"/>
              <a:gd name="connsiteX5" fmla="*/ 2506981 w 7391401"/>
              <a:gd name="connsiteY5" fmla="*/ 598811 h 599445"/>
              <a:gd name="connsiteX6" fmla="*/ 1 w 7391401"/>
              <a:gd name="connsiteY6" fmla="*/ 4451 h 599445"/>
              <a:gd name="connsiteX0" fmla="*/ 45 w 7391445"/>
              <a:gd name="connsiteY0" fmla="*/ 812 h 595806"/>
              <a:gd name="connsiteX1" fmla="*/ 2451145 w 7391445"/>
              <a:gd name="connsiteY1" fmla="*/ 465632 h 595806"/>
              <a:gd name="connsiteX2" fmla="*/ 5163865 w 7391445"/>
              <a:gd name="connsiteY2" fmla="*/ 104952 h 595806"/>
              <a:gd name="connsiteX3" fmla="*/ 7391445 w 7391445"/>
              <a:gd name="connsiteY3" fmla="*/ 394512 h 595806"/>
              <a:gd name="connsiteX4" fmla="*/ 5247685 w 7391445"/>
              <a:gd name="connsiteY4" fmla="*/ 280212 h 595806"/>
              <a:gd name="connsiteX5" fmla="*/ 2507025 w 7391445"/>
              <a:gd name="connsiteY5" fmla="*/ 595172 h 595806"/>
              <a:gd name="connsiteX6" fmla="*/ 45 w 7391445"/>
              <a:gd name="connsiteY6" fmla="*/ 812 h 595806"/>
              <a:gd name="connsiteX0" fmla="*/ 41 w 7391441"/>
              <a:gd name="connsiteY0" fmla="*/ 729 h 595723"/>
              <a:gd name="connsiteX1" fmla="*/ 2451141 w 7391441"/>
              <a:gd name="connsiteY1" fmla="*/ 465549 h 595723"/>
              <a:gd name="connsiteX2" fmla="*/ 5232441 w 7391441"/>
              <a:gd name="connsiteY2" fmla="*/ 127729 h 595723"/>
              <a:gd name="connsiteX3" fmla="*/ 7391441 w 7391441"/>
              <a:gd name="connsiteY3" fmla="*/ 394429 h 595723"/>
              <a:gd name="connsiteX4" fmla="*/ 5247681 w 7391441"/>
              <a:gd name="connsiteY4" fmla="*/ 280129 h 595723"/>
              <a:gd name="connsiteX5" fmla="*/ 2507021 w 7391441"/>
              <a:gd name="connsiteY5" fmla="*/ 595089 h 595723"/>
              <a:gd name="connsiteX6" fmla="*/ 41 w 7391441"/>
              <a:gd name="connsiteY6" fmla="*/ 729 h 5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91441" h="595723">
                <a:moveTo>
                  <a:pt x="41" y="729"/>
                </a:moveTo>
                <a:cubicBezTo>
                  <a:pt x="-9272" y="-20861"/>
                  <a:pt x="1579074" y="444382"/>
                  <a:pt x="2451141" y="465549"/>
                </a:cubicBezTo>
                <a:cubicBezTo>
                  <a:pt x="3323208" y="486716"/>
                  <a:pt x="4409058" y="139582"/>
                  <a:pt x="5232441" y="127729"/>
                </a:cubicBezTo>
                <a:cubicBezTo>
                  <a:pt x="6055824" y="115876"/>
                  <a:pt x="6676007" y="284362"/>
                  <a:pt x="7391441" y="394429"/>
                </a:cubicBezTo>
                <a:cubicBezTo>
                  <a:pt x="6488894" y="315689"/>
                  <a:pt x="6181131" y="244146"/>
                  <a:pt x="5247681" y="280129"/>
                </a:cubicBezTo>
                <a:cubicBezTo>
                  <a:pt x="4314231" y="316112"/>
                  <a:pt x="3610228" y="611176"/>
                  <a:pt x="2507021" y="595089"/>
                </a:cubicBezTo>
                <a:cubicBezTo>
                  <a:pt x="1403814" y="579002"/>
                  <a:pt x="9354" y="22319"/>
                  <a:pt x="41" y="729"/>
                </a:cubicBezTo>
                <a:close/>
              </a:path>
            </a:pathLst>
          </a:custGeom>
          <a:gradFill>
            <a:gsLst>
              <a:gs pos="50500">
                <a:srgbClr val="92D050"/>
              </a:gs>
              <a:gs pos="0">
                <a:srgbClr val="92D050">
                  <a:alpha val="0"/>
                </a:srgbClr>
              </a:gs>
              <a:gs pos="100000">
                <a:srgbClr val="92D050">
                  <a:alpha val="0"/>
                </a:srgb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2" name="文本框 931">
            <a:extLst>
              <a:ext uri="{FF2B5EF4-FFF2-40B4-BE49-F238E27FC236}">
                <a16:creationId xmlns:a16="http://schemas.microsoft.com/office/drawing/2014/main" id="{2FB1793D-00ED-76EC-2A79-935A018FCB56}"/>
              </a:ext>
            </a:extLst>
          </p:cNvPr>
          <p:cNvSpPr txBox="1"/>
          <p:nvPr/>
        </p:nvSpPr>
        <p:spPr>
          <a:xfrm>
            <a:off x="6009384" y="3275245"/>
            <a:ext cx="4370419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795" name="图形 793">
            <a:extLst>
              <a:ext uri="{FF2B5EF4-FFF2-40B4-BE49-F238E27FC236}">
                <a16:creationId xmlns:a16="http://schemas.microsoft.com/office/drawing/2014/main" id="{13AE4278-A674-4F3E-F97B-DB7AF15EA4DF}"/>
              </a:ext>
            </a:extLst>
          </p:cNvPr>
          <p:cNvGrpSpPr/>
          <p:nvPr/>
        </p:nvGrpSpPr>
        <p:grpSpPr>
          <a:xfrm>
            <a:off x="7022261" y="1214018"/>
            <a:ext cx="2209802" cy="1119724"/>
            <a:chOff x="-4398" y="336058"/>
            <a:chExt cx="12200882" cy="6182281"/>
          </a:xfrm>
        </p:grpSpPr>
        <p:grpSp>
          <p:nvGrpSpPr>
            <p:cNvPr id="796" name="图形 793">
              <a:extLst>
                <a:ext uri="{FF2B5EF4-FFF2-40B4-BE49-F238E27FC236}">
                  <a16:creationId xmlns:a16="http://schemas.microsoft.com/office/drawing/2014/main" id="{CE91B5DC-649C-94D1-CC99-310622CE483D}"/>
                </a:ext>
              </a:extLst>
            </p:cNvPr>
            <p:cNvGrpSpPr/>
            <p:nvPr/>
          </p:nvGrpSpPr>
          <p:grpSpPr>
            <a:xfrm>
              <a:off x="9469" y="1078583"/>
              <a:ext cx="11500402" cy="5439756"/>
              <a:chOff x="9469" y="1078583"/>
              <a:chExt cx="11500402" cy="5439756"/>
            </a:xfrm>
            <a:solidFill>
              <a:srgbClr val="647F03"/>
            </a:solidFill>
          </p:grpSpPr>
          <p:sp>
            <p:nvSpPr>
              <p:cNvPr id="797" name="任意多边形: 形状 796">
                <a:extLst>
                  <a:ext uri="{FF2B5EF4-FFF2-40B4-BE49-F238E27FC236}">
                    <a16:creationId xmlns:a16="http://schemas.microsoft.com/office/drawing/2014/main" id="{DD79CD7B-38E8-63E6-60D5-24FB3854109D}"/>
                  </a:ext>
                </a:extLst>
              </p:cNvPr>
              <p:cNvSpPr/>
              <p:nvPr/>
            </p:nvSpPr>
            <p:spPr>
              <a:xfrm>
                <a:off x="9469" y="1078583"/>
                <a:ext cx="3667693" cy="3926932"/>
              </a:xfrm>
              <a:custGeom>
                <a:avLst/>
                <a:gdLst>
                  <a:gd name="connsiteX0" fmla="*/ 1981743 w 3667693"/>
                  <a:gd name="connsiteY0" fmla="*/ 3151687 h 3926932"/>
                  <a:gd name="connsiteX1" fmla="*/ 2065213 w 3667693"/>
                  <a:gd name="connsiteY1" fmla="*/ 2705298 h 3926932"/>
                  <a:gd name="connsiteX2" fmla="*/ 1700341 w 3667693"/>
                  <a:gd name="connsiteY2" fmla="*/ 2303575 h 3926932"/>
                  <a:gd name="connsiteX3" fmla="*/ 931792 w 3667693"/>
                  <a:gd name="connsiteY3" fmla="*/ 2043485 h 3926932"/>
                  <a:gd name="connsiteX4" fmla="*/ 475680 w 3667693"/>
                  <a:gd name="connsiteY4" fmla="*/ 1878498 h 3926932"/>
                  <a:gd name="connsiteX5" fmla="*/ 337865 w 3667693"/>
                  <a:gd name="connsiteY5" fmla="*/ 1676659 h 3926932"/>
                  <a:gd name="connsiteX6" fmla="*/ 553290 w 3667693"/>
                  <a:gd name="connsiteY6" fmla="*/ 1335097 h 3926932"/>
                  <a:gd name="connsiteX7" fmla="*/ 1211241 w 3667693"/>
                  <a:gd name="connsiteY7" fmla="*/ 906201 h 3926932"/>
                  <a:gd name="connsiteX8" fmla="*/ 3144334 w 3667693"/>
                  <a:gd name="connsiteY8" fmla="*/ 440321 h 3926932"/>
                  <a:gd name="connsiteX9" fmla="*/ 3388885 w 3667693"/>
                  <a:gd name="connsiteY9" fmla="*/ 531517 h 3926932"/>
                  <a:gd name="connsiteX10" fmla="*/ 3229714 w 3667693"/>
                  <a:gd name="connsiteY10" fmla="*/ 809056 h 3926932"/>
                  <a:gd name="connsiteX11" fmla="*/ 2639694 w 3667693"/>
                  <a:gd name="connsiteY11" fmla="*/ 1185561 h 3926932"/>
                  <a:gd name="connsiteX12" fmla="*/ 2486384 w 3667693"/>
                  <a:gd name="connsiteY12" fmla="*/ 1292296 h 3926932"/>
                  <a:gd name="connsiteX13" fmla="*/ 2562084 w 3667693"/>
                  <a:gd name="connsiteY13" fmla="*/ 1344687 h 3926932"/>
                  <a:gd name="connsiteX14" fmla="*/ 3045368 w 3667693"/>
                  <a:gd name="connsiteY14" fmla="*/ 1199147 h 3926932"/>
                  <a:gd name="connsiteX15" fmla="*/ 3544148 w 3667693"/>
                  <a:gd name="connsiteY15" fmla="*/ 849770 h 3926932"/>
                  <a:gd name="connsiteX16" fmla="*/ 3662516 w 3667693"/>
                  <a:gd name="connsiteY16" fmla="*/ 508208 h 3926932"/>
                  <a:gd name="connsiteX17" fmla="*/ 3373345 w 3667693"/>
                  <a:gd name="connsiteY17" fmla="*/ 104486 h 3926932"/>
                  <a:gd name="connsiteX18" fmla="*/ 2678543 w 3667693"/>
                  <a:gd name="connsiteY18" fmla="*/ 5521 h 3926932"/>
                  <a:gd name="connsiteX19" fmla="*/ 1671260 w 3667693"/>
                  <a:gd name="connsiteY19" fmla="*/ 215129 h 3926932"/>
                  <a:gd name="connsiteX20" fmla="*/ 475680 w 3667693"/>
                  <a:gd name="connsiteY20" fmla="*/ 845908 h 3926932"/>
                  <a:gd name="connsiteX21" fmla="*/ 62280 w 3667693"/>
                  <a:gd name="connsiteY21" fmla="*/ 1350504 h 3926932"/>
                  <a:gd name="connsiteX22" fmla="*/ 27338 w 3667693"/>
                  <a:gd name="connsiteY22" fmla="*/ 1785260 h 3926932"/>
                  <a:gd name="connsiteX23" fmla="*/ 407750 w 3667693"/>
                  <a:gd name="connsiteY23" fmla="*/ 2101604 h 3926932"/>
                  <a:gd name="connsiteX24" fmla="*/ 1446112 w 3667693"/>
                  <a:gd name="connsiteY24" fmla="*/ 2417947 h 3926932"/>
                  <a:gd name="connsiteX25" fmla="*/ 1715881 w 3667693"/>
                  <a:gd name="connsiteY25" fmla="*/ 2577074 h 3926932"/>
                  <a:gd name="connsiteX26" fmla="*/ 1770226 w 3667693"/>
                  <a:gd name="connsiteY26" fmla="*/ 2784729 h 3926932"/>
                  <a:gd name="connsiteX27" fmla="*/ 1560617 w 3667693"/>
                  <a:gd name="connsiteY27" fmla="*/ 3077807 h 3926932"/>
                  <a:gd name="connsiteX28" fmla="*/ 1067654 w 3667693"/>
                  <a:gd name="connsiteY28" fmla="*/ 3382518 h 3926932"/>
                  <a:gd name="connsiteX29" fmla="*/ 429106 w 3667693"/>
                  <a:gd name="connsiteY29" fmla="*/ 3576631 h 3926932"/>
                  <a:gd name="connsiteX30" fmla="*/ 227267 w 3667693"/>
                  <a:gd name="connsiteY30" fmla="*/ 3559138 h 3926932"/>
                  <a:gd name="connsiteX31" fmla="*/ 368945 w 3667693"/>
                  <a:gd name="connsiteY31" fmla="*/ 3382518 h 3926932"/>
                  <a:gd name="connsiteX32" fmla="*/ 1042435 w 3667693"/>
                  <a:gd name="connsiteY32" fmla="*/ 3081714 h 3926932"/>
                  <a:gd name="connsiteX33" fmla="*/ 1026895 w 3667693"/>
                  <a:gd name="connsiteY33" fmla="*/ 2986611 h 3926932"/>
                  <a:gd name="connsiteX34" fmla="*/ 590186 w 3667693"/>
                  <a:gd name="connsiteY34" fmla="*/ 3099208 h 3926932"/>
                  <a:gd name="connsiteX35" fmla="*/ 130211 w 3667693"/>
                  <a:gd name="connsiteY35" fmla="*/ 3357344 h 3926932"/>
                  <a:gd name="connsiteX36" fmla="*/ 19568 w 3667693"/>
                  <a:gd name="connsiteY36" fmla="*/ 3576676 h 3926932"/>
                  <a:gd name="connsiteX37" fmla="*/ 209774 w 3667693"/>
                  <a:gd name="connsiteY37" fmla="*/ 3854214 h 3926932"/>
                  <a:gd name="connsiteX38" fmla="*/ 797840 w 3667693"/>
                  <a:gd name="connsiteY38" fmla="*/ 3900833 h 3926932"/>
                  <a:gd name="connsiteX39" fmla="*/ 1587745 w 3667693"/>
                  <a:gd name="connsiteY39" fmla="*/ 3553411 h 3926932"/>
                  <a:gd name="connsiteX40" fmla="*/ 1981743 w 3667693"/>
                  <a:gd name="connsiteY40" fmla="*/ 3151687 h 3926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3667693" h="3926932">
                    <a:moveTo>
                      <a:pt x="1981743" y="3151687"/>
                    </a:moveTo>
                    <a:cubicBezTo>
                      <a:pt x="2063260" y="3019733"/>
                      <a:pt x="2102065" y="2858609"/>
                      <a:pt x="2065213" y="2705298"/>
                    </a:cubicBezTo>
                    <a:cubicBezTo>
                      <a:pt x="2022546" y="2517046"/>
                      <a:pt x="1863375" y="2388955"/>
                      <a:pt x="1700341" y="2303575"/>
                    </a:cubicBezTo>
                    <a:cubicBezTo>
                      <a:pt x="1457745" y="2181300"/>
                      <a:pt x="1191838" y="2115323"/>
                      <a:pt x="931792" y="2043485"/>
                    </a:cubicBezTo>
                    <a:cubicBezTo>
                      <a:pt x="776529" y="1998864"/>
                      <a:pt x="617358" y="1958106"/>
                      <a:pt x="475680" y="1878498"/>
                    </a:cubicBezTo>
                    <a:cubicBezTo>
                      <a:pt x="399980" y="1837740"/>
                      <a:pt x="330096" y="1767855"/>
                      <a:pt x="337865" y="1676659"/>
                    </a:cubicBezTo>
                    <a:cubicBezTo>
                      <a:pt x="353405" y="1536936"/>
                      <a:pt x="454324" y="1426293"/>
                      <a:pt x="553290" y="1335097"/>
                    </a:cubicBezTo>
                    <a:cubicBezTo>
                      <a:pt x="749312" y="1160431"/>
                      <a:pt x="980276" y="1028432"/>
                      <a:pt x="1211241" y="906201"/>
                    </a:cubicBezTo>
                    <a:cubicBezTo>
                      <a:pt x="1805123" y="597539"/>
                      <a:pt x="2472798" y="417056"/>
                      <a:pt x="3144334" y="440321"/>
                    </a:cubicBezTo>
                    <a:cubicBezTo>
                      <a:pt x="3229714" y="448047"/>
                      <a:pt x="3338403" y="446138"/>
                      <a:pt x="3388885" y="531517"/>
                    </a:cubicBezTo>
                    <a:cubicBezTo>
                      <a:pt x="3384978" y="644113"/>
                      <a:pt x="3309321" y="737263"/>
                      <a:pt x="3229714" y="809056"/>
                    </a:cubicBezTo>
                    <a:cubicBezTo>
                      <a:pt x="3055047" y="968183"/>
                      <a:pt x="2841532" y="1071055"/>
                      <a:pt x="2639694" y="1185561"/>
                    </a:cubicBezTo>
                    <a:cubicBezTo>
                      <a:pt x="2585349" y="1216640"/>
                      <a:pt x="2527142" y="1245722"/>
                      <a:pt x="2486384" y="1292296"/>
                    </a:cubicBezTo>
                    <a:cubicBezTo>
                      <a:pt x="2466981" y="1336917"/>
                      <a:pt x="2531005" y="1346641"/>
                      <a:pt x="2562084" y="1344687"/>
                    </a:cubicBezTo>
                    <a:cubicBezTo>
                      <a:pt x="2730934" y="1333055"/>
                      <a:pt x="2892014" y="1267078"/>
                      <a:pt x="3045368" y="1199147"/>
                    </a:cubicBezTo>
                    <a:cubicBezTo>
                      <a:pt x="3227805" y="1109860"/>
                      <a:pt x="3406378" y="1001171"/>
                      <a:pt x="3544148" y="849770"/>
                    </a:cubicBezTo>
                    <a:cubicBezTo>
                      <a:pt x="3627619" y="758574"/>
                      <a:pt x="3685826" y="634346"/>
                      <a:pt x="3662516" y="508208"/>
                    </a:cubicBezTo>
                    <a:cubicBezTo>
                      <a:pt x="3639207" y="335451"/>
                      <a:pt x="3515023" y="197680"/>
                      <a:pt x="3373345" y="104486"/>
                    </a:cubicBezTo>
                    <a:cubicBezTo>
                      <a:pt x="3165690" y="-19698"/>
                      <a:pt x="2911416" y="-2249"/>
                      <a:pt x="2678543" y="5521"/>
                    </a:cubicBezTo>
                    <a:cubicBezTo>
                      <a:pt x="2335027" y="28830"/>
                      <a:pt x="1995374" y="98670"/>
                      <a:pt x="1671260" y="215129"/>
                    </a:cubicBezTo>
                    <a:cubicBezTo>
                      <a:pt x="1246227" y="368439"/>
                      <a:pt x="828920" y="562552"/>
                      <a:pt x="475680" y="845908"/>
                    </a:cubicBezTo>
                    <a:cubicBezTo>
                      <a:pt x="306830" y="983722"/>
                      <a:pt x="149613" y="1146756"/>
                      <a:pt x="62280" y="1350504"/>
                    </a:cubicBezTo>
                    <a:cubicBezTo>
                      <a:pt x="4073" y="1484456"/>
                      <a:pt x="-25053" y="1643582"/>
                      <a:pt x="27338" y="1785260"/>
                    </a:cubicBezTo>
                    <a:cubicBezTo>
                      <a:pt x="95269" y="1944386"/>
                      <a:pt x="256349" y="2033673"/>
                      <a:pt x="407750" y="2101604"/>
                    </a:cubicBezTo>
                    <a:cubicBezTo>
                      <a:pt x="743496" y="2239374"/>
                      <a:pt x="1104505" y="2293763"/>
                      <a:pt x="1446112" y="2417947"/>
                    </a:cubicBezTo>
                    <a:cubicBezTo>
                      <a:pt x="1543169" y="2456752"/>
                      <a:pt x="1642134" y="2499464"/>
                      <a:pt x="1715881" y="2577074"/>
                    </a:cubicBezTo>
                    <a:cubicBezTo>
                      <a:pt x="1766363" y="2629509"/>
                      <a:pt x="1797398" y="2712935"/>
                      <a:pt x="1770226" y="2784729"/>
                    </a:cubicBezTo>
                    <a:cubicBezTo>
                      <a:pt x="1733330" y="2901187"/>
                      <a:pt x="1651813" y="2996246"/>
                      <a:pt x="1560617" y="3077807"/>
                    </a:cubicBezTo>
                    <a:cubicBezTo>
                      <a:pt x="1415077" y="3205899"/>
                      <a:pt x="1242320" y="3301001"/>
                      <a:pt x="1067654" y="3382518"/>
                    </a:cubicBezTo>
                    <a:cubicBezTo>
                      <a:pt x="863862" y="3473759"/>
                      <a:pt x="650391" y="3545596"/>
                      <a:pt x="429106" y="3576631"/>
                    </a:cubicBezTo>
                    <a:cubicBezTo>
                      <a:pt x="361175" y="3582447"/>
                      <a:pt x="289382" y="3594080"/>
                      <a:pt x="227267" y="3559138"/>
                    </a:cubicBezTo>
                    <a:cubicBezTo>
                      <a:pt x="231130" y="3475712"/>
                      <a:pt x="308784" y="3427184"/>
                      <a:pt x="368945" y="3382518"/>
                    </a:cubicBezTo>
                    <a:cubicBezTo>
                      <a:pt x="576599" y="3250564"/>
                      <a:pt x="811426" y="3167094"/>
                      <a:pt x="1042435" y="3081714"/>
                    </a:cubicBezTo>
                    <a:cubicBezTo>
                      <a:pt x="1077377" y="3060358"/>
                      <a:pt x="1077377" y="2990518"/>
                      <a:pt x="1026895" y="2986611"/>
                    </a:cubicBezTo>
                    <a:cubicBezTo>
                      <a:pt x="877448" y="3000197"/>
                      <a:pt x="731908" y="3048726"/>
                      <a:pt x="590186" y="3099208"/>
                    </a:cubicBezTo>
                    <a:cubicBezTo>
                      <a:pt x="427152" y="3165185"/>
                      <a:pt x="262209" y="3237022"/>
                      <a:pt x="130211" y="3357344"/>
                    </a:cubicBezTo>
                    <a:cubicBezTo>
                      <a:pt x="72003" y="3413598"/>
                      <a:pt x="11798" y="3489298"/>
                      <a:pt x="19568" y="3576676"/>
                    </a:cubicBezTo>
                    <a:cubicBezTo>
                      <a:pt x="21522" y="3696997"/>
                      <a:pt x="104948" y="3803733"/>
                      <a:pt x="209774" y="3854214"/>
                    </a:cubicBezTo>
                    <a:cubicBezTo>
                      <a:pt x="392210" y="3943501"/>
                      <a:pt x="603772" y="3939638"/>
                      <a:pt x="797840" y="3900833"/>
                    </a:cubicBezTo>
                    <a:cubicBezTo>
                      <a:pt x="1079242" y="3836810"/>
                      <a:pt x="1349056" y="3718398"/>
                      <a:pt x="1587745" y="3553411"/>
                    </a:cubicBezTo>
                    <a:cubicBezTo>
                      <a:pt x="1741100" y="3444766"/>
                      <a:pt x="1884731" y="3314721"/>
                      <a:pt x="1981743" y="3151687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8" name="任意多边形: 形状 797">
                <a:extLst>
                  <a:ext uri="{FF2B5EF4-FFF2-40B4-BE49-F238E27FC236}">
                    <a16:creationId xmlns:a16="http://schemas.microsoft.com/office/drawing/2014/main" id="{CD7D782F-B075-CD21-D537-A3BB782F9DE7}"/>
                  </a:ext>
                </a:extLst>
              </p:cNvPr>
              <p:cNvSpPr/>
              <p:nvPr/>
            </p:nvSpPr>
            <p:spPr>
              <a:xfrm>
                <a:off x="7507048" y="1724650"/>
                <a:ext cx="806920" cy="885052"/>
              </a:xfrm>
              <a:custGeom>
                <a:avLst/>
                <a:gdLst>
                  <a:gd name="connsiteX0" fmla="*/ 727835 w 806920"/>
                  <a:gd name="connsiteY0" fmla="*/ 364872 h 885052"/>
                  <a:gd name="connsiteX1" fmla="*/ 801581 w 806920"/>
                  <a:gd name="connsiteY1" fmla="*/ 201838 h 885052"/>
                  <a:gd name="connsiteX2" fmla="*/ 557031 w 806920"/>
                  <a:gd name="connsiteY2" fmla="*/ 0 h 885052"/>
                  <a:gd name="connsiteX3" fmla="*/ 456112 w 806920"/>
                  <a:gd name="connsiteY3" fmla="*/ 73747 h 885052"/>
                  <a:gd name="connsiteX4" fmla="*/ 203792 w 806920"/>
                  <a:gd name="connsiteY4" fmla="*/ 442526 h 885052"/>
                  <a:gd name="connsiteX5" fmla="*/ 3907 w 806920"/>
                  <a:gd name="connsiteY5" fmla="*/ 836524 h 885052"/>
                  <a:gd name="connsiteX6" fmla="*/ 0 w 806920"/>
                  <a:gd name="connsiteY6" fmla="*/ 885052 h 885052"/>
                  <a:gd name="connsiteX7" fmla="*/ 48528 w 806920"/>
                  <a:gd name="connsiteY7" fmla="*/ 877282 h 885052"/>
                  <a:gd name="connsiteX8" fmla="*/ 727835 w 806920"/>
                  <a:gd name="connsiteY8" fmla="*/ 364872 h 88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6920" h="885052">
                    <a:moveTo>
                      <a:pt x="727835" y="364872"/>
                    </a:moveTo>
                    <a:cubicBezTo>
                      <a:pt x="766639" y="320251"/>
                      <a:pt x="824891" y="267816"/>
                      <a:pt x="801581" y="201838"/>
                    </a:cubicBezTo>
                    <a:cubicBezTo>
                      <a:pt x="751144" y="104782"/>
                      <a:pt x="652134" y="46575"/>
                      <a:pt x="557031" y="0"/>
                    </a:cubicBezTo>
                    <a:cubicBezTo>
                      <a:pt x="520135" y="19402"/>
                      <a:pt x="483284" y="42712"/>
                      <a:pt x="456112" y="73747"/>
                    </a:cubicBezTo>
                    <a:cubicBezTo>
                      <a:pt x="357146" y="184345"/>
                      <a:pt x="279492" y="314390"/>
                      <a:pt x="203792" y="442526"/>
                    </a:cubicBezTo>
                    <a:cubicBezTo>
                      <a:pt x="130045" y="570618"/>
                      <a:pt x="58207" y="700618"/>
                      <a:pt x="3907" y="836524"/>
                    </a:cubicBezTo>
                    <a:cubicBezTo>
                      <a:pt x="1953" y="850110"/>
                      <a:pt x="0" y="873420"/>
                      <a:pt x="0" y="885052"/>
                    </a:cubicBezTo>
                    <a:cubicBezTo>
                      <a:pt x="11676" y="883143"/>
                      <a:pt x="36895" y="879236"/>
                      <a:pt x="48528" y="877282"/>
                    </a:cubicBezTo>
                    <a:cubicBezTo>
                      <a:pt x="285353" y="720021"/>
                      <a:pt x="527950" y="566710"/>
                      <a:pt x="727835" y="364872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9" name="任意多边形: 形状 798">
                <a:extLst>
                  <a:ext uri="{FF2B5EF4-FFF2-40B4-BE49-F238E27FC236}">
                    <a16:creationId xmlns:a16="http://schemas.microsoft.com/office/drawing/2014/main" id="{9B030847-B7BA-150D-3399-7E2A1F12828B}"/>
                  </a:ext>
                </a:extLst>
              </p:cNvPr>
              <p:cNvSpPr/>
              <p:nvPr/>
            </p:nvSpPr>
            <p:spPr>
              <a:xfrm>
                <a:off x="8545990" y="2611445"/>
                <a:ext cx="2963881" cy="3906895"/>
              </a:xfrm>
              <a:custGeom>
                <a:avLst/>
                <a:gdLst>
                  <a:gd name="connsiteX0" fmla="*/ 2953383 w 2963881"/>
                  <a:gd name="connsiteY0" fmla="*/ 454326 h 3906895"/>
                  <a:gd name="connsiteX1" fmla="*/ 2720465 w 2963881"/>
                  <a:gd name="connsiteY1" fmla="*/ 103040 h 3906895"/>
                  <a:gd name="connsiteX2" fmla="*/ 2565202 w 2963881"/>
                  <a:gd name="connsiteY2" fmla="*/ 167 h 3906895"/>
                  <a:gd name="connsiteX3" fmla="*/ 1847090 w 2963881"/>
                  <a:gd name="connsiteY3" fmla="*/ 236947 h 3906895"/>
                  <a:gd name="connsiteX4" fmla="*/ 1016427 w 2963881"/>
                  <a:gd name="connsiteY4" fmla="*/ 922070 h 3906895"/>
                  <a:gd name="connsiteX5" fmla="*/ 577763 w 2963881"/>
                  <a:gd name="connsiteY5" fmla="*/ 1754687 h 3906895"/>
                  <a:gd name="connsiteX6" fmla="*/ 595256 w 2963881"/>
                  <a:gd name="connsiteY6" fmla="*/ 2133145 h 3906895"/>
                  <a:gd name="connsiteX7" fmla="*/ 799049 w 2963881"/>
                  <a:gd name="connsiteY7" fmla="*/ 2348570 h 3906895"/>
                  <a:gd name="connsiteX8" fmla="*/ 981485 w 2963881"/>
                  <a:gd name="connsiteY8" fmla="*/ 2226295 h 3906895"/>
                  <a:gd name="connsiteX9" fmla="*/ 1404563 w 2963881"/>
                  <a:gd name="connsiteY9" fmla="*/ 1775999 h 3906895"/>
                  <a:gd name="connsiteX10" fmla="*/ 1883941 w 2963881"/>
                  <a:gd name="connsiteY10" fmla="*/ 1343196 h 3906895"/>
                  <a:gd name="connsiteX11" fmla="*/ 2217734 w 2963881"/>
                  <a:gd name="connsiteY11" fmla="*/ 1071474 h 3906895"/>
                  <a:gd name="connsiteX12" fmla="*/ 1817920 w 2963881"/>
                  <a:gd name="connsiteY12" fmla="*/ 1938988 h 3906895"/>
                  <a:gd name="connsiteX13" fmla="*/ 1784887 w 2963881"/>
                  <a:gd name="connsiteY13" fmla="*/ 1997195 h 3906895"/>
                  <a:gd name="connsiteX14" fmla="*/ 845534 w 2963881"/>
                  <a:gd name="connsiteY14" fmla="*/ 2515422 h 3906895"/>
                  <a:gd name="connsiteX15" fmla="*/ 135193 w 2963881"/>
                  <a:gd name="connsiteY15" fmla="*/ 3262614 h 3906895"/>
                  <a:gd name="connsiteX16" fmla="*/ 11009 w 2963881"/>
                  <a:gd name="connsiteY16" fmla="*/ 3714820 h 3906895"/>
                  <a:gd name="connsiteX17" fmla="*/ 253605 w 2963881"/>
                  <a:gd name="connsiteY17" fmla="*/ 3905026 h 3906895"/>
                  <a:gd name="connsiteX18" fmla="*/ 798960 w 2963881"/>
                  <a:gd name="connsiteY18" fmla="*/ 3734222 h 3906895"/>
                  <a:gd name="connsiteX19" fmla="*/ 1486036 w 2963881"/>
                  <a:gd name="connsiteY19" fmla="*/ 3080179 h 3906895"/>
                  <a:gd name="connsiteX20" fmla="*/ 2155620 w 2963881"/>
                  <a:gd name="connsiteY20" fmla="*/ 2119470 h 3906895"/>
                  <a:gd name="connsiteX21" fmla="*/ 2338055 w 2963881"/>
                  <a:gd name="connsiteY21" fmla="*/ 1987472 h 3906895"/>
                  <a:gd name="connsiteX22" fmla="*/ 2235183 w 2963881"/>
                  <a:gd name="connsiteY22" fmla="*/ 1958346 h 3906895"/>
                  <a:gd name="connsiteX23" fmla="*/ 2640814 w 2963881"/>
                  <a:gd name="connsiteY23" fmla="*/ 1147085 h 3906895"/>
                  <a:gd name="connsiteX24" fmla="*/ 2588378 w 2963881"/>
                  <a:gd name="connsiteY24" fmla="*/ 1028717 h 3906895"/>
                  <a:gd name="connsiteX25" fmla="*/ 2372953 w 2963881"/>
                  <a:gd name="connsiteY25" fmla="*/ 900581 h 3906895"/>
                  <a:gd name="connsiteX26" fmla="*/ 2250678 w 2963881"/>
                  <a:gd name="connsiteY26" fmla="*/ 929707 h 3906895"/>
                  <a:gd name="connsiteX27" fmla="*/ 1749944 w 2963881"/>
                  <a:gd name="connsiteY27" fmla="*/ 1265453 h 3906895"/>
                  <a:gd name="connsiteX28" fmla="*/ 905695 w 2963881"/>
                  <a:gd name="connsiteY28" fmla="*/ 1946669 h 3906895"/>
                  <a:gd name="connsiteX29" fmla="*/ 1367624 w 2963881"/>
                  <a:gd name="connsiteY29" fmla="*/ 1156720 h 3906895"/>
                  <a:gd name="connsiteX30" fmla="*/ 1868358 w 2963881"/>
                  <a:gd name="connsiteY30" fmla="*/ 721963 h 3906895"/>
                  <a:gd name="connsiteX31" fmla="*/ 2623364 w 2963881"/>
                  <a:gd name="connsiteY31" fmla="*/ 432792 h 3906895"/>
                  <a:gd name="connsiteX32" fmla="*/ 2873731 w 2963881"/>
                  <a:gd name="connsiteY32" fmla="*/ 570607 h 3906895"/>
                  <a:gd name="connsiteX33" fmla="*/ 2805800 w 2963881"/>
                  <a:gd name="connsiteY33" fmla="*/ 799618 h 3906895"/>
                  <a:gd name="connsiteX34" fmla="*/ 2889271 w 2963881"/>
                  <a:gd name="connsiteY34" fmla="*/ 772445 h 3906895"/>
                  <a:gd name="connsiteX35" fmla="*/ 2953383 w 2963881"/>
                  <a:gd name="connsiteY35" fmla="*/ 454326 h 3906895"/>
                  <a:gd name="connsiteX36" fmla="*/ 1284242 w 2963881"/>
                  <a:gd name="connsiteY36" fmla="*/ 2800775 h 3906895"/>
                  <a:gd name="connsiteX37" fmla="*/ 742751 w 2963881"/>
                  <a:gd name="connsiteY37" fmla="*/ 3386932 h 3906895"/>
                  <a:gd name="connsiteX38" fmla="*/ 315764 w 2963881"/>
                  <a:gd name="connsiteY38" fmla="*/ 3666380 h 3906895"/>
                  <a:gd name="connsiteX39" fmla="*/ 218707 w 2963881"/>
                  <a:gd name="connsiteY39" fmla="*/ 3637299 h 3906895"/>
                  <a:gd name="connsiteX40" fmla="*/ 480707 w 2963881"/>
                  <a:gd name="connsiteY40" fmla="*/ 3121026 h 3906895"/>
                  <a:gd name="connsiteX41" fmla="*/ 1260933 w 2963881"/>
                  <a:gd name="connsiteY41" fmla="*/ 2426224 h 3906895"/>
                  <a:gd name="connsiteX42" fmla="*/ 1711229 w 2963881"/>
                  <a:gd name="connsiteY42" fmla="*/ 2160318 h 3906895"/>
                  <a:gd name="connsiteX43" fmla="*/ 1284242 w 2963881"/>
                  <a:gd name="connsiteY43" fmla="*/ 2800775 h 3906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963881" h="3906895">
                    <a:moveTo>
                      <a:pt x="2953383" y="454326"/>
                    </a:moveTo>
                    <a:cubicBezTo>
                      <a:pt x="2885452" y="332051"/>
                      <a:pt x="2821429" y="203959"/>
                      <a:pt x="2720465" y="103040"/>
                    </a:cubicBezTo>
                    <a:cubicBezTo>
                      <a:pt x="2673891" y="60328"/>
                      <a:pt x="2635086" y="-3696"/>
                      <a:pt x="2565202" y="167"/>
                    </a:cubicBezTo>
                    <a:cubicBezTo>
                      <a:pt x="2309019" y="15707"/>
                      <a:pt x="2068375" y="116626"/>
                      <a:pt x="1847090" y="236947"/>
                    </a:cubicBezTo>
                    <a:cubicBezTo>
                      <a:pt x="1530747" y="411614"/>
                      <a:pt x="1241530" y="638671"/>
                      <a:pt x="1016427" y="922070"/>
                    </a:cubicBezTo>
                    <a:cubicBezTo>
                      <a:pt x="822358" y="1170483"/>
                      <a:pt x="649602" y="1446069"/>
                      <a:pt x="577763" y="1754687"/>
                    </a:cubicBezTo>
                    <a:cubicBezTo>
                      <a:pt x="554498" y="1880825"/>
                      <a:pt x="538958" y="2014777"/>
                      <a:pt x="595256" y="2133145"/>
                    </a:cubicBezTo>
                    <a:cubicBezTo>
                      <a:pt x="636015" y="2222432"/>
                      <a:pt x="690360" y="2333075"/>
                      <a:pt x="799049" y="2348570"/>
                    </a:cubicBezTo>
                    <a:cubicBezTo>
                      <a:pt x="876703" y="2338891"/>
                      <a:pt x="929094" y="2276777"/>
                      <a:pt x="981485" y="2226295"/>
                    </a:cubicBezTo>
                    <a:cubicBezTo>
                      <a:pt x="1123162" y="2076847"/>
                      <a:pt x="1253208" y="1915767"/>
                      <a:pt x="1404563" y="1775999"/>
                    </a:cubicBezTo>
                    <a:cubicBezTo>
                      <a:pt x="1559827" y="1626551"/>
                      <a:pt x="1722862" y="1486827"/>
                      <a:pt x="1883941" y="1343196"/>
                    </a:cubicBezTo>
                    <a:cubicBezTo>
                      <a:pt x="1992631" y="1250002"/>
                      <a:pt x="2099365" y="1152990"/>
                      <a:pt x="2217734" y="1071474"/>
                    </a:cubicBezTo>
                    <a:cubicBezTo>
                      <a:pt x="2089642" y="1362599"/>
                      <a:pt x="1949918" y="1649817"/>
                      <a:pt x="1817920" y="1938988"/>
                    </a:cubicBezTo>
                    <a:cubicBezTo>
                      <a:pt x="1808197" y="1958390"/>
                      <a:pt x="1802380" y="1983654"/>
                      <a:pt x="1784887" y="1997195"/>
                    </a:cubicBezTo>
                    <a:cubicBezTo>
                      <a:pt x="1447187" y="2119470"/>
                      <a:pt x="1125027" y="2292228"/>
                      <a:pt x="845534" y="2515422"/>
                    </a:cubicBezTo>
                    <a:cubicBezTo>
                      <a:pt x="583535" y="2740570"/>
                      <a:pt x="325354" y="2973487"/>
                      <a:pt x="135193" y="3262614"/>
                    </a:cubicBezTo>
                    <a:cubicBezTo>
                      <a:pt x="49813" y="3394614"/>
                      <a:pt x="-29794" y="3553740"/>
                      <a:pt x="11009" y="3714820"/>
                    </a:cubicBezTo>
                    <a:cubicBezTo>
                      <a:pt x="36227" y="3825462"/>
                      <a:pt x="142963" y="3901119"/>
                      <a:pt x="253605" y="3905026"/>
                    </a:cubicBezTo>
                    <a:cubicBezTo>
                      <a:pt x="449627" y="3920565"/>
                      <a:pt x="637880" y="3837095"/>
                      <a:pt x="798960" y="3734222"/>
                    </a:cubicBezTo>
                    <a:cubicBezTo>
                      <a:pt x="1066776" y="3561510"/>
                      <a:pt x="1282245" y="3322776"/>
                      <a:pt x="1486036" y="3080179"/>
                    </a:cubicBezTo>
                    <a:cubicBezTo>
                      <a:pt x="1728633" y="2775467"/>
                      <a:pt x="1953782" y="2455217"/>
                      <a:pt x="2155620" y="2119470"/>
                    </a:cubicBezTo>
                    <a:cubicBezTo>
                      <a:pt x="2194425" y="2045723"/>
                      <a:pt x="2330285" y="2088435"/>
                      <a:pt x="2338055" y="1987472"/>
                    </a:cubicBezTo>
                    <a:cubicBezTo>
                      <a:pt x="2307020" y="1968069"/>
                      <a:pt x="2270125" y="1960300"/>
                      <a:pt x="2235183" y="1958346"/>
                    </a:cubicBezTo>
                    <a:cubicBezTo>
                      <a:pt x="2371044" y="1688577"/>
                      <a:pt x="2534078" y="1432394"/>
                      <a:pt x="2640814" y="1147085"/>
                    </a:cubicBezTo>
                    <a:cubicBezTo>
                      <a:pt x="2660215" y="1100555"/>
                      <a:pt x="2623364" y="1055889"/>
                      <a:pt x="2588378" y="1028717"/>
                    </a:cubicBezTo>
                    <a:cubicBezTo>
                      <a:pt x="2522400" y="976326"/>
                      <a:pt x="2452516" y="927798"/>
                      <a:pt x="2372953" y="900581"/>
                    </a:cubicBezTo>
                    <a:cubicBezTo>
                      <a:pt x="2330285" y="885086"/>
                      <a:pt x="2287574" y="912258"/>
                      <a:pt x="2250678" y="929707"/>
                    </a:cubicBezTo>
                    <a:cubicBezTo>
                      <a:pt x="2076011" y="1026719"/>
                      <a:pt x="1911025" y="1145132"/>
                      <a:pt x="1749944" y="1265453"/>
                    </a:cubicBezTo>
                    <a:cubicBezTo>
                      <a:pt x="1462727" y="1486694"/>
                      <a:pt x="1181281" y="1713751"/>
                      <a:pt x="905695" y="1946669"/>
                    </a:cubicBezTo>
                    <a:cubicBezTo>
                      <a:pt x="963902" y="1640004"/>
                      <a:pt x="1158015" y="1379959"/>
                      <a:pt x="1367624" y="1156720"/>
                    </a:cubicBezTo>
                    <a:cubicBezTo>
                      <a:pt x="1520934" y="999547"/>
                      <a:pt x="1676243" y="836469"/>
                      <a:pt x="1868358" y="721963"/>
                    </a:cubicBezTo>
                    <a:cubicBezTo>
                      <a:pt x="2097412" y="580286"/>
                      <a:pt x="2347735" y="444425"/>
                      <a:pt x="2623364" y="432792"/>
                    </a:cubicBezTo>
                    <a:cubicBezTo>
                      <a:pt x="2720377" y="432792"/>
                      <a:pt x="2844605" y="463827"/>
                      <a:pt x="2873731" y="570607"/>
                    </a:cubicBezTo>
                    <a:cubicBezTo>
                      <a:pt x="2891180" y="654077"/>
                      <a:pt x="2834926" y="725871"/>
                      <a:pt x="2805800" y="799618"/>
                    </a:cubicBezTo>
                    <a:cubicBezTo>
                      <a:pt x="2823249" y="850100"/>
                      <a:pt x="2873731" y="797664"/>
                      <a:pt x="2889271" y="772445"/>
                    </a:cubicBezTo>
                    <a:cubicBezTo>
                      <a:pt x="2941750" y="679474"/>
                      <a:pt x="2984418" y="563015"/>
                      <a:pt x="2953383" y="454326"/>
                    </a:cubicBezTo>
                    <a:close/>
                    <a:moveTo>
                      <a:pt x="1284242" y="2800775"/>
                    </a:moveTo>
                    <a:cubicBezTo>
                      <a:pt x="1125116" y="3014290"/>
                      <a:pt x="938773" y="3208359"/>
                      <a:pt x="742751" y="3386932"/>
                    </a:cubicBezTo>
                    <a:cubicBezTo>
                      <a:pt x="612750" y="3497575"/>
                      <a:pt x="480751" y="3614034"/>
                      <a:pt x="315764" y="3666380"/>
                    </a:cubicBezTo>
                    <a:cubicBezTo>
                      <a:pt x="282775" y="3674195"/>
                      <a:pt x="220661" y="3687736"/>
                      <a:pt x="218707" y="3637299"/>
                    </a:cubicBezTo>
                    <a:cubicBezTo>
                      <a:pt x="232294" y="3437370"/>
                      <a:pt x="360385" y="3270473"/>
                      <a:pt x="480707" y="3121026"/>
                    </a:cubicBezTo>
                    <a:cubicBezTo>
                      <a:pt x="705855" y="2855164"/>
                      <a:pt x="977577" y="2628063"/>
                      <a:pt x="1260933" y="2426224"/>
                    </a:cubicBezTo>
                    <a:cubicBezTo>
                      <a:pt x="1404563" y="2327258"/>
                      <a:pt x="1552057" y="2234065"/>
                      <a:pt x="1711229" y="2160318"/>
                    </a:cubicBezTo>
                    <a:cubicBezTo>
                      <a:pt x="1579274" y="2379605"/>
                      <a:pt x="1441459" y="2598936"/>
                      <a:pt x="1284242" y="2800775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0" name="任意多边形: 形状 799">
                <a:extLst>
                  <a:ext uri="{FF2B5EF4-FFF2-40B4-BE49-F238E27FC236}">
                    <a16:creationId xmlns:a16="http://schemas.microsoft.com/office/drawing/2014/main" id="{D171F364-8486-83E3-E37E-965139EDC3F5}"/>
                  </a:ext>
                </a:extLst>
              </p:cNvPr>
              <p:cNvSpPr/>
              <p:nvPr/>
            </p:nvSpPr>
            <p:spPr>
              <a:xfrm>
                <a:off x="1682253" y="2683449"/>
                <a:ext cx="3107969" cy="3137368"/>
              </a:xfrm>
              <a:custGeom>
                <a:avLst/>
                <a:gdLst>
                  <a:gd name="connsiteX0" fmla="*/ 3099888 w 3107969"/>
                  <a:gd name="connsiteY0" fmla="*/ 421126 h 3137368"/>
                  <a:gd name="connsiteX1" fmla="*/ 3037773 w 3107969"/>
                  <a:gd name="connsiteY1" fmla="*/ 194068 h 3137368"/>
                  <a:gd name="connsiteX2" fmla="*/ 2750511 w 3107969"/>
                  <a:gd name="connsiteY2" fmla="*/ 0 h 3137368"/>
                  <a:gd name="connsiteX3" fmla="*/ 2383686 w 3107969"/>
                  <a:gd name="connsiteY3" fmla="*/ 143631 h 3137368"/>
                  <a:gd name="connsiteX4" fmla="*/ 1739321 w 3107969"/>
                  <a:gd name="connsiteY4" fmla="*/ 558985 h 3137368"/>
                  <a:gd name="connsiteX5" fmla="*/ 1945066 w 3107969"/>
                  <a:gd name="connsiteY5" fmla="*/ 320251 h 3137368"/>
                  <a:gd name="connsiteX6" fmla="*/ 1714102 w 3107969"/>
                  <a:gd name="connsiteY6" fmla="*/ 77654 h 3137368"/>
                  <a:gd name="connsiteX7" fmla="*/ 1529713 w 3107969"/>
                  <a:gd name="connsiteY7" fmla="*/ 126182 h 3137368"/>
                  <a:gd name="connsiteX8" fmla="*/ 1011486 w 3107969"/>
                  <a:gd name="connsiteY8" fmla="*/ 463882 h 3137368"/>
                  <a:gd name="connsiteX9" fmla="*/ 990130 w 3107969"/>
                  <a:gd name="connsiteY9" fmla="*/ 531813 h 3137368"/>
                  <a:gd name="connsiteX10" fmla="*/ 1060014 w 3107969"/>
                  <a:gd name="connsiteY10" fmla="*/ 508503 h 3137368"/>
                  <a:gd name="connsiteX11" fmla="*/ 1455966 w 3107969"/>
                  <a:gd name="connsiteY11" fmla="*/ 300849 h 3137368"/>
                  <a:gd name="connsiteX12" fmla="*/ 194453 w 3107969"/>
                  <a:gd name="connsiteY12" fmla="*/ 1993210 h 3137368"/>
                  <a:gd name="connsiteX13" fmla="*/ 10064 w 3107969"/>
                  <a:gd name="connsiteY13" fmla="*/ 2468724 h 3137368"/>
                  <a:gd name="connsiteX14" fmla="*/ 83811 w 3107969"/>
                  <a:gd name="connsiteY14" fmla="*/ 2953918 h 3137368"/>
                  <a:gd name="connsiteX15" fmla="*/ 367166 w 3107969"/>
                  <a:gd name="connsiteY15" fmla="*/ 3136354 h 3137368"/>
                  <a:gd name="connsiteX16" fmla="*/ 398201 w 3107969"/>
                  <a:gd name="connsiteY16" fmla="*/ 3085917 h 3137368"/>
                  <a:gd name="connsiteX17" fmla="*/ 291465 w 3107969"/>
                  <a:gd name="connsiteY17" fmla="*/ 2905390 h 3137368"/>
                  <a:gd name="connsiteX18" fmla="*/ 386568 w 3107969"/>
                  <a:gd name="connsiteY18" fmla="*/ 2497851 h 3137368"/>
                  <a:gd name="connsiteX19" fmla="*/ 916427 w 3107969"/>
                  <a:gd name="connsiteY19" fmla="*/ 1612843 h 3137368"/>
                  <a:gd name="connsiteX20" fmla="*/ 2005227 w 3107969"/>
                  <a:gd name="connsiteY20" fmla="*/ 568664 h 3137368"/>
                  <a:gd name="connsiteX21" fmla="*/ 2655408 w 3107969"/>
                  <a:gd name="connsiteY21" fmla="*/ 201838 h 3137368"/>
                  <a:gd name="connsiteX22" fmla="*/ 2641822 w 3107969"/>
                  <a:gd name="connsiteY22" fmla="*/ 409493 h 3137368"/>
                  <a:gd name="connsiteX23" fmla="*/ 2212926 w 3107969"/>
                  <a:gd name="connsiteY23" fmla="*/ 1106249 h 3137368"/>
                  <a:gd name="connsiteX24" fmla="*/ 1611274 w 3107969"/>
                  <a:gd name="connsiteY24" fmla="*/ 1725350 h 3137368"/>
                  <a:gd name="connsiteX25" fmla="*/ 1137713 w 3107969"/>
                  <a:gd name="connsiteY25" fmla="*/ 1948544 h 3137368"/>
                  <a:gd name="connsiteX26" fmla="*/ 947507 w 3107969"/>
                  <a:gd name="connsiteY26" fmla="*/ 1752522 h 3137368"/>
                  <a:gd name="connsiteX27" fmla="*/ 920335 w 3107969"/>
                  <a:gd name="connsiteY27" fmla="*/ 1936912 h 3137368"/>
                  <a:gd name="connsiteX28" fmla="*/ 1258034 w 3107969"/>
                  <a:gd name="connsiteY28" fmla="*/ 2129027 h 3137368"/>
                  <a:gd name="connsiteX29" fmla="*/ 2007181 w 3107969"/>
                  <a:gd name="connsiteY29" fmla="*/ 1828223 h 3137368"/>
                  <a:gd name="connsiteX30" fmla="*/ 2800993 w 3107969"/>
                  <a:gd name="connsiteY30" fmla="*/ 1030548 h 3137368"/>
                  <a:gd name="connsiteX31" fmla="*/ 3099888 w 3107969"/>
                  <a:gd name="connsiteY31" fmla="*/ 421126 h 3137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3107969" h="3137368">
                    <a:moveTo>
                      <a:pt x="3099888" y="421126"/>
                    </a:moveTo>
                    <a:cubicBezTo>
                      <a:pt x="3127060" y="339609"/>
                      <a:pt x="3080485" y="260046"/>
                      <a:pt x="3037773" y="194068"/>
                    </a:cubicBezTo>
                    <a:cubicBezTo>
                      <a:pt x="2967889" y="98966"/>
                      <a:pt x="2870877" y="13542"/>
                      <a:pt x="2750511" y="0"/>
                    </a:cubicBezTo>
                    <a:cubicBezTo>
                      <a:pt x="2616603" y="15540"/>
                      <a:pt x="2498191" y="79563"/>
                      <a:pt x="2383686" y="143631"/>
                    </a:cubicBezTo>
                    <a:cubicBezTo>
                      <a:pt x="2160491" y="269769"/>
                      <a:pt x="1956699" y="423124"/>
                      <a:pt x="1739321" y="558985"/>
                    </a:cubicBezTo>
                    <a:cubicBezTo>
                      <a:pt x="1805298" y="475515"/>
                      <a:pt x="1882952" y="403721"/>
                      <a:pt x="1945066" y="320251"/>
                    </a:cubicBezTo>
                    <a:cubicBezTo>
                      <a:pt x="1904308" y="211562"/>
                      <a:pt x="1820838" y="120322"/>
                      <a:pt x="1714102" y="77654"/>
                    </a:cubicBezTo>
                    <a:cubicBezTo>
                      <a:pt x="1648125" y="50482"/>
                      <a:pt x="1586011" y="97056"/>
                      <a:pt x="1529713" y="126182"/>
                    </a:cubicBezTo>
                    <a:cubicBezTo>
                      <a:pt x="1351139" y="229055"/>
                      <a:pt x="1176473" y="339653"/>
                      <a:pt x="1011486" y="463882"/>
                    </a:cubicBezTo>
                    <a:cubicBezTo>
                      <a:pt x="984314" y="477468"/>
                      <a:pt x="972681" y="504640"/>
                      <a:pt x="990130" y="531813"/>
                    </a:cubicBezTo>
                    <a:cubicBezTo>
                      <a:pt x="1015349" y="531813"/>
                      <a:pt x="1038658" y="520180"/>
                      <a:pt x="1060014" y="508503"/>
                    </a:cubicBezTo>
                    <a:cubicBezTo>
                      <a:pt x="1193922" y="442526"/>
                      <a:pt x="1323967" y="370688"/>
                      <a:pt x="1455966" y="300849"/>
                    </a:cubicBezTo>
                    <a:cubicBezTo>
                      <a:pt x="1015437" y="850065"/>
                      <a:pt x="536060" y="1376018"/>
                      <a:pt x="194453" y="1993210"/>
                    </a:cubicBezTo>
                    <a:cubicBezTo>
                      <a:pt x="114890" y="2142657"/>
                      <a:pt x="41143" y="2299874"/>
                      <a:pt x="10064" y="2468724"/>
                    </a:cubicBezTo>
                    <a:cubicBezTo>
                      <a:pt x="-15155" y="2631758"/>
                      <a:pt x="6157" y="2806424"/>
                      <a:pt x="83811" y="2953918"/>
                    </a:cubicBezTo>
                    <a:cubicBezTo>
                      <a:pt x="140109" y="3056791"/>
                      <a:pt x="246844" y="3134445"/>
                      <a:pt x="367166" y="3136354"/>
                    </a:cubicBezTo>
                    <a:cubicBezTo>
                      <a:pt x="392385" y="3144124"/>
                      <a:pt x="417648" y="3105319"/>
                      <a:pt x="398201" y="3085917"/>
                    </a:cubicBezTo>
                    <a:cubicBezTo>
                      <a:pt x="351626" y="3031528"/>
                      <a:pt x="293375" y="2981090"/>
                      <a:pt x="291465" y="2905390"/>
                    </a:cubicBezTo>
                    <a:cubicBezTo>
                      <a:pt x="287558" y="2763713"/>
                      <a:pt x="338040" y="2627851"/>
                      <a:pt x="386568" y="2497851"/>
                    </a:cubicBezTo>
                    <a:cubicBezTo>
                      <a:pt x="522430" y="2181507"/>
                      <a:pt x="706819" y="1886474"/>
                      <a:pt x="916427" y="1612843"/>
                    </a:cubicBezTo>
                    <a:cubicBezTo>
                      <a:pt x="1230862" y="1220798"/>
                      <a:pt x="1587964" y="855926"/>
                      <a:pt x="2005227" y="568664"/>
                    </a:cubicBezTo>
                    <a:cubicBezTo>
                      <a:pt x="2209019" y="426986"/>
                      <a:pt x="2418628" y="287262"/>
                      <a:pt x="2655408" y="201838"/>
                    </a:cubicBezTo>
                    <a:cubicBezTo>
                      <a:pt x="2703937" y="263953"/>
                      <a:pt x="2661225" y="343516"/>
                      <a:pt x="2641822" y="409493"/>
                    </a:cubicBezTo>
                    <a:cubicBezTo>
                      <a:pt x="2544766" y="665676"/>
                      <a:pt x="2379823" y="890824"/>
                      <a:pt x="2212926" y="1106249"/>
                    </a:cubicBezTo>
                    <a:cubicBezTo>
                      <a:pt x="2034353" y="1331397"/>
                      <a:pt x="1838331" y="1546777"/>
                      <a:pt x="1611274" y="1725350"/>
                    </a:cubicBezTo>
                    <a:cubicBezTo>
                      <a:pt x="1473459" y="1834039"/>
                      <a:pt x="1316242" y="1929142"/>
                      <a:pt x="1137713" y="1948544"/>
                    </a:cubicBezTo>
                    <a:cubicBezTo>
                      <a:pt x="1040701" y="1921372"/>
                      <a:pt x="1009621" y="1818499"/>
                      <a:pt x="947507" y="1752522"/>
                    </a:cubicBezTo>
                    <a:cubicBezTo>
                      <a:pt x="891209" y="1797143"/>
                      <a:pt x="895116" y="1876707"/>
                      <a:pt x="920335" y="1936912"/>
                    </a:cubicBezTo>
                    <a:cubicBezTo>
                      <a:pt x="972726" y="2070819"/>
                      <a:pt x="1122173" y="2132934"/>
                      <a:pt x="1258034" y="2129027"/>
                    </a:cubicBezTo>
                    <a:cubicBezTo>
                      <a:pt x="1535573" y="2127118"/>
                      <a:pt x="1785940" y="1983486"/>
                      <a:pt x="2007181" y="1828223"/>
                    </a:cubicBezTo>
                    <a:cubicBezTo>
                      <a:pt x="2307985" y="1603075"/>
                      <a:pt x="2585524" y="1341076"/>
                      <a:pt x="2800993" y="1030548"/>
                    </a:cubicBezTo>
                    <a:cubicBezTo>
                      <a:pt x="2927175" y="842296"/>
                      <a:pt x="3045543" y="642411"/>
                      <a:pt x="3099888" y="421126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1" name="任意多边形: 形状 800">
                <a:extLst>
                  <a:ext uri="{FF2B5EF4-FFF2-40B4-BE49-F238E27FC236}">
                    <a16:creationId xmlns:a16="http://schemas.microsoft.com/office/drawing/2014/main" id="{8205F442-E64A-EA41-99F3-0501E6E80EAC}"/>
                  </a:ext>
                </a:extLst>
              </p:cNvPr>
              <p:cNvSpPr/>
              <p:nvPr/>
            </p:nvSpPr>
            <p:spPr>
              <a:xfrm>
                <a:off x="4268137" y="2705045"/>
                <a:ext cx="2241306" cy="2255013"/>
              </a:xfrm>
              <a:custGeom>
                <a:avLst/>
                <a:gdLst>
                  <a:gd name="connsiteX0" fmla="*/ 1924963 w 2241306"/>
                  <a:gd name="connsiteY0" fmla="*/ 1234100 h 2255013"/>
                  <a:gd name="connsiteX1" fmla="*/ 1882296 w 2241306"/>
                  <a:gd name="connsiteY1" fmla="*/ 1055571 h 2255013"/>
                  <a:gd name="connsiteX2" fmla="*/ 2099629 w 2241306"/>
                  <a:gd name="connsiteY2" fmla="*/ 700378 h 2255013"/>
                  <a:gd name="connsiteX3" fmla="*/ 2241307 w 2241306"/>
                  <a:gd name="connsiteY3" fmla="*/ 514079 h 2255013"/>
                  <a:gd name="connsiteX4" fmla="*/ 2134571 w 2241306"/>
                  <a:gd name="connsiteY4" fmla="*/ 333597 h 2255013"/>
                  <a:gd name="connsiteX5" fmla="*/ 1957952 w 2241306"/>
                  <a:gd name="connsiteY5" fmla="*/ 285069 h 2255013"/>
                  <a:gd name="connsiteX6" fmla="*/ 869152 w 2241306"/>
                  <a:gd name="connsiteY6" fmla="*/ 1173984 h 2255013"/>
                  <a:gd name="connsiteX7" fmla="*/ 1492160 w 2241306"/>
                  <a:gd name="connsiteY7" fmla="*/ 422884 h 2255013"/>
                  <a:gd name="connsiteX8" fmla="*/ 1591126 w 2241306"/>
                  <a:gd name="connsiteY8" fmla="*/ 261804 h 2255013"/>
                  <a:gd name="connsiteX9" fmla="*/ 1371795 w 2241306"/>
                  <a:gd name="connsiteY9" fmla="*/ 13391 h 2255013"/>
                  <a:gd name="connsiteX10" fmla="*/ 1156370 w 2241306"/>
                  <a:gd name="connsiteY10" fmla="*/ 52195 h 2255013"/>
                  <a:gd name="connsiteX11" fmla="*/ 628464 w 2241306"/>
                  <a:gd name="connsiteY11" fmla="*/ 391849 h 2255013"/>
                  <a:gd name="connsiteX12" fmla="*/ 550810 w 2241306"/>
                  <a:gd name="connsiteY12" fmla="*/ 490814 h 2255013"/>
                  <a:gd name="connsiteX13" fmla="*/ 610971 w 2241306"/>
                  <a:gd name="connsiteY13" fmla="*/ 512170 h 2255013"/>
                  <a:gd name="connsiteX14" fmla="*/ 1102025 w 2241306"/>
                  <a:gd name="connsiteY14" fmla="*/ 221045 h 2255013"/>
                  <a:gd name="connsiteX15" fmla="*/ 131594 w 2241306"/>
                  <a:gd name="connsiteY15" fmla="*/ 1624280 h 2255013"/>
                  <a:gd name="connsiteX16" fmla="*/ 17088 w 2241306"/>
                  <a:gd name="connsiteY16" fmla="*/ 2115290 h 2255013"/>
                  <a:gd name="connsiteX17" fmla="*/ 203431 w 2241306"/>
                  <a:gd name="connsiteY17" fmla="*/ 2255013 h 2255013"/>
                  <a:gd name="connsiteX18" fmla="*/ 358695 w 2241306"/>
                  <a:gd name="connsiteY18" fmla="*/ 1911497 h 2255013"/>
                  <a:gd name="connsiteX19" fmla="*/ 904050 w 2241306"/>
                  <a:gd name="connsiteY19" fmla="*/ 1307892 h 2255013"/>
                  <a:gd name="connsiteX20" fmla="*/ 1701724 w 2241306"/>
                  <a:gd name="connsiteY20" fmla="*/ 607229 h 2255013"/>
                  <a:gd name="connsiteX21" fmla="*/ 1678459 w 2241306"/>
                  <a:gd name="connsiteY21" fmla="*/ 1094376 h 2255013"/>
                  <a:gd name="connsiteX22" fmla="*/ 1924963 w 2241306"/>
                  <a:gd name="connsiteY22" fmla="*/ 1234100 h 2255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241306" h="2255013">
                    <a:moveTo>
                      <a:pt x="1924963" y="1234100"/>
                    </a:moveTo>
                    <a:cubicBezTo>
                      <a:pt x="1893928" y="1179755"/>
                      <a:pt x="1866756" y="1117641"/>
                      <a:pt x="1882296" y="1055571"/>
                    </a:cubicBezTo>
                    <a:cubicBezTo>
                      <a:pt x="1909423" y="915847"/>
                      <a:pt x="2002617" y="799388"/>
                      <a:pt x="2099629" y="700378"/>
                    </a:cubicBezTo>
                    <a:cubicBezTo>
                      <a:pt x="2152065" y="644125"/>
                      <a:pt x="2221905" y="593643"/>
                      <a:pt x="2241307" y="514079"/>
                    </a:cubicBezTo>
                    <a:cubicBezTo>
                      <a:pt x="2241307" y="440333"/>
                      <a:pt x="2185009" y="382081"/>
                      <a:pt x="2134571" y="333597"/>
                    </a:cubicBezTo>
                    <a:cubicBezTo>
                      <a:pt x="2086043" y="294748"/>
                      <a:pt x="2018157" y="250127"/>
                      <a:pt x="1957952" y="285069"/>
                    </a:cubicBezTo>
                    <a:cubicBezTo>
                      <a:pt x="1563954" y="543205"/>
                      <a:pt x="1220437" y="865365"/>
                      <a:pt x="869152" y="1173984"/>
                    </a:cubicBezTo>
                    <a:cubicBezTo>
                      <a:pt x="1076806" y="923617"/>
                      <a:pt x="1284461" y="673250"/>
                      <a:pt x="1492160" y="422884"/>
                    </a:cubicBezTo>
                    <a:cubicBezTo>
                      <a:pt x="1530965" y="374355"/>
                      <a:pt x="1575587" y="325827"/>
                      <a:pt x="1591126" y="261804"/>
                    </a:cubicBezTo>
                    <a:cubicBezTo>
                      <a:pt x="1581403" y="143436"/>
                      <a:pt x="1478574" y="52195"/>
                      <a:pt x="1371795" y="13391"/>
                    </a:cubicBezTo>
                    <a:cubicBezTo>
                      <a:pt x="1298048" y="-21551"/>
                      <a:pt x="1222347" y="19207"/>
                      <a:pt x="1156370" y="52195"/>
                    </a:cubicBezTo>
                    <a:cubicBezTo>
                      <a:pt x="971980" y="151161"/>
                      <a:pt x="801177" y="275390"/>
                      <a:pt x="628464" y="391849"/>
                    </a:cubicBezTo>
                    <a:cubicBezTo>
                      <a:pt x="593522" y="417067"/>
                      <a:pt x="548901" y="442286"/>
                      <a:pt x="550810" y="490814"/>
                    </a:cubicBezTo>
                    <a:cubicBezTo>
                      <a:pt x="570212" y="498584"/>
                      <a:pt x="591569" y="504400"/>
                      <a:pt x="610971" y="512170"/>
                    </a:cubicBezTo>
                    <a:cubicBezTo>
                      <a:pt x="777867" y="422884"/>
                      <a:pt x="937038" y="316104"/>
                      <a:pt x="1102025" y="221045"/>
                    </a:cubicBezTo>
                    <a:cubicBezTo>
                      <a:pt x="770142" y="682974"/>
                      <a:pt x="442166" y="1148765"/>
                      <a:pt x="131594" y="1624280"/>
                    </a:cubicBezTo>
                    <a:cubicBezTo>
                      <a:pt x="48123" y="1771774"/>
                      <a:pt x="-37256" y="1944530"/>
                      <a:pt x="17088" y="2115290"/>
                    </a:cubicBezTo>
                    <a:cubicBezTo>
                      <a:pt x="40398" y="2198716"/>
                      <a:pt x="119961" y="2249197"/>
                      <a:pt x="203431" y="2255013"/>
                    </a:cubicBezTo>
                    <a:cubicBezTo>
                      <a:pt x="215064" y="2126922"/>
                      <a:pt x="290765" y="2018233"/>
                      <a:pt x="358695" y="1911497"/>
                    </a:cubicBezTo>
                    <a:cubicBezTo>
                      <a:pt x="513959" y="1688303"/>
                      <a:pt x="706118" y="1492281"/>
                      <a:pt x="904050" y="1307892"/>
                    </a:cubicBezTo>
                    <a:cubicBezTo>
                      <a:pt x="1168002" y="1071111"/>
                      <a:pt x="1435862" y="840147"/>
                      <a:pt x="1701724" y="607229"/>
                    </a:cubicBezTo>
                    <a:cubicBezTo>
                      <a:pt x="1631840" y="756676"/>
                      <a:pt x="1596942" y="942975"/>
                      <a:pt x="1678459" y="1094376"/>
                    </a:cubicBezTo>
                    <a:cubicBezTo>
                      <a:pt x="1725078" y="1183663"/>
                      <a:pt x="1822135" y="1241870"/>
                      <a:pt x="1924963" y="1234100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2" name="任意多边形: 形状 801">
                <a:extLst>
                  <a:ext uri="{FF2B5EF4-FFF2-40B4-BE49-F238E27FC236}">
                    <a16:creationId xmlns:a16="http://schemas.microsoft.com/office/drawing/2014/main" id="{329ADE3E-D3B8-555C-789C-D2FA2677A10F}"/>
                  </a:ext>
                </a:extLst>
              </p:cNvPr>
              <p:cNvSpPr/>
              <p:nvPr/>
            </p:nvSpPr>
            <p:spPr>
              <a:xfrm>
                <a:off x="6058418" y="2749382"/>
                <a:ext cx="1478670" cy="2119506"/>
              </a:xfrm>
              <a:custGeom>
                <a:avLst/>
                <a:gdLst>
                  <a:gd name="connsiteX0" fmla="*/ 1273964 w 1478670"/>
                  <a:gd name="connsiteY0" fmla="*/ 593927 h 2119506"/>
                  <a:gd name="connsiteX1" fmla="*/ 1462216 w 1478670"/>
                  <a:gd name="connsiteY1" fmla="*/ 372642 h 2119506"/>
                  <a:gd name="connsiteX2" fmla="*/ 1427274 w 1478670"/>
                  <a:gd name="connsiteY2" fmla="*/ 176620 h 2119506"/>
                  <a:gd name="connsiteX3" fmla="*/ 1120610 w 1478670"/>
                  <a:gd name="connsiteY3" fmla="*/ 0 h 2119506"/>
                  <a:gd name="connsiteX4" fmla="*/ 1081804 w 1478670"/>
                  <a:gd name="connsiteY4" fmla="*/ 147538 h 2119506"/>
                  <a:gd name="connsiteX5" fmla="*/ 379188 w 1478670"/>
                  <a:gd name="connsiteY5" fmla="*/ 1057765 h 2119506"/>
                  <a:gd name="connsiteX6" fmla="*/ 45351 w 1478670"/>
                  <a:gd name="connsiteY6" fmla="*/ 1653601 h 2119506"/>
                  <a:gd name="connsiteX7" fmla="*/ 22042 w 1478670"/>
                  <a:gd name="connsiteY7" fmla="*/ 1979668 h 2119506"/>
                  <a:gd name="connsiteX8" fmla="*/ 256913 w 1478670"/>
                  <a:gd name="connsiteY8" fmla="*/ 2115529 h 2119506"/>
                  <a:gd name="connsiteX9" fmla="*/ 318983 w 1478670"/>
                  <a:gd name="connsiteY9" fmla="*/ 2090311 h 2119506"/>
                  <a:gd name="connsiteX10" fmla="*/ 260732 w 1478670"/>
                  <a:gd name="connsiteY10" fmla="*/ 2051506 h 2119506"/>
                  <a:gd name="connsiteX11" fmla="*/ 456754 w 1478670"/>
                  <a:gd name="connsiteY11" fmla="*/ 1603164 h 2119506"/>
                  <a:gd name="connsiteX12" fmla="*/ 1273964 w 1478670"/>
                  <a:gd name="connsiteY12" fmla="*/ 593927 h 211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670" h="2119506">
                    <a:moveTo>
                      <a:pt x="1273964" y="593927"/>
                    </a:moveTo>
                    <a:cubicBezTo>
                      <a:pt x="1339985" y="522134"/>
                      <a:pt x="1413732" y="456112"/>
                      <a:pt x="1462216" y="372642"/>
                    </a:cubicBezTo>
                    <a:cubicBezTo>
                      <a:pt x="1499112" y="308618"/>
                      <a:pt x="1468033" y="230964"/>
                      <a:pt x="1427274" y="176620"/>
                    </a:cubicBezTo>
                    <a:cubicBezTo>
                      <a:pt x="1351574" y="85424"/>
                      <a:pt x="1244838" y="5816"/>
                      <a:pt x="1120610" y="0"/>
                    </a:cubicBezTo>
                    <a:cubicBezTo>
                      <a:pt x="1138058" y="54344"/>
                      <a:pt x="1118656" y="108689"/>
                      <a:pt x="1081804" y="147538"/>
                    </a:cubicBezTo>
                    <a:cubicBezTo>
                      <a:pt x="841117" y="446389"/>
                      <a:pt x="596567" y="741421"/>
                      <a:pt x="379188" y="1057765"/>
                    </a:cubicBezTo>
                    <a:cubicBezTo>
                      <a:pt x="253051" y="1246017"/>
                      <a:pt x="126868" y="1440086"/>
                      <a:pt x="45351" y="1653601"/>
                    </a:cubicBezTo>
                    <a:cubicBezTo>
                      <a:pt x="8455" y="1756474"/>
                      <a:pt x="-22579" y="1874886"/>
                      <a:pt x="22042" y="1979668"/>
                    </a:cubicBezTo>
                    <a:cubicBezTo>
                      <a:pt x="62800" y="2070908"/>
                      <a:pt x="167582" y="2099990"/>
                      <a:pt x="256913" y="2115529"/>
                    </a:cubicBezTo>
                    <a:cubicBezTo>
                      <a:pt x="284041" y="2127162"/>
                      <a:pt x="305441" y="2111623"/>
                      <a:pt x="318983" y="2090311"/>
                    </a:cubicBezTo>
                    <a:cubicBezTo>
                      <a:pt x="299581" y="2076725"/>
                      <a:pt x="280178" y="2065092"/>
                      <a:pt x="260732" y="2051506"/>
                    </a:cubicBezTo>
                    <a:cubicBezTo>
                      <a:pt x="278225" y="1884610"/>
                      <a:pt x="369421" y="1740978"/>
                      <a:pt x="456754" y="1603164"/>
                    </a:cubicBezTo>
                    <a:cubicBezTo>
                      <a:pt x="693668" y="1238292"/>
                      <a:pt x="984792" y="916087"/>
                      <a:pt x="1273964" y="593927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3" name="任意多边形: 形状 802">
                <a:extLst>
                  <a:ext uri="{FF2B5EF4-FFF2-40B4-BE49-F238E27FC236}">
                    <a16:creationId xmlns:a16="http://schemas.microsoft.com/office/drawing/2014/main" id="{9FDDE9E6-6F00-F628-4AFA-F5D6A707B577}"/>
                  </a:ext>
                </a:extLst>
              </p:cNvPr>
              <p:cNvSpPr/>
              <p:nvPr/>
            </p:nvSpPr>
            <p:spPr>
              <a:xfrm>
                <a:off x="6931986" y="2771245"/>
                <a:ext cx="2550867" cy="2135418"/>
              </a:xfrm>
              <a:custGeom>
                <a:avLst/>
                <a:gdLst>
                  <a:gd name="connsiteX0" fmla="*/ 1848295 w 2550867"/>
                  <a:gd name="connsiteY0" fmla="*/ 2093666 h 2135418"/>
                  <a:gd name="connsiteX1" fmla="*/ 1896824 w 2550867"/>
                  <a:gd name="connsiteY1" fmla="*/ 2025735 h 2135418"/>
                  <a:gd name="connsiteX2" fmla="*/ 1757056 w 2550867"/>
                  <a:gd name="connsiteY2" fmla="*/ 1938402 h 2135418"/>
                  <a:gd name="connsiteX3" fmla="*/ 1791998 w 2550867"/>
                  <a:gd name="connsiteY3" fmla="*/ 1515279 h 2135418"/>
                  <a:gd name="connsiteX4" fmla="*/ 2120019 w 2550867"/>
                  <a:gd name="connsiteY4" fmla="*/ 971878 h 2135418"/>
                  <a:gd name="connsiteX5" fmla="*/ 2486844 w 2550867"/>
                  <a:gd name="connsiteY5" fmla="*/ 523580 h 2135418"/>
                  <a:gd name="connsiteX6" fmla="*/ 2550868 w 2550867"/>
                  <a:gd name="connsiteY6" fmla="*/ 430386 h 2135418"/>
                  <a:gd name="connsiteX7" fmla="*/ 2294685 w 2550867"/>
                  <a:gd name="connsiteY7" fmla="*/ 164524 h 2135418"/>
                  <a:gd name="connsiteX8" fmla="*/ 1937582 w 2550867"/>
                  <a:gd name="connsiteY8" fmla="*/ 321697 h 2135418"/>
                  <a:gd name="connsiteX9" fmla="*/ 829380 w 2550867"/>
                  <a:gd name="connsiteY9" fmla="*/ 1233877 h 2135418"/>
                  <a:gd name="connsiteX10" fmla="*/ 784715 w 2550867"/>
                  <a:gd name="connsiteY10" fmla="*/ 1264912 h 2135418"/>
                  <a:gd name="connsiteX11" fmla="*/ 1471791 w 2550867"/>
                  <a:gd name="connsiteY11" fmla="*/ 457514 h 2135418"/>
                  <a:gd name="connsiteX12" fmla="*/ 1578526 w 2550867"/>
                  <a:gd name="connsiteY12" fmla="*/ 273124 h 2135418"/>
                  <a:gd name="connsiteX13" fmla="*/ 1535814 w 2550867"/>
                  <a:gd name="connsiteY13" fmla="*/ 141170 h 2135418"/>
                  <a:gd name="connsiteX14" fmla="*/ 1308758 w 2550867"/>
                  <a:gd name="connsiteY14" fmla="*/ 1446 h 2135418"/>
                  <a:gd name="connsiteX15" fmla="*/ 998230 w 2550867"/>
                  <a:gd name="connsiteY15" fmla="*/ 121768 h 2135418"/>
                  <a:gd name="connsiteX16" fmla="*/ 691565 w 2550867"/>
                  <a:gd name="connsiteY16" fmla="*/ 354686 h 2135418"/>
                  <a:gd name="connsiteX17" fmla="*/ 753680 w 2550867"/>
                  <a:gd name="connsiteY17" fmla="*/ 381858 h 2135418"/>
                  <a:gd name="connsiteX18" fmla="*/ 1130229 w 2550867"/>
                  <a:gd name="connsiteY18" fmla="*/ 176112 h 2135418"/>
                  <a:gd name="connsiteX19" fmla="*/ 53061 w 2550867"/>
                  <a:gd name="connsiteY19" fmla="*/ 1697715 h 2135418"/>
                  <a:gd name="connsiteX20" fmla="*/ 18119 w 2550867"/>
                  <a:gd name="connsiteY20" fmla="*/ 1971391 h 2135418"/>
                  <a:gd name="connsiteX21" fmla="*/ 297612 w 2550867"/>
                  <a:gd name="connsiteY21" fmla="*/ 2134424 h 2135418"/>
                  <a:gd name="connsiteX22" fmla="*/ 324784 w 2550867"/>
                  <a:gd name="connsiteY22" fmla="*/ 1988840 h 2135418"/>
                  <a:gd name="connsiteX23" fmla="*/ 887632 w 2550867"/>
                  <a:gd name="connsiteY23" fmla="*/ 1365831 h 2135418"/>
                  <a:gd name="connsiteX24" fmla="*/ 1588250 w 2550867"/>
                  <a:gd name="connsiteY24" fmla="*/ 750548 h 2135418"/>
                  <a:gd name="connsiteX25" fmla="*/ 1990018 w 2550867"/>
                  <a:gd name="connsiteY25" fmla="*/ 443928 h 2135418"/>
                  <a:gd name="connsiteX26" fmla="*/ 1427170 w 2550867"/>
                  <a:gd name="connsiteY26" fmla="*/ 1402727 h 2135418"/>
                  <a:gd name="connsiteX27" fmla="*/ 1471836 w 2550867"/>
                  <a:gd name="connsiteY27" fmla="*/ 1932586 h 2135418"/>
                  <a:gd name="connsiteX28" fmla="*/ 1848295 w 2550867"/>
                  <a:gd name="connsiteY28" fmla="*/ 2093666 h 2135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550867" h="2135418">
                    <a:moveTo>
                      <a:pt x="1848295" y="2093666"/>
                    </a:moveTo>
                    <a:cubicBezTo>
                      <a:pt x="1881284" y="2085896"/>
                      <a:pt x="1892961" y="2056815"/>
                      <a:pt x="1896824" y="2025735"/>
                    </a:cubicBezTo>
                    <a:cubicBezTo>
                      <a:pt x="1838617" y="2023782"/>
                      <a:pt x="1776502" y="1996610"/>
                      <a:pt x="1757056" y="1938402"/>
                    </a:cubicBezTo>
                    <a:cubicBezTo>
                      <a:pt x="1706574" y="1800632"/>
                      <a:pt x="1737653" y="1647277"/>
                      <a:pt x="1791998" y="1515279"/>
                    </a:cubicBezTo>
                    <a:cubicBezTo>
                      <a:pt x="1873514" y="1319257"/>
                      <a:pt x="1993836" y="1142637"/>
                      <a:pt x="2120019" y="971878"/>
                    </a:cubicBezTo>
                    <a:cubicBezTo>
                      <a:pt x="2236477" y="818523"/>
                      <a:pt x="2356799" y="667167"/>
                      <a:pt x="2486844" y="523580"/>
                    </a:cubicBezTo>
                    <a:cubicBezTo>
                      <a:pt x="2512063" y="496408"/>
                      <a:pt x="2531465" y="463375"/>
                      <a:pt x="2550868" y="430386"/>
                    </a:cubicBezTo>
                    <a:cubicBezTo>
                      <a:pt x="2537281" y="298432"/>
                      <a:pt x="2418914" y="193606"/>
                      <a:pt x="2294685" y="164524"/>
                    </a:cubicBezTo>
                    <a:cubicBezTo>
                      <a:pt x="2156869" y="160617"/>
                      <a:pt x="2046227" y="251857"/>
                      <a:pt x="1937582" y="321697"/>
                    </a:cubicBezTo>
                    <a:cubicBezTo>
                      <a:pt x="1549401" y="601190"/>
                      <a:pt x="1190345" y="919487"/>
                      <a:pt x="829380" y="1233877"/>
                    </a:cubicBezTo>
                    <a:cubicBezTo>
                      <a:pt x="813840" y="1243601"/>
                      <a:pt x="800254" y="1255233"/>
                      <a:pt x="784715" y="1264912"/>
                    </a:cubicBezTo>
                    <a:cubicBezTo>
                      <a:pt x="1005955" y="989327"/>
                      <a:pt x="1260229" y="740869"/>
                      <a:pt x="1471791" y="457514"/>
                    </a:cubicBezTo>
                    <a:cubicBezTo>
                      <a:pt x="1512505" y="399307"/>
                      <a:pt x="1557171" y="341100"/>
                      <a:pt x="1578526" y="273124"/>
                    </a:cubicBezTo>
                    <a:cubicBezTo>
                      <a:pt x="1594066" y="224596"/>
                      <a:pt x="1564941" y="178022"/>
                      <a:pt x="1535814" y="141170"/>
                    </a:cubicBezTo>
                    <a:cubicBezTo>
                      <a:pt x="1477607" y="73240"/>
                      <a:pt x="1398044" y="18895"/>
                      <a:pt x="1308758" y="1446"/>
                    </a:cubicBezTo>
                    <a:cubicBezTo>
                      <a:pt x="1192298" y="-12140"/>
                      <a:pt x="1097196" y="73240"/>
                      <a:pt x="998230" y="121768"/>
                    </a:cubicBezTo>
                    <a:cubicBezTo>
                      <a:pt x="891494" y="191608"/>
                      <a:pt x="761450" y="244043"/>
                      <a:pt x="691565" y="354686"/>
                    </a:cubicBezTo>
                    <a:cubicBezTo>
                      <a:pt x="710968" y="368272"/>
                      <a:pt x="728461" y="393490"/>
                      <a:pt x="753680" y="381858"/>
                    </a:cubicBezTo>
                    <a:cubicBezTo>
                      <a:pt x="885634" y="321697"/>
                      <a:pt x="1002093" y="240180"/>
                      <a:pt x="1130229" y="176112"/>
                    </a:cubicBezTo>
                    <a:cubicBezTo>
                      <a:pt x="757587" y="672939"/>
                      <a:pt x="394668" y="1179533"/>
                      <a:pt x="53061" y="1697715"/>
                    </a:cubicBezTo>
                    <a:cubicBezTo>
                      <a:pt x="8396" y="1779232"/>
                      <a:pt x="-20686" y="1882104"/>
                      <a:pt x="18119" y="1971391"/>
                    </a:cubicBezTo>
                    <a:cubicBezTo>
                      <a:pt x="58878" y="2082034"/>
                      <a:pt x="183107" y="2144148"/>
                      <a:pt x="297612" y="2134424"/>
                    </a:cubicBezTo>
                    <a:cubicBezTo>
                      <a:pt x="287888" y="2083943"/>
                      <a:pt x="291796" y="2031552"/>
                      <a:pt x="324784" y="1988840"/>
                    </a:cubicBezTo>
                    <a:cubicBezTo>
                      <a:pt x="480048" y="1753969"/>
                      <a:pt x="685793" y="1559900"/>
                      <a:pt x="887632" y="1365831"/>
                    </a:cubicBezTo>
                    <a:cubicBezTo>
                      <a:pt x="1114689" y="1152316"/>
                      <a:pt x="1349560" y="948524"/>
                      <a:pt x="1588250" y="750548"/>
                    </a:cubicBezTo>
                    <a:cubicBezTo>
                      <a:pt x="1718295" y="643813"/>
                      <a:pt x="1846387" y="535124"/>
                      <a:pt x="1990018" y="443928"/>
                    </a:cubicBezTo>
                    <a:cubicBezTo>
                      <a:pt x="1776547" y="746686"/>
                      <a:pt x="1528089" y="1041673"/>
                      <a:pt x="1427170" y="1402727"/>
                    </a:cubicBezTo>
                    <a:cubicBezTo>
                      <a:pt x="1382549" y="1577393"/>
                      <a:pt x="1368963" y="1775369"/>
                      <a:pt x="1471836" y="1932586"/>
                    </a:cubicBezTo>
                    <a:cubicBezTo>
                      <a:pt x="1547447" y="2054861"/>
                      <a:pt x="1704664" y="2144148"/>
                      <a:pt x="1848295" y="2093666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04" name="图形 793">
              <a:extLst>
                <a:ext uri="{FF2B5EF4-FFF2-40B4-BE49-F238E27FC236}">
                  <a16:creationId xmlns:a16="http://schemas.microsoft.com/office/drawing/2014/main" id="{CA8796D0-EA60-5076-0C10-F8C6E935CFE4}"/>
                </a:ext>
              </a:extLst>
            </p:cNvPr>
            <p:cNvGrpSpPr/>
            <p:nvPr/>
          </p:nvGrpSpPr>
          <p:grpSpPr>
            <a:xfrm>
              <a:off x="9469" y="1047593"/>
              <a:ext cx="11500402" cy="5439712"/>
              <a:chOff x="9469" y="1047593"/>
              <a:chExt cx="11500402" cy="5439712"/>
            </a:xfrm>
          </p:grpSpPr>
          <p:sp>
            <p:nvSpPr>
              <p:cNvPr id="805" name="任意多边形: 形状 804">
                <a:extLst>
                  <a:ext uri="{FF2B5EF4-FFF2-40B4-BE49-F238E27FC236}">
                    <a16:creationId xmlns:a16="http://schemas.microsoft.com/office/drawing/2014/main" id="{F2A58CF5-5693-B4D4-E937-F2A850DFB327}"/>
                  </a:ext>
                </a:extLst>
              </p:cNvPr>
              <p:cNvSpPr/>
              <p:nvPr/>
            </p:nvSpPr>
            <p:spPr>
              <a:xfrm>
                <a:off x="9469" y="1047593"/>
                <a:ext cx="3667693" cy="3926904"/>
              </a:xfrm>
              <a:custGeom>
                <a:avLst/>
                <a:gdLst>
                  <a:gd name="connsiteX0" fmla="*/ 1981743 w 3667693"/>
                  <a:gd name="connsiteY0" fmla="*/ 3151598 h 3926904"/>
                  <a:gd name="connsiteX1" fmla="*/ 2065213 w 3667693"/>
                  <a:gd name="connsiteY1" fmla="*/ 2705210 h 3926904"/>
                  <a:gd name="connsiteX2" fmla="*/ 1700341 w 3667693"/>
                  <a:gd name="connsiteY2" fmla="*/ 2303486 h 3926904"/>
                  <a:gd name="connsiteX3" fmla="*/ 931792 w 3667693"/>
                  <a:gd name="connsiteY3" fmla="*/ 2043396 h 3926904"/>
                  <a:gd name="connsiteX4" fmla="*/ 475680 w 3667693"/>
                  <a:gd name="connsiteY4" fmla="*/ 1878409 h 3926904"/>
                  <a:gd name="connsiteX5" fmla="*/ 337865 w 3667693"/>
                  <a:gd name="connsiteY5" fmla="*/ 1676571 h 3926904"/>
                  <a:gd name="connsiteX6" fmla="*/ 553290 w 3667693"/>
                  <a:gd name="connsiteY6" fmla="*/ 1335008 h 3926904"/>
                  <a:gd name="connsiteX7" fmla="*/ 1211241 w 3667693"/>
                  <a:gd name="connsiteY7" fmla="*/ 906113 h 3926904"/>
                  <a:gd name="connsiteX8" fmla="*/ 3144334 w 3667693"/>
                  <a:gd name="connsiteY8" fmla="*/ 440277 h 3926904"/>
                  <a:gd name="connsiteX9" fmla="*/ 3388885 w 3667693"/>
                  <a:gd name="connsiteY9" fmla="*/ 531473 h 3926904"/>
                  <a:gd name="connsiteX10" fmla="*/ 3229714 w 3667693"/>
                  <a:gd name="connsiteY10" fmla="*/ 809012 h 3926904"/>
                  <a:gd name="connsiteX11" fmla="*/ 2639694 w 3667693"/>
                  <a:gd name="connsiteY11" fmla="*/ 1185516 h 3926904"/>
                  <a:gd name="connsiteX12" fmla="*/ 2486384 w 3667693"/>
                  <a:gd name="connsiteY12" fmla="*/ 1292252 h 3926904"/>
                  <a:gd name="connsiteX13" fmla="*/ 2562084 w 3667693"/>
                  <a:gd name="connsiteY13" fmla="*/ 1344643 h 3926904"/>
                  <a:gd name="connsiteX14" fmla="*/ 3045368 w 3667693"/>
                  <a:gd name="connsiteY14" fmla="*/ 1199102 h 3926904"/>
                  <a:gd name="connsiteX15" fmla="*/ 3544148 w 3667693"/>
                  <a:gd name="connsiteY15" fmla="*/ 849770 h 3926904"/>
                  <a:gd name="connsiteX16" fmla="*/ 3662516 w 3667693"/>
                  <a:gd name="connsiteY16" fmla="*/ 508208 h 3926904"/>
                  <a:gd name="connsiteX17" fmla="*/ 3373345 w 3667693"/>
                  <a:gd name="connsiteY17" fmla="*/ 104486 h 3926904"/>
                  <a:gd name="connsiteX18" fmla="*/ 2678543 w 3667693"/>
                  <a:gd name="connsiteY18" fmla="*/ 5521 h 3926904"/>
                  <a:gd name="connsiteX19" fmla="*/ 1671260 w 3667693"/>
                  <a:gd name="connsiteY19" fmla="*/ 215129 h 3926904"/>
                  <a:gd name="connsiteX20" fmla="*/ 475680 w 3667693"/>
                  <a:gd name="connsiteY20" fmla="*/ 845907 h 3926904"/>
                  <a:gd name="connsiteX21" fmla="*/ 62280 w 3667693"/>
                  <a:gd name="connsiteY21" fmla="*/ 1350548 h 3926904"/>
                  <a:gd name="connsiteX22" fmla="*/ 27338 w 3667693"/>
                  <a:gd name="connsiteY22" fmla="*/ 1785304 h 3926904"/>
                  <a:gd name="connsiteX23" fmla="*/ 407750 w 3667693"/>
                  <a:gd name="connsiteY23" fmla="*/ 2101648 h 3926904"/>
                  <a:gd name="connsiteX24" fmla="*/ 1446112 w 3667693"/>
                  <a:gd name="connsiteY24" fmla="*/ 2417992 h 3926904"/>
                  <a:gd name="connsiteX25" fmla="*/ 1715881 w 3667693"/>
                  <a:gd name="connsiteY25" fmla="*/ 2577118 h 3926904"/>
                  <a:gd name="connsiteX26" fmla="*/ 1770226 w 3667693"/>
                  <a:gd name="connsiteY26" fmla="*/ 2784817 h 3926904"/>
                  <a:gd name="connsiteX27" fmla="*/ 1560617 w 3667693"/>
                  <a:gd name="connsiteY27" fmla="*/ 3077851 h 3926904"/>
                  <a:gd name="connsiteX28" fmla="*/ 1067654 w 3667693"/>
                  <a:gd name="connsiteY28" fmla="*/ 3382563 h 3926904"/>
                  <a:gd name="connsiteX29" fmla="*/ 429106 w 3667693"/>
                  <a:gd name="connsiteY29" fmla="*/ 3576631 h 3926904"/>
                  <a:gd name="connsiteX30" fmla="*/ 227267 w 3667693"/>
                  <a:gd name="connsiteY30" fmla="*/ 3559138 h 3926904"/>
                  <a:gd name="connsiteX31" fmla="*/ 368945 w 3667693"/>
                  <a:gd name="connsiteY31" fmla="*/ 3382518 h 3926904"/>
                  <a:gd name="connsiteX32" fmla="*/ 1042435 w 3667693"/>
                  <a:gd name="connsiteY32" fmla="*/ 3081714 h 3926904"/>
                  <a:gd name="connsiteX33" fmla="*/ 1026895 w 3667693"/>
                  <a:gd name="connsiteY33" fmla="*/ 2986611 h 3926904"/>
                  <a:gd name="connsiteX34" fmla="*/ 590186 w 3667693"/>
                  <a:gd name="connsiteY34" fmla="*/ 3099207 h 3926904"/>
                  <a:gd name="connsiteX35" fmla="*/ 130211 w 3667693"/>
                  <a:gd name="connsiteY35" fmla="*/ 3357344 h 3926904"/>
                  <a:gd name="connsiteX36" fmla="*/ 19568 w 3667693"/>
                  <a:gd name="connsiteY36" fmla="*/ 3576676 h 3926904"/>
                  <a:gd name="connsiteX37" fmla="*/ 209774 w 3667693"/>
                  <a:gd name="connsiteY37" fmla="*/ 3854214 h 3926904"/>
                  <a:gd name="connsiteX38" fmla="*/ 797840 w 3667693"/>
                  <a:gd name="connsiteY38" fmla="*/ 3900789 h 3926904"/>
                  <a:gd name="connsiteX39" fmla="*/ 1587745 w 3667693"/>
                  <a:gd name="connsiteY39" fmla="*/ 3553366 h 3926904"/>
                  <a:gd name="connsiteX40" fmla="*/ 1981743 w 3667693"/>
                  <a:gd name="connsiteY40" fmla="*/ 3151598 h 3926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3667693" h="3926904">
                    <a:moveTo>
                      <a:pt x="1981743" y="3151598"/>
                    </a:moveTo>
                    <a:cubicBezTo>
                      <a:pt x="2063260" y="3019644"/>
                      <a:pt x="2102065" y="2858520"/>
                      <a:pt x="2065213" y="2705210"/>
                    </a:cubicBezTo>
                    <a:cubicBezTo>
                      <a:pt x="2022546" y="2516957"/>
                      <a:pt x="1863375" y="2388866"/>
                      <a:pt x="1700341" y="2303486"/>
                    </a:cubicBezTo>
                    <a:cubicBezTo>
                      <a:pt x="1457745" y="2181211"/>
                      <a:pt x="1191838" y="2115234"/>
                      <a:pt x="931792" y="2043396"/>
                    </a:cubicBezTo>
                    <a:cubicBezTo>
                      <a:pt x="776529" y="1998775"/>
                      <a:pt x="617358" y="1958017"/>
                      <a:pt x="475680" y="1878409"/>
                    </a:cubicBezTo>
                    <a:cubicBezTo>
                      <a:pt x="399980" y="1837651"/>
                      <a:pt x="330096" y="1767811"/>
                      <a:pt x="337865" y="1676571"/>
                    </a:cubicBezTo>
                    <a:cubicBezTo>
                      <a:pt x="353405" y="1536847"/>
                      <a:pt x="454324" y="1426204"/>
                      <a:pt x="553290" y="1335008"/>
                    </a:cubicBezTo>
                    <a:cubicBezTo>
                      <a:pt x="749312" y="1160342"/>
                      <a:pt x="980276" y="1028343"/>
                      <a:pt x="1211241" y="906113"/>
                    </a:cubicBezTo>
                    <a:cubicBezTo>
                      <a:pt x="1805123" y="597494"/>
                      <a:pt x="2472798" y="416967"/>
                      <a:pt x="3144334" y="440277"/>
                    </a:cubicBezTo>
                    <a:cubicBezTo>
                      <a:pt x="3229714" y="448003"/>
                      <a:pt x="3338403" y="446093"/>
                      <a:pt x="3388885" y="531473"/>
                    </a:cubicBezTo>
                    <a:cubicBezTo>
                      <a:pt x="3384978" y="644069"/>
                      <a:pt x="3309321" y="737218"/>
                      <a:pt x="3229714" y="809012"/>
                    </a:cubicBezTo>
                    <a:cubicBezTo>
                      <a:pt x="3055047" y="968138"/>
                      <a:pt x="2841532" y="1071011"/>
                      <a:pt x="2639694" y="1185516"/>
                    </a:cubicBezTo>
                    <a:cubicBezTo>
                      <a:pt x="2585349" y="1216596"/>
                      <a:pt x="2527142" y="1245677"/>
                      <a:pt x="2486384" y="1292252"/>
                    </a:cubicBezTo>
                    <a:cubicBezTo>
                      <a:pt x="2466981" y="1336917"/>
                      <a:pt x="2531005" y="1346596"/>
                      <a:pt x="2562084" y="1344643"/>
                    </a:cubicBezTo>
                    <a:cubicBezTo>
                      <a:pt x="2730934" y="1333010"/>
                      <a:pt x="2892014" y="1267033"/>
                      <a:pt x="3045368" y="1199102"/>
                    </a:cubicBezTo>
                    <a:cubicBezTo>
                      <a:pt x="3227805" y="1109816"/>
                      <a:pt x="3406378" y="1001127"/>
                      <a:pt x="3544148" y="849770"/>
                    </a:cubicBezTo>
                    <a:cubicBezTo>
                      <a:pt x="3627619" y="758574"/>
                      <a:pt x="3685826" y="634346"/>
                      <a:pt x="3662516" y="508208"/>
                    </a:cubicBezTo>
                    <a:cubicBezTo>
                      <a:pt x="3639207" y="335451"/>
                      <a:pt x="3515023" y="197680"/>
                      <a:pt x="3373345" y="104486"/>
                    </a:cubicBezTo>
                    <a:cubicBezTo>
                      <a:pt x="3165690" y="-19698"/>
                      <a:pt x="2911416" y="-2249"/>
                      <a:pt x="2678543" y="5521"/>
                    </a:cubicBezTo>
                    <a:cubicBezTo>
                      <a:pt x="2335027" y="28830"/>
                      <a:pt x="1995374" y="98670"/>
                      <a:pt x="1671260" y="215129"/>
                    </a:cubicBezTo>
                    <a:cubicBezTo>
                      <a:pt x="1246227" y="368439"/>
                      <a:pt x="828920" y="562552"/>
                      <a:pt x="475680" y="845907"/>
                    </a:cubicBezTo>
                    <a:cubicBezTo>
                      <a:pt x="306830" y="983722"/>
                      <a:pt x="149613" y="1146756"/>
                      <a:pt x="62280" y="1350548"/>
                    </a:cubicBezTo>
                    <a:cubicBezTo>
                      <a:pt x="4073" y="1484456"/>
                      <a:pt x="-25053" y="1643627"/>
                      <a:pt x="27338" y="1785304"/>
                    </a:cubicBezTo>
                    <a:cubicBezTo>
                      <a:pt x="95269" y="1944431"/>
                      <a:pt x="256349" y="2033717"/>
                      <a:pt x="407750" y="2101648"/>
                    </a:cubicBezTo>
                    <a:cubicBezTo>
                      <a:pt x="743496" y="2239419"/>
                      <a:pt x="1104505" y="2293807"/>
                      <a:pt x="1446112" y="2417992"/>
                    </a:cubicBezTo>
                    <a:cubicBezTo>
                      <a:pt x="1543169" y="2456796"/>
                      <a:pt x="1642134" y="2499508"/>
                      <a:pt x="1715881" y="2577118"/>
                    </a:cubicBezTo>
                    <a:cubicBezTo>
                      <a:pt x="1766363" y="2629554"/>
                      <a:pt x="1797398" y="2712979"/>
                      <a:pt x="1770226" y="2784817"/>
                    </a:cubicBezTo>
                    <a:cubicBezTo>
                      <a:pt x="1733330" y="2901232"/>
                      <a:pt x="1651813" y="2996335"/>
                      <a:pt x="1560617" y="3077851"/>
                    </a:cubicBezTo>
                    <a:cubicBezTo>
                      <a:pt x="1415077" y="3205943"/>
                      <a:pt x="1242320" y="3301046"/>
                      <a:pt x="1067654" y="3382563"/>
                    </a:cubicBezTo>
                    <a:cubicBezTo>
                      <a:pt x="863862" y="3473803"/>
                      <a:pt x="650391" y="3545596"/>
                      <a:pt x="429106" y="3576631"/>
                    </a:cubicBezTo>
                    <a:cubicBezTo>
                      <a:pt x="361175" y="3582448"/>
                      <a:pt x="289382" y="3594080"/>
                      <a:pt x="227267" y="3559138"/>
                    </a:cubicBezTo>
                    <a:cubicBezTo>
                      <a:pt x="231130" y="3475712"/>
                      <a:pt x="308784" y="3427184"/>
                      <a:pt x="368945" y="3382518"/>
                    </a:cubicBezTo>
                    <a:cubicBezTo>
                      <a:pt x="576599" y="3250564"/>
                      <a:pt x="811426" y="3167094"/>
                      <a:pt x="1042435" y="3081714"/>
                    </a:cubicBezTo>
                    <a:cubicBezTo>
                      <a:pt x="1077377" y="3060358"/>
                      <a:pt x="1077377" y="2990474"/>
                      <a:pt x="1026895" y="2986611"/>
                    </a:cubicBezTo>
                    <a:cubicBezTo>
                      <a:pt x="877448" y="3000197"/>
                      <a:pt x="731908" y="3048726"/>
                      <a:pt x="590186" y="3099207"/>
                    </a:cubicBezTo>
                    <a:cubicBezTo>
                      <a:pt x="427152" y="3165185"/>
                      <a:pt x="262209" y="3237022"/>
                      <a:pt x="130211" y="3357344"/>
                    </a:cubicBezTo>
                    <a:cubicBezTo>
                      <a:pt x="72003" y="3413598"/>
                      <a:pt x="11798" y="3489298"/>
                      <a:pt x="19568" y="3576676"/>
                    </a:cubicBezTo>
                    <a:cubicBezTo>
                      <a:pt x="21522" y="3696997"/>
                      <a:pt x="104948" y="3803733"/>
                      <a:pt x="209774" y="3854214"/>
                    </a:cubicBezTo>
                    <a:cubicBezTo>
                      <a:pt x="392210" y="3943501"/>
                      <a:pt x="603772" y="3939594"/>
                      <a:pt x="797840" y="3900789"/>
                    </a:cubicBezTo>
                    <a:cubicBezTo>
                      <a:pt x="1079242" y="3836721"/>
                      <a:pt x="1349056" y="3718353"/>
                      <a:pt x="1587745" y="3553366"/>
                    </a:cubicBezTo>
                    <a:cubicBezTo>
                      <a:pt x="1741100" y="3444721"/>
                      <a:pt x="1884731" y="3314632"/>
                      <a:pt x="1981743" y="3151598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6" name="任意多边形: 形状 805">
                <a:extLst>
                  <a:ext uri="{FF2B5EF4-FFF2-40B4-BE49-F238E27FC236}">
                    <a16:creationId xmlns:a16="http://schemas.microsoft.com/office/drawing/2014/main" id="{2B431FF0-C09E-B88F-94FF-AF1C35B097C5}"/>
                  </a:ext>
                </a:extLst>
              </p:cNvPr>
              <p:cNvSpPr/>
              <p:nvPr/>
            </p:nvSpPr>
            <p:spPr>
              <a:xfrm>
                <a:off x="7507048" y="1693615"/>
                <a:ext cx="806920" cy="885052"/>
              </a:xfrm>
              <a:custGeom>
                <a:avLst/>
                <a:gdLst>
                  <a:gd name="connsiteX0" fmla="*/ 727835 w 806920"/>
                  <a:gd name="connsiteY0" fmla="*/ 364872 h 885052"/>
                  <a:gd name="connsiteX1" fmla="*/ 801581 w 806920"/>
                  <a:gd name="connsiteY1" fmla="*/ 201838 h 885052"/>
                  <a:gd name="connsiteX2" fmla="*/ 557031 w 806920"/>
                  <a:gd name="connsiteY2" fmla="*/ 0 h 885052"/>
                  <a:gd name="connsiteX3" fmla="*/ 456112 w 806920"/>
                  <a:gd name="connsiteY3" fmla="*/ 73747 h 885052"/>
                  <a:gd name="connsiteX4" fmla="*/ 203792 w 806920"/>
                  <a:gd name="connsiteY4" fmla="*/ 442526 h 885052"/>
                  <a:gd name="connsiteX5" fmla="*/ 3907 w 806920"/>
                  <a:gd name="connsiteY5" fmla="*/ 836524 h 885052"/>
                  <a:gd name="connsiteX6" fmla="*/ 0 w 806920"/>
                  <a:gd name="connsiteY6" fmla="*/ 885052 h 885052"/>
                  <a:gd name="connsiteX7" fmla="*/ 48528 w 806920"/>
                  <a:gd name="connsiteY7" fmla="*/ 877282 h 885052"/>
                  <a:gd name="connsiteX8" fmla="*/ 727835 w 806920"/>
                  <a:gd name="connsiteY8" fmla="*/ 364872 h 88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6920" h="885052">
                    <a:moveTo>
                      <a:pt x="727835" y="364872"/>
                    </a:moveTo>
                    <a:cubicBezTo>
                      <a:pt x="766639" y="320251"/>
                      <a:pt x="824891" y="267815"/>
                      <a:pt x="801581" y="201838"/>
                    </a:cubicBezTo>
                    <a:cubicBezTo>
                      <a:pt x="751144" y="104782"/>
                      <a:pt x="652134" y="46575"/>
                      <a:pt x="557031" y="0"/>
                    </a:cubicBezTo>
                    <a:cubicBezTo>
                      <a:pt x="520135" y="19402"/>
                      <a:pt x="483284" y="42712"/>
                      <a:pt x="456112" y="73747"/>
                    </a:cubicBezTo>
                    <a:cubicBezTo>
                      <a:pt x="357146" y="184390"/>
                      <a:pt x="279492" y="314435"/>
                      <a:pt x="203792" y="442526"/>
                    </a:cubicBezTo>
                    <a:cubicBezTo>
                      <a:pt x="130045" y="570618"/>
                      <a:pt x="58207" y="700663"/>
                      <a:pt x="3907" y="836524"/>
                    </a:cubicBezTo>
                    <a:cubicBezTo>
                      <a:pt x="1953" y="850110"/>
                      <a:pt x="0" y="873419"/>
                      <a:pt x="0" y="885052"/>
                    </a:cubicBezTo>
                    <a:cubicBezTo>
                      <a:pt x="11676" y="883143"/>
                      <a:pt x="36895" y="879236"/>
                      <a:pt x="48528" y="877282"/>
                    </a:cubicBezTo>
                    <a:cubicBezTo>
                      <a:pt x="285353" y="720021"/>
                      <a:pt x="527950" y="566710"/>
                      <a:pt x="727835" y="364872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" name="任意多边形: 形状 806">
                <a:extLst>
                  <a:ext uri="{FF2B5EF4-FFF2-40B4-BE49-F238E27FC236}">
                    <a16:creationId xmlns:a16="http://schemas.microsoft.com/office/drawing/2014/main" id="{5DE3A521-9ACB-48A3-6631-21D409D3A579}"/>
                  </a:ext>
                </a:extLst>
              </p:cNvPr>
              <p:cNvSpPr/>
              <p:nvPr/>
            </p:nvSpPr>
            <p:spPr>
              <a:xfrm>
                <a:off x="8545990" y="2580410"/>
                <a:ext cx="2963881" cy="3906895"/>
              </a:xfrm>
              <a:custGeom>
                <a:avLst/>
                <a:gdLst>
                  <a:gd name="connsiteX0" fmla="*/ 2953383 w 2963881"/>
                  <a:gd name="connsiteY0" fmla="*/ 454326 h 3906895"/>
                  <a:gd name="connsiteX1" fmla="*/ 2720465 w 2963881"/>
                  <a:gd name="connsiteY1" fmla="*/ 103040 h 3906895"/>
                  <a:gd name="connsiteX2" fmla="*/ 2565202 w 2963881"/>
                  <a:gd name="connsiteY2" fmla="*/ 167 h 3906895"/>
                  <a:gd name="connsiteX3" fmla="*/ 1847090 w 2963881"/>
                  <a:gd name="connsiteY3" fmla="*/ 236947 h 3906895"/>
                  <a:gd name="connsiteX4" fmla="*/ 1016427 w 2963881"/>
                  <a:gd name="connsiteY4" fmla="*/ 922070 h 3906895"/>
                  <a:gd name="connsiteX5" fmla="*/ 577763 w 2963881"/>
                  <a:gd name="connsiteY5" fmla="*/ 1754687 h 3906895"/>
                  <a:gd name="connsiteX6" fmla="*/ 595256 w 2963881"/>
                  <a:gd name="connsiteY6" fmla="*/ 2133145 h 3906895"/>
                  <a:gd name="connsiteX7" fmla="*/ 799049 w 2963881"/>
                  <a:gd name="connsiteY7" fmla="*/ 2348570 h 3906895"/>
                  <a:gd name="connsiteX8" fmla="*/ 981485 w 2963881"/>
                  <a:gd name="connsiteY8" fmla="*/ 2226295 h 3906895"/>
                  <a:gd name="connsiteX9" fmla="*/ 1404563 w 2963881"/>
                  <a:gd name="connsiteY9" fmla="*/ 1775999 h 3906895"/>
                  <a:gd name="connsiteX10" fmla="*/ 1883941 w 2963881"/>
                  <a:gd name="connsiteY10" fmla="*/ 1343196 h 3906895"/>
                  <a:gd name="connsiteX11" fmla="*/ 2217734 w 2963881"/>
                  <a:gd name="connsiteY11" fmla="*/ 1071474 h 3906895"/>
                  <a:gd name="connsiteX12" fmla="*/ 1817920 w 2963881"/>
                  <a:gd name="connsiteY12" fmla="*/ 1938988 h 3906895"/>
                  <a:gd name="connsiteX13" fmla="*/ 1784887 w 2963881"/>
                  <a:gd name="connsiteY13" fmla="*/ 1997240 h 3906895"/>
                  <a:gd name="connsiteX14" fmla="*/ 845534 w 2963881"/>
                  <a:gd name="connsiteY14" fmla="*/ 2515422 h 3906895"/>
                  <a:gd name="connsiteX15" fmla="*/ 135193 w 2963881"/>
                  <a:gd name="connsiteY15" fmla="*/ 3262614 h 3906895"/>
                  <a:gd name="connsiteX16" fmla="*/ 11009 w 2963881"/>
                  <a:gd name="connsiteY16" fmla="*/ 3714820 h 3906895"/>
                  <a:gd name="connsiteX17" fmla="*/ 253605 w 2963881"/>
                  <a:gd name="connsiteY17" fmla="*/ 3905026 h 3906895"/>
                  <a:gd name="connsiteX18" fmla="*/ 798960 w 2963881"/>
                  <a:gd name="connsiteY18" fmla="*/ 3734222 h 3906895"/>
                  <a:gd name="connsiteX19" fmla="*/ 1486036 w 2963881"/>
                  <a:gd name="connsiteY19" fmla="*/ 3080179 h 3906895"/>
                  <a:gd name="connsiteX20" fmla="*/ 2155620 w 2963881"/>
                  <a:gd name="connsiteY20" fmla="*/ 2119470 h 3906895"/>
                  <a:gd name="connsiteX21" fmla="*/ 2338055 w 2963881"/>
                  <a:gd name="connsiteY21" fmla="*/ 1987472 h 3906895"/>
                  <a:gd name="connsiteX22" fmla="*/ 2235183 w 2963881"/>
                  <a:gd name="connsiteY22" fmla="*/ 1958346 h 3906895"/>
                  <a:gd name="connsiteX23" fmla="*/ 2640814 w 2963881"/>
                  <a:gd name="connsiteY23" fmla="*/ 1147085 h 3906895"/>
                  <a:gd name="connsiteX24" fmla="*/ 2588378 w 2963881"/>
                  <a:gd name="connsiteY24" fmla="*/ 1028717 h 3906895"/>
                  <a:gd name="connsiteX25" fmla="*/ 2372953 w 2963881"/>
                  <a:gd name="connsiteY25" fmla="*/ 900581 h 3906895"/>
                  <a:gd name="connsiteX26" fmla="*/ 2250678 w 2963881"/>
                  <a:gd name="connsiteY26" fmla="*/ 929707 h 3906895"/>
                  <a:gd name="connsiteX27" fmla="*/ 1749944 w 2963881"/>
                  <a:gd name="connsiteY27" fmla="*/ 1265498 h 3906895"/>
                  <a:gd name="connsiteX28" fmla="*/ 905695 w 2963881"/>
                  <a:gd name="connsiteY28" fmla="*/ 1946713 h 3906895"/>
                  <a:gd name="connsiteX29" fmla="*/ 1367624 w 2963881"/>
                  <a:gd name="connsiteY29" fmla="*/ 1156764 h 3906895"/>
                  <a:gd name="connsiteX30" fmla="*/ 1868358 w 2963881"/>
                  <a:gd name="connsiteY30" fmla="*/ 722008 h 3906895"/>
                  <a:gd name="connsiteX31" fmla="*/ 2623364 w 2963881"/>
                  <a:gd name="connsiteY31" fmla="*/ 432792 h 3906895"/>
                  <a:gd name="connsiteX32" fmla="*/ 2873731 w 2963881"/>
                  <a:gd name="connsiteY32" fmla="*/ 570607 h 3906895"/>
                  <a:gd name="connsiteX33" fmla="*/ 2805800 w 2963881"/>
                  <a:gd name="connsiteY33" fmla="*/ 799617 h 3906895"/>
                  <a:gd name="connsiteX34" fmla="*/ 2889271 w 2963881"/>
                  <a:gd name="connsiteY34" fmla="*/ 772445 h 3906895"/>
                  <a:gd name="connsiteX35" fmla="*/ 2953383 w 2963881"/>
                  <a:gd name="connsiteY35" fmla="*/ 454326 h 3906895"/>
                  <a:gd name="connsiteX36" fmla="*/ 1284242 w 2963881"/>
                  <a:gd name="connsiteY36" fmla="*/ 2800775 h 3906895"/>
                  <a:gd name="connsiteX37" fmla="*/ 742751 w 2963881"/>
                  <a:gd name="connsiteY37" fmla="*/ 3386932 h 3906895"/>
                  <a:gd name="connsiteX38" fmla="*/ 315764 w 2963881"/>
                  <a:gd name="connsiteY38" fmla="*/ 3666425 h 3906895"/>
                  <a:gd name="connsiteX39" fmla="*/ 218707 w 2963881"/>
                  <a:gd name="connsiteY39" fmla="*/ 3637299 h 3906895"/>
                  <a:gd name="connsiteX40" fmla="*/ 480707 w 2963881"/>
                  <a:gd name="connsiteY40" fmla="*/ 3121070 h 3906895"/>
                  <a:gd name="connsiteX41" fmla="*/ 1260933 w 2963881"/>
                  <a:gd name="connsiteY41" fmla="*/ 2426268 h 3906895"/>
                  <a:gd name="connsiteX42" fmla="*/ 1711229 w 2963881"/>
                  <a:gd name="connsiteY42" fmla="*/ 2160362 h 3906895"/>
                  <a:gd name="connsiteX43" fmla="*/ 1284242 w 2963881"/>
                  <a:gd name="connsiteY43" fmla="*/ 2800775 h 3906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963881" h="3906895">
                    <a:moveTo>
                      <a:pt x="2953383" y="454326"/>
                    </a:moveTo>
                    <a:cubicBezTo>
                      <a:pt x="2885452" y="332006"/>
                      <a:pt x="2821429" y="203959"/>
                      <a:pt x="2720465" y="103040"/>
                    </a:cubicBezTo>
                    <a:cubicBezTo>
                      <a:pt x="2673891" y="60328"/>
                      <a:pt x="2635086" y="-3696"/>
                      <a:pt x="2565202" y="167"/>
                    </a:cubicBezTo>
                    <a:cubicBezTo>
                      <a:pt x="2309019" y="15662"/>
                      <a:pt x="2068375" y="116626"/>
                      <a:pt x="1847090" y="236947"/>
                    </a:cubicBezTo>
                    <a:cubicBezTo>
                      <a:pt x="1530747" y="411614"/>
                      <a:pt x="1241530" y="638715"/>
                      <a:pt x="1016427" y="922070"/>
                    </a:cubicBezTo>
                    <a:cubicBezTo>
                      <a:pt x="822358" y="1170483"/>
                      <a:pt x="649602" y="1446069"/>
                      <a:pt x="577763" y="1754687"/>
                    </a:cubicBezTo>
                    <a:cubicBezTo>
                      <a:pt x="554498" y="1880825"/>
                      <a:pt x="538958" y="2014777"/>
                      <a:pt x="595256" y="2133145"/>
                    </a:cubicBezTo>
                    <a:cubicBezTo>
                      <a:pt x="636015" y="2222432"/>
                      <a:pt x="690360" y="2333075"/>
                      <a:pt x="799049" y="2348570"/>
                    </a:cubicBezTo>
                    <a:cubicBezTo>
                      <a:pt x="876703" y="2338847"/>
                      <a:pt x="929094" y="2276776"/>
                      <a:pt x="981485" y="2226295"/>
                    </a:cubicBezTo>
                    <a:cubicBezTo>
                      <a:pt x="1123162" y="2076847"/>
                      <a:pt x="1253208" y="1915723"/>
                      <a:pt x="1404563" y="1775999"/>
                    </a:cubicBezTo>
                    <a:cubicBezTo>
                      <a:pt x="1559827" y="1626551"/>
                      <a:pt x="1722862" y="1486827"/>
                      <a:pt x="1883941" y="1343196"/>
                    </a:cubicBezTo>
                    <a:cubicBezTo>
                      <a:pt x="1992631" y="1250002"/>
                      <a:pt x="2099365" y="1152990"/>
                      <a:pt x="2217734" y="1071474"/>
                    </a:cubicBezTo>
                    <a:cubicBezTo>
                      <a:pt x="2089642" y="1362599"/>
                      <a:pt x="1949918" y="1649861"/>
                      <a:pt x="1817920" y="1938988"/>
                    </a:cubicBezTo>
                    <a:cubicBezTo>
                      <a:pt x="1808197" y="1958390"/>
                      <a:pt x="1802380" y="1983654"/>
                      <a:pt x="1784887" y="1997240"/>
                    </a:cubicBezTo>
                    <a:cubicBezTo>
                      <a:pt x="1447187" y="2119515"/>
                      <a:pt x="1125027" y="2292228"/>
                      <a:pt x="845534" y="2515422"/>
                    </a:cubicBezTo>
                    <a:cubicBezTo>
                      <a:pt x="583535" y="2740570"/>
                      <a:pt x="325354" y="2973487"/>
                      <a:pt x="135193" y="3262614"/>
                    </a:cubicBezTo>
                    <a:cubicBezTo>
                      <a:pt x="49813" y="3394613"/>
                      <a:pt x="-29794" y="3553740"/>
                      <a:pt x="11009" y="3714820"/>
                    </a:cubicBezTo>
                    <a:cubicBezTo>
                      <a:pt x="36227" y="3825462"/>
                      <a:pt x="142963" y="3901163"/>
                      <a:pt x="253605" y="3905026"/>
                    </a:cubicBezTo>
                    <a:cubicBezTo>
                      <a:pt x="449627" y="3920565"/>
                      <a:pt x="637880" y="3837095"/>
                      <a:pt x="798960" y="3734222"/>
                    </a:cubicBezTo>
                    <a:cubicBezTo>
                      <a:pt x="1066776" y="3561510"/>
                      <a:pt x="1282245" y="3322776"/>
                      <a:pt x="1486036" y="3080179"/>
                    </a:cubicBezTo>
                    <a:cubicBezTo>
                      <a:pt x="1728633" y="2775467"/>
                      <a:pt x="1953782" y="2455261"/>
                      <a:pt x="2155620" y="2119470"/>
                    </a:cubicBezTo>
                    <a:cubicBezTo>
                      <a:pt x="2194425" y="2045679"/>
                      <a:pt x="2330285" y="2088391"/>
                      <a:pt x="2338055" y="1987472"/>
                    </a:cubicBezTo>
                    <a:cubicBezTo>
                      <a:pt x="2307020" y="1968069"/>
                      <a:pt x="2270125" y="1960300"/>
                      <a:pt x="2235183" y="1958346"/>
                    </a:cubicBezTo>
                    <a:cubicBezTo>
                      <a:pt x="2371044" y="1688577"/>
                      <a:pt x="2534078" y="1432394"/>
                      <a:pt x="2640814" y="1147085"/>
                    </a:cubicBezTo>
                    <a:cubicBezTo>
                      <a:pt x="2660215" y="1100510"/>
                      <a:pt x="2623364" y="1055889"/>
                      <a:pt x="2588378" y="1028717"/>
                    </a:cubicBezTo>
                    <a:cubicBezTo>
                      <a:pt x="2522400" y="976326"/>
                      <a:pt x="2452516" y="927754"/>
                      <a:pt x="2372953" y="900581"/>
                    </a:cubicBezTo>
                    <a:cubicBezTo>
                      <a:pt x="2330285" y="885086"/>
                      <a:pt x="2287574" y="912258"/>
                      <a:pt x="2250678" y="929707"/>
                    </a:cubicBezTo>
                    <a:cubicBezTo>
                      <a:pt x="2076011" y="1026764"/>
                      <a:pt x="1911025" y="1145132"/>
                      <a:pt x="1749944" y="1265498"/>
                    </a:cubicBezTo>
                    <a:cubicBezTo>
                      <a:pt x="1462727" y="1486738"/>
                      <a:pt x="1181281" y="1713840"/>
                      <a:pt x="905695" y="1946713"/>
                    </a:cubicBezTo>
                    <a:cubicBezTo>
                      <a:pt x="963902" y="1640049"/>
                      <a:pt x="1158015" y="1380003"/>
                      <a:pt x="1367624" y="1156764"/>
                    </a:cubicBezTo>
                    <a:cubicBezTo>
                      <a:pt x="1520934" y="999547"/>
                      <a:pt x="1676243" y="836513"/>
                      <a:pt x="1868358" y="722008"/>
                    </a:cubicBezTo>
                    <a:cubicBezTo>
                      <a:pt x="2097412" y="580330"/>
                      <a:pt x="2347735" y="444469"/>
                      <a:pt x="2623364" y="432792"/>
                    </a:cubicBezTo>
                    <a:cubicBezTo>
                      <a:pt x="2720377" y="432792"/>
                      <a:pt x="2844605" y="463827"/>
                      <a:pt x="2873731" y="570607"/>
                    </a:cubicBezTo>
                    <a:cubicBezTo>
                      <a:pt x="2891180" y="654077"/>
                      <a:pt x="2834926" y="725871"/>
                      <a:pt x="2805800" y="799617"/>
                    </a:cubicBezTo>
                    <a:cubicBezTo>
                      <a:pt x="2823249" y="850055"/>
                      <a:pt x="2873731" y="797664"/>
                      <a:pt x="2889271" y="772445"/>
                    </a:cubicBezTo>
                    <a:cubicBezTo>
                      <a:pt x="2941750" y="679473"/>
                      <a:pt x="2984418" y="562970"/>
                      <a:pt x="2953383" y="454326"/>
                    </a:cubicBezTo>
                    <a:close/>
                    <a:moveTo>
                      <a:pt x="1284242" y="2800775"/>
                    </a:moveTo>
                    <a:cubicBezTo>
                      <a:pt x="1125116" y="3014290"/>
                      <a:pt x="938773" y="3208359"/>
                      <a:pt x="742751" y="3386932"/>
                    </a:cubicBezTo>
                    <a:cubicBezTo>
                      <a:pt x="612750" y="3497530"/>
                      <a:pt x="480751" y="3613989"/>
                      <a:pt x="315764" y="3666425"/>
                    </a:cubicBezTo>
                    <a:cubicBezTo>
                      <a:pt x="282775" y="3674195"/>
                      <a:pt x="220661" y="3687781"/>
                      <a:pt x="218707" y="3637299"/>
                    </a:cubicBezTo>
                    <a:cubicBezTo>
                      <a:pt x="232294" y="3437414"/>
                      <a:pt x="360385" y="3270518"/>
                      <a:pt x="480707" y="3121070"/>
                    </a:cubicBezTo>
                    <a:cubicBezTo>
                      <a:pt x="705855" y="2855208"/>
                      <a:pt x="977577" y="2628107"/>
                      <a:pt x="1260933" y="2426268"/>
                    </a:cubicBezTo>
                    <a:cubicBezTo>
                      <a:pt x="1404563" y="2327258"/>
                      <a:pt x="1552057" y="2234109"/>
                      <a:pt x="1711229" y="2160362"/>
                    </a:cubicBezTo>
                    <a:cubicBezTo>
                      <a:pt x="1579274" y="2379605"/>
                      <a:pt x="1441459" y="2598892"/>
                      <a:pt x="1284242" y="2800775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8" name="任意多边形: 形状 807">
                <a:extLst>
                  <a:ext uri="{FF2B5EF4-FFF2-40B4-BE49-F238E27FC236}">
                    <a16:creationId xmlns:a16="http://schemas.microsoft.com/office/drawing/2014/main" id="{CE011636-4388-ABCA-AF30-DF4A5050D7B3}"/>
                  </a:ext>
                </a:extLst>
              </p:cNvPr>
              <p:cNvSpPr/>
              <p:nvPr/>
            </p:nvSpPr>
            <p:spPr>
              <a:xfrm>
                <a:off x="1682208" y="2652415"/>
                <a:ext cx="3108014" cy="3137422"/>
              </a:xfrm>
              <a:custGeom>
                <a:avLst/>
                <a:gdLst>
                  <a:gd name="connsiteX0" fmla="*/ 3099932 w 3108014"/>
                  <a:gd name="connsiteY0" fmla="*/ 421126 h 3137422"/>
                  <a:gd name="connsiteX1" fmla="*/ 3037818 w 3108014"/>
                  <a:gd name="connsiteY1" fmla="*/ 194068 h 3137422"/>
                  <a:gd name="connsiteX2" fmla="*/ 2750556 w 3108014"/>
                  <a:gd name="connsiteY2" fmla="*/ 0 h 3137422"/>
                  <a:gd name="connsiteX3" fmla="*/ 2383730 w 3108014"/>
                  <a:gd name="connsiteY3" fmla="*/ 143631 h 3137422"/>
                  <a:gd name="connsiteX4" fmla="*/ 1739365 w 3108014"/>
                  <a:gd name="connsiteY4" fmla="*/ 558985 h 3137422"/>
                  <a:gd name="connsiteX5" fmla="*/ 1945111 w 3108014"/>
                  <a:gd name="connsiteY5" fmla="*/ 320251 h 3137422"/>
                  <a:gd name="connsiteX6" fmla="*/ 1714147 w 3108014"/>
                  <a:gd name="connsiteY6" fmla="*/ 77654 h 3137422"/>
                  <a:gd name="connsiteX7" fmla="*/ 1529757 w 3108014"/>
                  <a:gd name="connsiteY7" fmla="*/ 126182 h 3137422"/>
                  <a:gd name="connsiteX8" fmla="*/ 1011531 w 3108014"/>
                  <a:gd name="connsiteY8" fmla="*/ 463882 h 3137422"/>
                  <a:gd name="connsiteX9" fmla="*/ 990175 w 3108014"/>
                  <a:gd name="connsiteY9" fmla="*/ 531813 h 3137422"/>
                  <a:gd name="connsiteX10" fmla="*/ 1060059 w 3108014"/>
                  <a:gd name="connsiteY10" fmla="*/ 508503 h 3137422"/>
                  <a:gd name="connsiteX11" fmla="*/ 1456010 w 3108014"/>
                  <a:gd name="connsiteY11" fmla="*/ 300848 h 3137422"/>
                  <a:gd name="connsiteX12" fmla="*/ 194453 w 3108014"/>
                  <a:gd name="connsiteY12" fmla="*/ 1993254 h 3137422"/>
                  <a:gd name="connsiteX13" fmla="*/ 10064 w 3108014"/>
                  <a:gd name="connsiteY13" fmla="*/ 2468769 h 3137422"/>
                  <a:gd name="connsiteX14" fmla="*/ 83811 w 3108014"/>
                  <a:gd name="connsiteY14" fmla="*/ 2953963 h 3137422"/>
                  <a:gd name="connsiteX15" fmla="*/ 367166 w 3108014"/>
                  <a:gd name="connsiteY15" fmla="*/ 3136398 h 3137422"/>
                  <a:gd name="connsiteX16" fmla="*/ 398201 w 3108014"/>
                  <a:gd name="connsiteY16" fmla="*/ 3085961 h 3137422"/>
                  <a:gd name="connsiteX17" fmla="*/ 291465 w 3108014"/>
                  <a:gd name="connsiteY17" fmla="*/ 2905434 h 3137422"/>
                  <a:gd name="connsiteX18" fmla="*/ 386568 w 3108014"/>
                  <a:gd name="connsiteY18" fmla="*/ 2497851 h 3137422"/>
                  <a:gd name="connsiteX19" fmla="*/ 916427 w 3108014"/>
                  <a:gd name="connsiteY19" fmla="*/ 1612842 h 3137422"/>
                  <a:gd name="connsiteX20" fmla="*/ 2005227 w 3108014"/>
                  <a:gd name="connsiteY20" fmla="*/ 568664 h 3137422"/>
                  <a:gd name="connsiteX21" fmla="*/ 2655408 w 3108014"/>
                  <a:gd name="connsiteY21" fmla="*/ 201838 h 3137422"/>
                  <a:gd name="connsiteX22" fmla="*/ 2641822 w 3108014"/>
                  <a:gd name="connsiteY22" fmla="*/ 409537 h 3137422"/>
                  <a:gd name="connsiteX23" fmla="*/ 2212926 w 3108014"/>
                  <a:gd name="connsiteY23" fmla="*/ 1106293 h 3137422"/>
                  <a:gd name="connsiteX24" fmla="*/ 1611274 w 3108014"/>
                  <a:gd name="connsiteY24" fmla="*/ 1725394 h 3137422"/>
                  <a:gd name="connsiteX25" fmla="*/ 1137713 w 3108014"/>
                  <a:gd name="connsiteY25" fmla="*/ 1948589 h 3137422"/>
                  <a:gd name="connsiteX26" fmla="*/ 947507 w 3108014"/>
                  <a:gd name="connsiteY26" fmla="*/ 1752567 h 3137422"/>
                  <a:gd name="connsiteX27" fmla="*/ 920335 w 3108014"/>
                  <a:gd name="connsiteY27" fmla="*/ 1936956 h 3137422"/>
                  <a:gd name="connsiteX28" fmla="*/ 1258034 w 3108014"/>
                  <a:gd name="connsiteY28" fmla="*/ 2129071 h 3137422"/>
                  <a:gd name="connsiteX29" fmla="*/ 2007181 w 3108014"/>
                  <a:gd name="connsiteY29" fmla="*/ 1828267 h 3137422"/>
                  <a:gd name="connsiteX30" fmla="*/ 2800993 w 3108014"/>
                  <a:gd name="connsiteY30" fmla="*/ 1030592 h 3137422"/>
                  <a:gd name="connsiteX31" fmla="*/ 3099932 w 3108014"/>
                  <a:gd name="connsiteY31" fmla="*/ 421126 h 3137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3108014" h="3137422">
                    <a:moveTo>
                      <a:pt x="3099932" y="421126"/>
                    </a:moveTo>
                    <a:cubicBezTo>
                      <a:pt x="3127104" y="339609"/>
                      <a:pt x="3080530" y="260001"/>
                      <a:pt x="3037818" y="194068"/>
                    </a:cubicBezTo>
                    <a:cubicBezTo>
                      <a:pt x="2967934" y="98966"/>
                      <a:pt x="2870922" y="13542"/>
                      <a:pt x="2750556" y="0"/>
                    </a:cubicBezTo>
                    <a:cubicBezTo>
                      <a:pt x="2616648" y="15540"/>
                      <a:pt x="2498235" y="79563"/>
                      <a:pt x="2383730" y="143631"/>
                    </a:cubicBezTo>
                    <a:cubicBezTo>
                      <a:pt x="2160536" y="269769"/>
                      <a:pt x="1956743" y="423124"/>
                      <a:pt x="1739365" y="558985"/>
                    </a:cubicBezTo>
                    <a:cubicBezTo>
                      <a:pt x="1805343" y="475515"/>
                      <a:pt x="1882997" y="403721"/>
                      <a:pt x="1945111" y="320251"/>
                    </a:cubicBezTo>
                    <a:cubicBezTo>
                      <a:pt x="1904352" y="211562"/>
                      <a:pt x="1820882" y="120322"/>
                      <a:pt x="1714147" y="77654"/>
                    </a:cubicBezTo>
                    <a:cubicBezTo>
                      <a:pt x="1648169" y="50482"/>
                      <a:pt x="1586055" y="97056"/>
                      <a:pt x="1529757" y="126182"/>
                    </a:cubicBezTo>
                    <a:cubicBezTo>
                      <a:pt x="1351184" y="229055"/>
                      <a:pt x="1176518" y="339653"/>
                      <a:pt x="1011531" y="463882"/>
                    </a:cubicBezTo>
                    <a:cubicBezTo>
                      <a:pt x="984358" y="477468"/>
                      <a:pt x="972726" y="504640"/>
                      <a:pt x="990175" y="531813"/>
                    </a:cubicBezTo>
                    <a:cubicBezTo>
                      <a:pt x="1015393" y="531813"/>
                      <a:pt x="1038703" y="520180"/>
                      <a:pt x="1060059" y="508503"/>
                    </a:cubicBezTo>
                    <a:cubicBezTo>
                      <a:pt x="1193966" y="442526"/>
                      <a:pt x="1324012" y="370688"/>
                      <a:pt x="1456010" y="300848"/>
                    </a:cubicBezTo>
                    <a:cubicBezTo>
                      <a:pt x="1015438" y="850110"/>
                      <a:pt x="536060" y="1376062"/>
                      <a:pt x="194453" y="1993254"/>
                    </a:cubicBezTo>
                    <a:cubicBezTo>
                      <a:pt x="114890" y="2142702"/>
                      <a:pt x="41143" y="2299919"/>
                      <a:pt x="10064" y="2468769"/>
                    </a:cubicBezTo>
                    <a:cubicBezTo>
                      <a:pt x="-15155" y="2631802"/>
                      <a:pt x="6157" y="2806468"/>
                      <a:pt x="83811" y="2953963"/>
                    </a:cubicBezTo>
                    <a:cubicBezTo>
                      <a:pt x="140109" y="3056835"/>
                      <a:pt x="246844" y="3134489"/>
                      <a:pt x="367166" y="3136398"/>
                    </a:cubicBezTo>
                    <a:cubicBezTo>
                      <a:pt x="392385" y="3144213"/>
                      <a:pt x="417648" y="3105364"/>
                      <a:pt x="398201" y="3085961"/>
                    </a:cubicBezTo>
                    <a:cubicBezTo>
                      <a:pt x="351626" y="3031617"/>
                      <a:pt x="293375" y="2981135"/>
                      <a:pt x="291465" y="2905434"/>
                    </a:cubicBezTo>
                    <a:cubicBezTo>
                      <a:pt x="287558" y="2763756"/>
                      <a:pt x="338040" y="2627895"/>
                      <a:pt x="386568" y="2497851"/>
                    </a:cubicBezTo>
                    <a:cubicBezTo>
                      <a:pt x="522430" y="2181507"/>
                      <a:pt x="706819" y="1886474"/>
                      <a:pt x="916427" y="1612842"/>
                    </a:cubicBezTo>
                    <a:cubicBezTo>
                      <a:pt x="1230862" y="1220798"/>
                      <a:pt x="1587964" y="855882"/>
                      <a:pt x="2005227" y="568664"/>
                    </a:cubicBezTo>
                    <a:cubicBezTo>
                      <a:pt x="2209019" y="426986"/>
                      <a:pt x="2418628" y="287262"/>
                      <a:pt x="2655408" y="201838"/>
                    </a:cubicBezTo>
                    <a:cubicBezTo>
                      <a:pt x="2703937" y="263953"/>
                      <a:pt x="2661225" y="343516"/>
                      <a:pt x="2641822" y="409537"/>
                    </a:cubicBezTo>
                    <a:cubicBezTo>
                      <a:pt x="2544766" y="665721"/>
                      <a:pt x="2379823" y="890868"/>
                      <a:pt x="2212926" y="1106293"/>
                    </a:cubicBezTo>
                    <a:cubicBezTo>
                      <a:pt x="2034353" y="1331441"/>
                      <a:pt x="1838331" y="1546821"/>
                      <a:pt x="1611274" y="1725394"/>
                    </a:cubicBezTo>
                    <a:cubicBezTo>
                      <a:pt x="1473459" y="1834083"/>
                      <a:pt x="1316242" y="1929186"/>
                      <a:pt x="1137713" y="1948589"/>
                    </a:cubicBezTo>
                    <a:cubicBezTo>
                      <a:pt x="1040701" y="1921416"/>
                      <a:pt x="1009621" y="1818544"/>
                      <a:pt x="947507" y="1752567"/>
                    </a:cubicBezTo>
                    <a:cubicBezTo>
                      <a:pt x="891209" y="1797188"/>
                      <a:pt x="895116" y="1876751"/>
                      <a:pt x="920335" y="1936956"/>
                    </a:cubicBezTo>
                    <a:cubicBezTo>
                      <a:pt x="972726" y="2070864"/>
                      <a:pt x="1122173" y="2132978"/>
                      <a:pt x="1258034" y="2129071"/>
                    </a:cubicBezTo>
                    <a:cubicBezTo>
                      <a:pt x="1535573" y="2127162"/>
                      <a:pt x="1785940" y="1983486"/>
                      <a:pt x="2007181" y="1828267"/>
                    </a:cubicBezTo>
                    <a:cubicBezTo>
                      <a:pt x="2307985" y="1603119"/>
                      <a:pt x="2585524" y="1341120"/>
                      <a:pt x="2800993" y="1030592"/>
                    </a:cubicBezTo>
                    <a:cubicBezTo>
                      <a:pt x="2927220" y="842251"/>
                      <a:pt x="3045588" y="642367"/>
                      <a:pt x="3099932" y="421126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9" name="任意多边形: 形状 808">
                <a:extLst>
                  <a:ext uri="{FF2B5EF4-FFF2-40B4-BE49-F238E27FC236}">
                    <a16:creationId xmlns:a16="http://schemas.microsoft.com/office/drawing/2014/main" id="{B63673DB-5C76-3675-9447-F16B843C998A}"/>
                  </a:ext>
                </a:extLst>
              </p:cNvPr>
              <p:cNvSpPr/>
              <p:nvPr/>
            </p:nvSpPr>
            <p:spPr>
              <a:xfrm>
                <a:off x="4268137" y="2673922"/>
                <a:ext cx="2241306" cy="2255013"/>
              </a:xfrm>
              <a:custGeom>
                <a:avLst/>
                <a:gdLst>
                  <a:gd name="connsiteX0" fmla="*/ 1924963 w 2241306"/>
                  <a:gd name="connsiteY0" fmla="*/ 1234145 h 2255013"/>
                  <a:gd name="connsiteX1" fmla="*/ 1882296 w 2241306"/>
                  <a:gd name="connsiteY1" fmla="*/ 1055571 h 2255013"/>
                  <a:gd name="connsiteX2" fmla="*/ 2099629 w 2241306"/>
                  <a:gd name="connsiteY2" fmla="*/ 700378 h 2255013"/>
                  <a:gd name="connsiteX3" fmla="*/ 2241307 w 2241306"/>
                  <a:gd name="connsiteY3" fmla="*/ 514079 h 2255013"/>
                  <a:gd name="connsiteX4" fmla="*/ 2134571 w 2241306"/>
                  <a:gd name="connsiteY4" fmla="*/ 333597 h 2255013"/>
                  <a:gd name="connsiteX5" fmla="*/ 1957952 w 2241306"/>
                  <a:gd name="connsiteY5" fmla="*/ 285069 h 2255013"/>
                  <a:gd name="connsiteX6" fmla="*/ 869152 w 2241306"/>
                  <a:gd name="connsiteY6" fmla="*/ 1173984 h 2255013"/>
                  <a:gd name="connsiteX7" fmla="*/ 1492160 w 2241306"/>
                  <a:gd name="connsiteY7" fmla="*/ 422884 h 2255013"/>
                  <a:gd name="connsiteX8" fmla="*/ 1591126 w 2241306"/>
                  <a:gd name="connsiteY8" fmla="*/ 261804 h 2255013"/>
                  <a:gd name="connsiteX9" fmla="*/ 1371795 w 2241306"/>
                  <a:gd name="connsiteY9" fmla="*/ 13391 h 2255013"/>
                  <a:gd name="connsiteX10" fmla="*/ 1156370 w 2241306"/>
                  <a:gd name="connsiteY10" fmla="*/ 52195 h 2255013"/>
                  <a:gd name="connsiteX11" fmla="*/ 628464 w 2241306"/>
                  <a:gd name="connsiteY11" fmla="*/ 391849 h 2255013"/>
                  <a:gd name="connsiteX12" fmla="*/ 550810 w 2241306"/>
                  <a:gd name="connsiteY12" fmla="*/ 490814 h 2255013"/>
                  <a:gd name="connsiteX13" fmla="*/ 610971 w 2241306"/>
                  <a:gd name="connsiteY13" fmla="*/ 512170 h 2255013"/>
                  <a:gd name="connsiteX14" fmla="*/ 1102025 w 2241306"/>
                  <a:gd name="connsiteY14" fmla="*/ 221045 h 2255013"/>
                  <a:gd name="connsiteX15" fmla="*/ 131594 w 2241306"/>
                  <a:gd name="connsiteY15" fmla="*/ 1624280 h 2255013"/>
                  <a:gd name="connsiteX16" fmla="*/ 17088 w 2241306"/>
                  <a:gd name="connsiteY16" fmla="*/ 2115290 h 2255013"/>
                  <a:gd name="connsiteX17" fmla="*/ 203431 w 2241306"/>
                  <a:gd name="connsiteY17" fmla="*/ 2255013 h 2255013"/>
                  <a:gd name="connsiteX18" fmla="*/ 358695 w 2241306"/>
                  <a:gd name="connsiteY18" fmla="*/ 1911498 h 2255013"/>
                  <a:gd name="connsiteX19" fmla="*/ 904050 w 2241306"/>
                  <a:gd name="connsiteY19" fmla="*/ 1307892 h 2255013"/>
                  <a:gd name="connsiteX20" fmla="*/ 1701724 w 2241306"/>
                  <a:gd name="connsiteY20" fmla="*/ 607229 h 2255013"/>
                  <a:gd name="connsiteX21" fmla="*/ 1678459 w 2241306"/>
                  <a:gd name="connsiteY21" fmla="*/ 1094376 h 2255013"/>
                  <a:gd name="connsiteX22" fmla="*/ 1924963 w 2241306"/>
                  <a:gd name="connsiteY22" fmla="*/ 1234145 h 2255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241306" h="2255013">
                    <a:moveTo>
                      <a:pt x="1924963" y="1234145"/>
                    </a:moveTo>
                    <a:cubicBezTo>
                      <a:pt x="1893928" y="1179800"/>
                      <a:pt x="1866756" y="1117686"/>
                      <a:pt x="1882296" y="1055571"/>
                    </a:cubicBezTo>
                    <a:cubicBezTo>
                      <a:pt x="1909423" y="915847"/>
                      <a:pt x="2002617" y="799388"/>
                      <a:pt x="2099629" y="700378"/>
                    </a:cubicBezTo>
                    <a:cubicBezTo>
                      <a:pt x="2152065" y="644125"/>
                      <a:pt x="2221905" y="593643"/>
                      <a:pt x="2241307" y="514079"/>
                    </a:cubicBezTo>
                    <a:cubicBezTo>
                      <a:pt x="2241307" y="440333"/>
                      <a:pt x="2185009" y="382081"/>
                      <a:pt x="2134571" y="333597"/>
                    </a:cubicBezTo>
                    <a:cubicBezTo>
                      <a:pt x="2086043" y="294748"/>
                      <a:pt x="2018157" y="250127"/>
                      <a:pt x="1957952" y="285069"/>
                    </a:cubicBezTo>
                    <a:cubicBezTo>
                      <a:pt x="1563954" y="543206"/>
                      <a:pt x="1220437" y="865366"/>
                      <a:pt x="869152" y="1173984"/>
                    </a:cubicBezTo>
                    <a:cubicBezTo>
                      <a:pt x="1076806" y="923617"/>
                      <a:pt x="1284461" y="673250"/>
                      <a:pt x="1492160" y="422884"/>
                    </a:cubicBezTo>
                    <a:cubicBezTo>
                      <a:pt x="1530965" y="374400"/>
                      <a:pt x="1575587" y="325872"/>
                      <a:pt x="1591126" y="261804"/>
                    </a:cubicBezTo>
                    <a:cubicBezTo>
                      <a:pt x="1581403" y="143436"/>
                      <a:pt x="1478574" y="52195"/>
                      <a:pt x="1371795" y="13391"/>
                    </a:cubicBezTo>
                    <a:cubicBezTo>
                      <a:pt x="1298048" y="-21551"/>
                      <a:pt x="1222347" y="19207"/>
                      <a:pt x="1156370" y="52195"/>
                    </a:cubicBezTo>
                    <a:cubicBezTo>
                      <a:pt x="971980" y="151161"/>
                      <a:pt x="801177" y="275390"/>
                      <a:pt x="628464" y="391849"/>
                    </a:cubicBezTo>
                    <a:cubicBezTo>
                      <a:pt x="593522" y="417067"/>
                      <a:pt x="548901" y="442331"/>
                      <a:pt x="550810" y="490814"/>
                    </a:cubicBezTo>
                    <a:cubicBezTo>
                      <a:pt x="570212" y="498584"/>
                      <a:pt x="591569" y="504400"/>
                      <a:pt x="610971" y="512170"/>
                    </a:cubicBezTo>
                    <a:cubicBezTo>
                      <a:pt x="777867" y="422884"/>
                      <a:pt x="937038" y="316104"/>
                      <a:pt x="1102025" y="221045"/>
                    </a:cubicBezTo>
                    <a:cubicBezTo>
                      <a:pt x="770142" y="682974"/>
                      <a:pt x="442166" y="1148765"/>
                      <a:pt x="131594" y="1624280"/>
                    </a:cubicBezTo>
                    <a:cubicBezTo>
                      <a:pt x="48123" y="1771774"/>
                      <a:pt x="-37256" y="1944531"/>
                      <a:pt x="17088" y="2115290"/>
                    </a:cubicBezTo>
                    <a:cubicBezTo>
                      <a:pt x="40398" y="2198716"/>
                      <a:pt x="119961" y="2249197"/>
                      <a:pt x="203431" y="2255013"/>
                    </a:cubicBezTo>
                    <a:cubicBezTo>
                      <a:pt x="215064" y="2126922"/>
                      <a:pt x="290765" y="2018233"/>
                      <a:pt x="358695" y="1911498"/>
                    </a:cubicBezTo>
                    <a:cubicBezTo>
                      <a:pt x="513959" y="1688303"/>
                      <a:pt x="706118" y="1492281"/>
                      <a:pt x="904050" y="1307892"/>
                    </a:cubicBezTo>
                    <a:cubicBezTo>
                      <a:pt x="1168002" y="1071111"/>
                      <a:pt x="1435862" y="840147"/>
                      <a:pt x="1701724" y="607229"/>
                    </a:cubicBezTo>
                    <a:cubicBezTo>
                      <a:pt x="1631840" y="756676"/>
                      <a:pt x="1596942" y="942975"/>
                      <a:pt x="1678459" y="1094376"/>
                    </a:cubicBezTo>
                    <a:cubicBezTo>
                      <a:pt x="1725078" y="1183707"/>
                      <a:pt x="1822135" y="1241915"/>
                      <a:pt x="1924963" y="1234145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0" name="任意多边形: 形状 809">
                <a:extLst>
                  <a:ext uri="{FF2B5EF4-FFF2-40B4-BE49-F238E27FC236}">
                    <a16:creationId xmlns:a16="http://schemas.microsoft.com/office/drawing/2014/main" id="{B5E7EF0C-3067-DCE5-AE14-C17627E23C67}"/>
                  </a:ext>
                </a:extLst>
              </p:cNvPr>
              <p:cNvSpPr/>
              <p:nvPr/>
            </p:nvSpPr>
            <p:spPr>
              <a:xfrm>
                <a:off x="6058418" y="2718303"/>
                <a:ext cx="1478670" cy="2119512"/>
              </a:xfrm>
              <a:custGeom>
                <a:avLst/>
                <a:gdLst>
                  <a:gd name="connsiteX0" fmla="*/ 1273964 w 1478670"/>
                  <a:gd name="connsiteY0" fmla="*/ 593927 h 2119512"/>
                  <a:gd name="connsiteX1" fmla="*/ 1462216 w 1478670"/>
                  <a:gd name="connsiteY1" fmla="*/ 372642 h 2119512"/>
                  <a:gd name="connsiteX2" fmla="*/ 1427274 w 1478670"/>
                  <a:gd name="connsiteY2" fmla="*/ 176620 h 2119512"/>
                  <a:gd name="connsiteX3" fmla="*/ 1120610 w 1478670"/>
                  <a:gd name="connsiteY3" fmla="*/ 0 h 2119512"/>
                  <a:gd name="connsiteX4" fmla="*/ 1081804 w 1478670"/>
                  <a:gd name="connsiteY4" fmla="*/ 147538 h 2119512"/>
                  <a:gd name="connsiteX5" fmla="*/ 379188 w 1478670"/>
                  <a:gd name="connsiteY5" fmla="*/ 1057765 h 2119512"/>
                  <a:gd name="connsiteX6" fmla="*/ 45351 w 1478670"/>
                  <a:gd name="connsiteY6" fmla="*/ 1653601 h 2119512"/>
                  <a:gd name="connsiteX7" fmla="*/ 22042 w 1478670"/>
                  <a:gd name="connsiteY7" fmla="*/ 1979668 h 2119512"/>
                  <a:gd name="connsiteX8" fmla="*/ 256913 w 1478670"/>
                  <a:gd name="connsiteY8" fmla="*/ 2115529 h 2119512"/>
                  <a:gd name="connsiteX9" fmla="*/ 318983 w 1478670"/>
                  <a:gd name="connsiteY9" fmla="*/ 2090311 h 2119512"/>
                  <a:gd name="connsiteX10" fmla="*/ 260732 w 1478670"/>
                  <a:gd name="connsiteY10" fmla="*/ 2051506 h 2119512"/>
                  <a:gd name="connsiteX11" fmla="*/ 456754 w 1478670"/>
                  <a:gd name="connsiteY11" fmla="*/ 1603164 h 2119512"/>
                  <a:gd name="connsiteX12" fmla="*/ 1273964 w 1478670"/>
                  <a:gd name="connsiteY12" fmla="*/ 593927 h 2119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670" h="2119512">
                    <a:moveTo>
                      <a:pt x="1273964" y="593927"/>
                    </a:moveTo>
                    <a:cubicBezTo>
                      <a:pt x="1339985" y="522134"/>
                      <a:pt x="1413732" y="456112"/>
                      <a:pt x="1462216" y="372642"/>
                    </a:cubicBezTo>
                    <a:cubicBezTo>
                      <a:pt x="1499112" y="308618"/>
                      <a:pt x="1468033" y="230964"/>
                      <a:pt x="1427274" y="176620"/>
                    </a:cubicBezTo>
                    <a:cubicBezTo>
                      <a:pt x="1351574" y="85379"/>
                      <a:pt x="1244838" y="5816"/>
                      <a:pt x="1120610" y="0"/>
                    </a:cubicBezTo>
                    <a:cubicBezTo>
                      <a:pt x="1138058" y="54344"/>
                      <a:pt x="1118656" y="108689"/>
                      <a:pt x="1081804" y="147538"/>
                    </a:cubicBezTo>
                    <a:cubicBezTo>
                      <a:pt x="841117" y="446389"/>
                      <a:pt x="596567" y="741421"/>
                      <a:pt x="379188" y="1057765"/>
                    </a:cubicBezTo>
                    <a:cubicBezTo>
                      <a:pt x="253051" y="1246062"/>
                      <a:pt x="126868" y="1440130"/>
                      <a:pt x="45351" y="1653601"/>
                    </a:cubicBezTo>
                    <a:cubicBezTo>
                      <a:pt x="8455" y="1756430"/>
                      <a:pt x="-22579" y="1874886"/>
                      <a:pt x="22042" y="1979668"/>
                    </a:cubicBezTo>
                    <a:cubicBezTo>
                      <a:pt x="62800" y="2070908"/>
                      <a:pt x="167582" y="2099990"/>
                      <a:pt x="256913" y="2115529"/>
                    </a:cubicBezTo>
                    <a:cubicBezTo>
                      <a:pt x="284041" y="2127162"/>
                      <a:pt x="305441" y="2111667"/>
                      <a:pt x="318983" y="2090311"/>
                    </a:cubicBezTo>
                    <a:cubicBezTo>
                      <a:pt x="299581" y="2076725"/>
                      <a:pt x="280178" y="2065092"/>
                      <a:pt x="260732" y="2051506"/>
                    </a:cubicBezTo>
                    <a:cubicBezTo>
                      <a:pt x="278225" y="1884610"/>
                      <a:pt x="369421" y="1740978"/>
                      <a:pt x="456754" y="1603164"/>
                    </a:cubicBezTo>
                    <a:cubicBezTo>
                      <a:pt x="693668" y="1238292"/>
                      <a:pt x="984792" y="916132"/>
                      <a:pt x="1273964" y="593927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1" name="任意多边形: 形状 810">
                <a:extLst>
                  <a:ext uri="{FF2B5EF4-FFF2-40B4-BE49-F238E27FC236}">
                    <a16:creationId xmlns:a16="http://schemas.microsoft.com/office/drawing/2014/main" id="{53148E7B-46F1-FCBA-F297-64C6BAFE3D33}"/>
                  </a:ext>
                </a:extLst>
              </p:cNvPr>
              <p:cNvSpPr/>
              <p:nvPr/>
            </p:nvSpPr>
            <p:spPr>
              <a:xfrm>
                <a:off x="6931986" y="2740210"/>
                <a:ext cx="2550867" cy="2135418"/>
              </a:xfrm>
              <a:custGeom>
                <a:avLst/>
                <a:gdLst>
                  <a:gd name="connsiteX0" fmla="*/ 1848295 w 2550867"/>
                  <a:gd name="connsiteY0" fmla="*/ 2093666 h 2135418"/>
                  <a:gd name="connsiteX1" fmla="*/ 1896824 w 2550867"/>
                  <a:gd name="connsiteY1" fmla="*/ 2025735 h 2135418"/>
                  <a:gd name="connsiteX2" fmla="*/ 1757056 w 2550867"/>
                  <a:gd name="connsiteY2" fmla="*/ 1938402 h 2135418"/>
                  <a:gd name="connsiteX3" fmla="*/ 1791998 w 2550867"/>
                  <a:gd name="connsiteY3" fmla="*/ 1515279 h 2135418"/>
                  <a:gd name="connsiteX4" fmla="*/ 2120019 w 2550867"/>
                  <a:gd name="connsiteY4" fmla="*/ 971878 h 2135418"/>
                  <a:gd name="connsiteX5" fmla="*/ 2486844 w 2550867"/>
                  <a:gd name="connsiteY5" fmla="*/ 523536 h 2135418"/>
                  <a:gd name="connsiteX6" fmla="*/ 2550868 w 2550867"/>
                  <a:gd name="connsiteY6" fmla="*/ 430342 h 2135418"/>
                  <a:gd name="connsiteX7" fmla="*/ 2294685 w 2550867"/>
                  <a:gd name="connsiteY7" fmla="*/ 164480 h 2135418"/>
                  <a:gd name="connsiteX8" fmla="*/ 1937582 w 2550867"/>
                  <a:gd name="connsiteY8" fmla="*/ 321697 h 2135418"/>
                  <a:gd name="connsiteX9" fmla="*/ 829380 w 2550867"/>
                  <a:gd name="connsiteY9" fmla="*/ 1233877 h 2135418"/>
                  <a:gd name="connsiteX10" fmla="*/ 784715 w 2550867"/>
                  <a:gd name="connsiteY10" fmla="*/ 1264912 h 2135418"/>
                  <a:gd name="connsiteX11" fmla="*/ 1471791 w 2550867"/>
                  <a:gd name="connsiteY11" fmla="*/ 457514 h 2135418"/>
                  <a:gd name="connsiteX12" fmla="*/ 1578526 w 2550867"/>
                  <a:gd name="connsiteY12" fmla="*/ 273124 h 2135418"/>
                  <a:gd name="connsiteX13" fmla="*/ 1535814 w 2550867"/>
                  <a:gd name="connsiteY13" fmla="*/ 141170 h 2135418"/>
                  <a:gd name="connsiteX14" fmla="*/ 1308758 w 2550867"/>
                  <a:gd name="connsiteY14" fmla="*/ 1446 h 2135418"/>
                  <a:gd name="connsiteX15" fmla="*/ 998230 w 2550867"/>
                  <a:gd name="connsiteY15" fmla="*/ 121812 h 2135418"/>
                  <a:gd name="connsiteX16" fmla="*/ 691565 w 2550867"/>
                  <a:gd name="connsiteY16" fmla="*/ 354686 h 2135418"/>
                  <a:gd name="connsiteX17" fmla="*/ 753680 w 2550867"/>
                  <a:gd name="connsiteY17" fmla="*/ 381858 h 2135418"/>
                  <a:gd name="connsiteX18" fmla="*/ 1130229 w 2550867"/>
                  <a:gd name="connsiteY18" fmla="*/ 176112 h 2135418"/>
                  <a:gd name="connsiteX19" fmla="*/ 53061 w 2550867"/>
                  <a:gd name="connsiteY19" fmla="*/ 1697715 h 2135418"/>
                  <a:gd name="connsiteX20" fmla="*/ 18119 w 2550867"/>
                  <a:gd name="connsiteY20" fmla="*/ 1971391 h 2135418"/>
                  <a:gd name="connsiteX21" fmla="*/ 297612 w 2550867"/>
                  <a:gd name="connsiteY21" fmla="*/ 2134424 h 2135418"/>
                  <a:gd name="connsiteX22" fmla="*/ 324784 w 2550867"/>
                  <a:gd name="connsiteY22" fmla="*/ 1988840 h 2135418"/>
                  <a:gd name="connsiteX23" fmla="*/ 887632 w 2550867"/>
                  <a:gd name="connsiteY23" fmla="*/ 1365831 h 2135418"/>
                  <a:gd name="connsiteX24" fmla="*/ 1588250 w 2550867"/>
                  <a:gd name="connsiteY24" fmla="*/ 750593 h 2135418"/>
                  <a:gd name="connsiteX25" fmla="*/ 1990018 w 2550867"/>
                  <a:gd name="connsiteY25" fmla="*/ 443928 h 2135418"/>
                  <a:gd name="connsiteX26" fmla="*/ 1427170 w 2550867"/>
                  <a:gd name="connsiteY26" fmla="*/ 1402682 h 2135418"/>
                  <a:gd name="connsiteX27" fmla="*/ 1471836 w 2550867"/>
                  <a:gd name="connsiteY27" fmla="*/ 1932542 h 2135418"/>
                  <a:gd name="connsiteX28" fmla="*/ 1848295 w 2550867"/>
                  <a:gd name="connsiteY28" fmla="*/ 2093666 h 2135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550867" h="2135418">
                    <a:moveTo>
                      <a:pt x="1848295" y="2093666"/>
                    </a:moveTo>
                    <a:cubicBezTo>
                      <a:pt x="1881284" y="2085896"/>
                      <a:pt x="1892961" y="2056815"/>
                      <a:pt x="1896824" y="2025735"/>
                    </a:cubicBezTo>
                    <a:cubicBezTo>
                      <a:pt x="1838617" y="2023782"/>
                      <a:pt x="1776502" y="1996610"/>
                      <a:pt x="1757056" y="1938402"/>
                    </a:cubicBezTo>
                    <a:cubicBezTo>
                      <a:pt x="1706574" y="1800587"/>
                      <a:pt x="1737653" y="1647277"/>
                      <a:pt x="1791998" y="1515279"/>
                    </a:cubicBezTo>
                    <a:cubicBezTo>
                      <a:pt x="1873514" y="1319257"/>
                      <a:pt x="1993836" y="1142637"/>
                      <a:pt x="2120019" y="971878"/>
                    </a:cubicBezTo>
                    <a:cubicBezTo>
                      <a:pt x="2236477" y="818523"/>
                      <a:pt x="2356799" y="667167"/>
                      <a:pt x="2486844" y="523536"/>
                    </a:cubicBezTo>
                    <a:cubicBezTo>
                      <a:pt x="2512063" y="496363"/>
                      <a:pt x="2531465" y="463375"/>
                      <a:pt x="2550868" y="430342"/>
                    </a:cubicBezTo>
                    <a:cubicBezTo>
                      <a:pt x="2537281" y="298388"/>
                      <a:pt x="2418914" y="193605"/>
                      <a:pt x="2294685" y="164480"/>
                    </a:cubicBezTo>
                    <a:cubicBezTo>
                      <a:pt x="2156869" y="160617"/>
                      <a:pt x="2046227" y="251813"/>
                      <a:pt x="1937582" y="321697"/>
                    </a:cubicBezTo>
                    <a:cubicBezTo>
                      <a:pt x="1549401" y="601190"/>
                      <a:pt x="1190345" y="919443"/>
                      <a:pt x="829380" y="1233877"/>
                    </a:cubicBezTo>
                    <a:cubicBezTo>
                      <a:pt x="813840" y="1243601"/>
                      <a:pt x="800254" y="1255233"/>
                      <a:pt x="784715" y="1264912"/>
                    </a:cubicBezTo>
                    <a:cubicBezTo>
                      <a:pt x="1005955" y="989327"/>
                      <a:pt x="1260229" y="740869"/>
                      <a:pt x="1471791" y="457514"/>
                    </a:cubicBezTo>
                    <a:cubicBezTo>
                      <a:pt x="1512505" y="399307"/>
                      <a:pt x="1557171" y="341099"/>
                      <a:pt x="1578526" y="273124"/>
                    </a:cubicBezTo>
                    <a:cubicBezTo>
                      <a:pt x="1594066" y="224596"/>
                      <a:pt x="1564941" y="178022"/>
                      <a:pt x="1535814" y="141170"/>
                    </a:cubicBezTo>
                    <a:cubicBezTo>
                      <a:pt x="1477607" y="73239"/>
                      <a:pt x="1398044" y="18895"/>
                      <a:pt x="1308758" y="1446"/>
                    </a:cubicBezTo>
                    <a:cubicBezTo>
                      <a:pt x="1192298" y="-12140"/>
                      <a:pt x="1097196" y="73239"/>
                      <a:pt x="998230" y="121812"/>
                    </a:cubicBezTo>
                    <a:cubicBezTo>
                      <a:pt x="891494" y="191652"/>
                      <a:pt x="761450" y="244088"/>
                      <a:pt x="691565" y="354686"/>
                    </a:cubicBezTo>
                    <a:cubicBezTo>
                      <a:pt x="710968" y="368272"/>
                      <a:pt x="728461" y="393490"/>
                      <a:pt x="753680" y="381858"/>
                    </a:cubicBezTo>
                    <a:cubicBezTo>
                      <a:pt x="885634" y="321697"/>
                      <a:pt x="1002093" y="240180"/>
                      <a:pt x="1130229" y="176112"/>
                    </a:cubicBezTo>
                    <a:cubicBezTo>
                      <a:pt x="757587" y="672983"/>
                      <a:pt x="394668" y="1179533"/>
                      <a:pt x="53061" y="1697715"/>
                    </a:cubicBezTo>
                    <a:cubicBezTo>
                      <a:pt x="8396" y="1779231"/>
                      <a:pt x="-20686" y="1882104"/>
                      <a:pt x="18119" y="1971391"/>
                    </a:cubicBezTo>
                    <a:cubicBezTo>
                      <a:pt x="58878" y="2082034"/>
                      <a:pt x="183107" y="2144148"/>
                      <a:pt x="297612" y="2134424"/>
                    </a:cubicBezTo>
                    <a:cubicBezTo>
                      <a:pt x="287888" y="2083943"/>
                      <a:pt x="291796" y="2031552"/>
                      <a:pt x="324784" y="1988840"/>
                    </a:cubicBezTo>
                    <a:cubicBezTo>
                      <a:pt x="480048" y="1753968"/>
                      <a:pt x="685793" y="1559900"/>
                      <a:pt x="887632" y="1365831"/>
                    </a:cubicBezTo>
                    <a:cubicBezTo>
                      <a:pt x="1114689" y="1152360"/>
                      <a:pt x="1349560" y="948568"/>
                      <a:pt x="1588250" y="750593"/>
                    </a:cubicBezTo>
                    <a:cubicBezTo>
                      <a:pt x="1718295" y="643857"/>
                      <a:pt x="1846387" y="535168"/>
                      <a:pt x="1990018" y="443928"/>
                    </a:cubicBezTo>
                    <a:cubicBezTo>
                      <a:pt x="1776547" y="746730"/>
                      <a:pt x="1528089" y="1041718"/>
                      <a:pt x="1427170" y="1402682"/>
                    </a:cubicBezTo>
                    <a:cubicBezTo>
                      <a:pt x="1382549" y="1577393"/>
                      <a:pt x="1368963" y="1775324"/>
                      <a:pt x="1471836" y="1932542"/>
                    </a:cubicBezTo>
                    <a:cubicBezTo>
                      <a:pt x="1547447" y="2054817"/>
                      <a:pt x="1704664" y="2144104"/>
                      <a:pt x="1848295" y="2093666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12" name="图形 793">
              <a:extLst>
                <a:ext uri="{FF2B5EF4-FFF2-40B4-BE49-F238E27FC236}">
                  <a16:creationId xmlns:a16="http://schemas.microsoft.com/office/drawing/2014/main" id="{799388F7-13AC-5CE2-C428-43799487D2FC}"/>
                </a:ext>
              </a:extLst>
            </p:cNvPr>
            <p:cNvGrpSpPr/>
            <p:nvPr/>
          </p:nvGrpSpPr>
          <p:grpSpPr>
            <a:xfrm>
              <a:off x="10621469" y="4185463"/>
              <a:ext cx="1575014" cy="754785"/>
              <a:chOff x="10621469" y="4185463"/>
              <a:chExt cx="1575014" cy="754785"/>
            </a:xfrm>
          </p:grpSpPr>
          <p:sp>
            <p:nvSpPr>
              <p:cNvPr id="813" name="任意多边形: 形状 812">
                <a:extLst>
                  <a:ext uri="{FF2B5EF4-FFF2-40B4-BE49-F238E27FC236}">
                    <a16:creationId xmlns:a16="http://schemas.microsoft.com/office/drawing/2014/main" id="{9B27C833-5FE6-BA16-BD54-C270D76DB91C}"/>
                  </a:ext>
                </a:extLst>
              </p:cNvPr>
              <p:cNvSpPr/>
              <p:nvPr/>
            </p:nvSpPr>
            <p:spPr>
              <a:xfrm>
                <a:off x="10621469" y="4617031"/>
                <a:ext cx="165297" cy="157306"/>
              </a:xfrm>
              <a:custGeom>
                <a:avLst/>
                <a:gdLst>
                  <a:gd name="connsiteX0" fmla="*/ 143321 w 165297"/>
                  <a:gd name="connsiteY0" fmla="*/ 0 h 157306"/>
                  <a:gd name="connsiteX1" fmla="*/ 8391 w 165297"/>
                  <a:gd name="connsiteY1" fmla="*/ 99321 h 157306"/>
                  <a:gd name="connsiteX2" fmla="*/ 0 w 165297"/>
                  <a:gd name="connsiteY2" fmla="*/ 157306 h 157306"/>
                  <a:gd name="connsiteX3" fmla="*/ 165298 w 165297"/>
                  <a:gd name="connsiteY3" fmla="*/ 12964 h 157306"/>
                  <a:gd name="connsiteX4" fmla="*/ 143321 w 165297"/>
                  <a:gd name="connsiteY4" fmla="*/ 0 h 157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297" h="157306">
                    <a:moveTo>
                      <a:pt x="143321" y="0"/>
                    </a:moveTo>
                    <a:cubicBezTo>
                      <a:pt x="143321" y="0"/>
                      <a:pt x="46752" y="46930"/>
                      <a:pt x="8391" y="99321"/>
                    </a:cubicBezTo>
                    <a:cubicBezTo>
                      <a:pt x="8391" y="99321"/>
                      <a:pt x="18247" y="128225"/>
                      <a:pt x="0" y="157306"/>
                    </a:cubicBezTo>
                    <a:cubicBezTo>
                      <a:pt x="0" y="157306"/>
                      <a:pt x="84979" y="35164"/>
                      <a:pt x="165298" y="12964"/>
                    </a:cubicBezTo>
                    <a:lnTo>
                      <a:pt x="143321" y="0"/>
                    </a:lnTo>
                    <a:close/>
                  </a:path>
                </a:pathLst>
              </a:custGeom>
              <a:gradFill>
                <a:gsLst>
                  <a:gs pos="11040">
                    <a:srgbClr val="7DBA14"/>
                  </a:gs>
                  <a:gs pos="63190">
                    <a:srgbClr val="669904"/>
                  </a:gs>
                  <a:gs pos="89570">
                    <a:srgbClr val="5B8400"/>
                  </a:gs>
                </a:gsLst>
                <a:lin ang="6498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14" name="图形 793">
                <a:extLst>
                  <a:ext uri="{FF2B5EF4-FFF2-40B4-BE49-F238E27FC236}">
                    <a16:creationId xmlns:a16="http://schemas.microsoft.com/office/drawing/2014/main" id="{8AE13903-8E9E-A2A9-54EE-C57F738D3FCA}"/>
                  </a:ext>
                </a:extLst>
              </p:cNvPr>
              <p:cNvGrpSpPr/>
              <p:nvPr/>
            </p:nvGrpSpPr>
            <p:grpSpPr>
              <a:xfrm>
                <a:off x="10753512" y="4185463"/>
                <a:ext cx="1442971" cy="754785"/>
                <a:chOff x="10753512" y="4185463"/>
                <a:chExt cx="1442971" cy="754785"/>
              </a:xfrm>
              <a:solidFill>
                <a:srgbClr val="5B8400"/>
              </a:solidFill>
            </p:grpSpPr>
            <p:pic>
              <p:nvPicPr>
                <p:cNvPr id="815" name="图片 814">
                  <a:extLst>
                    <a:ext uri="{FF2B5EF4-FFF2-40B4-BE49-F238E27FC236}">
                      <a16:creationId xmlns:a16="http://schemas.microsoft.com/office/drawing/2014/main" id="{7101701A-7EE9-3C68-819D-A3E6181CD3B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753512" y="4185463"/>
                  <a:ext cx="1442971" cy="439551"/>
                </a:xfrm>
                <a:custGeom>
                  <a:avLst/>
                  <a:gdLst>
                    <a:gd name="connsiteX0" fmla="*/ 2422 w 1442971"/>
                    <a:gd name="connsiteY0" fmla="*/ 866 h 439551"/>
                    <a:gd name="connsiteX1" fmla="*/ 1445394 w 1442971"/>
                    <a:gd name="connsiteY1" fmla="*/ 866 h 439551"/>
                    <a:gd name="connsiteX2" fmla="*/ 1445394 w 1442971"/>
                    <a:gd name="connsiteY2" fmla="*/ 440418 h 439551"/>
                    <a:gd name="connsiteX3" fmla="*/ 2422 w 1442971"/>
                    <a:gd name="connsiteY3" fmla="*/ 440418 h 439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2971" h="439551">
                      <a:moveTo>
                        <a:pt x="2422" y="866"/>
                      </a:moveTo>
                      <a:lnTo>
                        <a:pt x="1445394" y="866"/>
                      </a:lnTo>
                      <a:lnTo>
                        <a:pt x="1445394" y="440418"/>
                      </a:lnTo>
                      <a:lnTo>
                        <a:pt x="2422" y="440418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816" name="图片 815">
                  <a:extLst>
                    <a:ext uri="{FF2B5EF4-FFF2-40B4-BE49-F238E27FC236}">
                      <a16:creationId xmlns:a16="http://schemas.microsoft.com/office/drawing/2014/main" id="{7B6276B7-8464-2212-F4DB-3D200A2BE83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753512" y="4434098"/>
                  <a:ext cx="1442971" cy="506150"/>
                </a:xfrm>
                <a:custGeom>
                  <a:avLst/>
                  <a:gdLst>
                    <a:gd name="connsiteX0" fmla="*/ 2422 w 1442971"/>
                    <a:gd name="connsiteY0" fmla="*/ 922 h 506150"/>
                    <a:gd name="connsiteX1" fmla="*/ 1445394 w 1442971"/>
                    <a:gd name="connsiteY1" fmla="*/ 922 h 506150"/>
                    <a:gd name="connsiteX2" fmla="*/ 1445394 w 1442971"/>
                    <a:gd name="connsiteY2" fmla="*/ 507072 h 506150"/>
                    <a:gd name="connsiteX3" fmla="*/ 2422 w 1442971"/>
                    <a:gd name="connsiteY3" fmla="*/ 507072 h 506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2971" h="506150">
                      <a:moveTo>
                        <a:pt x="2422" y="922"/>
                      </a:moveTo>
                      <a:lnTo>
                        <a:pt x="1445394" y="922"/>
                      </a:lnTo>
                      <a:lnTo>
                        <a:pt x="1445394" y="507072"/>
                      </a:lnTo>
                      <a:lnTo>
                        <a:pt x="2422" y="507072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817" name="图形 793">
                  <a:extLst>
                    <a:ext uri="{FF2B5EF4-FFF2-40B4-BE49-F238E27FC236}">
                      <a16:creationId xmlns:a16="http://schemas.microsoft.com/office/drawing/2014/main" id="{EAC8874E-CFC9-B6EB-D016-2C930C362861}"/>
                    </a:ext>
                  </a:extLst>
                </p:cNvPr>
                <p:cNvGrpSpPr/>
                <p:nvPr/>
              </p:nvGrpSpPr>
              <p:grpSpPr>
                <a:xfrm>
                  <a:off x="10756842" y="4239550"/>
                  <a:ext cx="1436222" cy="598056"/>
                  <a:chOff x="10756842" y="4239550"/>
                  <a:chExt cx="1436222" cy="598056"/>
                </a:xfrm>
                <a:solidFill>
                  <a:srgbClr val="5B8400"/>
                </a:solidFill>
              </p:grpSpPr>
              <p:sp>
                <p:nvSpPr>
                  <p:cNvPr id="818" name="任意多边形: 形状 817">
                    <a:extLst>
                      <a:ext uri="{FF2B5EF4-FFF2-40B4-BE49-F238E27FC236}">
                        <a16:creationId xmlns:a16="http://schemas.microsoft.com/office/drawing/2014/main" id="{549BAE17-F27F-8ABB-4AD4-CAA30198D175}"/>
                      </a:ext>
                    </a:extLst>
                  </p:cNvPr>
                  <p:cNvSpPr/>
                  <p:nvPr/>
                </p:nvSpPr>
                <p:spPr>
                  <a:xfrm>
                    <a:off x="12185206" y="4546304"/>
                    <a:ext cx="7858" cy="2708"/>
                  </a:xfrm>
                  <a:custGeom>
                    <a:avLst/>
                    <a:gdLst>
                      <a:gd name="connsiteX0" fmla="*/ 0 w 7858"/>
                      <a:gd name="connsiteY0" fmla="*/ 0 h 2708"/>
                      <a:gd name="connsiteX1" fmla="*/ 7859 w 7858"/>
                      <a:gd name="connsiteY1" fmla="*/ 2708 h 2708"/>
                      <a:gd name="connsiteX2" fmla="*/ 0 w 7858"/>
                      <a:gd name="connsiteY2" fmla="*/ 0 h 2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858" h="2708">
                        <a:moveTo>
                          <a:pt x="0" y="0"/>
                        </a:moveTo>
                        <a:cubicBezTo>
                          <a:pt x="2620" y="932"/>
                          <a:pt x="5239" y="1776"/>
                          <a:pt x="7859" y="2708"/>
                        </a:cubicBezTo>
                        <a:cubicBezTo>
                          <a:pt x="7814" y="2708"/>
                          <a:pt x="5150" y="1776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9" name="任意多边形: 形状 818">
                    <a:extLst>
                      <a:ext uri="{FF2B5EF4-FFF2-40B4-BE49-F238E27FC236}">
                        <a16:creationId xmlns:a16="http://schemas.microsoft.com/office/drawing/2014/main" id="{E5C620BE-0287-13C1-372F-D07B0D424C3C}"/>
                      </a:ext>
                    </a:extLst>
                  </p:cNvPr>
                  <p:cNvSpPr/>
                  <p:nvPr/>
                </p:nvSpPr>
                <p:spPr>
                  <a:xfrm>
                    <a:off x="10756842" y="4239550"/>
                    <a:ext cx="1428364" cy="598056"/>
                  </a:xfrm>
                  <a:custGeom>
                    <a:avLst/>
                    <a:gdLst>
                      <a:gd name="connsiteX0" fmla="*/ 1086402 w 1428364"/>
                      <a:gd name="connsiteY0" fmla="*/ 227235 h 598056"/>
                      <a:gd name="connsiteX1" fmla="*/ 1428364 w 1428364"/>
                      <a:gd name="connsiteY1" fmla="*/ 306754 h 598056"/>
                      <a:gd name="connsiteX2" fmla="*/ 1078410 w 1428364"/>
                      <a:gd name="connsiteY2" fmla="*/ 215647 h 598056"/>
                      <a:gd name="connsiteX3" fmla="*/ 1142789 w 1428364"/>
                      <a:gd name="connsiteY3" fmla="*/ 157306 h 598056"/>
                      <a:gd name="connsiteX4" fmla="*/ 1074859 w 1428364"/>
                      <a:gd name="connsiteY4" fmla="*/ 215025 h 598056"/>
                      <a:gd name="connsiteX5" fmla="*/ 830708 w 1428364"/>
                      <a:gd name="connsiteY5" fmla="*/ 189229 h 598056"/>
                      <a:gd name="connsiteX6" fmla="*/ 979800 w 1428364"/>
                      <a:gd name="connsiteY6" fmla="*/ 55676 h 598056"/>
                      <a:gd name="connsiteX7" fmla="*/ 819874 w 1428364"/>
                      <a:gd name="connsiteY7" fmla="*/ 188830 h 598056"/>
                      <a:gd name="connsiteX8" fmla="*/ 608624 w 1428364"/>
                      <a:gd name="connsiteY8" fmla="*/ 194335 h 598056"/>
                      <a:gd name="connsiteX9" fmla="*/ 806022 w 1428364"/>
                      <a:gd name="connsiteY9" fmla="*/ 13675 h 598056"/>
                      <a:gd name="connsiteX10" fmla="*/ 590953 w 1428364"/>
                      <a:gd name="connsiteY10" fmla="*/ 195978 h 598056"/>
                      <a:gd name="connsiteX11" fmla="*/ 366026 w 1428364"/>
                      <a:gd name="connsiteY11" fmla="*/ 234205 h 598056"/>
                      <a:gd name="connsiteX12" fmla="*/ 562359 w 1428364"/>
                      <a:gd name="connsiteY12" fmla="*/ 0 h 598056"/>
                      <a:gd name="connsiteX13" fmla="*/ 344404 w 1428364"/>
                      <a:gd name="connsiteY13" fmla="*/ 239578 h 598056"/>
                      <a:gd name="connsiteX14" fmla="*/ 344493 w 1428364"/>
                      <a:gd name="connsiteY14" fmla="*/ 239622 h 598056"/>
                      <a:gd name="connsiteX15" fmla="*/ 177908 w 1428364"/>
                      <a:gd name="connsiteY15" fmla="*/ 293922 h 598056"/>
                      <a:gd name="connsiteX16" fmla="*/ 273676 w 1428364"/>
                      <a:gd name="connsiteY16" fmla="*/ 96524 h 598056"/>
                      <a:gd name="connsiteX17" fmla="*/ 164766 w 1428364"/>
                      <a:gd name="connsiteY17" fmla="*/ 299250 h 598056"/>
                      <a:gd name="connsiteX18" fmla="*/ 60205 w 1428364"/>
                      <a:gd name="connsiteY18" fmla="*/ 348000 h 598056"/>
                      <a:gd name="connsiteX19" fmla="*/ 59318 w 1428364"/>
                      <a:gd name="connsiteY19" fmla="*/ 347690 h 598056"/>
                      <a:gd name="connsiteX20" fmla="*/ 58074 w 1428364"/>
                      <a:gd name="connsiteY20" fmla="*/ 349110 h 598056"/>
                      <a:gd name="connsiteX21" fmla="*/ 0 w 1428364"/>
                      <a:gd name="connsiteY21" fmla="*/ 383564 h 598056"/>
                      <a:gd name="connsiteX22" fmla="*/ 6171 w 1428364"/>
                      <a:gd name="connsiteY22" fmla="*/ 395774 h 598056"/>
                      <a:gd name="connsiteX23" fmla="*/ 62913 w 1428364"/>
                      <a:gd name="connsiteY23" fmla="*/ 363762 h 598056"/>
                      <a:gd name="connsiteX24" fmla="*/ 358834 w 1428364"/>
                      <a:gd name="connsiteY24" fmla="*/ 598056 h 598056"/>
                      <a:gd name="connsiteX25" fmla="*/ 79785 w 1428364"/>
                      <a:gd name="connsiteY25" fmla="*/ 354927 h 598056"/>
                      <a:gd name="connsiteX26" fmla="*/ 291214 w 1428364"/>
                      <a:gd name="connsiteY26" fmla="*/ 269858 h 598056"/>
                      <a:gd name="connsiteX27" fmla="*/ 647606 w 1428364"/>
                      <a:gd name="connsiteY27" fmla="*/ 533544 h 598056"/>
                      <a:gd name="connsiteX28" fmla="*/ 314701 w 1428364"/>
                      <a:gd name="connsiteY28" fmla="*/ 262887 h 598056"/>
                      <a:gd name="connsiteX29" fmla="*/ 569463 w 1428364"/>
                      <a:gd name="connsiteY29" fmla="*/ 213427 h 598056"/>
                      <a:gd name="connsiteX30" fmla="*/ 855215 w 1428364"/>
                      <a:gd name="connsiteY30" fmla="*/ 428629 h 598056"/>
                      <a:gd name="connsiteX31" fmla="*/ 594637 w 1428364"/>
                      <a:gd name="connsiteY31" fmla="*/ 210807 h 598056"/>
                      <a:gd name="connsiteX32" fmla="*/ 853795 w 1428364"/>
                      <a:gd name="connsiteY32" fmla="*/ 204591 h 598056"/>
                      <a:gd name="connsiteX33" fmla="*/ 1041204 w 1428364"/>
                      <a:gd name="connsiteY33" fmla="*/ 343205 h 598056"/>
                      <a:gd name="connsiteX34" fmla="*/ 878348 w 1428364"/>
                      <a:gd name="connsiteY34" fmla="*/ 205790 h 598056"/>
                      <a:gd name="connsiteX35" fmla="*/ 1059496 w 1428364"/>
                      <a:gd name="connsiteY35" fmla="*/ 223328 h 598056"/>
                      <a:gd name="connsiteX36" fmla="*/ 1059275 w 1428364"/>
                      <a:gd name="connsiteY36" fmla="*/ 223549 h 598056"/>
                      <a:gd name="connsiteX37" fmla="*/ 1210897 w 1428364"/>
                      <a:gd name="connsiteY37" fmla="*/ 334281 h 598056"/>
                      <a:gd name="connsiteX38" fmla="*/ 1086402 w 1428364"/>
                      <a:gd name="connsiteY38" fmla="*/ 227235 h 5980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1428364" h="598056">
                        <a:moveTo>
                          <a:pt x="1086402" y="227235"/>
                        </a:moveTo>
                        <a:cubicBezTo>
                          <a:pt x="1266841" y="254407"/>
                          <a:pt x="1396175" y="295831"/>
                          <a:pt x="1428364" y="306754"/>
                        </a:cubicBezTo>
                        <a:cubicBezTo>
                          <a:pt x="1304934" y="263864"/>
                          <a:pt x="1188121" y="234472"/>
                          <a:pt x="1078410" y="215647"/>
                        </a:cubicBezTo>
                        <a:cubicBezTo>
                          <a:pt x="1129248" y="187942"/>
                          <a:pt x="1142789" y="157306"/>
                          <a:pt x="1142789" y="157306"/>
                        </a:cubicBezTo>
                        <a:cubicBezTo>
                          <a:pt x="1120500" y="191715"/>
                          <a:pt x="1086091" y="209830"/>
                          <a:pt x="1074859" y="215025"/>
                        </a:cubicBezTo>
                        <a:cubicBezTo>
                          <a:pt x="988991" y="200462"/>
                          <a:pt x="907518" y="192337"/>
                          <a:pt x="830708" y="189229"/>
                        </a:cubicBezTo>
                        <a:cubicBezTo>
                          <a:pt x="948542" y="126271"/>
                          <a:pt x="979800" y="55676"/>
                          <a:pt x="979800" y="55676"/>
                        </a:cubicBezTo>
                        <a:cubicBezTo>
                          <a:pt x="923102" y="143054"/>
                          <a:pt x="831596" y="183857"/>
                          <a:pt x="819874" y="188830"/>
                        </a:cubicBezTo>
                        <a:cubicBezTo>
                          <a:pt x="744795" y="186299"/>
                          <a:pt x="674333" y="188563"/>
                          <a:pt x="608624" y="194335"/>
                        </a:cubicBezTo>
                        <a:cubicBezTo>
                          <a:pt x="764331" y="107934"/>
                          <a:pt x="806022" y="13675"/>
                          <a:pt x="806022" y="13675"/>
                        </a:cubicBezTo>
                        <a:cubicBezTo>
                          <a:pt x="734939" y="123252"/>
                          <a:pt x="624651" y="180394"/>
                          <a:pt x="590953" y="195978"/>
                        </a:cubicBezTo>
                        <a:cubicBezTo>
                          <a:pt x="507881" y="204147"/>
                          <a:pt x="432758" y="217822"/>
                          <a:pt x="366026" y="234205"/>
                        </a:cubicBezTo>
                        <a:cubicBezTo>
                          <a:pt x="531546" y="111353"/>
                          <a:pt x="562359" y="0"/>
                          <a:pt x="562359" y="0"/>
                        </a:cubicBezTo>
                        <a:cubicBezTo>
                          <a:pt x="491055" y="154109"/>
                          <a:pt x="344404" y="239578"/>
                          <a:pt x="344404" y="239578"/>
                        </a:cubicBezTo>
                        <a:lnTo>
                          <a:pt x="344493" y="239622"/>
                        </a:lnTo>
                        <a:cubicBezTo>
                          <a:pt x="280513" y="256316"/>
                          <a:pt x="224792" y="275363"/>
                          <a:pt x="177908" y="293922"/>
                        </a:cubicBezTo>
                        <a:cubicBezTo>
                          <a:pt x="276251" y="181148"/>
                          <a:pt x="273676" y="96524"/>
                          <a:pt x="273676" y="96524"/>
                        </a:cubicBezTo>
                        <a:cubicBezTo>
                          <a:pt x="257737" y="197976"/>
                          <a:pt x="190916" y="273188"/>
                          <a:pt x="164766" y="299250"/>
                        </a:cubicBezTo>
                        <a:cubicBezTo>
                          <a:pt x="121698" y="316877"/>
                          <a:pt x="86667" y="333926"/>
                          <a:pt x="60205" y="348000"/>
                        </a:cubicBezTo>
                        <a:cubicBezTo>
                          <a:pt x="59939" y="347911"/>
                          <a:pt x="59628" y="347823"/>
                          <a:pt x="59318" y="347690"/>
                        </a:cubicBezTo>
                        <a:lnTo>
                          <a:pt x="58074" y="349110"/>
                        </a:lnTo>
                        <a:cubicBezTo>
                          <a:pt x="19846" y="369578"/>
                          <a:pt x="0" y="383564"/>
                          <a:pt x="0" y="383564"/>
                        </a:cubicBezTo>
                        <a:lnTo>
                          <a:pt x="6171" y="395774"/>
                        </a:lnTo>
                        <a:cubicBezTo>
                          <a:pt x="24952" y="384496"/>
                          <a:pt x="43866" y="373841"/>
                          <a:pt x="62913" y="363762"/>
                        </a:cubicBezTo>
                        <a:cubicBezTo>
                          <a:pt x="112374" y="377082"/>
                          <a:pt x="276740" y="432670"/>
                          <a:pt x="358834" y="598056"/>
                        </a:cubicBezTo>
                        <a:cubicBezTo>
                          <a:pt x="358834" y="598056"/>
                          <a:pt x="319185" y="443281"/>
                          <a:pt x="79785" y="354927"/>
                        </a:cubicBezTo>
                        <a:cubicBezTo>
                          <a:pt x="149048" y="319585"/>
                          <a:pt x="219953" y="291613"/>
                          <a:pt x="291214" y="269858"/>
                        </a:cubicBezTo>
                        <a:cubicBezTo>
                          <a:pt x="332727" y="281313"/>
                          <a:pt x="537674" y="346091"/>
                          <a:pt x="647606" y="533544"/>
                        </a:cubicBezTo>
                        <a:cubicBezTo>
                          <a:pt x="647606" y="533544"/>
                          <a:pt x="591841" y="369134"/>
                          <a:pt x="314701" y="262887"/>
                        </a:cubicBezTo>
                        <a:cubicBezTo>
                          <a:pt x="399992" y="238468"/>
                          <a:pt x="485593" y="222662"/>
                          <a:pt x="569463" y="213427"/>
                        </a:cubicBezTo>
                        <a:cubicBezTo>
                          <a:pt x="617015" y="227856"/>
                          <a:pt x="770369" y="283932"/>
                          <a:pt x="855215" y="428629"/>
                        </a:cubicBezTo>
                        <a:cubicBezTo>
                          <a:pt x="855215" y="428629"/>
                          <a:pt x="811083" y="298584"/>
                          <a:pt x="594637" y="210807"/>
                        </a:cubicBezTo>
                        <a:cubicBezTo>
                          <a:pt x="684191" y="202327"/>
                          <a:pt x="771435" y="201084"/>
                          <a:pt x="853795" y="204591"/>
                        </a:cubicBezTo>
                        <a:cubicBezTo>
                          <a:pt x="875239" y="210496"/>
                          <a:pt x="983307" y="244462"/>
                          <a:pt x="1041204" y="343205"/>
                        </a:cubicBezTo>
                        <a:cubicBezTo>
                          <a:pt x="1041204" y="343205"/>
                          <a:pt x="1013543" y="261644"/>
                          <a:pt x="878348" y="205790"/>
                        </a:cubicBezTo>
                        <a:cubicBezTo>
                          <a:pt x="942371" y="209298"/>
                          <a:pt x="1003198" y="215558"/>
                          <a:pt x="1059496" y="223328"/>
                        </a:cubicBezTo>
                        <a:lnTo>
                          <a:pt x="1059275" y="223549"/>
                        </a:lnTo>
                        <a:cubicBezTo>
                          <a:pt x="1059275" y="223549"/>
                          <a:pt x="1159749" y="247037"/>
                          <a:pt x="1210897" y="334281"/>
                        </a:cubicBezTo>
                        <a:cubicBezTo>
                          <a:pt x="1211031" y="334370"/>
                          <a:pt x="1189674" y="271456"/>
                          <a:pt x="1086402" y="227235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820" name="图形 793">
              <a:extLst>
                <a:ext uri="{FF2B5EF4-FFF2-40B4-BE49-F238E27FC236}">
                  <a16:creationId xmlns:a16="http://schemas.microsoft.com/office/drawing/2014/main" id="{B167F810-14CE-2D8D-0407-530ECD10CBB5}"/>
                </a:ext>
              </a:extLst>
            </p:cNvPr>
            <p:cNvGrpSpPr/>
            <p:nvPr/>
          </p:nvGrpSpPr>
          <p:grpSpPr>
            <a:xfrm>
              <a:off x="572788" y="336058"/>
              <a:ext cx="852463" cy="1398572"/>
              <a:chOff x="572788" y="336058"/>
              <a:chExt cx="852463" cy="1398572"/>
            </a:xfrm>
          </p:grpSpPr>
          <p:grpSp>
            <p:nvGrpSpPr>
              <p:cNvPr id="821" name="图形 793">
                <a:extLst>
                  <a:ext uri="{FF2B5EF4-FFF2-40B4-BE49-F238E27FC236}">
                    <a16:creationId xmlns:a16="http://schemas.microsoft.com/office/drawing/2014/main" id="{C2463061-BF17-76AD-FC28-57D2996F5166}"/>
                  </a:ext>
                </a:extLst>
              </p:cNvPr>
              <p:cNvGrpSpPr/>
              <p:nvPr/>
            </p:nvGrpSpPr>
            <p:grpSpPr>
              <a:xfrm>
                <a:off x="572788" y="336058"/>
                <a:ext cx="852463" cy="1398572"/>
                <a:chOff x="572788" y="336058"/>
                <a:chExt cx="852463" cy="1398572"/>
              </a:xfrm>
              <a:solidFill>
                <a:srgbClr val="5B8400"/>
              </a:solidFill>
            </p:grpSpPr>
            <p:pic>
              <p:nvPicPr>
                <p:cNvPr id="822" name="图片 821">
                  <a:extLst>
                    <a:ext uri="{FF2B5EF4-FFF2-40B4-BE49-F238E27FC236}">
                      <a16:creationId xmlns:a16="http://schemas.microsoft.com/office/drawing/2014/main" id="{B50B3766-C2E2-A5DA-ED06-31209DB7FA3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72788" y="336058"/>
                  <a:ext cx="852463" cy="1394132"/>
                </a:xfrm>
                <a:custGeom>
                  <a:avLst/>
                  <a:gdLst>
                    <a:gd name="connsiteX0" fmla="*/ 129 w 852463"/>
                    <a:gd name="connsiteY0" fmla="*/ -1 h 1394132"/>
                    <a:gd name="connsiteX1" fmla="*/ 852592 w 852463"/>
                    <a:gd name="connsiteY1" fmla="*/ -1 h 1394132"/>
                    <a:gd name="connsiteX2" fmla="*/ 852592 w 852463"/>
                    <a:gd name="connsiteY2" fmla="*/ 1394132 h 1394132"/>
                    <a:gd name="connsiteX3" fmla="*/ 129 w 852463"/>
                    <a:gd name="connsiteY3" fmla="*/ 1394132 h 1394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2463" h="1394132">
                      <a:moveTo>
                        <a:pt x="129" y="-1"/>
                      </a:moveTo>
                      <a:lnTo>
                        <a:pt x="852592" y="-1"/>
                      </a:lnTo>
                      <a:lnTo>
                        <a:pt x="852592" y="1394132"/>
                      </a:lnTo>
                      <a:lnTo>
                        <a:pt x="129" y="1394132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823" name="图片 822">
                  <a:extLst>
                    <a:ext uri="{FF2B5EF4-FFF2-40B4-BE49-F238E27FC236}">
                      <a16:creationId xmlns:a16="http://schemas.microsoft.com/office/drawing/2014/main" id="{643DF625-8C25-26D7-3862-2305107C703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19305" y="336058"/>
                  <a:ext cx="705946" cy="1398572"/>
                </a:xfrm>
                <a:custGeom>
                  <a:avLst/>
                  <a:gdLst>
                    <a:gd name="connsiteX0" fmla="*/ 162 w 705946"/>
                    <a:gd name="connsiteY0" fmla="*/ -1 h 1398572"/>
                    <a:gd name="connsiteX1" fmla="*/ 706108 w 705946"/>
                    <a:gd name="connsiteY1" fmla="*/ -1 h 1398572"/>
                    <a:gd name="connsiteX2" fmla="*/ 706108 w 705946"/>
                    <a:gd name="connsiteY2" fmla="*/ 1398572 h 1398572"/>
                    <a:gd name="connsiteX3" fmla="*/ 162 w 705946"/>
                    <a:gd name="connsiteY3" fmla="*/ 1398572 h 13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05946" h="1398572">
                      <a:moveTo>
                        <a:pt x="162" y="-1"/>
                      </a:moveTo>
                      <a:lnTo>
                        <a:pt x="706108" y="-1"/>
                      </a:lnTo>
                      <a:lnTo>
                        <a:pt x="706108" y="1398572"/>
                      </a:lnTo>
                      <a:lnTo>
                        <a:pt x="162" y="1398572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824" name="图形 793">
                  <a:extLst>
                    <a:ext uri="{FF2B5EF4-FFF2-40B4-BE49-F238E27FC236}">
                      <a16:creationId xmlns:a16="http://schemas.microsoft.com/office/drawing/2014/main" id="{34E12A00-B744-2FD0-E6F9-706BDAADA402}"/>
                    </a:ext>
                  </a:extLst>
                </p:cNvPr>
                <p:cNvGrpSpPr/>
                <p:nvPr/>
              </p:nvGrpSpPr>
              <p:grpSpPr>
                <a:xfrm>
                  <a:off x="599477" y="338821"/>
                  <a:ext cx="822804" cy="1390980"/>
                  <a:chOff x="599477" y="338821"/>
                  <a:chExt cx="822804" cy="1390980"/>
                </a:xfrm>
                <a:solidFill>
                  <a:srgbClr val="5B8400"/>
                </a:solidFill>
              </p:grpSpPr>
              <p:sp>
                <p:nvSpPr>
                  <p:cNvPr id="825" name="任意多边形: 形状 824">
                    <a:extLst>
                      <a:ext uri="{FF2B5EF4-FFF2-40B4-BE49-F238E27FC236}">
                        <a16:creationId xmlns:a16="http://schemas.microsoft.com/office/drawing/2014/main" id="{2F158392-C792-2B7C-6935-4E6921F0B733}"/>
                      </a:ext>
                    </a:extLst>
                  </p:cNvPr>
                  <p:cNvSpPr/>
                  <p:nvPr/>
                </p:nvSpPr>
                <p:spPr>
                  <a:xfrm>
                    <a:off x="1415532" y="338821"/>
                    <a:ext cx="6748" cy="5949"/>
                  </a:xfrm>
                  <a:custGeom>
                    <a:avLst/>
                    <a:gdLst>
                      <a:gd name="connsiteX0" fmla="*/ 0 w 6748"/>
                      <a:gd name="connsiteY0" fmla="*/ 5949 h 5949"/>
                      <a:gd name="connsiteX1" fmla="*/ 6749 w 6748"/>
                      <a:gd name="connsiteY1" fmla="*/ 0 h 5949"/>
                      <a:gd name="connsiteX2" fmla="*/ 0 w 6748"/>
                      <a:gd name="connsiteY2" fmla="*/ 5949 h 59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748" h="5949">
                        <a:moveTo>
                          <a:pt x="0" y="5949"/>
                        </a:moveTo>
                        <a:cubicBezTo>
                          <a:pt x="2264" y="3952"/>
                          <a:pt x="4484" y="1998"/>
                          <a:pt x="6749" y="0"/>
                        </a:cubicBezTo>
                        <a:cubicBezTo>
                          <a:pt x="6749" y="0"/>
                          <a:pt x="4395" y="2042"/>
                          <a:pt x="0" y="5949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6" name="任意多边形: 形状 825">
                    <a:extLst>
                      <a:ext uri="{FF2B5EF4-FFF2-40B4-BE49-F238E27FC236}">
                        <a16:creationId xmlns:a16="http://schemas.microsoft.com/office/drawing/2014/main" id="{4ABBD20B-FEAD-8C33-98C2-BBD425EF1139}"/>
                      </a:ext>
                    </a:extLst>
                  </p:cNvPr>
                  <p:cNvSpPr/>
                  <p:nvPr/>
                </p:nvSpPr>
                <p:spPr>
                  <a:xfrm>
                    <a:off x="599477" y="344770"/>
                    <a:ext cx="816055" cy="1385030"/>
                  </a:xfrm>
                  <a:custGeom>
                    <a:avLst/>
                    <a:gdLst>
                      <a:gd name="connsiteX0" fmla="*/ 558141 w 816055"/>
                      <a:gd name="connsiteY0" fmla="*/ 279004 h 1385030"/>
                      <a:gd name="connsiteX1" fmla="*/ 816056 w 816055"/>
                      <a:gd name="connsiteY1" fmla="*/ 0 h 1385030"/>
                      <a:gd name="connsiteX2" fmla="*/ 542957 w 816055"/>
                      <a:gd name="connsiteY2" fmla="*/ 280292 h 1385030"/>
                      <a:gd name="connsiteX3" fmla="*/ 522578 w 816055"/>
                      <a:gd name="connsiteY3" fmla="*/ 188519 h 1385030"/>
                      <a:gd name="connsiteX4" fmla="*/ 540515 w 816055"/>
                      <a:gd name="connsiteY4" fmla="*/ 283311 h 1385030"/>
                      <a:gd name="connsiteX5" fmla="*/ 385518 w 816055"/>
                      <a:gd name="connsiteY5" fmla="*/ 499091 h 1385030"/>
                      <a:gd name="connsiteX6" fmla="*/ 339787 w 816055"/>
                      <a:gd name="connsiteY6" fmla="*/ 287351 h 1385030"/>
                      <a:gd name="connsiteX7" fmla="*/ 379346 w 816055"/>
                      <a:gd name="connsiteY7" fmla="*/ 509036 h 1385030"/>
                      <a:gd name="connsiteX8" fmla="*/ 271323 w 816055"/>
                      <a:gd name="connsiteY8" fmla="*/ 710652 h 1385030"/>
                      <a:gd name="connsiteX9" fmla="*/ 207166 w 816055"/>
                      <a:gd name="connsiteY9" fmla="*/ 428230 h 1385030"/>
                      <a:gd name="connsiteX10" fmla="*/ 263420 w 816055"/>
                      <a:gd name="connsiteY10" fmla="*/ 728101 h 1385030"/>
                      <a:gd name="connsiteX11" fmla="*/ 178928 w 816055"/>
                      <a:gd name="connsiteY11" fmla="*/ 960042 h 1385030"/>
                      <a:gd name="connsiteX12" fmla="*/ 63846 w 816055"/>
                      <a:gd name="connsiteY12" fmla="*/ 650003 h 1385030"/>
                      <a:gd name="connsiteX13" fmla="*/ 172402 w 816055"/>
                      <a:gd name="connsiteY13" fmla="*/ 983263 h 1385030"/>
                      <a:gd name="connsiteX14" fmla="*/ 172491 w 816055"/>
                      <a:gd name="connsiteY14" fmla="*/ 983219 h 1385030"/>
                      <a:gd name="connsiteX15" fmla="*/ 134352 w 816055"/>
                      <a:gd name="connsiteY15" fmla="*/ 1168985 h 1385030"/>
                      <a:gd name="connsiteX16" fmla="*/ 0 w 816055"/>
                      <a:gd name="connsiteY16" fmla="*/ 973184 h 1385030"/>
                      <a:gd name="connsiteX17" fmla="*/ 132309 w 816055"/>
                      <a:gd name="connsiteY17" fmla="*/ 1184213 h 1385030"/>
                      <a:gd name="connsiteX18" fmla="*/ 122186 w 816055"/>
                      <a:gd name="connsiteY18" fmla="*/ 1308664 h 1385030"/>
                      <a:gd name="connsiteX19" fmla="*/ 121432 w 816055"/>
                      <a:gd name="connsiteY19" fmla="*/ 1309330 h 1385030"/>
                      <a:gd name="connsiteX20" fmla="*/ 122142 w 816055"/>
                      <a:gd name="connsiteY20" fmla="*/ 1311284 h 1385030"/>
                      <a:gd name="connsiteX21" fmla="*/ 123385 w 816055"/>
                      <a:gd name="connsiteY21" fmla="*/ 1384320 h 1385030"/>
                      <a:gd name="connsiteX22" fmla="*/ 138214 w 816055"/>
                      <a:gd name="connsiteY22" fmla="*/ 1385031 h 1385030"/>
                      <a:gd name="connsiteX23" fmla="*/ 138481 w 816055"/>
                      <a:gd name="connsiteY23" fmla="*/ 1314525 h 1385030"/>
                      <a:gd name="connsiteX24" fmla="*/ 517339 w 816055"/>
                      <a:gd name="connsiteY24" fmla="*/ 1161703 h 1385030"/>
                      <a:gd name="connsiteX25" fmla="*/ 139280 w 816055"/>
                      <a:gd name="connsiteY25" fmla="*/ 1293879 h 1385030"/>
                      <a:gd name="connsiteX26" fmla="*/ 172491 w 816055"/>
                      <a:gd name="connsiteY26" fmla="*/ 1049462 h 1385030"/>
                      <a:gd name="connsiteX27" fmla="*/ 611376 w 816055"/>
                      <a:gd name="connsiteY27" fmla="*/ 855527 h 1385030"/>
                      <a:gd name="connsiteX28" fmla="*/ 178529 w 816055"/>
                      <a:gd name="connsiteY28" fmla="*/ 1023622 h 1385030"/>
                      <a:gd name="connsiteX29" fmla="*/ 268437 w 816055"/>
                      <a:gd name="connsiteY29" fmla="*/ 757538 h 1385030"/>
                      <a:gd name="connsiteX30" fmla="*/ 623897 w 816055"/>
                      <a:gd name="connsiteY30" fmla="*/ 604050 h 1385030"/>
                      <a:gd name="connsiteX31" fmla="*/ 279537 w 816055"/>
                      <a:gd name="connsiteY31" fmla="*/ 732497 h 1385030"/>
                      <a:gd name="connsiteX32" fmla="*/ 412468 w 816055"/>
                      <a:gd name="connsiteY32" fmla="*/ 485460 h 1385030"/>
                      <a:gd name="connsiteX33" fmla="*/ 643210 w 816055"/>
                      <a:gd name="connsiteY33" fmla="*/ 383431 h 1385030"/>
                      <a:gd name="connsiteX34" fmla="*/ 426764 w 816055"/>
                      <a:gd name="connsiteY34" fmla="*/ 462994 h 1385030"/>
                      <a:gd name="connsiteX35" fmla="*/ 540293 w 816055"/>
                      <a:gd name="connsiteY35" fmla="*/ 302047 h 1385030"/>
                      <a:gd name="connsiteX36" fmla="*/ 540382 w 816055"/>
                      <a:gd name="connsiteY36" fmla="*/ 302402 h 1385030"/>
                      <a:gd name="connsiteX37" fmla="*/ 725704 w 816055"/>
                      <a:gd name="connsiteY37" fmla="*/ 219110 h 1385030"/>
                      <a:gd name="connsiteX38" fmla="*/ 558141 w 816055"/>
                      <a:gd name="connsiteY38" fmla="*/ 279004 h 13850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816055" h="1385030">
                        <a:moveTo>
                          <a:pt x="558141" y="279004"/>
                        </a:moveTo>
                        <a:cubicBezTo>
                          <a:pt x="680328" y="123829"/>
                          <a:pt x="788528" y="24464"/>
                          <a:pt x="816056" y="0"/>
                        </a:cubicBezTo>
                        <a:cubicBezTo>
                          <a:pt x="709631" y="93105"/>
                          <a:pt x="619412" y="187231"/>
                          <a:pt x="542957" y="280292"/>
                        </a:cubicBezTo>
                        <a:cubicBezTo>
                          <a:pt x="544111" y="217645"/>
                          <a:pt x="522578" y="188519"/>
                          <a:pt x="522578" y="188519"/>
                        </a:cubicBezTo>
                        <a:cubicBezTo>
                          <a:pt x="542957" y="227901"/>
                          <a:pt x="541581" y="269991"/>
                          <a:pt x="540515" y="283311"/>
                        </a:cubicBezTo>
                        <a:cubicBezTo>
                          <a:pt x="480798" y="356259"/>
                          <a:pt x="429517" y="428496"/>
                          <a:pt x="385518" y="499091"/>
                        </a:cubicBezTo>
                        <a:cubicBezTo>
                          <a:pt x="389425" y="354527"/>
                          <a:pt x="339787" y="287351"/>
                          <a:pt x="339787" y="287351"/>
                        </a:cubicBezTo>
                        <a:cubicBezTo>
                          <a:pt x="391600" y="387471"/>
                          <a:pt x="380945" y="495361"/>
                          <a:pt x="379346" y="509036"/>
                        </a:cubicBezTo>
                        <a:cubicBezTo>
                          <a:pt x="336767" y="578254"/>
                          <a:pt x="301115" y="645785"/>
                          <a:pt x="271323" y="710652"/>
                        </a:cubicBezTo>
                        <a:cubicBezTo>
                          <a:pt x="273454" y="517960"/>
                          <a:pt x="207166" y="428230"/>
                          <a:pt x="207166" y="428230"/>
                        </a:cubicBezTo>
                        <a:cubicBezTo>
                          <a:pt x="272167" y="553790"/>
                          <a:pt x="266839" y="688098"/>
                          <a:pt x="263420" y="728101"/>
                        </a:cubicBezTo>
                        <a:cubicBezTo>
                          <a:pt x="226613" y="810595"/>
                          <a:pt x="199219" y="888560"/>
                          <a:pt x="178928" y="960042"/>
                        </a:cubicBezTo>
                        <a:cubicBezTo>
                          <a:pt x="152023" y="738579"/>
                          <a:pt x="63846" y="650003"/>
                          <a:pt x="63846" y="650003"/>
                        </a:cubicBezTo>
                        <a:cubicBezTo>
                          <a:pt x="170581" y="799584"/>
                          <a:pt x="172402" y="983263"/>
                          <a:pt x="172402" y="983263"/>
                        </a:cubicBezTo>
                        <a:lnTo>
                          <a:pt x="172491" y="983219"/>
                        </a:lnTo>
                        <a:cubicBezTo>
                          <a:pt x="153932" y="1052348"/>
                          <a:pt x="141944" y="1114951"/>
                          <a:pt x="134352" y="1168985"/>
                        </a:cubicBezTo>
                        <a:cubicBezTo>
                          <a:pt x="80940" y="1016118"/>
                          <a:pt x="0" y="973184"/>
                          <a:pt x="0" y="973184"/>
                        </a:cubicBezTo>
                        <a:cubicBezTo>
                          <a:pt x="86889" y="1042536"/>
                          <a:pt x="121787" y="1145631"/>
                          <a:pt x="132309" y="1184213"/>
                        </a:cubicBezTo>
                        <a:cubicBezTo>
                          <a:pt x="125827" y="1234162"/>
                          <a:pt x="123119" y="1276208"/>
                          <a:pt x="122186" y="1308664"/>
                        </a:cubicBezTo>
                        <a:cubicBezTo>
                          <a:pt x="121920" y="1308886"/>
                          <a:pt x="121698" y="1309108"/>
                          <a:pt x="121432" y="1309330"/>
                        </a:cubicBezTo>
                        <a:lnTo>
                          <a:pt x="122142" y="1311284"/>
                        </a:lnTo>
                        <a:cubicBezTo>
                          <a:pt x="120899" y="1358169"/>
                          <a:pt x="123385" y="1384320"/>
                          <a:pt x="123385" y="1384320"/>
                        </a:cubicBezTo>
                        <a:lnTo>
                          <a:pt x="138214" y="1385031"/>
                        </a:lnTo>
                        <a:cubicBezTo>
                          <a:pt x="137637" y="1361366"/>
                          <a:pt x="137770" y="1337834"/>
                          <a:pt x="138481" y="1314525"/>
                        </a:cubicBezTo>
                        <a:cubicBezTo>
                          <a:pt x="177508" y="1275143"/>
                          <a:pt x="317853" y="1150337"/>
                          <a:pt x="517339" y="1161703"/>
                        </a:cubicBezTo>
                        <a:cubicBezTo>
                          <a:pt x="517339" y="1161703"/>
                          <a:pt x="350575" y="1116061"/>
                          <a:pt x="139280" y="1293879"/>
                        </a:cubicBezTo>
                        <a:cubicBezTo>
                          <a:pt x="143098" y="1209787"/>
                          <a:pt x="154820" y="1128137"/>
                          <a:pt x="172491" y="1049462"/>
                        </a:cubicBezTo>
                        <a:cubicBezTo>
                          <a:pt x="205479" y="1016562"/>
                          <a:pt x="376194" y="858546"/>
                          <a:pt x="611376" y="855527"/>
                        </a:cubicBezTo>
                        <a:cubicBezTo>
                          <a:pt x="611376" y="855527"/>
                          <a:pt x="426898" y="819963"/>
                          <a:pt x="178529" y="1023622"/>
                        </a:cubicBezTo>
                        <a:cubicBezTo>
                          <a:pt x="201217" y="930339"/>
                          <a:pt x="232207" y="841363"/>
                          <a:pt x="268437" y="757538"/>
                        </a:cubicBezTo>
                        <a:cubicBezTo>
                          <a:pt x="307464" y="720553"/>
                          <a:pt x="442393" y="606359"/>
                          <a:pt x="623897" y="604050"/>
                        </a:cubicBezTo>
                        <a:cubicBezTo>
                          <a:pt x="623897" y="604050"/>
                          <a:pt x="477957" y="575901"/>
                          <a:pt x="279537" y="732497"/>
                        </a:cubicBezTo>
                        <a:cubicBezTo>
                          <a:pt x="319496" y="643699"/>
                          <a:pt x="365094" y="561027"/>
                          <a:pt x="412468" y="485460"/>
                        </a:cubicBezTo>
                        <a:cubicBezTo>
                          <a:pt x="429517" y="468455"/>
                          <a:pt x="519292" y="385029"/>
                          <a:pt x="643210" y="383431"/>
                        </a:cubicBezTo>
                        <a:cubicBezTo>
                          <a:pt x="643210" y="383431"/>
                          <a:pt x="551659" y="365760"/>
                          <a:pt x="426764" y="462994"/>
                        </a:cubicBezTo>
                        <a:cubicBezTo>
                          <a:pt x="464326" y="404609"/>
                          <a:pt x="502820" y="350797"/>
                          <a:pt x="540293" y="302047"/>
                        </a:cubicBezTo>
                        <a:lnTo>
                          <a:pt x="540382" y="302402"/>
                        </a:lnTo>
                        <a:cubicBezTo>
                          <a:pt x="540382" y="302402"/>
                          <a:pt x="616260" y="220486"/>
                          <a:pt x="725704" y="219110"/>
                        </a:cubicBezTo>
                        <a:cubicBezTo>
                          <a:pt x="725571" y="219154"/>
                          <a:pt x="655020" y="205524"/>
                          <a:pt x="558141" y="279004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27" name="图形 793">
                <a:extLst>
                  <a:ext uri="{FF2B5EF4-FFF2-40B4-BE49-F238E27FC236}">
                    <a16:creationId xmlns:a16="http://schemas.microsoft.com/office/drawing/2014/main" id="{E5BFA36A-DD11-E9A2-44D2-1B2AAEF8B17D}"/>
                  </a:ext>
                </a:extLst>
              </p:cNvPr>
              <p:cNvGrpSpPr/>
              <p:nvPr/>
            </p:nvGrpSpPr>
            <p:grpSpPr>
              <a:xfrm>
                <a:off x="1061466" y="1096730"/>
                <a:ext cx="165885" cy="172946"/>
                <a:chOff x="1061466" y="1096730"/>
                <a:chExt cx="165885" cy="172946"/>
              </a:xfrm>
            </p:grpSpPr>
            <p:grpSp>
              <p:nvGrpSpPr>
                <p:cNvPr id="828" name="图形 793">
                  <a:extLst>
                    <a:ext uri="{FF2B5EF4-FFF2-40B4-BE49-F238E27FC236}">
                      <a16:creationId xmlns:a16="http://schemas.microsoft.com/office/drawing/2014/main" id="{46C79B4E-B1FE-4953-2523-E71AB36362DC}"/>
                    </a:ext>
                  </a:extLst>
                </p:cNvPr>
                <p:cNvGrpSpPr/>
                <p:nvPr/>
              </p:nvGrpSpPr>
              <p:grpSpPr>
                <a:xfrm>
                  <a:off x="1061466" y="1096730"/>
                  <a:ext cx="165885" cy="172946"/>
                  <a:chOff x="1061466" y="1096730"/>
                  <a:chExt cx="165885" cy="172946"/>
                </a:xfrm>
              </p:grpSpPr>
              <p:grpSp>
                <p:nvGrpSpPr>
                  <p:cNvPr id="829" name="图形 793">
                    <a:extLst>
                      <a:ext uri="{FF2B5EF4-FFF2-40B4-BE49-F238E27FC236}">
                        <a16:creationId xmlns:a16="http://schemas.microsoft.com/office/drawing/2014/main" id="{8E557DDD-799B-5F97-88CD-64B614517E7C}"/>
                      </a:ext>
                    </a:extLst>
                  </p:cNvPr>
                  <p:cNvGrpSpPr/>
                  <p:nvPr/>
                </p:nvGrpSpPr>
                <p:grpSpPr>
                  <a:xfrm>
                    <a:off x="1061466" y="1102591"/>
                    <a:ext cx="164103" cy="167085"/>
                    <a:chOff x="1061466" y="1102591"/>
                    <a:chExt cx="164103" cy="167085"/>
                  </a:xfrm>
                  <a:solidFill>
                    <a:srgbClr val="4E8503"/>
                  </a:solidFill>
                </p:grpSpPr>
                <p:sp>
                  <p:nvSpPr>
                    <p:cNvPr id="830" name="任意多边形: 形状 829">
                      <a:extLst>
                        <a:ext uri="{FF2B5EF4-FFF2-40B4-BE49-F238E27FC236}">
                          <a16:creationId xmlns:a16="http://schemas.microsoft.com/office/drawing/2014/main" id="{6AA9124C-5C22-F5FF-59BE-1BB4C3C183F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1466" y="1102591"/>
                      <a:ext cx="164103" cy="167085"/>
                    </a:xfrm>
                    <a:custGeom>
                      <a:avLst/>
                      <a:gdLst>
                        <a:gd name="connsiteX0" fmla="*/ 157378 w 164103"/>
                        <a:gd name="connsiteY0" fmla="*/ 49222 h 167085"/>
                        <a:gd name="connsiteX1" fmla="*/ 114533 w 164103"/>
                        <a:gd name="connsiteY1" fmla="*/ 159687 h 167085"/>
                        <a:gd name="connsiteX2" fmla="*/ 6732 w 164103"/>
                        <a:gd name="connsiteY2" fmla="*/ 117863 h 167085"/>
                        <a:gd name="connsiteX3" fmla="*/ 49533 w 164103"/>
                        <a:gd name="connsiteY3" fmla="*/ 7398 h 167085"/>
                        <a:gd name="connsiteX4" fmla="*/ 157378 w 164103"/>
                        <a:gd name="connsiteY4" fmla="*/ 49222 h 1670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4103" h="167085">
                          <a:moveTo>
                            <a:pt x="157378" y="49222"/>
                          </a:moveTo>
                          <a:cubicBezTo>
                            <a:pt x="175316" y="91268"/>
                            <a:pt x="156135" y="140729"/>
                            <a:pt x="114533" y="159687"/>
                          </a:cubicBezTo>
                          <a:cubicBezTo>
                            <a:pt x="72931" y="178646"/>
                            <a:pt x="24669" y="159909"/>
                            <a:pt x="6732" y="117863"/>
                          </a:cubicBezTo>
                          <a:cubicBezTo>
                            <a:pt x="-11205" y="75817"/>
                            <a:pt x="7931" y="26357"/>
                            <a:pt x="49533" y="7398"/>
                          </a:cubicBezTo>
                          <a:cubicBezTo>
                            <a:pt x="91179" y="-11560"/>
                            <a:pt x="139441" y="7176"/>
                            <a:pt x="157378" y="49222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1" name="任意多边形: 形状 830">
                      <a:extLst>
                        <a:ext uri="{FF2B5EF4-FFF2-40B4-BE49-F238E27FC236}">
                          <a16:creationId xmlns:a16="http://schemas.microsoft.com/office/drawing/2014/main" id="{A9D03144-7521-4E19-6B25-0A90A85EF60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01344" y="1115200"/>
                      <a:ext cx="37427" cy="26861"/>
                    </a:xfrm>
                    <a:custGeom>
                      <a:avLst/>
                      <a:gdLst>
                        <a:gd name="connsiteX0" fmla="*/ 36872 w 37427"/>
                        <a:gd name="connsiteY0" fmla="*/ 5134 h 26861"/>
                        <a:gd name="connsiteX1" fmla="*/ 23241 w 37427"/>
                        <a:gd name="connsiteY1" fmla="*/ 24003 h 26861"/>
                        <a:gd name="connsiteX2" fmla="*/ 553 w 37427"/>
                        <a:gd name="connsiteY2" fmla="*/ 21695 h 26861"/>
                        <a:gd name="connsiteX3" fmla="*/ 14228 w 37427"/>
                        <a:gd name="connsiteY3" fmla="*/ 2825 h 26861"/>
                        <a:gd name="connsiteX4" fmla="*/ 36872 w 37427"/>
                        <a:gd name="connsiteY4" fmla="*/ 5134 h 268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7427" h="26861">
                          <a:moveTo>
                            <a:pt x="36872" y="5134"/>
                          </a:moveTo>
                          <a:cubicBezTo>
                            <a:pt x="39358" y="10995"/>
                            <a:pt x="33276" y="19430"/>
                            <a:pt x="23241" y="24003"/>
                          </a:cubicBezTo>
                          <a:cubicBezTo>
                            <a:pt x="13207" y="28577"/>
                            <a:pt x="3084" y="27555"/>
                            <a:pt x="553" y="21695"/>
                          </a:cubicBezTo>
                          <a:cubicBezTo>
                            <a:pt x="-1933" y="15834"/>
                            <a:pt x="4194" y="7398"/>
                            <a:pt x="14228" y="2825"/>
                          </a:cubicBezTo>
                          <a:cubicBezTo>
                            <a:pt x="24218" y="-1704"/>
                            <a:pt x="34386" y="-682"/>
                            <a:pt x="36872" y="5134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2" name="任意多边形: 形状 831">
                      <a:extLst>
                        <a:ext uri="{FF2B5EF4-FFF2-40B4-BE49-F238E27FC236}">
                          <a16:creationId xmlns:a16="http://schemas.microsoft.com/office/drawing/2014/main" id="{DA87D877-C83F-0A05-E148-7082E25CC1C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85814" y="1142672"/>
                      <a:ext cx="16049" cy="16061"/>
                    </a:xfrm>
                    <a:custGeom>
                      <a:avLst/>
                      <a:gdLst>
                        <a:gd name="connsiteX0" fmla="*/ 15417 w 16049"/>
                        <a:gd name="connsiteY0" fmla="*/ 4656 h 16061"/>
                        <a:gd name="connsiteX1" fmla="*/ 11155 w 16049"/>
                        <a:gd name="connsiteY1" fmla="*/ 15312 h 16061"/>
                        <a:gd name="connsiteX2" fmla="*/ 632 w 16049"/>
                        <a:gd name="connsiteY2" fmla="*/ 11405 h 16061"/>
                        <a:gd name="connsiteX3" fmla="*/ 4939 w 16049"/>
                        <a:gd name="connsiteY3" fmla="*/ 749 h 16061"/>
                        <a:gd name="connsiteX4" fmla="*/ 15417 w 16049"/>
                        <a:gd name="connsiteY4" fmla="*/ 4656 h 160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049" h="16061">
                          <a:moveTo>
                            <a:pt x="15417" y="4656"/>
                          </a:moveTo>
                          <a:cubicBezTo>
                            <a:pt x="17149" y="8652"/>
                            <a:pt x="15195" y="13447"/>
                            <a:pt x="11155" y="15312"/>
                          </a:cubicBezTo>
                          <a:cubicBezTo>
                            <a:pt x="7070" y="17177"/>
                            <a:pt x="2364" y="15445"/>
                            <a:pt x="632" y="11405"/>
                          </a:cubicBezTo>
                          <a:cubicBezTo>
                            <a:pt x="-1100" y="7365"/>
                            <a:pt x="854" y="2614"/>
                            <a:pt x="4939" y="749"/>
                          </a:cubicBezTo>
                          <a:cubicBezTo>
                            <a:pt x="9023" y="-1115"/>
                            <a:pt x="13685" y="616"/>
                            <a:pt x="15417" y="4656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3" name="任意多边形: 形状 832">
                      <a:extLst>
                        <a:ext uri="{FF2B5EF4-FFF2-40B4-BE49-F238E27FC236}">
                          <a16:creationId xmlns:a16="http://schemas.microsoft.com/office/drawing/2014/main" id="{A54B486D-7913-9EBE-F8BA-BAB69BE965F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53416" y="1162691"/>
                      <a:ext cx="62597" cy="82005"/>
                    </a:xfrm>
                    <a:custGeom>
                      <a:avLst/>
                      <a:gdLst>
                        <a:gd name="connsiteX0" fmla="*/ 59257 w 62597"/>
                        <a:gd name="connsiteY0" fmla="*/ 0 h 82005"/>
                        <a:gd name="connsiteX1" fmla="*/ 14103 w 62597"/>
                        <a:gd name="connsiteY1" fmla="*/ 82005 h 82005"/>
                        <a:gd name="connsiteX2" fmla="*/ 59257 w 62597"/>
                        <a:gd name="connsiteY2" fmla="*/ 0 h 820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62597" h="82005">
                          <a:moveTo>
                            <a:pt x="59257" y="0"/>
                          </a:moveTo>
                          <a:cubicBezTo>
                            <a:pt x="59257" y="0"/>
                            <a:pt x="80879" y="73347"/>
                            <a:pt x="14103" y="82005"/>
                          </a:cubicBezTo>
                          <a:cubicBezTo>
                            <a:pt x="14103" y="82005"/>
                            <a:pt x="-38421" y="55099"/>
                            <a:pt x="59257" y="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34" name="图形 793">
                    <a:extLst>
                      <a:ext uri="{FF2B5EF4-FFF2-40B4-BE49-F238E27FC236}">
                        <a16:creationId xmlns:a16="http://schemas.microsoft.com/office/drawing/2014/main" id="{303775AB-5F60-444F-9C33-8B5A6C91540F}"/>
                      </a:ext>
                    </a:extLst>
                  </p:cNvPr>
                  <p:cNvGrpSpPr/>
                  <p:nvPr/>
                </p:nvGrpSpPr>
                <p:grpSpPr>
                  <a:xfrm>
                    <a:off x="1063205" y="1096730"/>
                    <a:ext cx="164147" cy="167093"/>
                    <a:chOff x="1063205" y="1096730"/>
                    <a:chExt cx="164147" cy="167093"/>
                  </a:xfrm>
                </p:grpSpPr>
                <p:sp>
                  <p:nvSpPr>
                    <p:cNvPr id="835" name="任意多边形: 形状 834">
                      <a:extLst>
                        <a:ext uri="{FF2B5EF4-FFF2-40B4-BE49-F238E27FC236}">
                          <a16:creationId xmlns:a16="http://schemas.microsoft.com/office/drawing/2014/main" id="{77E6D621-5746-1B80-0358-5BB7191D5F0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3205" y="1096730"/>
                      <a:ext cx="164147" cy="167093"/>
                    </a:xfrm>
                    <a:custGeom>
                      <a:avLst/>
                      <a:gdLst>
                        <a:gd name="connsiteX0" fmla="*/ 157416 w 164147"/>
                        <a:gd name="connsiteY0" fmla="*/ 49222 h 167093"/>
                        <a:gd name="connsiteX1" fmla="*/ 114570 w 164147"/>
                        <a:gd name="connsiteY1" fmla="*/ 159687 h 167093"/>
                        <a:gd name="connsiteX2" fmla="*/ 6725 w 164147"/>
                        <a:gd name="connsiteY2" fmla="*/ 117908 h 167093"/>
                        <a:gd name="connsiteX3" fmla="*/ 49570 w 164147"/>
                        <a:gd name="connsiteY3" fmla="*/ 7398 h 167093"/>
                        <a:gd name="connsiteX4" fmla="*/ 157416 w 164147"/>
                        <a:gd name="connsiteY4" fmla="*/ 49222 h 1670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4147" h="167093">
                          <a:moveTo>
                            <a:pt x="157416" y="49222"/>
                          </a:moveTo>
                          <a:cubicBezTo>
                            <a:pt x="175353" y="91268"/>
                            <a:pt x="156217" y="140729"/>
                            <a:pt x="114570" y="159687"/>
                          </a:cubicBezTo>
                          <a:cubicBezTo>
                            <a:pt x="72968" y="178646"/>
                            <a:pt x="24707" y="159954"/>
                            <a:pt x="6725" y="117908"/>
                          </a:cubicBezTo>
                          <a:cubicBezTo>
                            <a:pt x="-11212" y="75862"/>
                            <a:pt x="7968" y="26401"/>
                            <a:pt x="49570" y="7398"/>
                          </a:cubicBezTo>
                          <a:cubicBezTo>
                            <a:pt x="91217" y="-11560"/>
                            <a:pt x="139478" y="7176"/>
                            <a:pt x="157416" y="49222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4E8503"/>
                        </a:gs>
                        <a:gs pos="36260">
                          <a:srgbClr val="8DDC02"/>
                        </a:gs>
                        <a:gs pos="96700">
                          <a:srgbClr val="FFFFFF"/>
                        </a:gs>
                      </a:gsLst>
                      <a:lin ang="3974678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6" name="任意多边形: 形状 835">
                      <a:extLst>
                        <a:ext uri="{FF2B5EF4-FFF2-40B4-BE49-F238E27FC236}">
                          <a16:creationId xmlns:a16="http://schemas.microsoft.com/office/drawing/2014/main" id="{BD0E0DE1-43BD-0C16-6882-54ABD851E0A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03075" y="1109320"/>
                      <a:ext cx="37469" cy="26879"/>
                    </a:xfrm>
                    <a:custGeom>
                      <a:avLst/>
                      <a:gdLst>
                        <a:gd name="connsiteX0" fmla="*/ 36916 w 37469"/>
                        <a:gd name="connsiteY0" fmla="*/ 5153 h 26879"/>
                        <a:gd name="connsiteX1" fmla="*/ 23241 w 37469"/>
                        <a:gd name="connsiteY1" fmla="*/ 24022 h 26879"/>
                        <a:gd name="connsiteX2" fmla="*/ 554 w 37469"/>
                        <a:gd name="connsiteY2" fmla="*/ 21714 h 26879"/>
                        <a:gd name="connsiteX3" fmla="*/ 14184 w 37469"/>
                        <a:gd name="connsiteY3" fmla="*/ 2844 h 26879"/>
                        <a:gd name="connsiteX4" fmla="*/ 36916 w 37469"/>
                        <a:gd name="connsiteY4" fmla="*/ 5153 h 268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7469" h="26879">
                          <a:moveTo>
                            <a:pt x="36916" y="5153"/>
                          </a:moveTo>
                          <a:cubicBezTo>
                            <a:pt x="39403" y="11013"/>
                            <a:pt x="33276" y="19449"/>
                            <a:pt x="23241" y="24022"/>
                          </a:cubicBezTo>
                          <a:cubicBezTo>
                            <a:pt x="13207" y="28595"/>
                            <a:pt x="3084" y="27574"/>
                            <a:pt x="554" y="21714"/>
                          </a:cubicBezTo>
                          <a:cubicBezTo>
                            <a:pt x="-1933" y="15897"/>
                            <a:pt x="4194" y="7417"/>
                            <a:pt x="14184" y="2844"/>
                          </a:cubicBezTo>
                          <a:cubicBezTo>
                            <a:pt x="24307" y="-1729"/>
                            <a:pt x="34430" y="-664"/>
                            <a:pt x="36916" y="515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7" name="任意多边形: 形状 836">
                      <a:extLst>
                        <a:ext uri="{FF2B5EF4-FFF2-40B4-BE49-F238E27FC236}">
                          <a16:creationId xmlns:a16="http://schemas.microsoft.com/office/drawing/2014/main" id="{FC3CDDAE-DAD4-7D00-CD5A-26BF2C81771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87590" y="1136811"/>
                      <a:ext cx="16048" cy="16061"/>
                    </a:xfrm>
                    <a:custGeom>
                      <a:avLst/>
                      <a:gdLst>
                        <a:gd name="connsiteX0" fmla="*/ 15417 w 16048"/>
                        <a:gd name="connsiteY0" fmla="*/ 4656 h 16061"/>
                        <a:gd name="connsiteX1" fmla="*/ 11110 w 16048"/>
                        <a:gd name="connsiteY1" fmla="*/ 15312 h 16061"/>
                        <a:gd name="connsiteX2" fmla="*/ 632 w 16048"/>
                        <a:gd name="connsiteY2" fmla="*/ 11405 h 16061"/>
                        <a:gd name="connsiteX3" fmla="*/ 4939 w 16048"/>
                        <a:gd name="connsiteY3" fmla="*/ 749 h 16061"/>
                        <a:gd name="connsiteX4" fmla="*/ 15417 w 16048"/>
                        <a:gd name="connsiteY4" fmla="*/ 4656 h 160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048" h="16061">
                          <a:moveTo>
                            <a:pt x="15417" y="4656"/>
                          </a:moveTo>
                          <a:cubicBezTo>
                            <a:pt x="17149" y="8652"/>
                            <a:pt x="15195" y="13447"/>
                            <a:pt x="11110" y="15312"/>
                          </a:cubicBezTo>
                          <a:cubicBezTo>
                            <a:pt x="7025" y="17177"/>
                            <a:pt x="2319" y="15446"/>
                            <a:pt x="632" y="11405"/>
                          </a:cubicBezTo>
                          <a:cubicBezTo>
                            <a:pt x="-1100" y="7365"/>
                            <a:pt x="854" y="2614"/>
                            <a:pt x="4939" y="749"/>
                          </a:cubicBezTo>
                          <a:cubicBezTo>
                            <a:pt x="9023" y="-1115"/>
                            <a:pt x="13730" y="616"/>
                            <a:pt x="15417" y="4656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8" name="任意多边形: 形状 837">
                      <a:extLst>
                        <a:ext uri="{FF2B5EF4-FFF2-40B4-BE49-F238E27FC236}">
                          <a16:creationId xmlns:a16="http://schemas.microsoft.com/office/drawing/2014/main" id="{B50FADA5-7526-DA93-550F-9CDA545BAFC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55192" y="1156874"/>
                      <a:ext cx="62597" cy="81960"/>
                    </a:xfrm>
                    <a:custGeom>
                      <a:avLst/>
                      <a:gdLst>
                        <a:gd name="connsiteX0" fmla="*/ 59257 w 62597"/>
                        <a:gd name="connsiteY0" fmla="*/ 0 h 81960"/>
                        <a:gd name="connsiteX1" fmla="*/ 14103 w 62597"/>
                        <a:gd name="connsiteY1" fmla="*/ 81961 h 81960"/>
                        <a:gd name="connsiteX2" fmla="*/ 59257 w 62597"/>
                        <a:gd name="connsiteY2" fmla="*/ 0 h 819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62597" h="81960">
                          <a:moveTo>
                            <a:pt x="59257" y="0"/>
                          </a:moveTo>
                          <a:cubicBezTo>
                            <a:pt x="59257" y="0"/>
                            <a:pt x="80879" y="73347"/>
                            <a:pt x="14103" y="81961"/>
                          </a:cubicBezTo>
                          <a:cubicBezTo>
                            <a:pt x="14103" y="81916"/>
                            <a:pt x="-38421" y="55055"/>
                            <a:pt x="59257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90E002"/>
                        </a:gs>
                        <a:gs pos="8590">
                          <a:srgbClr val="93E109"/>
                        </a:gs>
                        <a:gs pos="21030">
                          <a:srgbClr val="9BE31C"/>
                        </a:gs>
                        <a:gs pos="35840">
                          <a:srgbClr val="A9E73C"/>
                        </a:gs>
                        <a:gs pos="52460">
                          <a:srgbClr val="BDEC68"/>
                        </a:gs>
                        <a:gs pos="70580">
                          <a:srgbClr val="D6F3A0"/>
                        </a:gs>
                        <a:gs pos="89680">
                          <a:srgbClr val="F3FCE4"/>
                        </a:gs>
                        <a:gs pos="96700">
                          <a:srgbClr val="FFFFFF"/>
                        </a:gs>
                      </a:gsLst>
                      <a:lin ang="8573092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839" name="任意多边形: 形状 838">
                  <a:extLst>
                    <a:ext uri="{FF2B5EF4-FFF2-40B4-BE49-F238E27FC236}">
                      <a16:creationId xmlns:a16="http://schemas.microsoft.com/office/drawing/2014/main" id="{58915989-4B62-20EA-AA78-BDAD02AC69AB}"/>
                    </a:ext>
                  </a:extLst>
                </p:cNvPr>
                <p:cNvSpPr/>
                <p:nvPr/>
              </p:nvSpPr>
              <p:spPr>
                <a:xfrm>
                  <a:off x="1075101" y="1163801"/>
                  <a:ext cx="85625" cy="88285"/>
                </a:xfrm>
                <a:custGeom>
                  <a:avLst/>
                  <a:gdLst>
                    <a:gd name="connsiteX0" fmla="*/ 1045 w 85625"/>
                    <a:gd name="connsiteY0" fmla="*/ 0 h 88285"/>
                    <a:gd name="connsiteX1" fmla="*/ 85625 w 85625"/>
                    <a:gd name="connsiteY1" fmla="*/ 87777 h 88285"/>
                    <a:gd name="connsiteX2" fmla="*/ 1045 w 85625"/>
                    <a:gd name="connsiteY2" fmla="*/ 0 h 882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5625" h="88285">
                      <a:moveTo>
                        <a:pt x="1045" y="0"/>
                      </a:moveTo>
                      <a:cubicBezTo>
                        <a:pt x="1045" y="0"/>
                        <a:pt x="-15782" y="96080"/>
                        <a:pt x="85625" y="87777"/>
                      </a:cubicBezTo>
                      <a:cubicBezTo>
                        <a:pt x="85625" y="87777"/>
                        <a:pt x="5707" y="76189"/>
                        <a:pt x="104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40" name="图形 793">
              <a:extLst>
                <a:ext uri="{FF2B5EF4-FFF2-40B4-BE49-F238E27FC236}">
                  <a16:creationId xmlns:a16="http://schemas.microsoft.com/office/drawing/2014/main" id="{C89698DB-94BE-71C9-80C7-2CC1267F8BE8}"/>
                </a:ext>
              </a:extLst>
            </p:cNvPr>
            <p:cNvGrpSpPr/>
            <p:nvPr/>
          </p:nvGrpSpPr>
          <p:grpSpPr>
            <a:xfrm>
              <a:off x="9754532" y="2063185"/>
              <a:ext cx="537229" cy="963460"/>
              <a:chOff x="9754532" y="2063185"/>
              <a:chExt cx="537229" cy="963460"/>
            </a:xfrm>
          </p:grpSpPr>
          <p:grpSp>
            <p:nvGrpSpPr>
              <p:cNvPr id="841" name="图形 793">
                <a:extLst>
                  <a:ext uri="{FF2B5EF4-FFF2-40B4-BE49-F238E27FC236}">
                    <a16:creationId xmlns:a16="http://schemas.microsoft.com/office/drawing/2014/main" id="{D8B154D6-BF1D-9852-9F85-CEDF85B02F07}"/>
                  </a:ext>
                </a:extLst>
              </p:cNvPr>
              <p:cNvGrpSpPr/>
              <p:nvPr/>
            </p:nvGrpSpPr>
            <p:grpSpPr>
              <a:xfrm>
                <a:off x="9754532" y="2063185"/>
                <a:ext cx="537229" cy="963460"/>
                <a:chOff x="9754532" y="2063185"/>
                <a:chExt cx="537229" cy="963460"/>
              </a:xfrm>
              <a:solidFill>
                <a:srgbClr val="5B8400"/>
              </a:solidFill>
            </p:grpSpPr>
            <p:pic>
              <p:nvPicPr>
                <p:cNvPr id="842" name="图片 841">
                  <a:extLst>
                    <a:ext uri="{FF2B5EF4-FFF2-40B4-BE49-F238E27FC236}">
                      <a16:creationId xmlns:a16="http://schemas.microsoft.com/office/drawing/2014/main" id="{98ECEFAF-E542-570B-8659-B162B440BD1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85611" y="2063185"/>
                  <a:ext cx="506150" cy="963460"/>
                </a:xfrm>
                <a:custGeom>
                  <a:avLst/>
                  <a:gdLst>
                    <a:gd name="connsiteX0" fmla="*/ 2204 w 506150"/>
                    <a:gd name="connsiteY0" fmla="*/ 388 h 963460"/>
                    <a:gd name="connsiteX1" fmla="*/ 508354 w 506150"/>
                    <a:gd name="connsiteY1" fmla="*/ 388 h 963460"/>
                    <a:gd name="connsiteX2" fmla="*/ 508354 w 506150"/>
                    <a:gd name="connsiteY2" fmla="*/ 963849 h 963460"/>
                    <a:gd name="connsiteX3" fmla="*/ 2204 w 506150"/>
                    <a:gd name="connsiteY3" fmla="*/ 963849 h 963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6150" h="963460">
                      <a:moveTo>
                        <a:pt x="2204" y="388"/>
                      </a:moveTo>
                      <a:lnTo>
                        <a:pt x="508354" y="388"/>
                      </a:lnTo>
                      <a:lnTo>
                        <a:pt x="508354" y="963849"/>
                      </a:lnTo>
                      <a:lnTo>
                        <a:pt x="2204" y="963849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843" name="图片 842">
                  <a:extLst>
                    <a:ext uri="{FF2B5EF4-FFF2-40B4-BE49-F238E27FC236}">
                      <a16:creationId xmlns:a16="http://schemas.microsoft.com/office/drawing/2014/main" id="{6F2079BE-72BD-F228-2E55-6048CC6CAE1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54532" y="2063185"/>
                  <a:ext cx="399592" cy="963460"/>
                </a:xfrm>
                <a:custGeom>
                  <a:avLst/>
                  <a:gdLst>
                    <a:gd name="connsiteX0" fmla="*/ 2197 w 399592"/>
                    <a:gd name="connsiteY0" fmla="*/ 388 h 963460"/>
                    <a:gd name="connsiteX1" fmla="*/ 401789 w 399592"/>
                    <a:gd name="connsiteY1" fmla="*/ 388 h 963460"/>
                    <a:gd name="connsiteX2" fmla="*/ 401789 w 399592"/>
                    <a:gd name="connsiteY2" fmla="*/ 963849 h 963460"/>
                    <a:gd name="connsiteX3" fmla="*/ 2197 w 399592"/>
                    <a:gd name="connsiteY3" fmla="*/ 963849 h 963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9592" h="963460">
                      <a:moveTo>
                        <a:pt x="2197" y="388"/>
                      </a:moveTo>
                      <a:lnTo>
                        <a:pt x="401789" y="388"/>
                      </a:lnTo>
                      <a:lnTo>
                        <a:pt x="401789" y="963849"/>
                      </a:lnTo>
                      <a:lnTo>
                        <a:pt x="2197" y="963849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844" name="图形 793">
                  <a:extLst>
                    <a:ext uri="{FF2B5EF4-FFF2-40B4-BE49-F238E27FC236}">
                      <a16:creationId xmlns:a16="http://schemas.microsoft.com/office/drawing/2014/main" id="{87BB68C6-7CEF-CC1F-362B-A55DF191A6A0}"/>
                    </a:ext>
                  </a:extLst>
                </p:cNvPr>
                <p:cNvGrpSpPr/>
                <p:nvPr/>
              </p:nvGrpSpPr>
              <p:grpSpPr>
                <a:xfrm>
                  <a:off x="9789430" y="2065192"/>
                  <a:ext cx="471251" cy="957156"/>
                  <a:chOff x="9789430" y="2065192"/>
                  <a:chExt cx="471251" cy="957156"/>
                </a:xfrm>
                <a:solidFill>
                  <a:srgbClr val="5B8400"/>
                </a:solidFill>
              </p:grpSpPr>
              <p:sp>
                <p:nvSpPr>
                  <p:cNvPr id="845" name="任意多边形: 形状 844">
                    <a:extLst>
                      <a:ext uri="{FF2B5EF4-FFF2-40B4-BE49-F238E27FC236}">
                        <a16:creationId xmlns:a16="http://schemas.microsoft.com/office/drawing/2014/main" id="{F88D29D5-57A8-A025-71F9-772F20CCF86C}"/>
                      </a:ext>
                    </a:extLst>
                  </p:cNvPr>
                  <p:cNvSpPr/>
                  <p:nvPr/>
                </p:nvSpPr>
                <p:spPr>
                  <a:xfrm>
                    <a:off x="9789430" y="2065192"/>
                    <a:ext cx="4039" cy="4706"/>
                  </a:xfrm>
                  <a:custGeom>
                    <a:avLst/>
                    <a:gdLst>
                      <a:gd name="connsiteX0" fmla="*/ 4040 w 4039"/>
                      <a:gd name="connsiteY0" fmla="*/ 4706 h 4706"/>
                      <a:gd name="connsiteX1" fmla="*/ 0 w 4039"/>
                      <a:gd name="connsiteY1" fmla="*/ 0 h 4706"/>
                      <a:gd name="connsiteX2" fmla="*/ 4040 w 4039"/>
                      <a:gd name="connsiteY2" fmla="*/ 4706 h 47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039" h="4706">
                        <a:moveTo>
                          <a:pt x="4040" y="4706"/>
                        </a:moveTo>
                        <a:cubicBezTo>
                          <a:pt x="2663" y="3152"/>
                          <a:pt x="1331" y="1598"/>
                          <a:pt x="0" y="0"/>
                        </a:cubicBezTo>
                        <a:cubicBezTo>
                          <a:pt x="0" y="0"/>
                          <a:pt x="1420" y="1598"/>
                          <a:pt x="4040" y="4706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6" name="任意多边形: 形状 845">
                    <a:extLst>
                      <a:ext uri="{FF2B5EF4-FFF2-40B4-BE49-F238E27FC236}">
                        <a16:creationId xmlns:a16="http://schemas.microsoft.com/office/drawing/2014/main" id="{F815C788-56B8-3D8D-6936-BF9CB5FB8389}"/>
                      </a:ext>
                    </a:extLst>
                  </p:cNvPr>
                  <p:cNvSpPr/>
                  <p:nvPr/>
                </p:nvSpPr>
                <p:spPr>
                  <a:xfrm>
                    <a:off x="9793470" y="2069898"/>
                    <a:ext cx="467211" cy="952449"/>
                  </a:xfrm>
                  <a:custGeom>
                    <a:avLst/>
                    <a:gdLst>
                      <a:gd name="connsiteX0" fmla="*/ 150069 w 467211"/>
                      <a:gd name="connsiteY0" fmla="*/ 211073 h 952449"/>
                      <a:gd name="connsiteX1" fmla="*/ 0 w 467211"/>
                      <a:gd name="connsiteY1" fmla="*/ 0 h 952449"/>
                      <a:gd name="connsiteX2" fmla="*/ 160148 w 467211"/>
                      <a:gd name="connsiteY2" fmla="*/ 214315 h 952449"/>
                      <a:gd name="connsiteX3" fmla="*/ 181636 w 467211"/>
                      <a:gd name="connsiteY3" fmla="*/ 161879 h 952449"/>
                      <a:gd name="connsiteX4" fmla="*/ 161568 w 467211"/>
                      <a:gd name="connsiteY4" fmla="*/ 216490 h 952449"/>
                      <a:gd name="connsiteX5" fmla="*/ 247703 w 467211"/>
                      <a:gd name="connsiteY5" fmla="*/ 372553 h 952449"/>
                      <a:gd name="connsiteX6" fmla="*/ 296364 w 467211"/>
                      <a:gd name="connsiteY6" fmla="*/ 251388 h 952449"/>
                      <a:gd name="connsiteX7" fmla="*/ 251033 w 467211"/>
                      <a:gd name="connsiteY7" fmla="*/ 379613 h 952449"/>
                      <a:gd name="connsiteX8" fmla="*/ 306710 w 467211"/>
                      <a:gd name="connsiteY8" fmla="*/ 519470 h 952449"/>
                      <a:gd name="connsiteX9" fmla="*/ 373752 w 467211"/>
                      <a:gd name="connsiteY9" fmla="*/ 358345 h 952449"/>
                      <a:gd name="connsiteX10" fmla="*/ 310572 w 467211"/>
                      <a:gd name="connsiteY10" fmla="*/ 531369 h 952449"/>
                      <a:gd name="connsiteX11" fmla="*/ 347911 w 467211"/>
                      <a:gd name="connsiteY11" fmla="*/ 685833 h 952449"/>
                      <a:gd name="connsiteX12" fmla="*/ 451539 w 467211"/>
                      <a:gd name="connsiteY12" fmla="*/ 516184 h 952449"/>
                      <a:gd name="connsiteX13" fmla="*/ 350309 w 467211"/>
                      <a:gd name="connsiteY13" fmla="*/ 701018 h 952449"/>
                      <a:gd name="connsiteX14" fmla="*/ 350264 w 467211"/>
                      <a:gd name="connsiteY14" fmla="*/ 700973 h 952449"/>
                      <a:gd name="connsiteX15" fmla="*/ 360254 w 467211"/>
                      <a:gd name="connsiteY15" fmla="*/ 819919 h 952449"/>
                      <a:gd name="connsiteX16" fmla="*/ 467212 w 467211"/>
                      <a:gd name="connsiteY16" fmla="*/ 722729 h 952449"/>
                      <a:gd name="connsiteX17" fmla="*/ 360343 w 467211"/>
                      <a:gd name="connsiteY17" fmla="*/ 829464 h 952449"/>
                      <a:gd name="connsiteX18" fmla="*/ 356659 w 467211"/>
                      <a:gd name="connsiteY18" fmla="*/ 906674 h 952449"/>
                      <a:gd name="connsiteX19" fmla="*/ 357102 w 467211"/>
                      <a:gd name="connsiteY19" fmla="*/ 907207 h 952449"/>
                      <a:gd name="connsiteX20" fmla="*/ 356436 w 467211"/>
                      <a:gd name="connsiteY20" fmla="*/ 908273 h 952449"/>
                      <a:gd name="connsiteX21" fmla="*/ 349465 w 467211"/>
                      <a:gd name="connsiteY21" fmla="*/ 952450 h 952449"/>
                      <a:gd name="connsiteX22" fmla="*/ 339431 w 467211"/>
                      <a:gd name="connsiteY22" fmla="*/ 950496 h 952449"/>
                      <a:gd name="connsiteX23" fmla="*/ 345203 w 467211"/>
                      <a:gd name="connsiteY23" fmla="*/ 907651 h 952449"/>
                      <a:gd name="connsiteX24" fmla="*/ 103050 w 467211"/>
                      <a:gd name="connsiteY24" fmla="*/ 753675 h 952449"/>
                      <a:gd name="connsiteX25" fmla="*/ 346447 w 467211"/>
                      <a:gd name="connsiteY25" fmla="*/ 894997 h 952449"/>
                      <a:gd name="connsiteX26" fmla="*/ 344714 w 467211"/>
                      <a:gd name="connsiteY26" fmla="*/ 741243 h 952449"/>
                      <a:gd name="connsiteX27" fmla="*/ 65622 w 467211"/>
                      <a:gd name="connsiteY27" fmla="*/ 552591 h 952449"/>
                      <a:gd name="connsiteX28" fmla="*/ 342805 w 467211"/>
                      <a:gd name="connsiteY28" fmla="*/ 724594 h 952449"/>
                      <a:gd name="connsiteX29" fmla="*/ 304755 w 467211"/>
                      <a:gd name="connsiteY29" fmla="*/ 548507 h 952449"/>
                      <a:gd name="connsiteX30" fmla="*/ 78408 w 467211"/>
                      <a:gd name="connsiteY30" fmla="*/ 397905 h 952449"/>
                      <a:gd name="connsiteX31" fmla="*/ 299383 w 467211"/>
                      <a:gd name="connsiteY31" fmla="*/ 531502 h 952449"/>
                      <a:gd name="connsiteX32" fmla="*/ 230742 w 467211"/>
                      <a:gd name="connsiteY32" fmla="*/ 360032 h 952449"/>
                      <a:gd name="connsiteX33" fmla="*/ 84003 w 467211"/>
                      <a:gd name="connsiteY33" fmla="*/ 260845 h 952449"/>
                      <a:gd name="connsiteX34" fmla="*/ 223017 w 467211"/>
                      <a:gd name="connsiteY34" fmla="*/ 344138 h 952449"/>
                      <a:gd name="connsiteX35" fmla="*/ 160192 w 467211"/>
                      <a:gd name="connsiteY35" fmla="*/ 228078 h 952449"/>
                      <a:gd name="connsiteX36" fmla="*/ 160104 w 467211"/>
                      <a:gd name="connsiteY36" fmla="*/ 228256 h 952449"/>
                      <a:gd name="connsiteX37" fmla="*/ 42357 w 467211"/>
                      <a:gd name="connsiteY37" fmla="*/ 147716 h 952449"/>
                      <a:gd name="connsiteX38" fmla="*/ 150069 w 467211"/>
                      <a:gd name="connsiteY38" fmla="*/ 211073 h 9524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467211" h="952449">
                        <a:moveTo>
                          <a:pt x="150069" y="211073"/>
                        </a:moveTo>
                        <a:cubicBezTo>
                          <a:pt x="80895" y="97101"/>
                          <a:pt x="16472" y="19314"/>
                          <a:pt x="0" y="0"/>
                        </a:cubicBezTo>
                        <a:cubicBezTo>
                          <a:pt x="63757" y="73747"/>
                          <a:pt x="116592" y="145451"/>
                          <a:pt x="160148" y="214315"/>
                        </a:cubicBezTo>
                        <a:cubicBezTo>
                          <a:pt x="164677" y="176087"/>
                          <a:pt x="181636" y="161879"/>
                          <a:pt x="181636" y="161879"/>
                        </a:cubicBezTo>
                        <a:cubicBezTo>
                          <a:pt x="164588" y="182480"/>
                          <a:pt x="161968" y="208276"/>
                          <a:pt x="161568" y="216490"/>
                        </a:cubicBezTo>
                        <a:cubicBezTo>
                          <a:pt x="195623" y="270435"/>
                          <a:pt x="224038" y="322604"/>
                          <a:pt x="247703" y="372553"/>
                        </a:cubicBezTo>
                        <a:cubicBezTo>
                          <a:pt x="257248" y="284154"/>
                          <a:pt x="296364" y="251388"/>
                          <a:pt x="296364" y="251388"/>
                        </a:cubicBezTo>
                        <a:cubicBezTo>
                          <a:pt x="253031" y="303823"/>
                          <a:pt x="251077" y="371043"/>
                          <a:pt x="251033" y="379613"/>
                        </a:cubicBezTo>
                        <a:cubicBezTo>
                          <a:pt x="273854" y="428540"/>
                          <a:pt x="292146" y="475293"/>
                          <a:pt x="306710" y="519470"/>
                        </a:cubicBezTo>
                        <a:cubicBezTo>
                          <a:pt x="321538" y="402123"/>
                          <a:pt x="373752" y="358345"/>
                          <a:pt x="373752" y="358345"/>
                        </a:cubicBezTo>
                        <a:cubicBezTo>
                          <a:pt x="319407" y="424100"/>
                          <a:pt x="311637" y="506505"/>
                          <a:pt x="310572" y="531369"/>
                        </a:cubicBezTo>
                        <a:cubicBezTo>
                          <a:pt x="328376" y="587400"/>
                          <a:pt x="340230" y="639170"/>
                          <a:pt x="347911" y="685833"/>
                        </a:cubicBezTo>
                        <a:cubicBezTo>
                          <a:pt x="384718" y="555744"/>
                          <a:pt x="451539" y="516184"/>
                          <a:pt x="451539" y="516184"/>
                        </a:cubicBezTo>
                        <a:cubicBezTo>
                          <a:pt x="367047" y="589753"/>
                          <a:pt x="350309" y="701018"/>
                          <a:pt x="350309" y="701018"/>
                        </a:cubicBezTo>
                        <a:lnTo>
                          <a:pt x="350264" y="700973"/>
                        </a:lnTo>
                        <a:cubicBezTo>
                          <a:pt x="356924" y="745950"/>
                          <a:pt x="359722" y="785865"/>
                          <a:pt x="360254" y="819919"/>
                        </a:cubicBezTo>
                        <a:cubicBezTo>
                          <a:pt x="409093" y="735738"/>
                          <a:pt x="467212" y="722729"/>
                          <a:pt x="467212" y="722729"/>
                        </a:cubicBezTo>
                        <a:cubicBezTo>
                          <a:pt x="402878" y="750789"/>
                          <a:pt x="370644" y="807753"/>
                          <a:pt x="360343" y="829464"/>
                        </a:cubicBezTo>
                        <a:cubicBezTo>
                          <a:pt x="360476" y="860810"/>
                          <a:pt x="358745" y="886828"/>
                          <a:pt x="356659" y="906674"/>
                        </a:cubicBezTo>
                        <a:cubicBezTo>
                          <a:pt x="356791" y="906852"/>
                          <a:pt x="356969" y="907030"/>
                          <a:pt x="357102" y="907207"/>
                        </a:cubicBezTo>
                        <a:lnTo>
                          <a:pt x="356436" y="908273"/>
                        </a:lnTo>
                        <a:cubicBezTo>
                          <a:pt x="353329" y="936955"/>
                          <a:pt x="349465" y="952450"/>
                          <a:pt x="349465" y="952450"/>
                        </a:cubicBezTo>
                        <a:lnTo>
                          <a:pt x="339431" y="950496"/>
                        </a:lnTo>
                        <a:cubicBezTo>
                          <a:pt x="341829" y="936200"/>
                          <a:pt x="343693" y="921948"/>
                          <a:pt x="345203" y="907651"/>
                        </a:cubicBezTo>
                        <a:cubicBezTo>
                          <a:pt x="322205" y="877460"/>
                          <a:pt x="238290" y="778983"/>
                          <a:pt x="103050" y="753675"/>
                        </a:cubicBezTo>
                        <a:cubicBezTo>
                          <a:pt x="103050" y="753675"/>
                          <a:pt x="219198" y="752920"/>
                          <a:pt x="346447" y="894997"/>
                        </a:cubicBezTo>
                        <a:cubicBezTo>
                          <a:pt x="350975" y="843317"/>
                          <a:pt x="349954" y="791858"/>
                          <a:pt x="344714" y="741243"/>
                        </a:cubicBezTo>
                        <a:cubicBezTo>
                          <a:pt x="325268" y="715936"/>
                          <a:pt x="223727" y="592418"/>
                          <a:pt x="65622" y="552591"/>
                        </a:cubicBezTo>
                        <a:cubicBezTo>
                          <a:pt x="65622" y="552591"/>
                          <a:pt x="192825" y="560805"/>
                          <a:pt x="342805" y="724594"/>
                        </a:cubicBezTo>
                        <a:cubicBezTo>
                          <a:pt x="335391" y="664300"/>
                          <a:pt x="322027" y="605249"/>
                          <a:pt x="304755" y="548507"/>
                        </a:cubicBezTo>
                        <a:cubicBezTo>
                          <a:pt x="281579" y="519736"/>
                          <a:pt x="200417" y="428629"/>
                          <a:pt x="78408" y="397905"/>
                        </a:cubicBezTo>
                        <a:cubicBezTo>
                          <a:pt x="78408" y="397905"/>
                          <a:pt x="179018" y="404387"/>
                          <a:pt x="299383" y="531502"/>
                        </a:cubicBezTo>
                        <a:cubicBezTo>
                          <a:pt x="279981" y="471119"/>
                          <a:pt x="256272" y="413578"/>
                          <a:pt x="230742" y="360032"/>
                        </a:cubicBezTo>
                        <a:cubicBezTo>
                          <a:pt x="220708" y="346979"/>
                          <a:pt x="167296" y="281801"/>
                          <a:pt x="84003" y="260845"/>
                        </a:cubicBezTo>
                        <a:cubicBezTo>
                          <a:pt x="84003" y="260845"/>
                          <a:pt x="147138" y="264930"/>
                          <a:pt x="223017" y="344138"/>
                        </a:cubicBezTo>
                        <a:cubicBezTo>
                          <a:pt x="202682" y="302624"/>
                          <a:pt x="181282" y="263731"/>
                          <a:pt x="160192" y="228078"/>
                        </a:cubicBezTo>
                        <a:lnTo>
                          <a:pt x="160104" y="228256"/>
                        </a:lnTo>
                        <a:cubicBezTo>
                          <a:pt x="160104" y="228256"/>
                          <a:pt x="115881" y="166275"/>
                          <a:pt x="42357" y="147716"/>
                        </a:cubicBezTo>
                        <a:cubicBezTo>
                          <a:pt x="42401" y="147671"/>
                          <a:pt x="91063" y="150824"/>
                          <a:pt x="150069" y="211073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47" name="图形 793">
                <a:extLst>
                  <a:ext uri="{FF2B5EF4-FFF2-40B4-BE49-F238E27FC236}">
                    <a16:creationId xmlns:a16="http://schemas.microsoft.com/office/drawing/2014/main" id="{8BF76637-65BC-7AAD-9127-F8E6A930EB43}"/>
                  </a:ext>
                </a:extLst>
              </p:cNvPr>
              <p:cNvGrpSpPr/>
              <p:nvPr/>
            </p:nvGrpSpPr>
            <p:grpSpPr>
              <a:xfrm>
                <a:off x="9849241" y="2568248"/>
                <a:ext cx="111863" cy="109090"/>
                <a:chOff x="9849241" y="2568248"/>
                <a:chExt cx="111863" cy="109090"/>
              </a:xfrm>
            </p:grpSpPr>
            <p:grpSp>
              <p:nvGrpSpPr>
                <p:cNvPr id="848" name="图形 793">
                  <a:extLst>
                    <a:ext uri="{FF2B5EF4-FFF2-40B4-BE49-F238E27FC236}">
                      <a16:creationId xmlns:a16="http://schemas.microsoft.com/office/drawing/2014/main" id="{6E1CF9EA-5391-1FF6-50F5-72904FE2D15E}"/>
                    </a:ext>
                  </a:extLst>
                </p:cNvPr>
                <p:cNvGrpSpPr/>
                <p:nvPr/>
              </p:nvGrpSpPr>
              <p:grpSpPr>
                <a:xfrm>
                  <a:off x="9849241" y="2568248"/>
                  <a:ext cx="111863" cy="109090"/>
                  <a:chOff x="9849241" y="2568248"/>
                  <a:chExt cx="111863" cy="109090"/>
                </a:xfrm>
              </p:grpSpPr>
              <p:grpSp>
                <p:nvGrpSpPr>
                  <p:cNvPr id="849" name="图形 793">
                    <a:extLst>
                      <a:ext uri="{FF2B5EF4-FFF2-40B4-BE49-F238E27FC236}">
                        <a16:creationId xmlns:a16="http://schemas.microsoft.com/office/drawing/2014/main" id="{B94AF15C-5AE1-B1B4-3ADF-D4E7C5342D3B}"/>
                      </a:ext>
                    </a:extLst>
                  </p:cNvPr>
                  <p:cNvGrpSpPr/>
                  <p:nvPr/>
                </p:nvGrpSpPr>
                <p:grpSpPr>
                  <a:xfrm>
                    <a:off x="9849963" y="2572066"/>
                    <a:ext cx="111142" cy="105272"/>
                    <a:chOff x="9849963" y="2572066"/>
                    <a:chExt cx="111142" cy="105272"/>
                  </a:xfrm>
                  <a:solidFill>
                    <a:srgbClr val="4E8503"/>
                  </a:solidFill>
                </p:grpSpPr>
                <p:sp>
                  <p:nvSpPr>
                    <p:cNvPr id="850" name="任意多边形: 形状 849">
                      <a:extLst>
                        <a:ext uri="{FF2B5EF4-FFF2-40B4-BE49-F238E27FC236}">
                          <a16:creationId xmlns:a16="http://schemas.microsoft.com/office/drawing/2014/main" id="{787D16B8-5654-D64D-79C4-6E8929D664B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49963" y="2572066"/>
                      <a:ext cx="111142" cy="105272"/>
                    </a:xfrm>
                    <a:custGeom>
                      <a:avLst/>
                      <a:gdLst>
                        <a:gd name="connsiteX0" fmla="*/ 7752 w 111142"/>
                        <a:gd name="connsiteY0" fmla="*/ 19610 h 105272"/>
                        <a:gd name="connsiteX1" fmla="*/ 27288 w 111142"/>
                        <a:gd name="connsiteY1" fmla="*/ 93624 h 105272"/>
                        <a:gd name="connsiteX2" fmla="*/ 103388 w 111142"/>
                        <a:gd name="connsiteY2" fmla="*/ 85676 h 105272"/>
                        <a:gd name="connsiteX3" fmla="*/ 83896 w 111142"/>
                        <a:gd name="connsiteY3" fmla="*/ 11663 h 105272"/>
                        <a:gd name="connsiteX4" fmla="*/ 7752 w 111142"/>
                        <a:gd name="connsiteY4" fmla="*/ 19610 h 1052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1142" h="105272">
                          <a:moveTo>
                            <a:pt x="7752" y="19610"/>
                          </a:moveTo>
                          <a:cubicBezTo>
                            <a:pt x="-7876" y="42254"/>
                            <a:pt x="870" y="75375"/>
                            <a:pt x="27288" y="93624"/>
                          </a:cubicBezTo>
                          <a:cubicBezTo>
                            <a:pt x="53706" y="111872"/>
                            <a:pt x="87760" y="108275"/>
                            <a:pt x="103388" y="85676"/>
                          </a:cubicBezTo>
                          <a:cubicBezTo>
                            <a:pt x="119017" y="63033"/>
                            <a:pt x="110270" y="29911"/>
                            <a:pt x="83896" y="11663"/>
                          </a:cubicBezTo>
                          <a:cubicBezTo>
                            <a:pt x="57435" y="-6585"/>
                            <a:pt x="23381" y="-3033"/>
                            <a:pt x="7752" y="1961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1" name="任意多边形: 形状 850">
                      <a:extLst>
                        <a:ext uri="{FF2B5EF4-FFF2-40B4-BE49-F238E27FC236}">
                          <a16:creationId xmlns:a16="http://schemas.microsoft.com/office/drawing/2014/main" id="{B7455F4B-98CA-66F5-65AF-1CD2E8873B7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14024" y="2583797"/>
                      <a:ext cx="24354" cy="19611"/>
                    </a:xfrm>
                    <a:custGeom>
                      <a:avLst/>
                      <a:gdLst>
                        <a:gd name="connsiteX0" fmla="*/ 656 w 24354"/>
                        <a:gd name="connsiteY0" fmla="*/ 1841 h 19611"/>
                        <a:gd name="connsiteX1" fmla="*/ 8248 w 24354"/>
                        <a:gd name="connsiteY1" fmla="*/ 15516 h 19611"/>
                        <a:gd name="connsiteX2" fmla="*/ 23698 w 24354"/>
                        <a:gd name="connsiteY2" fmla="*/ 17780 h 19611"/>
                        <a:gd name="connsiteX3" fmla="*/ 16106 w 24354"/>
                        <a:gd name="connsiteY3" fmla="*/ 4150 h 19611"/>
                        <a:gd name="connsiteX4" fmla="*/ 656 w 24354"/>
                        <a:gd name="connsiteY4" fmla="*/ 1841 h 196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354" h="19611">
                          <a:moveTo>
                            <a:pt x="656" y="1841"/>
                          </a:moveTo>
                          <a:cubicBezTo>
                            <a:pt x="-1520" y="4994"/>
                            <a:pt x="1899" y="11121"/>
                            <a:pt x="8248" y="15516"/>
                          </a:cubicBezTo>
                          <a:cubicBezTo>
                            <a:pt x="14596" y="19912"/>
                            <a:pt x="21523" y="20933"/>
                            <a:pt x="23698" y="17780"/>
                          </a:cubicBezTo>
                          <a:cubicBezTo>
                            <a:pt x="25874" y="14628"/>
                            <a:pt x="22455" y="8545"/>
                            <a:pt x="16106" y="4150"/>
                          </a:cubicBezTo>
                          <a:cubicBezTo>
                            <a:pt x="9713" y="-334"/>
                            <a:pt x="2787" y="-1311"/>
                            <a:pt x="656" y="1841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2" name="任意多边形: 形状 851">
                      <a:extLst>
                        <a:ext uri="{FF2B5EF4-FFF2-40B4-BE49-F238E27FC236}">
                          <a16:creationId xmlns:a16="http://schemas.microsoft.com/office/drawing/2014/main" id="{7DEFB542-7DC4-8B16-7E70-3CC6BE6710E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36573" y="2606135"/>
                      <a:ext cx="10833" cy="10138"/>
                    </a:xfrm>
                    <a:custGeom>
                      <a:avLst/>
                      <a:gdLst>
                        <a:gd name="connsiteX0" fmla="*/ 705 w 10833"/>
                        <a:gd name="connsiteY0" fmla="*/ 1835 h 10138"/>
                        <a:gd name="connsiteX1" fmla="*/ 2704 w 10833"/>
                        <a:gd name="connsiteY1" fmla="*/ 8984 h 10138"/>
                        <a:gd name="connsiteX2" fmla="*/ 10118 w 10833"/>
                        <a:gd name="connsiteY2" fmla="*/ 8318 h 10138"/>
                        <a:gd name="connsiteX3" fmla="*/ 8121 w 10833"/>
                        <a:gd name="connsiteY3" fmla="*/ 1169 h 10138"/>
                        <a:gd name="connsiteX4" fmla="*/ 705 w 10833"/>
                        <a:gd name="connsiteY4" fmla="*/ 1835 h 101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33" h="10138">
                          <a:moveTo>
                            <a:pt x="705" y="1835"/>
                          </a:moveTo>
                          <a:cubicBezTo>
                            <a:pt x="-759" y="3967"/>
                            <a:pt x="129" y="7163"/>
                            <a:pt x="2704" y="8984"/>
                          </a:cubicBezTo>
                          <a:cubicBezTo>
                            <a:pt x="5323" y="10760"/>
                            <a:pt x="8608" y="10449"/>
                            <a:pt x="10118" y="8318"/>
                          </a:cubicBezTo>
                          <a:cubicBezTo>
                            <a:pt x="11584" y="6142"/>
                            <a:pt x="10740" y="2945"/>
                            <a:pt x="8121" y="1169"/>
                          </a:cubicBezTo>
                          <a:cubicBezTo>
                            <a:pt x="5501" y="-607"/>
                            <a:pt x="2171" y="-340"/>
                            <a:pt x="705" y="1835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3" name="任意多边形: 形状 852">
                      <a:extLst>
                        <a:ext uri="{FF2B5EF4-FFF2-40B4-BE49-F238E27FC236}">
                          <a16:creationId xmlns:a16="http://schemas.microsoft.com/office/drawing/2014/main" id="{53F87FFA-F66C-C153-8F81-FEEB980F2F5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56101" y="2599313"/>
                      <a:ext cx="39778" cy="57052"/>
                    </a:xfrm>
                    <a:custGeom>
                      <a:avLst/>
                      <a:gdLst>
                        <a:gd name="connsiteX0" fmla="*/ 4856 w 39778"/>
                        <a:gd name="connsiteY0" fmla="*/ 0 h 57052"/>
                        <a:gd name="connsiteX1" fmla="*/ 28343 w 39778"/>
                        <a:gd name="connsiteY1" fmla="*/ 57053 h 57052"/>
                        <a:gd name="connsiteX2" fmla="*/ 4856 w 39778"/>
                        <a:gd name="connsiteY2" fmla="*/ 0 h 570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9778" h="57052">
                          <a:moveTo>
                            <a:pt x="4856" y="0"/>
                          </a:moveTo>
                          <a:cubicBezTo>
                            <a:pt x="4856" y="0"/>
                            <a:pt x="-15878" y="41025"/>
                            <a:pt x="28343" y="57053"/>
                          </a:cubicBezTo>
                          <a:cubicBezTo>
                            <a:pt x="28299" y="57053"/>
                            <a:pt x="65949" y="49238"/>
                            <a:pt x="4856" y="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54" name="图形 793">
                    <a:extLst>
                      <a:ext uri="{FF2B5EF4-FFF2-40B4-BE49-F238E27FC236}">
                        <a16:creationId xmlns:a16="http://schemas.microsoft.com/office/drawing/2014/main" id="{2AF7FBBB-43D4-45F4-953B-880BDA437EEC}"/>
                      </a:ext>
                    </a:extLst>
                  </p:cNvPr>
                  <p:cNvGrpSpPr/>
                  <p:nvPr/>
                </p:nvGrpSpPr>
                <p:grpSpPr>
                  <a:xfrm>
                    <a:off x="9849241" y="2568248"/>
                    <a:ext cx="111151" cy="105286"/>
                    <a:chOff x="9849241" y="2568248"/>
                    <a:chExt cx="111151" cy="105286"/>
                  </a:xfrm>
                </p:grpSpPr>
                <p:sp>
                  <p:nvSpPr>
                    <p:cNvPr id="855" name="任意多边形: 形状 854">
                      <a:extLst>
                        <a:ext uri="{FF2B5EF4-FFF2-40B4-BE49-F238E27FC236}">
                          <a16:creationId xmlns:a16="http://schemas.microsoft.com/office/drawing/2014/main" id="{A2B622FD-C2F1-5F29-8C34-04D8C2B8CD0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49241" y="2568248"/>
                      <a:ext cx="111151" cy="105286"/>
                    </a:xfrm>
                    <a:custGeom>
                      <a:avLst/>
                      <a:gdLst>
                        <a:gd name="connsiteX0" fmla="*/ 7764 w 111151"/>
                        <a:gd name="connsiteY0" fmla="*/ 19610 h 105286"/>
                        <a:gd name="connsiteX1" fmla="*/ 27255 w 111151"/>
                        <a:gd name="connsiteY1" fmla="*/ 93624 h 105286"/>
                        <a:gd name="connsiteX2" fmla="*/ 103399 w 111151"/>
                        <a:gd name="connsiteY2" fmla="*/ 85676 h 105286"/>
                        <a:gd name="connsiteX3" fmla="*/ 83864 w 111151"/>
                        <a:gd name="connsiteY3" fmla="*/ 11663 h 105286"/>
                        <a:gd name="connsiteX4" fmla="*/ 7764 w 111151"/>
                        <a:gd name="connsiteY4" fmla="*/ 19610 h 10528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1151" h="105286">
                          <a:moveTo>
                            <a:pt x="7764" y="19610"/>
                          </a:moveTo>
                          <a:cubicBezTo>
                            <a:pt x="-7865" y="42254"/>
                            <a:pt x="838" y="75376"/>
                            <a:pt x="27255" y="93624"/>
                          </a:cubicBezTo>
                          <a:cubicBezTo>
                            <a:pt x="53672" y="111872"/>
                            <a:pt x="87727" y="108320"/>
                            <a:pt x="103399" y="85676"/>
                          </a:cubicBezTo>
                          <a:cubicBezTo>
                            <a:pt x="119027" y="63033"/>
                            <a:pt x="110281" y="29911"/>
                            <a:pt x="83864" y="11663"/>
                          </a:cubicBezTo>
                          <a:cubicBezTo>
                            <a:pt x="57446" y="-6585"/>
                            <a:pt x="23393" y="-3033"/>
                            <a:pt x="7764" y="1961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4E8503"/>
                        </a:gs>
                        <a:gs pos="36260">
                          <a:srgbClr val="8DDC02"/>
                        </a:gs>
                        <a:gs pos="96700">
                          <a:srgbClr val="FFFFFF"/>
                        </a:gs>
                      </a:gsLst>
                      <a:lin ang="7477665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6" name="任意多边形: 形状 855">
                      <a:extLst>
                        <a:ext uri="{FF2B5EF4-FFF2-40B4-BE49-F238E27FC236}">
                          <a16:creationId xmlns:a16="http://schemas.microsoft.com/office/drawing/2014/main" id="{8756783F-FDF7-4F2A-D226-8ACCA5E8581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13313" y="2579944"/>
                      <a:ext cx="24355" cy="19601"/>
                    </a:xfrm>
                    <a:custGeom>
                      <a:avLst/>
                      <a:gdLst>
                        <a:gd name="connsiteX0" fmla="*/ 656 w 24355"/>
                        <a:gd name="connsiteY0" fmla="*/ 1831 h 19601"/>
                        <a:gd name="connsiteX1" fmla="*/ 8248 w 24355"/>
                        <a:gd name="connsiteY1" fmla="*/ 15506 h 19601"/>
                        <a:gd name="connsiteX2" fmla="*/ 23700 w 24355"/>
                        <a:gd name="connsiteY2" fmla="*/ 17771 h 19601"/>
                        <a:gd name="connsiteX3" fmla="*/ 16106 w 24355"/>
                        <a:gd name="connsiteY3" fmla="*/ 4096 h 19601"/>
                        <a:gd name="connsiteX4" fmla="*/ 656 w 24355"/>
                        <a:gd name="connsiteY4" fmla="*/ 1831 h 196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355" h="19601">
                          <a:moveTo>
                            <a:pt x="656" y="1831"/>
                          </a:moveTo>
                          <a:cubicBezTo>
                            <a:pt x="-1520" y="4984"/>
                            <a:pt x="1899" y="11066"/>
                            <a:pt x="8248" y="15506"/>
                          </a:cubicBezTo>
                          <a:cubicBezTo>
                            <a:pt x="14598" y="19902"/>
                            <a:pt x="21524" y="20923"/>
                            <a:pt x="23700" y="17771"/>
                          </a:cubicBezTo>
                          <a:cubicBezTo>
                            <a:pt x="25875" y="14618"/>
                            <a:pt x="22456" y="8491"/>
                            <a:pt x="16106" y="4096"/>
                          </a:cubicBezTo>
                          <a:cubicBezTo>
                            <a:pt x="9758" y="-300"/>
                            <a:pt x="2831" y="-1321"/>
                            <a:pt x="656" y="183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7" name="任意多边形: 形状 856">
                      <a:extLst>
                        <a:ext uri="{FF2B5EF4-FFF2-40B4-BE49-F238E27FC236}">
                          <a16:creationId xmlns:a16="http://schemas.microsoft.com/office/drawing/2014/main" id="{BDBFF952-C08C-3940-CC6D-C42B8EE2360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35862" y="2602279"/>
                      <a:ext cx="10843" cy="10146"/>
                    </a:xfrm>
                    <a:custGeom>
                      <a:avLst/>
                      <a:gdLst>
                        <a:gd name="connsiteX0" fmla="*/ 706 w 10843"/>
                        <a:gd name="connsiteY0" fmla="*/ 1829 h 10146"/>
                        <a:gd name="connsiteX1" fmla="*/ 2704 w 10843"/>
                        <a:gd name="connsiteY1" fmla="*/ 8977 h 10146"/>
                        <a:gd name="connsiteX2" fmla="*/ 10118 w 10843"/>
                        <a:gd name="connsiteY2" fmla="*/ 8311 h 10146"/>
                        <a:gd name="connsiteX3" fmla="*/ 8120 w 10843"/>
                        <a:gd name="connsiteY3" fmla="*/ 1119 h 10146"/>
                        <a:gd name="connsiteX4" fmla="*/ 706 w 10843"/>
                        <a:gd name="connsiteY4" fmla="*/ 1829 h 101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43" h="10146">
                          <a:moveTo>
                            <a:pt x="706" y="1829"/>
                          </a:moveTo>
                          <a:cubicBezTo>
                            <a:pt x="-759" y="3960"/>
                            <a:pt x="128" y="7201"/>
                            <a:pt x="2704" y="8977"/>
                          </a:cubicBezTo>
                          <a:cubicBezTo>
                            <a:pt x="5279" y="10753"/>
                            <a:pt x="8609" y="10487"/>
                            <a:pt x="10118" y="8311"/>
                          </a:cubicBezTo>
                          <a:cubicBezTo>
                            <a:pt x="11628" y="6136"/>
                            <a:pt x="10696" y="2939"/>
                            <a:pt x="8120" y="1119"/>
                          </a:cubicBezTo>
                          <a:cubicBezTo>
                            <a:pt x="5501" y="-613"/>
                            <a:pt x="2172" y="-302"/>
                            <a:pt x="706" y="1829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8" name="任意多边形: 形状 857">
                      <a:extLst>
                        <a:ext uri="{FF2B5EF4-FFF2-40B4-BE49-F238E27FC236}">
                          <a16:creationId xmlns:a16="http://schemas.microsoft.com/office/drawing/2014/main" id="{99E04B30-6192-54D7-1F2A-9A71ED4D7D2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55390" y="2595450"/>
                      <a:ext cx="39793" cy="57097"/>
                    </a:xfrm>
                    <a:custGeom>
                      <a:avLst/>
                      <a:gdLst>
                        <a:gd name="connsiteX0" fmla="*/ 4856 w 39793"/>
                        <a:gd name="connsiteY0" fmla="*/ 0 h 57097"/>
                        <a:gd name="connsiteX1" fmla="*/ 28343 w 39793"/>
                        <a:gd name="connsiteY1" fmla="*/ 57097 h 57097"/>
                        <a:gd name="connsiteX2" fmla="*/ 4856 w 39793"/>
                        <a:gd name="connsiteY2" fmla="*/ 0 h 570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9793" h="57097">
                          <a:moveTo>
                            <a:pt x="4856" y="0"/>
                          </a:moveTo>
                          <a:cubicBezTo>
                            <a:pt x="4856" y="0"/>
                            <a:pt x="-15879" y="41069"/>
                            <a:pt x="28343" y="57097"/>
                          </a:cubicBezTo>
                          <a:cubicBezTo>
                            <a:pt x="28343" y="57097"/>
                            <a:pt x="65949" y="49238"/>
                            <a:pt x="4856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90E002"/>
                        </a:gs>
                        <a:gs pos="8590">
                          <a:srgbClr val="93E109"/>
                        </a:gs>
                        <a:gs pos="21030">
                          <a:srgbClr val="9BE31C"/>
                        </a:gs>
                        <a:gs pos="35840">
                          <a:srgbClr val="A9E73C"/>
                        </a:gs>
                        <a:gs pos="52460">
                          <a:srgbClr val="BDEC68"/>
                        </a:gs>
                        <a:gs pos="70580">
                          <a:srgbClr val="D6F3A0"/>
                        </a:gs>
                        <a:gs pos="89680">
                          <a:srgbClr val="F3FCE4"/>
                        </a:gs>
                        <a:gs pos="96700">
                          <a:srgbClr val="FFFFFF"/>
                        </a:gs>
                      </a:gsLst>
                      <a:lin ang="2879234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859" name="任意多边形: 形状 858">
                  <a:extLst>
                    <a:ext uri="{FF2B5EF4-FFF2-40B4-BE49-F238E27FC236}">
                      <a16:creationId xmlns:a16="http://schemas.microsoft.com/office/drawing/2014/main" id="{988B1B7B-D4D0-CE5A-B32B-720BDC7EB6C3}"/>
                    </a:ext>
                  </a:extLst>
                </p:cNvPr>
                <p:cNvSpPr/>
                <p:nvPr/>
              </p:nvSpPr>
              <p:spPr>
                <a:xfrm>
                  <a:off x="9888395" y="2622045"/>
                  <a:ext cx="64402" cy="44197"/>
                </a:xfrm>
                <a:custGeom>
                  <a:avLst/>
                  <a:gdLst>
                    <a:gd name="connsiteX0" fmla="*/ 64379 w 64402"/>
                    <a:gd name="connsiteY0" fmla="*/ 0 h 44197"/>
                    <a:gd name="connsiteX1" fmla="*/ 0 w 64402"/>
                    <a:gd name="connsiteY1" fmla="*/ 39648 h 44197"/>
                    <a:gd name="connsiteX2" fmla="*/ 64379 w 64402"/>
                    <a:gd name="connsiteY2" fmla="*/ 0 h 44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4402" h="44197">
                      <a:moveTo>
                        <a:pt x="64379" y="0"/>
                      </a:moveTo>
                      <a:cubicBezTo>
                        <a:pt x="64379" y="0"/>
                        <a:pt x="67575" y="61049"/>
                        <a:pt x="0" y="39648"/>
                      </a:cubicBezTo>
                      <a:cubicBezTo>
                        <a:pt x="0" y="39648"/>
                        <a:pt x="54789" y="45509"/>
                        <a:pt x="6437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60" name="图形 793">
              <a:extLst>
                <a:ext uri="{FF2B5EF4-FFF2-40B4-BE49-F238E27FC236}">
                  <a16:creationId xmlns:a16="http://schemas.microsoft.com/office/drawing/2014/main" id="{4FCC7890-1FDB-9B2D-0132-E5BAD29D42A9}"/>
                </a:ext>
              </a:extLst>
            </p:cNvPr>
            <p:cNvGrpSpPr/>
            <p:nvPr/>
          </p:nvGrpSpPr>
          <p:grpSpPr>
            <a:xfrm>
              <a:off x="3991521" y="1792350"/>
              <a:ext cx="537229" cy="963460"/>
              <a:chOff x="3991521" y="1792350"/>
              <a:chExt cx="537229" cy="963460"/>
            </a:xfrm>
          </p:grpSpPr>
          <p:grpSp>
            <p:nvGrpSpPr>
              <p:cNvPr id="861" name="图形 793">
                <a:extLst>
                  <a:ext uri="{FF2B5EF4-FFF2-40B4-BE49-F238E27FC236}">
                    <a16:creationId xmlns:a16="http://schemas.microsoft.com/office/drawing/2014/main" id="{B5F6FEC7-6E3D-8D4C-98A6-B279C878D3DF}"/>
                  </a:ext>
                </a:extLst>
              </p:cNvPr>
              <p:cNvGrpSpPr/>
              <p:nvPr/>
            </p:nvGrpSpPr>
            <p:grpSpPr>
              <a:xfrm>
                <a:off x="3991521" y="1792350"/>
                <a:ext cx="537229" cy="963460"/>
                <a:chOff x="3991521" y="1792350"/>
                <a:chExt cx="537229" cy="963460"/>
              </a:xfrm>
              <a:solidFill>
                <a:srgbClr val="5B8400"/>
              </a:solidFill>
            </p:grpSpPr>
            <p:pic>
              <p:nvPicPr>
                <p:cNvPr id="862" name="图片 861">
                  <a:extLst>
                    <a:ext uri="{FF2B5EF4-FFF2-40B4-BE49-F238E27FC236}">
                      <a16:creationId xmlns:a16="http://schemas.microsoft.com/office/drawing/2014/main" id="{C293BB34-4E5E-D585-8A05-5D9E0CAF97B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022600" y="1792350"/>
                  <a:ext cx="506150" cy="963460"/>
                </a:xfrm>
                <a:custGeom>
                  <a:avLst/>
                  <a:gdLst>
                    <a:gd name="connsiteX0" fmla="*/ 906 w 506150"/>
                    <a:gd name="connsiteY0" fmla="*/ 327 h 963460"/>
                    <a:gd name="connsiteX1" fmla="*/ 507056 w 506150"/>
                    <a:gd name="connsiteY1" fmla="*/ 327 h 963460"/>
                    <a:gd name="connsiteX2" fmla="*/ 507056 w 506150"/>
                    <a:gd name="connsiteY2" fmla="*/ 963788 h 963460"/>
                    <a:gd name="connsiteX3" fmla="*/ 906 w 506150"/>
                    <a:gd name="connsiteY3" fmla="*/ 963788 h 963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6150" h="963460">
                      <a:moveTo>
                        <a:pt x="906" y="327"/>
                      </a:moveTo>
                      <a:lnTo>
                        <a:pt x="507056" y="327"/>
                      </a:lnTo>
                      <a:lnTo>
                        <a:pt x="507056" y="963788"/>
                      </a:lnTo>
                      <a:lnTo>
                        <a:pt x="906" y="963788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863" name="图片 862">
                  <a:extLst>
                    <a:ext uri="{FF2B5EF4-FFF2-40B4-BE49-F238E27FC236}">
                      <a16:creationId xmlns:a16="http://schemas.microsoft.com/office/drawing/2014/main" id="{067B2DDE-DAEA-3475-693E-2F885760A6D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991521" y="1792350"/>
                  <a:ext cx="399592" cy="963460"/>
                </a:xfrm>
                <a:custGeom>
                  <a:avLst/>
                  <a:gdLst>
                    <a:gd name="connsiteX0" fmla="*/ 899 w 399592"/>
                    <a:gd name="connsiteY0" fmla="*/ 327 h 963460"/>
                    <a:gd name="connsiteX1" fmla="*/ 400491 w 399592"/>
                    <a:gd name="connsiteY1" fmla="*/ 327 h 963460"/>
                    <a:gd name="connsiteX2" fmla="*/ 400491 w 399592"/>
                    <a:gd name="connsiteY2" fmla="*/ 963788 h 963460"/>
                    <a:gd name="connsiteX3" fmla="*/ 899 w 399592"/>
                    <a:gd name="connsiteY3" fmla="*/ 963788 h 963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9592" h="963460">
                      <a:moveTo>
                        <a:pt x="899" y="327"/>
                      </a:moveTo>
                      <a:lnTo>
                        <a:pt x="400491" y="327"/>
                      </a:lnTo>
                      <a:lnTo>
                        <a:pt x="400491" y="963788"/>
                      </a:lnTo>
                      <a:lnTo>
                        <a:pt x="899" y="963788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864" name="图形 793">
                  <a:extLst>
                    <a:ext uri="{FF2B5EF4-FFF2-40B4-BE49-F238E27FC236}">
                      <a16:creationId xmlns:a16="http://schemas.microsoft.com/office/drawing/2014/main" id="{638C9CBB-DCA0-8529-F176-1D129270778F}"/>
                    </a:ext>
                  </a:extLst>
                </p:cNvPr>
                <p:cNvGrpSpPr/>
                <p:nvPr/>
              </p:nvGrpSpPr>
              <p:grpSpPr>
                <a:xfrm>
                  <a:off x="4026512" y="1794845"/>
                  <a:ext cx="471296" cy="957200"/>
                  <a:chOff x="4026512" y="1794845"/>
                  <a:chExt cx="471296" cy="957200"/>
                </a:xfrm>
                <a:solidFill>
                  <a:srgbClr val="5B8400"/>
                </a:solidFill>
              </p:grpSpPr>
              <p:sp>
                <p:nvSpPr>
                  <p:cNvPr id="865" name="任意多边形: 形状 864">
                    <a:extLst>
                      <a:ext uri="{FF2B5EF4-FFF2-40B4-BE49-F238E27FC236}">
                        <a16:creationId xmlns:a16="http://schemas.microsoft.com/office/drawing/2014/main" id="{F38A07C4-457E-53DA-AA58-737F0448A8B9}"/>
                      </a:ext>
                    </a:extLst>
                  </p:cNvPr>
                  <p:cNvSpPr/>
                  <p:nvPr/>
                </p:nvSpPr>
                <p:spPr>
                  <a:xfrm>
                    <a:off x="4026512" y="1794845"/>
                    <a:ext cx="4084" cy="4706"/>
                  </a:xfrm>
                  <a:custGeom>
                    <a:avLst/>
                    <a:gdLst>
                      <a:gd name="connsiteX0" fmla="*/ 4085 w 4084"/>
                      <a:gd name="connsiteY0" fmla="*/ 4706 h 4706"/>
                      <a:gd name="connsiteX1" fmla="*/ 0 w 4084"/>
                      <a:gd name="connsiteY1" fmla="*/ 0 h 4706"/>
                      <a:gd name="connsiteX2" fmla="*/ 4085 w 4084"/>
                      <a:gd name="connsiteY2" fmla="*/ 4706 h 47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084" h="4706">
                        <a:moveTo>
                          <a:pt x="4085" y="4706"/>
                        </a:moveTo>
                        <a:cubicBezTo>
                          <a:pt x="2708" y="3152"/>
                          <a:pt x="1376" y="1598"/>
                          <a:pt x="0" y="0"/>
                        </a:cubicBezTo>
                        <a:cubicBezTo>
                          <a:pt x="0" y="0"/>
                          <a:pt x="1421" y="1598"/>
                          <a:pt x="4085" y="4706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66" name="任意多边形: 形状 865">
                    <a:extLst>
                      <a:ext uri="{FF2B5EF4-FFF2-40B4-BE49-F238E27FC236}">
                        <a16:creationId xmlns:a16="http://schemas.microsoft.com/office/drawing/2014/main" id="{E682D494-A197-2F95-0C74-245FDCD7653E}"/>
                      </a:ext>
                    </a:extLst>
                  </p:cNvPr>
                  <p:cNvSpPr/>
                  <p:nvPr/>
                </p:nvSpPr>
                <p:spPr>
                  <a:xfrm>
                    <a:off x="4030597" y="1799552"/>
                    <a:ext cx="467211" cy="952494"/>
                  </a:xfrm>
                  <a:custGeom>
                    <a:avLst/>
                    <a:gdLst>
                      <a:gd name="connsiteX0" fmla="*/ 150025 w 467211"/>
                      <a:gd name="connsiteY0" fmla="*/ 211073 h 952494"/>
                      <a:gd name="connsiteX1" fmla="*/ 0 w 467211"/>
                      <a:gd name="connsiteY1" fmla="*/ 0 h 952494"/>
                      <a:gd name="connsiteX2" fmla="*/ 160148 w 467211"/>
                      <a:gd name="connsiteY2" fmla="*/ 214315 h 952494"/>
                      <a:gd name="connsiteX3" fmla="*/ 181637 w 467211"/>
                      <a:gd name="connsiteY3" fmla="*/ 161879 h 952494"/>
                      <a:gd name="connsiteX4" fmla="*/ 161568 w 467211"/>
                      <a:gd name="connsiteY4" fmla="*/ 216490 h 952494"/>
                      <a:gd name="connsiteX5" fmla="*/ 247703 w 467211"/>
                      <a:gd name="connsiteY5" fmla="*/ 372553 h 952494"/>
                      <a:gd name="connsiteX6" fmla="*/ 296364 w 467211"/>
                      <a:gd name="connsiteY6" fmla="*/ 251388 h 952494"/>
                      <a:gd name="connsiteX7" fmla="*/ 251033 w 467211"/>
                      <a:gd name="connsiteY7" fmla="*/ 379613 h 952494"/>
                      <a:gd name="connsiteX8" fmla="*/ 306709 w 467211"/>
                      <a:gd name="connsiteY8" fmla="*/ 519470 h 952494"/>
                      <a:gd name="connsiteX9" fmla="*/ 373752 w 467211"/>
                      <a:gd name="connsiteY9" fmla="*/ 358345 h 952494"/>
                      <a:gd name="connsiteX10" fmla="*/ 310572 w 467211"/>
                      <a:gd name="connsiteY10" fmla="*/ 531369 h 952494"/>
                      <a:gd name="connsiteX11" fmla="*/ 347912 w 467211"/>
                      <a:gd name="connsiteY11" fmla="*/ 685878 h 952494"/>
                      <a:gd name="connsiteX12" fmla="*/ 451539 w 467211"/>
                      <a:gd name="connsiteY12" fmla="*/ 516229 h 952494"/>
                      <a:gd name="connsiteX13" fmla="*/ 350309 w 467211"/>
                      <a:gd name="connsiteY13" fmla="*/ 701062 h 952494"/>
                      <a:gd name="connsiteX14" fmla="*/ 350265 w 467211"/>
                      <a:gd name="connsiteY14" fmla="*/ 701018 h 952494"/>
                      <a:gd name="connsiteX15" fmla="*/ 360255 w 467211"/>
                      <a:gd name="connsiteY15" fmla="*/ 819963 h 952494"/>
                      <a:gd name="connsiteX16" fmla="*/ 467212 w 467211"/>
                      <a:gd name="connsiteY16" fmla="*/ 722773 h 952494"/>
                      <a:gd name="connsiteX17" fmla="*/ 360343 w 467211"/>
                      <a:gd name="connsiteY17" fmla="*/ 829509 h 952494"/>
                      <a:gd name="connsiteX18" fmla="*/ 356658 w 467211"/>
                      <a:gd name="connsiteY18" fmla="*/ 906719 h 952494"/>
                      <a:gd name="connsiteX19" fmla="*/ 357102 w 467211"/>
                      <a:gd name="connsiteY19" fmla="*/ 907252 h 952494"/>
                      <a:gd name="connsiteX20" fmla="*/ 356436 w 467211"/>
                      <a:gd name="connsiteY20" fmla="*/ 908317 h 952494"/>
                      <a:gd name="connsiteX21" fmla="*/ 349466 w 467211"/>
                      <a:gd name="connsiteY21" fmla="*/ 952495 h 952494"/>
                      <a:gd name="connsiteX22" fmla="*/ 339431 w 467211"/>
                      <a:gd name="connsiteY22" fmla="*/ 950541 h 952494"/>
                      <a:gd name="connsiteX23" fmla="*/ 345203 w 467211"/>
                      <a:gd name="connsiteY23" fmla="*/ 907696 h 952494"/>
                      <a:gd name="connsiteX24" fmla="*/ 103095 w 467211"/>
                      <a:gd name="connsiteY24" fmla="*/ 753720 h 952494"/>
                      <a:gd name="connsiteX25" fmla="*/ 346447 w 467211"/>
                      <a:gd name="connsiteY25" fmla="*/ 895042 h 952494"/>
                      <a:gd name="connsiteX26" fmla="*/ 344715 w 467211"/>
                      <a:gd name="connsiteY26" fmla="*/ 741243 h 952494"/>
                      <a:gd name="connsiteX27" fmla="*/ 65622 w 467211"/>
                      <a:gd name="connsiteY27" fmla="*/ 552591 h 952494"/>
                      <a:gd name="connsiteX28" fmla="*/ 342806 w 467211"/>
                      <a:gd name="connsiteY28" fmla="*/ 724594 h 952494"/>
                      <a:gd name="connsiteX29" fmla="*/ 304711 w 467211"/>
                      <a:gd name="connsiteY29" fmla="*/ 548507 h 952494"/>
                      <a:gd name="connsiteX30" fmla="*/ 78365 w 467211"/>
                      <a:gd name="connsiteY30" fmla="*/ 397905 h 952494"/>
                      <a:gd name="connsiteX31" fmla="*/ 299339 w 467211"/>
                      <a:gd name="connsiteY31" fmla="*/ 531502 h 952494"/>
                      <a:gd name="connsiteX32" fmla="*/ 230698 w 467211"/>
                      <a:gd name="connsiteY32" fmla="*/ 360032 h 952494"/>
                      <a:gd name="connsiteX33" fmla="*/ 83959 w 467211"/>
                      <a:gd name="connsiteY33" fmla="*/ 260800 h 952494"/>
                      <a:gd name="connsiteX34" fmla="*/ 222973 w 467211"/>
                      <a:gd name="connsiteY34" fmla="*/ 344093 h 952494"/>
                      <a:gd name="connsiteX35" fmla="*/ 160148 w 467211"/>
                      <a:gd name="connsiteY35" fmla="*/ 228034 h 952494"/>
                      <a:gd name="connsiteX36" fmla="*/ 160059 w 467211"/>
                      <a:gd name="connsiteY36" fmla="*/ 228211 h 952494"/>
                      <a:gd name="connsiteX37" fmla="*/ 42312 w 467211"/>
                      <a:gd name="connsiteY37" fmla="*/ 147672 h 952494"/>
                      <a:gd name="connsiteX38" fmla="*/ 150025 w 467211"/>
                      <a:gd name="connsiteY38" fmla="*/ 211073 h 9524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467211" h="952494">
                        <a:moveTo>
                          <a:pt x="150025" y="211073"/>
                        </a:moveTo>
                        <a:cubicBezTo>
                          <a:pt x="80895" y="97101"/>
                          <a:pt x="16428" y="19269"/>
                          <a:pt x="0" y="0"/>
                        </a:cubicBezTo>
                        <a:cubicBezTo>
                          <a:pt x="63757" y="73747"/>
                          <a:pt x="116592" y="145452"/>
                          <a:pt x="160148" y="214315"/>
                        </a:cubicBezTo>
                        <a:cubicBezTo>
                          <a:pt x="164632" y="176087"/>
                          <a:pt x="181637" y="161879"/>
                          <a:pt x="181637" y="161879"/>
                        </a:cubicBezTo>
                        <a:cubicBezTo>
                          <a:pt x="164588" y="182480"/>
                          <a:pt x="161968" y="208276"/>
                          <a:pt x="161568" y="216490"/>
                        </a:cubicBezTo>
                        <a:cubicBezTo>
                          <a:pt x="195623" y="270435"/>
                          <a:pt x="224038" y="322604"/>
                          <a:pt x="247703" y="372553"/>
                        </a:cubicBezTo>
                        <a:cubicBezTo>
                          <a:pt x="257293" y="284154"/>
                          <a:pt x="296364" y="251388"/>
                          <a:pt x="296364" y="251388"/>
                        </a:cubicBezTo>
                        <a:cubicBezTo>
                          <a:pt x="253031" y="303823"/>
                          <a:pt x="251077" y="371044"/>
                          <a:pt x="251033" y="379613"/>
                        </a:cubicBezTo>
                        <a:cubicBezTo>
                          <a:pt x="273854" y="428540"/>
                          <a:pt x="292146" y="475248"/>
                          <a:pt x="306709" y="519470"/>
                        </a:cubicBezTo>
                        <a:cubicBezTo>
                          <a:pt x="321538" y="402123"/>
                          <a:pt x="373752" y="358345"/>
                          <a:pt x="373752" y="358345"/>
                        </a:cubicBezTo>
                        <a:cubicBezTo>
                          <a:pt x="319407" y="424100"/>
                          <a:pt x="311637" y="506505"/>
                          <a:pt x="310572" y="531369"/>
                        </a:cubicBezTo>
                        <a:cubicBezTo>
                          <a:pt x="328376" y="587400"/>
                          <a:pt x="340231" y="639170"/>
                          <a:pt x="347912" y="685878"/>
                        </a:cubicBezTo>
                        <a:cubicBezTo>
                          <a:pt x="384719" y="555788"/>
                          <a:pt x="451539" y="516229"/>
                          <a:pt x="451539" y="516229"/>
                        </a:cubicBezTo>
                        <a:cubicBezTo>
                          <a:pt x="367048" y="589798"/>
                          <a:pt x="350309" y="701062"/>
                          <a:pt x="350309" y="701062"/>
                        </a:cubicBezTo>
                        <a:lnTo>
                          <a:pt x="350265" y="701018"/>
                        </a:lnTo>
                        <a:cubicBezTo>
                          <a:pt x="356925" y="745994"/>
                          <a:pt x="359722" y="785909"/>
                          <a:pt x="360255" y="819963"/>
                        </a:cubicBezTo>
                        <a:cubicBezTo>
                          <a:pt x="409138" y="735782"/>
                          <a:pt x="467212" y="722773"/>
                          <a:pt x="467212" y="722773"/>
                        </a:cubicBezTo>
                        <a:cubicBezTo>
                          <a:pt x="402878" y="750834"/>
                          <a:pt x="370644" y="807798"/>
                          <a:pt x="360343" y="829509"/>
                        </a:cubicBezTo>
                        <a:cubicBezTo>
                          <a:pt x="360477" y="860899"/>
                          <a:pt x="358745" y="886873"/>
                          <a:pt x="356658" y="906719"/>
                        </a:cubicBezTo>
                        <a:cubicBezTo>
                          <a:pt x="356791" y="906897"/>
                          <a:pt x="356925" y="907074"/>
                          <a:pt x="357102" y="907252"/>
                        </a:cubicBezTo>
                        <a:lnTo>
                          <a:pt x="356436" y="908317"/>
                        </a:lnTo>
                        <a:cubicBezTo>
                          <a:pt x="353328" y="936999"/>
                          <a:pt x="349466" y="952495"/>
                          <a:pt x="349466" y="952495"/>
                        </a:cubicBezTo>
                        <a:lnTo>
                          <a:pt x="339431" y="950541"/>
                        </a:lnTo>
                        <a:cubicBezTo>
                          <a:pt x="341829" y="936244"/>
                          <a:pt x="343694" y="921948"/>
                          <a:pt x="345203" y="907696"/>
                        </a:cubicBezTo>
                        <a:cubicBezTo>
                          <a:pt x="322249" y="877504"/>
                          <a:pt x="238334" y="779027"/>
                          <a:pt x="103095" y="753720"/>
                        </a:cubicBezTo>
                        <a:cubicBezTo>
                          <a:pt x="103095" y="753720"/>
                          <a:pt x="219243" y="752965"/>
                          <a:pt x="346447" y="895042"/>
                        </a:cubicBezTo>
                        <a:cubicBezTo>
                          <a:pt x="350975" y="843361"/>
                          <a:pt x="349998" y="791903"/>
                          <a:pt x="344715" y="741243"/>
                        </a:cubicBezTo>
                        <a:cubicBezTo>
                          <a:pt x="325268" y="715936"/>
                          <a:pt x="223727" y="592418"/>
                          <a:pt x="65622" y="552591"/>
                        </a:cubicBezTo>
                        <a:cubicBezTo>
                          <a:pt x="65622" y="552591"/>
                          <a:pt x="192825" y="560805"/>
                          <a:pt x="342806" y="724594"/>
                        </a:cubicBezTo>
                        <a:cubicBezTo>
                          <a:pt x="335391" y="664300"/>
                          <a:pt x="322027" y="605249"/>
                          <a:pt x="304711" y="548507"/>
                        </a:cubicBezTo>
                        <a:cubicBezTo>
                          <a:pt x="281579" y="519736"/>
                          <a:pt x="200373" y="428585"/>
                          <a:pt x="78365" y="397905"/>
                        </a:cubicBezTo>
                        <a:cubicBezTo>
                          <a:pt x="78365" y="397905"/>
                          <a:pt x="178973" y="404387"/>
                          <a:pt x="299339" y="531502"/>
                        </a:cubicBezTo>
                        <a:cubicBezTo>
                          <a:pt x="279936" y="471163"/>
                          <a:pt x="256227" y="413578"/>
                          <a:pt x="230698" y="360032"/>
                        </a:cubicBezTo>
                        <a:cubicBezTo>
                          <a:pt x="220664" y="346979"/>
                          <a:pt x="167251" y="281757"/>
                          <a:pt x="83959" y="260800"/>
                        </a:cubicBezTo>
                        <a:cubicBezTo>
                          <a:pt x="83959" y="260800"/>
                          <a:pt x="147094" y="264885"/>
                          <a:pt x="222973" y="344093"/>
                        </a:cubicBezTo>
                        <a:cubicBezTo>
                          <a:pt x="202638" y="302580"/>
                          <a:pt x="181237" y="263686"/>
                          <a:pt x="160148" y="228034"/>
                        </a:cubicBezTo>
                        <a:lnTo>
                          <a:pt x="160059" y="228211"/>
                        </a:lnTo>
                        <a:cubicBezTo>
                          <a:pt x="160059" y="228211"/>
                          <a:pt x="115837" y="166230"/>
                          <a:pt x="42312" y="147672"/>
                        </a:cubicBezTo>
                        <a:cubicBezTo>
                          <a:pt x="42357" y="147672"/>
                          <a:pt x="91018" y="150779"/>
                          <a:pt x="150025" y="211073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67" name="图形 793">
                <a:extLst>
                  <a:ext uri="{FF2B5EF4-FFF2-40B4-BE49-F238E27FC236}">
                    <a16:creationId xmlns:a16="http://schemas.microsoft.com/office/drawing/2014/main" id="{A014B9EB-DB8E-594B-8B65-458257E3426E}"/>
                  </a:ext>
                </a:extLst>
              </p:cNvPr>
              <p:cNvGrpSpPr/>
              <p:nvPr/>
            </p:nvGrpSpPr>
            <p:grpSpPr>
              <a:xfrm>
                <a:off x="4086335" y="2297857"/>
                <a:ext cx="111852" cy="109135"/>
                <a:chOff x="4086335" y="2297857"/>
                <a:chExt cx="111852" cy="109135"/>
              </a:xfrm>
            </p:grpSpPr>
            <p:grpSp>
              <p:nvGrpSpPr>
                <p:cNvPr id="868" name="图形 793">
                  <a:extLst>
                    <a:ext uri="{FF2B5EF4-FFF2-40B4-BE49-F238E27FC236}">
                      <a16:creationId xmlns:a16="http://schemas.microsoft.com/office/drawing/2014/main" id="{C0678B6A-67A9-68C9-B778-AA80F2827950}"/>
                    </a:ext>
                  </a:extLst>
                </p:cNvPr>
                <p:cNvGrpSpPr/>
                <p:nvPr/>
              </p:nvGrpSpPr>
              <p:grpSpPr>
                <a:xfrm>
                  <a:off x="4086335" y="2297857"/>
                  <a:ext cx="111852" cy="109135"/>
                  <a:chOff x="4086335" y="2297857"/>
                  <a:chExt cx="111852" cy="109135"/>
                </a:xfrm>
              </p:grpSpPr>
              <p:grpSp>
                <p:nvGrpSpPr>
                  <p:cNvPr id="869" name="图形 793">
                    <a:extLst>
                      <a:ext uri="{FF2B5EF4-FFF2-40B4-BE49-F238E27FC236}">
                        <a16:creationId xmlns:a16="http://schemas.microsoft.com/office/drawing/2014/main" id="{80C1612C-B710-E286-A05F-5DB51FC89A21}"/>
                      </a:ext>
                    </a:extLst>
                  </p:cNvPr>
                  <p:cNvGrpSpPr/>
                  <p:nvPr/>
                </p:nvGrpSpPr>
                <p:grpSpPr>
                  <a:xfrm>
                    <a:off x="4087045" y="2301720"/>
                    <a:ext cx="111141" cy="105272"/>
                    <a:chOff x="4087045" y="2301720"/>
                    <a:chExt cx="111141" cy="105272"/>
                  </a:xfrm>
                  <a:solidFill>
                    <a:srgbClr val="4E8503"/>
                  </a:solidFill>
                </p:grpSpPr>
                <p:sp>
                  <p:nvSpPr>
                    <p:cNvPr id="870" name="任意多边形: 形状 869">
                      <a:extLst>
                        <a:ext uri="{FF2B5EF4-FFF2-40B4-BE49-F238E27FC236}">
                          <a16:creationId xmlns:a16="http://schemas.microsoft.com/office/drawing/2014/main" id="{EEB6D30C-300D-8199-93C3-57468A8CC98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87045" y="2301720"/>
                      <a:ext cx="111141" cy="105272"/>
                    </a:xfrm>
                    <a:custGeom>
                      <a:avLst/>
                      <a:gdLst>
                        <a:gd name="connsiteX0" fmla="*/ 7752 w 111141"/>
                        <a:gd name="connsiteY0" fmla="*/ 19610 h 105272"/>
                        <a:gd name="connsiteX1" fmla="*/ 27288 w 111141"/>
                        <a:gd name="connsiteY1" fmla="*/ 93624 h 105272"/>
                        <a:gd name="connsiteX2" fmla="*/ 103388 w 111141"/>
                        <a:gd name="connsiteY2" fmla="*/ 85676 h 105272"/>
                        <a:gd name="connsiteX3" fmla="*/ 83897 w 111141"/>
                        <a:gd name="connsiteY3" fmla="*/ 11663 h 105272"/>
                        <a:gd name="connsiteX4" fmla="*/ 7752 w 111141"/>
                        <a:gd name="connsiteY4" fmla="*/ 19610 h 1052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1141" h="105272">
                          <a:moveTo>
                            <a:pt x="7752" y="19610"/>
                          </a:moveTo>
                          <a:cubicBezTo>
                            <a:pt x="-7876" y="42254"/>
                            <a:pt x="870" y="75376"/>
                            <a:pt x="27288" y="93624"/>
                          </a:cubicBezTo>
                          <a:cubicBezTo>
                            <a:pt x="53705" y="111872"/>
                            <a:pt x="87759" y="108275"/>
                            <a:pt x="103388" y="85676"/>
                          </a:cubicBezTo>
                          <a:cubicBezTo>
                            <a:pt x="119017" y="63033"/>
                            <a:pt x="110270" y="29911"/>
                            <a:pt x="83897" y="11663"/>
                          </a:cubicBezTo>
                          <a:cubicBezTo>
                            <a:pt x="57479" y="-6585"/>
                            <a:pt x="23381" y="-3033"/>
                            <a:pt x="7752" y="1961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1" name="任意多边形: 形状 870">
                      <a:extLst>
                        <a:ext uri="{FF2B5EF4-FFF2-40B4-BE49-F238E27FC236}">
                          <a16:creationId xmlns:a16="http://schemas.microsoft.com/office/drawing/2014/main" id="{2B125F4E-AFD3-32ED-1B77-2B3BDCB3488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51106" y="2313413"/>
                      <a:ext cx="24354" cy="19560"/>
                    </a:xfrm>
                    <a:custGeom>
                      <a:avLst/>
                      <a:gdLst>
                        <a:gd name="connsiteX0" fmla="*/ 656 w 24354"/>
                        <a:gd name="connsiteY0" fmla="*/ 1834 h 19560"/>
                        <a:gd name="connsiteX1" fmla="*/ 8248 w 24354"/>
                        <a:gd name="connsiteY1" fmla="*/ 15465 h 19560"/>
                        <a:gd name="connsiteX2" fmla="*/ 23699 w 24354"/>
                        <a:gd name="connsiteY2" fmla="*/ 17729 h 19560"/>
                        <a:gd name="connsiteX3" fmla="*/ 16107 w 24354"/>
                        <a:gd name="connsiteY3" fmla="*/ 4054 h 19560"/>
                        <a:gd name="connsiteX4" fmla="*/ 656 w 24354"/>
                        <a:gd name="connsiteY4" fmla="*/ 1834 h 195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354" h="19560">
                          <a:moveTo>
                            <a:pt x="656" y="1834"/>
                          </a:moveTo>
                          <a:cubicBezTo>
                            <a:pt x="-1520" y="4986"/>
                            <a:pt x="1899" y="11113"/>
                            <a:pt x="8248" y="15465"/>
                          </a:cubicBezTo>
                          <a:cubicBezTo>
                            <a:pt x="14597" y="19860"/>
                            <a:pt x="21523" y="20881"/>
                            <a:pt x="23699" y="17729"/>
                          </a:cubicBezTo>
                          <a:cubicBezTo>
                            <a:pt x="25875" y="14577"/>
                            <a:pt x="22456" y="8494"/>
                            <a:pt x="16107" y="4054"/>
                          </a:cubicBezTo>
                          <a:cubicBezTo>
                            <a:pt x="9758" y="-297"/>
                            <a:pt x="2787" y="-1318"/>
                            <a:pt x="656" y="1834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2" name="任意多边形: 形状 871">
                      <a:extLst>
                        <a:ext uri="{FF2B5EF4-FFF2-40B4-BE49-F238E27FC236}">
                          <a16:creationId xmlns:a16="http://schemas.microsoft.com/office/drawing/2014/main" id="{7C83FC72-6870-DD32-EF19-176C90E31D3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73626" y="2335771"/>
                      <a:ext cx="10863" cy="10157"/>
                    </a:xfrm>
                    <a:custGeom>
                      <a:avLst/>
                      <a:gdLst>
                        <a:gd name="connsiteX0" fmla="*/ 735 w 10863"/>
                        <a:gd name="connsiteY0" fmla="*/ 1854 h 10157"/>
                        <a:gd name="connsiteX1" fmla="*/ 2733 w 10863"/>
                        <a:gd name="connsiteY1" fmla="*/ 9002 h 10157"/>
                        <a:gd name="connsiteX2" fmla="*/ 10148 w 10863"/>
                        <a:gd name="connsiteY2" fmla="*/ 8336 h 10157"/>
                        <a:gd name="connsiteX3" fmla="*/ 8150 w 10863"/>
                        <a:gd name="connsiteY3" fmla="*/ 1188 h 10157"/>
                        <a:gd name="connsiteX4" fmla="*/ 735 w 10863"/>
                        <a:gd name="connsiteY4" fmla="*/ 1854 h 101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63" h="10157">
                          <a:moveTo>
                            <a:pt x="735" y="1854"/>
                          </a:moveTo>
                          <a:cubicBezTo>
                            <a:pt x="-774" y="3985"/>
                            <a:pt x="114" y="7182"/>
                            <a:pt x="2733" y="9002"/>
                          </a:cubicBezTo>
                          <a:cubicBezTo>
                            <a:pt x="5308" y="10778"/>
                            <a:pt x="8638" y="10467"/>
                            <a:pt x="10148" y="8336"/>
                          </a:cubicBezTo>
                          <a:cubicBezTo>
                            <a:pt x="11613" y="6205"/>
                            <a:pt x="10769" y="2964"/>
                            <a:pt x="8150" y="1188"/>
                          </a:cubicBezTo>
                          <a:cubicBezTo>
                            <a:pt x="5530" y="-633"/>
                            <a:pt x="2245" y="-322"/>
                            <a:pt x="735" y="1854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3" name="任意多边形: 形状 872">
                      <a:extLst>
                        <a:ext uri="{FF2B5EF4-FFF2-40B4-BE49-F238E27FC236}">
                          <a16:creationId xmlns:a16="http://schemas.microsoft.com/office/drawing/2014/main" id="{35D9679A-67C6-AF76-16BA-3C9B0F1E4DE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93178" y="2328922"/>
                      <a:ext cx="39779" cy="57052"/>
                    </a:xfrm>
                    <a:custGeom>
                      <a:avLst/>
                      <a:gdLst>
                        <a:gd name="connsiteX0" fmla="*/ 4861 w 39779"/>
                        <a:gd name="connsiteY0" fmla="*/ 0 h 57052"/>
                        <a:gd name="connsiteX1" fmla="*/ 28304 w 39779"/>
                        <a:gd name="connsiteY1" fmla="*/ 57053 h 57052"/>
                        <a:gd name="connsiteX2" fmla="*/ 4861 w 39779"/>
                        <a:gd name="connsiteY2" fmla="*/ 0 h 570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9779" h="57052">
                          <a:moveTo>
                            <a:pt x="4861" y="0"/>
                          </a:moveTo>
                          <a:cubicBezTo>
                            <a:pt x="4861" y="0"/>
                            <a:pt x="-15873" y="41025"/>
                            <a:pt x="28304" y="57053"/>
                          </a:cubicBezTo>
                          <a:cubicBezTo>
                            <a:pt x="28304" y="57097"/>
                            <a:pt x="65954" y="49239"/>
                            <a:pt x="4861" y="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74" name="图形 793">
                    <a:extLst>
                      <a:ext uri="{FF2B5EF4-FFF2-40B4-BE49-F238E27FC236}">
                        <a16:creationId xmlns:a16="http://schemas.microsoft.com/office/drawing/2014/main" id="{404B678F-8C0E-EFC7-053A-43388D40F3F9}"/>
                      </a:ext>
                    </a:extLst>
                  </p:cNvPr>
                  <p:cNvGrpSpPr/>
                  <p:nvPr/>
                </p:nvGrpSpPr>
                <p:grpSpPr>
                  <a:xfrm>
                    <a:off x="4086335" y="2297857"/>
                    <a:ext cx="111141" cy="105286"/>
                    <a:chOff x="4086335" y="2297857"/>
                    <a:chExt cx="111141" cy="105286"/>
                  </a:xfrm>
                </p:grpSpPr>
                <p:sp>
                  <p:nvSpPr>
                    <p:cNvPr id="875" name="任意多边形: 形状 874">
                      <a:extLst>
                        <a:ext uri="{FF2B5EF4-FFF2-40B4-BE49-F238E27FC236}">
                          <a16:creationId xmlns:a16="http://schemas.microsoft.com/office/drawing/2014/main" id="{77ED23D0-3AFC-C519-F1EF-93841DE727E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86335" y="2297857"/>
                      <a:ext cx="111141" cy="105286"/>
                    </a:xfrm>
                    <a:custGeom>
                      <a:avLst/>
                      <a:gdLst>
                        <a:gd name="connsiteX0" fmla="*/ 7752 w 111141"/>
                        <a:gd name="connsiteY0" fmla="*/ 19610 h 105286"/>
                        <a:gd name="connsiteX1" fmla="*/ 27288 w 111141"/>
                        <a:gd name="connsiteY1" fmla="*/ 93624 h 105286"/>
                        <a:gd name="connsiteX2" fmla="*/ 103388 w 111141"/>
                        <a:gd name="connsiteY2" fmla="*/ 85676 h 105286"/>
                        <a:gd name="connsiteX3" fmla="*/ 83897 w 111141"/>
                        <a:gd name="connsiteY3" fmla="*/ 11663 h 105286"/>
                        <a:gd name="connsiteX4" fmla="*/ 7752 w 111141"/>
                        <a:gd name="connsiteY4" fmla="*/ 19610 h 10528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1141" h="105286">
                          <a:moveTo>
                            <a:pt x="7752" y="19610"/>
                          </a:moveTo>
                          <a:cubicBezTo>
                            <a:pt x="-7876" y="42254"/>
                            <a:pt x="870" y="75376"/>
                            <a:pt x="27288" y="93624"/>
                          </a:cubicBezTo>
                          <a:cubicBezTo>
                            <a:pt x="53705" y="111872"/>
                            <a:pt x="87759" y="108320"/>
                            <a:pt x="103388" y="85676"/>
                          </a:cubicBezTo>
                          <a:cubicBezTo>
                            <a:pt x="119016" y="63033"/>
                            <a:pt x="110270" y="29911"/>
                            <a:pt x="83897" y="11663"/>
                          </a:cubicBezTo>
                          <a:cubicBezTo>
                            <a:pt x="57435" y="-6585"/>
                            <a:pt x="23381" y="-3033"/>
                            <a:pt x="7752" y="1961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4E8503"/>
                        </a:gs>
                        <a:gs pos="36260">
                          <a:srgbClr val="8DDC02"/>
                        </a:gs>
                        <a:gs pos="96700">
                          <a:srgbClr val="FFFFFF"/>
                        </a:gs>
                      </a:gsLst>
                      <a:lin ang="7477665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6" name="任意多边形: 形状 875">
                      <a:extLst>
                        <a:ext uri="{FF2B5EF4-FFF2-40B4-BE49-F238E27FC236}">
                          <a16:creationId xmlns:a16="http://schemas.microsoft.com/office/drawing/2014/main" id="{3DFCAB59-EC79-782A-8985-13BF74B352D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50396" y="2309598"/>
                      <a:ext cx="24354" cy="19601"/>
                    </a:xfrm>
                    <a:custGeom>
                      <a:avLst/>
                      <a:gdLst>
                        <a:gd name="connsiteX0" fmla="*/ 656 w 24354"/>
                        <a:gd name="connsiteY0" fmla="*/ 1831 h 19601"/>
                        <a:gd name="connsiteX1" fmla="*/ 8248 w 24354"/>
                        <a:gd name="connsiteY1" fmla="*/ 15506 h 19601"/>
                        <a:gd name="connsiteX2" fmla="*/ 23699 w 24354"/>
                        <a:gd name="connsiteY2" fmla="*/ 17771 h 19601"/>
                        <a:gd name="connsiteX3" fmla="*/ 16106 w 24354"/>
                        <a:gd name="connsiteY3" fmla="*/ 4096 h 19601"/>
                        <a:gd name="connsiteX4" fmla="*/ 656 w 24354"/>
                        <a:gd name="connsiteY4" fmla="*/ 1831 h 196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354" h="19601">
                          <a:moveTo>
                            <a:pt x="656" y="1831"/>
                          </a:moveTo>
                          <a:cubicBezTo>
                            <a:pt x="-1520" y="4984"/>
                            <a:pt x="1899" y="11066"/>
                            <a:pt x="8248" y="15506"/>
                          </a:cubicBezTo>
                          <a:cubicBezTo>
                            <a:pt x="14597" y="19902"/>
                            <a:pt x="21523" y="20923"/>
                            <a:pt x="23699" y="17771"/>
                          </a:cubicBezTo>
                          <a:cubicBezTo>
                            <a:pt x="25874" y="14618"/>
                            <a:pt x="22455" y="8491"/>
                            <a:pt x="16106" y="4096"/>
                          </a:cubicBezTo>
                          <a:cubicBezTo>
                            <a:pt x="9757" y="-300"/>
                            <a:pt x="2831" y="-1321"/>
                            <a:pt x="656" y="183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7" name="任意多边形: 形状 876">
                      <a:extLst>
                        <a:ext uri="{FF2B5EF4-FFF2-40B4-BE49-F238E27FC236}">
                          <a16:creationId xmlns:a16="http://schemas.microsoft.com/office/drawing/2014/main" id="{F79D9D91-7C57-7D96-14FB-A3081794828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72935" y="2331908"/>
                      <a:ext cx="10853" cy="10193"/>
                    </a:xfrm>
                    <a:custGeom>
                      <a:avLst/>
                      <a:gdLst>
                        <a:gd name="connsiteX0" fmla="*/ 715 w 10853"/>
                        <a:gd name="connsiteY0" fmla="*/ 1854 h 10193"/>
                        <a:gd name="connsiteX1" fmla="*/ 2713 w 10853"/>
                        <a:gd name="connsiteY1" fmla="*/ 9002 h 10193"/>
                        <a:gd name="connsiteX2" fmla="*/ 10128 w 10853"/>
                        <a:gd name="connsiteY2" fmla="*/ 8380 h 10193"/>
                        <a:gd name="connsiteX3" fmla="*/ 8130 w 10853"/>
                        <a:gd name="connsiteY3" fmla="*/ 1188 h 10193"/>
                        <a:gd name="connsiteX4" fmla="*/ 715 w 10853"/>
                        <a:gd name="connsiteY4" fmla="*/ 1854 h 101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53" h="10193">
                          <a:moveTo>
                            <a:pt x="715" y="1854"/>
                          </a:moveTo>
                          <a:cubicBezTo>
                            <a:pt x="-750" y="3985"/>
                            <a:pt x="94" y="7226"/>
                            <a:pt x="2713" y="9002"/>
                          </a:cubicBezTo>
                          <a:cubicBezTo>
                            <a:pt x="5288" y="10822"/>
                            <a:pt x="8618" y="10512"/>
                            <a:pt x="10128" y="8380"/>
                          </a:cubicBezTo>
                          <a:cubicBezTo>
                            <a:pt x="11637" y="6205"/>
                            <a:pt x="10705" y="3008"/>
                            <a:pt x="8130" y="1188"/>
                          </a:cubicBezTo>
                          <a:cubicBezTo>
                            <a:pt x="5510" y="-633"/>
                            <a:pt x="2180" y="-322"/>
                            <a:pt x="715" y="1854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8" name="任意多边形: 形状 877">
                      <a:extLst>
                        <a:ext uri="{FF2B5EF4-FFF2-40B4-BE49-F238E27FC236}">
                          <a16:creationId xmlns:a16="http://schemas.microsoft.com/office/drawing/2014/main" id="{06B03B51-5D8B-B9E3-6C8D-564CE30CE7A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92451" y="2325104"/>
                      <a:ext cx="39810" cy="57097"/>
                    </a:xfrm>
                    <a:custGeom>
                      <a:avLst/>
                      <a:gdLst>
                        <a:gd name="connsiteX0" fmla="*/ 4877 w 39810"/>
                        <a:gd name="connsiteY0" fmla="*/ 0 h 57097"/>
                        <a:gd name="connsiteX1" fmla="*/ 28320 w 39810"/>
                        <a:gd name="connsiteY1" fmla="*/ 57097 h 57097"/>
                        <a:gd name="connsiteX2" fmla="*/ 4877 w 39810"/>
                        <a:gd name="connsiteY2" fmla="*/ 0 h 570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9810" h="57097">
                          <a:moveTo>
                            <a:pt x="4877" y="0"/>
                          </a:moveTo>
                          <a:cubicBezTo>
                            <a:pt x="4877" y="0"/>
                            <a:pt x="-15902" y="41069"/>
                            <a:pt x="28320" y="57097"/>
                          </a:cubicBezTo>
                          <a:cubicBezTo>
                            <a:pt x="28364" y="57053"/>
                            <a:pt x="65970" y="49239"/>
                            <a:pt x="4877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90E002"/>
                        </a:gs>
                        <a:gs pos="8590">
                          <a:srgbClr val="93E109"/>
                        </a:gs>
                        <a:gs pos="21030">
                          <a:srgbClr val="9BE31C"/>
                        </a:gs>
                        <a:gs pos="35840">
                          <a:srgbClr val="A9E73C"/>
                        </a:gs>
                        <a:gs pos="52460">
                          <a:srgbClr val="BDEC68"/>
                        </a:gs>
                        <a:gs pos="70580">
                          <a:srgbClr val="D6F3A0"/>
                        </a:gs>
                        <a:gs pos="89680">
                          <a:srgbClr val="F3FCE4"/>
                        </a:gs>
                        <a:gs pos="96700">
                          <a:srgbClr val="FFFFFF"/>
                        </a:gs>
                      </a:gsLst>
                      <a:lin ang="2879234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879" name="任意多边形: 形状 878">
                  <a:extLst>
                    <a:ext uri="{FF2B5EF4-FFF2-40B4-BE49-F238E27FC236}">
                      <a16:creationId xmlns:a16="http://schemas.microsoft.com/office/drawing/2014/main" id="{57AA7699-CBAA-766C-5FB9-8DF1A87B3F65}"/>
                    </a:ext>
                  </a:extLst>
                </p:cNvPr>
                <p:cNvSpPr/>
                <p:nvPr/>
              </p:nvSpPr>
              <p:spPr>
                <a:xfrm>
                  <a:off x="4125477" y="2351655"/>
                  <a:ext cx="64403" cy="44212"/>
                </a:xfrm>
                <a:custGeom>
                  <a:avLst/>
                  <a:gdLst>
                    <a:gd name="connsiteX0" fmla="*/ 64379 w 64403"/>
                    <a:gd name="connsiteY0" fmla="*/ 0 h 44212"/>
                    <a:gd name="connsiteX1" fmla="*/ 0 w 64403"/>
                    <a:gd name="connsiteY1" fmla="*/ 39648 h 44212"/>
                    <a:gd name="connsiteX2" fmla="*/ 64379 w 64403"/>
                    <a:gd name="connsiteY2" fmla="*/ 0 h 442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4403" h="44212">
                      <a:moveTo>
                        <a:pt x="64379" y="0"/>
                      </a:moveTo>
                      <a:cubicBezTo>
                        <a:pt x="64379" y="0"/>
                        <a:pt x="67620" y="61093"/>
                        <a:pt x="0" y="39648"/>
                      </a:cubicBezTo>
                      <a:cubicBezTo>
                        <a:pt x="44" y="39648"/>
                        <a:pt x="54833" y="45509"/>
                        <a:pt x="6437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80" name="图形 793">
              <a:extLst>
                <a:ext uri="{FF2B5EF4-FFF2-40B4-BE49-F238E27FC236}">
                  <a16:creationId xmlns:a16="http://schemas.microsoft.com/office/drawing/2014/main" id="{BDEE00BC-0C15-F80A-409B-627DBE98B378}"/>
                </a:ext>
              </a:extLst>
            </p:cNvPr>
            <p:cNvGrpSpPr/>
            <p:nvPr/>
          </p:nvGrpSpPr>
          <p:grpSpPr>
            <a:xfrm>
              <a:off x="7405818" y="1521515"/>
              <a:ext cx="1016739" cy="1096658"/>
              <a:chOff x="7405818" y="1521515"/>
              <a:chExt cx="1016739" cy="1096658"/>
            </a:xfrm>
          </p:grpSpPr>
          <p:grpSp>
            <p:nvGrpSpPr>
              <p:cNvPr id="881" name="图形 793">
                <a:extLst>
                  <a:ext uri="{FF2B5EF4-FFF2-40B4-BE49-F238E27FC236}">
                    <a16:creationId xmlns:a16="http://schemas.microsoft.com/office/drawing/2014/main" id="{B65BE979-D21B-918E-D7C3-53C651FF741A}"/>
                  </a:ext>
                </a:extLst>
              </p:cNvPr>
              <p:cNvGrpSpPr/>
              <p:nvPr/>
            </p:nvGrpSpPr>
            <p:grpSpPr>
              <a:xfrm>
                <a:off x="7405818" y="1521515"/>
                <a:ext cx="1016739" cy="1096658"/>
                <a:chOff x="7405818" y="1521515"/>
                <a:chExt cx="1016739" cy="1096658"/>
              </a:xfrm>
              <a:solidFill>
                <a:srgbClr val="5B8400"/>
              </a:solidFill>
            </p:grpSpPr>
            <p:pic>
              <p:nvPicPr>
                <p:cNvPr id="882" name="图片 881">
                  <a:extLst>
                    <a:ext uri="{FF2B5EF4-FFF2-40B4-BE49-F238E27FC236}">
                      <a16:creationId xmlns:a16="http://schemas.microsoft.com/office/drawing/2014/main" id="{EC7E0398-6C8B-C1B3-8961-DA399FC7AEE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405818" y="1521515"/>
                  <a:ext cx="1016739" cy="1083338"/>
                </a:xfrm>
                <a:custGeom>
                  <a:avLst/>
                  <a:gdLst>
                    <a:gd name="connsiteX0" fmla="*/ 1668 w 1016739"/>
                    <a:gd name="connsiteY0" fmla="*/ 266 h 1083338"/>
                    <a:gd name="connsiteX1" fmla="*/ 1018408 w 1016739"/>
                    <a:gd name="connsiteY1" fmla="*/ 266 h 1083338"/>
                    <a:gd name="connsiteX2" fmla="*/ 1018408 w 1016739"/>
                    <a:gd name="connsiteY2" fmla="*/ 1083605 h 1083338"/>
                    <a:gd name="connsiteX3" fmla="*/ 1668 w 1016739"/>
                    <a:gd name="connsiteY3" fmla="*/ 1083605 h 1083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16739" h="1083338">
                      <a:moveTo>
                        <a:pt x="1668" y="266"/>
                      </a:moveTo>
                      <a:lnTo>
                        <a:pt x="1018408" y="266"/>
                      </a:lnTo>
                      <a:lnTo>
                        <a:pt x="1018408" y="1083605"/>
                      </a:lnTo>
                      <a:lnTo>
                        <a:pt x="1668" y="1083605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883" name="图片 882">
                  <a:extLst>
                    <a:ext uri="{FF2B5EF4-FFF2-40B4-BE49-F238E27FC236}">
                      <a16:creationId xmlns:a16="http://schemas.microsoft.com/office/drawing/2014/main" id="{A99C7485-9E27-EA29-0DEC-2A125DE1F04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512376" y="1521515"/>
                  <a:ext cx="910182" cy="1096658"/>
                </a:xfrm>
                <a:custGeom>
                  <a:avLst/>
                  <a:gdLst>
                    <a:gd name="connsiteX0" fmla="*/ 1692 w 910182"/>
                    <a:gd name="connsiteY0" fmla="*/ 266 h 1096658"/>
                    <a:gd name="connsiteX1" fmla="*/ 911874 w 910182"/>
                    <a:gd name="connsiteY1" fmla="*/ 266 h 1096658"/>
                    <a:gd name="connsiteX2" fmla="*/ 911874 w 910182"/>
                    <a:gd name="connsiteY2" fmla="*/ 1096925 h 1096658"/>
                    <a:gd name="connsiteX3" fmla="*/ 1692 w 910182"/>
                    <a:gd name="connsiteY3" fmla="*/ 1096925 h 10966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10182" h="1096658">
                      <a:moveTo>
                        <a:pt x="1692" y="266"/>
                      </a:moveTo>
                      <a:lnTo>
                        <a:pt x="911874" y="266"/>
                      </a:lnTo>
                      <a:lnTo>
                        <a:pt x="911874" y="1096925"/>
                      </a:lnTo>
                      <a:lnTo>
                        <a:pt x="1692" y="1096925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884" name="图形 793">
                  <a:extLst>
                    <a:ext uri="{FF2B5EF4-FFF2-40B4-BE49-F238E27FC236}">
                      <a16:creationId xmlns:a16="http://schemas.microsoft.com/office/drawing/2014/main" id="{1C070DD2-2F65-483C-FFE1-6601839CE9F4}"/>
                    </a:ext>
                  </a:extLst>
                </p:cNvPr>
                <p:cNvGrpSpPr/>
                <p:nvPr/>
              </p:nvGrpSpPr>
              <p:grpSpPr>
                <a:xfrm>
                  <a:off x="7429483" y="1521880"/>
                  <a:ext cx="990278" cy="1084937"/>
                  <a:chOff x="7429483" y="1521880"/>
                  <a:chExt cx="990278" cy="1084937"/>
                </a:xfrm>
                <a:solidFill>
                  <a:srgbClr val="5B8400"/>
                </a:solidFill>
              </p:grpSpPr>
              <p:sp>
                <p:nvSpPr>
                  <p:cNvPr id="885" name="任意多边形: 形状 884">
                    <a:extLst>
                      <a:ext uri="{FF2B5EF4-FFF2-40B4-BE49-F238E27FC236}">
                        <a16:creationId xmlns:a16="http://schemas.microsoft.com/office/drawing/2014/main" id="{EC5DA935-DAA0-1E12-EF87-8EE4622E2B51}"/>
                      </a:ext>
                    </a:extLst>
                  </p:cNvPr>
                  <p:cNvSpPr/>
                  <p:nvPr/>
                </p:nvSpPr>
                <p:spPr>
                  <a:xfrm>
                    <a:off x="8411858" y="1521880"/>
                    <a:ext cx="7903" cy="4217"/>
                  </a:xfrm>
                  <a:custGeom>
                    <a:avLst/>
                    <a:gdLst>
                      <a:gd name="connsiteX0" fmla="*/ 0 w 7903"/>
                      <a:gd name="connsiteY0" fmla="*/ 4218 h 4217"/>
                      <a:gd name="connsiteX1" fmla="*/ 7903 w 7903"/>
                      <a:gd name="connsiteY1" fmla="*/ 0 h 4217"/>
                      <a:gd name="connsiteX2" fmla="*/ 0 w 7903"/>
                      <a:gd name="connsiteY2" fmla="*/ 4218 h 42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903" h="4217">
                        <a:moveTo>
                          <a:pt x="0" y="4218"/>
                        </a:moveTo>
                        <a:cubicBezTo>
                          <a:pt x="2664" y="2797"/>
                          <a:pt x="5284" y="1421"/>
                          <a:pt x="7903" y="0"/>
                        </a:cubicBezTo>
                        <a:cubicBezTo>
                          <a:pt x="7903" y="0"/>
                          <a:pt x="5195" y="1421"/>
                          <a:pt x="0" y="4218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86" name="任意多边形: 形状 885">
                    <a:extLst>
                      <a:ext uri="{FF2B5EF4-FFF2-40B4-BE49-F238E27FC236}">
                        <a16:creationId xmlns:a16="http://schemas.microsoft.com/office/drawing/2014/main" id="{BB23CB53-5AF6-D1B7-14EC-7AF848FA7932}"/>
                      </a:ext>
                    </a:extLst>
                  </p:cNvPr>
                  <p:cNvSpPr/>
                  <p:nvPr/>
                </p:nvSpPr>
                <p:spPr>
                  <a:xfrm>
                    <a:off x="7429483" y="1526097"/>
                    <a:ext cx="982419" cy="1080719"/>
                  </a:xfrm>
                  <a:custGeom>
                    <a:avLst/>
                    <a:gdLst>
                      <a:gd name="connsiteX0" fmla="*/ 675267 w 982419"/>
                      <a:gd name="connsiteY0" fmla="*/ 205967 h 1080719"/>
                      <a:gd name="connsiteX1" fmla="*/ 982420 w 982419"/>
                      <a:gd name="connsiteY1" fmla="*/ 0 h 1080719"/>
                      <a:gd name="connsiteX2" fmla="*/ 658972 w 982419"/>
                      <a:gd name="connsiteY2" fmla="*/ 205568 h 1080719"/>
                      <a:gd name="connsiteX3" fmla="*/ 647961 w 982419"/>
                      <a:gd name="connsiteY3" fmla="*/ 127603 h 1080719"/>
                      <a:gd name="connsiteX4" fmla="*/ 656042 w 982419"/>
                      <a:gd name="connsiteY4" fmla="*/ 207744 h 1080719"/>
                      <a:gd name="connsiteX5" fmla="*/ 465791 w 982419"/>
                      <a:gd name="connsiteY5" fmla="*/ 371354 h 1080719"/>
                      <a:gd name="connsiteX6" fmla="*/ 441771 w 982419"/>
                      <a:gd name="connsiteY6" fmla="*/ 191671 h 1080719"/>
                      <a:gd name="connsiteX7" fmla="*/ 458022 w 982419"/>
                      <a:gd name="connsiteY7" fmla="*/ 378991 h 1080719"/>
                      <a:gd name="connsiteX8" fmla="*/ 319496 w 982419"/>
                      <a:gd name="connsiteY8" fmla="*/ 535409 h 1080719"/>
                      <a:gd name="connsiteX9" fmla="*/ 284110 w 982419"/>
                      <a:gd name="connsiteY9" fmla="*/ 295387 h 1080719"/>
                      <a:gd name="connsiteX10" fmla="*/ 309062 w 982419"/>
                      <a:gd name="connsiteY10" fmla="*/ 549084 h 1080719"/>
                      <a:gd name="connsiteX11" fmla="*/ 192026 w 982419"/>
                      <a:gd name="connsiteY11" fmla="*/ 732852 h 1080719"/>
                      <a:gd name="connsiteX12" fmla="*/ 105670 w 982419"/>
                      <a:gd name="connsiteY12" fmla="*/ 465081 h 1080719"/>
                      <a:gd name="connsiteX13" fmla="*/ 182436 w 982419"/>
                      <a:gd name="connsiteY13" fmla="*/ 751455 h 1080719"/>
                      <a:gd name="connsiteX14" fmla="*/ 182525 w 982419"/>
                      <a:gd name="connsiteY14" fmla="*/ 751411 h 1080719"/>
                      <a:gd name="connsiteX15" fmla="*/ 120233 w 982419"/>
                      <a:gd name="connsiteY15" fmla="*/ 901480 h 1080719"/>
                      <a:gd name="connsiteX16" fmla="*/ 0 w 982419"/>
                      <a:gd name="connsiteY16" fmla="*/ 726414 h 1080719"/>
                      <a:gd name="connsiteX17" fmla="*/ 116282 w 982419"/>
                      <a:gd name="connsiteY17" fmla="*/ 913867 h 1080719"/>
                      <a:gd name="connsiteX18" fmla="*/ 90974 w 982419"/>
                      <a:gd name="connsiteY18" fmla="*/ 1015896 h 1080719"/>
                      <a:gd name="connsiteX19" fmla="*/ 90086 w 982419"/>
                      <a:gd name="connsiteY19" fmla="*/ 1016385 h 1080719"/>
                      <a:gd name="connsiteX20" fmla="*/ 90619 w 982419"/>
                      <a:gd name="connsiteY20" fmla="*/ 1018072 h 1080719"/>
                      <a:gd name="connsiteX21" fmla="*/ 83382 w 982419"/>
                      <a:gd name="connsiteY21" fmla="*/ 1078677 h 1080719"/>
                      <a:gd name="connsiteX22" fmla="*/ 99099 w 982419"/>
                      <a:gd name="connsiteY22" fmla="*/ 1080719 h 1080719"/>
                      <a:gd name="connsiteX23" fmla="*/ 107579 w 982419"/>
                      <a:gd name="connsiteY23" fmla="*/ 1022379 h 1080719"/>
                      <a:gd name="connsiteX24" fmla="*/ 528794 w 982419"/>
                      <a:gd name="connsiteY24" fmla="*/ 932604 h 1080719"/>
                      <a:gd name="connsiteX25" fmla="*/ 110776 w 982419"/>
                      <a:gd name="connsiteY25" fmla="*/ 1005418 h 1080719"/>
                      <a:gd name="connsiteX26" fmla="*/ 174667 w 982419"/>
                      <a:gd name="connsiteY26" fmla="*/ 806332 h 1080719"/>
                      <a:gd name="connsiteX27" fmla="*/ 664611 w 982419"/>
                      <a:gd name="connsiteY27" fmla="*/ 688364 h 1080719"/>
                      <a:gd name="connsiteX28" fmla="*/ 184124 w 982419"/>
                      <a:gd name="connsiteY28" fmla="*/ 785554 h 1080719"/>
                      <a:gd name="connsiteX29" fmla="*/ 310883 w 982419"/>
                      <a:gd name="connsiteY29" fmla="*/ 574036 h 1080719"/>
                      <a:gd name="connsiteX30" fmla="*/ 707278 w 982419"/>
                      <a:gd name="connsiteY30" fmla="*/ 481420 h 1080719"/>
                      <a:gd name="connsiteX31" fmla="*/ 325579 w 982419"/>
                      <a:gd name="connsiteY31" fmla="*/ 554323 h 1080719"/>
                      <a:gd name="connsiteX32" fmla="*/ 495983 w 982419"/>
                      <a:gd name="connsiteY32" fmla="*/ 362741 h 1080719"/>
                      <a:gd name="connsiteX33" fmla="*/ 753586 w 982419"/>
                      <a:gd name="connsiteY33" fmla="*/ 300626 h 1080719"/>
                      <a:gd name="connsiteX34" fmla="*/ 513787 w 982419"/>
                      <a:gd name="connsiteY34" fmla="*/ 345514 h 1080719"/>
                      <a:gd name="connsiteX35" fmla="*/ 653467 w 982419"/>
                      <a:gd name="connsiteY35" fmla="*/ 223283 h 1080719"/>
                      <a:gd name="connsiteX36" fmla="*/ 653511 w 982419"/>
                      <a:gd name="connsiteY36" fmla="*/ 223594 h 1080719"/>
                      <a:gd name="connsiteX37" fmla="*/ 860589 w 982419"/>
                      <a:gd name="connsiteY37" fmla="*/ 172579 h 1080719"/>
                      <a:gd name="connsiteX38" fmla="*/ 675267 w 982419"/>
                      <a:gd name="connsiteY38" fmla="*/ 205967 h 1080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982419" h="1080719">
                        <a:moveTo>
                          <a:pt x="675267" y="205967"/>
                        </a:moveTo>
                        <a:cubicBezTo>
                          <a:pt x="823471" y="89375"/>
                          <a:pt x="950275" y="17582"/>
                          <a:pt x="982420" y="0"/>
                        </a:cubicBezTo>
                        <a:cubicBezTo>
                          <a:pt x="858280" y="66776"/>
                          <a:pt x="751189" y="135950"/>
                          <a:pt x="658972" y="205568"/>
                        </a:cubicBezTo>
                        <a:cubicBezTo>
                          <a:pt x="667541" y="153843"/>
                          <a:pt x="647961" y="127603"/>
                          <a:pt x="647961" y="127603"/>
                        </a:cubicBezTo>
                        <a:cubicBezTo>
                          <a:pt x="665144" y="162190"/>
                          <a:pt x="658705" y="196866"/>
                          <a:pt x="656042" y="207744"/>
                        </a:cubicBezTo>
                        <a:cubicBezTo>
                          <a:pt x="583937" y="262354"/>
                          <a:pt x="520891" y="317187"/>
                          <a:pt x="465791" y="371354"/>
                        </a:cubicBezTo>
                        <a:cubicBezTo>
                          <a:pt x="486837" y="252098"/>
                          <a:pt x="441771" y="191671"/>
                          <a:pt x="441771" y="191671"/>
                        </a:cubicBezTo>
                        <a:cubicBezTo>
                          <a:pt x="485283" y="279537"/>
                          <a:pt x="461396" y="367847"/>
                          <a:pt x="458022" y="378991"/>
                        </a:cubicBezTo>
                        <a:cubicBezTo>
                          <a:pt x="404609" y="432181"/>
                          <a:pt x="358790" y="484616"/>
                          <a:pt x="319496" y="535409"/>
                        </a:cubicBezTo>
                        <a:cubicBezTo>
                          <a:pt x="344271" y="376105"/>
                          <a:pt x="284110" y="295387"/>
                          <a:pt x="284110" y="295387"/>
                        </a:cubicBezTo>
                        <a:cubicBezTo>
                          <a:pt x="338677" y="405630"/>
                          <a:pt x="317365" y="516273"/>
                          <a:pt x="309062" y="549084"/>
                        </a:cubicBezTo>
                        <a:cubicBezTo>
                          <a:pt x="260268" y="613773"/>
                          <a:pt x="221996" y="675710"/>
                          <a:pt x="192026" y="732852"/>
                        </a:cubicBezTo>
                        <a:cubicBezTo>
                          <a:pt x="189229" y="546997"/>
                          <a:pt x="105670" y="465081"/>
                          <a:pt x="105670" y="465081"/>
                        </a:cubicBezTo>
                        <a:cubicBezTo>
                          <a:pt x="201883" y="599255"/>
                          <a:pt x="182436" y="751455"/>
                          <a:pt x="182436" y="751455"/>
                        </a:cubicBezTo>
                        <a:lnTo>
                          <a:pt x="182525" y="751411"/>
                        </a:lnTo>
                        <a:cubicBezTo>
                          <a:pt x="154687" y="806821"/>
                          <a:pt x="134618" y="857436"/>
                          <a:pt x="120233" y="901480"/>
                        </a:cubicBezTo>
                        <a:cubicBezTo>
                          <a:pt x="81206" y="769748"/>
                          <a:pt x="0" y="726414"/>
                          <a:pt x="0" y="726414"/>
                        </a:cubicBezTo>
                        <a:cubicBezTo>
                          <a:pt x="84403" y="792214"/>
                          <a:pt x="109577" y="880967"/>
                          <a:pt x="116282" y="913867"/>
                        </a:cubicBezTo>
                        <a:cubicBezTo>
                          <a:pt x="103584" y="954581"/>
                          <a:pt x="95769" y="989124"/>
                          <a:pt x="90974" y="1015896"/>
                        </a:cubicBezTo>
                        <a:cubicBezTo>
                          <a:pt x="90708" y="1016074"/>
                          <a:pt x="90397" y="1016207"/>
                          <a:pt x="90086" y="1016385"/>
                        </a:cubicBezTo>
                        <a:lnTo>
                          <a:pt x="90619" y="1018072"/>
                        </a:lnTo>
                        <a:cubicBezTo>
                          <a:pt x="83826" y="1056788"/>
                          <a:pt x="83382" y="1078677"/>
                          <a:pt x="83382" y="1078677"/>
                        </a:cubicBezTo>
                        <a:lnTo>
                          <a:pt x="99099" y="1080719"/>
                        </a:lnTo>
                        <a:cubicBezTo>
                          <a:pt x="101230" y="1061050"/>
                          <a:pt x="104116" y="1041648"/>
                          <a:pt x="107579" y="1022379"/>
                        </a:cubicBezTo>
                        <a:cubicBezTo>
                          <a:pt x="153754" y="993608"/>
                          <a:pt x="317720" y="903877"/>
                          <a:pt x="528794" y="932604"/>
                        </a:cubicBezTo>
                        <a:cubicBezTo>
                          <a:pt x="528794" y="932604"/>
                          <a:pt x="356525" y="878703"/>
                          <a:pt x="110776" y="1005418"/>
                        </a:cubicBezTo>
                        <a:cubicBezTo>
                          <a:pt x="124673" y="936200"/>
                          <a:pt x="146650" y="869779"/>
                          <a:pt x="174667" y="806332"/>
                        </a:cubicBezTo>
                        <a:cubicBezTo>
                          <a:pt x="213649" y="782313"/>
                          <a:pt x="413800" y="668029"/>
                          <a:pt x="664611" y="688364"/>
                        </a:cubicBezTo>
                        <a:cubicBezTo>
                          <a:pt x="664611" y="688364"/>
                          <a:pt x="472318" y="641079"/>
                          <a:pt x="184124" y="785554"/>
                        </a:cubicBezTo>
                        <a:cubicBezTo>
                          <a:pt x="219154" y="710564"/>
                          <a:pt x="262532" y="639925"/>
                          <a:pt x="310883" y="574036"/>
                        </a:cubicBezTo>
                        <a:cubicBezTo>
                          <a:pt x="356747" y="547175"/>
                          <a:pt x="513743" y="465747"/>
                          <a:pt x="707278" y="481420"/>
                        </a:cubicBezTo>
                        <a:cubicBezTo>
                          <a:pt x="707278" y="481420"/>
                          <a:pt x="555167" y="443991"/>
                          <a:pt x="325579" y="554323"/>
                        </a:cubicBezTo>
                        <a:cubicBezTo>
                          <a:pt x="378503" y="484705"/>
                          <a:pt x="436710" y="420682"/>
                          <a:pt x="495983" y="362741"/>
                        </a:cubicBezTo>
                        <a:cubicBezTo>
                          <a:pt x="516095" y="350309"/>
                          <a:pt x="621455" y="289926"/>
                          <a:pt x="753586" y="300626"/>
                        </a:cubicBezTo>
                        <a:cubicBezTo>
                          <a:pt x="753586" y="300626"/>
                          <a:pt x="658128" y="277139"/>
                          <a:pt x="513787" y="345514"/>
                        </a:cubicBezTo>
                        <a:cubicBezTo>
                          <a:pt x="560583" y="300849"/>
                          <a:pt x="607869" y="260046"/>
                          <a:pt x="653467" y="223283"/>
                        </a:cubicBezTo>
                        <a:lnTo>
                          <a:pt x="653511" y="223594"/>
                        </a:lnTo>
                        <a:cubicBezTo>
                          <a:pt x="653511" y="223594"/>
                          <a:pt x="743952" y="163167"/>
                          <a:pt x="860589" y="172579"/>
                        </a:cubicBezTo>
                        <a:cubicBezTo>
                          <a:pt x="860544" y="172668"/>
                          <a:pt x="787019" y="154553"/>
                          <a:pt x="675267" y="205967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87" name="图形 793">
                <a:extLst>
                  <a:ext uri="{FF2B5EF4-FFF2-40B4-BE49-F238E27FC236}">
                    <a16:creationId xmlns:a16="http://schemas.microsoft.com/office/drawing/2014/main" id="{290F0C41-6B7B-BC7C-6A7A-8BC57083A19B}"/>
                  </a:ext>
                </a:extLst>
              </p:cNvPr>
              <p:cNvGrpSpPr/>
              <p:nvPr/>
            </p:nvGrpSpPr>
            <p:grpSpPr>
              <a:xfrm>
                <a:off x="7936120" y="2122038"/>
                <a:ext cx="178696" cy="143640"/>
                <a:chOff x="7936120" y="2122038"/>
                <a:chExt cx="178696" cy="143640"/>
              </a:xfrm>
            </p:grpSpPr>
            <p:grpSp>
              <p:nvGrpSpPr>
                <p:cNvPr id="888" name="图形 793">
                  <a:extLst>
                    <a:ext uri="{FF2B5EF4-FFF2-40B4-BE49-F238E27FC236}">
                      <a16:creationId xmlns:a16="http://schemas.microsoft.com/office/drawing/2014/main" id="{4ED979AA-6EB1-32F2-E69E-F1F7F5E4D725}"/>
                    </a:ext>
                  </a:extLst>
                </p:cNvPr>
                <p:cNvGrpSpPr/>
                <p:nvPr/>
              </p:nvGrpSpPr>
              <p:grpSpPr>
                <a:xfrm>
                  <a:off x="7936120" y="2122038"/>
                  <a:ext cx="178696" cy="143640"/>
                  <a:chOff x="7936120" y="2122038"/>
                  <a:chExt cx="178696" cy="143640"/>
                </a:xfrm>
              </p:grpSpPr>
              <p:grpSp>
                <p:nvGrpSpPr>
                  <p:cNvPr id="889" name="图形 793">
                    <a:extLst>
                      <a:ext uri="{FF2B5EF4-FFF2-40B4-BE49-F238E27FC236}">
                        <a16:creationId xmlns:a16="http://schemas.microsoft.com/office/drawing/2014/main" id="{AD475579-4070-2B03-608F-768FD9B0D604}"/>
                      </a:ext>
                    </a:extLst>
                  </p:cNvPr>
                  <p:cNvGrpSpPr/>
                  <p:nvPr/>
                </p:nvGrpSpPr>
                <p:grpSpPr>
                  <a:xfrm>
                    <a:off x="7936120" y="2126704"/>
                    <a:ext cx="176162" cy="138974"/>
                    <a:chOff x="7936120" y="2126704"/>
                    <a:chExt cx="176162" cy="138974"/>
                  </a:xfrm>
                  <a:solidFill>
                    <a:srgbClr val="4E8503"/>
                  </a:solidFill>
                </p:grpSpPr>
                <p:sp>
                  <p:nvSpPr>
                    <p:cNvPr id="890" name="任意多边形: 形状 889">
                      <a:extLst>
                        <a:ext uri="{FF2B5EF4-FFF2-40B4-BE49-F238E27FC236}">
                          <a16:creationId xmlns:a16="http://schemas.microsoft.com/office/drawing/2014/main" id="{1AA6BAE9-F399-057F-13D0-7A145C9FE77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36120" y="2126704"/>
                      <a:ext cx="176162" cy="138974"/>
                    </a:xfrm>
                    <a:custGeom>
                      <a:avLst/>
                      <a:gdLst>
                        <a:gd name="connsiteX0" fmla="*/ 172315 w 176162"/>
                        <a:gd name="connsiteY0" fmla="*/ 48375 h 138974"/>
                        <a:gd name="connsiteX1" fmla="*/ 113796 w 176162"/>
                        <a:gd name="connsiteY1" fmla="*/ 135664 h 138974"/>
                        <a:gd name="connsiteX2" fmla="*/ 3864 w 176162"/>
                        <a:gd name="connsiteY2" fmla="*/ 90599 h 138974"/>
                        <a:gd name="connsiteX3" fmla="*/ 62338 w 176162"/>
                        <a:gd name="connsiteY3" fmla="*/ 3310 h 138974"/>
                        <a:gd name="connsiteX4" fmla="*/ 172315 w 176162"/>
                        <a:gd name="connsiteY4" fmla="*/ 48375 h 13897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76162" h="138974">
                          <a:moveTo>
                            <a:pt x="172315" y="48375"/>
                          </a:moveTo>
                          <a:cubicBezTo>
                            <a:pt x="186478" y="84916"/>
                            <a:pt x="160327" y="123987"/>
                            <a:pt x="113796" y="135664"/>
                          </a:cubicBezTo>
                          <a:cubicBezTo>
                            <a:pt x="67311" y="147341"/>
                            <a:pt x="18072" y="127140"/>
                            <a:pt x="3864" y="90599"/>
                          </a:cubicBezTo>
                          <a:cubicBezTo>
                            <a:pt x="-10343" y="54059"/>
                            <a:pt x="15852" y="14987"/>
                            <a:pt x="62338" y="3310"/>
                          </a:cubicBezTo>
                          <a:cubicBezTo>
                            <a:pt x="108868" y="-8367"/>
                            <a:pt x="158063" y="11835"/>
                            <a:pt x="172315" y="48375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1" name="任意多边形: 形状 890">
                      <a:extLst>
                        <a:ext uri="{FF2B5EF4-FFF2-40B4-BE49-F238E27FC236}">
                          <a16:creationId xmlns:a16="http://schemas.microsoft.com/office/drawing/2014/main" id="{C41EAA75-3097-288C-FEDF-15B8576E298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85272" y="2135806"/>
                      <a:ext cx="41245" cy="21005"/>
                    </a:xfrm>
                    <a:custGeom>
                      <a:avLst/>
                      <a:gdLst>
                        <a:gd name="connsiteX0" fmla="*/ 40935 w 41245"/>
                        <a:gd name="connsiteY0" fmla="*/ 5397 h 21005"/>
                        <a:gd name="connsiteX1" fmla="*/ 24196 w 41245"/>
                        <a:gd name="connsiteY1" fmla="*/ 19693 h 21005"/>
                        <a:gd name="connsiteX2" fmla="*/ 309 w 41245"/>
                        <a:gd name="connsiteY2" fmla="*/ 15608 h 21005"/>
                        <a:gd name="connsiteX3" fmla="*/ 17048 w 41245"/>
                        <a:gd name="connsiteY3" fmla="*/ 1312 h 21005"/>
                        <a:gd name="connsiteX4" fmla="*/ 40935 w 41245"/>
                        <a:gd name="connsiteY4" fmla="*/ 5397 h 210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245" h="21005">
                          <a:moveTo>
                            <a:pt x="40935" y="5397"/>
                          </a:moveTo>
                          <a:cubicBezTo>
                            <a:pt x="42888" y="10503"/>
                            <a:pt x="35429" y="16896"/>
                            <a:pt x="24196" y="19693"/>
                          </a:cubicBezTo>
                          <a:cubicBezTo>
                            <a:pt x="13007" y="22490"/>
                            <a:pt x="2308" y="20670"/>
                            <a:pt x="309" y="15608"/>
                          </a:cubicBezTo>
                          <a:cubicBezTo>
                            <a:pt x="-1644" y="10503"/>
                            <a:pt x="5859" y="4154"/>
                            <a:pt x="17048" y="1312"/>
                          </a:cubicBezTo>
                          <a:cubicBezTo>
                            <a:pt x="28237" y="-1485"/>
                            <a:pt x="38981" y="335"/>
                            <a:pt x="40935" y="5397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2" name="任意多边形: 形状 891">
                      <a:extLst>
                        <a:ext uri="{FF2B5EF4-FFF2-40B4-BE49-F238E27FC236}">
                          <a16:creationId xmlns:a16="http://schemas.microsoft.com/office/drawing/2014/main" id="{4F096119-51E9-2352-02DE-837E13A8F1C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66761" y="2155385"/>
                      <a:ext cx="17262" cy="13283"/>
                    </a:xfrm>
                    <a:custGeom>
                      <a:avLst/>
                      <a:gdLst>
                        <a:gd name="connsiteX0" fmla="*/ 16912 w 17262"/>
                        <a:gd name="connsiteY0" fmla="*/ 4599 h 13283"/>
                        <a:gd name="connsiteX1" fmla="*/ 11095 w 17262"/>
                        <a:gd name="connsiteY1" fmla="*/ 12946 h 13283"/>
                        <a:gd name="connsiteX2" fmla="*/ 351 w 17262"/>
                        <a:gd name="connsiteY2" fmla="*/ 8728 h 13283"/>
                        <a:gd name="connsiteX3" fmla="*/ 6167 w 17262"/>
                        <a:gd name="connsiteY3" fmla="*/ 337 h 13283"/>
                        <a:gd name="connsiteX4" fmla="*/ 16912 w 17262"/>
                        <a:gd name="connsiteY4" fmla="*/ 4599 h 1328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7262" h="13283">
                          <a:moveTo>
                            <a:pt x="16912" y="4599"/>
                          </a:moveTo>
                          <a:cubicBezTo>
                            <a:pt x="18243" y="8062"/>
                            <a:pt x="15668" y="11792"/>
                            <a:pt x="11095" y="12946"/>
                          </a:cubicBezTo>
                          <a:cubicBezTo>
                            <a:pt x="6522" y="14101"/>
                            <a:pt x="1727" y="12191"/>
                            <a:pt x="351" y="8728"/>
                          </a:cubicBezTo>
                          <a:cubicBezTo>
                            <a:pt x="-981" y="5221"/>
                            <a:pt x="1594" y="1491"/>
                            <a:pt x="6167" y="337"/>
                          </a:cubicBezTo>
                          <a:cubicBezTo>
                            <a:pt x="10740" y="-818"/>
                            <a:pt x="15579" y="1092"/>
                            <a:pt x="16912" y="4599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3" name="任意多边形: 形状 892">
                      <a:extLst>
                        <a:ext uri="{FF2B5EF4-FFF2-40B4-BE49-F238E27FC236}">
                          <a16:creationId xmlns:a16="http://schemas.microsoft.com/office/drawing/2014/main" id="{2F1B4DCB-4F07-7EC2-CD69-C1B37E53EB5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030288" y="2183471"/>
                      <a:ext cx="71430" cy="63490"/>
                    </a:xfrm>
                    <a:custGeom>
                      <a:avLst/>
                      <a:gdLst>
                        <a:gd name="connsiteX0" fmla="*/ 70243 w 71430"/>
                        <a:gd name="connsiteY0" fmla="*/ 0 h 63490"/>
                        <a:gd name="connsiteX1" fmla="*/ 12613 w 71430"/>
                        <a:gd name="connsiteY1" fmla="*/ 63491 h 63490"/>
                        <a:gd name="connsiteX2" fmla="*/ 70243 w 71430"/>
                        <a:gd name="connsiteY2" fmla="*/ 0 h 634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71430" h="63490">
                          <a:moveTo>
                            <a:pt x="70243" y="0"/>
                          </a:moveTo>
                          <a:cubicBezTo>
                            <a:pt x="70243" y="0"/>
                            <a:pt x="84717" y="62780"/>
                            <a:pt x="12613" y="63491"/>
                          </a:cubicBezTo>
                          <a:cubicBezTo>
                            <a:pt x="12613" y="63491"/>
                            <a:pt x="-40178" y="36185"/>
                            <a:pt x="70243" y="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94" name="图形 793">
                    <a:extLst>
                      <a:ext uri="{FF2B5EF4-FFF2-40B4-BE49-F238E27FC236}">
                        <a16:creationId xmlns:a16="http://schemas.microsoft.com/office/drawing/2014/main" id="{F680535D-E1D0-30DE-0D60-76B0240B2745}"/>
                      </a:ext>
                    </a:extLst>
                  </p:cNvPr>
                  <p:cNvGrpSpPr/>
                  <p:nvPr/>
                </p:nvGrpSpPr>
                <p:grpSpPr>
                  <a:xfrm>
                    <a:off x="7938671" y="2122038"/>
                    <a:ext cx="176145" cy="138938"/>
                    <a:chOff x="7938671" y="2122038"/>
                    <a:chExt cx="176145" cy="138938"/>
                  </a:xfrm>
                </p:grpSpPr>
                <p:sp>
                  <p:nvSpPr>
                    <p:cNvPr id="895" name="任意多边形: 形状 894">
                      <a:extLst>
                        <a:ext uri="{FF2B5EF4-FFF2-40B4-BE49-F238E27FC236}">
                          <a16:creationId xmlns:a16="http://schemas.microsoft.com/office/drawing/2014/main" id="{F08DF6F6-CB0E-ACE9-9699-BFC9D655DC5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38671" y="2122038"/>
                      <a:ext cx="176145" cy="138938"/>
                    </a:xfrm>
                    <a:custGeom>
                      <a:avLst/>
                      <a:gdLst>
                        <a:gd name="connsiteX0" fmla="*/ 172294 w 176145"/>
                        <a:gd name="connsiteY0" fmla="*/ 48335 h 138938"/>
                        <a:gd name="connsiteX1" fmla="*/ 113776 w 176145"/>
                        <a:gd name="connsiteY1" fmla="*/ 135624 h 138938"/>
                        <a:gd name="connsiteX2" fmla="*/ 3844 w 176145"/>
                        <a:gd name="connsiteY2" fmla="*/ 90603 h 138938"/>
                        <a:gd name="connsiteX3" fmla="*/ 62362 w 176145"/>
                        <a:gd name="connsiteY3" fmla="*/ 3315 h 138938"/>
                        <a:gd name="connsiteX4" fmla="*/ 172294 w 176145"/>
                        <a:gd name="connsiteY4" fmla="*/ 48335 h 1389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76145" h="138938">
                          <a:moveTo>
                            <a:pt x="172294" y="48335"/>
                          </a:moveTo>
                          <a:cubicBezTo>
                            <a:pt x="186458" y="84876"/>
                            <a:pt x="160351" y="123947"/>
                            <a:pt x="113776" y="135624"/>
                          </a:cubicBezTo>
                          <a:cubicBezTo>
                            <a:pt x="67246" y="147301"/>
                            <a:pt x="18052" y="127144"/>
                            <a:pt x="3844" y="90603"/>
                          </a:cubicBezTo>
                          <a:cubicBezTo>
                            <a:pt x="-10319" y="54063"/>
                            <a:pt x="15876" y="14992"/>
                            <a:pt x="62362" y="3315"/>
                          </a:cubicBezTo>
                          <a:cubicBezTo>
                            <a:pt x="108937" y="-8362"/>
                            <a:pt x="158087" y="11795"/>
                            <a:pt x="172294" y="4833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4E8503"/>
                        </a:gs>
                        <a:gs pos="36260">
                          <a:srgbClr val="8DDC02"/>
                        </a:gs>
                        <a:gs pos="96700">
                          <a:srgbClr val="FFFFFF"/>
                        </a:gs>
                      </a:gsLst>
                      <a:lin ang="4345550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6" name="任意多边形: 形状 895">
                      <a:extLst>
                        <a:ext uri="{FF2B5EF4-FFF2-40B4-BE49-F238E27FC236}">
                          <a16:creationId xmlns:a16="http://schemas.microsoft.com/office/drawing/2014/main" id="{DB833294-E722-DC6F-AA3A-FC292D07F1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87848" y="2131125"/>
                      <a:ext cx="41244" cy="21024"/>
                    </a:xfrm>
                    <a:custGeom>
                      <a:avLst/>
                      <a:gdLst>
                        <a:gd name="connsiteX0" fmla="*/ 40934 w 41244"/>
                        <a:gd name="connsiteY0" fmla="*/ 5416 h 21024"/>
                        <a:gd name="connsiteX1" fmla="*/ 24196 w 41244"/>
                        <a:gd name="connsiteY1" fmla="*/ 19713 h 21024"/>
                        <a:gd name="connsiteX2" fmla="*/ 309 w 41244"/>
                        <a:gd name="connsiteY2" fmla="*/ 15628 h 21024"/>
                        <a:gd name="connsiteX3" fmla="*/ 17047 w 41244"/>
                        <a:gd name="connsiteY3" fmla="*/ 1332 h 21024"/>
                        <a:gd name="connsiteX4" fmla="*/ 40934 w 41244"/>
                        <a:gd name="connsiteY4" fmla="*/ 5416 h 2102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244" h="21024">
                          <a:moveTo>
                            <a:pt x="40934" y="5416"/>
                          </a:moveTo>
                          <a:cubicBezTo>
                            <a:pt x="42888" y="10522"/>
                            <a:pt x="35429" y="16871"/>
                            <a:pt x="24196" y="19713"/>
                          </a:cubicBezTo>
                          <a:cubicBezTo>
                            <a:pt x="12963" y="22510"/>
                            <a:pt x="2307" y="20690"/>
                            <a:pt x="309" y="15628"/>
                          </a:cubicBezTo>
                          <a:cubicBezTo>
                            <a:pt x="-1644" y="10567"/>
                            <a:pt x="5859" y="4129"/>
                            <a:pt x="17047" y="1332"/>
                          </a:cubicBezTo>
                          <a:cubicBezTo>
                            <a:pt x="28236" y="-1510"/>
                            <a:pt x="38936" y="355"/>
                            <a:pt x="40934" y="5416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7" name="任意多边形: 形状 896">
                      <a:extLst>
                        <a:ext uri="{FF2B5EF4-FFF2-40B4-BE49-F238E27FC236}">
                          <a16:creationId xmlns:a16="http://schemas.microsoft.com/office/drawing/2014/main" id="{2E45BFC9-CE4F-978B-8F45-10BD77EBE88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69365" y="2150718"/>
                      <a:ext cx="17250" cy="13287"/>
                    </a:xfrm>
                    <a:custGeom>
                      <a:avLst/>
                      <a:gdLst>
                        <a:gd name="connsiteX0" fmla="*/ 16883 w 17250"/>
                        <a:gd name="connsiteY0" fmla="*/ 4559 h 13287"/>
                        <a:gd name="connsiteX1" fmla="*/ 11067 w 17250"/>
                        <a:gd name="connsiteY1" fmla="*/ 12951 h 13287"/>
                        <a:gd name="connsiteX2" fmla="*/ 367 w 17250"/>
                        <a:gd name="connsiteY2" fmla="*/ 8733 h 13287"/>
                        <a:gd name="connsiteX3" fmla="*/ 6183 w 17250"/>
                        <a:gd name="connsiteY3" fmla="*/ 341 h 13287"/>
                        <a:gd name="connsiteX4" fmla="*/ 16883 w 17250"/>
                        <a:gd name="connsiteY4" fmla="*/ 4559 h 132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7250" h="13287">
                          <a:moveTo>
                            <a:pt x="16883" y="4559"/>
                          </a:moveTo>
                          <a:cubicBezTo>
                            <a:pt x="18260" y="8022"/>
                            <a:pt x="15640" y="11796"/>
                            <a:pt x="11067" y="12951"/>
                          </a:cubicBezTo>
                          <a:cubicBezTo>
                            <a:pt x="6494" y="14105"/>
                            <a:pt x="1655" y="12196"/>
                            <a:pt x="367" y="8733"/>
                          </a:cubicBezTo>
                          <a:cubicBezTo>
                            <a:pt x="-1010" y="5225"/>
                            <a:pt x="1610" y="1451"/>
                            <a:pt x="6183" y="341"/>
                          </a:cubicBezTo>
                          <a:cubicBezTo>
                            <a:pt x="10712" y="-813"/>
                            <a:pt x="15551" y="1052"/>
                            <a:pt x="16883" y="4559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8" name="任意多边形: 形状 897">
                      <a:extLst>
                        <a:ext uri="{FF2B5EF4-FFF2-40B4-BE49-F238E27FC236}">
                          <a16:creationId xmlns:a16="http://schemas.microsoft.com/office/drawing/2014/main" id="{82A8FB7F-DE80-2CBD-11D8-C87D29CD29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032863" y="2178809"/>
                      <a:ext cx="71431" cy="63490"/>
                    </a:xfrm>
                    <a:custGeom>
                      <a:avLst/>
                      <a:gdLst>
                        <a:gd name="connsiteX0" fmla="*/ 70243 w 71431"/>
                        <a:gd name="connsiteY0" fmla="*/ 0 h 63490"/>
                        <a:gd name="connsiteX1" fmla="*/ 12613 w 71431"/>
                        <a:gd name="connsiteY1" fmla="*/ 63491 h 63490"/>
                        <a:gd name="connsiteX2" fmla="*/ 70243 w 71431"/>
                        <a:gd name="connsiteY2" fmla="*/ 0 h 634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71431" h="63490">
                          <a:moveTo>
                            <a:pt x="70243" y="0"/>
                          </a:moveTo>
                          <a:cubicBezTo>
                            <a:pt x="70243" y="0"/>
                            <a:pt x="84717" y="62825"/>
                            <a:pt x="12613" y="63491"/>
                          </a:cubicBezTo>
                          <a:cubicBezTo>
                            <a:pt x="12613" y="63491"/>
                            <a:pt x="-40178" y="36141"/>
                            <a:pt x="70243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90E002"/>
                        </a:gs>
                        <a:gs pos="8590">
                          <a:srgbClr val="93E109"/>
                        </a:gs>
                        <a:gs pos="21030">
                          <a:srgbClr val="9BE31C"/>
                        </a:gs>
                        <a:gs pos="35840">
                          <a:srgbClr val="A9E73C"/>
                        </a:gs>
                        <a:gs pos="52460">
                          <a:srgbClr val="BDEC68"/>
                        </a:gs>
                        <a:gs pos="70580">
                          <a:srgbClr val="D6F3A0"/>
                        </a:gs>
                        <a:gs pos="89680">
                          <a:srgbClr val="F3FCE4"/>
                        </a:gs>
                        <a:gs pos="96700">
                          <a:srgbClr val="FFFFFF"/>
                        </a:gs>
                      </a:gsLst>
                      <a:lin ang="8943708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899" name="任意多边形: 形状 898">
                  <a:extLst>
                    <a:ext uri="{FF2B5EF4-FFF2-40B4-BE49-F238E27FC236}">
                      <a16:creationId xmlns:a16="http://schemas.microsoft.com/office/drawing/2014/main" id="{FEDF4DD7-07E9-86F5-94F4-69D4A9614347}"/>
                    </a:ext>
                  </a:extLst>
                </p:cNvPr>
                <p:cNvSpPr/>
                <p:nvPr/>
              </p:nvSpPr>
              <p:spPr>
                <a:xfrm>
                  <a:off x="7951500" y="2171172"/>
                  <a:ext cx="83364" cy="80850"/>
                </a:xfrm>
                <a:custGeom>
                  <a:avLst/>
                  <a:gdLst>
                    <a:gd name="connsiteX0" fmla="*/ 3535 w 83364"/>
                    <a:gd name="connsiteY0" fmla="*/ 0 h 80850"/>
                    <a:gd name="connsiteX1" fmla="*/ 83364 w 83364"/>
                    <a:gd name="connsiteY1" fmla="*/ 80851 h 80850"/>
                    <a:gd name="connsiteX2" fmla="*/ 3535 w 83364"/>
                    <a:gd name="connsiteY2" fmla="*/ 0 h 80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3364" h="80850">
                      <a:moveTo>
                        <a:pt x="3535" y="0"/>
                      </a:moveTo>
                      <a:cubicBezTo>
                        <a:pt x="3535" y="0"/>
                        <a:pt x="-25591" y="77920"/>
                        <a:pt x="83364" y="80851"/>
                      </a:cubicBezTo>
                      <a:cubicBezTo>
                        <a:pt x="83364" y="80851"/>
                        <a:pt x="-417" y="63535"/>
                        <a:pt x="353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00" name="图形 793">
              <a:extLst>
                <a:ext uri="{FF2B5EF4-FFF2-40B4-BE49-F238E27FC236}">
                  <a16:creationId xmlns:a16="http://schemas.microsoft.com/office/drawing/2014/main" id="{9A838401-04B6-1C23-6A44-897068404483}"/>
                </a:ext>
              </a:extLst>
            </p:cNvPr>
            <p:cNvGrpSpPr/>
            <p:nvPr/>
          </p:nvGrpSpPr>
          <p:grpSpPr>
            <a:xfrm>
              <a:off x="-4398" y="1081964"/>
              <a:ext cx="803624" cy="697066"/>
              <a:chOff x="-4398" y="1081964"/>
              <a:chExt cx="803624" cy="697066"/>
            </a:xfrm>
          </p:grpSpPr>
          <p:grpSp>
            <p:nvGrpSpPr>
              <p:cNvPr id="901" name="图形 793">
                <a:extLst>
                  <a:ext uri="{FF2B5EF4-FFF2-40B4-BE49-F238E27FC236}">
                    <a16:creationId xmlns:a16="http://schemas.microsoft.com/office/drawing/2014/main" id="{7AAA3325-632F-29BA-E8BA-9E2824582DCF}"/>
                  </a:ext>
                </a:extLst>
              </p:cNvPr>
              <p:cNvGrpSpPr/>
              <p:nvPr/>
            </p:nvGrpSpPr>
            <p:grpSpPr>
              <a:xfrm>
                <a:off x="-4398" y="1081964"/>
                <a:ext cx="803624" cy="697066"/>
                <a:chOff x="-4398" y="1081964"/>
                <a:chExt cx="803624" cy="697066"/>
              </a:xfrm>
              <a:solidFill>
                <a:srgbClr val="5B8400"/>
              </a:solidFill>
            </p:grpSpPr>
            <p:pic>
              <p:nvPicPr>
                <p:cNvPr id="902" name="图片 901">
                  <a:extLst>
                    <a:ext uri="{FF2B5EF4-FFF2-40B4-BE49-F238E27FC236}">
                      <a16:creationId xmlns:a16="http://schemas.microsoft.com/office/drawing/2014/main" id="{13ADFBA0-BF40-9DE1-0551-3B3409E8407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4398" y="1081964"/>
                  <a:ext cx="803624" cy="665986"/>
                </a:xfrm>
                <a:custGeom>
                  <a:avLst/>
                  <a:gdLst>
                    <a:gd name="connsiteX0" fmla="*/ -1 w 803624"/>
                    <a:gd name="connsiteY0" fmla="*/ 167 h 665986"/>
                    <a:gd name="connsiteX1" fmla="*/ 803623 w 803624"/>
                    <a:gd name="connsiteY1" fmla="*/ 167 h 665986"/>
                    <a:gd name="connsiteX2" fmla="*/ 803623 w 803624"/>
                    <a:gd name="connsiteY2" fmla="*/ 666154 h 665986"/>
                    <a:gd name="connsiteX3" fmla="*/ -1 w 803624"/>
                    <a:gd name="connsiteY3" fmla="*/ 666154 h 665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3624" h="665986">
                      <a:moveTo>
                        <a:pt x="-1" y="167"/>
                      </a:moveTo>
                      <a:lnTo>
                        <a:pt x="803623" y="167"/>
                      </a:lnTo>
                      <a:lnTo>
                        <a:pt x="803623" y="666154"/>
                      </a:lnTo>
                      <a:lnTo>
                        <a:pt x="-1" y="666154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903" name="图片 902">
                  <a:extLst>
                    <a:ext uri="{FF2B5EF4-FFF2-40B4-BE49-F238E27FC236}">
                      <a16:creationId xmlns:a16="http://schemas.microsoft.com/office/drawing/2014/main" id="{CE64F717-AC00-C95C-05D3-B9A14BCAC84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4398" y="1081964"/>
                  <a:ext cx="781424" cy="697066"/>
                </a:xfrm>
                <a:custGeom>
                  <a:avLst/>
                  <a:gdLst>
                    <a:gd name="connsiteX0" fmla="*/ -1 w 781424"/>
                    <a:gd name="connsiteY0" fmla="*/ 167 h 697066"/>
                    <a:gd name="connsiteX1" fmla="*/ 781424 w 781424"/>
                    <a:gd name="connsiteY1" fmla="*/ 167 h 697066"/>
                    <a:gd name="connsiteX2" fmla="*/ 781424 w 781424"/>
                    <a:gd name="connsiteY2" fmla="*/ 697234 h 697066"/>
                    <a:gd name="connsiteX3" fmla="*/ -1 w 781424"/>
                    <a:gd name="connsiteY3" fmla="*/ 697234 h 6970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1424" h="697066">
                      <a:moveTo>
                        <a:pt x="-1" y="167"/>
                      </a:moveTo>
                      <a:lnTo>
                        <a:pt x="781424" y="167"/>
                      </a:lnTo>
                      <a:lnTo>
                        <a:pt x="781424" y="697234"/>
                      </a:lnTo>
                      <a:lnTo>
                        <a:pt x="-1" y="697234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904" name="图形 793">
                  <a:extLst>
                    <a:ext uri="{FF2B5EF4-FFF2-40B4-BE49-F238E27FC236}">
                      <a16:creationId xmlns:a16="http://schemas.microsoft.com/office/drawing/2014/main" id="{ACCD40F1-94AF-4207-CD26-E6DDEE6D4EB6}"/>
                    </a:ext>
                  </a:extLst>
                </p:cNvPr>
                <p:cNvGrpSpPr/>
                <p:nvPr/>
              </p:nvGrpSpPr>
              <p:grpSpPr>
                <a:xfrm>
                  <a:off x="44" y="1082905"/>
                  <a:ext cx="776363" cy="665187"/>
                  <a:chOff x="44" y="1082905"/>
                  <a:chExt cx="776363" cy="665187"/>
                </a:xfrm>
                <a:solidFill>
                  <a:srgbClr val="5B8400"/>
                </a:solidFill>
              </p:grpSpPr>
              <p:sp>
                <p:nvSpPr>
                  <p:cNvPr id="905" name="任意多边形: 形状 904">
                    <a:extLst>
                      <a:ext uri="{FF2B5EF4-FFF2-40B4-BE49-F238E27FC236}">
                        <a16:creationId xmlns:a16="http://schemas.microsoft.com/office/drawing/2014/main" id="{D56ADF1A-CD58-CA20-2D5B-EE179A1CD48E}"/>
                      </a:ext>
                    </a:extLst>
                  </p:cNvPr>
                  <p:cNvSpPr/>
                  <p:nvPr/>
                </p:nvSpPr>
                <p:spPr>
                  <a:xfrm>
                    <a:off x="44" y="1082905"/>
                    <a:ext cx="5816" cy="2131"/>
                  </a:xfrm>
                  <a:custGeom>
                    <a:avLst/>
                    <a:gdLst>
                      <a:gd name="connsiteX0" fmla="*/ 5816 w 5816"/>
                      <a:gd name="connsiteY0" fmla="*/ 2131 h 2131"/>
                      <a:gd name="connsiteX1" fmla="*/ 0 w 5816"/>
                      <a:gd name="connsiteY1" fmla="*/ 0 h 2131"/>
                      <a:gd name="connsiteX2" fmla="*/ 5816 w 5816"/>
                      <a:gd name="connsiteY2" fmla="*/ 2131 h 21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816" h="2131">
                        <a:moveTo>
                          <a:pt x="5816" y="2131"/>
                        </a:moveTo>
                        <a:cubicBezTo>
                          <a:pt x="3863" y="1421"/>
                          <a:pt x="1909" y="710"/>
                          <a:pt x="0" y="0"/>
                        </a:cubicBezTo>
                        <a:cubicBezTo>
                          <a:pt x="0" y="0"/>
                          <a:pt x="1998" y="710"/>
                          <a:pt x="5816" y="2131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06" name="任意多边形: 形状 905">
                    <a:extLst>
                      <a:ext uri="{FF2B5EF4-FFF2-40B4-BE49-F238E27FC236}">
                        <a16:creationId xmlns:a16="http://schemas.microsoft.com/office/drawing/2014/main" id="{7789DDD9-0E8F-DE72-06BF-334F1690B2F0}"/>
                      </a:ext>
                    </a:extLst>
                  </p:cNvPr>
                  <p:cNvSpPr/>
                  <p:nvPr/>
                </p:nvSpPr>
                <p:spPr>
                  <a:xfrm>
                    <a:off x="5860" y="1085037"/>
                    <a:ext cx="770546" cy="663056"/>
                  </a:xfrm>
                  <a:custGeom>
                    <a:avLst/>
                    <a:gdLst>
                      <a:gd name="connsiteX0" fmla="*/ 234117 w 770546"/>
                      <a:gd name="connsiteY0" fmla="*/ 110731 h 663056"/>
                      <a:gd name="connsiteX1" fmla="*/ 0 w 770546"/>
                      <a:gd name="connsiteY1" fmla="*/ 0 h 663056"/>
                      <a:gd name="connsiteX2" fmla="*/ 244506 w 770546"/>
                      <a:gd name="connsiteY2" fmla="*/ 108600 h 663056"/>
                      <a:gd name="connsiteX3" fmla="*/ 237580 w 770546"/>
                      <a:gd name="connsiteY3" fmla="*/ 52347 h 663056"/>
                      <a:gd name="connsiteX4" fmla="*/ 246770 w 770546"/>
                      <a:gd name="connsiteY4" fmla="*/ 109799 h 663056"/>
                      <a:gd name="connsiteX5" fmla="*/ 398216 w 770546"/>
                      <a:gd name="connsiteY5" fmla="*/ 203792 h 663056"/>
                      <a:gd name="connsiteX6" fmla="*/ 381389 w 770546"/>
                      <a:gd name="connsiteY6" fmla="*/ 74324 h 663056"/>
                      <a:gd name="connsiteX7" fmla="*/ 404520 w 770546"/>
                      <a:gd name="connsiteY7" fmla="*/ 208321 h 663056"/>
                      <a:gd name="connsiteX8" fmla="*/ 521512 w 770546"/>
                      <a:gd name="connsiteY8" fmla="*/ 303113 h 663056"/>
                      <a:gd name="connsiteX9" fmla="*/ 501177 w 770546"/>
                      <a:gd name="connsiteY9" fmla="*/ 129779 h 663056"/>
                      <a:gd name="connsiteX10" fmla="*/ 530658 w 770546"/>
                      <a:gd name="connsiteY10" fmla="*/ 311593 h 663056"/>
                      <a:gd name="connsiteX11" fmla="*/ 638770 w 770546"/>
                      <a:gd name="connsiteY11" fmla="*/ 428096 h 663056"/>
                      <a:gd name="connsiteX12" fmla="*/ 646229 w 770546"/>
                      <a:gd name="connsiteY12" fmla="*/ 229455 h 663056"/>
                      <a:gd name="connsiteX13" fmla="*/ 648316 w 770546"/>
                      <a:gd name="connsiteY13" fmla="*/ 440173 h 663056"/>
                      <a:gd name="connsiteX14" fmla="*/ 648227 w 770546"/>
                      <a:gd name="connsiteY14" fmla="*/ 440173 h 663056"/>
                      <a:gd name="connsiteX15" fmla="*/ 715137 w 770546"/>
                      <a:gd name="connsiteY15" fmla="*/ 539050 h 663056"/>
                      <a:gd name="connsiteX16" fmla="*/ 760912 w 770546"/>
                      <a:gd name="connsiteY16" fmla="*/ 401945 h 663056"/>
                      <a:gd name="connsiteX17" fmla="*/ 719887 w 770546"/>
                      <a:gd name="connsiteY17" fmla="*/ 547308 h 663056"/>
                      <a:gd name="connsiteX18" fmla="*/ 754430 w 770546"/>
                      <a:gd name="connsiteY18" fmla="*/ 616437 h 663056"/>
                      <a:gd name="connsiteX19" fmla="*/ 755096 w 770546"/>
                      <a:gd name="connsiteY19" fmla="*/ 616659 h 663056"/>
                      <a:gd name="connsiteX20" fmla="*/ 755052 w 770546"/>
                      <a:gd name="connsiteY20" fmla="*/ 617903 h 663056"/>
                      <a:gd name="connsiteX21" fmla="*/ 770547 w 770546"/>
                      <a:gd name="connsiteY21" fmla="*/ 659860 h 663056"/>
                      <a:gd name="connsiteX22" fmla="*/ 760823 w 770546"/>
                      <a:gd name="connsiteY22" fmla="*/ 663057 h 663056"/>
                      <a:gd name="connsiteX23" fmla="*/ 744929 w 770546"/>
                      <a:gd name="connsiteY23" fmla="*/ 622831 h 663056"/>
                      <a:gd name="connsiteX24" fmla="*/ 458421 w 770546"/>
                      <a:gd name="connsiteY24" fmla="*/ 606936 h 663056"/>
                      <a:gd name="connsiteX25" fmla="*/ 739823 w 770546"/>
                      <a:gd name="connsiteY25" fmla="*/ 611198 h 663056"/>
                      <a:gd name="connsiteX26" fmla="*/ 663101 w 770546"/>
                      <a:gd name="connsiteY26" fmla="*/ 477912 h 663056"/>
                      <a:gd name="connsiteX27" fmla="*/ 327399 w 770546"/>
                      <a:gd name="connsiteY27" fmla="*/ 449852 h 663056"/>
                      <a:gd name="connsiteX28" fmla="*/ 653333 w 770546"/>
                      <a:gd name="connsiteY28" fmla="*/ 464326 h 663056"/>
                      <a:gd name="connsiteX29" fmla="*/ 533988 w 770546"/>
                      <a:gd name="connsiteY29" fmla="*/ 329353 h 663056"/>
                      <a:gd name="connsiteX30" fmla="*/ 262932 w 770546"/>
                      <a:gd name="connsiteY30" fmla="*/ 308663 h 663056"/>
                      <a:gd name="connsiteX31" fmla="*/ 521024 w 770546"/>
                      <a:gd name="connsiteY31" fmla="*/ 317099 h 663056"/>
                      <a:gd name="connsiteX32" fmla="*/ 377304 w 770546"/>
                      <a:gd name="connsiteY32" fmla="*/ 201128 h 663056"/>
                      <a:gd name="connsiteX33" fmla="*/ 200817 w 770546"/>
                      <a:gd name="connsiteY33" fmla="*/ 186343 h 663056"/>
                      <a:gd name="connsiteX34" fmla="*/ 362785 w 770546"/>
                      <a:gd name="connsiteY34" fmla="*/ 191005 h 663056"/>
                      <a:gd name="connsiteX35" fmla="*/ 251210 w 770546"/>
                      <a:gd name="connsiteY35" fmla="*/ 120499 h 663056"/>
                      <a:gd name="connsiteX36" fmla="*/ 251210 w 770546"/>
                      <a:gd name="connsiteY36" fmla="*/ 120721 h 663056"/>
                      <a:gd name="connsiteX37" fmla="*/ 109133 w 770546"/>
                      <a:gd name="connsiteY37" fmla="*/ 108067 h 663056"/>
                      <a:gd name="connsiteX38" fmla="*/ 234117 w 770546"/>
                      <a:gd name="connsiteY38" fmla="*/ 110731 h 6630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770546" h="663056">
                        <a:moveTo>
                          <a:pt x="234117" y="110731"/>
                        </a:moveTo>
                        <a:cubicBezTo>
                          <a:pt x="118057" y="45154"/>
                          <a:pt x="23754" y="8791"/>
                          <a:pt x="0" y="0"/>
                        </a:cubicBezTo>
                        <a:cubicBezTo>
                          <a:pt x="91640" y="33122"/>
                          <a:pt x="172801" y="69884"/>
                          <a:pt x="244506" y="108600"/>
                        </a:cubicBezTo>
                        <a:cubicBezTo>
                          <a:pt x="229765" y="73037"/>
                          <a:pt x="237580" y="52347"/>
                          <a:pt x="237580" y="52347"/>
                        </a:cubicBezTo>
                        <a:cubicBezTo>
                          <a:pt x="232785" y="78675"/>
                          <a:pt x="243085" y="102429"/>
                          <a:pt x="246770" y="109799"/>
                        </a:cubicBezTo>
                        <a:cubicBezTo>
                          <a:pt x="302846" y="140212"/>
                          <a:pt x="353151" y="171825"/>
                          <a:pt x="398216" y="203792"/>
                        </a:cubicBezTo>
                        <a:cubicBezTo>
                          <a:pt x="363318" y="122009"/>
                          <a:pt x="381389" y="74324"/>
                          <a:pt x="381389" y="74324"/>
                        </a:cubicBezTo>
                        <a:cubicBezTo>
                          <a:pt x="369223" y="141234"/>
                          <a:pt x="400391" y="200817"/>
                          <a:pt x="404520" y="208321"/>
                        </a:cubicBezTo>
                        <a:cubicBezTo>
                          <a:pt x="448342" y="239800"/>
                          <a:pt x="487147" y="271678"/>
                          <a:pt x="521512" y="303113"/>
                        </a:cubicBezTo>
                        <a:cubicBezTo>
                          <a:pt x="477069" y="193491"/>
                          <a:pt x="501177" y="129779"/>
                          <a:pt x="501177" y="129779"/>
                        </a:cubicBezTo>
                        <a:cubicBezTo>
                          <a:pt x="485948" y="213693"/>
                          <a:pt x="519470" y="289393"/>
                          <a:pt x="530658" y="311593"/>
                        </a:cubicBezTo>
                        <a:cubicBezTo>
                          <a:pt x="573592" y="351730"/>
                          <a:pt x="609245" y="391112"/>
                          <a:pt x="638770" y="428096"/>
                        </a:cubicBezTo>
                        <a:cubicBezTo>
                          <a:pt x="607247" y="296631"/>
                          <a:pt x="646229" y="229455"/>
                          <a:pt x="646229" y="229455"/>
                        </a:cubicBezTo>
                        <a:cubicBezTo>
                          <a:pt x="608490" y="334947"/>
                          <a:pt x="648316" y="440173"/>
                          <a:pt x="648316" y="440173"/>
                        </a:cubicBezTo>
                        <a:lnTo>
                          <a:pt x="648227" y="440173"/>
                        </a:lnTo>
                        <a:cubicBezTo>
                          <a:pt x="676066" y="476136"/>
                          <a:pt x="697999" y="509613"/>
                          <a:pt x="715137" y="539050"/>
                        </a:cubicBezTo>
                        <a:cubicBezTo>
                          <a:pt x="716558" y="441727"/>
                          <a:pt x="760912" y="401945"/>
                          <a:pt x="760912" y="401945"/>
                        </a:cubicBezTo>
                        <a:cubicBezTo>
                          <a:pt x="718511" y="457888"/>
                          <a:pt x="718289" y="523332"/>
                          <a:pt x="719887" y="547308"/>
                        </a:cubicBezTo>
                        <a:cubicBezTo>
                          <a:pt x="735338" y="574613"/>
                          <a:pt x="746571" y="598101"/>
                          <a:pt x="754430" y="616437"/>
                        </a:cubicBezTo>
                        <a:cubicBezTo>
                          <a:pt x="754652" y="616526"/>
                          <a:pt x="754874" y="616615"/>
                          <a:pt x="755096" y="616659"/>
                        </a:cubicBezTo>
                        <a:lnTo>
                          <a:pt x="755052" y="617903"/>
                        </a:lnTo>
                        <a:cubicBezTo>
                          <a:pt x="766373" y="644498"/>
                          <a:pt x="770547" y="659860"/>
                          <a:pt x="770547" y="659860"/>
                        </a:cubicBezTo>
                        <a:lnTo>
                          <a:pt x="760823" y="663057"/>
                        </a:lnTo>
                        <a:cubicBezTo>
                          <a:pt x="755895" y="649426"/>
                          <a:pt x="750567" y="636062"/>
                          <a:pt x="744929" y="622831"/>
                        </a:cubicBezTo>
                        <a:cubicBezTo>
                          <a:pt x="710120" y="607735"/>
                          <a:pt x="588777" y="562892"/>
                          <a:pt x="458421" y="606936"/>
                        </a:cubicBezTo>
                        <a:cubicBezTo>
                          <a:pt x="458421" y="606936"/>
                          <a:pt x="559340" y="549483"/>
                          <a:pt x="739823" y="611198"/>
                        </a:cubicBezTo>
                        <a:cubicBezTo>
                          <a:pt x="718511" y="563913"/>
                          <a:pt x="692449" y="519514"/>
                          <a:pt x="663101" y="477912"/>
                        </a:cubicBezTo>
                        <a:cubicBezTo>
                          <a:pt x="633753" y="465347"/>
                          <a:pt x="484750" y="407273"/>
                          <a:pt x="327399" y="449852"/>
                        </a:cubicBezTo>
                        <a:cubicBezTo>
                          <a:pt x="327399" y="449852"/>
                          <a:pt x="442393" y="394841"/>
                          <a:pt x="653333" y="464326"/>
                        </a:cubicBezTo>
                        <a:cubicBezTo>
                          <a:pt x="617370" y="415354"/>
                          <a:pt x="576878" y="370377"/>
                          <a:pt x="533988" y="329353"/>
                        </a:cubicBezTo>
                        <a:cubicBezTo>
                          <a:pt x="499712" y="315589"/>
                          <a:pt x="384363" y="275807"/>
                          <a:pt x="262932" y="308663"/>
                        </a:cubicBezTo>
                        <a:cubicBezTo>
                          <a:pt x="262932" y="308663"/>
                          <a:pt x="353861" y="265107"/>
                          <a:pt x="521024" y="317099"/>
                        </a:cubicBezTo>
                        <a:cubicBezTo>
                          <a:pt x="474582" y="273943"/>
                          <a:pt x="425743" y="235315"/>
                          <a:pt x="377304" y="201128"/>
                        </a:cubicBezTo>
                        <a:cubicBezTo>
                          <a:pt x="362164" y="194646"/>
                          <a:pt x="283666" y="163922"/>
                          <a:pt x="200817" y="186343"/>
                        </a:cubicBezTo>
                        <a:cubicBezTo>
                          <a:pt x="200817" y="186343"/>
                          <a:pt x="257870" y="159038"/>
                          <a:pt x="362785" y="191005"/>
                        </a:cubicBezTo>
                        <a:cubicBezTo>
                          <a:pt x="324735" y="164765"/>
                          <a:pt x="287085" y="141278"/>
                          <a:pt x="251210" y="120499"/>
                        </a:cubicBezTo>
                        <a:lnTo>
                          <a:pt x="251210" y="120721"/>
                        </a:lnTo>
                        <a:cubicBezTo>
                          <a:pt x="251210" y="120721"/>
                          <a:pt x="182303" y="88265"/>
                          <a:pt x="109133" y="108067"/>
                        </a:cubicBezTo>
                        <a:cubicBezTo>
                          <a:pt x="109177" y="108067"/>
                          <a:pt x="153133" y="87022"/>
                          <a:pt x="234117" y="110731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907" name="图形 793">
                <a:extLst>
                  <a:ext uri="{FF2B5EF4-FFF2-40B4-BE49-F238E27FC236}">
                    <a16:creationId xmlns:a16="http://schemas.microsoft.com/office/drawing/2014/main" id="{8F3BDC88-2271-9B8A-4A82-1B84A3ACB819}"/>
                  </a:ext>
                </a:extLst>
              </p:cNvPr>
              <p:cNvGrpSpPr/>
              <p:nvPr/>
            </p:nvGrpSpPr>
            <p:grpSpPr>
              <a:xfrm>
                <a:off x="314377" y="1461245"/>
                <a:ext cx="118615" cy="102799"/>
                <a:chOff x="314377" y="1461245"/>
                <a:chExt cx="118615" cy="102799"/>
              </a:xfrm>
            </p:grpSpPr>
            <p:grpSp>
              <p:nvGrpSpPr>
                <p:cNvPr id="908" name="图形 793">
                  <a:extLst>
                    <a:ext uri="{FF2B5EF4-FFF2-40B4-BE49-F238E27FC236}">
                      <a16:creationId xmlns:a16="http://schemas.microsoft.com/office/drawing/2014/main" id="{6271AA96-6AE5-33D2-264A-F4A9AF3B6ED3}"/>
                    </a:ext>
                  </a:extLst>
                </p:cNvPr>
                <p:cNvGrpSpPr/>
                <p:nvPr/>
              </p:nvGrpSpPr>
              <p:grpSpPr>
                <a:xfrm>
                  <a:off x="314377" y="1461245"/>
                  <a:ext cx="118615" cy="102799"/>
                  <a:chOff x="314377" y="1461245"/>
                  <a:chExt cx="118615" cy="102799"/>
                </a:xfrm>
              </p:grpSpPr>
              <p:grpSp>
                <p:nvGrpSpPr>
                  <p:cNvPr id="909" name="图形 793">
                    <a:extLst>
                      <a:ext uri="{FF2B5EF4-FFF2-40B4-BE49-F238E27FC236}">
                        <a16:creationId xmlns:a16="http://schemas.microsoft.com/office/drawing/2014/main" id="{10264439-C404-768A-6142-B8DC709EFAA5}"/>
                      </a:ext>
                    </a:extLst>
                  </p:cNvPr>
                  <p:cNvGrpSpPr/>
                  <p:nvPr/>
                </p:nvGrpSpPr>
                <p:grpSpPr>
                  <a:xfrm>
                    <a:off x="316863" y="1464264"/>
                    <a:ext cx="116129" cy="99780"/>
                    <a:chOff x="316863" y="1464264"/>
                    <a:chExt cx="116129" cy="99780"/>
                  </a:xfrm>
                  <a:solidFill>
                    <a:srgbClr val="4E8503"/>
                  </a:solidFill>
                </p:grpSpPr>
                <p:sp>
                  <p:nvSpPr>
                    <p:cNvPr id="910" name="任意多边形: 形状 909">
                      <a:extLst>
                        <a:ext uri="{FF2B5EF4-FFF2-40B4-BE49-F238E27FC236}">
                          <a16:creationId xmlns:a16="http://schemas.microsoft.com/office/drawing/2014/main" id="{E878C9C7-C3DF-77C2-5E51-F0D566DE53F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16863" y="1464264"/>
                      <a:ext cx="116129" cy="99780"/>
                    </a:xfrm>
                    <a:custGeom>
                      <a:avLst/>
                      <a:gdLst>
                        <a:gd name="connsiteX0" fmla="*/ 190 w 116129"/>
                        <a:gd name="connsiteY0" fmla="*/ 44473 h 99780"/>
                        <a:gd name="connsiteX1" fmla="*/ 53425 w 116129"/>
                        <a:gd name="connsiteY1" fmla="*/ 99484 h 99780"/>
                        <a:gd name="connsiteX2" fmla="*/ 115939 w 116129"/>
                        <a:gd name="connsiteY2" fmla="*/ 55307 h 99780"/>
                        <a:gd name="connsiteX3" fmla="*/ 62749 w 116129"/>
                        <a:gd name="connsiteY3" fmla="*/ 296 h 99780"/>
                        <a:gd name="connsiteX4" fmla="*/ 190 w 116129"/>
                        <a:gd name="connsiteY4" fmla="*/ 44473 h 997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6129" h="99780">
                          <a:moveTo>
                            <a:pt x="190" y="44473"/>
                          </a:moveTo>
                          <a:cubicBezTo>
                            <a:pt x="-2385" y="71868"/>
                            <a:pt x="21458" y="96465"/>
                            <a:pt x="53425" y="99484"/>
                          </a:cubicBezTo>
                          <a:cubicBezTo>
                            <a:pt x="85392" y="102459"/>
                            <a:pt x="113364" y="82701"/>
                            <a:pt x="115939" y="55307"/>
                          </a:cubicBezTo>
                          <a:cubicBezTo>
                            <a:pt x="118514" y="27913"/>
                            <a:pt x="94672" y="3315"/>
                            <a:pt x="62749" y="296"/>
                          </a:cubicBezTo>
                          <a:cubicBezTo>
                            <a:pt x="30737" y="-2678"/>
                            <a:pt x="2766" y="17079"/>
                            <a:pt x="190" y="44473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1" name="任意多边形: 形状 910">
                      <a:extLst>
                        <a:ext uri="{FF2B5EF4-FFF2-40B4-BE49-F238E27FC236}">
                          <a16:creationId xmlns:a16="http://schemas.microsoft.com/office/drawing/2014/main" id="{385CAA86-F933-BD4F-456D-801744D59D6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3746" y="1469888"/>
                      <a:ext cx="27912" cy="14062"/>
                    </a:xfrm>
                    <a:custGeom>
                      <a:avLst/>
                      <a:gdLst>
                        <a:gd name="connsiteX0" fmla="*/ 15 w 27912"/>
                        <a:gd name="connsiteY0" fmla="*/ 5728 h 14062"/>
                        <a:gd name="connsiteX1" fmla="*/ 13290 w 27912"/>
                        <a:gd name="connsiteY1" fmla="*/ 13941 h 14062"/>
                        <a:gd name="connsiteX2" fmla="*/ 27898 w 27912"/>
                        <a:gd name="connsiteY2" fmla="*/ 8347 h 14062"/>
                        <a:gd name="connsiteX3" fmla="*/ 14578 w 27912"/>
                        <a:gd name="connsiteY3" fmla="*/ 133 h 14062"/>
                        <a:gd name="connsiteX4" fmla="*/ 15 w 27912"/>
                        <a:gd name="connsiteY4" fmla="*/ 5728 h 140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7912" h="14062">
                          <a:moveTo>
                            <a:pt x="15" y="5728"/>
                          </a:moveTo>
                          <a:cubicBezTo>
                            <a:pt x="-340" y="9502"/>
                            <a:pt x="5609" y="13231"/>
                            <a:pt x="13290" y="13941"/>
                          </a:cubicBezTo>
                          <a:cubicBezTo>
                            <a:pt x="20972" y="14652"/>
                            <a:pt x="27543" y="12165"/>
                            <a:pt x="27898" y="8347"/>
                          </a:cubicBezTo>
                          <a:cubicBezTo>
                            <a:pt x="28253" y="4529"/>
                            <a:pt x="22303" y="888"/>
                            <a:pt x="14578" y="133"/>
                          </a:cubicBezTo>
                          <a:cubicBezTo>
                            <a:pt x="6897" y="-622"/>
                            <a:pt x="370" y="1909"/>
                            <a:pt x="15" y="5728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2" name="任意多边形: 形状 911">
                      <a:extLst>
                        <a:ext uri="{FF2B5EF4-FFF2-40B4-BE49-F238E27FC236}">
                          <a16:creationId xmlns:a16="http://schemas.microsoft.com/office/drawing/2014/main" id="{297DE809-75AF-2DBA-D694-F872F108B84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4376" y="1479764"/>
                      <a:ext cx="11401" cy="9559"/>
                    </a:xfrm>
                    <a:custGeom>
                      <a:avLst/>
                      <a:gdLst>
                        <a:gd name="connsiteX0" fmla="*/ 21 w 11401"/>
                        <a:gd name="connsiteY0" fmla="*/ 4287 h 9559"/>
                        <a:gd name="connsiteX1" fmla="*/ 5260 w 11401"/>
                        <a:gd name="connsiteY1" fmla="*/ 9526 h 9559"/>
                        <a:gd name="connsiteX2" fmla="*/ 11387 w 11401"/>
                        <a:gd name="connsiteY2" fmla="*/ 5308 h 9559"/>
                        <a:gd name="connsiteX3" fmla="*/ 6148 w 11401"/>
                        <a:gd name="connsiteY3" fmla="*/ 25 h 9559"/>
                        <a:gd name="connsiteX4" fmla="*/ 21 w 11401"/>
                        <a:gd name="connsiteY4" fmla="*/ 4287 h 95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401" h="9559">
                          <a:moveTo>
                            <a:pt x="21" y="4287"/>
                          </a:moveTo>
                          <a:cubicBezTo>
                            <a:pt x="-246" y="6907"/>
                            <a:pt x="2107" y="9215"/>
                            <a:pt x="5260" y="9526"/>
                          </a:cubicBezTo>
                          <a:cubicBezTo>
                            <a:pt x="8412" y="9837"/>
                            <a:pt x="11165" y="7928"/>
                            <a:pt x="11387" y="5308"/>
                          </a:cubicBezTo>
                          <a:cubicBezTo>
                            <a:pt x="11609" y="2689"/>
                            <a:pt x="9300" y="336"/>
                            <a:pt x="6148" y="25"/>
                          </a:cubicBezTo>
                          <a:cubicBezTo>
                            <a:pt x="3040" y="-242"/>
                            <a:pt x="287" y="1668"/>
                            <a:pt x="21" y="4287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3" name="任意多边形: 形状 912">
                      <a:extLst>
                        <a:ext uri="{FF2B5EF4-FFF2-40B4-BE49-F238E27FC236}">
                          <a16:creationId xmlns:a16="http://schemas.microsoft.com/office/drawing/2014/main" id="{19BA24B5-94BB-900C-75A3-225D183D8EA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23625" y="1513799"/>
                      <a:ext cx="53681" cy="39172"/>
                    </a:xfrm>
                    <a:custGeom>
                      <a:avLst/>
                      <a:gdLst>
                        <a:gd name="connsiteX0" fmla="*/ 0 w 53681"/>
                        <a:gd name="connsiteY0" fmla="*/ 0 h 39172"/>
                        <a:gd name="connsiteX1" fmla="*/ 48395 w 53681"/>
                        <a:gd name="connsiteY1" fmla="*/ 38316 h 39172"/>
                        <a:gd name="connsiteX2" fmla="*/ 0 w 53681"/>
                        <a:gd name="connsiteY2" fmla="*/ 0 h 391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53681" h="39172">
                          <a:moveTo>
                            <a:pt x="0" y="0"/>
                          </a:moveTo>
                          <a:cubicBezTo>
                            <a:pt x="0" y="0"/>
                            <a:pt x="1954" y="45953"/>
                            <a:pt x="48395" y="38316"/>
                          </a:cubicBezTo>
                          <a:cubicBezTo>
                            <a:pt x="48351" y="38316"/>
                            <a:pt x="77343" y="13053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914" name="图形 793">
                    <a:extLst>
                      <a:ext uri="{FF2B5EF4-FFF2-40B4-BE49-F238E27FC236}">
                        <a16:creationId xmlns:a16="http://schemas.microsoft.com/office/drawing/2014/main" id="{AE916A04-D8D0-F91B-8A5F-72C78A7CB774}"/>
                      </a:ext>
                    </a:extLst>
                  </p:cNvPr>
                  <p:cNvGrpSpPr/>
                  <p:nvPr/>
                </p:nvGrpSpPr>
                <p:grpSpPr>
                  <a:xfrm>
                    <a:off x="314377" y="1461245"/>
                    <a:ext cx="116123" cy="99780"/>
                    <a:chOff x="314377" y="1461245"/>
                    <a:chExt cx="116123" cy="99780"/>
                  </a:xfrm>
                </p:grpSpPr>
                <p:sp>
                  <p:nvSpPr>
                    <p:cNvPr id="915" name="任意多边形: 形状 914">
                      <a:extLst>
                        <a:ext uri="{FF2B5EF4-FFF2-40B4-BE49-F238E27FC236}">
                          <a16:creationId xmlns:a16="http://schemas.microsoft.com/office/drawing/2014/main" id="{C3AF4DE5-BC86-CDA8-0351-B70D9A7B5F4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14377" y="1461245"/>
                      <a:ext cx="116123" cy="99780"/>
                    </a:xfrm>
                    <a:custGeom>
                      <a:avLst/>
                      <a:gdLst>
                        <a:gd name="connsiteX0" fmla="*/ 190 w 116123"/>
                        <a:gd name="connsiteY0" fmla="*/ 44474 h 99780"/>
                        <a:gd name="connsiteX1" fmla="*/ 53425 w 116123"/>
                        <a:gd name="connsiteY1" fmla="*/ 99484 h 99780"/>
                        <a:gd name="connsiteX2" fmla="*/ 115939 w 116123"/>
                        <a:gd name="connsiteY2" fmla="*/ 55307 h 99780"/>
                        <a:gd name="connsiteX3" fmla="*/ 62704 w 116123"/>
                        <a:gd name="connsiteY3" fmla="*/ 296 h 99780"/>
                        <a:gd name="connsiteX4" fmla="*/ 190 w 116123"/>
                        <a:gd name="connsiteY4" fmla="*/ 44474 h 997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6123" h="99780">
                          <a:moveTo>
                            <a:pt x="190" y="44474"/>
                          </a:moveTo>
                          <a:cubicBezTo>
                            <a:pt x="-2385" y="71868"/>
                            <a:pt x="21458" y="96465"/>
                            <a:pt x="53425" y="99484"/>
                          </a:cubicBezTo>
                          <a:cubicBezTo>
                            <a:pt x="85392" y="102459"/>
                            <a:pt x="113364" y="82701"/>
                            <a:pt x="115939" y="55307"/>
                          </a:cubicBezTo>
                          <a:cubicBezTo>
                            <a:pt x="118470" y="27913"/>
                            <a:pt x="94672" y="3271"/>
                            <a:pt x="62704" y="296"/>
                          </a:cubicBezTo>
                          <a:cubicBezTo>
                            <a:pt x="30737" y="-2678"/>
                            <a:pt x="2766" y="17079"/>
                            <a:pt x="190" y="4447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4E8503"/>
                        </a:gs>
                        <a:gs pos="36260">
                          <a:srgbClr val="8DDC02"/>
                        </a:gs>
                        <a:gs pos="96700">
                          <a:srgbClr val="FFFFFF"/>
                        </a:gs>
                      </a:gsLst>
                      <a:lin ang="5720879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6" name="任意多边形: 形状 915">
                      <a:extLst>
                        <a:ext uri="{FF2B5EF4-FFF2-40B4-BE49-F238E27FC236}">
                          <a16:creationId xmlns:a16="http://schemas.microsoft.com/office/drawing/2014/main" id="{C66572E0-0602-7B11-8E46-63AFAA3D339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1260" y="1466881"/>
                      <a:ext cx="27957" cy="14050"/>
                    </a:xfrm>
                    <a:custGeom>
                      <a:avLst/>
                      <a:gdLst>
                        <a:gd name="connsiteX0" fmla="*/ 15 w 27957"/>
                        <a:gd name="connsiteY0" fmla="*/ 5715 h 14050"/>
                        <a:gd name="connsiteX1" fmla="*/ 13335 w 27957"/>
                        <a:gd name="connsiteY1" fmla="*/ 13929 h 14050"/>
                        <a:gd name="connsiteX2" fmla="*/ 27942 w 27957"/>
                        <a:gd name="connsiteY2" fmla="*/ 8335 h 14050"/>
                        <a:gd name="connsiteX3" fmla="*/ 14622 w 27957"/>
                        <a:gd name="connsiteY3" fmla="*/ 121 h 14050"/>
                        <a:gd name="connsiteX4" fmla="*/ 15 w 27957"/>
                        <a:gd name="connsiteY4" fmla="*/ 5715 h 14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7957" h="14050">
                          <a:moveTo>
                            <a:pt x="15" y="5715"/>
                          </a:moveTo>
                          <a:cubicBezTo>
                            <a:pt x="-340" y="9534"/>
                            <a:pt x="5609" y="13174"/>
                            <a:pt x="13335" y="13929"/>
                          </a:cubicBezTo>
                          <a:cubicBezTo>
                            <a:pt x="21016" y="14640"/>
                            <a:pt x="27587" y="12153"/>
                            <a:pt x="27942" y="8335"/>
                          </a:cubicBezTo>
                          <a:cubicBezTo>
                            <a:pt x="28297" y="4517"/>
                            <a:pt x="22348" y="876"/>
                            <a:pt x="14622" y="121"/>
                          </a:cubicBezTo>
                          <a:cubicBezTo>
                            <a:pt x="6897" y="-589"/>
                            <a:pt x="370" y="1897"/>
                            <a:pt x="15" y="571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7" name="任意多边形: 形状 916">
                      <a:extLst>
                        <a:ext uri="{FF2B5EF4-FFF2-40B4-BE49-F238E27FC236}">
                          <a16:creationId xmlns:a16="http://schemas.microsoft.com/office/drawing/2014/main" id="{B0970C53-B0AB-6F0A-8B39-42B1FB6532B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1890" y="1476816"/>
                      <a:ext cx="11356" cy="9532"/>
                    </a:xfrm>
                    <a:custGeom>
                      <a:avLst/>
                      <a:gdLst>
                        <a:gd name="connsiteX0" fmla="*/ 21 w 11356"/>
                        <a:gd name="connsiteY0" fmla="*/ 4216 h 9532"/>
                        <a:gd name="connsiteX1" fmla="*/ 5215 w 11356"/>
                        <a:gd name="connsiteY1" fmla="*/ 9500 h 9532"/>
                        <a:gd name="connsiteX2" fmla="*/ 11342 w 11356"/>
                        <a:gd name="connsiteY2" fmla="*/ 5326 h 9532"/>
                        <a:gd name="connsiteX3" fmla="*/ 6103 w 11356"/>
                        <a:gd name="connsiteY3" fmla="*/ 43 h 9532"/>
                        <a:gd name="connsiteX4" fmla="*/ 21 w 11356"/>
                        <a:gd name="connsiteY4" fmla="*/ 4216 h 953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356" h="9532">
                          <a:moveTo>
                            <a:pt x="21" y="4216"/>
                          </a:moveTo>
                          <a:cubicBezTo>
                            <a:pt x="-246" y="6836"/>
                            <a:pt x="2107" y="9189"/>
                            <a:pt x="5215" y="9500"/>
                          </a:cubicBezTo>
                          <a:cubicBezTo>
                            <a:pt x="8368" y="9810"/>
                            <a:pt x="11120" y="7901"/>
                            <a:pt x="11342" y="5326"/>
                          </a:cubicBezTo>
                          <a:cubicBezTo>
                            <a:pt x="11564" y="2707"/>
                            <a:pt x="9211" y="353"/>
                            <a:pt x="6103" y="43"/>
                          </a:cubicBezTo>
                          <a:cubicBezTo>
                            <a:pt x="3040" y="-313"/>
                            <a:pt x="287" y="1597"/>
                            <a:pt x="21" y="4216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8" name="任意多边形: 形状 917">
                      <a:extLst>
                        <a:ext uri="{FF2B5EF4-FFF2-40B4-BE49-F238E27FC236}">
                          <a16:creationId xmlns:a16="http://schemas.microsoft.com/office/drawing/2014/main" id="{EC3E005B-A54C-7A5F-FA09-9C71B9DD073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21138" y="1510780"/>
                      <a:ext cx="53681" cy="39172"/>
                    </a:xfrm>
                    <a:custGeom>
                      <a:avLst/>
                      <a:gdLst>
                        <a:gd name="connsiteX0" fmla="*/ 0 w 53681"/>
                        <a:gd name="connsiteY0" fmla="*/ 0 h 39172"/>
                        <a:gd name="connsiteX1" fmla="*/ 48395 w 53681"/>
                        <a:gd name="connsiteY1" fmla="*/ 38316 h 39172"/>
                        <a:gd name="connsiteX2" fmla="*/ 0 w 53681"/>
                        <a:gd name="connsiteY2" fmla="*/ 0 h 391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53681" h="39172">
                          <a:moveTo>
                            <a:pt x="0" y="0"/>
                          </a:moveTo>
                          <a:cubicBezTo>
                            <a:pt x="0" y="0"/>
                            <a:pt x="1954" y="45953"/>
                            <a:pt x="48395" y="38316"/>
                          </a:cubicBezTo>
                          <a:cubicBezTo>
                            <a:pt x="48351" y="38316"/>
                            <a:pt x="77343" y="13053"/>
                            <a:pt x="0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90E002"/>
                        </a:gs>
                        <a:gs pos="8590">
                          <a:srgbClr val="93E109"/>
                        </a:gs>
                        <a:gs pos="21030">
                          <a:srgbClr val="9BE31C"/>
                        </a:gs>
                        <a:gs pos="35840">
                          <a:srgbClr val="A9E73C"/>
                        </a:gs>
                        <a:gs pos="52460">
                          <a:srgbClr val="BDEC68"/>
                        </a:gs>
                        <a:gs pos="70580">
                          <a:srgbClr val="D6F3A0"/>
                        </a:gs>
                        <a:gs pos="89680">
                          <a:srgbClr val="F3FCE4"/>
                        </a:gs>
                        <a:gs pos="96700">
                          <a:srgbClr val="FFFFFF"/>
                        </a:gs>
                      </a:gsLst>
                      <a:lin ang="1122620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919" name="任意多边形: 形状 918">
                  <a:extLst>
                    <a:ext uri="{FF2B5EF4-FFF2-40B4-BE49-F238E27FC236}">
                      <a16:creationId xmlns:a16="http://schemas.microsoft.com/office/drawing/2014/main" id="{5CB56D07-4573-D752-6A1B-79860643A53C}"/>
                    </a:ext>
                  </a:extLst>
                </p:cNvPr>
                <p:cNvSpPr/>
                <p:nvPr/>
              </p:nvSpPr>
              <p:spPr>
                <a:xfrm>
                  <a:off x="378058" y="1488713"/>
                  <a:ext cx="44444" cy="66021"/>
                </a:xfrm>
                <a:custGeom>
                  <a:avLst/>
                  <a:gdLst>
                    <a:gd name="connsiteX0" fmla="*/ 36762 w 44444"/>
                    <a:gd name="connsiteY0" fmla="*/ 0 h 66021"/>
                    <a:gd name="connsiteX1" fmla="*/ 0 w 44444"/>
                    <a:gd name="connsiteY1" fmla="*/ 66021 h 66021"/>
                    <a:gd name="connsiteX2" fmla="*/ 36762 w 44444"/>
                    <a:gd name="connsiteY2" fmla="*/ 0 h 66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444" h="66021">
                      <a:moveTo>
                        <a:pt x="36762" y="0"/>
                      </a:moveTo>
                      <a:cubicBezTo>
                        <a:pt x="36762" y="0"/>
                        <a:pt x="69440" y="51725"/>
                        <a:pt x="0" y="66021"/>
                      </a:cubicBezTo>
                      <a:cubicBezTo>
                        <a:pt x="0" y="66066"/>
                        <a:pt x="50704" y="44399"/>
                        <a:pt x="3676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920" name="任意多边形: 形状 919">
              <a:extLst>
                <a:ext uri="{FF2B5EF4-FFF2-40B4-BE49-F238E27FC236}">
                  <a16:creationId xmlns:a16="http://schemas.microsoft.com/office/drawing/2014/main" id="{B55EB7D9-BBF2-2871-8AD6-683720B5FDAE}"/>
                </a:ext>
              </a:extLst>
            </p:cNvPr>
            <p:cNvSpPr/>
            <p:nvPr/>
          </p:nvSpPr>
          <p:spPr>
            <a:xfrm>
              <a:off x="1416864" y="1083149"/>
              <a:ext cx="2132711" cy="346113"/>
            </a:xfrm>
            <a:custGeom>
              <a:avLst/>
              <a:gdLst>
                <a:gd name="connsiteX0" fmla="*/ 0 w 2132711"/>
                <a:gd name="connsiteY0" fmla="*/ 346114 h 346113"/>
                <a:gd name="connsiteX1" fmla="*/ 2132712 w 2132711"/>
                <a:gd name="connsiteY1" fmla="*/ 242575 h 346113"/>
                <a:gd name="connsiteX2" fmla="*/ 0 w 2132711"/>
                <a:gd name="connsiteY2" fmla="*/ 346114 h 34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32711" h="346113">
                  <a:moveTo>
                    <a:pt x="0" y="346114"/>
                  </a:moveTo>
                  <a:cubicBezTo>
                    <a:pt x="0" y="346114"/>
                    <a:pt x="1567955" y="-358190"/>
                    <a:pt x="2132712" y="242575"/>
                  </a:cubicBezTo>
                  <a:cubicBezTo>
                    <a:pt x="2132712" y="242575"/>
                    <a:pt x="1407985" y="-26572"/>
                    <a:pt x="0" y="346114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80003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1" name="任意多边形: 形状 920">
              <a:extLst>
                <a:ext uri="{FF2B5EF4-FFF2-40B4-BE49-F238E27FC236}">
                  <a16:creationId xmlns:a16="http://schemas.microsoft.com/office/drawing/2014/main" id="{E34B58E2-6641-22A4-7E0B-6B2FF1932008}"/>
                </a:ext>
              </a:extLst>
            </p:cNvPr>
            <p:cNvSpPr/>
            <p:nvPr/>
          </p:nvSpPr>
          <p:spPr>
            <a:xfrm>
              <a:off x="10216948" y="2645677"/>
              <a:ext cx="1149182" cy="357268"/>
            </a:xfrm>
            <a:custGeom>
              <a:avLst/>
              <a:gdLst>
                <a:gd name="connsiteX0" fmla="*/ 0 w 1149182"/>
                <a:gd name="connsiteY0" fmla="*/ 357268 h 357268"/>
                <a:gd name="connsiteX1" fmla="*/ 962840 w 1149182"/>
                <a:gd name="connsiteY1" fmla="*/ 15617 h 357268"/>
                <a:gd name="connsiteX2" fmla="*/ 1149183 w 1149182"/>
                <a:gd name="connsiteY2" fmla="*/ 243385 h 357268"/>
                <a:gd name="connsiteX3" fmla="*/ 0 w 1149182"/>
                <a:gd name="connsiteY3" fmla="*/ 357268 h 35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9182" h="357268">
                  <a:moveTo>
                    <a:pt x="0" y="357268"/>
                  </a:moveTo>
                  <a:cubicBezTo>
                    <a:pt x="0" y="357268"/>
                    <a:pt x="704037" y="-87922"/>
                    <a:pt x="962840" y="15617"/>
                  </a:cubicBezTo>
                  <a:cubicBezTo>
                    <a:pt x="962840" y="15617"/>
                    <a:pt x="1076723" y="67386"/>
                    <a:pt x="1149183" y="243385"/>
                  </a:cubicBezTo>
                  <a:cubicBezTo>
                    <a:pt x="1149183" y="243340"/>
                    <a:pt x="755762" y="56997"/>
                    <a:pt x="0" y="357268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891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2" name="任意多边形: 形状 921">
              <a:extLst>
                <a:ext uri="{FF2B5EF4-FFF2-40B4-BE49-F238E27FC236}">
                  <a16:creationId xmlns:a16="http://schemas.microsoft.com/office/drawing/2014/main" id="{3B52CB4E-637C-BC9C-3D29-E453F7D38413}"/>
                </a:ext>
              </a:extLst>
            </p:cNvPr>
            <p:cNvSpPr/>
            <p:nvPr/>
          </p:nvSpPr>
          <p:spPr>
            <a:xfrm>
              <a:off x="8943537" y="2950724"/>
              <a:ext cx="486569" cy="155760"/>
            </a:xfrm>
            <a:custGeom>
              <a:avLst/>
              <a:gdLst>
                <a:gd name="connsiteX0" fmla="*/ 0 w 486569"/>
                <a:gd name="connsiteY0" fmla="*/ 124681 h 155760"/>
                <a:gd name="connsiteX1" fmla="*/ 486570 w 486569"/>
                <a:gd name="connsiteY1" fmla="*/ 155760 h 155760"/>
                <a:gd name="connsiteX2" fmla="*/ 0 w 486569"/>
                <a:gd name="connsiteY2" fmla="*/ 124681 h 15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6569" h="155760">
                  <a:moveTo>
                    <a:pt x="0" y="124681"/>
                  </a:moveTo>
                  <a:cubicBezTo>
                    <a:pt x="0" y="124681"/>
                    <a:pt x="300227" y="-175546"/>
                    <a:pt x="486570" y="155760"/>
                  </a:cubicBezTo>
                  <a:cubicBezTo>
                    <a:pt x="486570" y="155716"/>
                    <a:pt x="155264" y="72912"/>
                    <a:pt x="0" y="124681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786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3" name="任意多边形: 形状 922">
              <a:extLst>
                <a:ext uri="{FF2B5EF4-FFF2-40B4-BE49-F238E27FC236}">
                  <a16:creationId xmlns:a16="http://schemas.microsoft.com/office/drawing/2014/main" id="{3EF641D9-EB55-C6D1-420B-175E297417F5}"/>
                </a:ext>
              </a:extLst>
            </p:cNvPr>
            <p:cNvSpPr/>
            <p:nvPr/>
          </p:nvSpPr>
          <p:spPr>
            <a:xfrm>
              <a:off x="7980698" y="2782978"/>
              <a:ext cx="476225" cy="199277"/>
            </a:xfrm>
            <a:custGeom>
              <a:avLst/>
              <a:gdLst>
                <a:gd name="connsiteX0" fmla="*/ 0 w 476225"/>
                <a:gd name="connsiteY0" fmla="*/ 116428 h 199277"/>
                <a:gd name="connsiteX1" fmla="*/ 476225 w 476225"/>
                <a:gd name="connsiteY1" fmla="*/ 199277 h 199277"/>
                <a:gd name="connsiteX2" fmla="*/ 0 w 476225"/>
                <a:gd name="connsiteY2" fmla="*/ 116428 h 199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225" h="199277">
                  <a:moveTo>
                    <a:pt x="0" y="116428"/>
                  </a:moveTo>
                  <a:cubicBezTo>
                    <a:pt x="0" y="116428"/>
                    <a:pt x="341651" y="-194188"/>
                    <a:pt x="476225" y="199277"/>
                  </a:cubicBezTo>
                  <a:cubicBezTo>
                    <a:pt x="476225" y="199277"/>
                    <a:pt x="238113" y="-18145"/>
                    <a:pt x="0" y="116428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862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4" name="任意多边形: 形状 923">
              <a:extLst>
                <a:ext uri="{FF2B5EF4-FFF2-40B4-BE49-F238E27FC236}">
                  <a16:creationId xmlns:a16="http://schemas.microsoft.com/office/drawing/2014/main" id="{F2817CEF-E3DA-A1EC-FD14-1F0650DC7DFC}"/>
                </a:ext>
              </a:extLst>
            </p:cNvPr>
            <p:cNvSpPr/>
            <p:nvPr/>
          </p:nvSpPr>
          <p:spPr>
            <a:xfrm>
              <a:off x="7245626" y="2795868"/>
              <a:ext cx="211655" cy="507304"/>
            </a:xfrm>
            <a:custGeom>
              <a:avLst/>
              <a:gdLst>
                <a:gd name="connsiteX0" fmla="*/ 0 w 211655"/>
                <a:gd name="connsiteY0" fmla="*/ 0 h 507304"/>
                <a:gd name="connsiteX1" fmla="*/ 0 w 211655"/>
                <a:gd name="connsiteY1" fmla="*/ 507304 h 507304"/>
                <a:gd name="connsiteX2" fmla="*/ 0 w 211655"/>
                <a:gd name="connsiteY2" fmla="*/ 0 h 507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1655" h="507304">
                  <a:moveTo>
                    <a:pt x="0" y="0"/>
                  </a:moveTo>
                  <a:cubicBezTo>
                    <a:pt x="0" y="0"/>
                    <a:pt x="476225" y="134618"/>
                    <a:pt x="0" y="507304"/>
                  </a:cubicBezTo>
                  <a:cubicBezTo>
                    <a:pt x="0" y="507304"/>
                    <a:pt x="144918" y="20690"/>
                    <a:pt x="0" y="0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80208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5" name="任意多边形: 形状 924">
              <a:extLst>
                <a:ext uri="{FF2B5EF4-FFF2-40B4-BE49-F238E27FC236}">
                  <a16:creationId xmlns:a16="http://schemas.microsoft.com/office/drawing/2014/main" id="{1E8017C6-27FE-F4A9-8DB8-B352C040FFF1}"/>
                </a:ext>
              </a:extLst>
            </p:cNvPr>
            <p:cNvSpPr/>
            <p:nvPr/>
          </p:nvSpPr>
          <p:spPr>
            <a:xfrm>
              <a:off x="5475255" y="2788057"/>
              <a:ext cx="288090" cy="390886"/>
            </a:xfrm>
            <a:custGeom>
              <a:avLst/>
              <a:gdLst>
                <a:gd name="connsiteX0" fmla="*/ 0 w 288090"/>
                <a:gd name="connsiteY0" fmla="*/ 7811 h 390886"/>
                <a:gd name="connsiteX1" fmla="*/ 144963 w 288090"/>
                <a:gd name="connsiteY1" fmla="*/ 390886 h 390886"/>
                <a:gd name="connsiteX2" fmla="*/ 0 w 288090"/>
                <a:gd name="connsiteY2" fmla="*/ 7811 h 390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8090" h="390886">
                  <a:moveTo>
                    <a:pt x="0" y="7811"/>
                  </a:moveTo>
                  <a:cubicBezTo>
                    <a:pt x="0" y="7811"/>
                    <a:pt x="289882" y="49235"/>
                    <a:pt x="144963" y="390886"/>
                  </a:cubicBezTo>
                  <a:cubicBezTo>
                    <a:pt x="144919" y="390886"/>
                    <a:pt x="548729" y="-64649"/>
                    <a:pt x="0" y="7811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960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6" name="任意多边形: 形状 925">
              <a:extLst>
                <a:ext uri="{FF2B5EF4-FFF2-40B4-BE49-F238E27FC236}">
                  <a16:creationId xmlns:a16="http://schemas.microsoft.com/office/drawing/2014/main" id="{4490103C-3CEA-7E55-0FA5-B3021F1937B0}"/>
                </a:ext>
              </a:extLst>
            </p:cNvPr>
            <p:cNvSpPr/>
            <p:nvPr/>
          </p:nvSpPr>
          <p:spPr>
            <a:xfrm>
              <a:off x="6272442" y="3013100"/>
              <a:ext cx="160343" cy="403956"/>
            </a:xfrm>
            <a:custGeom>
              <a:avLst/>
              <a:gdLst>
                <a:gd name="connsiteX0" fmla="*/ 31079 w 160343"/>
                <a:gd name="connsiteY0" fmla="*/ 191 h 403956"/>
                <a:gd name="connsiteX1" fmla="*/ 0 w 160343"/>
                <a:gd name="connsiteY1" fmla="*/ 403956 h 403956"/>
                <a:gd name="connsiteX2" fmla="*/ 31079 w 160343"/>
                <a:gd name="connsiteY2" fmla="*/ 191 h 403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343" h="403956">
                  <a:moveTo>
                    <a:pt x="31079" y="191"/>
                  </a:moveTo>
                  <a:cubicBezTo>
                    <a:pt x="31079" y="191"/>
                    <a:pt x="341651" y="93384"/>
                    <a:pt x="0" y="403956"/>
                  </a:cubicBezTo>
                  <a:cubicBezTo>
                    <a:pt x="0" y="403956"/>
                    <a:pt x="82849" y="-10154"/>
                    <a:pt x="31079" y="191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954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7" name="任意多边形: 形状 926">
              <a:extLst>
                <a:ext uri="{FF2B5EF4-FFF2-40B4-BE49-F238E27FC236}">
                  <a16:creationId xmlns:a16="http://schemas.microsoft.com/office/drawing/2014/main" id="{630FBD23-786C-FB0C-3F72-34545F9F7808}"/>
                </a:ext>
              </a:extLst>
            </p:cNvPr>
            <p:cNvSpPr/>
            <p:nvPr/>
          </p:nvSpPr>
          <p:spPr>
            <a:xfrm>
              <a:off x="3280429" y="2802627"/>
              <a:ext cx="221912" cy="355581"/>
            </a:xfrm>
            <a:custGeom>
              <a:avLst/>
              <a:gdLst>
                <a:gd name="connsiteX0" fmla="*/ 0 w 221912"/>
                <a:gd name="connsiteY0" fmla="*/ 3586 h 355581"/>
                <a:gd name="connsiteX1" fmla="*/ 217423 w 221912"/>
                <a:gd name="connsiteY1" fmla="*/ 241698 h 355581"/>
                <a:gd name="connsiteX2" fmla="*/ 144963 w 221912"/>
                <a:gd name="connsiteY2" fmla="*/ 355582 h 355581"/>
                <a:gd name="connsiteX3" fmla="*/ 0 w 221912"/>
                <a:gd name="connsiteY3" fmla="*/ 3586 h 355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912" h="355581">
                  <a:moveTo>
                    <a:pt x="0" y="3586"/>
                  </a:moveTo>
                  <a:cubicBezTo>
                    <a:pt x="0" y="3586"/>
                    <a:pt x="258847" y="-48184"/>
                    <a:pt x="217423" y="241698"/>
                  </a:cubicBezTo>
                  <a:lnTo>
                    <a:pt x="144963" y="355582"/>
                  </a:lnTo>
                  <a:cubicBezTo>
                    <a:pt x="144919" y="355626"/>
                    <a:pt x="113839" y="3586"/>
                    <a:pt x="0" y="3586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80008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8" name="任意多边形: 形状 927">
              <a:extLst>
                <a:ext uri="{FF2B5EF4-FFF2-40B4-BE49-F238E27FC236}">
                  <a16:creationId xmlns:a16="http://schemas.microsoft.com/office/drawing/2014/main" id="{FB00CFAA-E860-28CF-E608-DE172CEFABDD}"/>
                </a:ext>
              </a:extLst>
            </p:cNvPr>
            <p:cNvSpPr/>
            <p:nvPr/>
          </p:nvSpPr>
          <p:spPr>
            <a:xfrm>
              <a:off x="4491726" y="2744099"/>
              <a:ext cx="223072" cy="693647"/>
            </a:xfrm>
            <a:custGeom>
              <a:avLst/>
              <a:gdLst>
                <a:gd name="connsiteX0" fmla="*/ 0 w 223072"/>
                <a:gd name="connsiteY0" fmla="*/ 0 h 693647"/>
                <a:gd name="connsiteX1" fmla="*/ 113884 w 223072"/>
                <a:gd name="connsiteY1" fmla="*/ 693647 h 693647"/>
                <a:gd name="connsiteX2" fmla="*/ 0 w 223072"/>
                <a:gd name="connsiteY2" fmla="*/ 0 h 693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3072" h="693647">
                  <a:moveTo>
                    <a:pt x="0" y="0"/>
                  </a:moveTo>
                  <a:cubicBezTo>
                    <a:pt x="0" y="0"/>
                    <a:pt x="414110" y="186387"/>
                    <a:pt x="113884" y="693647"/>
                  </a:cubicBezTo>
                  <a:cubicBezTo>
                    <a:pt x="113884" y="693647"/>
                    <a:pt x="110598" y="117125"/>
                    <a:pt x="0" y="0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80071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9" name="任意多边形: 形状 928">
              <a:extLst>
                <a:ext uri="{FF2B5EF4-FFF2-40B4-BE49-F238E27FC236}">
                  <a16:creationId xmlns:a16="http://schemas.microsoft.com/office/drawing/2014/main" id="{F288F9BB-17B8-7BCF-6992-920147A4451B}"/>
                </a:ext>
              </a:extLst>
            </p:cNvPr>
            <p:cNvSpPr/>
            <p:nvPr/>
          </p:nvSpPr>
          <p:spPr>
            <a:xfrm>
              <a:off x="10919077" y="3512159"/>
              <a:ext cx="187210" cy="577854"/>
            </a:xfrm>
            <a:custGeom>
              <a:avLst/>
              <a:gdLst>
                <a:gd name="connsiteX0" fmla="*/ 0 w 187210"/>
                <a:gd name="connsiteY0" fmla="*/ 0 h 577854"/>
                <a:gd name="connsiteX1" fmla="*/ 64023 w 187210"/>
                <a:gd name="connsiteY1" fmla="*/ 577855 h 577854"/>
                <a:gd name="connsiteX2" fmla="*/ 0 w 187210"/>
                <a:gd name="connsiteY2" fmla="*/ 0 h 577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7210" h="577854">
                  <a:moveTo>
                    <a:pt x="0" y="0"/>
                  </a:moveTo>
                  <a:cubicBezTo>
                    <a:pt x="0" y="0"/>
                    <a:pt x="374595" y="60205"/>
                    <a:pt x="64023" y="577855"/>
                  </a:cubicBezTo>
                  <a:cubicBezTo>
                    <a:pt x="63979" y="577855"/>
                    <a:pt x="132664" y="167562"/>
                    <a:pt x="0" y="0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852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0" name="任意多边形: 形状 929">
              <a:extLst>
                <a:ext uri="{FF2B5EF4-FFF2-40B4-BE49-F238E27FC236}">
                  <a16:creationId xmlns:a16="http://schemas.microsoft.com/office/drawing/2014/main" id="{6A4A29E9-622A-72B2-47DA-3FC34C0EDB03}"/>
                </a:ext>
              </a:extLst>
            </p:cNvPr>
            <p:cNvSpPr/>
            <p:nvPr/>
          </p:nvSpPr>
          <p:spPr>
            <a:xfrm>
              <a:off x="81294" y="1864064"/>
              <a:ext cx="538339" cy="724726"/>
            </a:xfrm>
            <a:custGeom>
              <a:avLst/>
              <a:gdLst>
                <a:gd name="connsiteX0" fmla="*/ 0 w 538339"/>
                <a:gd name="connsiteY0" fmla="*/ 724727 h 724726"/>
                <a:gd name="connsiteX1" fmla="*/ 538339 w 538339"/>
                <a:gd name="connsiteY1" fmla="*/ 0 h 724726"/>
                <a:gd name="connsiteX2" fmla="*/ 0 w 538339"/>
                <a:gd name="connsiteY2" fmla="*/ 724727 h 724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8339" h="724726">
                  <a:moveTo>
                    <a:pt x="0" y="724727"/>
                  </a:moveTo>
                  <a:cubicBezTo>
                    <a:pt x="0" y="724727"/>
                    <a:pt x="100076" y="200728"/>
                    <a:pt x="538339" y="0"/>
                  </a:cubicBezTo>
                  <a:lnTo>
                    <a:pt x="0" y="724727"/>
                  </a:ln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80003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51749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6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剪去单角的矩形 9">
            <a:extLst>
              <a:ext uri="{FF2B5EF4-FFF2-40B4-BE49-F238E27FC236}">
                <a16:creationId xmlns:a16="http://schemas.microsoft.com/office/drawing/2014/main" id="{75AA2C45-275C-558A-1390-27A87FEE619C}"/>
              </a:ext>
            </a:extLst>
          </p:cNvPr>
          <p:cNvSpPr/>
          <p:nvPr/>
        </p:nvSpPr>
        <p:spPr>
          <a:xfrm>
            <a:off x="1694314" y="1258931"/>
            <a:ext cx="2130465" cy="3790789"/>
          </a:xfrm>
          <a:prstGeom prst="snip1Rect">
            <a:avLst/>
          </a:prstGeom>
          <a:solidFill>
            <a:srgbClr val="638D3C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剪去单角的矩形 10">
            <a:extLst>
              <a:ext uri="{FF2B5EF4-FFF2-40B4-BE49-F238E27FC236}">
                <a16:creationId xmlns:a16="http://schemas.microsoft.com/office/drawing/2014/main" id="{58CDB3E2-BB50-A3A9-4797-C98632317471}"/>
              </a:ext>
            </a:extLst>
          </p:cNvPr>
          <p:cNvSpPr/>
          <p:nvPr/>
        </p:nvSpPr>
        <p:spPr>
          <a:xfrm flipH="1">
            <a:off x="3931303" y="1268755"/>
            <a:ext cx="2130465" cy="3790789"/>
          </a:xfrm>
          <a:prstGeom prst="snip1Rect">
            <a:avLst/>
          </a:prstGeom>
          <a:solidFill>
            <a:srgbClr val="92CF50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剪去单角的矩形 11">
            <a:extLst>
              <a:ext uri="{FF2B5EF4-FFF2-40B4-BE49-F238E27FC236}">
                <a16:creationId xmlns:a16="http://schemas.microsoft.com/office/drawing/2014/main" id="{4E6350CF-580C-3C18-117B-805BEFA5687D}"/>
              </a:ext>
            </a:extLst>
          </p:cNvPr>
          <p:cNvSpPr/>
          <p:nvPr/>
        </p:nvSpPr>
        <p:spPr>
          <a:xfrm>
            <a:off x="6148219" y="1259370"/>
            <a:ext cx="2130465" cy="3790789"/>
          </a:xfrm>
          <a:prstGeom prst="snip1Rect">
            <a:avLst/>
          </a:prstGeom>
          <a:solidFill>
            <a:srgbClr val="638D3C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剪去单角的矩形 12">
            <a:extLst>
              <a:ext uri="{FF2B5EF4-FFF2-40B4-BE49-F238E27FC236}">
                <a16:creationId xmlns:a16="http://schemas.microsoft.com/office/drawing/2014/main" id="{180690A2-E540-1752-972A-3FA7F5703114}"/>
              </a:ext>
            </a:extLst>
          </p:cNvPr>
          <p:cNvSpPr/>
          <p:nvPr/>
        </p:nvSpPr>
        <p:spPr>
          <a:xfrm flipH="1">
            <a:off x="8368416" y="1260400"/>
            <a:ext cx="2130465" cy="3790789"/>
          </a:xfrm>
          <a:prstGeom prst="snip1Rect">
            <a:avLst/>
          </a:prstGeom>
          <a:solidFill>
            <a:srgbClr val="92CF50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7C2072E-8F5E-19F3-1BA9-B22091B78AB6}"/>
              </a:ext>
            </a:extLst>
          </p:cNvPr>
          <p:cNvSpPr txBox="1"/>
          <p:nvPr/>
        </p:nvSpPr>
        <p:spPr>
          <a:xfrm>
            <a:off x="1981200" y="1517654"/>
            <a:ext cx="6575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3200" dirty="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538E9B5-24F9-D7C5-7492-8BB61BDC0C26}"/>
              </a:ext>
            </a:extLst>
          </p:cNvPr>
          <p:cNvSpPr txBox="1"/>
          <p:nvPr/>
        </p:nvSpPr>
        <p:spPr>
          <a:xfrm>
            <a:off x="5036741" y="1517654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3200" dirty="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ED9AE70-7FB5-8564-3800-1406DE6BDC79}"/>
              </a:ext>
            </a:extLst>
          </p:cNvPr>
          <p:cNvSpPr txBox="1"/>
          <p:nvPr/>
        </p:nvSpPr>
        <p:spPr>
          <a:xfrm>
            <a:off x="6451946" y="1517654"/>
            <a:ext cx="7152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3200" dirty="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41ED455-A827-F60A-6A31-BCDE5168BF0C}"/>
              </a:ext>
            </a:extLst>
          </p:cNvPr>
          <p:cNvSpPr txBox="1"/>
          <p:nvPr/>
        </p:nvSpPr>
        <p:spPr>
          <a:xfrm>
            <a:off x="9489128" y="1517654"/>
            <a:ext cx="7216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3200" dirty="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933" name="文本框 932">
            <a:extLst>
              <a:ext uri="{FF2B5EF4-FFF2-40B4-BE49-F238E27FC236}">
                <a16:creationId xmlns:a16="http://schemas.microsoft.com/office/drawing/2014/main" id="{2F2A2204-20FD-6F09-1FE7-DB1C6B3B88F7}"/>
              </a:ext>
            </a:extLst>
          </p:cNvPr>
          <p:cNvSpPr txBox="1"/>
          <p:nvPr/>
        </p:nvSpPr>
        <p:spPr>
          <a:xfrm>
            <a:off x="5065152" y="95913"/>
            <a:ext cx="21737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6" name="任意多边形 13" descr="D:\51PPT模板网\51pptmoban.com\图片.jpg">
            <a:extLst>
              <a:ext uri="{FF2B5EF4-FFF2-40B4-BE49-F238E27FC236}">
                <a16:creationId xmlns:a16="http://schemas.microsoft.com/office/drawing/2014/main" id="{2AE3F73F-AC72-872D-BD23-B29F97022465}"/>
              </a:ext>
            </a:extLst>
          </p:cNvPr>
          <p:cNvSpPr/>
          <p:nvPr/>
        </p:nvSpPr>
        <p:spPr>
          <a:xfrm>
            <a:off x="6137039" y="1881473"/>
            <a:ext cx="2141766" cy="3006915"/>
          </a:xfrm>
          <a:custGeom>
            <a:avLst/>
            <a:gdLst>
              <a:gd name="connsiteX0" fmla="*/ 0 w 1447800"/>
              <a:gd name="connsiteY0" fmla="*/ 2032000 h 2032000"/>
              <a:gd name="connsiteX1" fmla="*/ 1447800 w 1447800"/>
              <a:gd name="connsiteY1" fmla="*/ 1176867 h 2032000"/>
              <a:gd name="connsiteX2" fmla="*/ 1447800 w 1447800"/>
              <a:gd name="connsiteY2" fmla="*/ 0 h 2032000"/>
              <a:gd name="connsiteX3" fmla="*/ 0 w 1447800"/>
              <a:gd name="connsiteY3" fmla="*/ 711200 h 2032000"/>
              <a:gd name="connsiteX4" fmla="*/ 0 w 1447800"/>
              <a:gd name="connsiteY4" fmla="*/ 2032000 h 20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7800" h="2032000">
                <a:moveTo>
                  <a:pt x="0" y="2032000"/>
                </a:moveTo>
                <a:lnTo>
                  <a:pt x="1447800" y="1176867"/>
                </a:lnTo>
                <a:lnTo>
                  <a:pt x="1447800" y="0"/>
                </a:lnTo>
                <a:lnTo>
                  <a:pt x="0" y="711200"/>
                </a:lnTo>
                <a:lnTo>
                  <a:pt x="0" y="2032000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" name="任意多边形 14">
            <a:extLst>
              <a:ext uri="{FF2B5EF4-FFF2-40B4-BE49-F238E27FC236}">
                <a16:creationId xmlns:a16="http://schemas.microsoft.com/office/drawing/2014/main" id="{6E1A1C62-F029-9CD7-A657-214F6B33D8A5}"/>
              </a:ext>
            </a:extLst>
          </p:cNvPr>
          <p:cNvSpPr/>
          <p:nvPr/>
        </p:nvSpPr>
        <p:spPr>
          <a:xfrm flipH="1">
            <a:off x="8367192" y="1881473"/>
            <a:ext cx="2141766" cy="3006915"/>
          </a:xfrm>
          <a:custGeom>
            <a:avLst/>
            <a:gdLst>
              <a:gd name="connsiteX0" fmla="*/ 0 w 1447800"/>
              <a:gd name="connsiteY0" fmla="*/ 2032000 h 2032000"/>
              <a:gd name="connsiteX1" fmla="*/ 1447800 w 1447800"/>
              <a:gd name="connsiteY1" fmla="*/ 1176867 h 2032000"/>
              <a:gd name="connsiteX2" fmla="*/ 1447800 w 1447800"/>
              <a:gd name="connsiteY2" fmla="*/ 0 h 2032000"/>
              <a:gd name="connsiteX3" fmla="*/ 0 w 1447800"/>
              <a:gd name="connsiteY3" fmla="*/ 711200 h 2032000"/>
              <a:gd name="connsiteX4" fmla="*/ 0 w 1447800"/>
              <a:gd name="connsiteY4" fmla="*/ 2032000 h 20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7800" h="2032000">
                <a:moveTo>
                  <a:pt x="0" y="2032000"/>
                </a:moveTo>
                <a:lnTo>
                  <a:pt x="1447800" y="1176867"/>
                </a:lnTo>
                <a:lnTo>
                  <a:pt x="1447800" y="0"/>
                </a:lnTo>
                <a:lnTo>
                  <a:pt x="0" y="711200"/>
                </a:lnTo>
                <a:lnTo>
                  <a:pt x="0" y="2032000"/>
                </a:ln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" name="任意多边形 15">
            <a:extLst>
              <a:ext uri="{FF2B5EF4-FFF2-40B4-BE49-F238E27FC236}">
                <a16:creationId xmlns:a16="http://schemas.microsoft.com/office/drawing/2014/main" id="{405B6318-0EAC-DCBD-7BB8-81488A5FA500}"/>
              </a:ext>
            </a:extLst>
          </p:cNvPr>
          <p:cNvSpPr/>
          <p:nvPr/>
        </p:nvSpPr>
        <p:spPr>
          <a:xfrm>
            <a:off x="3911231" y="1810042"/>
            <a:ext cx="2150538" cy="3030518"/>
          </a:xfrm>
          <a:custGeom>
            <a:avLst/>
            <a:gdLst>
              <a:gd name="connsiteX0" fmla="*/ 13252 w 1596887"/>
              <a:gd name="connsiteY0" fmla="*/ 0 h 2272748"/>
              <a:gd name="connsiteX1" fmla="*/ 1596887 w 1596887"/>
              <a:gd name="connsiteY1" fmla="*/ 788505 h 2272748"/>
              <a:gd name="connsiteX2" fmla="*/ 1596887 w 1596887"/>
              <a:gd name="connsiteY2" fmla="*/ 2272748 h 2272748"/>
              <a:gd name="connsiteX3" fmla="*/ 0 w 1596887"/>
              <a:gd name="connsiteY3" fmla="*/ 1484244 h 2272748"/>
              <a:gd name="connsiteX4" fmla="*/ 13252 w 1596887"/>
              <a:gd name="connsiteY4" fmla="*/ 0 h 2272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6887" h="2272748">
                <a:moveTo>
                  <a:pt x="13252" y="0"/>
                </a:moveTo>
                <a:lnTo>
                  <a:pt x="1596887" y="788505"/>
                </a:lnTo>
                <a:lnTo>
                  <a:pt x="1596887" y="2272748"/>
                </a:lnTo>
                <a:lnTo>
                  <a:pt x="0" y="1484244"/>
                </a:lnTo>
                <a:cubicBezTo>
                  <a:pt x="2209" y="982870"/>
                  <a:pt x="4417" y="481496"/>
                  <a:pt x="13252" y="0"/>
                </a:cubicBezTo>
                <a:close/>
              </a:path>
            </a:pathLst>
          </a:cu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" name="任意多边形 16">
            <a:extLst>
              <a:ext uri="{FF2B5EF4-FFF2-40B4-BE49-F238E27FC236}">
                <a16:creationId xmlns:a16="http://schemas.microsoft.com/office/drawing/2014/main" id="{BCEB3830-D842-A4AF-F1A5-160DF7D3B23C}"/>
              </a:ext>
            </a:extLst>
          </p:cNvPr>
          <p:cNvSpPr/>
          <p:nvPr/>
        </p:nvSpPr>
        <p:spPr>
          <a:xfrm flipH="1">
            <a:off x="1705255" y="1810042"/>
            <a:ext cx="2128657" cy="3030518"/>
          </a:xfrm>
          <a:custGeom>
            <a:avLst/>
            <a:gdLst>
              <a:gd name="connsiteX0" fmla="*/ 13252 w 1596887"/>
              <a:gd name="connsiteY0" fmla="*/ 0 h 2272748"/>
              <a:gd name="connsiteX1" fmla="*/ 1596887 w 1596887"/>
              <a:gd name="connsiteY1" fmla="*/ 788505 h 2272748"/>
              <a:gd name="connsiteX2" fmla="*/ 1596887 w 1596887"/>
              <a:gd name="connsiteY2" fmla="*/ 2272748 h 2272748"/>
              <a:gd name="connsiteX3" fmla="*/ 0 w 1596887"/>
              <a:gd name="connsiteY3" fmla="*/ 1484244 h 2272748"/>
              <a:gd name="connsiteX4" fmla="*/ 13252 w 1596887"/>
              <a:gd name="connsiteY4" fmla="*/ 0 h 2272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6887" h="2272748">
                <a:moveTo>
                  <a:pt x="13252" y="0"/>
                </a:moveTo>
                <a:lnTo>
                  <a:pt x="1596887" y="788505"/>
                </a:lnTo>
                <a:lnTo>
                  <a:pt x="1596887" y="2272748"/>
                </a:lnTo>
                <a:lnTo>
                  <a:pt x="0" y="1484244"/>
                </a:lnTo>
                <a:cubicBezTo>
                  <a:pt x="2209" y="982870"/>
                  <a:pt x="4417" y="481496"/>
                  <a:pt x="13252" y="0"/>
                </a:cubicBezTo>
                <a:close/>
              </a:path>
            </a:pathLst>
          </a:cu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A9FA4C5-449F-B322-31F6-85446324B336}"/>
              </a:ext>
            </a:extLst>
          </p:cNvPr>
          <p:cNvGrpSpPr/>
          <p:nvPr/>
        </p:nvGrpSpPr>
        <p:grpSpPr>
          <a:xfrm>
            <a:off x="1694313" y="4586295"/>
            <a:ext cx="2130465" cy="1323715"/>
            <a:chOff x="-280971" y="1927504"/>
            <a:chExt cx="2130465" cy="1323715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4626FC9-A8D0-E799-2DF2-BCD5D33A9E2A}"/>
                </a:ext>
              </a:extLst>
            </p:cNvPr>
            <p:cNvSpPr txBox="1"/>
            <p:nvPr/>
          </p:nvSpPr>
          <p:spPr>
            <a:xfrm>
              <a:off x="-280971" y="2487933"/>
              <a:ext cx="213046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7CEA542-B1C0-4376-6546-85C3E8E39F6C}"/>
                </a:ext>
              </a:extLst>
            </p:cNvPr>
            <p:cNvSpPr txBox="1"/>
            <p:nvPr/>
          </p:nvSpPr>
          <p:spPr>
            <a:xfrm>
              <a:off x="550299" y="1927504"/>
              <a:ext cx="11637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4B90502-8A8B-3816-3974-11827E39B6C4}"/>
              </a:ext>
            </a:extLst>
          </p:cNvPr>
          <p:cNvGrpSpPr/>
          <p:nvPr/>
        </p:nvGrpSpPr>
        <p:grpSpPr>
          <a:xfrm>
            <a:off x="3931302" y="4586295"/>
            <a:ext cx="2130465" cy="1323715"/>
            <a:chOff x="-280971" y="1927504"/>
            <a:chExt cx="2130465" cy="132371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FE51BB2-259B-EA13-6194-3F353296FE78}"/>
                </a:ext>
              </a:extLst>
            </p:cNvPr>
            <p:cNvSpPr txBox="1"/>
            <p:nvPr/>
          </p:nvSpPr>
          <p:spPr>
            <a:xfrm>
              <a:off x="-280971" y="2487933"/>
              <a:ext cx="213046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D96D598-6FCC-F9B5-915A-A50EB639CEB8}"/>
                </a:ext>
              </a:extLst>
            </p:cNvPr>
            <p:cNvSpPr txBox="1"/>
            <p:nvPr/>
          </p:nvSpPr>
          <p:spPr>
            <a:xfrm>
              <a:off x="-139917" y="1927504"/>
              <a:ext cx="11637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8C11918-DBCD-935C-A772-804484D77198}"/>
              </a:ext>
            </a:extLst>
          </p:cNvPr>
          <p:cNvGrpSpPr/>
          <p:nvPr/>
        </p:nvGrpSpPr>
        <p:grpSpPr>
          <a:xfrm>
            <a:off x="6148806" y="4586295"/>
            <a:ext cx="2130465" cy="1323715"/>
            <a:chOff x="-280971" y="1927504"/>
            <a:chExt cx="2130465" cy="1323715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6B90696-2663-83C7-6C5C-61F4F7A00E31}"/>
                </a:ext>
              </a:extLst>
            </p:cNvPr>
            <p:cNvSpPr txBox="1"/>
            <p:nvPr/>
          </p:nvSpPr>
          <p:spPr>
            <a:xfrm>
              <a:off x="-280971" y="2487933"/>
              <a:ext cx="213046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F2D50D1-151F-7C29-87FD-1B9CE5D1A219}"/>
                </a:ext>
              </a:extLst>
            </p:cNvPr>
            <p:cNvSpPr txBox="1"/>
            <p:nvPr/>
          </p:nvSpPr>
          <p:spPr>
            <a:xfrm>
              <a:off x="550299" y="1927504"/>
              <a:ext cx="11637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0ECE69A-E827-98B2-F757-261E7D9AD240}"/>
              </a:ext>
            </a:extLst>
          </p:cNvPr>
          <p:cNvGrpSpPr/>
          <p:nvPr/>
        </p:nvGrpSpPr>
        <p:grpSpPr>
          <a:xfrm>
            <a:off x="8385795" y="4586295"/>
            <a:ext cx="2130465" cy="1323715"/>
            <a:chOff x="-280971" y="1927504"/>
            <a:chExt cx="2130465" cy="132371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72875DF-74E0-EFF7-1DB6-DADB1F049D75}"/>
                </a:ext>
              </a:extLst>
            </p:cNvPr>
            <p:cNvSpPr txBox="1"/>
            <p:nvPr/>
          </p:nvSpPr>
          <p:spPr>
            <a:xfrm>
              <a:off x="-280971" y="2487933"/>
              <a:ext cx="213046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850B7AD-D4E5-E4C9-BD5F-95649E9ACD8D}"/>
                </a:ext>
              </a:extLst>
            </p:cNvPr>
            <p:cNvSpPr txBox="1"/>
            <p:nvPr/>
          </p:nvSpPr>
          <p:spPr>
            <a:xfrm>
              <a:off x="-139917" y="1927504"/>
              <a:ext cx="11637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99784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6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图形 2">
            <a:extLst>
              <a:ext uri="{FF2B5EF4-FFF2-40B4-BE49-F238E27FC236}">
                <a16:creationId xmlns:a16="http://schemas.microsoft.com/office/drawing/2014/main" id="{1731DC43-2198-7E5A-EB03-4E906F92C41E}"/>
              </a:ext>
            </a:extLst>
          </p:cNvPr>
          <p:cNvGrpSpPr/>
          <p:nvPr/>
        </p:nvGrpSpPr>
        <p:grpSpPr>
          <a:xfrm>
            <a:off x="-1" y="0"/>
            <a:ext cx="12192001" cy="5963107"/>
            <a:chOff x="1524000" y="0"/>
            <a:chExt cx="9144000" cy="5963107"/>
          </a:xfrm>
          <a:solidFill>
            <a:schemeClr val="bg1">
              <a:alpha val="40000"/>
            </a:schemeClr>
          </a:solidFill>
        </p:grpSpPr>
        <p:grpSp>
          <p:nvGrpSpPr>
            <p:cNvPr id="8" name="图形 2">
              <a:extLst>
                <a:ext uri="{FF2B5EF4-FFF2-40B4-BE49-F238E27FC236}">
                  <a16:creationId xmlns:a16="http://schemas.microsoft.com/office/drawing/2014/main" id="{A1ED29D8-4DFA-37C3-975B-1BAEAF7E8D82}"/>
                </a:ext>
              </a:extLst>
            </p:cNvPr>
            <p:cNvGrpSpPr/>
            <p:nvPr/>
          </p:nvGrpSpPr>
          <p:grpSpPr>
            <a:xfrm>
              <a:off x="1524000" y="0"/>
              <a:ext cx="9144000" cy="4757204"/>
              <a:chOff x="1524000" y="0"/>
              <a:chExt cx="9144000" cy="4757204"/>
            </a:xfrm>
            <a:grpFill/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44B20150-CE51-BE57-4589-C9C7B195B8DB}"/>
                  </a:ext>
                </a:extLst>
              </p:cNvPr>
              <p:cNvSpPr/>
              <p:nvPr/>
            </p:nvSpPr>
            <p:spPr>
              <a:xfrm>
                <a:off x="1524000" y="2160650"/>
                <a:ext cx="9144000" cy="1141479"/>
              </a:xfrm>
              <a:custGeom>
                <a:avLst/>
                <a:gdLst>
                  <a:gd name="connsiteX0" fmla="*/ 9144000 w 9144000"/>
                  <a:gd name="connsiteY0" fmla="*/ 0 h 1141479"/>
                  <a:gd name="connsiteX1" fmla="*/ 9144000 w 9144000"/>
                  <a:gd name="connsiteY1" fmla="*/ 69190 h 1141479"/>
                  <a:gd name="connsiteX2" fmla="*/ 9034424 w 9144000"/>
                  <a:gd name="connsiteY2" fmla="*/ 93650 h 1141479"/>
                  <a:gd name="connsiteX3" fmla="*/ 8211846 w 9144000"/>
                  <a:gd name="connsiteY3" fmla="*/ 359397 h 1141479"/>
                  <a:gd name="connsiteX4" fmla="*/ 6864782 w 9144000"/>
                  <a:gd name="connsiteY4" fmla="*/ 996658 h 1141479"/>
                  <a:gd name="connsiteX5" fmla="*/ 5969622 w 9144000"/>
                  <a:gd name="connsiteY5" fmla="*/ 1140600 h 1141479"/>
                  <a:gd name="connsiteX6" fmla="*/ 3900640 w 9144000"/>
                  <a:gd name="connsiteY6" fmla="*/ 706336 h 1141479"/>
                  <a:gd name="connsiteX7" fmla="*/ 3306928 w 9144000"/>
                  <a:gd name="connsiteY7" fmla="*/ 584873 h 1141479"/>
                  <a:gd name="connsiteX8" fmla="*/ 2667648 w 9144000"/>
                  <a:gd name="connsiteY8" fmla="*/ 501472 h 1141479"/>
                  <a:gd name="connsiteX9" fmla="*/ 2528773 w 9144000"/>
                  <a:gd name="connsiteY9" fmla="*/ 492366 h 1141479"/>
                  <a:gd name="connsiteX10" fmla="*/ 2518067 w 9144000"/>
                  <a:gd name="connsiteY10" fmla="*/ 491985 h 1141479"/>
                  <a:gd name="connsiteX11" fmla="*/ 2496693 w 9144000"/>
                  <a:gd name="connsiteY11" fmla="*/ 491185 h 1141479"/>
                  <a:gd name="connsiteX12" fmla="*/ 2453945 w 9144000"/>
                  <a:gd name="connsiteY12" fmla="*/ 489661 h 1141479"/>
                  <a:gd name="connsiteX13" fmla="*/ 0 w 9144000"/>
                  <a:gd name="connsiteY13" fmla="*/ 1117359 h 1141479"/>
                  <a:gd name="connsiteX14" fmla="*/ 0 w 9144000"/>
                  <a:gd name="connsiteY14" fmla="*/ 1025843 h 1141479"/>
                  <a:gd name="connsiteX15" fmla="*/ 2145525 w 9144000"/>
                  <a:gd name="connsiteY15" fmla="*/ 296456 h 1141479"/>
                  <a:gd name="connsiteX16" fmla="*/ 3167863 w 9144000"/>
                  <a:gd name="connsiteY16" fmla="*/ 342671 h 1141479"/>
                  <a:gd name="connsiteX17" fmla="*/ 4207459 w 9144000"/>
                  <a:gd name="connsiteY17" fmla="*/ 543954 h 1141479"/>
                  <a:gd name="connsiteX18" fmla="*/ 6760579 w 9144000"/>
                  <a:gd name="connsiteY18" fmla="*/ 826389 h 1141479"/>
                  <a:gd name="connsiteX19" fmla="*/ 7998143 w 9144000"/>
                  <a:gd name="connsiteY19" fmla="*/ 297523 h 1141479"/>
                  <a:gd name="connsiteX20" fmla="*/ 9106738 w 9144000"/>
                  <a:gd name="connsiteY20" fmla="*/ 5106 h 1141479"/>
                  <a:gd name="connsiteX21" fmla="*/ 9144000 w 9144000"/>
                  <a:gd name="connsiteY21" fmla="*/ 0 h 1141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144000" h="1141479">
                    <a:moveTo>
                      <a:pt x="9144000" y="0"/>
                    </a:moveTo>
                    <a:lnTo>
                      <a:pt x="9144000" y="69190"/>
                    </a:lnTo>
                    <a:cubicBezTo>
                      <a:pt x="9107310" y="77076"/>
                      <a:pt x="9070314" y="84963"/>
                      <a:pt x="9034424" y="93650"/>
                    </a:cubicBezTo>
                    <a:cubicBezTo>
                      <a:pt x="8754199" y="159715"/>
                      <a:pt x="8477326" y="248450"/>
                      <a:pt x="8211846" y="359397"/>
                    </a:cubicBezTo>
                    <a:cubicBezTo>
                      <a:pt x="7752855" y="547573"/>
                      <a:pt x="7332726" y="822122"/>
                      <a:pt x="6864782" y="996658"/>
                    </a:cubicBezTo>
                    <a:cubicBezTo>
                      <a:pt x="6579718" y="1102652"/>
                      <a:pt x="6273165" y="1148563"/>
                      <a:pt x="5969622" y="1140600"/>
                    </a:cubicBezTo>
                    <a:cubicBezTo>
                      <a:pt x="5262296" y="1122007"/>
                      <a:pt x="4586592" y="849744"/>
                      <a:pt x="3900640" y="706336"/>
                    </a:cubicBezTo>
                    <a:cubicBezTo>
                      <a:pt x="3704692" y="661683"/>
                      <a:pt x="3504933" y="620001"/>
                      <a:pt x="3306928" y="584873"/>
                    </a:cubicBezTo>
                    <a:cubicBezTo>
                      <a:pt x="3097416" y="548183"/>
                      <a:pt x="2879674" y="518236"/>
                      <a:pt x="2667648" y="501472"/>
                    </a:cubicBezTo>
                    <a:cubicBezTo>
                      <a:pt x="2614727" y="497548"/>
                      <a:pt x="2577084" y="495605"/>
                      <a:pt x="2528773" y="492366"/>
                    </a:cubicBezTo>
                    <a:lnTo>
                      <a:pt x="2518067" y="491985"/>
                    </a:lnTo>
                    <a:lnTo>
                      <a:pt x="2496693" y="491185"/>
                    </a:lnTo>
                    <a:lnTo>
                      <a:pt x="2453945" y="489661"/>
                    </a:lnTo>
                    <a:cubicBezTo>
                      <a:pt x="1584122" y="449656"/>
                      <a:pt x="761581" y="721957"/>
                      <a:pt x="0" y="1117359"/>
                    </a:cubicBezTo>
                    <a:lnTo>
                      <a:pt x="0" y="1025843"/>
                    </a:lnTo>
                    <a:cubicBezTo>
                      <a:pt x="653987" y="628460"/>
                      <a:pt x="1377239" y="344767"/>
                      <a:pt x="2145525" y="296456"/>
                    </a:cubicBezTo>
                    <a:cubicBezTo>
                      <a:pt x="2485911" y="275044"/>
                      <a:pt x="2830259" y="296075"/>
                      <a:pt x="3167863" y="342671"/>
                    </a:cubicBezTo>
                    <a:cubicBezTo>
                      <a:pt x="3517506" y="390259"/>
                      <a:pt x="3864026" y="463791"/>
                      <a:pt x="4207459" y="543954"/>
                    </a:cubicBezTo>
                    <a:cubicBezTo>
                      <a:pt x="5049393" y="743636"/>
                      <a:pt x="5893651" y="1102766"/>
                      <a:pt x="6760579" y="826389"/>
                    </a:cubicBezTo>
                    <a:cubicBezTo>
                      <a:pt x="7187336" y="686791"/>
                      <a:pt x="7578433" y="462915"/>
                      <a:pt x="7998143" y="297523"/>
                    </a:cubicBezTo>
                    <a:cubicBezTo>
                      <a:pt x="8354263" y="157201"/>
                      <a:pt x="8727605" y="57874"/>
                      <a:pt x="9106738" y="5106"/>
                    </a:cubicBezTo>
                    <a:cubicBezTo>
                      <a:pt x="9119121" y="3353"/>
                      <a:pt x="9131541" y="1639"/>
                      <a:pt x="9144000" y="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A4F5C37B-D044-40D0-B5FC-80A804811B75}"/>
                  </a:ext>
                </a:extLst>
              </p:cNvPr>
              <p:cNvSpPr/>
              <p:nvPr/>
            </p:nvSpPr>
            <p:spPr>
              <a:xfrm>
                <a:off x="1524000" y="1138732"/>
                <a:ext cx="9144000" cy="1387335"/>
              </a:xfrm>
              <a:custGeom>
                <a:avLst/>
                <a:gdLst>
                  <a:gd name="connsiteX0" fmla="*/ 9144000 w 9144000"/>
                  <a:gd name="connsiteY0" fmla="*/ 0 h 1387335"/>
                  <a:gd name="connsiteX1" fmla="*/ 9144000 w 9144000"/>
                  <a:gd name="connsiteY1" fmla="*/ 21488 h 1387335"/>
                  <a:gd name="connsiteX2" fmla="*/ 8546935 w 9144000"/>
                  <a:gd name="connsiteY2" fmla="*/ 216141 h 1387335"/>
                  <a:gd name="connsiteX3" fmla="*/ 5861037 w 9144000"/>
                  <a:gd name="connsiteY3" fmla="*/ 1077049 h 1387335"/>
                  <a:gd name="connsiteX4" fmla="*/ 4355554 w 9144000"/>
                  <a:gd name="connsiteY4" fmla="*/ 949947 h 1387335"/>
                  <a:gd name="connsiteX5" fmla="*/ 4181856 w 9144000"/>
                  <a:gd name="connsiteY5" fmla="*/ 925220 h 1387335"/>
                  <a:gd name="connsiteX6" fmla="*/ 2768765 w 9144000"/>
                  <a:gd name="connsiteY6" fmla="*/ 883120 h 1387335"/>
                  <a:gd name="connsiteX7" fmla="*/ 0 w 9144000"/>
                  <a:gd name="connsiteY7" fmla="*/ 1387335 h 1387335"/>
                  <a:gd name="connsiteX8" fmla="*/ 0 w 9144000"/>
                  <a:gd name="connsiteY8" fmla="*/ 1357084 h 1387335"/>
                  <a:gd name="connsiteX9" fmla="*/ 919010 w 9144000"/>
                  <a:gd name="connsiteY9" fmla="*/ 1037539 h 1387335"/>
                  <a:gd name="connsiteX10" fmla="*/ 2857843 w 9144000"/>
                  <a:gd name="connsiteY10" fmla="*/ 820103 h 1387335"/>
                  <a:gd name="connsiteX11" fmla="*/ 4100817 w 9144000"/>
                  <a:gd name="connsiteY11" fmla="*/ 848182 h 1387335"/>
                  <a:gd name="connsiteX12" fmla="*/ 4367060 w 9144000"/>
                  <a:gd name="connsiteY12" fmla="*/ 882472 h 1387335"/>
                  <a:gd name="connsiteX13" fmla="*/ 6986207 w 9144000"/>
                  <a:gd name="connsiteY13" fmla="*/ 838581 h 1387335"/>
                  <a:gd name="connsiteX14" fmla="*/ 7562279 w 9144000"/>
                  <a:gd name="connsiteY14" fmla="*/ 617715 h 1387335"/>
                  <a:gd name="connsiteX15" fmla="*/ 9144000 w 9144000"/>
                  <a:gd name="connsiteY15" fmla="*/ 0 h 1387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144000" h="1387335">
                    <a:moveTo>
                      <a:pt x="9144000" y="0"/>
                    </a:moveTo>
                    <a:lnTo>
                      <a:pt x="9144000" y="21488"/>
                    </a:lnTo>
                    <a:cubicBezTo>
                      <a:pt x="8939670" y="68237"/>
                      <a:pt x="8739531" y="137160"/>
                      <a:pt x="8546935" y="216141"/>
                    </a:cubicBezTo>
                    <a:cubicBezTo>
                      <a:pt x="7532713" y="650900"/>
                      <a:pt x="7045300" y="1042378"/>
                      <a:pt x="5861037" y="1077049"/>
                    </a:cubicBezTo>
                    <a:cubicBezTo>
                      <a:pt x="5356174" y="1092213"/>
                      <a:pt x="4852112" y="1035368"/>
                      <a:pt x="4355554" y="949947"/>
                    </a:cubicBezTo>
                    <a:cubicBezTo>
                      <a:pt x="4297833" y="940498"/>
                      <a:pt x="4239959" y="932040"/>
                      <a:pt x="4181856" y="925220"/>
                    </a:cubicBezTo>
                    <a:cubicBezTo>
                      <a:pt x="3714102" y="873633"/>
                      <a:pt x="3239453" y="895198"/>
                      <a:pt x="2768765" y="883120"/>
                    </a:cubicBezTo>
                    <a:cubicBezTo>
                      <a:pt x="1827429" y="867347"/>
                      <a:pt x="868147" y="1019632"/>
                      <a:pt x="0" y="1387335"/>
                    </a:cubicBezTo>
                    <a:lnTo>
                      <a:pt x="0" y="1357084"/>
                    </a:lnTo>
                    <a:cubicBezTo>
                      <a:pt x="296761" y="1225334"/>
                      <a:pt x="605028" y="1119226"/>
                      <a:pt x="919010" y="1037539"/>
                    </a:cubicBezTo>
                    <a:cubicBezTo>
                      <a:pt x="1550213" y="869137"/>
                      <a:pt x="2205914" y="811759"/>
                      <a:pt x="2857843" y="820103"/>
                    </a:cubicBezTo>
                    <a:cubicBezTo>
                      <a:pt x="3270771" y="827989"/>
                      <a:pt x="3688232" y="810539"/>
                      <a:pt x="4100817" y="848182"/>
                    </a:cubicBezTo>
                    <a:cubicBezTo>
                      <a:pt x="4189933" y="856488"/>
                      <a:pt x="4278745" y="867880"/>
                      <a:pt x="4367060" y="882472"/>
                    </a:cubicBezTo>
                    <a:cubicBezTo>
                      <a:pt x="5230635" y="1030795"/>
                      <a:pt x="6137491" y="1098766"/>
                      <a:pt x="6986207" y="838581"/>
                    </a:cubicBezTo>
                    <a:cubicBezTo>
                      <a:pt x="7182117" y="777507"/>
                      <a:pt x="7374484" y="700583"/>
                      <a:pt x="7562279" y="617715"/>
                    </a:cubicBezTo>
                    <a:cubicBezTo>
                      <a:pt x="8076515" y="390144"/>
                      <a:pt x="8590598" y="112395"/>
                      <a:pt x="9144000" y="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F75B2CA-E8CB-92A5-8FD8-D1D6B3524034}"/>
                  </a:ext>
                </a:extLst>
              </p:cNvPr>
              <p:cNvSpPr/>
              <p:nvPr/>
            </p:nvSpPr>
            <p:spPr>
              <a:xfrm>
                <a:off x="1524000" y="3588105"/>
                <a:ext cx="9144000" cy="1169098"/>
              </a:xfrm>
              <a:custGeom>
                <a:avLst/>
                <a:gdLst>
                  <a:gd name="connsiteX0" fmla="*/ 9144000 w 9144000"/>
                  <a:gd name="connsiteY0" fmla="*/ 0 h 1169098"/>
                  <a:gd name="connsiteX1" fmla="*/ 9144000 w 9144000"/>
                  <a:gd name="connsiteY1" fmla="*/ 24193 h 1169098"/>
                  <a:gd name="connsiteX2" fmla="*/ 8914980 w 9144000"/>
                  <a:gd name="connsiteY2" fmla="*/ 118453 h 1169098"/>
                  <a:gd name="connsiteX3" fmla="*/ 7263232 w 9144000"/>
                  <a:gd name="connsiteY3" fmla="*/ 519532 h 1169098"/>
                  <a:gd name="connsiteX4" fmla="*/ 6387732 w 9144000"/>
                  <a:gd name="connsiteY4" fmla="*/ 519951 h 1169098"/>
                  <a:gd name="connsiteX5" fmla="*/ 5178705 w 9144000"/>
                  <a:gd name="connsiteY5" fmla="*/ 353378 h 1169098"/>
                  <a:gd name="connsiteX6" fmla="*/ 0 w 9144000"/>
                  <a:gd name="connsiteY6" fmla="*/ 1169098 h 1169098"/>
                  <a:gd name="connsiteX7" fmla="*/ 0 w 9144000"/>
                  <a:gd name="connsiteY7" fmla="*/ 1141476 h 1169098"/>
                  <a:gd name="connsiteX8" fmla="*/ 5186667 w 9144000"/>
                  <a:gd name="connsiteY8" fmla="*/ 286093 h 1169098"/>
                  <a:gd name="connsiteX9" fmla="*/ 6415240 w 9144000"/>
                  <a:gd name="connsiteY9" fmla="*/ 460591 h 1169098"/>
                  <a:gd name="connsiteX10" fmla="*/ 6609474 w 9144000"/>
                  <a:gd name="connsiteY10" fmla="*/ 474917 h 1169098"/>
                  <a:gd name="connsiteX11" fmla="*/ 6652717 w 9144000"/>
                  <a:gd name="connsiteY11" fmla="*/ 477050 h 1169098"/>
                  <a:gd name="connsiteX12" fmla="*/ 6825806 w 9144000"/>
                  <a:gd name="connsiteY12" fmla="*/ 481317 h 1169098"/>
                  <a:gd name="connsiteX13" fmla="*/ 7085648 w 9144000"/>
                  <a:gd name="connsiteY13" fmla="*/ 476593 h 1169098"/>
                  <a:gd name="connsiteX14" fmla="*/ 8864346 w 9144000"/>
                  <a:gd name="connsiteY14" fmla="*/ 107290 h 1169098"/>
                  <a:gd name="connsiteX15" fmla="*/ 9144000 w 9144000"/>
                  <a:gd name="connsiteY15" fmla="*/ 0 h 1169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144000" h="1169098">
                    <a:moveTo>
                      <a:pt x="9144000" y="0"/>
                    </a:moveTo>
                    <a:lnTo>
                      <a:pt x="9144000" y="24193"/>
                    </a:lnTo>
                    <a:cubicBezTo>
                      <a:pt x="9068409" y="57912"/>
                      <a:pt x="8991714" y="88925"/>
                      <a:pt x="8914980" y="118453"/>
                    </a:cubicBezTo>
                    <a:cubicBezTo>
                      <a:pt x="8385543" y="323088"/>
                      <a:pt x="7829207" y="467030"/>
                      <a:pt x="7263232" y="519532"/>
                    </a:cubicBezTo>
                    <a:cubicBezTo>
                      <a:pt x="6972757" y="546011"/>
                      <a:pt x="6678511" y="546392"/>
                      <a:pt x="6387732" y="519951"/>
                    </a:cubicBezTo>
                    <a:cubicBezTo>
                      <a:pt x="5982500" y="480898"/>
                      <a:pt x="5583136" y="397878"/>
                      <a:pt x="5178705" y="353378"/>
                    </a:cubicBezTo>
                    <a:cubicBezTo>
                      <a:pt x="3438144" y="153467"/>
                      <a:pt x="1538783" y="291122"/>
                      <a:pt x="0" y="1169098"/>
                    </a:cubicBezTo>
                    <a:lnTo>
                      <a:pt x="0" y="1141476"/>
                    </a:lnTo>
                    <a:cubicBezTo>
                      <a:pt x="1526057" y="230048"/>
                      <a:pt x="3442373" y="82144"/>
                      <a:pt x="5186667" y="286093"/>
                    </a:cubicBezTo>
                    <a:cubicBezTo>
                      <a:pt x="5597919" y="332613"/>
                      <a:pt x="6003531" y="419328"/>
                      <a:pt x="6415240" y="460591"/>
                    </a:cubicBezTo>
                    <a:cubicBezTo>
                      <a:pt x="6472809" y="466572"/>
                      <a:pt x="6551448" y="470916"/>
                      <a:pt x="6609474" y="474917"/>
                    </a:cubicBezTo>
                    <a:cubicBezTo>
                      <a:pt x="6620294" y="475831"/>
                      <a:pt x="6641859" y="476860"/>
                      <a:pt x="6652717" y="477050"/>
                    </a:cubicBezTo>
                    <a:cubicBezTo>
                      <a:pt x="6703086" y="477964"/>
                      <a:pt x="6776162" y="482232"/>
                      <a:pt x="6825806" y="481317"/>
                    </a:cubicBezTo>
                    <a:cubicBezTo>
                      <a:pt x="6906540" y="482156"/>
                      <a:pt x="7004990" y="479793"/>
                      <a:pt x="7085648" y="476593"/>
                    </a:cubicBezTo>
                    <a:cubicBezTo>
                      <a:pt x="7692962" y="447828"/>
                      <a:pt x="8292618" y="311620"/>
                      <a:pt x="8864346" y="107290"/>
                    </a:cubicBezTo>
                    <a:cubicBezTo>
                      <a:pt x="8957957" y="73952"/>
                      <a:pt x="9051798" y="38938"/>
                      <a:pt x="9144000" y="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AD474EFE-E4D3-2750-ACF6-14056137C910}"/>
                  </a:ext>
                </a:extLst>
              </p:cNvPr>
              <p:cNvSpPr/>
              <p:nvPr/>
            </p:nvSpPr>
            <p:spPr>
              <a:xfrm>
                <a:off x="4086910" y="0"/>
                <a:ext cx="6581089" cy="1049341"/>
              </a:xfrm>
              <a:custGeom>
                <a:avLst/>
                <a:gdLst>
                  <a:gd name="connsiteX0" fmla="*/ 6581089 w 6581089"/>
                  <a:gd name="connsiteY0" fmla="*/ 0 h 1049341"/>
                  <a:gd name="connsiteX1" fmla="*/ 6581089 w 6581089"/>
                  <a:gd name="connsiteY1" fmla="*/ 10478 h 1049341"/>
                  <a:gd name="connsiteX2" fmla="*/ 4680433 w 6581089"/>
                  <a:gd name="connsiteY2" fmla="*/ 931202 h 1049341"/>
                  <a:gd name="connsiteX3" fmla="*/ 2546452 w 6581089"/>
                  <a:gd name="connsiteY3" fmla="*/ 959891 h 1049341"/>
                  <a:gd name="connsiteX4" fmla="*/ 792937 w 6581089"/>
                  <a:gd name="connsiteY4" fmla="*/ 421272 h 1049341"/>
                  <a:gd name="connsiteX5" fmla="*/ 0 w 6581089"/>
                  <a:gd name="connsiteY5" fmla="*/ 0 h 1049341"/>
                  <a:gd name="connsiteX6" fmla="*/ 244488 w 6581089"/>
                  <a:gd name="connsiteY6" fmla="*/ 0 h 1049341"/>
                  <a:gd name="connsiteX7" fmla="*/ 524065 w 6581089"/>
                  <a:gd name="connsiteY7" fmla="*/ 129959 h 1049341"/>
                  <a:gd name="connsiteX8" fmla="*/ 3078709 w 6581089"/>
                  <a:gd name="connsiteY8" fmla="*/ 799567 h 1049341"/>
                  <a:gd name="connsiteX9" fmla="*/ 4321531 w 6581089"/>
                  <a:gd name="connsiteY9" fmla="*/ 775449 h 1049341"/>
                  <a:gd name="connsiteX10" fmla="*/ 6069978 w 6581089"/>
                  <a:gd name="connsiteY10" fmla="*/ 202349 h 1049341"/>
                  <a:gd name="connsiteX11" fmla="*/ 6100991 w 6581089"/>
                  <a:gd name="connsiteY11" fmla="*/ 184709 h 1049341"/>
                  <a:gd name="connsiteX12" fmla="*/ 6132119 w 6581089"/>
                  <a:gd name="connsiteY12" fmla="*/ 167107 h 1049341"/>
                  <a:gd name="connsiteX13" fmla="*/ 6147664 w 6581089"/>
                  <a:gd name="connsiteY13" fmla="*/ 158306 h 1049341"/>
                  <a:gd name="connsiteX14" fmla="*/ 6284862 w 6581089"/>
                  <a:gd name="connsiteY14" fmla="*/ 74409 h 1049341"/>
                  <a:gd name="connsiteX15" fmla="*/ 6398667 w 6581089"/>
                  <a:gd name="connsiteY15" fmla="*/ 0 h 1049341"/>
                  <a:gd name="connsiteX16" fmla="*/ 6581089 w 6581089"/>
                  <a:gd name="connsiteY16" fmla="*/ 0 h 104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581089" h="1049341">
                    <a:moveTo>
                      <a:pt x="6581089" y="0"/>
                    </a:moveTo>
                    <a:lnTo>
                      <a:pt x="6581089" y="10478"/>
                    </a:lnTo>
                    <a:cubicBezTo>
                      <a:pt x="6036792" y="468592"/>
                      <a:pt x="5373434" y="776859"/>
                      <a:pt x="4680433" y="931202"/>
                    </a:cubicBezTo>
                    <a:cubicBezTo>
                      <a:pt x="3980650" y="1086498"/>
                      <a:pt x="3250921" y="1080897"/>
                      <a:pt x="2546452" y="959891"/>
                    </a:cubicBezTo>
                    <a:cubicBezTo>
                      <a:pt x="1942338" y="856450"/>
                      <a:pt x="1353236" y="668160"/>
                      <a:pt x="792937" y="421272"/>
                    </a:cubicBezTo>
                    <a:cubicBezTo>
                      <a:pt x="531838" y="305638"/>
                      <a:pt x="252374" y="169850"/>
                      <a:pt x="0" y="0"/>
                    </a:cubicBezTo>
                    <a:lnTo>
                      <a:pt x="244488" y="0"/>
                    </a:lnTo>
                    <a:cubicBezTo>
                      <a:pt x="337071" y="46673"/>
                      <a:pt x="430873" y="89687"/>
                      <a:pt x="524065" y="129959"/>
                    </a:cubicBezTo>
                    <a:cubicBezTo>
                      <a:pt x="1336967" y="474307"/>
                      <a:pt x="2197113" y="724357"/>
                      <a:pt x="3078709" y="799567"/>
                    </a:cubicBezTo>
                    <a:cubicBezTo>
                      <a:pt x="3491903" y="834085"/>
                      <a:pt x="3910165" y="828866"/>
                      <a:pt x="4321531" y="775449"/>
                    </a:cubicBezTo>
                    <a:cubicBezTo>
                      <a:pt x="4932503" y="694182"/>
                      <a:pt x="5531129" y="502844"/>
                      <a:pt x="6069978" y="202349"/>
                    </a:cubicBezTo>
                    <a:lnTo>
                      <a:pt x="6100991" y="184709"/>
                    </a:lnTo>
                    <a:lnTo>
                      <a:pt x="6132119" y="167107"/>
                    </a:lnTo>
                    <a:lnTo>
                      <a:pt x="6147664" y="158306"/>
                    </a:lnTo>
                    <a:cubicBezTo>
                      <a:pt x="6193308" y="130569"/>
                      <a:pt x="6240018" y="103594"/>
                      <a:pt x="6284862" y="74409"/>
                    </a:cubicBezTo>
                    <a:cubicBezTo>
                      <a:pt x="6323191" y="50216"/>
                      <a:pt x="6361138" y="25413"/>
                      <a:pt x="6398667" y="0"/>
                    </a:cubicBezTo>
                    <a:lnTo>
                      <a:pt x="6581089" y="0"/>
                    </a:ln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915E36A-1CF9-8239-C27B-4E934B473E58}"/>
                  </a:ext>
                </a:extLst>
              </p:cNvPr>
              <p:cNvSpPr/>
              <p:nvPr/>
            </p:nvSpPr>
            <p:spPr>
              <a:xfrm>
                <a:off x="5340172" y="0"/>
                <a:ext cx="4648466" cy="485877"/>
              </a:xfrm>
              <a:custGeom>
                <a:avLst/>
                <a:gdLst>
                  <a:gd name="connsiteX0" fmla="*/ 4648467 w 4648466"/>
                  <a:gd name="connsiteY0" fmla="*/ 0 h 485877"/>
                  <a:gd name="connsiteX1" fmla="*/ 3197085 w 4648466"/>
                  <a:gd name="connsiteY1" fmla="*/ 437769 h 485877"/>
                  <a:gd name="connsiteX2" fmla="*/ 1703832 w 4648466"/>
                  <a:gd name="connsiteY2" fmla="*/ 436359 h 485877"/>
                  <a:gd name="connsiteX3" fmla="*/ 0 w 4648466"/>
                  <a:gd name="connsiteY3" fmla="*/ 0 h 485877"/>
                  <a:gd name="connsiteX4" fmla="*/ 163792 w 4648466"/>
                  <a:gd name="connsiteY4" fmla="*/ 0 h 485877"/>
                  <a:gd name="connsiteX5" fmla="*/ 373456 w 4648466"/>
                  <a:gd name="connsiteY5" fmla="*/ 69761 h 485877"/>
                  <a:gd name="connsiteX6" fmla="*/ 4169664 w 4648466"/>
                  <a:gd name="connsiteY6" fmla="*/ 140018 h 485877"/>
                  <a:gd name="connsiteX7" fmla="*/ 4525404 w 4648466"/>
                  <a:gd name="connsiteY7" fmla="*/ 0 h 485877"/>
                  <a:gd name="connsiteX8" fmla="*/ 4648467 w 4648466"/>
                  <a:gd name="connsiteY8" fmla="*/ 0 h 485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48466" h="485877">
                    <a:moveTo>
                      <a:pt x="4648467" y="0"/>
                    </a:moveTo>
                    <a:cubicBezTo>
                      <a:pt x="4192753" y="222771"/>
                      <a:pt x="3699244" y="368999"/>
                      <a:pt x="3197085" y="437769"/>
                    </a:cubicBezTo>
                    <a:cubicBezTo>
                      <a:pt x="2702509" y="504939"/>
                      <a:pt x="2198523" y="499262"/>
                      <a:pt x="1703832" y="436359"/>
                    </a:cubicBezTo>
                    <a:cubicBezTo>
                      <a:pt x="1120750" y="361645"/>
                      <a:pt x="549326" y="208750"/>
                      <a:pt x="0" y="0"/>
                    </a:cubicBezTo>
                    <a:lnTo>
                      <a:pt x="163792" y="0"/>
                    </a:lnTo>
                    <a:cubicBezTo>
                      <a:pt x="233705" y="24079"/>
                      <a:pt x="305333" y="47739"/>
                      <a:pt x="373456" y="69761"/>
                    </a:cubicBezTo>
                    <a:cubicBezTo>
                      <a:pt x="1593456" y="460134"/>
                      <a:pt x="2945778" y="572719"/>
                      <a:pt x="4169664" y="140018"/>
                    </a:cubicBezTo>
                    <a:cubicBezTo>
                      <a:pt x="4289984" y="98146"/>
                      <a:pt x="4408742" y="51473"/>
                      <a:pt x="4525404" y="0"/>
                    </a:cubicBezTo>
                    <a:lnTo>
                      <a:pt x="4648467" y="0"/>
                    </a:ln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图形 2">
              <a:extLst>
                <a:ext uri="{FF2B5EF4-FFF2-40B4-BE49-F238E27FC236}">
                  <a16:creationId xmlns:a16="http://schemas.microsoft.com/office/drawing/2014/main" id="{6B17BDA8-705E-692A-AE26-9277C5967B6F}"/>
                </a:ext>
              </a:extLst>
            </p:cNvPr>
            <p:cNvGrpSpPr/>
            <p:nvPr/>
          </p:nvGrpSpPr>
          <p:grpSpPr>
            <a:xfrm>
              <a:off x="1925231" y="185089"/>
              <a:ext cx="8366569" cy="5778017"/>
              <a:chOff x="1925231" y="185089"/>
              <a:chExt cx="8366569" cy="5778017"/>
            </a:xfrm>
            <a:grpFill/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73AE1139-CCA0-009D-21FC-088BD96201F7}"/>
                  </a:ext>
                </a:extLst>
              </p:cNvPr>
              <p:cNvSpPr/>
              <p:nvPr/>
            </p:nvSpPr>
            <p:spPr>
              <a:xfrm>
                <a:off x="2847327" y="825474"/>
                <a:ext cx="301980" cy="301980"/>
              </a:xfrm>
              <a:custGeom>
                <a:avLst/>
                <a:gdLst>
                  <a:gd name="connsiteX0" fmla="*/ 301981 w 301980"/>
                  <a:gd name="connsiteY0" fmla="*/ 150990 h 301980"/>
                  <a:gd name="connsiteX1" fmla="*/ 150990 w 301980"/>
                  <a:gd name="connsiteY1" fmla="*/ 301981 h 301980"/>
                  <a:gd name="connsiteX2" fmla="*/ 0 w 301980"/>
                  <a:gd name="connsiteY2" fmla="*/ 150990 h 301980"/>
                  <a:gd name="connsiteX3" fmla="*/ 150990 w 301980"/>
                  <a:gd name="connsiteY3" fmla="*/ 0 h 301980"/>
                  <a:gd name="connsiteX4" fmla="*/ 301981 w 301980"/>
                  <a:gd name="connsiteY4" fmla="*/ 150990 h 301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980" h="301980">
                    <a:moveTo>
                      <a:pt x="301981" y="150990"/>
                    </a:moveTo>
                    <a:cubicBezTo>
                      <a:pt x="301981" y="234380"/>
                      <a:pt x="234380" y="301981"/>
                      <a:pt x="150990" y="301981"/>
                    </a:cubicBezTo>
                    <a:cubicBezTo>
                      <a:pt x="67601" y="301981"/>
                      <a:pt x="0" y="234380"/>
                      <a:pt x="0" y="150990"/>
                    </a:cubicBezTo>
                    <a:cubicBezTo>
                      <a:pt x="0" y="67601"/>
                      <a:pt x="67601" y="0"/>
                      <a:pt x="150990" y="0"/>
                    </a:cubicBezTo>
                    <a:cubicBezTo>
                      <a:pt x="234380" y="0"/>
                      <a:pt x="301981" y="67601"/>
                      <a:pt x="301981" y="15099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E478D4A3-7BC3-504D-B6BD-D191C1A4A49A}"/>
                  </a:ext>
                </a:extLst>
              </p:cNvPr>
              <p:cNvSpPr/>
              <p:nvPr/>
            </p:nvSpPr>
            <p:spPr>
              <a:xfrm>
                <a:off x="1925231" y="198805"/>
                <a:ext cx="301980" cy="301980"/>
              </a:xfrm>
              <a:custGeom>
                <a:avLst/>
                <a:gdLst>
                  <a:gd name="connsiteX0" fmla="*/ 301981 w 301980"/>
                  <a:gd name="connsiteY0" fmla="*/ 150990 h 301980"/>
                  <a:gd name="connsiteX1" fmla="*/ 150990 w 301980"/>
                  <a:gd name="connsiteY1" fmla="*/ 301981 h 301980"/>
                  <a:gd name="connsiteX2" fmla="*/ 0 w 301980"/>
                  <a:gd name="connsiteY2" fmla="*/ 150990 h 301980"/>
                  <a:gd name="connsiteX3" fmla="*/ 150990 w 301980"/>
                  <a:gd name="connsiteY3" fmla="*/ 0 h 301980"/>
                  <a:gd name="connsiteX4" fmla="*/ 301981 w 301980"/>
                  <a:gd name="connsiteY4" fmla="*/ 150990 h 301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980" h="301980">
                    <a:moveTo>
                      <a:pt x="301981" y="150990"/>
                    </a:moveTo>
                    <a:cubicBezTo>
                      <a:pt x="301981" y="234380"/>
                      <a:pt x="234380" y="301981"/>
                      <a:pt x="150990" y="301981"/>
                    </a:cubicBezTo>
                    <a:cubicBezTo>
                      <a:pt x="67601" y="301981"/>
                      <a:pt x="0" y="234380"/>
                      <a:pt x="0" y="150990"/>
                    </a:cubicBezTo>
                    <a:cubicBezTo>
                      <a:pt x="0" y="67601"/>
                      <a:pt x="67601" y="0"/>
                      <a:pt x="150990" y="0"/>
                    </a:cubicBezTo>
                    <a:cubicBezTo>
                      <a:pt x="234380" y="0"/>
                      <a:pt x="301981" y="67601"/>
                      <a:pt x="301981" y="15099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0400AFFE-579C-5237-7493-97F3D2F79C20}"/>
                  </a:ext>
                </a:extLst>
              </p:cNvPr>
              <p:cNvSpPr/>
              <p:nvPr/>
            </p:nvSpPr>
            <p:spPr>
              <a:xfrm>
                <a:off x="9989820" y="2507361"/>
                <a:ext cx="301980" cy="301980"/>
              </a:xfrm>
              <a:custGeom>
                <a:avLst/>
                <a:gdLst>
                  <a:gd name="connsiteX0" fmla="*/ 301981 w 301980"/>
                  <a:gd name="connsiteY0" fmla="*/ 150990 h 301980"/>
                  <a:gd name="connsiteX1" fmla="*/ 150991 w 301980"/>
                  <a:gd name="connsiteY1" fmla="*/ 301981 h 301980"/>
                  <a:gd name="connsiteX2" fmla="*/ 1 w 301980"/>
                  <a:gd name="connsiteY2" fmla="*/ 150990 h 301980"/>
                  <a:gd name="connsiteX3" fmla="*/ 150991 w 301980"/>
                  <a:gd name="connsiteY3" fmla="*/ 0 h 301980"/>
                  <a:gd name="connsiteX4" fmla="*/ 301981 w 301980"/>
                  <a:gd name="connsiteY4" fmla="*/ 150990 h 301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980" h="301980">
                    <a:moveTo>
                      <a:pt x="301981" y="150990"/>
                    </a:moveTo>
                    <a:cubicBezTo>
                      <a:pt x="301981" y="234380"/>
                      <a:pt x="234380" y="301981"/>
                      <a:pt x="150991" y="301981"/>
                    </a:cubicBezTo>
                    <a:cubicBezTo>
                      <a:pt x="67601" y="301981"/>
                      <a:pt x="1" y="234380"/>
                      <a:pt x="1" y="150990"/>
                    </a:cubicBezTo>
                    <a:cubicBezTo>
                      <a:pt x="1" y="67601"/>
                      <a:pt x="67601" y="0"/>
                      <a:pt x="150991" y="0"/>
                    </a:cubicBezTo>
                    <a:cubicBezTo>
                      <a:pt x="234380" y="0"/>
                      <a:pt x="301981" y="67601"/>
                      <a:pt x="301981" y="15099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49B610AA-D6A1-76A5-4E52-58F2503E251D}"/>
                  </a:ext>
                </a:extLst>
              </p:cNvPr>
              <p:cNvSpPr/>
              <p:nvPr/>
            </p:nvSpPr>
            <p:spPr>
              <a:xfrm>
                <a:off x="2614269" y="3652380"/>
                <a:ext cx="301980" cy="301980"/>
              </a:xfrm>
              <a:custGeom>
                <a:avLst/>
                <a:gdLst>
                  <a:gd name="connsiteX0" fmla="*/ 301981 w 301980"/>
                  <a:gd name="connsiteY0" fmla="*/ 150990 h 301980"/>
                  <a:gd name="connsiteX1" fmla="*/ 150990 w 301980"/>
                  <a:gd name="connsiteY1" fmla="*/ 301981 h 301980"/>
                  <a:gd name="connsiteX2" fmla="*/ 0 w 301980"/>
                  <a:gd name="connsiteY2" fmla="*/ 150990 h 301980"/>
                  <a:gd name="connsiteX3" fmla="*/ 150990 w 301980"/>
                  <a:gd name="connsiteY3" fmla="*/ 0 h 301980"/>
                  <a:gd name="connsiteX4" fmla="*/ 301981 w 301980"/>
                  <a:gd name="connsiteY4" fmla="*/ 150990 h 301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980" h="301980">
                    <a:moveTo>
                      <a:pt x="301981" y="150990"/>
                    </a:moveTo>
                    <a:cubicBezTo>
                      <a:pt x="301981" y="234380"/>
                      <a:pt x="234380" y="301981"/>
                      <a:pt x="150990" y="301981"/>
                    </a:cubicBezTo>
                    <a:cubicBezTo>
                      <a:pt x="67601" y="301981"/>
                      <a:pt x="0" y="234380"/>
                      <a:pt x="0" y="150990"/>
                    </a:cubicBezTo>
                    <a:cubicBezTo>
                      <a:pt x="0" y="67601"/>
                      <a:pt x="67601" y="0"/>
                      <a:pt x="150990" y="0"/>
                    </a:cubicBezTo>
                    <a:cubicBezTo>
                      <a:pt x="234380" y="0"/>
                      <a:pt x="301981" y="67601"/>
                      <a:pt x="301981" y="15099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DA3EE988-3634-1218-ACA3-F665E127889F}"/>
                  </a:ext>
                </a:extLst>
              </p:cNvPr>
              <p:cNvSpPr/>
              <p:nvPr/>
            </p:nvSpPr>
            <p:spPr>
              <a:xfrm>
                <a:off x="8778430" y="2010460"/>
                <a:ext cx="449656" cy="449656"/>
              </a:xfrm>
              <a:custGeom>
                <a:avLst/>
                <a:gdLst>
                  <a:gd name="connsiteX0" fmla="*/ 449656 w 449656"/>
                  <a:gd name="connsiteY0" fmla="*/ 224828 h 449656"/>
                  <a:gd name="connsiteX1" fmla="*/ 224828 w 449656"/>
                  <a:gd name="connsiteY1" fmla="*/ 449656 h 449656"/>
                  <a:gd name="connsiteX2" fmla="*/ 0 w 449656"/>
                  <a:gd name="connsiteY2" fmla="*/ 224828 h 449656"/>
                  <a:gd name="connsiteX3" fmla="*/ 224828 w 449656"/>
                  <a:gd name="connsiteY3" fmla="*/ 0 h 449656"/>
                  <a:gd name="connsiteX4" fmla="*/ 449656 w 449656"/>
                  <a:gd name="connsiteY4" fmla="*/ 224828 h 449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656" h="449656">
                    <a:moveTo>
                      <a:pt x="449656" y="224828"/>
                    </a:moveTo>
                    <a:cubicBezTo>
                      <a:pt x="449656" y="348997"/>
                      <a:pt x="348997" y="449656"/>
                      <a:pt x="224828" y="449656"/>
                    </a:cubicBezTo>
                    <a:cubicBezTo>
                      <a:pt x="100659" y="449656"/>
                      <a:pt x="0" y="348997"/>
                      <a:pt x="0" y="224828"/>
                    </a:cubicBezTo>
                    <a:cubicBezTo>
                      <a:pt x="0" y="100659"/>
                      <a:pt x="100659" y="0"/>
                      <a:pt x="224828" y="0"/>
                    </a:cubicBezTo>
                    <a:cubicBezTo>
                      <a:pt x="348997" y="0"/>
                      <a:pt x="449656" y="100659"/>
                      <a:pt x="449656" y="224828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94BBF34F-C114-D424-F029-2FC92120AEDB}"/>
                  </a:ext>
                </a:extLst>
              </p:cNvPr>
              <p:cNvSpPr/>
              <p:nvPr/>
            </p:nvSpPr>
            <p:spPr>
              <a:xfrm>
                <a:off x="3633558" y="1253794"/>
                <a:ext cx="351358" cy="351358"/>
              </a:xfrm>
              <a:custGeom>
                <a:avLst/>
                <a:gdLst>
                  <a:gd name="connsiteX0" fmla="*/ 351358 w 351358"/>
                  <a:gd name="connsiteY0" fmla="*/ 175679 h 351358"/>
                  <a:gd name="connsiteX1" fmla="*/ 175679 w 351358"/>
                  <a:gd name="connsiteY1" fmla="*/ 351358 h 351358"/>
                  <a:gd name="connsiteX2" fmla="*/ 0 w 351358"/>
                  <a:gd name="connsiteY2" fmla="*/ 175679 h 351358"/>
                  <a:gd name="connsiteX3" fmla="*/ 175679 w 351358"/>
                  <a:gd name="connsiteY3" fmla="*/ 0 h 351358"/>
                  <a:gd name="connsiteX4" fmla="*/ 351358 w 351358"/>
                  <a:gd name="connsiteY4" fmla="*/ 175679 h 351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1358" h="351358">
                    <a:moveTo>
                      <a:pt x="351358" y="175679"/>
                    </a:moveTo>
                    <a:cubicBezTo>
                      <a:pt x="351358" y="272704"/>
                      <a:pt x="272704" y="351358"/>
                      <a:pt x="175679" y="351358"/>
                    </a:cubicBezTo>
                    <a:cubicBezTo>
                      <a:pt x="78654" y="351358"/>
                      <a:pt x="0" y="272704"/>
                      <a:pt x="0" y="175679"/>
                    </a:cubicBezTo>
                    <a:cubicBezTo>
                      <a:pt x="0" y="78654"/>
                      <a:pt x="78654" y="0"/>
                      <a:pt x="175679" y="0"/>
                    </a:cubicBezTo>
                    <a:cubicBezTo>
                      <a:pt x="272704" y="0"/>
                      <a:pt x="351358" y="78654"/>
                      <a:pt x="351358" y="175679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E37DB89B-7FCC-87DC-B616-279280A14C83}"/>
                  </a:ext>
                </a:extLst>
              </p:cNvPr>
              <p:cNvSpPr/>
              <p:nvPr/>
            </p:nvSpPr>
            <p:spPr>
              <a:xfrm>
                <a:off x="4644542" y="4911737"/>
                <a:ext cx="351358" cy="351358"/>
              </a:xfrm>
              <a:custGeom>
                <a:avLst/>
                <a:gdLst>
                  <a:gd name="connsiteX0" fmla="*/ 351358 w 351358"/>
                  <a:gd name="connsiteY0" fmla="*/ 175679 h 351358"/>
                  <a:gd name="connsiteX1" fmla="*/ 175679 w 351358"/>
                  <a:gd name="connsiteY1" fmla="*/ 351358 h 351358"/>
                  <a:gd name="connsiteX2" fmla="*/ 0 w 351358"/>
                  <a:gd name="connsiteY2" fmla="*/ 175679 h 351358"/>
                  <a:gd name="connsiteX3" fmla="*/ 175679 w 351358"/>
                  <a:gd name="connsiteY3" fmla="*/ 0 h 351358"/>
                  <a:gd name="connsiteX4" fmla="*/ 351358 w 351358"/>
                  <a:gd name="connsiteY4" fmla="*/ 175679 h 351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1358" h="351358">
                    <a:moveTo>
                      <a:pt x="351358" y="175679"/>
                    </a:moveTo>
                    <a:cubicBezTo>
                      <a:pt x="351358" y="272704"/>
                      <a:pt x="272704" y="351358"/>
                      <a:pt x="175679" y="351358"/>
                    </a:cubicBezTo>
                    <a:cubicBezTo>
                      <a:pt x="78654" y="351358"/>
                      <a:pt x="0" y="272704"/>
                      <a:pt x="0" y="175679"/>
                    </a:cubicBezTo>
                    <a:cubicBezTo>
                      <a:pt x="0" y="78654"/>
                      <a:pt x="78654" y="0"/>
                      <a:pt x="175679" y="0"/>
                    </a:cubicBezTo>
                    <a:cubicBezTo>
                      <a:pt x="272704" y="0"/>
                      <a:pt x="351358" y="78654"/>
                      <a:pt x="351358" y="175679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A41C989A-5FC1-167A-9F47-9CE192259FC7}"/>
                  </a:ext>
                </a:extLst>
              </p:cNvPr>
              <p:cNvSpPr/>
              <p:nvPr/>
            </p:nvSpPr>
            <p:spPr>
              <a:xfrm>
                <a:off x="7287806" y="3421341"/>
                <a:ext cx="272186" cy="272186"/>
              </a:xfrm>
              <a:custGeom>
                <a:avLst/>
                <a:gdLst>
                  <a:gd name="connsiteX0" fmla="*/ 272186 w 272186"/>
                  <a:gd name="connsiteY0" fmla="*/ 136093 h 272186"/>
                  <a:gd name="connsiteX1" fmla="*/ 136093 w 272186"/>
                  <a:gd name="connsiteY1" fmla="*/ 272186 h 272186"/>
                  <a:gd name="connsiteX2" fmla="*/ 0 w 272186"/>
                  <a:gd name="connsiteY2" fmla="*/ 136093 h 272186"/>
                  <a:gd name="connsiteX3" fmla="*/ 136093 w 272186"/>
                  <a:gd name="connsiteY3" fmla="*/ 0 h 272186"/>
                  <a:gd name="connsiteX4" fmla="*/ 272186 w 272186"/>
                  <a:gd name="connsiteY4" fmla="*/ 136093 h 272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2186" h="272186">
                    <a:moveTo>
                      <a:pt x="272186" y="136093"/>
                    </a:moveTo>
                    <a:cubicBezTo>
                      <a:pt x="272186" y="211255"/>
                      <a:pt x="211255" y="272186"/>
                      <a:pt x="136093" y="272186"/>
                    </a:cubicBezTo>
                    <a:cubicBezTo>
                      <a:pt x="60931" y="272186"/>
                      <a:pt x="0" y="211255"/>
                      <a:pt x="0" y="136093"/>
                    </a:cubicBezTo>
                    <a:cubicBezTo>
                      <a:pt x="0" y="60931"/>
                      <a:pt x="60931" y="0"/>
                      <a:pt x="136093" y="0"/>
                    </a:cubicBezTo>
                    <a:cubicBezTo>
                      <a:pt x="211256" y="0"/>
                      <a:pt x="272186" y="60931"/>
                      <a:pt x="272186" y="136093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F132BC55-611D-E5AB-7462-AA5DA98AE63A}"/>
                  </a:ext>
                </a:extLst>
              </p:cNvPr>
              <p:cNvSpPr/>
              <p:nvPr/>
            </p:nvSpPr>
            <p:spPr>
              <a:xfrm>
                <a:off x="7665910" y="4444555"/>
                <a:ext cx="244297" cy="244297"/>
              </a:xfrm>
              <a:custGeom>
                <a:avLst/>
                <a:gdLst>
                  <a:gd name="connsiteX0" fmla="*/ 244297 w 244297"/>
                  <a:gd name="connsiteY0" fmla="*/ 122149 h 244297"/>
                  <a:gd name="connsiteX1" fmla="*/ 122149 w 244297"/>
                  <a:gd name="connsiteY1" fmla="*/ 244297 h 244297"/>
                  <a:gd name="connsiteX2" fmla="*/ 0 w 244297"/>
                  <a:gd name="connsiteY2" fmla="*/ 122149 h 244297"/>
                  <a:gd name="connsiteX3" fmla="*/ 122149 w 244297"/>
                  <a:gd name="connsiteY3" fmla="*/ 0 h 244297"/>
                  <a:gd name="connsiteX4" fmla="*/ 244297 w 244297"/>
                  <a:gd name="connsiteY4" fmla="*/ 122149 h 24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297" h="244297">
                    <a:moveTo>
                      <a:pt x="244297" y="122149"/>
                    </a:moveTo>
                    <a:cubicBezTo>
                      <a:pt x="244297" y="189610"/>
                      <a:pt x="189610" y="244297"/>
                      <a:pt x="122149" y="244297"/>
                    </a:cubicBezTo>
                    <a:cubicBezTo>
                      <a:pt x="54688" y="244297"/>
                      <a:pt x="0" y="189610"/>
                      <a:pt x="0" y="122149"/>
                    </a:cubicBezTo>
                    <a:cubicBezTo>
                      <a:pt x="0" y="54688"/>
                      <a:pt x="54688" y="0"/>
                      <a:pt x="122149" y="0"/>
                    </a:cubicBezTo>
                    <a:cubicBezTo>
                      <a:pt x="189610" y="0"/>
                      <a:pt x="244297" y="54688"/>
                      <a:pt x="244297" y="122149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0B0F1408-6E4F-0B84-C0B9-45DBE3325671}"/>
                  </a:ext>
                </a:extLst>
              </p:cNvPr>
              <p:cNvSpPr/>
              <p:nvPr/>
            </p:nvSpPr>
            <p:spPr>
              <a:xfrm>
                <a:off x="9971189" y="673646"/>
                <a:ext cx="244297" cy="244297"/>
              </a:xfrm>
              <a:custGeom>
                <a:avLst/>
                <a:gdLst>
                  <a:gd name="connsiteX0" fmla="*/ 244297 w 244297"/>
                  <a:gd name="connsiteY0" fmla="*/ 122149 h 244297"/>
                  <a:gd name="connsiteX1" fmla="*/ 122148 w 244297"/>
                  <a:gd name="connsiteY1" fmla="*/ 244297 h 244297"/>
                  <a:gd name="connsiteX2" fmla="*/ -1 w 244297"/>
                  <a:gd name="connsiteY2" fmla="*/ 122149 h 244297"/>
                  <a:gd name="connsiteX3" fmla="*/ 122148 w 244297"/>
                  <a:gd name="connsiteY3" fmla="*/ 0 h 244297"/>
                  <a:gd name="connsiteX4" fmla="*/ 244297 w 244297"/>
                  <a:gd name="connsiteY4" fmla="*/ 122149 h 24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297" h="244297">
                    <a:moveTo>
                      <a:pt x="244297" y="122149"/>
                    </a:moveTo>
                    <a:cubicBezTo>
                      <a:pt x="244297" y="189609"/>
                      <a:pt x="189609" y="244297"/>
                      <a:pt x="122148" y="244297"/>
                    </a:cubicBezTo>
                    <a:cubicBezTo>
                      <a:pt x="54687" y="244297"/>
                      <a:pt x="-1" y="189609"/>
                      <a:pt x="-1" y="122149"/>
                    </a:cubicBezTo>
                    <a:cubicBezTo>
                      <a:pt x="-1" y="54688"/>
                      <a:pt x="54687" y="0"/>
                      <a:pt x="122148" y="0"/>
                    </a:cubicBezTo>
                    <a:cubicBezTo>
                      <a:pt x="189609" y="0"/>
                      <a:pt x="244297" y="54688"/>
                      <a:pt x="244297" y="122149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866C9060-172D-421B-A448-04E81F08B56F}"/>
                  </a:ext>
                </a:extLst>
              </p:cNvPr>
              <p:cNvSpPr/>
              <p:nvPr/>
            </p:nvSpPr>
            <p:spPr>
              <a:xfrm>
                <a:off x="9810369" y="5208612"/>
                <a:ext cx="244297" cy="244297"/>
              </a:xfrm>
              <a:custGeom>
                <a:avLst/>
                <a:gdLst>
                  <a:gd name="connsiteX0" fmla="*/ 244297 w 244297"/>
                  <a:gd name="connsiteY0" fmla="*/ 122149 h 244297"/>
                  <a:gd name="connsiteX1" fmla="*/ 122148 w 244297"/>
                  <a:gd name="connsiteY1" fmla="*/ 244298 h 244297"/>
                  <a:gd name="connsiteX2" fmla="*/ 0 w 244297"/>
                  <a:gd name="connsiteY2" fmla="*/ 122149 h 244297"/>
                  <a:gd name="connsiteX3" fmla="*/ 122148 w 244297"/>
                  <a:gd name="connsiteY3" fmla="*/ 0 h 244297"/>
                  <a:gd name="connsiteX4" fmla="*/ 244297 w 244297"/>
                  <a:gd name="connsiteY4" fmla="*/ 122149 h 24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297" h="244297">
                    <a:moveTo>
                      <a:pt x="244297" y="122149"/>
                    </a:moveTo>
                    <a:cubicBezTo>
                      <a:pt x="244297" y="189610"/>
                      <a:pt x="189609" y="244298"/>
                      <a:pt x="122148" y="244298"/>
                    </a:cubicBezTo>
                    <a:cubicBezTo>
                      <a:pt x="54687" y="244298"/>
                      <a:pt x="0" y="189610"/>
                      <a:pt x="0" y="122149"/>
                    </a:cubicBezTo>
                    <a:cubicBezTo>
                      <a:pt x="0" y="54688"/>
                      <a:pt x="54687" y="0"/>
                      <a:pt x="122148" y="0"/>
                    </a:cubicBezTo>
                    <a:cubicBezTo>
                      <a:pt x="189609" y="0"/>
                      <a:pt x="244297" y="54688"/>
                      <a:pt x="244297" y="122149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687D62B1-1F00-7F9D-8CDF-2CC31A3B83D2}"/>
                  </a:ext>
                </a:extLst>
              </p:cNvPr>
              <p:cNvSpPr/>
              <p:nvPr/>
            </p:nvSpPr>
            <p:spPr>
              <a:xfrm>
                <a:off x="2976372" y="5752338"/>
                <a:ext cx="210769" cy="210769"/>
              </a:xfrm>
              <a:custGeom>
                <a:avLst/>
                <a:gdLst>
                  <a:gd name="connsiteX0" fmla="*/ 210769 w 210769"/>
                  <a:gd name="connsiteY0" fmla="*/ 105384 h 210769"/>
                  <a:gd name="connsiteX1" fmla="*/ 105385 w 210769"/>
                  <a:gd name="connsiteY1" fmla="*/ 210769 h 210769"/>
                  <a:gd name="connsiteX2" fmla="*/ 0 w 210769"/>
                  <a:gd name="connsiteY2" fmla="*/ 105384 h 210769"/>
                  <a:gd name="connsiteX3" fmla="*/ 105385 w 210769"/>
                  <a:gd name="connsiteY3" fmla="*/ 0 h 210769"/>
                  <a:gd name="connsiteX4" fmla="*/ 210769 w 210769"/>
                  <a:gd name="connsiteY4" fmla="*/ 105384 h 210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0769" h="210769">
                    <a:moveTo>
                      <a:pt x="210769" y="105384"/>
                    </a:moveTo>
                    <a:cubicBezTo>
                      <a:pt x="210769" y="163587"/>
                      <a:pt x="163587" y="210769"/>
                      <a:pt x="105385" y="210769"/>
                    </a:cubicBezTo>
                    <a:cubicBezTo>
                      <a:pt x="47182" y="210769"/>
                      <a:pt x="0" y="163587"/>
                      <a:pt x="0" y="105384"/>
                    </a:cubicBezTo>
                    <a:cubicBezTo>
                      <a:pt x="0" y="47182"/>
                      <a:pt x="47182" y="0"/>
                      <a:pt x="105385" y="0"/>
                    </a:cubicBezTo>
                    <a:cubicBezTo>
                      <a:pt x="163587" y="0"/>
                      <a:pt x="210769" y="47182"/>
                      <a:pt x="210769" y="105384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EEBA193B-1B99-BAFA-59F5-3DE8029C382F}"/>
                  </a:ext>
                </a:extLst>
              </p:cNvPr>
              <p:cNvSpPr/>
              <p:nvPr/>
            </p:nvSpPr>
            <p:spPr>
              <a:xfrm>
                <a:off x="7177354" y="185089"/>
                <a:ext cx="152704" cy="152704"/>
              </a:xfrm>
              <a:custGeom>
                <a:avLst/>
                <a:gdLst>
                  <a:gd name="connsiteX0" fmla="*/ 152705 w 152704"/>
                  <a:gd name="connsiteY0" fmla="*/ 76352 h 152704"/>
                  <a:gd name="connsiteX1" fmla="*/ 76352 w 152704"/>
                  <a:gd name="connsiteY1" fmla="*/ 152705 h 152704"/>
                  <a:gd name="connsiteX2" fmla="*/ 0 w 152704"/>
                  <a:gd name="connsiteY2" fmla="*/ 76352 h 152704"/>
                  <a:gd name="connsiteX3" fmla="*/ 76352 w 152704"/>
                  <a:gd name="connsiteY3" fmla="*/ 0 h 152704"/>
                  <a:gd name="connsiteX4" fmla="*/ 152705 w 152704"/>
                  <a:gd name="connsiteY4" fmla="*/ 76352 h 152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704" h="152704">
                    <a:moveTo>
                      <a:pt x="152705" y="76352"/>
                    </a:moveTo>
                    <a:cubicBezTo>
                      <a:pt x="152705" y="118521"/>
                      <a:pt x="118521" y="152705"/>
                      <a:pt x="76352" y="152705"/>
                    </a:cubicBezTo>
                    <a:cubicBezTo>
                      <a:pt x="34184" y="152705"/>
                      <a:pt x="0" y="118521"/>
                      <a:pt x="0" y="76352"/>
                    </a:cubicBezTo>
                    <a:cubicBezTo>
                      <a:pt x="0" y="34184"/>
                      <a:pt x="34184" y="0"/>
                      <a:pt x="76352" y="0"/>
                    </a:cubicBezTo>
                    <a:cubicBezTo>
                      <a:pt x="118520" y="0"/>
                      <a:pt x="152705" y="34184"/>
                      <a:pt x="152705" y="76352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FDA803A9-E1C4-F036-4064-59728C5B6F95}"/>
                  </a:ext>
                </a:extLst>
              </p:cNvPr>
              <p:cNvSpPr/>
              <p:nvPr/>
            </p:nvSpPr>
            <p:spPr>
              <a:xfrm>
                <a:off x="2429370" y="1742312"/>
                <a:ext cx="152704" cy="152704"/>
              </a:xfrm>
              <a:custGeom>
                <a:avLst/>
                <a:gdLst>
                  <a:gd name="connsiteX0" fmla="*/ 152705 w 152704"/>
                  <a:gd name="connsiteY0" fmla="*/ 76352 h 152704"/>
                  <a:gd name="connsiteX1" fmla="*/ 76352 w 152704"/>
                  <a:gd name="connsiteY1" fmla="*/ 152705 h 152704"/>
                  <a:gd name="connsiteX2" fmla="*/ 0 w 152704"/>
                  <a:gd name="connsiteY2" fmla="*/ 76352 h 152704"/>
                  <a:gd name="connsiteX3" fmla="*/ 76352 w 152704"/>
                  <a:gd name="connsiteY3" fmla="*/ 0 h 152704"/>
                  <a:gd name="connsiteX4" fmla="*/ 152705 w 152704"/>
                  <a:gd name="connsiteY4" fmla="*/ 76352 h 152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704" h="152704">
                    <a:moveTo>
                      <a:pt x="152705" y="76352"/>
                    </a:moveTo>
                    <a:cubicBezTo>
                      <a:pt x="152705" y="118521"/>
                      <a:pt x="118521" y="152705"/>
                      <a:pt x="76352" y="152705"/>
                    </a:cubicBezTo>
                    <a:cubicBezTo>
                      <a:pt x="34184" y="152705"/>
                      <a:pt x="0" y="118521"/>
                      <a:pt x="0" y="76352"/>
                    </a:cubicBezTo>
                    <a:cubicBezTo>
                      <a:pt x="0" y="34184"/>
                      <a:pt x="34184" y="0"/>
                      <a:pt x="76352" y="0"/>
                    </a:cubicBezTo>
                    <a:cubicBezTo>
                      <a:pt x="118521" y="0"/>
                      <a:pt x="152705" y="34184"/>
                      <a:pt x="152705" y="76352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图形 2">
            <a:extLst>
              <a:ext uri="{FF2B5EF4-FFF2-40B4-BE49-F238E27FC236}">
                <a16:creationId xmlns:a16="http://schemas.microsoft.com/office/drawing/2014/main" id="{95485A91-E866-0AE0-5EEB-0CE371BD3091}"/>
              </a:ext>
            </a:extLst>
          </p:cNvPr>
          <p:cNvGrpSpPr/>
          <p:nvPr/>
        </p:nvGrpSpPr>
        <p:grpSpPr>
          <a:xfrm>
            <a:off x="2326965" y="5174082"/>
            <a:ext cx="1993883" cy="1068205"/>
            <a:chOff x="4145662" y="5174082"/>
            <a:chExt cx="1495412" cy="1068205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0790B315-9697-4399-61EB-A02DA602CACD}"/>
                </a:ext>
              </a:extLst>
            </p:cNvPr>
            <p:cNvSpPr/>
            <p:nvPr/>
          </p:nvSpPr>
          <p:spPr>
            <a:xfrm>
              <a:off x="4145662" y="5174082"/>
              <a:ext cx="1495412" cy="1068205"/>
            </a:xfrm>
            <a:custGeom>
              <a:avLst/>
              <a:gdLst>
                <a:gd name="connsiteX0" fmla="*/ 147902 w 1495412"/>
                <a:gd name="connsiteY0" fmla="*/ 843813 h 1068205"/>
                <a:gd name="connsiteX1" fmla="*/ 61530 w 1495412"/>
                <a:gd name="connsiteY1" fmla="*/ 703833 h 1068205"/>
                <a:gd name="connsiteX2" fmla="*/ 36 w 1495412"/>
                <a:gd name="connsiteY2" fmla="*/ 517448 h 1068205"/>
                <a:gd name="connsiteX3" fmla="*/ 156170 w 1495412"/>
                <a:gd name="connsiteY3" fmla="*/ 356209 h 1068205"/>
                <a:gd name="connsiteX4" fmla="*/ 317447 w 1495412"/>
                <a:gd name="connsiteY4" fmla="*/ 440524 h 1068205"/>
                <a:gd name="connsiteX5" fmla="*/ 483982 w 1495412"/>
                <a:gd name="connsiteY5" fmla="*/ 295211 h 1068205"/>
                <a:gd name="connsiteX6" fmla="*/ 583843 w 1495412"/>
                <a:gd name="connsiteY6" fmla="*/ 327367 h 1068205"/>
                <a:gd name="connsiteX7" fmla="*/ 633449 w 1495412"/>
                <a:gd name="connsiteY7" fmla="*/ 80594 h 1068205"/>
                <a:gd name="connsiteX8" fmla="*/ 821891 w 1495412"/>
                <a:gd name="connsiteY8" fmla="*/ 9918 h 1068205"/>
                <a:gd name="connsiteX9" fmla="*/ 903845 w 1495412"/>
                <a:gd name="connsiteY9" fmla="*/ 113283 h 1068205"/>
                <a:gd name="connsiteX10" fmla="*/ 914551 w 1495412"/>
                <a:gd name="connsiteY10" fmla="*/ 248500 h 1068205"/>
                <a:gd name="connsiteX11" fmla="*/ 895005 w 1495412"/>
                <a:gd name="connsiteY11" fmla="*/ 356628 h 1068205"/>
                <a:gd name="connsiteX12" fmla="*/ 1137740 w 1495412"/>
                <a:gd name="connsiteY12" fmla="*/ 297078 h 1068205"/>
                <a:gd name="connsiteX13" fmla="*/ 1135150 w 1495412"/>
                <a:gd name="connsiteY13" fmla="*/ 502399 h 1068205"/>
                <a:gd name="connsiteX14" fmla="*/ 1476945 w 1495412"/>
                <a:gd name="connsiteY14" fmla="*/ 556005 h 1068205"/>
                <a:gd name="connsiteX15" fmla="*/ 1370531 w 1495412"/>
                <a:gd name="connsiteY15" fmla="*/ 868311 h 1068205"/>
                <a:gd name="connsiteX16" fmla="*/ 375778 w 1495412"/>
                <a:gd name="connsiteY16" fmla="*/ 980135 h 1068205"/>
                <a:gd name="connsiteX17" fmla="*/ 210196 w 1495412"/>
                <a:gd name="connsiteY17" fmla="*/ 905268 h 1068205"/>
                <a:gd name="connsiteX18" fmla="*/ 147902 w 1495412"/>
                <a:gd name="connsiteY18" fmla="*/ 843813 h 1068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95412" h="1068205">
                  <a:moveTo>
                    <a:pt x="147902" y="843813"/>
                  </a:moveTo>
                  <a:cubicBezTo>
                    <a:pt x="113879" y="801369"/>
                    <a:pt x="87209" y="752144"/>
                    <a:pt x="61530" y="703833"/>
                  </a:cubicBezTo>
                  <a:cubicBezTo>
                    <a:pt x="30478" y="645388"/>
                    <a:pt x="-1221" y="583628"/>
                    <a:pt x="36" y="517448"/>
                  </a:cubicBezTo>
                  <a:cubicBezTo>
                    <a:pt x="1674" y="433323"/>
                    <a:pt x="74712" y="360666"/>
                    <a:pt x="156170" y="356209"/>
                  </a:cubicBezTo>
                  <a:cubicBezTo>
                    <a:pt x="199414" y="353847"/>
                    <a:pt x="325982" y="377469"/>
                    <a:pt x="317447" y="440524"/>
                  </a:cubicBezTo>
                  <a:cubicBezTo>
                    <a:pt x="327849" y="363600"/>
                    <a:pt x="403934" y="289267"/>
                    <a:pt x="483982" y="295211"/>
                  </a:cubicBezTo>
                  <a:cubicBezTo>
                    <a:pt x="519073" y="297801"/>
                    <a:pt x="552143" y="312051"/>
                    <a:pt x="583843" y="327367"/>
                  </a:cubicBezTo>
                  <a:cubicBezTo>
                    <a:pt x="575803" y="240880"/>
                    <a:pt x="582966" y="154889"/>
                    <a:pt x="633449" y="80594"/>
                  </a:cubicBezTo>
                  <a:cubicBezTo>
                    <a:pt x="674368" y="20319"/>
                    <a:pt x="755255" y="-19533"/>
                    <a:pt x="821891" y="9918"/>
                  </a:cubicBezTo>
                  <a:cubicBezTo>
                    <a:pt x="863420" y="28282"/>
                    <a:pt x="891233" y="69659"/>
                    <a:pt x="903845" y="113283"/>
                  </a:cubicBezTo>
                  <a:cubicBezTo>
                    <a:pt x="916456" y="156908"/>
                    <a:pt x="915884" y="203123"/>
                    <a:pt x="914551" y="248500"/>
                  </a:cubicBezTo>
                  <a:cubicBezTo>
                    <a:pt x="913484" y="285419"/>
                    <a:pt x="911655" y="323633"/>
                    <a:pt x="895005" y="356628"/>
                  </a:cubicBezTo>
                  <a:cubicBezTo>
                    <a:pt x="935925" y="275437"/>
                    <a:pt x="1067636" y="209295"/>
                    <a:pt x="1137740" y="297078"/>
                  </a:cubicBezTo>
                  <a:cubicBezTo>
                    <a:pt x="1183346" y="354189"/>
                    <a:pt x="1174431" y="440791"/>
                    <a:pt x="1135150" y="502399"/>
                  </a:cubicBezTo>
                  <a:cubicBezTo>
                    <a:pt x="1225485" y="398729"/>
                    <a:pt x="1422690" y="429628"/>
                    <a:pt x="1476945" y="556005"/>
                  </a:cubicBezTo>
                  <a:cubicBezTo>
                    <a:pt x="1532419" y="685202"/>
                    <a:pt x="1452942" y="782662"/>
                    <a:pt x="1370531" y="868311"/>
                  </a:cubicBezTo>
                  <a:cubicBezTo>
                    <a:pt x="1102803" y="1146631"/>
                    <a:pt x="711935" y="1084147"/>
                    <a:pt x="375778" y="980135"/>
                  </a:cubicBezTo>
                  <a:cubicBezTo>
                    <a:pt x="317600" y="962151"/>
                    <a:pt x="258888" y="941844"/>
                    <a:pt x="210196" y="905268"/>
                  </a:cubicBezTo>
                  <a:cubicBezTo>
                    <a:pt x="186650" y="887513"/>
                    <a:pt x="166228" y="866634"/>
                    <a:pt x="147902" y="843813"/>
                  </a:cubicBezTo>
                  <a:close/>
                </a:path>
              </a:pathLst>
            </a:custGeom>
            <a:solidFill>
              <a:srgbClr val="72A344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7B9714D-BF9C-5C82-46AC-E273934FF81D}"/>
                </a:ext>
              </a:extLst>
            </p:cNvPr>
            <p:cNvSpPr/>
            <p:nvPr/>
          </p:nvSpPr>
          <p:spPr>
            <a:xfrm>
              <a:off x="4221789" y="5287483"/>
              <a:ext cx="1328138" cy="948654"/>
            </a:xfrm>
            <a:custGeom>
              <a:avLst/>
              <a:gdLst>
                <a:gd name="connsiteX0" fmla="*/ 131326 w 1328138"/>
                <a:gd name="connsiteY0" fmla="*/ 749500 h 948654"/>
                <a:gd name="connsiteX1" fmla="*/ 54631 w 1328138"/>
                <a:gd name="connsiteY1" fmla="*/ 625179 h 948654"/>
                <a:gd name="connsiteX2" fmla="*/ 34 w 1328138"/>
                <a:gd name="connsiteY2" fmla="*/ 459635 h 948654"/>
                <a:gd name="connsiteX3" fmla="*/ 138718 w 1328138"/>
                <a:gd name="connsiteY3" fmla="*/ 316417 h 948654"/>
                <a:gd name="connsiteX4" fmla="*/ 281974 w 1328138"/>
                <a:gd name="connsiteY4" fmla="*/ 391283 h 948654"/>
                <a:gd name="connsiteX5" fmla="*/ 429878 w 1328138"/>
                <a:gd name="connsiteY5" fmla="*/ 262201 h 948654"/>
                <a:gd name="connsiteX6" fmla="*/ 518575 w 1328138"/>
                <a:gd name="connsiteY6" fmla="*/ 290737 h 948654"/>
                <a:gd name="connsiteX7" fmla="*/ 562618 w 1328138"/>
                <a:gd name="connsiteY7" fmla="*/ 71586 h 948654"/>
                <a:gd name="connsiteX8" fmla="*/ 729991 w 1328138"/>
                <a:gd name="connsiteY8" fmla="*/ 8797 h 948654"/>
                <a:gd name="connsiteX9" fmla="*/ 802763 w 1328138"/>
                <a:gd name="connsiteY9" fmla="*/ 100580 h 948654"/>
                <a:gd name="connsiteX10" fmla="*/ 812249 w 1328138"/>
                <a:gd name="connsiteY10" fmla="*/ 220671 h 948654"/>
                <a:gd name="connsiteX11" fmla="*/ 794914 w 1328138"/>
                <a:gd name="connsiteY11" fmla="*/ 316722 h 948654"/>
                <a:gd name="connsiteX12" fmla="*/ 1010484 w 1328138"/>
                <a:gd name="connsiteY12" fmla="*/ 263839 h 948654"/>
                <a:gd name="connsiteX13" fmla="*/ 1008198 w 1328138"/>
                <a:gd name="connsiteY13" fmla="*/ 446186 h 948654"/>
                <a:gd name="connsiteX14" fmla="*/ 1311740 w 1328138"/>
                <a:gd name="connsiteY14" fmla="*/ 493772 h 948654"/>
                <a:gd name="connsiteX15" fmla="*/ 1217252 w 1328138"/>
                <a:gd name="connsiteY15" fmla="*/ 771140 h 948654"/>
                <a:gd name="connsiteX16" fmla="*/ 333790 w 1328138"/>
                <a:gd name="connsiteY16" fmla="*/ 870429 h 948654"/>
                <a:gd name="connsiteX17" fmla="*/ 186724 w 1328138"/>
                <a:gd name="connsiteY17" fmla="*/ 803945 h 948654"/>
                <a:gd name="connsiteX18" fmla="*/ 131326 w 1328138"/>
                <a:gd name="connsiteY18" fmla="*/ 749500 h 948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8138" h="948654">
                  <a:moveTo>
                    <a:pt x="131326" y="749500"/>
                  </a:moveTo>
                  <a:cubicBezTo>
                    <a:pt x="101113" y="711819"/>
                    <a:pt x="77415" y="668080"/>
                    <a:pt x="54631" y="625179"/>
                  </a:cubicBezTo>
                  <a:cubicBezTo>
                    <a:pt x="27046" y="573287"/>
                    <a:pt x="-1110" y="518423"/>
                    <a:pt x="34" y="459635"/>
                  </a:cubicBezTo>
                  <a:cubicBezTo>
                    <a:pt x="1481" y="384920"/>
                    <a:pt x="66328" y="320379"/>
                    <a:pt x="138718" y="316417"/>
                  </a:cubicBezTo>
                  <a:cubicBezTo>
                    <a:pt x="177122" y="314322"/>
                    <a:pt x="289517" y="335315"/>
                    <a:pt x="281974" y="391283"/>
                  </a:cubicBezTo>
                  <a:cubicBezTo>
                    <a:pt x="291194" y="322970"/>
                    <a:pt x="358783" y="256943"/>
                    <a:pt x="429878" y="262201"/>
                  </a:cubicBezTo>
                  <a:cubicBezTo>
                    <a:pt x="461044" y="264525"/>
                    <a:pt x="490419" y="277136"/>
                    <a:pt x="518575" y="290737"/>
                  </a:cubicBezTo>
                  <a:cubicBezTo>
                    <a:pt x="511412" y="213928"/>
                    <a:pt x="517813" y="137576"/>
                    <a:pt x="562618" y="71586"/>
                  </a:cubicBezTo>
                  <a:cubicBezTo>
                    <a:pt x="598966" y="18056"/>
                    <a:pt x="670784" y="-17339"/>
                    <a:pt x="729991" y="8797"/>
                  </a:cubicBezTo>
                  <a:cubicBezTo>
                    <a:pt x="766872" y="25104"/>
                    <a:pt x="791561" y="61833"/>
                    <a:pt x="802763" y="100580"/>
                  </a:cubicBezTo>
                  <a:cubicBezTo>
                    <a:pt x="813964" y="139328"/>
                    <a:pt x="813431" y="180362"/>
                    <a:pt x="812249" y="220671"/>
                  </a:cubicBezTo>
                  <a:cubicBezTo>
                    <a:pt x="811297" y="253475"/>
                    <a:pt x="809659" y="287423"/>
                    <a:pt x="794914" y="316722"/>
                  </a:cubicBezTo>
                  <a:cubicBezTo>
                    <a:pt x="831261" y="244598"/>
                    <a:pt x="948228" y="185886"/>
                    <a:pt x="1010484" y="263839"/>
                  </a:cubicBezTo>
                  <a:cubicBezTo>
                    <a:pt x="1050984" y="314550"/>
                    <a:pt x="1043097" y="391474"/>
                    <a:pt x="1008198" y="446186"/>
                  </a:cubicBezTo>
                  <a:cubicBezTo>
                    <a:pt x="1088436" y="354098"/>
                    <a:pt x="1263544" y="381568"/>
                    <a:pt x="1311740" y="493772"/>
                  </a:cubicBezTo>
                  <a:cubicBezTo>
                    <a:pt x="1361004" y="608530"/>
                    <a:pt x="1290405" y="695055"/>
                    <a:pt x="1217252" y="771140"/>
                  </a:cubicBezTo>
                  <a:cubicBezTo>
                    <a:pt x="979470" y="1018295"/>
                    <a:pt x="632341" y="962822"/>
                    <a:pt x="333790" y="870429"/>
                  </a:cubicBezTo>
                  <a:cubicBezTo>
                    <a:pt x="282126" y="854427"/>
                    <a:pt x="229967" y="836406"/>
                    <a:pt x="186724" y="803945"/>
                  </a:cubicBezTo>
                  <a:cubicBezTo>
                    <a:pt x="165731" y="788323"/>
                    <a:pt x="147595" y="769807"/>
                    <a:pt x="131326" y="749500"/>
                  </a:cubicBezTo>
                  <a:close/>
                </a:path>
              </a:pathLst>
            </a:custGeom>
            <a:solidFill>
              <a:srgbClr val="638D3C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5" name="图形 2">
            <a:extLst>
              <a:ext uri="{FF2B5EF4-FFF2-40B4-BE49-F238E27FC236}">
                <a16:creationId xmlns:a16="http://schemas.microsoft.com/office/drawing/2014/main" id="{F525FE09-E07F-60E7-35B2-A561E0FF5363}"/>
              </a:ext>
            </a:extLst>
          </p:cNvPr>
          <p:cNvGrpSpPr/>
          <p:nvPr/>
        </p:nvGrpSpPr>
        <p:grpSpPr>
          <a:xfrm>
            <a:off x="8405335" y="5215803"/>
            <a:ext cx="1753292" cy="931116"/>
            <a:chOff x="7523710" y="5215803"/>
            <a:chExt cx="1314969" cy="931116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7A566873-1109-26FB-9BE2-5B472B4C6093}"/>
                </a:ext>
              </a:extLst>
            </p:cNvPr>
            <p:cNvSpPr/>
            <p:nvPr/>
          </p:nvSpPr>
          <p:spPr>
            <a:xfrm>
              <a:off x="7523710" y="5215803"/>
              <a:ext cx="1314969" cy="931116"/>
            </a:xfrm>
            <a:custGeom>
              <a:avLst/>
              <a:gdLst>
                <a:gd name="connsiteX0" fmla="*/ 199540 w 1314969"/>
                <a:gd name="connsiteY0" fmla="*/ 859241 h 931116"/>
                <a:gd name="connsiteX1" fmla="*/ 95718 w 1314969"/>
                <a:gd name="connsiteY1" fmla="*/ 757819 h 931116"/>
                <a:gd name="connsiteX2" fmla="*/ 3325 w 1314969"/>
                <a:gd name="connsiteY2" fmla="*/ 611363 h 931116"/>
                <a:gd name="connsiteX3" fmla="*/ 102576 w 1314969"/>
                <a:gd name="connsiteY3" fmla="*/ 440027 h 931116"/>
                <a:gd name="connsiteX4" fmla="*/ 258633 w 1314969"/>
                <a:gd name="connsiteY4" fmla="*/ 477784 h 931116"/>
                <a:gd name="connsiteX5" fmla="*/ 370190 w 1314969"/>
                <a:gd name="connsiteY5" fmla="*/ 317840 h 931116"/>
                <a:gd name="connsiteX6" fmla="*/ 462545 w 1314969"/>
                <a:gd name="connsiteY6" fmla="*/ 324051 h 931116"/>
                <a:gd name="connsiteX7" fmla="*/ 452372 w 1314969"/>
                <a:gd name="connsiteY7" fmla="*/ 102195 h 931116"/>
                <a:gd name="connsiteX8" fmla="*/ 598600 w 1314969"/>
                <a:gd name="connsiteY8" fmla="*/ 1496 h 931116"/>
                <a:gd name="connsiteX9" fmla="*/ 690802 w 1314969"/>
                <a:gd name="connsiteY9" fmla="*/ 72476 h 931116"/>
                <a:gd name="connsiteX10" fmla="*/ 728826 w 1314969"/>
                <a:gd name="connsiteY10" fmla="*/ 185938 h 931116"/>
                <a:gd name="connsiteX11" fmla="*/ 735188 w 1314969"/>
                <a:gd name="connsiteY11" fmla="*/ 282674 h 931116"/>
                <a:gd name="connsiteX12" fmla="*/ 930298 w 1314969"/>
                <a:gd name="connsiteY12" fmla="*/ 179918 h 931116"/>
                <a:gd name="connsiteX13" fmla="*/ 971903 w 1314969"/>
                <a:gd name="connsiteY13" fmla="*/ 356245 h 931116"/>
                <a:gd name="connsiteX14" fmla="*/ 1275942 w 1314969"/>
                <a:gd name="connsiteY14" fmla="*/ 329194 h 931116"/>
                <a:gd name="connsiteX15" fmla="*/ 1251481 w 1314969"/>
                <a:gd name="connsiteY15" fmla="*/ 619250 h 931116"/>
                <a:gd name="connsiteX16" fmla="*/ 423759 w 1314969"/>
                <a:gd name="connsiteY16" fmla="*/ 927212 h 931116"/>
                <a:gd name="connsiteX17" fmla="*/ 266025 w 1314969"/>
                <a:gd name="connsiteY17" fmla="*/ 898446 h 931116"/>
                <a:gd name="connsiteX18" fmla="*/ 199540 w 1314969"/>
                <a:gd name="connsiteY18" fmla="*/ 859241 h 931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14969" h="931116">
                  <a:moveTo>
                    <a:pt x="199540" y="859241"/>
                  </a:moveTo>
                  <a:cubicBezTo>
                    <a:pt x="161364" y="830171"/>
                    <a:pt x="128026" y="793710"/>
                    <a:pt x="95718" y="757819"/>
                  </a:cubicBezTo>
                  <a:cubicBezTo>
                    <a:pt x="56665" y="714423"/>
                    <a:pt x="16356" y="668284"/>
                    <a:pt x="3325" y="611363"/>
                  </a:cubicBezTo>
                  <a:cubicBezTo>
                    <a:pt x="-13210" y="539011"/>
                    <a:pt x="33805" y="461211"/>
                    <a:pt x="102576" y="440027"/>
                  </a:cubicBezTo>
                  <a:cubicBezTo>
                    <a:pt x="139114" y="428788"/>
                    <a:pt x="252499" y="422006"/>
                    <a:pt x="258633" y="477784"/>
                  </a:cubicBezTo>
                  <a:cubicBezTo>
                    <a:pt x="251128" y="409738"/>
                    <a:pt x="300391" y="329842"/>
                    <a:pt x="370190" y="317840"/>
                  </a:cubicBezTo>
                  <a:cubicBezTo>
                    <a:pt x="400785" y="312583"/>
                    <a:pt x="432141" y="317688"/>
                    <a:pt x="462545" y="324051"/>
                  </a:cubicBezTo>
                  <a:cubicBezTo>
                    <a:pt x="437208" y="251699"/>
                    <a:pt x="425016" y="176603"/>
                    <a:pt x="452372" y="102195"/>
                  </a:cubicBezTo>
                  <a:cubicBezTo>
                    <a:pt x="474546" y="41882"/>
                    <a:pt x="535277" y="-9515"/>
                    <a:pt x="598600" y="1496"/>
                  </a:cubicBezTo>
                  <a:cubicBezTo>
                    <a:pt x="638071" y="8354"/>
                    <a:pt x="670723" y="37844"/>
                    <a:pt x="690802" y="72476"/>
                  </a:cubicBezTo>
                  <a:cubicBezTo>
                    <a:pt x="710881" y="107147"/>
                    <a:pt x="720253" y="146809"/>
                    <a:pt x="728826" y="185938"/>
                  </a:cubicBezTo>
                  <a:cubicBezTo>
                    <a:pt x="735798" y="217790"/>
                    <a:pt x="742389" y="250898"/>
                    <a:pt x="735188" y="282674"/>
                  </a:cubicBezTo>
                  <a:cubicBezTo>
                    <a:pt x="752905" y="204417"/>
                    <a:pt x="851546" y="119720"/>
                    <a:pt x="930298" y="179918"/>
                  </a:cubicBezTo>
                  <a:cubicBezTo>
                    <a:pt x="981505" y="219085"/>
                    <a:pt x="992363" y="295133"/>
                    <a:pt x="971903" y="356245"/>
                  </a:cubicBezTo>
                  <a:cubicBezTo>
                    <a:pt x="1027111" y="248194"/>
                    <a:pt x="1202523" y="232611"/>
                    <a:pt x="1275942" y="329194"/>
                  </a:cubicBezTo>
                  <a:cubicBezTo>
                    <a:pt x="1350998" y="427950"/>
                    <a:pt x="1303755" y="528343"/>
                    <a:pt x="1251481" y="619250"/>
                  </a:cubicBezTo>
                  <a:cubicBezTo>
                    <a:pt x="1081670" y="914639"/>
                    <a:pt x="733741" y="944547"/>
                    <a:pt x="423759" y="927212"/>
                  </a:cubicBezTo>
                  <a:cubicBezTo>
                    <a:pt x="370114" y="924202"/>
                    <a:pt x="315517" y="919363"/>
                    <a:pt x="266025" y="898446"/>
                  </a:cubicBezTo>
                  <a:cubicBezTo>
                    <a:pt x="242060" y="888426"/>
                    <a:pt x="220114" y="874900"/>
                    <a:pt x="199540" y="859241"/>
                  </a:cubicBezTo>
                  <a:close/>
                </a:path>
              </a:pathLst>
            </a:custGeom>
            <a:solidFill>
              <a:srgbClr val="72A344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8C995F58-1BE7-C491-1538-099EF103B6AE}"/>
                </a:ext>
              </a:extLst>
            </p:cNvPr>
            <p:cNvSpPr/>
            <p:nvPr/>
          </p:nvSpPr>
          <p:spPr>
            <a:xfrm>
              <a:off x="7601075" y="5315608"/>
              <a:ext cx="1167824" cy="826973"/>
            </a:xfrm>
            <a:custGeom>
              <a:avLst/>
              <a:gdLst>
                <a:gd name="connsiteX0" fmla="*/ 177230 w 1167824"/>
                <a:gd name="connsiteY0" fmla="*/ 763094 h 826973"/>
                <a:gd name="connsiteX1" fmla="*/ 85028 w 1167824"/>
                <a:gd name="connsiteY1" fmla="*/ 673025 h 826973"/>
                <a:gd name="connsiteX2" fmla="*/ 2961 w 1167824"/>
                <a:gd name="connsiteY2" fmla="*/ 542952 h 826973"/>
                <a:gd name="connsiteX3" fmla="*/ 91124 w 1167824"/>
                <a:gd name="connsiteY3" fmla="*/ 390780 h 826973"/>
                <a:gd name="connsiteX4" fmla="*/ 229732 w 1167824"/>
                <a:gd name="connsiteY4" fmla="*/ 424309 h 826973"/>
                <a:gd name="connsiteX5" fmla="*/ 328792 w 1167824"/>
                <a:gd name="connsiteY5" fmla="*/ 282272 h 826973"/>
                <a:gd name="connsiteX6" fmla="*/ 410783 w 1167824"/>
                <a:gd name="connsiteY6" fmla="*/ 287796 h 826973"/>
                <a:gd name="connsiteX7" fmla="*/ 401753 w 1167824"/>
                <a:gd name="connsiteY7" fmla="*/ 90781 h 826973"/>
                <a:gd name="connsiteX8" fmla="*/ 531636 w 1167824"/>
                <a:gd name="connsiteY8" fmla="*/ 1322 h 826973"/>
                <a:gd name="connsiteX9" fmla="*/ 613513 w 1167824"/>
                <a:gd name="connsiteY9" fmla="*/ 64378 h 826973"/>
                <a:gd name="connsiteX10" fmla="*/ 647270 w 1167824"/>
                <a:gd name="connsiteY10" fmla="*/ 165152 h 826973"/>
                <a:gd name="connsiteX11" fmla="*/ 652909 w 1167824"/>
                <a:gd name="connsiteY11" fmla="*/ 251068 h 826973"/>
                <a:gd name="connsiteX12" fmla="*/ 826187 w 1167824"/>
                <a:gd name="connsiteY12" fmla="*/ 159780 h 826973"/>
                <a:gd name="connsiteX13" fmla="*/ 863144 w 1167824"/>
                <a:gd name="connsiteY13" fmla="*/ 316371 h 826973"/>
                <a:gd name="connsiteX14" fmla="*/ 1133159 w 1167824"/>
                <a:gd name="connsiteY14" fmla="*/ 292368 h 826973"/>
                <a:gd name="connsiteX15" fmla="*/ 1111442 w 1167824"/>
                <a:gd name="connsiteY15" fmla="*/ 550001 h 826973"/>
                <a:gd name="connsiteX16" fmla="*/ 376303 w 1167824"/>
                <a:gd name="connsiteY16" fmla="*/ 823520 h 826973"/>
                <a:gd name="connsiteX17" fmla="*/ 236209 w 1167824"/>
                <a:gd name="connsiteY17" fmla="*/ 797993 h 826973"/>
                <a:gd name="connsiteX18" fmla="*/ 177230 w 1167824"/>
                <a:gd name="connsiteY18" fmla="*/ 763094 h 826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67824" h="826973">
                  <a:moveTo>
                    <a:pt x="177230" y="763094"/>
                  </a:moveTo>
                  <a:cubicBezTo>
                    <a:pt x="143321" y="737262"/>
                    <a:pt x="113717" y="704877"/>
                    <a:pt x="85028" y="673025"/>
                  </a:cubicBezTo>
                  <a:cubicBezTo>
                    <a:pt x="50319" y="634506"/>
                    <a:pt x="14543" y="593510"/>
                    <a:pt x="2961" y="542952"/>
                  </a:cubicBezTo>
                  <a:cubicBezTo>
                    <a:pt x="-11746" y="478677"/>
                    <a:pt x="30012" y="409602"/>
                    <a:pt x="91124" y="390780"/>
                  </a:cubicBezTo>
                  <a:cubicBezTo>
                    <a:pt x="123547" y="380798"/>
                    <a:pt x="224245" y="374779"/>
                    <a:pt x="229732" y="424309"/>
                  </a:cubicBezTo>
                  <a:cubicBezTo>
                    <a:pt x="223064" y="363844"/>
                    <a:pt x="266841" y="292902"/>
                    <a:pt x="328792" y="282272"/>
                  </a:cubicBezTo>
                  <a:cubicBezTo>
                    <a:pt x="355957" y="277624"/>
                    <a:pt x="383808" y="282157"/>
                    <a:pt x="410783" y="287796"/>
                  </a:cubicBezTo>
                  <a:cubicBezTo>
                    <a:pt x="388266" y="223560"/>
                    <a:pt x="377445" y="156846"/>
                    <a:pt x="401753" y="90781"/>
                  </a:cubicBezTo>
                  <a:cubicBezTo>
                    <a:pt x="421451" y="37212"/>
                    <a:pt x="475401" y="-8431"/>
                    <a:pt x="531636" y="1322"/>
                  </a:cubicBezTo>
                  <a:cubicBezTo>
                    <a:pt x="566688" y="7418"/>
                    <a:pt x="595682" y="33593"/>
                    <a:pt x="613513" y="64378"/>
                  </a:cubicBezTo>
                  <a:cubicBezTo>
                    <a:pt x="631344" y="95163"/>
                    <a:pt x="639688" y="130405"/>
                    <a:pt x="647270" y="165152"/>
                  </a:cubicBezTo>
                  <a:cubicBezTo>
                    <a:pt x="653442" y="193422"/>
                    <a:pt x="659309" y="222836"/>
                    <a:pt x="652909" y="251068"/>
                  </a:cubicBezTo>
                  <a:cubicBezTo>
                    <a:pt x="668644" y="181573"/>
                    <a:pt x="756236" y="106326"/>
                    <a:pt x="826187" y="159780"/>
                  </a:cubicBezTo>
                  <a:cubicBezTo>
                    <a:pt x="871678" y="194565"/>
                    <a:pt x="881318" y="262079"/>
                    <a:pt x="863144" y="316371"/>
                  </a:cubicBezTo>
                  <a:cubicBezTo>
                    <a:pt x="912179" y="220397"/>
                    <a:pt x="1067970" y="206567"/>
                    <a:pt x="1133159" y="292368"/>
                  </a:cubicBezTo>
                  <a:cubicBezTo>
                    <a:pt x="1199834" y="380075"/>
                    <a:pt x="1157848" y="469228"/>
                    <a:pt x="1111442" y="550001"/>
                  </a:cubicBezTo>
                  <a:cubicBezTo>
                    <a:pt x="960604" y="812319"/>
                    <a:pt x="651613" y="838875"/>
                    <a:pt x="376303" y="823520"/>
                  </a:cubicBezTo>
                  <a:cubicBezTo>
                    <a:pt x="328678" y="820853"/>
                    <a:pt x="280176" y="816548"/>
                    <a:pt x="236209" y="797993"/>
                  </a:cubicBezTo>
                  <a:cubicBezTo>
                    <a:pt x="214987" y="789002"/>
                    <a:pt x="195480" y="777000"/>
                    <a:pt x="177230" y="763094"/>
                  </a:cubicBezTo>
                  <a:close/>
                </a:path>
              </a:pathLst>
            </a:custGeom>
            <a:solidFill>
              <a:srgbClr val="638D3C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8" name="图形 2">
            <a:extLst>
              <a:ext uri="{FF2B5EF4-FFF2-40B4-BE49-F238E27FC236}">
                <a16:creationId xmlns:a16="http://schemas.microsoft.com/office/drawing/2014/main" id="{345E2C56-4EE9-33FA-D796-9E45D9686B0F}"/>
              </a:ext>
            </a:extLst>
          </p:cNvPr>
          <p:cNvGrpSpPr/>
          <p:nvPr/>
        </p:nvGrpSpPr>
        <p:grpSpPr>
          <a:xfrm>
            <a:off x="0" y="5126545"/>
            <a:ext cx="12192000" cy="1731454"/>
            <a:chOff x="1524000" y="5126545"/>
            <a:chExt cx="9144000" cy="1731454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47B37805-B235-33D2-5D14-7A2FF3136FCF}"/>
                </a:ext>
              </a:extLst>
            </p:cNvPr>
            <p:cNvSpPr/>
            <p:nvPr/>
          </p:nvSpPr>
          <p:spPr>
            <a:xfrm>
              <a:off x="1524000" y="5126545"/>
              <a:ext cx="9144000" cy="1731454"/>
            </a:xfrm>
            <a:custGeom>
              <a:avLst/>
              <a:gdLst>
                <a:gd name="connsiteX0" fmla="*/ 9144000 w 9144000"/>
                <a:gd name="connsiteY0" fmla="*/ 0 h 1731454"/>
                <a:gd name="connsiteX1" fmla="*/ 9144000 w 9144000"/>
                <a:gd name="connsiteY1" fmla="*/ 1731454 h 1731454"/>
                <a:gd name="connsiteX2" fmla="*/ 0 w 9144000"/>
                <a:gd name="connsiteY2" fmla="*/ 1731454 h 1731454"/>
                <a:gd name="connsiteX3" fmla="*/ 0 w 9144000"/>
                <a:gd name="connsiteY3" fmla="*/ 0 h 1731454"/>
                <a:gd name="connsiteX4" fmla="*/ 4572000 w 9144000"/>
                <a:gd name="connsiteY4" fmla="*/ 795413 h 1731454"/>
                <a:gd name="connsiteX5" fmla="*/ 9144000 w 9144000"/>
                <a:gd name="connsiteY5" fmla="*/ 0 h 1731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0" h="1731454">
                  <a:moveTo>
                    <a:pt x="9144000" y="0"/>
                  </a:moveTo>
                  <a:lnTo>
                    <a:pt x="9144000" y="1731454"/>
                  </a:lnTo>
                  <a:lnTo>
                    <a:pt x="0" y="1731454"/>
                  </a:lnTo>
                  <a:lnTo>
                    <a:pt x="0" y="0"/>
                  </a:lnTo>
                  <a:cubicBezTo>
                    <a:pt x="1162317" y="490880"/>
                    <a:pt x="2781338" y="795413"/>
                    <a:pt x="4572000" y="795413"/>
                  </a:cubicBezTo>
                  <a:cubicBezTo>
                    <a:pt x="6362662" y="795413"/>
                    <a:pt x="7981683" y="490880"/>
                    <a:pt x="9144000" y="0"/>
                  </a:cubicBezTo>
                  <a:close/>
                </a:path>
              </a:pathLst>
            </a:custGeom>
            <a:solidFill>
              <a:srgbClr val="DAE472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CED30F66-5B63-D0F4-69D5-256B86C30981}"/>
                </a:ext>
              </a:extLst>
            </p:cNvPr>
            <p:cNvSpPr/>
            <p:nvPr/>
          </p:nvSpPr>
          <p:spPr>
            <a:xfrm>
              <a:off x="1524000" y="5309349"/>
              <a:ext cx="9144000" cy="1548650"/>
            </a:xfrm>
            <a:custGeom>
              <a:avLst/>
              <a:gdLst>
                <a:gd name="connsiteX0" fmla="*/ 9144000 w 9144000"/>
                <a:gd name="connsiteY0" fmla="*/ 106489 h 1548650"/>
                <a:gd name="connsiteX1" fmla="*/ 9144000 w 9144000"/>
                <a:gd name="connsiteY1" fmla="*/ 1548651 h 1548650"/>
                <a:gd name="connsiteX2" fmla="*/ 0 w 9144000"/>
                <a:gd name="connsiteY2" fmla="*/ 1548651 h 1548650"/>
                <a:gd name="connsiteX3" fmla="*/ 0 w 9144000"/>
                <a:gd name="connsiteY3" fmla="*/ 106489 h 1548650"/>
                <a:gd name="connsiteX4" fmla="*/ 216141 w 9144000"/>
                <a:gd name="connsiteY4" fmla="*/ 0 h 1548650"/>
                <a:gd name="connsiteX5" fmla="*/ 4572000 w 9144000"/>
                <a:gd name="connsiteY5" fmla="*/ 809549 h 1548650"/>
                <a:gd name="connsiteX6" fmla="*/ 8927859 w 9144000"/>
                <a:gd name="connsiteY6" fmla="*/ 0 h 1548650"/>
                <a:gd name="connsiteX7" fmla="*/ 9144000 w 9144000"/>
                <a:gd name="connsiteY7" fmla="*/ 106489 h 154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44000" h="1548650">
                  <a:moveTo>
                    <a:pt x="9144000" y="106489"/>
                  </a:moveTo>
                  <a:lnTo>
                    <a:pt x="9144000" y="1548651"/>
                  </a:lnTo>
                  <a:lnTo>
                    <a:pt x="0" y="1548651"/>
                  </a:lnTo>
                  <a:lnTo>
                    <a:pt x="0" y="106489"/>
                  </a:lnTo>
                  <a:cubicBezTo>
                    <a:pt x="69609" y="70104"/>
                    <a:pt x="141694" y="34595"/>
                    <a:pt x="216141" y="0"/>
                  </a:cubicBezTo>
                  <a:cubicBezTo>
                    <a:pt x="1284389" y="496710"/>
                    <a:pt x="2840088" y="809549"/>
                    <a:pt x="4572000" y="809549"/>
                  </a:cubicBezTo>
                  <a:cubicBezTo>
                    <a:pt x="6303912" y="809549"/>
                    <a:pt x="7859611" y="496710"/>
                    <a:pt x="8927859" y="0"/>
                  </a:cubicBezTo>
                  <a:cubicBezTo>
                    <a:pt x="9002306" y="34595"/>
                    <a:pt x="9074391" y="70104"/>
                    <a:pt x="9144000" y="106489"/>
                  </a:cubicBezTo>
                  <a:close/>
                </a:path>
              </a:pathLst>
            </a:custGeom>
            <a:solidFill>
              <a:srgbClr val="B6D15F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3A067AFA-906D-ABF2-97EF-055A6031B88F}"/>
                </a:ext>
              </a:extLst>
            </p:cNvPr>
            <p:cNvSpPr/>
            <p:nvPr/>
          </p:nvSpPr>
          <p:spPr>
            <a:xfrm>
              <a:off x="1524000" y="5710580"/>
              <a:ext cx="9144000" cy="768858"/>
            </a:xfrm>
            <a:custGeom>
              <a:avLst/>
              <a:gdLst>
                <a:gd name="connsiteX0" fmla="*/ 8436559 w 9144000"/>
                <a:gd name="connsiteY0" fmla="*/ 0 h 768858"/>
                <a:gd name="connsiteX1" fmla="*/ 4572000 w 9144000"/>
                <a:gd name="connsiteY1" fmla="*/ 616382 h 768858"/>
                <a:gd name="connsiteX2" fmla="*/ 707441 w 9144000"/>
                <a:gd name="connsiteY2" fmla="*/ 0 h 768858"/>
                <a:gd name="connsiteX3" fmla="*/ 0 w 9144000"/>
                <a:gd name="connsiteY3" fmla="*/ 361074 h 768858"/>
                <a:gd name="connsiteX4" fmla="*/ 0 w 9144000"/>
                <a:gd name="connsiteY4" fmla="*/ 741845 h 768858"/>
                <a:gd name="connsiteX5" fmla="*/ 931545 w 9144000"/>
                <a:gd name="connsiteY5" fmla="*/ 255080 h 768858"/>
                <a:gd name="connsiteX6" fmla="*/ 4572000 w 9144000"/>
                <a:gd name="connsiteY6" fmla="*/ 768858 h 768858"/>
                <a:gd name="connsiteX7" fmla="*/ 8212455 w 9144000"/>
                <a:gd name="connsiteY7" fmla="*/ 255080 h 768858"/>
                <a:gd name="connsiteX8" fmla="*/ 9144000 w 9144000"/>
                <a:gd name="connsiteY8" fmla="*/ 741845 h 768858"/>
                <a:gd name="connsiteX9" fmla="*/ 9144000 w 9144000"/>
                <a:gd name="connsiteY9" fmla="*/ 361074 h 768858"/>
                <a:gd name="connsiteX10" fmla="*/ 8436559 w 9144000"/>
                <a:gd name="connsiteY10" fmla="*/ 0 h 76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4000" h="768858">
                  <a:moveTo>
                    <a:pt x="8436559" y="0"/>
                  </a:moveTo>
                  <a:cubicBezTo>
                    <a:pt x="7488784" y="378181"/>
                    <a:pt x="6108573" y="616382"/>
                    <a:pt x="4572000" y="616382"/>
                  </a:cubicBezTo>
                  <a:cubicBezTo>
                    <a:pt x="3035427" y="616382"/>
                    <a:pt x="1655216" y="378181"/>
                    <a:pt x="707441" y="0"/>
                  </a:cubicBezTo>
                  <a:cubicBezTo>
                    <a:pt x="433197" y="109424"/>
                    <a:pt x="195148" y="230581"/>
                    <a:pt x="0" y="361074"/>
                  </a:cubicBezTo>
                  <a:lnTo>
                    <a:pt x="0" y="741845"/>
                  </a:lnTo>
                  <a:cubicBezTo>
                    <a:pt x="213093" y="561061"/>
                    <a:pt x="531419" y="396354"/>
                    <a:pt x="931545" y="255080"/>
                  </a:cubicBezTo>
                  <a:cubicBezTo>
                    <a:pt x="1824380" y="570319"/>
                    <a:pt x="3124543" y="768858"/>
                    <a:pt x="4572000" y="768858"/>
                  </a:cubicBezTo>
                  <a:cubicBezTo>
                    <a:pt x="6019457" y="768858"/>
                    <a:pt x="7319620" y="570319"/>
                    <a:pt x="8212455" y="255080"/>
                  </a:cubicBezTo>
                  <a:cubicBezTo>
                    <a:pt x="8612581" y="396354"/>
                    <a:pt x="8930907" y="561061"/>
                    <a:pt x="9144000" y="741845"/>
                  </a:cubicBezTo>
                  <a:lnTo>
                    <a:pt x="9144000" y="361074"/>
                  </a:lnTo>
                  <a:cubicBezTo>
                    <a:pt x="8948852" y="230581"/>
                    <a:pt x="8710803" y="109424"/>
                    <a:pt x="8436559" y="0"/>
                  </a:cubicBezTo>
                  <a:close/>
                </a:path>
              </a:pathLst>
            </a:custGeom>
            <a:solidFill>
              <a:srgbClr val="DAE472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3" name="图形 2">
            <a:extLst>
              <a:ext uri="{FF2B5EF4-FFF2-40B4-BE49-F238E27FC236}">
                <a16:creationId xmlns:a16="http://schemas.microsoft.com/office/drawing/2014/main" id="{BAEB6D53-C68C-41B9-B499-C21F6E813839}"/>
              </a:ext>
            </a:extLst>
          </p:cNvPr>
          <p:cNvGrpSpPr/>
          <p:nvPr/>
        </p:nvGrpSpPr>
        <p:grpSpPr>
          <a:xfrm>
            <a:off x="8782835" y="2999012"/>
            <a:ext cx="3409165" cy="3858987"/>
            <a:chOff x="7260183" y="2999012"/>
            <a:chExt cx="3409165" cy="3858987"/>
          </a:xfrm>
        </p:grpSpPr>
        <p:grpSp>
          <p:nvGrpSpPr>
            <p:cNvPr id="44" name="图形 2">
              <a:extLst>
                <a:ext uri="{FF2B5EF4-FFF2-40B4-BE49-F238E27FC236}">
                  <a16:creationId xmlns:a16="http://schemas.microsoft.com/office/drawing/2014/main" id="{77164927-288D-79C2-6D85-E03249021C92}"/>
                </a:ext>
              </a:extLst>
            </p:cNvPr>
            <p:cNvGrpSpPr/>
            <p:nvPr/>
          </p:nvGrpSpPr>
          <p:grpSpPr>
            <a:xfrm>
              <a:off x="7260183" y="2999012"/>
              <a:ext cx="3409165" cy="3858987"/>
              <a:chOff x="7260183" y="2999012"/>
              <a:chExt cx="3409165" cy="3858987"/>
            </a:xfrm>
          </p:grpSpPr>
          <p:grpSp>
            <p:nvGrpSpPr>
              <p:cNvPr id="45" name="图形 2">
                <a:extLst>
                  <a:ext uri="{FF2B5EF4-FFF2-40B4-BE49-F238E27FC236}">
                    <a16:creationId xmlns:a16="http://schemas.microsoft.com/office/drawing/2014/main" id="{1EF07AE1-9DFE-A898-7A30-018CC20C154A}"/>
                  </a:ext>
                </a:extLst>
              </p:cNvPr>
              <p:cNvGrpSpPr/>
              <p:nvPr/>
            </p:nvGrpSpPr>
            <p:grpSpPr>
              <a:xfrm>
                <a:off x="7893541" y="4424403"/>
                <a:ext cx="1066283" cy="1556763"/>
                <a:chOff x="7893541" y="4424403"/>
                <a:chExt cx="1066283" cy="1556763"/>
              </a:xfrm>
            </p:grpSpPr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F36A3B03-B0BF-9E47-92BF-FE42D3081139}"/>
                    </a:ext>
                  </a:extLst>
                </p:cNvPr>
                <p:cNvSpPr/>
                <p:nvPr/>
              </p:nvSpPr>
              <p:spPr>
                <a:xfrm>
                  <a:off x="8453513" y="4972964"/>
                  <a:ext cx="506310" cy="1008202"/>
                </a:xfrm>
                <a:custGeom>
                  <a:avLst/>
                  <a:gdLst>
                    <a:gd name="connsiteX0" fmla="*/ 5639 w 506310"/>
                    <a:gd name="connsiteY0" fmla="*/ 0 h 1008202"/>
                    <a:gd name="connsiteX1" fmla="*/ 350939 w 506310"/>
                    <a:gd name="connsiteY1" fmla="*/ 495910 h 1008202"/>
                    <a:gd name="connsiteX2" fmla="*/ 392392 w 506310"/>
                    <a:gd name="connsiteY2" fmla="*/ 575348 h 1008202"/>
                    <a:gd name="connsiteX3" fmla="*/ 429654 w 506310"/>
                    <a:gd name="connsiteY3" fmla="*/ 656844 h 1008202"/>
                    <a:gd name="connsiteX4" fmla="*/ 466649 w 506310"/>
                    <a:gd name="connsiteY4" fmla="*/ 767296 h 1008202"/>
                    <a:gd name="connsiteX5" fmla="*/ 492671 w 506310"/>
                    <a:gd name="connsiteY5" fmla="*/ 880948 h 1008202"/>
                    <a:gd name="connsiteX6" fmla="*/ 506311 w 506310"/>
                    <a:gd name="connsiteY6" fmla="*/ 1006297 h 1008202"/>
                    <a:gd name="connsiteX7" fmla="*/ 498919 w 506310"/>
                    <a:gd name="connsiteY7" fmla="*/ 1008202 h 1008202"/>
                    <a:gd name="connsiteX8" fmla="*/ 437731 w 506310"/>
                    <a:gd name="connsiteY8" fmla="*/ 879462 h 1008202"/>
                    <a:gd name="connsiteX9" fmla="*/ 409537 w 506310"/>
                    <a:gd name="connsiteY9" fmla="*/ 815112 h 1008202"/>
                    <a:gd name="connsiteX10" fmla="*/ 381914 w 506310"/>
                    <a:gd name="connsiteY10" fmla="*/ 750875 h 1008202"/>
                    <a:gd name="connsiteX11" fmla="*/ 342976 w 506310"/>
                    <a:gd name="connsiteY11" fmla="*/ 653834 h 1008202"/>
                    <a:gd name="connsiteX12" fmla="*/ 319011 w 506310"/>
                    <a:gd name="connsiteY12" fmla="*/ 588226 h 1008202"/>
                    <a:gd name="connsiteX13" fmla="*/ 279463 w 506310"/>
                    <a:gd name="connsiteY13" fmla="*/ 491071 h 1008202"/>
                    <a:gd name="connsiteX14" fmla="*/ 250279 w 506310"/>
                    <a:gd name="connsiteY14" fmla="*/ 427482 h 1008202"/>
                    <a:gd name="connsiteX15" fmla="*/ 153162 w 506310"/>
                    <a:gd name="connsiteY15" fmla="*/ 240983 h 1008202"/>
                    <a:gd name="connsiteX16" fmla="*/ 0 w 506310"/>
                    <a:gd name="connsiteY16" fmla="*/ 5182 h 1008202"/>
                    <a:gd name="connsiteX17" fmla="*/ 5639 w 506310"/>
                    <a:gd name="connsiteY17" fmla="*/ 0 h 1008202"/>
                    <a:gd name="connsiteX18" fmla="*/ 5639 w 506310"/>
                    <a:gd name="connsiteY18" fmla="*/ 0 h 1008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506310" h="1008202">
                      <a:moveTo>
                        <a:pt x="5639" y="0"/>
                      </a:moveTo>
                      <a:cubicBezTo>
                        <a:pt x="145885" y="144818"/>
                        <a:pt x="257708" y="317678"/>
                        <a:pt x="350939" y="495910"/>
                      </a:cubicBezTo>
                      <a:cubicBezTo>
                        <a:pt x="362826" y="519189"/>
                        <a:pt x="381038" y="551955"/>
                        <a:pt x="392392" y="575348"/>
                      </a:cubicBezTo>
                      <a:cubicBezTo>
                        <a:pt x="404507" y="600304"/>
                        <a:pt x="419024" y="631355"/>
                        <a:pt x="429654" y="656844"/>
                      </a:cubicBezTo>
                      <a:cubicBezTo>
                        <a:pt x="443484" y="691934"/>
                        <a:pt x="455676" y="731101"/>
                        <a:pt x="466649" y="767296"/>
                      </a:cubicBezTo>
                      <a:cubicBezTo>
                        <a:pt x="476440" y="804901"/>
                        <a:pt x="485165" y="842848"/>
                        <a:pt x="492671" y="880948"/>
                      </a:cubicBezTo>
                      <a:cubicBezTo>
                        <a:pt x="499263" y="922477"/>
                        <a:pt x="504444" y="964197"/>
                        <a:pt x="506311" y="1006297"/>
                      </a:cubicBezTo>
                      <a:cubicBezTo>
                        <a:pt x="506311" y="1006297"/>
                        <a:pt x="498919" y="1008202"/>
                        <a:pt x="498919" y="1008202"/>
                      </a:cubicBezTo>
                      <a:cubicBezTo>
                        <a:pt x="475298" y="966292"/>
                        <a:pt x="457619" y="922820"/>
                        <a:pt x="437731" y="879462"/>
                      </a:cubicBezTo>
                      <a:cubicBezTo>
                        <a:pt x="427863" y="858088"/>
                        <a:pt x="418567" y="836638"/>
                        <a:pt x="409537" y="815112"/>
                      </a:cubicBezTo>
                      <a:cubicBezTo>
                        <a:pt x="400888" y="793471"/>
                        <a:pt x="391135" y="772249"/>
                        <a:pt x="381914" y="750875"/>
                      </a:cubicBezTo>
                      <a:cubicBezTo>
                        <a:pt x="368237" y="718757"/>
                        <a:pt x="355892" y="686219"/>
                        <a:pt x="342976" y="653834"/>
                      </a:cubicBezTo>
                      <a:cubicBezTo>
                        <a:pt x="335661" y="634937"/>
                        <a:pt x="326060" y="606933"/>
                        <a:pt x="319011" y="588226"/>
                      </a:cubicBezTo>
                      <a:cubicBezTo>
                        <a:pt x="306400" y="556793"/>
                        <a:pt x="293408" y="521742"/>
                        <a:pt x="279463" y="491071"/>
                      </a:cubicBezTo>
                      <a:cubicBezTo>
                        <a:pt x="279463" y="491071"/>
                        <a:pt x="250279" y="427482"/>
                        <a:pt x="250279" y="427482"/>
                      </a:cubicBezTo>
                      <a:cubicBezTo>
                        <a:pt x="219951" y="364960"/>
                        <a:pt x="187871" y="301219"/>
                        <a:pt x="153162" y="240983"/>
                      </a:cubicBezTo>
                      <a:cubicBezTo>
                        <a:pt x="107061" y="159563"/>
                        <a:pt x="56997" y="79819"/>
                        <a:pt x="0" y="5182"/>
                      </a:cubicBezTo>
                      <a:lnTo>
                        <a:pt x="5639" y="0"/>
                      </a:lnTo>
                      <a:lnTo>
                        <a:pt x="5639" y="0"/>
                      </a:lnTo>
                      <a:close/>
                    </a:path>
                  </a:pathLst>
                </a:custGeom>
                <a:solidFill>
                  <a:srgbClr val="4C6B31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47" name="图形 2">
                  <a:extLst>
                    <a:ext uri="{FF2B5EF4-FFF2-40B4-BE49-F238E27FC236}">
                      <a16:creationId xmlns:a16="http://schemas.microsoft.com/office/drawing/2014/main" id="{6BB7B73C-5B3E-8263-F895-2A94A03A86FC}"/>
                    </a:ext>
                  </a:extLst>
                </p:cNvPr>
                <p:cNvGrpSpPr/>
                <p:nvPr/>
              </p:nvGrpSpPr>
              <p:grpSpPr>
                <a:xfrm>
                  <a:off x="7893541" y="4424403"/>
                  <a:ext cx="869474" cy="744150"/>
                  <a:chOff x="7893541" y="4424403"/>
                  <a:chExt cx="869474" cy="744150"/>
                </a:xfrm>
              </p:grpSpPr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1C5C006A-4AE1-A70A-A4E1-F9DEF0A5901A}"/>
                      </a:ext>
                    </a:extLst>
                  </p:cNvPr>
                  <p:cNvSpPr/>
                  <p:nvPr/>
                </p:nvSpPr>
                <p:spPr>
                  <a:xfrm rot="-1926809">
                    <a:off x="8449330" y="5018161"/>
                    <a:ext cx="176098" cy="112166"/>
                  </a:xfrm>
                  <a:custGeom>
                    <a:avLst/>
                    <a:gdLst>
                      <a:gd name="connsiteX0" fmla="*/ 176099 w 176098"/>
                      <a:gd name="connsiteY0" fmla="*/ 56083 h 112166"/>
                      <a:gd name="connsiteX1" fmla="*/ 88050 w 176098"/>
                      <a:gd name="connsiteY1" fmla="*/ 112167 h 112166"/>
                      <a:gd name="connsiteX2" fmla="*/ 0 w 176098"/>
                      <a:gd name="connsiteY2" fmla="*/ 56083 h 112166"/>
                      <a:gd name="connsiteX3" fmla="*/ 88050 w 176098"/>
                      <a:gd name="connsiteY3" fmla="*/ 0 h 112166"/>
                      <a:gd name="connsiteX4" fmla="*/ 176099 w 176098"/>
                      <a:gd name="connsiteY4" fmla="*/ 56083 h 112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6098" h="112166">
                        <a:moveTo>
                          <a:pt x="176099" y="56083"/>
                        </a:moveTo>
                        <a:cubicBezTo>
                          <a:pt x="176099" y="87057"/>
                          <a:pt x="136678" y="112167"/>
                          <a:pt x="88050" y="112167"/>
                        </a:cubicBezTo>
                        <a:cubicBezTo>
                          <a:pt x="39421" y="112167"/>
                          <a:pt x="0" y="87057"/>
                          <a:pt x="0" y="56083"/>
                        </a:cubicBezTo>
                        <a:cubicBezTo>
                          <a:pt x="0" y="25109"/>
                          <a:pt x="39421" y="0"/>
                          <a:pt x="88050" y="0"/>
                        </a:cubicBezTo>
                        <a:cubicBezTo>
                          <a:pt x="136678" y="0"/>
                          <a:pt x="176099" y="25109"/>
                          <a:pt x="176099" y="56083"/>
                        </a:cubicBezTo>
                        <a:close/>
                      </a:path>
                    </a:pathLst>
                  </a:custGeom>
                  <a:solidFill>
                    <a:srgbClr val="629F42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49" name="图形 2">
                    <a:extLst>
                      <a:ext uri="{FF2B5EF4-FFF2-40B4-BE49-F238E27FC236}">
                        <a16:creationId xmlns:a16="http://schemas.microsoft.com/office/drawing/2014/main" id="{C8601DB8-3D3C-D470-9419-2649A365581B}"/>
                      </a:ext>
                    </a:extLst>
                  </p:cNvPr>
                  <p:cNvGrpSpPr/>
                  <p:nvPr/>
                </p:nvGrpSpPr>
                <p:grpSpPr>
                  <a:xfrm>
                    <a:off x="7893541" y="4424403"/>
                    <a:ext cx="869474" cy="736057"/>
                    <a:chOff x="7893541" y="4424403"/>
                    <a:chExt cx="869474" cy="736057"/>
                  </a:xfrm>
                </p:grpSpPr>
                <p:grpSp>
                  <p:nvGrpSpPr>
                    <p:cNvPr id="50" name="图形 2">
                      <a:extLst>
                        <a:ext uri="{FF2B5EF4-FFF2-40B4-BE49-F238E27FC236}">
                          <a16:creationId xmlns:a16="http://schemas.microsoft.com/office/drawing/2014/main" id="{3F9FB932-67DB-18D5-84FE-E7F06A813A7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893541" y="4424403"/>
                      <a:ext cx="869474" cy="709777"/>
                      <a:chOff x="7893541" y="4424403"/>
                      <a:chExt cx="869474" cy="709777"/>
                    </a:xfrm>
                  </p:grpSpPr>
                  <p:grpSp>
                    <p:nvGrpSpPr>
                      <p:cNvPr id="51" name="图形 2">
                        <a:extLst>
                          <a:ext uri="{FF2B5EF4-FFF2-40B4-BE49-F238E27FC236}">
                            <a16:creationId xmlns:a16="http://schemas.microsoft.com/office/drawing/2014/main" id="{01CA5483-8FD1-F5AE-6E99-CFCFC2B888D9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7893541" y="4786606"/>
                        <a:ext cx="465973" cy="260212"/>
                        <a:chOff x="7893541" y="4786606"/>
                        <a:chExt cx="465973" cy="260212"/>
                      </a:xfrm>
                    </p:grpSpPr>
                    <p:sp>
                      <p:nvSpPr>
                        <p:cNvPr id="52" name="任意多边形: 形状 51">
                          <a:extLst>
                            <a:ext uri="{FF2B5EF4-FFF2-40B4-BE49-F238E27FC236}">
                              <a16:creationId xmlns:a16="http://schemas.microsoft.com/office/drawing/2014/main" id="{3526A74E-7892-4428-F03F-B1C87081BD5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893541" y="4786606"/>
                          <a:ext cx="465973" cy="260212"/>
                        </a:xfrm>
                        <a:custGeom>
                          <a:avLst/>
                          <a:gdLst>
                            <a:gd name="connsiteX0" fmla="*/ 323600 w 465973"/>
                            <a:gd name="connsiteY0" fmla="*/ 257872 h 260212"/>
                            <a:gd name="connsiteX1" fmla="*/ 454093 w 465973"/>
                            <a:gd name="connsiteY1" fmla="*/ 183463 h 260212"/>
                            <a:gd name="connsiteX2" fmla="*/ 434205 w 465973"/>
                            <a:gd name="connsiteY2" fmla="*/ 105586 h 260212"/>
                            <a:gd name="connsiteX3" fmla="*/ 379226 w 465973"/>
                            <a:gd name="connsiteY3" fmla="*/ 95071 h 260212"/>
                            <a:gd name="connsiteX4" fmla="*/ 287520 w 465973"/>
                            <a:gd name="connsiteY4" fmla="*/ 92099 h 260212"/>
                            <a:gd name="connsiteX5" fmla="*/ 231741 w 465973"/>
                            <a:gd name="connsiteY5" fmla="*/ 76211 h 260212"/>
                            <a:gd name="connsiteX6" fmla="*/ 78350 w 465973"/>
                            <a:gd name="connsiteY6" fmla="*/ 11670 h 260212"/>
                            <a:gd name="connsiteX7" fmla="*/ 40289 w 465973"/>
                            <a:gd name="connsiteY7" fmla="*/ 11 h 260212"/>
                            <a:gd name="connsiteX8" fmla="*/ 3294 w 465973"/>
                            <a:gd name="connsiteY8" fmla="*/ 24852 h 260212"/>
                            <a:gd name="connsiteX9" fmla="*/ 16514 w 465973"/>
                            <a:gd name="connsiteY9" fmla="*/ 90308 h 260212"/>
                            <a:gd name="connsiteX10" fmla="*/ 50538 w 465973"/>
                            <a:gd name="connsiteY10" fmla="*/ 148030 h 260212"/>
                            <a:gd name="connsiteX11" fmla="*/ 161409 w 465973"/>
                            <a:gd name="connsiteY11" fmla="*/ 231164 h 260212"/>
                            <a:gd name="connsiteX12" fmla="*/ 323600 w 465973"/>
                            <a:gd name="connsiteY12" fmla="*/ 257872 h 2602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465973" h="260212">
                              <a:moveTo>
                                <a:pt x="323600" y="257872"/>
                              </a:moveTo>
                              <a:cubicBezTo>
                                <a:pt x="374273" y="250747"/>
                                <a:pt x="424375" y="225068"/>
                                <a:pt x="454093" y="183463"/>
                              </a:cubicBezTo>
                              <a:cubicBezTo>
                                <a:pt x="475124" y="154049"/>
                                <a:pt x="468076" y="121969"/>
                                <a:pt x="434205" y="105586"/>
                              </a:cubicBezTo>
                              <a:cubicBezTo>
                                <a:pt x="417364" y="97471"/>
                                <a:pt x="398086" y="95528"/>
                                <a:pt x="379226" y="95071"/>
                              </a:cubicBezTo>
                              <a:cubicBezTo>
                                <a:pt x="348594" y="94347"/>
                                <a:pt x="317657" y="97090"/>
                                <a:pt x="287520" y="92099"/>
                              </a:cubicBezTo>
                              <a:cubicBezTo>
                                <a:pt x="268355" y="88937"/>
                                <a:pt x="249953" y="82726"/>
                                <a:pt x="231741" y="76211"/>
                              </a:cubicBezTo>
                              <a:cubicBezTo>
                                <a:pt x="179430" y="57428"/>
                                <a:pt x="128185" y="35901"/>
                                <a:pt x="78350" y="11670"/>
                              </a:cubicBezTo>
                              <a:cubicBezTo>
                                <a:pt x="66349" y="5840"/>
                                <a:pt x="53776" y="-294"/>
                                <a:pt x="40289" y="11"/>
                              </a:cubicBezTo>
                              <a:cubicBezTo>
                                <a:pt x="24515" y="392"/>
                                <a:pt x="9351" y="10565"/>
                                <a:pt x="3294" y="24852"/>
                              </a:cubicBezTo>
                              <a:cubicBezTo>
                                <a:pt x="-5736" y="46264"/>
                                <a:pt x="5503" y="70001"/>
                                <a:pt x="16514" y="90308"/>
                              </a:cubicBezTo>
                              <a:cubicBezTo>
                                <a:pt x="27030" y="109701"/>
                                <a:pt x="37431" y="130122"/>
                                <a:pt x="50538" y="148030"/>
                              </a:cubicBezTo>
                              <a:cubicBezTo>
                                <a:pt x="77970" y="185406"/>
                                <a:pt x="118355" y="212266"/>
                                <a:pt x="161409" y="231164"/>
                              </a:cubicBezTo>
                              <a:cubicBezTo>
                                <a:pt x="211929" y="253376"/>
                                <a:pt x="268393" y="265644"/>
                                <a:pt x="323600" y="25787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8DC3D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3" name="任意多边形: 形状 52">
                          <a:extLst>
                            <a:ext uri="{FF2B5EF4-FFF2-40B4-BE49-F238E27FC236}">
                              <a16:creationId xmlns:a16="http://schemas.microsoft.com/office/drawing/2014/main" id="{412C7058-4577-700C-4320-A68A2B18558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954361" y="4831909"/>
                          <a:ext cx="333654" cy="186314"/>
                        </a:xfrm>
                        <a:custGeom>
                          <a:avLst/>
                          <a:gdLst>
                            <a:gd name="connsiteX0" fmla="*/ 231690 w 333654"/>
                            <a:gd name="connsiteY0" fmla="*/ 184641 h 186314"/>
                            <a:gd name="connsiteX1" fmla="*/ 325149 w 333654"/>
                            <a:gd name="connsiteY1" fmla="*/ 131377 h 186314"/>
                            <a:gd name="connsiteX2" fmla="*/ 310900 w 333654"/>
                            <a:gd name="connsiteY2" fmla="*/ 75599 h 186314"/>
                            <a:gd name="connsiteX3" fmla="*/ 271543 w 333654"/>
                            <a:gd name="connsiteY3" fmla="*/ 68093 h 186314"/>
                            <a:gd name="connsiteX4" fmla="*/ 205897 w 333654"/>
                            <a:gd name="connsiteY4" fmla="*/ 65960 h 186314"/>
                            <a:gd name="connsiteX5" fmla="*/ 165968 w 333654"/>
                            <a:gd name="connsiteY5" fmla="*/ 54568 h 186314"/>
                            <a:gd name="connsiteX6" fmla="*/ 56125 w 333654"/>
                            <a:gd name="connsiteY6" fmla="*/ 8353 h 186314"/>
                            <a:gd name="connsiteX7" fmla="*/ 28846 w 333654"/>
                            <a:gd name="connsiteY7" fmla="*/ 9 h 186314"/>
                            <a:gd name="connsiteX8" fmla="*/ 2366 w 333654"/>
                            <a:gd name="connsiteY8" fmla="*/ 17801 h 186314"/>
                            <a:gd name="connsiteX9" fmla="*/ 11815 w 333654"/>
                            <a:gd name="connsiteY9" fmla="*/ 64664 h 186314"/>
                            <a:gd name="connsiteX10" fmla="*/ 36199 w 333654"/>
                            <a:gd name="connsiteY10" fmla="*/ 105965 h 186314"/>
                            <a:gd name="connsiteX11" fmla="*/ 115599 w 333654"/>
                            <a:gd name="connsiteY11" fmla="*/ 165515 h 186314"/>
                            <a:gd name="connsiteX12" fmla="*/ 231690 w 333654"/>
                            <a:gd name="connsiteY12" fmla="*/ 184641 h 18631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333654" h="186314">
                              <a:moveTo>
                                <a:pt x="231690" y="184641"/>
                              </a:moveTo>
                              <a:cubicBezTo>
                                <a:pt x="267961" y="179536"/>
                                <a:pt x="303852" y="161172"/>
                                <a:pt x="325149" y="131377"/>
                              </a:cubicBezTo>
                              <a:cubicBezTo>
                                <a:pt x="340199" y="110308"/>
                                <a:pt x="335170" y="87334"/>
                                <a:pt x="310900" y="75599"/>
                              </a:cubicBezTo>
                              <a:cubicBezTo>
                                <a:pt x="298860" y="69770"/>
                                <a:pt x="285030" y="68398"/>
                                <a:pt x="271543" y="68093"/>
                              </a:cubicBezTo>
                              <a:cubicBezTo>
                                <a:pt x="249635" y="67560"/>
                                <a:pt x="227461" y="69541"/>
                                <a:pt x="205897" y="65960"/>
                              </a:cubicBezTo>
                              <a:cubicBezTo>
                                <a:pt x="192180" y="63712"/>
                                <a:pt x="178998" y="59254"/>
                                <a:pt x="165968" y="54568"/>
                              </a:cubicBezTo>
                              <a:cubicBezTo>
                                <a:pt x="128515" y="41119"/>
                                <a:pt x="91825" y="25688"/>
                                <a:pt x="56125" y="8353"/>
                              </a:cubicBezTo>
                              <a:cubicBezTo>
                                <a:pt x="47515" y="4162"/>
                                <a:pt x="38523" y="-220"/>
                                <a:pt x="28846" y="9"/>
                              </a:cubicBezTo>
                              <a:cubicBezTo>
                                <a:pt x="17568" y="276"/>
                                <a:pt x="6672" y="7590"/>
                                <a:pt x="2366" y="17801"/>
                              </a:cubicBezTo>
                              <a:cubicBezTo>
                                <a:pt x="-4110" y="33118"/>
                                <a:pt x="3929" y="50148"/>
                                <a:pt x="11815" y="64664"/>
                              </a:cubicBezTo>
                              <a:cubicBezTo>
                                <a:pt x="19359" y="78571"/>
                                <a:pt x="26789" y="93163"/>
                                <a:pt x="36199" y="105965"/>
                              </a:cubicBezTo>
                              <a:cubicBezTo>
                                <a:pt x="55821" y="132749"/>
                                <a:pt x="84739" y="151951"/>
                                <a:pt x="115599" y="165515"/>
                              </a:cubicBezTo>
                              <a:cubicBezTo>
                                <a:pt x="151756" y="181403"/>
                                <a:pt x="192180" y="190204"/>
                                <a:pt x="231690" y="18464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7E5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54" name="图形 2">
                        <a:extLst>
                          <a:ext uri="{FF2B5EF4-FFF2-40B4-BE49-F238E27FC236}">
                            <a16:creationId xmlns:a16="http://schemas.microsoft.com/office/drawing/2014/main" id="{5F3382FA-A25C-78B0-DF65-B4D88CABA4E7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7900174" y="4984755"/>
                        <a:ext cx="411451" cy="149425"/>
                        <a:chOff x="7900174" y="4984755"/>
                        <a:chExt cx="411451" cy="149425"/>
                      </a:xfrm>
                    </p:grpSpPr>
                    <p:sp>
                      <p:nvSpPr>
                        <p:cNvPr id="55" name="任意多边形: 形状 54">
                          <a:extLst>
                            <a:ext uri="{FF2B5EF4-FFF2-40B4-BE49-F238E27FC236}">
                              <a16:creationId xmlns:a16="http://schemas.microsoft.com/office/drawing/2014/main" id="{F957A0F4-7718-2EAE-41E6-703E5AE561D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900174" y="4984755"/>
                          <a:ext cx="411451" cy="149425"/>
                        </a:xfrm>
                        <a:custGeom>
                          <a:avLst/>
                          <a:gdLst>
                            <a:gd name="connsiteX0" fmla="*/ 394729 w 411451"/>
                            <a:gd name="connsiteY0" fmla="*/ 98051 h 149425"/>
                            <a:gd name="connsiteX1" fmla="*/ 341846 w 411451"/>
                            <a:gd name="connsiteY1" fmla="*/ 2954 h 149425"/>
                            <a:gd name="connsiteX2" fmla="*/ 260769 w 411451"/>
                            <a:gd name="connsiteY2" fmla="*/ 4668 h 149425"/>
                            <a:gd name="connsiteX3" fmla="*/ 209411 w 411451"/>
                            <a:gd name="connsiteY3" fmla="*/ 13774 h 149425"/>
                            <a:gd name="connsiteX4" fmla="*/ 73737 w 411451"/>
                            <a:gd name="connsiteY4" fmla="*/ 37739 h 149425"/>
                            <a:gd name="connsiteX5" fmla="*/ 16587 w 411451"/>
                            <a:gd name="connsiteY5" fmla="*/ 56484 h 149425"/>
                            <a:gd name="connsiteX6" fmla="*/ 5805 w 411451"/>
                            <a:gd name="connsiteY6" fmla="*/ 110015 h 149425"/>
                            <a:gd name="connsiteX7" fmla="*/ 40971 w 411451"/>
                            <a:gd name="connsiteY7" fmla="*/ 129712 h 149425"/>
                            <a:gd name="connsiteX8" fmla="*/ 334950 w 411451"/>
                            <a:gd name="connsiteY8" fmla="*/ 127503 h 149425"/>
                            <a:gd name="connsiteX9" fmla="*/ 394729 w 411451"/>
                            <a:gd name="connsiteY9" fmla="*/ 98051 h 14942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411451" h="149425">
                              <a:moveTo>
                                <a:pt x="394729" y="98051"/>
                              </a:moveTo>
                              <a:cubicBezTo>
                                <a:pt x="439801" y="57627"/>
                                <a:pt x="384061" y="11564"/>
                                <a:pt x="341846" y="2954"/>
                              </a:cubicBezTo>
                              <a:cubicBezTo>
                                <a:pt x="315291" y="-2457"/>
                                <a:pt x="287668" y="439"/>
                                <a:pt x="260769" y="4668"/>
                              </a:cubicBezTo>
                              <a:cubicBezTo>
                                <a:pt x="243586" y="7373"/>
                                <a:pt x="226479" y="10574"/>
                                <a:pt x="209411" y="13774"/>
                              </a:cubicBezTo>
                              <a:cubicBezTo>
                                <a:pt x="164796" y="22156"/>
                                <a:pt x="118694" y="35148"/>
                                <a:pt x="73737" y="37739"/>
                              </a:cubicBezTo>
                              <a:cubicBezTo>
                                <a:pt x="53353" y="38920"/>
                                <a:pt x="32017" y="43263"/>
                                <a:pt x="16587" y="56484"/>
                              </a:cubicBezTo>
                              <a:cubicBezTo>
                                <a:pt x="1156" y="69667"/>
                                <a:pt x="-5816" y="93784"/>
                                <a:pt x="5805" y="110015"/>
                              </a:cubicBezTo>
                              <a:cubicBezTo>
                                <a:pt x="13691" y="121026"/>
                                <a:pt x="27674" y="125941"/>
                                <a:pt x="40971" y="129712"/>
                              </a:cubicBezTo>
                              <a:cubicBezTo>
                                <a:pt x="136106" y="156725"/>
                                <a:pt x="239662" y="155963"/>
                                <a:pt x="334950" y="127503"/>
                              </a:cubicBezTo>
                              <a:cubicBezTo>
                                <a:pt x="356438" y="121064"/>
                                <a:pt x="378118" y="112910"/>
                                <a:pt x="394729" y="9805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8C91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6" name="任意多边形: 形状 55">
                          <a:extLst>
                            <a:ext uri="{FF2B5EF4-FFF2-40B4-BE49-F238E27FC236}">
                              <a16:creationId xmlns:a16="http://schemas.microsoft.com/office/drawing/2014/main" id="{17FD5D2B-2CC2-0B25-DE6A-96608396A70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951376" y="5007241"/>
                          <a:ext cx="308690" cy="109752"/>
                        </a:xfrm>
                        <a:custGeom>
                          <a:avLst/>
                          <a:gdLst>
                            <a:gd name="connsiteX0" fmla="*/ 297007 w 308690"/>
                            <a:gd name="connsiteY0" fmla="*/ 71070 h 109752"/>
                            <a:gd name="connsiteX1" fmla="*/ 267480 w 308690"/>
                            <a:gd name="connsiteY1" fmla="*/ 2528 h 109752"/>
                            <a:gd name="connsiteX2" fmla="*/ 136530 w 308690"/>
                            <a:gd name="connsiteY2" fmla="*/ 19178 h 109752"/>
                            <a:gd name="connsiteX3" fmla="*/ 55491 w 308690"/>
                            <a:gd name="connsiteY3" fmla="*/ 25731 h 109752"/>
                            <a:gd name="connsiteX4" fmla="*/ 12476 w 308690"/>
                            <a:gd name="connsiteY4" fmla="*/ 39827 h 109752"/>
                            <a:gd name="connsiteX5" fmla="*/ 4361 w 308690"/>
                            <a:gd name="connsiteY5" fmla="*/ 80099 h 109752"/>
                            <a:gd name="connsiteX6" fmla="*/ 30803 w 308690"/>
                            <a:gd name="connsiteY6" fmla="*/ 94920 h 109752"/>
                            <a:gd name="connsiteX7" fmla="*/ 252011 w 308690"/>
                            <a:gd name="connsiteY7" fmla="*/ 93244 h 109752"/>
                            <a:gd name="connsiteX8" fmla="*/ 297007 w 308690"/>
                            <a:gd name="connsiteY8" fmla="*/ 71070 h 10975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8690" h="109752">
                              <a:moveTo>
                                <a:pt x="297007" y="71070"/>
                              </a:moveTo>
                              <a:cubicBezTo>
                                <a:pt x="324972" y="46000"/>
                                <a:pt x="297769" y="8433"/>
                                <a:pt x="267480" y="2528"/>
                              </a:cubicBezTo>
                              <a:cubicBezTo>
                                <a:pt x="225607" y="-5626"/>
                                <a:pt x="176573" y="7557"/>
                                <a:pt x="136530" y="19178"/>
                              </a:cubicBezTo>
                              <a:cubicBezTo>
                                <a:pt x="108717" y="27255"/>
                                <a:pt x="84104" y="24054"/>
                                <a:pt x="55491" y="25731"/>
                              </a:cubicBezTo>
                              <a:cubicBezTo>
                                <a:pt x="40137" y="26607"/>
                                <a:pt x="24097" y="29883"/>
                                <a:pt x="12476" y="39827"/>
                              </a:cubicBezTo>
                              <a:cubicBezTo>
                                <a:pt x="856" y="49772"/>
                                <a:pt x="-4364" y="67908"/>
                                <a:pt x="4361" y="80099"/>
                              </a:cubicBezTo>
                              <a:cubicBezTo>
                                <a:pt x="10305" y="88367"/>
                                <a:pt x="20820" y="92101"/>
                                <a:pt x="30803" y="94920"/>
                              </a:cubicBezTo>
                              <a:cubicBezTo>
                                <a:pt x="102354" y="115266"/>
                                <a:pt x="180269" y="114656"/>
                                <a:pt x="252011" y="93244"/>
                              </a:cubicBezTo>
                              <a:cubicBezTo>
                                <a:pt x="268203" y="88405"/>
                                <a:pt x="284510" y="82271"/>
                                <a:pt x="297007" y="7107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B518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57" name="图形 2">
                        <a:extLst>
                          <a:ext uri="{FF2B5EF4-FFF2-40B4-BE49-F238E27FC236}">
                            <a16:creationId xmlns:a16="http://schemas.microsoft.com/office/drawing/2014/main" id="{A05BE688-763A-B58C-EE76-514B098A67CE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7991407" y="4615256"/>
                        <a:ext cx="396243" cy="364119"/>
                        <a:chOff x="7991407" y="4615256"/>
                        <a:chExt cx="396243" cy="364119"/>
                      </a:xfrm>
                    </p:grpSpPr>
                    <p:sp>
                      <p:nvSpPr>
                        <p:cNvPr id="58" name="任意多边形: 形状 57">
                          <a:extLst>
                            <a:ext uri="{FF2B5EF4-FFF2-40B4-BE49-F238E27FC236}">
                              <a16:creationId xmlns:a16="http://schemas.microsoft.com/office/drawing/2014/main" id="{E978B0FB-3814-51CA-D99C-8790493E96D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991407" y="4615256"/>
                          <a:ext cx="396243" cy="364119"/>
                        </a:xfrm>
                        <a:custGeom>
                          <a:avLst/>
                          <a:gdLst>
                            <a:gd name="connsiteX0" fmla="*/ 136885 w 396243"/>
                            <a:gd name="connsiteY0" fmla="*/ 29209 h 364119"/>
                            <a:gd name="connsiteX1" fmla="*/ 311916 w 396243"/>
                            <a:gd name="connsiteY1" fmla="*/ 145719 h 364119"/>
                            <a:gd name="connsiteX2" fmla="*/ 394364 w 396243"/>
                            <a:gd name="connsiteY2" fmla="*/ 300557 h 364119"/>
                            <a:gd name="connsiteX3" fmla="*/ 381068 w 396243"/>
                            <a:gd name="connsiteY3" fmla="*/ 357746 h 364119"/>
                            <a:gd name="connsiteX4" fmla="*/ 322774 w 396243"/>
                            <a:gd name="connsiteY4" fmla="*/ 354697 h 364119"/>
                            <a:gd name="connsiteX5" fmla="*/ 219562 w 396243"/>
                            <a:gd name="connsiteY5" fmla="*/ 296862 h 364119"/>
                            <a:gd name="connsiteX6" fmla="*/ 31614 w 396243"/>
                            <a:gd name="connsiteY6" fmla="*/ 132651 h 364119"/>
                            <a:gd name="connsiteX7" fmla="*/ 67 w 396243"/>
                            <a:gd name="connsiteY7" fmla="*/ 45745 h 364119"/>
                            <a:gd name="connsiteX8" fmla="*/ 10507 w 396243"/>
                            <a:gd name="connsiteY8" fmla="*/ 15074 h 364119"/>
                            <a:gd name="connsiteX9" fmla="*/ 38701 w 396243"/>
                            <a:gd name="connsiteY9" fmla="*/ 1015 h 364119"/>
                            <a:gd name="connsiteX10" fmla="*/ 136885 w 396243"/>
                            <a:gd name="connsiteY10" fmla="*/ 29209 h 36411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396243" h="364119">
                              <a:moveTo>
                                <a:pt x="136885" y="29209"/>
                              </a:moveTo>
                              <a:cubicBezTo>
                                <a:pt x="199406" y="63232"/>
                                <a:pt x="254880" y="103123"/>
                                <a:pt x="311916" y="145719"/>
                              </a:cubicBezTo>
                              <a:cubicBezTo>
                                <a:pt x="356912" y="179323"/>
                                <a:pt x="385297" y="249161"/>
                                <a:pt x="394364" y="300557"/>
                              </a:cubicBezTo>
                              <a:cubicBezTo>
                                <a:pt x="398098" y="321703"/>
                                <a:pt x="397489" y="346011"/>
                                <a:pt x="381068" y="357746"/>
                              </a:cubicBezTo>
                              <a:cubicBezTo>
                                <a:pt x="365523" y="368833"/>
                                <a:pt x="341939" y="363918"/>
                                <a:pt x="322774" y="354697"/>
                              </a:cubicBezTo>
                              <a:cubicBezTo>
                                <a:pt x="286617" y="337286"/>
                                <a:pt x="253013" y="319455"/>
                                <a:pt x="219562" y="296862"/>
                              </a:cubicBezTo>
                              <a:cubicBezTo>
                                <a:pt x="150182" y="249960"/>
                                <a:pt x="78744" y="201040"/>
                                <a:pt x="31614" y="132651"/>
                              </a:cubicBezTo>
                              <a:cubicBezTo>
                                <a:pt x="13364" y="106171"/>
                                <a:pt x="-1114" y="75729"/>
                                <a:pt x="67" y="45745"/>
                              </a:cubicBezTo>
                              <a:cubicBezTo>
                                <a:pt x="525" y="34467"/>
                                <a:pt x="3382" y="23227"/>
                                <a:pt x="10507" y="15074"/>
                              </a:cubicBezTo>
                              <a:cubicBezTo>
                                <a:pt x="17403" y="7149"/>
                                <a:pt x="27843" y="2768"/>
                                <a:pt x="38701" y="1015"/>
                              </a:cubicBezTo>
                              <a:cubicBezTo>
                                <a:pt x="71276" y="-4319"/>
                                <a:pt x="105795" y="12293"/>
                                <a:pt x="136885" y="2920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8C91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9" name="任意多边形: 形状 58">
                          <a:extLst>
                            <a:ext uri="{FF2B5EF4-FFF2-40B4-BE49-F238E27FC236}">
                              <a16:creationId xmlns:a16="http://schemas.microsoft.com/office/drawing/2014/main" id="{50E0B876-9C9C-07C9-3B19-B164B829597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062633" y="4673338"/>
                          <a:ext cx="293195" cy="269401"/>
                        </a:xfrm>
                        <a:custGeom>
                          <a:avLst/>
                          <a:gdLst>
                            <a:gd name="connsiteX0" fmla="*/ 101282 w 293195"/>
                            <a:gd name="connsiteY0" fmla="*/ 21610 h 269401"/>
                            <a:gd name="connsiteX1" fmla="*/ 230822 w 293195"/>
                            <a:gd name="connsiteY1" fmla="*/ 107831 h 269401"/>
                            <a:gd name="connsiteX2" fmla="*/ 291820 w 293195"/>
                            <a:gd name="connsiteY2" fmla="*/ 222397 h 269401"/>
                            <a:gd name="connsiteX3" fmla="*/ 281952 w 293195"/>
                            <a:gd name="connsiteY3" fmla="*/ 264688 h 269401"/>
                            <a:gd name="connsiteX4" fmla="*/ 238823 w 293195"/>
                            <a:gd name="connsiteY4" fmla="*/ 262440 h 269401"/>
                            <a:gd name="connsiteX5" fmla="*/ 162470 w 293195"/>
                            <a:gd name="connsiteY5" fmla="*/ 219654 h 269401"/>
                            <a:gd name="connsiteX6" fmla="*/ 23405 w 293195"/>
                            <a:gd name="connsiteY6" fmla="*/ 98153 h 269401"/>
                            <a:gd name="connsiteX7" fmla="*/ 50 w 293195"/>
                            <a:gd name="connsiteY7" fmla="*/ 33840 h 269401"/>
                            <a:gd name="connsiteX8" fmla="*/ 7784 w 293195"/>
                            <a:gd name="connsiteY8" fmla="*/ 11133 h 269401"/>
                            <a:gd name="connsiteX9" fmla="*/ 28663 w 293195"/>
                            <a:gd name="connsiteY9" fmla="*/ 732 h 269401"/>
                            <a:gd name="connsiteX10" fmla="*/ 101282 w 293195"/>
                            <a:gd name="connsiteY10" fmla="*/ 21610 h 26940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293195" h="269401">
                              <a:moveTo>
                                <a:pt x="101282" y="21610"/>
                              </a:moveTo>
                              <a:cubicBezTo>
                                <a:pt x="147535" y="46794"/>
                                <a:pt x="188607" y="76284"/>
                                <a:pt x="230822" y="107831"/>
                              </a:cubicBezTo>
                              <a:cubicBezTo>
                                <a:pt x="264121" y="132710"/>
                                <a:pt x="285115" y="184374"/>
                                <a:pt x="291820" y="222397"/>
                              </a:cubicBezTo>
                              <a:cubicBezTo>
                                <a:pt x="294563" y="238018"/>
                                <a:pt x="294106" y="256040"/>
                                <a:pt x="281952" y="264688"/>
                              </a:cubicBezTo>
                              <a:cubicBezTo>
                                <a:pt x="270446" y="272880"/>
                                <a:pt x="252996" y="269260"/>
                                <a:pt x="238823" y="262440"/>
                              </a:cubicBezTo>
                              <a:cubicBezTo>
                                <a:pt x="212077" y="249563"/>
                                <a:pt x="187198" y="236380"/>
                                <a:pt x="162470" y="219654"/>
                              </a:cubicBezTo>
                              <a:cubicBezTo>
                                <a:pt x="111150" y="184945"/>
                                <a:pt x="58267" y="148750"/>
                                <a:pt x="23405" y="98153"/>
                              </a:cubicBezTo>
                              <a:cubicBezTo>
                                <a:pt x="9918" y="78570"/>
                                <a:pt x="-826" y="56015"/>
                                <a:pt x="50" y="33840"/>
                              </a:cubicBezTo>
                              <a:cubicBezTo>
                                <a:pt x="393" y="25497"/>
                                <a:pt x="2488" y="17153"/>
                                <a:pt x="7784" y="11133"/>
                              </a:cubicBezTo>
                              <a:cubicBezTo>
                                <a:pt x="12890" y="5265"/>
                                <a:pt x="20586" y="2027"/>
                                <a:pt x="28663" y="732"/>
                              </a:cubicBezTo>
                              <a:cubicBezTo>
                                <a:pt x="52781" y="-3155"/>
                                <a:pt x="78308" y="9114"/>
                                <a:pt x="101282" y="2161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B518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sp>
                    <p:nvSpPr>
                      <p:cNvPr id="60" name="任意多边形: 形状 59">
                        <a:extLst>
                          <a:ext uri="{FF2B5EF4-FFF2-40B4-BE49-F238E27FC236}">
                            <a16:creationId xmlns:a16="http://schemas.microsoft.com/office/drawing/2014/main" id="{41BDCC42-64C5-6AA0-24E3-E24E5E57A29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392683" y="4424403"/>
                        <a:ext cx="228138" cy="532224"/>
                      </a:xfrm>
                      <a:custGeom>
                        <a:avLst/>
                        <a:gdLst>
                          <a:gd name="connsiteX0" fmla="*/ 46047 w 228138"/>
                          <a:gd name="connsiteY0" fmla="*/ 293177 h 532224"/>
                          <a:gd name="connsiteX1" fmla="*/ 24711 w 228138"/>
                          <a:gd name="connsiteY1" fmla="*/ 147673 h 532224"/>
                          <a:gd name="connsiteX2" fmla="*/ 32789 w 228138"/>
                          <a:gd name="connsiteY2" fmla="*/ 58024 h 532224"/>
                          <a:gd name="connsiteX3" fmla="*/ 78128 w 228138"/>
                          <a:gd name="connsiteY3" fmla="*/ 1902 h 532224"/>
                          <a:gd name="connsiteX4" fmla="*/ 136306 w 228138"/>
                          <a:gd name="connsiteY4" fmla="*/ 30096 h 532224"/>
                          <a:gd name="connsiteX5" fmla="*/ 221993 w 228138"/>
                          <a:gd name="connsiteY5" fmla="*/ 216367 h 532224"/>
                          <a:gd name="connsiteX6" fmla="*/ 219060 w 228138"/>
                          <a:gd name="connsiteY6" fmla="*/ 337525 h 532224"/>
                          <a:gd name="connsiteX7" fmla="*/ 145526 w 228138"/>
                          <a:gd name="connsiteY7" fmla="*/ 466418 h 532224"/>
                          <a:gd name="connsiteX8" fmla="*/ 50772 w 228138"/>
                          <a:gd name="connsiteY8" fmla="*/ 531607 h 532224"/>
                          <a:gd name="connsiteX9" fmla="*/ 1661 w 228138"/>
                          <a:gd name="connsiteY9" fmla="*/ 490001 h 532224"/>
                          <a:gd name="connsiteX10" fmla="*/ 36789 w 228138"/>
                          <a:gd name="connsiteY10" fmla="*/ 393075 h 532224"/>
                          <a:gd name="connsiteX11" fmla="*/ 46047 w 228138"/>
                          <a:gd name="connsiteY11" fmla="*/ 293177 h 53222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</a:cxnLst>
                        <a:rect l="l" t="t" r="r" b="b"/>
                        <a:pathLst>
                          <a:path w="228138" h="532224">
                            <a:moveTo>
                              <a:pt x="46047" y="293177"/>
                            </a:moveTo>
                            <a:cubicBezTo>
                              <a:pt x="42809" y="243609"/>
                              <a:pt x="27493" y="197356"/>
                              <a:pt x="24711" y="147673"/>
                            </a:cubicBezTo>
                            <a:cubicBezTo>
                              <a:pt x="23073" y="118603"/>
                              <a:pt x="25816" y="88465"/>
                              <a:pt x="32789" y="58024"/>
                            </a:cubicBezTo>
                            <a:cubicBezTo>
                              <a:pt x="37703" y="36611"/>
                              <a:pt x="50657" y="9713"/>
                              <a:pt x="78128" y="1902"/>
                            </a:cubicBezTo>
                            <a:cubicBezTo>
                              <a:pt x="106398" y="-6137"/>
                              <a:pt x="125143" y="12837"/>
                              <a:pt x="136306" y="30096"/>
                            </a:cubicBezTo>
                            <a:cubicBezTo>
                              <a:pt x="173759" y="88046"/>
                              <a:pt x="207896" y="148549"/>
                              <a:pt x="221993" y="216367"/>
                            </a:cubicBezTo>
                            <a:cubicBezTo>
                              <a:pt x="229956" y="254658"/>
                              <a:pt x="231366" y="295577"/>
                              <a:pt x="219060" y="337525"/>
                            </a:cubicBezTo>
                            <a:cubicBezTo>
                              <a:pt x="206144" y="381416"/>
                              <a:pt x="178597" y="425155"/>
                              <a:pt x="145526" y="466418"/>
                            </a:cubicBezTo>
                            <a:cubicBezTo>
                              <a:pt x="124114" y="493164"/>
                              <a:pt x="91463" y="526958"/>
                              <a:pt x="50772" y="531607"/>
                            </a:cubicBezTo>
                            <a:cubicBezTo>
                              <a:pt x="13472" y="535874"/>
                              <a:pt x="-6036" y="517624"/>
                              <a:pt x="1661" y="490001"/>
                            </a:cubicBezTo>
                            <a:cubicBezTo>
                              <a:pt x="10652" y="457769"/>
                              <a:pt x="28940" y="425612"/>
                              <a:pt x="36789" y="393075"/>
                            </a:cubicBezTo>
                            <a:cubicBezTo>
                              <a:pt x="44980" y="359128"/>
                              <a:pt x="48143" y="325485"/>
                              <a:pt x="46047" y="293177"/>
                            </a:cubicBezTo>
                            <a:close/>
                          </a:path>
                        </a:pathLst>
                      </a:custGeom>
                      <a:solidFill>
                        <a:srgbClr val="F8C91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61" name="任意多边形: 形状 60">
                        <a:extLst>
                          <a:ext uri="{FF2B5EF4-FFF2-40B4-BE49-F238E27FC236}">
                            <a16:creationId xmlns:a16="http://schemas.microsoft.com/office/drawing/2014/main" id="{315635E1-D48A-C09B-2567-67EA8D48F04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33557" y="4483252"/>
                        <a:ext cx="160575" cy="395742"/>
                      </a:xfrm>
                      <a:custGeom>
                        <a:avLst/>
                        <a:gdLst>
                          <a:gd name="connsiteX0" fmla="*/ 26243 w 160575"/>
                          <a:gd name="connsiteY0" fmla="*/ 218630 h 395742"/>
                          <a:gd name="connsiteX1" fmla="*/ 4869 w 160575"/>
                          <a:gd name="connsiteY1" fmla="*/ 111722 h 395742"/>
                          <a:gd name="connsiteX2" fmla="*/ 7422 w 160575"/>
                          <a:gd name="connsiteY2" fmla="*/ 45085 h 395742"/>
                          <a:gd name="connsiteX3" fmla="*/ 38854 w 160575"/>
                          <a:gd name="connsiteY3" fmla="*/ 1917 h 395742"/>
                          <a:gd name="connsiteX4" fmla="*/ 83012 w 160575"/>
                          <a:gd name="connsiteY4" fmla="*/ 20663 h 395742"/>
                          <a:gd name="connsiteX5" fmla="*/ 153611 w 160575"/>
                          <a:gd name="connsiteY5" fmla="*/ 155384 h 395742"/>
                          <a:gd name="connsiteX6" fmla="*/ 156050 w 160575"/>
                          <a:gd name="connsiteY6" fmla="*/ 245148 h 395742"/>
                          <a:gd name="connsiteX7" fmla="*/ 106520 w 160575"/>
                          <a:gd name="connsiteY7" fmla="*/ 343179 h 395742"/>
                          <a:gd name="connsiteX8" fmla="*/ 38816 w 160575"/>
                          <a:gd name="connsiteY8" fmla="*/ 394843 h 395742"/>
                          <a:gd name="connsiteX9" fmla="*/ 830 w 160575"/>
                          <a:gd name="connsiteY9" fmla="*/ 365810 h 395742"/>
                          <a:gd name="connsiteX10" fmla="*/ 23157 w 160575"/>
                          <a:gd name="connsiteY10" fmla="*/ 292849 h 395742"/>
                          <a:gd name="connsiteX11" fmla="*/ 26243 w 160575"/>
                          <a:gd name="connsiteY11" fmla="*/ 218630 h 39574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</a:cxnLst>
                        <a:rect l="l" t="t" r="r" b="b"/>
                        <a:pathLst>
                          <a:path w="160575" h="395742">
                            <a:moveTo>
                              <a:pt x="26243" y="218630"/>
                            </a:moveTo>
                            <a:cubicBezTo>
                              <a:pt x="21938" y="182054"/>
                              <a:pt x="8831" y="148374"/>
                              <a:pt x="4869" y="111722"/>
                            </a:cubicBezTo>
                            <a:cubicBezTo>
                              <a:pt x="2545" y="90271"/>
                              <a:pt x="3421" y="67869"/>
                              <a:pt x="7422" y="45085"/>
                            </a:cubicBezTo>
                            <a:cubicBezTo>
                              <a:pt x="10241" y="29083"/>
                              <a:pt x="18814" y="8699"/>
                              <a:pt x="38854" y="1917"/>
                            </a:cubicBezTo>
                            <a:cubicBezTo>
                              <a:pt x="59505" y="-5055"/>
                              <a:pt x="74097" y="8318"/>
                              <a:pt x="83012" y="20663"/>
                            </a:cubicBezTo>
                            <a:cubicBezTo>
                              <a:pt x="112997" y="62192"/>
                              <a:pt x="140543" y="105702"/>
                              <a:pt x="153611" y="155384"/>
                            </a:cubicBezTo>
                            <a:cubicBezTo>
                              <a:pt x="160965" y="183426"/>
                              <a:pt x="163594" y="213639"/>
                              <a:pt x="156050" y="245148"/>
                            </a:cubicBezTo>
                            <a:cubicBezTo>
                              <a:pt x="148163" y="278104"/>
                              <a:pt x="129418" y="311442"/>
                              <a:pt x="106520" y="343179"/>
                            </a:cubicBezTo>
                            <a:cubicBezTo>
                              <a:pt x="91661" y="363753"/>
                              <a:pt x="68763" y="389928"/>
                              <a:pt x="38816" y="394843"/>
                            </a:cubicBezTo>
                            <a:cubicBezTo>
                              <a:pt x="11346" y="399339"/>
                              <a:pt x="-3818" y="386575"/>
                              <a:pt x="830" y="365810"/>
                            </a:cubicBezTo>
                            <a:cubicBezTo>
                              <a:pt x="6241" y="341655"/>
                              <a:pt x="18585" y="317195"/>
                              <a:pt x="23157" y="292849"/>
                            </a:cubicBezTo>
                            <a:cubicBezTo>
                              <a:pt x="27996" y="267475"/>
                              <a:pt x="29025" y="242481"/>
                              <a:pt x="26243" y="218630"/>
                            </a:cubicBezTo>
                            <a:close/>
                          </a:path>
                        </a:pathLst>
                      </a:custGeom>
                      <a:solidFill>
                        <a:srgbClr val="F6B518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62" name="任意多边形: 形状 61">
                        <a:extLst>
                          <a:ext uri="{FF2B5EF4-FFF2-40B4-BE49-F238E27FC236}">
                            <a16:creationId xmlns:a16="http://schemas.microsoft.com/office/drawing/2014/main" id="{8274C4ED-D0E2-CC0D-4720-FBB94594ED1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99554" y="4449215"/>
                        <a:ext cx="263461" cy="494947"/>
                      </a:xfrm>
                      <a:custGeom>
                        <a:avLst/>
                        <a:gdLst>
                          <a:gd name="connsiteX0" fmla="*/ 240510 w 263461"/>
                          <a:gd name="connsiteY0" fmla="*/ 45251 h 494947"/>
                          <a:gd name="connsiteX1" fmla="*/ 261694 w 263461"/>
                          <a:gd name="connsiteY1" fmla="*/ 248933 h 494947"/>
                          <a:gd name="connsiteX2" fmla="*/ 226794 w 263461"/>
                          <a:gd name="connsiteY2" fmla="*/ 362738 h 494947"/>
                          <a:gd name="connsiteX3" fmla="*/ 131353 w 263461"/>
                          <a:gd name="connsiteY3" fmla="*/ 461417 h 494947"/>
                          <a:gd name="connsiteX4" fmla="*/ 35341 w 263461"/>
                          <a:gd name="connsiteY4" fmla="*/ 493040 h 494947"/>
                          <a:gd name="connsiteX5" fmla="*/ 9624 w 263461"/>
                          <a:gd name="connsiteY5" fmla="*/ 479819 h 494947"/>
                          <a:gd name="connsiteX6" fmla="*/ 5776 w 263461"/>
                          <a:gd name="connsiteY6" fmla="*/ 437986 h 494947"/>
                          <a:gd name="connsiteX7" fmla="*/ 60830 w 263461"/>
                          <a:gd name="connsiteY7" fmla="*/ 357404 h 494947"/>
                          <a:gd name="connsiteX8" fmla="*/ 95234 w 263461"/>
                          <a:gd name="connsiteY8" fmla="*/ 265736 h 494947"/>
                          <a:gd name="connsiteX9" fmla="*/ 116494 w 263461"/>
                          <a:gd name="connsiteY9" fmla="*/ 121108 h 494947"/>
                          <a:gd name="connsiteX10" fmla="*/ 147203 w 263461"/>
                          <a:gd name="connsiteY10" fmla="*/ 38774 h 494947"/>
                          <a:gd name="connsiteX11" fmla="*/ 186179 w 263461"/>
                          <a:gd name="connsiteY11" fmla="*/ 1626 h 494947"/>
                          <a:gd name="connsiteX12" fmla="*/ 199781 w 263461"/>
                          <a:gd name="connsiteY12" fmla="*/ 64 h 494947"/>
                          <a:gd name="connsiteX13" fmla="*/ 240510 w 263461"/>
                          <a:gd name="connsiteY13" fmla="*/ 45251 h 49494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263461" h="494947">
                            <a:moveTo>
                              <a:pt x="240510" y="45251"/>
                            </a:moveTo>
                            <a:cubicBezTo>
                              <a:pt x="256055" y="112040"/>
                              <a:pt x="268132" y="180201"/>
                              <a:pt x="261694" y="248933"/>
                            </a:cubicBezTo>
                            <a:cubicBezTo>
                              <a:pt x="258036" y="287758"/>
                              <a:pt x="248282" y="326924"/>
                              <a:pt x="226794" y="362738"/>
                            </a:cubicBezTo>
                            <a:cubicBezTo>
                              <a:pt x="204353" y="400191"/>
                              <a:pt x="169796" y="432880"/>
                              <a:pt x="131353" y="461417"/>
                            </a:cubicBezTo>
                            <a:cubicBezTo>
                              <a:pt x="106398" y="479972"/>
                              <a:pt x="70279" y="501537"/>
                              <a:pt x="35341" y="493040"/>
                            </a:cubicBezTo>
                            <a:cubicBezTo>
                              <a:pt x="24178" y="490297"/>
                              <a:pt x="15529" y="485687"/>
                              <a:pt x="9624" y="479819"/>
                            </a:cubicBezTo>
                            <a:cubicBezTo>
                              <a:pt x="-1540" y="468846"/>
                              <a:pt x="-3216" y="453454"/>
                              <a:pt x="5776" y="437986"/>
                            </a:cubicBezTo>
                            <a:cubicBezTo>
                              <a:pt x="21816" y="410325"/>
                              <a:pt x="45628" y="385674"/>
                              <a:pt x="60830" y="357404"/>
                            </a:cubicBezTo>
                            <a:cubicBezTo>
                              <a:pt x="76718" y="327876"/>
                              <a:pt x="88339" y="297016"/>
                              <a:pt x="95234" y="265736"/>
                            </a:cubicBezTo>
                            <a:cubicBezTo>
                              <a:pt x="105826" y="217768"/>
                              <a:pt x="105484" y="169038"/>
                              <a:pt x="116494" y="121108"/>
                            </a:cubicBezTo>
                            <a:cubicBezTo>
                              <a:pt x="122971" y="93066"/>
                              <a:pt x="133220" y="65406"/>
                              <a:pt x="147203" y="38774"/>
                            </a:cubicBezTo>
                            <a:cubicBezTo>
                              <a:pt x="155127" y="23686"/>
                              <a:pt x="168349" y="6846"/>
                              <a:pt x="186179" y="1626"/>
                            </a:cubicBezTo>
                            <a:cubicBezTo>
                              <a:pt x="190446" y="369"/>
                              <a:pt x="194980" y="-203"/>
                              <a:pt x="199781" y="64"/>
                            </a:cubicBezTo>
                            <a:cubicBezTo>
                              <a:pt x="225384" y="1436"/>
                              <a:pt x="235862" y="25363"/>
                              <a:pt x="240510" y="45251"/>
                            </a:cubicBezTo>
                            <a:close/>
                          </a:path>
                        </a:pathLst>
                      </a:custGeom>
                      <a:solidFill>
                        <a:srgbClr val="F8DE4A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63" name="任意多边形: 形状 62">
                        <a:extLst>
                          <a:ext uri="{FF2B5EF4-FFF2-40B4-BE49-F238E27FC236}">
                            <a16:creationId xmlns:a16="http://schemas.microsoft.com/office/drawing/2014/main" id="{AE20C074-270E-1B32-9B43-1AA50F50554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501068" y="4505731"/>
                        <a:ext cx="229027" cy="430318"/>
                      </a:xfrm>
                      <a:custGeom>
                        <a:avLst/>
                        <a:gdLst>
                          <a:gd name="connsiteX0" fmla="*/ 222345 w 229027"/>
                          <a:gd name="connsiteY0" fmla="*/ 31140 h 430318"/>
                          <a:gd name="connsiteX1" fmla="*/ 219526 w 229027"/>
                          <a:gd name="connsiteY1" fmla="*/ 223469 h 430318"/>
                          <a:gd name="connsiteX2" fmla="*/ 172739 w 229027"/>
                          <a:gd name="connsiteY2" fmla="*/ 326873 h 430318"/>
                          <a:gd name="connsiteX3" fmla="*/ 68993 w 229027"/>
                          <a:gd name="connsiteY3" fmla="*/ 410883 h 430318"/>
                          <a:gd name="connsiteX4" fmla="*/ 30588 w 229027"/>
                          <a:gd name="connsiteY4" fmla="*/ 428980 h 430318"/>
                          <a:gd name="connsiteX5" fmla="*/ 3727 w 229027"/>
                          <a:gd name="connsiteY5" fmla="*/ 396062 h 430318"/>
                          <a:gd name="connsiteX6" fmla="*/ 4033 w 229027"/>
                          <a:gd name="connsiteY6" fmla="*/ 395643 h 430318"/>
                          <a:gd name="connsiteX7" fmla="*/ 62402 w 229027"/>
                          <a:gd name="connsiteY7" fmla="*/ 321996 h 430318"/>
                          <a:gd name="connsiteX8" fmla="*/ 101301 w 229027"/>
                          <a:gd name="connsiteY8" fmla="*/ 237261 h 430318"/>
                          <a:gd name="connsiteX9" fmla="*/ 130524 w 229027"/>
                          <a:gd name="connsiteY9" fmla="*/ 102349 h 430318"/>
                          <a:gd name="connsiteX10" fmla="*/ 165272 w 229027"/>
                          <a:gd name="connsiteY10" fmla="*/ 26225 h 430318"/>
                          <a:gd name="connsiteX11" fmla="*/ 181959 w 229027"/>
                          <a:gd name="connsiteY11" fmla="*/ 5880 h 430318"/>
                          <a:gd name="connsiteX12" fmla="*/ 219373 w 229027"/>
                          <a:gd name="connsiteY12" fmla="*/ 16091 h 430318"/>
                          <a:gd name="connsiteX13" fmla="*/ 222345 w 229027"/>
                          <a:gd name="connsiteY13" fmla="*/ 31140 h 43031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229027" h="430318">
                            <a:moveTo>
                              <a:pt x="222345" y="31140"/>
                            </a:moveTo>
                            <a:cubicBezTo>
                              <a:pt x="229775" y="94958"/>
                              <a:pt x="233661" y="159728"/>
                              <a:pt x="219526" y="223469"/>
                            </a:cubicBezTo>
                            <a:cubicBezTo>
                              <a:pt x="211563" y="259435"/>
                              <a:pt x="197618" y="295249"/>
                              <a:pt x="172739" y="326873"/>
                            </a:cubicBezTo>
                            <a:cubicBezTo>
                              <a:pt x="146679" y="359981"/>
                              <a:pt x="109493" y="387528"/>
                              <a:pt x="68993" y="410883"/>
                            </a:cubicBezTo>
                            <a:cubicBezTo>
                              <a:pt x="57792" y="417322"/>
                              <a:pt x="44609" y="424142"/>
                              <a:pt x="30588" y="428980"/>
                            </a:cubicBezTo>
                            <a:cubicBezTo>
                              <a:pt x="10167" y="436029"/>
                              <a:pt x="-8083" y="413779"/>
                              <a:pt x="3727" y="396062"/>
                            </a:cubicBezTo>
                            <a:cubicBezTo>
                              <a:pt x="3804" y="395910"/>
                              <a:pt x="3918" y="395795"/>
                              <a:pt x="4033" y="395643"/>
                            </a:cubicBezTo>
                            <a:cubicBezTo>
                              <a:pt x="21291" y="370269"/>
                              <a:pt x="45943" y="348018"/>
                              <a:pt x="62402" y="321996"/>
                            </a:cubicBezTo>
                            <a:cubicBezTo>
                              <a:pt x="79585" y="294869"/>
                              <a:pt x="92767" y="266332"/>
                              <a:pt x="101301" y="237261"/>
                            </a:cubicBezTo>
                            <a:cubicBezTo>
                              <a:pt x="114446" y="192646"/>
                              <a:pt x="116999" y="146926"/>
                              <a:pt x="130524" y="102349"/>
                            </a:cubicBezTo>
                            <a:cubicBezTo>
                              <a:pt x="138449" y="76289"/>
                              <a:pt x="150108" y="50686"/>
                              <a:pt x="165272" y="26225"/>
                            </a:cubicBezTo>
                            <a:cubicBezTo>
                              <a:pt x="169577" y="19291"/>
                              <a:pt x="175216" y="11976"/>
                              <a:pt x="181959" y="5880"/>
                            </a:cubicBezTo>
                            <a:cubicBezTo>
                              <a:pt x="194418" y="-5360"/>
                              <a:pt x="214802" y="317"/>
                              <a:pt x="219373" y="16091"/>
                            </a:cubicBezTo>
                            <a:cubicBezTo>
                              <a:pt x="220859" y="21120"/>
                              <a:pt x="221774" y="26264"/>
                              <a:pt x="222345" y="31140"/>
                            </a:cubicBezTo>
                            <a:close/>
                          </a:path>
                        </a:pathLst>
                      </a:custGeom>
                      <a:solidFill>
                        <a:srgbClr val="F7E57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grpSp>
                    <p:nvGrpSpPr>
                      <p:cNvPr id="64" name="图形 2">
                        <a:extLst>
                          <a:ext uri="{FF2B5EF4-FFF2-40B4-BE49-F238E27FC236}">
                            <a16:creationId xmlns:a16="http://schemas.microsoft.com/office/drawing/2014/main" id="{9F35CA11-865A-5F6B-3548-0E8C839C041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227586" y="4458890"/>
                        <a:ext cx="262200" cy="482002"/>
                        <a:chOff x="8227586" y="4458890"/>
                        <a:chExt cx="262200" cy="482002"/>
                      </a:xfrm>
                    </p:grpSpPr>
                    <p:sp>
                      <p:nvSpPr>
                        <p:cNvPr id="65" name="任意多边形: 形状 64">
                          <a:extLst>
                            <a:ext uri="{FF2B5EF4-FFF2-40B4-BE49-F238E27FC236}">
                              <a16:creationId xmlns:a16="http://schemas.microsoft.com/office/drawing/2014/main" id="{4E6CA93F-F0DB-5E18-C74E-00271B6F587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227586" y="4458890"/>
                          <a:ext cx="262200" cy="482002"/>
                        </a:xfrm>
                        <a:custGeom>
                          <a:avLst/>
                          <a:gdLst>
                            <a:gd name="connsiteX0" fmla="*/ 141383 w 262200"/>
                            <a:gd name="connsiteY0" fmla="*/ 77563 h 482002"/>
                            <a:gd name="connsiteX1" fmla="*/ 248330 w 262200"/>
                            <a:gd name="connsiteY1" fmla="*/ 320869 h 482002"/>
                            <a:gd name="connsiteX2" fmla="*/ 262008 w 262200"/>
                            <a:gd name="connsiteY2" fmla="*/ 365637 h 482002"/>
                            <a:gd name="connsiteX3" fmla="*/ 251340 w 262200"/>
                            <a:gd name="connsiteY3" fmla="*/ 417643 h 482002"/>
                            <a:gd name="connsiteX4" fmla="*/ 130792 w 262200"/>
                            <a:gd name="connsiteY4" fmla="*/ 451133 h 482002"/>
                            <a:gd name="connsiteX5" fmla="*/ 73908 w 262200"/>
                            <a:gd name="connsiteY5" fmla="*/ 349482 h 482002"/>
                            <a:gd name="connsiteX6" fmla="*/ 413 w 262200"/>
                            <a:gd name="connsiteY6" fmla="*/ 113719 h 482002"/>
                            <a:gd name="connsiteX7" fmla="*/ 18358 w 262200"/>
                            <a:gd name="connsiteY7" fmla="*/ 23041 h 482002"/>
                            <a:gd name="connsiteX8" fmla="*/ 42742 w 262200"/>
                            <a:gd name="connsiteY8" fmla="*/ 1858 h 482002"/>
                            <a:gd name="connsiteX9" fmla="*/ 73527 w 262200"/>
                            <a:gd name="connsiteY9" fmla="*/ 3915 h 482002"/>
                            <a:gd name="connsiteX10" fmla="*/ 141383 w 262200"/>
                            <a:gd name="connsiteY10" fmla="*/ 77563 h 48200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262200" h="482002">
                              <a:moveTo>
                                <a:pt x="141383" y="77563"/>
                              </a:moveTo>
                              <a:cubicBezTo>
                                <a:pt x="186379" y="155668"/>
                                <a:pt x="212973" y="238992"/>
                                <a:pt x="248330" y="320869"/>
                              </a:cubicBezTo>
                              <a:cubicBezTo>
                                <a:pt x="254540" y="335271"/>
                                <a:pt x="260865" y="350016"/>
                                <a:pt x="262008" y="365637"/>
                              </a:cubicBezTo>
                              <a:cubicBezTo>
                                <a:pt x="263303" y="383353"/>
                                <a:pt x="257893" y="400994"/>
                                <a:pt x="251340" y="417643"/>
                              </a:cubicBezTo>
                              <a:cubicBezTo>
                                <a:pt x="230461" y="470678"/>
                                <a:pt x="170987" y="513426"/>
                                <a:pt x="130792" y="451133"/>
                              </a:cubicBezTo>
                              <a:cubicBezTo>
                                <a:pt x="109417" y="417986"/>
                                <a:pt x="90367" y="385754"/>
                                <a:pt x="73908" y="349482"/>
                              </a:cubicBezTo>
                              <a:cubicBezTo>
                                <a:pt x="39771" y="274273"/>
                                <a:pt x="4947" y="196244"/>
                                <a:pt x="413" y="113719"/>
                              </a:cubicBezTo>
                              <a:cubicBezTo>
                                <a:pt x="-1339" y="81753"/>
                                <a:pt x="2090" y="48263"/>
                                <a:pt x="18358" y="23041"/>
                              </a:cubicBezTo>
                              <a:cubicBezTo>
                                <a:pt x="24493" y="13554"/>
                                <a:pt x="32646" y="5287"/>
                                <a:pt x="42742" y="1858"/>
                              </a:cubicBezTo>
                              <a:cubicBezTo>
                                <a:pt x="52572" y="-1495"/>
                                <a:pt x="63507" y="-9"/>
                                <a:pt x="73527" y="3915"/>
                              </a:cubicBezTo>
                              <a:cubicBezTo>
                                <a:pt x="103588" y="15764"/>
                                <a:pt x="124010" y="47387"/>
                                <a:pt x="141383" y="7756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8DC3D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6" name="任意多边形: 形状 65">
                          <a:extLst>
                            <a:ext uri="{FF2B5EF4-FFF2-40B4-BE49-F238E27FC236}">
                              <a16:creationId xmlns:a16="http://schemas.microsoft.com/office/drawing/2014/main" id="{0D100985-5619-DE18-2F69-DD5906A0A9B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255526" y="4510569"/>
                          <a:ext cx="205304" cy="377426"/>
                        </a:xfrm>
                        <a:custGeom>
                          <a:avLst/>
                          <a:gdLst>
                            <a:gd name="connsiteX0" fmla="*/ 110700 w 205304"/>
                            <a:gd name="connsiteY0" fmla="*/ 60745 h 377426"/>
                            <a:gd name="connsiteX1" fmla="*/ 194444 w 205304"/>
                            <a:gd name="connsiteY1" fmla="*/ 251245 h 377426"/>
                            <a:gd name="connsiteX2" fmla="*/ 205150 w 205304"/>
                            <a:gd name="connsiteY2" fmla="*/ 286297 h 377426"/>
                            <a:gd name="connsiteX3" fmla="*/ 196768 w 205304"/>
                            <a:gd name="connsiteY3" fmla="*/ 327026 h 377426"/>
                            <a:gd name="connsiteX4" fmla="*/ 102394 w 205304"/>
                            <a:gd name="connsiteY4" fmla="*/ 353239 h 377426"/>
                            <a:gd name="connsiteX5" fmla="*/ 57855 w 205304"/>
                            <a:gd name="connsiteY5" fmla="*/ 273648 h 377426"/>
                            <a:gd name="connsiteX6" fmla="*/ 324 w 205304"/>
                            <a:gd name="connsiteY6" fmla="*/ 89015 h 377426"/>
                            <a:gd name="connsiteX7" fmla="*/ 14383 w 205304"/>
                            <a:gd name="connsiteY7" fmla="*/ 18035 h 377426"/>
                            <a:gd name="connsiteX8" fmla="*/ 33471 w 205304"/>
                            <a:gd name="connsiteY8" fmla="*/ 1461 h 377426"/>
                            <a:gd name="connsiteX9" fmla="*/ 57589 w 205304"/>
                            <a:gd name="connsiteY9" fmla="*/ 3099 h 377426"/>
                            <a:gd name="connsiteX10" fmla="*/ 110700 w 205304"/>
                            <a:gd name="connsiteY10" fmla="*/ 60745 h 37742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205304" h="377426">
                              <a:moveTo>
                                <a:pt x="110700" y="60745"/>
                              </a:moveTo>
                              <a:cubicBezTo>
                                <a:pt x="145942" y="121934"/>
                                <a:pt x="166745" y="187161"/>
                                <a:pt x="194444" y="251245"/>
                              </a:cubicBezTo>
                              <a:cubicBezTo>
                                <a:pt x="199320" y="262523"/>
                                <a:pt x="204274" y="274067"/>
                                <a:pt x="205150" y="286297"/>
                              </a:cubicBezTo>
                              <a:cubicBezTo>
                                <a:pt x="206179" y="300204"/>
                                <a:pt x="201911" y="313996"/>
                                <a:pt x="196768" y="327026"/>
                              </a:cubicBezTo>
                              <a:cubicBezTo>
                                <a:pt x="180423" y="368555"/>
                                <a:pt x="133864" y="402045"/>
                                <a:pt x="102394" y="353239"/>
                              </a:cubicBezTo>
                              <a:cubicBezTo>
                                <a:pt x="85668" y="327293"/>
                                <a:pt x="70733" y="302032"/>
                                <a:pt x="57855" y="273648"/>
                              </a:cubicBezTo>
                              <a:cubicBezTo>
                                <a:pt x="31147" y="214745"/>
                                <a:pt x="3830" y="153671"/>
                                <a:pt x="324" y="89015"/>
                              </a:cubicBezTo>
                              <a:cubicBezTo>
                                <a:pt x="-1047" y="63984"/>
                                <a:pt x="1620" y="37733"/>
                                <a:pt x="14383" y="18035"/>
                              </a:cubicBezTo>
                              <a:cubicBezTo>
                                <a:pt x="19184" y="10606"/>
                                <a:pt x="25585" y="4128"/>
                                <a:pt x="33471" y="1461"/>
                              </a:cubicBezTo>
                              <a:cubicBezTo>
                                <a:pt x="41167" y="-1168"/>
                                <a:pt x="49740" y="-24"/>
                                <a:pt x="57589" y="3099"/>
                              </a:cubicBezTo>
                              <a:cubicBezTo>
                                <a:pt x="81096" y="12358"/>
                                <a:pt x="97098" y="37123"/>
                                <a:pt x="110700" y="6074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7E5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sp>
                  <p:nvSpPr>
                    <p:cNvPr id="67" name="任意多边形: 形状 66">
                      <a:extLst>
                        <a:ext uri="{FF2B5EF4-FFF2-40B4-BE49-F238E27FC236}">
                          <a16:creationId xmlns:a16="http://schemas.microsoft.com/office/drawing/2014/main" id="{D6FB5720-6976-E97C-C9E6-38D67AFDD528}"/>
                        </a:ext>
                      </a:extLst>
                    </p:cNvPr>
                    <p:cNvSpPr/>
                    <p:nvPr/>
                  </p:nvSpPr>
                  <p:spPr>
                    <a:xfrm rot="-1804052">
                      <a:off x="8267898" y="4825665"/>
                      <a:ext cx="322922" cy="220589"/>
                    </a:xfrm>
                    <a:custGeom>
                      <a:avLst/>
                      <a:gdLst>
                        <a:gd name="connsiteX0" fmla="*/ 322922 w 322922"/>
                        <a:gd name="connsiteY0" fmla="*/ 110295 h 220589"/>
                        <a:gd name="connsiteX1" fmla="*/ 161461 w 322922"/>
                        <a:gd name="connsiteY1" fmla="*/ 220590 h 220589"/>
                        <a:gd name="connsiteX2" fmla="*/ 0 w 322922"/>
                        <a:gd name="connsiteY2" fmla="*/ 110295 h 220589"/>
                        <a:gd name="connsiteX3" fmla="*/ 161461 w 322922"/>
                        <a:gd name="connsiteY3" fmla="*/ 0 h 220589"/>
                        <a:gd name="connsiteX4" fmla="*/ 322922 w 322922"/>
                        <a:gd name="connsiteY4" fmla="*/ 110295 h 2205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22922" h="220589">
                          <a:moveTo>
                            <a:pt x="322922" y="110295"/>
                          </a:moveTo>
                          <a:cubicBezTo>
                            <a:pt x="322922" y="171209"/>
                            <a:pt x="250634" y="220590"/>
                            <a:pt x="161461" y="220590"/>
                          </a:cubicBezTo>
                          <a:cubicBezTo>
                            <a:pt x="72288" y="220590"/>
                            <a:pt x="0" y="171209"/>
                            <a:pt x="0" y="110295"/>
                          </a:cubicBezTo>
                          <a:cubicBezTo>
                            <a:pt x="0" y="49381"/>
                            <a:pt x="72288" y="0"/>
                            <a:pt x="161461" y="0"/>
                          </a:cubicBezTo>
                          <a:cubicBezTo>
                            <a:pt x="250634" y="0"/>
                            <a:pt x="322922" y="49381"/>
                            <a:pt x="322922" y="11029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8" name="任意多边形: 形状 67">
                      <a:extLst>
                        <a:ext uri="{FF2B5EF4-FFF2-40B4-BE49-F238E27FC236}">
                          <a16:creationId xmlns:a16="http://schemas.microsoft.com/office/drawing/2014/main" id="{9FB07090-2541-E9EF-86DA-ECB2658DC86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11492" y="4980084"/>
                      <a:ext cx="463578" cy="180375"/>
                    </a:xfrm>
                    <a:custGeom>
                      <a:avLst/>
                      <a:gdLst>
                        <a:gd name="connsiteX0" fmla="*/ 453617 w 463578"/>
                        <a:gd name="connsiteY0" fmla="*/ 69651 h 180375"/>
                        <a:gd name="connsiteX1" fmla="*/ 435405 w 463578"/>
                        <a:gd name="connsiteY1" fmla="*/ 6176 h 180375"/>
                        <a:gd name="connsiteX2" fmla="*/ 352652 w 463578"/>
                        <a:gd name="connsiteY2" fmla="*/ 10786 h 180375"/>
                        <a:gd name="connsiteX3" fmla="*/ 130567 w 463578"/>
                        <a:gd name="connsiteY3" fmla="*/ 70184 h 180375"/>
                        <a:gd name="connsiteX4" fmla="*/ 46556 w 463578"/>
                        <a:gd name="connsiteY4" fmla="*/ 78262 h 180375"/>
                        <a:gd name="connsiteX5" fmla="*/ 17524 w 463578"/>
                        <a:gd name="connsiteY5" fmla="*/ 160710 h 180375"/>
                        <a:gd name="connsiteX6" fmla="*/ 58139 w 463578"/>
                        <a:gd name="connsiteY6" fmla="*/ 175150 h 180375"/>
                        <a:gd name="connsiteX7" fmla="*/ 403591 w 463578"/>
                        <a:gd name="connsiteY7" fmla="*/ 103560 h 180375"/>
                        <a:gd name="connsiteX8" fmla="*/ 453617 w 463578"/>
                        <a:gd name="connsiteY8" fmla="*/ 69651 h 1803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463578" h="180375">
                          <a:moveTo>
                            <a:pt x="453617" y="69651"/>
                          </a:moveTo>
                          <a:cubicBezTo>
                            <a:pt x="472400" y="44772"/>
                            <a:pt x="463675" y="16654"/>
                            <a:pt x="435405" y="6176"/>
                          </a:cubicBezTo>
                          <a:cubicBezTo>
                            <a:pt x="404772" y="-5177"/>
                            <a:pt x="383360" y="766"/>
                            <a:pt x="352652" y="10786"/>
                          </a:cubicBezTo>
                          <a:cubicBezTo>
                            <a:pt x="279957" y="34561"/>
                            <a:pt x="208024" y="66260"/>
                            <a:pt x="130567" y="70184"/>
                          </a:cubicBezTo>
                          <a:cubicBezTo>
                            <a:pt x="102373" y="71594"/>
                            <a:pt x="73340" y="69346"/>
                            <a:pt x="46556" y="78262"/>
                          </a:cubicBezTo>
                          <a:cubicBezTo>
                            <a:pt x="10780" y="90149"/>
                            <a:pt x="-20919" y="133240"/>
                            <a:pt x="17524" y="160710"/>
                          </a:cubicBezTo>
                          <a:cubicBezTo>
                            <a:pt x="29221" y="169092"/>
                            <a:pt x="43775" y="172674"/>
                            <a:pt x="58139" y="175150"/>
                          </a:cubicBezTo>
                          <a:cubicBezTo>
                            <a:pt x="175487" y="195495"/>
                            <a:pt x="295044" y="153242"/>
                            <a:pt x="403591" y="103560"/>
                          </a:cubicBezTo>
                          <a:cubicBezTo>
                            <a:pt x="422184" y="95102"/>
                            <a:pt x="441425" y="85767"/>
                            <a:pt x="453617" y="69651"/>
                          </a:cubicBezTo>
                          <a:close/>
                        </a:path>
                      </a:pathLst>
                    </a:custGeom>
                    <a:solidFill>
                      <a:srgbClr val="F8DC3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9" name="任意多边形: 形状 68">
                      <a:extLst>
                        <a:ext uri="{FF2B5EF4-FFF2-40B4-BE49-F238E27FC236}">
                          <a16:creationId xmlns:a16="http://schemas.microsoft.com/office/drawing/2014/main" id="{35188E76-D7EC-0E10-30E9-BED70D4709B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62393" y="5018907"/>
                      <a:ext cx="322911" cy="125679"/>
                    </a:xfrm>
                    <a:custGeom>
                      <a:avLst/>
                      <a:gdLst>
                        <a:gd name="connsiteX0" fmla="*/ 315961 w 322911"/>
                        <a:gd name="connsiteY0" fmla="*/ 48545 h 125679"/>
                        <a:gd name="connsiteX1" fmla="*/ 303274 w 322911"/>
                        <a:gd name="connsiteY1" fmla="*/ 4311 h 125679"/>
                        <a:gd name="connsiteX2" fmla="*/ 245628 w 322911"/>
                        <a:gd name="connsiteY2" fmla="*/ 7511 h 125679"/>
                        <a:gd name="connsiteX3" fmla="*/ 90942 w 322911"/>
                        <a:gd name="connsiteY3" fmla="*/ 48888 h 125679"/>
                        <a:gd name="connsiteX4" fmla="*/ 32421 w 322911"/>
                        <a:gd name="connsiteY4" fmla="*/ 54527 h 125679"/>
                        <a:gd name="connsiteX5" fmla="*/ 12190 w 322911"/>
                        <a:gd name="connsiteY5" fmla="*/ 111981 h 125679"/>
                        <a:gd name="connsiteX6" fmla="*/ 40460 w 322911"/>
                        <a:gd name="connsiteY6" fmla="*/ 122040 h 125679"/>
                        <a:gd name="connsiteX7" fmla="*/ 281100 w 322911"/>
                        <a:gd name="connsiteY7" fmla="*/ 72167 h 125679"/>
                        <a:gd name="connsiteX8" fmla="*/ 315961 w 322911"/>
                        <a:gd name="connsiteY8" fmla="*/ 48545 h 1256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322911" h="125679">
                          <a:moveTo>
                            <a:pt x="315961" y="48545"/>
                          </a:moveTo>
                          <a:cubicBezTo>
                            <a:pt x="329067" y="31209"/>
                            <a:pt x="322971" y="11626"/>
                            <a:pt x="303274" y="4311"/>
                          </a:cubicBezTo>
                          <a:cubicBezTo>
                            <a:pt x="281938" y="-3614"/>
                            <a:pt x="267002" y="539"/>
                            <a:pt x="245628" y="7511"/>
                          </a:cubicBezTo>
                          <a:cubicBezTo>
                            <a:pt x="194994" y="24085"/>
                            <a:pt x="144892" y="46183"/>
                            <a:pt x="90942" y="48888"/>
                          </a:cubicBezTo>
                          <a:cubicBezTo>
                            <a:pt x="71283" y="49879"/>
                            <a:pt x="51090" y="48316"/>
                            <a:pt x="32421" y="54527"/>
                          </a:cubicBezTo>
                          <a:cubicBezTo>
                            <a:pt x="7503" y="62794"/>
                            <a:pt x="-14556" y="92817"/>
                            <a:pt x="12190" y="111981"/>
                          </a:cubicBezTo>
                          <a:cubicBezTo>
                            <a:pt x="20343" y="117811"/>
                            <a:pt x="30478" y="120325"/>
                            <a:pt x="40460" y="122040"/>
                          </a:cubicBezTo>
                          <a:cubicBezTo>
                            <a:pt x="122222" y="136213"/>
                            <a:pt x="205509" y="106762"/>
                            <a:pt x="281100" y="72167"/>
                          </a:cubicBezTo>
                          <a:cubicBezTo>
                            <a:pt x="294092" y="66299"/>
                            <a:pt x="307465" y="59784"/>
                            <a:pt x="315961" y="48545"/>
                          </a:cubicBezTo>
                          <a:close/>
                        </a:path>
                      </a:pathLst>
                    </a:custGeom>
                    <a:solidFill>
                      <a:srgbClr val="F7E57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0" name="任意多边形: 形状 69">
                      <a:extLst>
                        <a:ext uri="{FF2B5EF4-FFF2-40B4-BE49-F238E27FC236}">
                          <a16:creationId xmlns:a16="http://schemas.microsoft.com/office/drawing/2014/main" id="{70B11093-3520-022C-5EC9-7DD6490C5B6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60484" y="4678725"/>
                      <a:ext cx="274410" cy="381102"/>
                    </a:xfrm>
                    <a:custGeom>
                      <a:avLst/>
                      <a:gdLst>
                        <a:gd name="connsiteX0" fmla="*/ 267273 w 274410"/>
                        <a:gd name="connsiteY0" fmla="*/ 39616 h 381102"/>
                        <a:gd name="connsiteX1" fmla="*/ 255996 w 274410"/>
                        <a:gd name="connsiteY1" fmla="*/ 173576 h 381102"/>
                        <a:gd name="connsiteX2" fmla="*/ 190844 w 274410"/>
                        <a:gd name="connsiteY2" fmla="*/ 296943 h 381102"/>
                        <a:gd name="connsiteX3" fmla="*/ 68962 w 274410"/>
                        <a:gd name="connsiteY3" fmla="*/ 379849 h 381102"/>
                        <a:gd name="connsiteX4" fmla="*/ 36615 w 274410"/>
                        <a:gd name="connsiteY4" fmla="*/ 378820 h 381102"/>
                        <a:gd name="connsiteX5" fmla="*/ 1983 w 274410"/>
                        <a:gd name="connsiteY5" fmla="*/ 343730 h 381102"/>
                        <a:gd name="connsiteX6" fmla="*/ 25986 w 274410"/>
                        <a:gd name="connsiteY6" fmla="*/ 278427 h 381102"/>
                        <a:gd name="connsiteX7" fmla="*/ 69496 w 274410"/>
                        <a:gd name="connsiteY7" fmla="*/ 238955 h 381102"/>
                        <a:gd name="connsiteX8" fmla="*/ 111863 w 274410"/>
                        <a:gd name="connsiteY8" fmla="*/ 186568 h 381102"/>
                        <a:gd name="connsiteX9" fmla="*/ 136323 w 274410"/>
                        <a:gd name="connsiteY9" fmla="*/ 131552 h 381102"/>
                        <a:gd name="connsiteX10" fmla="*/ 213933 w 274410"/>
                        <a:gd name="connsiteY10" fmla="*/ 1745 h 381102"/>
                        <a:gd name="connsiteX11" fmla="*/ 234316 w 274410"/>
                        <a:gd name="connsiteY11" fmla="*/ 1593 h 381102"/>
                        <a:gd name="connsiteX12" fmla="*/ 244375 w 274410"/>
                        <a:gd name="connsiteY12" fmla="*/ 8641 h 381102"/>
                        <a:gd name="connsiteX13" fmla="*/ 267273 w 274410"/>
                        <a:gd name="connsiteY13" fmla="*/ 39616 h 3811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274410" h="381102">
                          <a:moveTo>
                            <a:pt x="267273" y="39616"/>
                          </a:moveTo>
                          <a:cubicBezTo>
                            <a:pt x="283199" y="80917"/>
                            <a:pt x="269369" y="132161"/>
                            <a:pt x="255996" y="173576"/>
                          </a:cubicBezTo>
                          <a:cubicBezTo>
                            <a:pt x="241784" y="217657"/>
                            <a:pt x="219762" y="259644"/>
                            <a:pt x="190844" y="296943"/>
                          </a:cubicBezTo>
                          <a:cubicBezTo>
                            <a:pt x="160402" y="336225"/>
                            <a:pt x="119178" y="372039"/>
                            <a:pt x="68962" y="379849"/>
                          </a:cubicBezTo>
                          <a:cubicBezTo>
                            <a:pt x="58180" y="381526"/>
                            <a:pt x="46979" y="381830"/>
                            <a:pt x="36615" y="378820"/>
                          </a:cubicBezTo>
                          <a:cubicBezTo>
                            <a:pt x="19737" y="373906"/>
                            <a:pt x="6517" y="359999"/>
                            <a:pt x="1983" y="343730"/>
                          </a:cubicBezTo>
                          <a:cubicBezTo>
                            <a:pt x="-5485" y="317175"/>
                            <a:pt x="9374" y="298125"/>
                            <a:pt x="25986" y="278427"/>
                          </a:cubicBezTo>
                          <a:cubicBezTo>
                            <a:pt x="38559" y="263568"/>
                            <a:pt x="55056" y="252176"/>
                            <a:pt x="69496" y="238955"/>
                          </a:cubicBezTo>
                          <a:cubicBezTo>
                            <a:pt x="86260" y="223639"/>
                            <a:pt x="100319" y="205732"/>
                            <a:pt x="111863" y="186568"/>
                          </a:cubicBezTo>
                          <a:cubicBezTo>
                            <a:pt x="122302" y="169194"/>
                            <a:pt x="130723" y="150716"/>
                            <a:pt x="136323" y="131552"/>
                          </a:cubicBezTo>
                          <a:cubicBezTo>
                            <a:pt x="150839" y="81640"/>
                            <a:pt x="151144" y="18623"/>
                            <a:pt x="213933" y="1745"/>
                          </a:cubicBezTo>
                          <a:cubicBezTo>
                            <a:pt x="220639" y="-46"/>
                            <a:pt x="227954" y="-998"/>
                            <a:pt x="234316" y="1593"/>
                          </a:cubicBezTo>
                          <a:cubicBezTo>
                            <a:pt x="238165" y="3154"/>
                            <a:pt x="241365" y="5860"/>
                            <a:pt x="244375" y="8641"/>
                          </a:cubicBezTo>
                          <a:cubicBezTo>
                            <a:pt x="254243" y="17747"/>
                            <a:pt x="262472" y="27196"/>
                            <a:pt x="267273" y="39616"/>
                          </a:cubicBezTo>
                          <a:close/>
                        </a:path>
                      </a:pathLst>
                    </a:custGeom>
                    <a:solidFill>
                      <a:srgbClr val="F8C91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1" name="任意多边形: 形状 70">
                      <a:extLst>
                        <a:ext uri="{FF2B5EF4-FFF2-40B4-BE49-F238E27FC236}">
                          <a16:creationId xmlns:a16="http://schemas.microsoft.com/office/drawing/2014/main" id="{13BF870C-BA4F-A2D7-F2E4-EE45A6F5D6D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11271" y="4758878"/>
                      <a:ext cx="179086" cy="248779"/>
                    </a:xfrm>
                    <a:custGeom>
                      <a:avLst/>
                      <a:gdLst>
                        <a:gd name="connsiteX0" fmla="*/ 174423 w 179086"/>
                        <a:gd name="connsiteY0" fmla="*/ 25910 h 248779"/>
                        <a:gd name="connsiteX1" fmla="*/ 167070 w 179086"/>
                        <a:gd name="connsiteY1" fmla="*/ 113350 h 248779"/>
                        <a:gd name="connsiteX2" fmla="*/ 124551 w 179086"/>
                        <a:gd name="connsiteY2" fmla="*/ 193855 h 248779"/>
                        <a:gd name="connsiteX3" fmla="*/ 44998 w 179086"/>
                        <a:gd name="connsiteY3" fmla="*/ 247957 h 248779"/>
                        <a:gd name="connsiteX4" fmla="*/ 23890 w 179086"/>
                        <a:gd name="connsiteY4" fmla="*/ 247271 h 248779"/>
                        <a:gd name="connsiteX5" fmla="*/ 1297 w 179086"/>
                        <a:gd name="connsiteY5" fmla="*/ 224373 h 248779"/>
                        <a:gd name="connsiteX6" fmla="*/ 16956 w 179086"/>
                        <a:gd name="connsiteY6" fmla="*/ 181739 h 248779"/>
                        <a:gd name="connsiteX7" fmla="*/ 45341 w 179086"/>
                        <a:gd name="connsiteY7" fmla="*/ 155984 h 248779"/>
                        <a:gd name="connsiteX8" fmla="*/ 73001 w 179086"/>
                        <a:gd name="connsiteY8" fmla="*/ 121770 h 248779"/>
                        <a:gd name="connsiteX9" fmla="*/ 88965 w 179086"/>
                        <a:gd name="connsiteY9" fmla="*/ 85842 h 248779"/>
                        <a:gd name="connsiteX10" fmla="*/ 139600 w 179086"/>
                        <a:gd name="connsiteY10" fmla="*/ 1145 h 248779"/>
                        <a:gd name="connsiteX11" fmla="*/ 152897 w 179086"/>
                        <a:gd name="connsiteY11" fmla="*/ 1031 h 248779"/>
                        <a:gd name="connsiteX12" fmla="*/ 159450 w 179086"/>
                        <a:gd name="connsiteY12" fmla="*/ 5641 h 248779"/>
                        <a:gd name="connsiteX13" fmla="*/ 174423 w 179086"/>
                        <a:gd name="connsiteY13" fmla="*/ 25910 h 2487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79086" h="248779">
                          <a:moveTo>
                            <a:pt x="174423" y="25910"/>
                          </a:moveTo>
                          <a:cubicBezTo>
                            <a:pt x="184825" y="52885"/>
                            <a:pt x="175795" y="86299"/>
                            <a:pt x="167070" y="113350"/>
                          </a:cubicBezTo>
                          <a:cubicBezTo>
                            <a:pt x="157774" y="142115"/>
                            <a:pt x="143410" y="169510"/>
                            <a:pt x="124551" y="193855"/>
                          </a:cubicBezTo>
                          <a:cubicBezTo>
                            <a:pt x="104701" y="219497"/>
                            <a:pt x="77764" y="242852"/>
                            <a:pt x="44998" y="247957"/>
                          </a:cubicBezTo>
                          <a:cubicBezTo>
                            <a:pt x="37949" y="249062"/>
                            <a:pt x="30634" y="249253"/>
                            <a:pt x="23890" y="247271"/>
                          </a:cubicBezTo>
                          <a:cubicBezTo>
                            <a:pt x="12880" y="244071"/>
                            <a:pt x="4269" y="234965"/>
                            <a:pt x="1297" y="224373"/>
                          </a:cubicBezTo>
                          <a:cubicBezTo>
                            <a:pt x="-3580" y="207038"/>
                            <a:pt x="6098" y="194617"/>
                            <a:pt x="16956" y="181739"/>
                          </a:cubicBezTo>
                          <a:cubicBezTo>
                            <a:pt x="25148" y="172024"/>
                            <a:pt x="35930" y="164633"/>
                            <a:pt x="45341" y="155984"/>
                          </a:cubicBezTo>
                          <a:cubicBezTo>
                            <a:pt x="56275" y="145964"/>
                            <a:pt x="65457" y="134305"/>
                            <a:pt x="73001" y="121770"/>
                          </a:cubicBezTo>
                          <a:cubicBezTo>
                            <a:pt x="79821" y="110455"/>
                            <a:pt x="85307" y="98377"/>
                            <a:pt x="88965" y="85842"/>
                          </a:cubicBezTo>
                          <a:cubicBezTo>
                            <a:pt x="98452" y="53266"/>
                            <a:pt x="98642" y="12156"/>
                            <a:pt x="139600" y="1145"/>
                          </a:cubicBezTo>
                          <a:cubicBezTo>
                            <a:pt x="143981" y="-35"/>
                            <a:pt x="148744" y="-645"/>
                            <a:pt x="152897" y="1031"/>
                          </a:cubicBezTo>
                          <a:cubicBezTo>
                            <a:pt x="155411" y="2060"/>
                            <a:pt x="157507" y="3813"/>
                            <a:pt x="159450" y="5641"/>
                          </a:cubicBezTo>
                          <a:cubicBezTo>
                            <a:pt x="165927" y="11623"/>
                            <a:pt x="171299" y="17795"/>
                            <a:pt x="174423" y="25910"/>
                          </a:cubicBezTo>
                          <a:close/>
                        </a:path>
                      </a:pathLst>
                    </a:custGeom>
                    <a:solidFill>
                      <a:srgbClr val="F6B518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</p:grpSp>
          <p:grpSp>
            <p:nvGrpSpPr>
              <p:cNvPr id="72" name="图形 2">
                <a:extLst>
                  <a:ext uri="{FF2B5EF4-FFF2-40B4-BE49-F238E27FC236}">
                    <a16:creationId xmlns:a16="http://schemas.microsoft.com/office/drawing/2014/main" id="{8F938F83-809B-5C8D-1616-C35FEF67CBAE}"/>
                  </a:ext>
                </a:extLst>
              </p:cNvPr>
              <p:cNvGrpSpPr/>
              <p:nvPr/>
            </p:nvGrpSpPr>
            <p:grpSpPr>
              <a:xfrm>
                <a:off x="8692278" y="3357280"/>
                <a:ext cx="982079" cy="2486687"/>
                <a:chOff x="8692278" y="3357280"/>
                <a:chExt cx="982079" cy="2486687"/>
              </a:xfrm>
            </p:grpSpPr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7E868187-CE96-7B72-798B-3E4BA26CAACB}"/>
                    </a:ext>
                  </a:extLst>
                </p:cNvPr>
                <p:cNvSpPr/>
                <p:nvPr/>
              </p:nvSpPr>
              <p:spPr>
                <a:xfrm>
                  <a:off x="9175546" y="4096702"/>
                  <a:ext cx="498811" cy="1747265"/>
                </a:xfrm>
                <a:custGeom>
                  <a:avLst/>
                  <a:gdLst>
                    <a:gd name="connsiteX0" fmla="*/ 6820 w 498811"/>
                    <a:gd name="connsiteY0" fmla="*/ 0 h 1747265"/>
                    <a:gd name="connsiteX1" fmla="*/ 361721 w 498811"/>
                    <a:gd name="connsiteY1" fmla="*/ 842391 h 1747265"/>
                    <a:gd name="connsiteX2" fmla="*/ 476326 w 498811"/>
                    <a:gd name="connsiteY2" fmla="*/ 1287399 h 1747265"/>
                    <a:gd name="connsiteX3" fmla="*/ 488404 w 498811"/>
                    <a:gd name="connsiteY3" fmla="*/ 1747190 h 1747265"/>
                    <a:gd name="connsiteX4" fmla="*/ 480784 w 498811"/>
                    <a:gd name="connsiteY4" fmla="*/ 1747266 h 1747265"/>
                    <a:gd name="connsiteX5" fmla="*/ 401308 w 498811"/>
                    <a:gd name="connsiteY5" fmla="*/ 1300849 h 1747265"/>
                    <a:gd name="connsiteX6" fmla="*/ 317601 w 498811"/>
                    <a:gd name="connsiteY6" fmla="*/ 914438 h 1747265"/>
                    <a:gd name="connsiteX7" fmla="*/ 44958 w 498811"/>
                    <a:gd name="connsiteY7" fmla="*/ 108013 h 1747265"/>
                    <a:gd name="connsiteX8" fmla="*/ 0 w 498811"/>
                    <a:gd name="connsiteY8" fmla="*/ 3429 h 1747265"/>
                    <a:gd name="connsiteX9" fmla="*/ 6820 w 498811"/>
                    <a:gd name="connsiteY9" fmla="*/ 0 h 1747265"/>
                    <a:gd name="connsiteX10" fmla="*/ 6820 w 498811"/>
                    <a:gd name="connsiteY10" fmla="*/ 0 h 1747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98811" h="1747265">
                      <a:moveTo>
                        <a:pt x="6820" y="0"/>
                      </a:moveTo>
                      <a:cubicBezTo>
                        <a:pt x="150495" y="269138"/>
                        <a:pt x="268224" y="551993"/>
                        <a:pt x="361721" y="842391"/>
                      </a:cubicBezTo>
                      <a:cubicBezTo>
                        <a:pt x="408279" y="988238"/>
                        <a:pt x="454343" y="1135304"/>
                        <a:pt x="476326" y="1287399"/>
                      </a:cubicBezTo>
                      <a:cubicBezTo>
                        <a:pt x="498538" y="1439304"/>
                        <a:pt x="507454" y="1594523"/>
                        <a:pt x="488404" y="1747190"/>
                      </a:cubicBezTo>
                      <a:lnTo>
                        <a:pt x="480784" y="1747266"/>
                      </a:lnTo>
                      <a:cubicBezTo>
                        <a:pt x="457580" y="1596847"/>
                        <a:pt x="432930" y="1449019"/>
                        <a:pt x="401308" y="1300849"/>
                      </a:cubicBezTo>
                      <a:cubicBezTo>
                        <a:pt x="374027" y="1175233"/>
                        <a:pt x="348501" y="1039101"/>
                        <a:pt x="317601" y="914438"/>
                      </a:cubicBezTo>
                      <a:cubicBezTo>
                        <a:pt x="246088" y="639737"/>
                        <a:pt x="153314" y="370370"/>
                        <a:pt x="44958" y="108013"/>
                      </a:cubicBezTo>
                      <a:cubicBezTo>
                        <a:pt x="30442" y="72962"/>
                        <a:pt x="15621" y="37947"/>
                        <a:pt x="0" y="3429"/>
                      </a:cubicBezTo>
                      <a:lnTo>
                        <a:pt x="6820" y="0"/>
                      </a:lnTo>
                      <a:lnTo>
                        <a:pt x="6820" y="0"/>
                      </a:lnTo>
                      <a:close/>
                    </a:path>
                  </a:pathLst>
                </a:custGeom>
                <a:solidFill>
                  <a:srgbClr val="4C6B31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74" name="图形 2">
                  <a:extLst>
                    <a:ext uri="{FF2B5EF4-FFF2-40B4-BE49-F238E27FC236}">
                      <a16:creationId xmlns:a16="http://schemas.microsoft.com/office/drawing/2014/main" id="{1D48A8FA-1302-95CB-3775-5421A5E05BE2}"/>
                    </a:ext>
                  </a:extLst>
                </p:cNvPr>
                <p:cNvGrpSpPr/>
                <p:nvPr/>
              </p:nvGrpSpPr>
              <p:grpSpPr>
                <a:xfrm>
                  <a:off x="8692278" y="3357280"/>
                  <a:ext cx="809880" cy="936182"/>
                  <a:chOff x="8692278" y="3357280"/>
                  <a:chExt cx="809880" cy="936182"/>
                </a:xfrm>
              </p:grpSpPr>
              <p:grpSp>
                <p:nvGrpSpPr>
                  <p:cNvPr id="75" name="图形 2">
                    <a:extLst>
                      <a:ext uri="{FF2B5EF4-FFF2-40B4-BE49-F238E27FC236}">
                        <a16:creationId xmlns:a16="http://schemas.microsoft.com/office/drawing/2014/main" id="{9E5B521E-C6EF-C85D-DFDA-73A77C4C0FF0}"/>
                      </a:ext>
                    </a:extLst>
                  </p:cNvPr>
                  <p:cNvGrpSpPr/>
                  <p:nvPr/>
                </p:nvGrpSpPr>
                <p:grpSpPr>
                  <a:xfrm>
                    <a:off x="8804367" y="3395451"/>
                    <a:ext cx="346493" cy="431836"/>
                    <a:chOff x="8804367" y="3395451"/>
                    <a:chExt cx="346493" cy="431836"/>
                  </a:xfrm>
                  <a:solidFill>
                    <a:srgbClr val="F68C1D"/>
                  </a:solidFill>
                </p:grpSpPr>
                <p:sp>
                  <p:nvSpPr>
                    <p:cNvPr id="76" name="任意多边形: 形状 75">
                      <a:extLst>
                        <a:ext uri="{FF2B5EF4-FFF2-40B4-BE49-F238E27FC236}">
                          <a16:creationId xmlns:a16="http://schemas.microsoft.com/office/drawing/2014/main" id="{B233CD1C-A481-1B09-DA04-5D3E447F33B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11417" y="3434434"/>
                      <a:ext cx="148762" cy="378880"/>
                    </a:xfrm>
                    <a:custGeom>
                      <a:avLst/>
                      <a:gdLst>
                        <a:gd name="connsiteX0" fmla="*/ 1848 w 148762"/>
                        <a:gd name="connsiteY0" fmla="*/ 509 h 378880"/>
                        <a:gd name="connsiteX1" fmla="*/ 94584 w 148762"/>
                        <a:gd name="connsiteY1" fmla="*/ 181675 h 378880"/>
                        <a:gd name="connsiteX2" fmla="*/ 138666 w 148762"/>
                        <a:gd name="connsiteY2" fmla="*/ 301537 h 378880"/>
                        <a:gd name="connsiteX3" fmla="*/ 147505 w 148762"/>
                        <a:gd name="connsiteY3" fmla="*/ 352172 h 378880"/>
                        <a:gd name="connsiteX4" fmla="*/ 148762 w 148762"/>
                        <a:gd name="connsiteY4" fmla="*/ 377890 h 378880"/>
                        <a:gd name="connsiteX5" fmla="*/ 147772 w 148762"/>
                        <a:gd name="connsiteY5" fmla="*/ 378880 h 378880"/>
                        <a:gd name="connsiteX6" fmla="*/ 146819 w 148762"/>
                        <a:gd name="connsiteY6" fmla="*/ 378156 h 378880"/>
                        <a:gd name="connsiteX7" fmla="*/ 136684 w 148762"/>
                        <a:gd name="connsiteY7" fmla="*/ 348019 h 378880"/>
                        <a:gd name="connsiteX8" fmla="*/ 96756 w 148762"/>
                        <a:gd name="connsiteY8" fmla="*/ 235281 h 378880"/>
                        <a:gd name="connsiteX9" fmla="*/ 79953 w 148762"/>
                        <a:gd name="connsiteY9" fmla="*/ 187656 h 378880"/>
                        <a:gd name="connsiteX10" fmla="*/ 41701 w 148762"/>
                        <a:gd name="connsiteY10" fmla="*/ 93931 h 378880"/>
                        <a:gd name="connsiteX11" fmla="*/ 96 w 148762"/>
                        <a:gd name="connsiteY11" fmla="*/ 1385 h 378880"/>
                        <a:gd name="connsiteX12" fmla="*/ 553 w 148762"/>
                        <a:gd name="connsiteY12" fmla="*/ 52 h 378880"/>
                        <a:gd name="connsiteX13" fmla="*/ 1848 w 148762"/>
                        <a:gd name="connsiteY13" fmla="*/ 509 h 378880"/>
                        <a:gd name="connsiteX14" fmla="*/ 1848 w 148762"/>
                        <a:gd name="connsiteY14" fmla="*/ 509 h 3788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148762" h="378880">
                          <a:moveTo>
                            <a:pt x="1848" y="509"/>
                          </a:moveTo>
                          <a:cubicBezTo>
                            <a:pt x="35910" y="59031"/>
                            <a:pt x="67114" y="119724"/>
                            <a:pt x="94584" y="181675"/>
                          </a:cubicBezTo>
                          <a:cubicBezTo>
                            <a:pt x="112186" y="220384"/>
                            <a:pt x="129521" y="259818"/>
                            <a:pt x="138666" y="301537"/>
                          </a:cubicBezTo>
                          <a:cubicBezTo>
                            <a:pt x="142704" y="318187"/>
                            <a:pt x="145638" y="335142"/>
                            <a:pt x="147505" y="352172"/>
                          </a:cubicBezTo>
                          <a:cubicBezTo>
                            <a:pt x="148076" y="360783"/>
                            <a:pt x="148686" y="369355"/>
                            <a:pt x="148762" y="377890"/>
                          </a:cubicBezTo>
                          <a:cubicBezTo>
                            <a:pt x="148762" y="378423"/>
                            <a:pt x="148343" y="378880"/>
                            <a:pt x="147772" y="378880"/>
                          </a:cubicBezTo>
                          <a:cubicBezTo>
                            <a:pt x="147314" y="378880"/>
                            <a:pt x="146933" y="378576"/>
                            <a:pt x="146819" y="378156"/>
                          </a:cubicBezTo>
                          <a:cubicBezTo>
                            <a:pt x="142971" y="368098"/>
                            <a:pt x="140152" y="358040"/>
                            <a:pt x="136684" y="348019"/>
                          </a:cubicBezTo>
                          <a:cubicBezTo>
                            <a:pt x="123768" y="310339"/>
                            <a:pt x="109367" y="273077"/>
                            <a:pt x="96756" y="235281"/>
                          </a:cubicBezTo>
                          <a:cubicBezTo>
                            <a:pt x="91803" y="220041"/>
                            <a:pt x="85631" y="202706"/>
                            <a:pt x="79953" y="187656"/>
                          </a:cubicBezTo>
                          <a:cubicBezTo>
                            <a:pt x="68066" y="156643"/>
                            <a:pt x="54846" y="124411"/>
                            <a:pt x="41701" y="93931"/>
                          </a:cubicBezTo>
                          <a:cubicBezTo>
                            <a:pt x="28481" y="62841"/>
                            <a:pt x="14536" y="32018"/>
                            <a:pt x="96" y="1385"/>
                          </a:cubicBezTo>
                          <a:cubicBezTo>
                            <a:pt x="-132" y="890"/>
                            <a:pt x="58" y="319"/>
                            <a:pt x="553" y="52"/>
                          </a:cubicBezTo>
                          <a:cubicBezTo>
                            <a:pt x="1048" y="-100"/>
                            <a:pt x="1620" y="90"/>
                            <a:pt x="1848" y="509"/>
                          </a:cubicBezTo>
                          <a:lnTo>
                            <a:pt x="1848" y="509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7" name="任意多边形: 形状 76">
                      <a:extLst>
                        <a:ext uri="{FF2B5EF4-FFF2-40B4-BE49-F238E27FC236}">
                          <a16:creationId xmlns:a16="http://schemas.microsoft.com/office/drawing/2014/main" id="{0E63A42E-D119-D62E-F4B5-4EDD36FF492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41610" y="3395451"/>
                      <a:ext cx="67118" cy="394435"/>
                    </a:xfrm>
                    <a:custGeom>
                      <a:avLst/>
                      <a:gdLst>
                        <a:gd name="connsiteX0" fmla="*/ 65204 w 67118"/>
                        <a:gd name="connsiteY0" fmla="*/ 393860 h 394435"/>
                        <a:gd name="connsiteX1" fmla="*/ 29200 w 67118"/>
                        <a:gd name="connsiteY1" fmla="*/ 299867 h 394435"/>
                        <a:gd name="connsiteX2" fmla="*/ 10111 w 67118"/>
                        <a:gd name="connsiteY2" fmla="*/ 201150 h 394435"/>
                        <a:gd name="connsiteX3" fmla="*/ 5958 w 67118"/>
                        <a:gd name="connsiteY3" fmla="*/ 820 h 394435"/>
                        <a:gd name="connsiteX4" fmla="*/ 7101 w 67118"/>
                        <a:gd name="connsiteY4" fmla="*/ 20 h 394435"/>
                        <a:gd name="connsiteX5" fmla="*/ 7939 w 67118"/>
                        <a:gd name="connsiteY5" fmla="*/ 1087 h 394435"/>
                        <a:gd name="connsiteX6" fmla="*/ 6797 w 67118"/>
                        <a:gd name="connsiteY6" fmla="*/ 25966 h 394435"/>
                        <a:gd name="connsiteX7" fmla="*/ 31105 w 67118"/>
                        <a:gd name="connsiteY7" fmla="*/ 222677 h 394435"/>
                        <a:gd name="connsiteX8" fmla="*/ 58384 w 67118"/>
                        <a:gd name="connsiteY8" fmla="*/ 343873 h 394435"/>
                        <a:gd name="connsiteX9" fmla="*/ 67109 w 67118"/>
                        <a:gd name="connsiteY9" fmla="*/ 393288 h 394435"/>
                        <a:gd name="connsiteX10" fmla="*/ 66271 w 67118"/>
                        <a:gd name="connsiteY10" fmla="*/ 394431 h 394435"/>
                        <a:gd name="connsiteX11" fmla="*/ 65204 w 67118"/>
                        <a:gd name="connsiteY11" fmla="*/ 393860 h 394435"/>
                        <a:gd name="connsiteX12" fmla="*/ 65204 w 67118"/>
                        <a:gd name="connsiteY12" fmla="*/ 393860 h 3944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67118" h="394435">
                          <a:moveTo>
                            <a:pt x="65204" y="393860"/>
                          </a:moveTo>
                          <a:cubicBezTo>
                            <a:pt x="49697" y="363914"/>
                            <a:pt x="38648" y="332100"/>
                            <a:pt x="29200" y="299867"/>
                          </a:cubicBezTo>
                          <a:cubicBezTo>
                            <a:pt x="19789" y="267635"/>
                            <a:pt x="14988" y="234297"/>
                            <a:pt x="10111" y="201150"/>
                          </a:cubicBezTo>
                          <a:cubicBezTo>
                            <a:pt x="472" y="135047"/>
                            <a:pt x="-4786" y="67076"/>
                            <a:pt x="5958" y="820"/>
                          </a:cubicBezTo>
                          <a:cubicBezTo>
                            <a:pt x="6034" y="287"/>
                            <a:pt x="6568" y="-94"/>
                            <a:pt x="7101" y="20"/>
                          </a:cubicBezTo>
                          <a:cubicBezTo>
                            <a:pt x="7597" y="96"/>
                            <a:pt x="7978" y="592"/>
                            <a:pt x="7939" y="1087"/>
                          </a:cubicBezTo>
                          <a:cubicBezTo>
                            <a:pt x="7406" y="8669"/>
                            <a:pt x="6835" y="18537"/>
                            <a:pt x="6797" y="25966"/>
                          </a:cubicBezTo>
                          <a:cubicBezTo>
                            <a:pt x="5768" y="92222"/>
                            <a:pt x="16703" y="158174"/>
                            <a:pt x="31105" y="222677"/>
                          </a:cubicBezTo>
                          <a:cubicBezTo>
                            <a:pt x="41391" y="262834"/>
                            <a:pt x="50650" y="303106"/>
                            <a:pt x="58384" y="343873"/>
                          </a:cubicBezTo>
                          <a:cubicBezTo>
                            <a:pt x="61585" y="360180"/>
                            <a:pt x="64632" y="376601"/>
                            <a:pt x="67109" y="393288"/>
                          </a:cubicBezTo>
                          <a:cubicBezTo>
                            <a:pt x="67185" y="393822"/>
                            <a:pt x="66804" y="394355"/>
                            <a:pt x="66271" y="394431"/>
                          </a:cubicBezTo>
                          <a:cubicBezTo>
                            <a:pt x="65814" y="394470"/>
                            <a:pt x="65433" y="394241"/>
                            <a:pt x="65204" y="393860"/>
                          </a:cubicBezTo>
                          <a:lnTo>
                            <a:pt x="65204" y="393860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8" name="任意多边形: 形状 77">
                      <a:extLst>
                        <a:ext uri="{FF2B5EF4-FFF2-40B4-BE49-F238E27FC236}">
                          <a16:creationId xmlns:a16="http://schemas.microsoft.com/office/drawing/2014/main" id="{98C00142-8F45-CC52-DEA1-B21DEA276B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19446" y="3479993"/>
                      <a:ext cx="31414" cy="315990"/>
                    </a:xfrm>
                    <a:custGeom>
                      <a:avLst/>
                      <a:gdLst>
                        <a:gd name="connsiteX0" fmla="*/ 29469 w 31414"/>
                        <a:gd name="connsiteY0" fmla="*/ 315414 h 315990"/>
                        <a:gd name="connsiteX1" fmla="*/ 4246 w 31414"/>
                        <a:gd name="connsiteY1" fmla="*/ 218944 h 315990"/>
                        <a:gd name="connsiteX2" fmla="*/ 169 w 31414"/>
                        <a:gd name="connsiteY2" fmla="*/ 139277 h 315990"/>
                        <a:gd name="connsiteX3" fmla="*/ 7218 w 31414"/>
                        <a:gd name="connsiteY3" fmla="*/ 30007 h 315990"/>
                        <a:gd name="connsiteX4" fmla="*/ 8971 w 31414"/>
                        <a:gd name="connsiteY4" fmla="*/ 20215 h 315990"/>
                        <a:gd name="connsiteX5" fmla="*/ 13238 w 31414"/>
                        <a:gd name="connsiteY5" fmla="*/ 784 h 315990"/>
                        <a:gd name="connsiteX6" fmla="*/ 14419 w 31414"/>
                        <a:gd name="connsiteY6" fmla="*/ 22 h 315990"/>
                        <a:gd name="connsiteX7" fmla="*/ 15181 w 31414"/>
                        <a:gd name="connsiteY7" fmla="*/ 1089 h 315990"/>
                        <a:gd name="connsiteX8" fmla="*/ 16476 w 31414"/>
                        <a:gd name="connsiteY8" fmla="*/ 158061 h 315990"/>
                        <a:gd name="connsiteX9" fmla="*/ 26839 w 31414"/>
                        <a:gd name="connsiteY9" fmla="*/ 235899 h 315990"/>
                        <a:gd name="connsiteX10" fmla="*/ 31412 w 31414"/>
                        <a:gd name="connsiteY10" fmla="*/ 314995 h 315990"/>
                        <a:gd name="connsiteX11" fmla="*/ 29469 w 31414"/>
                        <a:gd name="connsiteY11" fmla="*/ 315414 h 315990"/>
                        <a:gd name="connsiteX12" fmla="*/ 29469 w 31414"/>
                        <a:gd name="connsiteY12" fmla="*/ 315414 h 3159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31414" h="315990">
                          <a:moveTo>
                            <a:pt x="29469" y="315414"/>
                          </a:moveTo>
                          <a:cubicBezTo>
                            <a:pt x="16324" y="284629"/>
                            <a:pt x="8666" y="251977"/>
                            <a:pt x="4246" y="218944"/>
                          </a:cubicBezTo>
                          <a:cubicBezTo>
                            <a:pt x="1313" y="192541"/>
                            <a:pt x="1008" y="165795"/>
                            <a:pt x="169" y="139277"/>
                          </a:cubicBezTo>
                          <a:cubicBezTo>
                            <a:pt x="-631" y="103044"/>
                            <a:pt x="1351" y="65783"/>
                            <a:pt x="7218" y="30007"/>
                          </a:cubicBezTo>
                          <a:cubicBezTo>
                            <a:pt x="7523" y="27645"/>
                            <a:pt x="8399" y="22577"/>
                            <a:pt x="8971" y="20215"/>
                          </a:cubicBezTo>
                          <a:lnTo>
                            <a:pt x="13238" y="784"/>
                          </a:lnTo>
                          <a:cubicBezTo>
                            <a:pt x="13352" y="251"/>
                            <a:pt x="13885" y="-92"/>
                            <a:pt x="14419" y="22"/>
                          </a:cubicBezTo>
                          <a:cubicBezTo>
                            <a:pt x="14914" y="136"/>
                            <a:pt x="15257" y="593"/>
                            <a:pt x="15181" y="1089"/>
                          </a:cubicBezTo>
                          <a:cubicBezTo>
                            <a:pt x="8514" y="53209"/>
                            <a:pt x="11219" y="106016"/>
                            <a:pt x="16476" y="158061"/>
                          </a:cubicBezTo>
                          <a:cubicBezTo>
                            <a:pt x="19258" y="183664"/>
                            <a:pt x="24554" y="210182"/>
                            <a:pt x="26839" y="235899"/>
                          </a:cubicBezTo>
                          <a:cubicBezTo>
                            <a:pt x="29240" y="261998"/>
                            <a:pt x="31374" y="288172"/>
                            <a:pt x="31412" y="314995"/>
                          </a:cubicBezTo>
                          <a:cubicBezTo>
                            <a:pt x="31488" y="316023"/>
                            <a:pt x="29888" y="316404"/>
                            <a:pt x="29469" y="315414"/>
                          </a:cubicBezTo>
                          <a:lnTo>
                            <a:pt x="29469" y="315414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9" name="任意多边形: 形状 78">
                      <a:extLst>
                        <a:ext uri="{FF2B5EF4-FFF2-40B4-BE49-F238E27FC236}">
                          <a16:creationId xmlns:a16="http://schemas.microsoft.com/office/drawing/2014/main" id="{FE3AA72F-8A74-ABA5-4A86-545BFA67118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92664" y="3461610"/>
                      <a:ext cx="86495" cy="292819"/>
                    </a:xfrm>
                    <a:custGeom>
                      <a:avLst/>
                      <a:gdLst>
                        <a:gd name="connsiteX0" fmla="*/ 84584 w 86495"/>
                        <a:gd name="connsiteY0" fmla="*/ 292382 h 292819"/>
                        <a:gd name="connsiteX1" fmla="*/ 44008 w 86495"/>
                        <a:gd name="connsiteY1" fmla="*/ 205895 h 292819"/>
                        <a:gd name="connsiteX2" fmla="*/ 28729 w 86495"/>
                        <a:gd name="connsiteY2" fmla="*/ 150765 h 292819"/>
                        <a:gd name="connsiteX3" fmla="*/ 1412 w 86495"/>
                        <a:gd name="connsiteY3" fmla="*/ 20120 h 292819"/>
                        <a:gd name="connsiteX4" fmla="*/ 2 w 86495"/>
                        <a:gd name="connsiteY4" fmla="*/ 1070 h 292819"/>
                        <a:gd name="connsiteX5" fmla="*/ 917 w 86495"/>
                        <a:gd name="connsiteY5" fmla="*/ 3 h 292819"/>
                        <a:gd name="connsiteX6" fmla="*/ 1984 w 86495"/>
                        <a:gd name="connsiteY6" fmla="*/ 803 h 292819"/>
                        <a:gd name="connsiteX7" fmla="*/ 23014 w 86495"/>
                        <a:gd name="connsiteY7" fmla="*/ 83213 h 292819"/>
                        <a:gd name="connsiteX8" fmla="*/ 47018 w 86495"/>
                        <a:gd name="connsiteY8" fmla="*/ 154956 h 292819"/>
                        <a:gd name="connsiteX9" fmla="*/ 57152 w 86495"/>
                        <a:gd name="connsiteY9" fmla="*/ 181473 h 292819"/>
                        <a:gd name="connsiteX10" fmla="*/ 79098 w 86495"/>
                        <a:gd name="connsiteY10" fmla="*/ 253977 h 292819"/>
                        <a:gd name="connsiteX11" fmla="*/ 86489 w 86495"/>
                        <a:gd name="connsiteY11" fmla="*/ 291620 h 292819"/>
                        <a:gd name="connsiteX12" fmla="*/ 84584 w 86495"/>
                        <a:gd name="connsiteY12" fmla="*/ 292382 h 292819"/>
                        <a:gd name="connsiteX13" fmla="*/ 84584 w 86495"/>
                        <a:gd name="connsiteY13" fmla="*/ 292382 h 2928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86495" h="292819">
                          <a:moveTo>
                            <a:pt x="84584" y="292382"/>
                          </a:moveTo>
                          <a:cubicBezTo>
                            <a:pt x="67363" y="265331"/>
                            <a:pt x="54561" y="236032"/>
                            <a:pt x="44008" y="205895"/>
                          </a:cubicBezTo>
                          <a:cubicBezTo>
                            <a:pt x="39855" y="193932"/>
                            <a:pt x="32120" y="163452"/>
                            <a:pt x="28729" y="150765"/>
                          </a:cubicBezTo>
                          <a:cubicBezTo>
                            <a:pt x="16995" y="107978"/>
                            <a:pt x="6746" y="64239"/>
                            <a:pt x="1412" y="20120"/>
                          </a:cubicBezTo>
                          <a:lnTo>
                            <a:pt x="2" y="1070"/>
                          </a:lnTo>
                          <a:cubicBezTo>
                            <a:pt x="-36" y="536"/>
                            <a:pt x="383" y="41"/>
                            <a:pt x="917" y="3"/>
                          </a:cubicBezTo>
                          <a:cubicBezTo>
                            <a:pt x="1412" y="-35"/>
                            <a:pt x="1869" y="308"/>
                            <a:pt x="1984" y="803"/>
                          </a:cubicBezTo>
                          <a:cubicBezTo>
                            <a:pt x="6594" y="28806"/>
                            <a:pt x="14785" y="56124"/>
                            <a:pt x="23014" y="83213"/>
                          </a:cubicBezTo>
                          <a:cubicBezTo>
                            <a:pt x="30634" y="107178"/>
                            <a:pt x="38560" y="131257"/>
                            <a:pt x="47018" y="154956"/>
                          </a:cubicBezTo>
                          <a:cubicBezTo>
                            <a:pt x="49152" y="160671"/>
                            <a:pt x="54904" y="175644"/>
                            <a:pt x="57152" y="181473"/>
                          </a:cubicBezTo>
                          <a:cubicBezTo>
                            <a:pt x="66297" y="205057"/>
                            <a:pt x="73116" y="229365"/>
                            <a:pt x="79098" y="253977"/>
                          </a:cubicBezTo>
                          <a:cubicBezTo>
                            <a:pt x="82032" y="266322"/>
                            <a:pt x="84699" y="278819"/>
                            <a:pt x="86489" y="291620"/>
                          </a:cubicBezTo>
                          <a:cubicBezTo>
                            <a:pt x="86604" y="292649"/>
                            <a:pt x="85118" y="293297"/>
                            <a:pt x="84584" y="292382"/>
                          </a:cubicBezTo>
                          <a:lnTo>
                            <a:pt x="84584" y="292382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80" name="任意多边形: 形状 79">
                      <a:extLst>
                        <a:ext uri="{FF2B5EF4-FFF2-40B4-BE49-F238E27FC236}">
                          <a16:creationId xmlns:a16="http://schemas.microsoft.com/office/drawing/2014/main" id="{88A27E97-7C71-6483-1DAE-67BA1F698B2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08990" y="3549368"/>
                      <a:ext cx="135042" cy="277919"/>
                    </a:xfrm>
                    <a:custGeom>
                      <a:avLst/>
                      <a:gdLst>
                        <a:gd name="connsiteX0" fmla="*/ 1800 w 135042"/>
                        <a:gd name="connsiteY0" fmla="*/ 332 h 277919"/>
                        <a:gd name="connsiteX1" fmla="*/ 92668 w 135042"/>
                        <a:gd name="connsiteY1" fmla="*/ 126900 h 277919"/>
                        <a:gd name="connsiteX2" fmla="*/ 111565 w 135042"/>
                        <a:gd name="connsiteY2" fmla="*/ 161419 h 277919"/>
                        <a:gd name="connsiteX3" fmla="*/ 134197 w 135042"/>
                        <a:gd name="connsiteY3" fmla="*/ 237276 h 277919"/>
                        <a:gd name="connsiteX4" fmla="*/ 132826 w 135042"/>
                        <a:gd name="connsiteY4" fmla="*/ 277128 h 277919"/>
                        <a:gd name="connsiteX5" fmla="*/ 130844 w 135042"/>
                        <a:gd name="connsiteY5" fmla="*/ 277167 h 277919"/>
                        <a:gd name="connsiteX6" fmla="*/ 120481 w 135042"/>
                        <a:gd name="connsiteY6" fmla="*/ 240133 h 277919"/>
                        <a:gd name="connsiteX7" fmla="*/ 93659 w 135042"/>
                        <a:gd name="connsiteY7" fmla="*/ 169382 h 277919"/>
                        <a:gd name="connsiteX8" fmla="*/ 61007 w 135042"/>
                        <a:gd name="connsiteY8" fmla="*/ 100116 h 277919"/>
                        <a:gd name="connsiteX9" fmla="*/ 199 w 135042"/>
                        <a:gd name="connsiteY9" fmla="*/ 1551 h 277919"/>
                        <a:gd name="connsiteX10" fmla="*/ 428 w 135042"/>
                        <a:gd name="connsiteY10" fmla="*/ 141 h 277919"/>
                        <a:gd name="connsiteX11" fmla="*/ 1800 w 135042"/>
                        <a:gd name="connsiteY11" fmla="*/ 332 h 277919"/>
                        <a:gd name="connsiteX12" fmla="*/ 1800 w 135042"/>
                        <a:gd name="connsiteY12" fmla="*/ 332 h 2779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135042" h="277919">
                          <a:moveTo>
                            <a:pt x="1800" y="332"/>
                          </a:moveTo>
                          <a:cubicBezTo>
                            <a:pt x="36128" y="39423"/>
                            <a:pt x="66798" y="81752"/>
                            <a:pt x="92668" y="126900"/>
                          </a:cubicBezTo>
                          <a:cubicBezTo>
                            <a:pt x="99183" y="138254"/>
                            <a:pt x="105584" y="149684"/>
                            <a:pt x="111565" y="161419"/>
                          </a:cubicBezTo>
                          <a:cubicBezTo>
                            <a:pt x="123529" y="185003"/>
                            <a:pt x="131416" y="210873"/>
                            <a:pt x="134197" y="237276"/>
                          </a:cubicBezTo>
                          <a:cubicBezTo>
                            <a:pt x="135492" y="250535"/>
                            <a:pt x="135492" y="264060"/>
                            <a:pt x="132826" y="277128"/>
                          </a:cubicBezTo>
                          <a:cubicBezTo>
                            <a:pt x="132635" y="278157"/>
                            <a:pt x="131035" y="278195"/>
                            <a:pt x="130844" y="277167"/>
                          </a:cubicBezTo>
                          <a:cubicBezTo>
                            <a:pt x="127834" y="264365"/>
                            <a:pt x="124405" y="252173"/>
                            <a:pt x="120481" y="240133"/>
                          </a:cubicBezTo>
                          <a:cubicBezTo>
                            <a:pt x="113928" y="219331"/>
                            <a:pt x="101621" y="190032"/>
                            <a:pt x="93659" y="169382"/>
                          </a:cubicBezTo>
                          <a:cubicBezTo>
                            <a:pt x="84705" y="145493"/>
                            <a:pt x="73313" y="122519"/>
                            <a:pt x="61007" y="100116"/>
                          </a:cubicBezTo>
                          <a:cubicBezTo>
                            <a:pt x="42566" y="66169"/>
                            <a:pt x="22297" y="33288"/>
                            <a:pt x="199" y="1551"/>
                          </a:cubicBezTo>
                          <a:cubicBezTo>
                            <a:pt x="-144" y="1094"/>
                            <a:pt x="-29" y="484"/>
                            <a:pt x="428" y="141"/>
                          </a:cubicBezTo>
                          <a:cubicBezTo>
                            <a:pt x="923" y="-87"/>
                            <a:pt x="1495" y="-49"/>
                            <a:pt x="1800" y="332"/>
                          </a:cubicBezTo>
                          <a:lnTo>
                            <a:pt x="1800" y="332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81" name="任意多边形: 形状 80">
                      <a:extLst>
                        <a:ext uri="{FF2B5EF4-FFF2-40B4-BE49-F238E27FC236}">
                          <a16:creationId xmlns:a16="http://schemas.microsoft.com/office/drawing/2014/main" id="{64116381-47F4-62E8-C532-5808CCA1C36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04367" y="3594998"/>
                      <a:ext cx="214789" cy="221049"/>
                    </a:xfrm>
                    <a:custGeom>
                      <a:avLst/>
                      <a:gdLst>
                        <a:gd name="connsiteX0" fmla="*/ 1457 w 214789"/>
                        <a:gd name="connsiteY0" fmla="*/ 117 h 221049"/>
                        <a:gd name="connsiteX1" fmla="*/ 128292 w 214789"/>
                        <a:gd name="connsiteY1" fmla="*/ 90643 h 221049"/>
                        <a:gd name="connsiteX2" fmla="*/ 183118 w 214789"/>
                        <a:gd name="connsiteY2" fmla="*/ 147298 h 221049"/>
                        <a:gd name="connsiteX3" fmla="*/ 214779 w 214789"/>
                        <a:gd name="connsiteY3" fmla="*/ 219916 h 221049"/>
                        <a:gd name="connsiteX4" fmla="*/ 212912 w 214789"/>
                        <a:gd name="connsiteY4" fmla="*/ 220564 h 221049"/>
                        <a:gd name="connsiteX5" fmla="*/ 191195 w 214789"/>
                        <a:gd name="connsiteY5" fmla="*/ 188865 h 221049"/>
                        <a:gd name="connsiteX6" fmla="*/ 142998 w 214789"/>
                        <a:gd name="connsiteY6" fmla="*/ 130534 h 221049"/>
                        <a:gd name="connsiteX7" fmla="*/ 89773 w 214789"/>
                        <a:gd name="connsiteY7" fmla="*/ 75517 h 221049"/>
                        <a:gd name="connsiteX8" fmla="*/ 428 w 214789"/>
                        <a:gd name="connsiteY8" fmla="*/ 1794 h 221049"/>
                        <a:gd name="connsiteX9" fmla="*/ 200 w 214789"/>
                        <a:gd name="connsiteY9" fmla="*/ 384 h 221049"/>
                        <a:gd name="connsiteX10" fmla="*/ 1457 w 214789"/>
                        <a:gd name="connsiteY10" fmla="*/ 117 h 221049"/>
                        <a:gd name="connsiteX11" fmla="*/ 1457 w 214789"/>
                        <a:gd name="connsiteY11" fmla="*/ 117 h 22104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214789" h="221049">
                          <a:moveTo>
                            <a:pt x="1457" y="117"/>
                          </a:moveTo>
                          <a:cubicBezTo>
                            <a:pt x="46529" y="26063"/>
                            <a:pt x="89239" y="56239"/>
                            <a:pt x="128292" y="90643"/>
                          </a:cubicBezTo>
                          <a:cubicBezTo>
                            <a:pt x="147951" y="108055"/>
                            <a:pt x="167992" y="125543"/>
                            <a:pt x="183118" y="147298"/>
                          </a:cubicBezTo>
                          <a:cubicBezTo>
                            <a:pt x="198320" y="168862"/>
                            <a:pt x="211121" y="193475"/>
                            <a:pt x="214779" y="219916"/>
                          </a:cubicBezTo>
                          <a:cubicBezTo>
                            <a:pt x="214931" y="220945"/>
                            <a:pt x="213445" y="221517"/>
                            <a:pt x="212912" y="220564"/>
                          </a:cubicBezTo>
                          <a:cubicBezTo>
                            <a:pt x="205940" y="209401"/>
                            <a:pt x="198777" y="198961"/>
                            <a:pt x="191195" y="188865"/>
                          </a:cubicBezTo>
                          <a:cubicBezTo>
                            <a:pt x="178317" y="171301"/>
                            <a:pt x="157210" y="147488"/>
                            <a:pt x="142998" y="130534"/>
                          </a:cubicBezTo>
                          <a:cubicBezTo>
                            <a:pt x="126806" y="110798"/>
                            <a:pt x="108632" y="92738"/>
                            <a:pt x="89773" y="75517"/>
                          </a:cubicBezTo>
                          <a:cubicBezTo>
                            <a:pt x="61388" y="49343"/>
                            <a:pt x="31594" y="24730"/>
                            <a:pt x="428" y="1794"/>
                          </a:cubicBezTo>
                          <a:cubicBezTo>
                            <a:pt x="-29" y="1489"/>
                            <a:pt x="-144" y="841"/>
                            <a:pt x="200" y="384"/>
                          </a:cubicBezTo>
                          <a:cubicBezTo>
                            <a:pt x="466" y="3"/>
                            <a:pt x="1038" y="-111"/>
                            <a:pt x="1457" y="117"/>
                          </a:cubicBezTo>
                          <a:lnTo>
                            <a:pt x="1457" y="117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82" name="图形 2">
                    <a:extLst>
                      <a:ext uri="{FF2B5EF4-FFF2-40B4-BE49-F238E27FC236}">
                        <a16:creationId xmlns:a16="http://schemas.microsoft.com/office/drawing/2014/main" id="{FAB361EC-E332-08E4-E4A7-E54A5274898E}"/>
                      </a:ext>
                    </a:extLst>
                  </p:cNvPr>
                  <p:cNvGrpSpPr/>
                  <p:nvPr/>
                </p:nvGrpSpPr>
                <p:grpSpPr>
                  <a:xfrm>
                    <a:off x="8692278" y="3563758"/>
                    <a:ext cx="809880" cy="729703"/>
                    <a:chOff x="8692278" y="3563758"/>
                    <a:chExt cx="809880" cy="729703"/>
                  </a:xfrm>
                </p:grpSpPr>
                <p:grpSp>
                  <p:nvGrpSpPr>
                    <p:cNvPr id="83" name="图形 2">
                      <a:extLst>
                        <a:ext uri="{FF2B5EF4-FFF2-40B4-BE49-F238E27FC236}">
                          <a16:creationId xmlns:a16="http://schemas.microsoft.com/office/drawing/2014/main" id="{E572ED1A-01D3-2660-3081-59A4D929419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692278" y="3563758"/>
                      <a:ext cx="809880" cy="729703"/>
                      <a:chOff x="8692278" y="3563758"/>
                      <a:chExt cx="809880" cy="729703"/>
                    </a:xfrm>
                  </p:grpSpPr>
                  <p:sp>
                    <p:nvSpPr>
                      <p:cNvPr id="84" name="任意多边形: 形状 83">
                        <a:extLst>
                          <a:ext uri="{FF2B5EF4-FFF2-40B4-BE49-F238E27FC236}">
                            <a16:creationId xmlns:a16="http://schemas.microsoft.com/office/drawing/2014/main" id="{0A1FF730-B353-F6AB-FB3A-9CE6E2B205E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692278" y="3563758"/>
                        <a:ext cx="809880" cy="712382"/>
                      </a:xfrm>
                      <a:custGeom>
                        <a:avLst/>
                        <a:gdLst>
                          <a:gd name="connsiteX0" fmla="*/ 808986 w 809880"/>
                          <a:gd name="connsiteY0" fmla="*/ 120092 h 712382"/>
                          <a:gd name="connsiteX1" fmla="*/ 763380 w 809880"/>
                          <a:gd name="connsiteY1" fmla="*/ 217895 h 712382"/>
                          <a:gd name="connsiteX2" fmla="*/ 699524 w 809880"/>
                          <a:gd name="connsiteY2" fmla="*/ 313640 h 712382"/>
                          <a:gd name="connsiteX3" fmla="*/ 630487 w 809880"/>
                          <a:gd name="connsiteY3" fmla="*/ 464935 h 712382"/>
                          <a:gd name="connsiteX4" fmla="*/ 627286 w 809880"/>
                          <a:gd name="connsiteY4" fmla="*/ 532715 h 712382"/>
                          <a:gd name="connsiteX5" fmla="*/ 627134 w 809880"/>
                          <a:gd name="connsiteY5" fmla="*/ 551765 h 712382"/>
                          <a:gd name="connsiteX6" fmla="*/ 624201 w 809880"/>
                          <a:gd name="connsiteY6" fmla="*/ 627622 h 712382"/>
                          <a:gd name="connsiteX7" fmla="*/ 592006 w 809880"/>
                          <a:gd name="connsiteY7" fmla="*/ 701574 h 712382"/>
                          <a:gd name="connsiteX8" fmla="*/ 538514 w 809880"/>
                          <a:gd name="connsiteY8" fmla="*/ 710375 h 712382"/>
                          <a:gd name="connsiteX9" fmla="*/ 537980 w 809880"/>
                          <a:gd name="connsiteY9" fmla="*/ 710223 h 712382"/>
                          <a:gd name="connsiteX10" fmla="*/ 495042 w 809880"/>
                          <a:gd name="connsiteY10" fmla="*/ 690221 h 712382"/>
                          <a:gd name="connsiteX11" fmla="*/ 430005 w 809880"/>
                          <a:gd name="connsiteY11" fmla="*/ 624155 h 712382"/>
                          <a:gd name="connsiteX12" fmla="*/ 416708 w 809880"/>
                          <a:gd name="connsiteY12" fmla="*/ 609220 h 712382"/>
                          <a:gd name="connsiteX13" fmla="*/ 412746 w 809880"/>
                          <a:gd name="connsiteY13" fmla="*/ 604953 h 712382"/>
                          <a:gd name="connsiteX14" fmla="*/ 301684 w 809880"/>
                          <a:gd name="connsiteY14" fmla="*/ 538735 h 712382"/>
                          <a:gd name="connsiteX15" fmla="*/ 273833 w 809880"/>
                          <a:gd name="connsiteY15" fmla="*/ 532944 h 712382"/>
                          <a:gd name="connsiteX16" fmla="*/ 253259 w 809880"/>
                          <a:gd name="connsiteY16" fmla="*/ 527076 h 712382"/>
                          <a:gd name="connsiteX17" fmla="*/ 189594 w 809880"/>
                          <a:gd name="connsiteY17" fmla="*/ 512865 h 712382"/>
                          <a:gd name="connsiteX18" fmla="*/ 135644 w 809880"/>
                          <a:gd name="connsiteY18" fmla="*/ 498768 h 712382"/>
                          <a:gd name="connsiteX19" fmla="*/ 99449 w 809880"/>
                          <a:gd name="connsiteY19" fmla="*/ 484404 h 712382"/>
                          <a:gd name="connsiteX20" fmla="*/ 8276 w 809880"/>
                          <a:gd name="connsiteY20" fmla="*/ 425387 h 712382"/>
                          <a:gd name="connsiteX21" fmla="*/ 21878 w 809880"/>
                          <a:gd name="connsiteY21" fmla="*/ 351816 h 712382"/>
                          <a:gd name="connsiteX22" fmla="*/ 26069 w 809880"/>
                          <a:gd name="connsiteY22" fmla="*/ 349645 h 712382"/>
                          <a:gd name="connsiteX23" fmla="*/ 26107 w 809880"/>
                          <a:gd name="connsiteY23" fmla="*/ 349645 h 712382"/>
                          <a:gd name="connsiteX24" fmla="*/ 100249 w 809880"/>
                          <a:gd name="connsiteY24" fmla="*/ 326327 h 712382"/>
                          <a:gd name="connsiteX25" fmla="*/ 110308 w 809880"/>
                          <a:gd name="connsiteY25" fmla="*/ 273940 h 712382"/>
                          <a:gd name="connsiteX26" fmla="*/ 106993 w 809880"/>
                          <a:gd name="connsiteY26" fmla="*/ 249289 h 712382"/>
                          <a:gd name="connsiteX27" fmla="*/ 106993 w 809880"/>
                          <a:gd name="connsiteY27" fmla="*/ 249251 h 712382"/>
                          <a:gd name="connsiteX28" fmla="*/ 105012 w 809880"/>
                          <a:gd name="connsiteY28" fmla="*/ 227267 h 712382"/>
                          <a:gd name="connsiteX29" fmla="*/ 122195 w 809880"/>
                          <a:gd name="connsiteY29" fmla="*/ 185319 h 712382"/>
                          <a:gd name="connsiteX30" fmla="*/ 136330 w 809880"/>
                          <a:gd name="connsiteY30" fmla="*/ 178537 h 712382"/>
                          <a:gd name="connsiteX31" fmla="*/ 201748 w 809880"/>
                          <a:gd name="connsiteY31" fmla="*/ 169660 h 712382"/>
                          <a:gd name="connsiteX32" fmla="*/ 238057 w 809880"/>
                          <a:gd name="connsiteY32" fmla="*/ 105728 h 712382"/>
                          <a:gd name="connsiteX33" fmla="*/ 241448 w 809880"/>
                          <a:gd name="connsiteY33" fmla="*/ 94641 h 712382"/>
                          <a:gd name="connsiteX34" fmla="*/ 282481 w 809880"/>
                          <a:gd name="connsiteY34" fmla="*/ 49531 h 712382"/>
                          <a:gd name="connsiteX35" fmla="*/ 313381 w 809880"/>
                          <a:gd name="connsiteY35" fmla="*/ 55893 h 712382"/>
                          <a:gd name="connsiteX36" fmla="*/ 313419 w 809880"/>
                          <a:gd name="connsiteY36" fmla="*/ 55893 h 712382"/>
                          <a:gd name="connsiteX37" fmla="*/ 370645 w 809880"/>
                          <a:gd name="connsiteY37" fmla="*/ 77687 h 712382"/>
                          <a:gd name="connsiteX38" fmla="*/ 425014 w 809880"/>
                          <a:gd name="connsiteY38" fmla="*/ 31738 h 712382"/>
                          <a:gd name="connsiteX39" fmla="*/ 438997 w 809880"/>
                          <a:gd name="connsiteY39" fmla="*/ 17032 h 712382"/>
                          <a:gd name="connsiteX40" fmla="*/ 487041 w 809880"/>
                          <a:gd name="connsiteY40" fmla="*/ 7125 h 712382"/>
                          <a:gd name="connsiteX41" fmla="*/ 487193 w 809880"/>
                          <a:gd name="connsiteY41" fmla="*/ 7202 h 712382"/>
                          <a:gd name="connsiteX42" fmla="*/ 522550 w 809880"/>
                          <a:gd name="connsiteY42" fmla="*/ 52884 h 712382"/>
                          <a:gd name="connsiteX43" fmla="*/ 586482 w 809880"/>
                          <a:gd name="connsiteY43" fmla="*/ 29605 h 712382"/>
                          <a:gd name="connsiteX44" fmla="*/ 618562 w 809880"/>
                          <a:gd name="connsiteY44" fmla="*/ 4535 h 712382"/>
                          <a:gd name="connsiteX45" fmla="*/ 649918 w 809880"/>
                          <a:gd name="connsiteY45" fmla="*/ 3163 h 712382"/>
                          <a:gd name="connsiteX46" fmla="*/ 670873 w 809880"/>
                          <a:gd name="connsiteY46" fmla="*/ 28728 h 712382"/>
                          <a:gd name="connsiteX47" fmla="*/ 704934 w 809880"/>
                          <a:gd name="connsiteY47" fmla="*/ 72391 h 712382"/>
                          <a:gd name="connsiteX48" fmla="*/ 759456 w 809880"/>
                          <a:gd name="connsiteY48" fmla="*/ 51207 h 712382"/>
                          <a:gd name="connsiteX49" fmla="*/ 776410 w 809880"/>
                          <a:gd name="connsiteY49" fmla="*/ 52274 h 712382"/>
                          <a:gd name="connsiteX50" fmla="*/ 801251 w 809880"/>
                          <a:gd name="connsiteY50" fmla="*/ 71857 h 712382"/>
                          <a:gd name="connsiteX51" fmla="*/ 808986 w 809880"/>
                          <a:gd name="connsiteY51" fmla="*/ 120092 h 71238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  <a:cxn ang="0">
                            <a:pos x="connsiteX34" y="connsiteY34"/>
                          </a:cxn>
                          <a:cxn ang="0">
                            <a:pos x="connsiteX35" y="connsiteY35"/>
                          </a:cxn>
                          <a:cxn ang="0">
                            <a:pos x="connsiteX36" y="connsiteY36"/>
                          </a:cxn>
                          <a:cxn ang="0">
                            <a:pos x="connsiteX37" y="connsiteY37"/>
                          </a:cxn>
                          <a:cxn ang="0">
                            <a:pos x="connsiteX38" y="connsiteY38"/>
                          </a:cxn>
                          <a:cxn ang="0">
                            <a:pos x="connsiteX39" y="connsiteY39"/>
                          </a:cxn>
                          <a:cxn ang="0">
                            <a:pos x="connsiteX40" y="connsiteY40"/>
                          </a:cxn>
                          <a:cxn ang="0">
                            <a:pos x="connsiteX41" y="connsiteY41"/>
                          </a:cxn>
                          <a:cxn ang="0">
                            <a:pos x="connsiteX42" y="connsiteY42"/>
                          </a:cxn>
                          <a:cxn ang="0">
                            <a:pos x="connsiteX43" y="connsiteY43"/>
                          </a:cxn>
                          <a:cxn ang="0">
                            <a:pos x="connsiteX44" y="connsiteY44"/>
                          </a:cxn>
                          <a:cxn ang="0">
                            <a:pos x="connsiteX45" y="connsiteY45"/>
                          </a:cxn>
                          <a:cxn ang="0">
                            <a:pos x="connsiteX46" y="connsiteY46"/>
                          </a:cxn>
                          <a:cxn ang="0">
                            <a:pos x="connsiteX47" y="connsiteY47"/>
                          </a:cxn>
                          <a:cxn ang="0">
                            <a:pos x="connsiteX48" y="connsiteY48"/>
                          </a:cxn>
                          <a:cxn ang="0">
                            <a:pos x="connsiteX49" y="connsiteY49"/>
                          </a:cxn>
                          <a:cxn ang="0">
                            <a:pos x="connsiteX50" y="connsiteY50"/>
                          </a:cxn>
                          <a:cxn ang="0">
                            <a:pos x="connsiteX51" y="connsiteY51"/>
                          </a:cxn>
                        </a:cxnLst>
                        <a:rect l="l" t="t" r="r" b="b"/>
                        <a:pathLst>
                          <a:path w="809880" h="712382">
                            <a:moveTo>
                              <a:pt x="808986" y="120092"/>
                            </a:moveTo>
                            <a:cubicBezTo>
                              <a:pt x="804223" y="156097"/>
                              <a:pt x="783535" y="187681"/>
                              <a:pt x="763380" y="217895"/>
                            </a:cubicBezTo>
                            <a:cubicBezTo>
                              <a:pt x="742082" y="249823"/>
                              <a:pt x="720785" y="281674"/>
                              <a:pt x="699524" y="313640"/>
                            </a:cubicBezTo>
                            <a:cubicBezTo>
                              <a:pt x="665653" y="364351"/>
                              <a:pt x="637002" y="402756"/>
                              <a:pt x="630487" y="464935"/>
                            </a:cubicBezTo>
                            <a:cubicBezTo>
                              <a:pt x="628125" y="487490"/>
                              <a:pt x="627553" y="510084"/>
                              <a:pt x="627286" y="532715"/>
                            </a:cubicBezTo>
                            <a:cubicBezTo>
                              <a:pt x="627211" y="539040"/>
                              <a:pt x="627173" y="545402"/>
                              <a:pt x="627134" y="551765"/>
                            </a:cubicBezTo>
                            <a:cubicBezTo>
                              <a:pt x="626982" y="577101"/>
                              <a:pt x="626639" y="602400"/>
                              <a:pt x="624201" y="627622"/>
                            </a:cubicBezTo>
                            <a:cubicBezTo>
                              <a:pt x="621533" y="655245"/>
                              <a:pt x="614523" y="685420"/>
                              <a:pt x="592006" y="701574"/>
                            </a:cubicBezTo>
                            <a:cubicBezTo>
                              <a:pt x="576537" y="712700"/>
                              <a:pt x="557335" y="714452"/>
                              <a:pt x="538514" y="710375"/>
                            </a:cubicBezTo>
                            <a:cubicBezTo>
                              <a:pt x="538323" y="710337"/>
                              <a:pt x="538171" y="710299"/>
                              <a:pt x="537980" y="710223"/>
                            </a:cubicBezTo>
                            <a:cubicBezTo>
                              <a:pt x="522626" y="706794"/>
                              <a:pt x="507577" y="699517"/>
                              <a:pt x="495042" y="690221"/>
                            </a:cubicBezTo>
                            <a:cubicBezTo>
                              <a:pt x="469477" y="671285"/>
                              <a:pt x="450274" y="647434"/>
                              <a:pt x="430005" y="624155"/>
                            </a:cubicBezTo>
                            <a:cubicBezTo>
                              <a:pt x="425662" y="619126"/>
                              <a:pt x="421204" y="614135"/>
                              <a:pt x="416708" y="609220"/>
                            </a:cubicBezTo>
                            <a:cubicBezTo>
                              <a:pt x="415412" y="607810"/>
                              <a:pt x="414079" y="606401"/>
                              <a:pt x="412746" y="604953"/>
                            </a:cubicBezTo>
                            <a:cubicBezTo>
                              <a:pt x="384552" y="575235"/>
                              <a:pt x="338793" y="554508"/>
                              <a:pt x="301684" y="538735"/>
                            </a:cubicBezTo>
                            <a:cubicBezTo>
                              <a:pt x="299284" y="539840"/>
                              <a:pt x="285987" y="536411"/>
                              <a:pt x="273833" y="532944"/>
                            </a:cubicBezTo>
                            <a:cubicBezTo>
                              <a:pt x="264384" y="530277"/>
                              <a:pt x="255621" y="527610"/>
                              <a:pt x="253259" y="527076"/>
                            </a:cubicBezTo>
                            <a:cubicBezTo>
                              <a:pt x="232037" y="522466"/>
                              <a:pt x="210816" y="517589"/>
                              <a:pt x="189594" y="512865"/>
                            </a:cubicBezTo>
                            <a:cubicBezTo>
                              <a:pt x="171420" y="508826"/>
                              <a:pt x="153247" y="504750"/>
                              <a:pt x="135644" y="498768"/>
                            </a:cubicBezTo>
                            <a:cubicBezTo>
                              <a:pt x="123338" y="494577"/>
                              <a:pt x="111413" y="489510"/>
                              <a:pt x="99449" y="484404"/>
                            </a:cubicBezTo>
                            <a:cubicBezTo>
                              <a:pt x="64245" y="469393"/>
                              <a:pt x="28583" y="460249"/>
                              <a:pt x="8276" y="425387"/>
                            </a:cubicBezTo>
                            <a:cubicBezTo>
                              <a:pt x="-5249" y="402146"/>
                              <a:pt x="-3192" y="366409"/>
                              <a:pt x="21878" y="351816"/>
                            </a:cubicBezTo>
                            <a:cubicBezTo>
                              <a:pt x="23288" y="350978"/>
                              <a:pt x="24659" y="350292"/>
                              <a:pt x="26069" y="349645"/>
                            </a:cubicBezTo>
                            <a:lnTo>
                              <a:pt x="26107" y="349645"/>
                            </a:lnTo>
                            <a:cubicBezTo>
                              <a:pt x="53653" y="337491"/>
                              <a:pt x="78189" y="362637"/>
                              <a:pt x="100249" y="326327"/>
                            </a:cubicBezTo>
                            <a:cubicBezTo>
                              <a:pt x="109660" y="310859"/>
                              <a:pt x="111870" y="291923"/>
                              <a:pt x="110308" y="273940"/>
                            </a:cubicBezTo>
                            <a:cubicBezTo>
                              <a:pt x="109584" y="265672"/>
                              <a:pt x="108174" y="257519"/>
                              <a:pt x="106993" y="249289"/>
                            </a:cubicBezTo>
                            <a:cubicBezTo>
                              <a:pt x="106993" y="249251"/>
                              <a:pt x="106993" y="249251"/>
                              <a:pt x="106993" y="249251"/>
                            </a:cubicBezTo>
                            <a:cubicBezTo>
                              <a:pt x="105888" y="241974"/>
                              <a:pt x="105012" y="234659"/>
                              <a:pt x="105012" y="227267"/>
                            </a:cubicBezTo>
                            <a:cubicBezTo>
                              <a:pt x="104974" y="211608"/>
                              <a:pt x="109698" y="194806"/>
                              <a:pt x="122195" y="185319"/>
                            </a:cubicBezTo>
                            <a:cubicBezTo>
                              <a:pt x="126500" y="182043"/>
                              <a:pt x="131301" y="179947"/>
                              <a:pt x="136330" y="178537"/>
                            </a:cubicBezTo>
                            <a:cubicBezTo>
                              <a:pt x="156828" y="172975"/>
                              <a:pt x="182088" y="179528"/>
                              <a:pt x="201748" y="169660"/>
                            </a:cubicBezTo>
                            <a:cubicBezTo>
                              <a:pt x="224341" y="158306"/>
                              <a:pt x="231466" y="130151"/>
                              <a:pt x="238057" y="105728"/>
                            </a:cubicBezTo>
                            <a:cubicBezTo>
                              <a:pt x="239048" y="102071"/>
                              <a:pt x="240152" y="98337"/>
                              <a:pt x="241448" y="94641"/>
                            </a:cubicBezTo>
                            <a:cubicBezTo>
                              <a:pt x="248763" y="73534"/>
                              <a:pt x="261222" y="52922"/>
                              <a:pt x="282481" y="49531"/>
                            </a:cubicBezTo>
                            <a:cubicBezTo>
                              <a:pt x="293264" y="47854"/>
                              <a:pt x="303398" y="51055"/>
                              <a:pt x="313381" y="55893"/>
                            </a:cubicBezTo>
                            <a:lnTo>
                              <a:pt x="313419" y="55893"/>
                            </a:lnTo>
                            <a:cubicBezTo>
                              <a:pt x="332126" y="64961"/>
                              <a:pt x="350185" y="79592"/>
                              <a:pt x="370645" y="77687"/>
                            </a:cubicBezTo>
                            <a:cubicBezTo>
                              <a:pt x="395029" y="75363"/>
                              <a:pt x="410155" y="51245"/>
                              <a:pt x="425014" y="31738"/>
                            </a:cubicBezTo>
                            <a:cubicBezTo>
                              <a:pt x="428938" y="26557"/>
                              <a:pt x="433701" y="21451"/>
                              <a:pt x="438997" y="17032"/>
                            </a:cubicBezTo>
                            <a:cubicBezTo>
                              <a:pt x="453512" y="4763"/>
                              <a:pt x="471801" y="-2514"/>
                              <a:pt x="487041" y="7125"/>
                            </a:cubicBezTo>
                            <a:cubicBezTo>
                              <a:pt x="487079" y="7164"/>
                              <a:pt x="487117" y="7164"/>
                              <a:pt x="487193" y="7202"/>
                            </a:cubicBezTo>
                            <a:cubicBezTo>
                              <a:pt x="503614" y="17679"/>
                              <a:pt x="506014" y="42635"/>
                              <a:pt x="522550" y="52884"/>
                            </a:cubicBezTo>
                            <a:cubicBezTo>
                              <a:pt x="543505" y="65876"/>
                              <a:pt x="569337" y="47321"/>
                              <a:pt x="586482" y="29605"/>
                            </a:cubicBezTo>
                            <a:cubicBezTo>
                              <a:pt x="595587" y="20156"/>
                              <a:pt x="606789" y="10136"/>
                              <a:pt x="618562" y="4535"/>
                            </a:cubicBezTo>
                            <a:cubicBezTo>
                              <a:pt x="628849" y="-418"/>
                              <a:pt x="639669" y="-1942"/>
                              <a:pt x="649918" y="3163"/>
                            </a:cubicBezTo>
                            <a:cubicBezTo>
                              <a:pt x="659862" y="8116"/>
                              <a:pt x="665844" y="17946"/>
                              <a:pt x="670873" y="28728"/>
                            </a:cubicBezTo>
                            <a:cubicBezTo>
                              <a:pt x="679751" y="47626"/>
                              <a:pt x="685655" y="69343"/>
                              <a:pt x="704934" y="72391"/>
                            </a:cubicBezTo>
                            <a:cubicBezTo>
                              <a:pt x="724518" y="75553"/>
                              <a:pt x="739948" y="54979"/>
                              <a:pt x="759456" y="51207"/>
                            </a:cubicBezTo>
                            <a:cubicBezTo>
                              <a:pt x="765171" y="50102"/>
                              <a:pt x="770924" y="50598"/>
                              <a:pt x="776410" y="52274"/>
                            </a:cubicBezTo>
                            <a:cubicBezTo>
                              <a:pt x="786544" y="55398"/>
                              <a:pt x="795651" y="62713"/>
                              <a:pt x="801251" y="71857"/>
                            </a:cubicBezTo>
                            <a:cubicBezTo>
                              <a:pt x="809671" y="86183"/>
                              <a:pt x="811158" y="103709"/>
                              <a:pt x="808986" y="120092"/>
                            </a:cubicBezTo>
                            <a:close/>
                          </a:path>
                        </a:pathLst>
                      </a:custGeom>
                      <a:solidFill>
                        <a:srgbClr val="F89C5A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grpSp>
                    <p:nvGrpSpPr>
                      <p:cNvPr id="85" name="图形 2">
                        <a:extLst>
                          <a:ext uri="{FF2B5EF4-FFF2-40B4-BE49-F238E27FC236}">
                            <a16:creationId xmlns:a16="http://schemas.microsoft.com/office/drawing/2014/main" id="{7FE2E57E-97DA-3AF4-5C49-22F10FE2DC3A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832913" y="3745382"/>
                        <a:ext cx="533209" cy="530885"/>
                        <a:chOff x="8832913" y="3745382"/>
                        <a:chExt cx="533209" cy="530885"/>
                      </a:xfrm>
                      <a:solidFill>
                        <a:srgbClr val="F15E21"/>
                      </a:solidFill>
                    </p:grpSpPr>
                    <p:sp>
                      <p:nvSpPr>
                        <p:cNvPr id="86" name="任意多边形: 形状 85">
                          <a:extLst>
                            <a:ext uri="{FF2B5EF4-FFF2-40B4-BE49-F238E27FC236}">
                              <a16:creationId xmlns:a16="http://schemas.microsoft.com/office/drawing/2014/main" id="{8BC68CE2-6601-0F96-2798-75E314123AC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832913" y="3959123"/>
                          <a:ext cx="398945" cy="317144"/>
                        </a:xfrm>
                        <a:custGeom>
                          <a:avLst/>
                          <a:gdLst>
                            <a:gd name="connsiteX0" fmla="*/ 0 w 398945"/>
                            <a:gd name="connsiteY0" fmla="*/ 0 h 317144"/>
                            <a:gd name="connsiteX1" fmla="*/ 326746 w 398945"/>
                            <a:gd name="connsiteY1" fmla="*/ 208369 h 317144"/>
                            <a:gd name="connsiteX2" fmla="*/ 398945 w 398945"/>
                            <a:gd name="connsiteY2" fmla="*/ 317144 h 317144"/>
                            <a:gd name="connsiteX3" fmla="*/ 221552 w 398945"/>
                            <a:gd name="connsiteY3" fmla="*/ 131064 h 317144"/>
                            <a:gd name="connsiteX4" fmla="*/ 0 w 398945"/>
                            <a:gd name="connsiteY4" fmla="*/ 0 h 317144"/>
                            <a:gd name="connsiteX5" fmla="*/ 0 w 398945"/>
                            <a:gd name="connsiteY5" fmla="*/ 0 h 31714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398945" h="317144">
                              <a:moveTo>
                                <a:pt x="0" y="0"/>
                              </a:moveTo>
                              <a:cubicBezTo>
                                <a:pt x="124587" y="31699"/>
                                <a:pt x="243764" y="110718"/>
                                <a:pt x="326746" y="208369"/>
                              </a:cubicBezTo>
                              <a:cubicBezTo>
                                <a:pt x="354978" y="241782"/>
                                <a:pt x="379514" y="278283"/>
                                <a:pt x="398945" y="317144"/>
                              </a:cubicBezTo>
                              <a:cubicBezTo>
                                <a:pt x="348463" y="246964"/>
                                <a:pt x="289522" y="184137"/>
                                <a:pt x="221552" y="131064"/>
                              </a:cubicBezTo>
                              <a:cubicBezTo>
                                <a:pt x="153695" y="78181"/>
                                <a:pt x="79210" y="33680"/>
                                <a:pt x="0" y="0"/>
                              </a:cubicBez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E21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7" name="任意多边形: 形状 86">
                          <a:extLst>
                            <a:ext uri="{FF2B5EF4-FFF2-40B4-BE49-F238E27FC236}">
                              <a16:creationId xmlns:a16="http://schemas.microsoft.com/office/drawing/2014/main" id="{690BCB58-9CA2-AC52-46E9-AF3DEADC00F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943365" y="3846499"/>
                          <a:ext cx="279044" cy="411022"/>
                        </a:xfrm>
                        <a:custGeom>
                          <a:avLst/>
                          <a:gdLst>
                            <a:gd name="connsiteX0" fmla="*/ 0 w 279044"/>
                            <a:gd name="connsiteY0" fmla="*/ 0 h 411022"/>
                            <a:gd name="connsiteX1" fmla="*/ 195682 w 279044"/>
                            <a:gd name="connsiteY1" fmla="*/ 243040 h 411022"/>
                            <a:gd name="connsiteX2" fmla="*/ 241935 w 279044"/>
                            <a:gd name="connsiteY2" fmla="*/ 324802 h 411022"/>
                            <a:gd name="connsiteX3" fmla="*/ 255461 w 279044"/>
                            <a:gd name="connsiteY3" fmla="*/ 353073 h 411022"/>
                            <a:gd name="connsiteX4" fmla="*/ 279044 w 279044"/>
                            <a:gd name="connsiteY4" fmla="*/ 411023 h 411022"/>
                            <a:gd name="connsiteX5" fmla="*/ 0 w 279044"/>
                            <a:gd name="connsiteY5" fmla="*/ 0 h 411022"/>
                            <a:gd name="connsiteX6" fmla="*/ 0 w 279044"/>
                            <a:gd name="connsiteY6" fmla="*/ 0 h 41102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279044" h="411022">
                              <a:moveTo>
                                <a:pt x="0" y="0"/>
                              </a:moveTo>
                              <a:cubicBezTo>
                                <a:pt x="75134" y="71971"/>
                                <a:pt x="140132" y="155181"/>
                                <a:pt x="195682" y="243040"/>
                              </a:cubicBezTo>
                              <a:cubicBezTo>
                                <a:pt x="212294" y="269329"/>
                                <a:pt x="227800" y="297180"/>
                                <a:pt x="241935" y="324802"/>
                              </a:cubicBezTo>
                              <a:cubicBezTo>
                                <a:pt x="246126" y="332689"/>
                                <a:pt x="251613" y="344919"/>
                                <a:pt x="255461" y="353073"/>
                              </a:cubicBezTo>
                              <a:cubicBezTo>
                                <a:pt x="264452" y="371894"/>
                                <a:pt x="271806" y="391515"/>
                                <a:pt x="279044" y="411023"/>
                              </a:cubicBezTo>
                              <a:cubicBezTo>
                                <a:pt x="198692" y="265443"/>
                                <a:pt x="100013" y="132359"/>
                                <a:pt x="0" y="0"/>
                              </a:cubicBez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E21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8" name="任意多边形: 形状 87">
                          <a:extLst>
                            <a:ext uri="{FF2B5EF4-FFF2-40B4-BE49-F238E27FC236}">
                              <a16:creationId xmlns:a16="http://schemas.microsoft.com/office/drawing/2014/main" id="{244FF6A7-B86E-7F31-F544-ABFE195250C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062199" y="3745382"/>
                          <a:ext cx="169049" cy="521741"/>
                        </a:xfrm>
                        <a:custGeom>
                          <a:avLst/>
                          <a:gdLst>
                            <a:gd name="connsiteX0" fmla="*/ 0 w 169049"/>
                            <a:gd name="connsiteY0" fmla="*/ 0 h 521741"/>
                            <a:gd name="connsiteX1" fmla="*/ 120205 w 169049"/>
                            <a:gd name="connsiteY1" fmla="*/ 285598 h 521741"/>
                            <a:gd name="connsiteX2" fmla="*/ 157696 w 169049"/>
                            <a:gd name="connsiteY2" fmla="*/ 436283 h 521741"/>
                            <a:gd name="connsiteX3" fmla="*/ 165506 w 169049"/>
                            <a:gd name="connsiteY3" fmla="*/ 487451 h 521741"/>
                            <a:gd name="connsiteX4" fmla="*/ 169050 w 169049"/>
                            <a:gd name="connsiteY4" fmla="*/ 521741 h 521741"/>
                            <a:gd name="connsiteX5" fmla="*/ 0 w 169049"/>
                            <a:gd name="connsiteY5" fmla="*/ 0 h 521741"/>
                            <a:gd name="connsiteX6" fmla="*/ 0 w 169049"/>
                            <a:gd name="connsiteY6" fmla="*/ 0 h 52174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169049" h="521741">
                              <a:moveTo>
                                <a:pt x="0" y="0"/>
                              </a:moveTo>
                              <a:cubicBezTo>
                                <a:pt x="50216" y="90297"/>
                                <a:pt x="88849" y="187186"/>
                                <a:pt x="120205" y="285598"/>
                              </a:cubicBezTo>
                              <a:cubicBezTo>
                                <a:pt x="135331" y="334937"/>
                                <a:pt x="148590" y="385458"/>
                                <a:pt x="157696" y="436283"/>
                              </a:cubicBezTo>
                              <a:cubicBezTo>
                                <a:pt x="160401" y="452666"/>
                                <a:pt x="163830" y="470954"/>
                                <a:pt x="165506" y="487451"/>
                              </a:cubicBezTo>
                              <a:cubicBezTo>
                                <a:pt x="166802" y="498881"/>
                                <a:pt x="168021" y="510311"/>
                                <a:pt x="169050" y="521741"/>
                              </a:cubicBezTo>
                              <a:cubicBezTo>
                                <a:pt x="127254" y="343205"/>
                                <a:pt x="64579" y="171374"/>
                                <a:pt x="0" y="0"/>
                              </a:cubicBez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E21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9" name="任意多边形: 形状 88">
                          <a:extLst>
                            <a:ext uri="{FF2B5EF4-FFF2-40B4-BE49-F238E27FC236}">
                              <a16:creationId xmlns:a16="http://schemas.microsoft.com/office/drawing/2014/main" id="{338D10E0-591A-6007-E57D-568D1C0C8DB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200218" y="3762298"/>
                          <a:ext cx="66158" cy="495605"/>
                        </a:xfrm>
                        <a:custGeom>
                          <a:avLst/>
                          <a:gdLst>
                            <a:gd name="connsiteX0" fmla="*/ 34231 w 66158"/>
                            <a:gd name="connsiteY0" fmla="*/ 0 h 495605"/>
                            <a:gd name="connsiteX1" fmla="*/ 51452 w 66158"/>
                            <a:gd name="connsiteY1" fmla="*/ 450571 h 495605"/>
                            <a:gd name="connsiteX2" fmla="*/ 58500 w 66158"/>
                            <a:gd name="connsiteY2" fmla="*/ 473126 h 495605"/>
                            <a:gd name="connsiteX3" fmla="*/ 66159 w 66158"/>
                            <a:gd name="connsiteY3" fmla="*/ 495605 h 495605"/>
                            <a:gd name="connsiteX4" fmla="*/ 45127 w 66158"/>
                            <a:gd name="connsiteY4" fmla="*/ 452857 h 495605"/>
                            <a:gd name="connsiteX5" fmla="*/ 34231 w 66158"/>
                            <a:gd name="connsiteY5" fmla="*/ 0 h 495605"/>
                            <a:gd name="connsiteX6" fmla="*/ 34231 w 66158"/>
                            <a:gd name="connsiteY6" fmla="*/ 0 h 49560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66158" h="495605">
                              <a:moveTo>
                                <a:pt x="34231" y="0"/>
                              </a:moveTo>
                              <a:cubicBezTo>
                                <a:pt x="9123" y="149123"/>
                                <a:pt x="8437" y="304724"/>
                                <a:pt x="51452" y="450571"/>
                              </a:cubicBezTo>
                              <a:cubicBezTo>
                                <a:pt x="53776" y="457848"/>
                                <a:pt x="56291" y="465811"/>
                                <a:pt x="58500" y="473126"/>
                              </a:cubicBezTo>
                              <a:cubicBezTo>
                                <a:pt x="61053" y="480289"/>
                                <a:pt x="63796" y="488366"/>
                                <a:pt x="66159" y="495605"/>
                              </a:cubicBezTo>
                              <a:cubicBezTo>
                                <a:pt x="58539" y="481851"/>
                                <a:pt x="51414" y="467297"/>
                                <a:pt x="45127" y="452857"/>
                              </a:cubicBezTo>
                              <a:cubicBezTo>
                                <a:pt x="-12784" y="316383"/>
                                <a:pt x="-13356" y="139713"/>
                                <a:pt x="34231" y="0"/>
                              </a:cubicBezTo>
                              <a:lnTo>
                                <a:pt x="34231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E21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0" name="任意多边形: 形状 89">
                          <a:extLst>
                            <a:ext uri="{FF2B5EF4-FFF2-40B4-BE49-F238E27FC236}">
                              <a16:creationId xmlns:a16="http://schemas.microsoft.com/office/drawing/2014/main" id="{01FB6D25-014E-814A-DD67-750248B39C4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248717" y="3751478"/>
                          <a:ext cx="117406" cy="485394"/>
                        </a:xfrm>
                        <a:custGeom>
                          <a:avLst/>
                          <a:gdLst>
                            <a:gd name="connsiteX0" fmla="*/ 117406 w 117406"/>
                            <a:gd name="connsiteY0" fmla="*/ 0 h 485394"/>
                            <a:gd name="connsiteX1" fmla="*/ 10612 w 117406"/>
                            <a:gd name="connsiteY1" fmla="*/ 438074 h 485394"/>
                            <a:gd name="connsiteX2" fmla="*/ 11221 w 117406"/>
                            <a:gd name="connsiteY2" fmla="*/ 461696 h 485394"/>
                            <a:gd name="connsiteX3" fmla="*/ 12440 w 117406"/>
                            <a:gd name="connsiteY3" fmla="*/ 485394 h 485394"/>
                            <a:gd name="connsiteX4" fmla="*/ 3906 w 117406"/>
                            <a:gd name="connsiteY4" fmla="*/ 438493 h 485394"/>
                            <a:gd name="connsiteX5" fmla="*/ 117406 w 117406"/>
                            <a:gd name="connsiteY5" fmla="*/ 0 h 485394"/>
                            <a:gd name="connsiteX6" fmla="*/ 117406 w 117406"/>
                            <a:gd name="connsiteY6" fmla="*/ 0 h 48539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117406" h="485394">
                              <a:moveTo>
                                <a:pt x="117406" y="0"/>
                              </a:moveTo>
                              <a:cubicBezTo>
                                <a:pt x="52445" y="136550"/>
                                <a:pt x="9164" y="286017"/>
                                <a:pt x="10612" y="438074"/>
                              </a:cubicBezTo>
                              <a:cubicBezTo>
                                <a:pt x="10878" y="445694"/>
                                <a:pt x="11069" y="454038"/>
                                <a:pt x="11221" y="461696"/>
                              </a:cubicBezTo>
                              <a:cubicBezTo>
                                <a:pt x="11717" y="469278"/>
                                <a:pt x="12136" y="477812"/>
                                <a:pt x="12440" y="485394"/>
                              </a:cubicBezTo>
                              <a:cubicBezTo>
                                <a:pt x="8859" y="470078"/>
                                <a:pt x="6002" y="454114"/>
                                <a:pt x="3906" y="438493"/>
                              </a:cubicBezTo>
                              <a:cubicBezTo>
                                <a:pt x="-14458" y="291427"/>
                                <a:pt x="33357" y="121348"/>
                                <a:pt x="117406" y="0"/>
                              </a:cubicBezTo>
                              <a:lnTo>
                                <a:pt x="117406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E21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sp>
                    <p:nvSpPr>
                      <p:cNvPr id="91" name="任意多边形: 形状 90">
                        <a:extLst>
                          <a:ext uri="{FF2B5EF4-FFF2-40B4-BE49-F238E27FC236}">
                            <a16:creationId xmlns:a16="http://schemas.microsoft.com/office/drawing/2014/main" id="{02AAB44D-8C55-ECB9-1BBB-B011EC906B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05799" y="4092867"/>
                        <a:ext cx="230342" cy="200595"/>
                      </a:xfrm>
                      <a:custGeom>
                        <a:avLst/>
                        <a:gdLst>
                          <a:gd name="connsiteX0" fmla="*/ 203021 w 230342"/>
                          <a:gd name="connsiteY0" fmla="*/ 673 h 200595"/>
                          <a:gd name="connsiteX1" fmla="*/ 230338 w 230342"/>
                          <a:gd name="connsiteY1" fmla="*/ 30734 h 200595"/>
                          <a:gd name="connsiteX2" fmla="*/ 227024 w 230342"/>
                          <a:gd name="connsiteY2" fmla="*/ 97104 h 200595"/>
                          <a:gd name="connsiteX3" fmla="*/ 187705 w 230342"/>
                          <a:gd name="connsiteY3" fmla="*/ 187401 h 200595"/>
                          <a:gd name="connsiteX4" fmla="*/ 69404 w 230342"/>
                          <a:gd name="connsiteY4" fmla="*/ 173571 h 200595"/>
                          <a:gd name="connsiteX5" fmla="*/ 7263 w 230342"/>
                          <a:gd name="connsiteY5" fmla="*/ 112878 h 200595"/>
                          <a:gd name="connsiteX6" fmla="*/ 8902 w 230342"/>
                          <a:gd name="connsiteY6" fmla="*/ 72263 h 200595"/>
                          <a:gd name="connsiteX7" fmla="*/ 79806 w 230342"/>
                          <a:gd name="connsiteY7" fmla="*/ 23685 h 200595"/>
                          <a:gd name="connsiteX8" fmla="*/ 203021 w 230342"/>
                          <a:gd name="connsiteY8" fmla="*/ 673 h 20059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230342" h="200595">
                            <a:moveTo>
                              <a:pt x="203021" y="673"/>
                            </a:moveTo>
                            <a:cubicBezTo>
                              <a:pt x="218642" y="1854"/>
                              <a:pt x="230605" y="15075"/>
                              <a:pt x="230338" y="30734"/>
                            </a:cubicBezTo>
                            <a:cubicBezTo>
                              <a:pt x="229996" y="52908"/>
                              <a:pt x="229195" y="75044"/>
                              <a:pt x="227024" y="97104"/>
                            </a:cubicBezTo>
                            <a:cubicBezTo>
                              <a:pt x="223747" y="130823"/>
                              <a:pt x="215213" y="167627"/>
                              <a:pt x="187705" y="187401"/>
                            </a:cubicBezTo>
                            <a:cubicBezTo>
                              <a:pt x="153186" y="212204"/>
                              <a:pt x="103580" y="198869"/>
                              <a:pt x="69404" y="173571"/>
                            </a:cubicBezTo>
                            <a:cubicBezTo>
                              <a:pt x="45478" y="155854"/>
                              <a:pt x="26123" y="134633"/>
                              <a:pt x="7263" y="112878"/>
                            </a:cubicBezTo>
                            <a:cubicBezTo>
                              <a:pt x="-3024" y="101029"/>
                              <a:pt x="-2300" y="83198"/>
                              <a:pt x="8902" y="72263"/>
                            </a:cubicBezTo>
                            <a:cubicBezTo>
                              <a:pt x="28714" y="52908"/>
                              <a:pt x="52564" y="36297"/>
                              <a:pt x="79806" y="23685"/>
                            </a:cubicBezTo>
                            <a:cubicBezTo>
                              <a:pt x="120534" y="4864"/>
                              <a:pt x="163169" y="-2375"/>
                              <a:pt x="203021" y="673"/>
                            </a:cubicBezTo>
                            <a:close/>
                          </a:path>
                        </a:pathLst>
                      </a:custGeom>
                      <a:solidFill>
                        <a:srgbClr val="629F42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92" name="图形 2">
                      <a:extLst>
                        <a:ext uri="{FF2B5EF4-FFF2-40B4-BE49-F238E27FC236}">
                          <a16:creationId xmlns:a16="http://schemas.microsoft.com/office/drawing/2014/main" id="{0B1333D4-3684-A1F9-BB67-76ADF2A9287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718270" y="3568484"/>
                      <a:ext cx="750188" cy="403174"/>
                      <a:chOff x="8718270" y="3568484"/>
                      <a:chExt cx="750188" cy="403174"/>
                    </a:xfrm>
                    <a:solidFill>
                      <a:srgbClr val="F9A05F"/>
                    </a:solidFill>
                  </p:grpSpPr>
                  <p:sp>
                    <p:nvSpPr>
                      <p:cNvPr id="93" name="任意多边形: 形状 92">
                        <a:extLst>
                          <a:ext uri="{FF2B5EF4-FFF2-40B4-BE49-F238E27FC236}">
                            <a16:creationId xmlns:a16="http://schemas.microsoft.com/office/drawing/2014/main" id="{0F994127-AF22-7417-94C6-5E9D53004C7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005544" y="3580980"/>
                        <a:ext cx="144741" cy="242315"/>
                      </a:xfrm>
                      <a:custGeom>
                        <a:avLst/>
                        <a:gdLst>
                          <a:gd name="connsiteX0" fmla="*/ 125539 w 144741"/>
                          <a:gd name="connsiteY0" fmla="*/ 0 h 242315"/>
                          <a:gd name="connsiteX1" fmla="*/ 144742 w 144741"/>
                          <a:gd name="connsiteY1" fmla="*/ 242316 h 242315"/>
                          <a:gd name="connsiteX2" fmla="*/ 0 w 144741"/>
                          <a:gd name="connsiteY2" fmla="*/ 38862 h 242315"/>
                          <a:gd name="connsiteX3" fmla="*/ 57226 w 144741"/>
                          <a:gd name="connsiteY3" fmla="*/ 60655 h 242315"/>
                          <a:gd name="connsiteX4" fmla="*/ 111595 w 144741"/>
                          <a:gd name="connsiteY4" fmla="*/ 14707 h 242315"/>
                          <a:gd name="connsiteX5" fmla="*/ 125539 w 144741"/>
                          <a:gd name="connsiteY5" fmla="*/ 0 h 24231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44741" h="242315">
                            <a:moveTo>
                              <a:pt x="125539" y="0"/>
                            </a:moveTo>
                            <a:cubicBezTo>
                              <a:pt x="123558" y="55969"/>
                              <a:pt x="124358" y="151066"/>
                              <a:pt x="144742" y="242316"/>
                            </a:cubicBezTo>
                            <a:cubicBezTo>
                              <a:pt x="144742" y="242316"/>
                              <a:pt x="62903" y="102908"/>
                              <a:pt x="0" y="38862"/>
                            </a:cubicBezTo>
                            <a:cubicBezTo>
                              <a:pt x="18707" y="47930"/>
                              <a:pt x="36767" y="62560"/>
                              <a:pt x="57226" y="60655"/>
                            </a:cubicBezTo>
                            <a:cubicBezTo>
                              <a:pt x="81610" y="58331"/>
                              <a:pt x="96736" y="34214"/>
                              <a:pt x="111595" y="14707"/>
                            </a:cubicBezTo>
                            <a:cubicBezTo>
                              <a:pt x="115519" y="9525"/>
                              <a:pt x="120281" y="4419"/>
                              <a:pt x="125539" y="0"/>
                            </a:cubicBezTo>
                            <a:close/>
                          </a:path>
                        </a:pathLst>
                      </a:custGeom>
                      <a:solidFill>
                        <a:srgbClr val="F9A05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94" name="任意多边形: 形状 93">
                        <a:extLst>
                          <a:ext uri="{FF2B5EF4-FFF2-40B4-BE49-F238E27FC236}">
                            <a16:creationId xmlns:a16="http://schemas.microsoft.com/office/drawing/2014/main" id="{F4E3132D-643A-1E73-D0C5-A11889CEAE8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79242" y="3568484"/>
                        <a:ext cx="131368" cy="238734"/>
                      </a:xfrm>
                      <a:custGeom>
                        <a:avLst/>
                        <a:gdLst>
                          <a:gd name="connsiteX0" fmla="*/ 75248 w 131368"/>
                          <a:gd name="connsiteY0" fmla="*/ 238735 h 238734"/>
                          <a:gd name="connsiteX1" fmla="*/ 0 w 131368"/>
                          <a:gd name="connsiteY1" fmla="*/ 2667 h 238734"/>
                          <a:gd name="connsiteX2" fmla="*/ 35357 w 131368"/>
                          <a:gd name="connsiteY2" fmla="*/ 48349 h 238734"/>
                          <a:gd name="connsiteX3" fmla="*/ 99289 w 131368"/>
                          <a:gd name="connsiteY3" fmla="*/ 25070 h 238734"/>
                          <a:gd name="connsiteX4" fmla="*/ 131369 w 131368"/>
                          <a:gd name="connsiteY4" fmla="*/ 0 h 238734"/>
                          <a:gd name="connsiteX5" fmla="*/ 75248 w 131368"/>
                          <a:gd name="connsiteY5" fmla="*/ 238735 h 23873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31368" h="238734">
                            <a:moveTo>
                              <a:pt x="75248" y="238735"/>
                            </a:moveTo>
                            <a:cubicBezTo>
                              <a:pt x="74295" y="234620"/>
                              <a:pt x="39624" y="82258"/>
                              <a:pt x="0" y="2667"/>
                            </a:cubicBezTo>
                            <a:cubicBezTo>
                              <a:pt x="16421" y="13145"/>
                              <a:pt x="18821" y="38100"/>
                              <a:pt x="35357" y="48349"/>
                            </a:cubicBezTo>
                            <a:cubicBezTo>
                              <a:pt x="56312" y="61341"/>
                              <a:pt x="82144" y="42786"/>
                              <a:pt x="99289" y="25070"/>
                            </a:cubicBezTo>
                            <a:cubicBezTo>
                              <a:pt x="108394" y="15621"/>
                              <a:pt x="119596" y="5601"/>
                              <a:pt x="131369" y="0"/>
                            </a:cubicBezTo>
                            <a:cubicBezTo>
                              <a:pt x="112471" y="52388"/>
                              <a:pt x="83706" y="144399"/>
                              <a:pt x="75248" y="238735"/>
                            </a:cubicBezTo>
                            <a:close/>
                          </a:path>
                        </a:pathLst>
                      </a:custGeom>
                      <a:solidFill>
                        <a:srgbClr val="F9A05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95" name="任意多边形: 形状 94">
                        <a:extLst>
                          <a:ext uri="{FF2B5EF4-FFF2-40B4-BE49-F238E27FC236}">
                            <a16:creationId xmlns:a16="http://schemas.microsoft.com/office/drawing/2014/main" id="{73300CDB-62C5-1655-674D-654E439E767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354807" y="3592715"/>
                        <a:ext cx="113651" cy="155905"/>
                      </a:xfrm>
                      <a:custGeom>
                        <a:avLst/>
                        <a:gdLst>
                          <a:gd name="connsiteX0" fmla="*/ 113652 w 113651"/>
                          <a:gd name="connsiteY0" fmla="*/ 23546 h 155905"/>
                          <a:gd name="connsiteX1" fmla="*/ 15544 w 113651"/>
                          <a:gd name="connsiteY1" fmla="*/ 128550 h 155905"/>
                          <a:gd name="connsiteX2" fmla="*/ 0 w 113651"/>
                          <a:gd name="connsiteY2" fmla="*/ 155905 h 155905"/>
                          <a:gd name="connsiteX3" fmla="*/ 3162 w 113651"/>
                          <a:gd name="connsiteY3" fmla="*/ 110604 h 155905"/>
                          <a:gd name="connsiteX4" fmla="*/ 4267 w 113651"/>
                          <a:gd name="connsiteY4" fmla="*/ 57188 h 155905"/>
                          <a:gd name="connsiteX5" fmla="*/ 8153 w 113651"/>
                          <a:gd name="connsiteY5" fmla="*/ 0 h 155905"/>
                          <a:gd name="connsiteX6" fmla="*/ 42214 w 113651"/>
                          <a:gd name="connsiteY6" fmla="*/ 43663 h 155905"/>
                          <a:gd name="connsiteX7" fmla="*/ 96735 w 113651"/>
                          <a:gd name="connsiteY7" fmla="*/ 22479 h 155905"/>
                          <a:gd name="connsiteX8" fmla="*/ 113652 w 113651"/>
                          <a:gd name="connsiteY8" fmla="*/ 23546 h 1559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113651" h="155905">
                            <a:moveTo>
                              <a:pt x="113652" y="23546"/>
                            </a:moveTo>
                            <a:cubicBezTo>
                              <a:pt x="81801" y="59055"/>
                              <a:pt x="43586" y="90145"/>
                              <a:pt x="15544" y="128550"/>
                            </a:cubicBezTo>
                            <a:cubicBezTo>
                              <a:pt x="9334" y="137046"/>
                              <a:pt x="3238" y="145885"/>
                              <a:pt x="0" y="155905"/>
                            </a:cubicBezTo>
                            <a:cubicBezTo>
                              <a:pt x="1067" y="140818"/>
                              <a:pt x="2095" y="125692"/>
                              <a:pt x="3162" y="110604"/>
                            </a:cubicBezTo>
                            <a:cubicBezTo>
                              <a:pt x="4419" y="92659"/>
                              <a:pt x="2591" y="74905"/>
                              <a:pt x="4267" y="57188"/>
                            </a:cubicBezTo>
                            <a:cubicBezTo>
                              <a:pt x="6057" y="38176"/>
                              <a:pt x="7467" y="19088"/>
                              <a:pt x="8153" y="0"/>
                            </a:cubicBezTo>
                            <a:cubicBezTo>
                              <a:pt x="17031" y="18898"/>
                              <a:pt x="22936" y="40615"/>
                              <a:pt x="42214" y="43663"/>
                            </a:cubicBezTo>
                            <a:cubicBezTo>
                              <a:pt x="61798" y="46825"/>
                              <a:pt x="77229" y="26251"/>
                              <a:pt x="96735" y="22479"/>
                            </a:cubicBezTo>
                            <a:cubicBezTo>
                              <a:pt x="102412" y="21336"/>
                              <a:pt x="108165" y="21831"/>
                              <a:pt x="113652" y="23546"/>
                            </a:cubicBezTo>
                            <a:close/>
                          </a:path>
                        </a:pathLst>
                      </a:custGeom>
                      <a:solidFill>
                        <a:srgbClr val="F9A05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96" name="任意多边形: 形状 95">
                        <a:extLst>
                          <a:ext uri="{FF2B5EF4-FFF2-40B4-BE49-F238E27FC236}">
                            <a16:creationId xmlns:a16="http://schemas.microsoft.com/office/drawing/2014/main" id="{EF64435E-1775-33F5-F40B-39407394AB2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828456" y="3658552"/>
                        <a:ext cx="219646" cy="214769"/>
                      </a:xfrm>
                      <a:custGeom>
                        <a:avLst/>
                        <a:gdLst>
                          <a:gd name="connsiteX0" fmla="*/ 219646 w 219646"/>
                          <a:gd name="connsiteY0" fmla="*/ 214770 h 214769"/>
                          <a:gd name="connsiteX1" fmla="*/ 0 w 219646"/>
                          <a:gd name="connsiteY1" fmla="*/ 83896 h 214769"/>
                          <a:gd name="connsiteX2" fmla="*/ 65417 w 219646"/>
                          <a:gd name="connsiteY2" fmla="*/ 75019 h 214769"/>
                          <a:gd name="connsiteX3" fmla="*/ 101727 w 219646"/>
                          <a:gd name="connsiteY3" fmla="*/ 11087 h 214769"/>
                          <a:gd name="connsiteX4" fmla="*/ 105118 w 219646"/>
                          <a:gd name="connsiteY4" fmla="*/ 0 h 214769"/>
                          <a:gd name="connsiteX5" fmla="*/ 219646 w 219646"/>
                          <a:gd name="connsiteY5" fmla="*/ 214770 h 21476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219646" h="214769">
                            <a:moveTo>
                              <a:pt x="219646" y="214770"/>
                            </a:moveTo>
                            <a:cubicBezTo>
                              <a:pt x="219646" y="214770"/>
                              <a:pt x="82868" y="115253"/>
                              <a:pt x="0" y="83896"/>
                            </a:cubicBezTo>
                            <a:cubicBezTo>
                              <a:pt x="20498" y="78334"/>
                              <a:pt x="45758" y="84887"/>
                              <a:pt x="65417" y="75019"/>
                            </a:cubicBezTo>
                            <a:cubicBezTo>
                              <a:pt x="88011" y="63665"/>
                              <a:pt x="95136" y="35509"/>
                              <a:pt x="101727" y="11087"/>
                            </a:cubicBezTo>
                            <a:cubicBezTo>
                              <a:pt x="102717" y="7430"/>
                              <a:pt x="103823" y="3696"/>
                              <a:pt x="105118" y="0"/>
                            </a:cubicBezTo>
                            <a:cubicBezTo>
                              <a:pt x="125654" y="52121"/>
                              <a:pt x="164401" y="139141"/>
                              <a:pt x="219646" y="214770"/>
                            </a:cubicBezTo>
                            <a:close/>
                          </a:path>
                        </a:pathLst>
                      </a:custGeom>
                      <a:solidFill>
                        <a:srgbClr val="F9A05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97" name="任意多边形: 形状 96">
                        <a:extLst>
                          <a:ext uri="{FF2B5EF4-FFF2-40B4-BE49-F238E27FC236}">
                            <a16:creationId xmlns:a16="http://schemas.microsoft.com/office/drawing/2014/main" id="{21D10DB7-43C0-A80B-4FA5-F48FF23D865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718270" y="3813200"/>
                        <a:ext cx="245440" cy="158458"/>
                      </a:xfrm>
                      <a:custGeom>
                        <a:avLst/>
                        <a:gdLst>
                          <a:gd name="connsiteX0" fmla="*/ 245440 w 245440"/>
                          <a:gd name="connsiteY0" fmla="*/ 158458 h 158458"/>
                          <a:gd name="connsiteX1" fmla="*/ 0 w 245440"/>
                          <a:gd name="connsiteY1" fmla="*/ 100356 h 158458"/>
                          <a:gd name="connsiteX2" fmla="*/ 74142 w 245440"/>
                          <a:gd name="connsiteY2" fmla="*/ 77038 h 158458"/>
                          <a:gd name="connsiteX3" fmla="*/ 84201 w 245440"/>
                          <a:gd name="connsiteY3" fmla="*/ 24651 h 158458"/>
                          <a:gd name="connsiteX4" fmla="*/ 80886 w 245440"/>
                          <a:gd name="connsiteY4" fmla="*/ 0 h 158458"/>
                          <a:gd name="connsiteX5" fmla="*/ 245440 w 245440"/>
                          <a:gd name="connsiteY5" fmla="*/ 158458 h 15845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245440" h="158458">
                            <a:moveTo>
                              <a:pt x="245440" y="158458"/>
                            </a:moveTo>
                            <a:cubicBezTo>
                              <a:pt x="242583" y="157506"/>
                              <a:pt x="88316" y="106337"/>
                              <a:pt x="0" y="100356"/>
                            </a:cubicBezTo>
                            <a:cubicBezTo>
                              <a:pt x="27546" y="88201"/>
                              <a:pt x="52083" y="113347"/>
                              <a:pt x="74142" y="77038"/>
                            </a:cubicBezTo>
                            <a:cubicBezTo>
                              <a:pt x="83553" y="61569"/>
                              <a:pt x="85763" y="42634"/>
                              <a:pt x="84201" y="24651"/>
                            </a:cubicBezTo>
                            <a:cubicBezTo>
                              <a:pt x="83477" y="16383"/>
                              <a:pt x="82068" y="8229"/>
                              <a:pt x="80886" y="0"/>
                            </a:cubicBezTo>
                            <a:cubicBezTo>
                              <a:pt x="117386" y="43739"/>
                              <a:pt x="176289" y="107709"/>
                              <a:pt x="245440" y="158458"/>
                            </a:cubicBezTo>
                            <a:close/>
                          </a:path>
                        </a:pathLst>
                      </a:custGeom>
                      <a:solidFill>
                        <a:srgbClr val="F9A05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sp>
                  <p:nvSpPr>
                    <p:cNvPr id="98" name="任意多边形: 形状 97">
                      <a:extLst>
                        <a:ext uri="{FF2B5EF4-FFF2-40B4-BE49-F238E27FC236}">
                          <a16:creationId xmlns:a16="http://schemas.microsoft.com/office/drawing/2014/main" id="{17F00FB6-1175-5624-BB00-ECAF6C1B75A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72570" y="3655605"/>
                      <a:ext cx="69377" cy="110962"/>
                    </a:xfrm>
                    <a:custGeom>
                      <a:avLst/>
                      <a:gdLst>
                        <a:gd name="connsiteX0" fmla="*/ 57663 w 69377"/>
                        <a:gd name="connsiteY0" fmla="*/ 44477 h 110962"/>
                        <a:gd name="connsiteX1" fmla="*/ 60673 w 69377"/>
                        <a:gd name="connsiteY1" fmla="*/ 109856 h 110962"/>
                        <a:gd name="connsiteX2" fmla="*/ 11714 w 69377"/>
                        <a:gd name="connsiteY2" fmla="*/ 66460 h 110962"/>
                        <a:gd name="connsiteX3" fmla="*/ 8705 w 69377"/>
                        <a:gd name="connsiteY3" fmla="*/ 1119 h 110962"/>
                        <a:gd name="connsiteX4" fmla="*/ 57663 w 69377"/>
                        <a:gd name="connsiteY4" fmla="*/ 44477 h 1109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9377" h="110962">
                          <a:moveTo>
                            <a:pt x="57663" y="44477"/>
                          </a:moveTo>
                          <a:cubicBezTo>
                            <a:pt x="72027" y="74499"/>
                            <a:pt x="73360" y="103760"/>
                            <a:pt x="60673" y="109856"/>
                          </a:cubicBezTo>
                          <a:cubicBezTo>
                            <a:pt x="47985" y="115914"/>
                            <a:pt x="26040" y="96483"/>
                            <a:pt x="11714" y="66460"/>
                          </a:cubicBezTo>
                          <a:cubicBezTo>
                            <a:pt x="-2649" y="36437"/>
                            <a:pt x="-3983" y="7176"/>
                            <a:pt x="8705" y="1119"/>
                          </a:cubicBezTo>
                          <a:cubicBezTo>
                            <a:pt x="21392" y="-4977"/>
                            <a:pt x="43299" y="14454"/>
                            <a:pt x="57663" y="44477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99" name="任意多边形: 形状 98">
                      <a:extLst>
                        <a:ext uri="{FF2B5EF4-FFF2-40B4-BE49-F238E27FC236}">
                          <a16:creationId xmlns:a16="http://schemas.microsoft.com/office/drawing/2014/main" id="{111FE1D3-CDAE-789A-2698-58A6C37DBD8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47895" y="3614739"/>
                      <a:ext cx="51721" cy="120201"/>
                    </a:xfrm>
                    <a:custGeom>
                      <a:avLst/>
                      <a:gdLst>
                        <a:gd name="connsiteX0" fmla="*/ 486 w 51721"/>
                        <a:gd name="connsiteY0" fmla="*/ 62216 h 120201"/>
                        <a:gd name="connsiteX1" fmla="*/ 20870 w 51721"/>
                        <a:gd name="connsiteY1" fmla="*/ 36 h 120201"/>
                        <a:gd name="connsiteX2" fmla="*/ 51235 w 51721"/>
                        <a:gd name="connsiteY2" fmla="*/ 57986 h 120201"/>
                        <a:gd name="connsiteX3" fmla="*/ 30852 w 51721"/>
                        <a:gd name="connsiteY3" fmla="*/ 120166 h 120201"/>
                        <a:gd name="connsiteX4" fmla="*/ 486 w 51721"/>
                        <a:gd name="connsiteY4" fmla="*/ 62216 h 1202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721" h="120201">
                          <a:moveTo>
                            <a:pt x="486" y="62216"/>
                          </a:moveTo>
                          <a:cubicBezTo>
                            <a:pt x="-2257" y="29030"/>
                            <a:pt x="6887" y="1217"/>
                            <a:pt x="20870" y="36"/>
                          </a:cubicBezTo>
                          <a:cubicBezTo>
                            <a:pt x="34891" y="-1107"/>
                            <a:pt x="48492" y="24839"/>
                            <a:pt x="51235" y="57986"/>
                          </a:cubicBezTo>
                          <a:cubicBezTo>
                            <a:pt x="53978" y="91171"/>
                            <a:pt x="44835" y="118984"/>
                            <a:pt x="30852" y="120166"/>
                          </a:cubicBezTo>
                          <a:cubicBezTo>
                            <a:pt x="16831" y="121309"/>
                            <a:pt x="3229" y="95363"/>
                            <a:pt x="486" y="62216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0" name="任意多边形: 形状 99">
                      <a:extLst>
                        <a:ext uri="{FF2B5EF4-FFF2-40B4-BE49-F238E27FC236}">
                          <a16:creationId xmlns:a16="http://schemas.microsoft.com/office/drawing/2014/main" id="{C0AB7351-28AA-6337-9A3C-30D2CB921E9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292457" y="3625787"/>
                      <a:ext cx="41221" cy="95172"/>
                    </a:xfrm>
                    <a:custGeom>
                      <a:avLst/>
                      <a:gdLst>
                        <a:gd name="connsiteX0" fmla="*/ 513 w 41221"/>
                        <a:gd name="connsiteY0" fmla="*/ 45681 h 95172"/>
                        <a:gd name="connsiteX1" fmla="*/ 25164 w 41221"/>
                        <a:gd name="connsiteY1" fmla="*/ 37 h 95172"/>
                        <a:gd name="connsiteX2" fmla="*/ 40708 w 41221"/>
                        <a:gd name="connsiteY2" fmla="*/ 49491 h 95172"/>
                        <a:gd name="connsiteX3" fmla="*/ 16058 w 41221"/>
                        <a:gd name="connsiteY3" fmla="*/ 95135 h 95172"/>
                        <a:gd name="connsiteX4" fmla="*/ 513 w 41221"/>
                        <a:gd name="connsiteY4" fmla="*/ 45681 h 951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221" h="95172">
                          <a:moveTo>
                            <a:pt x="513" y="45681"/>
                          </a:moveTo>
                          <a:cubicBezTo>
                            <a:pt x="3028" y="19430"/>
                            <a:pt x="14039" y="-991"/>
                            <a:pt x="25164" y="37"/>
                          </a:cubicBezTo>
                          <a:cubicBezTo>
                            <a:pt x="36251" y="1104"/>
                            <a:pt x="43224" y="23240"/>
                            <a:pt x="40708" y="49491"/>
                          </a:cubicBezTo>
                          <a:cubicBezTo>
                            <a:pt x="38194" y="75742"/>
                            <a:pt x="27183" y="96164"/>
                            <a:pt x="16058" y="95135"/>
                          </a:cubicBezTo>
                          <a:cubicBezTo>
                            <a:pt x="4971" y="94068"/>
                            <a:pt x="-2002" y="71932"/>
                            <a:pt x="513" y="45681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1" name="任意多边形: 形状 100">
                      <a:extLst>
                        <a:ext uri="{FF2B5EF4-FFF2-40B4-BE49-F238E27FC236}">
                          <a16:creationId xmlns:a16="http://schemas.microsoft.com/office/drawing/2014/main" id="{64766718-E14E-1F9B-3BA4-CFA982BE87B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398382" y="3677416"/>
                      <a:ext cx="70049" cy="98327"/>
                    </a:xfrm>
                    <a:custGeom>
                      <a:avLst/>
                      <a:gdLst>
                        <a:gd name="connsiteX0" fmla="*/ 14908 w 70049"/>
                        <a:gd name="connsiteY0" fmla="*/ 37067 h 98327"/>
                        <a:gd name="connsiteX1" fmla="*/ 63676 w 70049"/>
                        <a:gd name="connsiteY1" fmla="*/ 1520 h 98327"/>
                        <a:gd name="connsiteX2" fmla="*/ 55142 w 70049"/>
                        <a:gd name="connsiteY2" fmla="*/ 61261 h 98327"/>
                        <a:gd name="connsiteX3" fmla="*/ 6373 w 70049"/>
                        <a:gd name="connsiteY3" fmla="*/ 96808 h 98327"/>
                        <a:gd name="connsiteX4" fmla="*/ 14908 w 70049"/>
                        <a:gd name="connsiteY4" fmla="*/ 37067 h 983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049" h="98327">
                          <a:moveTo>
                            <a:pt x="14908" y="37067"/>
                          </a:moveTo>
                          <a:cubicBezTo>
                            <a:pt x="30720" y="10740"/>
                            <a:pt x="52589" y="-5148"/>
                            <a:pt x="63676" y="1520"/>
                          </a:cubicBezTo>
                          <a:cubicBezTo>
                            <a:pt x="74801" y="8226"/>
                            <a:pt x="70991" y="34972"/>
                            <a:pt x="55142" y="61261"/>
                          </a:cubicBezTo>
                          <a:cubicBezTo>
                            <a:pt x="39331" y="87588"/>
                            <a:pt x="17461" y="103476"/>
                            <a:pt x="6373" y="96808"/>
                          </a:cubicBezTo>
                          <a:cubicBezTo>
                            <a:pt x="-4751" y="90141"/>
                            <a:pt x="-941" y="63394"/>
                            <a:pt x="14908" y="37067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2" name="任意多边形: 形状 101">
                      <a:extLst>
                        <a:ext uri="{FF2B5EF4-FFF2-40B4-BE49-F238E27FC236}">
                          <a16:creationId xmlns:a16="http://schemas.microsoft.com/office/drawing/2014/main" id="{3D19F173-8610-BFAC-1A77-811E2740234C}"/>
                        </a:ext>
                      </a:extLst>
                    </p:cNvPr>
                    <p:cNvSpPr/>
                    <p:nvPr/>
                  </p:nvSpPr>
                  <p:spPr>
                    <a:xfrm rot="-2949865">
                      <a:off x="8859100" y="3775969"/>
                      <a:ext cx="50902" cy="120550"/>
                    </a:xfrm>
                    <a:custGeom>
                      <a:avLst/>
                      <a:gdLst>
                        <a:gd name="connsiteX0" fmla="*/ 50902 w 50902"/>
                        <a:gd name="connsiteY0" fmla="*/ 60275 h 120550"/>
                        <a:gd name="connsiteX1" fmla="*/ 25451 w 50902"/>
                        <a:gd name="connsiteY1" fmla="*/ 120550 h 120550"/>
                        <a:gd name="connsiteX2" fmla="*/ 0 w 50902"/>
                        <a:gd name="connsiteY2" fmla="*/ 60275 h 120550"/>
                        <a:gd name="connsiteX3" fmla="*/ 25451 w 50902"/>
                        <a:gd name="connsiteY3" fmla="*/ 0 h 120550"/>
                        <a:gd name="connsiteX4" fmla="*/ 50902 w 50902"/>
                        <a:gd name="connsiteY4" fmla="*/ 60275 h 1205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0902" h="120550">
                          <a:moveTo>
                            <a:pt x="50902" y="60275"/>
                          </a:moveTo>
                          <a:cubicBezTo>
                            <a:pt x="50902" y="93564"/>
                            <a:pt x="39508" y="120550"/>
                            <a:pt x="25451" y="120550"/>
                          </a:cubicBezTo>
                          <a:cubicBezTo>
                            <a:pt x="11395" y="120550"/>
                            <a:pt x="0" y="93564"/>
                            <a:pt x="0" y="60275"/>
                          </a:cubicBezTo>
                          <a:cubicBezTo>
                            <a:pt x="0" y="26986"/>
                            <a:pt x="11395" y="0"/>
                            <a:pt x="25451" y="0"/>
                          </a:cubicBezTo>
                          <a:cubicBezTo>
                            <a:pt x="39507" y="0"/>
                            <a:pt x="50902" y="26986"/>
                            <a:pt x="50902" y="60275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3" name="任意多边形: 形状 102">
                      <a:extLst>
                        <a:ext uri="{FF2B5EF4-FFF2-40B4-BE49-F238E27FC236}">
                          <a16:creationId xmlns:a16="http://schemas.microsoft.com/office/drawing/2014/main" id="{6FBF290D-9F35-3DF0-21D3-F104E5649D0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22116" y="3954198"/>
                      <a:ext cx="111637" cy="68319"/>
                    </a:xfrm>
                    <a:custGeom>
                      <a:avLst/>
                      <a:gdLst>
                        <a:gd name="connsiteX0" fmla="*/ 66448 w 111637"/>
                        <a:gd name="connsiteY0" fmla="*/ 11021 h 68319"/>
                        <a:gd name="connsiteX1" fmla="*/ 110607 w 111637"/>
                        <a:gd name="connsiteY1" fmla="*/ 59294 h 68319"/>
                        <a:gd name="connsiteX2" fmla="*/ 45189 w 111637"/>
                        <a:gd name="connsiteY2" fmla="*/ 57313 h 68319"/>
                        <a:gd name="connsiteX3" fmla="*/ 1031 w 111637"/>
                        <a:gd name="connsiteY3" fmla="*/ 9040 h 68319"/>
                        <a:gd name="connsiteX4" fmla="*/ 66448 w 111637"/>
                        <a:gd name="connsiteY4" fmla="*/ 11021 h 683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1637" h="68319">
                          <a:moveTo>
                            <a:pt x="66448" y="11021"/>
                          </a:moveTo>
                          <a:cubicBezTo>
                            <a:pt x="96700" y="24890"/>
                            <a:pt x="116474" y="46531"/>
                            <a:pt x="110607" y="59294"/>
                          </a:cubicBezTo>
                          <a:cubicBezTo>
                            <a:pt x="104739" y="72058"/>
                            <a:pt x="75440" y="71181"/>
                            <a:pt x="45189" y="57313"/>
                          </a:cubicBezTo>
                          <a:cubicBezTo>
                            <a:pt x="14937" y="43444"/>
                            <a:pt x="-4837" y="21803"/>
                            <a:pt x="1031" y="9040"/>
                          </a:cubicBezTo>
                          <a:cubicBezTo>
                            <a:pt x="6898" y="-3761"/>
                            <a:pt x="36197" y="-2847"/>
                            <a:pt x="66448" y="11021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104" name="图形 2">
                    <a:extLst>
                      <a:ext uri="{FF2B5EF4-FFF2-40B4-BE49-F238E27FC236}">
                        <a16:creationId xmlns:a16="http://schemas.microsoft.com/office/drawing/2014/main" id="{BEE4D047-35A0-9E22-D792-92B0DA737AE5}"/>
                      </a:ext>
                    </a:extLst>
                  </p:cNvPr>
                  <p:cNvGrpSpPr/>
                  <p:nvPr/>
                </p:nvGrpSpPr>
                <p:grpSpPr>
                  <a:xfrm>
                    <a:off x="8770436" y="3357280"/>
                    <a:ext cx="403349" cy="261564"/>
                    <a:chOff x="8770436" y="3357280"/>
                    <a:chExt cx="403349" cy="261564"/>
                  </a:xfrm>
                  <a:solidFill>
                    <a:srgbClr val="FFFFFF"/>
                  </a:solidFill>
                </p:grpSpPr>
                <p:sp>
                  <p:nvSpPr>
                    <p:cNvPr id="105" name="任意多边形: 形状 104">
                      <a:extLst>
                        <a:ext uri="{FF2B5EF4-FFF2-40B4-BE49-F238E27FC236}">
                          <a16:creationId xmlns:a16="http://schemas.microsoft.com/office/drawing/2014/main" id="{9064FB5D-D7EC-A778-E3AD-D1FCCB80B29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70436" y="3567173"/>
                      <a:ext cx="51687" cy="51671"/>
                    </a:xfrm>
                    <a:custGeom>
                      <a:avLst/>
                      <a:gdLst>
                        <a:gd name="connsiteX0" fmla="*/ 49866 w 51687"/>
                        <a:gd name="connsiteY0" fmla="*/ 16322 h 51671"/>
                        <a:gd name="connsiteX1" fmla="*/ 35349 w 51687"/>
                        <a:gd name="connsiteY1" fmla="*/ 49850 h 51671"/>
                        <a:gd name="connsiteX2" fmla="*/ 1822 w 51687"/>
                        <a:gd name="connsiteY2" fmla="*/ 35334 h 51671"/>
                        <a:gd name="connsiteX3" fmla="*/ 16337 w 51687"/>
                        <a:gd name="connsiteY3" fmla="*/ 1806 h 51671"/>
                        <a:gd name="connsiteX4" fmla="*/ 49866 w 51687"/>
                        <a:gd name="connsiteY4" fmla="*/ 16322 h 516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87" h="51671">
                          <a:moveTo>
                            <a:pt x="49866" y="16322"/>
                          </a:moveTo>
                          <a:cubicBezTo>
                            <a:pt x="55123" y="29581"/>
                            <a:pt x="48608" y="44592"/>
                            <a:pt x="35349" y="49850"/>
                          </a:cubicBezTo>
                          <a:cubicBezTo>
                            <a:pt x="22091" y="55108"/>
                            <a:pt x="7079" y="48593"/>
                            <a:pt x="1822" y="35334"/>
                          </a:cubicBezTo>
                          <a:cubicBezTo>
                            <a:pt x="-3436" y="22075"/>
                            <a:pt x="3079" y="7064"/>
                            <a:pt x="16337" y="1806"/>
                          </a:cubicBezTo>
                          <a:cubicBezTo>
                            <a:pt x="29596" y="-3414"/>
                            <a:pt x="44608" y="3063"/>
                            <a:pt x="49866" y="1632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6" name="任意多边形: 形状 105">
                      <a:extLst>
                        <a:ext uri="{FF2B5EF4-FFF2-40B4-BE49-F238E27FC236}">
                          <a16:creationId xmlns:a16="http://schemas.microsoft.com/office/drawing/2014/main" id="{7E48535C-4418-F03A-67CB-801E7A88F3DE}"/>
                        </a:ext>
                      </a:extLst>
                    </p:cNvPr>
                    <p:cNvSpPr/>
                    <p:nvPr/>
                  </p:nvSpPr>
                  <p:spPr>
                    <a:xfrm rot="-2700000">
                      <a:off x="8875274" y="3519649"/>
                      <a:ext cx="51663" cy="51663"/>
                    </a:xfrm>
                    <a:custGeom>
                      <a:avLst/>
                      <a:gdLst>
                        <a:gd name="connsiteX0" fmla="*/ 51663 w 51663"/>
                        <a:gd name="connsiteY0" fmla="*/ 25832 h 51663"/>
                        <a:gd name="connsiteX1" fmla="*/ 25832 w 51663"/>
                        <a:gd name="connsiteY1" fmla="*/ 51663 h 51663"/>
                        <a:gd name="connsiteX2" fmla="*/ 0 w 51663"/>
                        <a:gd name="connsiteY2" fmla="*/ 25832 h 51663"/>
                        <a:gd name="connsiteX3" fmla="*/ 25832 w 51663"/>
                        <a:gd name="connsiteY3" fmla="*/ 0 h 51663"/>
                        <a:gd name="connsiteX4" fmla="*/ 51663 w 51663"/>
                        <a:gd name="connsiteY4" fmla="*/ 25832 h 516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63" h="51663">
                          <a:moveTo>
                            <a:pt x="51663" y="25832"/>
                          </a:moveTo>
                          <a:cubicBezTo>
                            <a:pt x="51663" y="40098"/>
                            <a:pt x="40098" y="51663"/>
                            <a:pt x="25832" y="51663"/>
                          </a:cubicBezTo>
                          <a:cubicBezTo>
                            <a:pt x="11565" y="51663"/>
                            <a:pt x="0" y="40098"/>
                            <a:pt x="0" y="25832"/>
                          </a:cubicBezTo>
                          <a:cubicBezTo>
                            <a:pt x="0" y="11565"/>
                            <a:pt x="11565" y="0"/>
                            <a:pt x="25832" y="0"/>
                          </a:cubicBezTo>
                          <a:cubicBezTo>
                            <a:pt x="40098" y="0"/>
                            <a:pt x="51663" y="11565"/>
                            <a:pt x="51663" y="2583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7" name="任意多边形: 形状 106">
                      <a:extLst>
                        <a:ext uri="{FF2B5EF4-FFF2-40B4-BE49-F238E27FC236}">
                          <a16:creationId xmlns:a16="http://schemas.microsoft.com/office/drawing/2014/main" id="{5B5CD55E-0B16-B963-CD78-330737C6F48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82298" y="3396142"/>
                      <a:ext cx="51687" cy="51671"/>
                    </a:xfrm>
                    <a:custGeom>
                      <a:avLst/>
                      <a:gdLst>
                        <a:gd name="connsiteX0" fmla="*/ 49866 w 51687"/>
                        <a:gd name="connsiteY0" fmla="*/ 16322 h 51671"/>
                        <a:gd name="connsiteX1" fmla="*/ 35349 w 51687"/>
                        <a:gd name="connsiteY1" fmla="*/ 49850 h 51671"/>
                        <a:gd name="connsiteX2" fmla="*/ 1822 w 51687"/>
                        <a:gd name="connsiteY2" fmla="*/ 35334 h 51671"/>
                        <a:gd name="connsiteX3" fmla="*/ 16337 w 51687"/>
                        <a:gd name="connsiteY3" fmla="*/ 1806 h 51671"/>
                        <a:gd name="connsiteX4" fmla="*/ 49866 w 51687"/>
                        <a:gd name="connsiteY4" fmla="*/ 16322 h 516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87" h="51671">
                          <a:moveTo>
                            <a:pt x="49866" y="16322"/>
                          </a:moveTo>
                          <a:cubicBezTo>
                            <a:pt x="55123" y="29581"/>
                            <a:pt x="48608" y="44592"/>
                            <a:pt x="35349" y="49850"/>
                          </a:cubicBezTo>
                          <a:cubicBezTo>
                            <a:pt x="22091" y="55108"/>
                            <a:pt x="7079" y="48593"/>
                            <a:pt x="1822" y="35334"/>
                          </a:cubicBezTo>
                          <a:cubicBezTo>
                            <a:pt x="-3436" y="22075"/>
                            <a:pt x="3079" y="7064"/>
                            <a:pt x="16337" y="1806"/>
                          </a:cubicBezTo>
                          <a:cubicBezTo>
                            <a:pt x="29596" y="-3414"/>
                            <a:pt x="44608" y="3063"/>
                            <a:pt x="49866" y="1632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8" name="任意多边形: 形状 107">
                      <a:extLst>
                        <a:ext uri="{FF2B5EF4-FFF2-40B4-BE49-F238E27FC236}">
                          <a16:creationId xmlns:a16="http://schemas.microsoft.com/office/drawing/2014/main" id="{1405DACA-9951-FB07-6AE9-EA0F0AF4FA3F}"/>
                        </a:ext>
                      </a:extLst>
                    </p:cNvPr>
                    <p:cNvSpPr/>
                    <p:nvPr/>
                  </p:nvSpPr>
                  <p:spPr>
                    <a:xfrm rot="-2303374">
                      <a:off x="8961993" y="3425902"/>
                      <a:ext cx="51663" cy="51663"/>
                    </a:xfrm>
                    <a:custGeom>
                      <a:avLst/>
                      <a:gdLst>
                        <a:gd name="connsiteX0" fmla="*/ 51663 w 51663"/>
                        <a:gd name="connsiteY0" fmla="*/ 25832 h 51663"/>
                        <a:gd name="connsiteX1" fmla="*/ 25831 w 51663"/>
                        <a:gd name="connsiteY1" fmla="*/ 51663 h 51663"/>
                        <a:gd name="connsiteX2" fmla="*/ 0 w 51663"/>
                        <a:gd name="connsiteY2" fmla="*/ 25832 h 51663"/>
                        <a:gd name="connsiteX3" fmla="*/ 25831 w 51663"/>
                        <a:gd name="connsiteY3" fmla="*/ 0 h 51663"/>
                        <a:gd name="connsiteX4" fmla="*/ 51663 w 51663"/>
                        <a:gd name="connsiteY4" fmla="*/ 25832 h 516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63" h="51663">
                          <a:moveTo>
                            <a:pt x="51663" y="25832"/>
                          </a:moveTo>
                          <a:cubicBezTo>
                            <a:pt x="51663" y="40098"/>
                            <a:pt x="40098" y="51663"/>
                            <a:pt x="25831" y="51663"/>
                          </a:cubicBezTo>
                          <a:cubicBezTo>
                            <a:pt x="11565" y="51663"/>
                            <a:pt x="0" y="40098"/>
                            <a:pt x="0" y="25832"/>
                          </a:cubicBezTo>
                          <a:cubicBezTo>
                            <a:pt x="0" y="11565"/>
                            <a:pt x="11565" y="0"/>
                            <a:pt x="25831" y="0"/>
                          </a:cubicBezTo>
                          <a:cubicBezTo>
                            <a:pt x="40098" y="0"/>
                            <a:pt x="51663" y="11565"/>
                            <a:pt x="51663" y="2583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9" name="任意多边形: 形状 108">
                      <a:extLst>
                        <a:ext uri="{FF2B5EF4-FFF2-40B4-BE49-F238E27FC236}">
                          <a16:creationId xmlns:a16="http://schemas.microsoft.com/office/drawing/2014/main" id="{F1CE13A8-A1D7-C22F-C302-145E8409EB9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22354" y="3357280"/>
                      <a:ext cx="51687" cy="51671"/>
                    </a:xfrm>
                    <a:custGeom>
                      <a:avLst/>
                      <a:gdLst>
                        <a:gd name="connsiteX0" fmla="*/ 49866 w 51687"/>
                        <a:gd name="connsiteY0" fmla="*/ 16322 h 51671"/>
                        <a:gd name="connsiteX1" fmla="*/ 35349 w 51687"/>
                        <a:gd name="connsiteY1" fmla="*/ 49850 h 51671"/>
                        <a:gd name="connsiteX2" fmla="*/ 1822 w 51687"/>
                        <a:gd name="connsiteY2" fmla="*/ 35334 h 51671"/>
                        <a:gd name="connsiteX3" fmla="*/ 16337 w 51687"/>
                        <a:gd name="connsiteY3" fmla="*/ 1806 h 51671"/>
                        <a:gd name="connsiteX4" fmla="*/ 49866 w 51687"/>
                        <a:gd name="connsiteY4" fmla="*/ 16322 h 516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87" h="51671">
                          <a:moveTo>
                            <a:pt x="49866" y="16322"/>
                          </a:moveTo>
                          <a:cubicBezTo>
                            <a:pt x="55123" y="29581"/>
                            <a:pt x="48608" y="44592"/>
                            <a:pt x="35349" y="49850"/>
                          </a:cubicBezTo>
                          <a:cubicBezTo>
                            <a:pt x="22091" y="55108"/>
                            <a:pt x="7079" y="48593"/>
                            <a:pt x="1822" y="35334"/>
                          </a:cubicBezTo>
                          <a:cubicBezTo>
                            <a:pt x="-3436" y="22075"/>
                            <a:pt x="3079" y="7064"/>
                            <a:pt x="16337" y="1806"/>
                          </a:cubicBezTo>
                          <a:cubicBezTo>
                            <a:pt x="29596" y="-3414"/>
                            <a:pt x="44608" y="3063"/>
                            <a:pt x="49866" y="1632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10" name="任意多边形: 形状 109">
                      <a:extLst>
                        <a:ext uri="{FF2B5EF4-FFF2-40B4-BE49-F238E27FC236}">
                          <a16:creationId xmlns:a16="http://schemas.microsoft.com/office/drawing/2014/main" id="{95EFF276-8C2B-9253-7D7F-08832D4DA10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22099" y="3441542"/>
                      <a:ext cx="51687" cy="51687"/>
                    </a:xfrm>
                    <a:custGeom>
                      <a:avLst/>
                      <a:gdLst>
                        <a:gd name="connsiteX0" fmla="*/ 49866 w 51687"/>
                        <a:gd name="connsiteY0" fmla="*/ 16338 h 51687"/>
                        <a:gd name="connsiteX1" fmla="*/ 35350 w 51687"/>
                        <a:gd name="connsiteY1" fmla="*/ 49866 h 51687"/>
                        <a:gd name="connsiteX2" fmla="*/ 1822 w 51687"/>
                        <a:gd name="connsiteY2" fmla="*/ 35350 h 51687"/>
                        <a:gd name="connsiteX3" fmla="*/ 16338 w 51687"/>
                        <a:gd name="connsiteY3" fmla="*/ 1822 h 51687"/>
                        <a:gd name="connsiteX4" fmla="*/ 49866 w 51687"/>
                        <a:gd name="connsiteY4" fmla="*/ 16338 h 516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87" h="51687">
                          <a:moveTo>
                            <a:pt x="49866" y="16338"/>
                          </a:moveTo>
                          <a:cubicBezTo>
                            <a:pt x="55123" y="29596"/>
                            <a:pt x="48608" y="44608"/>
                            <a:pt x="35350" y="49866"/>
                          </a:cubicBezTo>
                          <a:cubicBezTo>
                            <a:pt x="22091" y="55123"/>
                            <a:pt x="7079" y="48608"/>
                            <a:pt x="1822" y="35350"/>
                          </a:cubicBezTo>
                          <a:cubicBezTo>
                            <a:pt x="-3436" y="22091"/>
                            <a:pt x="3079" y="7079"/>
                            <a:pt x="16338" y="1822"/>
                          </a:cubicBezTo>
                          <a:cubicBezTo>
                            <a:pt x="29597" y="-3436"/>
                            <a:pt x="44608" y="3079"/>
                            <a:pt x="49866" y="16338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</p:grpSp>
          <p:grpSp>
            <p:nvGrpSpPr>
              <p:cNvPr id="111" name="图形 2">
                <a:extLst>
                  <a:ext uri="{FF2B5EF4-FFF2-40B4-BE49-F238E27FC236}">
                    <a16:creationId xmlns:a16="http://schemas.microsoft.com/office/drawing/2014/main" id="{86EA7024-7016-A3BE-BA18-281511C89757}"/>
                  </a:ext>
                </a:extLst>
              </p:cNvPr>
              <p:cNvGrpSpPr/>
              <p:nvPr/>
            </p:nvGrpSpPr>
            <p:grpSpPr>
              <a:xfrm>
                <a:off x="7260183" y="2999012"/>
                <a:ext cx="3409165" cy="3858987"/>
                <a:chOff x="7260183" y="2999012"/>
                <a:chExt cx="3409165" cy="3858987"/>
              </a:xfrm>
            </p:grpSpPr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D452CA85-B25F-83B7-1B4D-E770CEDFC1CA}"/>
                    </a:ext>
                  </a:extLst>
                </p:cNvPr>
                <p:cNvSpPr/>
                <p:nvPr/>
              </p:nvSpPr>
              <p:spPr>
                <a:xfrm>
                  <a:off x="7260183" y="4298213"/>
                  <a:ext cx="3407816" cy="2559786"/>
                </a:xfrm>
                <a:custGeom>
                  <a:avLst/>
                  <a:gdLst>
                    <a:gd name="connsiteX0" fmla="*/ 3407816 w 3407816"/>
                    <a:gd name="connsiteY0" fmla="*/ 0 h 2559786"/>
                    <a:gd name="connsiteX1" fmla="*/ 3407816 w 3407816"/>
                    <a:gd name="connsiteY1" fmla="*/ 2559787 h 2559786"/>
                    <a:gd name="connsiteX2" fmla="*/ 0 w 3407816"/>
                    <a:gd name="connsiteY2" fmla="*/ 2559787 h 2559786"/>
                    <a:gd name="connsiteX3" fmla="*/ 86830 w 3407816"/>
                    <a:gd name="connsiteY3" fmla="*/ 2484387 h 2559786"/>
                    <a:gd name="connsiteX4" fmla="*/ 64427 w 3407816"/>
                    <a:gd name="connsiteY4" fmla="*/ 2283447 h 2559786"/>
                    <a:gd name="connsiteX5" fmla="*/ 203721 w 3407816"/>
                    <a:gd name="connsiteY5" fmla="*/ 1999221 h 2559786"/>
                    <a:gd name="connsiteX6" fmla="*/ 369456 w 3407816"/>
                    <a:gd name="connsiteY6" fmla="*/ 1939633 h 2559786"/>
                    <a:gd name="connsiteX7" fmla="*/ 575272 w 3407816"/>
                    <a:gd name="connsiteY7" fmla="*/ 2042465 h 2559786"/>
                    <a:gd name="connsiteX8" fmla="*/ 642061 w 3407816"/>
                    <a:gd name="connsiteY8" fmla="*/ 2153450 h 2559786"/>
                    <a:gd name="connsiteX9" fmla="*/ 740816 w 3407816"/>
                    <a:gd name="connsiteY9" fmla="*/ 2117141 h 2559786"/>
                    <a:gd name="connsiteX10" fmla="*/ 775754 w 3407816"/>
                    <a:gd name="connsiteY10" fmla="*/ 2114665 h 2559786"/>
                    <a:gd name="connsiteX11" fmla="*/ 864337 w 3407816"/>
                    <a:gd name="connsiteY11" fmla="*/ 2130362 h 2559786"/>
                    <a:gd name="connsiteX12" fmla="*/ 864756 w 3407816"/>
                    <a:gd name="connsiteY12" fmla="*/ 2128990 h 2559786"/>
                    <a:gd name="connsiteX13" fmla="*/ 986371 w 3407816"/>
                    <a:gd name="connsiteY13" fmla="*/ 1971523 h 2559786"/>
                    <a:gd name="connsiteX14" fmla="*/ 1122426 w 3407816"/>
                    <a:gd name="connsiteY14" fmla="*/ 1935442 h 2559786"/>
                    <a:gd name="connsiteX15" fmla="*/ 1181328 w 3407816"/>
                    <a:gd name="connsiteY15" fmla="*/ 1941500 h 2559786"/>
                    <a:gd name="connsiteX16" fmla="*/ 1208037 w 3407816"/>
                    <a:gd name="connsiteY16" fmla="*/ 1833448 h 2559786"/>
                    <a:gd name="connsiteX17" fmla="*/ 1342415 w 3407816"/>
                    <a:gd name="connsiteY17" fmla="*/ 1713395 h 2559786"/>
                    <a:gd name="connsiteX18" fmla="*/ 1288237 w 3407816"/>
                    <a:gd name="connsiteY18" fmla="*/ 1550784 h 2559786"/>
                    <a:gd name="connsiteX19" fmla="*/ 1382382 w 3407816"/>
                    <a:gd name="connsiteY19" fmla="*/ 1226515 h 2559786"/>
                    <a:gd name="connsiteX20" fmla="*/ 1533601 w 3407816"/>
                    <a:gd name="connsiteY20" fmla="*/ 1179271 h 2559786"/>
                    <a:gd name="connsiteX21" fmla="*/ 1855927 w 3407816"/>
                    <a:gd name="connsiteY21" fmla="*/ 1324775 h 2559786"/>
                    <a:gd name="connsiteX22" fmla="*/ 1858328 w 3407816"/>
                    <a:gd name="connsiteY22" fmla="*/ 1327633 h 2559786"/>
                    <a:gd name="connsiteX23" fmla="*/ 2026577 w 3407816"/>
                    <a:gd name="connsiteY23" fmla="*/ 1260843 h 2559786"/>
                    <a:gd name="connsiteX24" fmla="*/ 2021167 w 3407816"/>
                    <a:gd name="connsiteY24" fmla="*/ 1107834 h 2559786"/>
                    <a:gd name="connsiteX25" fmla="*/ 2149373 w 3407816"/>
                    <a:gd name="connsiteY25" fmla="*/ 960730 h 2559786"/>
                    <a:gd name="connsiteX26" fmla="*/ 2070049 w 3407816"/>
                    <a:gd name="connsiteY26" fmla="*/ 510693 h 2559786"/>
                    <a:gd name="connsiteX27" fmla="*/ 2332482 w 3407816"/>
                    <a:gd name="connsiteY27" fmla="*/ 158153 h 2559786"/>
                    <a:gd name="connsiteX28" fmla="*/ 2388527 w 3407816"/>
                    <a:gd name="connsiteY28" fmla="*/ 152514 h 2559786"/>
                    <a:gd name="connsiteX29" fmla="*/ 2584780 w 3407816"/>
                    <a:gd name="connsiteY29" fmla="*/ 208674 h 2559786"/>
                    <a:gd name="connsiteX30" fmla="*/ 2885008 w 3407816"/>
                    <a:gd name="connsiteY30" fmla="*/ 466611 h 2559786"/>
                    <a:gd name="connsiteX31" fmla="*/ 3005023 w 3407816"/>
                    <a:gd name="connsiteY31" fmla="*/ 683819 h 2559786"/>
                    <a:gd name="connsiteX32" fmla="*/ 3159366 w 3407816"/>
                    <a:gd name="connsiteY32" fmla="*/ 640880 h 2559786"/>
                    <a:gd name="connsiteX33" fmla="*/ 3164358 w 3407816"/>
                    <a:gd name="connsiteY33" fmla="*/ 640918 h 2559786"/>
                    <a:gd name="connsiteX34" fmla="*/ 3153004 w 3407816"/>
                    <a:gd name="connsiteY34" fmla="*/ 335433 h 2559786"/>
                    <a:gd name="connsiteX35" fmla="*/ 3390366 w 3407816"/>
                    <a:gd name="connsiteY35" fmla="*/ 6058 h 2559786"/>
                    <a:gd name="connsiteX36" fmla="*/ 3407816 w 3407816"/>
                    <a:gd name="connsiteY36" fmla="*/ 0 h 2559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3407816" h="2559786">
                      <a:moveTo>
                        <a:pt x="3407816" y="0"/>
                      </a:moveTo>
                      <a:lnTo>
                        <a:pt x="3407816" y="2559787"/>
                      </a:lnTo>
                      <a:lnTo>
                        <a:pt x="0" y="2559787"/>
                      </a:lnTo>
                      <a:cubicBezTo>
                        <a:pt x="26289" y="2525535"/>
                        <a:pt x="55550" y="2500122"/>
                        <a:pt x="86830" y="2484387"/>
                      </a:cubicBezTo>
                      <a:cubicBezTo>
                        <a:pt x="71590" y="2421827"/>
                        <a:pt x="60579" y="2353856"/>
                        <a:pt x="64427" y="2283447"/>
                      </a:cubicBezTo>
                      <a:cubicBezTo>
                        <a:pt x="70942" y="2164195"/>
                        <a:pt x="121691" y="2060562"/>
                        <a:pt x="203721" y="1999221"/>
                      </a:cubicBezTo>
                      <a:cubicBezTo>
                        <a:pt x="256527" y="1959673"/>
                        <a:pt x="312306" y="1939633"/>
                        <a:pt x="369456" y="1939633"/>
                      </a:cubicBezTo>
                      <a:cubicBezTo>
                        <a:pt x="445312" y="1939633"/>
                        <a:pt x="518388" y="1976133"/>
                        <a:pt x="575272" y="2042465"/>
                      </a:cubicBezTo>
                      <a:cubicBezTo>
                        <a:pt x="603085" y="2074888"/>
                        <a:pt x="625640" y="2112912"/>
                        <a:pt x="642061" y="2153450"/>
                      </a:cubicBezTo>
                      <a:cubicBezTo>
                        <a:pt x="671932" y="2134895"/>
                        <a:pt x="705459" y="2122170"/>
                        <a:pt x="740816" y="2117141"/>
                      </a:cubicBezTo>
                      <a:cubicBezTo>
                        <a:pt x="752284" y="2115503"/>
                        <a:pt x="764057" y="2114665"/>
                        <a:pt x="775754" y="2114665"/>
                      </a:cubicBezTo>
                      <a:cubicBezTo>
                        <a:pt x="806082" y="2114665"/>
                        <a:pt x="836066" y="2120189"/>
                        <a:pt x="864337" y="2130362"/>
                      </a:cubicBezTo>
                      <a:cubicBezTo>
                        <a:pt x="864451" y="2129905"/>
                        <a:pt x="864603" y="2129447"/>
                        <a:pt x="864756" y="2128990"/>
                      </a:cubicBezTo>
                      <a:cubicBezTo>
                        <a:pt x="885634" y="2061286"/>
                        <a:pt x="928801" y="2005393"/>
                        <a:pt x="986371" y="1971523"/>
                      </a:cubicBezTo>
                      <a:cubicBezTo>
                        <a:pt x="1026528" y="1947939"/>
                        <a:pt x="1073582" y="1935442"/>
                        <a:pt x="1122426" y="1935442"/>
                      </a:cubicBezTo>
                      <a:cubicBezTo>
                        <a:pt x="1142352" y="1935442"/>
                        <a:pt x="1162126" y="1937538"/>
                        <a:pt x="1181328" y="1941500"/>
                      </a:cubicBezTo>
                      <a:cubicBezTo>
                        <a:pt x="1183272" y="1903019"/>
                        <a:pt x="1192149" y="1866443"/>
                        <a:pt x="1208037" y="1833448"/>
                      </a:cubicBezTo>
                      <a:cubicBezTo>
                        <a:pt x="1234707" y="1778089"/>
                        <a:pt x="1285189" y="1734426"/>
                        <a:pt x="1342415" y="1713395"/>
                      </a:cubicBezTo>
                      <a:cubicBezTo>
                        <a:pt x="1317460" y="1659598"/>
                        <a:pt x="1298562" y="1603400"/>
                        <a:pt x="1288237" y="1550784"/>
                      </a:cubicBezTo>
                      <a:cubicBezTo>
                        <a:pt x="1253338" y="1372362"/>
                        <a:pt x="1320165" y="1275969"/>
                        <a:pt x="1382382" y="1226515"/>
                      </a:cubicBezTo>
                      <a:cubicBezTo>
                        <a:pt x="1421320" y="1195616"/>
                        <a:pt x="1473593" y="1179271"/>
                        <a:pt x="1533601" y="1179271"/>
                      </a:cubicBezTo>
                      <a:cubicBezTo>
                        <a:pt x="1649387" y="1179271"/>
                        <a:pt x="1781899" y="1239126"/>
                        <a:pt x="1855927" y="1324775"/>
                      </a:cubicBezTo>
                      <a:cubicBezTo>
                        <a:pt x="1856727" y="1325728"/>
                        <a:pt x="1857527" y="1326680"/>
                        <a:pt x="1858328" y="1327633"/>
                      </a:cubicBezTo>
                      <a:cubicBezTo>
                        <a:pt x="1906791" y="1288618"/>
                        <a:pt x="1967713" y="1265377"/>
                        <a:pt x="2026577" y="1260843"/>
                      </a:cubicBezTo>
                      <a:cubicBezTo>
                        <a:pt x="2013433" y="1213180"/>
                        <a:pt x="2008289" y="1161212"/>
                        <a:pt x="2021167" y="1107834"/>
                      </a:cubicBezTo>
                      <a:cubicBezTo>
                        <a:pt x="2036978" y="1042530"/>
                        <a:pt x="2087575" y="987285"/>
                        <a:pt x="2149373" y="960730"/>
                      </a:cubicBezTo>
                      <a:cubicBezTo>
                        <a:pt x="2080946" y="822350"/>
                        <a:pt x="2052409" y="664807"/>
                        <a:pt x="2070049" y="510693"/>
                      </a:cubicBezTo>
                      <a:cubicBezTo>
                        <a:pt x="2086204" y="369723"/>
                        <a:pt x="2164613" y="192786"/>
                        <a:pt x="2332482" y="158153"/>
                      </a:cubicBezTo>
                      <a:cubicBezTo>
                        <a:pt x="2350579" y="154419"/>
                        <a:pt x="2369439" y="152514"/>
                        <a:pt x="2388527" y="152514"/>
                      </a:cubicBezTo>
                      <a:cubicBezTo>
                        <a:pt x="2448534" y="152514"/>
                        <a:pt x="2512733" y="170878"/>
                        <a:pt x="2584780" y="208674"/>
                      </a:cubicBezTo>
                      <a:cubicBezTo>
                        <a:pt x="2700642" y="269481"/>
                        <a:pt x="2804464" y="358673"/>
                        <a:pt x="2885008" y="466611"/>
                      </a:cubicBezTo>
                      <a:cubicBezTo>
                        <a:pt x="2934957" y="533553"/>
                        <a:pt x="2975458" y="607047"/>
                        <a:pt x="3005023" y="683819"/>
                      </a:cubicBezTo>
                      <a:cubicBezTo>
                        <a:pt x="3048953" y="656539"/>
                        <a:pt x="3102369" y="640880"/>
                        <a:pt x="3159366" y="640880"/>
                      </a:cubicBezTo>
                      <a:cubicBezTo>
                        <a:pt x="3161043" y="640880"/>
                        <a:pt x="3162719" y="640918"/>
                        <a:pt x="3164358" y="640918"/>
                      </a:cubicBezTo>
                      <a:cubicBezTo>
                        <a:pt x="3139288" y="541173"/>
                        <a:pt x="3134906" y="435940"/>
                        <a:pt x="3153004" y="335433"/>
                      </a:cubicBezTo>
                      <a:cubicBezTo>
                        <a:pt x="3181921" y="174727"/>
                        <a:pt x="3270656" y="51588"/>
                        <a:pt x="3390366" y="6058"/>
                      </a:cubicBezTo>
                      <a:cubicBezTo>
                        <a:pt x="3396119" y="3848"/>
                        <a:pt x="3401949" y="1829"/>
                        <a:pt x="3407816" y="0"/>
                      </a:cubicBezTo>
                      <a:close/>
                    </a:path>
                  </a:pathLst>
                </a:custGeom>
                <a:solidFill>
                  <a:srgbClr val="8AC44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EAF6F250-0566-271F-6C7A-8F659B4F9D6B}"/>
                    </a:ext>
                  </a:extLst>
                </p:cNvPr>
                <p:cNvSpPr/>
                <p:nvPr/>
              </p:nvSpPr>
              <p:spPr>
                <a:xfrm>
                  <a:off x="7368311" y="4379404"/>
                  <a:ext cx="3299688" cy="2478595"/>
                </a:xfrm>
                <a:custGeom>
                  <a:avLst/>
                  <a:gdLst>
                    <a:gd name="connsiteX0" fmla="*/ 3299689 w 3299688"/>
                    <a:gd name="connsiteY0" fmla="*/ 0 h 2478595"/>
                    <a:gd name="connsiteX1" fmla="*/ 3299689 w 3299688"/>
                    <a:gd name="connsiteY1" fmla="*/ 2428570 h 2478595"/>
                    <a:gd name="connsiteX2" fmla="*/ 3232671 w 3299688"/>
                    <a:gd name="connsiteY2" fmla="*/ 2478596 h 2478595"/>
                    <a:gd name="connsiteX3" fmla="*/ 0 w 3299688"/>
                    <a:gd name="connsiteY3" fmla="*/ 2478596 h 2478595"/>
                    <a:gd name="connsiteX4" fmla="*/ 73838 w 3299688"/>
                    <a:gd name="connsiteY4" fmla="*/ 2462099 h 2478595"/>
                    <a:gd name="connsiteX5" fmla="*/ 32385 w 3299688"/>
                    <a:gd name="connsiteY5" fmla="*/ 2206410 h 2478595"/>
                    <a:gd name="connsiteX6" fmla="*/ 141237 w 3299688"/>
                    <a:gd name="connsiteY6" fmla="*/ 1979029 h 2478595"/>
                    <a:gd name="connsiteX7" fmla="*/ 485661 w 3299688"/>
                    <a:gd name="connsiteY7" fmla="*/ 2267407 h 2478595"/>
                    <a:gd name="connsiteX8" fmla="*/ 643471 w 3299688"/>
                    <a:gd name="connsiteY8" fmla="*/ 2111388 h 2478595"/>
                    <a:gd name="connsiteX9" fmla="*/ 838658 w 3299688"/>
                    <a:gd name="connsiteY9" fmla="*/ 2217039 h 2478595"/>
                    <a:gd name="connsiteX10" fmla="*/ 916877 w 3299688"/>
                    <a:gd name="connsiteY10" fmla="*/ 1956054 h 2478595"/>
                    <a:gd name="connsiteX11" fmla="*/ 1182929 w 3299688"/>
                    <a:gd name="connsiteY11" fmla="*/ 2014614 h 2478595"/>
                    <a:gd name="connsiteX12" fmla="*/ 1168565 w 3299688"/>
                    <a:gd name="connsiteY12" fmla="*/ 1785328 h 2478595"/>
                    <a:gd name="connsiteX13" fmla="*/ 1366380 w 3299688"/>
                    <a:gd name="connsiteY13" fmla="*/ 1709395 h 2478595"/>
                    <a:gd name="connsiteX14" fmla="*/ 1321651 w 3299688"/>
                    <a:gd name="connsiteY14" fmla="*/ 1204989 h 2478595"/>
                    <a:gd name="connsiteX15" fmla="*/ 1733245 w 3299688"/>
                    <a:gd name="connsiteY15" fmla="*/ 1383983 h 2478595"/>
                    <a:gd name="connsiteX16" fmla="*/ 1732674 w 3299688"/>
                    <a:gd name="connsiteY16" fmla="*/ 1415606 h 2478595"/>
                    <a:gd name="connsiteX17" fmla="*/ 1845031 w 3299688"/>
                    <a:gd name="connsiteY17" fmla="*/ 1276312 h 2478595"/>
                    <a:gd name="connsiteX18" fmla="*/ 2050885 w 3299688"/>
                    <a:gd name="connsiteY18" fmla="*/ 1293152 h 2478595"/>
                    <a:gd name="connsiteX19" fmla="*/ 1982648 w 3299688"/>
                    <a:gd name="connsiteY19" fmla="*/ 1071524 h 2478595"/>
                    <a:gd name="connsiteX20" fmla="*/ 1987106 w 3299688"/>
                    <a:gd name="connsiteY20" fmla="*/ 1044550 h 2478595"/>
                    <a:gd name="connsiteX21" fmla="*/ 2163128 w 3299688"/>
                    <a:gd name="connsiteY21" fmla="*/ 949147 h 2478595"/>
                    <a:gd name="connsiteX22" fmla="*/ 2185683 w 3299688"/>
                    <a:gd name="connsiteY22" fmla="*/ 967512 h 2478595"/>
                    <a:gd name="connsiteX23" fmla="*/ 2169948 w 3299688"/>
                    <a:gd name="connsiteY23" fmla="*/ 946404 h 2478595"/>
                    <a:gd name="connsiteX24" fmla="*/ 2128343 w 3299688"/>
                    <a:gd name="connsiteY24" fmla="*/ 881139 h 2478595"/>
                    <a:gd name="connsiteX25" fmla="*/ 2037626 w 3299688"/>
                    <a:gd name="connsiteY25" fmla="*/ 438188 h 2478595"/>
                    <a:gd name="connsiteX26" fmla="*/ 2239747 w 3299688"/>
                    <a:gd name="connsiteY26" fmla="*/ 151562 h 2478595"/>
                    <a:gd name="connsiteX27" fmla="*/ 2441258 w 3299688"/>
                    <a:gd name="connsiteY27" fmla="*/ 194958 h 2478595"/>
                    <a:gd name="connsiteX28" fmla="*/ 2863902 w 3299688"/>
                    <a:gd name="connsiteY28" fmla="*/ 761391 h 2478595"/>
                    <a:gd name="connsiteX29" fmla="*/ 3196857 w 3299688"/>
                    <a:gd name="connsiteY29" fmla="*/ 706450 h 2478595"/>
                    <a:gd name="connsiteX30" fmla="*/ 3119857 w 3299688"/>
                    <a:gd name="connsiteY30" fmla="*/ 267767 h 2478595"/>
                    <a:gd name="connsiteX31" fmla="*/ 3299689 w 3299688"/>
                    <a:gd name="connsiteY31" fmla="*/ 0 h 2478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3299688" h="2478595">
                      <a:moveTo>
                        <a:pt x="3299689" y="0"/>
                      </a:moveTo>
                      <a:lnTo>
                        <a:pt x="3299689" y="2428570"/>
                      </a:lnTo>
                      <a:cubicBezTo>
                        <a:pt x="3277629" y="2445601"/>
                        <a:pt x="3255303" y="2462289"/>
                        <a:pt x="3232671" y="2478596"/>
                      </a:cubicBezTo>
                      <a:lnTo>
                        <a:pt x="0" y="2478596"/>
                      </a:lnTo>
                      <a:cubicBezTo>
                        <a:pt x="22060" y="2464156"/>
                        <a:pt x="46787" y="2456993"/>
                        <a:pt x="73838" y="2462099"/>
                      </a:cubicBezTo>
                      <a:cubicBezTo>
                        <a:pt x="49264" y="2378888"/>
                        <a:pt x="27661" y="2293049"/>
                        <a:pt x="32385" y="2206410"/>
                      </a:cubicBezTo>
                      <a:cubicBezTo>
                        <a:pt x="37110" y="2119732"/>
                        <a:pt x="71743" y="2031035"/>
                        <a:pt x="141237" y="1979029"/>
                      </a:cubicBezTo>
                      <a:cubicBezTo>
                        <a:pt x="337261" y="1832305"/>
                        <a:pt x="514426" y="2080794"/>
                        <a:pt x="485661" y="2267407"/>
                      </a:cubicBezTo>
                      <a:cubicBezTo>
                        <a:pt x="497738" y="2189112"/>
                        <a:pt x="565023" y="2122590"/>
                        <a:pt x="643471" y="2111388"/>
                      </a:cubicBezTo>
                      <a:cubicBezTo>
                        <a:pt x="721919" y="2100187"/>
                        <a:pt x="805129" y="2145221"/>
                        <a:pt x="838658" y="2217039"/>
                      </a:cubicBezTo>
                      <a:cubicBezTo>
                        <a:pt x="794576" y="2127390"/>
                        <a:pt x="830771" y="2006651"/>
                        <a:pt x="916877" y="1956054"/>
                      </a:cubicBezTo>
                      <a:cubicBezTo>
                        <a:pt x="1002945" y="1905420"/>
                        <a:pt x="1126046" y="1932509"/>
                        <a:pt x="1182929" y="2014614"/>
                      </a:cubicBezTo>
                      <a:cubicBezTo>
                        <a:pt x="1148563" y="1943214"/>
                        <a:pt x="1134161" y="1856690"/>
                        <a:pt x="1168565" y="1785328"/>
                      </a:cubicBezTo>
                      <a:cubicBezTo>
                        <a:pt x="1202970" y="1713929"/>
                        <a:pt x="1297534" y="1670152"/>
                        <a:pt x="1366380" y="1709395"/>
                      </a:cubicBezTo>
                      <a:cubicBezTo>
                        <a:pt x="1277798" y="1584998"/>
                        <a:pt x="1172604" y="1323442"/>
                        <a:pt x="1321651" y="1204989"/>
                      </a:cubicBezTo>
                      <a:cubicBezTo>
                        <a:pt x="1433475" y="1116140"/>
                        <a:pt x="1716863" y="1233564"/>
                        <a:pt x="1733245" y="1383983"/>
                      </a:cubicBezTo>
                      <a:cubicBezTo>
                        <a:pt x="1734389" y="1394384"/>
                        <a:pt x="1734236" y="1404938"/>
                        <a:pt x="1732674" y="1415606"/>
                      </a:cubicBezTo>
                      <a:cubicBezTo>
                        <a:pt x="1741932" y="1352550"/>
                        <a:pt x="1787805" y="1302868"/>
                        <a:pt x="1845031" y="1276312"/>
                      </a:cubicBezTo>
                      <a:cubicBezTo>
                        <a:pt x="1911668" y="1245413"/>
                        <a:pt x="1993621" y="1245870"/>
                        <a:pt x="2050885" y="1293152"/>
                      </a:cubicBezTo>
                      <a:cubicBezTo>
                        <a:pt x="2013738" y="1224153"/>
                        <a:pt x="1975561" y="1147801"/>
                        <a:pt x="1982648" y="1071524"/>
                      </a:cubicBezTo>
                      <a:cubicBezTo>
                        <a:pt x="1983486" y="1062533"/>
                        <a:pt x="1984934" y="1053541"/>
                        <a:pt x="1987106" y="1044550"/>
                      </a:cubicBezTo>
                      <a:cubicBezTo>
                        <a:pt x="2005280" y="969455"/>
                        <a:pt x="2101444" y="915239"/>
                        <a:pt x="2163128" y="949147"/>
                      </a:cubicBezTo>
                      <a:cubicBezTo>
                        <a:pt x="2171358" y="953643"/>
                        <a:pt x="2178940" y="959701"/>
                        <a:pt x="2185683" y="967512"/>
                      </a:cubicBezTo>
                      <a:cubicBezTo>
                        <a:pt x="2180311" y="960577"/>
                        <a:pt x="2175053" y="953529"/>
                        <a:pt x="2169948" y="946404"/>
                      </a:cubicBezTo>
                      <a:cubicBezTo>
                        <a:pt x="2154898" y="925411"/>
                        <a:pt x="2141029" y="903618"/>
                        <a:pt x="2128343" y="881139"/>
                      </a:cubicBezTo>
                      <a:cubicBezTo>
                        <a:pt x="2053133" y="747751"/>
                        <a:pt x="2020176" y="590436"/>
                        <a:pt x="2037626" y="438188"/>
                      </a:cubicBezTo>
                      <a:cubicBezTo>
                        <a:pt x="2051838" y="313906"/>
                        <a:pt x="2117217" y="176860"/>
                        <a:pt x="2239747" y="151562"/>
                      </a:cubicBezTo>
                      <a:cubicBezTo>
                        <a:pt x="2308403" y="137427"/>
                        <a:pt x="2379154" y="162382"/>
                        <a:pt x="2441258" y="194958"/>
                      </a:cubicBezTo>
                      <a:cubicBezTo>
                        <a:pt x="2656942" y="308153"/>
                        <a:pt x="2816810" y="522390"/>
                        <a:pt x="2863902" y="761391"/>
                      </a:cubicBezTo>
                      <a:cubicBezTo>
                        <a:pt x="2900973" y="625145"/>
                        <a:pt x="3117952" y="589331"/>
                        <a:pt x="3196857" y="706450"/>
                      </a:cubicBezTo>
                      <a:cubicBezTo>
                        <a:pt x="3120810" y="575348"/>
                        <a:pt x="3093035" y="416929"/>
                        <a:pt x="3119857" y="267767"/>
                      </a:cubicBezTo>
                      <a:cubicBezTo>
                        <a:pt x="3139707" y="157506"/>
                        <a:pt x="3197733" y="44196"/>
                        <a:pt x="3299689" y="0"/>
                      </a:cubicBezTo>
                      <a:close/>
                    </a:path>
                  </a:pathLst>
                </a:custGeom>
                <a:solidFill>
                  <a:srgbClr val="71A140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114" name="图形 2">
                  <a:extLst>
                    <a:ext uri="{FF2B5EF4-FFF2-40B4-BE49-F238E27FC236}">
                      <a16:creationId xmlns:a16="http://schemas.microsoft.com/office/drawing/2014/main" id="{DAC3A08C-A938-6C77-DCAD-57EC54DD12D1}"/>
                    </a:ext>
                  </a:extLst>
                </p:cNvPr>
                <p:cNvGrpSpPr/>
                <p:nvPr/>
              </p:nvGrpSpPr>
              <p:grpSpPr>
                <a:xfrm>
                  <a:off x="9586206" y="2999012"/>
                  <a:ext cx="1083143" cy="2746048"/>
                  <a:chOff x="9586206" y="2999012"/>
                  <a:chExt cx="1083143" cy="2746048"/>
                </a:xfrm>
              </p:grpSpPr>
              <p:sp>
                <p:nvSpPr>
                  <p:cNvPr id="115" name="任意多边形: 形状 114">
                    <a:extLst>
                      <a:ext uri="{FF2B5EF4-FFF2-40B4-BE49-F238E27FC236}">
                        <a16:creationId xmlns:a16="http://schemas.microsoft.com/office/drawing/2014/main" id="{CABA84F4-A07F-A4C6-3346-5DE38F88A553}"/>
                      </a:ext>
                    </a:extLst>
                  </p:cNvPr>
                  <p:cNvSpPr/>
                  <p:nvPr/>
                </p:nvSpPr>
                <p:spPr>
                  <a:xfrm>
                    <a:off x="10055081" y="3564902"/>
                    <a:ext cx="301450" cy="2180158"/>
                  </a:xfrm>
                  <a:custGeom>
                    <a:avLst/>
                    <a:gdLst>
                      <a:gd name="connsiteX0" fmla="*/ 60659 w 301450"/>
                      <a:gd name="connsiteY0" fmla="*/ 1219 h 2180158"/>
                      <a:gd name="connsiteX1" fmla="*/ 40046 w 301450"/>
                      <a:gd name="connsiteY1" fmla="*/ 552260 h 2180158"/>
                      <a:gd name="connsiteX2" fmla="*/ 135296 w 301450"/>
                      <a:gd name="connsiteY2" fmla="*/ 1439571 h 2180158"/>
                      <a:gd name="connsiteX3" fmla="*/ 189437 w 301450"/>
                      <a:gd name="connsiteY3" fmla="*/ 1708290 h 2180158"/>
                      <a:gd name="connsiteX4" fmla="*/ 301451 w 301450"/>
                      <a:gd name="connsiteY4" fmla="*/ 2177453 h 2180158"/>
                      <a:gd name="connsiteX5" fmla="*/ 294326 w 301450"/>
                      <a:gd name="connsiteY5" fmla="*/ 2180158 h 2180158"/>
                      <a:gd name="connsiteX6" fmla="*/ 263542 w 301450"/>
                      <a:gd name="connsiteY6" fmla="*/ 2117712 h 2180158"/>
                      <a:gd name="connsiteX7" fmla="*/ 195380 w 301450"/>
                      <a:gd name="connsiteY7" fmla="*/ 1957426 h 2180158"/>
                      <a:gd name="connsiteX8" fmla="*/ 84776 w 301450"/>
                      <a:gd name="connsiteY8" fmla="*/ 1590370 h 2180158"/>
                      <a:gd name="connsiteX9" fmla="*/ 17873 w 301450"/>
                      <a:gd name="connsiteY9" fmla="*/ 1107491 h 2180158"/>
                      <a:gd name="connsiteX10" fmla="*/ 32731 w 301450"/>
                      <a:gd name="connsiteY10" fmla="*/ 137160 h 2180158"/>
                      <a:gd name="connsiteX11" fmla="*/ 53153 w 301450"/>
                      <a:gd name="connsiteY11" fmla="*/ 0 h 2180158"/>
                      <a:gd name="connsiteX12" fmla="*/ 60659 w 301450"/>
                      <a:gd name="connsiteY12" fmla="*/ 1219 h 2180158"/>
                      <a:gd name="connsiteX13" fmla="*/ 60659 w 301450"/>
                      <a:gd name="connsiteY13" fmla="*/ 1219 h 21801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301450" h="2180158">
                        <a:moveTo>
                          <a:pt x="60659" y="1219"/>
                        </a:moveTo>
                        <a:cubicBezTo>
                          <a:pt x="41151" y="184023"/>
                          <a:pt x="36465" y="368541"/>
                          <a:pt x="40046" y="552260"/>
                        </a:cubicBezTo>
                        <a:cubicBezTo>
                          <a:pt x="45686" y="850011"/>
                          <a:pt x="74489" y="1147953"/>
                          <a:pt x="135296" y="1439571"/>
                        </a:cubicBezTo>
                        <a:cubicBezTo>
                          <a:pt x="152518" y="1527696"/>
                          <a:pt x="170577" y="1620584"/>
                          <a:pt x="189437" y="1708290"/>
                        </a:cubicBezTo>
                        <a:cubicBezTo>
                          <a:pt x="222012" y="1866138"/>
                          <a:pt x="262284" y="2020519"/>
                          <a:pt x="301451" y="2177453"/>
                        </a:cubicBezTo>
                        <a:cubicBezTo>
                          <a:pt x="301451" y="2177453"/>
                          <a:pt x="294326" y="2180158"/>
                          <a:pt x="294326" y="2180158"/>
                        </a:cubicBezTo>
                        <a:cubicBezTo>
                          <a:pt x="285487" y="2162823"/>
                          <a:pt x="272076" y="2135696"/>
                          <a:pt x="263542" y="2117712"/>
                        </a:cubicBezTo>
                        <a:cubicBezTo>
                          <a:pt x="238510" y="2065363"/>
                          <a:pt x="215917" y="2011718"/>
                          <a:pt x="195380" y="1957426"/>
                        </a:cubicBezTo>
                        <a:cubicBezTo>
                          <a:pt x="149851" y="1838135"/>
                          <a:pt x="113389" y="1714767"/>
                          <a:pt x="84776" y="1590370"/>
                        </a:cubicBezTo>
                        <a:cubicBezTo>
                          <a:pt x="48924" y="1431646"/>
                          <a:pt x="32464" y="1269187"/>
                          <a:pt x="17873" y="1107491"/>
                        </a:cubicBezTo>
                        <a:cubicBezTo>
                          <a:pt x="-9712" y="784555"/>
                          <a:pt x="-5825" y="458953"/>
                          <a:pt x="32731" y="137160"/>
                        </a:cubicBezTo>
                        <a:cubicBezTo>
                          <a:pt x="38561" y="91288"/>
                          <a:pt x="44961" y="45606"/>
                          <a:pt x="53153" y="0"/>
                        </a:cubicBezTo>
                        <a:lnTo>
                          <a:pt x="60659" y="1219"/>
                        </a:lnTo>
                        <a:lnTo>
                          <a:pt x="60659" y="1219"/>
                        </a:lnTo>
                        <a:close/>
                      </a:path>
                    </a:pathLst>
                  </a:custGeom>
                  <a:solidFill>
                    <a:srgbClr val="4C6B31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116" name="图形 2">
                    <a:extLst>
                      <a:ext uri="{FF2B5EF4-FFF2-40B4-BE49-F238E27FC236}">
                        <a16:creationId xmlns:a16="http://schemas.microsoft.com/office/drawing/2014/main" id="{DF94E293-404B-2AB4-C200-16E86B35E8BC}"/>
                      </a:ext>
                    </a:extLst>
                  </p:cNvPr>
                  <p:cNvGrpSpPr/>
                  <p:nvPr/>
                </p:nvGrpSpPr>
                <p:grpSpPr>
                  <a:xfrm>
                    <a:off x="9586206" y="2999012"/>
                    <a:ext cx="1083143" cy="830113"/>
                    <a:chOff x="9586206" y="2999012"/>
                    <a:chExt cx="1083143" cy="830113"/>
                  </a:xfrm>
                </p:grpSpPr>
                <p:sp>
                  <p:nvSpPr>
                    <p:cNvPr id="117" name="任意多边形: 形状 116">
                      <a:extLst>
                        <a:ext uri="{FF2B5EF4-FFF2-40B4-BE49-F238E27FC236}">
                          <a16:creationId xmlns:a16="http://schemas.microsoft.com/office/drawing/2014/main" id="{226765B4-4900-994D-25A1-D4047290470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76751" y="3632149"/>
                      <a:ext cx="237210" cy="196977"/>
                    </a:xfrm>
                    <a:custGeom>
                      <a:avLst/>
                      <a:gdLst>
                        <a:gd name="connsiteX0" fmla="*/ 237211 w 237210"/>
                        <a:gd name="connsiteY0" fmla="*/ 85535 h 196977"/>
                        <a:gd name="connsiteX1" fmla="*/ 118605 w 237210"/>
                        <a:gd name="connsiteY1" fmla="*/ 196977 h 196977"/>
                        <a:gd name="connsiteX2" fmla="*/ 0 w 237210"/>
                        <a:gd name="connsiteY2" fmla="*/ 85535 h 196977"/>
                        <a:gd name="connsiteX3" fmla="*/ 118605 w 237210"/>
                        <a:gd name="connsiteY3" fmla="*/ 0 h 196977"/>
                        <a:gd name="connsiteX4" fmla="*/ 237211 w 237210"/>
                        <a:gd name="connsiteY4" fmla="*/ 85535 h 19697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37210" h="196977">
                          <a:moveTo>
                            <a:pt x="237211" y="85535"/>
                          </a:moveTo>
                          <a:cubicBezTo>
                            <a:pt x="237211" y="132778"/>
                            <a:pt x="184099" y="196977"/>
                            <a:pt x="118605" y="196977"/>
                          </a:cubicBezTo>
                          <a:cubicBezTo>
                            <a:pt x="53111" y="196977"/>
                            <a:pt x="0" y="132778"/>
                            <a:pt x="0" y="85535"/>
                          </a:cubicBezTo>
                          <a:cubicBezTo>
                            <a:pt x="0" y="38290"/>
                            <a:pt x="53111" y="0"/>
                            <a:pt x="118605" y="0"/>
                          </a:cubicBezTo>
                          <a:cubicBezTo>
                            <a:pt x="184099" y="38"/>
                            <a:pt x="237211" y="38329"/>
                            <a:pt x="237211" y="85535"/>
                          </a:cubicBezTo>
                          <a:close/>
                        </a:path>
                      </a:pathLst>
                    </a:custGeom>
                    <a:solidFill>
                      <a:srgbClr val="629F42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118" name="图形 2">
                      <a:extLst>
                        <a:ext uri="{FF2B5EF4-FFF2-40B4-BE49-F238E27FC236}">
                          <a16:creationId xmlns:a16="http://schemas.microsoft.com/office/drawing/2014/main" id="{B407BE0E-6EEB-A752-B540-BA22E07B58A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586206" y="2999012"/>
                      <a:ext cx="1083143" cy="756401"/>
                      <a:chOff x="9586206" y="2999012"/>
                      <a:chExt cx="1083143" cy="756401"/>
                    </a:xfrm>
                  </p:grpSpPr>
                  <p:grpSp>
                    <p:nvGrpSpPr>
                      <p:cNvPr id="119" name="图形 2">
                        <a:extLst>
                          <a:ext uri="{FF2B5EF4-FFF2-40B4-BE49-F238E27FC236}">
                            <a16:creationId xmlns:a16="http://schemas.microsoft.com/office/drawing/2014/main" id="{E5B81C82-E0A9-F2BE-965F-73998380819B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178862" y="2999012"/>
                        <a:ext cx="353368" cy="558613"/>
                        <a:chOff x="10178862" y="2999012"/>
                        <a:chExt cx="353368" cy="558613"/>
                      </a:xfrm>
                    </p:grpSpPr>
                    <p:sp>
                      <p:nvSpPr>
                        <p:cNvPr id="120" name="任意多边形: 形状 119">
                          <a:extLst>
                            <a:ext uri="{FF2B5EF4-FFF2-40B4-BE49-F238E27FC236}">
                              <a16:creationId xmlns:a16="http://schemas.microsoft.com/office/drawing/2014/main" id="{99DD91D1-94B8-F04C-881D-173D95A3616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178862" y="2999012"/>
                          <a:ext cx="353368" cy="558613"/>
                        </a:xfrm>
                        <a:custGeom>
                          <a:avLst/>
                          <a:gdLst>
                            <a:gd name="connsiteX0" fmla="*/ 351140 w 353368"/>
                            <a:gd name="connsiteY0" fmla="*/ 188281 h 558613"/>
                            <a:gd name="connsiteX1" fmla="*/ 310791 w 353368"/>
                            <a:gd name="connsiteY1" fmla="*/ 263529 h 558613"/>
                            <a:gd name="connsiteX2" fmla="*/ 277188 w 353368"/>
                            <a:gd name="connsiteY2" fmla="*/ 314659 h 558613"/>
                            <a:gd name="connsiteX3" fmla="*/ 134541 w 353368"/>
                            <a:gd name="connsiteY3" fmla="*/ 511865 h 558613"/>
                            <a:gd name="connsiteX4" fmla="*/ 99260 w 353368"/>
                            <a:gd name="connsiteY4" fmla="*/ 548669 h 558613"/>
                            <a:gd name="connsiteX5" fmla="*/ 10525 w 353368"/>
                            <a:gd name="connsiteY5" fmla="*/ 522952 h 558613"/>
                            <a:gd name="connsiteX6" fmla="*/ 4163 w 353368"/>
                            <a:gd name="connsiteY6" fmla="*/ 419053 h 558613"/>
                            <a:gd name="connsiteX7" fmla="*/ 17117 w 353368"/>
                            <a:gd name="connsiteY7" fmla="*/ 303915 h 558613"/>
                            <a:gd name="connsiteX8" fmla="*/ 60093 w 353368"/>
                            <a:gd name="connsiteY8" fmla="*/ 72000 h 558613"/>
                            <a:gd name="connsiteX9" fmla="*/ 199540 w 353368"/>
                            <a:gd name="connsiteY9" fmla="*/ 6887 h 558613"/>
                            <a:gd name="connsiteX10" fmla="*/ 242402 w 353368"/>
                            <a:gd name="connsiteY10" fmla="*/ 30585 h 558613"/>
                            <a:gd name="connsiteX11" fmla="*/ 345387 w 353368"/>
                            <a:gd name="connsiteY11" fmla="*/ 135056 h 558613"/>
                            <a:gd name="connsiteX12" fmla="*/ 351140 w 353368"/>
                            <a:gd name="connsiteY12" fmla="*/ 188281 h 55861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353368" h="558613">
                              <a:moveTo>
                                <a:pt x="351140" y="188281"/>
                              </a:moveTo>
                              <a:cubicBezTo>
                                <a:pt x="344967" y="214227"/>
                                <a:pt x="326984" y="237659"/>
                                <a:pt x="310791" y="263529"/>
                              </a:cubicBezTo>
                              <a:cubicBezTo>
                                <a:pt x="299895" y="280902"/>
                                <a:pt x="288580" y="297857"/>
                                <a:pt x="277188" y="314659"/>
                              </a:cubicBezTo>
                              <a:cubicBezTo>
                                <a:pt x="231353" y="382248"/>
                                <a:pt x="183728" y="448047"/>
                                <a:pt x="134541" y="511865"/>
                              </a:cubicBezTo>
                              <a:cubicBezTo>
                                <a:pt x="123835" y="525733"/>
                                <a:pt x="112786" y="539830"/>
                                <a:pt x="99260" y="548669"/>
                              </a:cubicBezTo>
                              <a:cubicBezTo>
                                <a:pt x="68438" y="568938"/>
                                <a:pt x="28471" y="557166"/>
                                <a:pt x="10525" y="522952"/>
                              </a:cubicBezTo>
                              <a:cubicBezTo>
                                <a:pt x="-5515" y="492243"/>
                                <a:pt x="620" y="454753"/>
                                <a:pt x="4163" y="419053"/>
                              </a:cubicBezTo>
                              <a:cubicBezTo>
                                <a:pt x="8011" y="380648"/>
                                <a:pt x="12164" y="342243"/>
                                <a:pt x="17117" y="303915"/>
                              </a:cubicBezTo>
                              <a:cubicBezTo>
                                <a:pt x="27251" y="225543"/>
                                <a:pt x="42720" y="149000"/>
                                <a:pt x="60093" y="72000"/>
                              </a:cubicBezTo>
                              <a:cubicBezTo>
                                <a:pt x="73238" y="13860"/>
                                <a:pt x="143723" y="-13954"/>
                                <a:pt x="199540" y="6887"/>
                              </a:cubicBezTo>
                              <a:cubicBezTo>
                                <a:pt x="214856" y="12602"/>
                                <a:pt x="228800" y="21518"/>
                                <a:pt x="242402" y="30585"/>
                              </a:cubicBezTo>
                              <a:cubicBezTo>
                                <a:pt x="283627" y="58094"/>
                                <a:pt x="325003" y="89869"/>
                                <a:pt x="345387" y="135056"/>
                              </a:cubicBezTo>
                              <a:cubicBezTo>
                                <a:pt x="354264" y="154601"/>
                                <a:pt x="355026" y="171936"/>
                                <a:pt x="351140" y="18828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7E6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21" name="任意多边形: 形状 120">
                          <a:extLst>
                            <a:ext uri="{FF2B5EF4-FFF2-40B4-BE49-F238E27FC236}">
                              <a16:creationId xmlns:a16="http://schemas.microsoft.com/office/drawing/2014/main" id="{3859F957-3492-121D-3C46-00A96A56278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178862" y="3047512"/>
                          <a:ext cx="326517" cy="510075"/>
                        </a:xfrm>
                        <a:custGeom>
                          <a:avLst/>
                          <a:gdLst>
                            <a:gd name="connsiteX0" fmla="*/ 314945 w 326517"/>
                            <a:gd name="connsiteY0" fmla="*/ 217848 h 510075"/>
                            <a:gd name="connsiteX1" fmla="*/ 134541 w 326517"/>
                            <a:gd name="connsiteY1" fmla="*/ 463327 h 510075"/>
                            <a:gd name="connsiteX2" fmla="*/ 99260 w 326517"/>
                            <a:gd name="connsiteY2" fmla="*/ 500131 h 510075"/>
                            <a:gd name="connsiteX3" fmla="*/ 10525 w 326517"/>
                            <a:gd name="connsiteY3" fmla="*/ 474414 h 510075"/>
                            <a:gd name="connsiteX4" fmla="*/ 4163 w 326517"/>
                            <a:gd name="connsiteY4" fmla="*/ 370515 h 510075"/>
                            <a:gd name="connsiteX5" fmla="*/ 17117 w 326517"/>
                            <a:gd name="connsiteY5" fmla="*/ 255377 h 510075"/>
                            <a:gd name="connsiteX6" fmla="*/ 38110 w 326517"/>
                            <a:gd name="connsiteY6" fmla="*/ 122065 h 510075"/>
                            <a:gd name="connsiteX7" fmla="*/ 51597 w 326517"/>
                            <a:gd name="connsiteY7" fmla="*/ 57066 h 510075"/>
                            <a:gd name="connsiteX8" fmla="*/ 62341 w 326517"/>
                            <a:gd name="connsiteY8" fmla="*/ 15842 h 510075"/>
                            <a:gd name="connsiteX9" fmla="*/ 108481 w 326517"/>
                            <a:gd name="connsiteY9" fmla="*/ 73640 h 510075"/>
                            <a:gd name="connsiteX10" fmla="*/ 124330 w 326517"/>
                            <a:gd name="connsiteY10" fmla="*/ 91547 h 510075"/>
                            <a:gd name="connsiteX11" fmla="*/ 133474 w 326517"/>
                            <a:gd name="connsiteY11" fmla="*/ 78250 h 510075"/>
                            <a:gd name="connsiteX12" fmla="*/ 146543 w 326517"/>
                            <a:gd name="connsiteY12" fmla="*/ 31044 h 510075"/>
                            <a:gd name="connsiteX13" fmla="*/ 182204 w 326517"/>
                            <a:gd name="connsiteY13" fmla="*/ 221 h 510075"/>
                            <a:gd name="connsiteX14" fmla="*/ 187728 w 326517"/>
                            <a:gd name="connsiteY14" fmla="*/ 716 h 510075"/>
                            <a:gd name="connsiteX15" fmla="*/ 191082 w 326517"/>
                            <a:gd name="connsiteY15" fmla="*/ 5250 h 510075"/>
                            <a:gd name="connsiteX16" fmla="*/ 170850 w 326517"/>
                            <a:gd name="connsiteY16" fmla="*/ 62553 h 510075"/>
                            <a:gd name="connsiteX17" fmla="*/ 182471 w 326517"/>
                            <a:gd name="connsiteY17" fmla="*/ 74897 h 510075"/>
                            <a:gd name="connsiteX18" fmla="*/ 196911 w 326517"/>
                            <a:gd name="connsiteY18" fmla="*/ 55352 h 510075"/>
                            <a:gd name="connsiteX19" fmla="*/ 216532 w 326517"/>
                            <a:gd name="connsiteY19" fmla="*/ 75050 h 510075"/>
                            <a:gd name="connsiteX20" fmla="*/ 191691 w 326517"/>
                            <a:gd name="connsiteY20" fmla="*/ 114254 h 510075"/>
                            <a:gd name="connsiteX21" fmla="*/ 214056 w 326517"/>
                            <a:gd name="connsiteY21" fmla="*/ 140277 h 510075"/>
                            <a:gd name="connsiteX22" fmla="*/ 231315 w 326517"/>
                            <a:gd name="connsiteY22" fmla="*/ 110140 h 510075"/>
                            <a:gd name="connsiteX23" fmla="*/ 238173 w 326517"/>
                            <a:gd name="connsiteY23" fmla="*/ 105225 h 510075"/>
                            <a:gd name="connsiteX24" fmla="*/ 251698 w 326517"/>
                            <a:gd name="connsiteY24" fmla="*/ 112235 h 510075"/>
                            <a:gd name="connsiteX25" fmla="*/ 253870 w 326517"/>
                            <a:gd name="connsiteY25" fmla="*/ 128351 h 510075"/>
                            <a:gd name="connsiteX26" fmla="*/ 254785 w 326517"/>
                            <a:gd name="connsiteY26" fmla="*/ 139591 h 510075"/>
                            <a:gd name="connsiteX27" fmla="*/ 265758 w 326517"/>
                            <a:gd name="connsiteY27" fmla="*/ 144887 h 510075"/>
                            <a:gd name="connsiteX28" fmla="*/ 277112 w 326517"/>
                            <a:gd name="connsiteY28" fmla="*/ 123475 h 510075"/>
                            <a:gd name="connsiteX29" fmla="*/ 297038 w 326517"/>
                            <a:gd name="connsiteY29" fmla="*/ 109111 h 510075"/>
                            <a:gd name="connsiteX30" fmla="*/ 323326 w 326517"/>
                            <a:gd name="connsiteY30" fmla="*/ 146639 h 510075"/>
                            <a:gd name="connsiteX31" fmla="*/ 311058 w 326517"/>
                            <a:gd name="connsiteY31" fmla="*/ 171366 h 510075"/>
                            <a:gd name="connsiteX32" fmla="*/ 325422 w 326517"/>
                            <a:gd name="connsiteY32" fmla="*/ 188931 h 510075"/>
                            <a:gd name="connsiteX33" fmla="*/ 320393 w 326517"/>
                            <a:gd name="connsiteY33" fmla="*/ 209771 h 510075"/>
                            <a:gd name="connsiteX34" fmla="*/ 314945 w 326517"/>
                            <a:gd name="connsiteY34" fmla="*/ 217848 h 51007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</a:cxnLst>
                          <a:rect l="l" t="t" r="r" b="b"/>
                          <a:pathLst>
                            <a:path w="326517" h="510075">
                              <a:moveTo>
                                <a:pt x="314945" y="217848"/>
                              </a:moveTo>
                              <a:cubicBezTo>
                                <a:pt x="258213" y="300640"/>
                                <a:pt x="196187" y="383355"/>
                                <a:pt x="134541" y="463327"/>
                              </a:cubicBezTo>
                              <a:cubicBezTo>
                                <a:pt x="123835" y="477195"/>
                                <a:pt x="112786" y="491292"/>
                                <a:pt x="99260" y="500131"/>
                              </a:cubicBezTo>
                              <a:cubicBezTo>
                                <a:pt x="68438" y="520401"/>
                                <a:pt x="28471" y="508628"/>
                                <a:pt x="10525" y="474414"/>
                              </a:cubicBezTo>
                              <a:cubicBezTo>
                                <a:pt x="-5515" y="443705"/>
                                <a:pt x="620" y="406215"/>
                                <a:pt x="4163" y="370515"/>
                              </a:cubicBezTo>
                              <a:cubicBezTo>
                                <a:pt x="8011" y="332110"/>
                                <a:pt x="12164" y="293706"/>
                                <a:pt x="17117" y="255377"/>
                              </a:cubicBezTo>
                              <a:cubicBezTo>
                                <a:pt x="22870" y="210762"/>
                                <a:pt x="29651" y="166261"/>
                                <a:pt x="38110" y="122065"/>
                              </a:cubicBezTo>
                              <a:cubicBezTo>
                                <a:pt x="42186" y="100767"/>
                                <a:pt x="49692" y="78631"/>
                                <a:pt x="51597" y="57066"/>
                              </a:cubicBezTo>
                              <a:cubicBezTo>
                                <a:pt x="53007" y="40988"/>
                                <a:pt x="44625" y="27272"/>
                                <a:pt x="62341" y="15842"/>
                              </a:cubicBezTo>
                              <a:cubicBezTo>
                                <a:pt x="102079" y="-9837"/>
                                <a:pt x="104175" y="51085"/>
                                <a:pt x="108481" y="73640"/>
                              </a:cubicBezTo>
                              <a:cubicBezTo>
                                <a:pt x="110157" y="82479"/>
                                <a:pt x="115605" y="93909"/>
                                <a:pt x="124330" y="91547"/>
                              </a:cubicBezTo>
                              <a:cubicBezTo>
                                <a:pt x="129778" y="90061"/>
                                <a:pt x="132141" y="83736"/>
                                <a:pt x="133474" y="78250"/>
                              </a:cubicBezTo>
                              <a:cubicBezTo>
                                <a:pt x="137322" y="62362"/>
                                <a:pt x="139685" y="45865"/>
                                <a:pt x="146543" y="31044"/>
                              </a:cubicBezTo>
                              <a:cubicBezTo>
                                <a:pt x="153400" y="16223"/>
                                <a:pt x="166011" y="2736"/>
                                <a:pt x="182204" y="221"/>
                              </a:cubicBezTo>
                              <a:cubicBezTo>
                                <a:pt x="184071" y="-84"/>
                                <a:pt x="186090" y="-198"/>
                                <a:pt x="187728" y="716"/>
                              </a:cubicBezTo>
                              <a:cubicBezTo>
                                <a:pt x="189405" y="1631"/>
                                <a:pt x="190434" y="3460"/>
                                <a:pt x="191082" y="5250"/>
                              </a:cubicBezTo>
                              <a:cubicBezTo>
                                <a:pt x="200225" y="29825"/>
                                <a:pt x="172184" y="41941"/>
                                <a:pt x="170850" y="62553"/>
                              </a:cubicBezTo>
                              <a:cubicBezTo>
                                <a:pt x="170432" y="69106"/>
                                <a:pt x="176070" y="76345"/>
                                <a:pt x="182471" y="74897"/>
                              </a:cubicBezTo>
                              <a:cubicBezTo>
                                <a:pt x="190624" y="73030"/>
                                <a:pt x="190891" y="61143"/>
                                <a:pt x="196911" y="55352"/>
                              </a:cubicBezTo>
                              <a:cubicBezTo>
                                <a:pt x="210893" y="41941"/>
                                <a:pt x="219085" y="63924"/>
                                <a:pt x="216532" y="75050"/>
                              </a:cubicBezTo>
                              <a:cubicBezTo>
                                <a:pt x="213294" y="89147"/>
                                <a:pt x="199196" y="102215"/>
                                <a:pt x="191691" y="114254"/>
                              </a:cubicBezTo>
                              <a:cubicBezTo>
                                <a:pt x="177823" y="136581"/>
                                <a:pt x="192225" y="169499"/>
                                <a:pt x="214056" y="140277"/>
                              </a:cubicBezTo>
                              <a:cubicBezTo>
                                <a:pt x="220990" y="130980"/>
                                <a:pt x="223733" y="118903"/>
                                <a:pt x="231315" y="110140"/>
                              </a:cubicBezTo>
                              <a:cubicBezTo>
                                <a:pt x="233182" y="107968"/>
                                <a:pt x="235429" y="106025"/>
                                <a:pt x="238173" y="105225"/>
                              </a:cubicBezTo>
                              <a:cubicBezTo>
                                <a:pt x="243469" y="103739"/>
                                <a:pt x="249146" y="107358"/>
                                <a:pt x="251698" y="112235"/>
                              </a:cubicBezTo>
                              <a:cubicBezTo>
                                <a:pt x="254252" y="117112"/>
                                <a:pt x="254290" y="122865"/>
                                <a:pt x="253870" y="128351"/>
                              </a:cubicBezTo>
                              <a:cubicBezTo>
                                <a:pt x="253565" y="132161"/>
                                <a:pt x="253108" y="136162"/>
                                <a:pt x="254785" y="139591"/>
                              </a:cubicBezTo>
                              <a:cubicBezTo>
                                <a:pt x="256690" y="143553"/>
                                <a:pt x="261490" y="145839"/>
                                <a:pt x="265758" y="144887"/>
                              </a:cubicBezTo>
                              <a:cubicBezTo>
                                <a:pt x="274940" y="142829"/>
                                <a:pt x="273949" y="130218"/>
                                <a:pt x="277112" y="123475"/>
                              </a:cubicBezTo>
                              <a:cubicBezTo>
                                <a:pt x="280769" y="115664"/>
                                <a:pt x="288427" y="109416"/>
                                <a:pt x="297038" y="109111"/>
                              </a:cubicBezTo>
                              <a:cubicBezTo>
                                <a:pt x="313573" y="108501"/>
                                <a:pt x="330908" y="131323"/>
                                <a:pt x="323326" y="146639"/>
                              </a:cubicBezTo>
                              <a:cubicBezTo>
                                <a:pt x="319098" y="155174"/>
                                <a:pt x="308696" y="162146"/>
                                <a:pt x="311058" y="171366"/>
                              </a:cubicBezTo>
                              <a:cubicBezTo>
                                <a:pt x="312963" y="178796"/>
                                <a:pt x="322298" y="181920"/>
                                <a:pt x="325422" y="188931"/>
                              </a:cubicBezTo>
                              <a:cubicBezTo>
                                <a:pt x="328470" y="195750"/>
                                <a:pt x="324622" y="203599"/>
                                <a:pt x="320393" y="209771"/>
                              </a:cubicBezTo>
                              <a:cubicBezTo>
                                <a:pt x="318602" y="212514"/>
                                <a:pt x="316773" y="215181"/>
                                <a:pt x="314945" y="21784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D58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22" name="图形 2">
                        <a:extLst>
                          <a:ext uri="{FF2B5EF4-FFF2-40B4-BE49-F238E27FC236}">
                            <a16:creationId xmlns:a16="http://schemas.microsoft.com/office/drawing/2014/main" id="{12F4235D-8B29-4CF2-8DF2-91C92053B7F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677475" y="3024584"/>
                        <a:ext cx="447376" cy="493009"/>
                        <a:chOff x="9677475" y="3024584"/>
                        <a:chExt cx="447376" cy="493009"/>
                      </a:xfrm>
                    </p:grpSpPr>
                    <p:sp>
                      <p:nvSpPr>
                        <p:cNvPr id="123" name="任意多边形: 形状 122">
                          <a:extLst>
                            <a:ext uri="{FF2B5EF4-FFF2-40B4-BE49-F238E27FC236}">
                              <a16:creationId xmlns:a16="http://schemas.microsoft.com/office/drawing/2014/main" id="{0F6957F9-6E02-4804-3C62-1EAC5F3C453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677475" y="3024584"/>
                          <a:ext cx="447376" cy="493009"/>
                        </a:xfrm>
                        <a:custGeom>
                          <a:avLst/>
                          <a:gdLst>
                            <a:gd name="connsiteX0" fmla="*/ 279465 w 447376"/>
                            <a:gd name="connsiteY0" fmla="*/ 25472 h 493009"/>
                            <a:gd name="connsiteX1" fmla="*/ 321108 w 447376"/>
                            <a:gd name="connsiteY1" fmla="*/ 100034 h 493009"/>
                            <a:gd name="connsiteX2" fmla="*/ 346064 w 447376"/>
                            <a:gd name="connsiteY2" fmla="*/ 155889 h 493009"/>
                            <a:gd name="connsiteX3" fmla="*/ 435370 w 447376"/>
                            <a:gd name="connsiteY3" fmla="*/ 382317 h 493009"/>
                            <a:gd name="connsiteX4" fmla="*/ 447371 w 447376"/>
                            <a:gd name="connsiteY4" fmla="*/ 431847 h 493009"/>
                            <a:gd name="connsiteX5" fmla="*/ 377877 w 447376"/>
                            <a:gd name="connsiteY5" fmla="*/ 492731 h 493009"/>
                            <a:gd name="connsiteX6" fmla="*/ 286933 w 447376"/>
                            <a:gd name="connsiteY6" fmla="*/ 442134 h 493009"/>
                            <a:gd name="connsiteX7" fmla="*/ 196902 w 447376"/>
                            <a:gd name="connsiteY7" fmla="*/ 369173 h 493009"/>
                            <a:gd name="connsiteX8" fmla="*/ 24690 w 447376"/>
                            <a:gd name="connsiteY8" fmla="*/ 208010 h 493009"/>
                            <a:gd name="connsiteX9" fmla="*/ 44959 w 447376"/>
                            <a:gd name="connsiteY9" fmla="*/ 55457 h 493009"/>
                            <a:gd name="connsiteX10" fmla="*/ 88013 w 447376"/>
                            <a:gd name="connsiteY10" fmla="*/ 32102 h 493009"/>
                            <a:gd name="connsiteX11" fmla="*/ 231497 w 447376"/>
                            <a:gd name="connsiteY11" fmla="*/ 1622 h 493009"/>
                            <a:gd name="connsiteX12" fmla="*/ 279465 w 447376"/>
                            <a:gd name="connsiteY12" fmla="*/ 25472 h 49300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447376" h="493009">
                              <a:moveTo>
                                <a:pt x="279465" y="25472"/>
                              </a:moveTo>
                              <a:cubicBezTo>
                                <a:pt x="298019" y="44675"/>
                                <a:pt x="308077" y="72450"/>
                                <a:pt x="321108" y="100034"/>
                              </a:cubicBezTo>
                              <a:cubicBezTo>
                                <a:pt x="329871" y="118551"/>
                                <a:pt x="338062" y="137220"/>
                                <a:pt x="346064" y="155889"/>
                              </a:cubicBezTo>
                              <a:cubicBezTo>
                                <a:pt x="378296" y="230946"/>
                                <a:pt x="408090" y="306460"/>
                                <a:pt x="435370" y="382317"/>
                              </a:cubicBezTo>
                              <a:cubicBezTo>
                                <a:pt x="441314" y="398814"/>
                                <a:pt x="447180" y="415731"/>
                                <a:pt x="447371" y="431847"/>
                              </a:cubicBezTo>
                              <a:cubicBezTo>
                                <a:pt x="447867" y="468766"/>
                                <a:pt x="416396" y="496084"/>
                                <a:pt x="377877" y="492731"/>
                              </a:cubicBezTo>
                              <a:cubicBezTo>
                                <a:pt x="343358" y="489721"/>
                                <a:pt x="315050" y="464346"/>
                                <a:pt x="286933" y="442134"/>
                              </a:cubicBezTo>
                              <a:cubicBezTo>
                                <a:pt x="256642" y="418207"/>
                                <a:pt x="226544" y="394014"/>
                                <a:pt x="196902" y="369173"/>
                              </a:cubicBezTo>
                              <a:cubicBezTo>
                                <a:pt x="136323" y="318423"/>
                                <a:pt x="80202" y="264169"/>
                                <a:pt x="24690" y="208010"/>
                              </a:cubicBezTo>
                              <a:cubicBezTo>
                                <a:pt x="-17220" y="165642"/>
                                <a:pt x="-2666" y="91233"/>
                                <a:pt x="44959" y="55457"/>
                              </a:cubicBezTo>
                              <a:cubicBezTo>
                                <a:pt x="58027" y="45627"/>
                                <a:pt x="73039" y="38693"/>
                                <a:pt x="88013" y="32102"/>
                              </a:cubicBezTo>
                              <a:cubicBezTo>
                                <a:pt x="133389" y="12176"/>
                                <a:pt x="182462" y="-5541"/>
                                <a:pt x="231497" y="1622"/>
                              </a:cubicBezTo>
                              <a:cubicBezTo>
                                <a:pt x="252757" y="4746"/>
                                <a:pt x="267768" y="13433"/>
                                <a:pt x="279465" y="2547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7E6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24" name="任意多边形: 形状 123">
                          <a:extLst>
                            <a:ext uri="{FF2B5EF4-FFF2-40B4-BE49-F238E27FC236}">
                              <a16:creationId xmlns:a16="http://schemas.microsoft.com/office/drawing/2014/main" id="{09D66975-46FF-F396-5AEC-EB185BE221C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696907" y="3067381"/>
                          <a:ext cx="427906" cy="450212"/>
                        </a:xfrm>
                        <a:custGeom>
                          <a:avLst/>
                          <a:gdLst>
                            <a:gd name="connsiteX0" fmla="*/ 306286 w 427906"/>
                            <a:gd name="connsiteY0" fmla="*/ 55294 h 450212"/>
                            <a:gd name="connsiteX1" fmla="*/ 415900 w 427906"/>
                            <a:gd name="connsiteY1" fmla="*/ 339520 h 450212"/>
                            <a:gd name="connsiteX2" fmla="*/ 427901 w 427906"/>
                            <a:gd name="connsiteY2" fmla="*/ 389050 h 450212"/>
                            <a:gd name="connsiteX3" fmla="*/ 358407 w 427906"/>
                            <a:gd name="connsiteY3" fmla="*/ 449934 h 450212"/>
                            <a:gd name="connsiteX4" fmla="*/ 267462 w 427906"/>
                            <a:gd name="connsiteY4" fmla="*/ 399337 h 450212"/>
                            <a:gd name="connsiteX5" fmla="*/ 177432 w 427906"/>
                            <a:gd name="connsiteY5" fmla="*/ 326376 h 450212"/>
                            <a:gd name="connsiteX6" fmla="*/ 76428 w 427906"/>
                            <a:gd name="connsiteY6" fmla="*/ 236879 h 450212"/>
                            <a:gd name="connsiteX7" fmla="*/ 28918 w 427906"/>
                            <a:gd name="connsiteY7" fmla="*/ 190511 h 450212"/>
                            <a:gd name="connsiteX8" fmla="*/ 1 w 427906"/>
                            <a:gd name="connsiteY8" fmla="*/ 159231 h 450212"/>
                            <a:gd name="connsiteX9" fmla="*/ 73571 w 427906"/>
                            <a:gd name="connsiteY9" fmla="*/ 151535 h 450212"/>
                            <a:gd name="connsiteX10" fmla="*/ 97193 w 427906"/>
                            <a:gd name="connsiteY10" fmla="*/ 147839 h 450212"/>
                            <a:gd name="connsiteX11" fmla="*/ 90907 w 427906"/>
                            <a:gd name="connsiteY11" fmla="*/ 132980 h 450212"/>
                            <a:gd name="connsiteX12" fmla="*/ 58140 w 427906"/>
                            <a:gd name="connsiteY12" fmla="*/ 96518 h 450212"/>
                            <a:gd name="connsiteX13" fmla="*/ 51397 w 427906"/>
                            <a:gd name="connsiteY13" fmla="*/ 49884 h 450212"/>
                            <a:gd name="connsiteX14" fmla="*/ 54788 w 427906"/>
                            <a:gd name="connsiteY14" fmla="*/ 45503 h 450212"/>
                            <a:gd name="connsiteX15" fmla="*/ 60427 w 427906"/>
                            <a:gd name="connsiteY15" fmla="*/ 45122 h 450212"/>
                            <a:gd name="connsiteX16" fmla="*/ 86982 w 427906"/>
                            <a:gd name="connsiteY16" fmla="*/ 71944 h 450212"/>
                            <a:gd name="connsiteX17" fmla="*/ 106756 w 427906"/>
                            <a:gd name="connsiteY17" fmla="*/ 95756 h 450212"/>
                            <a:gd name="connsiteX18" fmla="*/ 125692 w 427906"/>
                            <a:gd name="connsiteY18" fmla="*/ 99719 h 450212"/>
                            <a:gd name="connsiteX19" fmla="*/ 132512 w 427906"/>
                            <a:gd name="connsiteY19" fmla="*/ 83298 h 450212"/>
                            <a:gd name="connsiteX20" fmla="*/ 127711 w 427906"/>
                            <a:gd name="connsiteY20" fmla="*/ 76669 h 450212"/>
                            <a:gd name="connsiteX21" fmla="*/ 140894 w 427906"/>
                            <a:gd name="connsiteY21" fmla="*/ 65619 h 450212"/>
                            <a:gd name="connsiteX22" fmla="*/ 155067 w 427906"/>
                            <a:gd name="connsiteY22" fmla="*/ 80974 h 450212"/>
                            <a:gd name="connsiteX23" fmla="*/ 192291 w 427906"/>
                            <a:gd name="connsiteY23" fmla="*/ 131113 h 450212"/>
                            <a:gd name="connsiteX24" fmla="*/ 208864 w 427906"/>
                            <a:gd name="connsiteY24" fmla="*/ 110959 h 450212"/>
                            <a:gd name="connsiteX25" fmla="*/ 181737 w 427906"/>
                            <a:gd name="connsiteY25" fmla="*/ 87413 h 450212"/>
                            <a:gd name="connsiteX26" fmla="*/ 177203 w 427906"/>
                            <a:gd name="connsiteY26" fmla="*/ 58609 h 450212"/>
                            <a:gd name="connsiteX27" fmla="*/ 180747 w 427906"/>
                            <a:gd name="connsiteY27" fmla="*/ 54685 h 450212"/>
                            <a:gd name="connsiteX28" fmla="*/ 192786 w 427906"/>
                            <a:gd name="connsiteY28" fmla="*/ 62190 h 450212"/>
                            <a:gd name="connsiteX29" fmla="*/ 215493 w 427906"/>
                            <a:gd name="connsiteY29" fmla="*/ 50722 h 450212"/>
                            <a:gd name="connsiteX30" fmla="*/ 205016 w 427906"/>
                            <a:gd name="connsiteY30" fmla="*/ 11860 h 450212"/>
                            <a:gd name="connsiteX31" fmla="*/ 250812 w 427906"/>
                            <a:gd name="connsiteY31" fmla="*/ 9917 h 450212"/>
                            <a:gd name="connsiteX32" fmla="*/ 265023 w 427906"/>
                            <a:gd name="connsiteY32" fmla="*/ 33577 h 450212"/>
                            <a:gd name="connsiteX33" fmla="*/ 287541 w 427906"/>
                            <a:gd name="connsiteY33" fmla="*/ 30949 h 450212"/>
                            <a:gd name="connsiteX34" fmla="*/ 302400 w 427906"/>
                            <a:gd name="connsiteY34" fmla="*/ 46379 h 450212"/>
                            <a:gd name="connsiteX35" fmla="*/ 306286 w 427906"/>
                            <a:gd name="connsiteY35" fmla="*/ 55294 h 4502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  <a:cxn ang="0">
                              <a:pos x="connsiteX35" y="connsiteY35"/>
                            </a:cxn>
                          </a:cxnLst>
                          <a:rect l="l" t="t" r="r" b="b"/>
                          <a:pathLst>
                            <a:path w="427906" h="450212">
                              <a:moveTo>
                                <a:pt x="306286" y="55294"/>
                              </a:moveTo>
                              <a:cubicBezTo>
                                <a:pt x="345453" y="147687"/>
                                <a:pt x="381724" y="244499"/>
                                <a:pt x="415900" y="339520"/>
                              </a:cubicBezTo>
                              <a:cubicBezTo>
                                <a:pt x="421844" y="356018"/>
                                <a:pt x="427710" y="372934"/>
                                <a:pt x="427901" y="389050"/>
                              </a:cubicBezTo>
                              <a:cubicBezTo>
                                <a:pt x="428397" y="425969"/>
                                <a:pt x="396926" y="453287"/>
                                <a:pt x="358407" y="449934"/>
                              </a:cubicBezTo>
                              <a:cubicBezTo>
                                <a:pt x="323888" y="446924"/>
                                <a:pt x="295580" y="421550"/>
                                <a:pt x="267462" y="399337"/>
                              </a:cubicBezTo>
                              <a:cubicBezTo>
                                <a:pt x="237173" y="375411"/>
                                <a:pt x="207073" y="351217"/>
                                <a:pt x="177432" y="326376"/>
                              </a:cubicBezTo>
                              <a:cubicBezTo>
                                <a:pt x="142951" y="297496"/>
                                <a:pt x="109080" y="267816"/>
                                <a:pt x="76428" y="236879"/>
                              </a:cubicBezTo>
                              <a:cubicBezTo>
                                <a:pt x="60694" y="221944"/>
                                <a:pt x="46063" y="203732"/>
                                <a:pt x="28918" y="190511"/>
                              </a:cubicBezTo>
                              <a:cubicBezTo>
                                <a:pt x="16155" y="180681"/>
                                <a:pt x="76" y="180338"/>
                                <a:pt x="1" y="159231"/>
                              </a:cubicBezTo>
                              <a:cubicBezTo>
                                <a:pt x="-190" y="111911"/>
                                <a:pt x="52235" y="143001"/>
                                <a:pt x="73571" y="151535"/>
                              </a:cubicBezTo>
                              <a:cubicBezTo>
                                <a:pt x="81953" y="154888"/>
                                <a:pt x="94488" y="156450"/>
                                <a:pt x="97193" y="147839"/>
                              </a:cubicBezTo>
                              <a:cubicBezTo>
                                <a:pt x="98908" y="142429"/>
                                <a:pt x="94831" y="137057"/>
                                <a:pt x="90907" y="132980"/>
                              </a:cubicBezTo>
                              <a:cubicBezTo>
                                <a:pt x="79591" y="121169"/>
                                <a:pt x="66980" y="110311"/>
                                <a:pt x="58140" y="96518"/>
                              </a:cubicBezTo>
                              <a:cubicBezTo>
                                <a:pt x="49302" y="82726"/>
                                <a:pt x="44805" y="64857"/>
                                <a:pt x="51397" y="49884"/>
                              </a:cubicBezTo>
                              <a:cubicBezTo>
                                <a:pt x="52159" y="48170"/>
                                <a:pt x="53150" y="46379"/>
                                <a:pt x="54788" y="45503"/>
                              </a:cubicBezTo>
                              <a:cubicBezTo>
                                <a:pt x="56464" y="44588"/>
                                <a:pt x="58522" y="44703"/>
                                <a:pt x="60427" y="45122"/>
                              </a:cubicBezTo>
                              <a:cubicBezTo>
                                <a:pt x="73114" y="47865"/>
                                <a:pt x="80505" y="60705"/>
                                <a:pt x="86982" y="71944"/>
                              </a:cubicBezTo>
                              <a:cubicBezTo>
                                <a:pt x="91516" y="79793"/>
                                <a:pt x="99708" y="90194"/>
                                <a:pt x="106756" y="95756"/>
                              </a:cubicBezTo>
                              <a:cubicBezTo>
                                <a:pt x="112052" y="99948"/>
                                <a:pt x="119405" y="102157"/>
                                <a:pt x="125692" y="99719"/>
                              </a:cubicBezTo>
                              <a:cubicBezTo>
                                <a:pt x="131979" y="97281"/>
                                <a:pt x="135941" y="89089"/>
                                <a:pt x="132512" y="83298"/>
                              </a:cubicBezTo>
                              <a:cubicBezTo>
                                <a:pt x="131102" y="80936"/>
                                <a:pt x="128740" y="79183"/>
                                <a:pt x="127711" y="76669"/>
                              </a:cubicBezTo>
                              <a:cubicBezTo>
                                <a:pt x="125006" y="70039"/>
                                <a:pt x="134036" y="63486"/>
                                <a:pt x="140894" y="65619"/>
                              </a:cubicBezTo>
                              <a:cubicBezTo>
                                <a:pt x="147752" y="67715"/>
                                <a:pt x="151867" y="74535"/>
                                <a:pt x="155067" y="80974"/>
                              </a:cubicBezTo>
                              <a:cubicBezTo>
                                <a:pt x="163906" y="98652"/>
                                <a:pt x="166002" y="132713"/>
                                <a:pt x="192291" y="131113"/>
                              </a:cubicBezTo>
                              <a:cubicBezTo>
                                <a:pt x="202197" y="130504"/>
                                <a:pt x="211265" y="120598"/>
                                <a:pt x="208864" y="110959"/>
                              </a:cubicBezTo>
                              <a:cubicBezTo>
                                <a:pt x="205854" y="99071"/>
                                <a:pt x="190424" y="96061"/>
                                <a:pt x="181737" y="87413"/>
                              </a:cubicBezTo>
                              <a:cubicBezTo>
                                <a:pt x="174383" y="80059"/>
                                <a:pt x="172478" y="67867"/>
                                <a:pt x="177203" y="58609"/>
                              </a:cubicBezTo>
                              <a:cubicBezTo>
                                <a:pt x="178042" y="57009"/>
                                <a:pt x="179108" y="55409"/>
                                <a:pt x="180747" y="54685"/>
                              </a:cubicBezTo>
                              <a:cubicBezTo>
                                <a:pt x="185433" y="52627"/>
                                <a:pt x="189319" y="58418"/>
                                <a:pt x="192786" y="62190"/>
                              </a:cubicBezTo>
                              <a:cubicBezTo>
                                <a:pt x="204597" y="75068"/>
                                <a:pt x="215760" y="63219"/>
                                <a:pt x="215493" y="50722"/>
                              </a:cubicBezTo>
                              <a:cubicBezTo>
                                <a:pt x="215189" y="36625"/>
                                <a:pt x="194424" y="29805"/>
                                <a:pt x="205016" y="11860"/>
                              </a:cubicBezTo>
                              <a:cubicBezTo>
                                <a:pt x="213436" y="-2389"/>
                                <a:pt x="242011" y="-4713"/>
                                <a:pt x="250812" y="9917"/>
                              </a:cubicBezTo>
                              <a:cubicBezTo>
                                <a:pt x="255727" y="18071"/>
                                <a:pt x="255994" y="30606"/>
                                <a:pt x="265023" y="33577"/>
                              </a:cubicBezTo>
                              <a:cubicBezTo>
                                <a:pt x="272301" y="35978"/>
                                <a:pt x="279959" y="29805"/>
                                <a:pt x="287541" y="30949"/>
                              </a:cubicBezTo>
                              <a:cubicBezTo>
                                <a:pt x="294932" y="32053"/>
                                <a:pt x="299466" y="39521"/>
                                <a:pt x="302400" y="46379"/>
                              </a:cubicBezTo>
                              <a:cubicBezTo>
                                <a:pt x="303734" y="49313"/>
                                <a:pt x="305028" y="52284"/>
                                <a:pt x="306286" y="5529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D58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25" name="图形 2">
                        <a:extLst>
                          <a:ext uri="{FF2B5EF4-FFF2-40B4-BE49-F238E27FC236}">
                            <a16:creationId xmlns:a16="http://schemas.microsoft.com/office/drawing/2014/main" id="{5CEEC474-CFA2-77BD-0BAE-1B52B57692F9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586206" y="3227043"/>
                        <a:ext cx="550985" cy="514767"/>
                        <a:chOff x="9586206" y="3227043"/>
                        <a:chExt cx="550985" cy="514767"/>
                      </a:xfrm>
                    </p:grpSpPr>
                    <p:sp>
                      <p:nvSpPr>
                        <p:cNvPr id="126" name="任意多边形: 形状 125">
                          <a:extLst>
                            <a:ext uri="{FF2B5EF4-FFF2-40B4-BE49-F238E27FC236}">
                              <a16:creationId xmlns:a16="http://schemas.microsoft.com/office/drawing/2014/main" id="{1B13BCA3-1092-A573-75E2-494A0408BB4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586206" y="3227043"/>
                          <a:ext cx="550985" cy="514767"/>
                        </a:xfrm>
                        <a:custGeom>
                          <a:avLst/>
                          <a:gdLst>
                            <a:gd name="connsiteX0" fmla="*/ 322575 w 550985"/>
                            <a:gd name="connsiteY0" fmla="*/ 99430 h 514767"/>
                            <a:gd name="connsiteX1" fmla="*/ 373667 w 550985"/>
                            <a:gd name="connsiteY1" fmla="*/ 162219 h 514767"/>
                            <a:gd name="connsiteX2" fmla="*/ 406738 w 550985"/>
                            <a:gd name="connsiteY2" fmla="*/ 209501 h 514767"/>
                            <a:gd name="connsiteX3" fmla="*/ 529801 w 550985"/>
                            <a:gd name="connsiteY3" fmla="*/ 403201 h 514767"/>
                            <a:gd name="connsiteX4" fmla="*/ 549766 w 550985"/>
                            <a:gd name="connsiteY4" fmla="*/ 446826 h 514767"/>
                            <a:gd name="connsiteX5" fmla="*/ 496387 w 550985"/>
                            <a:gd name="connsiteY5" fmla="*/ 514453 h 514767"/>
                            <a:gd name="connsiteX6" fmla="*/ 403232 w 550985"/>
                            <a:gd name="connsiteY6" fmla="*/ 482982 h 514767"/>
                            <a:gd name="connsiteX7" fmla="*/ 306953 w 550985"/>
                            <a:gd name="connsiteY7" fmla="*/ 430785 h 514767"/>
                            <a:gd name="connsiteX8" fmla="*/ 130055 w 550985"/>
                            <a:gd name="connsiteY8" fmla="*/ 319000 h 514767"/>
                            <a:gd name="connsiteX9" fmla="*/ 119616 w 550985"/>
                            <a:gd name="connsiteY9" fmla="*/ 311342 h 514767"/>
                            <a:gd name="connsiteX10" fmla="*/ 248 w 550985"/>
                            <a:gd name="connsiteY10" fmla="*/ 130291 h 514767"/>
                            <a:gd name="connsiteX11" fmla="*/ 39530 w 550985"/>
                            <a:gd name="connsiteY11" fmla="*/ 30354 h 514767"/>
                            <a:gd name="connsiteX12" fmla="*/ 221534 w 550985"/>
                            <a:gd name="connsiteY12" fmla="*/ 21515 h 514767"/>
                            <a:gd name="connsiteX13" fmla="*/ 322575 w 550985"/>
                            <a:gd name="connsiteY13" fmla="*/ 99430 h 51476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550985" h="514767">
                              <a:moveTo>
                                <a:pt x="322575" y="99430"/>
                              </a:moveTo>
                              <a:cubicBezTo>
                                <a:pt x="341168" y="119508"/>
                                <a:pt x="357894" y="140616"/>
                                <a:pt x="373667" y="162219"/>
                              </a:cubicBezTo>
                              <a:cubicBezTo>
                                <a:pt x="385097" y="177801"/>
                                <a:pt x="395994" y="193651"/>
                                <a:pt x="406738" y="209501"/>
                              </a:cubicBezTo>
                              <a:cubicBezTo>
                                <a:pt x="449981" y="273242"/>
                                <a:pt x="491015" y="337898"/>
                                <a:pt x="529801" y="403201"/>
                              </a:cubicBezTo>
                              <a:cubicBezTo>
                                <a:pt x="538221" y="417412"/>
                                <a:pt x="546717" y="432005"/>
                                <a:pt x="549766" y="446826"/>
                              </a:cubicBezTo>
                              <a:cubicBezTo>
                                <a:pt x="556814" y="480734"/>
                                <a:pt x="532582" y="511138"/>
                                <a:pt x="496387" y="514453"/>
                              </a:cubicBezTo>
                              <a:cubicBezTo>
                                <a:pt x="463926" y="517425"/>
                                <a:pt x="433217" y="498756"/>
                                <a:pt x="403232" y="482982"/>
                              </a:cubicBezTo>
                              <a:cubicBezTo>
                                <a:pt x="370962" y="465990"/>
                                <a:pt x="338767" y="448692"/>
                                <a:pt x="306953" y="430785"/>
                              </a:cubicBezTo>
                              <a:cubicBezTo>
                                <a:pt x="246184" y="396572"/>
                                <a:pt x="186482" y="359957"/>
                                <a:pt x="130055" y="319000"/>
                              </a:cubicBezTo>
                              <a:cubicBezTo>
                                <a:pt x="126550" y="316447"/>
                                <a:pt x="123084" y="313895"/>
                                <a:pt x="119616" y="311342"/>
                              </a:cubicBezTo>
                              <a:cubicBezTo>
                                <a:pt x="60219" y="267336"/>
                                <a:pt x="5011" y="208586"/>
                                <a:pt x="248" y="130291"/>
                              </a:cubicBezTo>
                              <a:cubicBezTo>
                                <a:pt x="-1999" y="93257"/>
                                <a:pt x="10993" y="54091"/>
                                <a:pt x="39530" y="30354"/>
                              </a:cubicBezTo>
                              <a:cubicBezTo>
                                <a:pt x="90850" y="-12318"/>
                                <a:pt x="165336" y="-4964"/>
                                <a:pt x="221534" y="21515"/>
                              </a:cubicBezTo>
                              <a:cubicBezTo>
                                <a:pt x="260395" y="39803"/>
                                <a:pt x="294000" y="68531"/>
                                <a:pt x="322575" y="9943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7E6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27" name="任意多边形: 形状 126">
                          <a:extLst>
                            <a:ext uri="{FF2B5EF4-FFF2-40B4-BE49-F238E27FC236}">
                              <a16:creationId xmlns:a16="http://schemas.microsoft.com/office/drawing/2014/main" id="{C4C5ED7A-2C4E-2629-954D-917B9C83E05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710962" y="3332541"/>
                          <a:ext cx="426229" cy="409269"/>
                        </a:xfrm>
                        <a:custGeom>
                          <a:avLst/>
                          <a:gdLst>
                            <a:gd name="connsiteX0" fmla="*/ 249750 w 426229"/>
                            <a:gd name="connsiteY0" fmla="*/ 59502 h 409269"/>
                            <a:gd name="connsiteX1" fmla="*/ 405045 w 426229"/>
                            <a:gd name="connsiteY1" fmla="*/ 297703 h 409269"/>
                            <a:gd name="connsiteX2" fmla="*/ 425010 w 426229"/>
                            <a:gd name="connsiteY2" fmla="*/ 341328 h 409269"/>
                            <a:gd name="connsiteX3" fmla="*/ 371631 w 426229"/>
                            <a:gd name="connsiteY3" fmla="*/ 408955 h 409269"/>
                            <a:gd name="connsiteX4" fmla="*/ 278476 w 426229"/>
                            <a:gd name="connsiteY4" fmla="*/ 377485 h 409269"/>
                            <a:gd name="connsiteX5" fmla="*/ 182197 w 426229"/>
                            <a:gd name="connsiteY5" fmla="*/ 325288 h 409269"/>
                            <a:gd name="connsiteX6" fmla="*/ 5299 w 426229"/>
                            <a:gd name="connsiteY6" fmla="*/ 213502 h 409269"/>
                            <a:gd name="connsiteX7" fmla="*/ 4 w 426229"/>
                            <a:gd name="connsiteY7" fmla="*/ 199786 h 409269"/>
                            <a:gd name="connsiteX8" fmla="*/ 32769 w 426229"/>
                            <a:gd name="connsiteY8" fmla="*/ 184851 h 409269"/>
                            <a:gd name="connsiteX9" fmla="*/ 169244 w 426229"/>
                            <a:gd name="connsiteY9" fmla="*/ 265966 h 409269"/>
                            <a:gd name="connsiteX10" fmla="*/ 182197 w 426229"/>
                            <a:gd name="connsiteY10" fmla="*/ 266728 h 409269"/>
                            <a:gd name="connsiteX11" fmla="*/ 183417 w 426229"/>
                            <a:gd name="connsiteY11" fmla="*/ 236819 h 409269"/>
                            <a:gd name="connsiteX12" fmla="*/ 155109 w 426229"/>
                            <a:gd name="connsiteY12" fmla="*/ 206835 h 409269"/>
                            <a:gd name="connsiteX13" fmla="*/ 161814 w 426229"/>
                            <a:gd name="connsiteY13" fmla="*/ 179403 h 409269"/>
                            <a:gd name="connsiteX14" fmla="*/ 190237 w 426229"/>
                            <a:gd name="connsiteY14" fmla="*/ 196929 h 409269"/>
                            <a:gd name="connsiteX15" fmla="*/ 217898 w 426229"/>
                            <a:gd name="connsiteY15" fmla="*/ 201082 h 409269"/>
                            <a:gd name="connsiteX16" fmla="*/ 216183 w 426229"/>
                            <a:gd name="connsiteY16" fmla="*/ 191137 h 409269"/>
                            <a:gd name="connsiteX17" fmla="*/ 177169 w 426229"/>
                            <a:gd name="connsiteY17" fmla="*/ 148542 h 409269"/>
                            <a:gd name="connsiteX18" fmla="*/ 145431 w 426229"/>
                            <a:gd name="connsiteY18" fmla="*/ 81905 h 409269"/>
                            <a:gd name="connsiteX19" fmla="*/ 215764 w 426229"/>
                            <a:gd name="connsiteY19" fmla="*/ 111051 h 409269"/>
                            <a:gd name="connsiteX20" fmla="*/ 229289 w 426229"/>
                            <a:gd name="connsiteY20" fmla="*/ 109832 h 409269"/>
                            <a:gd name="connsiteX21" fmla="*/ 230394 w 426229"/>
                            <a:gd name="connsiteY21" fmla="*/ 101945 h 409269"/>
                            <a:gd name="connsiteX22" fmla="*/ 208601 w 426229"/>
                            <a:gd name="connsiteY22" fmla="*/ 67503 h 409269"/>
                            <a:gd name="connsiteX23" fmla="*/ 174006 w 426229"/>
                            <a:gd name="connsiteY23" fmla="*/ 44338 h 409269"/>
                            <a:gd name="connsiteX24" fmla="*/ 158195 w 426229"/>
                            <a:gd name="connsiteY24" fmla="*/ 29708 h 409269"/>
                            <a:gd name="connsiteX25" fmla="*/ 156556 w 426229"/>
                            <a:gd name="connsiteY25" fmla="*/ 9058 h 409269"/>
                            <a:gd name="connsiteX26" fmla="*/ 180750 w 426229"/>
                            <a:gd name="connsiteY26" fmla="*/ 828 h 409269"/>
                            <a:gd name="connsiteX27" fmla="*/ 204030 w 426229"/>
                            <a:gd name="connsiteY27" fmla="*/ 15077 h 409269"/>
                            <a:gd name="connsiteX28" fmla="*/ 249750 w 426229"/>
                            <a:gd name="connsiteY28" fmla="*/ 59502 h 40926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</a:cxnLst>
                          <a:rect l="l" t="t" r="r" b="b"/>
                          <a:pathLst>
                            <a:path w="426229" h="409269">
                              <a:moveTo>
                                <a:pt x="249750" y="59502"/>
                              </a:moveTo>
                              <a:cubicBezTo>
                                <a:pt x="312119" y="129187"/>
                                <a:pt x="357915" y="218265"/>
                                <a:pt x="405045" y="297703"/>
                              </a:cubicBezTo>
                              <a:cubicBezTo>
                                <a:pt x="413465" y="311914"/>
                                <a:pt x="421961" y="326507"/>
                                <a:pt x="425010" y="341328"/>
                              </a:cubicBezTo>
                              <a:cubicBezTo>
                                <a:pt x="432058" y="375237"/>
                                <a:pt x="407826" y="405641"/>
                                <a:pt x="371631" y="408955"/>
                              </a:cubicBezTo>
                              <a:cubicBezTo>
                                <a:pt x="339170" y="411927"/>
                                <a:pt x="308461" y="393258"/>
                                <a:pt x="278476" y="377485"/>
                              </a:cubicBezTo>
                              <a:cubicBezTo>
                                <a:pt x="246206" y="360492"/>
                                <a:pt x="214011" y="343195"/>
                                <a:pt x="182197" y="325288"/>
                              </a:cubicBezTo>
                              <a:cubicBezTo>
                                <a:pt x="121428" y="291074"/>
                                <a:pt x="61726" y="254460"/>
                                <a:pt x="5299" y="213502"/>
                              </a:cubicBezTo>
                              <a:cubicBezTo>
                                <a:pt x="2366" y="209044"/>
                                <a:pt x="118" y="204358"/>
                                <a:pt x="4" y="199786"/>
                              </a:cubicBezTo>
                              <a:cubicBezTo>
                                <a:pt x="-301" y="186489"/>
                                <a:pt x="17415" y="181803"/>
                                <a:pt x="32769" y="184851"/>
                              </a:cubicBezTo>
                              <a:cubicBezTo>
                                <a:pt x="83443" y="194909"/>
                                <a:pt x="118609" y="253355"/>
                                <a:pt x="169244" y="265966"/>
                              </a:cubicBezTo>
                              <a:cubicBezTo>
                                <a:pt x="173663" y="267033"/>
                                <a:pt x="178312" y="267757"/>
                                <a:pt x="182197" y="266728"/>
                              </a:cubicBezTo>
                              <a:cubicBezTo>
                                <a:pt x="193856" y="263604"/>
                                <a:pt x="191761" y="247449"/>
                                <a:pt x="183417" y="236819"/>
                              </a:cubicBezTo>
                              <a:cubicBezTo>
                                <a:pt x="175073" y="226151"/>
                                <a:pt x="162576" y="217884"/>
                                <a:pt x="155109" y="206835"/>
                              </a:cubicBezTo>
                              <a:cubicBezTo>
                                <a:pt x="147641" y="195786"/>
                                <a:pt x="148936" y="179593"/>
                                <a:pt x="161814" y="179403"/>
                              </a:cubicBezTo>
                              <a:cubicBezTo>
                                <a:pt x="172406" y="179250"/>
                                <a:pt x="181588" y="189423"/>
                                <a:pt x="190237" y="196929"/>
                              </a:cubicBezTo>
                              <a:cubicBezTo>
                                <a:pt x="198886" y="204472"/>
                                <a:pt x="214888" y="209540"/>
                                <a:pt x="217898" y="201082"/>
                              </a:cubicBezTo>
                              <a:cubicBezTo>
                                <a:pt x="218964" y="198110"/>
                                <a:pt x="217783" y="194452"/>
                                <a:pt x="216183" y="191137"/>
                              </a:cubicBezTo>
                              <a:cubicBezTo>
                                <a:pt x="208449" y="174716"/>
                                <a:pt x="192028" y="161610"/>
                                <a:pt x="177169" y="148542"/>
                              </a:cubicBezTo>
                              <a:cubicBezTo>
                                <a:pt x="162309" y="135435"/>
                                <a:pt x="121390" y="103012"/>
                                <a:pt x="145431" y="81905"/>
                              </a:cubicBezTo>
                              <a:cubicBezTo>
                                <a:pt x="170006" y="60264"/>
                                <a:pt x="196257" y="102060"/>
                                <a:pt x="215764" y="111051"/>
                              </a:cubicBezTo>
                              <a:cubicBezTo>
                                <a:pt x="220260" y="113109"/>
                                <a:pt x="226470" y="113871"/>
                                <a:pt x="229289" y="109832"/>
                              </a:cubicBezTo>
                              <a:cubicBezTo>
                                <a:pt x="230851" y="107622"/>
                                <a:pt x="230775" y="104651"/>
                                <a:pt x="230394" y="101945"/>
                              </a:cubicBezTo>
                              <a:cubicBezTo>
                                <a:pt x="228337" y="88229"/>
                                <a:pt x="219270" y="76418"/>
                                <a:pt x="208601" y="67503"/>
                              </a:cubicBezTo>
                              <a:cubicBezTo>
                                <a:pt x="197933" y="58588"/>
                                <a:pt x="185589" y="52034"/>
                                <a:pt x="174006" y="44338"/>
                              </a:cubicBezTo>
                              <a:cubicBezTo>
                                <a:pt x="167986" y="40338"/>
                                <a:pt x="162005" y="35842"/>
                                <a:pt x="158195" y="29708"/>
                              </a:cubicBezTo>
                              <a:cubicBezTo>
                                <a:pt x="154385" y="23574"/>
                                <a:pt x="153013" y="15382"/>
                                <a:pt x="156556" y="9058"/>
                              </a:cubicBezTo>
                              <a:cubicBezTo>
                                <a:pt x="161015" y="1018"/>
                                <a:pt x="171872" y="-1496"/>
                                <a:pt x="180750" y="828"/>
                              </a:cubicBezTo>
                              <a:cubicBezTo>
                                <a:pt x="189628" y="3152"/>
                                <a:pt x="196981" y="9210"/>
                                <a:pt x="204030" y="15077"/>
                              </a:cubicBezTo>
                              <a:cubicBezTo>
                                <a:pt x="220297" y="28603"/>
                                <a:pt x="235424" y="43538"/>
                                <a:pt x="249750" y="5950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D58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28" name="图形 2">
                        <a:extLst>
                          <a:ext uri="{FF2B5EF4-FFF2-40B4-BE49-F238E27FC236}">
                            <a16:creationId xmlns:a16="http://schemas.microsoft.com/office/drawing/2014/main" id="{EF3081A7-6A4A-0257-163D-0C81290C837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101752" y="3184328"/>
                        <a:ext cx="567597" cy="548957"/>
                        <a:chOff x="10101752" y="3184328"/>
                        <a:chExt cx="567597" cy="548957"/>
                      </a:xfrm>
                    </p:grpSpPr>
                    <p:sp>
                      <p:nvSpPr>
                        <p:cNvPr id="129" name="任意多边形: 形状 128">
                          <a:extLst>
                            <a:ext uri="{FF2B5EF4-FFF2-40B4-BE49-F238E27FC236}">
                              <a16:creationId xmlns:a16="http://schemas.microsoft.com/office/drawing/2014/main" id="{14F8E118-8F5F-E7DD-7947-2425A6CF44F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101752" y="3184328"/>
                          <a:ext cx="567597" cy="548957"/>
                        </a:xfrm>
                        <a:custGeom>
                          <a:avLst/>
                          <a:gdLst>
                            <a:gd name="connsiteX0" fmla="*/ 453205 w 567597"/>
                            <a:gd name="connsiteY0" fmla="*/ 333978 h 548957"/>
                            <a:gd name="connsiteX1" fmla="*/ 383101 w 567597"/>
                            <a:gd name="connsiteY1" fmla="*/ 383356 h 548957"/>
                            <a:gd name="connsiteX2" fmla="*/ 330637 w 567597"/>
                            <a:gd name="connsiteY2" fmla="*/ 414826 h 548957"/>
                            <a:gd name="connsiteX3" fmla="*/ 116515 w 567597"/>
                            <a:gd name="connsiteY3" fmla="*/ 530536 h 548957"/>
                            <a:gd name="connsiteX4" fmla="*/ 68776 w 567597"/>
                            <a:gd name="connsiteY4" fmla="*/ 548405 h 548957"/>
                            <a:gd name="connsiteX5" fmla="*/ 43 w 567597"/>
                            <a:gd name="connsiteY5" fmla="*/ 486721 h 548957"/>
                            <a:gd name="connsiteX6" fmla="*/ 39401 w 567597"/>
                            <a:gd name="connsiteY6" fmla="*/ 390366 h 548957"/>
                            <a:gd name="connsiteX7" fmla="*/ 101084 w 567597"/>
                            <a:gd name="connsiteY7" fmla="*/ 292258 h 548957"/>
                            <a:gd name="connsiteX8" fmla="*/ 231273 w 567597"/>
                            <a:gd name="connsiteY8" fmla="*/ 113227 h 548957"/>
                            <a:gd name="connsiteX9" fmla="*/ 240073 w 567597"/>
                            <a:gd name="connsiteY9" fmla="*/ 102749 h 548957"/>
                            <a:gd name="connsiteX10" fmla="*/ 366756 w 567597"/>
                            <a:gd name="connsiteY10" fmla="*/ 4337 h 548957"/>
                            <a:gd name="connsiteX11" fmla="*/ 505782 w 567597"/>
                            <a:gd name="connsiteY11" fmla="*/ 42742 h 548957"/>
                            <a:gd name="connsiteX12" fmla="*/ 562399 w 567597"/>
                            <a:gd name="connsiteY12" fmla="*/ 109607 h 548957"/>
                            <a:gd name="connsiteX13" fmla="*/ 542626 w 567597"/>
                            <a:gd name="connsiteY13" fmla="*/ 232784 h 548957"/>
                            <a:gd name="connsiteX14" fmla="*/ 453205 w 567597"/>
                            <a:gd name="connsiteY14" fmla="*/ 333978 h 54895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567597" h="548957">
                              <a:moveTo>
                                <a:pt x="453205" y="333978"/>
                              </a:moveTo>
                              <a:cubicBezTo>
                                <a:pt x="430649" y="352152"/>
                                <a:pt x="407104" y="368268"/>
                                <a:pt x="383101" y="383356"/>
                              </a:cubicBezTo>
                              <a:cubicBezTo>
                                <a:pt x="365765" y="394290"/>
                                <a:pt x="348201" y="404615"/>
                                <a:pt x="330637" y="414826"/>
                              </a:cubicBezTo>
                              <a:cubicBezTo>
                                <a:pt x="260000" y="455822"/>
                                <a:pt x="188563" y="494417"/>
                                <a:pt x="116515" y="530536"/>
                              </a:cubicBezTo>
                              <a:cubicBezTo>
                                <a:pt x="100856" y="538385"/>
                                <a:pt x="84777" y="546271"/>
                                <a:pt x="68776" y="548405"/>
                              </a:cubicBezTo>
                              <a:cubicBezTo>
                                <a:pt x="32200" y="553282"/>
                                <a:pt x="1301" y="525316"/>
                                <a:pt x="43" y="486721"/>
                              </a:cubicBezTo>
                              <a:cubicBezTo>
                                <a:pt x="-1099" y="452088"/>
                                <a:pt x="20732" y="420960"/>
                                <a:pt x="39401" y="390366"/>
                              </a:cubicBezTo>
                              <a:cubicBezTo>
                                <a:pt x="59518" y="357447"/>
                                <a:pt x="79978" y="324643"/>
                                <a:pt x="101084" y="292258"/>
                              </a:cubicBezTo>
                              <a:cubicBezTo>
                                <a:pt x="141356" y="230422"/>
                                <a:pt x="184104" y="169919"/>
                                <a:pt x="231273" y="113227"/>
                              </a:cubicBezTo>
                              <a:cubicBezTo>
                                <a:pt x="234206" y="109721"/>
                                <a:pt x="237140" y="106216"/>
                                <a:pt x="240073" y="102749"/>
                              </a:cubicBezTo>
                              <a:cubicBezTo>
                                <a:pt x="276306" y="60077"/>
                                <a:pt x="318559" y="17558"/>
                                <a:pt x="366756" y="4337"/>
                              </a:cubicBezTo>
                              <a:cubicBezTo>
                                <a:pt x="419906" y="-10255"/>
                                <a:pt x="466806" y="14357"/>
                                <a:pt x="505782" y="42742"/>
                              </a:cubicBezTo>
                              <a:cubicBezTo>
                                <a:pt x="529367" y="59925"/>
                                <a:pt x="552531" y="79775"/>
                                <a:pt x="562399" y="109607"/>
                              </a:cubicBezTo>
                              <a:cubicBezTo>
                                <a:pt x="574477" y="145955"/>
                                <a:pt x="564533" y="192932"/>
                                <a:pt x="542626" y="232784"/>
                              </a:cubicBezTo>
                              <a:cubicBezTo>
                                <a:pt x="520642" y="272561"/>
                                <a:pt x="487952" y="306012"/>
                                <a:pt x="453205" y="33397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7E6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30" name="任意多边形: 形状 129">
                          <a:extLst>
                            <a:ext uri="{FF2B5EF4-FFF2-40B4-BE49-F238E27FC236}">
                              <a16:creationId xmlns:a16="http://schemas.microsoft.com/office/drawing/2014/main" id="{1EF1AA54-1113-88AB-8A37-538FEF8AEC3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101790" y="3292965"/>
                          <a:ext cx="383100" cy="440320"/>
                        </a:xfrm>
                        <a:custGeom>
                          <a:avLst/>
                          <a:gdLst>
                            <a:gd name="connsiteX0" fmla="*/ 383101 w 383100"/>
                            <a:gd name="connsiteY0" fmla="*/ 274719 h 440320"/>
                            <a:gd name="connsiteX1" fmla="*/ 330637 w 383100"/>
                            <a:gd name="connsiteY1" fmla="*/ 306189 h 440320"/>
                            <a:gd name="connsiteX2" fmla="*/ 116515 w 383100"/>
                            <a:gd name="connsiteY2" fmla="*/ 421899 h 440320"/>
                            <a:gd name="connsiteX3" fmla="*/ 68776 w 383100"/>
                            <a:gd name="connsiteY3" fmla="*/ 439768 h 440320"/>
                            <a:gd name="connsiteX4" fmla="*/ 43 w 383100"/>
                            <a:gd name="connsiteY4" fmla="*/ 378084 h 440320"/>
                            <a:gd name="connsiteX5" fmla="*/ 39401 w 383100"/>
                            <a:gd name="connsiteY5" fmla="*/ 281729 h 440320"/>
                            <a:gd name="connsiteX6" fmla="*/ 101084 w 383100"/>
                            <a:gd name="connsiteY6" fmla="*/ 183622 h 440320"/>
                            <a:gd name="connsiteX7" fmla="*/ 231273 w 383100"/>
                            <a:gd name="connsiteY7" fmla="*/ 4590 h 440320"/>
                            <a:gd name="connsiteX8" fmla="*/ 246208 w 383100"/>
                            <a:gd name="connsiteY8" fmla="*/ 18 h 440320"/>
                            <a:gd name="connsiteX9" fmla="*/ 202393 w 383100"/>
                            <a:gd name="connsiteY9" fmla="*/ 159123 h 440320"/>
                            <a:gd name="connsiteX10" fmla="*/ 197630 w 383100"/>
                            <a:gd name="connsiteY10" fmla="*/ 197376 h 440320"/>
                            <a:gd name="connsiteX11" fmla="*/ 227272 w 383100"/>
                            <a:gd name="connsiteY11" fmla="*/ 216997 h 440320"/>
                            <a:gd name="connsiteX12" fmla="*/ 242703 w 383100"/>
                            <a:gd name="connsiteY12" fmla="*/ 206901 h 440320"/>
                            <a:gd name="connsiteX13" fmla="*/ 326637 w 383100"/>
                            <a:gd name="connsiteY13" fmla="*/ 133063 h 440320"/>
                            <a:gd name="connsiteX14" fmla="*/ 360736 w 383100"/>
                            <a:gd name="connsiteY14" fmla="*/ 132263 h 440320"/>
                            <a:gd name="connsiteX15" fmla="*/ 317226 w 383100"/>
                            <a:gd name="connsiteY15" fmla="*/ 239095 h 440320"/>
                            <a:gd name="connsiteX16" fmla="*/ 267429 w 383100"/>
                            <a:gd name="connsiteY16" fmla="*/ 277424 h 440320"/>
                            <a:gd name="connsiteX17" fmla="*/ 262553 w 383100"/>
                            <a:gd name="connsiteY17" fmla="*/ 293083 h 440320"/>
                            <a:gd name="connsiteX18" fmla="*/ 286022 w 383100"/>
                            <a:gd name="connsiteY18" fmla="*/ 295369 h 440320"/>
                            <a:gd name="connsiteX19" fmla="*/ 344086 w 383100"/>
                            <a:gd name="connsiteY19" fmla="*/ 265803 h 440320"/>
                            <a:gd name="connsiteX20" fmla="*/ 383101 w 383100"/>
                            <a:gd name="connsiteY20" fmla="*/ 274719 h 44032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</a:cxnLst>
                          <a:rect l="l" t="t" r="r" b="b"/>
                          <a:pathLst>
                            <a:path w="383100" h="440320">
                              <a:moveTo>
                                <a:pt x="383101" y="274719"/>
                              </a:moveTo>
                              <a:cubicBezTo>
                                <a:pt x="365765" y="285653"/>
                                <a:pt x="348201" y="295978"/>
                                <a:pt x="330637" y="306189"/>
                              </a:cubicBezTo>
                              <a:cubicBezTo>
                                <a:pt x="259999" y="347185"/>
                                <a:pt x="188562" y="385780"/>
                                <a:pt x="116515" y="421899"/>
                              </a:cubicBezTo>
                              <a:cubicBezTo>
                                <a:pt x="100856" y="429748"/>
                                <a:pt x="84777" y="437634"/>
                                <a:pt x="68776" y="439768"/>
                              </a:cubicBezTo>
                              <a:cubicBezTo>
                                <a:pt x="32200" y="444645"/>
                                <a:pt x="1301" y="416679"/>
                                <a:pt x="43" y="378084"/>
                              </a:cubicBezTo>
                              <a:cubicBezTo>
                                <a:pt x="-1099" y="343451"/>
                                <a:pt x="20732" y="312323"/>
                                <a:pt x="39401" y="281729"/>
                              </a:cubicBezTo>
                              <a:cubicBezTo>
                                <a:pt x="59518" y="248811"/>
                                <a:pt x="79977" y="216007"/>
                                <a:pt x="101084" y="183622"/>
                              </a:cubicBezTo>
                              <a:cubicBezTo>
                                <a:pt x="141356" y="121785"/>
                                <a:pt x="184104" y="61283"/>
                                <a:pt x="231273" y="4590"/>
                              </a:cubicBezTo>
                              <a:cubicBezTo>
                                <a:pt x="236187" y="1808"/>
                                <a:pt x="241331" y="-211"/>
                                <a:pt x="246208" y="18"/>
                              </a:cubicBezTo>
                              <a:cubicBezTo>
                                <a:pt x="301262" y="2685"/>
                                <a:pt x="209022" y="143350"/>
                                <a:pt x="202393" y="159123"/>
                              </a:cubicBezTo>
                              <a:cubicBezTo>
                                <a:pt x="197325" y="171201"/>
                                <a:pt x="193858" y="184803"/>
                                <a:pt x="197630" y="197376"/>
                              </a:cubicBezTo>
                              <a:cubicBezTo>
                                <a:pt x="201402" y="209949"/>
                                <a:pt x="214584" y="220350"/>
                                <a:pt x="227272" y="216997"/>
                              </a:cubicBezTo>
                              <a:cubicBezTo>
                                <a:pt x="233292" y="215435"/>
                                <a:pt x="238206" y="211206"/>
                                <a:pt x="242703" y="206901"/>
                              </a:cubicBezTo>
                              <a:cubicBezTo>
                                <a:pt x="269867" y="180993"/>
                                <a:pt x="291928" y="147388"/>
                                <a:pt x="326637" y="133063"/>
                              </a:cubicBezTo>
                              <a:cubicBezTo>
                                <a:pt x="337533" y="128567"/>
                                <a:pt x="350525" y="126357"/>
                                <a:pt x="360736" y="132263"/>
                              </a:cubicBezTo>
                              <a:cubicBezTo>
                                <a:pt x="413504" y="162781"/>
                                <a:pt x="344924" y="224274"/>
                                <a:pt x="317226" y="239095"/>
                              </a:cubicBezTo>
                              <a:cubicBezTo>
                                <a:pt x="299090" y="248811"/>
                                <a:pt x="279698" y="259326"/>
                                <a:pt x="267429" y="277424"/>
                              </a:cubicBezTo>
                              <a:cubicBezTo>
                                <a:pt x="264152" y="282263"/>
                                <a:pt x="261333" y="288244"/>
                                <a:pt x="262553" y="293083"/>
                              </a:cubicBezTo>
                              <a:cubicBezTo>
                                <a:pt x="264762" y="301960"/>
                                <a:pt x="277069" y="299788"/>
                                <a:pt x="286022" y="295369"/>
                              </a:cubicBezTo>
                              <a:cubicBezTo>
                                <a:pt x="305491" y="285730"/>
                                <a:pt x="324122" y="271442"/>
                                <a:pt x="344086" y="265803"/>
                              </a:cubicBezTo>
                              <a:cubicBezTo>
                                <a:pt x="358793" y="261688"/>
                                <a:pt x="375100" y="264546"/>
                                <a:pt x="383101" y="27471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D58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31" name="图形 2">
                        <a:extLst>
                          <a:ext uri="{FF2B5EF4-FFF2-40B4-BE49-F238E27FC236}">
                            <a16:creationId xmlns:a16="http://schemas.microsoft.com/office/drawing/2014/main" id="{9A05F8ED-0A66-63B0-82BB-6D74B146EF88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927061" y="3022588"/>
                        <a:ext cx="407142" cy="732824"/>
                        <a:chOff x="9927061" y="3022588"/>
                        <a:chExt cx="407142" cy="732824"/>
                      </a:xfrm>
                    </p:grpSpPr>
                    <p:sp>
                      <p:nvSpPr>
                        <p:cNvPr id="132" name="任意多边形: 形状 131">
                          <a:extLst>
                            <a:ext uri="{FF2B5EF4-FFF2-40B4-BE49-F238E27FC236}">
                              <a16:creationId xmlns:a16="http://schemas.microsoft.com/office/drawing/2014/main" id="{8C036424-E24E-77D0-9E43-049A57AE51D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927061" y="3022588"/>
                          <a:ext cx="407142" cy="732824"/>
                        </a:xfrm>
                        <a:custGeom>
                          <a:avLst/>
                          <a:gdLst>
                            <a:gd name="connsiteX0" fmla="*/ 402877 w 407142"/>
                            <a:gd name="connsiteY0" fmla="*/ 250354 h 732824"/>
                            <a:gd name="connsiteX1" fmla="*/ 383027 w 407142"/>
                            <a:gd name="connsiteY1" fmla="*/ 340308 h 732824"/>
                            <a:gd name="connsiteX2" fmla="*/ 363254 w 407142"/>
                            <a:gd name="connsiteY2" fmla="*/ 403821 h 732824"/>
                            <a:gd name="connsiteX3" fmla="*/ 271242 w 407142"/>
                            <a:gd name="connsiteY3" fmla="*/ 654252 h 732824"/>
                            <a:gd name="connsiteX4" fmla="*/ 243619 w 407142"/>
                            <a:gd name="connsiteY4" fmla="*/ 704582 h 732824"/>
                            <a:gd name="connsiteX5" fmla="*/ 125929 w 407142"/>
                            <a:gd name="connsiteY5" fmla="*/ 716470 h 732824"/>
                            <a:gd name="connsiteX6" fmla="*/ 75903 w 407142"/>
                            <a:gd name="connsiteY6" fmla="*/ 618400 h 732824"/>
                            <a:gd name="connsiteX7" fmla="*/ 44623 w 407142"/>
                            <a:gd name="connsiteY7" fmla="*/ 501395 h 732824"/>
                            <a:gd name="connsiteX8" fmla="*/ 3627 w 407142"/>
                            <a:gd name="connsiteY8" fmla="*/ 273824 h 732824"/>
                            <a:gd name="connsiteX9" fmla="*/ 2331 w 407142"/>
                            <a:gd name="connsiteY9" fmla="*/ 259574 h 732824"/>
                            <a:gd name="connsiteX10" fmla="*/ 30030 w 407142"/>
                            <a:gd name="connsiteY10" fmla="*/ 90639 h 732824"/>
                            <a:gd name="connsiteX11" fmla="*/ 191041 w 407142"/>
                            <a:gd name="connsiteY11" fmla="*/ 6743 h 732824"/>
                            <a:gd name="connsiteX12" fmla="*/ 302294 w 407142"/>
                            <a:gd name="connsiteY12" fmla="*/ 8076 h 732824"/>
                            <a:gd name="connsiteX13" fmla="*/ 394076 w 407142"/>
                            <a:gd name="connsiteY13" fmla="*/ 109155 h 732824"/>
                            <a:gd name="connsiteX14" fmla="*/ 402877 w 407142"/>
                            <a:gd name="connsiteY14" fmla="*/ 250354 h 73282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407142" h="732824">
                              <a:moveTo>
                                <a:pt x="402877" y="250354"/>
                              </a:moveTo>
                              <a:cubicBezTo>
                                <a:pt x="398533" y="280872"/>
                                <a:pt x="391409" y="310781"/>
                                <a:pt x="383027" y="340308"/>
                              </a:cubicBezTo>
                              <a:cubicBezTo>
                                <a:pt x="376969" y="361644"/>
                                <a:pt x="370187" y="382790"/>
                                <a:pt x="363254" y="403821"/>
                              </a:cubicBezTo>
                              <a:cubicBezTo>
                                <a:pt x="335402" y="488403"/>
                                <a:pt x="304694" y="571956"/>
                                <a:pt x="271242" y="654252"/>
                              </a:cubicBezTo>
                              <a:cubicBezTo>
                                <a:pt x="263965" y="672159"/>
                                <a:pt x="256345" y="690371"/>
                                <a:pt x="243619" y="704582"/>
                              </a:cubicBezTo>
                              <a:cubicBezTo>
                                <a:pt x="214626" y="737044"/>
                                <a:pt x="161513" y="742225"/>
                                <a:pt x="125929" y="716470"/>
                              </a:cubicBezTo>
                              <a:cubicBezTo>
                                <a:pt x="94000" y="693381"/>
                                <a:pt x="86113" y="654481"/>
                                <a:pt x="75903" y="618400"/>
                              </a:cubicBezTo>
                              <a:cubicBezTo>
                                <a:pt x="64892" y="579576"/>
                                <a:pt x="54262" y="540600"/>
                                <a:pt x="44623" y="501395"/>
                              </a:cubicBezTo>
                              <a:cubicBezTo>
                                <a:pt x="26182" y="426529"/>
                                <a:pt x="11209" y="350595"/>
                                <a:pt x="3627" y="273824"/>
                              </a:cubicBezTo>
                              <a:cubicBezTo>
                                <a:pt x="3170" y="269061"/>
                                <a:pt x="2713" y="264299"/>
                                <a:pt x="2331" y="259574"/>
                              </a:cubicBezTo>
                              <a:cubicBezTo>
                                <a:pt x="-2697" y="201205"/>
                                <a:pt x="-2088" y="138150"/>
                                <a:pt x="30030" y="90639"/>
                              </a:cubicBezTo>
                              <a:cubicBezTo>
                                <a:pt x="65463" y="38289"/>
                                <a:pt x="130195" y="18020"/>
                                <a:pt x="191041" y="6743"/>
                              </a:cubicBezTo>
                              <a:cubicBezTo>
                                <a:pt x="227884" y="-77"/>
                                <a:pt x="266670" y="-4725"/>
                                <a:pt x="302294" y="8076"/>
                              </a:cubicBezTo>
                              <a:cubicBezTo>
                                <a:pt x="345727" y="23659"/>
                                <a:pt x="378569" y="64121"/>
                                <a:pt x="394076" y="109155"/>
                              </a:cubicBezTo>
                              <a:cubicBezTo>
                                <a:pt x="409583" y="154190"/>
                                <a:pt x="409583" y="203415"/>
                                <a:pt x="402877" y="25035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7E6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33" name="任意多边形: 形状 132">
                          <a:extLst>
                            <a:ext uri="{FF2B5EF4-FFF2-40B4-BE49-F238E27FC236}">
                              <a16:creationId xmlns:a16="http://schemas.microsoft.com/office/drawing/2014/main" id="{5070E2CD-1DC8-8A56-C9C1-0D3D757B72E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930650" y="3276838"/>
                          <a:ext cx="379400" cy="478575"/>
                        </a:xfrm>
                        <a:custGeom>
                          <a:avLst/>
                          <a:gdLst>
                            <a:gd name="connsiteX0" fmla="*/ 379400 w 379400"/>
                            <a:gd name="connsiteY0" fmla="*/ 86058 h 478575"/>
                            <a:gd name="connsiteX1" fmla="*/ 359626 w 379400"/>
                            <a:gd name="connsiteY1" fmla="*/ 149571 h 478575"/>
                            <a:gd name="connsiteX2" fmla="*/ 267614 w 379400"/>
                            <a:gd name="connsiteY2" fmla="*/ 400002 h 478575"/>
                            <a:gd name="connsiteX3" fmla="*/ 239992 w 379400"/>
                            <a:gd name="connsiteY3" fmla="*/ 450332 h 478575"/>
                            <a:gd name="connsiteX4" fmla="*/ 122301 w 379400"/>
                            <a:gd name="connsiteY4" fmla="*/ 462220 h 478575"/>
                            <a:gd name="connsiteX5" fmla="*/ 72276 w 379400"/>
                            <a:gd name="connsiteY5" fmla="*/ 364150 h 478575"/>
                            <a:gd name="connsiteX6" fmla="*/ 40996 w 379400"/>
                            <a:gd name="connsiteY6" fmla="*/ 247145 h 478575"/>
                            <a:gd name="connsiteX7" fmla="*/ 0 w 379400"/>
                            <a:gd name="connsiteY7" fmla="*/ 19574 h 478575"/>
                            <a:gd name="connsiteX8" fmla="*/ 9563 w 379400"/>
                            <a:gd name="connsiteY8" fmla="*/ 4524 h 478575"/>
                            <a:gd name="connsiteX9" fmla="*/ 54178 w 379400"/>
                            <a:gd name="connsiteY9" fmla="*/ 18355 h 478575"/>
                            <a:gd name="connsiteX10" fmla="*/ 91135 w 379400"/>
                            <a:gd name="connsiteY10" fmla="*/ 189843 h 478575"/>
                            <a:gd name="connsiteX11" fmla="*/ 101879 w 379400"/>
                            <a:gd name="connsiteY11" fmla="*/ 200625 h 478575"/>
                            <a:gd name="connsiteX12" fmla="*/ 134074 w 379400"/>
                            <a:gd name="connsiteY12" fmla="*/ 177803 h 478575"/>
                            <a:gd name="connsiteX13" fmla="*/ 140132 w 379400"/>
                            <a:gd name="connsiteY13" fmla="*/ 131778 h 478575"/>
                            <a:gd name="connsiteX14" fmla="*/ 174613 w 379400"/>
                            <a:gd name="connsiteY14" fmla="*/ 115243 h 478575"/>
                            <a:gd name="connsiteX15" fmla="*/ 181661 w 379400"/>
                            <a:gd name="connsiteY15" fmla="*/ 151476 h 478575"/>
                            <a:gd name="connsiteX16" fmla="*/ 201892 w 379400"/>
                            <a:gd name="connsiteY16" fmla="*/ 176470 h 478575"/>
                            <a:gd name="connsiteX17" fmla="*/ 210693 w 379400"/>
                            <a:gd name="connsiteY17" fmla="*/ 167211 h 478575"/>
                            <a:gd name="connsiteX18" fmla="*/ 220294 w 379400"/>
                            <a:gd name="connsiteY18" fmla="*/ 102784 h 478575"/>
                            <a:gd name="connsiteX19" fmla="*/ 234391 w 379400"/>
                            <a:gd name="connsiteY19" fmla="*/ 34928 h 478575"/>
                            <a:gd name="connsiteX20" fmla="*/ 246888 w 379400"/>
                            <a:gd name="connsiteY20" fmla="*/ 20031 h 478575"/>
                            <a:gd name="connsiteX21" fmla="*/ 297218 w 379400"/>
                            <a:gd name="connsiteY21" fmla="*/ 47577 h 478575"/>
                            <a:gd name="connsiteX22" fmla="*/ 287464 w 379400"/>
                            <a:gd name="connsiteY22" fmla="*/ 113833 h 478575"/>
                            <a:gd name="connsiteX23" fmla="*/ 276225 w 379400"/>
                            <a:gd name="connsiteY23" fmla="*/ 180013 h 478575"/>
                            <a:gd name="connsiteX24" fmla="*/ 285788 w 379400"/>
                            <a:gd name="connsiteY24" fmla="*/ 194719 h 478575"/>
                            <a:gd name="connsiteX25" fmla="*/ 309257 w 379400"/>
                            <a:gd name="connsiteY25" fmla="*/ 177651 h 478575"/>
                            <a:gd name="connsiteX26" fmla="*/ 335814 w 379400"/>
                            <a:gd name="connsiteY26" fmla="*/ 111014 h 478575"/>
                            <a:gd name="connsiteX27" fmla="*/ 379400 w 379400"/>
                            <a:gd name="connsiteY27" fmla="*/ 86058 h 47857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</a:cxnLst>
                          <a:rect l="l" t="t" r="r" b="b"/>
                          <a:pathLst>
                            <a:path w="379400" h="478575">
                              <a:moveTo>
                                <a:pt x="379400" y="86058"/>
                              </a:moveTo>
                              <a:cubicBezTo>
                                <a:pt x="373342" y="107394"/>
                                <a:pt x="366560" y="128540"/>
                                <a:pt x="359626" y="149571"/>
                              </a:cubicBezTo>
                              <a:cubicBezTo>
                                <a:pt x="331775" y="234153"/>
                                <a:pt x="301066" y="317706"/>
                                <a:pt x="267614" y="400002"/>
                              </a:cubicBezTo>
                              <a:cubicBezTo>
                                <a:pt x="260338" y="417909"/>
                                <a:pt x="252718" y="436121"/>
                                <a:pt x="239992" y="450332"/>
                              </a:cubicBezTo>
                              <a:cubicBezTo>
                                <a:pt x="210998" y="482794"/>
                                <a:pt x="157886" y="487975"/>
                                <a:pt x="122301" y="462220"/>
                              </a:cubicBezTo>
                              <a:cubicBezTo>
                                <a:pt x="90373" y="439131"/>
                                <a:pt x="82487" y="400231"/>
                                <a:pt x="72276" y="364150"/>
                              </a:cubicBezTo>
                              <a:cubicBezTo>
                                <a:pt x="61265" y="325326"/>
                                <a:pt x="50635" y="286350"/>
                                <a:pt x="40996" y="247145"/>
                              </a:cubicBezTo>
                              <a:cubicBezTo>
                                <a:pt x="22555" y="172279"/>
                                <a:pt x="7582" y="96345"/>
                                <a:pt x="0" y="19574"/>
                              </a:cubicBezTo>
                              <a:cubicBezTo>
                                <a:pt x="2019" y="13744"/>
                                <a:pt x="4877" y="8220"/>
                                <a:pt x="9563" y="4524"/>
                              </a:cubicBezTo>
                              <a:cubicBezTo>
                                <a:pt x="23127" y="-6296"/>
                                <a:pt x="43739" y="3877"/>
                                <a:pt x="54178" y="18355"/>
                              </a:cubicBezTo>
                              <a:cubicBezTo>
                                <a:pt x="88735" y="66094"/>
                                <a:pt x="59208" y="140122"/>
                                <a:pt x="91135" y="189843"/>
                              </a:cubicBezTo>
                              <a:cubicBezTo>
                                <a:pt x="93954" y="194186"/>
                                <a:pt x="97346" y="198377"/>
                                <a:pt x="101879" y="200625"/>
                              </a:cubicBezTo>
                              <a:cubicBezTo>
                                <a:pt x="115481" y="207292"/>
                                <a:pt x="130416" y="192814"/>
                                <a:pt x="134074" y="177803"/>
                              </a:cubicBezTo>
                              <a:cubicBezTo>
                                <a:pt x="137732" y="162792"/>
                                <a:pt x="135255" y="146409"/>
                                <a:pt x="140132" y="131778"/>
                              </a:cubicBezTo>
                              <a:cubicBezTo>
                                <a:pt x="144971" y="117148"/>
                                <a:pt x="162954" y="105299"/>
                                <a:pt x="174613" y="115243"/>
                              </a:cubicBezTo>
                              <a:cubicBezTo>
                                <a:pt x="184176" y="123396"/>
                                <a:pt x="181775" y="138712"/>
                                <a:pt x="181661" y="151476"/>
                              </a:cubicBezTo>
                              <a:cubicBezTo>
                                <a:pt x="181509" y="164278"/>
                                <a:pt x="190462" y="180813"/>
                                <a:pt x="201892" y="176470"/>
                              </a:cubicBezTo>
                              <a:cubicBezTo>
                                <a:pt x="205893" y="174946"/>
                                <a:pt x="208674" y="171097"/>
                                <a:pt x="210693" y="167211"/>
                              </a:cubicBezTo>
                              <a:cubicBezTo>
                                <a:pt x="220866" y="148085"/>
                                <a:pt x="219875" y="124806"/>
                                <a:pt x="220294" y="102784"/>
                              </a:cubicBezTo>
                              <a:cubicBezTo>
                                <a:pt x="220751" y="79353"/>
                                <a:pt x="223381" y="55197"/>
                                <a:pt x="234391" y="34928"/>
                              </a:cubicBezTo>
                              <a:cubicBezTo>
                                <a:pt x="237554" y="29137"/>
                                <a:pt x="241478" y="23574"/>
                                <a:pt x="246888" y="20031"/>
                              </a:cubicBezTo>
                              <a:cubicBezTo>
                                <a:pt x="265253" y="7915"/>
                                <a:pt x="291351" y="25479"/>
                                <a:pt x="297218" y="47577"/>
                              </a:cubicBezTo>
                              <a:cubicBezTo>
                                <a:pt x="303124" y="69637"/>
                                <a:pt x="295351" y="92688"/>
                                <a:pt x="287464" y="113833"/>
                              </a:cubicBezTo>
                              <a:cubicBezTo>
                                <a:pt x="279578" y="134979"/>
                                <a:pt x="271310" y="157686"/>
                                <a:pt x="276225" y="180013"/>
                              </a:cubicBezTo>
                              <a:cubicBezTo>
                                <a:pt x="277559" y="185995"/>
                                <a:pt x="280302" y="192357"/>
                                <a:pt x="285788" y="194719"/>
                              </a:cubicBezTo>
                              <a:cubicBezTo>
                                <a:pt x="295695" y="199139"/>
                                <a:pt x="305029" y="187823"/>
                                <a:pt x="309257" y="177651"/>
                              </a:cubicBezTo>
                              <a:cubicBezTo>
                                <a:pt x="318402" y="155515"/>
                                <a:pt x="322669" y="130788"/>
                                <a:pt x="335814" y="111014"/>
                              </a:cubicBezTo>
                              <a:cubicBezTo>
                                <a:pt x="345605" y="96345"/>
                                <a:pt x="363055" y="85372"/>
                                <a:pt x="379400" y="8605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E298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sp>
                    <p:nvSpPr>
                      <p:cNvPr id="134" name="任意多边形: 形状 133">
                        <a:extLst>
                          <a:ext uri="{FF2B5EF4-FFF2-40B4-BE49-F238E27FC236}">
                            <a16:creationId xmlns:a16="http://schemas.microsoft.com/office/drawing/2014/main" id="{5375781E-923B-F3CC-9A8B-BA143D663107}"/>
                          </a:ext>
                        </a:extLst>
                      </p:cNvPr>
                      <p:cNvSpPr/>
                      <p:nvPr/>
                    </p:nvSpPr>
                    <p:spPr>
                      <a:xfrm rot="-2742541">
                        <a:off x="10157384" y="3036031"/>
                        <a:ext cx="122376" cy="219150"/>
                      </a:xfrm>
                      <a:custGeom>
                        <a:avLst/>
                        <a:gdLst>
                          <a:gd name="connsiteX0" fmla="*/ 122377 w 122376"/>
                          <a:gd name="connsiteY0" fmla="*/ 109575 h 219150"/>
                          <a:gd name="connsiteX1" fmla="*/ 61188 w 122376"/>
                          <a:gd name="connsiteY1" fmla="*/ 219151 h 219150"/>
                          <a:gd name="connsiteX2" fmla="*/ 0 w 122376"/>
                          <a:gd name="connsiteY2" fmla="*/ 109575 h 219150"/>
                          <a:gd name="connsiteX3" fmla="*/ 61188 w 122376"/>
                          <a:gd name="connsiteY3" fmla="*/ 0 h 219150"/>
                          <a:gd name="connsiteX4" fmla="*/ 122377 w 122376"/>
                          <a:gd name="connsiteY4" fmla="*/ 109575 h 21915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22376" h="219150">
                            <a:moveTo>
                              <a:pt x="122377" y="109575"/>
                            </a:moveTo>
                            <a:cubicBezTo>
                              <a:pt x="122377" y="170092"/>
                              <a:pt x="94983" y="219151"/>
                              <a:pt x="61188" y="219151"/>
                            </a:cubicBezTo>
                            <a:cubicBezTo>
                              <a:pt x="27395" y="219151"/>
                              <a:pt x="0" y="170092"/>
                              <a:pt x="0" y="109575"/>
                            </a:cubicBezTo>
                            <a:cubicBezTo>
                              <a:pt x="0" y="49058"/>
                              <a:pt x="27394" y="0"/>
                              <a:pt x="61188" y="0"/>
                            </a:cubicBezTo>
                            <a:cubicBezTo>
                              <a:pt x="94982" y="0"/>
                              <a:pt x="122377" y="49058"/>
                              <a:pt x="122377" y="109575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5" name="任意多边形: 形状 134">
                        <a:extLst>
                          <a:ext uri="{FF2B5EF4-FFF2-40B4-BE49-F238E27FC236}">
                            <a16:creationId xmlns:a16="http://schemas.microsoft.com/office/drawing/2014/main" id="{E3D7F4EF-CFE0-88EA-11F1-2520123CF447}"/>
                          </a:ext>
                        </a:extLst>
                      </p:cNvPr>
                      <p:cNvSpPr/>
                      <p:nvPr/>
                    </p:nvSpPr>
                    <p:spPr>
                      <a:xfrm rot="-1536403">
                        <a:off x="10362582" y="3209378"/>
                        <a:ext cx="193932" cy="108358"/>
                      </a:xfrm>
                      <a:custGeom>
                        <a:avLst/>
                        <a:gdLst>
                          <a:gd name="connsiteX0" fmla="*/ 193933 w 193932"/>
                          <a:gd name="connsiteY0" fmla="*/ 54179 h 108358"/>
                          <a:gd name="connsiteX1" fmla="*/ 96966 w 193932"/>
                          <a:gd name="connsiteY1" fmla="*/ 108358 h 108358"/>
                          <a:gd name="connsiteX2" fmla="*/ 0 w 193932"/>
                          <a:gd name="connsiteY2" fmla="*/ 54179 h 108358"/>
                          <a:gd name="connsiteX3" fmla="*/ 96966 w 193932"/>
                          <a:gd name="connsiteY3" fmla="*/ 0 h 108358"/>
                          <a:gd name="connsiteX4" fmla="*/ 193933 w 193932"/>
                          <a:gd name="connsiteY4" fmla="*/ 54179 h 10835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93932" h="108358">
                            <a:moveTo>
                              <a:pt x="193933" y="54179"/>
                            </a:moveTo>
                            <a:cubicBezTo>
                              <a:pt x="193933" y="84102"/>
                              <a:pt x="150520" y="108358"/>
                              <a:pt x="96966" y="108358"/>
                            </a:cubicBezTo>
                            <a:cubicBezTo>
                              <a:pt x="43413" y="108358"/>
                              <a:pt x="0" y="84101"/>
                              <a:pt x="0" y="54179"/>
                            </a:cubicBezTo>
                            <a:cubicBezTo>
                              <a:pt x="0" y="24257"/>
                              <a:pt x="43413" y="0"/>
                              <a:pt x="96966" y="0"/>
                            </a:cubicBezTo>
                            <a:cubicBezTo>
                              <a:pt x="150520" y="0"/>
                              <a:pt x="193933" y="24257"/>
                              <a:pt x="193933" y="5417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6" name="任意多边形: 形状 135">
                        <a:extLst>
                          <a:ext uri="{FF2B5EF4-FFF2-40B4-BE49-F238E27FC236}">
                            <a16:creationId xmlns:a16="http://schemas.microsoft.com/office/drawing/2014/main" id="{9DAD9A27-A4ED-9B07-2FCE-4E833A7CD3C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51052" y="3262120"/>
                        <a:ext cx="178539" cy="132299"/>
                      </a:xfrm>
                      <a:custGeom>
                        <a:avLst/>
                        <a:gdLst>
                          <a:gd name="connsiteX0" fmla="*/ 3755 w 178539"/>
                          <a:gd name="connsiteY0" fmla="*/ 20385 h 132299"/>
                          <a:gd name="connsiteX1" fmla="*/ 114816 w 178539"/>
                          <a:gd name="connsiteY1" fmla="*/ 18366 h 132299"/>
                          <a:gd name="connsiteX2" fmla="*/ 174785 w 178539"/>
                          <a:gd name="connsiteY2" fmla="*/ 111901 h 132299"/>
                          <a:gd name="connsiteX3" fmla="*/ 63724 w 178539"/>
                          <a:gd name="connsiteY3" fmla="*/ 113920 h 132299"/>
                          <a:gd name="connsiteX4" fmla="*/ 3755 w 178539"/>
                          <a:gd name="connsiteY4" fmla="*/ 20385 h 13229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78539" h="132299">
                            <a:moveTo>
                              <a:pt x="3755" y="20385"/>
                            </a:moveTo>
                            <a:cubicBezTo>
                              <a:pt x="17851" y="-5980"/>
                              <a:pt x="67610" y="-6895"/>
                              <a:pt x="114816" y="18366"/>
                            </a:cubicBezTo>
                            <a:cubicBezTo>
                              <a:pt x="162060" y="43626"/>
                              <a:pt x="188882" y="85498"/>
                              <a:pt x="174785" y="111901"/>
                            </a:cubicBezTo>
                            <a:cubicBezTo>
                              <a:pt x="160688" y="138304"/>
                              <a:pt x="110929" y="139181"/>
                              <a:pt x="63724" y="113920"/>
                            </a:cubicBezTo>
                            <a:cubicBezTo>
                              <a:pt x="16479" y="88622"/>
                              <a:pt x="-10342" y="46750"/>
                              <a:pt x="3755" y="20385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</p:grpSp>
          </p:grpSp>
        </p:grpSp>
        <p:grpSp>
          <p:nvGrpSpPr>
            <p:cNvPr id="137" name="图形 2">
              <a:extLst>
                <a:ext uri="{FF2B5EF4-FFF2-40B4-BE49-F238E27FC236}">
                  <a16:creationId xmlns:a16="http://schemas.microsoft.com/office/drawing/2014/main" id="{D7C6F149-4711-B330-A355-F1A8B4B243C3}"/>
                </a:ext>
              </a:extLst>
            </p:cNvPr>
            <p:cNvGrpSpPr/>
            <p:nvPr/>
          </p:nvGrpSpPr>
          <p:grpSpPr>
            <a:xfrm>
              <a:off x="8036966" y="5215928"/>
              <a:ext cx="2631033" cy="1642071"/>
              <a:chOff x="8036966" y="5215928"/>
              <a:chExt cx="2631033" cy="1642071"/>
            </a:xfrm>
          </p:grpSpPr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D2F38438-E2E4-08D1-6740-5DCAC57EDA91}"/>
                  </a:ext>
                </a:extLst>
              </p:cNvPr>
              <p:cNvSpPr/>
              <p:nvPr/>
            </p:nvSpPr>
            <p:spPr>
              <a:xfrm>
                <a:off x="8036966" y="5215928"/>
                <a:ext cx="2631033" cy="1642071"/>
              </a:xfrm>
              <a:custGeom>
                <a:avLst/>
                <a:gdLst>
                  <a:gd name="connsiteX0" fmla="*/ 2631034 w 2631033"/>
                  <a:gd name="connsiteY0" fmla="*/ 7239 h 1642071"/>
                  <a:gd name="connsiteX1" fmla="*/ 2631034 w 2631033"/>
                  <a:gd name="connsiteY1" fmla="*/ 1592047 h 1642071"/>
                  <a:gd name="connsiteX2" fmla="*/ 2564016 w 2631033"/>
                  <a:gd name="connsiteY2" fmla="*/ 1642072 h 1642071"/>
                  <a:gd name="connsiteX3" fmla="*/ 0 w 2631033"/>
                  <a:gd name="connsiteY3" fmla="*/ 1642072 h 1642071"/>
                  <a:gd name="connsiteX4" fmla="*/ 104166 w 2631033"/>
                  <a:gd name="connsiteY4" fmla="*/ 1448448 h 1642071"/>
                  <a:gd name="connsiteX5" fmla="*/ 337757 w 2631033"/>
                  <a:gd name="connsiteY5" fmla="*/ 1286980 h 1642071"/>
                  <a:gd name="connsiteX6" fmla="*/ 645605 w 2631033"/>
                  <a:gd name="connsiteY6" fmla="*/ 1221791 h 1642071"/>
                  <a:gd name="connsiteX7" fmla="*/ 699021 w 2631033"/>
                  <a:gd name="connsiteY7" fmla="*/ 1220762 h 1642071"/>
                  <a:gd name="connsiteX8" fmla="*/ 742607 w 2631033"/>
                  <a:gd name="connsiteY8" fmla="*/ 1221333 h 1642071"/>
                  <a:gd name="connsiteX9" fmla="*/ 747370 w 2631033"/>
                  <a:gd name="connsiteY9" fmla="*/ 1184758 h 1642071"/>
                  <a:gd name="connsiteX10" fmla="*/ 921106 w 2631033"/>
                  <a:gd name="connsiteY10" fmla="*/ 940156 h 1642071"/>
                  <a:gd name="connsiteX11" fmla="*/ 1061238 w 2631033"/>
                  <a:gd name="connsiteY11" fmla="*/ 895121 h 1642071"/>
                  <a:gd name="connsiteX12" fmla="*/ 1064590 w 2631033"/>
                  <a:gd name="connsiteY12" fmla="*/ 547459 h 1642071"/>
                  <a:gd name="connsiteX13" fmla="*/ 1085165 w 2631033"/>
                  <a:gd name="connsiteY13" fmla="*/ 467716 h 1642071"/>
                  <a:gd name="connsiteX14" fmla="*/ 1293648 w 2631033"/>
                  <a:gd name="connsiteY14" fmla="*/ 149847 h 1642071"/>
                  <a:gd name="connsiteX15" fmla="*/ 1459688 w 2631033"/>
                  <a:gd name="connsiteY15" fmla="*/ 44615 h 1642071"/>
                  <a:gd name="connsiteX16" fmla="*/ 1652816 w 2631033"/>
                  <a:gd name="connsiteY16" fmla="*/ 419 h 1642071"/>
                  <a:gd name="connsiteX17" fmla="*/ 1673581 w 2631033"/>
                  <a:gd name="connsiteY17" fmla="*/ 0 h 1642071"/>
                  <a:gd name="connsiteX18" fmla="*/ 1710728 w 2631033"/>
                  <a:gd name="connsiteY18" fmla="*/ 1295 h 1642071"/>
                  <a:gd name="connsiteX19" fmla="*/ 2103730 w 2631033"/>
                  <a:gd name="connsiteY19" fmla="*/ 208864 h 1642071"/>
                  <a:gd name="connsiteX20" fmla="*/ 2182178 w 2631033"/>
                  <a:gd name="connsiteY20" fmla="*/ 319430 h 1642071"/>
                  <a:gd name="connsiteX21" fmla="*/ 2256092 w 2631033"/>
                  <a:gd name="connsiteY21" fmla="*/ 304228 h 1642071"/>
                  <a:gd name="connsiteX22" fmla="*/ 2264627 w 2631033"/>
                  <a:gd name="connsiteY22" fmla="*/ 303733 h 1642071"/>
                  <a:gd name="connsiteX23" fmla="*/ 2275866 w 2631033"/>
                  <a:gd name="connsiteY23" fmla="*/ 303505 h 1642071"/>
                  <a:gd name="connsiteX24" fmla="*/ 2334997 w 2631033"/>
                  <a:gd name="connsiteY24" fmla="*/ 309677 h 1642071"/>
                  <a:gd name="connsiteX25" fmla="*/ 2444763 w 2631033"/>
                  <a:gd name="connsiteY25" fmla="*/ 142303 h 1642071"/>
                  <a:gd name="connsiteX26" fmla="*/ 2631034 w 2631033"/>
                  <a:gd name="connsiteY26" fmla="*/ 7239 h 1642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631033" h="1642071">
                    <a:moveTo>
                      <a:pt x="2631034" y="7239"/>
                    </a:moveTo>
                    <a:lnTo>
                      <a:pt x="2631034" y="1592047"/>
                    </a:lnTo>
                    <a:cubicBezTo>
                      <a:pt x="2608974" y="1609077"/>
                      <a:pt x="2586648" y="1625765"/>
                      <a:pt x="2564016" y="1642072"/>
                    </a:cubicBezTo>
                    <a:lnTo>
                      <a:pt x="0" y="1642072"/>
                    </a:lnTo>
                    <a:cubicBezTo>
                      <a:pt x="15812" y="1573263"/>
                      <a:pt x="50940" y="1507617"/>
                      <a:pt x="104166" y="1448448"/>
                    </a:cubicBezTo>
                    <a:cubicBezTo>
                      <a:pt x="163754" y="1382268"/>
                      <a:pt x="246736" y="1324928"/>
                      <a:pt x="337757" y="1286980"/>
                    </a:cubicBezTo>
                    <a:cubicBezTo>
                      <a:pt x="433312" y="1247089"/>
                      <a:pt x="531114" y="1226401"/>
                      <a:pt x="645605" y="1221791"/>
                    </a:cubicBezTo>
                    <a:cubicBezTo>
                      <a:pt x="662940" y="1221105"/>
                      <a:pt x="680390" y="1220762"/>
                      <a:pt x="699021" y="1220762"/>
                    </a:cubicBezTo>
                    <a:cubicBezTo>
                      <a:pt x="713728" y="1220762"/>
                      <a:pt x="728282" y="1220991"/>
                      <a:pt x="742607" y="1221333"/>
                    </a:cubicBezTo>
                    <a:cubicBezTo>
                      <a:pt x="743598" y="1208989"/>
                      <a:pt x="745198" y="1196759"/>
                      <a:pt x="747370" y="1184758"/>
                    </a:cubicBezTo>
                    <a:cubicBezTo>
                      <a:pt x="766458" y="1079030"/>
                      <a:pt x="826542" y="994448"/>
                      <a:pt x="921106" y="940156"/>
                    </a:cubicBezTo>
                    <a:cubicBezTo>
                      <a:pt x="963397" y="915924"/>
                      <a:pt x="1011365" y="900532"/>
                      <a:pt x="1061238" y="895121"/>
                    </a:cubicBezTo>
                    <a:cubicBezTo>
                      <a:pt x="1041388" y="771868"/>
                      <a:pt x="1042493" y="655511"/>
                      <a:pt x="1064590" y="547459"/>
                    </a:cubicBezTo>
                    <a:cubicBezTo>
                      <a:pt x="1070115" y="520332"/>
                      <a:pt x="1076973" y="493776"/>
                      <a:pt x="1085165" y="467716"/>
                    </a:cubicBezTo>
                    <a:cubicBezTo>
                      <a:pt x="1123150" y="346710"/>
                      <a:pt x="1197179" y="233820"/>
                      <a:pt x="1293648" y="149847"/>
                    </a:cubicBezTo>
                    <a:cubicBezTo>
                      <a:pt x="1345273" y="104928"/>
                      <a:pt x="1401166" y="69571"/>
                      <a:pt x="1459688" y="44615"/>
                    </a:cubicBezTo>
                    <a:cubicBezTo>
                      <a:pt x="1521676" y="18059"/>
                      <a:pt x="1586636" y="3086"/>
                      <a:pt x="1652816" y="419"/>
                    </a:cubicBezTo>
                    <a:cubicBezTo>
                      <a:pt x="1659751" y="153"/>
                      <a:pt x="1666723" y="0"/>
                      <a:pt x="1673581" y="0"/>
                    </a:cubicBezTo>
                    <a:cubicBezTo>
                      <a:pt x="1685963" y="0"/>
                      <a:pt x="1698422" y="457"/>
                      <a:pt x="1710728" y="1295"/>
                    </a:cubicBezTo>
                    <a:cubicBezTo>
                      <a:pt x="1858023" y="11887"/>
                      <a:pt x="1997545" y="85611"/>
                      <a:pt x="2103730" y="208864"/>
                    </a:cubicBezTo>
                    <a:cubicBezTo>
                      <a:pt x="2133105" y="243002"/>
                      <a:pt x="2159356" y="279997"/>
                      <a:pt x="2182178" y="319430"/>
                    </a:cubicBezTo>
                    <a:cubicBezTo>
                      <a:pt x="2206181" y="311125"/>
                      <a:pt x="2230984" y="305981"/>
                      <a:pt x="2256092" y="304228"/>
                    </a:cubicBezTo>
                    <a:cubicBezTo>
                      <a:pt x="2256473" y="304190"/>
                      <a:pt x="2264207" y="303733"/>
                      <a:pt x="2264627" y="303733"/>
                    </a:cubicBezTo>
                    <a:cubicBezTo>
                      <a:pt x="2268398" y="303581"/>
                      <a:pt x="2272132" y="303505"/>
                      <a:pt x="2275866" y="303505"/>
                    </a:cubicBezTo>
                    <a:cubicBezTo>
                      <a:pt x="2295601" y="303505"/>
                      <a:pt x="2315451" y="305600"/>
                      <a:pt x="2334997" y="309677"/>
                    </a:cubicBezTo>
                    <a:cubicBezTo>
                      <a:pt x="2363038" y="247917"/>
                      <a:pt x="2400262" y="190995"/>
                      <a:pt x="2444763" y="142303"/>
                    </a:cubicBezTo>
                    <a:cubicBezTo>
                      <a:pt x="2498027" y="84048"/>
                      <a:pt x="2561807" y="37871"/>
                      <a:pt x="2631034" y="7239"/>
                    </a:cubicBezTo>
                    <a:close/>
                  </a:path>
                </a:pathLst>
              </a:custGeom>
              <a:solidFill>
                <a:srgbClr val="ACC93C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59FD4172-61B2-83EB-F25D-7B9B98A9055B}"/>
                  </a:ext>
                </a:extLst>
              </p:cNvPr>
              <p:cNvSpPr/>
              <p:nvPr/>
            </p:nvSpPr>
            <p:spPr>
              <a:xfrm>
                <a:off x="8115757" y="5292163"/>
                <a:ext cx="2552242" cy="1565836"/>
              </a:xfrm>
              <a:custGeom>
                <a:avLst/>
                <a:gdLst>
                  <a:gd name="connsiteX0" fmla="*/ 2552243 w 2552242"/>
                  <a:gd name="connsiteY0" fmla="*/ 15662 h 1565836"/>
                  <a:gd name="connsiteX1" fmla="*/ 2552243 w 2552242"/>
                  <a:gd name="connsiteY1" fmla="*/ 1515812 h 1565836"/>
                  <a:gd name="connsiteX2" fmla="*/ 2485225 w 2552242"/>
                  <a:gd name="connsiteY2" fmla="*/ 1565837 h 1565836"/>
                  <a:gd name="connsiteX3" fmla="*/ 0 w 2552242"/>
                  <a:gd name="connsiteY3" fmla="*/ 1565837 h 1565836"/>
                  <a:gd name="connsiteX4" fmla="*/ 82029 w 2552242"/>
                  <a:gd name="connsiteY4" fmla="*/ 1423191 h 1565836"/>
                  <a:gd name="connsiteX5" fmla="*/ 288303 w 2552242"/>
                  <a:gd name="connsiteY5" fmla="*/ 1281077 h 1565836"/>
                  <a:gd name="connsiteX6" fmla="*/ 569862 w 2552242"/>
                  <a:gd name="connsiteY6" fmla="*/ 1221718 h 1565836"/>
                  <a:gd name="connsiteX7" fmla="*/ 741883 w 2552242"/>
                  <a:gd name="connsiteY7" fmla="*/ 1224651 h 1565836"/>
                  <a:gd name="connsiteX8" fmla="*/ 743560 w 2552242"/>
                  <a:gd name="connsiteY8" fmla="*/ 1122086 h 1565836"/>
                  <a:gd name="connsiteX9" fmla="*/ 880263 w 2552242"/>
                  <a:gd name="connsiteY9" fmla="*/ 930024 h 1565836"/>
                  <a:gd name="connsiteX10" fmla="*/ 1010983 w 2552242"/>
                  <a:gd name="connsiteY10" fmla="*/ 893143 h 1565836"/>
                  <a:gd name="connsiteX11" fmla="*/ 1075944 w 2552242"/>
                  <a:gd name="connsiteY11" fmla="*/ 897296 h 1565836"/>
                  <a:gd name="connsiteX12" fmla="*/ 1079068 w 2552242"/>
                  <a:gd name="connsiteY12" fmla="*/ 414341 h 1565836"/>
                  <a:gd name="connsiteX13" fmla="*/ 1097585 w 2552242"/>
                  <a:gd name="connsiteY13" fmla="*/ 363553 h 1565836"/>
                  <a:gd name="connsiteX14" fmla="*/ 1235202 w 2552242"/>
                  <a:gd name="connsiteY14" fmla="*/ 158765 h 1565836"/>
                  <a:gd name="connsiteX15" fmla="*/ 1264882 w 2552242"/>
                  <a:gd name="connsiteY15" fmla="*/ 131105 h 1565836"/>
                  <a:gd name="connsiteX16" fmla="*/ 1415682 w 2552242"/>
                  <a:gd name="connsiteY16" fmla="*/ 36388 h 1565836"/>
                  <a:gd name="connsiteX17" fmla="*/ 1422502 w 2552242"/>
                  <a:gd name="connsiteY17" fmla="*/ 33645 h 1565836"/>
                  <a:gd name="connsiteX18" fmla="*/ 1577112 w 2552242"/>
                  <a:gd name="connsiteY18" fmla="*/ 346 h 1565836"/>
                  <a:gd name="connsiteX19" fmla="*/ 1626604 w 2552242"/>
                  <a:gd name="connsiteY19" fmla="*/ 1108 h 1565836"/>
                  <a:gd name="connsiteX20" fmla="*/ 1967179 w 2552242"/>
                  <a:gd name="connsiteY20" fmla="*/ 182388 h 1565836"/>
                  <a:gd name="connsiteX21" fmla="*/ 2070087 w 2552242"/>
                  <a:gd name="connsiteY21" fmla="*/ 345494 h 1565836"/>
                  <a:gd name="connsiteX22" fmla="*/ 2182673 w 2552242"/>
                  <a:gd name="connsiteY22" fmla="*/ 304003 h 1565836"/>
                  <a:gd name="connsiteX23" fmla="*/ 2188846 w 2552242"/>
                  <a:gd name="connsiteY23" fmla="*/ 303660 h 1565836"/>
                  <a:gd name="connsiteX24" fmla="*/ 2300630 w 2552242"/>
                  <a:gd name="connsiteY24" fmla="*/ 329835 h 1565836"/>
                  <a:gd name="connsiteX25" fmla="*/ 2422208 w 2552242"/>
                  <a:gd name="connsiteY25" fmla="*/ 117503 h 1565836"/>
                  <a:gd name="connsiteX26" fmla="*/ 2552243 w 2552242"/>
                  <a:gd name="connsiteY26" fmla="*/ 15662 h 1565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552242" h="1565836">
                    <a:moveTo>
                      <a:pt x="2552243" y="15662"/>
                    </a:moveTo>
                    <a:lnTo>
                      <a:pt x="2552243" y="1515812"/>
                    </a:lnTo>
                    <a:cubicBezTo>
                      <a:pt x="2530183" y="1532842"/>
                      <a:pt x="2507857" y="1549530"/>
                      <a:pt x="2485225" y="1565837"/>
                    </a:cubicBezTo>
                    <a:lnTo>
                      <a:pt x="0" y="1565837"/>
                    </a:lnTo>
                    <a:cubicBezTo>
                      <a:pt x="14592" y="1515659"/>
                      <a:pt x="42215" y="1467463"/>
                      <a:pt x="82029" y="1423191"/>
                    </a:cubicBezTo>
                    <a:cubicBezTo>
                      <a:pt x="134188" y="1365278"/>
                      <a:pt x="207454" y="1314796"/>
                      <a:pt x="288303" y="1281077"/>
                    </a:cubicBezTo>
                    <a:cubicBezTo>
                      <a:pt x="375247" y="1244806"/>
                      <a:pt x="464706" y="1225947"/>
                      <a:pt x="569862" y="1221718"/>
                    </a:cubicBezTo>
                    <a:cubicBezTo>
                      <a:pt x="627583" y="1219393"/>
                      <a:pt x="683742" y="1221565"/>
                      <a:pt x="741883" y="1224651"/>
                    </a:cubicBezTo>
                    <a:cubicBezTo>
                      <a:pt x="737159" y="1189485"/>
                      <a:pt x="737654" y="1154776"/>
                      <a:pt x="743560" y="1122086"/>
                    </a:cubicBezTo>
                    <a:cubicBezTo>
                      <a:pt x="758533" y="1039181"/>
                      <a:pt x="805815" y="972772"/>
                      <a:pt x="880263" y="930024"/>
                    </a:cubicBezTo>
                    <a:cubicBezTo>
                      <a:pt x="919048" y="907774"/>
                      <a:pt x="964273" y="895010"/>
                      <a:pt x="1010983" y="893143"/>
                    </a:cubicBezTo>
                    <a:cubicBezTo>
                      <a:pt x="1032929" y="892229"/>
                      <a:pt x="1054722" y="893676"/>
                      <a:pt x="1075944" y="897296"/>
                    </a:cubicBezTo>
                    <a:cubicBezTo>
                      <a:pt x="1033005" y="719750"/>
                      <a:pt x="1033958" y="557901"/>
                      <a:pt x="1079068" y="414341"/>
                    </a:cubicBezTo>
                    <a:cubicBezTo>
                      <a:pt x="1084440" y="397196"/>
                      <a:pt x="1090651" y="380241"/>
                      <a:pt x="1097585" y="363553"/>
                    </a:cubicBezTo>
                    <a:cubicBezTo>
                      <a:pt x="1129208" y="287658"/>
                      <a:pt x="1176604" y="217059"/>
                      <a:pt x="1235202" y="158765"/>
                    </a:cubicBezTo>
                    <a:cubicBezTo>
                      <a:pt x="1244804" y="149203"/>
                      <a:pt x="1254709" y="139982"/>
                      <a:pt x="1264882" y="131105"/>
                    </a:cubicBezTo>
                    <a:cubicBezTo>
                      <a:pt x="1311859" y="90185"/>
                      <a:pt x="1362647" y="58410"/>
                      <a:pt x="1415682" y="36388"/>
                    </a:cubicBezTo>
                    <a:cubicBezTo>
                      <a:pt x="1417968" y="35436"/>
                      <a:pt x="1420215" y="34521"/>
                      <a:pt x="1422502" y="33645"/>
                    </a:cubicBezTo>
                    <a:cubicBezTo>
                      <a:pt x="1472527" y="13757"/>
                      <a:pt x="1524457" y="2480"/>
                      <a:pt x="1577112" y="346"/>
                    </a:cubicBezTo>
                    <a:cubicBezTo>
                      <a:pt x="1593570" y="-302"/>
                      <a:pt x="1610220" y="-35"/>
                      <a:pt x="1626604" y="1108"/>
                    </a:cubicBezTo>
                    <a:cubicBezTo>
                      <a:pt x="1753362" y="10214"/>
                      <a:pt x="1874330" y="74565"/>
                      <a:pt x="1967179" y="182388"/>
                    </a:cubicBezTo>
                    <a:cubicBezTo>
                      <a:pt x="2009089" y="231003"/>
                      <a:pt x="2043799" y="286325"/>
                      <a:pt x="2070087" y="345494"/>
                    </a:cubicBezTo>
                    <a:cubicBezTo>
                      <a:pt x="2103730" y="321415"/>
                      <a:pt x="2142782" y="306822"/>
                      <a:pt x="2182673" y="304003"/>
                    </a:cubicBezTo>
                    <a:cubicBezTo>
                      <a:pt x="2184730" y="303889"/>
                      <a:pt x="2186788" y="303774"/>
                      <a:pt x="2188846" y="303660"/>
                    </a:cubicBezTo>
                    <a:cubicBezTo>
                      <a:pt x="2228240" y="302098"/>
                      <a:pt x="2266607" y="311813"/>
                      <a:pt x="2300630" y="329835"/>
                    </a:cubicBezTo>
                    <a:cubicBezTo>
                      <a:pt x="2325624" y="251311"/>
                      <a:pt x="2367153" y="177740"/>
                      <a:pt x="2422208" y="117503"/>
                    </a:cubicBezTo>
                    <a:cubicBezTo>
                      <a:pt x="2460765" y="75327"/>
                      <a:pt x="2504732" y="41075"/>
                      <a:pt x="2552243" y="15662"/>
                    </a:cubicBezTo>
                    <a:close/>
                  </a:path>
                </a:pathLst>
              </a:custGeom>
              <a:solidFill>
                <a:srgbClr val="9FBA3A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0" name="图形 2">
              <a:extLst>
                <a:ext uri="{FF2B5EF4-FFF2-40B4-BE49-F238E27FC236}">
                  <a16:creationId xmlns:a16="http://schemas.microsoft.com/office/drawing/2014/main" id="{F1977912-8576-2513-D3DD-B9EDCEEDDE8D}"/>
                </a:ext>
              </a:extLst>
            </p:cNvPr>
            <p:cNvGrpSpPr/>
            <p:nvPr/>
          </p:nvGrpSpPr>
          <p:grpSpPr>
            <a:xfrm>
              <a:off x="8885377" y="5656821"/>
              <a:ext cx="1782622" cy="1201178"/>
              <a:chOff x="8885377" y="5656821"/>
              <a:chExt cx="1782622" cy="1201178"/>
            </a:xfrm>
          </p:grpSpPr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C3394278-6D3E-12CB-914B-4F0C4F286CFA}"/>
                  </a:ext>
                </a:extLst>
              </p:cNvPr>
              <p:cNvSpPr/>
              <p:nvPr/>
            </p:nvSpPr>
            <p:spPr>
              <a:xfrm>
                <a:off x="8885377" y="5656821"/>
                <a:ext cx="1782622" cy="1201178"/>
              </a:xfrm>
              <a:custGeom>
                <a:avLst/>
                <a:gdLst>
                  <a:gd name="connsiteX0" fmla="*/ 1782623 w 1782622"/>
                  <a:gd name="connsiteY0" fmla="*/ 0 h 1201178"/>
                  <a:gd name="connsiteX1" fmla="*/ 1782623 w 1782622"/>
                  <a:gd name="connsiteY1" fmla="*/ 1151154 h 1201178"/>
                  <a:gd name="connsiteX2" fmla="*/ 1715605 w 1782622"/>
                  <a:gd name="connsiteY2" fmla="*/ 1201179 h 1201178"/>
                  <a:gd name="connsiteX3" fmla="*/ 0 w 1782622"/>
                  <a:gd name="connsiteY3" fmla="*/ 1201179 h 1201178"/>
                  <a:gd name="connsiteX4" fmla="*/ 648 w 1782622"/>
                  <a:gd name="connsiteY4" fmla="*/ 1200112 h 1201178"/>
                  <a:gd name="connsiteX5" fmla="*/ 320078 w 1782622"/>
                  <a:gd name="connsiteY5" fmla="*/ 991438 h 1201178"/>
                  <a:gd name="connsiteX6" fmla="*/ 349987 w 1782622"/>
                  <a:gd name="connsiteY6" fmla="*/ 990105 h 1201178"/>
                  <a:gd name="connsiteX7" fmla="*/ 427977 w 1782622"/>
                  <a:gd name="connsiteY7" fmla="*/ 999020 h 1201178"/>
                  <a:gd name="connsiteX8" fmla="*/ 607619 w 1782622"/>
                  <a:gd name="connsiteY8" fmla="*/ 860984 h 1201178"/>
                  <a:gd name="connsiteX9" fmla="*/ 706069 w 1782622"/>
                  <a:gd name="connsiteY9" fmla="*/ 836790 h 1201178"/>
                  <a:gd name="connsiteX10" fmla="*/ 697535 w 1782622"/>
                  <a:gd name="connsiteY10" fmla="*/ 815035 h 1201178"/>
                  <a:gd name="connsiteX11" fmla="*/ 665112 w 1782622"/>
                  <a:gd name="connsiteY11" fmla="*/ 439293 h 1201178"/>
                  <a:gd name="connsiteX12" fmla="*/ 1006602 w 1782622"/>
                  <a:gd name="connsiteY12" fmla="*/ 165163 h 1201178"/>
                  <a:gd name="connsiteX13" fmla="*/ 1030262 w 1782622"/>
                  <a:gd name="connsiteY13" fmla="*/ 166078 h 1201178"/>
                  <a:gd name="connsiteX14" fmla="*/ 1247585 w 1782622"/>
                  <a:gd name="connsiteY14" fmla="*/ 258585 h 1201178"/>
                  <a:gd name="connsiteX15" fmla="*/ 1447419 w 1782622"/>
                  <a:gd name="connsiteY15" fmla="*/ 550736 h 1201178"/>
                  <a:gd name="connsiteX16" fmla="*/ 1493177 w 1782622"/>
                  <a:gd name="connsiteY16" fmla="*/ 533057 h 1201178"/>
                  <a:gd name="connsiteX17" fmla="*/ 1488872 w 1782622"/>
                  <a:gd name="connsiteY17" fmla="*/ 487452 h 1201178"/>
                  <a:gd name="connsiteX18" fmla="*/ 1643025 w 1782622"/>
                  <a:gd name="connsiteY18" fmla="*/ 111633 h 1201178"/>
                  <a:gd name="connsiteX19" fmla="*/ 1782623 w 1782622"/>
                  <a:gd name="connsiteY19" fmla="*/ 0 h 1201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782622" h="1201178">
                    <a:moveTo>
                      <a:pt x="1782623" y="0"/>
                    </a:moveTo>
                    <a:lnTo>
                      <a:pt x="1782623" y="1151154"/>
                    </a:lnTo>
                    <a:cubicBezTo>
                      <a:pt x="1760563" y="1168184"/>
                      <a:pt x="1738237" y="1184872"/>
                      <a:pt x="1715605" y="1201179"/>
                    </a:cubicBezTo>
                    <a:lnTo>
                      <a:pt x="0" y="1201179"/>
                    </a:lnTo>
                    <a:cubicBezTo>
                      <a:pt x="229" y="1200836"/>
                      <a:pt x="419" y="1200455"/>
                      <a:pt x="648" y="1200112"/>
                    </a:cubicBezTo>
                    <a:cubicBezTo>
                      <a:pt x="72504" y="1082535"/>
                      <a:pt x="194920" y="1002602"/>
                      <a:pt x="320078" y="991438"/>
                    </a:cubicBezTo>
                    <a:cubicBezTo>
                      <a:pt x="329908" y="990524"/>
                      <a:pt x="340004" y="990105"/>
                      <a:pt x="349987" y="990105"/>
                    </a:cubicBezTo>
                    <a:cubicBezTo>
                      <a:pt x="376047" y="990105"/>
                      <a:pt x="402298" y="993115"/>
                      <a:pt x="427977" y="999020"/>
                    </a:cubicBezTo>
                    <a:cubicBezTo>
                      <a:pt x="472973" y="936384"/>
                      <a:pt x="536258" y="887692"/>
                      <a:pt x="607619" y="860984"/>
                    </a:cubicBezTo>
                    <a:cubicBezTo>
                      <a:pt x="638937" y="849249"/>
                      <a:pt x="671855" y="841172"/>
                      <a:pt x="706069" y="836790"/>
                    </a:cubicBezTo>
                    <a:cubicBezTo>
                      <a:pt x="703173" y="829589"/>
                      <a:pt x="700316" y="822313"/>
                      <a:pt x="697535" y="815035"/>
                    </a:cubicBezTo>
                    <a:cubicBezTo>
                      <a:pt x="643624" y="673303"/>
                      <a:pt x="632993" y="550392"/>
                      <a:pt x="665112" y="439293"/>
                    </a:cubicBezTo>
                    <a:cubicBezTo>
                      <a:pt x="711098" y="280416"/>
                      <a:pt x="854697" y="165163"/>
                      <a:pt x="1006602" y="165163"/>
                    </a:cubicBezTo>
                    <a:cubicBezTo>
                      <a:pt x="1014450" y="165163"/>
                      <a:pt x="1022413" y="165469"/>
                      <a:pt x="1030262" y="166078"/>
                    </a:cubicBezTo>
                    <a:cubicBezTo>
                      <a:pt x="1103414" y="171603"/>
                      <a:pt x="1174547" y="201854"/>
                      <a:pt x="1247585" y="258585"/>
                    </a:cubicBezTo>
                    <a:cubicBezTo>
                      <a:pt x="1335253" y="326746"/>
                      <a:pt x="1402194" y="424739"/>
                      <a:pt x="1447419" y="550736"/>
                    </a:cubicBezTo>
                    <a:cubicBezTo>
                      <a:pt x="1462163" y="543763"/>
                      <a:pt x="1477442" y="537858"/>
                      <a:pt x="1493177" y="533057"/>
                    </a:cubicBezTo>
                    <a:cubicBezTo>
                      <a:pt x="1491158" y="517627"/>
                      <a:pt x="1489711" y="502501"/>
                      <a:pt x="1488872" y="487452"/>
                    </a:cubicBezTo>
                    <a:cubicBezTo>
                      <a:pt x="1481633" y="359969"/>
                      <a:pt x="1537830" y="222961"/>
                      <a:pt x="1643025" y="111633"/>
                    </a:cubicBezTo>
                    <a:cubicBezTo>
                      <a:pt x="1684515" y="67742"/>
                      <a:pt x="1732255" y="29604"/>
                      <a:pt x="1782623" y="0"/>
                    </a:cubicBezTo>
                    <a:close/>
                  </a:path>
                </a:pathLst>
              </a:custGeom>
              <a:solidFill>
                <a:srgbClr val="D0DE44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369F2AFC-2CCB-AED8-78D9-C92F3113FF81}"/>
                  </a:ext>
                </a:extLst>
              </p:cNvPr>
              <p:cNvSpPr/>
              <p:nvPr/>
            </p:nvSpPr>
            <p:spPr>
              <a:xfrm>
                <a:off x="8978150" y="5747499"/>
                <a:ext cx="1689849" cy="1110500"/>
              </a:xfrm>
              <a:custGeom>
                <a:avLst/>
                <a:gdLst>
                  <a:gd name="connsiteX0" fmla="*/ 1689849 w 1689849"/>
                  <a:gd name="connsiteY0" fmla="*/ 0 h 1110500"/>
                  <a:gd name="connsiteX1" fmla="*/ 1689849 w 1689849"/>
                  <a:gd name="connsiteY1" fmla="*/ 1110501 h 1110500"/>
                  <a:gd name="connsiteX2" fmla="*/ 0 w 1689849"/>
                  <a:gd name="connsiteY2" fmla="*/ 1110501 h 1110500"/>
                  <a:gd name="connsiteX3" fmla="*/ 234087 w 1689849"/>
                  <a:gd name="connsiteY3" fmla="*/ 976655 h 1110500"/>
                  <a:gd name="connsiteX4" fmla="*/ 257213 w 1689849"/>
                  <a:gd name="connsiteY4" fmla="*/ 975627 h 1110500"/>
                  <a:gd name="connsiteX5" fmla="*/ 369417 w 1689849"/>
                  <a:gd name="connsiteY5" fmla="*/ 999782 h 1110500"/>
                  <a:gd name="connsiteX6" fmla="*/ 390792 w 1689849"/>
                  <a:gd name="connsiteY6" fmla="*/ 961911 h 1110500"/>
                  <a:gd name="connsiteX7" fmla="*/ 541554 w 1689849"/>
                  <a:gd name="connsiteY7" fmla="*/ 841705 h 1110500"/>
                  <a:gd name="connsiteX8" fmla="*/ 674523 w 1689849"/>
                  <a:gd name="connsiteY8" fmla="*/ 818464 h 1110500"/>
                  <a:gd name="connsiteX9" fmla="*/ 729158 w 1689849"/>
                  <a:gd name="connsiteY9" fmla="*/ 821779 h 1110500"/>
                  <a:gd name="connsiteX10" fmla="*/ 721919 w 1689849"/>
                  <a:gd name="connsiteY10" fmla="*/ 805510 h 1110500"/>
                  <a:gd name="connsiteX11" fmla="*/ 675970 w 1689849"/>
                  <a:gd name="connsiteY11" fmla="*/ 697230 h 1110500"/>
                  <a:gd name="connsiteX12" fmla="*/ 645566 w 1689849"/>
                  <a:gd name="connsiteY12" fmla="*/ 369760 h 1110500"/>
                  <a:gd name="connsiteX13" fmla="*/ 913829 w 1689849"/>
                  <a:gd name="connsiteY13" fmla="*/ 150685 h 1110500"/>
                  <a:gd name="connsiteX14" fmla="*/ 931621 w 1689849"/>
                  <a:gd name="connsiteY14" fmla="*/ 151371 h 1110500"/>
                  <a:gd name="connsiteX15" fmla="*/ 1108063 w 1689849"/>
                  <a:gd name="connsiteY15" fmla="*/ 228105 h 1110500"/>
                  <a:gd name="connsiteX16" fmla="*/ 1311821 w 1689849"/>
                  <a:gd name="connsiteY16" fmla="*/ 583692 h 1110500"/>
                  <a:gd name="connsiteX17" fmla="*/ 1328585 w 1689849"/>
                  <a:gd name="connsiteY17" fmla="*/ 567614 h 1110500"/>
                  <a:gd name="connsiteX18" fmla="*/ 1489519 w 1689849"/>
                  <a:gd name="connsiteY18" fmla="*/ 504025 h 1110500"/>
                  <a:gd name="connsiteX19" fmla="*/ 1472185 w 1689849"/>
                  <a:gd name="connsiteY19" fmla="*/ 392468 h 1110500"/>
                  <a:gd name="connsiteX20" fmla="*/ 1605648 w 1689849"/>
                  <a:gd name="connsiteY20" fmla="*/ 73304 h 1110500"/>
                  <a:gd name="connsiteX21" fmla="*/ 1689849 w 1689849"/>
                  <a:gd name="connsiteY21" fmla="*/ 0 h 111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689849" h="1110500">
                    <a:moveTo>
                      <a:pt x="1689849" y="0"/>
                    </a:moveTo>
                    <a:lnTo>
                      <a:pt x="1689849" y="1110501"/>
                    </a:lnTo>
                    <a:lnTo>
                      <a:pt x="0" y="1110501"/>
                    </a:lnTo>
                    <a:cubicBezTo>
                      <a:pt x="60236" y="1034567"/>
                      <a:pt x="146609" y="984466"/>
                      <a:pt x="234087" y="976655"/>
                    </a:cubicBezTo>
                    <a:cubicBezTo>
                      <a:pt x="241745" y="975969"/>
                      <a:pt x="249517" y="975627"/>
                      <a:pt x="257213" y="975627"/>
                    </a:cubicBezTo>
                    <a:cubicBezTo>
                      <a:pt x="296228" y="975627"/>
                      <a:pt x="334518" y="984123"/>
                      <a:pt x="369417" y="999782"/>
                    </a:cubicBezTo>
                    <a:cubicBezTo>
                      <a:pt x="375514" y="986866"/>
                      <a:pt x="382638" y="974217"/>
                      <a:pt x="390792" y="961911"/>
                    </a:cubicBezTo>
                    <a:cubicBezTo>
                      <a:pt x="427216" y="907161"/>
                      <a:pt x="480746" y="864451"/>
                      <a:pt x="541554" y="841705"/>
                    </a:cubicBezTo>
                    <a:cubicBezTo>
                      <a:pt x="582701" y="826275"/>
                      <a:pt x="627431" y="818464"/>
                      <a:pt x="674523" y="818464"/>
                    </a:cubicBezTo>
                    <a:cubicBezTo>
                      <a:pt x="692506" y="818464"/>
                      <a:pt x="710718" y="819569"/>
                      <a:pt x="729158" y="821779"/>
                    </a:cubicBezTo>
                    <a:cubicBezTo>
                      <a:pt x="726758" y="816407"/>
                      <a:pt x="724358" y="810997"/>
                      <a:pt x="721919" y="805510"/>
                    </a:cubicBezTo>
                    <a:cubicBezTo>
                      <a:pt x="706298" y="770611"/>
                      <a:pt x="690182" y="734530"/>
                      <a:pt x="675970" y="697230"/>
                    </a:cubicBezTo>
                    <a:cubicBezTo>
                      <a:pt x="628155" y="571538"/>
                      <a:pt x="618211" y="464439"/>
                      <a:pt x="645566" y="369760"/>
                    </a:cubicBezTo>
                    <a:cubicBezTo>
                      <a:pt x="682295" y="242849"/>
                      <a:pt x="795109" y="150685"/>
                      <a:pt x="913829" y="150685"/>
                    </a:cubicBezTo>
                    <a:cubicBezTo>
                      <a:pt x="919735" y="150685"/>
                      <a:pt x="925716" y="150914"/>
                      <a:pt x="931621" y="151371"/>
                    </a:cubicBezTo>
                    <a:cubicBezTo>
                      <a:pt x="989533" y="155753"/>
                      <a:pt x="1047255" y="180861"/>
                      <a:pt x="1108063" y="228105"/>
                    </a:cubicBezTo>
                    <a:cubicBezTo>
                      <a:pt x="1220191" y="315278"/>
                      <a:pt x="1279513" y="448399"/>
                      <a:pt x="1311821" y="583692"/>
                    </a:cubicBezTo>
                    <a:cubicBezTo>
                      <a:pt x="1317155" y="578168"/>
                      <a:pt x="1322717" y="572833"/>
                      <a:pt x="1328585" y="567614"/>
                    </a:cubicBezTo>
                    <a:cubicBezTo>
                      <a:pt x="1371791" y="529247"/>
                      <a:pt x="1429970" y="506349"/>
                      <a:pt x="1489519" y="504025"/>
                    </a:cubicBezTo>
                    <a:cubicBezTo>
                      <a:pt x="1480757" y="467944"/>
                      <a:pt x="1474356" y="430644"/>
                      <a:pt x="1472185" y="392468"/>
                    </a:cubicBezTo>
                    <a:cubicBezTo>
                      <a:pt x="1466126" y="285788"/>
                      <a:pt x="1514780" y="169469"/>
                      <a:pt x="1605648" y="73304"/>
                    </a:cubicBezTo>
                    <a:cubicBezTo>
                      <a:pt x="1631785" y="45644"/>
                      <a:pt x="1660131" y="21069"/>
                      <a:pt x="1689849" y="0"/>
                    </a:cubicBezTo>
                    <a:close/>
                  </a:path>
                </a:pathLst>
              </a:custGeom>
              <a:solidFill>
                <a:srgbClr val="B6CF33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3" name="图形 2">
              <a:extLst>
                <a:ext uri="{FF2B5EF4-FFF2-40B4-BE49-F238E27FC236}">
                  <a16:creationId xmlns:a16="http://schemas.microsoft.com/office/drawing/2014/main" id="{2A140683-2E0C-7BE3-7781-034AD063BC58}"/>
                </a:ext>
              </a:extLst>
            </p:cNvPr>
            <p:cNvGrpSpPr/>
            <p:nvPr/>
          </p:nvGrpSpPr>
          <p:grpSpPr>
            <a:xfrm>
              <a:off x="8770918" y="5087748"/>
              <a:ext cx="1812365" cy="1707294"/>
              <a:chOff x="8770918" y="5087748"/>
              <a:chExt cx="1812365" cy="1707294"/>
            </a:xfrm>
          </p:grpSpPr>
          <p:grpSp>
            <p:nvGrpSpPr>
              <p:cNvPr id="144" name="图形 2">
                <a:extLst>
                  <a:ext uri="{FF2B5EF4-FFF2-40B4-BE49-F238E27FC236}">
                    <a16:creationId xmlns:a16="http://schemas.microsoft.com/office/drawing/2014/main" id="{6E788839-E9FA-1A3E-A313-1BD296525285}"/>
                  </a:ext>
                </a:extLst>
              </p:cNvPr>
              <p:cNvGrpSpPr/>
              <p:nvPr/>
            </p:nvGrpSpPr>
            <p:grpSpPr>
              <a:xfrm>
                <a:off x="9028168" y="5087748"/>
                <a:ext cx="572905" cy="571288"/>
                <a:chOff x="9028168" y="5087748"/>
                <a:chExt cx="572905" cy="571288"/>
              </a:xfrm>
            </p:grpSpPr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D6768181-B567-C152-3E4A-04646711A4AF}"/>
                    </a:ext>
                  </a:extLst>
                </p:cNvPr>
                <p:cNvSpPr/>
                <p:nvPr/>
              </p:nvSpPr>
              <p:spPr>
                <a:xfrm>
                  <a:off x="9028168" y="5087748"/>
                  <a:ext cx="572905" cy="571288"/>
                </a:xfrm>
                <a:custGeom>
                  <a:avLst/>
                  <a:gdLst>
                    <a:gd name="connsiteX0" fmla="*/ 2560 w 572905"/>
                    <a:gd name="connsiteY0" fmla="*/ 232116 h 571288"/>
                    <a:gd name="connsiteX1" fmla="*/ 41994 w 572905"/>
                    <a:gd name="connsiteY1" fmla="*/ 150010 h 571288"/>
                    <a:gd name="connsiteX2" fmla="*/ 78684 w 572905"/>
                    <a:gd name="connsiteY2" fmla="*/ 151039 h 571288"/>
                    <a:gd name="connsiteX3" fmla="*/ 199499 w 572905"/>
                    <a:gd name="connsiteY3" fmla="*/ 227010 h 571288"/>
                    <a:gd name="connsiteX4" fmla="*/ 186202 w 572905"/>
                    <a:gd name="connsiteY4" fmla="*/ 62952 h 571288"/>
                    <a:gd name="connsiteX5" fmla="*/ 240456 w 572905"/>
                    <a:gd name="connsiteY5" fmla="*/ 277 h 571288"/>
                    <a:gd name="connsiteX6" fmla="*/ 293187 w 572905"/>
                    <a:gd name="connsiteY6" fmla="*/ 25462 h 571288"/>
                    <a:gd name="connsiteX7" fmla="*/ 323133 w 572905"/>
                    <a:gd name="connsiteY7" fmla="*/ 172451 h 571288"/>
                    <a:gd name="connsiteX8" fmla="*/ 375597 w 572905"/>
                    <a:gd name="connsiteY8" fmla="*/ 89927 h 571288"/>
                    <a:gd name="connsiteX9" fmla="*/ 417241 w 572905"/>
                    <a:gd name="connsiteY9" fmla="*/ 56170 h 571288"/>
                    <a:gd name="connsiteX10" fmla="*/ 469323 w 572905"/>
                    <a:gd name="connsiteY10" fmla="*/ 55866 h 571288"/>
                    <a:gd name="connsiteX11" fmla="*/ 498584 w 572905"/>
                    <a:gd name="connsiteY11" fmla="*/ 124102 h 571288"/>
                    <a:gd name="connsiteX12" fmla="*/ 435986 w 572905"/>
                    <a:gd name="connsiteY12" fmla="*/ 233564 h 571288"/>
                    <a:gd name="connsiteX13" fmla="*/ 514624 w 572905"/>
                    <a:gd name="connsiteY13" fmla="*/ 225830 h 571288"/>
                    <a:gd name="connsiteX14" fmla="*/ 571659 w 572905"/>
                    <a:gd name="connsiteY14" fmla="*/ 274941 h 571288"/>
                    <a:gd name="connsiteX15" fmla="*/ 565640 w 572905"/>
                    <a:gd name="connsiteY15" fmla="*/ 318146 h 571288"/>
                    <a:gd name="connsiteX16" fmla="*/ 485325 w 572905"/>
                    <a:gd name="connsiteY16" fmla="*/ 385392 h 571288"/>
                    <a:gd name="connsiteX17" fmla="*/ 378531 w 572905"/>
                    <a:gd name="connsiteY17" fmla="*/ 388860 h 571288"/>
                    <a:gd name="connsiteX18" fmla="*/ 449588 w 572905"/>
                    <a:gd name="connsiteY18" fmla="*/ 440752 h 571288"/>
                    <a:gd name="connsiteX19" fmla="*/ 460789 w 572905"/>
                    <a:gd name="connsiteY19" fmla="*/ 528000 h 571288"/>
                    <a:gd name="connsiteX20" fmla="*/ 448521 w 572905"/>
                    <a:gd name="connsiteY20" fmla="*/ 552690 h 571288"/>
                    <a:gd name="connsiteX21" fmla="*/ 400591 w 572905"/>
                    <a:gd name="connsiteY21" fmla="*/ 571168 h 571288"/>
                    <a:gd name="connsiteX22" fmla="*/ 351061 w 572905"/>
                    <a:gd name="connsiteY22" fmla="*/ 553185 h 571288"/>
                    <a:gd name="connsiteX23" fmla="*/ 269641 w 572905"/>
                    <a:gd name="connsiteY23" fmla="*/ 435837 h 571288"/>
                    <a:gd name="connsiteX24" fmla="*/ 182392 w 572905"/>
                    <a:gd name="connsiteY24" fmla="*/ 520762 h 571288"/>
                    <a:gd name="connsiteX25" fmla="*/ 58033 w 572905"/>
                    <a:gd name="connsiteY25" fmla="*/ 507427 h 571288"/>
                    <a:gd name="connsiteX26" fmla="*/ 18524 w 572905"/>
                    <a:gd name="connsiteY26" fmla="*/ 478661 h 571288"/>
                    <a:gd name="connsiteX27" fmla="*/ 51061 w 572905"/>
                    <a:gd name="connsiteY27" fmla="*/ 390802 h 571288"/>
                    <a:gd name="connsiteX28" fmla="*/ 147264 w 572905"/>
                    <a:gd name="connsiteY28" fmla="*/ 340053 h 571288"/>
                    <a:gd name="connsiteX29" fmla="*/ 106916 w 572905"/>
                    <a:gd name="connsiteY29" fmla="*/ 329805 h 571288"/>
                    <a:gd name="connsiteX30" fmla="*/ 2560 w 572905"/>
                    <a:gd name="connsiteY30" fmla="*/ 232116 h 571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572905" h="571288">
                      <a:moveTo>
                        <a:pt x="2560" y="232116"/>
                      </a:moveTo>
                      <a:cubicBezTo>
                        <a:pt x="-6546" y="199464"/>
                        <a:pt x="9113" y="158088"/>
                        <a:pt x="41994" y="150010"/>
                      </a:cubicBezTo>
                      <a:cubicBezTo>
                        <a:pt x="53957" y="147077"/>
                        <a:pt x="66568" y="148715"/>
                        <a:pt x="78684" y="151039"/>
                      </a:cubicBezTo>
                      <a:cubicBezTo>
                        <a:pt x="126995" y="160374"/>
                        <a:pt x="176410" y="183577"/>
                        <a:pt x="199499" y="227010"/>
                      </a:cubicBezTo>
                      <a:cubicBezTo>
                        <a:pt x="176715" y="175957"/>
                        <a:pt x="171914" y="117054"/>
                        <a:pt x="186202" y="62952"/>
                      </a:cubicBezTo>
                      <a:cubicBezTo>
                        <a:pt x="193708" y="34491"/>
                        <a:pt x="211234" y="3592"/>
                        <a:pt x="240456" y="277"/>
                      </a:cubicBezTo>
                      <a:cubicBezTo>
                        <a:pt x="260611" y="-2009"/>
                        <a:pt x="279928" y="10146"/>
                        <a:pt x="293187" y="25462"/>
                      </a:cubicBezTo>
                      <a:cubicBezTo>
                        <a:pt x="327019" y="64438"/>
                        <a:pt x="330677" y="121397"/>
                        <a:pt x="323133" y="172451"/>
                      </a:cubicBezTo>
                      <a:cubicBezTo>
                        <a:pt x="336240" y="142467"/>
                        <a:pt x="353994" y="114501"/>
                        <a:pt x="375597" y="89927"/>
                      </a:cubicBezTo>
                      <a:cubicBezTo>
                        <a:pt x="387485" y="76401"/>
                        <a:pt x="400858" y="63638"/>
                        <a:pt x="417241" y="56170"/>
                      </a:cubicBezTo>
                      <a:cubicBezTo>
                        <a:pt x="433623" y="48703"/>
                        <a:pt x="453549" y="47217"/>
                        <a:pt x="469323" y="55866"/>
                      </a:cubicBezTo>
                      <a:cubicBezTo>
                        <a:pt x="492260" y="68400"/>
                        <a:pt x="500184" y="98004"/>
                        <a:pt x="498584" y="124102"/>
                      </a:cubicBezTo>
                      <a:cubicBezTo>
                        <a:pt x="495917" y="167575"/>
                        <a:pt x="472104" y="209218"/>
                        <a:pt x="435986" y="233564"/>
                      </a:cubicBezTo>
                      <a:cubicBezTo>
                        <a:pt x="461627" y="226630"/>
                        <a:pt x="488526" y="220876"/>
                        <a:pt x="514624" y="225830"/>
                      </a:cubicBezTo>
                      <a:cubicBezTo>
                        <a:pt x="540723" y="230782"/>
                        <a:pt x="565983" y="248956"/>
                        <a:pt x="571659" y="274941"/>
                      </a:cubicBezTo>
                      <a:cubicBezTo>
                        <a:pt x="574822" y="289380"/>
                        <a:pt x="571659" y="304658"/>
                        <a:pt x="565640" y="318146"/>
                      </a:cubicBezTo>
                      <a:cubicBezTo>
                        <a:pt x="550933" y="350988"/>
                        <a:pt x="519653" y="374572"/>
                        <a:pt x="485325" y="385392"/>
                      </a:cubicBezTo>
                      <a:cubicBezTo>
                        <a:pt x="450997" y="396213"/>
                        <a:pt x="413926" y="395298"/>
                        <a:pt x="378531" y="388860"/>
                      </a:cubicBezTo>
                      <a:cubicBezTo>
                        <a:pt x="407906" y="395565"/>
                        <a:pt x="434233" y="414767"/>
                        <a:pt x="449588" y="440752"/>
                      </a:cubicBezTo>
                      <a:cubicBezTo>
                        <a:pt x="464941" y="466698"/>
                        <a:pt x="469056" y="499045"/>
                        <a:pt x="460789" y="528000"/>
                      </a:cubicBezTo>
                      <a:cubicBezTo>
                        <a:pt x="458237" y="536916"/>
                        <a:pt x="454502" y="545603"/>
                        <a:pt x="448521" y="552690"/>
                      </a:cubicBezTo>
                      <a:cubicBezTo>
                        <a:pt x="437053" y="566253"/>
                        <a:pt x="418307" y="572235"/>
                        <a:pt x="400591" y="571168"/>
                      </a:cubicBezTo>
                      <a:cubicBezTo>
                        <a:pt x="382875" y="570101"/>
                        <a:pt x="366072" y="562672"/>
                        <a:pt x="351061" y="553185"/>
                      </a:cubicBezTo>
                      <a:cubicBezTo>
                        <a:pt x="309760" y="527048"/>
                        <a:pt x="279661" y="483690"/>
                        <a:pt x="269641" y="435837"/>
                      </a:cubicBezTo>
                      <a:cubicBezTo>
                        <a:pt x="259583" y="477175"/>
                        <a:pt x="223349" y="509294"/>
                        <a:pt x="182392" y="520762"/>
                      </a:cubicBezTo>
                      <a:cubicBezTo>
                        <a:pt x="141396" y="532230"/>
                        <a:pt x="96781" y="525029"/>
                        <a:pt x="58033" y="507427"/>
                      </a:cubicBezTo>
                      <a:cubicBezTo>
                        <a:pt x="43022" y="500607"/>
                        <a:pt x="28316" y="491920"/>
                        <a:pt x="18524" y="478661"/>
                      </a:cubicBezTo>
                      <a:cubicBezTo>
                        <a:pt x="-6241" y="444981"/>
                        <a:pt x="23705" y="410576"/>
                        <a:pt x="51061" y="390802"/>
                      </a:cubicBezTo>
                      <a:cubicBezTo>
                        <a:pt x="79941" y="369924"/>
                        <a:pt x="115603" y="356170"/>
                        <a:pt x="147264" y="340053"/>
                      </a:cubicBezTo>
                      <a:cubicBezTo>
                        <a:pt x="134233" y="335215"/>
                        <a:pt x="120327" y="333424"/>
                        <a:pt x="106916" y="329805"/>
                      </a:cubicBezTo>
                      <a:cubicBezTo>
                        <a:pt x="62149" y="317689"/>
                        <a:pt x="15362" y="277988"/>
                        <a:pt x="2560" y="23211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9C88E272-38B6-AAC4-B0D9-B984FDC95465}"/>
                    </a:ext>
                  </a:extLst>
                </p:cNvPr>
                <p:cNvSpPr/>
                <p:nvPr/>
              </p:nvSpPr>
              <p:spPr>
                <a:xfrm>
                  <a:off x="9099208" y="5166541"/>
                  <a:ext cx="424486" cy="416070"/>
                </a:xfrm>
                <a:custGeom>
                  <a:avLst/>
                  <a:gdLst>
                    <a:gd name="connsiteX0" fmla="*/ 2539 w 424486"/>
                    <a:gd name="connsiteY0" fmla="*/ 178545 h 416070"/>
                    <a:gd name="connsiteX1" fmla="*/ 29056 w 424486"/>
                    <a:gd name="connsiteY1" fmla="*/ 116823 h 416070"/>
                    <a:gd name="connsiteX2" fmla="*/ 56107 w 424486"/>
                    <a:gd name="connsiteY2" fmla="*/ 116442 h 416070"/>
                    <a:gd name="connsiteX3" fmla="*/ 147471 w 424486"/>
                    <a:gd name="connsiteY3" fmla="*/ 168715 h 416070"/>
                    <a:gd name="connsiteX4" fmla="*/ 132612 w 424486"/>
                    <a:gd name="connsiteY4" fmla="*/ 48243 h 416070"/>
                    <a:gd name="connsiteX5" fmla="*/ 170674 w 424486"/>
                    <a:gd name="connsiteY5" fmla="*/ 390 h 416070"/>
                    <a:gd name="connsiteX6" fmla="*/ 210298 w 424486"/>
                    <a:gd name="connsiteY6" fmla="*/ 17306 h 416070"/>
                    <a:gd name="connsiteX7" fmla="*/ 236929 w 424486"/>
                    <a:gd name="connsiteY7" fmla="*/ 124710 h 416070"/>
                    <a:gd name="connsiteX8" fmla="*/ 273010 w 424486"/>
                    <a:gd name="connsiteY8" fmla="*/ 62264 h 416070"/>
                    <a:gd name="connsiteX9" fmla="*/ 302652 w 424486"/>
                    <a:gd name="connsiteY9" fmla="*/ 36127 h 416070"/>
                    <a:gd name="connsiteX10" fmla="*/ 341019 w 424486"/>
                    <a:gd name="connsiteY10" fmla="*/ 34299 h 416070"/>
                    <a:gd name="connsiteX11" fmla="*/ 364679 w 424486"/>
                    <a:gd name="connsiteY11" fmla="*/ 83676 h 416070"/>
                    <a:gd name="connsiteX12" fmla="*/ 321931 w 424486"/>
                    <a:gd name="connsiteY12" fmla="*/ 166277 h 416070"/>
                    <a:gd name="connsiteX13" fmla="*/ 379652 w 424486"/>
                    <a:gd name="connsiteY13" fmla="*/ 158162 h 416070"/>
                    <a:gd name="connsiteX14" fmla="*/ 423163 w 424486"/>
                    <a:gd name="connsiteY14" fmla="*/ 192566 h 416070"/>
                    <a:gd name="connsiteX15" fmla="*/ 420038 w 424486"/>
                    <a:gd name="connsiteY15" fmla="*/ 224570 h 416070"/>
                    <a:gd name="connsiteX16" fmla="*/ 362965 w 424486"/>
                    <a:gd name="connsiteY16" fmla="*/ 276615 h 416070"/>
                    <a:gd name="connsiteX17" fmla="*/ 284364 w 424486"/>
                    <a:gd name="connsiteY17" fmla="*/ 282444 h 416070"/>
                    <a:gd name="connsiteX18" fmla="*/ 338314 w 424486"/>
                    <a:gd name="connsiteY18" fmla="*/ 318487 h 416070"/>
                    <a:gd name="connsiteX19" fmla="*/ 349248 w 424486"/>
                    <a:gd name="connsiteY19" fmla="*/ 382418 h 416070"/>
                    <a:gd name="connsiteX20" fmla="*/ 340981 w 424486"/>
                    <a:gd name="connsiteY20" fmla="*/ 400973 h 416070"/>
                    <a:gd name="connsiteX21" fmla="*/ 306234 w 424486"/>
                    <a:gd name="connsiteY21" fmla="*/ 416061 h 416070"/>
                    <a:gd name="connsiteX22" fmla="*/ 269162 w 424486"/>
                    <a:gd name="connsiteY22" fmla="*/ 404326 h 416070"/>
                    <a:gd name="connsiteX23" fmla="*/ 205535 w 424486"/>
                    <a:gd name="connsiteY23" fmla="*/ 320392 h 416070"/>
                    <a:gd name="connsiteX24" fmla="*/ 143890 w 424486"/>
                    <a:gd name="connsiteY24" fmla="*/ 385657 h 416070"/>
                    <a:gd name="connsiteX25" fmla="*/ 51840 w 424486"/>
                    <a:gd name="connsiteY25" fmla="*/ 379675 h 416070"/>
                    <a:gd name="connsiteX26" fmla="*/ 21855 w 424486"/>
                    <a:gd name="connsiteY26" fmla="*/ 359710 h 416070"/>
                    <a:gd name="connsiteX27" fmla="*/ 43115 w 424486"/>
                    <a:gd name="connsiteY27" fmla="*/ 293988 h 416070"/>
                    <a:gd name="connsiteX28" fmla="*/ 112457 w 424486"/>
                    <a:gd name="connsiteY28" fmla="*/ 253640 h 416070"/>
                    <a:gd name="connsiteX29" fmla="*/ 82396 w 424486"/>
                    <a:gd name="connsiteY29" fmla="*/ 247315 h 416070"/>
                    <a:gd name="connsiteX30" fmla="*/ 2539 w 424486"/>
                    <a:gd name="connsiteY30" fmla="*/ 178545 h 4160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24486" h="416070">
                      <a:moveTo>
                        <a:pt x="2539" y="178545"/>
                      </a:moveTo>
                      <a:cubicBezTo>
                        <a:pt x="-5196" y="154771"/>
                        <a:pt x="5053" y="123796"/>
                        <a:pt x="29056" y="116823"/>
                      </a:cubicBezTo>
                      <a:cubicBezTo>
                        <a:pt x="37781" y="114271"/>
                        <a:pt x="47115" y="115109"/>
                        <a:pt x="56107" y="116442"/>
                      </a:cubicBezTo>
                      <a:cubicBezTo>
                        <a:pt x="91997" y="121814"/>
                        <a:pt x="129107" y="137397"/>
                        <a:pt x="147471" y="168715"/>
                      </a:cubicBezTo>
                      <a:cubicBezTo>
                        <a:pt x="129107" y="131796"/>
                        <a:pt x="123773" y="88553"/>
                        <a:pt x="132612" y="48243"/>
                      </a:cubicBezTo>
                      <a:cubicBezTo>
                        <a:pt x="137260" y="27060"/>
                        <a:pt x="149224" y="3742"/>
                        <a:pt x="170674" y="390"/>
                      </a:cubicBezTo>
                      <a:cubicBezTo>
                        <a:pt x="185457" y="-1934"/>
                        <a:pt x="200049" y="6447"/>
                        <a:pt x="210298" y="17306"/>
                      </a:cubicBezTo>
                      <a:cubicBezTo>
                        <a:pt x="236435" y="45005"/>
                        <a:pt x="240892" y="86838"/>
                        <a:pt x="236929" y="124710"/>
                      </a:cubicBezTo>
                      <a:cubicBezTo>
                        <a:pt x="245654" y="102193"/>
                        <a:pt x="257884" y="81047"/>
                        <a:pt x="273010" y="62264"/>
                      </a:cubicBezTo>
                      <a:cubicBezTo>
                        <a:pt x="281355" y="51939"/>
                        <a:pt x="290803" y="42109"/>
                        <a:pt x="302652" y="36127"/>
                      </a:cubicBezTo>
                      <a:cubicBezTo>
                        <a:pt x="314501" y="30145"/>
                        <a:pt x="329131" y="28393"/>
                        <a:pt x="341019" y="34299"/>
                      </a:cubicBezTo>
                      <a:cubicBezTo>
                        <a:pt x="358316" y="42833"/>
                        <a:pt x="365060" y="64397"/>
                        <a:pt x="364679" y="83676"/>
                      </a:cubicBezTo>
                      <a:cubicBezTo>
                        <a:pt x="364070" y="115794"/>
                        <a:pt x="347801" y="147227"/>
                        <a:pt x="321931" y="166277"/>
                      </a:cubicBezTo>
                      <a:cubicBezTo>
                        <a:pt x="340599" y="160371"/>
                        <a:pt x="360260" y="155304"/>
                        <a:pt x="379652" y="158162"/>
                      </a:cubicBezTo>
                      <a:cubicBezTo>
                        <a:pt x="399045" y="161019"/>
                        <a:pt x="418210" y="173630"/>
                        <a:pt x="423163" y="192566"/>
                      </a:cubicBezTo>
                      <a:cubicBezTo>
                        <a:pt x="425944" y="203120"/>
                        <a:pt x="424077" y="214435"/>
                        <a:pt x="420038" y="224570"/>
                      </a:cubicBezTo>
                      <a:cubicBezTo>
                        <a:pt x="410246" y="249220"/>
                        <a:pt x="387920" y="267585"/>
                        <a:pt x="362965" y="276615"/>
                      </a:cubicBezTo>
                      <a:cubicBezTo>
                        <a:pt x="338009" y="285644"/>
                        <a:pt x="310653" y="286102"/>
                        <a:pt x="284364" y="282444"/>
                      </a:cubicBezTo>
                      <a:cubicBezTo>
                        <a:pt x="306234" y="286482"/>
                        <a:pt x="326198" y="299817"/>
                        <a:pt x="338314" y="318487"/>
                      </a:cubicBezTo>
                      <a:cubicBezTo>
                        <a:pt x="350429" y="337117"/>
                        <a:pt x="354468" y="360816"/>
                        <a:pt x="349248" y="382418"/>
                      </a:cubicBezTo>
                      <a:cubicBezTo>
                        <a:pt x="347648" y="389048"/>
                        <a:pt x="345172" y="395601"/>
                        <a:pt x="340981" y="400973"/>
                      </a:cubicBezTo>
                      <a:cubicBezTo>
                        <a:pt x="332941" y="411336"/>
                        <a:pt x="319340" y="416327"/>
                        <a:pt x="306234" y="416061"/>
                      </a:cubicBezTo>
                      <a:cubicBezTo>
                        <a:pt x="293127" y="415832"/>
                        <a:pt x="280517" y="410879"/>
                        <a:pt x="269162" y="404326"/>
                      </a:cubicBezTo>
                      <a:cubicBezTo>
                        <a:pt x="237920" y="386342"/>
                        <a:pt x="214413" y="355329"/>
                        <a:pt x="205535" y="320392"/>
                      </a:cubicBezTo>
                      <a:cubicBezTo>
                        <a:pt x="199401" y="351176"/>
                        <a:pt x="173722" y="375941"/>
                        <a:pt x="143890" y="385657"/>
                      </a:cubicBezTo>
                      <a:cubicBezTo>
                        <a:pt x="114057" y="395372"/>
                        <a:pt x="80948" y="391448"/>
                        <a:pt x="51840" y="379675"/>
                      </a:cubicBezTo>
                      <a:cubicBezTo>
                        <a:pt x="40562" y="375103"/>
                        <a:pt x="29437" y="369159"/>
                        <a:pt x="21855" y="359710"/>
                      </a:cubicBezTo>
                      <a:cubicBezTo>
                        <a:pt x="2577" y="335670"/>
                        <a:pt x="23570" y="309381"/>
                        <a:pt x="43115" y="293988"/>
                      </a:cubicBezTo>
                      <a:cubicBezTo>
                        <a:pt x="63765" y="277719"/>
                        <a:pt x="89597" y="266480"/>
                        <a:pt x="112457" y="253640"/>
                      </a:cubicBezTo>
                      <a:cubicBezTo>
                        <a:pt x="102703" y="250478"/>
                        <a:pt x="92416" y="249602"/>
                        <a:pt x="82396" y="247315"/>
                      </a:cubicBezTo>
                      <a:cubicBezTo>
                        <a:pt x="49097" y="239734"/>
                        <a:pt x="13397" y="211959"/>
                        <a:pt x="2539" y="178545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任意多边形: 形状 146">
                  <a:extLst>
                    <a:ext uri="{FF2B5EF4-FFF2-40B4-BE49-F238E27FC236}">
                      <a16:creationId xmlns:a16="http://schemas.microsoft.com/office/drawing/2014/main" id="{ABC89DAA-B4F4-C5BF-BF62-23FA1E91C189}"/>
                    </a:ext>
                  </a:extLst>
                </p:cNvPr>
                <p:cNvSpPr/>
                <p:nvPr/>
              </p:nvSpPr>
              <p:spPr>
                <a:xfrm>
                  <a:off x="9234716" y="5329999"/>
                  <a:ext cx="117348" cy="117348"/>
                </a:xfrm>
                <a:custGeom>
                  <a:avLst/>
                  <a:gdLst>
                    <a:gd name="connsiteX0" fmla="*/ 117348 w 117348"/>
                    <a:gd name="connsiteY0" fmla="*/ 58674 h 117348"/>
                    <a:gd name="connsiteX1" fmla="*/ 58674 w 117348"/>
                    <a:gd name="connsiteY1" fmla="*/ 117348 h 117348"/>
                    <a:gd name="connsiteX2" fmla="*/ 0 w 117348"/>
                    <a:gd name="connsiteY2" fmla="*/ 58674 h 117348"/>
                    <a:gd name="connsiteX3" fmla="*/ 58674 w 117348"/>
                    <a:gd name="connsiteY3" fmla="*/ 0 h 117348"/>
                    <a:gd name="connsiteX4" fmla="*/ 117348 w 117348"/>
                    <a:gd name="connsiteY4" fmla="*/ 58674 h 1173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7348" h="117348">
                      <a:moveTo>
                        <a:pt x="117348" y="58674"/>
                      </a:moveTo>
                      <a:cubicBezTo>
                        <a:pt x="117348" y="91078"/>
                        <a:pt x="91079" y="117348"/>
                        <a:pt x="58674" y="117348"/>
                      </a:cubicBezTo>
                      <a:cubicBezTo>
                        <a:pt x="26270" y="117348"/>
                        <a:pt x="0" y="91079"/>
                        <a:pt x="0" y="58674"/>
                      </a:cubicBezTo>
                      <a:cubicBezTo>
                        <a:pt x="0" y="26269"/>
                        <a:pt x="26269" y="0"/>
                        <a:pt x="58674" y="0"/>
                      </a:cubicBezTo>
                      <a:cubicBezTo>
                        <a:pt x="91079" y="0"/>
                        <a:pt x="117348" y="26269"/>
                        <a:pt x="117348" y="58674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8" name="任意多边形: 形状 147">
                  <a:extLst>
                    <a:ext uri="{FF2B5EF4-FFF2-40B4-BE49-F238E27FC236}">
                      <a16:creationId xmlns:a16="http://schemas.microsoft.com/office/drawing/2014/main" id="{1E928F11-50C4-9157-2568-EF03936EEDED}"/>
                    </a:ext>
                  </a:extLst>
                </p:cNvPr>
                <p:cNvSpPr/>
                <p:nvPr/>
              </p:nvSpPr>
              <p:spPr>
                <a:xfrm>
                  <a:off x="9243004" y="5346043"/>
                  <a:ext cx="65072" cy="65088"/>
                </a:xfrm>
                <a:custGeom>
                  <a:avLst/>
                  <a:gdLst>
                    <a:gd name="connsiteX0" fmla="*/ 51910 w 65072"/>
                    <a:gd name="connsiteY0" fmla="*/ 6397 h 65088"/>
                    <a:gd name="connsiteX1" fmla="*/ 58692 w 65072"/>
                    <a:gd name="connsiteY1" fmla="*/ 51927 h 65088"/>
                    <a:gd name="connsiteX2" fmla="*/ 13162 w 65072"/>
                    <a:gd name="connsiteY2" fmla="*/ 58708 h 65088"/>
                    <a:gd name="connsiteX3" fmla="*/ 6381 w 65072"/>
                    <a:gd name="connsiteY3" fmla="*/ 13179 h 65088"/>
                    <a:gd name="connsiteX4" fmla="*/ 51910 w 65072"/>
                    <a:gd name="connsiteY4" fmla="*/ 6397 h 65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072" h="65088">
                      <a:moveTo>
                        <a:pt x="51910" y="6397"/>
                      </a:moveTo>
                      <a:cubicBezTo>
                        <a:pt x="66350" y="17103"/>
                        <a:pt x="69360" y="37487"/>
                        <a:pt x="58692" y="51927"/>
                      </a:cubicBezTo>
                      <a:cubicBezTo>
                        <a:pt x="47986" y="66366"/>
                        <a:pt x="27602" y="69376"/>
                        <a:pt x="13162" y="58708"/>
                      </a:cubicBezTo>
                      <a:cubicBezTo>
                        <a:pt x="-1278" y="48002"/>
                        <a:pt x="-4288" y="27619"/>
                        <a:pt x="6381" y="13179"/>
                      </a:cubicBezTo>
                      <a:cubicBezTo>
                        <a:pt x="17125" y="-1261"/>
                        <a:pt x="37508" y="-4309"/>
                        <a:pt x="51910" y="6397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49" name="图形 2">
                <a:extLst>
                  <a:ext uri="{FF2B5EF4-FFF2-40B4-BE49-F238E27FC236}">
                    <a16:creationId xmlns:a16="http://schemas.microsoft.com/office/drawing/2014/main" id="{741E69B8-B0A5-0911-5712-B1FD426A5F29}"/>
                  </a:ext>
                </a:extLst>
              </p:cNvPr>
              <p:cNvGrpSpPr/>
              <p:nvPr/>
            </p:nvGrpSpPr>
            <p:grpSpPr>
              <a:xfrm>
                <a:off x="10187545" y="5534438"/>
                <a:ext cx="395738" cy="394581"/>
                <a:chOff x="10187545" y="5534438"/>
                <a:chExt cx="395738" cy="394581"/>
              </a:xfrm>
            </p:grpSpPr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0662C9A4-3594-6740-4D29-14FFEDD4F50B}"/>
                    </a:ext>
                  </a:extLst>
                </p:cNvPr>
                <p:cNvSpPr/>
                <p:nvPr/>
              </p:nvSpPr>
              <p:spPr>
                <a:xfrm>
                  <a:off x="10187545" y="5534438"/>
                  <a:ext cx="395738" cy="394581"/>
                </a:xfrm>
                <a:custGeom>
                  <a:avLst/>
                  <a:gdLst>
                    <a:gd name="connsiteX0" fmla="*/ 1767 w 395738"/>
                    <a:gd name="connsiteY0" fmla="*/ 160292 h 394581"/>
                    <a:gd name="connsiteX1" fmla="*/ 29008 w 395738"/>
                    <a:gd name="connsiteY1" fmla="*/ 103599 h 394581"/>
                    <a:gd name="connsiteX2" fmla="*/ 54344 w 395738"/>
                    <a:gd name="connsiteY2" fmla="*/ 104323 h 394581"/>
                    <a:gd name="connsiteX3" fmla="*/ 137784 w 395738"/>
                    <a:gd name="connsiteY3" fmla="*/ 156787 h 394581"/>
                    <a:gd name="connsiteX4" fmla="*/ 128601 w 395738"/>
                    <a:gd name="connsiteY4" fmla="*/ 43477 h 394581"/>
                    <a:gd name="connsiteX5" fmla="*/ 166092 w 395738"/>
                    <a:gd name="connsiteY5" fmla="*/ 196 h 394581"/>
                    <a:gd name="connsiteX6" fmla="*/ 202515 w 395738"/>
                    <a:gd name="connsiteY6" fmla="*/ 17569 h 394581"/>
                    <a:gd name="connsiteX7" fmla="*/ 223203 w 395738"/>
                    <a:gd name="connsiteY7" fmla="*/ 119106 h 394581"/>
                    <a:gd name="connsiteX8" fmla="*/ 259437 w 395738"/>
                    <a:gd name="connsiteY8" fmla="*/ 62108 h 394581"/>
                    <a:gd name="connsiteX9" fmla="*/ 288202 w 395738"/>
                    <a:gd name="connsiteY9" fmla="*/ 38791 h 394581"/>
                    <a:gd name="connsiteX10" fmla="*/ 324168 w 395738"/>
                    <a:gd name="connsiteY10" fmla="*/ 38562 h 394581"/>
                    <a:gd name="connsiteX11" fmla="*/ 344400 w 395738"/>
                    <a:gd name="connsiteY11" fmla="*/ 85692 h 394581"/>
                    <a:gd name="connsiteX12" fmla="*/ 301156 w 395738"/>
                    <a:gd name="connsiteY12" fmla="*/ 161321 h 394581"/>
                    <a:gd name="connsiteX13" fmla="*/ 355487 w 395738"/>
                    <a:gd name="connsiteY13" fmla="*/ 155987 h 394581"/>
                    <a:gd name="connsiteX14" fmla="*/ 394882 w 395738"/>
                    <a:gd name="connsiteY14" fmla="*/ 189896 h 394581"/>
                    <a:gd name="connsiteX15" fmla="*/ 390729 w 395738"/>
                    <a:gd name="connsiteY15" fmla="*/ 219728 h 394581"/>
                    <a:gd name="connsiteX16" fmla="*/ 335255 w 395738"/>
                    <a:gd name="connsiteY16" fmla="*/ 266172 h 394581"/>
                    <a:gd name="connsiteX17" fmla="*/ 261494 w 395738"/>
                    <a:gd name="connsiteY17" fmla="*/ 268572 h 394581"/>
                    <a:gd name="connsiteX18" fmla="*/ 310566 w 395738"/>
                    <a:gd name="connsiteY18" fmla="*/ 304386 h 394581"/>
                    <a:gd name="connsiteX19" fmla="*/ 318301 w 395738"/>
                    <a:gd name="connsiteY19" fmla="*/ 364660 h 394581"/>
                    <a:gd name="connsiteX20" fmla="*/ 309843 w 395738"/>
                    <a:gd name="connsiteY20" fmla="*/ 381729 h 394581"/>
                    <a:gd name="connsiteX21" fmla="*/ 276734 w 395738"/>
                    <a:gd name="connsiteY21" fmla="*/ 394493 h 394581"/>
                    <a:gd name="connsiteX22" fmla="*/ 242520 w 395738"/>
                    <a:gd name="connsiteY22" fmla="*/ 382072 h 394581"/>
                    <a:gd name="connsiteX23" fmla="*/ 186285 w 395738"/>
                    <a:gd name="connsiteY23" fmla="*/ 301033 h 394581"/>
                    <a:gd name="connsiteX24" fmla="*/ 126010 w 395738"/>
                    <a:gd name="connsiteY24" fmla="*/ 359707 h 394581"/>
                    <a:gd name="connsiteX25" fmla="*/ 40133 w 395738"/>
                    <a:gd name="connsiteY25" fmla="*/ 350487 h 394581"/>
                    <a:gd name="connsiteX26" fmla="*/ 12853 w 395738"/>
                    <a:gd name="connsiteY26" fmla="*/ 330599 h 394581"/>
                    <a:gd name="connsiteX27" fmla="*/ 35332 w 395738"/>
                    <a:gd name="connsiteY27" fmla="*/ 269906 h 394581"/>
                    <a:gd name="connsiteX28" fmla="*/ 101779 w 395738"/>
                    <a:gd name="connsiteY28" fmla="*/ 234854 h 394581"/>
                    <a:gd name="connsiteX29" fmla="*/ 73928 w 395738"/>
                    <a:gd name="connsiteY29" fmla="*/ 227767 h 394581"/>
                    <a:gd name="connsiteX30" fmla="*/ 1767 w 395738"/>
                    <a:gd name="connsiteY30" fmla="*/ 160292 h 394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395738" h="394581">
                      <a:moveTo>
                        <a:pt x="1767" y="160292"/>
                      </a:moveTo>
                      <a:cubicBezTo>
                        <a:pt x="-4520" y="137737"/>
                        <a:pt x="6300" y="109162"/>
                        <a:pt x="29008" y="103599"/>
                      </a:cubicBezTo>
                      <a:cubicBezTo>
                        <a:pt x="37275" y="101580"/>
                        <a:pt x="46000" y="102685"/>
                        <a:pt x="54344" y="104323"/>
                      </a:cubicBezTo>
                      <a:cubicBezTo>
                        <a:pt x="87720" y="110762"/>
                        <a:pt x="121820" y="126802"/>
                        <a:pt x="137784" y="156787"/>
                      </a:cubicBezTo>
                      <a:cubicBezTo>
                        <a:pt x="122048" y="121506"/>
                        <a:pt x="118734" y="80815"/>
                        <a:pt x="128601" y="43477"/>
                      </a:cubicBezTo>
                      <a:cubicBezTo>
                        <a:pt x="133783" y="23818"/>
                        <a:pt x="145898" y="2482"/>
                        <a:pt x="166092" y="196"/>
                      </a:cubicBezTo>
                      <a:cubicBezTo>
                        <a:pt x="179998" y="-1404"/>
                        <a:pt x="193333" y="7016"/>
                        <a:pt x="202515" y="17569"/>
                      </a:cubicBezTo>
                      <a:cubicBezTo>
                        <a:pt x="225870" y="44506"/>
                        <a:pt x="228424" y="83825"/>
                        <a:pt x="223203" y="119106"/>
                      </a:cubicBezTo>
                      <a:cubicBezTo>
                        <a:pt x="232234" y="98380"/>
                        <a:pt x="244502" y="79101"/>
                        <a:pt x="259437" y="62108"/>
                      </a:cubicBezTo>
                      <a:cubicBezTo>
                        <a:pt x="267628" y="52774"/>
                        <a:pt x="276887" y="43973"/>
                        <a:pt x="288202" y="38791"/>
                      </a:cubicBezTo>
                      <a:cubicBezTo>
                        <a:pt x="299518" y="33647"/>
                        <a:pt x="313272" y="32619"/>
                        <a:pt x="324168" y="38562"/>
                      </a:cubicBezTo>
                      <a:cubicBezTo>
                        <a:pt x="340018" y="47211"/>
                        <a:pt x="345505" y="67671"/>
                        <a:pt x="344400" y="85692"/>
                      </a:cubicBezTo>
                      <a:cubicBezTo>
                        <a:pt x="342571" y="115715"/>
                        <a:pt x="326112" y="144481"/>
                        <a:pt x="301156" y="161321"/>
                      </a:cubicBezTo>
                      <a:cubicBezTo>
                        <a:pt x="318873" y="156520"/>
                        <a:pt x="337427" y="152558"/>
                        <a:pt x="355487" y="155987"/>
                      </a:cubicBezTo>
                      <a:cubicBezTo>
                        <a:pt x="373508" y="159416"/>
                        <a:pt x="390958" y="171951"/>
                        <a:pt x="394882" y="189896"/>
                      </a:cubicBezTo>
                      <a:cubicBezTo>
                        <a:pt x="397054" y="199878"/>
                        <a:pt x="394882" y="210393"/>
                        <a:pt x="390729" y="219728"/>
                      </a:cubicBezTo>
                      <a:cubicBezTo>
                        <a:pt x="380595" y="242397"/>
                        <a:pt x="358954" y="258704"/>
                        <a:pt x="335255" y="266172"/>
                      </a:cubicBezTo>
                      <a:cubicBezTo>
                        <a:pt x="311557" y="273640"/>
                        <a:pt x="285916" y="272992"/>
                        <a:pt x="261494" y="268572"/>
                      </a:cubicBezTo>
                      <a:cubicBezTo>
                        <a:pt x="281802" y="273220"/>
                        <a:pt x="299975" y="286479"/>
                        <a:pt x="310566" y="304386"/>
                      </a:cubicBezTo>
                      <a:cubicBezTo>
                        <a:pt x="321158" y="322293"/>
                        <a:pt x="324016" y="344620"/>
                        <a:pt x="318301" y="364660"/>
                      </a:cubicBezTo>
                      <a:cubicBezTo>
                        <a:pt x="316548" y="370795"/>
                        <a:pt x="313958" y="376814"/>
                        <a:pt x="309843" y="381729"/>
                      </a:cubicBezTo>
                      <a:cubicBezTo>
                        <a:pt x="301918" y="391102"/>
                        <a:pt x="289002" y="395255"/>
                        <a:pt x="276734" y="394493"/>
                      </a:cubicBezTo>
                      <a:cubicBezTo>
                        <a:pt x="264466" y="393731"/>
                        <a:pt x="252883" y="388625"/>
                        <a:pt x="242520" y="382072"/>
                      </a:cubicBezTo>
                      <a:cubicBezTo>
                        <a:pt x="213984" y="364013"/>
                        <a:pt x="193219" y="334066"/>
                        <a:pt x="186285" y="301033"/>
                      </a:cubicBezTo>
                      <a:cubicBezTo>
                        <a:pt x="179350" y="329570"/>
                        <a:pt x="154318" y="351782"/>
                        <a:pt x="126010" y="359707"/>
                      </a:cubicBezTo>
                      <a:cubicBezTo>
                        <a:pt x="97702" y="367632"/>
                        <a:pt x="66879" y="362641"/>
                        <a:pt x="40133" y="350487"/>
                      </a:cubicBezTo>
                      <a:cubicBezTo>
                        <a:pt x="29770" y="345801"/>
                        <a:pt x="19597" y="339781"/>
                        <a:pt x="12853" y="330599"/>
                      </a:cubicBezTo>
                      <a:cubicBezTo>
                        <a:pt x="-4253" y="307358"/>
                        <a:pt x="16435" y="283584"/>
                        <a:pt x="35332" y="269906"/>
                      </a:cubicBezTo>
                      <a:cubicBezTo>
                        <a:pt x="55296" y="255504"/>
                        <a:pt x="79910" y="245979"/>
                        <a:pt x="101779" y="234854"/>
                      </a:cubicBezTo>
                      <a:cubicBezTo>
                        <a:pt x="92787" y="231501"/>
                        <a:pt x="83186" y="230282"/>
                        <a:pt x="73928" y="227767"/>
                      </a:cubicBezTo>
                      <a:cubicBezTo>
                        <a:pt x="42914" y="219385"/>
                        <a:pt x="10605" y="191991"/>
                        <a:pt x="1767" y="16029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1" name="任意多边形: 形状 150">
                  <a:extLst>
                    <a:ext uri="{FF2B5EF4-FFF2-40B4-BE49-F238E27FC236}">
                      <a16:creationId xmlns:a16="http://schemas.microsoft.com/office/drawing/2014/main" id="{73723C15-B5F6-A8CF-F8B4-163053173C02}"/>
                    </a:ext>
                  </a:extLst>
                </p:cNvPr>
                <p:cNvSpPr/>
                <p:nvPr/>
              </p:nvSpPr>
              <p:spPr>
                <a:xfrm>
                  <a:off x="10236598" y="5588811"/>
                  <a:ext cx="293172" cy="287394"/>
                </a:xfrm>
                <a:custGeom>
                  <a:avLst/>
                  <a:gdLst>
                    <a:gd name="connsiteX0" fmla="*/ 1748 w 293172"/>
                    <a:gd name="connsiteY0" fmla="*/ 123369 h 287394"/>
                    <a:gd name="connsiteX1" fmla="*/ 20074 w 293172"/>
                    <a:gd name="connsiteY1" fmla="*/ 80735 h 287394"/>
                    <a:gd name="connsiteX2" fmla="*/ 38781 w 293172"/>
                    <a:gd name="connsiteY2" fmla="*/ 80468 h 287394"/>
                    <a:gd name="connsiteX3" fmla="*/ 101875 w 293172"/>
                    <a:gd name="connsiteY3" fmla="*/ 116549 h 287394"/>
                    <a:gd name="connsiteX4" fmla="*/ 91588 w 293172"/>
                    <a:gd name="connsiteY4" fmla="*/ 33338 h 287394"/>
                    <a:gd name="connsiteX5" fmla="*/ 117877 w 293172"/>
                    <a:gd name="connsiteY5" fmla="*/ 267 h 287394"/>
                    <a:gd name="connsiteX6" fmla="*/ 145270 w 293172"/>
                    <a:gd name="connsiteY6" fmla="*/ 11964 h 287394"/>
                    <a:gd name="connsiteX7" fmla="*/ 163635 w 293172"/>
                    <a:gd name="connsiteY7" fmla="*/ 86145 h 287394"/>
                    <a:gd name="connsiteX8" fmla="*/ 188552 w 293172"/>
                    <a:gd name="connsiteY8" fmla="*/ 43016 h 287394"/>
                    <a:gd name="connsiteX9" fmla="*/ 209012 w 293172"/>
                    <a:gd name="connsiteY9" fmla="*/ 24957 h 287394"/>
                    <a:gd name="connsiteX10" fmla="*/ 235530 w 293172"/>
                    <a:gd name="connsiteY10" fmla="*/ 23699 h 287394"/>
                    <a:gd name="connsiteX11" fmla="*/ 251874 w 293172"/>
                    <a:gd name="connsiteY11" fmla="*/ 57799 h 287394"/>
                    <a:gd name="connsiteX12" fmla="*/ 222347 w 293172"/>
                    <a:gd name="connsiteY12" fmla="*/ 114834 h 287394"/>
                    <a:gd name="connsiteX13" fmla="*/ 262200 w 293172"/>
                    <a:gd name="connsiteY13" fmla="*/ 109234 h 287394"/>
                    <a:gd name="connsiteX14" fmla="*/ 292261 w 293172"/>
                    <a:gd name="connsiteY14" fmla="*/ 133008 h 287394"/>
                    <a:gd name="connsiteX15" fmla="*/ 290127 w 293172"/>
                    <a:gd name="connsiteY15" fmla="*/ 155106 h 287394"/>
                    <a:gd name="connsiteX16" fmla="*/ 250694 w 293172"/>
                    <a:gd name="connsiteY16" fmla="*/ 191034 h 287394"/>
                    <a:gd name="connsiteX17" fmla="*/ 196401 w 293172"/>
                    <a:gd name="connsiteY17" fmla="*/ 195073 h 287394"/>
                    <a:gd name="connsiteX18" fmla="*/ 233663 w 293172"/>
                    <a:gd name="connsiteY18" fmla="*/ 219952 h 287394"/>
                    <a:gd name="connsiteX19" fmla="*/ 241207 w 293172"/>
                    <a:gd name="connsiteY19" fmla="*/ 264110 h 287394"/>
                    <a:gd name="connsiteX20" fmla="*/ 235492 w 293172"/>
                    <a:gd name="connsiteY20" fmla="*/ 276950 h 287394"/>
                    <a:gd name="connsiteX21" fmla="*/ 211489 w 293172"/>
                    <a:gd name="connsiteY21" fmla="*/ 287389 h 287394"/>
                    <a:gd name="connsiteX22" fmla="*/ 185886 w 293172"/>
                    <a:gd name="connsiteY22" fmla="*/ 279312 h 287394"/>
                    <a:gd name="connsiteX23" fmla="*/ 141956 w 293172"/>
                    <a:gd name="connsiteY23" fmla="*/ 221324 h 287394"/>
                    <a:gd name="connsiteX24" fmla="*/ 99361 w 293172"/>
                    <a:gd name="connsiteY24" fmla="*/ 266396 h 287394"/>
                    <a:gd name="connsiteX25" fmla="*/ 35809 w 293172"/>
                    <a:gd name="connsiteY25" fmla="*/ 262281 h 287394"/>
                    <a:gd name="connsiteX26" fmla="*/ 15083 w 293172"/>
                    <a:gd name="connsiteY26" fmla="*/ 248489 h 287394"/>
                    <a:gd name="connsiteX27" fmla="*/ 29790 w 293172"/>
                    <a:gd name="connsiteY27" fmla="*/ 203074 h 287394"/>
                    <a:gd name="connsiteX28" fmla="*/ 77681 w 293172"/>
                    <a:gd name="connsiteY28" fmla="*/ 175223 h 287394"/>
                    <a:gd name="connsiteX29" fmla="*/ 56917 w 293172"/>
                    <a:gd name="connsiteY29" fmla="*/ 170879 h 287394"/>
                    <a:gd name="connsiteX30" fmla="*/ 1748 w 293172"/>
                    <a:gd name="connsiteY30" fmla="*/ 123369 h 287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93172" h="287394">
                      <a:moveTo>
                        <a:pt x="1748" y="123369"/>
                      </a:moveTo>
                      <a:cubicBezTo>
                        <a:pt x="-3586" y="106947"/>
                        <a:pt x="3501" y="85573"/>
                        <a:pt x="20074" y="80735"/>
                      </a:cubicBezTo>
                      <a:cubicBezTo>
                        <a:pt x="26095" y="78982"/>
                        <a:pt x="32571" y="79554"/>
                        <a:pt x="38781" y="80468"/>
                      </a:cubicBezTo>
                      <a:cubicBezTo>
                        <a:pt x="63584" y="84202"/>
                        <a:pt x="89187" y="94946"/>
                        <a:pt x="101875" y="116549"/>
                      </a:cubicBezTo>
                      <a:cubicBezTo>
                        <a:pt x="89187" y="91060"/>
                        <a:pt x="85492" y="61189"/>
                        <a:pt x="91588" y="33338"/>
                      </a:cubicBezTo>
                      <a:cubicBezTo>
                        <a:pt x="94788" y="18708"/>
                        <a:pt x="103056" y="2592"/>
                        <a:pt x="117877" y="267"/>
                      </a:cubicBezTo>
                      <a:cubicBezTo>
                        <a:pt x="128087" y="-1332"/>
                        <a:pt x="138146" y="4459"/>
                        <a:pt x="145270" y="11964"/>
                      </a:cubicBezTo>
                      <a:cubicBezTo>
                        <a:pt x="163330" y="31091"/>
                        <a:pt x="166378" y="59970"/>
                        <a:pt x="163635" y="86145"/>
                      </a:cubicBezTo>
                      <a:cubicBezTo>
                        <a:pt x="169655" y="70600"/>
                        <a:pt x="178113" y="56008"/>
                        <a:pt x="188552" y="43016"/>
                      </a:cubicBezTo>
                      <a:cubicBezTo>
                        <a:pt x="194306" y="35891"/>
                        <a:pt x="200859" y="29109"/>
                        <a:pt x="209012" y="24957"/>
                      </a:cubicBezTo>
                      <a:cubicBezTo>
                        <a:pt x="217166" y="20803"/>
                        <a:pt x="227300" y="19623"/>
                        <a:pt x="235530" y="23699"/>
                      </a:cubicBezTo>
                      <a:cubicBezTo>
                        <a:pt x="247455" y="29605"/>
                        <a:pt x="252141" y="44464"/>
                        <a:pt x="251874" y="57799"/>
                      </a:cubicBezTo>
                      <a:cubicBezTo>
                        <a:pt x="251456" y="79973"/>
                        <a:pt x="240216" y="101690"/>
                        <a:pt x="222347" y="114834"/>
                      </a:cubicBezTo>
                      <a:cubicBezTo>
                        <a:pt x="235263" y="110757"/>
                        <a:pt x="248827" y="107253"/>
                        <a:pt x="262200" y="109234"/>
                      </a:cubicBezTo>
                      <a:cubicBezTo>
                        <a:pt x="275573" y="111215"/>
                        <a:pt x="288832" y="119902"/>
                        <a:pt x="292261" y="133008"/>
                      </a:cubicBezTo>
                      <a:cubicBezTo>
                        <a:pt x="294166" y="140285"/>
                        <a:pt x="292908" y="148134"/>
                        <a:pt x="290127" y="155106"/>
                      </a:cubicBezTo>
                      <a:cubicBezTo>
                        <a:pt x="283345" y="172137"/>
                        <a:pt x="267915" y="184824"/>
                        <a:pt x="250694" y="191034"/>
                      </a:cubicBezTo>
                      <a:cubicBezTo>
                        <a:pt x="233473" y="197245"/>
                        <a:pt x="214575" y="197587"/>
                        <a:pt x="196401" y="195073"/>
                      </a:cubicBezTo>
                      <a:cubicBezTo>
                        <a:pt x="211489" y="197854"/>
                        <a:pt x="225319" y="207074"/>
                        <a:pt x="233663" y="219952"/>
                      </a:cubicBezTo>
                      <a:cubicBezTo>
                        <a:pt x="242007" y="232830"/>
                        <a:pt x="244826" y="249175"/>
                        <a:pt x="241207" y="264110"/>
                      </a:cubicBezTo>
                      <a:cubicBezTo>
                        <a:pt x="240102" y="268682"/>
                        <a:pt x="238388" y="273216"/>
                        <a:pt x="235492" y="276950"/>
                      </a:cubicBezTo>
                      <a:cubicBezTo>
                        <a:pt x="229930" y="284112"/>
                        <a:pt x="220556" y="287542"/>
                        <a:pt x="211489" y="287389"/>
                      </a:cubicBezTo>
                      <a:cubicBezTo>
                        <a:pt x="202459" y="287237"/>
                        <a:pt x="193735" y="283808"/>
                        <a:pt x="185886" y="279312"/>
                      </a:cubicBezTo>
                      <a:cubicBezTo>
                        <a:pt x="164320" y="266892"/>
                        <a:pt x="148090" y="245479"/>
                        <a:pt x="141956" y="221324"/>
                      </a:cubicBezTo>
                      <a:cubicBezTo>
                        <a:pt x="137727" y="242584"/>
                        <a:pt x="119972" y="259691"/>
                        <a:pt x="99361" y="266396"/>
                      </a:cubicBezTo>
                      <a:cubicBezTo>
                        <a:pt x="78748" y="273102"/>
                        <a:pt x="55888" y="270397"/>
                        <a:pt x="35809" y="262281"/>
                      </a:cubicBezTo>
                      <a:cubicBezTo>
                        <a:pt x="28037" y="259119"/>
                        <a:pt x="20341" y="255042"/>
                        <a:pt x="15083" y="248489"/>
                      </a:cubicBezTo>
                      <a:cubicBezTo>
                        <a:pt x="1748" y="231877"/>
                        <a:pt x="16264" y="213742"/>
                        <a:pt x="29790" y="203074"/>
                      </a:cubicBezTo>
                      <a:cubicBezTo>
                        <a:pt x="44039" y="191834"/>
                        <a:pt x="61908" y="184062"/>
                        <a:pt x="77681" y="175223"/>
                      </a:cubicBezTo>
                      <a:cubicBezTo>
                        <a:pt x="70937" y="173051"/>
                        <a:pt x="63813" y="172403"/>
                        <a:pt x="56917" y="170879"/>
                      </a:cubicBezTo>
                      <a:cubicBezTo>
                        <a:pt x="33904" y="165622"/>
                        <a:pt x="9254" y="146419"/>
                        <a:pt x="1748" y="123369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40C263F4-F6C6-8CE3-E36E-F5803544EDCD}"/>
                    </a:ext>
                  </a:extLst>
                </p:cNvPr>
                <p:cNvSpPr/>
                <p:nvPr/>
              </p:nvSpPr>
              <p:spPr>
                <a:xfrm rot="-203643">
                  <a:off x="10329766" y="5701428"/>
                  <a:ext cx="81073" cy="81073"/>
                </a:xfrm>
                <a:custGeom>
                  <a:avLst/>
                  <a:gdLst>
                    <a:gd name="connsiteX0" fmla="*/ 81073 w 81073"/>
                    <a:gd name="connsiteY0" fmla="*/ 40537 h 81073"/>
                    <a:gd name="connsiteX1" fmla="*/ 40537 w 81073"/>
                    <a:gd name="connsiteY1" fmla="*/ 81073 h 81073"/>
                    <a:gd name="connsiteX2" fmla="*/ 1 w 81073"/>
                    <a:gd name="connsiteY2" fmla="*/ 40537 h 81073"/>
                    <a:gd name="connsiteX3" fmla="*/ 40537 w 81073"/>
                    <a:gd name="connsiteY3" fmla="*/ 0 h 81073"/>
                    <a:gd name="connsiteX4" fmla="*/ 81073 w 81073"/>
                    <a:gd name="connsiteY4" fmla="*/ 40537 h 81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073" h="81073">
                      <a:moveTo>
                        <a:pt x="81073" y="40537"/>
                      </a:moveTo>
                      <a:cubicBezTo>
                        <a:pt x="81073" y="62924"/>
                        <a:pt x="62925" y="81073"/>
                        <a:pt x="40537" y="81073"/>
                      </a:cubicBezTo>
                      <a:cubicBezTo>
                        <a:pt x="18150" y="81073"/>
                        <a:pt x="1" y="62924"/>
                        <a:pt x="1" y="40537"/>
                      </a:cubicBezTo>
                      <a:cubicBezTo>
                        <a:pt x="1" y="18149"/>
                        <a:pt x="18150" y="0"/>
                        <a:pt x="40537" y="0"/>
                      </a:cubicBezTo>
                      <a:cubicBezTo>
                        <a:pt x="62925" y="0"/>
                        <a:pt x="81073" y="18149"/>
                        <a:pt x="81073" y="40537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B89DC31A-1A20-E245-8ACF-A01C839A6E87}"/>
                    </a:ext>
                  </a:extLst>
                </p:cNvPr>
                <p:cNvSpPr/>
                <p:nvPr/>
              </p:nvSpPr>
              <p:spPr>
                <a:xfrm>
                  <a:off x="10335921" y="5712829"/>
                  <a:ext cx="44955" cy="44956"/>
                </a:xfrm>
                <a:custGeom>
                  <a:avLst/>
                  <a:gdLst>
                    <a:gd name="connsiteX0" fmla="*/ 35851 w 44955"/>
                    <a:gd name="connsiteY0" fmla="*/ 4419 h 44956"/>
                    <a:gd name="connsiteX1" fmla="*/ 40537 w 44955"/>
                    <a:gd name="connsiteY1" fmla="*/ 35851 h 44956"/>
                    <a:gd name="connsiteX2" fmla="*/ 9105 w 44955"/>
                    <a:gd name="connsiteY2" fmla="*/ 40537 h 44956"/>
                    <a:gd name="connsiteX3" fmla="*/ 4418 w 44955"/>
                    <a:gd name="connsiteY3" fmla="*/ 9105 h 44956"/>
                    <a:gd name="connsiteX4" fmla="*/ 35851 w 44955"/>
                    <a:gd name="connsiteY4" fmla="*/ 4419 h 44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955" h="44956">
                      <a:moveTo>
                        <a:pt x="35851" y="4419"/>
                      </a:moveTo>
                      <a:cubicBezTo>
                        <a:pt x="45834" y="11810"/>
                        <a:pt x="47928" y="25869"/>
                        <a:pt x="40537" y="35851"/>
                      </a:cubicBezTo>
                      <a:cubicBezTo>
                        <a:pt x="33146" y="45833"/>
                        <a:pt x="19087" y="47929"/>
                        <a:pt x="9105" y="40537"/>
                      </a:cubicBezTo>
                      <a:cubicBezTo>
                        <a:pt x="-877" y="33146"/>
                        <a:pt x="-2973" y="19087"/>
                        <a:pt x="4418" y="9105"/>
                      </a:cubicBezTo>
                      <a:cubicBezTo>
                        <a:pt x="11810" y="-877"/>
                        <a:pt x="25868" y="-2973"/>
                        <a:pt x="35851" y="4419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54" name="图形 2">
                <a:extLst>
                  <a:ext uri="{FF2B5EF4-FFF2-40B4-BE49-F238E27FC236}">
                    <a16:creationId xmlns:a16="http://schemas.microsoft.com/office/drawing/2014/main" id="{8C3610DE-090A-B7A0-7DED-EC66DE9BF38C}"/>
                  </a:ext>
                </a:extLst>
              </p:cNvPr>
              <p:cNvGrpSpPr/>
              <p:nvPr/>
            </p:nvGrpSpPr>
            <p:grpSpPr>
              <a:xfrm>
                <a:off x="8770918" y="6221272"/>
                <a:ext cx="547327" cy="573771"/>
                <a:chOff x="8770918" y="6221272"/>
                <a:chExt cx="547327" cy="573771"/>
              </a:xfrm>
            </p:grpSpPr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00FC58DC-FD33-14A2-CE40-CE9816834742}"/>
                    </a:ext>
                  </a:extLst>
                </p:cNvPr>
                <p:cNvSpPr/>
                <p:nvPr/>
              </p:nvSpPr>
              <p:spPr>
                <a:xfrm>
                  <a:off x="8770918" y="6221272"/>
                  <a:ext cx="547327" cy="573771"/>
                </a:xfrm>
                <a:custGeom>
                  <a:avLst/>
                  <a:gdLst>
                    <a:gd name="connsiteX0" fmla="*/ 20390 w 547327"/>
                    <a:gd name="connsiteY0" fmla="*/ 366904 h 573771"/>
                    <a:gd name="connsiteX1" fmla="*/ 15285 w 547327"/>
                    <a:gd name="connsiteY1" fmla="*/ 279198 h 573771"/>
                    <a:gd name="connsiteX2" fmla="*/ 46717 w 547327"/>
                    <a:gd name="connsiteY2" fmla="*/ 262929 h 573771"/>
                    <a:gd name="connsiteX3" fmla="*/ 184144 w 547327"/>
                    <a:gd name="connsiteY3" fmla="*/ 270549 h 573771"/>
                    <a:gd name="connsiteX4" fmla="*/ 96247 w 547327"/>
                    <a:gd name="connsiteY4" fmla="*/ 138380 h 573771"/>
                    <a:gd name="connsiteX5" fmla="*/ 112707 w 547327"/>
                    <a:gd name="connsiteY5" fmla="*/ 60123 h 573771"/>
                    <a:gd name="connsiteX6" fmla="*/ 168980 w 547327"/>
                    <a:gd name="connsiteY6" fmla="*/ 56694 h 573771"/>
                    <a:gd name="connsiteX7" fmla="*/ 262973 w 547327"/>
                    <a:gd name="connsiteY7" fmla="*/ 166688 h 573771"/>
                    <a:gd name="connsiteX8" fmla="*/ 268650 w 547327"/>
                    <a:gd name="connsiteY8" fmla="*/ 72543 h 573771"/>
                    <a:gd name="connsiteX9" fmla="*/ 288005 w 547327"/>
                    <a:gd name="connsiteY9" fmla="*/ 24613 h 573771"/>
                    <a:gd name="connsiteX10" fmla="*/ 331782 w 547327"/>
                    <a:gd name="connsiteY10" fmla="*/ 1 h 573771"/>
                    <a:gd name="connsiteX11" fmla="*/ 388360 w 547327"/>
                    <a:gd name="connsiteY11" fmla="*/ 43854 h 573771"/>
                    <a:gd name="connsiteX12" fmla="*/ 386760 w 547327"/>
                    <a:gd name="connsiteY12" fmla="*/ 165469 h 573771"/>
                    <a:gd name="connsiteX13" fmla="*/ 449473 w 547327"/>
                    <a:gd name="connsiteY13" fmla="*/ 122187 h 573771"/>
                    <a:gd name="connsiteX14" fmla="*/ 520529 w 547327"/>
                    <a:gd name="connsiteY14" fmla="*/ 136970 h 573771"/>
                    <a:gd name="connsiteX15" fmla="*/ 535617 w 547327"/>
                    <a:gd name="connsiteY15" fmla="*/ 176251 h 573771"/>
                    <a:gd name="connsiteX16" fmla="*/ 499307 w 547327"/>
                    <a:gd name="connsiteY16" fmla="*/ 270511 h 573771"/>
                    <a:gd name="connsiteX17" fmla="*/ 410839 w 547327"/>
                    <a:gd name="connsiteY17" fmla="*/ 323356 h 573771"/>
                    <a:gd name="connsiteX18" fmla="*/ 495002 w 547327"/>
                    <a:gd name="connsiteY18" fmla="*/ 333909 h 573771"/>
                    <a:gd name="connsiteX19" fmla="*/ 545218 w 547327"/>
                    <a:gd name="connsiteY19" fmla="*/ 402299 h 573771"/>
                    <a:gd name="connsiteX20" fmla="*/ 546399 w 547327"/>
                    <a:gd name="connsiteY20" fmla="*/ 428854 h 573771"/>
                    <a:gd name="connsiteX21" fmla="*/ 514624 w 547327"/>
                    <a:gd name="connsiteY21" fmla="*/ 466840 h 573771"/>
                    <a:gd name="connsiteX22" fmla="*/ 464446 w 547327"/>
                    <a:gd name="connsiteY22" fmla="*/ 474841 h 573771"/>
                    <a:gd name="connsiteX23" fmla="*/ 340926 w 547327"/>
                    <a:gd name="connsiteY23" fmla="*/ 413919 h 573771"/>
                    <a:gd name="connsiteX24" fmla="*/ 307017 w 547327"/>
                    <a:gd name="connsiteY24" fmla="*/ 526352 h 573771"/>
                    <a:gd name="connsiteX25" fmla="*/ 195879 w 547327"/>
                    <a:gd name="connsiteY25" fmla="*/ 573215 h 573771"/>
                    <a:gd name="connsiteX26" fmla="*/ 149092 w 547327"/>
                    <a:gd name="connsiteY26" fmla="*/ 567424 h 573771"/>
                    <a:gd name="connsiteX27" fmla="*/ 135490 w 547327"/>
                    <a:gd name="connsiteY27" fmla="*/ 478080 h 573771"/>
                    <a:gd name="connsiteX28" fmla="*/ 192945 w 547327"/>
                    <a:gd name="connsiteY28" fmla="*/ 390297 h 573771"/>
                    <a:gd name="connsiteX29" fmla="*/ 154121 w 547327"/>
                    <a:gd name="connsiteY29" fmla="*/ 400508 h 573771"/>
                    <a:gd name="connsiteX30" fmla="*/ 20390 w 547327"/>
                    <a:gd name="connsiteY30" fmla="*/ 366904 h 573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547327" h="573771">
                      <a:moveTo>
                        <a:pt x="20390" y="366904"/>
                      </a:moveTo>
                      <a:cubicBezTo>
                        <a:pt x="-2546" y="343625"/>
                        <a:pt x="-8680" y="301410"/>
                        <a:pt x="15285" y="279198"/>
                      </a:cubicBezTo>
                      <a:cubicBezTo>
                        <a:pt x="24010" y="271121"/>
                        <a:pt x="35402" y="266625"/>
                        <a:pt x="46717" y="262929"/>
                      </a:cubicBezTo>
                      <a:cubicBezTo>
                        <a:pt x="91828" y="248222"/>
                        <a:pt x="144329" y="244679"/>
                        <a:pt x="184144" y="270549"/>
                      </a:cubicBezTo>
                      <a:cubicBezTo>
                        <a:pt x="141053" y="238126"/>
                        <a:pt x="109468" y="190692"/>
                        <a:pt x="96247" y="138380"/>
                      </a:cubicBezTo>
                      <a:cubicBezTo>
                        <a:pt x="89275" y="110872"/>
                        <a:pt x="89618" y="76620"/>
                        <a:pt x="112707" y="60123"/>
                      </a:cubicBezTo>
                      <a:cubicBezTo>
                        <a:pt x="128632" y="48769"/>
                        <a:pt x="150578" y="49988"/>
                        <a:pt x="168980" y="56694"/>
                      </a:cubicBezTo>
                      <a:cubicBezTo>
                        <a:pt x="215729" y="73762"/>
                        <a:pt x="245447" y="120092"/>
                        <a:pt x="262973" y="166688"/>
                      </a:cubicBezTo>
                      <a:cubicBezTo>
                        <a:pt x="260001" y="135256"/>
                        <a:pt x="261906" y="103404"/>
                        <a:pt x="268650" y="72543"/>
                      </a:cubicBezTo>
                      <a:cubicBezTo>
                        <a:pt x="272346" y="55589"/>
                        <a:pt x="277679" y="38558"/>
                        <a:pt x="288005" y="24613"/>
                      </a:cubicBezTo>
                      <a:cubicBezTo>
                        <a:pt x="298330" y="10669"/>
                        <a:pt x="314446" y="77"/>
                        <a:pt x="331782" y="1"/>
                      </a:cubicBezTo>
                      <a:cubicBezTo>
                        <a:pt x="357004" y="-152"/>
                        <a:pt x="377502" y="21108"/>
                        <a:pt x="388360" y="43854"/>
                      </a:cubicBezTo>
                      <a:cubicBezTo>
                        <a:pt x="406419" y="81763"/>
                        <a:pt x="405810" y="128055"/>
                        <a:pt x="386760" y="165469"/>
                      </a:cubicBezTo>
                      <a:cubicBezTo>
                        <a:pt x="405162" y="147638"/>
                        <a:pt x="425127" y="130189"/>
                        <a:pt x="449473" y="122187"/>
                      </a:cubicBezTo>
                      <a:cubicBezTo>
                        <a:pt x="473818" y="114186"/>
                        <a:pt x="503613" y="117692"/>
                        <a:pt x="520529" y="136970"/>
                      </a:cubicBezTo>
                      <a:cubicBezTo>
                        <a:pt x="529940" y="147676"/>
                        <a:pt x="534435" y="162040"/>
                        <a:pt x="535617" y="176251"/>
                      </a:cubicBezTo>
                      <a:cubicBezTo>
                        <a:pt x="538588" y="210808"/>
                        <a:pt x="523196" y="245365"/>
                        <a:pt x="499307" y="270511"/>
                      </a:cubicBezTo>
                      <a:cubicBezTo>
                        <a:pt x="475418" y="295657"/>
                        <a:pt x="443681" y="312230"/>
                        <a:pt x="410839" y="323356"/>
                      </a:cubicBezTo>
                      <a:cubicBezTo>
                        <a:pt x="438766" y="315278"/>
                        <a:pt x="469932" y="319165"/>
                        <a:pt x="495002" y="333909"/>
                      </a:cubicBezTo>
                      <a:cubicBezTo>
                        <a:pt x="520072" y="348654"/>
                        <a:pt x="538664" y="373952"/>
                        <a:pt x="545218" y="402299"/>
                      </a:cubicBezTo>
                      <a:cubicBezTo>
                        <a:pt x="547237" y="410986"/>
                        <a:pt x="548151" y="420091"/>
                        <a:pt x="546399" y="428854"/>
                      </a:cubicBezTo>
                      <a:cubicBezTo>
                        <a:pt x="543084" y="445656"/>
                        <a:pt x="530054" y="459487"/>
                        <a:pt x="514624" y="466840"/>
                      </a:cubicBezTo>
                      <a:cubicBezTo>
                        <a:pt x="499193" y="474193"/>
                        <a:pt x="481514" y="475832"/>
                        <a:pt x="464446" y="474841"/>
                      </a:cubicBezTo>
                      <a:cubicBezTo>
                        <a:pt x="417354" y="472098"/>
                        <a:pt x="371749" y="449619"/>
                        <a:pt x="340926" y="413919"/>
                      </a:cubicBezTo>
                      <a:cubicBezTo>
                        <a:pt x="351746" y="453505"/>
                        <a:pt x="336239" y="497510"/>
                        <a:pt x="307017" y="526352"/>
                      </a:cubicBezTo>
                      <a:cubicBezTo>
                        <a:pt x="277832" y="555194"/>
                        <a:pt x="236798" y="569977"/>
                        <a:pt x="195879" y="573215"/>
                      </a:cubicBezTo>
                      <a:cubicBezTo>
                        <a:pt x="180029" y="574473"/>
                        <a:pt x="163532" y="574016"/>
                        <a:pt x="149092" y="567424"/>
                      </a:cubicBezTo>
                      <a:cubicBezTo>
                        <a:pt x="112440" y="550622"/>
                        <a:pt x="121660" y="507569"/>
                        <a:pt x="135490" y="478080"/>
                      </a:cubicBezTo>
                      <a:cubicBezTo>
                        <a:pt x="150083" y="446952"/>
                        <a:pt x="173743" y="418682"/>
                        <a:pt x="192945" y="390297"/>
                      </a:cubicBezTo>
                      <a:cubicBezTo>
                        <a:pt x="179686" y="392316"/>
                        <a:pt x="167113" y="397308"/>
                        <a:pt x="154121" y="400508"/>
                      </a:cubicBezTo>
                      <a:cubicBezTo>
                        <a:pt x="110649" y="411214"/>
                        <a:pt x="52623" y="399632"/>
                        <a:pt x="20390" y="36690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4EABF411-42D5-5306-BB10-D1D836808024}"/>
                    </a:ext>
                  </a:extLst>
                </p:cNvPr>
                <p:cNvSpPr/>
                <p:nvPr/>
              </p:nvSpPr>
              <p:spPr>
                <a:xfrm>
                  <a:off x="8846411" y="6296254"/>
                  <a:ext cx="406535" cy="427459"/>
                </a:xfrm>
                <a:custGeom>
                  <a:avLst/>
                  <a:gdLst>
                    <a:gd name="connsiteX0" fmla="*/ 16601 w 406535"/>
                    <a:gd name="connsiteY0" fmla="*/ 279996 h 427459"/>
                    <a:gd name="connsiteX1" fmla="*/ 10124 w 406535"/>
                    <a:gd name="connsiteY1" fmla="*/ 215530 h 427459"/>
                    <a:gd name="connsiteX2" fmla="*/ 32793 w 406535"/>
                    <a:gd name="connsiteY2" fmla="*/ 202576 h 427459"/>
                    <a:gd name="connsiteX3" fmla="*/ 134292 w 406535"/>
                    <a:gd name="connsiteY3" fmla="*/ 203948 h 427459"/>
                    <a:gd name="connsiteX4" fmla="*/ 65445 w 406535"/>
                    <a:gd name="connsiteY4" fmla="*/ 109308 h 427459"/>
                    <a:gd name="connsiteX5" fmla="*/ 75160 w 406535"/>
                    <a:gd name="connsiteY5" fmla="*/ 51129 h 427459"/>
                    <a:gd name="connsiteX6" fmla="*/ 116499 w 406535"/>
                    <a:gd name="connsiteY6" fmla="*/ 46862 h 427459"/>
                    <a:gd name="connsiteX7" fmla="*/ 189156 w 406535"/>
                    <a:gd name="connsiteY7" fmla="*/ 125005 h 427459"/>
                    <a:gd name="connsiteX8" fmla="*/ 190413 w 406535"/>
                    <a:gd name="connsiteY8" fmla="*/ 55472 h 427459"/>
                    <a:gd name="connsiteX9" fmla="*/ 203214 w 406535"/>
                    <a:gd name="connsiteY9" fmla="*/ 19544 h 427459"/>
                    <a:gd name="connsiteX10" fmla="*/ 234723 w 406535"/>
                    <a:gd name="connsiteY10" fmla="*/ 37 h 427459"/>
                    <a:gd name="connsiteX11" fmla="*/ 277776 w 406535"/>
                    <a:gd name="connsiteY11" fmla="*/ 30593 h 427459"/>
                    <a:gd name="connsiteX12" fmla="*/ 280329 w 406535"/>
                    <a:gd name="connsiteY12" fmla="*/ 120242 h 427459"/>
                    <a:gd name="connsiteX13" fmla="*/ 325211 w 406535"/>
                    <a:gd name="connsiteY13" fmla="*/ 86409 h 427459"/>
                    <a:gd name="connsiteX14" fmla="*/ 378017 w 406535"/>
                    <a:gd name="connsiteY14" fmla="*/ 95096 h 427459"/>
                    <a:gd name="connsiteX15" fmla="*/ 390362 w 406535"/>
                    <a:gd name="connsiteY15" fmla="*/ 123557 h 427459"/>
                    <a:gd name="connsiteX16" fmla="*/ 366511 w 406535"/>
                    <a:gd name="connsiteY16" fmla="*/ 194118 h 427459"/>
                    <a:gd name="connsiteX17" fmla="*/ 302960 w 406535"/>
                    <a:gd name="connsiteY17" fmla="*/ 235799 h 427459"/>
                    <a:gd name="connsiteX18" fmla="*/ 365292 w 406535"/>
                    <a:gd name="connsiteY18" fmla="*/ 240981 h 427459"/>
                    <a:gd name="connsiteX19" fmla="*/ 404421 w 406535"/>
                    <a:gd name="connsiteY19" fmla="*/ 289825 h 427459"/>
                    <a:gd name="connsiteX20" fmla="*/ 406135 w 406535"/>
                    <a:gd name="connsiteY20" fmla="*/ 309371 h 427459"/>
                    <a:gd name="connsiteX21" fmla="*/ 383885 w 406535"/>
                    <a:gd name="connsiteY21" fmla="*/ 338327 h 427459"/>
                    <a:gd name="connsiteX22" fmla="*/ 347156 w 406535"/>
                    <a:gd name="connsiteY22" fmla="*/ 345756 h 427459"/>
                    <a:gd name="connsiteX23" fmla="*/ 254268 w 406535"/>
                    <a:gd name="connsiteY23" fmla="*/ 304684 h 427459"/>
                    <a:gd name="connsiteX24" fmla="*/ 232780 w 406535"/>
                    <a:gd name="connsiteY24" fmla="*/ 388581 h 427459"/>
                    <a:gd name="connsiteX25" fmla="*/ 152351 w 406535"/>
                    <a:gd name="connsiteY25" fmla="*/ 426566 h 427459"/>
                    <a:gd name="connsiteX26" fmla="*/ 117718 w 406535"/>
                    <a:gd name="connsiteY26" fmla="*/ 423747 h 427459"/>
                    <a:gd name="connsiteX27" fmla="*/ 104917 w 406535"/>
                    <a:gd name="connsiteY27" fmla="*/ 358367 h 427459"/>
                    <a:gd name="connsiteX28" fmla="*/ 144540 w 406535"/>
                    <a:gd name="connsiteY28" fmla="*/ 291921 h 427459"/>
                    <a:gd name="connsiteX29" fmla="*/ 116232 w 406535"/>
                    <a:gd name="connsiteY29" fmla="*/ 300646 h 427459"/>
                    <a:gd name="connsiteX30" fmla="*/ 16601 w 406535"/>
                    <a:gd name="connsiteY30" fmla="*/ 279996 h 427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06535" h="427459">
                      <a:moveTo>
                        <a:pt x="16601" y="279996"/>
                      </a:moveTo>
                      <a:cubicBezTo>
                        <a:pt x="-1002" y="263536"/>
                        <a:pt x="-6831" y="232637"/>
                        <a:pt x="10124" y="215530"/>
                      </a:cubicBezTo>
                      <a:cubicBezTo>
                        <a:pt x="16296" y="209320"/>
                        <a:pt x="24563" y="205624"/>
                        <a:pt x="32793" y="202576"/>
                      </a:cubicBezTo>
                      <a:cubicBezTo>
                        <a:pt x="65597" y="190346"/>
                        <a:pt x="104154" y="186117"/>
                        <a:pt x="134292" y="203948"/>
                      </a:cubicBezTo>
                      <a:cubicBezTo>
                        <a:pt x="101526" y="181393"/>
                        <a:pt x="76799" y="147408"/>
                        <a:pt x="65445" y="109308"/>
                      </a:cubicBezTo>
                      <a:cubicBezTo>
                        <a:pt x="59463" y="89267"/>
                        <a:pt x="58663" y="64007"/>
                        <a:pt x="75160" y="51129"/>
                      </a:cubicBezTo>
                      <a:cubicBezTo>
                        <a:pt x="86552" y="42252"/>
                        <a:pt x="102783" y="42518"/>
                        <a:pt x="116499" y="46862"/>
                      </a:cubicBezTo>
                      <a:cubicBezTo>
                        <a:pt x="151475" y="57987"/>
                        <a:pt x="174792" y="91210"/>
                        <a:pt x="189156" y="125005"/>
                      </a:cubicBezTo>
                      <a:cubicBezTo>
                        <a:pt x="185993" y="101954"/>
                        <a:pt x="186412" y="78409"/>
                        <a:pt x="190413" y="55472"/>
                      </a:cubicBezTo>
                      <a:cubicBezTo>
                        <a:pt x="192622" y="42861"/>
                        <a:pt x="196013" y="30174"/>
                        <a:pt x="203214" y="19544"/>
                      </a:cubicBezTo>
                      <a:cubicBezTo>
                        <a:pt x="210415" y="8952"/>
                        <a:pt x="221922" y="646"/>
                        <a:pt x="234723" y="37"/>
                      </a:cubicBezTo>
                      <a:cubicBezTo>
                        <a:pt x="253278" y="-840"/>
                        <a:pt x="269089" y="14172"/>
                        <a:pt x="277776" y="30593"/>
                      </a:cubicBezTo>
                      <a:cubicBezTo>
                        <a:pt x="292254" y="57949"/>
                        <a:pt x="293245" y="92086"/>
                        <a:pt x="280329" y="120242"/>
                      </a:cubicBezTo>
                      <a:cubicBezTo>
                        <a:pt x="293321" y="106526"/>
                        <a:pt x="307532" y="93077"/>
                        <a:pt x="325211" y="86409"/>
                      </a:cubicBezTo>
                      <a:cubicBezTo>
                        <a:pt x="342889" y="79742"/>
                        <a:pt x="364949" y="81419"/>
                        <a:pt x="378017" y="95096"/>
                      </a:cubicBezTo>
                      <a:cubicBezTo>
                        <a:pt x="385294" y="102716"/>
                        <a:pt x="389028" y="113118"/>
                        <a:pt x="390362" y="123557"/>
                      </a:cubicBezTo>
                      <a:cubicBezTo>
                        <a:pt x="393600" y="148932"/>
                        <a:pt x="383351" y="174839"/>
                        <a:pt x="366511" y="194118"/>
                      </a:cubicBezTo>
                      <a:cubicBezTo>
                        <a:pt x="349671" y="213397"/>
                        <a:pt x="326811" y="226579"/>
                        <a:pt x="302960" y="235799"/>
                      </a:cubicBezTo>
                      <a:cubicBezTo>
                        <a:pt x="323306" y="228980"/>
                        <a:pt x="346395" y="230885"/>
                        <a:pt x="365292" y="240981"/>
                      </a:cubicBezTo>
                      <a:cubicBezTo>
                        <a:pt x="384228" y="251039"/>
                        <a:pt x="398706" y="269137"/>
                        <a:pt x="404421" y="289825"/>
                      </a:cubicBezTo>
                      <a:cubicBezTo>
                        <a:pt x="406173" y="296188"/>
                        <a:pt x="407126" y="302856"/>
                        <a:pt x="406135" y="309371"/>
                      </a:cubicBezTo>
                      <a:cubicBezTo>
                        <a:pt x="404192" y="321868"/>
                        <a:pt x="395048" y="332421"/>
                        <a:pt x="383885" y="338327"/>
                      </a:cubicBezTo>
                      <a:cubicBezTo>
                        <a:pt x="372721" y="344232"/>
                        <a:pt x="359767" y="345985"/>
                        <a:pt x="347156" y="345756"/>
                      </a:cubicBezTo>
                      <a:cubicBezTo>
                        <a:pt x="312371" y="345185"/>
                        <a:pt x="278081" y="330021"/>
                        <a:pt x="254268" y="304684"/>
                      </a:cubicBezTo>
                      <a:cubicBezTo>
                        <a:pt x="263489" y="333526"/>
                        <a:pt x="253392" y="366406"/>
                        <a:pt x="232780" y="388581"/>
                      </a:cubicBezTo>
                      <a:cubicBezTo>
                        <a:pt x="212168" y="410717"/>
                        <a:pt x="182374" y="422871"/>
                        <a:pt x="152351" y="426566"/>
                      </a:cubicBezTo>
                      <a:cubicBezTo>
                        <a:pt x="140730" y="427976"/>
                        <a:pt x="128538" y="428166"/>
                        <a:pt x="117718" y="423747"/>
                      </a:cubicBezTo>
                      <a:cubicBezTo>
                        <a:pt x="90210" y="412469"/>
                        <a:pt x="95658" y="380504"/>
                        <a:pt x="104917" y="358367"/>
                      </a:cubicBezTo>
                      <a:cubicBezTo>
                        <a:pt x="114708" y="335012"/>
                        <a:pt x="131243" y="313447"/>
                        <a:pt x="144540" y="291921"/>
                      </a:cubicBezTo>
                      <a:cubicBezTo>
                        <a:pt x="134863" y="293826"/>
                        <a:pt x="125719" y="297864"/>
                        <a:pt x="116232" y="300646"/>
                      </a:cubicBezTo>
                      <a:cubicBezTo>
                        <a:pt x="84495" y="309866"/>
                        <a:pt x="41366" y="303084"/>
                        <a:pt x="16601" y="279996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89227F9B-26C7-F2DF-3F36-C4974A4BC099}"/>
                    </a:ext>
                  </a:extLst>
                </p:cNvPr>
                <p:cNvSpPr/>
                <p:nvPr/>
              </p:nvSpPr>
              <p:spPr>
                <a:xfrm>
                  <a:off x="8988472" y="6466831"/>
                  <a:ext cx="113163" cy="113156"/>
                </a:xfrm>
                <a:custGeom>
                  <a:avLst/>
                  <a:gdLst>
                    <a:gd name="connsiteX0" fmla="*/ 64011 w 113163"/>
                    <a:gd name="connsiteY0" fmla="*/ 491 h 113156"/>
                    <a:gd name="connsiteX1" fmla="*/ 112665 w 113163"/>
                    <a:gd name="connsiteY1" fmla="*/ 64004 h 113156"/>
                    <a:gd name="connsiteX2" fmla="*/ 49152 w 113163"/>
                    <a:gd name="connsiteY2" fmla="*/ 112658 h 113156"/>
                    <a:gd name="connsiteX3" fmla="*/ 499 w 113163"/>
                    <a:gd name="connsiteY3" fmla="*/ 49145 h 113156"/>
                    <a:gd name="connsiteX4" fmla="*/ 64011 w 113163"/>
                    <a:gd name="connsiteY4" fmla="*/ 491 h 113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3163" h="113156">
                      <a:moveTo>
                        <a:pt x="64011" y="491"/>
                      </a:moveTo>
                      <a:cubicBezTo>
                        <a:pt x="94987" y="4606"/>
                        <a:pt x="116780" y="33029"/>
                        <a:pt x="112665" y="64004"/>
                      </a:cubicBezTo>
                      <a:cubicBezTo>
                        <a:pt x="108550" y="94979"/>
                        <a:pt x="80128" y="116772"/>
                        <a:pt x="49152" y="112658"/>
                      </a:cubicBezTo>
                      <a:cubicBezTo>
                        <a:pt x="18177" y="108543"/>
                        <a:pt x="-3616" y="80120"/>
                        <a:pt x="499" y="49145"/>
                      </a:cubicBezTo>
                      <a:cubicBezTo>
                        <a:pt x="4575" y="18169"/>
                        <a:pt x="33036" y="-3586"/>
                        <a:pt x="64011" y="491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4E71F813-19F3-7693-E57D-AC070D5D0AA5}"/>
                    </a:ext>
                  </a:extLst>
                </p:cNvPr>
                <p:cNvSpPr/>
                <p:nvPr/>
              </p:nvSpPr>
              <p:spPr>
                <a:xfrm rot="-5033180">
                  <a:off x="8993491" y="6491616"/>
                  <a:ext cx="62788" cy="62788"/>
                </a:xfrm>
                <a:custGeom>
                  <a:avLst/>
                  <a:gdLst>
                    <a:gd name="connsiteX0" fmla="*/ 62788 w 62788"/>
                    <a:gd name="connsiteY0" fmla="*/ 31394 h 62788"/>
                    <a:gd name="connsiteX1" fmla="*/ 31394 w 62788"/>
                    <a:gd name="connsiteY1" fmla="*/ 62788 h 62788"/>
                    <a:gd name="connsiteX2" fmla="*/ 0 w 62788"/>
                    <a:gd name="connsiteY2" fmla="*/ 31394 h 62788"/>
                    <a:gd name="connsiteX3" fmla="*/ 31394 w 62788"/>
                    <a:gd name="connsiteY3" fmla="*/ 0 h 62788"/>
                    <a:gd name="connsiteX4" fmla="*/ 62788 w 62788"/>
                    <a:gd name="connsiteY4" fmla="*/ 31394 h 62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788" h="62788">
                      <a:moveTo>
                        <a:pt x="62788" y="31394"/>
                      </a:moveTo>
                      <a:cubicBezTo>
                        <a:pt x="62788" y="48732"/>
                        <a:pt x="48732" y="62788"/>
                        <a:pt x="31394" y="62788"/>
                      </a:cubicBezTo>
                      <a:cubicBezTo>
                        <a:pt x="14056" y="62788"/>
                        <a:pt x="0" y="48732"/>
                        <a:pt x="0" y="31394"/>
                      </a:cubicBezTo>
                      <a:cubicBezTo>
                        <a:pt x="0" y="14056"/>
                        <a:pt x="14056" y="0"/>
                        <a:pt x="31394" y="0"/>
                      </a:cubicBezTo>
                      <a:cubicBezTo>
                        <a:pt x="48732" y="0"/>
                        <a:pt x="62788" y="14056"/>
                        <a:pt x="62788" y="31394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159" name="图形 2">
            <a:extLst>
              <a:ext uri="{FF2B5EF4-FFF2-40B4-BE49-F238E27FC236}">
                <a16:creationId xmlns:a16="http://schemas.microsoft.com/office/drawing/2014/main" id="{FAE847A6-302B-9223-C97C-BF17AF74ACFE}"/>
              </a:ext>
            </a:extLst>
          </p:cNvPr>
          <p:cNvGrpSpPr/>
          <p:nvPr/>
        </p:nvGrpSpPr>
        <p:grpSpPr>
          <a:xfrm>
            <a:off x="0" y="2501034"/>
            <a:ext cx="4019664" cy="4356965"/>
            <a:chOff x="1524000" y="2501034"/>
            <a:chExt cx="4019664" cy="4356965"/>
          </a:xfrm>
        </p:grpSpPr>
        <p:grpSp>
          <p:nvGrpSpPr>
            <p:cNvPr id="160" name="图形 2">
              <a:extLst>
                <a:ext uri="{FF2B5EF4-FFF2-40B4-BE49-F238E27FC236}">
                  <a16:creationId xmlns:a16="http://schemas.microsoft.com/office/drawing/2014/main" id="{8F0DF696-3156-72DA-F4F7-3F420FEE8289}"/>
                </a:ext>
              </a:extLst>
            </p:cNvPr>
            <p:cNvGrpSpPr/>
            <p:nvPr/>
          </p:nvGrpSpPr>
          <p:grpSpPr>
            <a:xfrm>
              <a:off x="1524000" y="2501034"/>
              <a:ext cx="4019664" cy="4356965"/>
              <a:chOff x="1524000" y="2501034"/>
              <a:chExt cx="4019664" cy="4356965"/>
            </a:xfrm>
          </p:grpSpPr>
          <p:grpSp>
            <p:nvGrpSpPr>
              <p:cNvPr id="161" name="图形 2">
                <a:extLst>
                  <a:ext uri="{FF2B5EF4-FFF2-40B4-BE49-F238E27FC236}">
                    <a16:creationId xmlns:a16="http://schemas.microsoft.com/office/drawing/2014/main" id="{E8535D64-4805-FAF0-0CDE-FE6FA3B9F80A}"/>
                  </a:ext>
                </a:extLst>
              </p:cNvPr>
              <p:cNvGrpSpPr/>
              <p:nvPr/>
            </p:nvGrpSpPr>
            <p:grpSpPr>
              <a:xfrm>
                <a:off x="1524000" y="2501034"/>
                <a:ext cx="4019664" cy="4356965"/>
                <a:chOff x="1524000" y="2501034"/>
                <a:chExt cx="4019664" cy="4356965"/>
              </a:xfrm>
            </p:grpSpPr>
            <p:grpSp>
              <p:nvGrpSpPr>
                <p:cNvPr id="162" name="图形 2">
                  <a:extLst>
                    <a:ext uri="{FF2B5EF4-FFF2-40B4-BE49-F238E27FC236}">
                      <a16:creationId xmlns:a16="http://schemas.microsoft.com/office/drawing/2014/main" id="{79887B31-70E9-F339-FF72-9512F7F9E3AC}"/>
                    </a:ext>
                  </a:extLst>
                </p:cNvPr>
                <p:cNvGrpSpPr/>
                <p:nvPr/>
              </p:nvGrpSpPr>
              <p:grpSpPr>
                <a:xfrm>
                  <a:off x="2866656" y="2932208"/>
                  <a:ext cx="1447147" cy="2785991"/>
                  <a:chOff x="2866656" y="2932208"/>
                  <a:chExt cx="1447147" cy="2785991"/>
                </a:xfrm>
              </p:grpSpPr>
              <p:sp>
                <p:nvSpPr>
                  <p:cNvPr id="163" name="任意多边形: 形状 162">
                    <a:extLst>
                      <a:ext uri="{FF2B5EF4-FFF2-40B4-BE49-F238E27FC236}">
                        <a16:creationId xmlns:a16="http://schemas.microsoft.com/office/drawing/2014/main" id="{CA26A0B0-E4B5-CFB5-914B-7FE94A006F84}"/>
                      </a:ext>
                    </a:extLst>
                  </p:cNvPr>
                  <p:cNvSpPr/>
                  <p:nvPr/>
                </p:nvSpPr>
                <p:spPr>
                  <a:xfrm>
                    <a:off x="2866656" y="3642893"/>
                    <a:ext cx="719315" cy="2075306"/>
                  </a:xfrm>
                  <a:custGeom>
                    <a:avLst/>
                    <a:gdLst>
                      <a:gd name="connsiteX0" fmla="*/ 719315 w 719315"/>
                      <a:gd name="connsiteY0" fmla="*/ 4305 h 2075306"/>
                      <a:gd name="connsiteX1" fmla="*/ 465646 w 719315"/>
                      <a:gd name="connsiteY1" fmla="*/ 493928 h 2075306"/>
                      <a:gd name="connsiteX2" fmla="*/ 173304 w 719315"/>
                      <a:gd name="connsiteY2" fmla="*/ 1337081 h 2075306"/>
                      <a:gd name="connsiteX3" fmla="*/ 107658 w 719315"/>
                      <a:gd name="connsiteY3" fmla="*/ 1603210 h 2075306"/>
                      <a:gd name="connsiteX4" fmla="*/ 8827 w 719315"/>
                      <a:gd name="connsiteY4" fmla="*/ 2075307 h 2075306"/>
                      <a:gd name="connsiteX5" fmla="*/ 1245 w 719315"/>
                      <a:gd name="connsiteY5" fmla="*/ 2074735 h 2075306"/>
                      <a:gd name="connsiteX6" fmla="*/ 26 w 719315"/>
                      <a:gd name="connsiteY6" fmla="*/ 2005089 h 2075306"/>
                      <a:gd name="connsiteX7" fmla="*/ 6731 w 719315"/>
                      <a:gd name="connsiteY7" fmla="*/ 1831048 h 2075306"/>
                      <a:gd name="connsiteX8" fmla="*/ 63272 w 719315"/>
                      <a:gd name="connsiteY8" fmla="*/ 1451877 h 2075306"/>
                      <a:gd name="connsiteX9" fmla="*/ 208737 w 719315"/>
                      <a:gd name="connsiteY9" fmla="*/ 986599 h 2075306"/>
                      <a:gd name="connsiteX10" fmla="*/ 636105 w 719315"/>
                      <a:gd name="connsiteY10" fmla="*/ 115329 h 2075306"/>
                      <a:gd name="connsiteX11" fmla="*/ 713067 w 719315"/>
                      <a:gd name="connsiteY11" fmla="*/ 0 h 2075306"/>
                      <a:gd name="connsiteX12" fmla="*/ 719315 w 719315"/>
                      <a:gd name="connsiteY12" fmla="*/ 4305 h 2075306"/>
                      <a:gd name="connsiteX13" fmla="*/ 719315 w 719315"/>
                      <a:gd name="connsiteY13" fmla="*/ 4305 h 20753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719315" h="2075306">
                        <a:moveTo>
                          <a:pt x="719315" y="4305"/>
                        </a:moveTo>
                        <a:cubicBezTo>
                          <a:pt x="623684" y="161315"/>
                          <a:pt x="540741" y="326212"/>
                          <a:pt x="465646" y="493928"/>
                        </a:cubicBezTo>
                        <a:cubicBezTo>
                          <a:pt x="343764" y="765657"/>
                          <a:pt x="242684" y="1047407"/>
                          <a:pt x="173304" y="1337081"/>
                        </a:cubicBezTo>
                        <a:cubicBezTo>
                          <a:pt x="151282" y="1424140"/>
                          <a:pt x="128003" y="1515847"/>
                          <a:pt x="107658" y="1603210"/>
                        </a:cubicBezTo>
                        <a:cubicBezTo>
                          <a:pt x="69787" y="1759877"/>
                          <a:pt x="40373" y="1916697"/>
                          <a:pt x="8827" y="2075307"/>
                        </a:cubicBezTo>
                        <a:cubicBezTo>
                          <a:pt x="8827" y="2075307"/>
                          <a:pt x="1245" y="2074735"/>
                          <a:pt x="1245" y="2074735"/>
                        </a:cubicBezTo>
                        <a:cubicBezTo>
                          <a:pt x="635" y="2055304"/>
                          <a:pt x="102" y="2025053"/>
                          <a:pt x="26" y="2005089"/>
                        </a:cubicBezTo>
                        <a:cubicBezTo>
                          <a:pt x="-279" y="1947063"/>
                          <a:pt x="2159" y="1888922"/>
                          <a:pt x="6731" y="1831048"/>
                        </a:cubicBezTo>
                        <a:cubicBezTo>
                          <a:pt x="16447" y="1703718"/>
                          <a:pt x="36068" y="1576578"/>
                          <a:pt x="63272" y="1451877"/>
                        </a:cubicBezTo>
                        <a:cubicBezTo>
                          <a:pt x="98552" y="1293038"/>
                          <a:pt x="152959" y="1139076"/>
                          <a:pt x="208737" y="986599"/>
                        </a:cubicBezTo>
                        <a:cubicBezTo>
                          <a:pt x="321513" y="682752"/>
                          <a:pt x="463969" y="389915"/>
                          <a:pt x="636105" y="115329"/>
                        </a:cubicBezTo>
                        <a:cubicBezTo>
                          <a:pt x="660908" y="76314"/>
                          <a:pt x="686245" y="37719"/>
                          <a:pt x="713067" y="0"/>
                        </a:cubicBezTo>
                        <a:lnTo>
                          <a:pt x="719315" y="4305"/>
                        </a:lnTo>
                        <a:lnTo>
                          <a:pt x="719315" y="4305"/>
                        </a:lnTo>
                        <a:close/>
                      </a:path>
                    </a:pathLst>
                  </a:custGeom>
                  <a:solidFill>
                    <a:srgbClr val="4C6B31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164" name="图形 2">
                    <a:extLst>
                      <a:ext uri="{FF2B5EF4-FFF2-40B4-BE49-F238E27FC236}">
                        <a16:creationId xmlns:a16="http://schemas.microsoft.com/office/drawing/2014/main" id="{94A5A7FD-BE5A-BA49-9840-1058D1F4CC8A}"/>
                      </a:ext>
                    </a:extLst>
                  </p:cNvPr>
                  <p:cNvGrpSpPr/>
                  <p:nvPr/>
                </p:nvGrpSpPr>
                <p:grpSpPr>
                  <a:xfrm>
                    <a:off x="3370219" y="2932208"/>
                    <a:ext cx="943584" cy="938990"/>
                    <a:chOff x="3370219" y="2932208"/>
                    <a:chExt cx="943584" cy="938990"/>
                  </a:xfrm>
                </p:grpSpPr>
                <p:sp>
                  <p:nvSpPr>
                    <p:cNvPr id="165" name="任意多边形: 形状 164">
                      <a:extLst>
                        <a:ext uri="{FF2B5EF4-FFF2-40B4-BE49-F238E27FC236}">
                          <a16:creationId xmlns:a16="http://schemas.microsoft.com/office/drawing/2014/main" id="{F49E180A-2800-4A5E-E30B-7282DB6F53A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38491" y="3671655"/>
                      <a:ext cx="168651" cy="160437"/>
                    </a:xfrm>
                    <a:custGeom>
                      <a:avLst/>
                      <a:gdLst>
                        <a:gd name="connsiteX0" fmla="*/ 158644 w 168651"/>
                        <a:gd name="connsiteY0" fmla="*/ 130267 h 160437"/>
                        <a:gd name="connsiteX1" fmla="*/ 34743 w 168651"/>
                        <a:gd name="connsiteY1" fmla="*/ 143831 h 160437"/>
                        <a:gd name="connsiteX2" fmla="*/ 13445 w 168651"/>
                        <a:gd name="connsiteY2" fmla="*/ 21034 h 160437"/>
                        <a:gd name="connsiteX3" fmla="*/ 125421 w 168651"/>
                        <a:gd name="connsiteY3" fmla="*/ 23320 h 160437"/>
                        <a:gd name="connsiteX4" fmla="*/ 158644 w 168651"/>
                        <a:gd name="connsiteY4" fmla="*/ 130267 h 1604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8651" h="160437">
                          <a:moveTo>
                            <a:pt x="158644" y="130267"/>
                          </a:moveTo>
                          <a:cubicBezTo>
                            <a:pt x="136889" y="159185"/>
                            <a:pt x="74824" y="174006"/>
                            <a:pt x="34743" y="143831"/>
                          </a:cubicBezTo>
                          <a:cubicBezTo>
                            <a:pt x="-5339" y="113655"/>
                            <a:pt x="-8310" y="49914"/>
                            <a:pt x="13445" y="21034"/>
                          </a:cubicBezTo>
                          <a:cubicBezTo>
                            <a:pt x="35200" y="-7884"/>
                            <a:pt x="85301" y="-6855"/>
                            <a:pt x="125421" y="23320"/>
                          </a:cubicBezTo>
                          <a:cubicBezTo>
                            <a:pt x="165502" y="53495"/>
                            <a:pt x="180399" y="101387"/>
                            <a:pt x="158644" y="130267"/>
                          </a:cubicBezTo>
                          <a:close/>
                        </a:path>
                      </a:pathLst>
                    </a:custGeom>
                    <a:solidFill>
                      <a:srgbClr val="629F42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166" name="图形 2">
                      <a:extLst>
                        <a:ext uri="{FF2B5EF4-FFF2-40B4-BE49-F238E27FC236}">
                          <a16:creationId xmlns:a16="http://schemas.microsoft.com/office/drawing/2014/main" id="{B235E677-FD92-0585-6A9E-1DAC7950F16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370219" y="2932208"/>
                      <a:ext cx="943584" cy="938990"/>
                      <a:chOff x="3370219" y="2932208"/>
                      <a:chExt cx="943584" cy="938990"/>
                    </a:xfrm>
                  </p:grpSpPr>
                  <p:grpSp>
                    <p:nvGrpSpPr>
                      <p:cNvPr id="167" name="图形 2">
                        <a:extLst>
                          <a:ext uri="{FF2B5EF4-FFF2-40B4-BE49-F238E27FC236}">
                            <a16:creationId xmlns:a16="http://schemas.microsoft.com/office/drawing/2014/main" id="{BB7FA16D-BAA8-3D7A-A63D-B960822DF001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370219" y="2932208"/>
                        <a:ext cx="286656" cy="803186"/>
                        <a:chOff x="3370219" y="2932208"/>
                        <a:chExt cx="286656" cy="803186"/>
                      </a:xfrm>
                    </p:grpSpPr>
                    <p:sp>
                      <p:nvSpPr>
                        <p:cNvPr id="168" name="任意多边形: 形状 167">
                          <a:extLst>
                            <a:ext uri="{FF2B5EF4-FFF2-40B4-BE49-F238E27FC236}">
                              <a16:creationId xmlns:a16="http://schemas.microsoft.com/office/drawing/2014/main" id="{CEF482D2-AF86-8AD3-8B57-7FBDB596A7C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370219" y="2932208"/>
                          <a:ext cx="286656" cy="803186"/>
                        </a:xfrm>
                        <a:custGeom>
                          <a:avLst/>
                          <a:gdLst>
                            <a:gd name="connsiteX0" fmla="*/ 335 w 286656"/>
                            <a:gd name="connsiteY0" fmla="*/ 351135 h 803186"/>
                            <a:gd name="connsiteX1" fmla="*/ 6812 w 286656"/>
                            <a:gd name="connsiteY1" fmla="*/ 502887 h 803186"/>
                            <a:gd name="connsiteX2" fmla="*/ 99471 w 286656"/>
                            <a:gd name="connsiteY2" fmla="*/ 788751 h 803186"/>
                            <a:gd name="connsiteX3" fmla="*/ 116311 w 286656"/>
                            <a:gd name="connsiteY3" fmla="*/ 801439 h 803186"/>
                            <a:gd name="connsiteX4" fmla="*/ 165384 w 286656"/>
                            <a:gd name="connsiteY4" fmla="*/ 780255 h 803186"/>
                            <a:gd name="connsiteX5" fmla="*/ 218877 w 286656"/>
                            <a:gd name="connsiteY5" fmla="*/ 662678 h 803186"/>
                            <a:gd name="connsiteX6" fmla="*/ 268559 w 286656"/>
                            <a:gd name="connsiteY6" fmla="*/ 511726 h 803186"/>
                            <a:gd name="connsiteX7" fmla="*/ 244175 w 286656"/>
                            <a:gd name="connsiteY7" fmla="*/ 98265 h 803186"/>
                            <a:gd name="connsiteX8" fmla="*/ 188778 w 286656"/>
                            <a:gd name="connsiteY8" fmla="*/ 11321 h 803186"/>
                            <a:gd name="connsiteX9" fmla="*/ 88689 w 286656"/>
                            <a:gd name="connsiteY9" fmla="*/ 35705 h 803186"/>
                            <a:gd name="connsiteX10" fmla="*/ 14966 w 286656"/>
                            <a:gd name="connsiteY10" fmla="*/ 190658 h 803186"/>
                            <a:gd name="connsiteX11" fmla="*/ 335 w 286656"/>
                            <a:gd name="connsiteY11" fmla="*/ 351135 h 80318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</a:cxnLst>
                          <a:rect l="l" t="t" r="r" b="b"/>
                          <a:pathLst>
                            <a:path w="286656" h="803186">
                              <a:moveTo>
                                <a:pt x="335" y="351135"/>
                              </a:moveTo>
                              <a:cubicBezTo>
                                <a:pt x="-884" y="401770"/>
                                <a:pt x="1212" y="452519"/>
                                <a:pt x="6812" y="502887"/>
                              </a:cubicBezTo>
                              <a:cubicBezTo>
                                <a:pt x="17366" y="597947"/>
                                <a:pt x="31615" y="716895"/>
                                <a:pt x="99471" y="788751"/>
                              </a:cubicBezTo>
                              <a:cubicBezTo>
                                <a:pt x="104348" y="793895"/>
                                <a:pt x="109682" y="798924"/>
                                <a:pt x="116311" y="801439"/>
                              </a:cubicBezTo>
                              <a:cubicBezTo>
                                <a:pt x="134104" y="808106"/>
                                <a:pt x="152849" y="794543"/>
                                <a:pt x="165384" y="780255"/>
                              </a:cubicBezTo>
                              <a:cubicBezTo>
                                <a:pt x="197350" y="743870"/>
                                <a:pt x="202570" y="705084"/>
                                <a:pt x="218877" y="662678"/>
                              </a:cubicBezTo>
                              <a:cubicBezTo>
                                <a:pt x="238041" y="612844"/>
                                <a:pt x="257091" y="564076"/>
                                <a:pt x="268559" y="511726"/>
                              </a:cubicBezTo>
                              <a:cubicBezTo>
                                <a:pt x="298544" y="375252"/>
                                <a:pt x="291838" y="230015"/>
                                <a:pt x="244175" y="98265"/>
                              </a:cubicBezTo>
                              <a:cubicBezTo>
                                <a:pt x="232250" y="65309"/>
                                <a:pt x="216857" y="31933"/>
                                <a:pt x="188778" y="11321"/>
                              </a:cubicBezTo>
                              <a:cubicBezTo>
                                <a:pt x="152926" y="-15006"/>
                                <a:pt x="115969" y="9378"/>
                                <a:pt x="88689" y="35705"/>
                              </a:cubicBezTo>
                              <a:cubicBezTo>
                                <a:pt x="46779" y="76129"/>
                                <a:pt x="24072" y="133165"/>
                                <a:pt x="14966" y="190658"/>
                              </a:cubicBezTo>
                              <a:cubicBezTo>
                                <a:pt x="6584" y="243693"/>
                                <a:pt x="1631" y="297376"/>
                                <a:pt x="335" y="35113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9C9E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69" name="任意多边形: 形状 168">
                          <a:extLst>
                            <a:ext uri="{FF2B5EF4-FFF2-40B4-BE49-F238E27FC236}">
                              <a16:creationId xmlns:a16="http://schemas.microsoft.com/office/drawing/2014/main" id="{D83BF36D-0721-F89A-106E-8C2BB0BB0D6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407721" y="2998515"/>
                          <a:ext cx="215346" cy="605871"/>
                        </a:xfrm>
                        <a:custGeom>
                          <a:avLst/>
                          <a:gdLst>
                            <a:gd name="connsiteX0" fmla="*/ 323 w 215346"/>
                            <a:gd name="connsiteY0" fmla="*/ 256062 h 605871"/>
                            <a:gd name="connsiteX1" fmla="*/ 4781 w 215346"/>
                            <a:gd name="connsiteY1" fmla="*/ 371239 h 605871"/>
                            <a:gd name="connsiteX2" fmla="*/ 73628 w 215346"/>
                            <a:gd name="connsiteY2" fmla="*/ 593247 h 605871"/>
                            <a:gd name="connsiteX3" fmla="*/ 86239 w 215346"/>
                            <a:gd name="connsiteY3" fmla="*/ 603877 h 605871"/>
                            <a:gd name="connsiteX4" fmla="*/ 123158 w 215346"/>
                            <a:gd name="connsiteY4" fmla="*/ 590923 h 605871"/>
                            <a:gd name="connsiteX5" fmla="*/ 163620 w 215346"/>
                            <a:gd name="connsiteY5" fmla="*/ 505313 h 605871"/>
                            <a:gd name="connsiteX6" fmla="*/ 201339 w 215346"/>
                            <a:gd name="connsiteY6" fmla="*/ 394213 h 605871"/>
                            <a:gd name="connsiteX7" fmla="*/ 184080 w 215346"/>
                            <a:gd name="connsiteY7" fmla="*/ 79964 h 605871"/>
                            <a:gd name="connsiteX8" fmla="*/ 142703 w 215346"/>
                            <a:gd name="connsiteY8" fmla="*/ 10737 h 605871"/>
                            <a:gd name="connsiteX9" fmla="*/ 67494 w 215346"/>
                            <a:gd name="connsiteY9" fmla="*/ 22929 h 605871"/>
                            <a:gd name="connsiteX10" fmla="*/ 11753 w 215346"/>
                            <a:gd name="connsiteY10" fmla="*/ 135552 h 605871"/>
                            <a:gd name="connsiteX11" fmla="*/ 323 w 215346"/>
                            <a:gd name="connsiteY11" fmla="*/ 256062 h 60587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</a:cxnLst>
                          <a:rect l="l" t="t" r="r" b="b"/>
                          <a:pathLst>
                            <a:path w="215346" h="605871">
                              <a:moveTo>
                                <a:pt x="323" y="256062"/>
                              </a:moveTo>
                              <a:cubicBezTo>
                                <a:pt x="-705" y="294315"/>
                                <a:pt x="704" y="332796"/>
                                <a:pt x="4781" y="371239"/>
                              </a:cubicBezTo>
                              <a:cubicBezTo>
                                <a:pt x="12477" y="443781"/>
                                <a:pt x="22879" y="534650"/>
                                <a:pt x="73628" y="593247"/>
                              </a:cubicBezTo>
                              <a:cubicBezTo>
                                <a:pt x="77285" y="597439"/>
                                <a:pt x="81286" y="601591"/>
                                <a:pt x="86239" y="603877"/>
                              </a:cubicBezTo>
                              <a:cubicBezTo>
                                <a:pt x="99574" y="610012"/>
                                <a:pt x="113709" y="600944"/>
                                <a:pt x="123158" y="590923"/>
                              </a:cubicBezTo>
                              <a:cubicBezTo>
                                <a:pt x="147237" y="565396"/>
                                <a:pt x="151276" y="536364"/>
                                <a:pt x="163620" y="505313"/>
                              </a:cubicBezTo>
                              <a:cubicBezTo>
                                <a:pt x="178136" y="468813"/>
                                <a:pt x="192538" y="433113"/>
                                <a:pt x="201339" y="394213"/>
                              </a:cubicBezTo>
                              <a:cubicBezTo>
                                <a:pt x="224199" y="292829"/>
                                <a:pt x="219513" y="182568"/>
                                <a:pt x="184080" y="79964"/>
                              </a:cubicBezTo>
                              <a:cubicBezTo>
                                <a:pt x="175202" y="54285"/>
                                <a:pt x="163734" y="28072"/>
                                <a:pt x="142703" y="10737"/>
                              </a:cubicBezTo>
                              <a:cubicBezTo>
                                <a:pt x="115843" y="-11399"/>
                                <a:pt x="88030" y="4717"/>
                                <a:pt x="67494" y="22929"/>
                              </a:cubicBezTo>
                              <a:cubicBezTo>
                                <a:pt x="35909" y="50894"/>
                                <a:pt x="18726" y="92614"/>
                                <a:pt x="11753" y="135552"/>
                              </a:cubicBezTo>
                              <a:cubicBezTo>
                                <a:pt x="5314" y="175176"/>
                                <a:pt x="1428" y="215486"/>
                                <a:pt x="323" y="25606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F7F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70" name="图形 2">
                        <a:extLst>
                          <a:ext uri="{FF2B5EF4-FFF2-40B4-BE49-F238E27FC236}">
                            <a16:creationId xmlns:a16="http://schemas.microsoft.com/office/drawing/2014/main" id="{4505A094-4663-0247-8358-475AF1BA9C56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549555" y="3034976"/>
                        <a:ext cx="469104" cy="651912"/>
                        <a:chOff x="3549555" y="3034976"/>
                        <a:chExt cx="469104" cy="651912"/>
                      </a:xfrm>
                    </p:grpSpPr>
                    <p:sp>
                      <p:nvSpPr>
                        <p:cNvPr id="171" name="任意多边形: 形状 170">
                          <a:extLst>
                            <a:ext uri="{FF2B5EF4-FFF2-40B4-BE49-F238E27FC236}">
                              <a16:creationId xmlns:a16="http://schemas.microsoft.com/office/drawing/2014/main" id="{E3492787-CE05-762B-841B-DFA81F9516C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49555" y="3034976"/>
                          <a:ext cx="469104" cy="651912"/>
                        </a:xfrm>
                        <a:custGeom>
                          <a:avLst/>
                          <a:gdLst>
                            <a:gd name="connsiteX0" fmla="*/ 227374 w 469104"/>
                            <a:gd name="connsiteY0" fmla="*/ 579113 h 651912"/>
                            <a:gd name="connsiteX1" fmla="*/ 10242 w 469104"/>
                            <a:gd name="connsiteY1" fmla="*/ 621632 h 651912"/>
                            <a:gd name="connsiteX2" fmla="*/ 1670 w 469104"/>
                            <a:gd name="connsiteY2" fmla="*/ 556329 h 651912"/>
                            <a:gd name="connsiteX3" fmla="*/ 57791 w 469104"/>
                            <a:gd name="connsiteY3" fmla="*/ 225316 h 651912"/>
                            <a:gd name="connsiteX4" fmla="*/ 137001 w 469104"/>
                            <a:gd name="connsiteY4" fmla="*/ 71316 h 651912"/>
                            <a:gd name="connsiteX5" fmla="*/ 290201 w 469104"/>
                            <a:gd name="connsiteY5" fmla="*/ 145 h 651912"/>
                            <a:gd name="connsiteX6" fmla="*/ 351313 w 469104"/>
                            <a:gd name="connsiteY6" fmla="*/ 13099 h 651912"/>
                            <a:gd name="connsiteX7" fmla="*/ 448849 w 469104"/>
                            <a:gd name="connsiteY7" fmla="*/ 84918 h 651912"/>
                            <a:gd name="connsiteX8" fmla="*/ 464889 w 469104"/>
                            <a:gd name="connsiteY8" fmla="*/ 204742 h 651912"/>
                            <a:gd name="connsiteX9" fmla="*/ 419855 w 469104"/>
                            <a:gd name="connsiteY9" fmla="*/ 319576 h 651912"/>
                            <a:gd name="connsiteX10" fmla="*/ 227374 w 469104"/>
                            <a:gd name="connsiteY10" fmla="*/ 579113 h 6519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469104" h="651912">
                              <a:moveTo>
                                <a:pt x="227374" y="579113"/>
                              </a:moveTo>
                              <a:cubicBezTo>
                                <a:pt x="184892" y="610926"/>
                                <a:pt x="45751" y="697413"/>
                                <a:pt x="10242" y="621632"/>
                              </a:cubicBezTo>
                              <a:cubicBezTo>
                                <a:pt x="793" y="601439"/>
                                <a:pt x="-2255" y="578275"/>
                                <a:pt x="1670" y="556329"/>
                              </a:cubicBezTo>
                              <a:cubicBezTo>
                                <a:pt x="21405" y="446449"/>
                                <a:pt x="25406" y="333292"/>
                                <a:pt x="57791" y="225316"/>
                              </a:cubicBezTo>
                              <a:cubicBezTo>
                                <a:pt x="74517" y="169576"/>
                                <a:pt x="98063" y="114598"/>
                                <a:pt x="137001" y="71316"/>
                              </a:cubicBezTo>
                              <a:cubicBezTo>
                                <a:pt x="175901" y="28034"/>
                                <a:pt x="232098" y="-2369"/>
                                <a:pt x="290201" y="145"/>
                              </a:cubicBezTo>
                              <a:cubicBezTo>
                                <a:pt x="311080" y="1060"/>
                                <a:pt x="331616" y="6089"/>
                                <a:pt x="351313" y="13099"/>
                              </a:cubicBezTo>
                              <a:cubicBezTo>
                                <a:pt x="390137" y="26891"/>
                                <a:pt x="427513" y="49675"/>
                                <a:pt x="448849" y="84918"/>
                              </a:cubicBezTo>
                              <a:cubicBezTo>
                                <a:pt x="470223" y="120198"/>
                                <a:pt x="473043" y="164318"/>
                                <a:pt x="464889" y="204742"/>
                              </a:cubicBezTo>
                              <a:cubicBezTo>
                                <a:pt x="456736" y="245166"/>
                                <a:pt x="438562" y="282809"/>
                                <a:pt x="419855" y="319576"/>
                              </a:cubicBezTo>
                              <a:cubicBezTo>
                                <a:pt x="370668" y="416464"/>
                                <a:pt x="314394" y="513962"/>
                                <a:pt x="227374" y="57911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9C9E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72" name="任意多边形: 形状 171">
                          <a:extLst>
                            <a:ext uri="{FF2B5EF4-FFF2-40B4-BE49-F238E27FC236}">
                              <a16:creationId xmlns:a16="http://schemas.microsoft.com/office/drawing/2014/main" id="{926AEC4C-5516-E98F-97C4-5805F5B9DF3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22192" y="3068006"/>
                          <a:ext cx="353090" cy="490650"/>
                        </a:xfrm>
                        <a:custGeom>
                          <a:avLst/>
                          <a:gdLst>
                            <a:gd name="connsiteX0" fmla="*/ 171119 w 353090"/>
                            <a:gd name="connsiteY0" fmla="*/ 435860 h 490650"/>
                            <a:gd name="connsiteX1" fmla="*/ 7708 w 353090"/>
                            <a:gd name="connsiteY1" fmla="*/ 467864 h 490650"/>
                            <a:gd name="connsiteX2" fmla="*/ 1269 w 353090"/>
                            <a:gd name="connsiteY2" fmla="*/ 418715 h 490650"/>
                            <a:gd name="connsiteX3" fmla="*/ 43484 w 353090"/>
                            <a:gd name="connsiteY3" fmla="*/ 169579 h 490650"/>
                            <a:gd name="connsiteX4" fmla="*/ 103073 w 353090"/>
                            <a:gd name="connsiteY4" fmla="*/ 53679 h 490650"/>
                            <a:gd name="connsiteX5" fmla="*/ 218401 w 353090"/>
                            <a:gd name="connsiteY5" fmla="*/ 111 h 490650"/>
                            <a:gd name="connsiteX6" fmla="*/ 264426 w 353090"/>
                            <a:gd name="connsiteY6" fmla="*/ 9864 h 490650"/>
                            <a:gd name="connsiteX7" fmla="*/ 337845 w 353090"/>
                            <a:gd name="connsiteY7" fmla="*/ 63928 h 490650"/>
                            <a:gd name="connsiteX8" fmla="*/ 349923 w 353090"/>
                            <a:gd name="connsiteY8" fmla="*/ 154111 h 490650"/>
                            <a:gd name="connsiteX9" fmla="*/ 316014 w 353090"/>
                            <a:gd name="connsiteY9" fmla="*/ 240560 h 490650"/>
                            <a:gd name="connsiteX10" fmla="*/ 171119 w 353090"/>
                            <a:gd name="connsiteY10" fmla="*/ 435860 h 49065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353090" h="490650">
                              <a:moveTo>
                                <a:pt x="171119" y="435860"/>
                              </a:moveTo>
                              <a:cubicBezTo>
                                <a:pt x="139153" y="459787"/>
                                <a:pt x="34416" y="524900"/>
                                <a:pt x="7708" y="467864"/>
                              </a:cubicBezTo>
                              <a:cubicBezTo>
                                <a:pt x="584" y="452662"/>
                                <a:pt x="-1702" y="435251"/>
                                <a:pt x="1269" y="418715"/>
                              </a:cubicBezTo>
                              <a:cubicBezTo>
                                <a:pt x="16128" y="336000"/>
                                <a:pt x="19138" y="250847"/>
                                <a:pt x="43484" y="169579"/>
                              </a:cubicBezTo>
                              <a:cubicBezTo>
                                <a:pt x="56057" y="127631"/>
                                <a:pt x="73812" y="86255"/>
                                <a:pt x="103073" y="53679"/>
                              </a:cubicBezTo>
                              <a:cubicBezTo>
                                <a:pt x="132333" y="21104"/>
                                <a:pt x="174662" y="-1794"/>
                                <a:pt x="218401" y="111"/>
                              </a:cubicBezTo>
                              <a:cubicBezTo>
                                <a:pt x="234137" y="796"/>
                                <a:pt x="249567" y="4568"/>
                                <a:pt x="264426" y="9864"/>
                              </a:cubicBezTo>
                              <a:cubicBezTo>
                                <a:pt x="293649" y="20227"/>
                                <a:pt x="321805" y="37372"/>
                                <a:pt x="337845" y="63928"/>
                              </a:cubicBezTo>
                              <a:cubicBezTo>
                                <a:pt x="353923" y="90484"/>
                                <a:pt x="356057" y="123669"/>
                                <a:pt x="349923" y="154111"/>
                              </a:cubicBezTo>
                              <a:cubicBezTo>
                                <a:pt x="343788" y="184553"/>
                                <a:pt x="330110" y="212861"/>
                                <a:pt x="316014" y="240560"/>
                              </a:cubicBezTo>
                              <a:cubicBezTo>
                                <a:pt x="278980" y="313407"/>
                                <a:pt x="236613" y="386787"/>
                                <a:pt x="171119" y="43586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F7F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grpSp>
                      <p:nvGrpSpPr>
                        <p:cNvPr id="173" name="图形 2">
                          <a:extLst>
                            <a:ext uri="{FF2B5EF4-FFF2-40B4-BE49-F238E27FC236}">
                              <a16:creationId xmlns:a16="http://schemas.microsoft.com/office/drawing/2014/main" id="{41AA0A15-D2F4-0AD2-E908-0643AF412FAA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683533" y="3106559"/>
                          <a:ext cx="198704" cy="409308"/>
                          <a:chOff x="3683533" y="3106559"/>
                          <a:chExt cx="198704" cy="409308"/>
                        </a:xfrm>
                        <a:solidFill>
                          <a:srgbClr val="F15A5B"/>
                        </a:solidFill>
                      </p:grpSpPr>
                      <p:sp>
                        <p:nvSpPr>
                          <p:cNvPr id="174" name="任意多边形: 形状 173">
                            <a:extLst>
                              <a:ext uri="{FF2B5EF4-FFF2-40B4-BE49-F238E27FC236}">
                                <a16:creationId xmlns:a16="http://schemas.microsoft.com/office/drawing/2014/main" id="{D20ADEE2-9ECA-ACFB-05C3-F242ECDFA05D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717150" y="3106559"/>
                            <a:ext cx="165087" cy="409308"/>
                          </a:xfrm>
                          <a:custGeom>
                            <a:avLst/>
                            <a:gdLst>
                              <a:gd name="connsiteX0" fmla="*/ 0 w 165087"/>
                              <a:gd name="connsiteY0" fmla="*/ 409308 h 409308"/>
                              <a:gd name="connsiteX1" fmla="*/ 135369 w 165087"/>
                              <a:gd name="connsiteY1" fmla="*/ 47701 h 409308"/>
                              <a:gd name="connsiteX2" fmla="*/ 165087 w 165087"/>
                              <a:gd name="connsiteY2" fmla="*/ 0 h 409308"/>
                              <a:gd name="connsiteX3" fmla="*/ 0 w 165087"/>
                              <a:gd name="connsiteY3" fmla="*/ 409308 h 409308"/>
                              <a:gd name="connsiteX4" fmla="*/ 0 w 165087"/>
                              <a:gd name="connsiteY4" fmla="*/ 409308 h 40930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65087" h="409308">
                                <a:moveTo>
                                  <a:pt x="0" y="409308"/>
                                </a:moveTo>
                                <a:cubicBezTo>
                                  <a:pt x="34633" y="285445"/>
                                  <a:pt x="70980" y="161239"/>
                                  <a:pt x="135369" y="47701"/>
                                </a:cubicBezTo>
                                <a:cubicBezTo>
                                  <a:pt x="144590" y="31547"/>
                                  <a:pt x="154686" y="15888"/>
                                  <a:pt x="165087" y="0"/>
                                </a:cubicBezTo>
                                <a:cubicBezTo>
                                  <a:pt x="60388" y="97041"/>
                                  <a:pt x="4763" y="273748"/>
                                  <a:pt x="0" y="409308"/>
                                </a:cubicBezTo>
                                <a:lnTo>
                                  <a:pt x="0" y="409308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75" name="任意多边形: 形状 174">
                            <a:extLst>
                              <a:ext uri="{FF2B5EF4-FFF2-40B4-BE49-F238E27FC236}">
                                <a16:creationId xmlns:a16="http://schemas.microsoft.com/office/drawing/2014/main" id="{A51D7AD5-D1C6-FC21-310E-4A0FC4C1B213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683533" y="3149917"/>
                            <a:ext cx="95377" cy="321335"/>
                          </a:xfrm>
                          <a:custGeom>
                            <a:avLst/>
                            <a:gdLst>
                              <a:gd name="connsiteX0" fmla="*/ 2070 w 95377"/>
                              <a:gd name="connsiteY0" fmla="*/ 321336 h 321335"/>
                              <a:gd name="connsiteX1" fmla="*/ 95377 w 95377"/>
                              <a:gd name="connsiteY1" fmla="*/ 0 h 321335"/>
                              <a:gd name="connsiteX2" fmla="*/ 2070 w 95377"/>
                              <a:gd name="connsiteY2" fmla="*/ 321336 h 321335"/>
                              <a:gd name="connsiteX3" fmla="*/ 2070 w 95377"/>
                              <a:gd name="connsiteY3" fmla="*/ 321336 h 32133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95377" h="321335">
                                <a:moveTo>
                                  <a:pt x="2070" y="321336"/>
                                </a:moveTo>
                                <a:cubicBezTo>
                                  <a:pt x="24854" y="213474"/>
                                  <a:pt x="45581" y="100584"/>
                                  <a:pt x="95377" y="0"/>
                                </a:cubicBezTo>
                                <a:cubicBezTo>
                                  <a:pt x="20358" y="79362"/>
                                  <a:pt x="-8369" y="218580"/>
                                  <a:pt x="2070" y="321336"/>
                                </a:cubicBezTo>
                                <a:lnTo>
                                  <a:pt x="2070" y="321336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76" name="任意多边形: 形状 175">
                            <a:extLst>
                              <a:ext uri="{FF2B5EF4-FFF2-40B4-BE49-F238E27FC236}">
                                <a16:creationId xmlns:a16="http://schemas.microsoft.com/office/drawing/2014/main" id="{5E1EC3A5-A32F-5052-E485-1AE566885845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742753" y="3195218"/>
                            <a:ext cx="136616" cy="307924"/>
                          </a:xfrm>
                          <a:custGeom>
                            <a:avLst/>
                            <a:gdLst>
                              <a:gd name="connsiteX0" fmla="*/ 0 w 136616"/>
                              <a:gd name="connsiteY0" fmla="*/ 307924 h 307924"/>
                              <a:gd name="connsiteX1" fmla="*/ 136017 w 136616"/>
                              <a:gd name="connsiteY1" fmla="*/ 0 h 307924"/>
                              <a:gd name="connsiteX2" fmla="*/ 0 w 136616"/>
                              <a:gd name="connsiteY2" fmla="*/ 307924 h 307924"/>
                              <a:gd name="connsiteX3" fmla="*/ 0 w 136616"/>
                              <a:gd name="connsiteY3" fmla="*/ 307924 h 30792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136616" h="307924">
                                <a:moveTo>
                                  <a:pt x="0" y="307924"/>
                                </a:moveTo>
                                <a:cubicBezTo>
                                  <a:pt x="75514" y="232143"/>
                                  <a:pt x="143751" y="105385"/>
                                  <a:pt x="136017" y="0"/>
                                </a:cubicBezTo>
                                <a:cubicBezTo>
                                  <a:pt x="109881" y="107899"/>
                                  <a:pt x="52388" y="209474"/>
                                  <a:pt x="0" y="307924"/>
                                </a:cubicBezTo>
                                <a:lnTo>
                                  <a:pt x="0" y="307924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</p:grpSp>
                  <p:grpSp>
                    <p:nvGrpSpPr>
                      <p:cNvPr id="177" name="图形 2">
                        <a:extLst>
                          <a:ext uri="{FF2B5EF4-FFF2-40B4-BE49-F238E27FC236}">
                            <a16:creationId xmlns:a16="http://schemas.microsoft.com/office/drawing/2014/main" id="{5DC8AF03-E99A-FCA0-F456-D71E98CEAD96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436949" y="2998279"/>
                        <a:ext cx="146292" cy="408165"/>
                        <a:chOff x="3436949" y="2998279"/>
                        <a:chExt cx="146292" cy="408165"/>
                      </a:xfrm>
                      <a:solidFill>
                        <a:srgbClr val="F15A5B"/>
                      </a:solidFill>
                    </p:grpSpPr>
                    <p:sp>
                      <p:nvSpPr>
                        <p:cNvPr id="178" name="任意多边形: 形状 177">
                          <a:extLst>
                            <a:ext uri="{FF2B5EF4-FFF2-40B4-BE49-F238E27FC236}">
                              <a16:creationId xmlns:a16="http://schemas.microsoft.com/office/drawing/2014/main" id="{2979E1D1-9B46-AE92-87C3-4CEC916A0A4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491261" y="2998279"/>
                          <a:ext cx="46132" cy="408165"/>
                        </a:xfrm>
                        <a:custGeom>
                          <a:avLst/>
                          <a:gdLst>
                            <a:gd name="connsiteX0" fmla="*/ 46133 w 46132"/>
                            <a:gd name="connsiteY0" fmla="*/ 408165 h 408165"/>
                            <a:gd name="connsiteX1" fmla="*/ 23044 w 46132"/>
                            <a:gd name="connsiteY1" fmla="*/ 50025 h 408165"/>
                            <a:gd name="connsiteX2" fmla="*/ 29902 w 46132"/>
                            <a:gd name="connsiteY2" fmla="*/ 0 h 408165"/>
                            <a:gd name="connsiteX3" fmla="*/ 46133 w 46132"/>
                            <a:gd name="connsiteY3" fmla="*/ 408165 h 408165"/>
                            <a:gd name="connsiteX4" fmla="*/ 46133 w 46132"/>
                            <a:gd name="connsiteY4" fmla="*/ 408165 h 40816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46132" h="408165">
                              <a:moveTo>
                                <a:pt x="46133" y="408165"/>
                              </a:moveTo>
                              <a:cubicBezTo>
                                <a:pt x="28416" y="288265"/>
                                <a:pt x="11995" y="167640"/>
                                <a:pt x="23044" y="50025"/>
                              </a:cubicBezTo>
                              <a:cubicBezTo>
                                <a:pt x="24682" y="33299"/>
                                <a:pt x="27235" y="16764"/>
                                <a:pt x="29902" y="0"/>
                              </a:cubicBezTo>
                              <a:cubicBezTo>
                                <a:pt x="-21076" y="112205"/>
                                <a:pt x="-997" y="284721"/>
                                <a:pt x="46133" y="408165"/>
                              </a:cubicBezTo>
                              <a:lnTo>
                                <a:pt x="46133" y="408165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A5B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79" name="任意多边形: 形状 178">
                          <a:extLst>
                            <a:ext uri="{FF2B5EF4-FFF2-40B4-BE49-F238E27FC236}">
                              <a16:creationId xmlns:a16="http://schemas.microsoft.com/office/drawing/2014/main" id="{0704EA07-32C8-EC73-98ED-3D2CFC7E83D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436949" y="3061715"/>
                          <a:ext cx="57239" cy="311886"/>
                        </a:xfrm>
                        <a:custGeom>
                          <a:avLst/>
                          <a:gdLst>
                            <a:gd name="connsiteX0" fmla="*/ 57239 w 57239"/>
                            <a:gd name="connsiteY0" fmla="*/ 311887 h 311886"/>
                            <a:gd name="connsiteX1" fmla="*/ 14148 w 57239"/>
                            <a:gd name="connsiteY1" fmla="*/ 0 h 311886"/>
                            <a:gd name="connsiteX2" fmla="*/ 57239 w 57239"/>
                            <a:gd name="connsiteY2" fmla="*/ 311887 h 311886"/>
                            <a:gd name="connsiteX3" fmla="*/ 57239 w 57239"/>
                            <a:gd name="connsiteY3" fmla="*/ 311887 h 31188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57239" h="311886">
                              <a:moveTo>
                                <a:pt x="57239" y="311887"/>
                              </a:moveTo>
                              <a:cubicBezTo>
                                <a:pt x="35637" y="209207"/>
                                <a:pt x="10415" y="102451"/>
                                <a:pt x="14148" y="0"/>
                              </a:cubicBezTo>
                              <a:cubicBezTo>
                                <a:pt x="-18694" y="89269"/>
                                <a:pt x="9767" y="221628"/>
                                <a:pt x="57239" y="311887"/>
                              </a:cubicBezTo>
                              <a:lnTo>
                                <a:pt x="57239" y="311887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A5B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80" name="任意多边形: 形状 179">
                          <a:extLst>
                            <a:ext uri="{FF2B5EF4-FFF2-40B4-BE49-F238E27FC236}">
                              <a16:creationId xmlns:a16="http://schemas.microsoft.com/office/drawing/2014/main" id="{8463D3A7-0D0B-143F-28DB-D2092346115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51720" y="3079127"/>
                          <a:ext cx="31521" cy="309829"/>
                        </a:xfrm>
                        <a:custGeom>
                          <a:avLst/>
                          <a:gdLst>
                            <a:gd name="connsiteX0" fmla="*/ 2324 w 31521"/>
                            <a:gd name="connsiteY0" fmla="*/ 309829 h 309829"/>
                            <a:gd name="connsiteX1" fmla="*/ 0 w 31521"/>
                            <a:gd name="connsiteY1" fmla="*/ 0 h 309829"/>
                            <a:gd name="connsiteX2" fmla="*/ 2324 w 31521"/>
                            <a:gd name="connsiteY2" fmla="*/ 309829 h 309829"/>
                            <a:gd name="connsiteX3" fmla="*/ 2324 w 31521"/>
                            <a:gd name="connsiteY3" fmla="*/ 309829 h 30982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1521" h="309829">
                              <a:moveTo>
                                <a:pt x="2324" y="309829"/>
                              </a:moveTo>
                              <a:cubicBezTo>
                                <a:pt x="36919" y="223685"/>
                                <a:pt x="46215" y="93269"/>
                                <a:pt x="0" y="0"/>
                              </a:cubicBezTo>
                              <a:cubicBezTo>
                                <a:pt x="18821" y="103480"/>
                                <a:pt x="9030" y="208636"/>
                                <a:pt x="2324" y="309829"/>
                              </a:cubicBezTo>
                              <a:lnTo>
                                <a:pt x="2324" y="309829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A5B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81" name="图形 2">
                        <a:extLst>
                          <a:ext uri="{FF2B5EF4-FFF2-40B4-BE49-F238E27FC236}">
                            <a16:creationId xmlns:a16="http://schemas.microsoft.com/office/drawing/2014/main" id="{EC96534C-2563-CE31-EA2A-C27E3433DF0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550339" y="3280049"/>
                        <a:ext cx="763158" cy="506001"/>
                        <a:chOff x="3550339" y="3280049"/>
                        <a:chExt cx="763158" cy="506001"/>
                      </a:xfrm>
                    </p:grpSpPr>
                    <p:sp>
                      <p:nvSpPr>
                        <p:cNvPr id="182" name="任意多边形: 形状 181">
                          <a:extLst>
                            <a:ext uri="{FF2B5EF4-FFF2-40B4-BE49-F238E27FC236}">
                              <a16:creationId xmlns:a16="http://schemas.microsoft.com/office/drawing/2014/main" id="{FECD2962-5850-B9F9-3E1C-63F761D2AF0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50339" y="3280049"/>
                          <a:ext cx="763158" cy="506001"/>
                        </a:xfrm>
                        <a:custGeom>
                          <a:avLst/>
                          <a:gdLst>
                            <a:gd name="connsiteX0" fmla="*/ 440521 w 763158"/>
                            <a:gd name="connsiteY0" fmla="*/ 452759 h 506001"/>
                            <a:gd name="connsiteX1" fmla="*/ 408212 w 763158"/>
                            <a:gd name="connsiteY1" fmla="*/ 466285 h 506001"/>
                            <a:gd name="connsiteX2" fmla="*/ 286902 w 763158"/>
                            <a:gd name="connsiteY2" fmla="*/ 494669 h 506001"/>
                            <a:gd name="connsiteX3" fmla="*/ 62683 w 763158"/>
                            <a:gd name="connsiteY3" fmla="*/ 496917 h 506001"/>
                            <a:gd name="connsiteX4" fmla="*/ 8162 w 763158"/>
                            <a:gd name="connsiteY4" fmla="*/ 413173 h 506001"/>
                            <a:gd name="connsiteX5" fmla="*/ 119452 w 763158"/>
                            <a:gd name="connsiteY5" fmla="*/ 296245 h 506001"/>
                            <a:gd name="connsiteX6" fmla="*/ 387448 w 763158"/>
                            <a:gd name="connsiteY6" fmla="*/ 78846 h 506001"/>
                            <a:gd name="connsiteX7" fmla="*/ 519769 w 763158"/>
                            <a:gd name="connsiteY7" fmla="*/ 12133 h 506001"/>
                            <a:gd name="connsiteX8" fmla="*/ 665806 w 763158"/>
                            <a:gd name="connsiteY8" fmla="*/ 11714 h 506001"/>
                            <a:gd name="connsiteX9" fmla="*/ 761361 w 763158"/>
                            <a:gd name="connsiteY9" fmla="*/ 117060 h 506001"/>
                            <a:gd name="connsiteX10" fmla="*/ 687181 w 763158"/>
                            <a:gd name="connsiteY10" fmla="*/ 281500 h 506001"/>
                            <a:gd name="connsiteX11" fmla="*/ 507044 w 763158"/>
                            <a:gd name="connsiteY11" fmla="*/ 416831 h 506001"/>
                            <a:gd name="connsiteX12" fmla="*/ 440521 w 763158"/>
                            <a:gd name="connsiteY12" fmla="*/ 452759 h 50600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763158" h="506001">
                              <a:moveTo>
                                <a:pt x="440521" y="452759"/>
                              </a:moveTo>
                              <a:cubicBezTo>
                                <a:pt x="429929" y="457712"/>
                                <a:pt x="419185" y="462284"/>
                                <a:pt x="408212" y="466285"/>
                              </a:cubicBezTo>
                              <a:cubicBezTo>
                                <a:pt x="369160" y="480572"/>
                                <a:pt x="327897" y="487659"/>
                                <a:pt x="286902" y="494669"/>
                              </a:cubicBezTo>
                              <a:cubicBezTo>
                                <a:pt x="208911" y="508043"/>
                                <a:pt x="140522" y="510557"/>
                                <a:pt x="62683" y="496917"/>
                              </a:cubicBezTo>
                              <a:cubicBezTo>
                                <a:pt x="25726" y="490440"/>
                                <a:pt x="-18546" y="451007"/>
                                <a:pt x="8162" y="413173"/>
                              </a:cubicBezTo>
                              <a:cubicBezTo>
                                <a:pt x="37156" y="372140"/>
                                <a:pt x="83638" y="332249"/>
                                <a:pt x="119452" y="296245"/>
                              </a:cubicBezTo>
                              <a:cubicBezTo>
                                <a:pt x="200758" y="214558"/>
                                <a:pt x="290712" y="141520"/>
                                <a:pt x="387448" y="78846"/>
                              </a:cubicBezTo>
                              <a:cubicBezTo>
                                <a:pt x="429053" y="51909"/>
                                <a:pt x="472373" y="26611"/>
                                <a:pt x="519769" y="12133"/>
                              </a:cubicBezTo>
                              <a:cubicBezTo>
                                <a:pt x="567166" y="-2383"/>
                                <a:pt x="619324" y="-5469"/>
                                <a:pt x="665806" y="11714"/>
                              </a:cubicBezTo>
                              <a:cubicBezTo>
                                <a:pt x="712288" y="28897"/>
                                <a:pt x="751874" y="68445"/>
                                <a:pt x="761361" y="117060"/>
                              </a:cubicBezTo>
                              <a:cubicBezTo>
                                <a:pt x="773096" y="177068"/>
                                <a:pt x="724938" y="239781"/>
                                <a:pt x="687181" y="281500"/>
                              </a:cubicBezTo>
                              <a:cubicBezTo>
                                <a:pt x="636469" y="337507"/>
                                <a:pt x="571814" y="378998"/>
                                <a:pt x="507044" y="416831"/>
                              </a:cubicBezTo>
                              <a:cubicBezTo>
                                <a:pt x="485365" y="429595"/>
                                <a:pt x="463343" y="442091"/>
                                <a:pt x="440521" y="45275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9C9E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83" name="任意多边形: 形状 182">
                          <a:extLst>
                            <a:ext uri="{FF2B5EF4-FFF2-40B4-BE49-F238E27FC236}">
                              <a16:creationId xmlns:a16="http://schemas.microsoft.com/office/drawing/2014/main" id="{675C423E-D191-2968-F8C8-279F5FD6085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65966" y="3325216"/>
                          <a:ext cx="585653" cy="388316"/>
                        </a:xfrm>
                        <a:custGeom>
                          <a:avLst/>
                          <a:gdLst>
                            <a:gd name="connsiteX0" fmla="*/ 338038 w 585653"/>
                            <a:gd name="connsiteY0" fmla="*/ 347471 h 388316"/>
                            <a:gd name="connsiteX1" fmla="*/ 313235 w 585653"/>
                            <a:gd name="connsiteY1" fmla="*/ 357834 h 388316"/>
                            <a:gd name="connsiteX2" fmla="*/ 220157 w 585653"/>
                            <a:gd name="connsiteY2" fmla="*/ 379627 h 388316"/>
                            <a:gd name="connsiteX3" fmla="*/ 48097 w 585653"/>
                            <a:gd name="connsiteY3" fmla="*/ 381342 h 388316"/>
                            <a:gd name="connsiteX4" fmla="*/ 6264 w 585653"/>
                            <a:gd name="connsiteY4" fmla="*/ 317067 h 388316"/>
                            <a:gd name="connsiteX5" fmla="*/ 91684 w 585653"/>
                            <a:gd name="connsiteY5" fmla="*/ 227341 h 388316"/>
                            <a:gd name="connsiteX6" fmla="*/ 297347 w 585653"/>
                            <a:gd name="connsiteY6" fmla="*/ 60502 h 388316"/>
                            <a:gd name="connsiteX7" fmla="*/ 398884 w 585653"/>
                            <a:gd name="connsiteY7" fmla="*/ 9295 h 388316"/>
                            <a:gd name="connsiteX8" fmla="*/ 510936 w 585653"/>
                            <a:gd name="connsiteY8" fmla="*/ 8990 h 388316"/>
                            <a:gd name="connsiteX9" fmla="*/ 584279 w 585653"/>
                            <a:gd name="connsiteY9" fmla="*/ 89839 h 388316"/>
                            <a:gd name="connsiteX10" fmla="*/ 527357 w 585653"/>
                            <a:gd name="connsiteY10" fmla="*/ 216026 h 388316"/>
                            <a:gd name="connsiteX11" fmla="*/ 389130 w 585653"/>
                            <a:gd name="connsiteY11" fmla="*/ 319886 h 388316"/>
                            <a:gd name="connsiteX12" fmla="*/ 338038 w 585653"/>
                            <a:gd name="connsiteY12" fmla="*/ 347471 h 38831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585653" h="388316">
                              <a:moveTo>
                                <a:pt x="338038" y="347471"/>
                              </a:moveTo>
                              <a:cubicBezTo>
                                <a:pt x="329923" y="351281"/>
                                <a:pt x="321655" y="354786"/>
                                <a:pt x="313235" y="357834"/>
                              </a:cubicBezTo>
                              <a:cubicBezTo>
                                <a:pt x="283250" y="368807"/>
                                <a:pt x="251627" y="374217"/>
                                <a:pt x="220157" y="379627"/>
                              </a:cubicBezTo>
                              <a:cubicBezTo>
                                <a:pt x="160302" y="389876"/>
                                <a:pt x="107838" y="391819"/>
                                <a:pt x="48097" y="381342"/>
                              </a:cubicBezTo>
                              <a:cubicBezTo>
                                <a:pt x="19751" y="376389"/>
                                <a:pt x="-14234" y="346099"/>
                                <a:pt x="6264" y="317067"/>
                              </a:cubicBezTo>
                              <a:cubicBezTo>
                                <a:pt x="28514" y="285558"/>
                                <a:pt x="64175" y="254964"/>
                                <a:pt x="91684" y="227341"/>
                              </a:cubicBezTo>
                              <a:cubicBezTo>
                                <a:pt x="154053" y="164667"/>
                                <a:pt x="223129" y="108622"/>
                                <a:pt x="297347" y="60502"/>
                              </a:cubicBezTo>
                              <a:cubicBezTo>
                                <a:pt x="329275" y="39813"/>
                                <a:pt x="362499" y="20420"/>
                                <a:pt x="398884" y="9295"/>
                              </a:cubicBezTo>
                              <a:cubicBezTo>
                                <a:pt x="435231" y="-1830"/>
                                <a:pt x="475275" y="-4192"/>
                                <a:pt x="510936" y="8990"/>
                              </a:cubicBezTo>
                              <a:cubicBezTo>
                                <a:pt x="546598" y="22173"/>
                                <a:pt x="576963" y="52539"/>
                                <a:pt x="584279" y="89839"/>
                              </a:cubicBezTo>
                              <a:cubicBezTo>
                                <a:pt x="593270" y="135863"/>
                                <a:pt x="556313" y="184022"/>
                                <a:pt x="527357" y="216026"/>
                              </a:cubicBezTo>
                              <a:cubicBezTo>
                                <a:pt x="488457" y="259002"/>
                                <a:pt x="438813" y="290816"/>
                                <a:pt x="389130" y="319886"/>
                              </a:cubicBezTo>
                              <a:cubicBezTo>
                                <a:pt x="372443" y="329678"/>
                                <a:pt x="355564" y="339279"/>
                                <a:pt x="338038" y="34747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F7F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grpSp>
                      <p:nvGrpSpPr>
                        <p:cNvPr id="184" name="图形 2">
                          <a:extLst>
                            <a:ext uri="{FF2B5EF4-FFF2-40B4-BE49-F238E27FC236}">
                              <a16:creationId xmlns:a16="http://schemas.microsoft.com/office/drawing/2014/main" id="{472C4CBF-3540-0FAD-699B-D1F1E576D6ED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800855" y="3375660"/>
                          <a:ext cx="395782" cy="243535"/>
                          <a:chOff x="3800855" y="3375660"/>
                          <a:chExt cx="395782" cy="243535"/>
                        </a:xfrm>
                        <a:solidFill>
                          <a:srgbClr val="F15A5B"/>
                        </a:solidFill>
                      </p:grpSpPr>
                      <p:sp>
                        <p:nvSpPr>
                          <p:cNvPr id="185" name="任意多边形: 形状 184">
                            <a:extLst>
                              <a:ext uri="{FF2B5EF4-FFF2-40B4-BE49-F238E27FC236}">
                                <a16:creationId xmlns:a16="http://schemas.microsoft.com/office/drawing/2014/main" id="{A516A27B-FEDA-298B-EF68-40A7AAC9D708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00855" y="3375660"/>
                            <a:ext cx="395782" cy="218084"/>
                          </a:xfrm>
                          <a:custGeom>
                            <a:avLst/>
                            <a:gdLst>
                              <a:gd name="connsiteX0" fmla="*/ 0 w 395782"/>
                              <a:gd name="connsiteY0" fmla="*/ 218084 h 218084"/>
                              <a:gd name="connsiteX1" fmla="*/ 351358 w 395782"/>
                              <a:gd name="connsiteY1" fmla="*/ 35814 h 218084"/>
                              <a:gd name="connsiteX2" fmla="*/ 395783 w 395782"/>
                              <a:gd name="connsiteY2" fmla="*/ 0 h 218084"/>
                              <a:gd name="connsiteX3" fmla="*/ 0 w 395782"/>
                              <a:gd name="connsiteY3" fmla="*/ 218084 h 218084"/>
                              <a:gd name="connsiteX4" fmla="*/ 0 w 395782"/>
                              <a:gd name="connsiteY4" fmla="*/ 218084 h 21808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395782" h="218084">
                                <a:moveTo>
                                  <a:pt x="0" y="218084"/>
                                </a:moveTo>
                                <a:cubicBezTo>
                                  <a:pt x="122187" y="167335"/>
                                  <a:pt x="244526" y="114833"/>
                                  <a:pt x="351358" y="35814"/>
                                </a:cubicBezTo>
                                <a:cubicBezTo>
                                  <a:pt x="366522" y="24498"/>
                                  <a:pt x="381076" y="12383"/>
                                  <a:pt x="395783" y="0"/>
                                </a:cubicBezTo>
                                <a:cubicBezTo>
                                  <a:pt x="312458" y="116891"/>
                                  <a:pt x="139065" y="195491"/>
                                  <a:pt x="0" y="218084"/>
                                </a:cubicBezTo>
                                <a:lnTo>
                                  <a:pt x="0" y="218084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86" name="任意多边形: 形状 185">
                            <a:extLst>
                              <a:ext uri="{FF2B5EF4-FFF2-40B4-BE49-F238E27FC236}">
                                <a16:creationId xmlns:a16="http://schemas.microsoft.com/office/drawing/2014/main" id="{2865B593-555A-A668-44CE-B724F695DFDC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51910" y="3484054"/>
                            <a:ext cx="316534" cy="135140"/>
                          </a:xfrm>
                          <a:custGeom>
                            <a:avLst/>
                            <a:gdLst>
                              <a:gd name="connsiteX0" fmla="*/ 0 w 316534"/>
                              <a:gd name="connsiteY0" fmla="*/ 135141 h 135140"/>
                              <a:gd name="connsiteX1" fmla="*/ 316535 w 316534"/>
                              <a:gd name="connsiteY1" fmla="*/ 0 h 135140"/>
                              <a:gd name="connsiteX2" fmla="*/ 0 w 316534"/>
                              <a:gd name="connsiteY2" fmla="*/ 135141 h 135140"/>
                              <a:gd name="connsiteX3" fmla="*/ 0 w 316534"/>
                              <a:gd name="connsiteY3" fmla="*/ 135141 h 13514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316534" h="135140">
                                <a:moveTo>
                                  <a:pt x="0" y="135141"/>
                                </a:moveTo>
                                <a:cubicBezTo>
                                  <a:pt x="107594" y="98260"/>
                                  <a:pt x="220751" y="62789"/>
                                  <a:pt x="316535" y="0"/>
                                </a:cubicBezTo>
                                <a:cubicBezTo>
                                  <a:pt x="246698" y="85077"/>
                                  <a:pt x="107671" y="131978"/>
                                  <a:pt x="0" y="135141"/>
                                </a:cubicBezTo>
                                <a:lnTo>
                                  <a:pt x="0" y="135141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87" name="任意多边形: 形状 186">
                            <a:extLst>
                              <a:ext uri="{FF2B5EF4-FFF2-40B4-BE49-F238E27FC236}">
                                <a16:creationId xmlns:a16="http://schemas.microsoft.com/office/drawing/2014/main" id="{0416AC9F-4586-6EC8-FDB1-D38AABE4F86D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09847" y="3390747"/>
                            <a:ext cx="295846" cy="175831"/>
                          </a:xfrm>
                          <a:custGeom>
                            <a:avLst/>
                            <a:gdLst>
                              <a:gd name="connsiteX0" fmla="*/ 0 w 295846"/>
                              <a:gd name="connsiteY0" fmla="*/ 175831 h 175831"/>
                              <a:gd name="connsiteX1" fmla="*/ 295846 w 295846"/>
                              <a:gd name="connsiteY1" fmla="*/ 0 h 175831"/>
                              <a:gd name="connsiteX2" fmla="*/ 0 w 295846"/>
                              <a:gd name="connsiteY2" fmla="*/ 175831 h 175831"/>
                              <a:gd name="connsiteX3" fmla="*/ 0 w 295846"/>
                              <a:gd name="connsiteY3" fmla="*/ 175831 h 17583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295846" h="175831">
                                <a:moveTo>
                                  <a:pt x="0" y="175831"/>
                                </a:moveTo>
                                <a:cubicBezTo>
                                  <a:pt x="66065" y="90754"/>
                                  <a:pt x="185890" y="6210"/>
                                  <a:pt x="295846" y="0"/>
                                </a:cubicBezTo>
                                <a:cubicBezTo>
                                  <a:pt x="188747" y="40234"/>
                                  <a:pt x="93192" y="110757"/>
                                  <a:pt x="0" y="175831"/>
                                </a:cubicBezTo>
                                <a:lnTo>
                                  <a:pt x="0" y="175831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</p:grpSp>
                  <p:grpSp>
                    <p:nvGrpSpPr>
                      <p:cNvPr id="188" name="图形 2">
                        <a:extLst>
                          <a:ext uri="{FF2B5EF4-FFF2-40B4-BE49-F238E27FC236}">
                            <a16:creationId xmlns:a16="http://schemas.microsoft.com/office/drawing/2014/main" id="{AD420F1D-A995-663D-FCFA-D14FFF4F4284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536600" y="3591233"/>
                        <a:ext cx="777203" cy="279966"/>
                        <a:chOff x="3536600" y="3591233"/>
                        <a:chExt cx="777203" cy="279966"/>
                      </a:xfrm>
                    </p:grpSpPr>
                    <p:sp>
                      <p:nvSpPr>
                        <p:cNvPr id="189" name="任意多边形: 形状 188">
                          <a:extLst>
                            <a:ext uri="{FF2B5EF4-FFF2-40B4-BE49-F238E27FC236}">
                              <a16:creationId xmlns:a16="http://schemas.microsoft.com/office/drawing/2014/main" id="{9C64F30B-CFDF-D27A-70FE-C262FAE3908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36600" y="3591233"/>
                          <a:ext cx="777203" cy="279966"/>
                        </a:xfrm>
                        <a:custGeom>
                          <a:avLst/>
                          <a:gdLst>
                            <a:gd name="connsiteX0" fmla="*/ 425571 w 777203"/>
                            <a:gd name="connsiteY0" fmla="*/ 277822 h 279966"/>
                            <a:gd name="connsiteX1" fmla="*/ 329825 w 777203"/>
                            <a:gd name="connsiteY1" fmla="*/ 278851 h 279966"/>
                            <a:gd name="connsiteX2" fmla="*/ 5328 w 777203"/>
                            <a:gd name="connsiteY2" fmla="*/ 150644 h 279966"/>
                            <a:gd name="connsiteX3" fmla="*/ 85490 w 777203"/>
                            <a:gd name="connsiteY3" fmla="*/ 98218 h 279966"/>
                            <a:gd name="connsiteX4" fmla="*/ 666858 w 777203"/>
                            <a:gd name="connsiteY4" fmla="*/ 29258 h 279966"/>
                            <a:gd name="connsiteX5" fmla="*/ 756926 w 777203"/>
                            <a:gd name="connsiteY5" fmla="*/ 79473 h 279966"/>
                            <a:gd name="connsiteX6" fmla="*/ 705834 w 777203"/>
                            <a:gd name="connsiteY6" fmla="*/ 208747 h 279966"/>
                            <a:gd name="connsiteX7" fmla="*/ 553320 w 777203"/>
                            <a:gd name="connsiteY7" fmla="*/ 264868 h 279966"/>
                            <a:gd name="connsiteX8" fmla="*/ 425571 w 777203"/>
                            <a:gd name="connsiteY8" fmla="*/ 277822 h 27996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777203" h="279966">
                              <a:moveTo>
                                <a:pt x="425571" y="277822"/>
                              </a:moveTo>
                              <a:cubicBezTo>
                                <a:pt x="393719" y="280260"/>
                                <a:pt x="361715" y="280641"/>
                                <a:pt x="329825" y="278851"/>
                              </a:cubicBezTo>
                              <a:cubicBezTo>
                                <a:pt x="284867" y="276336"/>
                                <a:pt x="-45650" y="235721"/>
                                <a:pt x="5328" y="150644"/>
                              </a:cubicBezTo>
                              <a:cubicBezTo>
                                <a:pt x="17863" y="129727"/>
                                <a:pt x="64726" y="109877"/>
                                <a:pt x="85490" y="98218"/>
                              </a:cubicBezTo>
                              <a:cubicBezTo>
                                <a:pt x="263150" y="-1375"/>
                                <a:pt x="477882" y="-26864"/>
                                <a:pt x="666858" y="29258"/>
                              </a:cubicBezTo>
                              <a:cubicBezTo>
                                <a:pt x="700462" y="39240"/>
                                <a:pt x="734676" y="52651"/>
                                <a:pt x="756926" y="79473"/>
                              </a:cubicBezTo>
                              <a:cubicBezTo>
                                <a:pt x="804856" y="137347"/>
                                <a:pt x="759670" y="184286"/>
                                <a:pt x="705834" y="208747"/>
                              </a:cubicBezTo>
                              <a:cubicBezTo>
                                <a:pt x="657181" y="230883"/>
                                <a:pt x="605441" y="252447"/>
                                <a:pt x="553320" y="264868"/>
                              </a:cubicBezTo>
                              <a:cubicBezTo>
                                <a:pt x="513582" y="274355"/>
                                <a:pt x="466681" y="274660"/>
                                <a:pt x="425571" y="27782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9C9E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90" name="任意多边形: 形状 189">
                          <a:extLst>
                            <a:ext uri="{FF2B5EF4-FFF2-40B4-BE49-F238E27FC236}">
                              <a16:creationId xmlns:a16="http://schemas.microsoft.com/office/drawing/2014/main" id="{CCC32FD3-BC9F-EEB0-80B8-713BFA8BF26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35072" y="3614482"/>
                          <a:ext cx="623758" cy="224712"/>
                        </a:xfrm>
                        <a:custGeom>
                          <a:avLst/>
                          <a:gdLst>
                            <a:gd name="connsiteX0" fmla="*/ 341538 w 623758"/>
                            <a:gd name="connsiteY0" fmla="*/ 222988 h 224712"/>
                            <a:gd name="connsiteX1" fmla="*/ 264691 w 623758"/>
                            <a:gd name="connsiteY1" fmla="*/ 223826 h 224712"/>
                            <a:gd name="connsiteX2" fmla="*/ 4277 w 623758"/>
                            <a:gd name="connsiteY2" fmla="*/ 120918 h 224712"/>
                            <a:gd name="connsiteX3" fmla="*/ 68628 w 623758"/>
                            <a:gd name="connsiteY3" fmla="*/ 78817 h 224712"/>
                            <a:gd name="connsiteX4" fmla="*/ 535201 w 623758"/>
                            <a:gd name="connsiteY4" fmla="*/ 23458 h 224712"/>
                            <a:gd name="connsiteX5" fmla="*/ 607477 w 623758"/>
                            <a:gd name="connsiteY5" fmla="*/ 63768 h 224712"/>
                            <a:gd name="connsiteX6" fmla="*/ 566481 w 623758"/>
                            <a:gd name="connsiteY6" fmla="*/ 167514 h 224712"/>
                            <a:gd name="connsiteX7" fmla="*/ 444066 w 623758"/>
                            <a:gd name="connsiteY7" fmla="*/ 212548 h 224712"/>
                            <a:gd name="connsiteX8" fmla="*/ 341538 w 623758"/>
                            <a:gd name="connsiteY8" fmla="*/ 222988 h 2247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623758" h="224712">
                              <a:moveTo>
                                <a:pt x="341538" y="222988"/>
                              </a:moveTo>
                              <a:cubicBezTo>
                                <a:pt x="315973" y="224969"/>
                                <a:pt x="290294" y="225236"/>
                                <a:pt x="264691" y="223826"/>
                              </a:cubicBezTo>
                              <a:cubicBezTo>
                                <a:pt x="228610" y="221807"/>
                                <a:pt x="-36642" y="189231"/>
                                <a:pt x="4277" y="120918"/>
                              </a:cubicBezTo>
                              <a:cubicBezTo>
                                <a:pt x="14336" y="104116"/>
                                <a:pt x="51940" y="88190"/>
                                <a:pt x="68628" y="78817"/>
                              </a:cubicBezTo>
                              <a:cubicBezTo>
                                <a:pt x="211237" y="-1116"/>
                                <a:pt x="383563" y="-21538"/>
                                <a:pt x="535201" y="23458"/>
                              </a:cubicBezTo>
                              <a:cubicBezTo>
                                <a:pt x="562176" y="31459"/>
                                <a:pt x="589646" y="42241"/>
                                <a:pt x="607477" y="63768"/>
                              </a:cubicBezTo>
                              <a:cubicBezTo>
                                <a:pt x="645957" y="110212"/>
                                <a:pt x="609686" y="147893"/>
                                <a:pt x="566481" y="167514"/>
                              </a:cubicBezTo>
                              <a:cubicBezTo>
                                <a:pt x="527428" y="185269"/>
                                <a:pt x="485937" y="202604"/>
                                <a:pt x="444066" y="212548"/>
                              </a:cubicBezTo>
                              <a:cubicBezTo>
                                <a:pt x="412176" y="220168"/>
                                <a:pt x="374495" y="220435"/>
                                <a:pt x="341538" y="22298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F7F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grpSp>
                      <p:nvGrpSpPr>
                        <p:cNvPr id="191" name="图形 2">
                          <a:extLst>
                            <a:ext uri="{FF2B5EF4-FFF2-40B4-BE49-F238E27FC236}">
                              <a16:creationId xmlns:a16="http://schemas.microsoft.com/office/drawing/2014/main" id="{C8E1DA43-EC85-7371-0FD6-5CD7136FEBC2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825925" y="3666912"/>
                          <a:ext cx="396621" cy="135742"/>
                          <a:chOff x="3825925" y="3666912"/>
                          <a:chExt cx="396621" cy="135742"/>
                        </a:xfrm>
                        <a:solidFill>
                          <a:srgbClr val="F15A5B"/>
                        </a:solidFill>
                      </p:grpSpPr>
                      <p:sp>
                        <p:nvSpPr>
                          <p:cNvPr id="192" name="任意多边形: 形状 191">
                            <a:extLst>
                              <a:ext uri="{FF2B5EF4-FFF2-40B4-BE49-F238E27FC236}">
                                <a16:creationId xmlns:a16="http://schemas.microsoft.com/office/drawing/2014/main" id="{DCF66B3C-6869-3B29-8045-AEC85CFEA003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25925" y="3683279"/>
                            <a:ext cx="396621" cy="78664"/>
                          </a:xfrm>
                          <a:custGeom>
                            <a:avLst/>
                            <a:gdLst>
                              <a:gd name="connsiteX0" fmla="*/ 0 w 396621"/>
                              <a:gd name="connsiteY0" fmla="*/ 73495 h 78664"/>
                              <a:gd name="connsiteX1" fmla="*/ 351168 w 396621"/>
                              <a:gd name="connsiteY1" fmla="*/ 16993 h 78664"/>
                              <a:gd name="connsiteX2" fmla="*/ 396621 w 396621"/>
                              <a:gd name="connsiteY2" fmla="*/ 0 h 78664"/>
                              <a:gd name="connsiteX3" fmla="*/ 0 w 396621"/>
                              <a:gd name="connsiteY3" fmla="*/ 73495 h 78664"/>
                              <a:gd name="connsiteX4" fmla="*/ 0 w 396621"/>
                              <a:gd name="connsiteY4" fmla="*/ 73495 h 7866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396621" h="78664">
                                <a:moveTo>
                                  <a:pt x="0" y="73495"/>
                                </a:moveTo>
                                <a:cubicBezTo>
                                  <a:pt x="121120" y="63551"/>
                                  <a:pt x="242468" y="52311"/>
                                  <a:pt x="351168" y="16993"/>
                                </a:cubicBezTo>
                                <a:cubicBezTo>
                                  <a:pt x="366598" y="11925"/>
                                  <a:pt x="381533" y="6058"/>
                                  <a:pt x="396621" y="0"/>
                                </a:cubicBezTo>
                                <a:cubicBezTo>
                                  <a:pt x="307277" y="70104"/>
                                  <a:pt x="134912" y="89268"/>
                                  <a:pt x="0" y="73495"/>
                                </a:cubicBezTo>
                                <a:lnTo>
                                  <a:pt x="0" y="73495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93" name="任意多边形: 形状 192">
                            <a:extLst>
                              <a:ext uri="{FF2B5EF4-FFF2-40B4-BE49-F238E27FC236}">
                                <a16:creationId xmlns:a16="http://schemas.microsoft.com/office/drawing/2014/main" id="{17C6DFCE-A7B0-43FD-D54A-80E5F47A275C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72674" y="3760012"/>
                            <a:ext cx="313981" cy="42642"/>
                          </a:xfrm>
                          <a:custGeom>
                            <a:avLst/>
                            <a:gdLst>
                              <a:gd name="connsiteX0" fmla="*/ 0 w 313981"/>
                              <a:gd name="connsiteY0" fmla="*/ 28537 h 42642"/>
                              <a:gd name="connsiteX1" fmla="*/ 313982 w 313981"/>
                              <a:gd name="connsiteY1" fmla="*/ 0 h 42642"/>
                              <a:gd name="connsiteX2" fmla="*/ 0 w 313981"/>
                              <a:gd name="connsiteY2" fmla="*/ 28537 h 42642"/>
                              <a:gd name="connsiteX3" fmla="*/ 0 w 313981"/>
                              <a:gd name="connsiteY3" fmla="*/ 28537 h 4264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313981" h="42642">
                                <a:moveTo>
                                  <a:pt x="0" y="28537"/>
                                </a:moveTo>
                                <a:cubicBezTo>
                                  <a:pt x="105994" y="25832"/>
                                  <a:pt x="217208" y="25489"/>
                                  <a:pt x="313982" y="0"/>
                                </a:cubicBezTo>
                                <a:cubicBezTo>
                                  <a:pt x="240182" y="48882"/>
                                  <a:pt x="103289" y="51816"/>
                                  <a:pt x="0" y="28537"/>
                                </a:cubicBezTo>
                                <a:lnTo>
                                  <a:pt x="0" y="28537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94" name="任意多边形: 形状 193">
                            <a:extLst>
                              <a:ext uri="{FF2B5EF4-FFF2-40B4-BE49-F238E27FC236}">
                                <a16:creationId xmlns:a16="http://schemas.microsoft.com/office/drawing/2014/main" id="{42A1AF4C-9497-3286-7D8E-E6D34A406FC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36746" y="3666912"/>
                            <a:ext cx="297560" cy="71078"/>
                          </a:xfrm>
                          <a:custGeom>
                            <a:avLst/>
                            <a:gdLst>
                              <a:gd name="connsiteX0" fmla="*/ 0 w 297560"/>
                              <a:gd name="connsiteY0" fmla="*/ 71078 h 71078"/>
                              <a:gd name="connsiteX1" fmla="*/ 297561 w 297560"/>
                              <a:gd name="connsiteY1" fmla="*/ 6270 h 71078"/>
                              <a:gd name="connsiteX2" fmla="*/ 0 w 297560"/>
                              <a:gd name="connsiteY2" fmla="*/ 71078 h 71078"/>
                              <a:gd name="connsiteX3" fmla="*/ 0 w 297560"/>
                              <a:gd name="connsiteY3" fmla="*/ 71078 h 7107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297560" h="71078">
                                <a:moveTo>
                                  <a:pt x="0" y="71078"/>
                                </a:moveTo>
                                <a:cubicBezTo>
                                  <a:pt x="70218" y="21358"/>
                                  <a:pt x="191833" y="-15180"/>
                                  <a:pt x="297561" y="6270"/>
                                </a:cubicBezTo>
                                <a:cubicBezTo>
                                  <a:pt x="191757" y="11718"/>
                                  <a:pt x="94526" y="43227"/>
                                  <a:pt x="0" y="71078"/>
                                </a:cubicBezTo>
                                <a:lnTo>
                                  <a:pt x="0" y="71078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</p:grpSp>
                  <p:grpSp>
                    <p:nvGrpSpPr>
                      <p:cNvPr id="195" name="图形 2">
                        <a:extLst>
                          <a:ext uri="{FF2B5EF4-FFF2-40B4-BE49-F238E27FC236}">
                            <a16:creationId xmlns:a16="http://schemas.microsoft.com/office/drawing/2014/main" id="{1E6C49AC-4ED5-F4D3-CB1B-C80B5EA2884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370939" y="3307564"/>
                        <a:ext cx="568140" cy="559540"/>
                        <a:chOff x="3370939" y="3307564"/>
                        <a:chExt cx="568140" cy="559540"/>
                      </a:xfrm>
                    </p:grpSpPr>
                    <p:grpSp>
                      <p:nvGrpSpPr>
                        <p:cNvPr id="196" name="图形 2">
                          <a:extLst>
                            <a:ext uri="{FF2B5EF4-FFF2-40B4-BE49-F238E27FC236}">
                              <a16:creationId xmlns:a16="http://schemas.microsoft.com/office/drawing/2014/main" id="{52050A9A-0672-7207-BA4A-2E992FE107BB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370939" y="3307564"/>
                          <a:ext cx="568140" cy="559540"/>
                          <a:chOff x="3370939" y="3307564"/>
                          <a:chExt cx="568140" cy="559540"/>
                        </a:xfrm>
                      </p:grpSpPr>
                      <p:sp>
                        <p:nvSpPr>
                          <p:cNvPr id="197" name="任意多边形: 形状 196">
                            <a:extLst>
                              <a:ext uri="{FF2B5EF4-FFF2-40B4-BE49-F238E27FC236}">
                                <a16:creationId xmlns:a16="http://schemas.microsoft.com/office/drawing/2014/main" id="{CC58D7C2-1BA8-6FE6-E21E-26F25A34773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 rot="-3205271">
                            <a:off x="3463871" y="3375431"/>
                            <a:ext cx="382277" cy="423804"/>
                          </a:xfrm>
                          <a:custGeom>
                            <a:avLst/>
                            <a:gdLst>
                              <a:gd name="connsiteX0" fmla="*/ 382277 w 382277"/>
                              <a:gd name="connsiteY0" fmla="*/ 211902 h 423804"/>
                              <a:gd name="connsiteX1" fmla="*/ 191139 w 382277"/>
                              <a:gd name="connsiteY1" fmla="*/ 423804 h 423804"/>
                              <a:gd name="connsiteX2" fmla="*/ 0 w 382277"/>
                              <a:gd name="connsiteY2" fmla="*/ 211902 h 423804"/>
                              <a:gd name="connsiteX3" fmla="*/ 191139 w 382277"/>
                              <a:gd name="connsiteY3" fmla="*/ 0 h 423804"/>
                              <a:gd name="connsiteX4" fmla="*/ 382277 w 382277"/>
                              <a:gd name="connsiteY4" fmla="*/ 211902 h 42380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382277" h="423804">
                                <a:moveTo>
                                  <a:pt x="382277" y="211902"/>
                                </a:moveTo>
                                <a:cubicBezTo>
                                  <a:pt x="382277" y="328933"/>
                                  <a:pt x="296702" y="423804"/>
                                  <a:pt x="191139" y="423804"/>
                                </a:cubicBezTo>
                                <a:cubicBezTo>
                                  <a:pt x="85576" y="423804"/>
                                  <a:pt x="0" y="328933"/>
                                  <a:pt x="0" y="211902"/>
                                </a:cubicBezTo>
                                <a:cubicBezTo>
                                  <a:pt x="0" y="94872"/>
                                  <a:pt x="85576" y="0"/>
                                  <a:pt x="191139" y="0"/>
                                </a:cubicBezTo>
                                <a:cubicBezTo>
                                  <a:pt x="296702" y="0"/>
                                  <a:pt x="382277" y="94872"/>
                                  <a:pt x="382277" y="211902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CC2F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98" name="任意多边形: 形状 197">
                            <a:extLst>
                              <a:ext uri="{FF2B5EF4-FFF2-40B4-BE49-F238E27FC236}">
                                <a16:creationId xmlns:a16="http://schemas.microsoft.com/office/drawing/2014/main" id="{D8C9CFA3-E3C8-8605-70DC-948B6C922887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450422" y="3423970"/>
                            <a:ext cx="409551" cy="362095"/>
                          </a:xfrm>
                          <a:custGeom>
                            <a:avLst/>
                            <a:gdLst>
                              <a:gd name="connsiteX0" fmla="*/ 374932 w 409551"/>
                              <a:gd name="connsiteY0" fmla="*/ 289598 h 362095"/>
                              <a:gd name="connsiteX1" fmla="*/ 90896 w 409551"/>
                              <a:gd name="connsiteY1" fmla="*/ 316840 h 362095"/>
                              <a:gd name="connsiteX2" fmla="*/ 34623 w 409551"/>
                              <a:gd name="connsiteY2" fmla="*/ 37071 h 362095"/>
                              <a:gd name="connsiteX3" fmla="*/ 72037 w 409551"/>
                              <a:gd name="connsiteY3" fmla="*/ 0 h 362095"/>
                              <a:gd name="connsiteX4" fmla="*/ 133759 w 409551"/>
                              <a:gd name="connsiteY4" fmla="*/ 104927 h 362095"/>
                              <a:gd name="connsiteX5" fmla="*/ 328945 w 409551"/>
                              <a:gd name="connsiteY5" fmla="*/ 86258 h 362095"/>
                              <a:gd name="connsiteX6" fmla="*/ 350281 w 409551"/>
                              <a:gd name="connsiteY6" fmla="*/ 38100 h 362095"/>
                              <a:gd name="connsiteX7" fmla="*/ 374932 w 409551"/>
                              <a:gd name="connsiteY7" fmla="*/ 289598 h 36209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</a:cxnLst>
                            <a:rect l="l" t="t" r="r" b="b"/>
                            <a:pathLst>
                              <a:path w="409551" h="362095">
                                <a:moveTo>
                                  <a:pt x="374932" y="289598"/>
                                </a:moveTo>
                                <a:cubicBezTo>
                                  <a:pt x="312029" y="374371"/>
                                  <a:pt x="184851" y="386563"/>
                                  <a:pt x="90896" y="316840"/>
                                </a:cubicBezTo>
                                <a:cubicBezTo>
                                  <a:pt x="-3096" y="247079"/>
                                  <a:pt x="-28280" y="121844"/>
                                  <a:pt x="34623" y="37071"/>
                                </a:cubicBezTo>
                                <a:cubicBezTo>
                                  <a:pt x="45367" y="22555"/>
                                  <a:pt x="58016" y="10211"/>
                                  <a:pt x="72037" y="0"/>
                                </a:cubicBezTo>
                                <a:cubicBezTo>
                                  <a:pt x="76190" y="39205"/>
                                  <a:pt x="97564" y="78067"/>
                                  <a:pt x="133759" y="104927"/>
                                </a:cubicBezTo>
                                <a:cubicBezTo>
                                  <a:pt x="198338" y="152857"/>
                                  <a:pt x="285740" y="144513"/>
                                  <a:pt x="328945" y="86258"/>
                                </a:cubicBezTo>
                                <a:cubicBezTo>
                                  <a:pt x="339804" y="71590"/>
                                  <a:pt x="346852" y="55207"/>
                                  <a:pt x="350281" y="38100"/>
                                </a:cubicBezTo>
                                <a:cubicBezTo>
                                  <a:pt x="417528" y="109842"/>
                                  <a:pt x="430063" y="215265"/>
                                  <a:pt x="374932" y="289598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A832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sp>
                      <p:nvSpPr>
                        <p:cNvPr id="199" name="任意多边形: 形状 198">
                          <a:extLst>
                            <a:ext uri="{FF2B5EF4-FFF2-40B4-BE49-F238E27FC236}">
                              <a16:creationId xmlns:a16="http://schemas.microsoft.com/office/drawing/2014/main" id="{6492A26F-8DFD-E06D-D84A-15A5146CFE5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44149" y="3438520"/>
                          <a:ext cx="101982" cy="67103"/>
                        </a:xfrm>
                        <a:custGeom>
                          <a:avLst/>
                          <a:gdLst>
                            <a:gd name="connsiteX0" fmla="*/ 100700 w 101982"/>
                            <a:gd name="connsiteY0" fmla="*/ 57269 h 67103"/>
                            <a:gd name="connsiteX1" fmla="*/ 39663 w 101982"/>
                            <a:gd name="connsiteY1" fmla="*/ 57307 h 67103"/>
                            <a:gd name="connsiteX2" fmla="*/ 1297 w 101982"/>
                            <a:gd name="connsiteY2" fmla="*/ 9835 h 67103"/>
                            <a:gd name="connsiteX3" fmla="*/ 62333 w 101982"/>
                            <a:gd name="connsiteY3" fmla="*/ 9796 h 67103"/>
                            <a:gd name="connsiteX4" fmla="*/ 100700 w 101982"/>
                            <a:gd name="connsiteY4" fmla="*/ 57269 h 6710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01982" h="67103">
                              <a:moveTo>
                                <a:pt x="100700" y="57269"/>
                              </a:moveTo>
                              <a:cubicBezTo>
                                <a:pt x="94451" y="70375"/>
                                <a:pt x="67095" y="70375"/>
                                <a:pt x="39663" y="57307"/>
                              </a:cubicBezTo>
                              <a:cubicBezTo>
                                <a:pt x="12193" y="44201"/>
                                <a:pt x="-4990" y="22941"/>
                                <a:pt x="1297" y="9835"/>
                              </a:cubicBezTo>
                              <a:cubicBezTo>
                                <a:pt x="7545" y="-3272"/>
                                <a:pt x="34901" y="-3272"/>
                                <a:pt x="62333" y="9796"/>
                              </a:cubicBezTo>
                              <a:cubicBezTo>
                                <a:pt x="89765" y="22903"/>
                                <a:pt x="106948" y="44125"/>
                                <a:pt x="100700" y="5726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A83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200" name="图形 2">
                        <a:extLst>
                          <a:ext uri="{FF2B5EF4-FFF2-40B4-BE49-F238E27FC236}">
                            <a16:creationId xmlns:a16="http://schemas.microsoft.com/office/drawing/2014/main" id="{3254C361-A913-BACB-C858-40CABBEEB7B3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388802" y="3185017"/>
                        <a:ext cx="710121" cy="647216"/>
                        <a:chOff x="3388802" y="3185017"/>
                        <a:chExt cx="710121" cy="647216"/>
                      </a:xfrm>
                    </p:grpSpPr>
                    <p:grpSp>
                      <p:nvGrpSpPr>
                        <p:cNvPr id="201" name="图形 2">
                          <a:extLst>
                            <a:ext uri="{FF2B5EF4-FFF2-40B4-BE49-F238E27FC236}">
                              <a16:creationId xmlns:a16="http://schemas.microsoft.com/office/drawing/2014/main" id="{5AD1F6BF-BFA6-43CA-BE03-7E6AF3E01AFD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489299" y="3554344"/>
                          <a:ext cx="609624" cy="277889"/>
                          <a:chOff x="3489299" y="3554344"/>
                          <a:chExt cx="609624" cy="277889"/>
                        </a:xfrm>
                      </p:grpSpPr>
                      <p:sp>
                        <p:nvSpPr>
                          <p:cNvPr id="202" name="任意多边形: 形状 201">
                            <a:extLst>
                              <a:ext uri="{FF2B5EF4-FFF2-40B4-BE49-F238E27FC236}">
                                <a16:creationId xmlns:a16="http://schemas.microsoft.com/office/drawing/2014/main" id="{FD0E6F37-A66E-97C1-E1C5-AFB3FFE3322D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489354" y="3554344"/>
                            <a:ext cx="609569" cy="277880"/>
                          </a:xfrm>
                          <a:custGeom>
                            <a:avLst/>
                            <a:gdLst>
                              <a:gd name="connsiteX0" fmla="*/ 470111 w 609569"/>
                              <a:gd name="connsiteY0" fmla="*/ 262781 h 277880"/>
                              <a:gd name="connsiteX1" fmla="*/ 202269 w 609569"/>
                              <a:gd name="connsiteY1" fmla="*/ 276268 h 277880"/>
                              <a:gd name="connsiteX2" fmla="*/ 83511 w 609569"/>
                              <a:gd name="connsiteY2" fmla="*/ 252875 h 277880"/>
                              <a:gd name="connsiteX3" fmla="*/ 1177 w 609569"/>
                              <a:gd name="connsiteY3" fmla="*/ 196563 h 277880"/>
                              <a:gd name="connsiteX4" fmla="*/ 8873 w 609569"/>
                              <a:gd name="connsiteY4" fmla="*/ 159606 h 277880"/>
                              <a:gd name="connsiteX5" fmla="*/ 35962 w 609569"/>
                              <a:gd name="connsiteY5" fmla="*/ 131907 h 277880"/>
                              <a:gd name="connsiteX6" fmla="*/ 113648 w 609569"/>
                              <a:gd name="connsiteY6" fmla="*/ 78224 h 277880"/>
                              <a:gd name="connsiteX7" fmla="*/ 270658 w 609569"/>
                              <a:gd name="connsiteY7" fmla="*/ 10635 h 277880"/>
                              <a:gd name="connsiteX8" fmla="*/ 529586 w 609569"/>
                              <a:gd name="connsiteY8" fmla="*/ 37876 h 277880"/>
                              <a:gd name="connsiteX9" fmla="*/ 608300 w 609569"/>
                              <a:gd name="connsiteY9" fmla="*/ 124630 h 277880"/>
                              <a:gd name="connsiteX10" fmla="*/ 568562 w 609569"/>
                              <a:gd name="connsiteY10" fmla="*/ 220147 h 277880"/>
                              <a:gd name="connsiteX11" fmla="*/ 470111 w 609569"/>
                              <a:gd name="connsiteY11" fmla="*/ 262781 h 27788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</a:cxnLst>
                            <a:rect l="l" t="t" r="r" b="b"/>
                            <a:pathLst>
                              <a:path w="609569" h="277880">
                                <a:moveTo>
                                  <a:pt x="470111" y="262781"/>
                                </a:moveTo>
                                <a:cubicBezTo>
                                  <a:pt x="382253" y="281754"/>
                                  <a:pt x="291537" y="278249"/>
                                  <a:pt x="202269" y="276268"/>
                                </a:cubicBezTo>
                                <a:cubicBezTo>
                                  <a:pt x="161844" y="275392"/>
                                  <a:pt x="121230" y="267429"/>
                                  <a:pt x="83511" y="252875"/>
                                </a:cubicBezTo>
                                <a:cubicBezTo>
                                  <a:pt x="60156" y="243845"/>
                                  <a:pt x="8378" y="224223"/>
                                  <a:pt x="1177" y="196563"/>
                                </a:cubicBezTo>
                                <a:cubicBezTo>
                                  <a:pt x="-2100" y="184028"/>
                                  <a:pt x="1786" y="170464"/>
                                  <a:pt x="8873" y="159606"/>
                                </a:cubicBezTo>
                                <a:cubicBezTo>
                                  <a:pt x="15960" y="148747"/>
                                  <a:pt x="25942" y="140137"/>
                                  <a:pt x="35962" y="131907"/>
                                </a:cubicBezTo>
                                <a:cubicBezTo>
                                  <a:pt x="60879" y="111524"/>
                                  <a:pt x="86902" y="95484"/>
                                  <a:pt x="113648" y="78224"/>
                                </a:cubicBezTo>
                                <a:cubicBezTo>
                                  <a:pt x="161768" y="47211"/>
                                  <a:pt x="214765" y="23474"/>
                                  <a:pt x="270658" y="10635"/>
                                </a:cubicBezTo>
                                <a:cubicBezTo>
                                  <a:pt x="356955" y="-9177"/>
                                  <a:pt x="450528" y="-1976"/>
                                  <a:pt x="529586" y="37876"/>
                                </a:cubicBezTo>
                                <a:cubicBezTo>
                                  <a:pt x="565781" y="56088"/>
                                  <a:pt x="601137" y="84739"/>
                                  <a:pt x="608300" y="124630"/>
                                </a:cubicBezTo>
                                <a:cubicBezTo>
                                  <a:pt x="614701" y="160177"/>
                                  <a:pt x="596184" y="196868"/>
                                  <a:pt x="568562" y="220147"/>
                                </a:cubicBezTo>
                                <a:cubicBezTo>
                                  <a:pt x="540901" y="243388"/>
                                  <a:pt x="505430" y="255161"/>
                                  <a:pt x="470111" y="262781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9BCBD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03" name="任意多边形: 形状 202">
                            <a:extLst>
                              <a:ext uri="{FF2B5EF4-FFF2-40B4-BE49-F238E27FC236}">
                                <a16:creationId xmlns:a16="http://schemas.microsoft.com/office/drawing/2014/main" id="{4653EE04-610F-BF20-7768-D18469986C7B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489299" y="3568865"/>
                            <a:ext cx="609538" cy="263368"/>
                          </a:xfrm>
                          <a:custGeom>
                            <a:avLst/>
                            <a:gdLst>
                              <a:gd name="connsiteX0" fmla="*/ 568579 w 609538"/>
                              <a:gd name="connsiteY0" fmla="*/ 205587 h 263368"/>
                              <a:gd name="connsiteX1" fmla="*/ 470167 w 609538"/>
                              <a:gd name="connsiteY1" fmla="*/ 248260 h 263368"/>
                              <a:gd name="connsiteX2" fmla="*/ 202285 w 609538"/>
                              <a:gd name="connsiteY2" fmla="*/ 261747 h 263368"/>
                              <a:gd name="connsiteX3" fmla="*/ 83528 w 609538"/>
                              <a:gd name="connsiteY3" fmla="*/ 238354 h 263368"/>
                              <a:gd name="connsiteX4" fmla="*/ 1156 w 609538"/>
                              <a:gd name="connsiteY4" fmla="*/ 182042 h 263368"/>
                              <a:gd name="connsiteX5" fmla="*/ 8852 w 609538"/>
                              <a:gd name="connsiteY5" fmla="*/ 145047 h 263368"/>
                              <a:gd name="connsiteX6" fmla="*/ 35941 w 609538"/>
                              <a:gd name="connsiteY6" fmla="*/ 117386 h 263368"/>
                              <a:gd name="connsiteX7" fmla="*/ 113627 w 609538"/>
                              <a:gd name="connsiteY7" fmla="*/ 63703 h 263368"/>
                              <a:gd name="connsiteX8" fmla="*/ 255359 w 609538"/>
                              <a:gd name="connsiteY8" fmla="*/ 0 h 263368"/>
                              <a:gd name="connsiteX9" fmla="*/ 180340 w 609538"/>
                              <a:gd name="connsiteY9" fmla="*/ 38976 h 263368"/>
                              <a:gd name="connsiteX10" fmla="*/ 114503 w 609538"/>
                              <a:gd name="connsiteY10" fmla="*/ 84468 h 263368"/>
                              <a:gd name="connsiteX11" fmla="*/ 91567 w 609538"/>
                              <a:gd name="connsiteY11" fmla="*/ 107899 h 263368"/>
                              <a:gd name="connsiteX12" fmla="*/ 85052 w 609538"/>
                              <a:gd name="connsiteY12" fmla="*/ 139217 h 263368"/>
                              <a:gd name="connsiteX13" fmla="*/ 154813 w 609538"/>
                              <a:gd name="connsiteY13" fmla="*/ 186957 h 263368"/>
                              <a:gd name="connsiteX14" fmla="*/ 255435 w 609538"/>
                              <a:gd name="connsiteY14" fmla="*/ 206769 h 263368"/>
                              <a:gd name="connsiteX15" fmla="*/ 482359 w 609538"/>
                              <a:gd name="connsiteY15" fmla="*/ 195300 h 263368"/>
                              <a:gd name="connsiteX16" fmla="*/ 565721 w 609538"/>
                              <a:gd name="connsiteY16" fmla="*/ 159144 h 263368"/>
                              <a:gd name="connsiteX17" fmla="*/ 600392 w 609538"/>
                              <a:gd name="connsiteY17" fmla="*/ 86754 h 263368"/>
                              <a:gd name="connsiteX18" fmla="*/ 608241 w 609538"/>
                              <a:gd name="connsiteY18" fmla="*/ 110071 h 263368"/>
                              <a:gd name="connsiteX19" fmla="*/ 568579 w 609538"/>
                              <a:gd name="connsiteY19" fmla="*/ 205587 h 26336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</a:cxnLst>
                            <a:rect l="l" t="t" r="r" b="b"/>
                            <a:pathLst>
                              <a:path w="609538" h="263368">
                                <a:moveTo>
                                  <a:pt x="568579" y="205587"/>
                                </a:moveTo>
                                <a:cubicBezTo>
                                  <a:pt x="540918" y="228867"/>
                                  <a:pt x="505447" y="240640"/>
                                  <a:pt x="470167" y="248260"/>
                                </a:cubicBezTo>
                                <a:cubicBezTo>
                                  <a:pt x="382270" y="267271"/>
                                  <a:pt x="291592" y="263728"/>
                                  <a:pt x="202285" y="261747"/>
                                </a:cubicBezTo>
                                <a:cubicBezTo>
                                  <a:pt x="161900" y="260871"/>
                                  <a:pt x="121247" y="252946"/>
                                  <a:pt x="83528" y="238354"/>
                                </a:cubicBezTo>
                                <a:cubicBezTo>
                                  <a:pt x="60172" y="229324"/>
                                  <a:pt x="8357" y="209702"/>
                                  <a:pt x="1156" y="182042"/>
                                </a:cubicBezTo>
                                <a:cubicBezTo>
                                  <a:pt x="-2083" y="169469"/>
                                  <a:pt x="1803" y="155905"/>
                                  <a:pt x="8852" y="145047"/>
                                </a:cubicBezTo>
                                <a:cubicBezTo>
                                  <a:pt x="15938" y="134150"/>
                                  <a:pt x="25921" y="125577"/>
                                  <a:pt x="35941" y="117386"/>
                                </a:cubicBezTo>
                                <a:cubicBezTo>
                                  <a:pt x="60858" y="96964"/>
                                  <a:pt x="86881" y="80963"/>
                                  <a:pt x="113627" y="63703"/>
                                </a:cubicBezTo>
                                <a:cubicBezTo>
                                  <a:pt x="157289" y="35547"/>
                                  <a:pt x="205067" y="13373"/>
                                  <a:pt x="255359" y="0"/>
                                </a:cubicBezTo>
                                <a:cubicBezTo>
                                  <a:pt x="229146" y="10515"/>
                                  <a:pt x="204038" y="23698"/>
                                  <a:pt x="180340" y="38976"/>
                                </a:cubicBezTo>
                                <a:cubicBezTo>
                                  <a:pt x="157708" y="53569"/>
                                  <a:pt x="135649" y="67170"/>
                                  <a:pt x="114503" y="84468"/>
                                </a:cubicBezTo>
                                <a:cubicBezTo>
                                  <a:pt x="106045" y="91402"/>
                                  <a:pt x="97587" y="98717"/>
                                  <a:pt x="91567" y="107899"/>
                                </a:cubicBezTo>
                                <a:cubicBezTo>
                                  <a:pt x="85585" y="117119"/>
                                  <a:pt x="82270" y="128625"/>
                                  <a:pt x="85052" y="139217"/>
                                </a:cubicBezTo>
                                <a:cubicBezTo>
                                  <a:pt x="91186" y="162687"/>
                                  <a:pt x="135039" y="179299"/>
                                  <a:pt x="154813" y="186957"/>
                                </a:cubicBezTo>
                                <a:cubicBezTo>
                                  <a:pt x="186741" y="199263"/>
                                  <a:pt x="221183" y="206007"/>
                                  <a:pt x="255435" y="206769"/>
                                </a:cubicBezTo>
                                <a:cubicBezTo>
                                  <a:pt x="331063" y="208407"/>
                                  <a:pt x="407911" y="211417"/>
                                  <a:pt x="482359" y="195300"/>
                                </a:cubicBezTo>
                                <a:cubicBezTo>
                                  <a:pt x="512267" y="188824"/>
                                  <a:pt x="542328" y="178879"/>
                                  <a:pt x="565721" y="159144"/>
                                </a:cubicBezTo>
                                <a:cubicBezTo>
                                  <a:pt x="586943" y="141313"/>
                                  <a:pt x="601802" y="114109"/>
                                  <a:pt x="600392" y="86754"/>
                                </a:cubicBezTo>
                                <a:cubicBezTo>
                                  <a:pt x="604050" y="94069"/>
                                  <a:pt x="606755" y="101841"/>
                                  <a:pt x="608241" y="110071"/>
                                </a:cubicBezTo>
                                <a:cubicBezTo>
                                  <a:pt x="614718" y="145656"/>
                                  <a:pt x="596240" y="182347"/>
                                  <a:pt x="568579" y="205587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0ADAD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grpSp>
                        <p:nvGrpSpPr>
                          <p:cNvPr id="204" name="图形 2">
                            <a:extLst>
                              <a:ext uri="{FF2B5EF4-FFF2-40B4-BE49-F238E27FC236}">
                                <a16:creationId xmlns:a16="http://schemas.microsoft.com/office/drawing/2014/main" id="{46961FD9-381A-088A-3ABE-9581644D876B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3588829" y="3626385"/>
                            <a:ext cx="448551" cy="161907"/>
                            <a:chOff x="3588829" y="3626385"/>
                            <a:chExt cx="448551" cy="161907"/>
                          </a:xfrm>
                          <a:solidFill>
                            <a:srgbClr val="F69C9E"/>
                          </a:solidFill>
                        </p:grpSpPr>
                        <p:sp>
                          <p:nvSpPr>
                            <p:cNvPr id="205" name="任意多边形: 形状 204">
                              <a:extLst>
                                <a:ext uri="{FF2B5EF4-FFF2-40B4-BE49-F238E27FC236}">
                                  <a16:creationId xmlns:a16="http://schemas.microsoft.com/office/drawing/2014/main" id="{322D6D6E-E0EE-C42A-6C7A-CC8351153609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588829" y="3660686"/>
                              <a:ext cx="448551" cy="71580"/>
                            </a:xfrm>
                            <a:custGeom>
                              <a:avLst/>
                              <a:gdLst>
                                <a:gd name="connsiteX0" fmla="*/ 0 w 448551"/>
                                <a:gd name="connsiteY0" fmla="*/ 54826 h 71580"/>
                                <a:gd name="connsiteX1" fmla="*/ 393954 w 448551"/>
                                <a:gd name="connsiteY1" fmla="*/ 16688 h 71580"/>
                                <a:gd name="connsiteX2" fmla="*/ 448551 w 448551"/>
                                <a:gd name="connsiteY2" fmla="*/ 0 h 71580"/>
                                <a:gd name="connsiteX3" fmla="*/ 0 w 448551"/>
                                <a:gd name="connsiteY3" fmla="*/ 54826 h 71580"/>
                                <a:gd name="connsiteX4" fmla="*/ 0 w 448551"/>
                                <a:gd name="connsiteY4" fmla="*/ 54826 h 7158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</a:cxnLst>
                              <a:rect l="l" t="t" r="r" b="b"/>
                              <a:pathLst>
                                <a:path w="448551" h="71580">
                                  <a:moveTo>
                                    <a:pt x="0" y="54826"/>
                                  </a:moveTo>
                                  <a:cubicBezTo>
                                    <a:pt x="132321" y="53264"/>
                                    <a:pt x="265366" y="50178"/>
                                    <a:pt x="393954" y="16688"/>
                                  </a:cubicBezTo>
                                  <a:cubicBezTo>
                                    <a:pt x="412242" y="11849"/>
                                    <a:pt x="430263" y="6058"/>
                                    <a:pt x="448551" y="0"/>
                                  </a:cubicBezTo>
                                  <a:cubicBezTo>
                                    <a:pt x="327660" y="77419"/>
                                    <a:pt x="137465" y="85725"/>
                                    <a:pt x="0" y="54826"/>
                                  </a:cubicBezTo>
                                  <a:lnTo>
                                    <a:pt x="0" y="54826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  <p:sp>
                          <p:nvSpPr>
                            <p:cNvPr id="206" name="任意多边形: 形状 205">
                              <a:extLst>
                                <a:ext uri="{FF2B5EF4-FFF2-40B4-BE49-F238E27FC236}">
                                  <a16:creationId xmlns:a16="http://schemas.microsoft.com/office/drawing/2014/main" id="{7E9D363B-FC9C-C4C6-B17A-0FD741575E94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626700" y="3750792"/>
                              <a:ext cx="344081" cy="37500"/>
                            </a:xfrm>
                            <a:custGeom>
                              <a:avLst/>
                              <a:gdLst>
                                <a:gd name="connsiteX0" fmla="*/ 0 w 344081"/>
                                <a:gd name="connsiteY0" fmla="*/ 7391 h 37500"/>
                                <a:gd name="connsiteX1" fmla="*/ 344081 w 344081"/>
                                <a:gd name="connsiteY1" fmla="*/ 0 h 37500"/>
                                <a:gd name="connsiteX2" fmla="*/ 0 w 344081"/>
                                <a:gd name="connsiteY2" fmla="*/ 7391 h 37500"/>
                                <a:gd name="connsiteX3" fmla="*/ 0 w 344081"/>
                                <a:gd name="connsiteY3" fmla="*/ 7391 h 3750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344081" h="37500">
                                  <a:moveTo>
                                    <a:pt x="0" y="7391"/>
                                  </a:moveTo>
                                  <a:cubicBezTo>
                                    <a:pt x="113614" y="13297"/>
                                    <a:pt x="231838" y="22555"/>
                                    <a:pt x="344081" y="0"/>
                                  </a:cubicBezTo>
                                  <a:cubicBezTo>
                                    <a:pt x="247612" y="52921"/>
                                    <a:pt x="101117" y="44615"/>
                                    <a:pt x="0" y="7391"/>
                                  </a:cubicBezTo>
                                  <a:lnTo>
                                    <a:pt x="0" y="7391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  <p:sp>
                          <p:nvSpPr>
                            <p:cNvPr id="207" name="任意多边形: 形状 206">
                              <a:extLst>
                                <a:ext uri="{FF2B5EF4-FFF2-40B4-BE49-F238E27FC236}">
                                  <a16:creationId xmlns:a16="http://schemas.microsoft.com/office/drawing/2014/main" id="{8E1815EE-4C0A-2698-3B1F-9998ABC445EA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607307" y="3626385"/>
                              <a:ext cx="340080" cy="67294"/>
                            </a:xfrm>
                            <a:custGeom>
                              <a:avLst/>
                              <a:gdLst>
                                <a:gd name="connsiteX0" fmla="*/ 0 w 340080"/>
                                <a:gd name="connsiteY0" fmla="*/ 67295 h 67294"/>
                                <a:gd name="connsiteX1" fmla="*/ 340081 w 340080"/>
                                <a:gd name="connsiteY1" fmla="*/ 14450 h 67294"/>
                                <a:gd name="connsiteX2" fmla="*/ 0 w 340080"/>
                                <a:gd name="connsiteY2" fmla="*/ 67295 h 67294"/>
                                <a:gd name="connsiteX3" fmla="*/ 0 w 340080"/>
                                <a:gd name="connsiteY3" fmla="*/ 67295 h 67294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340080" h="67294">
                                  <a:moveTo>
                                    <a:pt x="0" y="67295"/>
                                  </a:moveTo>
                                  <a:cubicBezTo>
                                    <a:pt x="93040" y="13002"/>
                                    <a:pt x="235725" y="-20830"/>
                                    <a:pt x="340081" y="14450"/>
                                  </a:cubicBezTo>
                                  <a:cubicBezTo>
                                    <a:pt x="225704" y="11821"/>
                                    <a:pt x="110719" y="41654"/>
                                    <a:pt x="0" y="67295"/>
                                  </a:cubicBezTo>
                                  <a:lnTo>
                                    <a:pt x="0" y="67295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</p:grpSp>
                    </p:grpSp>
                    <p:grpSp>
                      <p:nvGrpSpPr>
                        <p:cNvPr id="208" name="图形 2">
                          <a:extLst>
                            <a:ext uri="{FF2B5EF4-FFF2-40B4-BE49-F238E27FC236}">
                              <a16:creationId xmlns:a16="http://schemas.microsoft.com/office/drawing/2014/main" id="{1EAD85F1-AA57-07D4-4CC1-DE56FAF5A31C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388802" y="3185017"/>
                          <a:ext cx="227177" cy="580805"/>
                          <a:chOff x="3388802" y="3185017"/>
                          <a:chExt cx="227177" cy="580805"/>
                        </a:xfrm>
                      </p:grpSpPr>
                      <p:sp>
                        <p:nvSpPr>
                          <p:cNvPr id="209" name="任意多边形: 形状 208">
                            <a:extLst>
                              <a:ext uri="{FF2B5EF4-FFF2-40B4-BE49-F238E27FC236}">
                                <a16:creationId xmlns:a16="http://schemas.microsoft.com/office/drawing/2014/main" id="{3730BCCA-1D62-CA1A-FA0B-7A8DE7939B4E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388826" y="3185017"/>
                            <a:ext cx="227102" cy="580805"/>
                          </a:xfrm>
                          <a:custGeom>
                            <a:avLst/>
                            <a:gdLst>
                              <a:gd name="connsiteX0" fmla="*/ 2950 w 227102"/>
                              <a:gd name="connsiteY0" fmla="*/ 153038 h 580805"/>
                              <a:gd name="connsiteX1" fmla="*/ 35335 w 227102"/>
                              <a:gd name="connsiteY1" fmla="*/ 429948 h 580805"/>
                              <a:gd name="connsiteX2" fmla="*/ 96219 w 227102"/>
                              <a:gd name="connsiteY2" fmla="*/ 565280 h 580805"/>
                              <a:gd name="connsiteX3" fmla="*/ 201451 w 227102"/>
                              <a:gd name="connsiteY3" fmla="*/ 460276 h 580805"/>
                              <a:gd name="connsiteX4" fmla="*/ 226863 w 227102"/>
                              <a:gd name="connsiteY4" fmla="*/ 287264 h 580805"/>
                              <a:gd name="connsiteX5" fmla="*/ 180915 w 227102"/>
                              <a:gd name="connsiteY5" fmla="*/ 62512 h 580805"/>
                              <a:gd name="connsiteX6" fmla="*/ 63796 w 227102"/>
                              <a:gd name="connsiteY6" fmla="*/ 14963 h 580805"/>
                              <a:gd name="connsiteX7" fmla="*/ 2950 w 227102"/>
                              <a:gd name="connsiteY7" fmla="*/ 153038 h 58080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</a:cxnLst>
                            <a:rect l="l" t="t" r="r" b="b"/>
                            <a:pathLst>
                              <a:path w="227102" h="580805">
                                <a:moveTo>
                                  <a:pt x="2950" y="153038"/>
                                </a:moveTo>
                                <a:cubicBezTo>
                                  <a:pt x="-8594" y="245125"/>
                                  <a:pt x="16171" y="348605"/>
                                  <a:pt x="35335" y="429948"/>
                                </a:cubicBezTo>
                                <a:cubicBezTo>
                                  <a:pt x="46765" y="478374"/>
                                  <a:pt x="62348" y="528284"/>
                                  <a:pt x="96219" y="565280"/>
                                </a:cubicBezTo>
                                <a:cubicBezTo>
                                  <a:pt x="150206" y="624220"/>
                                  <a:pt x="193259" y="499100"/>
                                  <a:pt x="201451" y="460276"/>
                                </a:cubicBezTo>
                                <a:cubicBezTo>
                                  <a:pt x="213452" y="403355"/>
                                  <a:pt x="225987" y="346357"/>
                                  <a:pt x="226863" y="287264"/>
                                </a:cubicBezTo>
                                <a:cubicBezTo>
                                  <a:pt x="228006" y="211902"/>
                                  <a:pt x="226863" y="127168"/>
                                  <a:pt x="180915" y="62512"/>
                                </a:cubicBezTo>
                                <a:cubicBezTo>
                                  <a:pt x="155464" y="26698"/>
                                  <a:pt x="102848" y="-26147"/>
                                  <a:pt x="63796" y="14963"/>
                                </a:cubicBezTo>
                                <a:cubicBezTo>
                                  <a:pt x="27258" y="53482"/>
                                  <a:pt x="9389" y="101450"/>
                                  <a:pt x="2950" y="153038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9BCBD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10" name="任意多边形: 形状 209">
                            <a:extLst>
                              <a:ext uri="{FF2B5EF4-FFF2-40B4-BE49-F238E27FC236}">
                                <a16:creationId xmlns:a16="http://schemas.microsoft.com/office/drawing/2014/main" id="{C0946313-AA26-016E-75AE-72850693A66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388802" y="3237814"/>
                            <a:ext cx="227177" cy="527970"/>
                          </a:xfrm>
                          <a:custGeom>
                            <a:avLst/>
                            <a:gdLst>
                              <a:gd name="connsiteX0" fmla="*/ 96243 w 227177"/>
                              <a:gd name="connsiteY0" fmla="*/ 512445 h 527970"/>
                              <a:gd name="connsiteX1" fmla="*/ 35359 w 227177"/>
                              <a:gd name="connsiteY1" fmla="*/ 377114 h 527970"/>
                              <a:gd name="connsiteX2" fmla="*/ 2936 w 227177"/>
                              <a:gd name="connsiteY2" fmla="*/ 100241 h 527970"/>
                              <a:gd name="connsiteX3" fmla="*/ 35321 w 227177"/>
                              <a:gd name="connsiteY3" fmla="*/ 0 h 527970"/>
                              <a:gd name="connsiteX4" fmla="*/ 29415 w 227177"/>
                              <a:gd name="connsiteY4" fmla="*/ 31852 h 527970"/>
                              <a:gd name="connsiteX5" fmla="*/ 57914 w 227177"/>
                              <a:gd name="connsiteY5" fmla="*/ 275425 h 527970"/>
                              <a:gd name="connsiteX6" fmla="*/ 111483 w 227177"/>
                              <a:gd name="connsiteY6" fmla="*/ 394449 h 527970"/>
                              <a:gd name="connsiteX7" fmla="*/ 204066 w 227177"/>
                              <a:gd name="connsiteY7" fmla="*/ 302133 h 527970"/>
                              <a:gd name="connsiteX8" fmla="*/ 226050 w 227177"/>
                              <a:gd name="connsiteY8" fmla="*/ 162115 h 527970"/>
                              <a:gd name="connsiteX9" fmla="*/ 226926 w 227177"/>
                              <a:gd name="connsiteY9" fmla="*/ 234467 h 527970"/>
                              <a:gd name="connsiteX10" fmla="*/ 201513 w 227177"/>
                              <a:gd name="connsiteY10" fmla="*/ 407480 h 527970"/>
                              <a:gd name="connsiteX11" fmla="*/ 96243 w 227177"/>
                              <a:gd name="connsiteY11" fmla="*/ 512445 h 52797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</a:cxnLst>
                            <a:rect l="l" t="t" r="r" b="b"/>
                            <a:pathLst>
                              <a:path w="227177" h="527970">
                                <a:moveTo>
                                  <a:pt x="96243" y="512445"/>
                                </a:moveTo>
                                <a:cubicBezTo>
                                  <a:pt x="62372" y="475450"/>
                                  <a:pt x="46789" y="425577"/>
                                  <a:pt x="35359" y="377114"/>
                                </a:cubicBezTo>
                                <a:cubicBezTo>
                                  <a:pt x="16157" y="295770"/>
                                  <a:pt x="-8570" y="192291"/>
                                  <a:pt x="2936" y="100241"/>
                                </a:cubicBezTo>
                                <a:cubicBezTo>
                                  <a:pt x="7432" y="64465"/>
                                  <a:pt x="17376" y="30404"/>
                                  <a:pt x="35321" y="0"/>
                                </a:cubicBezTo>
                                <a:cubicBezTo>
                                  <a:pt x="32692" y="10401"/>
                                  <a:pt x="30749" y="21031"/>
                                  <a:pt x="29415" y="31852"/>
                                </a:cubicBezTo>
                                <a:cubicBezTo>
                                  <a:pt x="19281" y="112852"/>
                                  <a:pt x="41036" y="203873"/>
                                  <a:pt x="57914" y="275425"/>
                                </a:cubicBezTo>
                                <a:cubicBezTo>
                                  <a:pt x="67973" y="318059"/>
                                  <a:pt x="81689" y="361950"/>
                                  <a:pt x="111483" y="394449"/>
                                </a:cubicBezTo>
                                <a:cubicBezTo>
                                  <a:pt x="158993" y="446303"/>
                                  <a:pt x="196865" y="336233"/>
                                  <a:pt x="204066" y="302133"/>
                                </a:cubicBezTo>
                                <a:cubicBezTo>
                                  <a:pt x="213819" y="255956"/>
                                  <a:pt x="223916" y="209740"/>
                                  <a:pt x="226050" y="162115"/>
                                </a:cubicBezTo>
                                <a:cubicBezTo>
                                  <a:pt x="227421" y="186538"/>
                                  <a:pt x="227307" y="210960"/>
                                  <a:pt x="226926" y="234467"/>
                                </a:cubicBezTo>
                                <a:cubicBezTo>
                                  <a:pt x="226011" y="293522"/>
                                  <a:pt x="213515" y="350520"/>
                                  <a:pt x="201513" y="407480"/>
                                </a:cubicBezTo>
                                <a:cubicBezTo>
                                  <a:pt x="193322" y="446265"/>
                                  <a:pt x="150269" y="571386"/>
                                  <a:pt x="96243" y="512445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0ADAD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grpSp>
                        <p:nvGrpSpPr>
                          <p:cNvPr id="211" name="图形 2">
                            <a:extLst>
                              <a:ext uri="{FF2B5EF4-FFF2-40B4-BE49-F238E27FC236}">
                                <a16:creationId xmlns:a16="http://schemas.microsoft.com/office/drawing/2014/main" id="{F653B5AA-102C-3B86-CF5C-A9D94798279E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3431316" y="3271799"/>
                            <a:ext cx="135549" cy="392811"/>
                            <a:chOff x="3431316" y="3271799"/>
                            <a:chExt cx="135549" cy="392811"/>
                          </a:xfrm>
                          <a:solidFill>
                            <a:srgbClr val="F69C9E"/>
                          </a:solidFill>
                        </p:grpSpPr>
                        <p:sp>
                          <p:nvSpPr>
                            <p:cNvPr id="212" name="任意多边形: 形状 211">
                              <a:extLst>
                                <a:ext uri="{FF2B5EF4-FFF2-40B4-BE49-F238E27FC236}">
                                  <a16:creationId xmlns:a16="http://schemas.microsoft.com/office/drawing/2014/main" id="{7EF653AD-74F0-50B7-01B8-7FECCB16C92C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481937" y="3271799"/>
                              <a:ext cx="38311" cy="392811"/>
                            </a:xfrm>
                            <a:custGeom>
                              <a:avLst/>
                              <a:gdLst>
                                <a:gd name="connsiteX0" fmla="*/ 38312 w 38311"/>
                                <a:gd name="connsiteY0" fmla="*/ 392811 h 392811"/>
                                <a:gd name="connsiteX1" fmla="*/ 23986 w 38311"/>
                                <a:gd name="connsiteY1" fmla="*/ 51664 h 392811"/>
                                <a:gd name="connsiteX2" fmla="*/ 31454 w 38311"/>
                                <a:gd name="connsiteY2" fmla="*/ 0 h 392811"/>
                                <a:gd name="connsiteX3" fmla="*/ 38312 w 38311"/>
                                <a:gd name="connsiteY3" fmla="*/ 392811 h 392811"/>
                                <a:gd name="connsiteX4" fmla="*/ 38312 w 38311"/>
                                <a:gd name="connsiteY4" fmla="*/ 392811 h 392811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</a:cxnLst>
                              <a:rect l="l" t="t" r="r" b="b"/>
                              <a:pathLst>
                                <a:path w="38311" h="392811">
                                  <a:moveTo>
                                    <a:pt x="38312" y="392811"/>
                                  </a:moveTo>
                                  <a:cubicBezTo>
                                    <a:pt x="24176" y="282588"/>
                                    <a:pt x="11223" y="171107"/>
                                    <a:pt x="23986" y="51664"/>
                                  </a:cubicBezTo>
                                  <a:cubicBezTo>
                                    <a:pt x="25853" y="34633"/>
                                    <a:pt x="28558" y="17488"/>
                                    <a:pt x="31454" y="0"/>
                                  </a:cubicBezTo>
                                  <a:cubicBezTo>
                                    <a:pt x="-18610" y="129997"/>
                                    <a:pt x="-3332" y="290817"/>
                                    <a:pt x="38312" y="392811"/>
                                  </a:cubicBezTo>
                                  <a:lnTo>
                                    <a:pt x="38312" y="392811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  <p:sp>
                          <p:nvSpPr>
                            <p:cNvPr id="213" name="任意多边形: 形状 212">
                              <a:extLst>
                                <a:ext uri="{FF2B5EF4-FFF2-40B4-BE49-F238E27FC236}">
                                  <a16:creationId xmlns:a16="http://schemas.microsoft.com/office/drawing/2014/main" id="{EEEF14AF-36EA-BD68-B3DC-BA5CC1EAEA88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431316" y="3361715"/>
                              <a:ext cx="49156" cy="287959"/>
                            </a:xfrm>
                            <a:custGeom>
                              <a:avLst/>
                              <a:gdLst>
                                <a:gd name="connsiteX0" fmla="*/ 49157 w 49156"/>
                                <a:gd name="connsiteY0" fmla="*/ 287960 h 287959"/>
                                <a:gd name="connsiteX1" fmla="*/ 15172 w 49156"/>
                                <a:gd name="connsiteY1" fmla="*/ 0 h 287959"/>
                                <a:gd name="connsiteX2" fmla="*/ 49157 w 49156"/>
                                <a:gd name="connsiteY2" fmla="*/ 287960 h 287959"/>
                                <a:gd name="connsiteX3" fmla="*/ 49157 w 49156"/>
                                <a:gd name="connsiteY3" fmla="*/ 287960 h 287959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49156" h="287959">
                                  <a:moveTo>
                                    <a:pt x="49157" y="287960"/>
                                  </a:moveTo>
                                  <a:cubicBezTo>
                                    <a:pt x="31021" y="196101"/>
                                    <a:pt x="9571" y="101689"/>
                                    <a:pt x="15172" y="0"/>
                                  </a:cubicBezTo>
                                  <a:cubicBezTo>
                                    <a:pt x="-17442" y="100317"/>
                                    <a:pt x="6523" y="218503"/>
                                    <a:pt x="49157" y="287960"/>
                                  </a:cubicBezTo>
                                  <a:lnTo>
                                    <a:pt x="49157" y="287960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  <p:sp>
                          <p:nvSpPr>
                            <p:cNvPr id="214" name="任意多边形: 形状 213">
                              <a:extLst>
                                <a:ext uri="{FF2B5EF4-FFF2-40B4-BE49-F238E27FC236}">
                                  <a16:creationId xmlns:a16="http://schemas.microsoft.com/office/drawing/2014/main" id="{4632A037-F227-68EC-3B21-32D682745FB5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536175" y="3338741"/>
                              <a:ext cx="30690" cy="302132"/>
                            </a:xfrm>
                            <a:custGeom>
                              <a:avLst/>
                              <a:gdLst>
                                <a:gd name="connsiteX0" fmla="*/ 0 w 30690"/>
                                <a:gd name="connsiteY0" fmla="*/ 302133 h 302132"/>
                                <a:gd name="connsiteX1" fmla="*/ 4153 w 30690"/>
                                <a:gd name="connsiteY1" fmla="*/ 0 h 302132"/>
                                <a:gd name="connsiteX2" fmla="*/ 0 w 30690"/>
                                <a:gd name="connsiteY2" fmla="*/ 302133 h 302132"/>
                                <a:gd name="connsiteX3" fmla="*/ 0 w 30690"/>
                                <a:gd name="connsiteY3" fmla="*/ 302133 h 302132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30690" h="302132">
                                  <a:moveTo>
                                    <a:pt x="0" y="302133"/>
                                  </a:moveTo>
                                  <a:cubicBezTo>
                                    <a:pt x="34138" y="204140"/>
                                    <a:pt x="45530" y="72847"/>
                                    <a:pt x="4153" y="0"/>
                                  </a:cubicBezTo>
                                  <a:cubicBezTo>
                                    <a:pt x="19659" y="93764"/>
                                    <a:pt x="8344" y="200520"/>
                                    <a:pt x="0" y="302133"/>
                                  </a:cubicBezTo>
                                  <a:lnTo>
                                    <a:pt x="0" y="302133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</p:grpSp>
                    </p:grpSp>
                  </p:grpSp>
                </p:grpSp>
              </p:grpSp>
            </p:grpSp>
            <p:grpSp>
              <p:nvGrpSpPr>
                <p:cNvPr id="215" name="图形 2">
                  <a:extLst>
                    <a:ext uri="{FF2B5EF4-FFF2-40B4-BE49-F238E27FC236}">
                      <a16:creationId xmlns:a16="http://schemas.microsoft.com/office/drawing/2014/main" id="{6960A445-61F8-5188-AAF1-E3F582E2EC7D}"/>
                    </a:ext>
                  </a:extLst>
                </p:cNvPr>
                <p:cNvGrpSpPr/>
                <p:nvPr/>
              </p:nvGrpSpPr>
              <p:grpSpPr>
                <a:xfrm>
                  <a:off x="1690066" y="2501034"/>
                  <a:ext cx="1111287" cy="3226309"/>
                  <a:chOff x="1690066" y="2501034"/>
                  <a:chExt cx="1111287" cy="3226309"/>
                </a:xfrm>
              </p:grpSpPr>
              <p:sp>
                <p:nvSpPr>
                  <p:cNvPr id="216" name="任意多边形: 形状 215">
                    <a:extLst>
                      <a:ext uri="{FF2B5EF4-FFF2-40B4-BE49-F238E27FC236}">
                        <a16:creationId xmlns:a16="http://schemas.microsoft.com/office/drawing/2014/main" id="{064E3722-0535-7518-3E21-36CB83C24D57}"/>
                      </a:ext>
                    </a:extLst>
                  </p:cNvPr>
                  <p:cNvSpPr/>
                  <p:nvPr/>
                </p:nvSpPr>
                <p:spPr>
                  <a:xfrm>
                    <a:off x="2029015" y="3535984"/>
                    <a:ext cx="321093" cy="2191359"/>
                  </a:xfrm>
                  <a:custGeom>
                    <a:avLst/>
                    <a:gdLst>
                      <a:gd name="connsiteX0" fmla="*/ 207645 w 321093"/>
                      <a:gd name="connsiteY0" fmla="*/ 0 h 2191359"/>
                      <a:gd name="connsiteX1" fmla="*/ 269862 w 321093"/>
                      <a:gd name="connsiteY1" fmla="*/ 1501216 h 2191359"/>
                      <a:gd name="connsiteX2" fmla="*/ 219570 w 321093"/>
                      <a:gd name="connsiteY2" fmla="*/ 1707528 h 2191359"/>
                      <a:gd name="connsiteX3" fmla="*/ 190005 w 321093"/>
                      <a:gd name="connsiteY3" fmla="*/ 1800263 h 2191359"/>
                      <a:gd name="connsiteX4" fmla="*/ 153048 w 321093"/>
                      <a:gd name="connsiteY4" fmla="*/ 1899742 h 2191359"/>
                      <a:gd name="connsiteX5" fmla="*/ 135750 w 321093"/>
                      <a:gd name="connsiteY5" fmla="*/ 1940433 h 2191359"/>
                      <a:gd name="connsiteX6" fmla="*/ 107328 w 321093"/>
                      <a:gd name="connsiteY6" fmla="*/ 2005127 h 2191359"/>
                      <a:gd name="connsiteX7" fmla="*/ 42558 w 321093"/>
                      <a:gd name="connsiteY7" fmla="*/ 2130590 h 2191359"/>
                      <a:gd name="connsiteX8" fmla="*/ 6896 w 321093"/>
                      <a:gd name="connsiteY8" fmla="*/ 2191360 h 2191359"/>
                      <a:gd name="connsiteX9" fmla="*/ 0 w 321093"/>
                      <a:gd name="connsiteY9" fmla="*/ 2188083 h 2191359"/>
                      <a:gd name="connsiteX10" fmla="*/ 10744 w 321093"/>
                      <a:gd name="connsiteY10" fmla="*/ 2154593 h 2191359"/>
                      <a:gd name="connsiteX11" fmla="*/ 33414 w 321093"/>
                      <a:gd name="connsiteY11" fmla="*/ 2088451 h 2191359"/>
                      <a:gd name="connsiteX12" fmla="*/ 65227 w 321093"/>
                      <a:gd name="connsiteY12" fmla="*/ 1988858 h 2191359"/>
                      <a:gd name="connsiteX13" fmla="*/ 147790 w 321093"/>
                      <a:gd name="connsiteY13" fmla="*/ 1688249 h 2191359"/>
                      <a:gd name="connsiteX14" fmla="*/ 192405 w 321093"/>
                      <a:gd name="connsiteY14" fmla="*/ 1485900 h 2191359"/>
                      <a:gd name="connsiteX15" fmla="*/ 235648 w 321093"/>
                      <a:gd name="connsiteY15" fmla="*/ 1247699 h 2191359"/>
                      <a:gd name="connsiteX16" fmla="*/ 225743 w 321093"/>
                      <a:gd name="connsiteY16" fmla="*/ 139065 h 2191359"/>
                      <a:gd name="connsiteX17" fmla="*/ 200254 w 321093"/>
                      <a:gd name="connsiteY17" fmla="*/ 1905 h 2191359"/>
                      <a:gd name="connsiteX18" fmla="*/ 207645 w 321093"/>
                      <a:gd name="connsiteY18" fmla="*/ 0 h 2191359"/>
                      <a:gd name="connsiteX19" fmla="*/ 207645 w 321093"/>
                      <a:gd name="connsiteY19" fmla="*/ 0 h 21913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321093" h="2191359">
                        <a:moveTo>
                          <a:pt x="207645" y="0"/>
                        </a:moveTo>
                        <a:cubicBezTo>
                          <a:pt x="337261" y="487146"/>
                          <a:pt x="352692" y="1004621"/>
                          <a:pt x="269862" y="1501216"/>
                        </a:cubicBezTo>
                        <a:cubicBezTo>
                          <a:pt x="256413" y="1570749"/>
                          <a:pt x="239611" y="1639634"/>
                          <a:pt x="219570" y="1707528"/>
                        </a:cubicBezTo>
                        <a:cubicBezTo>
                          <a:pt x="210883" y="1735265"/>
                          <a:pt x="198958" y="1772755"/>
                          <a:pt x="190005" y="1800263"/>
                        </a:cubicBezTo>
                        <a:cubicBezTo>
                          <a:pt x="177927" y="1833372"/>
                          <a:pt x="165506" y="1866824"/>
                          <a:pt x="153048" y="1899742"/>
                        </a:cubicBezTo>
                        <a:cubicBezTo>
                          <a:pt x="149504" y="1908429"/>
                          <a:pt x="139217" y="1932089"/>
                          <a:pt x="135750" y="1940433"/>
                        </a:cubicBezTo>
                        <a:cubicBezTo>
                          <a:pt x="127864" y="1958150"/>
                          <a:pt x="115900" y="1987677"/>
                          <a:pt x="107328" y="2005127"/>
                        </a:cubicBezTo>
                        <a:cubicBezTo>
                          <a:pt x="86563" y="2047418"/>
                          <a:pt x="66408" y="2089937"/>
                          <a:pt x="42558" y="2130590"/>
                        </a:cubicBezTo>
                        <a:cubicBezTo>
                          <a:pt x="32956" y="2147049"/>
                          <a:pt x="17069" y="2175053"/>
                          <a:pt x="6896" y="2191360"/>
                        </a:cubicBezTo>
                        <a:cubicBezTo>
                          <a:pt x="6896" y="2191360"/>
                          <a:pt x="0" y="2188083"/>
                          <a:pt x="0" y="2188083"/>
                        </a:cubicBezTo>
                        <a:cubicBezTo>
                          <a:pt x="3429" y="2176844"/>
                          <a:pt x="7201" y="2165757"/>
                          <a:pt x="10744" y="2154593"/>
                        </a:cubicBezTo>
                        <a:cubicBezTo>
                          <a:pt x="17602" y="2134286"/>
                          <a:pt x="26327" y="2108073"/>
                          <a:pt x="33414" y="2088451"/>
                        </a:cubicBezTo>
                        <a:cubicBezTo>
                          <a:pt x="44044" y="2055305"/>
                          <a:pt x="54216" y="2021853"/>
                          <a:pt x="65227" y="1988858"/>
                        </a:cubicBezTo>
                        <a:cubicBezTo>
                          <a:pt x="95745" y="1889570"/>
                          <a:pt x="123215" y="1789176"/>
                          <a:pt x="147790" y="1688249"/>
                        </a:cubicBezTo>
                        <a:cubicBezTo>
                          <a:pt x="163411" y="1621269"/>
                          <a:pt x="177813" y="1553146"/>
                          <a:pt x="192405" y="1485900"/>
                        </a:cubicBezTo>
                        <a:cubicBezTo>
                          <a:pt x="207378" y="1409091"/>
                          <a:pt x="224638" y="1325309"/>
                          <a:pt x="235648" y="1247699"/>
                        </a:cubicBezTo>
                        <a:cubicBezTo>
                          <a:pt x="287807" y="880796"/>
                          <a:pt x="282169" y="505282"/>
                          <a:pt x="225743" y="139065"/>
                        </a:cubicBezTo>
                        <a:cubicBezTo>
                          <a:pt x="218503" y="93155"/>
                          <a:pt x="210426" y="47206"/>
                          <a:pt x="200254" y="1905"/>
                        </a:cubicBezTo>
                        <a:lnTo>
                          <a:pt x="207645" y="0"/>
                        </a:lnTo>
                        <a:lnTo>
                          <a:pt x="207645" y="0"/>
                        </a:lnTo>
                        <a:close/>
                      </a:path>
                    </a:pathLst>
                  </a:custGeom>
                  <a:solidFill>
                    <a:srgbClr val="4C6B31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217" name="图形 2">
                    <a:extLst>
                      <a:ext uri="{FF2B5EF4-FFF2-40B4-BE49-F238E27FC236}">
                        <a16:creationId xmlns:a16="http://schemas.microsoft.com/office/drawing/2014/main" id="{BE6278E2-2E7F-3C21-0401-3053D6162F82}"/>
                      </a:ext>
                    </a:extLst>
                  </p:cNvPr>
                  <p:cNvGrpSpPr/>
                  <p:nvPr/>
                </p:nvGrpSpPr>
                <p:grpSpPr>
                  <a:xfrm>
                    <a:off x="1690066" y="2501034"/>
                    <a:ext cx="1111287" cy="1247474"/>
                    <a:chOff x="1690066" y="2501034"/>
                    <a:chExt cx="1111287" cy="1247474"/>
                  </a:xfrm>
                </p:grpSpPr>
                <p:grpSp>
                  <p:nvGrpSpPr>
                    <p:cNvPr id="218" name="图形 2">
                      <a:extLst>
                        <a:ext uri="{FF2B5EF4-FFF2-40B4-BE49-F238E27FC236}">
                          <a16:creationId xmlns:a16="http://schemas.microsoft.com/office/drawing/2014/main" id="{12149EEA-D317-2F4E-75A3-E00234720F7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974356" y="2561041"/>
                      <a:ext cx="448900" cy="535480"/>
                      <a:chOff x="1974356" y="2561041"/>
                      <a:chExt cx="448900" cy="535480"/>
                    </a:xfrm>
                    <a:solidFill>
                      <a:srgbClr val="F68C1D"/>
                    </a:solidFill>
                  </p:grpSpPr>
                  <p:sp>
                    <p:nvSpPr>
                      <p:cNvPr id="219" name="任意多边形: 形状 218">
                        <a:extLst>
                          <a:ext uri="{FF2B5EF4-FFF2-40B4-BE49-F238E27FC236}">
                            <a16:creationId xmlns:a16="http://schemas.microsoft.com/office/drawing/2014/main" id="{7737095E-2A85-B959-369D-CEE9819A22B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168749" y="2561041"/>
                        <a:ext cx="52362" cy="520705"/>
                      </a:xfrm>
                      <a:custGeom>
                        <a:avLst/>
                        <a:gdLst>
                          <a:gd name="connsiteX0" fmla="*/ 2493 w 52362"/>
                          <a:gd name="connsiteY0" fmla="*/ 1031 h 520705"/>
                          <a:gd name="connsiteX1" fmla="*/ 43870 w 52362"/>
                          <a:gd name="connsiteY1" fmla="*/ 258854 h 520705"/>
                          <a:gd name="connsiteX2" fmla="*/ 50194 w 52362"/>
                          <a:gd name="connsiteY2" fmla="*/ 422607 h 520705"/>
                          <a:gd name="connsiteX3" fmla="*/ 40898 w 52362"/>
                          <a:gd name="connsiteY3" fmla="*/ 487911 h 520705"/>
                          <a:gd name="connsiteX4" fmla="*/ 32249 w 52362"/>
                          <a:gd name="connsiteY4" fmla="*/ 519801 h 520705"/>
                          <a:gd name="connsiteX5" fmla="*/ 30649 w 52362"/>
                          <a:gd name="connsiteY5" fmla="*/ 520639 h 520705"/>
                          <a:gd name="connsiteX6" fmla="*/ 29734 w 52362"/>
                          <a:gd name="connsiteY6" fmla="*/ 519381 h 520705"/>
                          <a:gd name="connsiteX7" fmla="*/ 29315 w 52362"/>
                          <a:gd name="connsiteY7" fmla="*/ 478576 h 520705"/>
                          <a:gd name="connsiteX8" fmla="*/ 25277 w 52362"/>
                          <a:gd name="connsiteY8" fmla="*/ 325186 h 520705"/>
                          <a:gd name="connsiteX9" fmla="*/ 23638 w 52362"/>
                          <a:gd name="connsiteY9" fmla="*/ 260416 h 520705"/>
                          <a:gd name="connsiteX10" fmla="*/ 14113 w 52362"/>
                          <a:gd name="connsiteY10" fmla="*/ 130876 h 520705"/>
                          <a:gd name="connsiteX11" fmla="*/ 16 w 52362"/>
                          <a:gd name="connsiteY11" fmla="*/ 1450 h 520705"/>
                          <a:gd name="connsiteX12" fmla="*/ 1083 w 52362"/>
                          <a:gd name="connsiteY12" fmla="*/ 2 h 520705"/>
                          <a:gd name="connsiteX13" fmla="*/ 2493 w 52362"/>
                          <a:gd name="connsiteY13" fmla="*/ 1031 h 520705"/>
                          <a:gd name="connsiteX14" fmla="*/ 2493 w 52362"/>
                          <a:gd name="connsiteY14" fmla="*/ 1031 h 520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52362" h="520705">
                            <a:moveTo>
                              <a:pt x="2493" y="1031"/>
                            </a:moveTo>
                            <a:cubicBezTo>
                              <a:pt x="20857" y="85956"/>
                              <a:pt x="34916" y="172405"/>
                              <a:pt x="43870" y="258854"/>
                            </a:cubicBezTo>
                            <a:cubicBezTo>
                              <a:pt x="50004" y="313070"/>
                              <a:pt x="55566" y="368086"/>
                              <a:pt x="50194" y="422607"/>
                            </a:cubicBezTo>
                            <a:cubicBezTo>
                              <a:pt x="48518" y="444515"/>
                              <a:pt x="45394" y="466384"/>
                              <a:pt x="40898" y="487911"/>
                            </a:cubicBezTo>
                            <a:cubicBezTo>
                              <a:pt x="38193" y="498655"/>
                              <a:pt x="35526" y="509323"/>
                              <a:pt x="32249" y="519801"/>
                            </a:cubicBezTo>
                            <a:cubicBezTo>
                              <a:pt x="32020" y="520486"/>
                              <a:pt x="31335" y="520867"/>
                              <a:pt x="30649" y="520639"/>
                            </a:cubicBezTo>
                            <a:cubicBezTo>
                              <a:pt x="30077" y="520448"/>
                              <a:pt x="29734" y="519953"/>
                              <a:pt x="29734" y="519381"/>
                            </a:cubicBezTo>
                            <a:cubicBezTo>
                              <a:pt x="29011" y="505589"/>
                              <a:pt x="29544" y="492178"/>
                              <a:pt x="29315" y="478576"/>
                            </a:cubicBezTo>
                            <a:cubicBezTo>
                              <a:pt x="28515" y="427484"/>
                              <a:pt x="25696" y="376278"/>
                              <a:pt x="25277" y="325186"/>
                            </a:cubicBezTo>
                            <a:cubicBezTo>
                              <a:pt x="25277" y="304612"/>
                              <a:pt x="24591" y="280990"/>
                              <a:pt x="23638" y="260416"/>
                            </a:cubicBezTo>
                            <a:cubicBezTo>
                              <a:pt x="21429" y="217858"/>
                              <a:pt x="18038" y="173281"/>
                              <a:pt x="14113" y="130876"/>
                            </a:cubicBezTo>
                            <a:cubicBezTo>
                              <a:pt x="10303" y="87670"/>
                              <a:pt x="5503" y="44541"/>
                              <a:pt x="16" y="1450"/>
                            </a:cubicBezTo>
                            <a:cubicBezTo>
                              <a:pt x="-98" y="764"/>
                              <a:pt x="397" y="116"/>
                              <a:pt x="1083" y="2"/>
                            </a:cubicBezTo>
                            <a:cubicBezTo>
                              <a:pt x="1731" y="-36"/>
                              <a:pt x="2341" y="421"/>
                              <a:pt x="2493" y="1031"/>
                            </a:cubicBezTo>
                            <a:lnTo>
                              <a:pt x="2493" y="1031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20" name="任意多边形: 形状 219">
                        <a:extLst>
                          <a:ext uri="{FF2B5EF4-FFF2-40B4-BE49-F238E27FC236}">
                            <a16:creationId xmlns:a16="http://schemas.microsoft.com/office/drawing/2014/main" id="{F546505F-83D2-D2C1-A806-7F2B8F2BECA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259839" y="2567484"/>
                        <a:ext cx="93059" cy="504878"/>
                      </a:xfrm>
                      <a:custGeom>
                        <a:avLst/>
                        <a:gdLst>
                          <a:gd name="connsiteX0" fmla="*/ 7148 w 93059"/>
                          <a:gd name="connsiteY0" fmla="*/ 503795 h 504878"/>
                          <a:gd name="connsiteX1" fmla="*/ 481 w 93059"/>
                          <a:gd name="connsiteY1" fmla="*/ 374827 h 504878"/>
                          <a:gd name="connsiteX2" fmla="*/ 16330 w 93059"/>
                          <a:gd name="connsiteY2" fmla="*/ 246811 h 504878"/>
                          <a:gd name="connsiteX3" fmla="*/ 90663 w 93059"/>
                          <a:gd name="connsiteY3" fmla="*/ 685 h 504878"/>
                          <a:gd name="connsiteX4" fmla="*/ 92378 w 93059"/>
                          <a:gd name="connsiteY4" fmla="*/ 151 h 504878"/>
                          <a:gd name="connsiteX5" fmla="*/ 92949 w 93059"/>
                          <a:gd name="connsiteY5" fmla="*/ 1751 h 504878"/>
                          <a:gd name="connsiteX6" fmla="*/ 81672 w 93059"/>
                          <a:gd name="connsiteY6" fmla="*/ 31660 h 504878"/>
                          <a:gd name="connsiteX7" fmla="*/ 33361 w 93059"/>
                          <a:gd name="connsiteY7" fmla="*/ 281329 h 504878"/>
                          <a:gd name="connsiteX8" fmla="*/ 18616 w 93059"/>
                          <a:gd name="connsiteY8" fmla="*/ 440054 h 504878"/>
                          <a:gd name="connsiteX9" fmla="*/ 9701 w 93059"/>
                          <a:gd name="connsiteY9" fmla="*/ 503795 h 504878"/>
                          <a:gd name="connsiteX10" fmla="*/ 8215 w 93059"/>
                          <a:gd name="connsiteY10" fmla="*/ 504862 h 504878"/>
                          <a:gd name="connsiteX11" fmla="*/ 7148 w 93059"/>
                          <a:gd name="connsiteY11" fmla="*/ 503795 h 504878"/>
                          <a:gd name="connsiteX12" fmla="*/ 7148 w 93059"/>
                          <a:gd name="connsiteY12" fmla="*/ 503795 h 50487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93059" h="504878">
                            <a:moveTo>
                              <a:pt x="7148" y="503795"/>
                            </a:moveTo>
                            <a:cubicBezTo>
                              <a:pt x="100" y="461085"/>
                              <a:pt x="-777" y="417918"/>
                              <a:pt x="481" y="374827"/>
                            </a:cubicBezTo>
                            <a:cubicBezTo>
                              <a:pt x="1776" y="331774"/>
                              <a:pt x="9129" y="289178"/>
                              <a:pt x="16330" y="246811"/>
                            </a:cubicBezTo>
                            <a:cubicBezTo>
                              <a:pt x="30770" y="162305"/>
                              <a:pt x="51306" y="77304"/>
                              <a:pt x="90663" y="685"/>
                            </a:cubicBezTo>
                            <a:cubicBezTo>
                              <a:pt x="91006" y="75"/>
                              <a:pt x="91768" y="-192"/>
                              <a:pt x="92378" y="151"/>
                            </a:cubicBezTo>
                            <a:cubicBezTo>
                              <a:pt x="92988" y="456"/>
                              <a:pt x="93216" y="1180"/>
                              <a:pt x="92949" y="1751"/>
                            </a:cubicBezTo>
                            <a:cubicBezTo>
                              <a:pt x="89292" y="10819"/>
                              <a:pt x="84720" y="22630"/>
                              <a:pt x="81672" y="31660"/>
                            </a:cubicBezTo>
                            <a:cubicBezTo>
                              <a:pt x="54126" y="112089"/>
                              <a:pt x="41362" y="196938"/>
                              <a:pt x="33361" y="281329"/>
                            </a:cubicBezTo>
                            <a:cubicBezTo>
                              <a:pt x="30008" y="334403"/>
                              <a:pt x="25360" y="387247"/>
                              <a:pt x="18616" y="440054"/>
                            </a:cubicBezTo>
                            <a:cubicBezTo>
                              <a:pt x="16064" y="461237"/>
                              <a:pt x="13282" y="482497"/>
                              <a:pt x="9701" y="503795"/>
                            </a:cubicBezTo>
                            <a:cubicBezTo>
                              <a:pt x="9587" y="504481"/>
                              <a:pt x="8939" y="504976"/>
                              <a:pt x="8215" y="504862"/>
                            </a:cubicBezTo>
                            <a:cubicBezTo>
                              <a:pt x="7644" y="504748"/>
                              <a:pt x="7224" y="504290"/>
                              <a:pt x="7148" y="503795"/>
                            </a:cubicBezTo>
                            <a:lnTo>
                              <a:pt x="7148" y="503795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21" name="任意多边形: 形状 220">
                        <a:extLst>
                          <a:ext uri="{FF2B5EF4-FFF2-40B4-BE49-F238E27FC236}">
                            <a16:creationId xmlns:a16="http://schemas.microsoft.com/office/drawing/2014/main" id="{1DC6B987-0922-3CB2-22CC-82423A1A5E5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14394" y="2704359"/>
                        <a:ext cx="108862" cy="392162"/>
                      </a:xfrm>
                      <a:custGeom>
                        <a:avLst/>
                        <a:gdLst>
                          <a:gd name="connsiteX0" fmla="*/ 1552 w 108862"/>
                          <a:gd name="connsiteY0" fmla="*/ 391037 h 392162"/>
                          <a:gd name="connsiteX1" fmla="*/ 8981 w 108862"/>
                          <a:gd name="connsiteY1" fmla="*/ 263288 h 392162"/>
                          <a:gd name="connsiteX2" fmla="*/ 35613 w 108862"/>
                          <a:gd name="connsiteY2" fmla="*/ 164456 h 392162"/>
                          <a:gd name="connsiteX3" fmla="*/ 87543 w 108862"/>
                          <a:gd name="connsiteY3" fmla="*/ 33888 h 392162"/>
                          <a:gd name="connsiteX4" fmla="*/ 93563 w 108862"/>
                          <a:gd name="connsiteY4" fmla="*/ 22648 h 392162"/>
                          <a:gd name="connsiteX5" fmla="*/ 106479 w 108862"/>
                          <a:gd name="connsiteY5" fmla="*/ 626 h 392162"/>
                          <a:gd name="connsiteX6" fmla="*/ 108232 w 108862"/>
                          <a:gd name="connsiteY6" fmla="*/ 169 h 392162"/>
                          <a:gd name="connsiteX7" fmla="*/ 108727 w 108862"/>
                          <a:gd name="connsiteY7" fmla="*/ 1808 h 392162"/>
                          <a:gd name="connsiteX8" fmla="*/ 48072 w 108862"/>
                          <a:gd name="connsiteY8" fmla="*/ 193870 h 392162"/>
                          <a:gd name="connsiteX9" fmla="*/ 29860 w 108862"/>
                          <a:gd name="connsiteY9" fmla="*/ 292968 h 392162"/>
                          <a:gd name="connsiteX10" fmla="*/ 4066 w 108862"/>
                          <a:gd name="connsiteY10" fmla="*/ 391304 h 392162"/>
                          <a:gd name="connsiteX11" fmla="*/ 1552 w 108862"/>
                          <a:gd name="connsiteY11" fmla="*/ 391037 h 392162"/>
                          <a:gd name="connsiteX12" fmla="*/ 1552 w 108862"/>
                          <a:gd name="connsiteY12" fmla="*/ 391037 h 39216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108862" h="392162">
                            <a:moveTo>
                              <a:pt x="1552" y="391037"/>
                            </a:moveTo>
                            <a:cubicBezTo>
                              <a:pt x="-2296" y="348251"/>
                              <a:pt x="1323" y="305350"/>
                              <a:pt x="8981" y="263288"/>
                            </a:cubicBezTo>
                            <a:cubicBezTo>
                              <a:pt x="15877" y="229912"/>
                              <a:pt x="26088" y="197146"/>
                              <a:pt x="35613" y="164456"/>
                            </a:cubicBezTo>
                            <a:cubicBezTo>
                              <a:pt x="48986" y="119956"/>
                              <a:pt x="66207" y="75226"/>
                              <a:pt x="87543" y="33888"/>
                            </a:cubicBezTo>
                            <a:cubicBezTo>
                              <a:pt x="88839" y="31106"/>
                              <a:pt x="91963" y="25277"/>
                              <a:pt x="93563" y="22648"/>
                            </a:cubicBezTo>
                            <a:cubicBezTo>
                              <a:pt x="93563" y="22648"/>
                              <a:pt x="106479" y="626"/>
                              <a:pt x="106479" y="626"/>
                            </a:cubicBezTo>
                            <a:cubicBezTo>
                              <a:pt x="106822" y="17"/>
                              <a:pt x="107622" y="-174"/>
                              <a:pt x="108232" y="169"/>
                            </a:cubicBezTo>
                            <a:cubicBezTo>
                              <a:pt x="108803" y="512"/>
                              <a:pt x="109032" y="1198"/>
                              <a:pt x="108727" y="1808"/>
                            </a:cubicBezTo>
                            <a:cubicBezTo>
                              <a:pt x="79962" y="62768"/>
                              <a:pt x="62283" y="128261"/>
                              <a:pt x="48072" y="193870"/>
                            </a:cubicBezTo>
                            <a:cubicBezTo>
                              <a:pt x="41328" y="226217"/>
                              <a:pt x="37290" y="260697"/>
                              <a:pt x="29860" y="292968"/>
                            </a:cubicBezTo>
                            <a:cubicBezTo>
                              <a:pt x="22431" y="325772"/>
                              <a:pt x="14658" y="358538"/>
                              <a:pt x="4066" y="391304"/>
                            </a:cubicBezTo>
                            <a:cubicBezTo>
                              <a:pt x="3723" y="392561"/>
                              <a:pt x="1628" y="392409"/>
                              <a:pt x="1552" y="391037"/>
                            </a:cubicBezTo>
                            <a:lnTo>
                              <a:pt x="1552" y="391037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22" name="任意多边形: 形状 221">
                        <a:extLst>
                          <a:ext uri="{FF2B5EF4-FFF2-40B4-BE49-F238E27FC236}">
                            <a16:creationId xmlns:a16="http://schemas.microsoft.com/office/drawing/2014/main" id="{332023BD-56EA-7E0A-5556-224542DBFAD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229625" y="2626415"/>
                        <a:ext cx="29989" cy="390913"/>
                      </a:xfrm>
                      <a:custGeom>
                        <a:avLst/>
                        <a:gdLst>
                          <a:gd name="connsiteX0" fmla="*/ 15264 w 29989"/>
                          <a:gd name="connsiteY0" fmla="*/ 390000 h 390913"/>
                          <a:gd name="connsiteX1" fmla="*/ 24 w 29989"/>
                          <a:gd name="connsiteY1" fmla="*/ 268384 h 390913"/>
                          <a:gd name="connsiteX2" fmla="*/ 3225 w 29989"/>
                          <a:gd name="connsiteY2" fmla="*/ 195042 h 390913"/>
                          <a:gd name="connsiteX3" fmla="*/ 21665 w 29989"/>
                          <a:gd name="connsiteY3" fmla="*/ 24773 h 390913"/>
                          <a:gd name="connsiteX4" fmla="*/ 27495 w 29989"/>
                          <a:gd name="connsiteY4" fmla="*/ 960 h 390913"/>
                          <a:gd name="connsiteX5" fmla="*/ 29019 w 29989"/>
                          <a:gd name="connsiteY5" fmla="*/ 46 h 390913"/>
                          <a:gd name="connsiteX6" fmla="*/ 29971 w 29989"/>
                          <a:gd name="connsiteY6" fmla="*/ 1456 h 390913"/>
                          <a:gd name="connsiteX7" fmla="*/ 22999 w 29989"/>
                          <a:gd name="connsiteY7" fmla="*/ 110384 h 390913"/>
                          <a:gd name="connsiteX8" fmla="*/ 23837 w 29989"/>
                          <a:gd name="connsiteY8" fmla="*/ 207424 h 390913"/>
                          <a:gd name="connsiteX9" fmla="*/ 25666 w 29989"/>
                          <a:gd name="connsiteY9" fmla="*/ 243810 h 390913"/>
                          <a:gd name="connsiteX10" fmla="*/ 23685 w 29989"/>
                          <a:gd name="connsiteY10" fmla="*/ 340965 h 390913"/>
                          <a:gd name="connsiteX11" fmla="*/ 17779 w 29989"/>
                          <a:gd name="connsiteY11" fmla="*/ 389847 h 390913"/>
                          <a:gd name="connsiteX12" fmla="*/ 15264 w 29989"/>
                          <a:gd name="connsiteY12" fmla="*/ 390000 h 390913"/>
                          <a:gd name="connsiteX13" fmla="*/ 15264 w 29989"/>
                          <a:gd name="connsiteY13" fmla="*/ 390000 h 39091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29989" h="390913">
                            <a:moveTo>
                              <a:pt x="15264" y="390000"/>
                            </a:moveTo>
                            <a:cubicBezTo>
                              <a:pt x="5016" y="350147"/>
                              <a:pt x="939" y="309304"/>
                              <a:pt x="24" y="268384"/>
                            </a:cubicBezTo>
                            <a:cubicBezTo>
                              <a:pt x="-280" y="252154"/>
                              <a:pt x="2349" y="211882"/>
                              <a:pt x="3225" y="195042"/>
                            </a:cubicBezTo>
                            <a:cubicBezTo>
                              <a:pt x="5854" y="138197"/>
                              <a:pt x="10692" y="80742"/>
                              <a:pt x="21665" y="24773"/>
                            </a:cubicBezTo>
                            <a:cubicBezTo>
                              <a:pt x="21665" y="24773"/>
                              <a:pt x="27495" y="960"/>
                              <a:pt x="27495" y="960"/>
                            </a:cubicBezTo>
                            <a:cubicBezTo>
                              <a:pt x="27647" y="275"/>
                              <a:pt x="28333" y="-144"/>
                              <a:pt x="29019" y="46"/>
                            </a:cubicBezTo>
                            <a:cubicBezTo>
                              <a:pt x="29666" y="199"/>
                              <a:pt x="30085" y="808"/>
                              <a:pt x="29971" y="1456"/>
                            </a:cubicBezTo>
                            <a:cubicBezTo>
                              <a:pt x="24523" y="37460"/>
                              <a:pt x="23685" y="74036"/>
                              <a:pt x="22999" y="110384"/>
                            </a:cubicBezTo>
                            <a:cubicBezTo>
                              <a:pt x="22808" y="142654"/>
                              <a:pt x="22923" y="175192"/>
                              <a:pt x="23837" y="207424"/>
                            </a:cubicBezTo>
                            <a:cubicBezTo>
                              <a:pt x="24142" y="215235"/>
                              <a:pt x="25247" y="235771"/>
                              <a:pt x="25666" y="243810"/>
                            </a:cubicBezTo>
                            <a:cubicBezTo>
                              <a:pt x="27495" y="276233"/>
                              <a:pt x="26161" y="308580"/>
                              <a:pt x="23685" y="340965"/>
                            </a:cubicBezTo>
                            <a:cubicBezTo>
                              <a:pt x="22351" y="357195"/>
                              <a:pt x="20675" y="373464"/>
                              <a:pt x="17779" y="389847"/>
                            </a:cubicBezTo>
                            <a:cubicBezTo>
                              <a:pt x="17627" y="391143"/>
                              <a:pt x="15531" y="391333"/>
                              <a:pt x="15264" y="390000"/>
                            </a:cubicBezTo>
                            <a:lnTo>
                              <a:pt x="15264" y="390000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23" name="任意多边形: 形状 222">
                        <a:extLst>
                          <a:ext uri="{FF2B5EF4-FFF2-40B4-BE49-F238E27FC236}">
                            <a16:creationId xmlns:a16="http://schemas.microsoft.com/office/drawing/2014/main" id="{347DAD07-75CD-EF60-6F84-81EB1765700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120274" y="2700351"/>
                        <a:ext cx="76048" cy="391133"/>
                      </a:xfrm>
                      <a:custGeom>
                        <a:avLst/>
                        <a:gdLst>
                          <a:gd name="connsiteX0" fmla="*/ 2429 w 76048"/>
                          <a:gd name="connsiteY0" fmla="*/ 786 h 391133"/>
                          <a:gd name="connsiteX1" fmla="*/ 63160 w 76048"/>
                          <a:gd name="connsiteY1" fmla="*/ 191248 h 391133"/>
                          <a:gd name="connsiteX2" fmla="*/ 72571 w 76048"/>
                          <a:gd name="connsiteY2" fmla="*/ 240892 h 391133"/>
                          <a:gd name="connsiteX3" fmla="*/ 70094 w 76048"/>
                          <a:gd name="connsiteY3" fmla="*/ 342429 h 391133"/>
                          <a:gd name="connsiteX4" fmla="*/ 52644 w 76048"/>
                          <a:gd name="connsiteY4" fmla="*/ 390511 h 391133"/>
                          <a:gd name="connsiteX5" fmla="*/ 50206 w 76048"/>
                          <a:gd name="connsiteY5" fmla="*/ 389749 h 391133"/>
                          <a:gd name="connsiteX6" fmla="*/ 52263 w 76048"/>
                          <a:gd name="connsiteY6" fmla="*/ 340447 h 391133"/>
                          <a:gd name="connsiteX7" fmla="*/ 47577 w 76048"/>
                          <a:gd name="connsiteY7" fmla="*/ 243483 h 391133"/>
                          <a:gd name="connsiteX8" fmla="*/ 35195 w 76048"/>
                          <a:gd name="connsiteY8" fmla="*/ 146023 h 391133"/>
                          <a:gd name="connsiteX9" fmla="*/ 66 w 76048"/>
                          <a:gd name="connsiteY9" fmla="*/ 1624 h 391133"/>
                          <a:gd name="connsiteX10" fmla="*/ 905 w 76048"/>
                          <a:gd name="connsiteY10" fmla="*/ 24 h 391133"/>
                          <a:gd name="connsiteX11" fmla="*/ 2429 w 76048"/>
                          <a:gd name="connsiteY11" fmla="*/ 786 h 391133"/>
                          <a:gd name="connsiteX12" fmla="*/ 2429 w 76048"/>
                          <a:gd name="connsiteY12" fmla="*/ 786 h 39113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76048" h="391133">
                            <a:moveTo>
                              <a:pt x="2429" y="786"/>
                            </a:moveTo>
                            <a:cubicBezTo>
                              <a:pt x="28832" y="62089"/>
                              <a:pt x="49482" y="125906"/>
                              <a:pt x="63160" y="191248"/>
                            </a:cubicBezTo>
                            <a:cubicBezTo>
                              <a:pt x="66627" y="207669"/>
                              <a:pt x="69866" y="224204"/>
                              <a:pt x="72571" y="240892"/>
                            </a:cubicBezTo>
                            <a:cubicBezTo>
                              <a:pt x="77829" y="274420"/>
                              <a:pt x="77219" y="309091"/>
                              <a:pt x="70094" y="342429"/>
                            </a:cubicBezTo>
                            <a:cubicBezTo>
                              <a:pt x="66437" y="359116"/>
                              <a:pt x="61065" y="375652"/>
                              <a:pt x="52644" y="390511"/>
                            </a:cubicBezTo>
                            <a:cubicBezTo>
                              <a:pt x="52035" y="391654"/>
                              <a:pt x="50054" y="391120"/>
                              <a:pt x="50206" y="389749"/>
                            </a:cubicBezTo>
                            <a:cubicBezTo>
                              <a:pt x="51616" y="372947"/>
                              <a:pt x="52263" y="356678"/>
                              <a:pt x="52263" y="340447"/>
                            </a:cubicBezTo>
                            <a:cubicBezTo>
                              <a:pt x="52530" y="312482"/>
                              <a:pt x="49139" y="271829"/>
                              <a:pt x="47577" y="243483"/>
                            </a:cubicBezTo>
                            <a:cubicBezTo>
                              <a:pt x="46091" y="210793"/>
                              <a:pt x="41291" y="178256"/>
                              <a:pt x="35195" y="146023"/>
                            </a:cubicBezTo>
                            <a:cubicBezTo>
                              <a:pt x="26165" y="97293"/>
                              <a:pt x="14468" y="49135"/>
                              <a:pt x="66" y="1624"/>
                            </a:cubicBezTo>
                            <a:cubicBezTo>
                              <a:pt x="-162" y="938"/>
                              <a:pt x="219" y="214"/>
                              <a:pt x="905" y="24"/>
                            </a:cubicBezTo>
                            <a:cubicBezTo>
                              <a:pt x="1552" y="-91"/>
                              <a:pt x="2200" y="214"/>
                              <a:pt x="2429" y="786"/>
                            </a:cubicBezTo>
                            <a:lnTo>
                              <a:pt x="2429" y="786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24" name="任意多边形: 形状 223">
                        <a:extLst>
                          <a:ext uri="{FF2B5EF4-FFF2-40B4-BE49-F238E27FC236}">
                            <a16:creationId xmlns:a16="http://schemas.microsoft.com/office/drawing/2014/main" id="{EB974200-3CFD-1E73-C54C-8C632B9E8A5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74356" y="2714555"/>
                        <a:ext cx="177851" cy="354167"/>
                      </a:xfrm>
                      <a:custGeom>
                        <a:avLst/>
                        <a:gdLst>
                          <a:gd name="connsiteX0" fmla="*/ 2233 w 177851"/>
                          <a:gd name="connsiteY0" fmla="*/ 412 h 354167"/>
                          <a:gd name="connsiteX1" fmla="*/ 121143 w 177851"/>
                          <a:gd name="connsiteY1" fmla="*/ 161118 h 354167"/>
                          <a:gd name="connsiteX2" fmla="*/ 165568 w 177851"/>
                          <a:gd name="connsiteY2" fmla="*/ 251987 h 354167"/>
                          <a:gd name="connsiteX3" fmla="*/ 175398 w 177851"/>
                          <a:gd name="connsiteY3" fmla="*/ 353142 h 354167"/>
                          <a:gd name="connsiteX4" fmla="*/ 172845 w 177851"/>
                          <a:gd name="connsiteY4" fmla="*/ 353218 h 354167"/>
                          <a:gd name="connsiteX5" fmla="*/ 158900 w 177851"/>
                          <a:gd name="connsiteY5" fmla="*/ 305898 h 354167"/>
                          <a:gd name="connsiteX6" fmla="*/ 123200 w 177851"/>
                          <a:gd name="connsiteY6" fmla="*/ 215639 h 354167"/>
                          <a:gd name="connsiteX7" fmla="*/ 80071 w 177851"/>
                          <a:gd name="connsiteY7" fmla="*/ 127400 h 354167"/>
                          <a:gd name="connsiteX8" fmla="*/ 252 w 177851"/>
                          <a:gd name="connsiteY8" fmla="*/ 2051 h 354167"/>
                          <a:gd name="connsiteX9" fmla="*/ 518 w 177851"/>
                          <a:gd name="connsiteY9" fmla="*/ 260 h 354167"/>
                          <a:gd name="connsiteX10" fmla="*/ 2233 w 177851"/>
                          <a:gd name="connsiteY10" fmla="*/ 412 h 354167"/>
                          <a:gd name="connsiteX11" fmla="*/ 2233 w 177851"/>
                          <a:gd name="connsiteY11" fmla="*/ 412 h 35416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</a:cxnLst>
                        <a:rect l="l" t="t" r="r" b="b"/>
                        <a:pathLst>
                          <a:path w="177851" h="354167">
                            <a:moveTo>
                              <a:pt x="2233" y="412"/>
                            </a:moveTo>
                            <a:cubicBezTo>
                              <a:pt x="46962" y="49942"/>
                              <a:pt x="87120" y="103663"/>
                              <a:pt x="121143" y="161118"/>
                            </a:cubicBezTo>
                            <a:cubicBezTo>
                              <a:pt x="138212" y="190112"/>
                              <a:pt x="155776" y="219449"/>
                              <a:pt x="165568" y="251987"/>
                            </a:cubicBezTo>
                            <a:cubicBezTo>
                              <a:pt x="175588" y="284334"/>
                              <a:pt x="181455" y="319462"/>
                              <a:pt x="175398" y="353142"/>
                            </a:cubicBezTo>
                            <a:cubicBezTo>
                              <a:pt x="175169" y="354438"/>
                              <a:pt x="173150" y="354552"/>
                              <a:pt x="172845" y="353218"/>
                            </a:cubicBezTo>
                            <a:cubicBezTo>
                              <a:pt x="168768" y="336835"/>
                              <a:pt x="164158" y="321252"/>
                              <a:pt x="158900" y="305898"/>
                            </a:cubicBezTo>
                            <a:cubicBezTo>
                              <a:pt x="150137" y="279342"/>
                              <a:pt x="133792" y="241966"/>
                              <a:pt x="123200" y="215639"/>
                            </a:cubicBezTo>
                            <a:cubicBezTo>
                              <a:pt x="111275" y="185159"/>
                              <a:pt x="96226" y="155899"/>
                              <a:pt x="80071" y="127400"/>
                            </a:cubicBezTo>
                            <a:cubicBezTo>
                              <a:pt x="55802" y="84194"/>
                              <a:pt x="29208" y="42360"/>
                              <a:pt x="252" y="2051"/>
                            </a:cubicBezTo>
                            <a:cubicBezTo>
                              <a:pt x="-167" y="1479"/>
                              <a:pt x="-53" y="679"/>
                              <a:pt x="518" y="260"/>
                            </a:cubicBezTo>
                            <a:cubicBezTo>
                              <a:pt x="1090" y="-159"/>
                              <a:pt x="1814" y="-45"/>
                              <a:pt x="2233" y="412"/>
                            </a:cubicBezTo>
                            <a:lnTo>
                              <a:pt x="2233" y="412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225" name="图形 2">
                      <a:extLst>
                        <a:ext uri="{FF2B5EF4-FFF2-40B4-BE49-F238E27FC236}">
                          <a16:creationId xmlns:a16="http://schemas.microsoft.com/office/drawing/2014/main" id="{F10A48D9-4BB3-E47B-FA73-0DC1700282C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690066" y="2803653"/>
                      <a:ext cx="1111287" cy="944854"/>
                      <a:chOff x="1690066" y="2803653"/>
                      <a:chExt cx="1111287" cy="944854"/>
                    </a:xfrm>
                  </p:grpSpPr>
                  <p:grpSp>
                    <p:nvGrpSpPr>
                      <p:cNvPr id="226" name="图形 2">
                        <a:extLst>
                          <a:ext uri="{FF2B5EF4-FFF2-40B4-BE49-F238E27FC236}">
                            <a16:creationId xmlns:a16="http://schemas.microsoft.com/office/drawing/2014/main" id="{2C362397-BF2F-DD20-1534-1197A27A1708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690066" y="2803653"/>
                        <a:ext cx="1111287" cy="944854"/>
                        <a:chOff x="1690066" y="2803653"/>
                        <a:chExt cx="1111287" cy="944854"/>
                      </a:xfrm>
                    </p:grpSpPr>
                    <p:sp>
                      <p:nvSpPr>
                        <p:cNvPr id="227" name="任意多边形: 形状 226">
                          <a:extLst>
                            <a:ext uri="{FF2B5EF4-FFF2-40B4-BE49-F238E27FC236}">
                              <a16:creationId xmlns:a16="http://schemas.microsoft.com/office/drawing/2014/main" id="{6860ED21-BEAE-5EDC-62D0-FF44D40A7C3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690066" y="2803653"/>
                          <a:ext cx="1111287" cy="922279"/>
                        </a:xfrm>
                        <a:custGeom>
                          <a:avLst/>
                          <a:gdLst>
                            <a:gd name="connsiteX0" fmla="*/ 1100111 w 1111287"/>
                            <a:gd name="connsiteY0" fmla="*/ 295248 h 922279"/>
                            <a:gd name="connsiteX1" fmla="*/ 1005699 w 1111287"/>
                            <a:gd name="connsiteY1" fmla="*/ 396556 h 922279"/>
                            <a:gd name="connsiteX2" fmla="*/ 889799 w 1111287"/>
                            <a:gd name="connsiteY2" fmla="*/ 488072 h 922279"/>
                            <a:gd name="connsiteX3" fmla="*/ 745552 w 1111287"/>
                            <a:gd name="connsiteY3" fmla="*/ 645310 h 922279"/>
                            <a:gd name="connsiteX4" fmla="*/ 714805 w 1111287"/>
                            <a:gd name="connsiteY4" fmla="*/ 726806 h 922279"/>
                            <a:gd name="connsiteX5" fmla="*/ 707033 w 1111287"/>
                            <a:gd name="connsiteY5" fmla="*/ 750009 h 922279"/>
                            <a:gd name="connsiteX6" fmla="*/ 673391 w 1111287"/>
                            <a:gd name="connsiteY6" fmla="*/ 841411 h 922279"/>
                            <a:gd name="connsiteX7" fmla="*/ 604773 w 1111287"/>
                            <a:gd name="connsiteY7" fmla="*/ 918907 h 922279"/>
                            <a:gd name="connsiteX8" fmla="*/ 536002 w 1111287"/>
                            <a:gd name="connsiteY8" fmla="*/ 908467 h 922279"/>
                            <a:gd name="connsiteX9" fmla="*/ 535393 w 1111287"/>
                            <a:gd name="connsiteY9" fmla="*/ 908086 h 922279"/>
                            <a:gd name="connsiteX10" fmla="*/ 490930 w 1111287"/>
                            <a:gd name="connsiteY10" fmla="*/ 866672 h 922279"/>
                            <a:gd name="connsiteX11" fmla="*/ 437742 w 1111287"/>
                            <a:gd name="connsiteY11" fmla="*/ 760296 h 922279"/>
                            <a:gd name="connsiteX12" fmla="*/ 427417 w 1111287"/>
                            <a:gd name="connsiteY12" fmla="*/ 736789 h 922279"/>
                            <a:gd name="connsiteX13" fmla="*/ 424255 w 1111287"/>
                            <a:gd name="connsiteY13" fmla="*/ 730007 h 922279"/>
                            <a:gd name="connsiteX14" fmla="*/ 314946 w 1111287"/>
                            <a:gd name="connsiteY14" fmla="*/ 605191 h 922279"/>
                            <a:gd name="connsiteX15" fmla="*/ 283209 w 1111287"/>
                            <a:gd name="connsiteY15" fmla="*/ 587094 h 922279"/>
                            <a:gd name="connsiteX16" fmla="*/ 260387 w 1111287"/>
                            <a:gd name="connsiteY16" fmla="*/ 571777 h 922279"/>
                            <a:gd name="connsiteX17" fmla="*/ 188340 w 1111287"/>
                            <a:gd name="connsiteY17" fmla="*/ 529220 h 922279"/>
                            <a:gd name="connsiteX18" fmla="*/ 128065 w 1111287"/>
                            <a:gd name="connsiteY18" fmla="*/ 490625 h 922279"/>
                            <a:gd name="connsiteX19" fmla="*/ 89584 w 1111287"/>
                            <a:gd name="connsiteY19" fmla="*/ 458735 h 922279"/>
                            <a:gd name="connsiteX20" fmla="*/ 1688 w 1111287"/>
                            <a:gd name="connsiteY20" fmla="*/ 350607 h 922279"/>
                            <a:gd name="connsiteX21" fmla="*/ 47408 w 1111287"/>
                            <a:gd name="connsiteY21" fmla="*/ 266215 h 922279"/>
                            <a:gd name="connsiteX22" fmla="*/ 53389 w 1111287"/>
                            <a:gd name="connsiteY22" fmla="*/ 265225 h 922279"/>
                            <a:gd name="connsiteX23" fmla="*/ 53428 w 1111287"/>
                            <a:gd name="connsiteY23" fmla="*/ 265225 h 922279"/>
                            <a:gd name="connsiteX24" fmla="*/ 153135 w 1111287"/>
                            <a:gd name="connsiteY24" fmla="*/ 266139 h 922279"/>
                            <a:gd name="connsiteX25" fmla="*/ 186168 w 1111287"/>
                            <a:gd name="connsiteY25" fmla="*/ 206170 h 922279"/>
                            <a:gd name="connsiteX26" fmla="*/ 191883 w 1111287"/>
                            <a:gd name="connsiteY26" fmla="*/ 174737 h 922279"/>
                            <a:gd name="connsiteX27" fmla="*/ 191883 w 1111287"/>
                            <a:gd name="connsiteY27" fmla="*/ 174699 h 922279"/>
                            <a:gd name="connsiteX28" fmla="*/ 198169 w 1111287"/>
                            <a:gd name="connsiteY28" fmla="*/ 147077 h 922279"/>
                            <a:gd name="connsiteX29" fmla="*/ 235736 w 1111287"/>
                            <a:gd name="connsiteY29" fmla="*/ 102728 h 922279"/>
                            <a:gd name="connsiteX30" fmla="*/ 255700 w 1111287"/>
                            <a:gd name="connsiteY30" fmla="*/ 100061 h 922279"/>
                            <a:gd name="connsiteX31" fmla="*/ 339063 w 1111287"/>
                            <a:gd name="connsiteY31" fmla="*/ 115149 h 922279"/>
                            <a:gd name="connsiteX32" fmla="*/ 408710 w 1111287"/>
                            <a:gd name="connsiteY32" fmla="*/ 51522 h 922279"/>
                            <a:gd name="connsiteX33" fmla="*/ 417244 w 1111287"/>
                            <a:gd name="connsiteY33" fmla="*/ 39368 h 922279"/>
                            <a:gd name="connsiteX34" fmla="*/ 485177 w 1111287"/>
                            <a:gd name="connsiteY34" fmla="*/ 582 h 922279"/>
                            <a:gd name="connsiteX35" fmla="*/ 520381 w 1111287"/>
                            <a:gd name="connsiteY35" fmla="*/ 20585 h 922279"/>
                            <a:gd name="connsiteX36" fmla="*/ 520419 w 1111287"/>
                            <a:gd name="connsiteY36" fmla="*/ 20623 h 922279"/>
                            <a:gd name="connsiteX37" fmla="*/ 581608 w 1111287"/>
                            <a:gd name="connsiteY37" fmla="*/ 69886 h 922279"/>
                            <a:gd name="connsiteX38" fmla="*/ 666152 w 1111287"/>
                            <a:gd name="connsiteY38" fmla="*/ 35368 h 922279"/>
                            <a:gd name="connsiteX39" fmla="*/ 689012 w 1111287"/>
                            <a:gd name="connsiteY39" fmla="*/ 22947 h 922279"/>
                            <a:gd name="connsiteX40" fmla="*/ 751572 w 1111287"/>
                            <a:gd name="connsiteY40" fmla="*/ 29881 h 922279"/>
                            <a:gd name="connsiteX41" fmla="*/ 751724 w 1111287"/>
                            <a:gd name="connsiteY41" fmla="*/ 30034 h 922279"/>
                            <a:gd name="connsiteX42" fmla="*/ 776794 w 1111287"/>
                            <a:gd name="connsiteY42" fmla="*/ 99795 h 922279"/>
                            <a:gd name="connsiteX43" fmla="*/ 864005 w 1111287"/>
                            <a:gd name="connsiteY43" fmla="*/ 96709 h 922279"/>
                            <a:gd name="connsiteX44" fmla="*/ 913078 w 1111287"/>
                            <a:gd name="connsiteY44" fmla="*/ 78840 h 922279"/>
                            <a:gd name="connsiteX45" fmla="*/ 951902 w 1111287"/>
                            <a:gd name="connsiteY45" fmla="*/ 89622 h 922279"/>
                            <a:gd name="connsiteX46" fmla="*/ 967370 w 1111287"/>
                            <a:gd name="connsiteY46" fmla="*/ 129132 h 922279"/>
                            <a:gd name="connsiteX47" fmla="*/ 991602 w 1111287"/>
                            <a:gd name="connsiteY47" fmla="*/ 195921 h 922279"/>
                            <a:gd name="connsiteX48" fmla="*/ 1066507 w 1111287"/>
                            <a:gd name="connsiteY48" fmla="*/ 191692 h 922279"/>
                            <a:gd name="connsiteX49" fmla="*/ 1086738 w 1111287"/>
                            <a:gd name="connsiteY49" fmla="*/ 199731 h 922279"/>
                            <a:gd name="connsiteX50" fmla="*/ 1109293 w 1111287"/>
                            <a:gd name="connsiteY50" fmla="*/ 233488 h 922279"/>
                            <a:gd name="connsiteX51" fmla="*/ 1100111 w 1111287"/>
                            <a:gd name="connsiteY51" fmla="*/ 295248 h 92227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  <a:cxn ang="0">
                              <a:pos x="connsiteX35" y="connsiteY35"/>
                            </a:cxn>
                            <a:cxn ang="0">
                              <a:pos x="connsiteX36" y="connsiteY36"/>
                            </a:cxn>
                            <a:cxn ang="0">
                              <a:pos x="connsiteX37" y="connsiteY37"/>
                            </a:cxn>
                            <a:cxn ang="0">
                              <a:pos x="connsiteX38" y="connsiteY38"/>
                            </a:cxn>
                            <a:cxn ang="0">
                              <a:pos x="connsiteX39" y="connsiteY39"/>
                            </a:cxn>
                            <a:cxn ang="0">
                              <a:pos x="connsiteX40" y="connsiteY40"/>
                            </a:cxn>
                            <a:cxn ang="0">
                              <a:pos x="connsiteX41" y="connsiteY41"/>
                            </a:cxn>
                            <a:cxn ang="0">
                              <a:pos x="connsiteX42" y="connsiteY42"/>
                            </a:cxn>
                            <a:cxn ang="0">
                              <a:pos x="connsiteX43" y="connsiteY43"/>
                            </a:cxn>
                            <a:cxn ang="0">
                              <a:pos x="connsiteX44" y="connsiteY44"/>
                            </a:cxn>
                            <a:cxn ang="0">
                              <a:pos x="connsiteX45" y="connsiteY45"/>
                            </a:cxn>
                            <a:cxn ang="0">
                              <a:pos x="connsiteX46" y="connsiteY46"/>
                            </a:cxn>
                            <a:cxn ang="0">
                              <a:pos x="connsiteX47" y="connsiteY47"/>
                            </a:cxn>
                            <a:cxn ang="0">
                              <a:pos x="connsiteX48" y="connsiteY48"/>
                            </a:cxn>
                            <a:cxn ang="0">
                              <a:pos x="connsiteX49" y="connsiteY49"/>
                            </a:cxn>
                            <a:cxn ang="0">
                              <a:pos x="connsiteX50" y="connsiteY50"/>
                            </a:cxn>
                            <a:cxn ang="0">
                              <a:pos x="connsiteX51" y="connsiteY51"/>
                            </a:cxn>
                          </a:cxnLst>
                          <a:rect l="l" t="t" r="r" b="b"/>
                          <a:pathLst>
                            <a:path w="1111287" h="922279">
                              <a:moveTo>
                                <a:pt x="1100111" y="295248"/>
                              </a:moveTo>
                              <a:cubicBezTo>
                                <a:pt x="1080032" y="337310"/>
                                <a:pt x="1042237" y="367676"/>
                                <a:pt x="1005699" y="396556"/>
                              </a:cubicBezTo>
                              <a:cubicBezTo>
                                <a:pt x="967066" y="427074"/>
                                <a:pt x="928432" y="457554"/>
                                <a:pt x="889799" y="488072"/>
                              </a:cubicBezTo>
                              <a:cubicBezTo>
                                <a:pt x="828343" y="536535"/>
                                <a:pt x="778166" y="572006"/>
                                <a:pt x="745552" y="645310"/>
                              </a:cubicBezTo>
                              <a:cubicBezTo>
                                <a:pt x="733703" y="671866"/>
                                <a:pt x="724064" y="699260"/>
                                <a:pt x="714805" y="726806"/>
                              </a:cubicBezTo>
                              <a:cubicBezTo>
                                <a:pt x="712215" y="734503"/>
                                <a:pt x="709662" y="742275"/>
                                <a:pt x="707033" y="750009"/>
                              </a:cubicBezTo>
                              <a:cubicBezTo>
                                <a:pt x="696784" y="780870"/>
                                <a:pt x="686383" y="811617"/>
                                <a:pt x="673391" y="841411"/>
                              </a:cubicBezTo>
                              <a:cubicBezTo>
                                <a:pt x="659179" y="874063"/>
                                <a:pt x="638682" y="908086"/>
                                <a:pt x="604773" y="918907"/>
                              </a:cubicBezTo>
                              <a:cubicBezTo>
                                <a:pt x="581455" y="926336"/>
                                <a:pt x="557338" y="920888"/>
                                <a:pt x="536002" y="908467"/>
                              </a:cubicBezTo>
                              <a:cubicBezTo>
                                <a:pt x="535812" y="908353"/>
                                <a:pt x="535621" y="908239"/>
                                <a:pt x="535393" y="908086"/>
                              </a:cubicBezTo>
                              <a:cubicBezTo>
                                <a:pt x="518019" y="897837"/>
                                <a:pt x="502512" y="882940"/>
                                <a:pt x="490930" y="866672"/>
                              </a:cubicBezTo>
                              <a:cubicBezTo>
                                <a:pt x="467232" y="833448"/>
                                <a:pt x="453249" y="796720"/>
                                <a:pt x="437742" y="760296"/>
                              </a:cubicBezTo>
                              <a:cubicBezTo>
                                <a:pt x="434428" y="752448"/>
                                <a:pt x="430999" y="744561"/>
                                <a:pt x="427417" y="736789"/>
                              </a:cubicBezTo>
                              <a:cubicBezTo>
                                <a:pt x="426388" y="734541"/>
                                <a:pt x="425322" y="732293"/>
                                <a:pt x="424255" y="730007"/>
                              </a:cubicBezTo>
                              <a:cubicBezTo>
                                <a:pt x="401662" y="682572"/>
                                <a:pt x="354037" y="639138"/>
                                <a:pt x="314946" y="605191"/>
                              </a:cubicBezTo>
                              <a:cubicBezTo>
                                <a:pt x="311593" y="605610"/>
                                <a:pt x="296734" y="596123"/>
                                <a:pt x="283209" y="587094"/>
                              </a:cubicBezTo>
                              <a:cubicBezTo>
                                <a:pt x="272731" y="580083"/>
                                <a:pt x="263130" y="573378"/>
                                <a:pt x="260387" y="571777"/>
                              </a:cubicBezTo>
                              <a:cubicBezTo>
                                <a:pt x="236308" y="557757"/>
                                <a:pt x="212343" y="543393"/>
                                <a:pt x="188340" y="529220"/>
                              </a:cubicBezTo>
                              <a:cubicBezTo>
                                <a:pt x="167766" y="517104"/>
                                <a:pt x="147192" y="504874"/>
                                <a:pt x="128065" y="490625"/>
                              </a:cubicBezTo>
                              <a:cubicBezTo>
                                <a:pt x="114730" y="480642"/>
                                <a:pt x="102157" y="469708"/>
                                <a:pt x="89584" y="458735"/>
                              </a:cubicBezTo>
                              <a:cubicBezTo>
                                <a:pt x="52589" y="426464"/>
                                <a:pt x="12661" y="401166"/>
                                <a:pt x="1688" y="350607"/>
                              </a:cubicBezTo>
                              <a:cubicBezTo>
                                <a:pt x="-5627" y="316888"/>
                                <a:pt x="11060" y="274102"/>
                                <a:pt x="47408" y="266215"/>
                              </a:cubicBezTo>
                              <a:cubicBezTo>
                                <a:pt x="49465" y="265758"/>
                                <a:pt x="51446" y="265453"/>
                                <a:pt x="53389" y="265225"/>
                              </a:cubicBezTo>
                              <a:lnTo>
                                <a:pt x="53428" y="265225"/>
                              </a:lnTo>
                              <a:cubicBezTo>
                                <a:pt x="91870" y="261301"/>
                                <a:pt x="111835" y="301725"/>
                                <a:pt x="153135" y="266139"/>
                              </a:cubicBezTo>
                              <a:cubicBezTo>
                                <a:pt x="170737" y="250975"/>
                                <a:pt x="180948" y="228763"/>
                                <a:pt x="186168" y="206170"/>
                              </a:cubicBezTo>
                              <a:cubicBezTo>
                                <a:pt x="188568" y="195807"/>
                                <a:pt x="190054" y="185253"/>
                                <a:pt x="191883" y="174737"/>
                              </a:cubicBezTo>
                              <a:cubicBezTo>
                                <a:pt x="191883" y="174699"/>
                                <a:pt x="191883" y="174699"/>
                                <a:pt x="191883" y="174699"/>
                              </a:cubicBezTo>
                              <a:cubicBezTo>
                                <a:pt x="193407" y="165365"/>
                                <a:pt x="195274" y="156107"/>
                                <a:pt x="198169" y="147077"/>
                              </a:cubicBezTo>
                              <a:cubicBezTo>
                                <a:pt x="204342" y="127951"/>
                                <a:pt x="216762" y="109320"/>
                                <a:pt x="235736" y="102728"/>
                              </a:cubicBezTo>
                              <a:cubicBezTo>
                                <a:pt x="242289" y="100442"/>
                                <a:pt x="248957" y="99757"/>
                                <a:pt x="255700" y="100061"/>
                              </a:cubicBezTo>
                              <a:cubicBezTo>
                                <a:pt x="282942" y="101395"/>
                                <a:pt x="311174" y="119416"/>
                                <a:pt x="339063" y="115149"/>
                              </a:cubicBezTo>
                              <a:cubicBezTo>
                                <a:pt x="371143" y="110234"/>
                                <a:pt x="390955" y="78725"/>
                                <a:pt x="408710" y="51522"/>
                              </a:cubicBezTo>
                              <a:cubicBezTo>
                                <a:pt x="411377" y="47445"/>
                                <a:pt x="414196" y="43369"/>
                                <a:pt x="417244" y="39368"/>
                              </a:cubicBezTo>
                              <a:cubicBezTo>
                                <a:pt x="434542" y="16508"/>
                                <a:pt x="457935" y="-3723"/>
                                <a:pt x="485177" y="582"/>
                              </a:cubicBezTo>
                              <a:cubicBezTo>
                                <a:pt x="499007" y="2792"/>
                                <a:pt x="510094" y="10755"/>
                                <a:pt x="520381" y="20585"/>
                              </a:cubicBezTo>
                              <a:lnTo>
                                <a:pt x="520419" y="20623"/>
                              </a:lnTo>
                              <a:cubicBezTo>
                                <a:pt x="539660" y="39101"/>
                                <a:pt x="555890" y="64133"/>
                                <a:pt x="581608" y="69886"/>
                              </a:cubicBezTo>
                              <a:cubicBezTo>
                                <a:pt x="612278" y="76744"/>
                                <a:pt x="640320" y="53274"/>
                                <a:pt x="666152" y="35368"/>
                              </a:cubicBezTo>
                              <a:cubicBezTo>
                                <a:pt x="673010" y="30605"/>
                                <a:pt x="680820" y="26262"/>
                                <a:pt x="689012" y="22947"/>
                              </a:cubicBezTo>
                              <a:cubicBezTo>
                                <a:pt x="711605" y="13727"/>
                                <a:pt x="736827" y="12126"/>
                                <a:pt x="751572" y="29881"/>
                              </a:cubicBezTo>
                              <a:cubicBezTo>
                                <a:pt x="751610" y="29957"/>
                                <a:pt x="751648" y="29957"/>
                                <a:pt x="751724" y="30034"/>
                              </a:cubicBezTo>
                              <a:cubicBezTo>
                                <a:pt x="767612" y="49312"/>
                                <a:pt x="760640" y="80707"/>
                                <a:pt x="776794" y="99795"/>
                              </a:cubicBezTo>
                              <a:cubicBezTo>
                                <a:pt x="797216" y="123950"/>
                                <a:pt x="836116" y="111530"/>
                                <a:pt x="864005" y="96709"/>
                              </a:cubicBezTo>
                              <a:cubicBezTo>
                                <a:pt x="878864" y="88822"/>
                                <a:pt x="896504" y="80973"/>
                                <a:pt x="913078" y="78840"/>
                              </a:cubicBezTo>
                              <a:cubicBezTo>
                                <a:pt x="927594" y="76858"/>
                                <a:pt x="941386" y="79297"/>
                                <a:pt x="951902" y="89622"/>
                              </a:cubicBezTo>
                              <a:cubicBezTo>
                                <a:pt x="962074" y="99604"/>
                                <a:pt x="965465" y="113968"/>
                                <a:pt x="967370" y="129132"/>
                              </a:cubicBezTo>
                              <a:cubicBezTo>
                                <a:pt x="970685" y="155687"/>
                                <a:pt x="969313" y="184529"/>
                                <a:pt x="991602" y="195921"/>
                              </a:cubicBezTo>
                              <a:cubicBezTo>
                                <a:pt x="1014233" y="207542"/>
                                <a:pt x="1041246" y="188568"/>
                                <a:pt x="1066507" y="191692"/>
                              </a:cubicBezTo>
                              <a:cubicBezTo>
                                <a:pt x="1073898" y="192606"/>
                                <a:pt x="1080718" y="195464"/>
                                <a:pt x="1086738" y="199731"/>
                              </a:cubicBezTo>
                              <a:cubicBezTo>
                                <a:pt x="1097863" y="207542"/>
                                <a:pt x="1106092" y="220115"/>
                                <a:pt x="1109293" y="233488"/>
                              </a:cubicBezTo>
                              <a:cubicBezTo>
                                <a:pt x="1114360" y="254138"/>
                                <a:pt x="1109217" y="276083"/>
                                <a:pt x="1100111" y="29524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89C5A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grpSp>
                      <p:nvGrpSpPr>
                        <p:cNvPr id="228" name="图形 2">
                          <a:extLst>
                            <a:ext uri="{FF2B5EF4-FFF2-40B4-BE49-F238E27FC236}">
                              <a16:creationId xmlns:a16="http://schemas.microsoft.com/office/drawing/2014/main" id="{D2FE6062-4E34-4B72-D7F0-E2F4F34D66FC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1865375" y="2999955"/>
                          <a:ext cx="733044" cy="715137"/>
                          <a:chOff x="1865375" y="2999955"/>
                          <a:chExt cx="733044" cy="715137"/>
                        </a:xfrm>
                        <a:solidFill>
                          <a:srgbClr val="F15E21"/>
                        </a:solidFill>
                      </p:grpSpPr>
                      <p:sp>
                        <p:nvSpPr>
                          <p:cNvPr id="229" name="任意多边形: 形状 228">
                            <a:extLst>
                              <a:ext uri="{FF2B5EF4-FFF2-40B4-BE49-F238E27FC236}">
                                <a16:creationId xmlns:a16="http://schemas.microsoft.com/office/drawing/2014/main" id="{BEBDC078-7CD2-C1A2-AAF1-8D2844C1FF05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865375" y="3169920"/>
                            <a:ext cx="361149" cy="545173"/>
                          </a:xfrm>
                          <a:custGeom>
                            <a:avLst/>
                            <a:gdLst>
                              <a:gd name="connsiteX0" fmla="*/ 0 w 361149"/>
                              <a:gd name="connsiteY0" fmla="*/ 0 h 545173"/>
                              <a:gd name="connsiteX1" fmla="*/ 316154 w 361149"/>
                              <a:gd name="connsiteY1" fmla="*/ 383781 h 545173"/>
                              <a:gd name="connsiteX2" fmla="*/ 361150 w 361149"/>
                              <a:gd name="connsiteY2" fmla="*/ 545173 h 545173"/>
                              <a:gd name="connsiteX3" fmla="*/ 218427 w 361149"/>
                              <a:gd name="connsiteY3" fmla="*/ 247764 h 545173"/>
                              <a:gd name="connsiteX4" fmla="*/ 0 w 361149"/>
                              <a:gd name="connsiteY4" fmla="*/ 0 h 545173"/>
                              <a:gd name="connsiteX5" fmla="*/ 0 w 361149"/>
                              <a:gd name="connsiteY5" fmla="*/ 0 h 545173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</a:cxnLst>
                            <a:rect l="l" t="t" r="r" b="b"/>
                            <a:pathLst>
                              <a:path w="361149" h="545173">
                                <a:moveTo>
                                  <a:pt x="0" y="0"/>
                                </a:moveTo>
                                <a:cubicBezTo>
                                  <a:pt x="139484" y="88049"/>
                                  <a:pt x="253594" y="231724"/>
                                  <a:pt x="316154" y="383781"/>
                                </a:cubicBezTo>
                                <a:cubicBezTo>
                                  <a:pt x="337375" y="435750"/>
                                  <a:pt x="352844" y="490004"/>
                                  <a:pt x="361150" y="545173"/>
                                </a:cubicBezTo>
                                <a:cubicBezTo>
                                  <a:pt x="327355" y="439522"/>
                                  <a:pt x="280340" y="339471"/>
                                  <a:pt x="218427" y="247764"/>
                                </a:cubicBezTo>
                                <a:cubicBezTo>
                                  <a:pt x="156629" y="156324"/>
                                  <a:pt x="83325" y="72504"/>
                                  <a:pt x="0" y="0"/>
                                </a:cubicBez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E21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30" name="任意多边形: 形状 229">
                            <a:extLst>
                              <a:ext uri="{FF2B5EF4-FFF2-40B4-BE49-F238E27FC236}">
                                <a16:creationId xmlns:a16="http://schemas.microsoft.com/office/drawing/2014/main" id="{4B357F2F-67FC-83F2-0BED-CE733D4017D2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044826" y="3076270"/>
                            <a:ext cx="177660" cy="612152"/>
                          </a:xfrm>
                          <a:custGeom>
                            <a:avLst/>
                            <a:gdLst>
                              <a:gd name="connsiteX0" fmla="*/ 0 w 177660"/>
                              <a:gd name="connsiteY0" fmla="*/ 0 h 612152"/>
                              <a:gd name="connsiteX1" fmla="*/ 142494 w 177660"/>
                              <a:gd name="connsiteY1" fmla="*/ 374142 h 612152"/>
                              <a:gd name="connsiteX2" fmla="*/ 166573 w 177660"/>
                              <a:gd name="connsiteY2" fmla="*/ 492252 h 612152"/>
                              <a:gd name="connsiteX3" fmla="*/ 171869 w 177660"/>
                              <a:gd name="connsiteY3" fmla="*/ 532105 h 612152"/>
                              <a:gd name="connsiteX4" fmla="*/ 177660 w 177660"/>
                              <a:gd name="connsiteY4" fmla="*/ 612153 h 612152"/>
                              <a:gd name="connsiteX5" fmla="*/ 0 w 177660"/>
                              <a:gd name="connsiteY5" fmla="*/ 0 h 612152"/>
                              <a:gd name="connsiteX6" fmla="*/ 0 w 177660"/>
                              <a:gd name="connsiteY6" fmla="*/ 0 h 61215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177660" h="612152">
                                <a:moveTo>
                                  <a:pt x="0" y="0"/>
                                </a:moveTo>
                                <a:cubicBezTo>
                                  <a:pt x="63170" y="117577"/>
                                  <a:pt x="109499" y="244907"/>
                                  <a:pt x="142494" y="374142"/>
                                </a:cubicBezTo>
                                <a:cubicBezTo>
                                  <a:pt x="152362" y="412776"/>
                                  <a:pt x="160249" y="452933"/>
                                  <a:pt x="166573" y="492252"/>
                                </a:cubicBezTo>
                                <a:cubicBezTo>
                                  <a:pt x="168593" y="503568"/>
                                  <a:pt x="170421" y="520637"/>
                                  <a:pt x="171869" y="532105"/>
                                </a:cubicBezTo>
                                <a:cubicBezTo>
                                  <a:pt x="175336" y="558660"/>
                                  <a:pt x="176594" y="585483"/>
                                  <a:pt x="177660" y="612153"/>
                                </a:cubicBezTo>
                                <a:cubicBezTo>
                                  <a:pt x="137274" y="402679"/>
                                  <a:pt x="69609" y="201168"/>
                                  <a:pt x="0" y="0"/>
                                </a:cubicBez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E21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31" name="任意多边形: 形状 230">
                            <a:extLst>
                              <a:ext uri="{FF2B5EF4-FFF2-40B4-BE49-F238E27FC236}">
                                <a16:creationId xmlns:a16="http://schemas.microsoft.com/office/drawing/2014/main" id="{E24A6AF9-F1A7-995F-4A74-B04FC4136BE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229497" y="2999955"/>
                            <a:ext cx="33988" cy="703707"/>
                          </a:xfrm>
                          <a:custGeom>
                            <a:avLst/>
                            <a:gdLst>
                              <a:gd name="connsiteX0" fmla="*/ 419 w 33988"/>
                              <a:gd name="connsiteY0" fmla="*/ 0 h 703707"/>
                              <a:gd name="connsiteX1" fmla="*/ 33947 w 33988"/>
                              <a:gd name="connsiteY1" fmla="*/ 396164 h 703707"/>
                              <a:gd name="connsiteX2" fmla="*/ 20003 w 33988"/>
                              <a:gd name="connsiteY2" fmla="*/ 594893 h 703707"/>
                              <a:gd name="connsiteX3" fmla="*/ 9258 w 33988"/>
                              <a:gd name="connsiteY3" fmla="*/ 660425 h 703707"/>
                              <a:gd name="connsiteX4" fmla="*/ 0 w 33988"/>
                              <a:gd name="connsiteY4" fmla="*/ 703707 h 703707"/>
                              <a:gd name="connsiteX5" fmla="*/ 419 w 33988"/>
                              <a:gd name="connsiteY5" fmla="*/ 0 h 703707"/>
                              <a:gd name="connsiteX6" fmla="*/ 419 w 33988"/>
                              <a:gd name="connsiteY6" fmla="*/ 0 h 703707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33988" h="703707">
                                <a:moveTo>
                                  <a:pt x="419" y="0"/>
                                </a:moveTo>
                                <a:cubicBezTo>
                                  <a:pt x="25908" y="130111"/>
                                  <a:pt x="34671" y="263690"/>
                                  <a:pt x="33947" y="396164"/>
                                </a:cubicBezTo>
                                <a:cubicBezTo>
                                  <a:pt x="32842" y="462382"/>
                                  <a:pt x="28994" y="529285"/>
                                  <a:pt x="20003" y="594893"/>
                                </a:cubicBezTo>
                                <a:cubicBezTo>
                                  <a:pt x="16802" y="615963"/>
                                  <a:pt x="13754" y="639661"/>
                                  <a:pt x="9258" y="660425"/>
                                </a:cubicBezTo>
                                <a:cubicBezTo>
                                  <a:pt x="6287" y="674903"/>
                                  <a:pt x="3277" y="689343"/>
                                  <a:pt x="0" y="703707"/>
                                </a:cubicBezTo>
                                <a:cubicBezTo>
                                  <a:pt x="19698" y="469240"/>
                                  <a:pt x="11316" y="234734"/>
                                  <a:pt x="419" y="0"/>
                                </a:cubicBezTo>
                                <a:lnTo>
                                  <a:pt x="419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E21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32" name="任意多边形: 形状 231">
                            <a:extLst>
                              <a:ext uri="{FF2B5EF4-FFF2-40B4-BE49-F238E27FC236}">
                                <a16:creationId xmlns:a16="http://schemas.microsoft.com/office/drawing/2014/main" id="{B3CE7FB8-D216-B330-E700-731A597B78EA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264807" y="3088843"/>
                            <a:ext cx="168639" cy="617486"/>
                          </a:xfrm>
                          <a:custGeom>
                            <a:avLst/>
                            <a:gdLst>
                              <a:gd name="connsiteX0" fmla="*/ 168639 w 168639"/>
                              <a:gd name="connsiteY0" fmla="*/ 0 h 617486"/>
                              <a:gd name="connsiteX1" fmla="*/ 11058 w 168639"/>
                              <a:gd name="connsiteY1" fmla="*/ 556717 h 617486"/>
                              <a:gd name="connsiteX2" fmla="*/ 10715 w 168639"/>
                              <a:gd name="connsiteY2" fmla="*/ 587045 h 617486"/>
                              <a:gd name="connsiteX3" fmla="*/ 11172 w 168639"/>
                              <a:gd name="connsiteY3" fmla="*/ 617487 h 617486"/>
                              <a:gd name="connsiteX4" fmla="*/ 2447 w 168639"/>
                              <a:gd name="connsiteY4" fmla="*/ 556984 h 617486"/>
                              <a:gd name="connsiteX5" fmla="*/ 168639 w 168639"/>
                              <a:gd name="connsiteY5" fmla="*/ 0 h 617486"/>
                              <a:gd name="connsiteX6" fmla="*/ 168639 w 168639"/>
                              <a:gd name="connsiteY6" fmla="*/ 0 h 617486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168639" h="617486">
                                <a:moveTo>
                                  <a:pt x="168639" y="0"/>
                                </a:moveTo>
                                <a:cubicBezTo>
                                  <a:pt x="78914" y="172060"/>
                                  <a:pt x="16353" y="361645"/>
                                  <a:pt x="11058" y="556717"/>
                                </a:cubicBezTo>
                                <a:cubicBezTo>
                                  <a:pt x="11019" y="566509"/>
                                  <a:pt x="10905" y="577215"/>
                                  <a:pt x="10715" y="587045"/>
                                </a:cubicBezTo>
                                <a:cubicBezTo>
                                  <a:pt x="10981" y="596760"/>
                                  <a:pt x="11134" y="607771"/>
                                  <a:pt x="11172" y="617487"/>
                                </a:cubicBezTo>
                                <a:cubicBezTo>
                                  <a:pt x="7324" y="597675"/>
                                  <a:pt x="4390" y="577063"/>
                                  <a:pt x="2447" y="556984"/>
                                </a:cubicBezTo>
                                <a:cubicBezTo>
                                  <a:pt x="-14165" y="367513"/>
                                  <a:pt x="55177" y="151676"/>
                                  <a:pt x="168639" y="0"/>
                                </a:cubicBezTo>
                                <a:lnTo>
                                  <a:pt x="168639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E21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33" name="任意多边形: 形状 232">
                            <a:extLst>
                              <a:ext uri="{FF2B5EF4-FFF2-40B4-BE49-F238E27FC236}">
                                <a16:creationId xmlns:a16="http://schemas.microsoft.com/office/drawing/2014/main" id="{E9CD710D-A97C-5A0E-E0F2-BD7360CE877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277960" y="3127819"/>
                            <a:ext cx="320459" cy="550849"/>
                          </a:xfrm>
                          <a:custGeom>
                            <a:avLst/>
                            <a:gdLst>
                              <a:gd name="connsiteX0" fmla="*/ 320459 w 320459"/>
                              <a:gd name="connsiteY0" fmla="*/ 0 h 550849"/>
                              <a:gd name="connsiteX1" fmla="*/ 16497 w 320459"/>
                              <a:gd name="connsiteY1" fmla="*/ 492328 h 550849"/>
                              <a:gd name="connsiteX2" fmla="*/ 7887 w 320459"/>
                              <a:gd name="connsiteY2" fmla="*/ 521437 h 550849"/>
                              <a:gd name="connsiteX3" fmla="*/ 0 w 320459"/>
                              <a:gd name="connsiteY3" fmla="*/ 550850 h 550849"/>
                              <a:gd name="connsiteX4" fmla="*/ 8191 w 320459"/>
                              <a:gd name="connsiteY4" fmla="*/ 490271 h 550849"/>
                              <a:gd name="connsiteX5" fmla="*/ 320459 w 320459"/>
                              <a:gd name="connsiteY5" fmla="*/ 0 h 550849"/>
                              <a:gd name="connsiteX6" fmla="*/ 320459 w 320459"/>
                              <a:gd name="connsiteY6" fmla="*/ 0 h 550849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320459" h="550849">
                                <a:moveTo>
                                  <a:pt x="320459" y="0"/>
                                </a:moveTo>
                                <a:cubicBezTo>
                                  <a:pt x="187071" y="140932"/>
                                  <a:pt x="74981" y="306172"/>
                                  <a:pt x="16497" y="492328"/>
                                </a:cubicBezTo>
                                <a:cubicBezTo>
                                  <a:pt x="13792" y="501739"/>
                                  <a:pt x="10744" y="511988"/>
                                  <a:pt x="7887" y="521437"/>
                                </a:cubicBezTo>
                                <a:cubicBezTo>
                                  <a:pt x="5486" y="530885"/>
                                  <a:pt x="2629" y="541477"/>
                                  <a:pt x="0" y="550850"/>
                                </a:cubicBezTo>
                                <a:cubicBezTo>
                                  <a:pt x="1714" y="530733"/>
                                  <a:pt x="4534" y="510121"/>
                                  <a:pt x="8191" y="490271"/>
                                </a:cubicBezTo>
                                <a:cubicBezTo>
                                  <a:pt x="44044" y="303428"/>
                                  <a:pt x="169812" y="114795"/>
                                  <a:pt x="320459" y="0"/>
                                </a:cubicBezTo>
                                <a:lnTo>
                                  <a:pt x="320459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E21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sp>
                      <p:nvSpPr>
                        <p:cNvPr id="234" name="任意多边形: 形状 233">
                          <a:extLst>
                            <a:ext uri="{FF2B5EF4-FFF2-40B4-BE49-F238E27FC236}">
                              <a16:creationId xmlns:a16="http://schemas.microsoft.com/office/drawing/2014/main" id="{10BF8E95-16C5-E18D-0B42-D723D4BBF37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106536" y="3499424"/>
                          <a:ext cx="309888" cy="249084"/>
                        </a:xfrm>
                        <a:custGeom>
                          <a:avLst/>
                          <a:gdLst>
                            <a:gd name="connsiteX0" fmla="*/ 286373 w 309888"/>
                            <a:gd name="connsiteY0" fmla="*/ 23149 h 249084"/>
                            <a:gd name="connsiteX1" fmla="*/ 307823 w 309888"/>
                            <a:gd name="connsiteY1" fmla="*/ 70660 h 249084"/>
                            <a:gd name="connsiteX2" fmla="*/ 277495 w 309888"/>
                            <a:gd name="connsiteY2" fmla="*/ 150365 h 249084"/>
                            <a:gd name="connsiteX3" fmla="*/ 193751 w 309888"/>
                            <a:gd name="connsiteY3" fmla="*/ 244968 h 249084"/>
                            <a:gd name="connsiteX4" fmla="*/ 54839 w 309888"/>
                            <a:gd name="connsiteY4" fmla="*/ 181188 h 249084"/>
                            <a:gd name="connsiteX5" fmla="*/ 3023 w 309888"/>
                            <a:gd name="connsiteY5" fmla="*/ 82509 h 249084"/>
                            <a:gd name="connsiteX6" fmla="*/ 21120 w 309888"/>
                            <a:gd name="connsiteY6" fmla="*/ 33589 h 249084"/>
                            <a:gd name="connsiteX7" fmla="*/ 126924 w 309888"/>
                            <a:gd name="connsiteY7" fmla="*/ 2385 h 249084"/>
                            <a:gd name="connsiteX8" fmla="*/ 286373 w 309888"/>
                            <a:gd name="connsiteY8" fmla="*/ 23149 h 24908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9888" h="249084">
                              <a:moveTo>
                                <a:pt x="286373" y="23149"/>
                              </a:moveTo>
                              <a:cubicBezTo>
                                <a:pt x="304965" y="30808"/>
                                <a:pt x="314338" y="51648"/>
                                <a:pt x="307823" y="70660"/>
                              </a:cubicBezTo>
                              <a:cubicBezTo>
                                <a:pt x="298603" y="97559"/>
                                <a:pt x="288849" y="124267"/>
                                <a:pt x="277495" y="150365"/>
                              </a:cubicBezTo>
                              <a:cubicBezTo>
                                <a:pt x="260122" y="190180"/>
                                <a:pt x="235128" y="231709"/>
                                <a:pt x="193751" y="244968"/>
                              </a:cubicBezTo>
                              <a:cubicBezTo>
                                <a:pt x="141821" y="261541"/>
                                <a:pt x="86538" y="225613"/>
                                <a:pt x="54839" y="181188"/>
                              </a:cubicBezTo>
                              <a:cubicBezTo>
                                <a:pt x="32665" y="150099"/>
                                <a:pt x="17463" y="116494"/>
                                <a:pt x="3023" y="82509"/>
                              </a:cubicBezTo>
                              <a:cubicBezTo>
                                <a:pt x="-4826" y="63993"/>
                                <a:pt x="3099" y="42504"/>
                                <a:pt x="21120" y="33589"/>
                              </a:cubicBezTo>
                              <a:cubicBezTo>
                                <a:pt x="52972" y="17854"/>
                                <a:pt x="88672" y="6995"/>
                                <a:pt x="126924" y="2385"/>
                              </a:cubicBezTo>
                              <a:cubicBezTo>
                                <a:pt x="184036" y="-4435"/>
                                <a:pt x="238938" y="3642"/>
                                <a:pt x="286373" y="2314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629F4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235" name="图形 2">
                        <a:extLst>
                          <a:ext uri="{FF2B5EF4-FFF2-40B4-BE49-F238E27FC236}">
                            <a16:creationId xmlns:a16="http://schemas.microsoft.com/office/drawing/2014/main" id="{954BEB5C-BEFA-00B1-CF76-CA1A57B1FFC0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743570" y="2824314"/>
                        <a:ext cx="1033310" cy="412737"/>
                        <a:chOff x="1743570" y="2824314"/>
                        <a:chExt cx="1033310" cy="412737"/>
                      </a:xfrm>
                      <a:solidFill>
                        <a:srgbClr val="F9A05F"/>
                      </a:solidFill>
                    </p:grpSpPr>
                    <p:sp>
                      <p:nvSpPr>
                        <p:cNvPr id="236" name="任意多边形: 形状 235">
                          <a:extLst>
                            <a:ext uri="{FF2B5EF4-FFF2-40B4-BE49-F238E27FC236}">
                              <a16:creationId xmlns:a16="http://schemas.microsoft.com/office/drawing/2014/main" id="{61113748-8363-03C7-C3CC-97EB673EE61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210561" y="2824314"/>
                          <a:ext cx="168592" cy="305676"/>
                        </a:xfrm>
                        <a:custGeom>
                          <a:avLst/>
                          <a:gdLst>
                            <a:gd name="connsiteX0" fmla="*/ 168593 w 168592"/>
                            <a:gd name="connsiteY0" fmla="*/ 2324 h 305676"/>
                            <a:gd name="connsiteX1" fmla="*/ 96012 w 168592"/>
                            <a:gd name="connsiteY1" fmla="*/ 305676 h 305676"/>
                            <a:gd name="connsiteX2" fmla="*/ 0 w 168592"/>
                            <a:gd name="connsiteY2" fmla="*/ 0 h 305676"/>
                            <a:gd name="connsiteX3" fmla="*/ 61189 w 168592"/>
                            <a:gd name="connsiteY3" fmla="*/ 49263 h 305676"/>
                            <a:gd name="connsiteX4" fmla="*/ 145733 w 168592"/>
                            <a:gd name="connsiteY4" fmla="*/ 14745 h 305676"/>
                            <a:gd name="connsiteX5" fmla="*/ 168593 w 168592"/>
                            <a:gd name="connsiteY5" fmla="*/ 2324 h 30567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168592" h="305676">
                              <a:moveTo>
                                <a:pt x="168593" y="2324"/>
                              </a:moveTo>
                              <a:cubicBezTo>
                                <a:pt x="143980" y="69837"/>
                                <a:pt x="107290" y="186233"/>
                                <a:pt x="96012" y="305676"/>
                              </a:cubicBezTo>
                              <a:cubicBezTo>
                                <a:pt x="96012" y="305676"/>
                                <a:pt x="51397" y="103137"/>
                                <a:pt x="0" y="0"/>
                              </a:cubicBezTo>
                              <a:cubicBezTo>
                                <a:pt x="19241" y="18479"/>
                                <a:pt x="35471" y="43510"/>
                                <a:pt x="61189" y="49263"/>
                              </a:cubicBezTo>
                              <a:cubicBezTo>
                                <a:pt x="91859" y="56121"/>
                                <a:pt x="119901" y="32652"/>
                                <a:pt x="145733" y="14745"/>
                              </a:cubicBezTo>
                              <a:cubicBezTo>
                                <a:pt x="152552" y="9982"/>
                                <a:pt x="160401" y="5639"/>
                                <a:pt x="168593" y="232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9A05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37" name="任意多边形: 形状 236">
                          <a:extLst>
                            <a:ext uri="{FF2B5EF4-FFF2-40B4-BE49-F238E27FC236}">
                              <a16:creationId xmlns:a16="http://schemas.microsoft.com/office/drawing/2014/main" id="{9C2B6921-C103-319A-950F-AD24379CF93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440114" y="2833725"/>
                          <a:ext cx="163106" cy="317906"/>
                        </a:xfrm>
                        <a:custGeom>
                          <a:avLst/>
                          <a:gdLst>
                            <a:gd name="connsiteX0" fmla="*/ 0 w 163106"/>
                            <a:gd name="connsiteY0" fmla="*/ 317906 h 317906"/>
                            <a:gd name="connsiteX1" fmla="*/ 1753 w 163106"/>
                            <a:gd name="connsiteY1" fmla="*/ 0 h 317906"/>
                            <a:gd name="connsiteX2" fmla="*/ 26822 w 163106"/>
                            <a:gd name="connsiteY2" fmla="*/ 69761 h 317906"/>
                            <a:gd name="connsiteX3" fmla="*/ 114033 w 163106"/>
                            <a:gd name="connsiteY3" fmla="*/ 66675 h 317906"/>
                            <a:gd name="connsiteX4" fmla="*/ 163106 w 163106"/>
                            <a:gd name="connsiteY4" fmla="*/ 48806 h 317906"/>
                            <a:gd name="connsiteX5" fmla="*/ 0 w 163106"/>
                            <a:gd name="connsiteY5" fmla="*/ 317906 h 31790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163106" h="317906">
                              <a:moveTo>
                                <a:pt x="0" y="317906"/>
                              </a:moveTo>
                              <a:cubicBezTo>
                                <a:pt x="495" y="312496"/>
                                <a:pt x="18555" y="112814"/>
                                <a:pt x="1753" y="0"/>
                              </a:cubicBezTo>
                              <a:cubicBezTo>
                                <a:pt x="17640" y="19279"/>
                                <a:pt x="10668" y="50673"/>
                                <a:pt x="26822" y="69761"/>
                              </a:cubicBezTo>
                              <a:cubicBezTo>
                                <a:pt x="47244" y="93916"/>
                                <a:pt x="86144" y="81496"/>
                                <a:pt x="114033" y="66675"/>
                              </a:cubicBezTo>
                              <a:cubicBezTo>
                                <a:pt x="128892" y="58788"/>
                                <a:pt x="146533" y="50940"/>
                                <a:pt x="163106" y="48806"/>
                              </a:cubicBezTo>
                              <a:cubicBezTo>
                                <a:pt x="119253" y="105232"/>
                                <a:pt x="47701" y="206121"/>
                                <a:pt x="0" y="31790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9A05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38" name="任意多边形: 形状 237">
                          <a:extLst>
                            <a:ext uri="{FF2B5EF4-FFF2-40B4-BE49-F238E27FC236}">
                              <a16:creationId xmlns:a16="http://schemas.microsoft.com/office/drawing/2014/main" id="{879741FD-E7B0-F334-87C8-2839F2882F8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585770" y="2932785"/>
                          <a:ext cx="191109" cy="187109"/>
                        </a:xfrm>
                        <a:custGeom>
                          <a:avLst/>
                          <a:gdLst>
                            <a:gd name="connsiteX0" fmla="*/ 191110 w 191109"/>
                            <a:gd name="connsiteY0" fmla="*/ 70599 h 187109"/>
                            <a:gd name="connsiteX1" fmla="*/ 29794 w 191109"/>
                            <a:gd name="connsiteY1" fmla="*/ 159867 h 187109"/>
                            <a:gd name="connsiteX2" fmla="*/ 0 w 191109"/>
                            <a:gd name="connsiteY2" fmla="*/ 187109 h 187109"/>
                            <a:gd name="connsiteX3" fmla="*/ 21793 w 191109"/>
                            <a:gd name="connsiteY3" fmla="*/ 133045 h 187109"/>
                            <a:gd name="connsiteX4" fmla="*/ 44310 w 191109"/>
                            <a:gd name="connsiteY4" fmla="*/ 68275 h 187109"/>
                            <a:gd name="connsiteX5" fmla="*/ 71704 w 191109"/>
                            <a:gd name="connsiteY5" fmla="*/ 0 h 187109"/>
                            <a:gd name="connsiteX6" fmla="*/ 95936 w 191109"/>
                            <a:gd name="connsiteY6" fmla="*/ 66789 h 187109"/>
                            <a:gd name="connsiteX7" fmla="*/ 170840 w 191109"/>
                            <a:gd name="connsiteY7" fmla="*/ 62560 h 187109"/>
                            <a:gd name="connsiteX8" fmla="*/ 191110 w 191109"/>
                            <a:gd name="connsiteY8" fmla="*/ 70599 h 18710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191109" h="187109">
                              <a:moveTo>
                                <a:pt x="191110" y="70599"/>
                              </a:moveTo>
                              <a:cubicBezTo>
                                <a:pt x="138151" y="101308"/>
                                <a:pt x="79248" y="124092"/>
                                <a:pt x="29794" y="159867"/>
                              </a:cubicBezTo>
                              <a:cubicBezTo>
                                <a:pt x="18821" y="167792"/>
                                <a:pt x="7925" y="176174"/>
                                <a:pt x="0" y="187109"/>
                              </a:cubicBezTo>
                              <a:cubicBezTo>
                                <a:pt x="7277" y="169088"/>
                                <a:pt x="14554" y="151066"/>
                                <a:pt x="21793" y="133045"/>
                              </a:cubicBezTo>
                              <a:cubicBezTo>
                                <a:pt x="30442" y="111671"/>
                                <a:pt x="35204" y="89268"/>
                                <a:pt x="44310" y="68275"/>
                              </a:cubicBezTo>
                              <a:cubicBezTo>
                                <a:pt x="54064" y="45758"/>
                                <a:pt x="63322" y="23050"/>
                                <a:pt x="71704" y="0"/>
                              </a:cubicBezTo>
                              <a:cubicBezTo>
                                <a:pt x="75019" y="26556"/>
                                <a:pt x="73647" y="55397"/>
                                <a:pt x="95936" y="66789"/>
                              </a:cubicBezTo>
                              <a:cubicBezTo>
                                <a:pt x="118567" y="78410"/>
                                <a:pt x="145580" y="59436"/>
                                <a:pt x="170840" y="62560"/>
                              </a:cubicBezTo>
                              <a:cubicBezTo>
                                <a:pt x="178270" y="63436"/>
                                <a:pt x="185090" y="66332"/>
                                <a:pt x="191110" y="7059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9A05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39" name="任意多边形: 形状 238">
                          <a:extLst>
                            <a:ext uri="{FF2B5EF4-FFF2-40B4-BE49-F238E27FC236}">
                              <a16:creationId xmlns:a16="http://schemas.microsoft.com/office/drawing/2014/main" id="{2BF9A527-4E03-CF19-E890-DACF99A24F1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945843" y="2843022"/>
                          <a:ext cx="216179" cy="307467"/>
                        </a:xfrm>
                        <a:custGeom>
                          <a:avLst/>
                          <a:gdLst>
                            <a:gd name="connsiteX0" fmla="*/ 216179 w 216179"/>
                            <a:gd name="connsiteY0" fmla="*/ 307467 h 307467"/>
                            <a:gd name="connsiteX1" fmla="*/ 0 w 216179"/>
                            <a:gd name="connsiteY1" fmla="*/ 60693 h 307467"/>
                            <a:gd name="connsiteX2" fmla="*/ 83363 w 216179"/>
                            <a:gd name="connsiteY2" fmla="*/ 75781 h 307467"/>
                            <a:gd name="connsiteX3" fmla="*/ 153010 w 216179"/>
                            <a:gd name="connsiteY3" fmla="*/ 12154 h 307467"/>
                            <a:gd name="connsiteX4" fmla="*/ 161544 w 216179"/>
                            <a:gd name="connsiteY4" fmla="*/ 0 h 307467"/>
                            <a:gd name="connsiteX5" fmla="*/ 216179 w 216179"/>
                            <a:gd name="connsiteY5" fmla="*/ 307467 h 30746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216179" h="307467">
                              <a:moveTo>
                                <a:pt x="216179" y="307467"/>
                              </a:moveTo>
                              <a:cubicBezTo>
                                <a:pt x="216179" y="307467"/>
                                <a:pt x="88697" y="131826"/>
                                <a:pt x="0" y="60693"/>
                              </a:cubicBezTo>
                              <a:cubicBezTo>
                                <a:pt x="27242" y="62027"/>
                                <a:pt x="55474" y="80048"/>
                                <a:pt x="83363" y="75781"/>
                              </a:cubicBezTo>
                              <a:cubicBezTo>
                                <a:pt x="115443" y="70866"/>
                                <a:pt x="135255" y="39357"/>
                                <a:pt x="153010" y="12154"/>
                              </a:cubicBezTo>
                              <a:cubicBezTo>
                                <a:pt x="155677" y="8077"/>
                                <a:pt x="158496" y="4000"/>
                                <a:pt x="161544" y="0"/>
                              </a:cubicBezTo>
                              <a:cubicBezTo>
                                <a:pt x="165926" y="71742"/>
                                <a:pt x="178765" y="193281"/>
                                <a:pt x="216179" y="30746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9A05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40" name="任意多边形: 形状 239">
                          <a:extLst>
                            <a:ext uri="{FF2B5EF4-FFF2-40B4-BE49-F238E27FC236}">
                              <a16:creationId xmlns:a16="http://schemas.microsoft.com/office/drawing/2014/main" id="{DD17235E-49FF-D7A5-8129-BC1C0066642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743570" y="2978353"/>
                          <a:ext cx="276491" cy="258699"/>
                        </a:xfrm>
                        <a:custGeom>
                          <a:avLst/>
                          <a:gdLst>
                            <a:gd name="connsiteX0" fmla="*/ 276492 w 276491"/>
                            <a:gd name="connsiteY0" fmla="*/ 258699 h 258699"/>
                            <a:gd name="connsiteX1" fmla="*/ 0 w 276491"/>
                            <a:gd name="connsiteY1" fmla="*/ 90488 h 258699"/>
                            <a:gd name="connsiteX2" fmla="*/ 99708 w 276491"/>
                            <a:gd name="connsiteY2" fmla="*/ 91402 h 258699"/>
                            <a:gd name="connsiteX3" fmla="*/ 132740 w 276491"/>
                            <a:gd name="connsiteY3" fmla="*/ 31433 h 258699"/>
                            <a:gd name="connsiteX4" fmla="*/ 138455 w 276491"/>
                            <a:gd name="connsiteY4" fmla="*/ 0 h 258699"/>
                            <a:gd name="connsiteX5" fmla="*/ 276492 w 276491"/>
                            <a:gd name="connsiteY5" fmla="*/ 258699 h 25869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276491" h="258699">
                              <a:moveTo>
                                <a:pt x="276492" y="258699"/>
                              </a:moveTo>
                              <a:cubicBezTo>
                                <a:pt x="273406" y="256413"/>
                                <a:pt x="105423" y="132817"/>
                                <a:pt x="0" y="90488"/>
                              </a:cubicBezTo>
                              <a:cubicBezTo>
                                <a:pt x="38443" y="86563"/>
                                <a:pt x="58407" y="126987"/>
                                <a:pt x="99708" y="91402"/>
                              </a:cubicBezTo>
                              <a:cubicBezTo>
                                <a:pt x="117310" y="76238"/>
                                <a:pt x="127521" y="54026"/>
                                <a:pt x="132740" y="31433"/>
                              </a:cubicBezTo>
                              <a:cubicBezTo>
                                <a:pt x="135141" y="21069"/>
                                <a:pt x="136627" y="10516"/>
                                <a:pt x="138455" y="0"/>
                              </a:cubicBezTo>
                              <a:cubicBezTo>
                                <a:pt x="165697" y="67932"/>
                                <a:pt x="212217" y="169393"/>
                                <a:pt x="276492" y="25869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9A05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sp>
                    <p:nvSpPr>
                      <p:cNvPr id="241" name="任意多边形: 形状 240">
                        <a:extLst>
                          <a:ext uri="{FF2B5EF4-FFF2-40B4-BE49-F238E27FC236}">
                            <a16:creationId xmlns:a16="http://schemas.microsoft.com/office/drawing/2014/main" id="{69281A35-677D-8DBD-7FC8-3117A5F29A1E}"/>
                          </a:ext>
                        </a:extLst>
                      </p:cNvPr>
                      <p:cNvSpPr/>
                      <p:nvPr/>
                    </p:nvSpPr>
                    <p:spPr>
                      <a:xfrm rot="-453384">
                        <a:off x="2143660" y="2858979"/>
                        <a:ext cx="65378" cy="154683"/>
                      </a:xfrm>
                      <a:custGeom>
                        <a:avLst/>
                        <a:gdLst>
                          <a:gd name="connsiteX0" fmla="*/ 65379 w 65378"/>
                          <a:gd name="connsiteY0" fmla="*/ 77342 h 154683"/>
                          <a:gd name="connsiteX1" fmla="*/ 32689 w 65378"/>
                          <a:gd name="connsiteY1" fmla="*/ 154683 h 154683"/>
                          <a:gd name="connsiteX2" fmla="*/ 0 w 65378"/>
                          <a:gd name="connsiteY2" fmla="*/ 77342 h 154683"/>
                          <a:gd name="connsiteX3" fmla="*/ 32689 w 65378"/>
                          <a:gd name="connsiteY3" fmla="*/ 0 h 154683"/>
                          <a:gd name="connsiteX4" fmla="*/ 65379 w 65378"/>
                          <a:gd name="connsiteY4" fmla="*/ 77342 h 15468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5378" h="154683">
                            <a:moveTo>
                              <a:pt x="65379" y="77342"/>
                            </a:moveTo>
                            <a:cubicBezTo>
                              <a:pt x="65379" y="120056"/>
                              <a:pt x="50743" y="154683"/>
                              <a:pt x="32689" y="154683"/>
                            </a:cubicBezTo>
                            <a:cubicBezTo>
                              <a:pt x="14635" y="154683"/>
                              <a:pt x="0" y="120056"/>
                              <a:pt x="0" y="77342"/>
                            </a:cubicBezTo>
                            <a:cubicBezTo>
                              <a:pt x="0" y="34627"/>
                              <a:pt x="14635" y="0"/>
                              <a:pt x="32689" y="0"/>
                            </a:cubicBezTo>
                            <a:cubicBezTo>
                              <a:pt x="50743" y="0"/>
                              <a:pt x="65379" y="34627"/>
                              <a:pt x="65379" y="77342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2" name="任意多边形: 形状 241">
                        <a:extLst>
                          <a:ext uri="{FF2B5EF4-FFF2-40B4-BE49-F238E27FC236}">
                            <a16:creationId xmlns:a16="http://schemas.microsoft.com/office/drawing/2014/main" id="{6AD9DD54-B00C-5FCD-F82C-5976F8D6D84D}"/>
                          </a:ext>
                        </a:extLst>
                      </p:cNvPr>
                      <p:cNvSpPr/>
                      <p:nvPr/>
                    </p:nvSpPr>
                    <p:spPr>
                      <a:xfrm rot="-4604683">
                        <a:off x="2316841" y="2925468"/>
                        <a:ext cx="154692" cy="65382"/>
                      </a:xfrm>
                      <a:custGeom>
                        <a:avLst/>
                        <a:gdLst>
                          <a:gd name="connsiteX0" fmla="*/ 154693 w 154692"/>
                          <a:gd name="connsiteY0" fmla="*/ 32691 h 65382"/>
                          <a:gd name="connsiteX1" fmla="*/ 77346 w 154692"/>
                          <a:gd name="connsiteY1" fmla="*/ 65383 h 65382"/>
                          <a:gd name="connsiteX2" fmla="*/ 0 w 154692"/>
                          <a:gd name="connsiteY2" fmla="*/ 32691 h 65382"/>
                          <a:gd name="connsiteX3" fmla="*/ 77346 w 154692"/>
                          <a:gd name="connsiteY3" fmla="*/ 0 h 65382"/>
                          <a:gd name="connsiteX4" fmla="*/ 154693 w 154692"/>
                          <a:gd name="connsiteY4" fmla="*/ 32691 h 6538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54692" h="65382">
                            <a:moveTo>
                              <a:pt x="154693" y="32691"/>
                            </a:moveTo>
                            <a:cubicBezTo>
                              <a:pt x="154693" y="50746"/>
                              <a:pt x="120064" y="65383"/>
                              <a:pt x="77346" y="65383"/>
                            </a:cubicBezTo>
                            <a:cubicBezTo>
                              <a:pt x="34629" y="65383"/>
                              <a:pt x="0" y="50746"/>
                              <a:pt x="0" y="32691"/>
                            </a:cubicBezTo>
                            <a:cubicBezTo>
                              <a:pt x="0" y="14637"/>
                              <a:pt x="34629" y="0"/>
                              <a:pt x="77346" y="0"/>
                            </a:cubicBezTo>
                            <a:cubicBezTo>
                              <a:pt x="120064" y="0"/>
                              <a:pt x="154693" y="14636"/>
                              <a:pt x="154693" y="32691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3" name="任意多边形: 形状 242">
                        <a:extLst>
                          <a:ext uri="{FF2B5EF4-FFF2-40B4-BE49-F238E27FC236}">
                            <a16:creationId xmlns:a16="http://schemas.microsoft.com/office/drawing/2014/main" id="{B1C56F81-AF87-4211-0E51-AB6A23CFA0A7}"/>
                          </a:ext>
                        </a:extLst>
                      </p:cNvPr>
                      <p:cNvSpPr/>
                      <p:nvPr/>
                    </p:nvSpPr>
                    <p:spPr>
                      <a:xfrm rot="-3992827">
                        <a:off x="2503352" y="2985594"/>
                        <a:ext cx="122607" cy="51816"/>
                      </a:xfrm>
                      <a:custGeom>
                        <a:avLst/>
                        <a:gdLst>
                          <a:gd name="connsiteX0" fmla="*/ 122607 w 122607"/>
                          <a:gd name="connsiteY0" fmla="*/ 25908 h 51816"/>
                          <a:gd name="connsiteX1" fmla="*/ 61304 w 122607"/>
                          <a:gd name="connsiteY1" fmla="*/ 51817 h 51816"/>
                          <a:gd name="connsiteX2" fmla="*/ 0 w 122607"/>
                          <a:gd name="connsiteY2" fmla="*/ 25908 h 51816"/>
                          <a:gd name="connsiteX3" fmla="*/ 61304 w 122607"/>
                          <a:gd name="connsiteY3" fmla="*/ 0 h 51816"/>
                          <a:gd name="connsiteX4" fmla="*/ 122607 w 122607"/>
                          <a:gd name="connsiteY4" fmla="*/ 25908 h 5181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22607" h="51816">
                            <a:moveTo>
                              <a:pt x="122607" y="25908"/>
                            </a:moveTo>
                            <a:cubicBezTo>
                              <a:pt x="122607" y="40217"/>
                              <a:pt x="95161" y="51817"/>
                              <a:pt x="61304" y="51817"/>
                            </a:cubicBezTo>
                            <a:cubicBezTo>
                              <a:pt x="27447" y="51817"/>
                              <a:pt x="0" y="40217"/>
                              <a:pt x="0" y="25908"/>
                            </a:cubicBezTo>
                            <a:cubicBezTo>
                              <a:pt x="0" y="11599"/>
                              <a:pt x="27447" y="0"/>
                              <a:pt x="61304" y="0"/>
                            </a:cubicBezTo>
                            <a:cubicBezTo>
                              <a:pt x="95161" y="0"/>
                              <a:pt x="122607" y="11599"/>
                              <a:pt x="122607" y="25908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4" name="任意多边形: 形状 243">
                        <a:extLst>
                          <a:ext uri="{FF2B5EF4-FFF2-40B4-BE49-F238E27FC236}">
                            <a16:creationId xmlns:a16="http://schemas.microsoft.com/office/drawing/2014/main" id="{F6061457-AE04-A05D-DA1B-1A42E8BFE0D5}"/>
                          </a:ext>
                        </a:extLst>
                      </p:cNvPr>
                      <p:cNvSpPr/>
                      <p:nvPr/>
                    </p:nvSpPr>
                    <p:spPr>
                      <a:xfrm rot="-2459158">
                        <a:off x="2619214" y="3094054"/>
                        <a:ext cx="142652" cy="60276"/>
                      </a:xfrm>
                      <a:custGeom>
                        <a:avLst/>
                        <a:gdLst>
                          <a:gd name="connsiteX0" fmla="*/ 142652 w 142652"/>
                          <a:gd name="connsiteY0" fmla="*/ 30138 h 60276"/>
                          <a:gd name="connsiteX1" fmla="*/ 71326 w 142652"/>
                          <a:gd name="connsiteY1" fmla="*/ 60276 h 60276"/>
                          <a:gd name="connsiteX2" fmla="*/ 0 w 142652"/>
                          <a:gd name="connsiteY2" fmla="*/ 30138 h 60276"/>
                          <a:gd name="connsiteX3" fmla="*/ 71326 w 142652"/>
                          <a:gd name="connsiteY3" fmla="*/ 0 h 60276"/>
                          <a:gd name="connsiteX4" fmla="*/ 142652 w 142652"/>
                          <a:gd name="connsiteY4" fmla="*/ 30138 h 6027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42652" h="60276">
                            <a:moveTo>
                              <a:pt x="142652" y="30138"/>
                            </a:moveTo>
                            <a:cubicBezTo>
                              <a:pt x="142652" y="46783"/>
                              <a:pt x="110718" y="60276"/>
                              <a:pt x="71326" y="60276"/>
                            </a:cubicBezTo>
                            <a:cubicBezTo>
                              <a:pt x="31934" y="60276"/>
                              <a:pt x="0" y="46783"/>
                              <a:pt x="0" y="30138"/>
                            </a:cubicBezTo>
                            <a:cubicBezTo>
                              <a:pt x="0" y="13493"/>
                              <a:pt x="31934" y="0"/>
                              <a:pt x="71326" y="0"/>
                            </a:cubicBezTo>
                            <a:cubicBezTo>
                              <a:pt x="110718" y="0"/>
                              <a:pt x="142652" y="13494"/>
                              <a:pt x="142652" y="30138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5" name="任意多边形: 形状 244">
                        <a:extLst>
                          <a:ext uri="{FF2B5EF4-FFF2-40B4-BE49-F238E27FC236}">
                            <a16:creationId xmlns:a16="http://schemas.microsoft.com/office/drawing/2014/main" id="{8F3D3CDF-A781-2FA7-B98A-81F9960E5D0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28135" y="2971792"/>
                        <a:ext cx="97669" cy="136640"/>
                      </a:xfrm>
                      <a:custGeom>
                        <a:avLst/>
                        <a:gdLst>
                          <a:gd name="connsiteX0" fmla="*/ 76800 w 97669"/>
                          <a:gd name="connsiteY0" fmla="*/ 51404 h 136640"/>
                          <a:gd name="connsiteX1" fmla="*/ 88878 w 97669"/>
                          <a:gd name="connsiteY1" fmla="*/ 134500 h 136640"/>
                          <a:gd name="connsiteX2" fmla="*/ 20870 w 97669"/>
                          <a:gd name="connsiteY2" fmla="*/ 85237 h 136640"/>
                          <a:gd name="connsiteX3" fmla="*/ 8792 w 97669"/>
                          <a:gd name="connsiteY3" fmla="*/ 2141 h 136640"/>
                          <a:gd name="connsiteX4" fmla="*/ 76800 w 97669"/>
                          <a:gd name="connsiteY4" fmla="*/ 51404 h 13664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97669" h="136640">
                            <a:moveTo>
                              <a:pt x="76800" y="51404"/>
                            </a:moveTo>
                            <a:cubicBezTo>
                              <a:pt x="98898" y="87942"/>
                              <a:pt x="104309" y="125128"/>
                              <a:pt x="88878" y="134500"/>
                            </a:cubicBezTo>
                            <a:cubicBezTo>
                              <a:pt x="73448" y="143835"/>
                              <a:pt x="43006" y="121775"/>
                              <a:pt x="20870" y="85237"/>
                            </a:cubicBezTo>
                            <a:cubicBezTo>
                              <a:pt x="-1228" y="48699"/>
                              <a:pt x="-6639" y="11513"/>
                              <a:pt x="8792" y="2141"/>
                            </a:cubicBezTo>
                            <a:cubicBezTo>
                              <a:pt x="24222" y="-7194"/>
                              <a:pt x="54664" y="14866"/>
                              <a:pt x="76800" y="51404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6" name="任意多边形: 形状 245">
                        <a:extLst>
                          <a:ext uri="{FF2B5EF4-FFF2-40B4-BE49-F238E27FC236}">
                            <a16:creationId xmlns:a16="http://schemas.microsoft.com/office/drawing/2014/main" id="{F06DE06D-6D76-0C9D-D5AB-5BBC3B2359D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25678" y="3126182"/>
                        <a:ext cx="122118" cy="115288"/>
                      </a:xfrm>
                      <a:custGeom>
                        <a:avLst/>
                        <a:gdLst>
                          <a:gd name="connsiteX0" fmla="*/ 83195 w 122118"/>
                          <a:gd name="connsiteY0" fmla="*/ 33603 h 115288"/>
                          <a:gd name="connsiteX1" fmla="*/ 117942 w 122118"/>
                          <a:gd name="connsiteY1" fmla="*/ 110032 h 115288"/>
                          <a:gd name="connsiteX2" fmla="*/ 38923 w 122118"/>
                          <a:gd name="connsiteY2" fmla="*/ 81685 h 115288"/>
                          <a:gd name="connsiteX3" fmla="*/ 4176 w 122118"/>
                          <a:gd name="connsiteY3" fmla="*/ 5257 h 115288"/>
                          <a:gd name="connsiteX4" fmla="*/ 83195 w 122118"/>
                          <a:gd name="connsiteY4" fmla="*/ 33603 h 11528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22118" h="115288">
                            <a:moveTo>
                              <a:pt x="83195" y="33603"/>
                            </a:moveTo>
                            <a:cubicBezTo>
                              <a:pt x="114628" y="62521"/>
                              <a:pt x="130172" y="96773"/>
                              <a:pt x="117942" y="110032"/>
                            </a:cubicBezTo>
                            <a:cubicBezTo>
                              <a:pt x="105712" y="123290"/>
                              <a:pt x="70355" y="110603"/>
                              <a:pt x="38923" y="81685"/>
                            </a:cubicBezTo>
                            <a:cubicBezTo>
                              <a:pt x="7490" y="52767"/>
                              <a:pt x="-8054" y="18515"/>
                              <a:pt x="4176" y="5257"/>
                            </a:cubicBezTo>
                            <a:cubicBezTo>
                              <a:pt x="16406" y="-8002"/>
                              <a:pt x="51763" y="4685"/>
                              <a:pt x="83195" y="33603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247" name="图形 2">
                      <a:extLst>
                        <a:ext uri="{FF2B5EF4-FFF2-40B4-BE49-F238E27FC236}">
                          <a16:creationId xmlns:a16="http://schemas.microsoft.com/office/drawing/2014/main" id="{7C262C4C-D714-158A-E39B-E3114D77FC5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920096" y="2501034"/>
                      <a:ext cx="557803" cy="253380"/>
                      <a:chOff x="1920096" y="2501034"/>
                      <a:chExt cx="557803" cy="253380"/>
                    </a:xfrm>
                    <a:solidFill>
                      <a:srgbClr val="FFFFFF"/>
                    </a:solidFill>
                  </p:grpSpPr>
                  <p:sp>
                    <p:nvSpPr>
                      <p:cNvPr id="248" name="任意多边形: 形状 247">
                        <a:extLst>
                          <a:ext uri="{FF2B5EF4-FFF2-40B4-BE49-F238E27FC236}">
                            <a16:creationId xmlns:a16="http://schemas.microsoft.com/office/drawing/2014/main" id="{76775612-C062-DD75-0BFF-28D866016386}"/>
                          </a:ext>
                        </a:extLst>
                      </p:cNvPr>
                      <p:cNvSpPr/>
                      <p:nvPr/>
                    </p:nvSpPr>
                    <p:spPr>
                      <a:xfrm rot="-3440286">
                        <a:off x="1932743" y="2675471"/>
                        <a:ext cx="66296" cy="66296"/>
                      </a:xfrm>
                      <a:custGeom>
                        <a:avLst/>
                        <a:gdLst>
                          <a:gd name="connsiteX0" fmla="*/ 66296 w 66296"/>
                          <a:gd name="connsiteY0" fmla="*/ 33148 h 66296"/>
                          <a:gd name="connsiteX1" fmla="*/ 33148 w 66296"/>
                          <a:gd name="connsiteY1" fmla="*/ 66296 h 66296"/>
                          <a:gd name="connsiteX2" fmla="*/ 0 w 66296"/>
                          <a:gd name="connsiteY2" fmla="*/ 33148 h 66296"/>
                          <a:gd name="connsiteX3" fmla="*/ 33148 w 66296"/>
                          <a:gd name="connsiteY3" fmla="*/ 0 h 66296"/>
                          <a:gd name="connsiteX4" fmla="*/ 66296 w 66296"/>
                          <a:gd name="connsiteY4" fmla="*/ 33148 h 662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96" h="66296">
                            <a:moveTo>
                              <a:pt x="66296" y="33148"/>
                            </a:moveTo>
                            <a:cubicBezTo>
                              <a:pt x="66296" y="51455"/>
                              <a:pt x="51455" y="66296"/>
                              <a:pt x="33148" y="66296"/>
                            </a:cubicBezTo>
                            <a:cubicBezTo>
                              <a:pt x="14841" y="66296"/>
                              <a:pt x="0" y="51455"/>
                              <a:pt x="0" y="33148"/>
                            </a:cubicBezTo>
                            <a:cubicBezTo>
                              <a:pt x="0" y="14841"/>
                              <a:pt x="14841" y="0"/>
                              <a:pt x="33148" y="0"/>
                            </a:cubicBezTo>
                            <a:cubicBezTo>
                              <a:pt x="51455" y="0"/>
                              <a:pt x="66296" y="14841"/>
                              <a:pt x="66296" y="33148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9" name="任意多边形: 形状 248">
                        <a:extLst>
                          <a:ext uri="{FF2B5EF4-FFF2-40B4-BE49-F238E27FC236}">
                            <a16:creationId xmlns:a16="http://schemas.microsoft.com/office/drawing/2014/main" id="{49979E09-BAAE-CC54-8970-7D85C43F568D}"/>
                          </a:ext>
                        </a:extLst>
                      </p:cNvPr>
                      <p:cNvSpPr/>
                      <p:nvPr/>
                    </p:nvSpPr>
                    <p:spPr>
                      <a:xfrm rot="-1063371">
                        <a:off x="2079418" y="2658935"/>
                        <a:ext cx="66291" cy="66291"/>
                      </a:xfrm>
                      <a:custGeom>
                        <a:avLst/>
                        <a:gdLst>
                          <a:gd name="connsiteX0" fmla="*/ 66291 w 66291"/>
                          <a:gd name="connsiteY0" fmla="*/ 33145 h 66291"/>
                          <a:gd name="connsiteX1" fmla="*/ 33146 w 66291"/>
                          <a:gd name="connsiteY1" fmla="*/ 66291 h 66291"/>
                          <a:gd name="connsiteX2" fmla="*/ 0 w 66291"/>
                          <a:gd name="connsiteY2" fmla="*/ 33145 h 66291"/>
                          <a:gd name="connsiteX3" fmla="*/ 33146 w 66291"/>
                          <a:gd name="connsiteY3" fmla="*/ 0 h 66291"/>
                          <a:gd name="connsiteX4" fmla="*/ 66291 w 66291"/>
                          <a:gd name="connsiteY4" fmla="*/ 33145 h 6629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91" h="66291">
                            <a:moveTo>
                              <a:pt x="66291" y="33145"/>
                            </a:moveTo>
                            <a:cubicBezTo>
                              <a:pt x="66291" y="51451"/>
                              <a:pt x="51451" y="66291"/>
                              <a:pt x="33146" y="66291"/>
                            </a:cubicBezTo>
                            <a:cubicBezTo>
                              <a:pt x="14840" y="66291"/>
                              <a:pt x="0" y="51451"/>
                              <a:pt x="0" y="33145"/>
                            </a:cubicBezTo>
                            <a:cubicBezTo>
                              <a:pt x="0" y="14840"/>
                              <a:pt x="14840" y="0"/>
                              <a:pt x="33146" y="0"/>
                            </a:cubicBezTo>
                            <a:cubicBezTo>
                              <a:pt x="51451" y="0"/>
                              <a:pt x="66291" y="14840"/>
                              <a:pt x="66291" y="33145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50" name="任意多边形: 形状 249">
                        <a:extLst>
                          <a:ext uri="{FF2B5EF4-FFF2-40B4-BE49-F238E27FC236}">
                            <a16:creationId xmlns:a16="http://schemas.microsoft.com/office/drawing/2014/main" id="{2770D246-6B53-94A8-D476-0870F5283A6F}"/>
                          </a:ext>
                        </a:extLst>
                      </p:cNvPr>
                      <p:cNvSpPr/>
                      <p:nvPr/>
                    </p:nvSpPr>
                    <p:spPr>
                      <a:xfrm rot="-4055210">
                        <a:off x="2137055" y="2511169"/>
                        <a:ext cx="66296" cy="66296"/>
                      </a:xfrm>
                      <a:custGeom>
                        <a:avLst/>
                        <a:gdLst>
                          <a:gd name="connsiteX0" fmla="*/ 66297 w 66296"/>
                          <a:gd name="connsiteY0" fmla="*/ 33149 h 66296"/>
                          <a:gd name="connsiteX1" fmla="*/ 33149 w 66296"/>
                          <a:gd name="connsiteY1" fmla="*/ 66297 h 66296"/>
                          <a:gd name="connsiteX2" fmla="*/ 0 w 66296"/>
                          <a:gd name="connsiteY2" fmla="*/ 33149 h 66296"/>
                          <a:gd name="connsiteX3" fmla="*/ 33149 w 66296"/>
                          <a:gd name="connsiteY3" fmla="*/ 0 h 66296"/>
                          <a:gd name="connsiteX4" fmla="*/ 66297 w 66296"/>
                          <a:gd name="connsiteY4" fmla="*/ 33149 h 662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96" h="66296">
                            <a:moveTo>
                              <a:pt x="66297" y="33149"/>
                            </a:moveTo>
                            <a:cubicBezTo>
                              <a:pt x="66297" y="51456"/>
                              <a:pt x="51456" y="66297"/>
                              <a:pt x="33149" y="66297"/>
                            </a:cubicBezTo>
                            <a:cubicBezTo>
                              <a:pt x="14841" y="66297"/>
                              <a:pt x="0" y="51456"/>
                              <a:pt x="0" y="33149"/>
                            </a:cubicBezTo>
                            <a:cubicBezTo>
                              <a:pt x="0" y="14841"/>
                              <a:pt x="14841" y="0"/>
                              <a:pt x="33149" y="0"/>
                            </a:cubicBezTo>
                            <a:cubicBezTo>
                              <a:pt x="51456" y="0"/>
                              <a:pt x="66297" y="14841"/>
                              <a:pt x="66297" y="3314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51" name="任意多边形: 形状 250">
                        <a:extLst>
                          <a:ext uri="{FF2B5EF4-FFF2-40B4-BE49-F238E27FC236}">
                            <a16:creationId xmlns:a16="http://schemas.microsoft.com/office/drawing/2014/main" id="{5654EA63-1600-13F8-A19A-D02260B894E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222459" y="2579647"/>
                        <a:ext cx="66273" cy="66273"/>
                      </a:xfrm>
                      <a:custGeom>
                        <a:avLst/>
                        <a:gdLst>
                          <a:gd name="connsiteX0" fmla="*/ 66207 w 66273"/>
                          <a:gd name="connsiteY0" fmla="*/ 31041 h 66273"/>
                          <a:gd name="connsiteX1" fmla="*/ 35232 w 66273"/>
                          <a:gd name="connsiteY1" fmla="*/ 66207 h 66273"/>
                          <a:gd name="connsiteX2" fmla="*/ 66 w 66273"/>
                          <a:gd name="connsiteY2" fmla="*/ 35232 h 66273"/>
                          <a:gd name="connsiteX3" fmla="*/ 31041 w 66273"/>
                          <a:gd name="connsiteY3" fmla="*/ 66 h 66273"/>
                          <a:gd name="connsiteX4" fmla="*/ 66207 w 66273"/>
                          <a:gd name="connsiteY4" fmla="*/ 31041 h 6627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73" h="66273">
                            <a:moveTo>
                              <a:pt x="66207" y="31041"/>
                            </a:moveTo>
                            <a:cubicBezTo>
                              <a:pt x="67350" y="49291"/>
                              <a:pt x="53482" y="65026"/>
                              <a:pt x="35232" y="66207"/>
                            </a:cubicBezTo>
                            <a:cubicBezTo>
                              <a:pt x="16982" y="67350"/>
                              <a:pt x="1247" y="53482"/>
                              <a:pt x="66" y="35232"/>
                            </a:cubicBezTo>
                            <a:cubicBezTo>
                              <a:pt x="-1077" y="16982"/>
                              <a:pt x="12791" y="1247"/>
                              <a:pt x="31041" y="66"/>
                            </a:cubicBezTo>
                            <a:cubicBezTo>
                              <a:pt x="49329" y="-1077"/>
                              <a:pt x="65064" y="12791"/>
                              <a:pt x="66207" y="31041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52" name="任意多边形: 形状 251">
                        <a:extLst>
                          <a:ext uri="{FF2B5EF4-FFF2-40B4-BE49-F238E27FC236}">
                            <a16:creationId xmlns:a16="http://schemas.microsoft.com/office/drawing/2014/main" id="{7E647063-3FFE-2441-42DA-33BE77DA5D0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23272" y="2519182"/>
                        <a:ext cx="66273" cy="66273"/>
                      </a:xfrm>
                      <a:custGeom>
                        <a:avLst/>
                        <a:gdLst>
                          <a:gd name="connsiteX0" fmla="*/ 66207 w 66273"/>
                          <a:gd name="connsiteY0" fmla="*/ 31041 h 66273"/>
                          <a:gd name="connsiteX1" fmla="*/ 35232 w 66273"/>
                          <a:gd name="connsiteY1" fmla="*/ 66208 h 66273"/>
                          <a:gd name="connsiteX2" fmla="*/ 66 w 66273"/>
                          <a:gd name="connsiteY2" fmla="*/ 35232 h 66273"/>
                          <a:gd name="connsiteX3" fmla="*/ 31041 w 66273"/>
                          <a:gd name="connsiteY3" fmla="*/ 66 h 66273"/>
                          <a:gd name="connsiteX4" fmla="*/ 66207 w 66273"/>
                          <a:gd name="connsiteY4" fmla="*/ 31041 h 6627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73" h="66273">
                            <a:moveTo>
                              <a:pt x="66207" y="31041"/>
                            </a:moveTo>
                            <a:cubicBezTo>
                              <a:pt x="67350" y="49291"/>
                              <a:pt x="53482" y="65027"/>
                              <a:pt x="35232" y="66208"/>
                            </a:cubicBezTo>
                            <a:cubicBezTo>
                              <a:pt x="16982" y="67351"/>
                              <a:pt x="1247" y="53482"/>
                              <a:pt x="66" y="35232"/>
                            </a:cubicBezTo>
                            <a:cubicBezTo>
                              <a:pt x="-1077" y="16982"/>
                              <a:pt x="12791" y="1247"/>
                              <a:pt x="31041" y="66"/>
                            </a:cubicBezTo>
                            <a:cubicBezTo>
                              <a:pt x="49329" y="-1077"/>
                              <a:pt x="65064" y="12791"/>
                              <a:pt x="66207" y="31041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53" name="任意多边形: 形状 252">
                        <a:extLst>
                          <a:ext uri="{FF2B5EF4-FFF2-40B4-BE49-F238E27FC236}">
                            <a16:creationId xmlns:a16="http://schemas.microsoft.com/office/drawing/2014/main" id="{C7194562-F860-9E29-1AB3-BD2330A729C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411626" y="2661523"/>
                        <a:ext cx="66273" cy="66273"/>
                      </a:xfrm>
                      <a:custGeom>
                        <a:avLst/>
                        <a:gdLst>
                          <a:gd name="connsiteX0" fmla="*/ 66207 w 66273"/>
                          <a:gd name="connsiteY0" fmla="*/ 31041 h 66273"/>
                          <a:gd name="connsiteX1" fmla="*/ 35232 w 66273"/>
                          <a:gd name="connsiteY1" fmla="*/ 66207 h 66273"/>
                          <a:gd name="connsiteX2" fmla="*/ 66 w 66273"/>
                          <a:gd name="connsiteY2" fmla="*/ 35232 h 66273"/>
                          <a:gd name="connsiteX3" fmla="*/ 31041 w 66273"/>
                          <a:gd name="connsiteY3" fmla="*/ 66 h 66273"/>
                          <a:gd name="connsiteX4" fmla="*/ 66207 w 66273"/>
                          <a:gd name="connsiteY4" fmla="*/ 31041 h 6627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73" h="66273">
                            <a:moveTo>
                              <a:pt x="66207" y="31041"/>
                            </a:moveTo>
                            <a:cubicBezTo>
                              <a:pt x="67350" y="49291"/>
                              <a:pt x="53482" y="65026"/>
                              <a:pt x="35232" y="66207"/>
                            </a:cubicBezTo>
                            <a:cubicBezTo>
                              <a:pt x="16982" y="67350"/>
                              <a:pt x="1247" y="53482"/>
                              <a:pt x="66" y="35232"/>
                            </a:cubicBezTo>
                            <a:cubicBezTo>
                              <a:pt x="-1077" y="16982"/>
                              <a:pt x="12791" y="1247"/>
                              <a:pt x="31041" y="66"/>
                            </a:cubicBezTo>
                            <a:cubicBezTo>
                              <a:pt x="49329" y="-1077"/>
                              <a:pt x="65064" y="12791"/>
                              <a:pt x="66207" y="31041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254" name="图形 2">
                  <a:extLst>
                    <a:ext uri="{FF2B5EF4-FFF2-40B4-BE49-F238E27FC236}">
                      <a16:creationId xmlns:a16="http://schemas.microsoft.com/office/drawing/2014/main" id="{95E00FA2-8F2F-B6F3-834A-80AEB7B93572}"/>
                    </a:ext>
                  </a:extLst>
                </p:cNvPr>
                <p:cNvGrpSpPr/>
                <p:nvPr/>
              </p:nvGrpSpPr>
              <p:grpSpPr>
                <a:xfrm>
                  <a:off x="1524000" y="4119676"/>
                  <a:ext cx="4019664" cy="2738323"/>
                  <a:chOff x="1524000" y="4119676"/>
                  <a:chExt cx="4019664" cy="2738323"/>
                </a:xfrm>
              </p:grpSpPr>
              <p:sp>
                <p:nvSpPr>
                  <p:cNvPr id="255" name="任意多边形: 形状 254">
                    <a:extLst>
                      <a:ext uri="{FF2B5EF4-FFF2-40B4-BE49-F238E27FC236}">
                        <a16:creationId xmlns:a16="http://schemas.microsoft.com/office/drawing/2014/main" id="{7F66B661-EBFB-66E6-D36D-23B483358699}"/>
                      </a:ext>
                    </a:extLst>
                  </p:cNvPr>
                  <p:cNvSpPr/>
                  <p:nvPr/>
                </p:nvSpPr>
                <p:spPr>
                  <a:xfrm>
                    <a:off x="1524000" y="4119676"/>
                    <a:ext cx="4019664" cy="2738323"/>
                  </a:xfrm>
                  <a:custGeom>
                    <a:avLst/>
                    <a:gdLst>
                      <a:gd name="connsiteX0" fmla="*/ 4019665 w 4019664"/>
                      <a:gd name="connsiteY0" fmla="*/ 2738323 h 2738323"/>
                      <a:gd name="connsiteX1" fmla="*/ 577406 w 4019664"/>
                      <a:gd name="connsiteY1" fmla="*/ 2738323 h 2738323"/>
                      <a:gd name="connsiteX2" fmla="*/ 423177 w 4019664"/>
                      <a:gd name="connsiteY2" fmla="*/ 2634158 h 2738323"/>
                      <a:gd name="connsiteX3" fmla="*/ 0 w 4019664"/>
                      <a:gd name="connsiteY3" fmla="*/ 2256701 h 2738323"/>
                      <a:gd name="connsiteX4" fmla="*/ 0 w 4019664"/>
                      <a:gd name="connsiteY4" fmla="*/ 114033 h 2738323"/>
                      <a:gd name="connsiteX5" fmla="*/ 306857 w 4019664"/>
                      <a:gd name="connsiteY5" fmla="*/ 0 h 2738323"/>
                      <a:gd name="connsiteX6" fmla="*/ 421005 w 4019664"/>
                      <a:gd name="connsiteY6" fmla="*/ 20650 h 2738323"/>
                      <a:gd name="connsiteX7" fmla="*/ 658406 w 4019664"/>
                      <a:gd name="connsiteY7" fmla="*/ 350063 h 2738323"/>
                      <a:gd name="connsiteX8" fmla="*/ 647014 w 4019664"/>
                      <a:gd name="connsiteY8" fmla="*/ 655510 h 2738323"/>
                      <a:gd name="connsiteX9" fmla="*/ 652043 w 4019664"/>
                      <a:gd name="connsiteY9" fmla="*/ 655472 h 2738323"/>
                      <a:gd name="connsiteX10" fmla="*/ 806387 w 4019664"/>
                      <a:gd name="connsiteY10" fmla="*/ 698411 h 2738323"/>
                      <a:gd name="connsiteX11" fmla="*/ 926402 w 4019664"/>
                      <a:gd name="connsiteY11" fmla="*/ 481203 h 2738323"/>
                      <a:gd name="connsiteX12" fmla="*/ 1226630 w 4019664"/>
                      <a:gd name="connsiteY12" fmla="*/ 223266 h 2738323"/>
                      <a:gd name="connsiteX13" fmla="*/ 1422883 w 4019664"/>
                      <a:gd name="connsiteY13" fmla="*/ 167107 h 2738323"/>
                      <a:gd name="connsiteX14" fmla="*/ 1478928 w 4019664"/>
                      <a:gd name="connsiteY14" fmla="*/ 172745 h 2738323"/>
                      <a:gd name="connsiteX15" fmla="*/ 1741361 w 4019664"/>
                      <a:gd name="connsiteY15" fmla="*/ 525285 h 2738323"/>
                      <a:gd name="connsiteX16" fmla="*/ 1662036 w 4019664"/>
                      <a:gd name="connsiteY16" fmla="*/ 975322 h 2738323"/>
                      <a:gd name="connsiteX17" fmla="*/ 1790205 w 4019664"/>
                      <a:gd name="connsiteY17" fmla="*/ 1122426 h 2738323"/>
                      <a:gd name="connsiteX18" fmla="*/ 1784833 w 4019664"/>
                      <a:gd name="connsiteY18" fmla="*/ 1275436 h 2738323"/>
                      <a:gd name="connsiteX19" fmla="*/ 1954149 w 4019664"/>
                      <a:gd name="connsiteY19" fmla="*/ 1343101 h 2738323"/>
                      <a:gd name="connsiteX20" fmla="*/ 1961655 w 4019664"/>
                      <a:gd name="connsiteY20" fmla="*/ 1334147 h 2738323"/>
                      <a:gd name="connsiteX21" fmla="*/ 2254110 w 4019664"/>
                      <a:gd name="connsiteY21" fmla="*/ 1187958 h 2738323"/>
                      <a:gd name="connsiteX22" fmla="*/ 2388946 w 4019664"/>
                      <a:gd name="connsiteY22" fmla="*/ 1237488 h 2738323"/>
                      <a:gd name="connsiteX23" fmla="*/ 2475052 w 4019664"/>
                      <a:gd name="connsiteY23" fmla="*/ 1581759 h 2738323"/>
                      <a:gd name="connsiteX24" fmla="*/ 2440877 w 4019664"/>
                      <a:gd name="connsiteY24" fmla="*/ 1721472 h 2738323"/>
                      <a:gd name="connsiteX25" fmla="*/ 2551671 w 4019664"/>
                      <a:gd name="connsiteY25" fmla="*/ 1747761 h 2738323"/>
                      <a:gd name="connsiteX26" fmla="*/ 2686165 w 4019664"/>
                      <a:gd name="connsiteY26" fmla="*/ 1905000 h 2738323"/>
                      <a:gd name="connsiteX27" fmla="*/ 2766517 w 4019664"/>
                      <a:gd name="connsiteY27" fmla="*/ 1892846 h 2738323"/>
                      <a:gd name="connsiteX28" fmla="*/ 2892781 w 4019664"/>
                      <a:gd name="connsiteY28" fmla="*/ 1925460 h 2738323"/>
                      <a:gd name="connsiteX29" fmla="*/ 2993898 w 4019664"/>
                      <a:gd name="connsiteY29" fmla="*/ 2047151 h 2738323"/>
                      <a:gd name="connsiteX30" fmla="*/ 3074061 w 4019664"/>
                      <a:gd name="connsiteY30" fmla="*/ 1953501 h 2738323"/>
                      <a:gd name="connsiteX31" fmla="*/ 3233852 w 4019664"/>
                      <a:gd name="connsiteY31" fmla="*/ 1872653 h 2738323"/>
                      <a:gd name="connsiteX32" fmla="*/ 3409264 w 4019664"/>
                      <a:gd name="connsiteY32" fmla="*/ 1889760 h 2738323"/>
                      <a:gd name="connsiteX33" fmla="*/ 3517087 w 4019664"/>
                      <a:gd name="connsiteY33" fmla="*/ 2017395 h 2738323"/>
                      <a:gd name="connsiteX34" fmla="*/ 3464281 w 4019664"/>
                      <a:gd name="connsiteY34" fmla="*/ 2337969 h 2738323"/>
                      <a:gd name="connsiteX35" fmla="*/ 3604794 w 4019664"/>
                      <a:gd name="connsiteY35" fmla="*/ 2330043 h 2738323"/>
                      <a:gd name="connsiteX36" fmla="*/ 3594545 w 4019664"/>
                      <a:gd name="connsiteY36" fmla="*/ 2456231 h 2738323"/>
                      <a:gd name="connsiteX37" fmla="*/ 3745840 w 4019664"/>
                      <a:gd name="connsiteY37" fmla="*/ 2473414 h 2738323"/>
                      <a:gd name="connsiteX38" fmla="*/ 3808552 w 4019664"/>
                      <a:gd name="connsiteY38" fmla="*/ 2568359 h 2738323"/>
                      <a:gd name="connsiteX39" fmla="*/ 3820554 w 4019664"/>
                      <a:gd name="connsiteY39" fmla="*/ 2568055 h 2738323"/>
                      <a:gd name="connsiteX40" fmla="*/ 3951275 w 4019664"/>
                      <a:gd name="connsiteY40" fmla="*/ 2608783 h 2738323"/>
                      <a:gd name="connsiteX41" fmla="*/ 4019665 w 4019664"/>
                      <a:gd name="connsiteY41" fmla="*/ 2738323 h 27383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</a:cxnLst>
                    <a:rect l="l" t="t" r="r" b="b"/>
                    <a:pathLst>
                      <a:path w="4019664" h="2738323">
                        <a:moveTo>
                          <a:pt x="4019665" y="2738323"/>
                        </a:moveTo>
                        <a:lnTo>
                          <a:pt x="577406" y="2738323"/>
                        </a:lnTo>
                        <a:cubicBezTo>
                          <a:pt x="525056" y="2705481"/>
                          <a:pt x="473621" y="2670734"/>
                          <a:pt x="423177" y="2634158"/>
                        </a:cubicBezTo>
                        <a:cubicBezTo>
                          <a:pt x="268224" y="2521877"/>
                          <a:pt x="126683" y="2395576"/>
                          <a:pt x="0" y="2256701"/>
                        </a:cubicBezTo>
                        <a:lnTo>
                          <a:pt x="0" y="114033"/>
                        </a:lnTo>
                        <a:cubicBezTo>
                          <a:pt x="113119" y="37338"/>
                          <a:pt x="213779" y="0"/>
                          <a:pt x="306857" y="0"/>
                        </a:cubicBezTo>
                        <a:cubicBezTo>
                          <a:pt x="346596" y="0"/>
                          <a:pt x="385001" y="6934"/>
                          <a:pt x="421005" y="20650"/>
                        </a:cubicBezTo>
                        <a:cubicBezTo>
                          <a:pt x="540715" y="66180"/>
                          <a:pt x="629450" y="189319"/>
                          <a:pt x="658406" y="350063"/>
                        </a:cubicBezTo>
                        <a:cubicBezTo>
                          <a:pt x="676466" y="450533"/>
                          <a:pt x="672084" y="555765"/>
                          <a:pt x="647014" y="655510"/>
                        </a:cubicBezTo>
                        <a:cubicBezTo>
                          <a:pt x="648691" y="655510"/>
                          <a:pt x="650367" y="655472"/>
                          <a:pt x="652043" y="655472"/>
                        </a:cubicBezTo>
                        <a:cubicBezTo>
                          <a:pt x="709041" y="655472"/>
                          <a:pt x="762419" y="671132"/>
                          <a:pt x="806387" y="698411"/>
                        </a:cubicBezTo>
                        <a:cubicBezTo>
                          <a:pt x="835952" y="621639"/>
                          <a:pt x="876452" y="548145"/>
                          <a:pt x="926402" y="481203"/>
                        </a:cubicBezTo>
                        <a:cubicBezTo>
                          <a:pt x="1006945" y="373266"/>
                          <a:pt x="1110767" y="284073"/>
                          <a:pt x="1226630" y="223266"/>
                        </a:cubicBezTo>
                        <a:cubicBezTo>
                          <a:pt x="1298639" y="185471"/>
                          <a:pt x="1362837" y="167107"/>
                          <a:pt x="1422883" y="167107"/>
                        </a:cubicBezTo>
                        <a:cubicBezTo>
                          <a:pt x="1441971" y="167107"/>
                          <a:pt x="1460830" y="169012"/>
                          <a:pt x="1478928" y="172745"/>
                        </a:cubicBezTo>
                        <a:cubicBezTo>
                          <a:pt x="1646796" y="207378"/>
                          <a:pt x="1725206" y="384315"/>
                          <a:pt x="1741361" y="525285"/>
                        </a:cubicBezTo>
                        <a:cubicBezTo>
                          <a:pt x="1759001" y="679399"/>
                          <a:pt x="1730464" y="836942"/>
                          <a:pt x="1662036" y="975322"/>
                        </a:cubicBezTo>
                        <a:cubicBezTo>
                          <a:pt x="1723796" y="1001877"/>
                          <a:pt x="1774431" y="1057123"/>
                          <a:pt x="1790205" y="1122426"/>
                        </a:cubicBezTo>
                        <a:cubicBezTo>
                          <a:pt x="1803121" y="1175842"/>
                          <a:pt x="1797977" y="1227773"/>
                          <a:pt x="1784833" y="1275436"/>
                        </a:cubicBezTo>
                        <a:cubicBezTo>
                          <a:pt x="1844154" y="1280008"/>
                          <a:pt x="1905534" y="1303554"/>
                          <a:pt x="1954149" y="1343101"/>
                        </a:cubicBezTo>
                        <a:cubicBezTo>
                          <a:pt x="1956549" y="1340091"/>
                          <a:pt x="1959064" y="1337119"/>
                          <a:pt x="1961655" y="1334147"/>
                        </a:cubicBezTo>
                        <a:cubicBezTo>
                          <a:pt x="2035988" y="1248080"/>
                          <a:pt x="2156270" y="1187958"/>
                          <a:pt x="2254110" y="1187958"/>
                        </a:cubicBezTo>
                        <a:cubicBezTo>
                          <a:pt x="2307603" y="1187958"/>
                          <a:pt x="2354237" y="1205103"/>
                          <a:pt x="2388946" y="1237488"/>
                        </a:cubicBezTo>
                        <a:cubicBezTo>
                          <a:pt x="2468004" y="1311287"/>
                          <a:pt x="2497760" y="1430350"/>
                          <a:pt x="2475052" y="1581759"/>
                        </a:cubicBezTo>
                        <a:cubicBezTo>
                          <a:pt x="2468156" y="1627784"/>
                          <a:pt x="2456345" y="1675448"/>
                          <a:pt x="2440877" y="1721472"/>
                        </a:cubicBezTo>
                        <a:cubicBezTo>
                          <a:pt x="2479853" y="1722082"/>
                          <a:pt x="2518067" y="1731150"/>
                          <a:pt x="2551671" y="1747761"/>
                        </a:cubicBezTo>
                        <a:cubicBezTo>
                          <a:pt x="2615984" y="1779613"/>
                          <a:pt x="2663266" y="1838096"/>
                          <a:pt x="2686165" y="1905000"/>
                        </a:cubicBezTo>
                        <a:cubicBezTo>
                          <a:pt x="2711349" y="1897113"/>
                          <a:pt x="2738438" y="1892846"/>
                          <a:pt x="2766517" y="1892846"/>
                        </a:cubicBezTo>
                        <a:cubicBezTo>
                          <a:pt x="2811780" y="1892846"/>
                          <a:pt x="2855443" y="1904124"/>
                          <a:pt x="2892781" y="1925460"/>
                        </a:cubicBezTo>
                        <a:cubicBezTo>
                          <a:pt x="2945702" y="1955711"/>
                          <a:pt x="2975039" y="1990687"/>
                          <a:pt x="2993898" y="2047151"/>
                        </a:cubicBezTo>
                        <a:cubicBezTo>
                          <a:pt x="3007614" y="2007756"/>
                          <a:pt x="3040532" y="1978343"/>
                          <a:pt x="3074061" y="1953501"/>
                        </a:cubicBezTo>
                        <a:cubicBezTo>
                          <a:pt x="3122333" y="1917725"/>
                          <a:pt x="3175521" y="1887055"/>
                          <a:pt x="3233852" y="1872653"/>
                        </a:cubicBezTo>
                        <a:cubicBezTo>
                          <a:pt x="3292183" y="1858251"/>
                          <a:pt x="3356343" y="1861299"/>
                          <a:pt x="3409264" y="1889760"/>
                        </a:cubicBezTo>
                        <a:cubicBezTo>
                          <a:pt x="3459328" y="1916697"/>
                          <a:pt x="3496094" y="1964550"/>
                          <a:pt x="3517087" y="2017395"/>
                        </a:cubicBezTo>
                        <a:cubicBezTo>
                          <a:pt x="3559150" y="2123123"/>
                          <a:pt x="3538004" y="2251329"/>
                          <a:pt x="3464281" y="2337969"/>
                        </a:cubicBezTo>
                        <a:cubicBezTo>
                          <a:pt x="3503905" y="2306231"/>
                          <a:pt x="3565474" y="2297964"/>
                          <a:pt x="3604794" y="2330043"/>
                        </a:cubicBezTo>
                        <a:cubicBezTo>
                          <a:pt x="3644151" y="2362086"/>
                          <a:pt x="3641408" y="2436685"/>
                          <a:pt x="3594545" y="2456231"/>
                        </a:cubicBezTo>
                        <a:cubicBezTo>
                          <a:pt x="3647542" y="2434133"/>
                          <a:pt x="3702520" y="2434133"/>
                          <a:pt x="3745840" y="2473414"/>
                        </a:cubicBezTo>
                        <a:cubicBezTo>
                          <a:pt x="3775901" y="2500732"/>
                          <a:pt x="3795446" y="2533307"/>
                          <a:pt x="3808552" y="2568359"/>
                        </a:cubicBezTo>
                        <a:cubicBezTo>
                          <a:pt x="3812439" y="2568168"/>
                          <a:pt x="3816439" y="2568055"/>
                          <a:pt x="3820554" y="2568055"/>
                        </a:cubicBezTo>
                        <a:cubicBezTo>
                          <a:pt x="3860978" y="2568055"/>
                          <a:pt x="3917099" y="2580627"/>
                          <a:pt x="3951275" y="2608783"/>
                        </a:cubicBezTo>
                        <a:cubicBezTo>
                          <a:pt x="3988613" y="2639530"/>
                          <a:pt x="4009568" y="2687231"/>
                          <a:pt x="4019665" y="2738323"/>
                        </a:cubicBezTo>
                        <a:close/>
                      </a:path>
                    </a:pathLst>
                  </a:custGeom>
                  <a:solidFill>
                    <a:srgbClr val="8AC44C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6" name="任意多边形: 形状 255">
                    <a:extLst>
                      <a:ext uri="{FF2B5EF4-FFF2-40B4-BE49-F238E27FC236}">
                        <a16:creationId xmlns:a16="http://schemas.microsoft.com/office/drawing/2014/main" id="{8F42497F-FA43-2736-A33A-5C6F94D2B2BF}"/>
                      </a:ext>
                    </a:extLst>
                  </p:cNvPr>
                  <p:cNvSpPr/>
                  <p:nvPr/>
                </p:nvSpPr>
                <p:spPr>
                  <a:xfrm>
                    <a:off x="1524000" y="4195867"/>
                    <a:ext cx="3941787" cy="2662132"/>
                  </a:xfrm>
                  <a:custGeom>
                    <a:avLst/>
                    <a:gdLst>
                      <a:gd name="connsiteX0" fmla="*/ 3941788 w 3941787"/>
                      <a:gd name="connsiteY0" fmla="*/ 2662133 h 2662132"/>
                      <a:gd name="connsiteX1" fmla="*/ 726300 w 3941787"/>
                      <a:gd name="connsiteY1" fmla="*/ 2662133 h 2662132"/>
                      <a:gd name="connsiteX2" fmla="*/ 0 w 3941787"/>
                      <a:gd name="connsiteY2" fmla="*/ 2065258 h 2662132"/>
                      <a:gd name="connsiteX3" fmla="*/ 0 w 3941787"/>
                      <a:gd name="connsiteY3" fmla="*/ 131454 h 2662132"/>
                      <a:gd name="connsiteX4" fmla="*/ 13716 w 3941787"/>
                      <a:gd name="connsiteY4" fmla="*/ 121282 h 2662132"/>
                      <a:gd name="connsiteX5" fmla="*/ 393916 w 3941787"/>
                      <a:gd name="connsiteY5" fmla="*/ 15668 h 2662132"/>
                      <a:gd name="connsiteX6" fmla="*/ 583387 w 3941787"/>
                      <a:gd name="connsiteY6" fmla="*/ 287359 h 2662132"/>
                      <a:gd name="connsiteX7" fmla="*/ 506425 w 3941787"/>
                      <a:gd name="connsiteY7" fmla="*/ 726043 h 2662132"/>
                      <a:gd name="connsiteX8" fmla="*/ 839381 w 3941787"/>
                      <a:gd name="connsiteY8" fmla="*/ 780983 h 2662132"/>
                      <a:gd name="connsiteX9" fmla="*/ 1262024 w 3941787"/>
                      <a:gd name="connsiteY9" fmla="*/ 214550 h 2662132"/>
                      <a:gd name="connsiteX10" fmla="*/ 1463535 w 3941787"/>
                      <a:gd name="connsiteY10" fmla="*/ 171154 h 2662132"/>
                      <a:gd name="connsiteX11" fmla="*/ 1665656 w 3941787"/>
                      <a:gd name="connsiteY11" fmla="*/ 457781 h 2662132"/>
                      <a:gd name="connsiteX12" fmla="*/ 1517599 w 3941787"/>
                      <a:gd name="connsiteY12" fmla="*/ 987104 h 2662132"/>
                      <a:gd name="connsiteX13" fmla="*/ 1716138 w 3941787"/>
                      <a:gd name="connsiteY13" fmla="*/ 1064142 h 2662132"/>
                      <a:gd name="connsiteX14" fmla="*/ 1652397 w 3941787"/>
                      <a:gd name="connsiteY14" fmla="*/ 1312745 h 2662132"/>
                      <a:gd name="connsiteX15" fmla="*/ 1970608 w 3941787"/>
                      <a:gd name="connsiteY15" fmla="*/ 1435198 h 2662132"/>
                      <a:gd name="connsiteX16" fmla="*/ 2336940 w 3941787"/>
                      <a:gd name="connsiteY16" fmla="*/ 1216999 h 2662132"/>
                      <a:gd name="connsiteX17" fmla="*/ 2291258 w 3941787"/>
                      <a:gd name="connsiteY17" fmla="*/ 1782556 h 2662132"/>
                      <a:gd name="connsiteX18" fmla="*/ 2517839 w 3941787"/>
                      <a:gd name="connsiteY18" fmla="*/ 1739846 h 2662132"/>
                      <a:gd name="connsiteX19" fmla="*/ 2615108 w 3941787"/>
                      <a:gd name="connsiteY19" fmla="*/ 1982200 h 2662132"/>
                      <a:gd name="connsiteX20" fmla="*/ 2854986 w 3941787"/>
                      <a:gd name="connsiteY20" fmla="*/ 1915449 h 2662132"/>
                      <a:gd name="connsiteX21" fmla="*/ 2949169 w 3941787"/>
                      <a:gd name="connsiteY21" fmla="*/ 2024148 h 2662132"/>
                      <a:gd name="connsiteX22" fmla="*/ 2971114 w 3941787"/>
                      <a:gd name="connsiteY22" fmla="*/ 2160851 h 2662132"/>
                      <a:gd name="connsiteX23" fmla="*/ 3164091 w 3941787"/>
                      <a:gd name="connsiteY23" fmla="*/ 1935261 h 2662132"/>
                      <a:gd name="connsiteX24" fmla="*/ 3248901 w 3941787"/>
                      <a:gd name="connsiteY24" fmla="*/ 1906038 h 2662132"/>
                      <a:gd name="connsiteX25" fmla="*/ 3378937 w 3941787"/>
                      <a:gd name="connsiteY25" fmla="*/ 1981590 h 2662132"/>
                      <a:gd name="connsiteX26" fmla="*/ 3416465 w 3941787"/>
                      <a:gd name="connsiteY26" fmla="*/ 2132695 h 2662132"/>
                      <a:gd name="connsiteX27" fmla="*/ 3350476 w 3941787"/>
                      <a:gd name="connsiteY27" fmla="*/ 2400195 h 2662132"/>
                      <a:gd name="connsiteX28" fmla="*/ 3419551 w 3941787"/>
                      <a:gd name="connsiteY28" fmla="*/ 2352037 h 2662132"/>
                      <a:gd name="connsiteX29" fmla="*/ 3502114 w 3941787"/>
                      <a:gd name="connsiteY29" fmla="*/ 2334663 h 2662132"/>
                      <a:gd name="connsiteX30" fmla="*/ 3539719 w 3941787"/>
                      <a:gd name="connsiteY30" fmla="*/ 2396538 h 2662132"/>
                      <a:gd name="connsiteX31" fmla="*/ 3525355 w 3941787"/>
                      <a:gd name="connsiteY31" fmla="*/ 2468737 h 2662132"/>
                      <a:gd name="connsiteX32" fmla="*/ 3694519 w 3941787"/>
                      <a:gd name="connsiteY32" fmla="*/ 2453573 h 2662132"/>
                      <a:gd name="connsiteX33" fmla="*/ 3758222 w 3941787"/>
                      <a:gd name="connsiteY33" fmla="*/ 2621061 h 2662132"/>
                      <a:gd name="connsiteX34" fmla="*/ 3902735 w 3941787"/>
                      <a:gd name="connsiteY34" fmla="*/ 2591343 h 2662132"/>
                      <a:gd name="connsiteX35" fmla="*/ 3941788 w 3941787"/>
                      <a:gd name="connsiteY35" fmla="*/ 2662133 h 26621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</a:cxnLst>
                    <a:rect l="l" t="t" r="r" b="b"/>
                    <a:pathLst>
                      <a:path w="3941787" h="2662132">
                        <a:moveTo>
                          <a:pt x="3941788" y="2662133"/>
                        </a:moveTo>
                        <a:lnTo>
                          <a:pt x="726300" y="2662133"/>
                        </a:lnTo>
                        <a:cubicBezTo>
                          <a:pt x="452095" y="2507218"/>
                          <a:pt x="204749" y="2304450"/>
                          <a:pt x="0" y="2065258"/>
                        </a:cubicBezTo>
                        <a:lnTo>
                          <a:pt x="0" y="131454"/>
                        </a:lnTo>
                        <a:cubicBezTo>
                          <a:pt x="4572" y="127987"/>
                          <a:pt x="9144" y="124596"/>
                          <a:pt x="13716" y="121282"/>
                        </a:cubicBezTo>
                        <a:cubicBezTo>
                          <a:pt x="124854" y="40586"/>
                          <a:pt x="265557" y="-33176"/>
                          <a:pt x="393916" y="15668"/>
                        </a:cubicBezTo>
                        <a:cubicBezTo>
                          <a:pt x="501891" y="56740"/>
                          <a:pt x="562928" y="173669"/>
                          <a:pt x="583387" y="287359"/>
                        </a:cubicBezTo>
                        <a:cubicBezTo>
                          <a:pt x="610248" y="436521"/>
                          <a:pt x="582435" y="594941"/>
                          <a:pt x="506425" y="726043"/>
                        </a:cubicBezTo>
                        <a:cubicBezTo>
                          <a:pt x="585330" y="608923"/>
                          <a:pt x="802310" y="644738"/>
                          <a:pt x="839381" y="780983"/>
                        </a:cubicBezTo>
                        <a:cubicBezTo>
                          <a:pt x="886473" y="541982"/>
                          <a:pt x="1046302" y="327746"/>
                          <a:pt x="1262024" y="214550"/>
                        </a:cubicBezTo>
                        <a:cubicBezTo>
                          <a:pt x="1324089" y="181975"/>
                          <a:pt x="1394841" y="157019"/>
                          <a:pt x="1463535" y="171154"/>
                        </a:cubicBezTo>
                        <a:cubicBezTo>
                          <a:pt x="1586065" y="196453"/>
                          <a:pt x="1651406" y="333499"/>
                          <a:pt x="1665656" y="457781"/>
                        </a:cubicBezTo>
                        <a:cubicBezTo>
                          <a:pt x="1686992" y="644433"/>
                          <a:pt x="1632699" y="838629"/>
                          <a:pt x="1517599" y="987104"/>
                        </a:cubicBezTo>
                        <a:cubicBezTo>
                          <a:pt x="1574825" y="920810"/>
                          <a:pt x="1695564" y="979027"/>
                          <a:pt x="1716138" y="1064142"/>
                        </a:cubicBezTo>
                        <a:cubicBezTo>
                          <a:pt x="1736750" y="1149296"/>
                          <a:pt x="1693888" y="1235592"/>
                          <a:pt x="1652397" y="1312745"/>
                        </a:cubicBezTo>
                        <a:cubicBezTo>
                          <a:pt x="1758772" y="1224886"/>
                          <a:pt x="1950530" y="1298724"/>
                          <a:pt x="1970608" y="1435198"/>
                        </a:cubicBezTo>
                        <a:cubicBezTo>
                          <a:pt x="1949653" y="1292476"/>
                          <a:pt x="2230907" y="1117978"/>
                          <a:pt x="2336940" y="1216999"/>
                        </a:cubicBezTo>
                        <a:cubicBezTo>
                          <a:pt x="2470404" y="1341663"/>
                          <a:pt x="2386051" y="1643377"/>
                          <a:pt x="2291258" y="1782556"/>
                        </a:cubicBezTo>
                        <a:cubicBezTo>
                          <a:pt x="2347341" y="1723272"/>
                          <a:pt x="2443925" y="1703232"/>
                          <a:pt x="2517839" y="1739846"/>
                        </a:cubicBezTo>
                        <a:cubicBezTo>
                          <a:pt x="2603144" y="1782099"/>
                          <a:pt x="2646883" y="1892474"/>
                          <a:pt x="2615108" y="1982200"/>
                        </a:cubicBezTo>
                        <a:cubicBezTo>
                          <a:pt x="2651646" y="1895827"/>
                          <a:pt x="2773566" y="1868929"/>
                          <a:pt x="2854986" y="1915449"/>
                        </a:cubicBezTo>
                        <a:cubicBezTo>
                          <a:pt x="2896972" y="1939452"/>
                          <a:pt x="2930728" y="1979533"/>
                          <a:pt x="2949169" y="2024148"/>
                        </a:cubicBezTo>
                        <a:cubicBezTo>
                          <a:pt x="2967342" y="2068077"/>
                          <a:pt x="2958084" y="2114826"/>
                          <a:pt x="2971114" y="2160851"/>
                        </a:cubicBezTo>
                        <a:cubicBezTo>
                          <a:pt x="3013520" y="2067315"/>
                          <a:pt x="3073832" y="1987610"/>
                          <a:pt x="3164091" y="1935261"/>
                        </a:cubicBezTo>
                        <a:cubicBezTo>
                          <a:pt x="3190227" y="1920135"/>
                          <a:pt x="3218726" y="1907448"/>
                          <a:pt x="3248901" y="1906038"/>
                        </a:cubicBezTo>
                        <a:cubicBezTo>
                          <a:pt x="3301403" y="1903600"/>
                          <a:pt x="3351047" y="1937051"/>
                          <a:pt x="3378937" y="1981590"/>
                        </a:cubicBezTo>
                        <a:cubicBezTo>
                          <a:pt x="3406826" y="2026129"/>
                          <a:pt x="3415741" y="2080155"/>
                          <a:pt x="3416465" y="2132695"/>
                        </a:cubicBezTo>
                        <a:cubicBezTo>
                          <a:pt x="3417722" y="2225545"/>
                          <a:pt x="3394748" y="2318585"/>
                          <a:pt x="3350476" y="2400195"/>
                        </a:cubicBezTo>
                        <a:cubicBezTo>
                          <a:pt x="3372384" y="2382593"/>
                          <a:pt x="3395472" y="2366515"/>
                          <a:pt x="3419551" y="2352037"/>
                        </a:cubicBezTo>
                        <a:cubicBezTo>
                          <a:pt x="3444621" y="2336987"/>
                          <a:pt x="3475139" y="2323424"/>
                          <a:pt x="3502114" y="2334663"/>
                        </a:cubicBezTo>
                        <a:cubicBezTo>
                          <a:pt x="3525660" y="2344455"/>
                          <a:pt x="3538576" y="2371087"/>
                          <a:pt x="3539719" y="2396538"/>
                        </a:cubicBezTo>
                        <a:cubicBezTo>
                          <a:pt x="3540824" y="2421417"/>
                          <a:pt x="3532594" y="2445382"/>
                          <a:pt x="3525355" y="2468737"/>
                        </a:cubicBezTo>
                        <a:cubicBezTo>
                          <a:pt x="3574771" y="2431970"/>
                          <a:pt x="3641293" y="2405186"/>
                          <a:pt x="3694519" y="2453573"/>
                        </a:cubicBezTo>
                        <a:cubicBezTo>
                          <a:pt x="3739782" y="2494645"/>
                          <a:pt x="3751555" y="2560291"/>
                          <a:pt x="3758222" y="2621061"/>
                        </a:cubicBezTo>
                        <a:cubicBezTo>
                          <a:pt x="3749916" y="2545432"/>
                          <a:pt x="3871075" y="2565244"/>
                          <a:pt x="3902735" y="2591343"/>
                        </a:cubicBezTo>
                        <a:cubicBezTo>
                          <a:pt x="3921709" y="2606964"/>
                          <a:pt x="3934244" y="2632529"/>
                          <a:pt x="3941788" y="2662133"/>
                        </a:cubicBezTo>
                        <a:close/>
                      </a:path>
                    </a:pathLst>
                  </a:custGeom>
                  <a:solidFill>
                    <a:srgbClr val="71A140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257" name="图形 2">
                    <a:extLst>
                      <a:ext uri="{FF2B5EF4-FFF2-40B4-BE49-F238E27FC236}">
                        <a16:creationId xmlns:a16="http://schemas.microsoft.com/office/drawing/2014/main" id="{6C2B30B7-17B3-EDC9-3597-A8C66ABAC733}"/>
                      </a:ext>
                    </a:extLst>
                  </p:cNvPr>
                  <p:cNvGrpSpPr/>
                  <p:nvPr/>
                </p:nvGrpSpPr>
                <p:grpSpPr>
                  <a:xfrm>
                    <a:off x="3272675" y="4640507"/>
                    <a:ext cx="1312061" cy="1929723"/>
                    <a:chOff x="3272675" y="4640507"/>
                    <a:chExt cx="1312061" cy="1929723"/>
                  </a:xfrm>
                </p:grpSpPr>
                <p:sp>
                  <p:nvSpPr>
                    <p:cNvPr id="258" name="任意多边形: 形状 257">
                      <a:extLst>
                        <a:ext uri="{FF2B5EF4-FFF2-40B4-BE49-F238E27FC236}">
                          <a16:creationId xmlns:a16="http://schemas.microsoft.com/office/drawing/2014/main" id="{35EA17A0-E818-3F8B-9CC4-876031BA410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272675" y="5153177"/>
                      <a:ext cx="805510" cy="1417053"/>
                    </a:xfrm>
                    <a:custGeom>
                      <a:avLst/>
                      <a:gdLst>
                        <a:gd name="connsiteX0" fmla="*/ 805510 w 805510"/>
                        <a:gd name="connsiteY0" fmla="*/ 5182 h 1417053"/>
                        <a:gd name="connsiteX1" fmla="*/ 563728 w 805510"/>
                        <a:gd name="connsiteY1" fmla="*/ 333489 h 1417053"/>
                        <a:gd name="connsiteX2" fmla="*/ 264681 w 805510"/>
                        <a:gd name="connsiteY2" fmla="*/ 863994 h 1417053"/>
                        <a:gd name="connsiteX3" fmla="*/ 178994 w 805510"/>
                        <a:gd name="connsiteY3" fmla="*/ 1047331 h 1417053"/>
                        <a:gd name="connsiteX4" fmla="*/ 7315 w 805510"/>
                        <a:gd name="connsiteY4" fmla="*/ 1417053 h 1417053"/>
                        <a:gd name="connsiteX5" fmla="*/ 0 w 805510"/>
                        <a:gd name="connsiteY5" fmla="*/ 1414920 h 1417053"/>
                        <a:gd name="connsiteX6" fmla="*/ 3696 w 805510"/>
                        <a:gd name="connsiteY6" fmla="*/ 1389316 h 1417053"/>
                        <a:gd name="connsiteX7" fmla="*/ 29299 w 805510"/>
                        <a:gd name="connsiteY7" fmla="*/ 1262596 h 1417053"/>
                        <a:gd name="connsiteX8" fmla="*/ 197282 w 805510"/>
                        <a:gd name="connsiteY8" fmla="*/ 830047 h 1417053"/>
                        <a:gd name="connsiteX9" fmla="*/ 532600 w 805510"/>
                        <a:gd name="connsiteY9" fmla="*/ 311468 h 1417053"/>
                        <a:gd name="connsiteX10" fmla="*/ 799909 w 805510"/>
                        <a:gd name="connsiteY10" fmla="*/ 0 h 1417053"/>
                        <a:gd name="connsiteX11" fmla="*/ 805510 w 805510"/>
                        <a:gd name="connsiteY11" fmla="*/ 5182 h 1417053"/>
                        <a:gd name="connsiteX12" fmla="*/ 805510 w 805510"/>
                        <a:gd name="connsiteY12" fmla="*/ 5182 h 14170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805510" h="1417053">
                          <a:moveTo>
                            <a:pt x="805510" y="5182"/>
                          </a:moveTo>
                          <a:cubicBezTo>
                            <a:pt x="718376" y="109500"/>
                            <a:pt x="638861" y="220332"/>
                            <a:pt x="563728" y="333489"/>
                          </a:cubicBezTo>
                          <a:cubicBezTo>
                            <a:pt x="451904" y="503072"/>
                            <a:pt x="348691" y="678980"/>
                            <a:pt x="264681" y="863994"/>
                          </a:cubicBezTo>
                          <a:cubicBezTo>
                            <a:pt x="237096" y="924382"/>
                            <a:pt x="207493" y="987590"/>
                            <a:pt x="178994" y="1047331"/>
                          </a:cubicBezTo>
                          <a:cubicBezTo>
                            <a:pt x="119672" y="1170089"/>
                            <a:pt x="66142" y="1293457"/>
                            <a:pt x="7315" y="1417053"/>
                          </a:cubicBezTo>
                          <a:cubicBezTo>
                            <a:pt x="7315" y="1417053"/>
                            <a:pt x="0" y="1414920"/>
                            <a:pt x="0" y="1414920"/>
                          </a:cubicBezTo>
                          <a:cubicBezTo>
                            <a:pt x="1067" y="1406347"/>
                            <a:pt x="2476" y="1397851"/>
                            <a:pt x="3696" y="1389316"/>
                          </a:cubicBezTo>
                          <a:cubicBezTo>
                            <a:pt x="10173" y="1346797"/>
                            <a:pt x="19164" y="1304277"/>
                            <a:pt x="29299" y="1262596"/>
                          </a:cubicBezTo>
                          <a:cubicBezTo>
                            <a:pt x="67437" y="1112406"/>
                            <a:pt x="122720" y="965987"/>
                            <a:pt x="197282" y="830047"/>
                          </a:cubicBezTo>
                          <a:cubicBezTo>
                            <a:pt x="298132" y="650291"/>
                            <a:pt x="407403" y="475221"/>
                            <a:pt x="532600" y="311468"/>
                          </a:cubicBezTo>
                          <a:cubicBezTo>
                            <a:pt x="615887" y="202768"/>
                            <a:pt x="703288" y="97193"/>
                            <a:pt x="799909" y="0"/>
                          </a:cubicBezTo>
                          <a:cubicBezTo>
                            <a:pt x="799986" y="-38"/>
                            <a:pt x="805510" y="5182"/>
                            <a:pt x="805510" y="5182"/>
                          </a:cubicBezTo>
                          <a:lnTo>
                            <a:pt x="805510" y="5182"/>
                          </a:lnTo>
                          <a:close/>
                        </a:path>
                      </a:pathLst>
                    </a:custGeom>
                    <a:solidFill>
                      <a:srgbClr val="4C6B31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259" name="图形 2">
                      <a:extLst>
                        <a:ext uri="{FF2B5EF4-FFF2-40B4-BE49-F238E27FC236}">
                          <a16:creationId xmlns:a16="http://schemas.microsoft.com/office/drawing/2014/main" id="{B071FD5A-12CA-AE65-5658-414585D9139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878668" y="4640507"/>
                      <a:ext cx="706068" cy="660084"/>
                      <a:chOff x="3878668" y="4640507"/>
                      <a:chExt cx="706068" cy="660084"/>
                    </a:xfrm>
                  </p:grpSpPr>
                  <p:sp>
                    <p:nvSpPr>
                      <p:cNvPr id="260" name="任意多边形: 形状 259">
                        <a:extLst>
                          <a:ext uri="{FF2B5EF4-FFF2-40B4-BE49-F238E27FC236}">
                            <a16:creationId xmlns:a16="http://schemas.microsoft.com/office/drawing/2014/main" id="{42AD9903-3C71-D966-C476-8DC2F7BA934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951402" y="5123989"/>
                        <a:ext cx="167786" cy="161218"/>
                      </a:xfrm>
                      <a:custGeom>
                        <a:avLst/>
                        <a:gdLst>
                          <a:gd name="connsiteX0" fmla="*/ 156844 w 167786"/>
                          <a:gd name="connsiteY0" fmla="*/ 133049 h 161218"/>
                          <a:gd name="connsiteX1" fmla="*/ 32600 w 167786"/>
                          <a:gd name="connsiteY1" fmla="*/ 143069 h 161218"/>
                          <a:gd name="connsiteX2" fmla="*/ 14845 w 167786"/>
                          <a:gd name="connsiteY2" fmla="*/ 19701 h 161218"/>
                          <a:gd name="connsiteX3" fmla="*/ 126707 w 167786"/>
                          <a:gd name="connsiteY3" fmla="*/ 25187 h 161218"/>
                          <a:gd name="connsiteX4" fmla="*/ 156844 w 167786"/>
                          <a:gd name="connsiteY4" fmla="*/ 133049 h 16121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7786" h="161218">
                            <a:moveTo>
                              <a:pt x="156844" y="133049"/>
                            </a:moveTo>
                            <a:cubicBezTo>
                              <a:pt x="134289" y="161319"/>
                              <a:pt x="71843" y="174387"/>
                              <a:pt x="32600" y="143069"/>
                            </a:cubicBezTo>
                            <a:cubicBezTo>
                              <a:pt x="-6605" y="111789"/>
                              <a:pt x="-7748" y="47971"/>
                              <a:pt x="14845" y="19701"/>
                            </a:cubicBezTo>
                            <a:cubicBezTo>
                              <a:pt x="37401" y="-8569"/>
                              <a:pt x="87502" y="-6131"/>
                              <a:pt x="126707" y="25187"/>
                            </a:cubicBezTo>
                            <a:cubicBezTo>
                              <a:pt x="165912" y="56467"/>
                              <a:pt x="179437" y="104778"/>
                              <a:pt x="156844" y="133049"/>
                            </a:cubicBezTo>
                            <a:close/>
                          </a:path>
                        </a:pathLst>
                      </a:custGeom>
                      <a:solidFill>
                        <a:srgbClr val="629F42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grpSp>
                    <p:nvGrpSpPr>
                      <p:cNvPr id="261" name="图形 2">
                        <a:extLst>
                          <a:ext uri="{FF2B5EF4-FFF2-40B4-BE49-F238E27FC236}">
                            <a16:creationId xmlns:a16="http://schemas.microsoft.com/office/drawing/2014/main" id="{82C147F4-60CA-354F-2C75-9958555101D3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878668" y="4640507"/>
                        <a:ext cx="706068" cy="660084"/>
                        <a:chOff x="3878668" y="4640507"/>
                        <a:chExt cx="706068" cy="660084"/>
                      </a:xfrm>
                    </p:grpSpPr>
                    <p:grpSp>
                      <p:nvGrpSpPr>
                        <p:cNvPr id="262" name="图形 2">
                          <a:extLst>
                            <a:ext uri="{FF2B5EF4-FFF2-40B4-BE49-F238E27FC236}">
                              <a16:creationId xmlns:a16="http://schemas.microsoft.com/office/drawing/2014/main" id="{0B4380B5-76F8-90DD-1848-0AD8E3C5C85E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4186016" y="4867648"/>
                          <a:ext cx="390537" cy="318497"/>
                          <a:chOff x="4186016" y="4867648"/>
                          <a:chExt cx="390537" cy="318497"/>
                        </a:xfrm>
                      </p:grpSpPr>
                      <p:sp>
                        <p:nvSpPr>
                          <p:cNvPr id="263" name="任意多边形: 形状 262">
                            <a:extLst>
                              <a:ext uri="{FF2B5EF4-FFF2-40B4-BE49-F238E27FC236}">
                                <a16:creationId xmlns:a16="http://schemas.microsoft.com/office/drawing/2014/main" id="{1A67E48F-4265-6F2D-E8A9-480A908EB67B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186016" y="4867648"/>
                            <a:ext cx="390537" cy="318459"/>
                          </a:xfrm>
                          <a:custGeom>
                            <a:avLst/>
                            <a:gdLst>
                              <a:gd name="connsiteX0" fmla="*/ 364800 w 390537"/>
                              <a:gd name="connsiteY0" fmla="*/ 222854 h 318459"/>
                              <a:gd name="connsiteX1" fmla="*/ 304678 w 390537"/>
                              <a:gd name="connsiteY1" fmla="*/ 248610 h 318459"/>
                              <a:gd name="connsiteX2" fmla="*/ 260139 w 390537"/>
                              <a:gd name="connsiteY2" fmla="*/ 263164 h 318459"/>
                              <a:gd name="connsiteX3" fmla="*/ 80536 w 390537"/>
                              <a:gd name="connsiteY3" fmla="*/ 313037 h 318459"/>
                              <a:gd name="connsiteX4" fmla="*/ 41826 w 390537"/>
                              <a:gd name="connsiteY4" fmla="*/ 318218 h 318459"/>
                              <a:gd name="connsiteX5" fmla="*/ 1021 w 390537"/>
                              <a:gd name="connsiteY5" fmla="*/ 260420 h 318459"/>
                              <a:gd name="connsiteX6" fmla="*/ 46855 w 390537"/>
                              <a:gd name="connsiteY6" fmla="*/ 195193 h 318459"/>
                              <a:gd name="connsiteX7" fmla="*/ 109606 w 390537"/>
                              <a:gd name="connsiteY7" fmla="*/ 132481 h 318459"/>
                              <a:gd name="connsiteX8" fmla="*/ 246118 w 390537"/>
                              <a:gd name="connsiteY8" fmla="*/ 14218 h 318459"/>
                              <a:gd name="connsiteX9" fmla="*/ 360685 w 390537"/>
                              <a:gd name="connsiteY9" fmla="*/ 41879 h 318459"/>
                              <a:gd name="connsiteX10" fmla="*/ 375011 w 390537"/>
                              <a:gd name="connsiteY10" fmla="*/ 76550 h 318459"/>
                              <a:gd name="connsiteX11" fmla="*/ 386745 w 390537"/>
                              <a:gd name="connsiteY11" fmla="*/ 188297 h 318459"/>
                              <a:gd name="connsiteX12" fmla="*/ 364800 w 390537"/>
                              <a:gd name="connsiteY12" fmla="*/ 222854 h 318459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</a:cxnLst>
                            <a:rect l="l" t="t" r="r" b="b"/>
                            <a:pathLst>
                              <a:path w="390537" h="318459">
                                <a:moveTo>
                                  <a:pt x="364800" y="222854"/>
                                </a:moveTo>
                                <a:cubicBezTo>
                                  <a:pt x="348684" y="235427"/>
                                  <a:pt x="326738" y="240875"/>
                                  <a:pt x="304678" y="248610"/>
                                </a:cubicBezTo>
                                <a:cubicBezTo>
                                  <a:pt x="289857" y="253791"/>
                                  <a:pt x="274998" y="258554"/>
                                  <a:pt x="260139" y="263164"/>
                                </a:cubicBezTo>
                                <a:cubicBezTo>
                                  <a:pt x="200398" y="281719"/>
                                  <a:pt x="140467" y="298368"/>
                                  <a:pt x="80536" y="313037"/>
                                </a:cubicBezTo>
                                <a:cubicBezTo>
                                  <a:pt x="67505" y="316237"/>
                                  <a:pt x="54170" y="319361"/>
                                  <a:pt x="41826" y="318218"/>
                                </a:cubicBezTo>
                                <a:cubicBezTo>
                                  <a:pt x="13670" y="315627"/>
                                  <a:pt x="-4618" y="289491"/>
                                  <a:pt x="1021" y="260420"/>
                                </a:cubicBezTo>
                                <a:cubicBezTo>
                                  <a:pt x="6088" y="234398"/>
                                  <a:pt x="27653" y="214853"/>
                                  <a:pt x="46855" y="195193"/>
                                </a:cubicBezTo>
                                <a:cubicBezTo>
                                  <a:pt x="67505" y="174048"/>
                                  <a:pt x="88346" y="153055"/>
                                  <a:pt x="109606" y="132481"/>
                                </a:cubicBezTo>
                                <a:cubicBezTo>
                                  <a:pt x="153116" y="90418"/>
                                  <a:pt x="198912" y="51975"/>
                                  <a:pt x="246118" y="14218"/>
                                </a:cubicBezTo>
                                <a:cubicBezTo>
                                  <a:pt x="281742" y="-14319"/>
                                  <a:pt x="337254" y="2750"/>
                                  <a:pt x="360685" y="41879"/>
                                </a:cubicBezTo>
                                <a:cubicBezTo>
                                  <a:pt x="367124" y="52623"/>
                                  <a:pt x="371201" y="64587"/>
                                  <a:pt x="375011" y="76550"/>
                                </a:cubicBezTo>
                                <a:cubicBezTo>
                                  <a:pt x="386555" y="112707"/>
                                  <a:pt x="396118" y="151493"/>
                                  <a:pt x="386745" y="188297"/>
                                </a:cubicBezTo>
                                <a:cubicBezTo>
                                  <a:pt x="382745" y="204185"/>
                                  <a:pt x="374934" y="214967"/>
                                  <a:pt x="364800" y="222854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7E6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64" name="任意多边形: 形状 263">
                            <a:extLst>
                              <a:ext uri="{FF2B5EF4-FFF2-40B4-BE49-F238E27FC236}">
                                <a16:creationId xmlns:a16="http://schemas.microsoft.com/office/drawing/2014/main" id="{B10F52DC-D5BC-3E5B-85D9-ED9705CED8EE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186054" y="4878257"/>
                            <a:ext cx="354129" cy="307888"/>
                          </a:xfrm>
                          <a:custGeom>
                            <a:avLst/>
                            <a:gdLst>
                              <a:gd name="connsiteX0" fmla="*/ 305783 w 354129"/>
                              <a:gd name="connsiteY0" fmla="*/ 241696 h 307888"/>
                              <a:gd name="connsiteX1" fmla="*/ 80536 w 354129"/>
                              <a:gd name="connsiteY1" fmla="*/ 302466 h 307888"/>
                              <a:gd name="connsiteX2" fmla="*/ 41826 w 354129"/>
                              <a:gd name="connsiteY2" fmla="*/ 307647 h 307888"/>
                              <a:gd name="connsiteX3" fmla="*/ 1021 w 354129"/>
                              <a:gd name="connsiteY3" fmla="*/ 249849 h 307888"/>
                              <a:gd name="connsiteX4" fmla="*/ 46855 w 354129"/>
                              <a:gd name="connsiteY4" fmla="*/ 184622 h 307888"/>
                              <a:gd name="connsiteX5" fmla="*/ 109606 w 354129"/>
                              <a:gd name="connsiteY5" fmla="*/ 121910 h 307888"/>
                              <a:gd name="connsiteX6" fmla="*/ 185844 w 354129"/>
                              <a:gd name="connsiteY6" fmla="*/ 52149 h 307888"/>
                              <a:gd name="connsiteX7" fmla="*/ 224973 w 354129"/>
                              <a:gd name="connsiteY7" fmla="*/ 19688 h 307888"/>
                              <a:gd name="connsiteX8" fmla="*/ 251109 w 354129"/>
                              <a:gd name="connsiteY8" fmla="*/ 142 h 307888"/>
                              <a:gd name="connsiteX9" fmla="*/ 251109 w 354129"/>
                              <a:gd name="connsiteY9" fmla="*/ 56797 h 307888"/>
                              <a:gd name="connsiteX10" fmla="*/ 252024 w 354129"/>
                              <a:gd name="connsiteY10" fmla="*/ 75085 h 307888"/>
                              <a:gd name="connsiteX11" fmla="*/ 263835 w 354129"/>
                              <a:gd name="connsiteY11" fmla="*/ 71504 h 307888"/>
                              <a:gd name="connsiteX12" fmla="*/ 294200 w 354129"/>
                              <a:gd name="connsiteY12" fmla="*/ 49482 h 307888"/>
                              <a:gd name="connsiteX13" fmla="*/ 330243 w 354129"/>
                              <a:gd name="connsiteY13" fmla="*/ 48072 h 307888"/>
                              <a:gd name="connsiteX14" fmla="*/ 333329 w 354129"/>
                              <a:gd name="connsiteY14" fmla="*/ 51006 h 307888"/>
                              <a:gd name="connsiteX15" fmla="*/ 333177 w 354129"/>
                              <a:gd name="connsiteY15" fmla="*/ 55311 h 307888"/>
                              <a:gd name="connsiteX16" fmla="*/ 293705 w 354129"/>
                              <a:gd name="connsiteY16" fmla="*/ 79924 h 307888"/>
                              <a:gd name="connsiteX17" fmla="*/ 294772 w 354129"/>
                              <a:gd name="connsiteY17" fmla="*/ 92878 h 307888"/>
                              <a:gd name="connsiteX18" fmla="*/ 312755 w 354129"/>
                              <a:gd name="connsiteY18" fmla="*/ 88077 h 307888"/>
                              <a:gd name="connsiteX19" fmla="*/ 315079 w 354129"/>
                              <a:gd name="connsiteY19" fmla="*/ 109223 h 307888"/>
                              <a:gd name="connsiteX20" fmla="*/ 281475 w 354129"/>
                              <a:gd name="connsiteY20" fmla="*/ 120843 h 307888"/>
                              <a:gd name="connsiteX21" fmla="*/ 282428 w 354129"/>
                              <a:gd name="connsiteY21" fmla="*/ 147094 h 307888"/>
                              <a:gd name="connsiteX22" fmla="*/ 307155 w 354129"/>
                              <a:gd name="connsiteY22" fmla="*/ 137302 h 307888"/>
                              <a:gd name="connsiteX23" fmla="*/ 313593 w 354129"/>
                              <a:gd name="connsiteY23" fmla="*/ 137645 h 307888"/>
                              <a:gd name="connsiteX24" fmla="*/ 318318 w 354129"/>
                              <a:gd name="connsiteY24" fmla="*/ 148313 h 307888"/>
                              <a:gd name="connsiteX25" fmla="*/ 311917 w 354129"/>
                              <a:gd name="connsiteY25" fmla="*/ 158981 h 307888"/>
                              <a:gd name="connsiteX26" fmla="*/ 307078 w 354129"/>
                              <a:gd name="connsiteY26" fmla="*/ 166144 h 307888"/>
                              <a:gd name="connsiteX27" fmla="*/ 311117 w 354129"/>
                              <a:gd name="connsiteY27" fmla="*/ 174564 h 307888"/>
                              <a:gd name="connsiteX28" fmla="*/ 328148 w 354129"/>
                              <a:gd name="connsiteY28" fmla="*/ 167173 h 307888"/>
                              <a:gd name="connsiteX29" fmla="*/ 346931 w 354129"/>
                              <a:gd name="connsiteY29" fmla="*/ 168087 h 307888"/>
                              <a:gd name="connsiteX30" fmla="*/ 344721 w 354129"/>
                              <a:gd name="connsiteY30" fmla="*/ 203101 h 307888"/>
                              <a:gd name="connsiteX31" fmla="*/ 325557 w 354129"/>
                              <a:gd name="connsiteY31" fmla="*/ 212055 h 307888"/>
                              <a:gd name="connsiteX32" fmla="*/ 325747 w 354129"/>
                              <a:gd name="connsiteY32" fmla="*/ 229428 h 307888"/>
                              <a:gd name="connsiteX33" fmla="*/ 312793 w 354129"/>
                              <a:gd name="connsiteY33" fmla="*/ 239525 h 307888"/>
                              <a:gd name="connsiteX34" fmla="*/ 305783 w 354129"/>
                              <a:gd name="connsiteY34" fmla="*/ 241696 h 30788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  <a:cxn ang="0">
                                <a:pos x="connsiteX29" y="connsiteY29"/>
                              </a:cxn>
                              <a:cxn ang="0">
                                <a:pos x="connsiteX30" y="connsiteY30"/>
                              </a:cxn>
                              <a:cxn ang="0">
                                <a:pos x="connsiteX31" y="connsiteY31"/>
                              </a:cxn>
                              <a:cxn ang="0">
                                <a:pos x="connsiteX32" y="connsiteY32"/>
                              </a:cxn>
                              <a:cxn ang="0">
                                <a:pos x="connsiteX33" y="connsiteY33"/>
                              </a:cxn>
                              <a:cxn ang="0">
                                <a:pos x="connsiteX34" y="connsiteY34"/>
                              </a:cxn>
                            </a:cxnLst>
                            <a:rect l="l" t="t" r="r" b="b"/>
                            <a:pathLst>
                              <a:path w="354129" h="307888">
                                <a:moveTo>
                                  <a:pt x="305783" y="241696"/>
                                </a:moveTo>
                                <a:cubicBezTo>
                                  <a:pt x="232288" y="264137"/>
                                  <a:pt x="155631" y="284026"/>
                                  <a:pt x="80536" y="302466"/>
                                </a:cubicBezTo>
                                <a:cubicBezTo>
                                  <a:pt x="67505" y="305666"/>
                                  <a:pt x="54170" y="308791"/>
                                  <a:pt x="41826" y="307647"/>
                                </a:cubicBezTo>
                                <a:cubicBezTo>
                                  <a:pt x="13670" y="305056"/>
                                  <a:pt x="-4618" y="278920"/>
                                  <a:pt x="1021" y="249849"/>
                                </a:cubicBezTo>
                                <a:cubicBezTo>
                                  <a:pt x="6088" y="223827"/>
                                  <a:pt x="27653" y="204282"/>
                                  <a:pt x="46855" y="184622"/>
                                </a:cubicBezTo>
                                <a:cubicBezTo>
                                  <a:pt x="67505" y="163477"/>
                                  <a:pt x="88346" y="142484"/>
                                  <a:pt x="109606" y="121910"/>
                                </a:cubicBezTo>
                                <a:cubicBezTo>
                                  <a:pt x="134371" y="97945"/>
                                  <a:pt x="159669" y="74551"/>
                                  <a:pt x="185844" y="52149"/>
                                </a:cubicBezTo>
                                <a:cubicBezTo>
                                  <a:pt x="198493" y="41328"/>
                                  <a:pt x="213543" y="31689"/>
                                  <a:pt x="224973" y="19688"/>
                                </a:cubicBezTo>
                                <a:cubicBezTo>
                                  <a:pt x="233507" y="10772"/>
                                  <a:pt x="235031" y="-1458"/>
                                  <a:pt x="251109" y="142"/>
                                </a:cubicBezTo>
                                <a:cubicBezTo>
                                  <a:pt x="287152" y="3762"/>
                                  <a:pt x="259301" y="41214"/>
                                  <a:pt x="251109" y="56797"/>
                                </a:cubicBezTo>
                                <a:cubicBezTo>
                                  <a:pt x="247909" y="62893"/>
                                  <a:pt x="245699" y="72342"/>
                                  <a:pt x="252024" y="75085"/>
                                </a:cubicBezTo>
                                <a:cubicBezTo>
                                  <a:pt x="255986" y="76800"/>
                                  <a:pt x="260406" y="74132"/>
                                  <a:pt x="263835" y="71504"/>
                                </a:cubicBezTo>
                                <a:cubicBezTo>
                                  <a:pt x="273741" y="63845"/>
                                  <a:pt x="282999" y="55082"/>
                                  <a:pt x="294200" y="49482"/>
                                </a:cubicBezTo>
                                <a:cubicBezTo>
                                  <a:pt x="305402" y="43881"/>
                                  <a:pt x="319385" y="41862"/>
                                  <a:pt x="330243" y="48072"/>
                                </a:cubicBezTo>
                                <a:cubicBezTo>
                                  <a:pt x="331501" y="48796"/>
                                  <a:pt x="332758" y="49672"/>
                                  <a:pt x="333329" y="51006"/>
                                </a:cubicBezTo>
                                <a:cubicBezTo>
                                  <a:pt x="333901" y="52377"/>
                                  <a:pt x="333634" y="53940"/>
                                  <a:pt x="333177" y="55311"/>
                                </a:cubicBezTo>
                                <a:cubicBezTo>
                                  <a:pt x="326890" y="74399"/>
                                  <a:pt x="304335" y="68227"/>
                                  <a:pt x="293705" y="79924"/>
                                </a:cubicBezTo>
                                <a:cubicBezTo>
                                  <a:pt x="290314" y="83657"/>
                                  <a:pt x="290238" y="90706"/>
                                  <a:pt x="294772" y="92878"/>
                                </a:cubicBezTo>
                                <a:cubicBezTo>
                                  <a:pt x="300525" y="95659"/>
                                  <a:pt x="306354" y="88687"/>
                                  <a:pt x="312755" y="88077"/>
                                </a:cubicBezTo>
                                <a:cubicBezTo>
                                  <a:pt x="327538" y="86705"/>
                                  <a:pt x="321937" y="103812"/>
                                  <a:pt x="315079" y="109223"/>
                                </a:cubicBezTo>
                                <a:cubicBezTo>
                                  <a:pt x="306393" y="116119"/>
                                  <a:pt x="291724" y="117185"/>
                                  <a:pt x="281475" y="120843"/>
                                </a:cubicBezTo>
                                <a:cubicBezTo>
                                  <a:pt x="262501" y="127587"/>
                                  <a:pt x="255377" y="154180"/>
                                  <a:pt x="282428" y="147094"/>
                                </a:cubicBezTo>
                                <a:cubicBezTo>
                                  <a:pt x="291038" y="144846"/>
                                  <a:pt x="298430" y="138940"/>
                                  <a:pt x="307155" y="137302"/>
                                </a:cubicBezTo>
                                <a:cubicBezTo>
                                  <a:pt x="309288" y="136921"/>
                                  <a:pt x="311574" y="136807"/>
                                  <a:pt x="313593" y="137645"/>
                                </a:cubicBezTo>
                                <a:cubicBezTo>
                                  <a:pt x="317480" y="139283"/>
                                  <a:pt x="319156" y="144160"/>
                                  <a:pt x="318318" y="148313"/>
                                </a:cubicBezTo>
                                <a:cubicBezTo>
                                  <a:pt x="317480" y="152466"/>
                                  <a:pt x="314775" y="155933"/>
                                  <a:pt x="311917" y="158981"/>
                                </a:cubicBezTo>
                                <a:cubicBezTo>
                                  <a:pt x="309936" y="161115"/>
                                  <a:pt x="307726" y="163286"/>
                                  <a:pt x="307078" y="166144"/>
                                </a:cubicBezTo>
                                <a:cubicBezTo>
                                  <a:pt x="306354" y="169420"/>
                                  <a:pt x="308107" y="173078"/>
                                  <a:pt x="311117" y="174564"/>
                                </a:cubicBezTo>
                                <a:cubicBezTo>
                                  <a:pt x="317594" y="177726"/>
                                  <a:pt x="323042" y="169687"/>
                                  <a:pt x="328148" y="167173"/>
                                </a:cubicBezTo>
                                <a:cubicBezTo>
                                  <a:pt x="334053" y="164239"/>
                                  <a:pt x="341635" y="164163"/>
                                  <a:pt x="346931" y="168087"/>
                                </a:cubicBezTo>
                                <a:cubicBezTo>
                                  <a:pt x="357104" y="175631"/>
                                  <a:pt x="356608" y="197576"/>
                                  <a:pt x="344721" y="203101"/>
                                </a:cubicBezTo>
                                <a:cubicBezTo>
                                  <a:pt x="338130" y="206187"/>
                                  <a:pt x="328567" y="205387"/>
                                  <a:pt x="325557" y="212055"/>
                                </a:cubicBezTo>
                                <a:cubicBezTo>
                                  <a:pt x="323157" y="217388"/>
                                  <a:pt x="327233" y="223751"/>
                                  <a:pt x="325747" y="229428"/>
                                </a:cubicBezTo>
                                <a:cubicBezTo>
                                  <a:pt x="324300" y="234953"/>
                                  <a:pt x="318280" y="237810"/>
                                  <a:pt x="312793" y="239525"/>
                                </a:cubicBezTo>
                                <a:cubicBezTo>
                                  <a:pt x="310546" y="240248"/>
                                  <a:pt x="308183" y="240972"/>
                                  <a:pt x="305783" y="241696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D582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265" name="图形 2">
                          <a:extLst>
                            <a:ext uri="{FF2B5EF4-FFF2-40B4-BE49-F238E27FC236}">
                              <a16:creationId xmlns:a16="http://schemas.microsoft.com/office/drawing/2014/main" id="{5A00E56E-5DC7-DA79-A637-41DD4F630469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4028925" y="4640507"/>
                          <a:ext cx="244730" cy="435230"/>
                          <a:chOff x="4028925" y="4640507"/>
                          <a:chExt cx="244730" cy="435230"/>
                        </a:xfrm>
                      </p:grpSpPr>
                      <p:sp>
                        <p:nvSpPr>
                          <p:cNvPr id="266" name="任意多边形: 形状 265">
                            <a:extLst>
                              <a:ext uri="{FF2B5EF4-FFF2-40B4-BE49-F238E27FC236}">
                                <a16:creationId xmlns:a16="http://schemas.microsoft.com/office/drawing/2014/main" id="{5B727DE0-F723-3721-4870-97FF76CB34E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033321" y="4640507"/>
                            <a:ext cx="240333" cy="435230"/>
                          </a:xfrm>
                          <a:custGeom>
                            <a:avLst/>
                            <a:gdLst>
                              <a:gd name="connsiteX0" fmla="*/ 240012 w 240333"/>
                              <a:gd name="connsiteY0" fmla="*/ 94104 h 435230"/>
                              <a:gd name="connsiteX1" fmla="*/ 229344 w 240333"/>
                              <a:gd name="connsiteY1" fmla="*/ 158607 h 435230"/>
                              <a:gd name="connsiteX2" fmla="*/ 217610 w 240333"/>
                              <a:gd name="connsiteY2" fmla="*/ 203946 h 435230"/>
                              <a:gd name="connsiteX3" fmla="*/ 162898 w 240333"/>
                              <a:gd name="connsiteY3" fmla="*/ 382140 h 435230"/>
                              <a:gd name="connsiteX4" fmla="*/ 146439 w 240333"/>
                              <a:gd name="connsiteY4" fmla="*/ 417534 h 435230"/>
                              <a:gd name="connsiteX5" fmla="*/ 75763 w 240333"/>
                              <a:gd name="connsiteY5" fmla="*/ 420773 h 435230"/>
                              <a:gd name="connsiteX6" fmla="*/ 45512 w 240333"/>
                              <a:gd name="connsiteY6" fmla="*/ 347049 h 435230"/>
                              <a:gd name="connsiteX7" fmla="*/ 26462 w 240333"/>
                              <a:gd name="connsiteY7" fmla="*/ 260372 h 435230"/>
                              <a:gd name="connsiteX8" fmla="*/ 363 w 240333"/>
                              <a:gd name="connsiteY8" fmla="*/ 81645 h 435230"/>
                              <a:gd name="connsiteX9" fmla="*/ 85365 w 240333"/>
                              <a:gd name="connsiteY9" fmla="*/ 34 h 435230"/>
                              <a:gd name="connsiteX10" fmla="*/ 122284 w 240333"/>
                              <a:gd name="connsiteY10" fmla="*/ 6626 h 435230"/>
                              <a:gd name="connsiteX11" fmla="*/ 222753 w 240333"/>
                              <a:gd name="connsiteY11" fmla="*/ 56918 h 435230"/>
                              <a:gd name="connsiteX12" fmla="*/ 240012 w 240333"/>
                              <a:gd name="connsiteY12" fmla="*/ 94104 h 43523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</a:cxnLst>
                            <a:rect l="l" t="t" r="r" b="b"/>
                            <a:pathLst>
                              <a:path w="240333" h="435230">
                                <a:moveTo>
                                  <a:pt x="240012" y="94104"/>
                                </a:moveTo>
                                <a:cubicBezTo>
                                  <a:pt x="241956" y="114449"/>
                                  <a:pt x="234679" y="135861"/>
                                  <a:pt x="229344" y="158607"/>
                                </a:cubicBezTo>
                                <a:cubicBezTo>
                                  <a:pt x="225763" y="173885"/>
                                  <a:pt x="221724" y="188972"/>
                                  <a:pt x="217610" y="203946"/>
                                </a:cubicBezTo>
                                <a:cubicBezTo>
                                  <a:pt x="201074" y="264258"/>
                                  <a:pt x="182824" y="323732"/>
                                  <a:pt x="162898" y="382140"/>
                                </a:cubicBezTo>
                                <a:cubicBezTo>
                                  <a:pt x="158555" y="394827"/>
                                  <a:pt x="154021" y="407781"/>
                                  <a:pt x="146439" y="417534"/>
                                </a:cubicBezTo>
                                <a:cubicBezTo>
                                  <a:pt x="129103" y="439861"/>
                                  <a:pt x="97214" y="441195"/>
                                  <a:pt x="75763" y="420773"/>
                                </a:cubicBezTo>
                                <a:cubicBezTo>
                                  <a:pt x="56561" y="402485"/>
                                  <a:pt x="51722" y="373757"/>
                                  <a:pt x="45512" y="347049"/>
                                </a:cubicBezTo>
                                <a:cubicBezTo>
                                  <a:pt x="38806" y="318246"/>
                                  <a:pt x="32367" y="289404"/>
                                  <a:pt x="26462" y="260372"/>
                                </a:cubicBezTo>
                                <a:cubicBezTo>
                                  <a:pt x="14460" y="201050"/>
                                  <a:pt x="6764" y="141766"/>
                                  <a:pt x="363" y="81645"/>
                                </a:cubicBezTo>
                                <a:cubicBezTo>
                                  <a:pt x="-4475" y="36268"/>
                                  <a:pt x="39797" y="-1299"/>
                                  <a:pt x="85365" y="34"/>
                                </a:cubicBezTo>
                                <a:cubicBezTo>
                                  <a:pt x="97899" y="415"/>
                                  <a:pt x="110168" y="3425"/>
                                  <a:pt x="122284" y="6626"/>
                                </a:cubicBezTo>
                                <a:cubicBezTo>
                                  <a:pt x="158974" y="16379"/>
                                  <a:pt x="196807" y="29219"/>
                                  <a:pt x="222753" y="56918"/>
                                </a:cubicBezTo>
                                <a:cubicBezTo>
                                  <a:pt x="233955" y="68919"/>
                                  <a:pt x="238831" y="81302"/>
                                  <a:pt x="240012" y="94104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7E6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67" name="任意多边形: 形状 266">
                            <a:extLst>
                              <a:ext uri="{FF2B5EF4-FFF2-40B4-BE49-F238E27FC236}">
                                <a16:creationId xmlns:a16="http://schemas.microsoft.com/office/drawing/2014/main" id="{44F058D4-9498-B8D6-BD47-9BC11683258E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028925" y="4674155"/>
                            <a:ext cx="240807" cy="401582"/>
                          </a:xfrm>
                          <a:custGeom>
                            <a:avLst/>
                            <a:gdLst>
                              <a:gd name="connsiteX0" fmla="*/ 237437 w 240807"/>
                              <a:gd name="connsiteY0" fmla="*/ 125988 h 401582"/>
                              <a:gd name="connsiteX1" fmla="*/ 167256 w 240807"/>
                              <a:gd name="connsiteY1" fmla="*/ 348492 h 401582"/>
                              <a:gd name="connsiteX2" fmla="*/ 150797 w 240807"/>
                              <a:gd name="connsiteY2" fmla="*/ 383886 h 401582"/>
                              <a:gd name="connsiteX3" fmla="*/ 80122 w 240807"/>
                              <a:gd name="connsiteY3" fmla="*/ 387125 h 401582"/>
                              <a:gd name="connsiteX4" fmla="*/ 49870 w 240807"/>
                              <a:gd name="connsiteY4" fmla="*/ 313401 h 401582"/>
                              <a:gd name="connsiteX5" fmla="*/ 30820 w 240807"/>
                              <a:gd name="connsiteY5" fmla="*/ 226724 h 401582"/>
                              <a:gd name="connsiteX6" fmla="*/ 13142 w 240807"/>
                              <a:gd name="connsiteY6" fmla="*/ 124921 h 401582"/>
                              <a:gd name="connsiteX7" fmla="*/ 6856 w 240807"/>
                              <a:gd name="connsiteY7" fmla="*/ 74476 h 401582"/>
                              <a:gd name="connsiteX8" fmla="*/ 4493 w 240807"/>
                              <a:gd name="connsiteY8" fmla="*/ 41939 h 401582"/>
                              <a:gd name="connsiteX9" fmla="*/ 52194 w 240807"/>
                              <a:gd name="connsiteY9" fmla="*/ 72457 h 401582"/>
                              <a:gd name="connsiteX10" fmla="*/ 68082 w 240807"/>
                              <a:gd name="connsiteY10" fmla="*/ 81525 h 401582"/>
                              <a:gd name="connsiteX11" fmla="*/ 71435 w 240807"/>
                              <a:gd name="connsiteY11" fmla="*/ 69637 h 401582"/>
                              <a:gd name="connsiteX12" fmla="*/ 69263 w 240807"/>
                              <a:gd name="connsiteY12" fmla="*/ 32185 h 401582"/>
                              <a:gd name="connsiteX13" fmla="*/ 87513 w 240807"/>
                              <a:gd name="connsiteY13" fmla="*/ 1057 h 401582"/>
                              <a:gd name="connsiteX14" fmla="*/ 91666 w 240807"/>
                              <a:gd name="connsiteY14" fmla="*/ 67 h 401582"/>
                              <a:gd name="connsiteX15" fmla="*/ 95209 w 240807"/>
                              <a:gd name="connsiteY15" fmla="*/ 2505 h 401582"/>
                              <a:gd name="connsiteX16" fmla="*/ 98296 w 240807"/>
                              <a:gd name="connsiteY16" fmla="*/ 31271 h 401582"/>
                              <a:gd name="connsiteX17" fmla="*/ 98753 w 240807"/>
                              <a:gd name="connsiteY17" fmla="*/ 54969 h 401582"/>
                              <a:gd name="connsiteX18" fmla="*/ 108201 w 240807"/>
                              <a:gd name="connsiteY18" fmla="*/ 66361 h 401582"/>
                              <a:gd name="connsiteX19" fmla="*/ 120127 w 240807"/>
                              <a:gd name="connsiteY19" fmla="*/ 59770 h 401582"/>
                              <a:gd name="connsiteX20" fmla="*/ 120432 w 240807"/>
                              <a:gd name="connsiteY20" fmla="*/ 53483 h 401582"/>
                              <a:gd name="connsiteX21" fmla="*/ 133614 w 240807"/>
                              <a:gd name="connsiteY21" fmla="*/ 53178 h 401582"/>
                              <a:gd name="connsiteX22" fmla="*/ 134757 w 240807"/>
                              <a:gd name="connsiteY22" fmla="*/ 69142 h 401582"/>
                              <a:gd name="connsiteX23" fmla="*/ 133081 w 240807"/>
                              <a:gd name="connsiteY23" fmla="*/ 116920 h 401582"/>
                              <a:gd name="connsiteX24" fmla="*/ 152626 w 240807"/>
                              <a:gd name="connsiteY24" fmla="*/ 112767 h 401582"/>
                              <a:gd name="connsiteX25" fmla="*/ 147635 w 240807"/>
                              <a:gd name="connsiteY25" fmla="*/ 85716 h 401582"/>
                              <a:gd name="connsiteX26" fmla="*/ 158684 w 240807"/>
                              <a:gd name="connsiteY26" fmla="*/ 66323 h 401582"/>
                              <a:gd name="connsiteX27" fmla="*/ 162684 w 240807"/>
                              <a:gd name="connsiteY27" fmla="*/ 65675 h 401582"/>
                              <a:gd name="connsiteX28" fmla="*/ 166304 w 240807"/>
                              <a:gd name="connsiteY28" fmla="*/ 75924 h 401582"/>
                              <a:gd name="connsiteX29" fmla="*/ 185392 w 240807"/>
                              <a:gd name="connsiteY29" fmla="*/ 79925 h 401582"/>
                              <a:gd name="connsiteX30" fmla="*/ 197698 w 240807"/>
                              <a:gd name="connsiteY30" fmla="*/ 51654 h 401582"/>
                              <a:gd name="connsiteX31" fmla="*/ 226045 w 240807"/>
                              <a:gd name="connsiteY31" fmla="*/ 72381 h 401582"/>
                              <a:gd name="connsiteX32" fmla="*/ 223264 w 240807"/>
                              <a:gd name="connsiteY32" fmla="*/ 93336 h 401582"/>
                              <a:gd name="connsiteX33" fmla="*/ 238008 w 240807"/>
                              <a:gd name="connsiteY33" fmla="*/ 102518 h 401582"/>
                              <a:gd name="connsiteX34" fmla="*/ 239532 w 240807"/>
                              <a:gd name="connsiteY34" fmla="*/ 118863 h 401582"/>
                              <a:gd name="connsiteX35" fmla="*/ 237437 w 240807"/>
                              <a:gd name="connsiteY35" fmla="*/ 125988 h 40158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  <a:cxn ang="0">
                                <a:pos x="connsiteX29" y="connsiteY29"/>
                              </a:cxn>
                              <a:cxn ang="0">
                                <a:pos x="connsiteX30" y="connsiteY30"/>
                              </a:cxn>
                              <a:cxn ang="0">
                                <a:pos x="connsiteX31" y="connsiteY31"/>
                              </a:cxn>
                              <a:cxn ang="0">
                                <a:pos x="connsiteX32" y="connsiteY32"/>
                              </a:cxn>
                              <a:cxn ang="0">
                                <a:pos x="connsiteX33" y="connsiteY33"/>
                              </a:cxn>
                              <a:cxn ang="0">
                                <a:pos x="connsiteX34" y="connsiteY34"/>
                              </a:cxn>
                              <a:cxn ang="0">
                                <a:pos x="connsiteX35" y="connsiteY35"/>
                              </a:cxn>
                            </a:cxnLst>
                            <a:rect l="l" t="t" r="r" b="b"/>
                            <a:pathLst>
                              <a:path w="240807" h="401582">
                                <a:moveTo>
                                  <a:pt x="237437" y="125988"/>
                                </a:moveTo>
                                <a:cubicBezTo>
                                  <a:pt x="216748" y="200016"/>
                                  <a:pt x="192212" y="275301"/>
                                  <a:pt x="167256" y="348492"/>
                                </a:cubicBezTo>
                                <a:cubicBezTo>
                                  <a:pt x="162913" y="361179"/>
                                  <a:pt x="158379" y="374133"/>
                                  <a:pt x="150797" y="383886"/>
                                </a:cubicBezTo>
                                <a:cubicBezTo>
                                  <a:pt x="133462" y="406213"/>
                                  <a:pt x="101572" y="407547"/>
                                  <a:pt x="80122" y="387125"/>
                                </a:cubicBezTo>
                                <a:cubicBezTo>
                                  <a:pt x="60919" y="368837"/>
                                  <a:pt x="56081" y="340109"/>
                                  <a:pt x="49870" y="313401"/>
                                </a:cubicBezTo>
                                <a:cubicBezTo>
                                  <a:pt x="43165" y="284598"/>
                                  <a:pt x="36726" y="255756"/>
                                  <a:pt x="30820" y="226724"/>
                                </a:cubicBezTo>
                                <a:cubicBezTo>
                                  <a:pt x="23962" y="192967"/>
                                  <a:pt x="17904" y="159020"/>
                                  <a:pt x="13142" y="124921"/>
                                </a:cubicBezTo>
                                <a:cubicBezTo>
                                  <a:pt x="10856" y="108462"/>
                                  <a:pt x="10818" y="90554"/>
                                  <a:pt x="6856" y="74476"/>
                                </a:cubicBezTo>
                                <a:cubicBezTo>
                                  <a:pt x="3922" y="62475"/>
                                  <a:pt x="-5527" y="54626"/>
                                  <a:pt x="4493" y="41939"/>
                                </a:cubicBezTo>
                                <a:cubicBezTo>
                                  <a:pt x="26972" y="13516"/>
                                  <a:pt x="43508" y="57179"/>
                                  <a:pt x="52194" y="72457"/>
                                </a:cubicBezTo>
                                <a:cubicBezTo>
                                  <a:pt x="55585" y="78477"/>
                                  <a:pt x="62367" y="85411"/>
                                  <a:pt x="68082" y="81525"/>
                                </a:cubicBezTo>
                                <a:cubicBezTo>
                                  <a:pt x="71664" y="79086"/>
                                  <a:pt x="71816" y="73943"/>
                                  <a:pt x="71435" y="69637"/>
                                </a:cubicBezTo>
                                <a:cubicBezTo>
                                  <a:pt x="70292" y="57141"/>
                                  <a:pt x="67930" y="44644"/>
                                  <a:pt x="69263" y="32185"/>
                                </a:cubicBezTo>
                                <a:cubicBezTo>
                                  <a:pt x="70559" y="19727"/>
                                  <a:pt x="76388" y="6849"/>
                                  <a:pt x="87513" y="1057"/>
                                </a:cubicBezTo>
                                <a:cubicBezTo>
                                  <a:pt x="88809" y="372"/>
                                  <a:pt x="90218" y="-200"/>
                                  <a:pt x="91666" y="67"/>
                                </a:cubicBezTo>
                                <a:cubicBezTo>
                                  <a:pt x="93114" y="334"/>
                                  <a:pt x="94295" y="1401"/>
                                  <a:pt x="95209" y="2505"/>
                                </a:cubicBezTo>
                                <a:cubicBezTo>
                                  <a:pt x="101496" y="10202"/>
                                  <a:pt x="99782" y="21403"/>
                                  <a:pt x="98296" y="31271"/>
                                </a:cubicBezTo>
                                <a:cubicBezTo>
                                  <a:pt x="97267" y="38129"/>
                                  <a:pt x="97191" y="48263"/>
                                  <a:pt x="98753" y="54969"/>
                                </a:cubicBezTo>
                                <a:cubicBezTo>
                                  <a:pt x="99934" y="59999"/>
                                  <a:pt x="103249" y="64837"/>
                                  <a:pt x="108201" y="66361"/>
                                </a:cubicBezTo>
                                <a:cubicBezTo>
                                  <a:pt x="113117" y="67885"/>
                                  <a:pt x="119403" y="64875"/>
                                  <a:pt x="120127" y="59770"/>
                                </a:cubicBezTo>
                                <a:cubicBezTo>
                                  <a:pt x="120432" y="57674"/>
                                  <a:pt x="119822" y="55503"/>
                                  <a:pt x="120432" y="53483"/>
                                </a:cubicBezTo>
                                <a:cubicBezTo>
                                  <a:pt x="121994" y="48225"/>
                                  <a:pt x="130490" y="48644"/>
                                  <a:pt x="133614" y="53178"/>
                                </a:cubicBezTo>
                                <a:cubicBezTo>
                                  <a:pt x="136700" y="57712"/>
                                  <a:pt x="135938" y="63770"/>
                                  <a:pt x="134757" y="69142"/>
                                </a:cubicBezTo>
                                <a:cubicBezTo>
                                  <a:pt x="131595" y="83963"/>
                                  <a:pt x="116584" y="105337"/>
                                  <a:pt x="133081" y="116920"/>
                                </a:cubicBezTo>
                                <a:cubicBezTo>
                                  <a:pt x="139291" y="121301"/>
                                  <a:pt x="149464" y="119701"/>
                                  <a:pt x="152626" y="112767"/>
                                </a:cubicBezTo>
                                <a:cubicBezTo>
                                  <a:pt x="156512" y="104233"/>
                                  <a:pt x="148702" y="95050"/>
                                  <a:pt x="147635" y="85716"/>
                                </a:cubicBezTo>
                                <a:cubicBezTo>
                                  <a:pt x="146759" y="77829"/>
                                  <a:pt x="151407" y="69599"/>
                                  <a:pt x="158684" y="66323"/>
                                </a:cubicBezTo>
                                <a:cubicBezTo>
                                  <a:pt x="159941" y="65751"/>
                                  <a:pt x="161351" y="65332"/>
                                  <a:pt x="162684" y="65675"/>
                                </a:cubicBezTo>
                                <a:cubicBezTo>
                                  <a:pt x="166457" y="66704"/>
                                  <a:pt x="166037" y="72000"/>
                                  <a:pt x="166304" y="75924"/>
                                </a:cubicBezTo>
                                <a:cubicBezTo>
                                  <a:pt x="167218" y="89259"/>
                                  <a:pt x="179563" y="87545"/>
                                  <a:pt x="185392" y="79925"/>
                                </a:cubicBezTo>
                                <a:cubicBezTo>
                                  <a:pt x="191945" y="71352"/>
                                  <a:pt x="182801" y="57331"/>
                                  <a:pt x="197698" y="51654"/>
                                </a:cubicBezTo>
                                <a:cubicBezTo>
                                  <a:pt x="209548" y="47158"/>
                                  <a:pt x="227759" y="59389"/>
                                  <a:pt x="226045" y="72381"/>
                                </a:cubicBezTo>
                                <a:cubicBezTo>
                                  <a:pt x="225092" y="79620"/>
                                  <a:pt x="219263" y="87240"/>
                                  <a:pt x="223264" y="93336"/>
                                </a:cubicBezTo>
                                <a:cubicBezTo>
                                  <a:pt x="226464" y="98251"/>
                                  <a:pt x="234008" y="98212"/>
                                  <a:pt x="238008" y="102518"/>
                                </a:cubicBezTo>
                                <a:cubicBezTo>
                                  <a:pt x="241894" y="106709"/>
                                  <a:pt x="241056" y="113339"/>
                                  <a:pt x="239532" y="118863"/>
                                </a:cubicBezTo>
                                <a:cubicBezTo>
                                  <a:pt x="238770" y="121225"/>
                                  <a:pt x="238123" y="123625"/>
                                  <a:pt x="237437" y="125988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D582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268" name="图形 2">
                          <a:extLst>
                            <a:ext uri="{FF2B5EF4-FFF2-40B4-BE49-F238E27FC236}">
                              <a16:creationId xmlns:a16="http://schemas.microsoft.com/office/drawing/2014/main" id="{5AEF26BC-F69E-D560-3EC7-1FABC71F18C8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878668" y="4700453"/>
                          <a:ext cx="235041" cy="516284"/>
                          <a:chOff x="3878668" y="4700453"/>
                          <a:chExt cx="235041" cy="516284"/>
                        </a:xfrm>
                      </p:grpSpPr>
                      <p:sp>
                        <p:nvSpPr>
                          <p:cNvPr id="269" name="任意多边形: 形状 268">
                            <a:extLst>
                              <a:ext uri="{FF2B5EF4-FFF2-40B4-BE49-F238E27FC236}">
                                <a16:creationId xmlns:a16="http://schemas.microsoft.com/office/drawing/2014/main" id="{CD242A5A-2393-F96A-7FD1-7E654DED3D1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78668" y="4700453"/>
                            <a:ext cx="235041" cy="516284"/>
                          </a:xfrm>
                          <a:custGeom>
                            <a:avLst/>
                            <a:gdLst>
                              <a:gd name="connsiteX0" fmla="*/ 233846 w 235041"/>
                              <a:gd name="connsiteY0" fmla="*/ 176613 h 516284"/>
                              <a:gd name="connsiteX1" fmla="*/ 234417 w 235041"/>
                              <a:gd name="connsiteY1" fmla="*/ 238602 h 516284"/>
                              <a:gd name="connsiteX2" fmla="*/ 231598 w 235041"/>
                              <a:gd name="connsiteY2" fmla="*/ 282684 h 516284"/>
                              <a:gd name="connsiteX3" fmla="*/ 212700 w 235041"/>
                              <a:gd name="connsiteY3" fmla="*/ 457410 h 516284"/>
                              <a:gd name="connsiteX4" fmla="*/ 203823 w 235041"/>
                              <a:gd name="connsiteY4" fmla="*/ 493072 h 516284"/>
                              <a:gd name="connsiteX5" fmla="*/ 139586 w 235041"/>
                              <a:gd name="connsiteY5" fmla="*/ 508045 h 516284"/>
                              <a:gd name="connsiteX6" fmla="*/ 98857 w 235041"/>
                              <a:gd name="connsiteY6" fmla="*/ 444723 h 516284"/>
                              <a:gd name="connsiteX7" fmla="*/ 66168 w 235041"/>
                              <a:gd name="connsiteY7" fmla="*/ 367456 h 516284"/>
                              <a:gd name="connsiteX8" fmla="*/ 13666 w 235041"/>
                              <a:gd name="connsiteY8" fmla="*/ 216047 h 516284"/>
                              <a:gd name="connsiteX9" fmla="*/ 11075 w 235041"/>
                              <a:gd name="connsiteY9" fmla="*/ 206484 h 516284"/>
                              <a:gd name="connsiteX10" fmla="*/ 26125 w 235041"/>
                              <a:gd name="connsiteY10" fmla="*/ 41091 h 516284"/>
                              <a:gd name="connsiteX11" fmla="*/ 97372 w 235041"/>
                              <a:gd name="connsiteY11" fmla="*/ 19 h 516284"/>
                              <a:gd name="connsiteX12" fmla="*/ 210529 w 235041"/>
                              <a:gd name="connsiteY12" fmla="*/ 81668 h 516284"/>
                              <a:gd name="connsiteX13" fmla="*/ 233846 w 235041"/>
                              <a:gd name="connsiteY13" fmla="*/ 176613 h 51628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</a:cxnLst>
                            <a:rect l="l" t="t" r="r" b="b"/>
                            <a:pathLst>
                              <a:path w="235041" h="516284">
                                <a:moveTo>
                                  <a:pt x="233846" y="176613"/>
                                </a:moveTo>
                                <a:cubicBezTo>
                                  <a:pt x="235370" y="197492"/>
                                  <a:pt x="235294" y="218142"/>
                                  <a:pt x="234417" y="238602"/>
                                </a:cubicBezTo>
                                <a:cubicBezTo>
                                  <a:pt x="233808" y="253384"/>
                                  <a:pt x="232741" y="268091"/>
                                  <a:pt x="231598" y="282684"/>
                                </a:cubicBezTo>
                                <a:cubicBezTo>
                                  <a:pt x="227026" y="341510"/>
                                  <a:pt x="220739" y="399803"/>
                                  <a:pt x="212700" y="457410"/>
                                </a:cubicBezTo>
                                <a:cubicBezTo>
                                  <a:pt x="210948" y="469945"/>
                                  <a:pt x="209043" y="482709"/>
                                  <a:pt x="203823" y="493072"/>
                                </a:cubicBezTo>
                                <a:cubicBezTo>
                                  <a:pt x="191821" y="516732"/>
                                  <a:pt x="162827" y="523361"/>
                                  <a:pt x="139586" y="508045"/>
                                </a:cubicBezTo>
                                <a:cubicBezTo>
                                  <a:pt x="118746" y="494329"/>
                                  <a:pt x="109259" y="468459"/>
                                  <a:pt x="98857" y="444723"/>
                                </a:cubicBezTo>
                                <a:cubicBezTo>
                                  <a:pt x="87656" y="419119"/>
                                  <a:pt x="76645" y="393402"/>
                                  <a:pt x="66168" y="367456"/>
                                </a:cubicBezTo>
                                <a:cubicBezTo>
                                  <a:pt x="46127" y="317926"/>
                                  <a:pt x="27877" y="267482"/>
                                  <a:pt x="13666" y="216047"/>
                                </a:cubicBezTo>
                                <a:cubicBezTo>
                                  <a:pt x="12790" y="212846"/>
                                  <a:pt x="11913" y="209684"/>
                                  <a:pt x="11075" y="206484"/>
                                </a:cubicBezTo>
                                <a:cubicBezTo>
                                  <a:pt x="-3441" y="151772"/>
                                  <a:pt x="-8432" y="90240"/>
                                  <a:pt x="26125" y="41091"/>
                                </a:cubicBezTo>
                                <a:cubicBezTo>
                                  <a:pt x="42469" y="17850"/>
                                  <a:pt x="68949" y="629"/>
                                  <a:pt x="97372" y="19"/>
                                </a:cubicBezTo>
                                <a:cubicBezTo>
                                  <a:pt x="148464" y="-1009"/>
                                  <a:pt x="189536" y="38996"/>
                                  <a:pt x="210529" y="81668"/>
                                </a:cubicBezTo>
                                <a:cubicBezTo>
                                  <a:pt x="225083" y="111195"/>
                                  <a:pt x="231484" y="144457"/>
                                  <a:pt x="233846" y="176613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7E6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70" name="任意多边形: 形状 269">
                            <a:extLst>
                              <a:ext uri="{FF2B5EF4-FFF2-40B4-BE49-F238E27FC236}">
                                <a16:creationId xmlns:a16="http://schemas.microsoft.com/office/drawing/2014/main" id="{BD8CA323-31DA-AD58-EEFC-24BB73A280E0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92372" y="4865395"/>
                            <a:ext cx="220545" cy="351304"/>
                          </a:xfrm>
                          <a:custGeom>
                            <a:avLst/>
                            <a:gdLst>
                              <a:gd name="connsiteX0" fmla="*/ 219875 w 220545"/>
                              <a:gd name="connsiteY0" fmla="*/ 75680 h 351304"/>
                              <a:gd name="connsiteX1" fmla="*/ 199034 w 220545"/>
                              <a:gd name="connsiteY1" fmla="*/ 292431 h 351304"/>
                              <a:gd name="connsiteX2" fmla="*/ 190157 w 220545"/>
                              <a:gd name="connsiteY2" fmla="*/ 328092 h 351304"/>
                              <a:gd name="connsiteX3" fmla="*/ 125920 w 220545"/>
                              <a:gd name="connsiteY3" fmla="*/ 343066 h 351304"/>
                              <a:gd name="connsiteX4" fmla="*/ 85192 w 220545"/>
                              <a:gd name="connsiteY4" fmla="*/ 279743 h 351304"/>
                              <a:gd name="connsiteX5" fmla="*/ 52502 w 220545"/>
                              <a:gd name="connsiteY5" fmla="*/ 202477 h 351304"/>
                              <a:gd name="connsiteX6" fmla="*/ 0 w 220545"/>
                              <a:gd name="connsiteY6" fmla="*/ 51067 h 351304"/>
                              <a:gd name="connsiteX7" fmla="*/ 3391 w 220545"/>
                              <a:gd name="connsiteY7" fmla="*/ 40323 h 351304"/>
                              <a:gd name="connsiteX8" fmla="*/ 30137 w 220545"/>
                              <a:gd name="connsiteY8" fmla="*/ 47028 h 351304"/>
                              <a:gd name="connsiteX9" fmla="*/ 73076 w 220545"/>
                              <a:gd name="connsiteY9" fmla="*/ 160795 h 351304"/>
                              <a:gd name="connsiteX10" fmla="*/ 80467 w 220545"/>
                              <a:gd name="connsiteY10" fmla="*/ 167424 h 351304"/>
                              <a:gd name="connsiteX11" fmla="*/ 95479 w 220545"/>
                              <a:gd name="connsiteY11" fmla="*/ 150089 h 351304"/>
                              <a:gd name="connsiteX12" fmla="*/ 92888 w 220545"/>
                              <a:gd name="connsiteY12" fmla="*/ 118618 h 351304"/>
                              <a:gd name="connsiteX13" fmla="*/ 110033 w 220545"/>
                              <a:gd name="connsiteY13" fmla="*/ 105398 h 351304"/>
                              <a:gd name="connsiteX14" fmla="*/ 118682 w 220545"/>
                              <a:gd name="connsiteY14" fmla="*/ 129477 h 351304"/>
                              <a:gd name="connsiteX15" fmla="*/ 133236 w 220545"/>
                              <a:gd name="connsiteY15" fmla="*/ 145174 h 351304"/>
                              <a:gd name="connsiteX16" fmla="*/ 136970 w 220545"/>
                              <a:gd name="connsiteY16" fmla="*/ 138392 h 351304"/>
                              <a:gd name="connsiteX17" fmla="*/ 133960 w 220545"/>
                              <a:gd name="connsiteY17" fmla="*/ 94272 h 351304"/>
                              <a:gd name="connsiteX18" fmla="*/ 146799 w 220545"/>
                              <a:gd name="connsiteY18" fmla="*/ 39218 h 351304"/>
                              <a:gd name="connsiteX19" fmla="*/ 174955 w 220545"/>
                              <a:gd name="connsiteY19" fmla="*/ 90234 h 351304"/>
                              <a:gd name="connsiteX20" fmla="*/ 183642 w 220545"/>
                              <a:gd name="connsiteY20" fmla="*/ 95949 h 351304"/>
                              <a:gd name="connsiteX21" fmla="*/ 188062 w 220545"/>
                              <a:gd name="connsiteY21" fmla="*/ 91758 h 351304"/>
                              <a:gd name="connsiteX22" fmla="*/ 191491 w 220545"/>
                              <a:gd name="connsiteY22" fmla="*/ 60744 h 351304"/>
                              <a:gd name="connsiteX23" fmla="*/ 181851 w 220545"/>
                              <a:gd name="connsiteY23" fmla="*/ 30341 h 351304"/>
                              <a:gd name="connsiteX24" fmla="*/ 179375 w 220545"/>
                              <a:gd name="connsiteY24" fmla="*/ 14034 h 351304"/>
                              <a:gd name="connsiteX25" fmla="*/ 188252 w 220545"/>
                              <a:gd name="connsiteY25" fmla="*/ 889 h 351304"/>
                              <a:gd name="connsiteX26" fmla="*/ 206693 w 220545"/>
                              <a:gd name="connsiteY26" fmla="*/ 7519 h 351304"/>
                              <a:gd name="connsiteX27" fmla="*/ 213817 w 220545"/>
                              <a:gd name="connsiteY27" fmla="*/ 27178 h 351304"/>
                              <a:gd name="connsiteX28" fmla="*/ 219875 w 220545"/>
                              <a:gd name="connsiteY28" fmla="*/ 75680 h 35130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</a:cxnLst>
                            <a:rect l="l" t="t" r="r" b="b"/>
                            <a:pathLst>
                              <a:path w="220545" h="351304">
                                <a:moveTo>
                                  <a:pt x="219875" y="75680"/>
                                </a:moveTo>
                                <a:cubicBezTo>
                                  <a:pt x="223914" y="147193"/>
                                  <a:pt x="208788" y="222403"/>
                                  <a:pt x="199034" y="292431"/>
                                </a:cubicBezTo>
                                <a:cubicBezTo>
                                  <a:pt x="197282" y="304966"/>
                                  <a:pt x="195377" y="317729"/>
                                  <a:pt x="190157" y="328092"/>
                                </a:cubicBezTo>
                                <a:cubicBezTo>
                                  <a:pt x="178156" y="351752"/>
                                  <a:pt x="149162" y="358381"/>
                                  <a:pt x="125920" y="343066"/>
                                </a:cubicBezTo>
                                <a:cubicBezTo>
                                  <a:pt x="105080" y="329349"/>
                                  <a:pt x="95593" y="303480"/>
                                  <a:pt x="85192" y="279743"/>
                                </a:cubicBezTo>
                                <a:cubicBezTo>
                                  <a:pt x="73990" y="254140"/>
                                  <a:pt x="62979" y="228422"/>
                                  <a:pt x="52502" y="202477"/>
                                </a:cubicBezTo>
                                <a:cubicBezTo>
                                  <a:pt x="32461" y="152947"/>
                                  <a:pt x="14211" y="102502"/>
                                  <a:pt x="0" y="51067"/>
                                </a:cubicBezTo>
                                <a:cubicBezTo>
                                  <a:pt x="381" y="46990"/>
                                  <a:pt x="1257" y="43104"/>
                                  <a:pt x="3391" y="40323"/>
                                </a:cubicBezTo>
                                <a:cubicBezTo>
                                  <a:pt x="9563" y="32207"/>
                                  <a:pt x="22403" y="37884"/>
                                  <a:pt x="30137" y="47028"/>
                                </a:cubicBezTo>
                                <a:cubicBezTo>
                                  <a:pt x="55664" y="77280"/>
                                  <a:pt x="48768" y="129058"/>
                                  <a:pt x="73076" y="160795"/>
                                </a:cubicBezTo>
                                <a:cubicBezTo>
                                  <a:pt x="75209" y="163576"/>
                                  <a:pt x="77648" y="166205"/>
                                  <a:pt x="80467" y="167424"/>
                                </a:cubicBezTo>
                                <a:cubicBezTo>
                                  <a:pt x="88926" y="171120"/>
                                  <a:pt x="95402" y="160452"/>
                                  <a:pt x="95479" y="150089"/>
                                </a:cubicBezTo>
                                <a:cubicBezTo>
                                  <a:pt x="95555" y="139726"/>
                                  <a:pt x="92050" y="128791"/>
                                  <a:pt x="92888" y="118618"/>
                                </a:cubicBezTo>
                                <a:cubicBezTo>
                                  <a:pt x="93688" y="108446"/>
                                  <a:pt x="102222" y="99378"/>
                                  <a:pt x="110033" y="105398"/>
                                </a:cubicBezTo>
                                <a:cubicBezTo>
                                  <a:pt x="116434" y="110351"/>
                                  <a:pt x="117081" y="120828"/>
                                  <a:pt x="118682" y="129477"/>
                                </a:cubicBezTo>
                                <a:cubicBezTo>
                                  <a:pt x="120282" y="138126"/>
                                  <a:pt x="127406" y="148794"/>
                                  <a:pt x="133236" y="145174"/>
                                </a:cubicBezTo>
                                <a:cubicBezTo>
                                  <a:pt x="135293" y="143879"/>
                                  <a:pt x="136322" y="141136"/>
                                  <a:pt x="136970" y="138392"/>
                                </a:cubicBezTo>
                                <a:cubicBezTo>
                                  <a:pt x="140170" y="124867"/>
                                  <a:pt x="136588" y="109170"/>
                                  <a:pt x="133960" y="94272"/>
                                </a:cubicBezTo>
                                <a:cubicBezTo>
                                  <a:pt x="131331" y="79299"/>
                                  <a:pt x="122339" y="40399"/>
                                  <a:pt x="146799" y="39218"/>
                                </a:cubicBezTo>
                                <a:cubicBezTo>
                                  <a:pt x="171869" y="38037"/>
                                  <a:pt x="167602" y="75565"/>
                                  <a:pt x="174955" y="90234"/>
                                </a:cubicBezTo>
                                <a:cubicBezTo>
                                  <a:pt x="176670" y="93625"/>
                                  <a:pt x="180023" y="97016"/>
                                  <a:pt x="183642" y="95949"/>
                                </a:cubicBezTo>
                                <a:cubicBezTo>
                                  <a:pt x="185623" y="95377"/>
                                  <a:pt x="187033" y="93549"/>
                                  <a:pt x="188062" y="91758"/>
                                </a:cubicBezTo>
                                <a:cubicBezTo>
                                  <a:pt x="193396" y="82538"/>
                                  <a:pt x="193586" y="71146"/>
                                  <a:pt x="191491" y="60744"/>
                                </a:cubicBezTo>
                                <a:cubicBezTo>
                                  <a:pt x="189357" y="50343"/>
                                  <a:pt x="185090" y="40475"/>
                                  <a:pt x="181851" y="30341"/>
                                </a:cubicBezTo>
                                <a:cubicBezTo>
                                  <a:pt x="180175" y="25045"/>
                                  <a:pt x="178727" y="19520"/>
                                  <a:pt x="179375" y="14034"/>
                                </a:cubicBezTo>
                                <a:cubicBezTo>
                                  <a:pt x="180023" y="8509"/>
                                  <a:pt x="183109" y="2985"/>
                                  <a:pt x="188252" y="889"/>
                                </a:cubicBezTo>
                                <a:cubicBezTo>
                                  <a:pt x="194767" y="-1778"/>
                                  <a:pt x="202463" y="1880"/>
                                  <a:pt x="206693" y="7519"/>
                                </a:cubicBezTo>
                                <a:cubicBezTo>
                                  <a:pt x="210883" y="13157"/>
                                  <a:pt x="212408" y="20282"/>
                                  <a:pt x="213817" y="27178"/>
                                </a:cubicBezTo>
                                <a:cubicBezTo>
                                  <a:pt x="217018" y="43142"/>
                                  <a:pt x="218961" y="59335"/>
                                  <a:pt x="219875" y="7568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D582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271" name="图形 2">
                          <a:extLst>
                            <a:ext uri="{FF2B5EF4-FFF2-40B4-BE49-F238E27FC236}">
                              <a16:creationId xmlns:a16="http://schemas.microsoft.com/office/drawing/2014/main" id="{D396FB00-138E-E42A-38F8-7319883448E2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4052874" y="5052369"/>
                          <a:ext cx="531862" cy="248222"/>
                          <a:chOff x="4052874" y="5052369"/>
                          <a:chExt cx="531862" cy="248222"/>
                        </a:xfrm>
                      </p:grpSpPr>
                      <p:sp>
                        <p:nvSpPr>
                          <p:cNvPr id="272" name="任意多边形: 形状 271">
                            <a:extLst>
                              <a:ext uri="{FF2B5EF4-FFF2-40B4-BE49-F238E27FC236}">
                                <a16:creationId xmlns:a16="http://schemas.microsoft.com/office/drawing/2014/main" id="{89D0EBF0-6225-D165-97FB-4D967848278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052874" y="5052369"/>
                            <a:ext cx="531862" cy="248222"/>
                          </a:xfrm>
                          <a:custGeom>
                            <a:avLst/>
                            <a:gdLst>
                              <a:gd name="connsiteX0" fmla="*/ 354762 w 531862"/>
                              <a:gd name="connsiteY0" fmla="*/ 248217 h 248222"/>
                              <a:gd name="connsiteX1" fmla="*/ 289192 w 531862"/>
                              <a:gd name="connsiteY1" fmla="*/ 244293 h 248222"/>
                              <a:gd name="connsiteX2" fmla="*/ 242748 w 531862"/>
                              <a:gd name="connsiteY2" fmla="*/ 238045 h 248222"/>
                              <a:gd name="connsiteX3" fmla="*/ 59296 w 531862"/>
                              <a:gd name="connsiteY3" fmla="*/ 205012 h 248222"/>
                              <a:gd name="connsiteX4" fmla="*/ 22187 w 531862"/>
                              <a:gd name="connsiteY4" fmla="*/ 192896 h 248222"/>
                              <a:gd name="connsiteX5" fmla="*/ 10528 w 531862"/>
                              <a:gd name="connsiteY5" fmla="*/ 123135 h 248222"/>
                              <a:gd name="connsiteX6" fmla="*/ 80099 w 531862"/>
                              <a:gd name="connsiteY6" fmla="*/ 84273 h 248222"/>
                              <a:gd name="connsiteX7" fmla="*/ 163881 w 531862"/>
                              <a:gd name="connsiteY7" fmla="*/ 55012 h 248222"/>
                              <a:gd name="connsiteX8" fmla="*/ 327330 w 531862"/>
                              <a:gd name="connsiteY8" fmla="*/ 10054 h 248222"/>
                              <a:gd name="connsiteX9" fmla="*/ 337617 w 531862"/>
                              <a:gd name="connsiteY9" fmla="*/ 7997 h 248222"/>
                              <a:gd name="connsiteX10" fmla="*/ 460451 w 531862"/>
                              <a:gd name="connsiteY10" fmla="*/ 9597 h 248222"/>
                              <a:gd name="connsiteX11" fmla="*/ 525298 w 531862"/>
                              <a:gd name="connsiteY11" fmla="*/ 99017 h 248222"/>
                              <a:gd name="connsiteX12" fmla="*/ 527241 w 531862"/>
                              <a:gd name="connsiteY12" fmla="*/ 166074 h 248222"/>
                              <a:gd name="connsiteX13" fmla="*/ 456565 w 531862"/>
                              <a:gd name="connsiteY13" fmla="*/ 230348 h 248222"/>
                              <a:gd name="connsiteX14" fmla="*/ 354762 w 531862"/>
                              <a:gd name="connsiteY14" fmla="*/ 248217 h 24822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</a:cxnLst>
                            <a:rect l="l" t="t" r="r" b="b"/>
                            <a:pathLst>
                              <a:path w="531862" h="248222">
                                <a:moveTo>
                                  <a:pt x="354762" y="248217"/>
                                </a:moveTo>
                                <a:cubicBezTo>
                                  <a:pt x="332588" y="248331"/>
                                  <a:pt x="310756" y="246731"/>
                                  <a:pt x="289192" y="244293"/>
                                </a:cubicBezTo>
                                <a:cubicBezTo>
                                  <a:pt x="273609" y="242540"/>
                                  <a:pt x="258140" y="240331"/>
                                  <a:pt x="242748" y="238045"/>
                                </a:cubicBezTo>
                                <a:cubicBezTo>
                                  <a:pt x="180873" y="228824"/>
                                  <a:pt x="119685" y="217813"/>
                                  <a:pt x="59296" y="205012"/>
                                </a:cubicBezTo>
                                <a:cubicBezTo>
                                  <a:pt x="46152" y="202231"/>
                                  <a:pt x="32779" y="199259"/>
                                  <a:pt x="22187" y="192896"/>
                                </a:cubicBezTo>
                                <a:cubicBezTo>
                                  <a:pt x="-2044" y="178342"/>
                                  <a:pt x="-7188" y="146833"/>
                                  <a:pt x="10528" y="123135"/>
                                </a:cubicBezTo>
                                <a:cubicBezTo>
                                  <a:pt x="26378" y="101875"/>
                                  <a:pt x="54305" y="93646"/>
                                  <a:pt x="80099" y="84273"/>
                                </a:cubicBezTo>
                                <a:cubicBezTo>
                                  <a:pt x="107874" y="74176"/>
                                  <a:pt x="135763" y="64308"/>
                                  <a:pt x="163881" y="55012"/>
                                </a:cubicBezTo>
                                <a:cubicBezTo>
                                  <a:pt x="217526" y="37219"/>
                                  <a:pt x="272009" y="21446"/>
                                  <a:pt x="327330" y="10054"/>
                                </a:cubicBezTo>
                                <a:cubicBezTo>
                                  <a:pt x="330759" y="9368"/>
                                  <a:pt x="334188" y="8644"/>
                                  <a:pt x="337617" y="7997"/>
                                </a:cubicBezTo>
                                <a:cubicBezTo>
                                  <a:pt x="379679" y="-233"/>
                                  <a:pt x="425285" y="-5491"/>
                                  <a:pt x="460451" y="9597"/>
                                </a:cubicBezTo>
                                <a:cubicBezTo>
                                  <a:pt x="499237" y="26246"/>
                                  <a:pt x="515544" y="63394"/>
                                  <a:pt x="525298" y="99017"/>
                                </a:cubicBezTo>
                                <a:cubicBezTo>
                                  <a:pt x="531203" y="120582"/>
                                  <a:pt x="535585" y="143518"/>
                                  <a:pt x="527241" y="166074"/>
                                </a:cubicBezTo>
                                <a:cubicBezTo>
                                  <a:pt x="517106" y="193620"/>
                                  <a:pt x="488722" y="216975"/>
                                  <a:pt x="456565" y="230348"/>
                                </a:cubicBezTo>
                                <a:cubicBezTo>
                                  <a:pt x="424447" y="243683"/>
                                  <a:pt x="388900" y="248064"/>
                                  <a:pt x="354762" y="248217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7E6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73" name="任意多边形: 形状 272">
                            <a:extLst>
                              <a:ext uri="{FF2B5EF4-FFF2-40B4-BE49-F238E27FC236}">
                                <a16:creationId xmlns:a16="http://schemas.microsoft.com/office/drawing/2014/main" id="{8829DD13-04DF-CA9D-79FE-CB552086B1BA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052874" y="5062423"/>
                            <a:ext cx="346454" cy="234238"/>
                          </a:xfrm>
                          <a:custGeom>
                            <a:avLst/>
                            <a:gdLst>
                              <a:gd name="connsiteX0" fmla="*/ 289192 w 346454"/>
                              <a:gd name="connsiteY0" fmla="*/ 234239 h 234238"/>
                              <a:gd name="connsiteX1" fmla="*/ 242748 w 346454"/>
                              <a:gd name="connsiteY1" fmla="*/ 227991 h 234238"/>
                              <a:gd name="connsiteX2" fmla="*/ 59296 w 346454"/>
                              <a:gd name="connsiteY2" fmla="*/ 194958 h 234238"/>
                              <a:gd name="connsiteX3" fmla="*/ 22187 w 346454"/>
                              <a:gd name="connsiteY3" fmla="*/ 182842 h 234238"/>
                              <a:gd name="connsiteX4" fmla="*/ 10528 w 346454"/>
                              <a:gd name="connsiteY4" fmla="*/ 113081 h 234238"/>
                              <a:gd name="connsiteX5" fmla="*/ 80099 w 346454"/>
                              <a:gd name="connsiteY5" fmla="*/ 74219 h 234238"/>
                              <a:gd name="connsiteX6" fmla="*/ 163881 w 346454"/>
                              <a:gd name="connsiteY6" fmla="*/ 44958 h 234238"/>
                              <a:gd name="connsiteX7" fmla="*/ 327330 w 346454"/>
                              <a:gd name="connsiteY7" fmla="*/ 0 h 234238"/>
                              <a:gd name="connsiteX8" fmla="*/ 338455 w 346454"/>
                              <a:gd name="connsiteY8" fmla="*/ 4420 h 234238"/>
                              <a:gd name="connsiteX9" fmla="*/ 236233 w 346454"/>
                              <a:gd name="connsiteY9" fmla="*/ 78715 h 234238"/>
                              <a:gd name="connsiteX10" fmla="*/ 215087 w 346454"/>
                              <a:gd name="connsiteY10" fmla="*/ 99327 h 234238"/>
                              <a:gd name="connsiteX11" fmla="*/ 223469 w 346454"/>
                              <a:gd name="connsiteY11" fmla="*/ 125235 h 234238"/>
                              <a:gd name="connsiteX12" fmla="*/ 237528 w 346454"/>
                              <a:gd name="connsiteY12" fmla="*/ 126568 h 234238"/>
                              <a:gd name="connsiteX13" fmla="*/ 323025 w 346454"/>
                              <a:gd name="connsiteY13" fmla="*/ 122453 h 234238"/>
                              <a:gd name="connsiteX14" fmla="*/ 343827 w 346454"/>
                              <a:gd name="connsiteY14" fmla="*/ 138265 h 234238"/>
                              <a:gd name="connsiteX15" fmla="*/ 266751 w 346454"/>
                              <a:gd name="connsiteY15" fmla="*/ 181432 h 234238"/>
                              <a:gd name="connsiteX16" fmla="*/ 218631 w 346454"/>
                              <a:gd name="connsiteY16" fmla="*/ 180594 h 234238"/>
                              <a:gd name="connsiteX17" fmla="*/ 208229 w 346454"/>
                              <a:gd name="connsiteY17" fmla="*/ 187643 h 234238"/>
                              <a:gd name="connsiteX18" fmla="*/ 221183 w 346454"/>
                              <a:gd name="connsiteY18" fmla="*/ 200254 h 234238"/>
                              <a:gd name="connsiteX19" fmla="*/ 270066 w 346454"/>
                              <a:gd name="connsiteY19" fmla="*/ 210312 h 234238"/>
                              <a:gd name="connsiteX20" fmla="*/ 289192 w 346454"/>
                              <a:gd name="connsiteY20" fmla="*/ 234239 h 23423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</a:cxnLst>
                            <a:rect l="l" t="t" r="r" b="b"/>
                            <a:pathLst>
                              <a:path w="346454" h="234238">
                                <a:moveTo>
                                  <a:pt x="289192" y="234239"/>
                                </a:moveTo>
                                <a:cubicBezTo>
                                  <a:pt x="273609" y="232486"/>
                                  <a:pt x="258140" y="230277"/>
                                  <a:pt x="242748" y="227991"/>
                                </a:cubicBezTo>
                                <a:cubicBezTo>
                                  <a:pt x="180873" y="218770"/>
                                  <a:pt x="119685" y="207759"/>
                                  <a:pt x="59296" y="194958"/>
                                </a:cubicBezTo>
                                <a:cubicBezTo>
                                  <a:pt x="46152" y="192177"/>
                                  <a:pt x="32779" y="189205"/>
                                  <a:pt x="22187" y="182842"/>
                                </a:cubicBezTo>
                                <a:cubicBezTo>
                                  <a:pt x="-2044" y="168288"/>
                                  <a:pt x="-7188" y="136779"/>
                                  <a:pt x="10528" y="113081"/>
                                </a:cubicBezTo>
                                <a:cubicBezTo>
                                  <a:pt x="26378" y="91821"/>
                                  <a:pt x="54305" y="83592"/>
                                  <a:pt x="80099" y="74219"/>
                                </a:cubicBezTo>
                                <a:cubicBezTo>
                                  <a:pt x="107874" y="64123"/>
                                  <a:pt x="135763" y="54254"/>
                                  <a:pt x="163881" y="44958"/>
                                </a:cubicBezTo>
                                <a:cubicBezTo>
                                  <a:pt x="217526" y="27165"/>
                                  <a:pt x="272009" y="11392"/>
                                  <a:pt x="327330" y="0"/>
                                </a:cubicBezTo>
                                <a:cubicBezTo>
                                  <a:pt x="331597" y="686"/>
                                  <a:pt x="335674" y="1943"/>
                                  <a:pt x="338455" y="4420"/>
                                </a:cubicBezTo>
                                <a:cubicBezTo>
                                  <a:pt x="370154" y="32309"/>
                                  <a:pt x="247739" y="72428"/>
                                  <a:pt x="236233" y="78715"/>
                                </a:cubicBezTo>
                                <a:cubicBezTo>
                                  <a:pt x="227432" y="83515"/>
                                  <a:pt x="218859" y="89992"/>
                                  <a:pt x="215087" y="99327"/>
                                </a:cubicBezTo>
                                <a:cubicBezTo>
                                  <a:pt x="211353" y="108623"/>
                                  <a:pt x="214287" y="121158"/>
                                  <a:pt x="223469" y="125235"/>
                                </a:cubicBezTo>
                                <a:cubicBezTo>
                                  <a:pt x="227813" y="127178"/>
                                  <a:pt x="232766" y="126988"/>
                                  <a:pt x="237528" y="126568"/>
                                </a:cubicBezTo>
                                <a:cubicBezTo>
                                  <a:pt x="266179" y="124054"/>
                                  <a:pt x="295402" y="114453"/>
                                  <a:pt x="323025" y="122453"/>
                                </a:cubicBezTo>
                                <a:cubicBezTo>
                                  <a:pt x="331711" y="124968"/>
                                  <a:pt x="340551" y="129883"/>
                                  <a:pt x="343827" y="138265"/>
                                </a:cubicBezTo>
                                <a:cubicBezTo>
                                  <a:pt x="360858" y="181737"/>
                                  <a:pt x="290411" y="185814"/>
                                  <a:pt x="266751" y="181432"/>
                                </a:cubicBezTo>
                                <a:cubicBezTo>
                                  <a:pt x="251244" y="178575"/>
                                  <a:pt x="234633" y="175641"/>
                                  <a:pt x="218631" y="180594"/>
                                </a:cubicBezTo>
                                <a:cubicBezTo>
                                  <a:pt x="214363" y="181928"/>
                                  <a:pt x="209830" y="184176"/>
                                  <a:pt x="208229" y="187643"/>
                                </a:cubicBezTo>
                                <a:cubicBezTo>
                                  <a:pt x="205296" y="194005"/>
                                  <a:pt x="213716" y="198615"/>
                                  <a:pt x="221183" y="200254"/>
                                </a:cubicBezTo>
                                <a:cubicBezTo>
                                  <a:pt x="237414" y="203797"/>
                                  <a:pt x="255397" y="204140"/>
                                  <a:pt x="270066" y="210312"/>
                                </a:cubicBezTo>
                                <a:cubicBezTo>
                                  <a:pt x="280886" y="214808"/>
                                  <a:pt x="289268" y="224295"/>
                                  <a:pt x="289192" y="234239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D582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274" name="图形 2">
                          <a:extLst>
                            <a:ext uri="{FF2B5EF4-FFF2-40B4-BE49-F238E27FC236}">
                              <a16:creationId xmlns:a16="http://schemas.microsoft.com/office/drawing/2014/main" id="{887E30BD-9CB4-1AC9-7246-3CCF90B6C9CA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999305" y="4767436"/>
                          <a:ext cx="461460" cy="475414"/>
                          <a:chOff x="3999305" y="4767436"/>
                          <a:chExt cx="461460" cy="475414"/>
                        </a:xfrm>
                      </p:grpSpPr>
                      <p:sp>
                        <p:nvSpPr>
                          <p:cNvPr id="275" name="任意多边形: 形状 274">
                            <a:extLst>
                              <a:ext uri="{FF2B5EF4-FFF2-40B4-BE49-F238E27FC236}">
                                <a16:creationId xmlns:a16="http://schemas.microsoft.com/office/drawing/2014/main" id="{94AB9AEE-78F4-34D7-48E2-3E411E76292A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999305" y="4767436"/>
                            <a:ext cx="461460" cy="475414"/>
                          </a:xfrm>
                          <a:custGeom>
                            <a:avLst/>
                            <a:gdLst>
                              <a:gd name="connsiteX0" fmla="*/ 390844 w 461460"/>
                              <a:gd name="connsiteY0" fmla="*/ 278794 h 475414"/>
                              <a:gd name="connsiteX1" fmla="*/ 335979 w 461460"/>
                              <a:gd name="connsiteY1" fmla="*/ 323143 h 475414"/>
                              <a:gd name="connsiteX2" fmla="*/ 293803 w 461460"/>
                              <a:gd name="connsiteY2" fmla="*/ 351718 h 475414"/>
                              <a:gd name="connsiteX3" fmla="*/ 119114 w 461460"/>
                              <a:gd name="connsiteY3" fmla="*/ 457636 h 475414"/>
                              <a:gd name="connsiteX4" fmla="*/ 78538 w 461460"/>
                              <a:gd name="connsiteY4" fmla="*/ 474552 h 475414"/>
                              <a:gd name="connsiteX5" fmla="*/ 2414 w 461460"/>
                              <a:gd name="connsiteY5" fmla="*/ 425441 h 475414"/>
                              <a:gd name="connsiteX6" fmla="*/ 19330 w 461460"/>
                              <a:gd name="connsiteY6" fmla="*/ 342840 h 475414"/>
                              <a:gd name="connsiteX7" fmla="*/ 56516 w 461460"/>
                              <a:gd name="connsiteY7" fmla="*/ 257877 h 475414"/>
                              <a:gd name="connsiteX8" fmla="*/ 140679 w 461460"/>
                              <a:gd name="connsiteY8" fmla="*/ 102086 h 475414"/>
                              <a:gd name="connsiteX9" fmla="*/ 146699 w 461460"/>
                              <a:gd name="connsiteY9" fmla="*/ 92904 h 475414"/>
                              <a:gd name="connsiteX10" fmla="*/ 244006 w 461460"/>
                              <a:gd name="connsiteY10" fmla="*/ 5046 h 475414"/>
                              <a:gd name="connsiteX11" fmla="*/ 380480 w 461460"/>
                              <a:gd name="connsiteY11" fmla="*/ 31754 h 475414"/>
                              <a:gd name="connsiteX12" fmla="*/ 446431 w 461460"/>
                              <a:gd name="connsiteY12" fmla="*/ 85704 h 475414"/>
                              <a:gd name="connsiteX13" fmla="*/ 453099 w 461460"/>
                              <a:gd name="connsiteY13" fmla="*/ 190059 h 475414"/>
                              <a:gd name="connsiteX14" fmla="*/ 390844 w 461460"/>
                              <a:gd name="connsiteY14" fmla="*/ 278794 h 47541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</a:cxnLst>
                            <a:rect l="l" t="t" r="r" b="b"/>
                            <a:pathLst>
                              <a:path w="461460" h="475414">
                                <a:moveTo>
                                  <a:pt x="390844" y="278794"/>
                                </a:moveTo>
                                <a:cubicBezTo>
                                  <a:pt x="373660" y="294987"/>
                                  <a:pt x="355106" y="309503"/>
                                  <a:pt x="335979" y="323143"/>
                                </a:cubicBezTo>
                                <a:cubicBezTo>
                                  <a:pt x="322149" y="333010"/>
                                  <a:pt x="307976" y="342421"/>
                                  <a:pt x="293803" y="351718"/>
                                </a:cubicBezTo>
                                <a:cubicBezTo>
                                  <a:pt x="236729" y="389018"/>
                                  <a:pt x="178436" y="424374"/>
                                  <a:pt x="119114" y="457636"/>
                                </a:cubicBezTo>
                                <a:cubicBezTo>
                                  <a:pt x="106198" y="464875"/>
                                  <a:pt x="92940" y="472152"/>
                                  <a:pt x="78538" y="474552"/>
                                </a:cubicBezTo>
                                <a:cubicBezTo>
                                  <a:pt x="45657" y="480152"/>
                                  <a:pt x="11406" y="457864"/>
                                  <a:pt x="2414" y="425441"/>
                                </a:cubicBezTo>
                                <a:cubicBezTo>
                                  <a:pt x="-5663" y="396371"/>
                                  <a:pt x="8205" y="369320"/>
                                  <a:pt x="19330" y="342840"/>
                                </a:cubicBezTo>
                                <a:cubicBezTo>
                                  <a:pt x="31294" y="314342"/>
                                  <a:pt x="43562" y="285957"/>
                                  <a:pt x="56516" y="257877"/>
                                </a:cubicBezTo>
                                <a:cubicBezTo>
                                  <a:pt x="81243" y="204271"/>
                                  <a:pt x="108561" y="151654"/>
                                  <a:pt x="140679" y="102086"/>
                                </a:cubicBezTo>
                                <a:cubicBezTo>
                                  <a:pt x="142660" y="99039"/>
                                  <a:pt x="144679" y="95952"/>
                                  <a:pt x="146699" y="92904"/>
                                </a:cubicBezTo>
                                <a:cubicBezTo>
                                  <a:pt x="171578" y="55566"/>
                                  <a:pt x="202058" y="18114"/>
                                  <a:pt x="244006" y="5046"/>
                                </a:cubicBezTo>
                                <a:cubicBezTo>
                                  <a:pt x="290221" y="-9356"/>
                                  <a:pt x="338646" y="9427"/>
                                  <a:pt x="380480" y="31754"/>
                                </a:cubicBezTo>
                                <a:cubicBezTo>
                                  <a:pt x="405779" y="45279"/>
                                  <a:pt x="431229" y="61015"/>
                                  <a:pt x="446431" y="85704"/>
                                </a:cubicBezTo>
                                <a:cubicBezTo>
                                  <a:pt x="464986" y="115802"/>
                                  <a:pt x="465329" y="155693"/>
                                  <a:pt x="453099" y="190059"/>
                                </a:cubicBezTo>
                                <a:cubicBezTo>
                                  <a:pt x="440793" y="224425"/>
                                  <a:pt x="417285" y="253877"/>
                                  <a:pt x="390844" y="278794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7E6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76" name="任意多边形: 形状 275">
                            <a:extLst>
                              <a:ext uri="{FF2B5EF4-FFF2-40B4-BE49-F238E27FC236}">
                                <a16:creationId xmlns:a16="http://schemas.microsoft.com/office/drawing/2014/main" id="{674D50A6-A530-F672-D07B-F8023246147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999305" y="4865065"/>
                            <a:ext cx="335979" cy="377785"/>
                          </a:xfrm>
                          <a:custGeom>
                            <a:avLst/>
                            <a:gdLst>
                              <a:gd name="connsiteX0" fmla="*/ 335979 w 335979"/>
                              <a:gd name="connsiteY0" fmla="*/ 225514 h 377785"/>
                              <a:gd name="connsiteX1" fmla="*/ 293803 w 335979"/>
                              <a:gd name="connsiteY1" fmla="*/ 254089 h 377785"/>
                              <a:gd name="connsiteX2" fmla="*/ 119114 w 335979"/>
                              <a:gd name="connsiteY2" fmla="*/ 360007 h 377785"/>
                              <a:gd name="connsiteX3" fmla="*/ 78538 w 335979"/>
                              <a:gd name="connsiteY3" fmla="*/ 376923 h 377785"/>
                              <a:gd name="connsiteX4" fmla="*/ 2414 w 335979"/>
                              <a:gd name="connsiteY4" fmla="*/ 327812 h 377785"/>
                              <a:gd name="connsiteX5" fmla="*/ 19330 w 335979"/>
                              <a:gd name="connsiteY5" fmla="*/ 245212 h 377785"/>
                              <a:gd name="connsiteX6" fmla="*/ 56516 w 335979"/>
                              <a:gd name="connsiteY6" fmla="*/ 160248 h 377785"/>
                              <a:gd name="connsiteX7" fmla="*/ 140679 w 335979"/>
                              <a:gd name="connsiteY7" fmla="*/ 4457 h 377785"/>
                              <a:gd name="connsiteX8" fmla="*/ 153595 w 335979"/>
                              <a:gd name="connsiteY8" fmla="*/ 0 h 377785"/>
                              <a:gd name="connsiteX9" fmla="*/ 173712 w 335979"/>
                              <a:gd name="connsiteY9" fmla="*/ 29603 h 377785"/>
                              <a:gd name="connsiteX10" fmla="*/ 113895 w 335979"/>
                              <a:gd name="connsiteY10" fmla="*/ 149885 h 377785"/>
                              <a:gd name="connsiteX11" fmla="*/ 115190 w 335979"/>
                              <a:gd name="connsiteY11" fmla="*/ 161468 h 377785"/>
                              <a:gd name="connsiteX12" fmla="*/ 145365 w 335979"/>
                              <a:gd name="connsiteY12" fmla="*/ 163182 h 377785"/>
                              <a:gd name="connsiteX13" fmla="*/ 170968 w 335979"/>
                              <a:gd name="connsiteY13" fmla="*/ 138532 h 377785"/>
                              <a:gd name="connsiteX14" fmla="*/ 199505 w 335979"/>
                              <a:gd name="connsiteY14" fmla="*/ 145123 h 377785"/>
                              <a:gd name="connsiteX15" fmla="*/ 186399 w 335979"/>
                              <a:gd name="connsiteY15" fmla="*/ 170154 h 377785"/>
                              <a:gd name="connsiteX16" fmla="*/ 186589 w 335979"/>
                              <a:gd name="connsiteY16" fmla="*/ 194805 h 377785"/>
                              <a:gd name="connsiteX17" fmla="*/ 196305 w 335979"/>
                              <a:gd name="connsiteY17" fmla="*/ 193471 h 377785"/>
                              <a:gd name="connsiteX18" fmla="*/ 232843 w 335979"/>
                              <a:gd name="connsiteY18" fmla="*/ 159487 h 377785"/>
                              <a:gd name="connsiteX19" fmla="*/ 273686 w 335979"/>
                              <a:gd name="connsiteY19" fmla="*/ 125616 h 377785"/>
                              <a:gd name="connsiteX20" fmla="*/ 288278 w 335979"/>
                              <a:gd name="connsiteY20" fmla="*/ 122682 h 377785"/>
                              <a:gd name="connsiteX21" fmla="*/ 305233 w 335979"/>
                              <a:gd name="connsiteY21" fmla="*/ 163220 h 377785"/>
                              <a:gd name="connsiteX22" fmla="*/ 267742 w 335979"/>
                              <a:gd name="connsiteY22" fmla="*/ 198196 h 377785"/>
                              <a:gd name="connsiteX23" fmla="*/ 229414 w 335979"/>
                              <a:gd name="connsiteY23" fmla="*/ 232448 h 377785"/>
                              <a:gd name="connsiteX24" fmla="*/ 228080 w 335979"/>
                              <a:gd name="connsiteY24" fmla="*/ 245821 h 377785"/>
                              <a:gd name="connsiteX25" fmla="*/ 250293 w 335979"/>
                              <a:gd name="connsiteY25" fmla="*/ 246811 h 377785"/>
                              <a:gd name="connsiteX26" fmla="*/ 298032 w 335979"/>
                              <a:gd name="connsiteY26" fmla="*/ 219608 h 377785"/>
                              <a:gd name="connsiteX27" fmla="*/ 335979 w 335979"/>
                              <a:gd name="connsiteY27" fmla="*/ 225514 h 37778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</a:cxnLst>
                            <a:rect l="l" t="t" r="r" b="b"/>
                            <a:pathLst>
                              <a:path w="335979" h="377785">
                                <a:moveTo>
                                  <a:pt x="335979" y="225514"/>
                                </a:moveTo>
                                <a:cubicBezTo>
                                  <a:pt x="322149" y="235381"/>
                                  <a:pt x="307976" y="244793"/>
                                  <a:pt x="293803" y="254089"/>
                                </a:cubicBezTo>
                                <a:cubicBezTo>
                                  <a:pt x="236729" y="291389"/>
                                  <a:pt x="178436" y="326746"/>
                                  <a:pt x="119114" y="360007"/>
                                </a:cubicBezTo>
                                <a:cubicBezTo>
                                  <a:pt x="106198" y="367246"/>
                                  <a:pt x="92940" y="374523"/>
                                  <a:pt x="78538" y="376923"/>
                                </a:cubicBezTo>
                                <a:cubicBezTo>
                                  <a:pt x="45657" y="382524"/>
                                  <a:pt x="11406" y="360235"/>
                                  <a:pt x="2414" y="327812"/>
                                </a:cubicBezTo>
                                <a:cubicBezTo>
                                  <a:pt x="-5663" y="298742"/>
                                  <a:pt x="8205" y="271691"/>
                                  <a:pt x="19330" y="245212"/>
                                </a:cubicBezTo>
                                <a:cubicBezTo>
                                  <a:pt x="31294" y="216713"/>
                                  <a:pt x="43562" y="188328"/>
                                  <a:pt x="56516" y="160248"/>
                                </a:cubicBezTo>
                                <a:cubicBezTo>
                                  <a:pt x="81243" y="106642"/>
                                  <a:pt x="108561" y="54026"/>
                                  <a:pt x="140679" y="4457"/>
                                </a:cubicBezTo>
                                <a:cubicBezTo>
                                  <a:pt x="144679" y="1943"/>
                                  <a:pt x="149023" y="0"/>
                                  <a:pt x="153595" y="0"/>
                                </a:cubicBezTo>
                                <a:cubicBezTo>
                                  <a:pt x="166892" y="0"/>
                                  <a:pt x="174359" y="15964"/>
                                  <a:pt x="173712" y="29603"/>
                                </a:cubicBezTo>
                                <a:cubicBezTo>
                                  <a:pt x="171578" y="74714"/>
                                  <a:pt x="118581" y="104889"/>
                                  <a:pt x="113895" y="149885"/>
                                </a:cubicBezTo>
                                <a:cubicBezTo>
                                  <a:pt x="113513" y="153848"/>
                                  <a:pt x="113513" y="157962"/>
                                  <a:pt x="115190" y="161468"/>
                                </a:cubicBezTo>
                                <a:cubicBezTo>
                                  <a:pt x="120143" y="171983"/>
                                  <a:pt x="135993" y="170421"/>
                                  <a:pt x="145365" y="163182"/>
                                </a:cubicBezTo>
                                <a:cubicBezTo>
                                  <a:pt x="154738" y="155943"/>
                                  <a:pt x="161062" y="144970"/>
                                  <a:pt x="170968" y="138532"/>
                                </a:cubicBezTo>
                                <a:cubicBezTo>
                                  <a:pt x="180836" y="132092"/>
                                  <a:pt x="197295" y="133578"/>
                                  <a:pt x="199505" y="145123"/>
                                </a:cubicBezTo>
                                <a:cubicBezTo>
                                  <a:pt x="201334" y="154572"/>
                                  <a:pt x="192571" y="162572"/>
                                  <a:pt x="186399" y="170154"/>
                                </a:cubicBezTo>
                                <a:cubicBezTo>
                                  <a:pt x="180188" y="177736"/>
                                  <a:pt x="177636" y="191910"/>
                                  <a:pt x="186589" y="194805"/>
                                </a:cubicBezTo>
                                <a:cubicBezTo>
                                  <a:pt x="189713" y="195796"/>
                                  <a:pt x="193219" y="194843"/>
                                  <a:pt x="196305" y="193471"/>
                                </a:cubicBezTo>
                                <a:cubicBezTo>
                                  <a:pt x="211545" y="186880"/>
                                  <a:pt x="222060" y="172478"/>
                                  <a:pt x="232843" y="159487"/>
                                </a:cubicBezTo>
                                <a:cubicBezTo>
                                  <a:pt x="244311" y="145656"/>
                                  <a:pt x="257417" y="132473"/>
                                  <a:pt x="273686" y="125616"/>
                                </a:cubicBezTo>
                                <a:cubicBezTo>
                                  <a:pt x="278334" y="123634"/>
                                  <a:pt x="283363" y="122225"/>
                                  <a:pt x="288278" y="122682"/>
                                </a:cubicBezTo>
                                <a:cubicBezTo>
                                  <a:pt x="305080" y="124206"/>
                                  <a:pt x="312281" y="147180"/>
                                  <a:pt x="305233" y="163220"/>
                                </a:cubicBezTo>
                                <a:cubicBezTo>
                                  <a:pt x="298222" y="179260"/>
                                  <a:pt x="282563" y="189319"/>
                                  <a:pt x="267742" y="198196"/>
                                </a:cubicBezTo>
                                <a:cubicBezTo>
                                  <a:pt x="252921" y="207073"/>
                                  <a:pt x="237110" y="216713"/>
                                  <a:pt x="229414" y="232448"/>
                                </a:cubicBezTo>
                                <a:cubicBezTo>
                                  <a:pt x="227356" y="236639"/>
                                  <a:pt x="225985" y="241782"/>
                                  <a:pt x="228080" y="245821"/>
                                </a:cubicBezTo>
                                <a:cubicBezTo>
                                  <a:pt x="231928" y="253212"/>
                                  <a:pt x="242901" y="250888"/>
                                  <a:pt x="250293" y="246811"/>
                                </a:cubicBezTo>
                                <a:cubicBezTo>
                                  <a:pt x="266371" y="237934"/>
                                  <a:pt x="280696" y="225171"/>
                                  <a:pt x="298032" y="219608"/>
                                </a:cubicBezTo>
                                <a:cubicBezTo>
                                  <a:pt x="310834" y="215493"/>
                                  <a:pt x="326493" y="217246"/>
                                  <a:pt x="335979" y="225514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E298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sp>
                      <p:nvSpPr>
                        <p:cNvPr id="277" name="任意多边形: 形状 276">
                          <a:extLst>
                            <a:ext uri="{FF2B5EF4-FFF2-40B4-BE49-F238E27FC236}">
                              <a16:creationId xmlns:a16="http://schemas.microsoft.com/office/drawing/2014/main" id="{4A1A0E33-C4FC-B908-0FDB-B5E7312A856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 rot="-427032">
                          <a:off x="4337643" y="4832681"/>
                          <a:ext cx="93726" cy="167793"/>
                        </a:xfrm>
                        <a:custGeom>
                          <a:avLst/>
                          <a:gdLst>
                            <a:gd name="connsiteX0" fmla="*/ 93726 w 93726"/>
                            <a:gd name="connsiteY0" fmla="*/ 83896 h 167793"/>
                            <a:gd name="connsiteX1" fmla="*/ 46863 w 93726"/>
                            <a:gd name="connsiteY1" fmla="*/ 167793 h 167793"/>
                            <a:gd name="connsiteX2" fmla="*/ 0 w 93726"/>
                            <a:gd name="connsiteY2" fmla="*/ 83896 h 167793"/>
                            <a:gd name="connsiteX3" fmla="*/ 46863 w 93726"/>
                            <a:gd name="connsiteY3" fmla="*/ 0 h 167793"/>
                            <a:gd name="connsiteX4" fmla="*/ 93726 w 93726"/>
                            <a:gd name="connsiteY4" fmla="*/ 83896 h 16779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93726" h="167793">
                              <a:moveTo>
                                <a:pt x="93726" y="83896"/>
                              </a:moveTo>
                              <a:cubicBezTo>
                                <a:pt x="93726" y="130231"/>
                                <a:pt x="72745" y="167793"/>
                                <a:pt x="46863" y="167793"/>
                              </a:cubicBezTo>
                              <a:cubicBezTo>
                                <a:pt x="20981" y="167793"/>
                                <a:pt x="0" y="130232"/>
                                <a:pt x="0" y="83896"/>
                              </a:cubicBezTo>
                              <a:cubicBezTo>
                                <a:pt x="0" y="37562"/>
                                <a:pt x="20981" y="0"/>
                                <a:pt x="46863" y="0"/>
                              </a:cubicBezTo>
                              <a:cubicBezTo>
                                <a:pt x="72745" y="0"/>
                                <a:pt x="93726" y="37561"/>
                                <a:pt x="93726" y="8389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78" name="任意多边形: 形状 277">
                          <a:extLst>
                            <a:ext uri="{FF2B5EF4-FFF2-40B4-BE49-F238E27FC236}">
                              <a16:creationId xmlns:a16="http://schemas.microsoft.com/office/drawing/2014/main" id="{F0AC29C8-6E9C-1E58-AF54-7C27352A815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398954" y="5058948"/>
                          <a:ext cx="145951" cy="87492"/>
                        </a:xfrm>
                        <a:custGeom>
                          <a:avLst/>
                          <a:gdLst>
                            <a:gd name="connsiteX0" fmla="*/ 605 w 145951"/>
                            <a:gd name="connsiteY0" fmla="*/ 27059 h 87492"/>
                            <a:gd name="connsiteX1" fmla="*/ 82291 w 145951"/>
                            <a:gd name="connsiteY1" fmla="*/ 3322 h 87492"/>
                            <a:gd name="connsiteX2" fmla="*/ 145347 w 145951"/>
                            <a:gd name="connsiteY2" fmla="*/ 60434 h 87492"/>
                            <a:gd name="connsiteX3" fmla="*/ 63660 w 145951"/>
                            <a:gd name="connsiteY3" fmla="*/ 84170 h 87492"/>
                            <a:gd name="connsiteX4" fmla="*/ 605 w 145951"/>
                            <a:gd name="connsiteY4" fmla="*/ 27059 h 8749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45951" h="87492">
                              <a:moveTo>
                                <a:pt x="605" y="27059"/>
                              </a:moveTo>
                              <a:cubicBezTo>
                                <a:pt x="5748" y="4732"/>
                                <a:pt x="42324" y="-5898"/>
                                <a:pt x="82291" y="3322"/>
                              </a:cubicBezTo>
                              <a:cubicBezTo>
                                <a:pt x="122258" y="12542"/>
                                <a:pt x="150490" y="38108"/>
                                <a:pt x="145347" y="60434"/>
                              </a:cubicBezTo>
                              <a:cubicBezTo>
                                <a:pt x="140203" y="82761"/>
                                <a:pt x="103627" y="93390"/>
                                <a:pt x="63660" y="84170"/>
                              </a:cubicBezTo>
                              <a:cubicBezTo>
                                <a:pt x="23693" y="74950"/>
                                <a:pt x="-4539" y="49385"/>
                                <a:pt x="605" y="2705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79" name="任意多边形: 形状 278">
                          <a:extLst>
                            <a:ext uri="{FF2B5EF4-FFF2-40B4-BE49-F238E27FC236}">
                              <a16:creationId xmlns:a16="http://schemas.microsoft.com/office/drawing/2014/main" id="{4DCF6B4D-79FD-B75E-BE6A-6E25A1E3615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962708" y="4727442"/>
                          <a:ext cx="96194" cy="140372"/>
                        </a:xfrm>
                        <a:custGeom>
                          <a:avLst/>
                          <a:gdLst>
                            <a:gd name="connsiteX0" fmla="*/ 18779 w 96194"/>
                            <a:gd name="connsiteY0" fmla="*/ 1949 h 140372"/>
                            <a:gd name="connsiteX1" fmla="*/ 86216 w 96194"/>
                            <a:gd name="connsiteY1" fmla="*/ 53803 h 140372"/>
                            <a:gd name="connsiteX2" fmla="*/ 77415 w 96194"/>
                            <a:gd name="connsiteY2" fmla="*/ 138423 h 140372"/>
                            <a:gd name="connsiteX3" fmla="*/ 9978 w 96194"/>
                            <a:gd name="connsiteY3" fmla="*/ 86569 h 140372"/>
                            <a:gd name="connsiteX4" fmla="*/ 18779 w 96194"/>
                            <a:gd name="connsiteY4" fmla="*/ 1949 h 14037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96194" h="140372">
                              <a:moveTo>
                                <a:pt x="18779" y="1949"/>
                              </a:moveTo>
                              <a:cubicBezTo>
                                <a:pt x="39849" y="-7081"/>
                                <a:pt x="70024" y="16122"/>
                                <a:pt x="86216" y="53803"/>
                              </a:cubicBezTo>
                              <a:cubicBezTo>
                                <a:pt x="102409" y="91484"/>
                                <a:pt x="98484" y="129355"/>
                                <a:pt x="77415" y="138423"/>
                              </a:cubicBezTo>
                              <a:cubicBezTo>
                                <a:pt x="56346" y="147453"/>
                                <a:pt x="26171" y="124250"/>
                                <a:pt x="9978" y="86569"/>
                              </a:cubicBezTo>
                              <a:cubicBezTo>
                                <a:pt x="-6214" y="48888"/>
                                <a:pt x="-2290" y="11017"/>
                                <a:pt x="18779" y="194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</p:grpSp>
            </p:grpSp>
          </p:grpSp>
          <p:grpSp>
            <p:nvGrpSpPr>
              <p:cNvPr id="280" name="图形 2">
                <a:extLst>
                  <a:ext uri="{FF2B5EF4-FFF2-40B4-BE49-F238E27FC236}">
                    <a16:creationId xmlns:a16="http://schemas.microsoft.com/office/drawing/2014/main" id="{44584547-4342-99F9-6C59-8FCCAAEA53A8}"/>
                  </a:ext>
                </a:extLst>
              </p:cNvPr>
              <p:cNvGrpSpPr/>
              <p:nvPr/>
            </p:nvGrpSpPr>
            <p:grpSpPr>
              <a:xfrm>
                <a:off x="1524000" y="4911013"/>
                <a:ext cx="2905216" cy="1946986"/>
                <a:chOff x="1524000" y="4911013"/>
                <a:chExt cx="2905216" cy="1946986"/>
              </a:xfrm>
            </p:grpSpPr>
            <p:grpSp>
              <p:nvGrpSpPr>
                <p:cNvPr id="281" name="图形 2">
                  <a:extLst>
                    <a:ext uri="{FF2B5EF4-FFF2-40B4-BE49-F238E27FC236}">
                      <a16:creationId xmlns:a16="http://schemas.microsoft.com/office/drawing/2014/main" id="{4C887203-0C97-7988-5B87-1C3E8DBE01A9}"/>
                    </a:ext>
                  </a:extLst>
                </p:cNvPr>
                <p:cNvGrpSpPr/>
                <p:nvPr/>
              </p:nvGrpSpPr>
              <p:grpSpPr>
                <a:xfrm>
                  <a:off x="1524000" y="4911013"/>
                  <a:ext cx="2905216" cy="1946986"/>
                  <a:chOff x="1524000" y="4911013"/>
                  <a:chExt cx="2905216" cy="1946986"/>
                </a:xfrm>
              </p:grpSpPr>
              <p:sp>
                <p:nvSpPr>
                  <p:cNvPr id="282" name="任意多边形: 形状 281">
                    <a:extLst>
                      <a:ext uri="{FF2B5EF4-FFF2-40B4-BE49-F238E27FC236}">
                        <a16:creationId xmlns:a16="http://schemas.microsoft.com/office/drawing/2014/main" id="{C8B60D21-7B76-2DAC-AA79-AA570753223D}"/>
                      </a:ext>
                    </a:extLst>
                  </p:cNvPr>
                  <p:cNvSpPr/>
                  <p:nvPr/>
                </p:nvSpPr>
                <p:spPr>
                  <a:xfrm>
                    <a:off x="1524000" y="4911013"/>
                    <a:ext cx="2905216" cy="1946986"/>
                  </a:xfrm>
                  <a:custGeom>
                    <a:avLst/>
                    <a:gdLst>
                      <a:gd name="connsiteX0" fmla="*/ 2897810 w 2905216"/>
                      <a:gd name="connsiteY0" fmla="*/ 1946986 h 1946986"/>
                      <a:gd name="connsiteX1" fmla="*/ 0 w 2905216"/>
                      <a:gd name="connsiteY1" fmla="*/ 1946986 h 1946986"/>
                      <a:gd name="connsiteX2" fmla="*/ 0 w 2905216"/>
                      <a:gd name="connsiteY2" fmla="*/ 0 h 1946986"/>
                      <a:gd name="connsiteX3" fmla="*/ 42062 w 2905216"/>
                      <a:gd name="connsiteY3" fmla="*/ 87402 h 1946986"/>
                      <a:gd name="connsiteX4" fmla="*/ 64313 w 2905216"/>
                      <a:gd name="connsiteY4" fmla="*/ 232563 h 1946986"/>
                      <a:gd name="connsiteX5" fmla="*/ 96126 w 2905216"/>
                      <a:gd name="connsiteY5" fmla="*/ 230352 h 1946986"/>
                      <a:gd name="connsiteX6" fmla="*/ 206807 w 2905216"/>
                      <a:gd name="connsiteY6" fmla="*/ 260299 h 1946986"/>
                      <a:gd name="connsiteX7" fmla="*/ 306515 w 2905216"/>
                      <a:gd name="connsiteY7" fmla="*/ 399593 h 1946986"/>
                      <a:gd name="connsiteX8" fmla="*/ 319850 w 2905216"/>
                      <a:gd name="connsiteY8" fmla="*/ 399212 h 1946986"/>
                      <a:gd name="connsiteX9" fmla="*/ 457619 w 2905216"/>
                      <a:gd name="connsiteY9" fmla="*/ 441350 h 1946986"/>
                      <a:gd name="connsiteX10" fmla="*/ 544411 w 2905216"/>
                      <a:gd name="connsiteY10" fmla="*/ 552526 h 1946986"/>
                      <a:gd name="connsiteX11" fmla="*/ 613105 w 2905216"/>
                      <a:gd name="connsiteY11" fmla="*/ 535915 h 1946986"/>
                      <a:gd name="connsiteX12" fmla="*/ 627698 w 2905216"/>
                      <a:gd name="connsiteY12" fmla="*/ 535305 h 1946986"/>
                      <a:gd name="connsiteX13" fmla="*/ 704164 w 2905216"/>
                      <a:gd name="connsiteY13" fmla="*/ 551650 h 1946986"/>
                      <a:gd name="connsiteX14" fmla="*/ 1006716 w 2905216"/>
                      <a:gd name="connsiteY14" fmla="*/ 175374 h 1946986"/>
                      <a:gd name="connsiteX15" fmla="*/ 1230630 w 2905216"/>
                      <a:gd name="connsiteY15" fmla="*/ 66828 h 1946986"/>
                      <a:gd name="connsiteX16" fmla="*/ 1291742 w 2905216"/>
                      <a:gd name="connsiteY16" fmla="*/ 61303 h 1946986"/>
                      <a:gd name="connsiteX17" fmla="*/ 1497902 w 2905216"/>
                      <a:gd name="connsiteY17" fmla="*/ 140970 h 1946986"/>
                      <a:gd name="connsiteX18" fmla="*/ 1583969 w 2905216"/>
                      <a:gd name="connsiteY18" fmla="*/ 306667 h 1946986"/>
                      <a:gd name="connsiteX19" fmla="*/ 1586560 w 2905216"/>
                      <a:gd name="connsiteY19" fmla="*/ 642518 h 1946986"/>
                      <a:gd name="connsiteX20" fmla="*/ 1550213 w 2905216"/>
                      <a:gd name="connsiteY20" fmla="*/ 796100 h 1946986"/>
                      <a:gd name="connsiteX21" fmla="*/ 1576235 w 2905216"/>
                      <a:gd name="connsiteY21" fmla="*/ 794880 h 1946986"/>
                      <a:gd name="connsiteX22" fmla="*/ 1751343 w 2905216"/>
                      <a:gd name="connsiteY22" fmla="*/ 876643 h 1946986"/>
                      <a:gd name="connsiteX23" fmla="*/ 1824990 w 2905216"/>
                      <a:gd name="connsiteY23" fmla="*/ 1087641 h 1946986"/>
                      <a:gd name="connsiteX24" fmla="*/ 1845831 w 2905216"/>
                      <a:gd name="connsiteY24" fmla="*/ 1090346 h 1946986"/>
                      <a:gd name="connsiteX25" fmla="*/ 2023605 w 2905216"/>
                      <a:gd name="connsiteY25" fmla="*/ 1268768 h 1946986"/>
                      <a:gd name="connsiteX26" fmla="*/ 2030158 w 2905216"/>
                      <a:gd name="connsiteY26" fmla="*/ 1297000 h 1946986"/>
                      <a:gd name="connsiteX27" fmla="*/ 2305507 w 2905216"/>
                      <a:gd name="connsiteY27" fmla="*/ 1215504 h 1946986"/>
                      <a:gd name="connsiteX28" fmla="*/ 2480120 w 2905216"/>
                      <a:gd name="connsiteY28" fmla="*/ 1250556 h 1946986"/>
                      <a:gd name="connsiteX29" fmla="*/ 2713330 w 2905216"/>
                      <a:gd name="connsiteY29" fmla="*/ 1502664 h 1946986"/>
                      <a:gd name="connsiteX30" fmla="*/ 2739695 w 2905216"/>
                      <a:gd name="connsiteY30" fmla="*/ 1679791 h 1946986"/>
                      <a:gd name="connsiteX31" fmla="*/ 2899296 w 2905216"/>
                      <a:gd name="connsiteY31" fmla="*/ 1832420 h 1946986"/>
                      <a:gd name="connsiteX32" fmla="*/ 2897810 w 2905216"/>
                      <a:gd name="connsiteY32" fmla="*/ 1946986 h 19469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2905216" h="1946986">
                        <a:moveTo>
                          <a:pt x="2897810" y="1946986"/>
                        </a:moveTo>
                        <a:lnTo>
                          <a:pt x="0" y="1946986"/>
                        </a:lnTo>
                        <a:lnTo>
                          <a:pt x="0" y="0"/>
                        </a:lnTo>
                        <a:cubicBezTo>
                          <a:pt x="17526" y="26098"/>
                          <a:pt x="31814" y="55512"/>
                          <a:pt x="42062" y="87402"/>
                        </a:cubicBezTo>
                        <a:cubicBezTo>
                          <a:pt x="57607" y="135788"/>
                          <a:pt x="63322" y="184785"/>
                          <a:pt x="64313" y="232563"/>
                        </a:cubicBezTo>
                        <a:cubicBezTo>
                          <a:pt x="74790" y="231077"/>
                          <a:pt x="85420" y="230352"/>
                          <a:pt x="96126" y="230352"/>
                        </a:cubicBezTo>
                        <a:cubicBezTo>
                          <a:pt x="135903" y="230352"/>
                          <a:pt x="174155" y="240716"/>
                          <a:pt x="206807" y="260299"/>
                        </a:cubicBezTo>
                        <a:cubicBezTo>
                          <a:pt x="258318" y="291237"/>
                          <a:pt x="293256" y="342862"/>
                          <a:pt x="306515" y="399593"/>
                        </a:cubicBezTo>
                        <a:cubicBezTo>
                          <a:pt x="310972" y="399364"/>
                          <a:pt x="315392" y="399212"/>
                          <a:pt x="319850" y="399212"/>
                        </a:cubicBezTo>
                        <a:cubicBezTo>
                          <a:pt x="369456" y="399212"/>
                          <a:pt x="418376" y="414185"/>
                          <a:pt x="457619" y="441350"/>
                        </a:cubicBezTo>
                        <a:cubicBezTo>
                          <a:pt x="497281" y="468783"/>
                          <a:pt x="527114" y="508216"/>
                          <a:pt x="544411" y="552526"/>
                        </a:cubicBezTo>
                        <a:cubicBezTo>
                          <a:pt x="565595" y="544068"/>
                          <a:pt x="588455" y="537972"/>
                          <a:pt x="613105" y="535915"/>
                        </a:cubicBezTo>
                        <a:cubicBezTo>
                          <a:pt x="617906" y="535496"/>
                          <a:pt x="622821" y="535305"/>
                          <a:pt x="627698" y="535305"/>
                        </a:cubicBezTo>
                        <a:cubicBezTo>
                          <a:pt x="653948" y="535305"/>
                          <a:pt x="680237" y="541096"/>
                          <a:pt x="704164" y="551650"/>
                        </a:cubicBezTo>
                        <a:cubicBezTo>
                          <a:pt x="773316" y="404660"/>
                          <a:pt x="877900" y="273939"/>
                          <a:pt x="1006716" y="175374"/>
                        </a:cubicBezTo>
                        <a:cubicBezTo>
                          <a:pt x="1086079" y="114643"/>
                          <a:pt x="1157211" y="80163"/>
                          <a:pt x="1230630" y="66828"/>
                        </a:cubicBezTo>
                        <a:cubicBezTo>
                          <a:pt x="1250747" y="63170"/>
                          <a:pt x="1271283" y="61303"/>
                          <a:pt x="1291742" y="61303"/>
                        </a:cubicBezTo>
                        <a:cubicBezTo>
                          <a:pt x="1373048" y="61303"/>
                          <a:pt x="1446276" y="89611"/>
                          <a:pt x="1497902" y="140970"/>
                        </a:cubicBezTo>
                        <a:cubicBezTo>
                          <a:pt x="1537907" y="180785"/>
                          <a:pt x="1566062" y="234963"/>
                          <a:pt x="1583969" y="306667"/>
                        </a:cubicBezTo>
                        <a:cubicBezTo>
                          <a:pt x="1605991" y="394716"/>
                          <a:pt x="1606944" y="517131"/>
                          <a:pt x="1586560" y="642518"/>
                        </a:cubicBezTo>
                        <a:cubicBezTo>
                          <a:pt x="1580274" y="681190"/>
                          <a:pt x="1569072" y="737159"/>
                          <a:pt x="1550213" y="796100"/>
                        </a:cubicBezTo>
                        <a:cubicBezTo>
                          <a:pt x="1558862" y="795299"/>
                          <a:pt x="1567548" y="794880"/>
                          <a:pt x="1576235" y="794880"/>
                        </a:cubicBezTo>
                        <a:cubicBezTo>
                          <a:pt x="1646454" y="794880"/>
                          <a:pt x="1705394" y="822388"/>
                          <a:pt x="1751343" y="876643"/>
                        </a:cubicBezTo>
                        <a:cubicBezTo>
                          <a:pt x="1797139" y="930669"/>
                          <a:pt x="1822628" y="1006716"/>
                          <a:pt x="1824990" y="1087641"/>
                        </a:cubicBezTo>
                        <a:cubicBezTo>
                          <a:pt x="1832039" y="1088098"/>
                          <a:pt x="1839011" y="1089013"/>
                          <a:pt x="1845831" y="1090346"/>
                        </a:cubicBezTo>
                        <a:cubicBezTo>
                          <a:pt x="1927974" y="1106158"/>
                          <a:pt x="1997736" y="1176185"/>
                          <a:pt x="2023605" y="1268768"/>
                        </a:cubicBezTo>
                        <a:cubicBezTo>
                          <a:pt x="2026234" y="1278179"/>
                          <a:pt x="2028406" y="1287590"/>
                          <a:pt x="2030158" y="1297000"/>
                        </a:cubicBezTo>
                        <a:cubicBezTo>
                          <a:pt x="2112036" y="1244994"/>
                          <a:pt x="2208429" y="1215504"/>
                          <a:pt x="2305507" y="1215504"/>
                        </a:cubicBezTo>
                        <a:cubicBezTo>
                          <a:pt x="2367039" y="1215504"/>
                          <a:pt x="2425751" y="1227315"/>
                          <a:pt x="2480120" y="1250556"/>
                        </a:cubicBezTo>
                        <a:cubicBezTo>
                          <a:pt x="2585961" y="1295819"/>
                          <a:pt x="2670962" y="1387716"/>
                          <a:pt x="2713330" y="1502664"/>
                        </a:cubicBezTo>
                        <a:cubicBezTo>
                          <a:pt x="2735123" y="1561757"/>
                          <a:pt x="2743848" y="1621955"/>
                          <a:pt x="2739695" y="1679791"/>
                        </a:cubicBezTo>
                        <a:cubicBezTo>
                          <a:pt x="2816162" y="1696136"/>
                          <a:pt x="2882532" y="1757324"/>
                          <a:pt x="2899296" y="1832420"/>
                        </a:cubicBezTo>
                        <a:cubicBezTo>
                          <a:pt x="2907640" y="1869605"/>
                          <a:pt x="2907182" y="1907667"/>
                          <a:pt x="2897810" y="1946986"/>
                        </a:cubicBezTo>
                        <a:close/>
                      </a:path>
                    </a:pathLst>
                  </a:custGeom>
                  <a:solidFill>
                    <a:srgbClr val="ACC93C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3" name="任意多边形: 形状 282">
                    <a:extLst>
                      <a:ext uri="{FF2B5EF4-FFF2-40B4-BE49-F238E27FC236}">
                        <a16:creationId xmlns:a16="http://schemas.microsoft.com/office/drawing/2014/main" id="{5FE88641-285B-29EF-E330-A9922B40091A}"/>
                      </a:ext>
                    </a:extLst>
                  </p:cNvPr>
                  <p:cNvSpPr/>
                  <p:nvPr/>
                </p:nvSpPr>
                <p:spPr>
                  <a:xfrm>
                    <a:off x="1524000" y="5048530"/>
                    <a:ext cx="2828939" cy="1809469"/>
                  </a:xfrm>
                  <a:custGeom>
                    <a:avLst/>
                    <a:gdLst>
                      <a:gd name="connsiteX0" fmla="*/ 2818752 w 2828939"/>
                      <a:gd name="connsiteY0" fmla="*/ 1809470 h 1809469"/>
                      <a:gd name="connsiteX1" fmla="*/ 0 w 2828939"/>
                      <a:gd name="connsiteY1" fmla="*/ 1809470 h 1809469"/>
                      <a:gd name="connsiteX2" fmla="*/ 0 w 2828939"/>
                      <a:gd name="connsiteY2" fmla="*/ 203250 h 1809469"/>
                      <a:gd name="connsiteX3" fmla="*/ 167602 w 2828939"/>
                      <a:gd name="connsiteY3" fmla="*/ 188124 h 1809469"/>
                      <a:gd name="connsiteX4" fmla="*/ 225781 w 2828939"/>
                      <a:gd name="connsiteY4" fmla="*/ 366279 h 1809469"/>
                      <a:gd name="connsiteX5" fmla="*/ 414261 w 2828939"/>
                      <a:gd name="connsiteY5" fmla="*/ 366470 h 1809469"/>
                      <a:gd name="connsiteX6" fmla="*/ 480860 w 2828939"/>
                      <a:gd name="connsiteY6" fmla="*/ 542759 h 1809469"/>
                      <a:gd name="connsiteX7" fmla="*/ 619430 w 2828939"/>
                      <a:gd name="connsiteY7" fmla="*/ 474331 h 1809469"/>
                      <a:gd name="connsiteX8" fmla="*/ 728701 w 2828939"/>
                      <a:gd name="connsiteY8" fmla="*/ 559675 h 1809469"/>
                      <a:gd name="connsiteX9" fmla="*/ 1053008 w 2828939"/>
                      <a:gd name="connsiteY9" fmla="*/ 98360 h 1809469"/>
                      <a:gd name="connsiteX10" fmla="*/ 1244232 w 2828939"/>
                      <a:gd name="connsiteY10" fmla="*/ 4291 h 1809469"/>
                      <a:gd name="connsiteX11" fmla="*/ 1444181 w 2828939"/>
                      <a:gd name="connsiteY11" fmla="*/ 57517 h 1809469"/>
                      <a:gd name="connsiteX12" fmla="*/ 1510055 w 2828939"/>
                      <a:gd name="connsiteY12" fmla="*/ 187628 h 1809469"/>
                      <a:gd name="connsiteX13" fmla="*/ 1410195 w 2828939"/>
                      <a:gd name="connsiteY13" fmla="*/ 779741 h 1809469"/>
                      <a:gd name="connsiteX14" fmla="*/ 1693202 w 2828939"/>
                      <a:gd name="connsiteY14" fmla="*/ 788351 h 1809469"/>
                      <a:gd name="connsiteX15" fmla="*/ 1735950 w 2828939"/>
                      <a:gd name="connsiteY15" fmla="*/ 1057718 h 1809469"/>
                      <a:gd name="connsiteX16" fmla="*/ 1831391 w 2828939"/>
                      <a:gd name="connsiteY16" fmla="*/ 1027620 h 1809469"/>
                      <a:gd name="connsiteX17" fmla="*/ 1950187 w 2828939"/>
                      <a:gd name="connsiteY17" fmla="*/ 1151749 h 1809469"/>
                      <a:gd name="connsiteX18" fmla="*/ 1954873 w 2828939"/>
                      <a:gd name="connsiteY18" fmla="*/ 1331581 h 1809469"/>
                      <a:gd name="connsiteX19" fmla="*/ 2450135 w 2828939"/>
                      <a:gd name="connsiteY19" fmla="*/ 1183105 h 1809469"/>
                      <a:gd name="connsiteX20" fmla="*/ 2634120 w 2828939"/>
                      <a:gd name="connsiteY20" fmla="*/ 1646363 h 1809469"/>
                      <a:gd name="connsiteX21" fmla="*/ 2824963 w 2828939"/>
                      <a:gd name="connsiteY21" fmla="*/ 1711515 h 1809469"/>
                      <a:gd name="connsiteX22" fmla="*/ 2818752 w 2828939"/>
                      <a:gd name="connsiteY22" fmla="*/ 1809470 h 18094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2828939" h="1809469">
                        <a:moveTo>
                          <a:pt x="2818752" y="1809470"/>
                        </a:moveTo>
                        <a:lnTo>
                          <a:pt x="0" y="1809470"/>
                        </a:lnTo>
                        <a:lnTo>
                          <a:pt x="0" y="203250"/>
                        </a:lnTo>
                        <a:cubicBezTo>
                          <a:pt x="45491" y="164883"/>
                          <a:pt x="116167" y="157263"/>
                          <a:pt x="167602" y="188124"/>
                        </a:cubicBezTo>
                        <a:cubicBezTo>
                          <a:pt x="226009" y="223176"/>
                          <a:pt x="252222" y="303491"/>
                          <a:pt x="225781" y="366279"/>
                        </a:cubicBezTo>
                        <a:cubicBezTo>
                          <a:pt x="280797" y="328370"/>
                          <a:pt x="359283" y="328446"/>
                          <a:pt x="414261" y="366470"/>
                        </a:cubicBezTo>
                        <a:cubicBezTo>
                          <a:pt x="469202" y="404494"/>
                          <a:pt x="496938" y="477913"/>
                          <a:pt x="480860" y="542759"/>
                        </a:cubicBezTo>
                        <a:cubicBezTo>
                          <a:pt x="522580" y="511326"/>
                          <a:pt x="567347" y="478674"/>
                          <a:pt x="619430" y="474331"/>
                        </a:cubicBezTo>
                        <a:cubicBezTo>
                          <a:pt x="671474" y="469988"/>
                          <a:pt x="730529" y="507440"/>
                          <a:pt x="728701" y="559675"/>
                        </a:cubicBezTo>
                        <a:cubicBezTo>
                          <a:pt x="786575" y="377709"/>
                          <a:pt x="901408" y="214375"/>
                          <a:pt x="1053008" y="98360"/>
                        </a:cubicBezTo>
                        <a:cubicBezTo>
                          <a:pt x="1109967" y="54774"/>
                          <a:pt x="1173671" y="17093"/>
                          <a:pt x="1244232" y="4291"/>
                        </a:cubicBezTo>
                        <a:cubicBezTo>
                          <a:pt x="1314793" y="-8548"/>
                          <a:pt x="1393317" y="6920"/>
                          <a:pt x="1444181" y="57517"/>
                        </a:cubicBezTo>
                        <a:cubicBezTo>
                          <a:pt x="1479080" y="92226"/>
                          <a:pt x="1498130" y="139851"/>
                          <a:pt x="1510055" y="187628"/>
                        </a:cubicBezTo>
                        <a:cubicBezTo>
                          <a:pt x="1550441" y="349211"/>
                          <a:pt x="1506360" y="642352"/>
                          <a:pt x="1410195" y="779741"/>
                        </a:cubicBezTo>
                        <a:cubicBezTo>
                          <a:pt x="1512570" y="735659"/>
                          <a:pt x="1617650" y="699159"/>
                          <a:pt x="1693202" y="788351"/>
                        </a:cubicBezTo>
                        <a:cubicBezTo>
                          <a:pt x="1751533" y="857236"/>
                          <a:pt x="1760906" y="967840"/>
                          <a:pt x="1735950" y="1057718"/>
                        </a:cubicBezTo>
                        <a:cubicBezTo>
                          <a:pt x="1760411" y="1034096"/>
                          <a:pt x="1797444" y="1021104"/>
                          <a:pt x="1831391" y="1027620"/>
                        </a:cubicBezTo>
                        <a:cubicBezTo>
                          <a:pt x="1890636" y="1039050"/>
                          <a:pt x="1933956" y="1093647"/>
                          <a:pt x="1950187" y="1151749"/>
                        </a:cubicBezTo>
                        <a:cubicBezTo>
                          <a:pt x="1966417" y="1209852"/>
                          <a:pt x="1960702" y="1271536"/>
                          <a:pt x="1954873" y="1331581"/>
                        </a:cubicBezTo>
                        <a:cubicBezTo>
                          <a:pt x="2064906" y="1181619"/>
                          <a:pt x="2279142" y="1109954"/>
                          <a:pt x="2450135" y="1183105"/>
                        </a:cubicBezTo>
                        <a:cubicBezTo>
                          <a:pt x="2621166" y="1256258"/>
                          <a:pt x="2716721" y="1479714"/>
                          <a:pt x="2634120" y="1646363"/>
                        </a:cubicBezTo>
                        <a:cubicBezTo>
                          <a:pt x="2683497" y="1577440"/>
                          <a:pt x="2806446" y="1628799"/>
                          <a:pt x="2824963" y="1711515"/>
                        </a:cubicBezTo>
                        <a:cubicBezTo>
                          <a:pt x="2832354" y="1744623"/>
                          <a:pt x="2828963" y="1777580"/>
                          <a:pt x="2818752" y="1809470"/>
                        </a:cubicBezTo>
                        <a:close/>
                      </a:path>
                    </a:pathLst>
                  </a:custGeom>
                  <a:solidFill>
                    <a:srgbClr val="9FBA3A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284" name="图形 2">
                  <a:extLst>
                    <a:ext uri="{FF2B5EF4-FFF2-40B4-BE49-F238E27FC236}">
                      <a16:creationId xmlns:a16="http://schemas.microsoft.com/office/drawing/2014/main" id="{A5E0B49D-2AE9-727D-5B5F-888029229D0C}"/>
                    </a:ext>
                  </a:extLst>
                </p:cNvPr>
                <p:cNvGrpSpPr/>
                <p:nvPr/>
              </p:nvGrpSpPr>
              <p:grpSpPr>
                <a:xfrm>
                  <a:off x="1524000" y="5540387"/>
                  <a:ext cx="2047864" cy="1317612"/>
                  <a:chOff x="1524000" y="5540387"/>
                  <a:chExt cx="2047864" cy="1317612"/>
                </a:xfrm>
              </p:grpSpPr>
              <p:sp>
                <p:nvSpPr>
                  <p:cNvPr id="285" name="任意多边形: 形状 284">
                    <a:extLst>
                      <a:ext uri="{FF2B5EF4-FFF2-40B4-BE49-F238E27FC236}">
                        <a16:creationId xmlns:a16="http://schemas.microsoft.com/office/drawing/2014/main" id="{CF9A110E-9B0D-3035-8313-BA640E384590}"/>
                      </a:ext>
                    </a:extLst>
                  </p:cNvPr>
                  <p:cNvSpPr/>
                  <p:nvPr/>
                </p:nvSpPr>
                <p:spPr>
                  <a:xfrm>
                    <a:off x="1524000" y="5540387"/>
                    <a:ext cx="2047864" cy="1317612"/>
                  </a:xfrm>
                  <a:custGeom>
                    <a:avLst/>
                    <a:gdLst>
                      <a:gd name="connsiteX0" fmla="*/ 2017586 w 2047864"/>
                      <a:gd name="connsiteY0" fmla="*/ 1317612 h 1317612"/>
                      <a:gd name="connsiteX1" fmla="*/ 0 w 2047864"/>
                      <a:gd name="connsiteY1" fmla="*/ 1317612 h 1317612"/>
                      <a:gd name="connsiteX2" fmla="*/ 0 w 2047864"/>
                      <a:gd name="connsiteY2" fmla="*/ 0 h 1317612"/>
                      <a:gd name="connsiteX3" fmla="*/ 92050 w 2047864"/>
                      <a:gd name="connsiteY3" fmla="*/ 57074 h 1317612"/>
                      <a:gd name="connsiteX4" fmla="*/ 197625 w 2047864"/>
                      <a:gd name="connsiteY4" fmla="*/ 226314 h 1317612"/>
                      <a:gd name="connsiteX5" fmla="*/ 204368 w 2047864"/>
                      <a:gd name="connsiteY5" fmla="*/ 434378 h 1317612"/>
                      <a:gd name="connsiteX6" fmla="*/ 215722 w 2047864"/>
                      <a:gd name="connsiteY6" fmla="*/ 434073 h 1317612"/>
                      <a:gd name="connsiteX7" fmla="*/ 278168 w 2047864"/>
                      <a:gd name="connsiteY7" fmla="*/ 444055 h 1317612"/>
                      <a:gd name="connsiteX8" fmla="*/ 399326 w 2047864"/>
                      <a:gd name="connsiteY8" fmla="*/ 552640 h 1317612"/>
                      <a:gd name="connsiteX9" fmla="*/ 410413 w 2047864"/>
                      <a:gd name="connsiteY9" fmla="*/ 579729 h 1317612"/>
                      <a:gd name="connsiteX10" fmla="*/ 494424 w 2047864"/>
                      <a:gd name="connsiteY10" fmla="*/ 616381 h 1317612"/>
                      <a:gd name="connsiteX11" fmla="*/ 519494 w 2047864"/>
                      <a:gd name="connsiteY11" fmla="*/ 646442 h 1317612"/>
                      <a:gd name="connsiteX12" fmla="*/ 559460 w 2047864"/>
                      <a:gd name="connsiteY12" fmla="*/ 637984 h 1317612"/>
                      <a:gd name="connsiteX13" fmla="*/ 763257 w 2047864"/>
                      <a:gd name="connsiteY13" fmla="*/ 332956 h 1317612"/>
                      <a:gd name="connsiteX14" fmla="*/ 998030 w 2047864"/>
                      <a:gd name="connsiteY14" fmla="*/ 233820 h 1317612"/>
                      <a:gd name="connsiteX15" fmla="*/ 1069467 w 2047864"/>
                      <a:gd name="connsiteY15" fmla="*/ 244754 h 1317612"/>
                      <a:gd name="connsiteX16" fmla="*/ 1235659 w 2047864"/>
                      <a:gd name="connsiteY16" fmla="*/ 422186 h 1317612"/>
                      <a:gd name="connsiteX17" fmla="*/ 1234974 w 2047864"/>
                      <a:gd name="connsiteY17" fmla="*/ 639356 h 1317612"/>
                      <a:gd name="connsiteX18" fmla="*/ 1169670 w 2047864"/>
                      <a:gd name="connsiteY18" fmla="*/ 802691 h 1317612"/>
                      <a:gd name="connsiteX19" fmla="*/ 1181138 w 2047864"/>
                      <a:gd name="connsiteY19" fmla="*/ 807339 h 1317612"/>
                      <a:gd name="connsiteX20" fmla="*/ 1280465 w 2047864"/>
                      <a:gd name="connsiteY20" fmla="*/ 940156 h 1317612"/>
                      <a:gd name="connsiteX21" fmla="*/ 1340206 w 2047864"/>
                      <a:gd name="connsiteY21" fmla="*/ 972464 h 1317612"/>
                      <a:gd name="connsiteX22" fmla="*/ 1535925 w 2047864"/>
                      <a:gd name="connsiteY22" fmla="*/ 824484 h 1317612"/>
                      <a:gd name="connsiteX23" fmla="*/ 1619326 w 2047864"/>
                      <a:gd name="connsiteY23" fmla="*/ 801891 h 1317612"/>
                      <a:gd name="connsiteX24" fmla="*/ 1626718 w 2047864"/>
                      <a:gd name="connsiteY24" fmla="*/ 802081 h 1317612"/>
                      <a:gd name="connsiteX25" fmla="*/ 1758582 w 2047864"/>
                      <a:gd name="connsiteY25" fmla="*/ 904761 h 1317612"/>
                      <a:gd name="connsiteX26" fmla="*/ 1806283 w 2047864"/>
                      <a:gd name="connsiteY26" fmla="*/ 899807 h 1317612"/>
                      <a:gd name="connsiteX27" fmla="*/ 1874520 w 2047864"/>
                      <a:gd name="connsiteY27" fmla="*/ 910895 h 1317612"/>
                      <a:gd name="connsiteX28" fmla="*/ 2044979 w 2047864"/>
                      <a:gd name="connsiteY28" fmla="*/ 1129513 h 1317612"/>
                      <a:gd name="connsiteX29" fmla="*/ 2017586 w 2047864"/>
                      <a:gd name="connsiteY29" fmla="*/ 1317612 h 1317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</a:cxnLst>
                    <a:rect l="l" t="t" r="r" b="b"/>
                    <a:pathLst>
                      <a:path w="2047864" h="1317612">
                        <a:moveTo>
                          <a:pt x="2017586" y="1317612"/>
                        </a:moveTo>
                        <a:lnTo>
                          <a:pt x="0" y="1317612"/>
                        </a:lnTo>
                        <a:lnTo>
                          <a:pt x="0" y="0"/>
                        </a:lnTo>
                        <a:cubicBezTo>
                          <a:pt x="32499" y="12802"/>
                          <a:pt x="63741" y="32042"/>
                          <a:pt x="92050" y="57074"/>
                        </a:cubicBezTo>
                        <a:cubicBezTo>
                          <a:pt x="143370" y="102413"/>
                          <a:pt x="180861" y="162534"/>
                          <a:pt x="197625" y="226314"/>
                        </a:cubicBezTo>
                        <a:cubicBezTo>
                          <a:pt x="216065" y="296380"/>
                          <a:pt x="214617" y="367398"/>
                          <a:pt x="204368" y="434378"/>
                        </a:cubicBezTo>
                        <a:cubicBezTo>
                          <a:pt x="208140" y="434187"/>
                          <a:pt x="211912" y="434073"/>
                          <a:pt x="215722" y="434073"/>
                        </a:cubicBezTo>
                        <a:cubicBezTo>
                          <a:pt x="237211" y="434073"/>
                          <a:pt x="258242" y="437426"/>
                          <a:pt x="278168" y="444055"/>
                        </a:cubicBezTo>
                        <a:cubicBezTo>
                          <a:pt x="329832" y="461200"/>
                          <a:pt x="373990" y="500786"/>
                          <a:pt x="399326" y="552640"/>
                        </a:cubicBezTo>
                        <a:cubicBezTo>
                          <a:pt x="403631" y="561480"/>
                          <a:pt x="407365" y="570548"/>
                          <a:pt x="410413" y="579729"/>
                        </a:cubicBezTo>
                        <a:cubicBezTo>
                          <a:pt x="442265" y="582701"/>
                          <a:pt x="471678" y="595426"/>
                          <a:pt x="494424" y="616381"/>
                        </a:cubicBezTo>
                        <a:cubicBezTo>
                          <a:pt x="504101" y="625297"/>
                          <a:pt x="512483" y="635431"/>
                          <a:pt x="519494" y="646442"/>
                        </a:cubicBezTo>
                        <a:cubicBezTo>
                          <a:pt x="532333" y="642061"/>
                          <a:pt x="545821" y="639203"/>
                          <a:pt x="559460" y="637984"/>
                        </a:cubicBezTo>
                        <a:cubicBezTo>
                          <a:pt x="579996" y="530923"/>
                          <a:pt x="650519" y="423976"/>
                          <a:pt x="763257" y="332956"/>
                        </a:cubicBezTo>
                        <a:cubicBezTo>
                          <a:pt x="844715" y="267157"/>
                          <a:pt x="923696" y="233820"/>
                          <a:pt x="998030" y="233820"/>
                        </a:cubicBezTo>
                        <a:cubicBezTo>
                          <a:pt x="1022566" y="233820"/>
                          <a:pt x="1046607" y="237477"/>
                          <a:pt x="1069467" y="244754"/>
                        </a:cubicBezTo>
                        <a:cubicBezTo>
                          <a:pt x="1146200" y="269100"/>
                          <a:pt x="1209904" y="337109"/>
                          <a:pt x="1235659" y="422186"/>
                        </a:cubicBezTo>
                        <a:cubicBezTo>
                          <a:pt x="1254938" y="485927"/>
                          <a:pt x="1254747" y="558965"/>
                          <a:pt x="1234974" y="639356"/>
                        </a:cubicBezTo>
                        <a:cubicBezTo>
                          <a:pt x="1220953" y="696430"/>
                          <a:pt x="1198779" y="751523"/>
                          <a:pt x="1169670" y="802691"/>
                        </a:cubicBezTo>
                        <a:cubicBezTo>
                          <a:pt x="1173556" y="804100"/>
                          <a:pt x="1177366" y="805662"/>
                          <a:pt x="1181138" y="807339"/>
                        </a:cubicBezTo>
                        <a:cubicBezTo>
                          <a:pt x="1232611" y="830237"/>
                          <a:pt x="1271054" y="881901"/>
                          <a:pt x="1280465" y="940156"/>
                        </a:cubicBezTo>
                        <a:cubicBezTo>
                          <a:pt x="1302449" y="946747"/>
                          <a:pt x="1322794" y="957682"/>
                          <a:pt x="1340206" y="972464"/>
                        </a:cubicBezTo>
                        <a:cubicBezTo>
                          <a:pt x="1395374" y="911428"/>
                          <a:pt x="1461973" y="860755"/>
                          <a:pt x="1535925" y="824484"/>
                        </a:cubicBezTo>
                        <a:cubicBezTo>
                          <a:pt x="1558709" y="813321"/>
                          <a:pt x="1586446" y="801891"/>
                          <a:pt x="1619326" y="801891"/>
                        </a:cubicBezTo>
                        <a:cubicBezTo>
                          <a:pt x="1621803" y="801891"/>
                          <a:pt x="1624241" y="801967"/>
                          <a:pt x="1626718" y="802081"/>
                        </a:cubicBezTo>
                        <a:cubicBezTo>
                          <a:pt x="1684973" y="805167"/>
                          <a:pt x="1736408" y="846582"/>
                          <a:pt x="1758582" y="904761"/>
                        </a:cubicBezTo>
                        <a:cubicBezTo>
                          <a:pt x="1773974" y="901522"/>
                          <a:pt x="1789938" y="899807"/>
                          <a:pt x="1806283" y="899807"/>
                        </a:cubicBezTo>
                        <a:cubicBezTo>
                          <a:pt x="1829867" y="899807"/>
                          <a:pt x="1852841" y="903541"/>
                          <a:pt x="1874520" y="910895"/>
                        </a:cubicBezTo>
                        <a:cubicBezTo>
                          <a:pt x="1964093" y="941337"/>
                          <a:pt x="2030997" y="1027138"/>
                          <a:pt x="2044979" y="1129513"/>
                        </a:cubicBezTo>
                        <a:cubicBezTo>
                          <a:pt x="2053209" y="1189901"/>
                          <a:pt x="2043760" y="1253947"/>
                          <a:pt x="2017586" y="1317612"/>
                        </a:cubicBezTo>
                        <a:close/>
                      </a:path>
                    </a:pathLst>
                  </a:custGeom>
                  <a:solidFill>
                    <a:srgbClr val="D0DE44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6" name="任意多边形: 形状 285">
                    <a:extLst>
                      <a:ext uri="{FF2B5EF4-FFF2-40B4-BE49-F238E27FC236}">
                        <a16:creationId xmlns:a16="http://schemas.microsoft.com/office/drawing/2014/main" id="{792C08DA-0B12-368F-6C79-721CFB1087E6}"/>
                      </a:ext>
                    </a:extLst>
                  </p:cNvPr>
                  <p:cNvSpPr/>
                  <p:nvPr/>
                </p:nvSpPr>
                <p:spPr>
                  <a:xfrm>
                    <a:off x="1524000" y="5624703"/>
                    <a:ext cx="1971642" cy="1233296"/>
                  </a:xfrm>
                  <a:custGeom>
                    <a:avLst/>
                    <a:gdLst>
                      <a:gd name="connsiteX0" fmla="*/ 1933804 w 1971642"/>
                      <a:gd name="connsiteY0" fmla="*/ 1233297 h 1233296"/>
                      <a:gd name="connsiteX1" fmla="*/ 0 w 1971642"/>
                      <a:gd name="connsiteY1" fmla="*/ 1233297 h 1233296"/>
                      <a:gd name="connsiteX2" fmla="*/ 0 w 1971642"/>
                      <a:gd name="connsiteY2" fmla="*/ 0 h 1233296"/>
                      <a:gd name="connsiteX3" fmla="*/ 123939 w 1971642"/>
                      <a:gd name="connsiteY3" fmla="*/ 161392 h 1233296"/>
                      <a:gd name="connsiteX4" fmla="*/ 82829 w 1971642"/>
                      <a:gd name="connsiteY4" fmla="*/ 520141 h 1233296"/>
                      <a:gd name="connsiteX5" fmla="*/ 254165 w 1971642"/>
                      <a:gd name="connsiteY5" fmla="*/ 432054 h 1233296"/>
                      <a:gd name="connsiteX6" fmla="*/ 338709 w 1971642"/>
                      <a:gd name="connsiteY6" fmla="*/ 605142 h 1233296"/>
                      <a:gd name="connsiteX7" fmla="*/ 442798 w 1971642"/>
                      <a:gd name="connsiteY7" fmla="*/ 588112 h 1233296"/>
                      <a:gd name="connsiteX8" fmla="*/ 459296 w 1971642"/>
                      <a:gd name="connsiteY8" fmla="*/ 702945 h 1233296"/>
                      <a:gd name="connsiteX9" fmla="*/ 537934 w 1971642"/>
                      <a:gd name="connsiteY9" fmla="*/ 636575 h 1233296"/>
                      <a:gd name="connsiteX10" fmla="*/ 632117 w 1971642"/>
                      <a:gd name="connsiteY10" fmla="*/ 655358 h 1233296"/>
                      <a:gd name="connsiteX11" fmla="*/ 811149 w 1971642"/>
                      <a:gd name="connsiteY11" fmla="*/ 307924 h 1233296"/>
                      <a:gd name="connsiteX12" fmla="*/ 1046417 w 1971642"/>
                      <a:gd name="connsiteY12" fmla="*/ 233057 h 1233296"/>
                      <a:gd name="connsiteX13" fmla="*/ 1162736 w 1971642"/>
                      <a:gd name="connsiteY13" fmla="*/ 359931 h 1233296"/>
                      <a:gd name="connsiteX14" fmla="*/ 1160983 w 1971642"/>
                      <a:gd name="connsiteY14" fmla="*/ 536829 h 1233296"/>
                      <a:gd name="connsiteX15" fmla="*/ 983475 w 1971642"/>
                      <a:gd name="connsiteY15" fmla="*/ 827608 h 1233296"/>
                      <a:gd name="connsiteX16" fmla="*/ 1150163 w 1971642"/>
                      <a:gd name="connsiteY16" fmla="*/ 792632 h 1233296"/>
                      <a:gd name="connsiteX17" fmla="*/ 1181291 w 1971642"/>
                      <a:gd name="connsiteY17" fmla="*/ 938365 h 1233296"/>
                      <a:gd name="connsiteX18" fmla="*/ 1292657 w 1971642"/>
                      <a:gd name="connsiteY18" fmla="*/ 947738 h 1233296"/>
                      <a:gd name="connsiteX19" fmla="*/ 1314336 w 1971642"/>
                      <a:gd name="connsiteY19" fmla="*/ 1057389 h 1233296"/>
                      <a:gd name="connsiteX20" fmla="*/ 1569491 w 1971642"/>
                      <a:gd name="connsiteY20" fmla="*/ 808596 h 1233296"/>
                      <a:gd name="connsiteX21" fmla="*/ 1622641 w 1971642"/>
                      <a:gd name="connsiteY21" fmla="*/ 793852 h 1233296"/>
                      <a:gd name="connsiteX22" fmla="*/ 1692554 w 1971642"/>
                      <a:gd name="connsiteY22" fmla="*/ 866546 h 1233296"/>
                      <a:gd name="connsiteX23" fmla="*/ 1678381 w 1971642"/>
                      <a:gd name="connsiteY23" fmla="*/ 973607 h 1233296"/>
                      <a:gd name="connsiteX24" fmla="*/ 1849984 w 1971642"/>
                      <a:gd name="connsiteY24" fmla="*/ 898741 h 1233296"/>
                      <a:gd name="connsiteX25" fmla="*/ 1969465 w 1971642"/>
                      <a:gd name="connsiteY25" fmla="*/ 1055484 h 1233296"/>
                      <a:gd name="connsiteX26" fmla="*/ 1933804 w 1971642"/>
                      <a:gd name="connsiteY26" fmla="*/ 1233297 h 1233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1971642" h="1233296">
                        <a:moveTo>
                          <a:pt x="1933804" y="1233297"/>
                        </a:moveTo>
                        <a:lnTo>
                          <a:pt x="0" y="1233297"/>
                        </a:lnTo>
                        <a:lnTo>
                          <a:pt x="0" y="0"/>
                        </a:lnTo>
                        <a:cubicBezTo>
                          <a:pt x="58826" y="33528"/>
                          <a:pt x="106413" y="94869"/>
                          <a:pt x="123939" y="161392"/>
                        </a:cubicBezTo>
                        <a:cubicBezTo>
                          <a:pt x="154991" y="279425"/>
                          <a:pt x="119101" y="403593"/>
                          <a:pt x="82829" y="520141"/>
                        </a:cubicBezTo>
                        <a:cubicBezTo>
                          <a:pt x="104013" y="451828"/>
                          <a:pt x="186271" y="409499"/>
                          <a:pt x="254165" y="432054"/>
                        </a:cubicBezTo>
                        <a:cubicBezTo>
                          <a:pt x="322021" y="454609"/>
                          <a:pt x="362636" y="537743"/>
                          <a:pt x="338709" y="605142"/>
                        </a:cubicBezTo>
                        <a:cubicBezTo>
                          <a:pt x="354063" y="566776"/>
                          <a:pt x="412433" y="560146"/>
                          <a:pt x="442798" y="588112"/>
                        </a:cubicBezTo>
                        <a:cubicBezTo>
                          <a:pt x="473202" y="616115"/>
                          <a:pt x="476288" y="665264"/>
                          <a:pt x="459296" y="702945"/>
                        </a:cubicBezTo>
                        <a:cubicBezTo>
                          <a:pt x="482117" y="676922"/>
                          <a:pt x="506044" y="650100"/>
                          <a:pt x="537934" y="636575"/>
                        </a:cubicBezTo>
                        <a:cubicBezTo>
                          <a:pt x="569786" y="623087"/>
                          <a:pt x="611962" y="627240"/>
                          <a:pt x="632117" y="655358"/>
                        </a:cubicBezTo>
                        <a:cubicBezTo>
                          <a:pt x="611810" y="520370"/>
                          <a:pt x="704964" y="393649"/>
                          <a:pt x="811149" y="307924"/>
                        </a:cubicBezTo>
                        <a:cubicBezTo>
                          <a:pt x="877938" y="253974"/>
                          <a:pt x="964578" y="207073"/>
                          <a:pt x="1046417" y="233057"/>
                        </a:cubicBezTo>
                        <a:cubicBezTo>
                          <a:pt x="1103300" y="251117"/>
                          <a:pt x="1145439" y="302819"/>
                          <a:pt x="1162736" y="359931"/>
                        </a:cubicBezTo>
                        <a:cubicBezTo>
                          <a:pt x="1180033" y="417081"/>
                          <a:pt x="1175233" y="478879"/>
                          <a:pt x="1160983" y="536829"/>
                        </a:cubicBezTo>
                        <a:cubicBezTo>
                          <a:pt x="1133475" y="648881"/>
                          <a:pt x="1070534" y="751942"/>
                          <a:pt x="983475" y="827608"/>
                        </a:cubicBezTo>
                        <a:cubicBezTo>
                          <a:pt x="1030376" y="790727"/>
                          <a:pt x="1095642" y="768401"/>
                          <a:pt x="1150163" y="792632"/>
                        </a:cubicBezTo>
                        <a:cubicBezTo>
                          <a:pt x="1204722" y="816902"/>
                          <a:pt x="1228306" y="901560"/>
                          <a:pt x="1181291" y="938365"/>
                        </a:cubicBezTo>
                        <a:cubicBezTo>
                          <a:pt x="1215123" y="917067"/>
                          <a:pt x="1262863" y="921106"/>
                          <a:pt x="1292657" y="947738"/>
                        </a:cubicBezTo>
                        <a:cubicBezTo>
                          <a:pt x="1322451" y="974408"/>
                          <a:pt x="1331747" y="1021385"/>
                          <a:pt x="1314336" y="1057389"/>
                        </a:cubicBezTo>
                        <a:cubicBezTo>
                          <a:pt x="1370267" y="950290"/>
                          <a:pt x="1461021" y="861784"/>
                          <a:pt x="1569491" y="808596"/>
                        </a:cubicBezTo>
                        <a:cubicBezTo>
                          <a:pt x="1586179" y="800405"/>
                          <a:pt x="1604086" y="792861"/>
                          <a:pt x="1622641" y="793852"/>
                        </a:cubicBezTo>
                        <a:cubicBezTo>
                          <a:pt x="1658912" y="795795"/>
                          <a:pt x="1686459" y="830732"/>
                          <a:pt x="1692554" y="866546"/>
                        </a:cubicBezTo>
                        <a:cubicBezTo>
                          <a:pt x="1698650" y="902360"/>
                          <a:pt x="1688478" y="938708"/>
                          <a:pt x="1678381" y="973607"/>
                        </a:cubicBezTo>
                        <a:cubicBezTo>
                          <a:pt x="1701622" y="908456"/>
                          <a:pt x="1784490" y="876490"/>
                          <a:pt x="1849984" y="898741"/>
                        </a:cubicBezTo>
                        <a:cubicBezTo>
                          <a:pt x="1915516" y="920991"/>
                          <a:pt x="1960131" y="986942"/>
                          <a:pt x="1969465" y="1055484"/>
                        </a:cubicBezTo>
                        <a:cubicBezTo>
                          <a:pt x="1977733" y="1116330"/>
                          <a:pt x="1961731" y="1178243"/>
                          <a:pt x="1933804" y="1233297"/>
                        </a:cubicBezTo>
                        <a:close/>
                      </a:path>
                    </a:pathLst>
                  </a:custGeom>
                  <a:solidFill>
                    <a:srgbClr val="B6CF33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287" name="图形 2">
              <a:extLst>
                <a:ext uri="{FF2B5EF4-FFF2-40B4-BE49-F238E27FC236}">
                  <a16:creationId xmlns:a16="http://schemas.microsoft.com/office/drawing/2014/main" id="{C72C0E5A-C2CA-D144-3046-5490433A6C56}"/>
                </a:ext>
              </a:extLst>
            </p:cNvPr>
            <p:cNvGrpSpPr/>
            <p:nvPr/>
          </p:nvGrpSpPr>
          <p:grpSpPr>
            <a:xfrm>
              <a:off x="1803859" y="4438211"/>
              <a:ext cx="2519344" cy="2267151"/>
              <a:chOff x="1803859" y="4438211"/>
              <a:chExt cx="2519344" cy="2267151"/>
            </a:xfrm>
          </p:grpSpPr>
          <p:grpSp>
            <p:nvGrpSpPr>
              <p:cNvPr id="288" name="图形 2">
                <a:extLst>
                  <a:ext uri="{FF2B5EF4-FFF2-40B4-BE49-F238E27FC236}">
                    <a16:creationId xmlns:a16="http://schemas.microsoft.com/office/drawing/2014/main" id="{30FA91B8-7F97-1B95-AD64-120B41C07B24}"/>
                  </a:ext>
                </a:extLst>
              </p:cNvPr>
              <p:cNvGrpSpPr/>
              <p:nvPr/>
            </p:nvGrpSpPr>
            <p:grpSpPr>
              <a:xfrm>
                <a:off x="1803859" y="5297560"/>
                <a:ext cx="597917" cy="595283"/>
                <a:chOff x="1803859" y="5297560"/>
                <a:chExt cx="597917" cy="595283"/>
              </a:xfrm>
            </p:grpSpPr>
            <p:sp>
              <p:nvSpPr>
                <p:cNvPr id="289" name="任意多边形: 形状 288">
                  <a:extLst>
                    <a:ext uri="{FF2B5EF4-FFF2-40B4-BE49-F238E27FC236}">
                      <a16:creationId xmlns:a16="http://schemas.microsoft.com/office/drawing/2014/main" id="{8195707B-BFA5-08C7-436B-1F870A10A4EE}"/>
                    </a:ext>
                  </a:extLst>
                </p:cNvPr>
                <p:cNvSpPr/>
                <p:nvPr/>
              </p:nvSpPr>
              <p:spPr>
                <a:xfrm>
                  <a:off x="1803859" y="5297560"/>
                  <a:ext cx="597917" cy="595283"/>
                </a:xfrm>
                <a:custGeom>
                  <a:avLst/>
                  <a:gdLst>
                    <a:gd name="connsiteX0" fmla="*/ 90854 w 597917"/>
                    <a:gd name="connsiteY0" fmla="*/ 111801 h 595283"/>
                    <a:gd name="connsiteX1" fmla="*/ 161339 w 597917"/>
                    <a:gd name="connsiteY1" fmla="*/ 54080 h 595283"/>
                    <a:gd name="connsiteX2" fmla="*/ 194143 w 597917"/>
                    <a:gd name="connsiteY2" fmla="*/ 70539 h 595283"/>
                    <a:gd name="connsiteX3" fmla="*/ 271486 w 597917"/>
                    <a:gd name="connsiteY3" fmla="*/ 190478 h 595283"/>
                    <a:gd name="connsiteX4" fmla="*/ 328788 w 597917"/>
                    <a:gd name="connsiteY4" fmla="*/ 36173 h 595283"/>
                    <a:gd name="connsiteX5" fmla="*/ 404493 w 597917"/>
                    <a:gd name="connsiteY5" fmla="*/ 2302 h 595283"/>
                    <a:gd name="connsiteX6" fmla="*/ 441641 w 597917"/>
                    <a:gd name="connsiteY6" fmla="*/ 47412 h 595283"/>
                    <a:gd name="connsiteX7" fmla="*/ 406627 w 597917"/>
                    <a:gd name="connsiteY7" fmla="*/ 193297 h 595283"/>
                    <a:gd name="connsiteX8" fmla="*/ 489075 w 597917"/>
                    <a:gd name="connsiteY8" fmla="*/ 140681 h 595283"/>
                    <a:gd name="connsiteX9" fmla="*/ 541082 w 597917"/>
                    <a:gd name="connsiteY9" fmla="*/ 127727 h 595283"/>
                    <a:gd name="connsiteX10" fmla="*/ 588402 w 597917"/>
                    <a:gd name="connsiteY10" fmla="*/ 149482 h 595283"/>
                    <a:gd name="connsiteX11" fmla="*/ 586078 w 597917"/>
                    <a:gd name="connsiteY11" fmla="*/ 223663 h 595283"/>
                    <a:gd name="connsiteX12" fmla="*/ 483055 w 597917"/>
                    <a:gd name="connsiteY12" fmla="*/ 296395 h 595283"/>
                    <a:gd name="connsiteX13" fmla="*/ 557579 w 597917"/>
                    <a:gd name="connsiteY13" fmla="*/ 322646 h 595283"/>
                    <a:gd name="connsiteX14" fmla="*/ 588478 w 597917"/>
                    <a:gd name="connsiteY14" fmla="*/ 391265 h 595283"/>
                    <a:gd name="connsiteX15" fmla="*/ 564742 w 597917"/>
                    <a:gd name="connsiteY15" fmla="*/ 427879 h 595283"/>
                    <a:gd name="connsiteX16" fmla="*/ 463548 w 597917"/>
                    <a:gd name="connsiteY16" fmla="*/ 454853 h 595283"/>
                    <a:gd name="connsiteX17" fmla="*/ 365288 w 597917"/>
                    <a:gd name="connsiteY17" fmla="*/ 412829 h 595283"/>
                    <a:gd name="connsiteX18" fmla="*/ 407732 w 597917"/>
                    <a:gd name="connsiteY18" fmla="*/ 489867 h 595283"/>
                    <a:gd name="connsiteX19" fmla="*/ 380985 w 597917"/>
                    <a:gd name="connsiteY19" fmla="*/ 573687 h 595283"/>
                    <a:gd name="connsiteX20" fmla="*/ 359421 w 597917"/>
                    <a:gd name="connsiteY20" fmla="*/ 590871 h 595283"/>
                    <a:gd name="connsiteX21" fmla="*/ 308176 w 597917"/>
                    <a:gd name="connsiteY21" fmla="*/ 587365 h 595283"/>
                    <a:gd name="connsiteX22" fmla="*/ 270876 w 597917"/>
                    <a:gd name="connsiteY22" fmla="*/ 550141 h 595283"/>
                    <a:gd name="connsiteX23" fmla="*/ 246721 w 597917"/>
                    <a:gd name="connsiteY23" fmla="*/ 409400 h 595283"/>
                    <a:gd name="connsiteX24" fmla="*/ 131735 w 597917"/>
                    <a:gd name="connsiteY24" fmla="*/ 449481 h 595283"/>
                    <a:gd name="connsiteX25" fmla="*/ 24674 w 597917"/>
                    <a:gd name="connsiteY25" fmla="*/ 384825 h 595283"/>
                    <a:gd name="connsiteX26" fmla="*/ 1052 w 597917"/>
                    <a:gd name="connsiteY26" fmla="*/ 342039 h 595283"/>
                    <a:gd name="connsiteX27" fmla="*/ 67689 w 597917"/>
                    <a:gd name="connsiteY27" fmla="*/ 276203 h 595283"/>
                    <a:gd name="connsiteX28" fmla="*/ 176350 w 597917"/>
                    <a:gd name="connsiteY28" fmla="*/ 270907 h 595283"/>
                    <a:gd name="connsiteX29" fmla="*/ 144118 w 597917"/>
                    <a:gd name="connsiteY29" fmla="*/ 244541 h 595283"/>
                    <a:gd name="connsiteX30" fmla="*/ 90854 w 597917"/>
                    <a:gd name="connsiteY30" fmla="*/ 111801 h 5952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597917" h="595283">
                      <a:moveTo>
                        <a:pt x="90854" y="111801"/>
                      </a:moveTo>
                      <a:cubicBezTo>
                        <a:pt x="96417" y="78387"/>
                        <a:pt x="128078" y="47488"/>
                        <a:pt x="161339" y="54080"/>
                      </a:cubicBezTo>
                      <a:cubicBezTo>
                        <a:pt x="173455" y="56480"/>
                        <a:pt x="184161" y="63300"/>
                        <a:pt x="194143" y="70539"/>
                      </a:cubicBezTo>
                      <a:cubicBezTo>
                        <a:pt x="233996" y="99419"/>
                        <a:pt x="268933" y="141329"/>
                        <a:pt x="271486" y="190478"/>
                      </a:cubicBezTo>
                      <a:cubicBezTo>
                        <a:pt x="272439" y="134547"/>
                        <a:pt x="293013" y="79149"/>
                        <a:pt x="328788" y="36173"/>
                      </a:cubicBezTo>
                      <a:cubicBezTo>
                        <a:pt x="347610" y="13579"/>
                        <a:pt x="376566" y="-7033"/>
                        <a:pt x="404493" y="2302"/>
                      </a:cubicBezTo>
                      <a:cubicBezTo>
                        <a:pt x="423734" y="8740"/>
                        <a:pt x="436078" y="27905"/>
                        <a:pt x="441641" y="47412"/>
                      </a:cubicBezTo>
                      <a:cubicBezTo>
                        <a:pt x="455814" y="97056"/>
                        <a:pt x="435049" y="150206"/>
                        <a:pt x="406627" y="193297"/>
                      </a:cubicBezTo>
                      <a:cubicBezTo>
                        <a:pt x="431163" y="171656"/>
                        <a:pt x="459090" y="153826"/>
                        <a:pt x="489075" y="140681"/>
                      </a:cubicBezTo>
                      <a:cubicBezTo>
                        <a:pt x="505572" y="133442"/>
                        <a:pt x="523098" y="127536"/>
                        <a:pt x="541082" y="127727"/>
                      </a:cubicBezTo>
                      <a:cubicBezTo>
                        <a:pt x="559065" y="127917"/>
                        <a:pt x="577772" y="134966"/>
                        <a:pt x="588402" y="149482"/>
                      </a:cubicBezTo>
                      <a:cubicBezTo>
                        <a:pt x="603870" y="170551"/>
                        <a:pt x="598575" y="200726"/>
                        <a:pt x="586078" y="223663"/>
                      </a:cubicBezTo>
                      <a:cubicBezTo>
                        <a:pt x="565275" y="261915"/>
                        <a:pt x="526070" y="289614"/>
                        <a:pt x="483055" y="296395"/>
                      </a:cubicBezTo>
                      <a:cubicBezTo>
                        <a:pt x="509230" y="300968"/>
                        <a:pt x="536014" y="307102"/>
                        <a:pt x="557579" y="322646"/>
                      </a:cubicBezTo>
                      <a:cubicBezTo>
                        <a:pt x="579144" y="338191"/>
                        <a:pt x="594345" y="365318"/>
                        <a:pt x="588478" y="391265"/>
                      </a:cubicBezTo>
                      <a:cubicBezTo>
                        <a:pt x="585240" y="405705"/>
                        <a:pt x="575905" y="418163"/>
                        <a:pt x="564742" y="427879"/>
                      </a:cubicBezTo>
                      <a:cubicBezTo>
                        <a:pt x="537538" y="451425"/>
                        <a:pt x="499210" y="459578"/>
                        <a:pt x="463548" y="454853"/>
                      </a:cubicBezTo>
                      <a:cubicBezTo>
                        <a:pt x="427887" y="450129"/>
                        <a:pt x="394663" y="433632"/>
                        <a:pt x="365288" y="412829"/>
                      </a:cubicBezTo>
                      <a:cubicBezTo>
                        <a:pt x="389101" y="431346"/>
                        <a:pt x="404798" y="459883"/>
                        <a:pt x="407732" y="489867"/>
                      </a:cubicBezTo>
                      <a:cubicBezTo>
                        <a:pt x="410665" y="519890"/>
                        <a:pt x="400759" y="550904"/>
                        <a:pt x="380985" y="573687"/>
                      </a:cubicBezTo>
                      <a:cubicBezTo>
                        <a:pt x="374928" y="580660"/>
                        <a:pt x="367841" y="586984"/>
                        <a:pt x="359421" y="590871"/>
                      </a:cubicBezTo>
                      <a:cubicBezTo>
                        <a:pt x="343305" y="598300"/>
                        <a:pt x="323797" y="595823"/>
                        <a:pt x="308176" y="587365"/>
                      </a:cubicBezTo>
                      <a:cubicBezTo>
                        <a:pt x="292555" y="578907"/>
                        <a:pt x="280478" y="565077"/>
                        <a:pt x="270876" y="550141"/>
                      </a:cubicBezTo>
                      <a:cubicBezTo>
                        <a:pt x="244511" y="508956"/>
                        <a:pt x="235558" y="456987"/>
                        <a:pt x="246721" y="409400"/>
                      </a:cubicBezTo>
                      <a:cubicBezTo>
                        <a:pt x="220127" y="442623"/>
                        <a:pt x="173721" y="456415"/>
                        <a:pt x="131735" y="449481"/>
                      </a:cubicBezTo>
                      <a:cubicBezTo>
                        <a:pt x="89749" y="442547"/>
                        <a:pt x="52373" y="417135"/>
                        <a:pt x="24674" y="384825"/>
                      </a:cubicBezTo>
                      <a:cubicBezTo>
                        <a:pt x="13968" y="372329"/>
                        <a:pt x="4291" y="358194"/>
                        <a:pt x="1052" y="342039"/>
                      </a:cubicBezTo>
                      <a:cubicBezTo>
                        <a:pt x="-7177" y="301044"/>
                        <a:pt x="34542" y="282527"/>
                        <a:pt x="67689" y="276203"/>
                      </a:cubicBezTo>
                      <a:cubicBezTo>
                        <a:pt x="102703" y="269497"/>
                        <a:pt x="140803" y="272126"/>
                        <a:pt x="176350" y="270907"/>
                      </a:cubicBezTo>
                      <a:cubicBezTo>
                        <a:pt x="166597" y="261039"/>
                        <a:pt x="154748" y="253495"/>
                        <a:pt x="144118" y="244541"/>
                      </a:cubicBezTo>
                      <a:cubicBezTo>
                        <a:pt x="108685" y="214519"/>
                        <a:pt x="83043" y="158778"/>
                        <a:pt x="90854" y="1118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0" name="任意多边形: 形状 289">
                  <a:extLst>
                    <a:ext uri="{FF2B5EF4-FFF2-40B4-BE49-F238E27FC236}">
                      <a16:creationId xmlns:a16="http://schemas.microsoft.com/office/drawing/2014/main" id="{D788642E-E138-F9C0-EFD4-FC115470BDC9}"/>
                    </a:ext>
                  </a:extLst>
                </p:cNvPr>
                <p:cNvSpPr/>
                <p:nvPr/>
              </p:nvSpPr>
              <p:spPr>
                <a:xfrm>
                  <a:off x="1888225" y="5370658"/>
                  <a:ext cx="436027" cy="440296"/>
                </a:xfrm>
                <a:custGeom>
                  <a:avLst/>
                  <a:gdLst>
                    <a:gd name="connsiteX0" fmla="*/ 60171 w 436027"/>
                    <a:gd name="connsiteY0" fmla="*/ 91586 h 440296"/>
                    <a:gd name="connsiteX1" fmla="*/ 110310 w 436027"/>
                    <a:gd name="connsiteY1" fmla="*/ 46895 h 440296"/>
                    <a:gd name="connsiteX2" fmla="*/ 134999 w 436027"/>
                    <a:gd name="connsiteY2" fmla="*/ 58020 h 440296"/>
                    <a:gd name="connsiteX3" fmla="*/ 195693 w 436027"/>
                    <a:gd name="connsiteY3" fmla="*/ 144012 h 440296"/>
                    <a:gd name="connsiteX4" fmla="*/ 233145 w 436027"/>
                    <a:gd name="connsiteY4" fmla="*/ 28568 h 440296"/>
                    <a:gd name="connsiteX5" fmla="*/ 287856 w 436027"/>
                    <a:gd name="connsiteY5" fmla="*/ 1289 h 440296"/>
                    <a:gd name="connsiteX6" fmla="*/ 316622 w 436027"/>
                    <a:gd name="connsiteY6" fmla="*/ 33369 h 440296"/>
                    <a:gd name="connsiteX7" fmla="*/ 295324 w 436027"/>
                    <a:gd name="connsiteY7" fmla="*/ 141954 h 440296"/>
                    <a:gd name="connsiteX8" fmla="*/ 354417 w 436027"/>
                    <a:gd name="connsiteY8" fmla="*/ 100654 h 440296"/>
                    <a:gd name="connsiteX9" fmla="*/ 392327 w 436027"/>
                    <a:gd name="connsiteY9" fmla="*/ 89490 h 440296"/>
                    <a:gd name="connsiteX10" fmla="*/ 427874 w 436027"/>
                    <a:gd name="connsiteY10" fmla="*/ 104045 h 440296"/>
                    <a:gd name="connsiteX11" fmla="*/ 428445 w 436027"/>
                    <a:gd name="connsiteY11" fmla="*/ 158794 h 440296"/>
                    <a:gd name="connsiteX12" fmla="*/ 354798 w 436027"/>
                    <a:gd name="connsiteY12" fmla="*/ 215563 h 440296"/>
                    <a:gd name="connsiteX13" fmla="*/ 410538 w 436027"/>
                    <a:gd name="connsiteY13" fmla="*/ 232594 h 440296"/>
                    <a:gd name="connsiteX14" fmla="*/ 435418 w 436027"/>
                    <a:gd name="connsiteY14" fmla="*/ 282200 h 440296"/>
                    <a:gd name="connsiteX15" fmla="*/ 419073 w 436027"/>
                    <a:gd name="connsiteY15" fmla="*/ 309899 h 440296"/>
                    <a:gd name="connsiteX16" fmla="*/ 345349 w 436027"/>
                    <a:gd name="connsiteY16" fmla="*/ 332911 h 440296"/>
                    <a:gd name="connsiteX17" fmla="*/ 271664 w 436027"/>
                    <a:gd name="connsiteY17" fmla="*/ 304984 h 440296"/>
                    <a:gd name="connsiteX18" fmla="*/ 305306 w 436027"/>
                    <a:gd name="connsiteY18" fmla="*/ 360458 h 440296"/>
                    <a:gd name="connsiteX19" fmla="*/ 288161 w 436027"/>
                    <a:gd name="connsiteY19" fmla="*/ 423018 h 440296"/>
                    <a:gd name="connsiteX20" fmla="*/ 272807 w 436027"/>
                    <a:gd name="connsiteY20" fmla="*/ 436353 h 440296"/>
                    <a:gd name="connsiteX21" fmla="*/ 234936 w 436027"/>
                    <a:gd name="connsiteY21" fmla="*/ 435362 h 440296"/>
                    <a:gd name="connsiteX22" fmla="*/ 206322 w 436027"/>
                    <a:gd name="connsiteY22" fmla="*/ 409073 h 440296"/>
                    <a:gd name="connsiteX23" fmla="*/ 184186 w 436027"/>
                    <a:gd name="connsiteY23" fmla="*/ 306089 h 440296"/>
                    <a:gd name="connsiteX24" fmla="*/ 100709 w 436027"/>
                    <a:gd name="connsiteY24" fmla="*/ 339160 h 440296"/>
                    <a:gd name="connsiteX25" fmla="*/ 19861 w 436027"/>
                    <a:gd name="connsiteY25" fmla="*/ 294811 h 440296"/>
                    <a:gd name="connsiteX26" fmla="*/ 1116 w 436027"/>
                    <a:gd name="connsiteY26" fmla="*/ 264027 h 440296"/>
                    <a:gd name="connsiteX27" fmla="*/ 48207 w 436027"/>
                    <a:gd name="connsiteY27" fmla="*/ 213468 h 440296"/>
                    <a:gd name="connsiteX28" fmla="*/ 128103 w 436027"/>
                    <a:gd name="connsiteY28" fmla="*/ 206229 h 440296"/>
                    <a:gd name="connsiteX29" fmla="*/ 103529 w 436027"/>
                    <a:gd name="connsiteY29" fmla="*/ 187789 h 440296"/>
                    <a:gd name="connsiteX30" fmla="*/ 60171 w 436027"/>
                    <a:gd name="connsiteY30" fmla="*/ 91586 h 4402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36027" h="440296">
                      <a:moveTo>
                        <a:pt x="60171" y="91586"/>
                      </a:moveTo>
                      <a:cubicBezTo>
                        <a:pt x="63219" y="66783"/>
                        <a:pt x="85622" y="43047"/>
                        <a:pt x="110310" y="46895"/>
                      </a:cubicBezTo>
                      <a:cubicBezTo>
                        <a:pt x="119302" y="48266"/>
                        <a:pt x="127417" y="52991"/>
                        <a:pt x="134999" y="58020"/>
                      </a:cubicBezTo>
                      <a:cubicBezTo>
                        <a:pt x="165251" y="78060"/>
                        <a:pt x="192302" y="107892"/>
                        <a:pt x="195693" y="144012"/>
                      </a:cubicBezTo>
                      <a:cubicBezTo>
                        <a:pt x="194664" y="102787"/>
                        <a:pt x="208113" y="61334"/>
                        <a:pt x="233145" y="28568"/>
                      </a:cubicBezTo>
                      <a:cubicBezTo>
                        <a:pt x="246327" y="11347"/>
                        <a:pt x="267016" y="-4731"/>
                        <a:pt x="287856" y="1289"/>
                      </a:cubicBezTo>
                      <a:cubicBezTo>
                        <a:pt x="302220" y="5442"/>
                        <a:pt x="311936" y="19196"/>
                        <a:pt x="316622" y="33369"/>
                      </a:cubicBezTo>
                      <a:cubicBezTo>
                        <a:pt x="328585" y="69488"/>
                        <a:pt x="314946" y="109303"/>
                        <a:pt x="295324" y="141954"/>
                      </a:cubicBezTo>
                      <a:cubicBezTo>
                        <a:pt x="312736" y="125228"/>
                        <a:pt x="332776" y="111245"/>
                        <a:pt x="354417" y="100654"/>
                      </a:cubicBezTo>
                      <a:cubicBezTo>
                        <a:pt x="366342" y="94824"/>
                        <a:pt x="379068" y="89947"/>
                        <a:pt x="392327" y="89490"/>
                      </a:cubicBezTo>
                      <a:cubicBezTo>
                        <a:pt x="405585" y="89071"/>
                        <a:pt x="419568" y="93681"/>
                        <a:pt x="427874" y="104045"/>
                      </a:cubicBezTo>
                      <a:cubicBezTo>
                        <a:pt x="439914" y="119094"/>
                        <a:pt x="436942" y="141497"/>
                        <a:pt x="428445" y="158794"/>
                      </a:cubicBezTo>
                      <a:cubicBezTo>
                        <a:pt x="414310" y="187636"/>
                        <a:pt x="386269" y="209239"/>
                        <a:pt x="354798" y="215563"/>
                      </a:cubicBezTo>
                      <a:cubicBezTo>
                        <a:pt x="374229" y="218116"/>
                        <a:pt x="394155" y="221812"/>
                        <a:pt x="410538" y="232594"/>
                      </a:cubicBezTo>
                      <a:cubicBezTo>
                        <a:pt x="426883" y="243376"/>
                        <a:pt x="438923" y="262922"/>
                        <a:pt x="435418" y="282200"/>
                      </a:cubicBezTo>
                      <a:cubicBezTo>
                        <a:pt x="433475" y="292944"/>
                        <a:pt x="426998" y="302431"/>
                        <a:pt x="419073" y="309899"/>
                      </a:cubicBezTo>
                      <a:cubicBezTo>
                        <a:pt x="399756" y="328073"/>
                        <a:pt x="371753" y="335273"/>
                        <a:pt x="345349" y="332911"/>
                      </a:cubicBezTo>
                      <a:cubicBezTo>
                        <a:pt x="318908" y="330549"/>
                        <a:pt x="293914" y="319386"/>
                        <a:pt x="271664" y="304984"/>
                      </a:cubicBezTo>
                      <a:cubicBezTo>
                        <a:pt x="289761" y="317900"/>
                        <a:pt x="302220" y="338436"/>
                        <a:pt x="305306" y="360458"/>
                      </a:cubicBezTo>
                      <a:cubicBezTo>
                        <a:pt x="308392" y="382479"/>
                        <a:pt x="302030" y="405644"/>
                        <a:pt x="288161" y="423018"/>
                      </a:cubicBezTo>
                      <a:cubicBezTo>
                        <a:pt x="283894" y="428352"/>
                        <a:pt x="278865" y="433228"/>
                        <a:pt x="272807" y="436353"/>
                      </a:cubicBezTo>
                      <a:cubicBezTo>
                        <a:pt x="261148" y="442334"/>
                        <a:pt x="246708" y="441115"/>
                        <a:pt x="234936" y="435362"/>
                      </a:cubicBezTo>
                      <a:cubicBezTo>
                        <a:pt x="223163" y="429609"/>
                        <a:pt x="213828" y="419779"/>
                        <a:pt x="206322" y="409073"/>
                      </a:cubicBezTo>
                      <a:cubicBezTo>
                        <a:pt x="185596" y="379546"/>
                        <a:pt x="177443" y="341522"/>
                        <a:pt x="184186" y="306089"/>
                      </a:cubicBezTo>
                      <a:cubicBezTo>
                        <a:pt x="165594" y="331387"/>
                        <a:pt x="131837" y="342970"/>
                        <a:pt x="100709" y="339160"/>
                      </a:cubicBezTo>
                      <a:cubicBezTo>
                        <a:pt x="69543" y="335350"/>
                        <a:pt x="41235" y="317786"/>
                        <a:pt x="19861" y="294811"/>
                      </a:cubicBezTo>
                      <a:cubicBezTo>
                        <a:pt x="11593" y="285934"/>
                        <a:pt x="4011" y="275838"/>
                        <a:pt x="1116" y="264027"/>
                      </a:cubicBezTo>
                      <a:cubicBezTo>
                        <a:pt x="-6199" y="234080"/>
                        <a:pt x="23938" y="219145"/>
                        <a:pt x="48207" y="213468"/>
                      </a:cubicBezTo>
                      <a:cubicBezTo>
                        <a:pt x="73773" y="207448"/>
                        <a:pt x="101967" y="208210"/>
                        <a:pt x="128103" y="206229"/>
                      </a:cubicBezTo>
                      <a:cubicBezTo>
                        <a:pt x="120597" y="199257"/>
                        <a:pt x="111644" y="194075"/>
                        <a:pt x="103529" y="187789"/>
                      </a:cubicBezTo>
                      <a:cubicBezTo>
                        <a:pt x="76478" y="166719"/>
                        <a:pt x="55904" y="126448"/>
                        <a:pt x="60171" y="91586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1" name="任意多边形: 形状 290">
                  <a:extLst>
                    <a:ext uri="{FF2B5EF4-FFF2-40B4-BE49-F238E27FC236}">
                      <a16:creationId xmlns:a16="http://schemas.microsoft.com/office/drawing/2014/main" id="{1E3C25C7-638B-068B-3433-20D9EE9623DA}"/>
                    </a:ext>
                  </a:extLst>
                </p:cNvPr>
                <p:cNvSpPr/>
                <p:nvPr/>
              </p:nvSpPr>
              <p:spPr>
                <a:xfrm rot="-1145560">
                  <a:off x="2044722" y="5524255"/>
                  <a:ext cx="117349" cy="117349"/>
                </a:xfrm>
                <a:custGeom>
                  <a:avLst/>
                  <a:gdLst>
                    <a:gd name="connsiteX0" fmla="*/ 117349 w 117349"/>
                    <a:gd name="connsiteY0" fmla="*/ 58675 h 117349"/>
                    <a:gd name="connsiteX1" fmla="*/ 58675 w 117349"/>
                    <a:gd name="connsiteY1" fmla="*/ 117349 h 117349"/>
                    <a:gd name="connsiteX2" fmla="*/ 0 w 117349"/>
                    <a:gd name="connsiteY2" fmla="*/ 58675 h 117349"/>
                    <a:gd name="connsiteX3" fmla="*/ 58675 w 117349"/>
                    <a:gd name="connsiteY3" fmla="*/ 0 h 117349"/>
                    <a:gd name="connsiteX4" fmla="*/ 117349 w 117349"/>
                    <a:gd name="connsiteY4" fmla="*/ 58675 h 117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7349" h="117349">
                      <a:moveTo>
                        <a:pt x="117349" y="58675"/>
                      </a:moveTo>
                      <a:cubicBezTo>
                        <a:pt x="117349" y="91080"/>
                        <a:pt x="91080" y="117349"/>
                        <a:pt x="58675" y="117349"/>
                      </a:cubicBezTo>
                      <a:cubicBezTo>
                        <a:pt x="26269" y="117349"/>
                        <a:pt x="0" y="91080"/>
                        <a:pt x="0" y="58675"/>
                      </a:cubicBezTo>
                      <a:cubicBezTo>
                        <a:pt x="0" y="26270"/>
                        <a:pt x="26269" y="0"/>
                        <a:pt x="58675" y="0"/>
                      </a:cubicBezTo>
                      <a:cubicBezTo>
                        <a:pt x="91080" y="0"/>
                        <a:pt x="117349" y="26269"/>
                        <a:pt x="117349" y="58675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2" name="任意多边形: 形状 291">
                  <a:extLst>
                    <a:ext uri="{FF2B5EF4-FFF2-40B4-BE49-F238E27FC236}">
                      <a16:creationId xmlns:a16="http://schemas.microsoft.com/office/drawing/2014/main" id="{2247DF94-9659-E377-45F5-9AE8AA5B9AE3}"/>
                    </a:ext>
                  </a:extLst>
                </p:cNvPr>
                <p:cNvSpPr/>
                <p:nvPr/>
              </p:nvSpPr>
              <p:spPr>
                <a:xfrm>
                  <a:off x="2059179" y="5533548"/>
                  <a:ext cx="65097" cy="65105"/>
                </a:xfrm>
                <a:custGeom>
                  <a:avLst/>
                  <a:gdLst>
                    <a:gd name="connsiteX0" fmla="*/ 61162 w 65097"/>
                    <a:gd name="connsiteY0" fmla="*/ 17050 h 65105"/>
                    <a:gd name="connsiteX1" fmla="*/ 48056 w 65097"/>
                    <a:gd name="connsiteY1" fmla="*/ 61170 h 65105"/>
                    <a:gd name="connsiteX2" fmla="*/ 3936 w 65097"/>
                    <a:gd name="connsiteY2" fmla="*/ 48063 h 65105"/>
                    <a:gd name="connsiteX3" fmla="*/ 17042 w 65097"/>
                    <a:gd name="connsiteY3" fmla="*/ 3944 h 65105"/>
                    <a:gd name="connsiteX4" fmla="*/ 61162 w 65097"/>
                    <a:gd name="connsiteY4" fmla="*/ 17050 h 65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097" h="65105">
                      <a:moveTo>
                        <a:pt x="61162" y="17050"/>
                      </a:moveTo>
                      <a:cubicBezTo>
                        <a:pt x="69735" y="32861"/>
                        <a:pt x="63829" y="52597"/>
                        <a:pt x="48056" y="61170"/>
                      </a:cubicBezTo>
                      <a:cubicBezTo>
                        <a:pt x="32244" y="69742"/>
                        <a:pt x="12508" y="63837"/>
                        <a:pt x="3936" y="48063"/>
                      </a:cubicBezTo>
                      <a:cubicBezTo>
                        <a:pt x="-4637" y="32252"/>
                        <a:pt x="1269" y="12516"/>
                        <a:pt x="17042" y="3944"/>
                      </a:cubicBezTo>
                      <a:cubicBezTo>
                        <a:pt x="32854" y="-4629"/>
                        <a:pt x="52590" y="1238"/>
                        <a:pt x="61162" y="17050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93" name="图形 2">
                <a:extLst>
                  <a:ext uri="{FF2B5EF4-FFF2-40B4-BE49-F238E27FC236}">
                    <a16:creationId xmlns:a16="http://schemas.microsoft.com/office/drawing/2014/main" id="{E4DEC768-8E7B-BDD2-64C0-1E592A8BCEDD}"/>
                  </a:ext>
                </a:extLst>
              </p:cNvPr>
              <p:cNvGrpSpPr/>
              <p:nvPr/>
            </p:nvGrpSpPr>
            <p:grpSpPr>
              <a:xfrm>
                <a:off x="3903344" y="6054985"/>
                <a:ext cx="419858" cy="424637"/>
                <a:chOff x="3903344" y="6054985"/>
                <a:chExt cx="419858" cy="424637"/>
              </a:xfrm>
            </p:grpSpPr>
            <p:sp>
              <p:nvSpPr>
                <p:cNvPr id="294" name="任意多边形: 形状 293">
                  <a:extLst>
                    <a:ext uri="{FF2B5EF4-FFF2-40B4-BE49-F238E27FC236}">
                      <a16:creationId xmlns:a16="http://schemas.microsoft.com/office/drawing/2014/main" id="{53F55FC3-D122-D457-5C92-BF236359A35D}"/>
                    </a:ext>
                  </a:extLst>
                </p:cNvPr>
                <p:cNvSpPr/>
                <p:nvPr/>
              </p:nvSpPr>
              <p:spPr>
                <a:xfrm>
                  <a:off x="3903344" y="6054985"/>
                  <a:ext cx="419858" cy="424637"/>
                </a:xfrm>
                <a:custGeom>
                  <a:avLst/>
                  <a:gdLst>
                    <a:gd name="connsiteX0" fmla="*/ 22860 w 419858"/>
                    <a:gd name="connsiteY0" fmla="*/ 134512 h 424637"/>
                    <a:gd name="connsiteX1" fmla="*/ 60884 w 419858"/>
                    <a:gd name="connsiteY1" fmla="*/ 81362 h 424637"/>
                    <a:gd name="connsiteX2" fmla="*/ 86678 w 419858"/>
                    <a:gd name="connsiteY2" fmla="*/ 86620 h 424637"/>
                    <a:gd name="connsiteX3" fmla="*/ 162687 w 419858"/>
                    <a:gd name="connsiteY3" fmla="*/ 155238 h 424637"/>
                    <a:gd name="connsiteX4" fmla="*/ 173546 w 419858"/>
                    <a:gd name="connsiteY4" fmla="*/ 37662 h 424637"/>
                    <a:gd name="connsiteX5" fmla="*/ 219647 w 419858"/>
                    <a:gd name="connsiteY5" fmla="*/ 57 h 424637"/>
                    <a:gd name="connsiteX6" fmla="*/ 253822 w 419858"/>
                    <a:gd name="connsiteY6" fmla="*/ 24365 h 424637"/>
                    <a:gd name="connsiteX7" fmla="*/ 256832 w 419858"/>
                    <a:gd name="connsiteY7" fmla="*/ 131959 h 424637"/>
                    <a:gd name="connsiteX8" fmla="*/ 304114 w 419858"/>
                    <a:gd name="connsiteY8" fmla="*/ 80105 h 424637"/>
                    <a:gd name="connsiteX9" fmla="*/ 337719 w 419858"/>
                    <a:gd name="connsiteY9" fmla="*/ 61398 h 424637"/>
                    <a:gd name="connsiteX10" fmla="*/ 374561 w 419858"/>
                    <a:gd name="connsiteY10" fmla="*/ 67608 h 424637"/>
                    <a:gd name="connsiteX11" fmla="*/ 386829 w 419858"/>
                    <a:gd name="connsiteY11" fmla="*/ 119424 h 424637"/>
                    <a:gd name="connsiteX12" fmla="*/ 329070 w 419858"/>
                    <a:gd name="connsiteY12" fmla="*/ 189071 h 424637"/>
                    <a:gd name="connsiteX13" fmla="*/ 385610 w 419858"/>
                    <a:gd name="connsiteY13" fmla="*/ 193338 h 424637"/>
                    <a:gd name="connsiteX14" fmla="*/ 419824 w 419858"/>
                    <a:gd name="connsiteY14" fmla="*/ 235096 h 424637"/>
                    <a:gd name="connsiteX15" fmla="*/ 410223 w 419858"/>
                    <a:gd name="connsiteY15" fmla="*/ 264890 h 424637"/>
                    <a:gd name="connsiteX16" fmla="*/ 345148 w 419858"/>
                    <a:gd name="connsiteY16" fmla="*/ 302495 h 424637"/>
                    <a:gd name="connsiteX17" fmla="*/ 269215 w 419858"/>
                    <a:gd name="connsiteY17" fmla="*/ 291751 h 424637"/>
                    <a:gd name="connsiteX18" fmla="*/ 313030 w 419858"/>
                    <a:gd name="connsiteY18" fmla="*/ 337204 h 424637"/>
                    <a:gd name="connsiteX19" fmla="*/ 310172 w 419858"/>
                    <a:gd name="connsiteY19" fmla="*/ 400260 h 424637"/>
                    <a:gd name="connsiteX20" fmla="*/ 298437 w 419858"/>
                    <a:gd name="connsiteY20" fmla="*/ 416185 h 424637"/>
                    <a:gd name="connsiteX21" fmla="*/ 262281 w 419858"/>
                    <a:gd name="connsiteY21" fmla="*/ 423348 h 424637"/>
                    <a:gd name="connsiteX22" fmla="*/ 229476 w 419858"/>
                    <a:gd name="connsiteY22" fmla="*/ 404527 h 424637"/>
                    <a:gd name="connsiteX23" fmla="*/ 186423 w 419858"/>
                    <a:gd name="connsiteY23" fmla="*/ 311525 h 424637"/>
                    <a:gd name="connsiteX24" fmla="*/ 114262 w 419858"/>
                    <a:gd name="connsiteY24" fmla="*/ 360788 h 424637"/>
                    <a:gd name="connsiteX25" fmla="*/ 28042 w 419858"/>
                    <a:gd name="connsiteY25" fmla="*/ 336023 h 424637"/>
                    <a:gd name="connsiteX26" fmla="*/ 3696 w 419858"/>
                    <a:gd name="connsiteY26" fmla="*/ 310801 h 424637"/>
                    <a:gd name="connsiteX27" fmla="*/ 37567 w 419858"/>
                    <a:gd name="connsiteY27" fmla="*/ 252736 h 424637"/>
                    <a:gd name="connsiteX28" fmla="*/ 111823 w 419858"/>
                    <a:gd name="connsiteY28" fmla="*/ 228772 h 424637"/>
                    <a:gd name="connsiteX29" fmla="*/ 84582 w 419858"/>
                    <a:gd name="connsiteY29" fmla="*/ 216541 h 424637"/>
                    <a:gd name="connsiteX30" fmla="*/ 22860 w 419858"/>
                    <a:gd name="connsiteY30" fmla="*/ 134512 h 424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19858" h="424637">
                      <a:moveTo>
                        <a:pt x="22860" y="134512"/>
                      </a:moveTo>
                      <a:cubicBezTo>
                        <a:pt x="20460" y="110318"/>
                        <a:pt x="36614" y="83001"/>
                        <a:pt x="60884" y="81362"/>
                      </a:cubicBezTo>
                      <a:cubicBezTo>
                        <a:pt x="69723" y="80753"/>
                        <a:pt x="78410" y="83496"/>
                        <a:pt x="86678" y="86620"/>
                      </a:cubicBezTo>
                      <a:cubicBezTo>
                        <a:pt x="119672" y="99193"/>
                        <a:pt x="151714" y="121673"/>
                        <a:pt x="162687" y="155238"/>
                      </a:cubicBezTo>
                      <a:cubicBezTo>
                        <a:pt x="152895" y="116338"/>
                        <a:pt x="156782" y="74123"/>
                        <a:pt x="173546" y="37662"/>
                      </a:cubicBezTo>
                      <a:cubicBezTo>
                        <a:pt x="182347" y="18497"/>
                        <a:pt x="198577" y="-1200"/>
                        <a:pt x="219647" y="57"/>
                      </a:cubicBezTo>
                      <a:cubicBezTo>
                        <a:pt x="234163" y="933"/>
                        <a:pt x="246317" y="11906"/>
                        <a:pt x="253822" y="24365"/>
                      </a:cubicBezTo>
                      <a:cubicBezTo>
                        <a:pt x="272910" y="56102"/>
                        <a:pt x="268453" y="96793"/>
                        <a:pt x="256832" y="131959"/>
                      </a:cubicBezTo>
                      <a:cubicBezTo>
                        <a:pt x="269786" y="112376"/>
                        <a:pt x="285788" y="94812"/>
                        <a:pt x="304114" y="80105"/>
                      </a:cubicBezTo>
                      <a:cubicBezTo>
                        <a:pt x="314173" y="72028"/>
                        <a:pt x="325222" y="64636"/>
                        <a:pt x="337719" y="61398"/>
                      </a:cubicBezTo>
                      <a:cubicBezTo>
                        <a:pt x="350215" y="58160"/>
                        <a:pt x="364465" y="59569"/>
                        <a:pt x="374561" y="67608"/>
                      </a:cubicBezTo>
                      <a:cubicBezTo>
                        <a:pt x="389230" y="79305"/>
                        <a:pt x="391173" y="101213"/>
                        <a:pt x="386829" y="119424"/>
                      </a:cubicBezTo>
                      <a:cubicBezTo>
                        <a:pt x="379590" y="149790"/>
                        <a:pt x="357607" y="176308"/>
                        <a:pt x="329070" y="189071"/>
                      </a:cubicBezTo>
                      <a:cubicBezTo>
                        <a:pt x="348043" y="187319"/>
                        <a:pt x="367779" y="186595"/>
                        <a:pt x="385610" y="193338"/>
                      </a:cubicBezTo>
                      <a:cubicBezTo>
                        <a:pt x="403441" y="200082"/>
                        <a:pt x="419062" y="216046"/>
                        <a:pt x="419824" y="235096"/>
                      </a:cubicBezTo>
                      <a:cubicBezTo>
                        <a:pt x="420281" y="245688"/>
                        <a:pt x="416166" y="256089"/>
                        <a:pt x="410223" y="264890"/>
                      </a:cubicBezTo>
                      <a:cubicBezTo>
                        <a:pt x="395783" y="286302"/>
                        <a:pt x="370751" y="299104"/>
                        <a:pt x="345148" y="302495"/>
                      </a:cubicBezTo>
                      <a:cubicBezTo>
                        <a:pt x="319545" y="305886"/>
                        <a:pt x="293446" y="300666"/>
                        <a:pt x="269215" y="291751"/>
                      </a:cubicBezTo>
                      <a:cubicBezTo>
                        <a:pt x="289141" y="300133"/>
                        <a:pt x="305372" y="316935"/>
                        <a:pt x="313030" y="337204"/>
                      </a:cubicBezTo>
                      <a:cubicBezTo>
                        <a:pt x="320650" y="357435"/>
                        <a:pt x="319583" y="380791"/>
                        <a:pt x="310172" y="400260"/>
                      </a:cubicBezTo>
                      <a:cubicBezTo>
                        <a:pt x="307277" y="406241"/>
                        <a:pt x="303543" y="411918"/>
                        <a:pt x="298437" y="416185"/>
                      </a:cubicBezTo>
                      <a:cubicBezTo>
                        <a:pt x="288646" y="424339"/>
                        <a:pt x="274663" y="426282"/>
                        <a:pt x="262281" y="423348"/>
                      </a:cubicBezTo>
                      <a:cubicBezTo>
                        <a:pt x="249898" y="420414"/>
                        <a:pt x="238925" y="413099"/>
                        <a:pt x="229476" y="404527"/>
                      </a:cubicBezTo>
                      <a:cubicBezTo>
                        <a:pt x="203492" y="380943"/>
                        <a:pt x="187604" y="346615"/>
                        <a:pt x="186423" y="311525"/>
                      </a:cubicBezTo>
                      <a:cubicBezTo>
                        <a:pt x="174193" y="339490"/>
                        <a:pt x="144628" y="357740"/>
                        <a:pt x="114262" y="360788"/>
                      </a:cubicBezTo>
                      <a:cubicBezTo>
                        <a:pt x="83896" y="363836"/>
                        <a:pt x="53226" y="353244"/>
                        <a:pt x="28042" y="336023"/>
                      </a:cubicBezTo>
                      <a:cubicBezTo>
                        <a:pt x="18288" y="329356"/>
                        <a:pt x="8953" y="321392"/>
                        <a:pt x="3696" y="310801"/>
                      </a:cubicBezTo>
                      <a:cubicBezTo>
                        <a:pt x="-9639" y="283940"/>
                        <a:pt x="15774" y="263328"/>
                        <a:pt x="37567" y="252736"/>
                      </a:cubicBezTo>
                      <a:cubicBezTo>
                        <a:pt x="60541" y="241535"/>
                        <a:pt x="87440" y="236239"/>
                        <a:pt x="111823" y="228772"/>
                      </a:cubicBezTo>
                      <a:cubicBezTo>
                        <a:pt x="103213" y="223742"/>
                        <a:pt x="93612" y="220771"/>
                        <a:pt x="84582" y="216541"/>
                      </a:cubicBezTo>
                      <a:cubicBezTo>
                        <a:pt x="54407" y="202330"/>
                        <a:pt x="26251" y="168497"/>
                        <a:pt x="22860" y="13451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5" name="任意多边形: 形状 294">
                  <a:extLst>
                    <a:ext uri="{FF2B5EF4-FFF2-40B4-BE49-F238E27FC236}">
                      <a16:creationId xmlns:a16="http://schemas.microsoft.com/office/drawing/2014/main" id="{F619B937-BE5A-059F-47BE-D9B6560FBEFB}"/>
                    </a:ext>
                  </a:extLst>
                </p:cNvPr>
                <p:cNvSpPr/>
                <p:nvPr/>
              </p:nvSpPr>
              <p:spPr>
                <a:xfrm>
                  <a:off x="3961444" y="6110968"/>
                  <a:ext cx="307565" cy="311171"/>
                </a:xfrm>
                <a:custGeom>
                  <a:avLst/>
                  <a:gdLst>
                    <a:gd name="connsiteX0" fmla="*/ 11852 w 307565"/>
                    <a:gd name="connsiteY0" fmla="*/ 105122 h 311171"/>
                    <a:gd name="connsiteX1" fmla="*/ 38217 w 307565"/>
                    <a:gd name="connsiteY1" fmla="*/ 64775 h 311171"/>
                    <a:gd name="connsiteX2" fmla="*/ 57382 w 307565"/>
                    <a:gd name="connsiteY2" fmla="*/ 67860 h 311171"/>
                    <a:gd name="connsiteX3" fmla="*/ 115484 w 307565"/>
                    <a:gd name="connsiteY3" fmla="*/ 116095 h 311171"/>
                    <a:gd name="connsiteX4" fmla="*/ 119866 w 307565"/>
                    <a:gd name="connsiteY4" fmla="*/ 29113 h 311171"/>
                    <a:gd name="connsiteX5" fmla="*/ 152670 w 307565"/>
                    <a:gd name="connsiteY5" fmla="*/ 5 h 311171"/>
                    <a:gd name="connsiteX6" fmla="*/ 178578 w 307565"/>
                    <a:gd name="connsiteY6" fmla="*/ 16844 h 311171"/>
                    <a:gd name="connsiteX7" fmla="*/ 184140 w 307565"/>
                    <a:gd name="connsiteY7" fmla="*/ 96016 h 311171"/>
                    <a:gd name="connsiteX8" fmla="*/ 217364 w 307565"/>
                    <a:gd name="connsiteY8" fmla="*/ 56354 h 311171"/>
                    <a:gd name="connsiteX9" fmla="*/ 241557 w 307565"/>
                    <a:gd name="connsiteY9" fmla="*/ 41533 h 311171"/>
                    <a:gd name="connsiteX10" fmla="*/ 268913 w 307565"/>
                    <a:gd name="connsiteY10" fmla="*/ 44962 h 311171"/>
                    <a:gd name="connsiteX11" fmla="*/ 279543 w 307565"/>
                    <a:gd name="connsiteY11" fmla="*/ 82758 h 311171"/>
                    <a:gd name="connsiteX12" fmla="*/ 239157 w 307565"/>
                    <a:gd name="connsiteY12" fmla="*/ 135869 h 311171"/>
                    <a:gd name="connsiteX13" fmla="*/ 280952 w 307565"/>
                    <a:gd name="connsiteY13" fmla="*/ 137240 h 311171"/>
                    <a:gd name="connsiteX14" fmla="*/ 307470 w 307565"/>
                    <a:gd name="connsiteY14" fmla="*/ 166959 h 311171"/>
                    <a:gd name="connsiteX15" fmla="*/ 301298 w 307565"/>
                    <a:gd name="connsiteY15" fmla="*/ 189209 h 311171"/>
                    <a:gd name="connsiteX16" fmla="*/ 254511 w 307565"/>
                    <a:gd name="connsiteY16" fmla="*/ 218927 h 311171"/>
                    <a:gd name="connsiteX17" fmla="*/ 198238 w 307565"/>
                    <a:gd name="connsiteY17" fmla="*/ 213365 h 311171"/>
                    <a:gd name="connsiteX18" fmla="*/ 231918 w 307565"/>
                    <a:gd name="connsiteY18" fmla="*/ 245483 h 311171"/>
                    <a:gd name="connsiteX19" fmla="*/ 231765 w 307565"/>
                    <a:gd name="connsiteY19" fmla="*/ 292041 h 311171"/>
                    <a:gd name="connsiteX20" fmla="*/ 223612 w 307565"/>
                    <a:gd name="connsiteY20" fmla="*/ 304157 h 311171"/>
                    <a:gd name="connsiteX21" fmla="*/ 197209 w 307565"/>
                    <a:gd name="connsiteY21" fmla="*/ 310520 h 311171"/>
                    <a:gd name="connsiteX22" fmla="*/ 172482 w 307565"/>
                    <a:gd name="connsiteY22" fmla="*/ 297642 h 311171"/>
                    <a:gd name="connsiteX23" fmla="*/ 137887 w 307565"/>
                    <a:gd name="connsiteY23" fmla="*/ 230471 h 311171"/>
                    <a:gd name="connsiteX24" fmla="*/ 86262 w 307565"/>
                    <a:gd name="connsiteY24" fmla="*/ 268990 h 311171"/>
                    <a:gd name="connsiteX25" fmla="*/ 21949 w 307565"/>
                    <a:gd name="connsiteY25" fmla="*/ 253407 h 311171"/>
                    <a:gd name="connsiteX26" fmla="*/ 3204 w 307565"/>
                    <a:gd name="connsiteY26" fmla="*/ 235577 h 311171"/>
                    <a:gd name="connsiteX27" fmla="*/ 26368 w 307565"/>
                    <a:gd name="connsiteY27" fmla="*/ 191762 h 311171"/>
                    <a:gd name="connsiteX28" fmla="*/ 80356 w 307565"/>
                    <a:gd name="connsiteY28" fmla="*/ 171797 h 311171"/>
                    <a:gd name="connsiteX29" fmla="*/ 59896 w 307565"/>
                    <a:gd name="connsiteY29" fmla="*/ 163606 h 311171"/>
                    <a:gd name="connsiteX30" fmla="*/ 11852 w 307565"/>
                    <a:gd name="connsiteY30" fmla="*/ 105122 h 311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307565" h="311171">
                      <a:moveTo>
                        <a:pt x="11852" y="105122"/>
                      </a:moveTo>
                      <a:cubicBezTo>
                        <a:pt x="9338" y="87368"/>
                        <a:pt x="20386" y="66755"/>
                        <a:pt x="38217" y="64775"/>
                      </a:cubicBezTo>
                      <a:cubicBezTo>
                        <a:pt x="44694" y="64050"/>
                        <a:pt x="51209" y="65803"/>
                        <a:pt x="57382" y="67860"/>
                      </a:cubicBezTo>
                      <a:cubicBezTo>
                        <a:pt x="82070" y="76090"/>
                        <a:pt x="106378" y="91673"/>
                        <a:pt x="115484" y="116095"/>
                      </a:cubicBezTo>
                      <a:cubicBezTo>
                        <a:pt x="107064" y="87710"/>
                        <a:pt x="108626" y="56507"/>
                        <a:pt x="119866" y="29113"/>
                      </a:cubicBezTo>
                      <a:cubicBezTo>
                        <a:pt x="125771" y="14711"/>
                        <a:pt x="137087" y="-301"/>
                        <a:pt x="152670" y="5"/>
                      </a:cubicBezTo>
                      <a:cubicBezTo>
                        <a:pt x="163414" y="195"/>
                        <a:pt x="172672" y="7891"/>
                        <a:pt x="178578" y="16844"/>
                      </a:cubicBezTo>
                      <a:cubicBezTo>
                        <a:pt x="193627" y="39628"/>
                        <a:pt x="191608" y="69765"/>
                        <a:pt x="184140" y="96016"/>
                      </a:cubicBezTo>
                      <a:cubicBezTo>
                        <a:pt x="193094" y="81195"/>
                        <a:pt x="204333" y="67746"/>
                        <a:pt x="217364" y="56354"/>
                      </a:cubicBezTo>
                      <a:cubicBezTo>
                        <a:pt x="224526" y="50068"/>
                        <a:pt x="232451" y="44315"/>
                        <a:pt x="241557" y="41533"/>
                      </a:cubicBezTo>
                      <a:cubicBezTo>
                        <a:pt x="250663" y="38752"/>
                        <a:pt x="261217" y="39362"/>
                        <a:pt x="268913" y="44962"/>
                      </a:cubicBezTo>
                      <a:cubicBezTo>
                        <a:pt x="280076" y="53116"/>
                        <a:pt x="282210" y="69194"/>
                        <a:pt x="279543" y="82758"/>
                      </a:cubicBezTo>
                      <a:cubicBezTo>
                        <a:pt x="275123" y="105351"/>
                        <a:pt x="259769" y="125582"/>
                        <a:pt x="239157" y="135869"/>
                      </a:cubicBezTo>
                      <a:cubicBezTo>
                        <a:pt x="253101" y="134002"/>
                        <a:pt x="267579" y="132859"/>
                        <a:pt x="280952" y="137240"/>
                      </a:cubicBezTo>
                      <a:cubicBezTo>
                        <a:pt x="294287" y="141660"/>
                        <a:pt x="306289" y="152938"/>
                        <a:pt x="307470" y="166959"/>
                      </a:cubicBezTo>
                      <a:cubicBezTo>
                        <a:pt x="308118" y="174769"/>
                        <a:pt x="305413" y="182541"/>
                        <a:pt x="301298" y="189209"/>
                      </a:cubicBezTo>
                      <a:cubicBezTo>
                        <a:pt x="291316" y="205401"/>
                        <a:pt x="273256" y="215650"/>
                        <a:pt x="254511" y="218927"/>
                      </a:cubicBezTo>
                      <a:cubicBezTo>
                        <a:pt x="235766" y="222204"/>
                        <a:pt x="216373" y="219194"/>
                        <a:pt x="198238" y="213365"/>
                      </a:cubicBezTo>
                      <a:cubicBezTo>
                        <a:pt x="213173" y="218927"/>
                        <a:pt x="225669" y="230814"/>
                        <a:pt x="231918" y="245483"/>
                      </a:cubicBezTo>
                      <a:cubicBezTo>
                        <a:pt x="238166" y="260151"/>
                        <a:pt x="238090" y="277410"/>
                        <a:pt x="231765" y="292041"/>
                      </a:cubicBezTo>
                      <a:cubicBezTo>
                        <a:pt x="229822" y="296537"/>
                        <a:pt x="227232" y="300842"/>
                        <a:pt x="223612" y="304157"/>
                      </a:cubicBezTo>
                      <a:cubicBezTo>
                        <a:pt x="216678" y="310481"/>
                        <a:pt x="206429" y="312310"/>
                        <a:pt x="197209" y="310520"/>
                      </a:cubicBezTo>
                      <a:cubicBezTo>
                        <a:pt x="187989" y="308729"/>
                        <a:pt x="179683" y="303661"/>
                        <a:pt x="172482" y="297642"/>
                      </a:cubicBezTo>
                      <a:cubicBezTo>
                        <a:pt x="152632" y="281068"/>
                        <a:pt x="139830" y="256265"/>
                        <a:pt x="137887" y="230471"/>
                      </a:cubicBezTo>
                      <a:cubicBezTo>
                        <a:pt x="129734" y="251465"/>
                        <a:pt x="108550" y="265790"/>
                        <a:pt x="86262" y="268990"/>
                      </a:cubicBezTo>
                      <a:cubicBezTo>
                        <a:pt x="63973" y="272191"/>
                        <a:pt x="41075" y="265295"/>
                        <a:pt x="21949" y="253407"/>
                      </a:cubicBezTo>
                      <a:cubicBezTo>
                        <a:pt x="14557" y="248797"/>
                        <a:pt x="7433" y="243197"/>
                        <a:pt x="3204" y="235577"/>
                      </a:cubicBezTo>
                      <a:cubicBezTo>
                        <a:pt x="-7465" y="216184"/>
                        <a:pt x="10633" y="200220"/>
                        <a:pt x="26368" y="191762"/>
                      </a:cubicBezTo>
                      <a:cubicBezTo>
                        <a:pt x="42980" y="182808"/>
                        <a:pt x="62601" y="178046"/>
                        <a:pt x="80356" y="171797"/>
                      </a:cubicBezTo>
                      <a:cubicBezTo>
                        <a:pt x="73879" y="168368"/>
                        <a:pt x="66678" y="166463"/>
                        <a:pt x="59896" y="163606"/>
                      </a:cubicBezTo>
                      <a:cubicBezTo>
                        <a:pt x="37189" y="154119"/>
                        <a:pt x="15395" y="130078"/>
                        <a:pt x="11852" y="105122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6" name="任意多边形: 形状 295">
                  <a:extLst>
                    <a:ext uri="{FF2B5EF4-FFF2-40B4-BE49-F238E27FC236}">
                      <a16:creationId xmlns:a16="http://schemas.microsoft.com/office/drawing/2014/main" id="{0E19B9D8-6368-0150-03FE-A394F3CA303F}"/>
                    </a:ext>
                  </a:extLst>
                </p:cNvPr>
                <p:cNvSpPr/>
                <p:nvPr/>
              </p:nvSpPr>
              <p:spPr>
                <a:xfrm>
                  <a:off x="4061246" y="6228450"/>
                  <a:ext cx="84171" cy="84171"/>
                </a:xfrm>
                <a:custGeom>
                  <a:avLst/>
                  <a:gdLst>
                    <a:gd name="connsiteX0" fmla="*/ 72604 w 84171"/>
                    <a:gd name="connsiteY0" fmla="*/ 13092 h 84171"/>
                    <a:gd name="connsiteX1" fmla="*/ 71080 w 84171"/>
                    <a:gd name="connsiteY1" fmla="*/ 72604 h 84171"/>
                    <a:gd name="connsiteX2" fmla="*/ 11568 w 84171"/>
                    <a:gd name="connsiteY2" fmla="*/ 71080 h 84171"/>
                    <a:gd name="connsiteX3" fmla="*/ 13092 w 84171"/>
                    <a:gd name="connsiteY3" fmla="*/ 11568 h 84171"/>
                    <a:gd name="connsiteX4" fmla="*/ 72604 w 84171"/>
                    <a:gd name="connsiteY4" fmla="*/ 13092 h 84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71" h="84171">
                      <a:moveTo>
                        <a:pt x="72604" y="13092"/>
                      </a:moveTo>
                      <a:cubicBezTo>
                        <a:pt x="88606" y="29932"/>
                        <a:pt x="87920" y="56602"/>
                        <a:pt x="71080" y="72604"/>
                      </a:cubicBezTo>
                      <a:cubicBezTo>
                        <a:pt x="54240" y="88606"/>
                        <a:pt x="27570" y="87920"/>
                        <a:pt x="11568" y="71080"/>
                      </a:cubicBezTo>
                      <a:cubicBezTo>
                        <a:pt x="-4434" y="54240"/>
                        <a:pt x="-3748" y="27570"/>
                        <a:pt x="13092" y="11568"/>
                      </a:cubicBezTo>
                      <a:cubicBezTo>
                        <a:pt x="29970" y="-4434"/>
                        <a:pt x="56602" y="-3748"/>
                        <a:pt x="72604" y="13092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7" name="任意多边形: 形状 296">
                  <a:extLst>
                    <a:ext uri="{FF2B5EF4-FFF2-40B4-BE49-F238E27FC236}">
                      <a16:creationId xmlns:a16="http://schemas.microsoft.com/office/drawing/2014/main" id="{2EB6D8FB-E954-1D59-C05F-0472F8578D1B}"/>
                    </a:ext>
                  </a:extLst>
                </p:cNvPr>
                <p:cNvSpPr/>
                <p:nvPr/>
              </p:nvSpPr>
              <p:spPr>
                <a:xfrm>
                  <a:off x="4068643" y="6237905"/>
                  <a:ext cx="46668" cy="46668"/>
                </a:xfrm>
                <a:custGeom>
                  <a:avLst/>
                  <a:gdLst>
                    <a:gd name="connsiteX0" fmla="*/ 40251 w 46668"/>
                    <a:gd name="connsiteY0" fmla="*/ 7256 h 46668"/>
                    <a:gd name="connsiteX1" fmla="*/ 39412 w 46668"/>
                    <a:gd name="connsiteY1" fmla="*/ 40251 h 46668"/>
                    <a:gd name="connsiteX2" fmla="*/ 6418 w 46668"/>
                    <a:gd name="connsiteY2" fmla="*/ 39413 h 46668"/>
                    <a:gd name="connsiteX3" fmla="*/ 7256 w 46668"/>
                    <a:gd name="connsiteY3" fmla="*/ 6418 h 46668"/>
                    <a:gd name="connsiteX4" fmla="*/ 40251 w 46668"/>
                    <a:gd name="connsiteY4" fmla="*/ 7256 h 46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668" h="46668">
                      <a:moveTo>
                        <a:pt x="40251" y="7256"/>
                      </a:moveTo>
                      <a:cubicBezTo>
                        <a:pt x="49128" y="16591"/>
                        <a:pt x="48747" y="31373"/>
                        <a:pt x="39412" y="40251"/>
                      </a:cubicBezTo>
                      <a:cubicBezTo>
                        <a:pt x="30078" y="49128"/>
                        <a:pt x="15295" y="48747"/>
                        <a:pt x="6418" y="39413"/>
                      </a:cubicBezTo>
                      <a:cubicBezTo>
                        <a:pt x="-2459" y="30078"/>
                        <a:pt x="-2078" y="15295"/>
                        <a:pt x="7256" y="6418"/>
                      </a:cubicBezTo>
                      <a:cubicBezTo>
                        <a:pt x="16629" y="-2459"/>
                        <a:pt x="31373" y="-2078"/>
                        <a:pt x="40251" y="7256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98" name="图形 2">
                <a:extLst>
                  <a:ext uri="{FF2B5EF4-FFF2-40B4-BE49-F238E27FC236}">
                    <a16:creationId xmlns:a16="http://schemas.microsoft.com/office/drawing/2014/main" id="{1E9A17DE-A8B7-DB36-CE87-D627CFBAB0D1}"/>
                  </a:ext>
                </a:extLst>
              </p:cNvPr>
              <p:cNvGrpSpPr/>
              <p:nvPr/>
            </p:nvGrpSpPr>
            <p:grpSpPr>
              <a:xfrm>
                <a:off x="2754363" y="4438211"/>
                <a:ext cx="419858" cy="424637"/>
                <a:chOff x="2754363" y="4438211"/>
                <a:chExt cx="419858" cy="424637"/>
              </a:xfrm>
            </p:grpSpPr>
            <p:sp>
              <p:nvSpPr>
                <p:cNvPr id="299" name="任意多边形: 形状 298">
                  <a:extLst>
                    <a:ext uri="{FF2B5EF4-FFF2-40B4-BE49-F238E27FC236}">
                      <a16:creationId xmlns:a16="http://schemas.microsoft.com/office/drawing/2014/main" id="{139B6D9B-ECCD-146F-3C2C-7B61D420603F}"/>
                    </a:ext>
                  </a:extLst>
                </p:cNvPr>
                <p:cNvSpPr/>
                <p:nvPr/>
              </p:nvSpPr>
              <p:spPr>
                <a:xfrm>
                  <a:off x="2754363" y="4438211"/>
                  <a:ext cx="419858" cy="424637"/>
                </a:xfrm>
                <a:custGeom>
                  <a:avLst/>
                  <a:gdLst>
                    <a:gd name="connsiteX0" fmla="*/ 22860 w 419858"/>
                    <a:gd name="connsiteY0" fmla="*/ 134512 h 424637"/>
                    <a:gd name="connsiteX1" fmla="*/ 60884 w 419858"/>
                    <a:gd name="connsiteY1" fmla="*/ 81362 h 424637"/>
                    <a:gd name="connsiteX2" fmla="*/ 86677 w 419858"/>
                    <a:gd name="connsiteY2" fmla="*/ 86620 h 424637"/>
                    <a:gd name="connsiteX3" fmla="*/ 162687 w 419858"/>
                    <a:gd name="connsiteY3" fmla="*/ 155238 h 424637"/>
                    <a:gd name="connsiteX4" fmla="*/ 173546 w 419858"/>
                    <a:gd name="connsiteY4" fmla="*/ 37662 h 424637"/>
                    <a:gd name="connsiteX5" fmla="*/ 219646 w 419858"/>
                    <a:gd name="connsiteY5" fmla="*/ 57 h 424637"/>
                    <a:gd name="connsiteX6" fmla="*/ 253822 w 419858"/>
                    <a:gd name="connsiteY6" fmla="*/ 24365 h 424637"/>
                    <a:gd name="connsiteX7" fmla="*/ 256832 w 419858"/>
                    <a:gd name="connsiteY7" fmla="*/ 131959 h 424637"/>
                    <a:gd name="connsiteX8" fmla="*/ 304114 w 419858"/>
                    <a:gd name="connsiteY8" fmla="*/ 80105 h 424637"/>
                    <a:gd name="connsiteX9" fmla="*/ 337718 w 419858"/>
                    <a:gd name="connsiteY9" fmla="*/ 61398 h 424637"/>
                    <a:gd name="connsiteX10" fmla="*/ 374561 w 419858"/>
                    <a:gd name="connsiteY10" fmla="*/ 67608 h 424637"/>
                    <a:gd name="connsiteX11" fmla="*/ 386829 w 419858"/>
                    <a:gd name="connsiteY11" fmla="*/ 119424 h 424637"/>
                    <a:gd name="connsiteX12" fmla="*/ 329070 w 419858"/>
                    <a:gd name="connsiteY12" fmla="*/ 189071 h 424637"/>
                    <a:gd name="connsiteX13" fmla="*/ 385610 w 419858"/>
                    <a:gd name="connsiteY13" fmla="*/ 193338 h 424637"/>
                    <a:gd name="connsiteX14" fmla="*/ 419824 w 419858"/>
                    <a:gd name="connsiteY14" fmla="*/ 235096 h 424637"/>
                    <a:gd name="connsiteX15" fmla="*/ 410223 w 419858"/>
                    <a:gd name="connsiteY15" fmla="*/ 264890 h 424637"/>
                    <a:gd name="connsiteX16" fmla="*/ 345148 w 419858"/>
                    <a:gd name="connsiteY16" fmla="*/ 302495 h 424637"/>
                    <a:gd name="connsiteX17" fmla="*/ 269215 w 419858"/>
                    <a:gd name="connsiteY17" fmla="*/ 291751 h 424637"/>
                    <a:gd name="connsiteX18" fmla="*/ 313030 w 419858"/>
                    <a:gd name="connsiteY18" fmla="*/ 337204 h 424637"/>
                    <a:gd name="connsiteX19" fmla="*/ 310172 w 419858"/>
                    <a:gd name="connsiteY19" fmla="*/ 400259 h 424637"/>
                    <a:gd name="connsiteX20" fmla="*/ 298437 w 419858"/>
                    <a:gd name="connsiteY20" fmla="*/ 416185 h 424637"/>
                    <a:gd name="connsiteX21" fmla="*/ 262280 w 419858"/>
                    <a:gd name="connsiteY21" fmla="*/ 423348 h 424637"/>
                    <a:gd name="connsiteX22" fmla="*/ 229476 w 419858"/>
                    <a:gd name="connsiteY22" fmla="*/ 404527 h 424637"/>
                    <a:gd name="connsiteX23" fmla="*/ 186423 w 419858"/>
                    <a:gd name="connsiteY23" fmla="*/ 311525 h 424637"/>
                    <a:gd name="connsiteX24" fmla="*/ 114262 w 419858"/>
                    <a:gd name="connsiteY24" fmla="*/ 360788 h 424637"/>
                    <a:gd name="connsiteX25" fmla="*/ 28042 w 419858"/>
                    <a:gd name="connsiteY25" fmla="*/ 336023 h 424637"/>
                    <a:gd name="connsiteX26" fmla="*/ 3696 w 419858"/>
                    <a:gd name="connsiteY26" fmla="*/ 310801 h 424637"/>
                    <a:gd name="connsiteX27" fmla="*/ 37567 w 419858"/>
                    <a:gd name="connsiteY27" fmla="*/ 252736 h 424637"/>
                    <a:gd name="connsiteX28" fmla="*/ 111823 w 419858"/>
                    <a:gd name="connsiteY28" fmla="*/ 228772 h 424637"/>
                    <a:gd name="connsiteX29" fmla="*/ 84582 w 419858"/>
                    <a:gd name="connsiteY29" fmla="*/ 216541 h 424637"/>
                    <a:gd name="connsiteX30" fmla="*/ 22860 w 419858"/>
                    <a:gd name="connsiteY30" fmla="*/ 134512 h 424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19858" h="424637">
                      <a:moveTo>
                        <a:pt x="22860" y="134512"/>
                      </a:moveTo>
                      <a:cubicBezTo>
                        <a:pt x="20460" y="110318"/>
                        <a:pt x="36614" y="83001"/>
                        <a:pt x="60884" y="81362"/>
                      </a:cubicBezTo>
                      <a:cubicBezTo>
                        <a:pt x="69723" y="80753"/>
                        <a:pt x="78410" y="83496"/>
                        <a:pt x="86677" y="86620"/>
                      </a:cubicBezTo>
                      <a:cubicBezTo>
                        <a:pt x="119672" y="99193"/>
                        <a:pt x="151714" y="121672"/>
                        <a:pt x="162687" y="155238"/>
                      </a:cubicBezTo>
                      <a:cubicBezTo>
                        <a:pt x="152895" y="116338"/>
                        <a:pt x="156781" y="74123"/>
                        <a:pt x="173546" y="37662"/>
                      </a:cubicBezTo>
                      <a:cubicBezTo>
                        <a:pt x="182347" y="18497"/>
                        <a:pt x="198577" y="-1200"/>
                        <a:pt x="219646" y="57"/>
                      </a:cubicBezTo>
                      <a:cubicBezTo>
                        <a:pt x="234163" y="933"/>
                        <a:pt x="246316" y="11906"/>
                        <a:pt x="253822" y="24365"/>
                      </a:cubicBezTo>
                      <a:cubicBezTo>
                        <a:pt x="272910" y="56102"/>
                        <a:pt x="268453" y="96793"/>
                        <a:pt x="256832" y="131959"/>
                      </a:cubicBezTo>
                      <a:cubicBezTo>
                        <a:pt x="269786" y="112376"/>
                        <a:pt x="285788" y="94812"/>
                        <a:pt x="304114" y="80105"/>
                      </a:cubicBezTo>
                      <a:cubicBezTo>
                        <a:pt x="314173" y="72028"/>
                        <a:pt x="325222" y="64637"/>
                        <a:pt x="337718" y="61398"/>
                      </a:cubicBezTo>
                      <a:cubicBezTo>
                        <a:pt x="350215" y="58160"/>
                        <a:pt x="364465" y="59569"/>
                        <a:pt x="374561" y="67608"/>
                      </a:cubicBezTo>
                      <a:cubicBezTo>
                        <a:pt x="389230" y="79305"/>
                        <a:pt x="391173" y="101212"/>
                        <a:pt x="386829" y="119424"/>
                      </a:cubicBezTo>
                      <a:cubicBezTo>
                        <a:pt x="379590" y="149790"/>
                        <a:pt x="357607" y="176308"/>
                        <a:pt x="329070" y="189071"/>
                      </a:cubicBezTo>
                      <a:cubicBezTo>
                        <a:pt x="348043" y="187319"/>
                        <a:pt x="367779" y="186595"/>
                        <a:pt x="385610" y="193338"/>
                      </a:cubicBezTo>
                      <a:cubicBezTo>
                        <a:pt x="403441" y="200082"/>
                        <a:pt x="419062" y="216046"/>
                        <a:pt x="419824" y="235096"/>
                      </a:cubicBezTo>
                      <a:cubicBezTo>
                        <a:pt x="420281" y="245688"/>
                        <a:pt x="416166" y="256089"/>
                        <a:pt x="410223" y="264890"/>
                      </a:cubicBezTo>
                      <a:cubicBezTo>
                        <a:pt x="395783" y="286303"/>
                        <a:pt x="370751" y="299104"/>
                        <a:pt x="345148" y="302495"/>
                      </a:cubicBezTo>
                      <a:cubicBezTo>
                        <a:pt x="319545" y="305886"/>
                        <a:pt x="293446" y="300666"/>
                        <a:pt x="269215" y="291751"/>
                      </a:cubicBezTo>
                      <a:cubicBezTo>
                        <a:pt x="289141" y="300133"/>
                        <a:pt x="305371" y="316935"/>
                        <a:pt x="313030" y="337204"/>
                      </a:cubicBezTo>
                      <a:cubicBezTo>
                        <a:pt x="320650" y="357435"/>
                        <a:pt x="319583" y="380790"/>
                        <a:pt x="310172" y="400259"/>
                      </a:cubicBezTo>
                      <a:cubicBezTo>
                        <a:pt x="307276" y="406241"/>
                        <a:pt x="303543" y="411918"/>
                        <a:pt x="298437" y="416185"/>
                      </a:cubicBezTo>
                      <a:cubicBezTo>
                        <a:pt x="288646" y="424339"/>
                        <a:pt x="274663" y="426282"/>
                        <a:pt x="262280" y="423348"/>
                      </a:cubicBezTo>
                      <a:cubicBezTo>
                        <a:pt x="249898" y="420414"/>
                        <a:pt x="238925" y="413099"/>
                        <a:pt x="229476" y="404527"/>
                      </a:cubicBezTo>
                      <a:cubicBezTo>
                        <a:pt x="203492" y="380943"/>
                        <a:pt x="187604" y="346615"/>
                        <a:pt x="186423" y="311525"/>
                      </a:cubicBezTo>
                      <a:cubicBezTo>
                        <a:pt x="174193" y="339490"/>
                        <a:pt x="144628" y="357740"/>
                        <a:pt x="114262" y="360788"/>
                      </a:cubicBezTo>
                      <a:cubicBezTo>
                        <a:pt x="83896" y="363836"/>
                        <a:pt x="53226" y="353244"/>
                        <a:pt x="28042" y="336023"/>
                      </a:cubicBezTo>
                      <a:cubicBezTo>
                        <a:pt x="18288" y="329355"/>
                        <a:pt x="8953" y="321392"/>
                        <a:pt x="3696" y="310801"/>
                      </a:cubicBezTo>
                      <a:cubicBezTo>
                        <a:pt x="-9639" y="283940"/>
                        <a:pt x="15773" y="263328"/>
                        <a:pt x="37567" y="252736"/>
                      </a:cubicBezTo>
                      <a:cubicBezTo>
                        <a:pt x="60541" y="241535"/>
                        <a:pt x="87439" y="236239"/>
                        <a:pt x="111823" y="228772"/>
                      </a:cubicBezTo>
                      <a:cubicBezTo>
                        <a:pt x="103213" y="223742"/>
                        <a:pt x="93612" y="220770"/>
                        <a:pt x="84582" y="216541"/>
                      </a:cubicBezTo>
                      <a:cubicBezTo>
                        <a:pt x="54407" y="202368"/>
                        <a:pt x="26251" y="168535"/>
                        <a:pt x="22860" y="13451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0" name="任意多边形: 形状 299">
                  <a:extLst>
                    <a:ext uri="{FF2B5EF4-FFF2-40B4-BE49-F238E27FC236}">
                      <a16:creationId xmlns:a16="http://schemas.microsoft.com/office/drawing/2014/main" id="{D215E085-E08C-0BEC-7CFF-086DD26E0323}"/>
                    </a:ext>
                  </a:extLst>
                </p:cNvPr>
                <p:cNvSpPr/>
                <p:nvPr/>
              </p:nvSpPr>
              <p:spPr>
                <a:xfrm>
                  <a:off x="2812462" y="4494233"/>
                  <a:ext cx="307565" cy="311171"/>
                </a:xfrm>
                <a:custGeom>
                  <a:avLst/>
                  <a:gdLst>
                    <a:gd name="connsiteX0" fmla="*/ 11852 w 307565"/>
                    <a:gd name="connsiteY0" fmla="*/ 105123 h 311171"/>
                    <a:gd name="connsiteX1" fmla="*/ 38217 w 307565"/>
                    <a:gd name="connsiteY1" fmla="*/ 64775 h 311171"/>
                    <a:gd name="connsiteX2" fmla="*/ 57382 w 307565"/>
                    <a:gd name="connsiteY2" fmla="*/ 67861 h 311171"/>
                    <a:gd name="connsiteX3" fmla="*/ 115484 w 307565"/>
                    <a:gd name="connsiteY3" fmla="*/ 116096 h 311171"/>
                    <a:gd name="connsiteX4" fmla="*/ 119866 w 307565"/>
                    <a:gd name="connsiteY4" fmla="*/ 29113 h 311171"/>
                    <a:gd name="connsiteX5" fmla="*/ 152670 w 307565"/>
                    <a:gd name="connsiteY5" fmla="*/ 5 h 311171"/>
                    <a:gd name="connsiteX6" fmla="*/ 178578 w 307565"/>
                    <a:gd name="connsiteY6" fmla="*/ 16845 h 311171"/>
                    <a:gd name="connsiteX7" fmla="*/ 184140 w 307565"/>
                    <a:gd name="connsiteY7" fmla="*/ 96017 h 311171"/>
                    <a:gd name="connsiteX8" fmla="*/ 217364 w 307565"/>
                    <a:gd name="connsiteY8" fmla="*/ 56355 h 311171"/>
                    <a:gd name="connsiteX9" fmla="*/ 241557 w 307565"/>
                    <a:gd name="connsiteY9" fmla="*/ 41534 h 311171"/>
                    <a:gd name="connsiteX10" fmla="*/ 268913 w 307565"/>
                    <a:gd name="connsiteY10" fmla="*/ 44963 h 311171"/>
                    <a:gd name="connsiteX11" fmla="*/ 279543 w 307565"/>
                    <a:gd name="connsiteY11" fmla="*/ 82758 h 311171"/>
                    <a:gd name="connsiteX12" fmla="*/ 239157 w 307565"/>
                    <a:gd name="connsiteY12" fmla="*/ 135869 h 311171"/>
                    <a:gd name="connsiteX13" fmla="*/ 280953 w 307565"/>
                    <a:gd name="connsiteY13" fmla="*/ 137241 h 311171"/>
                    <a:gd name="connsiteX14" fmla="*/ 307470 w 307565"/>
                    <a:gd name="connsiteY14" fmla="*/ 166959 h 311171"/>
                    <a:gd name="connsiteX15" fmla="*/ 301298 w 307565"/>
                    <a:gd name="connsiteY15" fmla="*/ 189209 h 311171"/>
                    <a:gd name="connsiteX16" fmla="*/ 254511 w 307565"/>
                    <a:gd name="connsiteY16" fmla="*/ 218927 h 311171"/>
                    <a:gd name="connsiteX17" fmla="*/ 198237 w 307565"/>
                    <a:gd name="connsiteY17" fmla="*/ 213365 h 311171"/>
                    <a:gd name="connsiteX18" fmla="*/ 231918 w 307565"/>
                    <a:gd name="connsiteY18" fmla="*/ 245483 h 311171"/>
                    <a:gd name="connsiteX19" fmla="*/ 231765 w 307565"/>
                    <a:gd name="connsiteY19" fmla="*/ 292041 h 311171"/>
                    <a:gd name="connsiteX20" fmla="*/ 223612 w 307565"/>
                    <a:gd name="connsiteY20" fmla="*/ 304157 h 311171"/>
                    <a:gd name="connsiteX21" fmla="*/ 197209 w 307565"/>
                    <a:gd name="connsiteY21" fmla="*/ 310520 h 311171"/>
                    <a:gd name="connsiteX22" fmla="*/ 172482 w 307565"/>
                    <a:gd name="connsiteY22" fmla="*/ 297642 h 311171"/>
                    <a:gd name="connsiteX23" fmla="*/ 137887 w 307565"/>
                    <a:gd name="connsiteY23" fmla="*/ 230471 h 311171"/>
                    <a:gd name="connsiteX24" fmla="*/ 86262 w 307565"/>
                    <a:gd name="connsiteY24" fmla="*/ 268990 h 311171"/>
                    <a:gd name="connsiteX25" fmla="*/ 21949 w 307565"/>
                    <a:gd name="connsiteY25" fmla="*/ 253408 h 311171"/>
                    <a:gd name="connsiteX26" fmla="*/ 3203 w 307565"/>
                    <a:gd name="connsiteY26" fmla="*/ 235577 h 311171"/>
                    <a:gd name="connsiteX27" fmla="*/ 26368 w 307565"/>
                    <a:gd name="connsiteY27" fmla="*/ 191762 h 311171"/>
                    <a:gd name="connsiteX28" fmla="*/ 80356 w 307565"/>
                    <a:gd name="connsiteY28" fmla="*/ 171798 h 311171"/>
                    <a:gd name="connsiteX29" fmla="*/ 59896 w 307565"/>
                    <a:gd name="connsiteY29" fmla="*/ 163606 h 311171"/>
                    <a:gd name="connsiteX30" fmla="*/ 11852 w 307565"/>
                    <a:gd name="connsiteY30" fmla="*/ 105123 h 311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307565" h="311171">
                      <a:moveTo>
                        <a:pt x="11852" y="105123"/>
                      </a:moveTo>
                      <a:cubicBezTo>
                        <a:pt x="9338" y="87368"/>
                        <a:pt x="20387" y="66756"/>
                        <a:pt x="38217" y="64775"/>
                      </a:cubicBezTo>
                      <a:cubicBezTo>
                        <a:pt x="44694" y="64051"/>
                        <a:pt x="51209" y="65803"/>
                        <a:pt x="57382" y="67861"/>
                      </a:cubicBezTo>
                      <a:cubicBezTo>
                        <a:pt x="82071" y="76091"/>
                        <a:pt x="106378" y="91673"/>
                        <a:pt x="115484" y="116096"/>
                      </a:cubicBezTo>
                      <a:cubicBezTo>
                        <a:pt x="107064" y="87711"/>
                        <a:pt x="108626" y="56507"/>
                        <a:pt x="119866" y="29113"/>
                      </a:cubicBezTo>
                      <a:cubicBezTo>
                        <a:pt x="125771" y="14711"/>
                        <a:pt x="137087" y="-300"/>
                        <a:pt x="152670" y="5"/>
                      </a:cubicBezTo>
                      <a:cubicBezTo>
                        <a:pt x="163414" y="195"/>
                        <a:pt x="172672" y="7892"/>
                        <a:pt x="178578" y="16845"/>
                      </a:cubicBezTo>
                      <a:cubicBezTo>
                        <a:pt x="193627" y="39629"/>
                        <a:pt x="191608" y="69766"/>
                        <a:pt x="184140" y="96017"/>
                      </a:cubicBezTo>
                      <a:cubicBezTo>
                        <a:pt x="193094" y="81196"/>
                        <a:pt x="204333" y="67746"/>
                        <a:pt x="217364" y="56355"/>
                      </a:cubicBezTo>
                      <a:cubicBezTo>
                        <a:pt x="224526" y="50068"/>
                        <a:pt x="232451" y="44315"/>
                        <a:pt x="241557" y="41534"/>
                      </a:cubicBezTo>
                      <a:cubicBezTo>
                        <a:pt x="250663" y="38752"/>
                        <a:pt x="261217" y="39362"/>
                        <a:pt x="268913" y="44963"/>
                      </a:cubicBezTo>
                      <a:cubicBezTo>
                        <a:pt x="280076" y="53116"/>
                        <a:pt x="282210" y="69194"/>
                        <a:pt x="279543" y="82758"/>
                      </a:cubicBezTo>
                      <a:cubicBezTo>
                        <a:pt x="275123" y="105351"/>
                        <a:pt x="259769" y="125582"/>
                        <a:pt x="239157" y="135869"/>
                      </a:cubicBezTo>
                      <a:cubicBezTo>
                        <a:pt x="253101" y="134002"/>
                        <a:pt x="267579" y="132859"/>
                        <a:pt x="280953" y="137241"/>
                      </a:cubicBezTo>
                      <a:cubicBezTo>
                        <a:pt x="294288" y="141661"/>
                        <a:pt x="306289" y="152938"/>
                        <a:pt x="307470" y="166959"/>
                      </a:cubicBezTo>
                      <a:cubicBezTo>
                        <a:pt x="308118" y="174769"/>
                        <a:pt x="305413" y="182542"/>
                        <a:pt x="301298" y="189209"/>
                      </a:cubicBezTo>
                      <a:cubicBezTo>
                        <a:pt x="291316" y="205402"/>
                        <a:pt x="273256" y="215650"/>
                        <a:pt x="254511" y="218927"/>
                      </a:cubicBezTo>
                      <a:cubicBezTo>
                        <a:pt x="235766" y="222204"/>
                        <a:pt x="216373" y="219194"/>
                        <a:pt x="198237" y="213365"/>
                      </a:cubicBezTo>
                      <a:cubicBezTo>
                        <a:pt x="213173" y="218927"/>
                        <a:pt x="225669" y="230815"/>
                        <a:pt x="231918" y="245483"/>
                      </a:cubicBezTo>
                      <a:cubicBezTo>
                        <a:pt x="238166" y="260151"/>
                        <a:pt x="238090" y="277411"/>
                        <a:pt x="231765" y="292041"/>
                      </a:cubicBezTo>
                      <a:cubicBezTo>
                        <a:pt x="229822" y="296537"/>
                        <a:pt x="227232" y="300842"/>
                        <a:pt x="223612" y="304157"/>
                      </a:cubicBezTo>
                      <a:cubicBezTo>
                        <a:pt x="216678" y="310481"/>
                        <a:pt x="206429" y="312311"/>
                        <a:pt x="197209" y="310520"/>
                      </a:cubicBezTo>
                      <a:cubicBezTo>
                        <a:pt x="187988" y="308729"/>
                        <a:pt x="179683" y="303662"/>
                        <a:pt x="172482" y="297642"/>
                      </a:cubicBezTo>
                      <a:cubicBezTo>
                        <a:pt x="152632" y="281068"/>
                        <a:pt x="139830" y="256265"/>
                        <a:pt x="137887" y="230471"/>
                      </a:cubicBezTo>
                      <a:cubicBezTo>
                        <a:pt x="129734" y="251465"/>
                        <a:pt x="108550" y="265790"/>
                        <a:pt x="86262" y="268990"/>
                      </a:cubicBezTo>
                      <a:cubicBezTo>
                        <a:pt x="63973" y="272191"/>
                        <a:pt x="41075" y="265295"/>
                        <a:pt x="21949" y="253408"/>
                      </a:cubicBezTo>
                      <a:cubicBezTo>
                        <a:pt x="14557" y="248798"/>
                        <a:pt x="7433" y="243197"/>
                        <a:pt x="3203" y="235577"/>
                      </a:cubicBezTo>
                      <a:cubicBezTo>
                        <a:pt x="-7464" y="216184"/>
                        <a:pt x="10633" y="200220"/>
                        <a:pt x="26368" y="191762"/>
                      </a:cubicBezTo>
                      <a:cubicBezTo>
                        <a:pt x="42980" y="182808"/>
                        <a:pt x="62601" y="178046"/>
                        <a:pt x="80356" y="171798"/>
                      </a:cubicBezTo>
                      <a:cubicBezTo>
                        <a:pt x="73879" y="168369"/>
                        <a:pt x="66678" y="166464"/>
                        <a:pt x="59896" y="163606"/>
                      </a:cubicBezTo>
                      <a:cubicBezTo>
                        <a:pt x="37189" y="154119"/>
                        <a:pt x="15396" y="130040"/>
                        <a:pt x="11852" y="105123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1" name="任意多边形: 形状 300">
                  <a:extLst>
                    <a:ext uri="{FF2B5EF4-FFF2-40B4-BE49-F238E27FC236}">
                      <a16:creationId xmlns:a16="http://schemas.microsoft.com/office/drawing/2014/main" id="{0A739D3A-547A-D280-E489-206850F8F17F}"/>
                    </a:ext>
                  </a:extLst>
                </p:cNvPr>
                <p:cNvSpPr/>
                <p:nvPr/>
              </p:nvSpPr>
              <p:spPr>
                <a:xfrm>
                  <a:off x="2912264" y="4611714"/>
                  <a:ext cx="84171" cy="84171"/>
                </a:xfrm>
                <a:custGeom>
                  <a:avLst/>
                  <a:gdLst>
                    <a:gd name="connsiteX0" fmla="*/ 72604 w 84171"/>
                    <a:gd name="connsiteY0" fmla="*/ 13092 h 84171"/>
                    <a:gd name="connsiteX1" fmla="*/ 71080 w 84171"/>
                    <a:gd name="connsiteY1" fmla="*/ 72604 h 84171"/>
                    <a:gd name="connsiteX2" fmla="*/ 11568 w 84171"/>
                    <a:gd name="connsiteY2" fmla="*/ 71080 h 84171"/>
                    <a:gd name="connsiteX3" fmla="*/ 13092 w 84171"/>
                    <a:gd name="connsiteY3" fmla="*/ 11568 h 84171"/>
                    <a:gd name="connsiteX4" fmla="*/ 72604 w 84171"/>
                    <a:gd name="connsiteY4" fmla="*/ 13092 h 84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71" h="84171">
                      <a:moveTo>
                        <a:pt x="72604" y="13092"/>
                      </a:moveTo>
                      <a:cubicBezTo>
                        <a:pt x="88606" y="29932"/>
                        <a:pt x="87920" y="56602"/>
                        <a:pt x="71080" y="72604"/>
                      </a:cubicBezTo>
                      <a:cubicBezTo>
                        <a:pt x="54240" y="88606"/>
                        <a:pt x="27570" y="87920"/>
                        <a:pt x="11568" y="71080"/>
                      </a:cubicBezTo>
                      <a:cubicBezTo>
                        <a:pt x="-4434" y="54240"/>
                        <a:pt x="-3748" y="27570"/>
                        <a:pt x="13092" y="11568"/>
                      </a:cubicBezTo>
                      <a:cubicBezTo>
                        <a:pt x="29970" y="-4434"/>
                        <a:pt x="56602" y="-3749"/>
                        <a:pt x="72604" y="13092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2" name="任意多边形: 形状 301">
                  <a:extLst>
                    <a:ext uri="{FF2B5EF4-FFF2-40B4-BE49-F238E27FC236}">
                      <a16:creationId xmlns:a16="http://schemas.microsoft.com/office/drawing/2014/main" id="{2424099F-C093-120A-E191-BF2126A8B974}"/>
                    </a:ext>
                  </a:extLst>
                </p:cNvPr>
                <p:cNvSpPr/>
                <p:nvPr/>
              </p:nvSpPr>
              <p:spPr>
                <a:xfrm>
                  <a:off x="2919662" y="4621141"/>
                  <a:ext cx="46668" cy="46697"/>
                </a:xfrm>
                <a:custGeom>
                  <a:avLst/>
                  <a:gdLst>
                    <a:gd name="connsiteX0" fmla="*/ 40251 w 46668"/>
                    <a:gd name="connsiteY0" fmla="*/ 7285 h 46697"/>
                    <a:gd name="connsiteX1" fmla="*/ 39413 w 46668"/>
                    <a:gd name="connsiteY1" fmla="*/ 40279 h 46697"/>
                    <a:gd name="connsiteX2" fmla="*/ 6418 w 46668"/>
                    <a:gd name="connsiteY2" fmla="*/ 39441 h 46697"/>
                    <a:gd name="connsiteX3" fmla="*/ 7256 w 46668"/>
                    <a:gd name="connsiteY3" fmla="*/ 6446 h 46697"/>
                    <a:gd name="connsiteX4" fmla="*/ 40251 w 46668"/>
                    <a:gd name="connsiteY4" fmla="*/ 7285 h 46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668" h="46697">
                      <a:moveTo>
                        <a:pt x="40251" y="7285"/>
                      </a:moveTo>
                      <a:cubicBezTo>
                        <a:pt x="49128" y="16619"/>
                        <a:pt x="48747" y="31402"/>
                        <a:pt x="39413" y="40279"/>
                      </a:cubicBezTo>
                      <a:cubicBezTo>
                        <a:pt x="30078" y="49157"/>
                        <a:pt x="15295" y="48775"/>
                        <a:pt x="6418" y="39441"/>
                      </a:cubicBezTo>
                      <a:cubicBezTo>
                        <a:pt x="-2459" y="30107"/>
                        <a:pt x="-2078" y="15324"/>
                        <a:pt x="7256" y="6446"/>
                      </a:cubicBezTo>
                      <a:cubicBezTo>
                        <a:pt x="16591" y="-2469"/>
                        <a:pt x="31373" y="-2088"/>
                        <a:pt x="40251" y="7285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03" name="图形 2">
                <a:extLst>
                  <a:ext uri="{FF2B5EF4-FFF2-40B4-BE49-F238E27FC236}">
                    <a16:creationId xmlns:a16="http://schemas.microsoft.com/office/drawing/2014/main" id="{BEB44322-E3B2-D6C7-3F35-2E6CEFEBCD6F}"/>
                  </a:ext>
                </a:extLst>
              </p:cNvPr>
              <p:cNvGrpSpPr/>
              <p:nvPr/>
            </p:nvGrpSpPr>
            <p:grpSpPr>
              <a:xfrm>
                <a:off x="2641425" y="6271695"/>
                <a:ext cx="428782" cy="433667"/>
                <a:chOff x="2641425" y="6271695"/>
                <a:chExt cx="428782" cy="433667"/>
              </a:xfrm>
            </p:grpSpPr>
            <p:sp>
              <p:nvSpPr>
                <p:cNvPr id="304" name="任意多边形: 形状 303">
                  <a:extLst>
                    <a:ext uri="{FF2B5EF4-FFF2-40B4-BE49-F238E27FC236}">
                      <a16:creationId xmlns:a16="http://schemas.microsoft.com/office/drawing/2014/main" id="{297BA975-4B3D-47A3-EA5B-443AA4F998F8}"/>
                    </a:ext>
                  </a:extLst>
                </p:cNvPr>
                <p:cNvSpPr/>
                <p:nvPr/>
              </p:nvSpPr>
              <p:spPr>
                <a:xfrm>
                  <a:off x="2641425" y="6271695"/>
                  <a:ext cx="428782" cy="433667"/>
                </a:xfrm>
                <a:custGeom>
                  <a:avLst/>
                  <a:gdLst>
                    <a:gd name="connsiteX0" fmla="*/ 23288 w 428782"/>
                    <a:gd name="connsiteY0" fmla="*/ 137372 h 433667"/>
                    <a:gd name="connsiteX1" fmla="*/ 62112 w 428782"/>
                    <a:gd name="connsiteY1" fmla="*/ 83079 h 433667"/>
                    <a:gd name="connsiteX2" fmla="*/ 88478 w 428782"/>
                    <a:gd name="connsiteY2" fmla="*/ 88451 h 433667"/>
                    <a:gd name="connsiteX3" fmla="*/ 166087 w 428782"/>
                    <a:gd name="connsiteY3" fmla="*/ 158555 h 433667"/>
                    <a:gd name="connsiteX4" fmla="*/ 177174 w 428782"/>
                    <a:gd name="connsiteY4" fmla="*/ 38464 h 433667"/>
                    <a:gd name="connsiteX5" fmla="*/ 224266 w 428782"/>
                    <a:gd name="connsiteY5" fmla="*/ 59 h 433667"/>
                    <a:gd name="connsiteX6" fmla="*/ 259166 w 428782"/>
                    <a:gd name="connsiteY6" fmla="*/ 24901 h 433667"/>
                    <a:gd name="connsiteX7" fmla="*/ 262252 w 428782"/>
                    <a:gd name="connsiteY7" fmla="*/ 134781 h 433667"/>
                    <a:gd name="connsiteX8" fmla="*/ 310524 w 428782"/>
                    <a:gd name="connsiteY8" fmla="*/ 81822 h 433667"/>
                    <a:gd name="connsiteX9" fmla="*/ 344852 w 428782"/>
                    <a:gd name="connsiteY9" fmla="*/ 62734 h 433667"/>
                    <a:gd name="connsiteX10" fmla="*/ 382495 w 428782"/>
                    <a:gd name="connsiteY10" fmla="*/ 69058 h 433667"/>
                    <a:gd name="connsiteX11" fmla="*/ 395030 w 428782"/>
                    <a:gd name="connsiteY11" fmla="*/ 121979 h 433667"/>
                    <a:gd name="connsiteX12" fmla="*/ 336051 w 428782"/>
                    <a:gd name="connsiteY12" fmla="*/ 193112 h 433667"/>
                    <a:gd name="connsiteX13" fmla="*/ 393773 w 428782"/>
                    <a:gd name="connsiteY13" fmla="*/ 197455 h 433667"/>
                    <a:gd name="connsiteX14" fmla="*/ 428749 w 428782"/>
                    <a:gd name="connsiteY14" fmla="*/ 240089 h 433667"/>
                    <a:gd name="connsiteX15" fmla="*/ 418957 w 428782"/>
                    <a:gd name="connsiteY15" fmla="*/ 270531 h 433667"/>
                    <a:gd name="connsiteX16" fmla="*/ 352511 w 428782"/>
                    <a:gd name="connsiteY16" fmla="*/ 308936 h 433667"/>
                    <a:gd name="connsiteX17" fmla="*/ 274977 w 428782"/>
                    <a:gd name="connsiteY17" fmla="*/ 297963 h 433667"/>
                    <a:gd name="connsiteX18" fmla="*/ 319707 w 428782"/>
                    <a:gd name="connsiteY18" fmla="*/ 344369 h 433667"/>
                    <a:gd name="connsiteX19" fmla="*/ 316773 w 428782"/>
                    <a:gd name="connsiteY19" fmla="*/ 408758 h 433667"/>
                    <a:gd name="connsiteX20" fmla="*/ 304809 w 428782"/>
                    <a:gd name="connsiteY20" fmla="*/ 425027 h 433667"/>
                    <a:gd name="connsiteX21" fmla="*/ 267891 w 428782"/>
                    <a:gd name="connsiteY21" fmla="*/ 432342 h 433667"/>
                    <a:gd name="connsiteX22" fmla="*/ 234401 w 428782"/>
                    <a:gd name="connsiteY22" fmla="*/ 413102 h 433667"/>
                    <a:gd name="connsiteX23" fmla="*/ 190433 w 428782"/>
                    <a:gd name="connsiteY23" fmla="*/ 318118 h 433667"/>
                    <a:gd name="connsiteX24" fmla="*/ 116748 w 428782"/>
                    <a:gd name="connsiteY24" fmla="*/ 368410 h 433667"/>
                    <a:gd name="connsiteX25" fmla="*/ 28661 w 428782"/>
                    <a:gd name="connsiteY25" fmla="*/ 343112 h 433667"/>
                    <a:gd name="connsiteX26" fmla="*/ 3781 w 428782"/>
                    <a:gd name="connsiteY26" fmla="*/ 317356 h 433667"/>
                    <a:gd name="connsiteX27" fmla="*/ 38376 w 428782"/>
                    <a:gd name="connsiteY27" fmla="*/ 258034 h 433667"/>
                    <a:gd name="connsiteX28" fmla="*/ 114233 w 428782"/>
                    <a:gd name="connsiteY28" fmla="*/ 233536 h 433667"/>
                    <a:gd name="connsiteX29" fmla="*/ 86420 w 428782"/>
                    <a:gd name="connsiteY29" fmla="*/ 221039 h 433667"/>
                    <a:gd name="connsiteX30" fmla="*/ 23288 w 428782"/>
                    <a:gd name="connsiteY30" fmla="*/ 137372 h 433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28782" h="433667">
                      <a:moveTo>
                        <a:pt x="23288" y="137372"/>
                      </a:moveTo>
                      <a:cubicBezTo>
                        <a:pt x="20850" y="112645"/>
                        <a:pt x="37347" y="84756"/>
                        <a:pt x="62112" y="83079"/>
                      </a:cubicBezTo>
                      <a:cubicBezTo>
                        <a:pt x="71142" y="82470"/>
                        <a:pt x="80019" y="85251"/>
                        <a:pt x="88478" y="88451"/>
                      </a:cubicBezTo>
                      <a:cubicBezTo>
                        <a:pt x="122196" y="101291"/>
                        <a:pt x="154886" y="124265"/>
                        <a:pt x="166087" y="158555"/>
                      </a:cubicBezTo>
                      <a:cubicBezTo>
                        <a:pt x="156067" y="118817"/>
                        <a:pt x="160067" y="75688"/>
                        <a:pt x="177174" y="38464"/>
                      </a:cubicBezTo>
                      <a:cubicBezTo>
                        <a:pt x="186166" y="18881"/>
                        <a:pt x="202740" y="-1236"/>
                        <a:pt x="224266" y="59"/>
                      </a:cubicBezTo>
                      <a:cubicBezTo>
                        <a:pt x="239087" y="936"/>
                        <a:pt x="251507" y="12137"/>
                        <a:pt x="259166" y="24901"/>
                      </a:cubicBezTo>
                      <a:cubicBezTo>
                        <a:pt x="278673" y="57324"/>
                        <a:pt x="274139" y="98891"/>
                        <a:pt x="262252" y="134781"/>
                      </a:cubicBezTo>
                      <a:cubicBezTo>
                        <a:pt x="275472" y="114778"/>
                        <a:pt x="291817" y="96833"/>
                        <a:pt x="310524" y="81822"/>
                      </a:cubicBezTo>
                      <a:cubicBezTo>
                        <a:pt x="320811" y="73554"/>
                        <a:pt x="332089" y="66048"/>
                        <a:pt x="344852" y="62734"/>
                      </a:cubicBezTo>
                      <a:cubicBezTo>
                        <a:pt x="357616" y="59419"/>
                        <a:pt x="372170" y="60829"/>
                        <a:pt x="382495" y="69058"/>
                      </a:cubicBezTo>
                      <a:cubicBezTo>
                        <a:pt x="397469" y="81022"/>
                        <a:pt x="399450" y="103348"/>
                        <a:pt x="395030" y="121979"/>
                      </a:cubicBezTo>
                      <a:cubicBezTo>
                        <a:pt x="387601" y="152993"/>
                        <a:pt x="365160" y="180082"/>
                        <a:pt x="336051" y="193112"/>
                      </a:cubicBezTo>
                      <a:cubicBezTo>
                        <a:pt x="355444" y="191321"/>
                        <a:pt x="375561" y="190559"/>
                        <a:pt x="393773" y="197455"/>
                      </a:cubicBezTo>
                      <a:cubicBezTo>
                        <a:pt x="411985" y="204352"/>
                        <a:pt x="427911" y="220620"/>
                        <a:pt x="428749" y="240089"/>
                      </a:cubicBezTo>
                      <a:cubicBezTo>
                        <a:pt x="429206" y="250910"/>
                        <a:pt x="425015" y="261540"/>
                        <a:pt x="418957" y="270531"/>
                      </a:cubicBezTo>
                      <a:cubicBezTo>
                        <a:pt x="404212" y="292401"/>
                        <a:pt x="378647" y="305469"/>
                        <a:pt x="352511" y="308936"/>
                      </a:cubicBezTo>
                      <a:cubicBezTo>
                        <a:pt x="326374" y="312403"/>
                        <a:pt x="299704" y="307069"/>
                        <a:pt x="274977" y="297963"/>
                      </a:cubicBezTo>
                      <a:cubicBezTo>
                        <a:pt x="295361" y="306498"/>
                        <a:pt x="311934" y="323719"/>
                        <a:pt x="319707" y="344369"/>
                      </a:cubicBezTo>
                      <a:cubicBezTo>
                        <a:pt x="327517" y="365019"/>
                        <a:pt x="326412" y="388908"/>
                        <a:pt x="316773" y="408758"/>
                      </a:cubicBezTo>
                      <a:cubicBezTo>
                        <a:pt x="313801" y="414854"/>
                        <a:pt x="309991" y="420683"/>
                        <a:pt x="304809" y="425027"/>
                      </a:cubicBezTo>
                      <a:cubicBezTo>
                        <a:pt x="294827" y="433371"/>
                        <a:pt x="280540" y="435352"/>
                        <a:pt x="267891" y="432342"/>
                      </a:cubicBezTo>
                      <a:cubicBezTo>
                        <a:pt x="255241" y="429332"/>
                        <a:pt x="244040" y="421864"/>
                        <a:pt x="234401" y="413102"/>
                      </a:cubicBezTo>
                      <a:cubicBezTo>
                        <a:pt x="207883" y="389022"/>
                        <a:pt x="191652" y="353932"/>
                        <a:pt x="190433" y="318118"/>
                      </a:cubicBezTo>
                      <a:cubicBezTo>
                        <a:pt x="177936" y="346693"/>
                        <a:pt x="147761" y="365324"/>
                        <a:pt x="116748" y="368410"/>
                      </a:cubicBezTo>
                      <a:cubicBezTo>
                        <a:pt x="85734" y="371534"/>
                        <a:pt x="54416" y="360676"/>
                        <a:pt x="28661" y="343112"/>
                      </a:cubicBezTo>
                      <a:cubicBezTo>
                        <a:pt x="18678" y="336292"/>
                        <a:pt x="9153" y="328177"/>
                        <a:pt x="3781" y="317356"/>
                      </a:cubicBezTo>
                      <a:cubicBezTo>
                        <a:pt x="-9858" y="289924"/>
                        <a:pt x="16126" y="268855"/>
                        <a:pt x="38376" y="258034"/>
                      </a:cubicBezTo>
                      <a:cubicBezTo>
                        <a:pt x="61846" y="246604"/>
                        <a:pt x="89316" y="241156"/>
                        <a:pt x="114233" y="233536"/>
                      </a:cubicBezTo>
                      <a:cubicBezTo>
                        <a:pt x="105432" y="228393"/>
                        <a:pt x="95640" y="225345"/>
                        <a:pt x="86420" y="221039"/>
                      </a:cubicBezTo>
                      <a:cubicBezTo>
                        <a:pt x="55521" y="206676"/>
                        <a:pt x="26756" y="172119"/>
                        <a:pt x="23288" y="1373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5" name="任意多边形: 形状 304">
                  <a:extLst>
                    <a:ext uri="{FF2B5EF4-FFF2-40B4-BE49-F238E27FC236}">
                      <a16:creationId xmlns:a16="http://schemas.microsoft.com/office/drawing/2014/main" id="{0322C0E8-2654-7C48-1DF9-686B5B367F77}"/>
                    </a:ext>
                  </a:extLst>
                </p:cNvPr>
                <p:cNvSpPr/>
                <p:nvPr/>
              </p:nvSpPr>
              <p:spPr>
                <a:xfrm>
                  <a:off x="2700722" y="6328863"/>
                  <a:ext cx="314082" cy="317846"/>
                </a:xfrm>
                <a:custGeom>
                  <a:avLst/>
                  <a:gdLst>
                    <a:gd name="connsiteX0" fmla="*/ 12074 w 314082"/>
                    <a:gd name="connsiteY0" fmla="*/ 107369 h 317846"/>
                    <a:gd name="connsiteX1" fmla="*/ 39011 w 314082"/>
                    <a:gd name="connsiteY1" fmla="*/ 66183 h 317846"/>
                    <a:gd name="connsiteX2" fmla="*/ 58594 w 314082"/>
                    <a:gd name="connsiteY2" fmla="*/ 69345 h 317846"/>
                    <a:gd name="connsiteX3" fmla="*/ 117954 w 314082"/>
                    <a:gd name="connsiteY3" fmla="*/ 118571 h 317846"/>
                    <a:gd name="connsiteX4" fmla="*/ 122412 w 314082"/>
                    <a:gd name="connsiteY4" fmla="*/ 29760 h 317846"/>
                    <a:gd name="connsiteX5" fmla="*/ 155901 w 314082"/>
                    <a:gd name="connsiteY5" fmla="*/ 3 h 317846"/>
                    <a:gd name="connsiteX6" fmla="*/ 182381 w 314082"/>
                    <a:gd name="connsiteY6" fmla="*/ 17225 h 317846"/>
                    <a:gd name="connsiteX7" fmla="*/ 188058 w 314082"/>
                    <a:gd name="connsiteY7" fmla="*/ 98111 h 317846"/>
                    <a:gd name="connsiteX8" fmla="*/ 222005 w 314082"/>
                    <a:gd name="connsiteY8" fmla="*/ 57611 h 317846"/>
                    <a:gd name="connsiteX9" fmla="*/ 246694 w 314082"/>
                    <a:gd name="connsiteY9" fmla="*/ 42485 h 317846"/>
                    <a:gd name="connsiteX10" fmla="*/ 274621 w 314082"/>
                    <a:gd name="connsiteY10" fmla="*/ 45990 h 317846"/>
                    <a:gd name="connsiteX11" fmla="*/ 285480 w 314082"/>
                    <a:gd name="connsiteY11" fmla="*/ 84623 h 317846"/>
                    <a:gd name="connsiteX12" fmla="*/ 244217 w 314082"/>
                    <a:gd name="connsiteY12" fmla="*/ 138840 h 317846"/>
                    <a:gd name="connsiteX13" fmla="*/ 286889 w 314082"/>
                    <a:gd name="connsiteY13" fmla="*/ 140250 h 317846"/>
                    <a:gd name="connsiteX14" fmla="*/ 313978 w 314082"/>
                    <a:gd name="connsiteY14" fmla="*/ 170577 h 317846"/>
                    <a:gd name="connsiteX15" fmla="*/ 307692 w 314082"/>
                    <a:gd name="connsiteY15" fmla="*/ 193285 h 317846"/>
                    <a:gd name="connsiteX16" fmla="*/ 259914 w 314082"/>
                    <a:gd name="connsiteY16" fmla="*/ 223650 h 317846"/>
                    <a:gd name="connsiteX17" fmla="*/ 202460 w 314082"/>
                    <a:gd name="connsiteY17" fmla="*/ 217973 h 317846"/>
                    <a:gd name="connsiteX18" fmla="*/ 236864 w 314082"/>
                    <a:gd name="connsiteY18" fmla="*/ 250777 h 317846"/>
                    <a:gd name="connsiteX19" fmla="*/ 236673 w 314082"/>
                    <a:gd name="connsiteY19" fmla="*/ 298327 h 317846"/>
                    <a:gd name="connsiteX20" fmla="*/ 228368 w 314082"/>
                    <a:gd name="connsiteY20" fmla="*/ 310671 h 317846"/>
                    <a:gd name="connsiteX21" fmla="*/ 201393 w 314082"/>
                    <a:gd name="connsiteY21" fmla="*/ 317186 h 317846"/>
                    <a:gd name="connsiteX22" fmla="*/ 176133 w 314082"/>
                    <a:gd name="connsiteY22" fmla="*/ 304042 h 317846"/>
                    <a:gd name="connsiteX23" fmla="*/ 140814 w 314082"/>
                    <a:gd name="connsiteY23" fmla="*/ 235423 h 317846"/>
                    <a:gd name="connsiteX24" fmla="*/ 88083 w 314082"/>
                    <a:gd name="connsiteY24" fmla="*/ 274781 h 317846"/>
                    <a:gd name="connsiteX25" fmla="*/ 22399 w 314082"/>
                    <a:gd name="connsiteY25" fmla="*/ 258855 h 317846"/>
                    <a:gd name="connsiteX26" fmla="*/ 3273 w 314082"/>
                    <a:gd name="connsiteY26" fmla="*/ 240643 h 317846"/>
                    <a:gd name="connsiteX27" fmla="*/ 26933 w 314082"/>
                    <a:gd name="connsiteY27" fmla="*/ 195876 h 317846"/>
                    <a:gd name="connsiteX28" fmla="*/ 82064 w 314082"/>
                    <a:gd name="connsiteY28" fmla="*/ 175492 h 317846"/>
                    <a:gd name="connsiteX29" fmla="*/ 61185 w 314082"/>
                    <a:gd name="connsiteY29" fmla="*/ 167148 h 317846"/>
                    <a:gd name="connsiteX30" fmla="*/ 12074 w 314082"/>
                    <a:gd name="connsiteY30" fmla="*/ 107369 h 3178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314082" h="317846">
                      <a:moveTo>
                        <a:pt x="12074" y="107369"/>
                      </a:moveTo>
                      <a:cubicBezTo>
                        <a:pt x="9521" y="89234"/>
                        <a:pt x="20799" y="68164"/>
                        <a:pt x="39011" y="66183"/>
                      </a:cubicBezTo>
                      <a:cubicBezTo>
                        <a:pt x="45640" y="65459"/>
                        <a:pt x="52269" y="67212"/>
                        <a:pt x="58594" y="69345"/>
                      </a:cubicBezTo>
                      <a:cubicBezTo>
                        <a:pt x="83816" y="77766"/>
                        <a:pt x="108657" y="93691"/>
                        <a:pt x="117954" y="118571"/>
                      </a:cubicBezTo>
                      <a:cubicBezTo>
                        <a:pt x="109343" y="89615"/>
                        <a:pt x="110943" y="57725"/>
                        <a:pt x="122412" y="29760"/>
                      </a:cubicBezTo>
                      <a:cubicBezTo>
                        <a:pt x="128431" y="15053"/>
                        <a:pt x="140014" y="-263"/>
                        <a:pt x="155901" y="3"/>
                      </a:cubicBezTo>
                      <a:cubicBezTo>
                        <a:pt x="166874" y="194"/>
                        <a:pt x="176323" y="8081"/>
                        <a:pt x="182381" y="17225"/>
                      </a:cubicBezTo>
                      <a:cubicBezTo>
                        <a:pt x="197735" y="40504"/>
                        <a:pt x="195678" y="71250"/>
                        <a:pt x="188058" y="98111"/>
                      </a:cubicBezTo>
                      <a:cubicBezTo>
                        <a:pt x="197202" y="82985"/>
                        <a:pt x="208670" y="69231"/>
                        <a:pt x="222005" y="57611"/>
                      </a:cubicBezTo>
                      <a:cubicBezTo>
                        <a:pt x="229320" y="51210"/>
                        <a:pt x="237397" y="45304"/>
                        <a:pt x="246694" y="42485"/>
                      </a:cubicBezTo>
                      <a:cubicBezTo>
                        <a:pt x="255990" y="39628"/>
                        <a:pt x="266772" y="40237"/>
                        <a:pt x="274621" y="45990"/>
                      </a:cubicBezTo>
                      <a:cubicBezTo>
                        <a:pt x="286013" y="54334"/>
                        <a:pt x="288185" y="70755"/>
                        <a:pt x="285480" y="84623"/>
                      </a:cubicBezTo>
                      <a:cubicBezTo>
                        <a:pt x="280984" y="107712"/>
                        <a:pt x="265287" y="128363"/>
                        <a:pt x="244217" y="138840"/>
                      </a:cubicBezTo>
                      <a:cubicBezTo>
                        <a:pt x="258467" y="136935"/>
                        <a:pt x="273250" y="135754"/>
                        <a:pt x="286889" y="140250"/>
                      </a:cubicBezTo>
                      <a:cubicBezTo>
                        <a:pt x="300529" y="144745"/>
                        <a:pt x="312759" y="156290"/>
                        <a:pt x="313978" y="170577"/>
                      </a:cubicBezTo>
                      <a:cubicBezTo>
                        <a:pt x="314664" y="178540"/>
                        <a:pt x="311883" y="186503"/>
                        <a:pt x="307692" y="193285"/>
                      </a:cubicBezTo>
                      <a:cubicBezTo>
                        <a:pt x="297519" y="209858"/>
                        <a:pt x="279079" y="220260"/>
                        <a:pt x="259914" y="223650"/>
                      </a:cubicBezTo>
                      <a:cubicBezTo>
                        <a:pt x="240750" y="227003"/>
                        <a:pt x="220938" y="223917"/>
                        <a:pt x="202460" y="217973"/>
                      </a:cubicBezTo>
                      <a:cubicBezTo>
                        <a:pt x="217738" y="223650"/>
                        <a:pt x="230463" y="235804"/>
                        <a:pt x="236864" y="250777"/>
                      </a:cubicBezTo>
                      <a:cubicBezTo>
                        <a:pt x="243265" y="265751"/>
                        <a:pt x="243189" y="283391"/>
                        <a:pt x="236673" y="298327"/>
                      </a:cubicBezTo>
                      <a:cubicBezTo>
                        <a:pt x="234692" y="302898"/>
                        <a:pt x="232063" y="307318"/>
                        <a:pt x="228368" y="310671"/>
                      </a:cubicBezTo>
                      <a:cubicBezTo>
                        <a:pt x="221281" y="317110"/>
                        <a:pt x="210804" y="319015"/>
                        <a:pt x="201393" y="317186"/>
                      </a:cubicBezTo>
                      <a:cubicBezTo>
                        <a:pt x="191982" y="315357"/>
                        <a:pt x="183486" y="310214"/>
                        <a:pt x="176133" y="304042"/>
                      </a:cubicBezTo>
                      <a:cubicBezTo>
                        <a:pt x="155863" y="287125"/>
                        <a:pt x="142795" y="261788"/>
                        <a:pt x="140814" y="235423"/>
                      </a:cubicBezTo>
                      <a:cubicBezTo>
                        <a:pt x="132508" y="256874"/>
                        <a:pt x="110829" y="271504"/>
                        <a:pt x="88083" y="274781"/>
                      </a:cubicBezTo>
                      <a:cubicBezTo>
                        <a:pt x="65338" y="278019"/>
                        <a:pt x="41906" y="271009"/>
                        <a:pt x="22399" y="258855"/>
                      </a:cubicBezTo>
                      <a:cubicBezTo>
                        <a:pt x="14855" y="254130"/>
                        <a:pt x="7578" y="248453"/>
                        <a:pt x="3273" y="240643"/>
                      </a:cubicBezTo>
                      <a:cubicBezTo>
                        <a:pt x="-7624" y="220869"/>
                        <a:pt x="10855" y="204524"/>
                        <a:pt x="26933" y="195876"/>
                      </a:cubicBezTo>
                      <a:cubicBezTo>
                        <a:pt x="43887" y="186732"/>
                        <a:pt x="63966" y="181893"/>
                        <a:pt x="82064" y="175492"/>
                      </a:cubicBezTo>
                      <a:cubicBezTo>
                        <a:pt x="75434" y="171987"/>
                        <a:pt x="68081" y="170044"/>
                        <a:pt x="61185" y="167148"/>
                      </a:cubicBezTo>
                      <a:cubicBezTo>
                        <a:pt x="37944" y="157432"/>
                        <a:pt x="15693" y="132858"/>
                        <a:pt x="12074" y="107369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6" name="任意多边形: 形状 305">
                  <a:extLst>
                    <a:ext uri="{FF2B5EF4-FFF2-40B4-BE49-F238E27FC236}">
                      <a16:creationId xmlns:a16="http://schemas.microsoft.com/office/drawing/2014/main" id="{A7BC00A8-EAAD-DB8B-DBC7-9F8E7209ADD0}"/>
                    </a:ext>
                  </a:extLst>
                </p:cNvPr>
                <p:cNvSpPr/>
                <p:nvPr/>
              </p:nvSpPr>
              <p:spPr>
                <a:xfrm>
                  <a:off x="2802626" y="6448872"/>
                  <a:ext cx="85972" cy="85972"/>
                </a:xfrm>
                <a:custGeom>
                  <a:avLst/>
                  <a:gdLst>
                    <a:gd name="connsiteX0" fmla="*/ 74152 w 85972"/>
                    <a:gd name="connsiteY0" fmla="*/ 13382 h 85972"/>
                    <a:gd name="connsiteX1" fmla="*/ 72590 w 85972"/>
                    <a:gd name="connsiteY1" fmla="*/ 74152 h 85972"/>
                    <a:gd name="connsiteX2" fmla="*/ 11820 w 85972"/>
                    <a:gd name="connsiteY2" fmla="*/ 72590 h 85972"/>
                    <a:gd name="connsiteX3" fmla="*/ 13382 w 85972"/>
                    <a:gd name="connsiteY3" fmla="*/ 11820 h 85972"/>
                    <a:gd name="connsiteX4" fmla="*/ 74152 w 85972"/>
                    <a:gd name="connsiteY4" fmla="*/ 13382 h 859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972" h="85972">
                      <a:moveTo>
                        <a:pt x="74152" y="13382"/>
                      </a:moveTo>
                      <a:cubicBezTo>
                        <a:pt x="90497" y="30604"/>
                        <a:pt x="89811" y="57807"/>
                        <a:pt x="72590" y="74152"/>
                      </a:cubicBezTo>
                      <a:cubicBezTo>
                        <a:pt x="55369" y="90497"/>
                        <a:pt x="28165" y="89811"/>
                        <a:pt x="11820" y="72590"/>
                      </a:cubicBezTo>
                      <a:cubicBezTo>
                        <a:pt x="-4525" y="55369"/>
                        <a:pt x="-3839" y="28165"/>
                        <a:pt x="13382" y="11820"/>
                      </a:cubicBezTo>
                      <a:cubicBezTo>
                        <a:pt x="30604" y="-4524"/>
                        <a:pt x="57807" y="-3839"/>
                        <a:pt x="74152" y="13382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7" name="任意多边形: 形状 306">
                  <a:extLst>
                    <a:ext uri="{FF2B5EF4-FFF2-40B4-BE49-F238E27FC236}">
                      <a16:creationId xmlns:a16="http://schemas.microsoft.com/office/drawing/2014/main" id="{F0F98D6F-625F-E533-F210-DEC31BC9DE37}"/>
                    </a:ext>
                  </a:extLst>
                </p:cNvPr>
                <p:cNvSpPr/>
                <p:nvPr/>
              </p:nvSpPr>
              <p:spPr>
                <a:xfrm>
                  <a:off x="2810138" y="6458518"/>
                  <a:ext cx="47707" cy="47707"/>
                </a:xfrm>
                <a:custGeom>
                  <a:avLst/>
                  <a:gdLst>
                    <a:gd name="connsiteX0" fmla="*/ 41151 w 47707"/>
                    <a:gd name="connsiteY0" fmla="*/ 7433 h 47707"/>
                    <a:gd name="connsiteX1" fmla="*/ 40275 w 47707"/>
                    <a:gd name="connsiteY1" fmla="*/ 41151 h 47707"/>
                    <a:gd name="connsiteX2" fmla="*/ 6556 w 47707"/>
                    <a:gd name="connsiteY2" fmla="*/ 40275 h 47707"/>
                    <a:gd name="connsiteX3" fmla="*/ 7433 w 47707"/>
                    <a:gd name="connsiteY3" fmla="*/ 6556 h 47707"/>
                    <a:gd name="connsiteX4" fmla="*/ 41151 w 47707"/>
                    <a:gd name="connsiteY4" fmla="*/ 7433 h 477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707" h="47707">
                      <a:moveTo>
                        <a:pt x="41151" y="7433"/>
                      </a:moveTo>
                      <a:cubicBezTo>
                        <a:pt x="50219" y="16996"/>
                        <a:pt x="49838" y="32083"/>
                        <a:pt x="40275" y="41151"/>
                      </a:cubicBezTo>
                      <a:cubicBezTo>
                        <a:pt x="30712" y="50219"/>
                        <a:pt x="15624" y="49838"/>
                        <a:pt x="6556" y="40275"/>
                      </a:cubicBezTo>
                      <a:cubicBezTo>
                        <a:pt x="-2511" y="30712"/>
                        <a:pt x="-2130" y="15624"/>
                        <a:pt x="7433" y="6556"/>
                      </a:cubicBezTo>
                      <a:cubicBezTo>
                        <a:pt x="16996" y="-2511"/>
                        <a:pt x="32083" y="-2130"/>
                        <a:pt x="41151" y="7433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792" name="文本框 791">
            <a:extLst>
              <a:ext uri="{FF2B5EF4-FFF2-40B4-BE49-F238E27FC236}">
                <a16:creationId xmlns:a16="http://schemas.microsoft.com/office/drawing/2014/main" id="{4F02C81A-48AD-3D1B-6410-85772A7A2156}"/>
              </a:ext>
            </a:extLst>
          </p:cNvPr>
          <p:cNvSpPr txBox="1"/>
          <p:nvPr/>
        </p:nvSpPr>
        <p:spPr>
          <a:xfrm>
            <a:off x="5227411" y="218349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638D3C"/>
                </a:solidFill>
                <a:latin typeface="荆南波波黑" panose="00020600040101010101" pitchFamily="18" charset="-122"/>
                <a:ea typeface="荆南波波黑" panose="00020600040101010101" pitchFamily="18" charset="-122"/>
              </a:rPr>
              <a:t>目录</a:t>
            </a:r>
          </a:p>
        </p:txBody>
      </p:sp>
      <p:grpSp>
        <p:nvGrpSpPr>
          <p:cNvPr id="795" name="图形 793">
            <a:extLst>
              <a:ext uri="{FF2B5EF4-FFF2-40B4-BE49-F238E27FC236}">
                <a16:creationId xmlns:a16="http://schemas.microsoft.com/office/drawing/2014/main" id="{13AE4278-A674-4F3E-F97B-DB7AF15EA4DF}"/>
              </a:ext>
            </a:extLst>
          </p:cNvPr>
          <p:cNvGrpSpPr/>
          <p:nvPr/>
        </p:nvGrpSpPr>
        <p:grpSpPr>
          <a:xfrm>
            <a:off x="4991099" y="5058839"/>
            <a:ext cx="2209802" cy="1119724"/>
            <a:chOff x="-4398" y="336058"/>
            <a:chExt cx="12200882" cy="6182281"/>
          </a:xfrm>
        </p:grpSpPr>
        <p:grpSp>
          <p:nvGrpSpPr>
            <p:cNvPr id="796" name="图形 793">
              <a:extLst>
                <a:ext uri="{FF2B5EF4-FFF2-40B4-BE49-F238E27FC236}">
                  <a16:creationId xmlns:a16="http://schemas.microsoft.com/office/drawing/2014/main" id="{CE91B5DC-649C-94D1-CC99-310622CE483D}"/>
                </a:ext>
              </a:extLst>
            </p:cNvPr>
            <p:cNvGrpSpPr/>
            <p:nvPr/>
          </p:nvGrpSpPr>
          <p:grpSpPr>
            <a:xfrm>
              <a:off x="9469" y="1078583"/>
              <a:ext cx="11500402" cy="5439756"/>
              <a:chOff x="9469" y="1078583"/>
              <a:chExt cx="11500402" cy="5439756"/>
            </a:xfrm>
            <a:solidFill>
              <a:srgbClr val="647F03"/>
            </a:solidFill>
          </p:grpSpPr>
          <p:sp>
            <p:nvSpPr>
              <p:cNvPr id="797" name="任意多边形: 形状 796">
                <a:extLst>
                  <a:ext uri="{FF2B5EF4-FFF2-40B4-BE49-F238E27FC236}">
                    <a16:creationId xmlns:a16="http://schemas.microsoft.com/office/drawing/2014/main" id="{DD79CD7B-38E8-63E6-60D5-24FB3854109D}"/>
                  </a:ext>
                </a:extLst>
              </p:cNvPr>
              <p:cNvSpPr/>
              <p:nvPr/>
            </p:nvSpPr>
            <p:spPr>
              <a:xfrm>
                <a:off x="9469" y="1078583"/>
                <a:ext cx="3667693" cy="3926932"/>
              </a:xfrm>
              <a:custGeom>
                <a:avLst/>
                <a:gdLst>
                  <a:gd name="connsiteX0" fmla="*/ 1981743 w 3667693"/>
                  <a:gd name="connsiteY0" fmla="*/ 3151687 h 3926932"/>
                  <a:gd name="connsiteX1" fmla="*/ 2065213 w 3667693"/>
                  <a:gd name="connsiteY1" fmla="*/ 2705298 h 3926932"/>
                  <a:gd name="connsiteX2" fmla="*/ 1700341 w 3667693"/>
                  <a:gd name="connsiteY2" fmla="*/ 2303575 h 3926932"/>
                  <a:gd name="connsiteX3" fmla="*/ 931792 w 3667693"/>
                  <a:gd name="connsiteY3" fmla="*/ 2043485 h 3926932"/>
                  <a:gd name="connsiteX4" fmla="*/ 475680 w 3667693"/>
                  <a:gd name="connsiteY4" fmla="*/ 1878498 h 3926932"/>
                  <a:gd name="connsiteX5" fmla="*/ 337865 w 3667693"/>
                  <a:gd name="connsiteY5" fmla="*/ 1676659 h 3926932"/>
                  <a:gd name="connsiteX6" fmla="*/ 553290 w 3667693"/>
                  <a:gd name="connsiteY6" fmla="*/ 1335097 h 3926932"/>
                  <a:gd name="connsiteX7" fmla="*/ 1211241 w 3667693"/>
                  <a:gd name="connsiteY7" fmla="*/ 906201 h 3926932"/>
                  <a:gd name="connsiteX8" fmla="*/ 3144334 w 3667693"/>
                  <a:gd name="connsiteY8" fmla="*/ 440321 h 3926932"/>
                  <a:gd name="connsiteX9" fmla="*/ 3388885 w 3667693"/>
                  <a:gd name="connsiteY9" fmla="*/ 531517 h 3926932"/>
                  <a:gd name="connsiteX10" fmla="*/ 3229714 w 3667693"/>
                  <a:gd name="connsiteY10" fmla="*/ 809056 h 3926932"/>
                  <a:gd name="connsiteX11" fmla="*/ 2639694 w 3667693"/>
                  <a:gd name="connsiteY11" fmla="*/ 1185561 h 3926932"/>
                  <a:gd name="connsiteX12" fmla="*/ 2486384 w 3667693"/>
                  <a:gd name="connsiteY12" fmla="*/ 1292296 h 3926932"/>
                  <a:gd name="connsiteX13" fmla="*/ 2562084 w 3667693"/>
                  <a:gd name="connsiteY13" fmla="*/ 1344687 h 3926932"/>
                  <a:gd name="connsiteX14" fmla="*/ 3045368 w 3667693"/>
                  <a:gd name="connsiteY14" fmla="*/ 1199147 h 3926932"/>
                  <a:gd name="connsiteX15" fmla="*/ 3544148 w 3667693"/>
                  <a:gd name="connsiteY15" fmla="*/ 849770 h 3926932"/>
                  <a:gd name="connsiteX16" fmla="*/ 3662516 w 3667693"/>
                  <a:gd name="connsiteY16" fmla="*/ 508208 h 3926932"/>
                  <a:gd name="connsiteX17" fmla="*/ 3373345 w 3667693"/>
                  <a:gd name="connsiteY17" fmla="*/ 104486 h 3926932"/>
                  <a:gd name="connsiteX18" fmla="*/ 2678543 w 3667693"/>
                  <a:gd name="connsiteY18" fmla="*/ 5521 h 3926932"/>
                  <a:gd name="connsiteX19" fmla="*/ 1671260 w 3667693"/>
                  <a:gd name="connsiteY19" fmla="*/ 215129 h 3926932"/>
                  <a:gd name="connsiteX20" fmla="*/ 475680 w 3667693"/>
                  <a:gd name="connsiteY20" fmla="*/ 845908 h 3926932"/>
                  <a:gd name="connsiteX21" fmla="*/ 62280 w 3667693"/>
                  <a:gd name="connsiteY21" fmla="*/ 1350504 h 3926932"/>
                  <a:gd name="connsiteX22" fmla="*/ 27338 w 3667693"/>
                  <a:gd name="connsiteY22" fmla="*/ 1785260 h 3926932"/>
                  <a:gd name="connsiteX23" fmla="*/ 407750 w 3667693"/>
                  <a:gd name="connsiteY23" fmla="*/ 2101604 h 3926932"/>
                  <a:gd name="connsiteX24" fmla="*/ 1446112 w 3667693"/>
                  <a:gd name="connsiteY24" fmla="*/ 2417947 h 3926932"/>
                  <a:gd name="connsiteX25" fmla="*/ 1715881 w 3667693"/>
                  <a:gd name="connsiteY25" fmla="*/ 2577074 h 3926932"/>
                  <a:gd name="connsiteX26" fmla="*/ 1770226 w 3667693"/>
                  <a:gd name="connsiteY26" fmla="*/ 2784729 h 3926932"/>
                  <a:gd name="connsiteX27" fmla="*/ 1560617 w 3667693"/>
                  <a:gd name="connsiteY27" fmla="*/ 3077807 h 3926932"/>
                  <a:gd name="connsiteX28" fmla="*/ 1067654 w 3667693"/>
                  <a:gd name="connsiteY28" fmla="*/ 3382518 h 3926932"/>
                  <a:gd name="connsiteX29" fmla="*/ 429106 w 3667693"/>
                  <a:gd name="connsiteY29" fmla="*/ 3576631 h 3926932"/>
                  <a:gd name="connsiteX30" fmla="*/ 227267 w 3667693"/>
                  <a:gd name="connsiteY30" fmla="*/ 3559138 h 3926932"/>
                  <a:gd name="connsiteX31" fmla="*/ 368945 w 3667693"/>
                  <a:gd name="connsiteY31" fmla="*/ 3382518 h 3926932"/>
                  <a:gd name="connsiteX32" fmla="*/ 1042435 w 3667693"/>
                  <a:gd name="connsiteY32" fmla="*/ 3081714 h 3926932"/>
                  <a:gd name="connsiteX33" fmla="*/ 1026895 w 3667693"/>
                  <a:gd name="connsiteY33" fmla="*/ 2986611 h 3926932"/>
                  <a:gd name="connsiteX34" fmla="*/ 590186 w 3667693"/>
                  <a:gd name="connsiteY34" fmla="*/ 3099208 h 3926932"/>
                  <a:gd name="connsiteX35" fmla="*/ 130211 w 3667693"/>
                  <a:gd name="connsiteY35" fmla="*/ 3357344 h 3926932"/>
                  <a:gd name="connsiteX36" fmla="*/ 19568 w 3667693"/>
                  <a:gd name="connsiteY36" fmla="*/ 3576676 h 3926932"/>
                  <a:gd name="connsiteX37" fmla="*/ 209774 w 3667693"/>
                  <a:gd name="connsiteY37" fmla="*/ 3854214 h 3926932"/>
                  <a:gd name="connsiteX38" fmla="*/ 797840 w 3667693"/>
                  <a:gd name="connsiteY38" fmla="*/ 3900833 h 3926932"/>
                  <a:gd name="connsiteX39" fmla="*/ 1587745 w 3667693"/>
                  <a:gd name="connsiteY39" fmla="*/ 3553411 h 3926932"/>
                  <a:gd name="connsiteX40" fmla="*/ 1981743 w 3667693"/>
                  <a:gd name="connsiteY40" fmla="*/ 3151687 h 3926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3667693" h="3926932">
                    <a:moveTo>
                      <a:pt x="1981743" y="3151687"/>
                    </a:moveTo>
                    <a:cubicBezTo>
                      <a:pt x="2063260" y="3019733"/>
                      <a:pt x="2102065" y="2858609"/>
                      <a:pt x="2065213" y="2705298"/>
                    </a:cubicBezTo>
                    <a:cubicBezTo>
                      <a:pt x="2022546" y="2517046"/>
                      <a:pt x="1863375" y="2388955"/>
                      <a:pt x="1700341" y="2303575"/>
                    </a:cubicBezTo>
                    <a:cubicBezTo>
                      <a:pt x="1457745" y="2181300"/>
                      <a:pt x="1191838" y="2115323"/>
                      <a:pt x="931792" y="2043485"/>
                    </a:cubicBezTo>
                    <a:cubicBezTo>
                      <a:pt x="776529" y="1998864"/>
                      <a:pt x="617358" y="1958106"/>
                      <a:pt x="475680" y="1878498"/>
                    </a:cubicBezTo>
                    <a:cubicBezTo>
                      <a:pt x="399980" y="1837740"/>
                      <a:pt x="330096" y="1767855"/>
                      <a:pt x="337865" y="1676659"/>
                    </a:cubicBezTo>
                    <a:cubicBezTo>
                      <a:pt x="353405" y="1536936"/>
                      <a:pt x="454324" y="1426293"/>
                      <a:pt x="553290" y="1335097"/>
                    </a:cubicBezTo>
                    <a:cubicBezTo>
                      <a:pt x="749312" y="1160431"/>
                      <a:pt x="980276" y="1028432"/>
                      <a:pt x="1211241" y="906201"/>
                    </a:cubicBezTo>
                    <a:cubicBezTo>
                      <a:pt x="1805123" y="597539"/>
                      <a:pt x="2472798" y="417056"/>
                      <a:pt x="3144334" y="440321"/>
                    </a:cubicBezTo>
                    <a:cubicBezTo>
                      <a:pt x="3229714" y="448047"/>
                      <a:pt x="3338403" y="446138"/>
                      <a:pt x="3388885" y="531517"/>
                    </a:cubicBezTo>
                    <a:cubicBezTo>
                      <a:pt x="3384978" y="644113"/>
                      <a:pt x="3309321" y="737263"/>
                      <a:pt x="3229714" y="809056"/>
                    </a:cubicBezTo>
                    <a:cubicBezTo>
                      <a:pt x="3055047" y="968183"/>
                      <a:pt x="2841532" y="1071055"/>
                      <a:pt x="2639694" y="1185561"/>
                    </a:cubicBezTo>
                    <a:cubicBezTo>
                      <a:pt x="2585349" y="1216640"/>
                      <a:pt x="2527142" y="1245722"/>
                      <a:pt x="2486384" y="1292296"/>
                    </a:cubicBezTo>
                    <a:cubicBezTo>
                      <a:pt x="2466981" y="1336917"/>
                      <a:pt x="2531005" y="1346641"/>
                      <a:pt x="2562084" y="1344687"/>
                    </a:cubicBezTo>
                    <a:cubicBezTo>
                      <a:pt x="2730934" y="1333055"/>
                      <a:pt x="2892014" y="1267078"/>
                      <a:pt x="3045368" y="1199147"/>
                    </a:cubicBezTo>
                    <a:cubicBezTo>
                      <a:pt x="3227805" y="1109860"/>
                      <a:pt x="3406378" y="1001171"/>
                      <a:pt x="3544148" y="849770"/>
                    </a:cubicBezTo>
                    <a:cubicBezTo>
                      <a:pt x="3627619" y="758574"/>
                      <a:pt x="3685826" y="634346"/>
                      <a:pt x="3662516" y="508208"/>
                    </a:cubicBezTo>
                    <a:cubicBezTo>
                      <a:pt x="3639207" y="335451"/>
                      <a:pt x="3515023" y="197680"/>
                      <a:pt x="3373345" y="104486"/>
                    </a:cubicBezTo>
                    <a:cubicBezTo>
                      <a:pt x="3165690" y="-19698"/>
                      <a:pt x="2911416" y="-2249"/>
                      <a:pt x="2678543" y="5521"/>
                    </a:cubicBezTo>
                    <a:cubicBezTo>
                      <a:pt x="2335027" y="28830"/>
                      <a:pt x="1995374" y="98670"/>
                      <a:pt x="1671260" y="215129"/>
                    </a:cubicBezTo>
                    <a:cubicBezTo>
                      <a:pt x="1246227" y="368439"/>
                      <a:pt x="828920" y="562552"/>
                      <a:pt x="475680" y="845908"/>
                    </a:cubicBezTo>
                    <a:cubicBezTo>
                      <a:pt x="306830" y="983722"/>
                      <a:pt x="149613" y="1146756"/>
                      <a:pt x="62280" y="1350504"/>
                    </a:cubicBezTo>
                    <a:cubicBezTo>
                      <a:pt x="4073" y="1484456"/>
                      <a:pt x="-25053" y="1643582"/>
                      <a:pt x="27338" y="1785260"/>
                    </a:cubicBezTo>
                    <a:cubicBezTo>
                      <a:pt x="95269" y="1944386"/>
                      <a:pt x="256349" y="2033673"/>
                      <a:pt x="407750" y="2101604"/>
                    </a:cubicBezTo>
                    <a:cubicBezTo>
                      <a:pt x="743496" y="2239374"/>
                      <a:pt x="1104505" y="2293763"/>
                      <a:pt x="1446112" y="2417947"/>
                    </a:cubicBezTo>
                    <a:cubicBezTo>
                      <a:pt x="1543169" y="2456752"/>
                      <a:pt x="1642134" y="2499464"/>
                      <a:pt x="1715881" y="2577074"/>
                    </a:cubicBezTo>
                    <a:cubicBezTo>
                      <a:pt x="1766363" y="2629509"/>
                      <a:pt x="1797398" y="2712935"/>
                      <a:pt x="1770226" y="2784729"/>
                    </a:cubicBezTo>
                    <a:cubicBezTo>
                      <a:pt x="1733330" y="2901187"/>
                      <a:pt x="1651813" y="2996246"/>
                      <a:pt x="1560617" y="3077807"/>
                    </a:cubicBezTo>
                    <a:cubicBezTo>
                      <a:pt x="1415077" y="3205899"/>
                      <a:pt x="1242320" y="3301001"/>
                      <a:pt x="1067654" y="3382518"/>
                    </a:cubicBezTo>
                    <a:cubicBezTo>
                      <a:pt x="863862" y="3473759"/>
                      <a:pt x="650391" y="3545596"/>
                      <a:pt x="429106" y="3576631"/>
                    </a:cubicBezTo>
                    <a:cubicBezTo>
                      <a:pt x="361175" y="3582447"/>
                      <a:pt x="289382" y="3594080"/>
                      <a:pt x="227267" y="3559138"/>
                    </a:cubicBezTo>
                    <a:cubicBezTo>
                      <a:pt x="231130" y="3475712"/>
                      <a:pt x="308784" y="3427184"/>
                      <a:pt x="368945" y="3382518"/>
                    </a:cubicBezTo>
                    <a:cubicBezTo>
                      <a:pt x="576599" y="3250564"/>
                      <a:pt x="811426" y="3167094"/>
                      <a:pt x="1042435" y="3081714"/>
                    </a:cubicBezTo>
                    <a:cubicBezTo>
                      <a:pt x="1077377" y="3060358"/>
                      <a:pt x="1077377" y="2990518"/>
                      <a:pt x="1026895" y="2986611"/>
                    </a:cubicBezTo>
                    <a:cubicBezTo>
                      <a:pt x="877448" y="3000197"/>
                      <a:pt x="731908" y="3048726"/>
                      <a:pt x="590186" y="3099208"/>
                    </a:cubicBezTo>
                    <a:cubicBezTo>
                      <a:pt x="427152" y="3165185"/>
                      <a:pt x="262209" y="3237022"/>
                      <a:pt x="130211" y="3357344"/>
                    </a:cubicBezTo>
                    <a:cubicBezTo>
                      <a:pt x="72003" y="3413598"/>
                      <a:pt x="11798" y="3489298"/>
                      <a:pt x="19568" y="3576676"/>
                    </a:cubicBezTo>
                    <a:cubicBezTo>
                      <a:pt x="21522" y="3696997"/>
                      <a:pt x="104948" y="3803733"/>
                      <a:pt x="209774" y="3854214"/>
                    </a:cubicBezTo>
                    <a:cubicBezTo>
                      <a:pt x="392210" y="3943501"/>
                      <a:pt x="603772" y="3939638"/>
                      <a:pt x="797840" y="3900833"/>
                    </a:cubicBezTo>
                    <a:cubicBezTo>
                      <a:pt x="1079242" y="3836810"/>
                      <a:pt x="1349056" y="3718398"/>
                      <a:pt x="1587745" y="3553411"/>
                    </a:cubicBezTo>
                    <a:cubicBezTo>
                      <a:pt x="1741100" y="3444766"/>
                      <a:pt x="1884731" y="3314721"/>
                      <a:pt x="1981743" y="3151687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8" name="任意多边形: 形状 797">
                <a:extLst>
                  <a:ext uri="{FF2B5EF4-FFF2-40B4-BE49-F238E27FC236}">
                    <a16:creationId xmlns:a16="http://schemas.microsoft.com/office/drawing/2014/main" id="{CD7D782F-B075-CD21-D537-A3BB782F9DE7}"/>
                  </a:ext>
                </a:extLst>
              </p:cNvPr>
              <p:cNvSpPr/>
              <p:nvPr/>
            </p:nvSpPr>
            <p:spPr>
              <a:xfrm>
                <a:off x="7507048" y="1724650"/>
                <a:ext cx="806920" cy="885052"/>
              </a:xfrm>
              <a:custGeom>
                <a:avLst/>
                <a:gdLst>
                  <a:gd name="connsiteX0" fmla="*/ 727835 w 806920"/>
                  <a:gd name="connsiteY0" fmla="*/ 364872 h 885052"/>
                  <a:gd name="connsiteX1" fmla="*/ 801581 w 806920"/>
                  <a:gd name="connsiteY1" fmla="*/ 201838 h 885052"/>
                  <a:gd name="connsiteX2" fmla="*/ 557031 w 806920"/>
                  <a:gd name="connsiteY2" fmla="*/ 0 h 885052"/>
                  <a:gd name="connsiteX3" fmla="*/ 456112 w 806920"/>
                  <a:gd name="connsiteY3" fmla="*/ 73747 h 885052"/>
                  <a:gd name="connsiteX4" fmla="*/ 203792 w 806920"/>
                  <a:gd name="connsiteY4" fmla="*/ 442526 h 885052"/>
                  <a:gd name="connsiteX5" fmla="*/ 3907 w 806920"/>
                  <a:gd name="connsiteY5" fmla="*/ 836524 h 885052"/>
                  <a:gd name="connsiteX6" fmla="*/ 0 w 806920"/>
                  <a:gd name="connsiteY6" fmla="*/ 885052 h 885052"/>
                  <a:gd name="connsiteX7" fmla="*/ 48528 w 806920"/>
                  <a:gd name="connsiteY7" fmla="*/ 877282 h 885052"/>
                  <a:gd name="connsiteX8" fmla="*/ 727835 w 806920"/>
                  <a:gd name="connsiteY8" fmla="*/ 364872 h 88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6920" h="885052">
                    <a:moveTo>
                      <a:pt x="727835" y="364872"/>
                    </a:moveTo>
                    <a:cubicBezTo>
                      <a:pt x="766639" y="320251"/>
                      <a:pt x="824891" y="267816"/>
                      <a:pt x="801581" y="201838"/>
                    </a:cubicBezTo>
                    <a:cubicBezTo>
                      <a:pt x="751144" y="104782"/>
                      <a:pt x="652134" y="46575"/>
                      <a:pt x="557031" y="0"/>
                    </a:cubicBezTo>
                    <a:cubicBezTo>
                      <a:pt x="520135" y="19402"/>
                      <a:pt x="483284" y="42712"/>
                      <a:pt x="456112" y="73747"/>
                    </a:cubicBezTo>
                    <a:cubicBezTo>
                      <a:pt x="357146" y="184345"/>
                      <a:pt x="279492" y="314390"/>
                      <a:pt x="203792" y="442526"/>
                    </a:cubicBezTo>
                    <a:cubicBezTo>
                      <a:pt x="130045" y="570618"/>
                      <a:pt x="58207" y="700618"/>
                      <a:pt x="3907" y="836524"/>
                    </a:cubicBezTo>
                    <a:cubicBezTo>
                      <a:pt x="1953" y="850110"/>
                      <a:pt x="0" y="873420"/>
                      <a:pt x="0" y="885052"/>
                    </a:cubicBezTo>
                    <a:cubicBezTo>
                      <a:pt x="11676" y="883143"/>
                      <a:pt x="36895" y="879236"/>
                      <a:pt x="48528" y="877282"/>
                    </a:cubicBezTo>
                    <a:cubicBezTo>
                      <a:pt x="285353" y="720021"/>
                      <a:pt x="527950" y="566710"/>
                      <a:pt x="727835" y="364872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9" name="任意多边形: 形状 798">
                <a:extLst>
                  <a:ext uri="{FF2B5EF4-FFF2-40B4-BE49-F238E27FC236}">
                    <a16:creationId xmlns:a16="http://schemas.microsoft.com/office/drawing/2014/main" id="{9B030847-B7BA-150D-3399-7E2A1F12828B}"/>
                  </a:ext>
                </a:extLst>
              </p:cNvPr>
              <p:cNvSpPr/>
              <p:nvPr/>
            </p:nvSpPr>
            <p:spPr>
              <a:xfrm>
                <a:off x="8545990" y="2611445"/>
                <a:ext cx="2963881" cy="3906895"/>
              </a:xfrm>
              <a:custGeom>
                <a:avLst/>
                <a:gdLst>
                  <a:gd name="connsiteX0" fmla="*/ 2953383 w 2963881"/>
                  <a:gd name="connsiteY0" fmla="*/ 454326 h 3906895"/>
                  <a:gd name="connsiteX1" fmla="*/ 2720465 w 2963881"/>
                  <a:gd name="connsiteY1" fmla="*/ 103040 h 3906895"/>
                  <a:gd name="connsiteX2" fmla="*/ 2565202 w 2963881"/>
                  <a:gd name="connsiteY2" fmla="*/ 167 h 3906895"/>
                  <a:gd name="connsiteX3" fmla="*/ 1847090 w 2963881"/>
                  <a:gd name="connsiteY3" fmla="*/ 236947 h 3906895"/>
                  <a:gd name="connsiteX4" fmla="*/ 1016427 w 2963881"/>
                  <a:gd name="connsiteY4" fmla="*/ 922070 h 3906895"/>
                  <a:gd name="connsiteX5" fmla="*/ 577763 w 2963881"/>
                  <a:gd name="connsiteY5" fmla="*/ 1754687 h 3906895"/>
                  <a:gd name="connsiteX6" fmla="*/ 595256 w 2963881"/>
                  <a:gd name="connsiteY6" fmla="*/ 2133145 h 3906895"/>
                  <a:gd name="connsiteX7" fmla="*/ 799049 w 2963881"/>
                  <a:gd name="connsiteY7" fmla="*/ 2348570 h 3906895"/>
                  <a:gd name="connsiteX8" fmla="*/ 981485 w 2963881"/>
                  <a:gd name="connsiteY8" fmla="*/ 2226295 h 3906895"/>
                  <a:gd name="connsiteX9" fmla="*/ 1404563 w 2963881"/>
                  <a:gd name="connsiteY9" fmla="*/ 1775999 h 3906895"/>
                  <a:gd name="connsiteX10" fmla="*/ 1883941 w 2963881"/>
                  <a:gd name="connsiteY10" fmla="*/ 1343196 h 3906895"/>
                  <a:gd name="connsiteX11" fmla="*/ 2217734 w 2963881"/>
                  <a:gd name="connsiteY11" fmla="*/ 1071474 h 3906895"/>
                  <a:gd name="connsiteX12" fmla="*/ 1817920 w 2963881"/>
                  <a:gd name="connsiteY12" fmla="*/ 1938988 h 3906895"/>
                  <a:gd name="connsiteX13" fmla="*/ 1784887 w 2963881"/>
                  <a:gd name="connsiteY13" fmla="*/ 1997195 h 3906895"/>
                  <a:gd name="connsiteX14" fmla="*/ 845534 w 2963881"/>
                  <a:gd name="connsiteY14" fmla="*/ 2515422 h 3906895"/>
                  <a:gd name="connsiteX15" fmla="*/ 135193 w 2963881"/>
                  <a:gd name="connsiteY15" fmla="*/ 3262614 h 3906895"/>
                  <a:gd name="connsiteX16" fmla="*/ 11009 w 2963881"/>
                  <a:gd name="connsiteY16" fmla="*/ 3714820 h 3906895"/>
                  <a:gd name="connsiteX17" fmla="*/ 253605 w 2963881"/>
                  <a:gd name="connsiteY17" fmla="*/ 3905026 h 3906895"/>
                  <a:gd name="connsiteX18" fmla="*/ 798960 w 2963881"/>
                  <a:gd name="connsiteY18" fmla="*/ 3734222 h 3906895"/>
                  <a:gd name="connsiteX19" fmla="*/ 1486036 w 2963881"/>
                  <a:gd name="connsiteY19" fmla="*/ 3080179 h 3906895"/>
                  <a:gd name="connsiteX20" fmla="*/ 2155620 w 2963881"/>
                  <a:gd name="connsiteY20" fmla="*/ 2119470 h 3906895"/>
                  <a:gd name="connsiteX21" fmla="*/ 2338055 w 2963881"/>
                  <a:gd name="connsiteY21" fmla="*/ 1987472 h 3906895"/>
                  <a:gd name="connsiteX22" fmla="*/ 2235183 w 2963881"/>
                  <a:gd name="connsiteY22" fmla="*/ 1958346 h 3906895"/>
                  <a:gd name="connsiteX23" fmla="*/ 2640814 w 2963881"/>
                  <a:gd name="connsiteY23" fmla="*/ 1147085 h 3906895"/>
                  <a:gd name="connsiteX24" fmla="*/ 2588378 w 2963881"/>
                  <a:gd name="connsiteY24" fmla="*/ 1028717 h 3906895"/>
                  <a:gd name="connsiteX25" fmla="*/ 2372953 w 2963881"/>
                  <a:gd name="connsiteY25" fmla="*/ 900581 h 3906895"/>
                  <a:gd name="connsiteX26" fmla="*/ 2250678 w 2963881"/>
                  <a:gd name="connsiteY26" fmla="*/ 929707 h 3906895"/>
                  <a:gd name="connsiteX27" fmla="*/ 1749944 w 2963881"/>
                  <a:gd name="connsiteY27" fmla="*/ 1265453 h 3906895"/>
                  <a:gd name="connsiteX28" fmla="*/ 905695 w 2963881"/>
                  <a:gd name="connsiteY28" fmla="*/ 1946669 h 3906895"/>
                  <a:gd name="connsiteX29" fmla="*/ 1367624 w 2963881"/>
                  <a:gd name="connsiteY29" fmla="*/ 1156720 h 3906895"/>
                  <a:gd name="connsiteX30" fmla="*/ 1868358 w 2963881"/>
                  <a:gd name="connsiteY30" fmla="*/ 721963 h 3906895"/>
                  <a:gd name="connsiteX31" fmla="*/ 2623364 w 2963881"/>
                  <a:gd name="connsiteY31" fmla="*/ 432792 h 3906895"/>
                  <a:gd name="connsiteX32" fmla="*/ 2873731 w 2963881"/>
                  <a:gd name="connsiteY32" fmla="*/ 570607 h 3906895"/>
                  <a:gd name="connsiteX33" fmla="*/ 2805800 w 2963881"/>
                  <a:gd name="connsiteY33" fmla="*/ 799618 h 3906895"/>
                  <a:gd name="connsiteX34" fmla="*/ 2889271 w 2963881"/>
                  <a:gd name="connsiteY34" fmla="*/ 772445 h 3906895"/>
                  <a:gd name="connsiteX35" fmla="*/ 2953383 w 2963881"/>
                  <a:gd name="connsiteY35" fmla="*/ 454326 h 3906895"/>
                  <a:gd name="connsiteX36" fmla="*/ 1284242 w 2963881"/>
                  <a:gd name="connsiteY36" fmla="*/ 2800775 h 3906895"/>
                  <a:gd name="connsiteX37" fmla="*/ 742751 w 2963881"/>
                  <a:gd name="connsiteY37" fmla="*/ 3386932 h 3906895"/>
                  <a:gd name="connsiteX38" fmla="*/ 315764 w 2963881"/>
                  <a:gd name="connsiteY38" fmla="*/ 3666380 h 3906895"/>
                  <a:gd name="connsiteX39" fmla="*/ 218707 w 2963881"/>
                  <a:gd name="connsiteY39" fmla="*/ 3637299 h 3906895"/>
                  <a:gd name="connsiteX40" fmla="*/ 480707 w 2963881"/>
                  <a:gd name="connsiteY40" fmla="*/ 3121026 h 3906895"/>
                  <a:gd name="connsiteX41" fmla="*/ 1260933 w 2963881"/>
                  <a:gd name="connsiteY41" fmla="*/ 2426224 h 3906895"/>
                  <a:gd name="connsiteX42" fmla="*/ 1711229 w 2963881"/>
                  <a:gd name="connsiteY42" fmla="*/ 2160318 h 3906895"/>
                  <a:gd name="connsiteX43" fmla="*/ 1284242 w 2963881"/>
                  <a:gd name="connsiteY43" fmla="*/ 2800775 h 3906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963881" h="3906895">
                    <a:moveTo>
                      <a:pt x="2953383" y="454326"/>
                    </a:moveTo>
                    <a:cubicBezTo>
                      <a:pt x="2885452" y="332051"/>
                      <a:pt x="2821429" y="203959"/>
                      <a:pt x="2720465" y="103040"/>
                    </a:cubicBezTo>
                    <a:cubicBezTo>
                      <a:pt x="2673891" y="60328"/>
                      <a:pt x="2635086" y="-3696"/>
                      <a:pt x="2565202" y="167"/>
                    </a:cubicBezTo>
                    <a:cubicBezTo>
                      <a:pt x="2309019" y="15707"/>
                      <a:pt x="2068375" y="116626"/>
                      <a:pt x="1847090" y="236947"/>
                    </a:cubicBezTo>
                    <a:cubicBezTo>
                      <a:pt x="1530747" y="411614"/>
                      <a:pt x="1241530" y="638671"/>
                      <a:pt x="1016427" y="922070"/>
                    </a:cubicBezTo>
                    <a:cubicBezTo>
                      <a:pt x="822358" y="1170483"/>
                      <a:pt x="649602" y="1446069"/>
                      <a:pt x="577763" y="1754687"/>
                    </a:cubicBezTo>
                    <a:cubicBezTo>
                      <a:pt x="554498" y="1880825"/>
                      <a:pt x="538958" y="2014777"/>
                      <a:pt x="595256" y="2133145"/>
                    </a:cubicBezTo>
                    <a:cubicBezTo>
                      <a:pt x="636015" y="2222432"/>
                      <a:pt x="690360" y="2333075"/>
                      <a:pt x="799049" y="2348570"/>
                    </a:cubicBezTo>
                    <a:cubicBezTo>
                      <a:pt x="876703" y="2338891"/>
                      <a:pt x="929094" y="2276777"/>
                      <a:pt x="981485" y="2226295"/>
                    </a:cubicBezTo>
                    <a:cubicBezTo>
                      <a:pt x="1123162" y="2076847"/>
                      <a:pt x="1253208" y="1915767"/>
                      <a:pt x="1404563" y="1775999"/>
                    </a:cubicBezTo>
                    <a:cubicBezTo>
                      <a:pt x="1559827" y="1626551"/>
                      <a:pt x="1722862" y="1486827"/>
                      <a:pt x="1883941" y="1343196"/>
                    </a:cubicBezTo>
                    <a:cubicBezTo>
                      <a:pt x="1992631" y="1250002"/>
                      <a:pt x="2099365" y="1152990"/>
                      <a:pt x="2217734" y="1071474"/>
                    </a:cubicBezTo>
                    <a:cubicBezTo>
                      <a:pt x="2089642" y="1362599"/>
                      <a:pt x="1949918" y="1649817"/>
                      <a:pt x="1817920" y="1938988"/>
                    </a:cubicBezTo>
                    <a:cubicBezTo>
                      <a:pt x="1808197" y="1958390"/>
                      <a:pt x="1802380" y="1983654"/>
                      <a:pt x="1784887" y="1997195"/>
                    </a:cubicBezTo>
                    <a:cubicBezTo>
                      <a:pt x="1447187" y="2119470"/>
                      <a:pt x="1125027" y="2292228"/>
                      <a:pt x="845534" y="2515422"/>
                    </a:cubicBezTo>
                    <a:cubicBezTo>
                      <a:pt x="583535" y="2740570"/>
                      <a:pt x="325354" y="2973487"/>
                      <a:pt x="135193" y="3262614"/>
                    </a:cubicBezTo>
                    <a:cubicBezTo>
                      <a:pt x="49813" y="3394614"/>
                      <a:pt x="-29794" y="3553740"/>
                      <a:pt x="11009" y="3714820"/>
                    </a:cubicBezTo>
                    <a:cubicBezTo>
                      <a:pt x="36227" y="3825462"/>
                      <a:pt x="142963" y="3901119"/>
                      <a:pt x="253605" y="3905026"/>
                    </a:cubicBezTo>
                    <a:cubicBezTo>
                      <a:pt x="449627" y="3920565"/>
                      <a:pt x="637880" y="3837095"/>
                      <a:pt x="798960" y="3734222"/>
                    </a:cubicBezTo>
                    <a:cubicBezTo>
                      <a:pt x="1066776" y="3561510"/>
                      <a:pt x="1282245" y="3322776"/>
                      <a:pt x="1486036" y="3080179"/>
                    </a:cubicBezTo>
                    <a:cubicBezTo>
                      <a:pt x="1728633" y="2775467"/>
                      <a:pt x="1953782" y="2455217"/>
                      <a:pt x="2155620" y="2119470"/>
                    </a:cubicBezTo>
                    <a:cubicBezTo>
                      <a:pt x="2194425" y="2045723"/>
                      <a:pt x="2330285" y="2088435"/>
                      <a:pt x="2338055" y="1987472"/>
                    </a:cubicBezTo>
                    <a:cubicBezTo>
                      <a:pt x="2307020" y="1968069"/>
                      <a:pt x="2270125" y="1960300"/>
                      <a:pt x="2235183" y="1958346"/>
                    </a:cubicBezTo>
                    <a:cubicBezTo>
                      <a:pt x="2371044" y="1688577"/>
                      <a:pt x="2534078" y="1432394"/>
                      <a:pt x="2640814" y="1147085"/>
                    </a:cubicBezTo>
                    <a:cubicBezTo>
                      <a:pt x="2660215" y="1100555"/>
                      <a:pt x="2623364" y="1055889"/>
                      <a:pt x="2588378" y="1028717"/>
                    </a:cubicBezTo>
                    <a:cubicBezTo>
                      <a:pt x="2522400" y="976326"/>
                      <a:pt x="2452516" y="927798"/>
                      <a:pt x="2372953" y="900581"/>
                    </a:cubicBezTo>
                    <a:cubicBezTo>
                      <a:pt x="2330285" y="885086"/>
                      <a:pt x="2287574" y="912258"/>
                      <a:pt x="2250678" y="929707"/>
                    </a:cubicBezTo>
                    <a:cubicBezTo>
                      <a:pt x="2076011" y="1026719"/>
                      <a:pt x="1911025" y="1145132"/>
                      <a:pt x="1749944" y="1265453"/>
                    </a:cubicBezTo>
                    <a:cubicBezTo>
                      <a:pt x="1462727" y="1486694"/>
                      <a:pt x="1181281" y="1713751"/>
                      <a:pt x="905695" y="1946669"/>
                    </a:cubicBezTo>
                    <a:cubicBezTo>
                      <a:pt x="963902" y="1640004"/>
                      <a:pt x="1158015" y="1379959"/>
                      <a:pt x="1367624" y="1156720"/>
                    </a:cubicBezTo>
                    <a:cubicBezTo>
                      <a:pt x="1520934" y="999547"/>
                      <a:pt x="1676243" y="836469"/>
                      <a:pt x="1868358" y="721963"/>
                    </a:cubicBezTo>
                    <a:cubicBezTo>
                      <a:pt x="2097412" y="580286"/>
                      <a:pt x="2347735" y="444425"/>
                      <a:pt x="2623364" y="432792"/>
                    </a:cubicBezTo>
                    <a:cubicBezTo>
                      <a:pt x="2720377" y="432792"/>
                      <a:pt x="2844605" y="463827"/>
                      <a:pt x="2873731" y="570607"/>
                    </a:cubicBezTo>
                    <a:cubicBezTo>
                      <a:pt x="2891180" y="654077"/>
                      <a:pt x="2834926" y="725871"/>
                      <a:pt x="2805800" y="799618"/>
                    </a:cubicBezTo>
                    <a:cubicBezTo>
                      <a:pt x="2823249" y="850100"/>
                      <a:pt x="2873731" y="797664"/>
                      <a:pt x="2889271" y="772445"/>
                    </a:cubicBezTo>
                    <a:cubicBezTo>
                      <a:pt x="2941750" y="679474"/>
                      <a:pt x="2984418" y="563015"/>
                      <a:pt x="2953383" y="454326"/>
                    </a:cubicBezTo>
                    <a:close/>
                    <a:moveTo>
                      <a:pt x="1284242" y="2800775"/>
                    </a:moveTo>
                    <a:cubicBezTo>
                      <a:pt x="1125116" y="3014290"/>
                      <a:pt x="938773" y="3208359"/>
                      <a:pt x="742751" y="3386932"/>
                    </a:cubicBezTo>
                    <a:cubicBezTo>
                      <a:pt x="612750" y="3497575"/>
                      <a:pt x="480751" y="3614034"/>
                      <a:pt x="315764" y="3666380"/>
                    </a:cubicBezTo>
                    <a:cubicBezTo>
                      <a:pt x="282775" y="3674195"/>
                      <a:pt x="220661" y="3687736"/>
                      <a:pt x="218707" y="3637299"/>
                    </a:cubicBezTo>
                    <a:cubicBezTo>
                      <a:pt x="232294" y="3437370"/>
                      <a:pt x="360385" y="3270473"/>
                      <a:pt x="480707" y="3121026"/>
                    </a:cubicBezTo>
                    <a:cubicBezTo>
                      <a:pt x="705855" y="2855164"/>
                      <a:pt x="977577" y="2628063"/>
                      <a:pt x="1260933" y="2426224"/>
                    </a:cubicBezTo>
                    <a:cubicBezTo>
                      <a:pt x="1404563" y="2327258"/>
                      <a:pt x="1552057" y="2234065"/>
                      <a:pt x="1711229" y="2160318"/>
                    </a:cubicBezTo>
                    <a:cubicBezTo>
                      <a:pt x="1579274" y="2379605"/>
                      <a:pt x="1441459" y="2598936"/>
                      <a:pt x="1284242" y="2800775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0" name="任意多边形: 形状 799">
                <a:extLst>
                  <a:ext uri="{FF2B5EF4-FFF2-40B4-BE49-F238E27FC236}">
                    <a16:creationId xmlns:a16="http://schemas.microsoft.com/office/drawing/2014/main" id="{D171F364-8486-83E3-E37E-965139EDC3F5}"/>
                  </a:ext>
                </a:extLst>
              </p:cNvPr>
              <p:cNvSpPr/>
              <p:nvPr/>
            </p:nvSpPr>
            <p:spPr>
              <a:xfrm>
                <a:off x="1682253" y="2683449"/>
                <a:ext cx="3107969" cy="3137368"/>
              </a:xfrm>
              <a:custGeom>
                <a:avLst/>
                <a:gdLst>
                  <a:gd name="connsiteX0" fmla="*/ 3099888 w 3107969"/>
                  <a:gd name="connsiteY0" fmla="*/ 421126 h 3137368"/>
                  <a:gd name="connsiteX1" fmla="*/ 3037773 w 3107969"/>
                  <a:gd name="connsiteY1" fmla="*/ 194068 h 3137368"/>
                  <a:gd name="connsiteX2" fmla="*/ 2750511 w 3107969"/>
                  <a:gd name="connsiteY2" fmla="*/ 0 h 3137368"/>
                  <a:gd name="connsiteX3" fmla="*/ 2383686 w 3107969"/>
                  <a:gd name="connsiteY3" fmla="*/ 143631 h 3137368"/>
                  <a:gd name="connsiteX4" fmla="*/ 1739321 w 3107969"/>
                  <a:gd name="connsiteY4" fmla="*/ 558985 h 3137368"/>
                  <a:gd name="connsiteX5" fmla="*/ 1945066 w 3107969"/>
                  <a:gd name="connsiteY5" fmla="*/ 320251 h 3137368"/>
                  <a:gd name="connsiteX6" fmla="*/ 1714102 w 3107969"/>
                  <a:gd name="connsiteY6" fmla="*/ 77654 h 3137368"/>
                  <a:gd name="connsiteX7" fmla="*/ 1529713 w 3107969"/>
                  <a:gd name="connsiteY7" fmla="*/ 126182 h 3137368"/>
                  <a:gd name="connsiteX8" fmla="*/ 1011486 w 3107969"/>
                  <a:gd name="connsiteY8" fmla="*/ 463882 h 3137368"/>
                  <a:gd name="connsiteX9" fmla="*/ 990130 w 3107969"/>
                  <a:gd name="connsiteY9" fmla="*/ 531813 h 3137368"/>
                  <a:gd name="connsiteX10" fmla="*/ 1060014 w 3107969"/>
                  <a:gd name="connsiteY10" fmla="*/ 508503 h 3137368"/>
                  <a:gd name="connsiteX11" fmla="*/ 1455966 w 3107969"/>
                  <a:gd name="connsiteY11" fmla="*/ 300849 h 3137368"/>
                  <a:gd name="connsiteX12" fmla="*/ 194453 w 3107969"/>
                  <a:gd name="connsiteY12" fmla="*/ 1993210 h 3137368"/>
                  <a:gd name="connsiteX13" fmla="*/ 10064 w 3107969"/>
                  <a:gd name="connsiteY13" fmla="*/ 2468724 h 3137368"/>
                  <a:gd name="connsiteX14" fmla="*/ 83811 w 3107969"/>
                  <a:gd name="connsiteY14" fmla="*/ 2953918 h 3137368"/>
                  <a:gd name="connsiteX15" fmla="*/ 367166 w 3107969"/>
                  <a:gd name="connsiteY15" fmla="*/ 3136354 h 3137368"/>
                  <a:gd name="connsiteX16" fmla="*/ 398201 w 3107969"/>
                  <a:gd name="connsiteY16" fmla="*/ 3085917 h 3137368"/>
                  <a:gd name="connsiteX17" fmla="*/ 291465 w 3107969"/>
                  <a:gd name="connsiteY17" fmla="*/ 2905390 h 3137368"/>
                  <a:gd name="connsiteX18" fmla="*/ 386568 w 3107969"/>
                  <a:gd name="connsiteY18" fmla="*/ 2497851 h 3137368"/>
                  <a:gd name="connsiteX19" fmla="*/ 916427 w 3107969"/>
                  <a:gd name="connsiteY19" fmla="*/ 1612843 h 3137368"/>
                  <a:gd name="connsiteX20" fmla="*/ 2005227 w 3107969"/>
                  <a:gd name="connsiteY20" fmla="*/ 568664 h 3137368"/>
                  <a:gd name="connsiteX21" fmla="*/ 2655408 w 3107969"/>
                  <a:gd name="connsiteY21" fmla="*/ 201838 h 3137368"/>
                  <a:gd name="connsiteX22" fmla="*/ 2641822 w 3107969"/>
                  <a:gd name="connsiteY22" fmla="*/ 409493 h 3137368"/>
                  <a:gd name="connsiteX23" fmla="*/ 2212926 w 3107969"/>
                  <a:gd name="connsiteY23" fmla="*/ 1106249 h 3137368"/>
                  <a:gd name="connsiteX24" fmla="*/ 1611274 w 3107969"/>
                  <a:gd name="connsiteY24" fmla="*/ 1725350 h 3137368"/>
                  <a:gd name="connsiteX25" fmla="*/ 1137713 w 3107969"/>
                  <a:gd name="connsiteY25" fmla="*/ 1948544 h 3137368"/>
                  <a:gd name="connsiteX26" fmla="*/ 947507 w 3107969"/>
                  <a:gd name="connsiteY26" fmla="*/ 1752522 h 3137368"/>
                  <a:gd name="connsiteX27" fmla="*/ 920335 w 3107969"/>
                  <a:gd name="connsiteY27" fmla="*/ 1936912 h 3137368"/>
                  <a:gd name="connsiteX28" fmla="*/ 1258034 w 3107969"/>
                  <a:gd name="connsiteY28" fmla="*/ 2129027 h 3137368"/>
                  <a:gd name="connsiteX29" fmla="*/ 2007181 w 3107969"/>
                  <a:gd name="connsiteY29" fmla="*/ 1828223 h 3137368"/>
                  <a:gd name="connsiteX30" fmla="*/ 2800993 w 3107969"/>
                  <a:gd name="connsiteY30" fmla="*/ 1030548 h 3137368"/>
                  <a:gd name="connsiteX31" fmla="*/ 3099888 w 3107969"/>
                  <a:gd name="connsiteY31" fmla="*/ 421126 h 3137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3107969" h="3137368">
                    <a:moveTo>
                      <a:pt x="3099888" y="421126"/>
                    </a:moveTo>
                    <a:cubicBezTo>
                      <a:pt x="3127060" y="339609"/>
                      <a:pt x="3080485" y="260046"/>
                      <a:pt x="3037773" y="194068"/>
                    </a:cubicBezTo>
                    <a:cubicBezTo>
                      <a:pt x="2967889" y="98966"/>
                      <a:pt x="2870877" y="13542"/>
                      <a:pt x="2750511" y="0"/>
                    </a:cubicBezTo>
                    <a:cubicBezTo>
                      <a:pt x="2616603" y="15540"/>
                      <a:pt x="2498191" y="79563"/>
                      <a:pt x="2383686" y="143631"/>
                    </a:cubicBezTo>
                    <a:cubicBezTo>
                      <a:pt x="2160491" y="269769"/>
                      <a:pt x="1956699" y="423124"/>
                      <a:pt x="1739321" y="558985"/>
                    </a:cubicBezTo>
                    <a:cubicBezTo>
                      <a:pt x="1805298" y="475515"/>
                      <a:pt x="1882952" y="403721"/>
                      <a:pt x="1945066" y="320251"/>
                    </a:cubicBezTo>
                    <a:cubicBezTo>
                      <a:pt x="1904308" y="211562"/>
                      <a:pt x="1820838" y="120322"/>
                      <a:pt x="1714102" y="77654"/>
                    </a:cubicBezTo>
                    <a:cubicBezTo>
                      <a:pt x="1648125" y="50482"/>
                      <a:pt x="1586011" y="97056"/>
                      <a:pt x="1529713" y="126182"/>
                    </a:cubicBezTo>
                    <a:cubicBezTo>
                      <a:pt x="1351139" y="229055"/>
                      <a:pt x="1176473" y="339653"/>
                      <a:pt x="1011486" y="463882"/>
                    </a:cubicBezTo>
                    <a:cubicBezTo>
                      <a:pt x="984314" y="477468"/>
                      <a:pt x="972681" y="504640"/>
                      <a:pt x="990130" y="531813"/>
                    </a:cubicBezTo>
                    <a:cubicBezTo>
                      <a:pt x="1015349" y="531813"/>
                      <a:pt x="1038658" y="520180"/>
                      <a:pt x="1060014" y="508503"/>
                    </a:cubicBezTo>
                    <a:cubicBezTo>
                      <a:pt x="1193922" y="442526"/>
                      <a:pt x="1323967" y="370688"/>
                      <a:pt x="1455966" y="300849"/>
                    </a:cubicBezTo>
                    <a:cubicBezTo>
                      <a:pt x="1015437" y="850065"/>
                      <a:pt x="536060" y="1376018"/>
                      <a:pt x="194453" y="1993210"/>
                    </a:cubicBezTo>
                    <a:cubicBezTo>
                      <a:pt x="114890" y="2142657"/>
                      <a:pt x="41143" y="2299874"/>
                      <a:pt x="10064" y="2468724"/>
                    </a:cubicBezTo>
                    <a:cubicBezTo>
                      <a:pt x="-15155" y="2631758"/>
                      <a:pt x="6157" y="2806424"/>
                      <a:pt x="83811" y="2953918"/>
                    </a:cubicBezTo>
                    <a:cubicBezTo>
                      <a:pt x="140109" y="3056791"/>
                      <a:pt x="246844" y="3134445"/>
                      <a:pt x="367166" y="3136354"/>
                    </a:cubicBezTo>
                    <a:cubicBezTo>
                      <a:pt x="392385" y="3144124"/>
                      <a:pt x="417648" y="3105319"/>
                      <a:pt x="398201" y="3085917"/>
                    </a:cubicBezTo>
                    <a:cubicBezTo>
                      <a:pt x="351626" y="3031528"/>
                      <a:pt x="293375" y="2981090"/>
                      <a:pt x="291465" y="2905390"/>
                    </a:cubicBezTo>
                    <a:cubicBezTo>
                      <a:pt x="287558" y="2763713"/>
                      <a:pt x="338040" y="2627851"/>
                      <a:pt x="386568" y="2497851"/>
                    </a:cubicBezTo>
                    <a:cubicBezTo>
                      <a:pt x="522430" y="2181507"/>
                      <a:pt x="706819" y="1886474"/>
                      <a:pt x="916427" y="1612843"/>
                    </a:cubicBezTo>
                    <a:cubicBezTo>
                      <a:pt x="1230862" y="1220798"/>
                      <a:pt x="1587964" y="855926"/>
                      <a:pt x="2005227" y="568664"/>
                    </a:cubicBezTo>
                    <a:cubicBezTo>
                      <a:pt x="2209019" y="426986"/>
                      <a:pt x="2418628" y="287262"/>
                      <a:pt x="2655408" y="201838"/>
                    </a:cubicBezTo>
                    <a:cubicBezTo>
                      <a:pt x="2703937" y="263953"/>
                      <a:pt x="2661225" y="343516"/>
                      <a:pt x="2641822" y="409493"/>
                    </a:cubicBezTo>
                    <a:cubicBezTo>
                      <a:pt x="2544766" y="665676"/>
                      <a:pt x="2379823" y="890824"/>
                      <a:pt x="2212926" y="1106249"/>
                    </a:cubicBezTo>
                    <a:cubicBezTo>
                      <a:pt x="2034353" y="1331397"/>
                      <a:pt x="1838331" y="1546777"/>
                      <a:pt x="1611274" y="1725350"/>
                    </a:cubicBezTo>
                    <a:cubicBezTo>
                      <a:pt x="1473459" y="1834039"/>
                      <a:pt x="1316242" y="1929142"/>
                      <a:pt x="1137713" y="1948544"/>
                    </a:cubicBezTo>
                    <a:cubicBezTo>
                      <a:pt x="1040701" y="1921372"/>
                      <a:pt x="1009621" y="1818499"/>
                      <a:pt x="947507" y="1752522"/>
                    </a:cubicBezTo>
                    <a:cubicBezTo>
                      <a:pt x="891209" y="1797143"/>
                      <a:pt x="895116" y="1876707"/>
                      <a:pt x="920335" y="1936912"/>
                    </a:cubicBezTo>
                    <a:cubicBezTo>
                      <a:pt x="972726" y="2070819"/>
                      <a:pt x="1122173" y="2132934"/>
                      <a:pt x="1258034" y="2129027"/>
                    </a:cubicBezTo>
                    <a:cubicBezTo>
                      <a:pt x="1535573" y="2127118"/>
                      <a:pt x="1785940" y="1983486"/>
                      <a:pt x="2007181" y="1828223"/>
                    </a:cubicBezTo>
                    <a:cubicBezTo>
                      <a:pt x="2307985" y="1603075"/>
                      <a:pt x="2585524" y="1341076"/>
                      <a:pt x="2800993" y="1030548"/>
                    </a:cubicBezTo>
                    <a:cubicBezTo>
                      <a:pt x="2927175" y="842296"/>
                      <a:pt x="3045543" y="642411"/>
                      <a:pt x="3099888" y="421126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1" name="任意多边形: 形状 800">
                <a:extLst>
                  <a:ext uri="{FF2B5EF4-FFF2-40B4-BE49-F238E27FC236}">
                    <a16:creationId xmlns:a16="http://schemas.microsoft.com/office/drawing/2014/main" id="{8205F442-E64A-EA41-99F3-0501E6E80EAC}"/>
                  </a:ext>
                </a:extLst>
              </p:cNvPr>
              <p:cNvSpPr/>
              <p:nvPr/>
            </p:nvSpPr>
            <p:spPr>
              <a:xfrm>
                <a:off x="4268137" y="2705045"/>
                <a:ext cx="2241306" cy="2255013"/>
              </a:xfrm>
              <a:custGeom>
                <a:avLst/>
                <a:gdLst>
                  <a:gd name="connsiteX0" fmla="*/ 1924963 w 2241306"/>
                  <a:gd name="connsiteY0" fmla="*/ 1234100 h 2255013"/>
                  <a:gd name="connsiteX1" fmla="*/ 1882296 w 2241306"/>
                  <a:gd name="connsiteY1" fmla="*/ 1055571 h 2255013"/>
                  <a:gd name="connsiteX2" fmla="*/ 2099629 w 2241306"/>
                  <a:gd name="connsiteY2" fmla="*/ 700378 h 2255013"/>
                  <a:gd name="connsiteX3" fmla="*/ 2241307 w 2241306"/>
                  <a:gd name="connsiteY3" fmla="*/ 514079 h 2255013"/>
                  <a:gd name="connsiteX4" fmla="*/ 2134571 w 2241306"/>
                  <a:gd name="connsiteY4" fmla="*/ 333597 h 2255013"/>
                  <a:gd name="connsiteX5" fmla="*/ 1957952 w 2241306"/>
                  <a:gd name="connsiteY5" fmla="*/ 285069 h 2255013"/>
                  <a:gd name="connsiteX6" fmla="*/ 869152 w 2241306"/>
                  <a:gd name="connsiteY6" fmla="*/ 1173984 h 2255013"/>
                  <a:gd name="connsiteX7" fmla="*/ 1492160 w 2241306"/>
                  <a:gd name="connsiteY7" fmla="*/ 422884 h 2255013"/>
                  <a:gd name="connsiteX8" fmla="*/ 1591126 w 2241306"/>
                  <a:gd name="connsiteY8" fmla="*/ 261804 h 2255013"/>
                  <a:gd name="connsiteX9" fmla="*/ 1371795 w 2241306"/>
                  <a:gd name="connsiteY9" fmla="*/ 13391 h 2255013"/>
                  <a:gd name="connsiteX10" fmla="*/ 1156370 w 2241306"/>
                  <a:gd name="connsiteY10" fmla="*/ 52195 h 2255013"/>
                  <a:gd name="connsiteX11" fmla="*/ 628464 w 2241306"/>
                  <a:gd name="connsiteY11" fmla="*/ 391849 h 2255013"/>
                  <a:gd name="connsiteX12" fmla="*/ 550810 w 2241306"/>
                  <a:gd name="connsiteY12" fmla="*/ 490814 h 2255013"/>
                  <a:gd name="connsiteX13" fmla="*/ 610971 w 2241306"/>
                  <a:gd name="connsiteY13" fmla="*/ 512170 h 2255013"/>
                  <a:gd name="connsiteX14" fmla="*/ 1102025 w 2241306"/>
                  <a:gd name="connsiteY14" fmla="*/ 221045 h 2255013"/>
                  <a:gd name="connsiteX15" fmla="*/ 131594 w 2241306"/>
                  <a:gd name="connsiteY15" fmla="*/ 1624280 h 2255013"/>
                  <a:gd name="connsiteX16" fmla="*/ 17088 w 2241306"/>
                  <a:gd name="connsiteY16" fmla="*/ 2115290 h 2255013"/>
                  <a:gd name="connsiteX17" fmla="*/ 203431 w 2241306"/>
                  <a:gd name="connsiteY17" fmla="*/ 2255013 h 2255013"/>
                  <a:gd name="connsiteX18" fmla="*/ 358695 w 2241306"/>
                  <a:gd name="connsiteY18" fmla="*/ 1911497 h 2255013"/>
                  <a:gd name="connsiteX19" fmla="*/ 904050 w 2241306"/>
                  <a:gd name="connsiteY19" fmla="*/ 1307892 h 2255013"/>
                  <a:gd name="connsiteX20" fmla="*/ 1701724 w 2241306"/>
                  <a:gd name="connsiteY20" fmla="*/ 607229 h 2255013"/>
                  <a:gd name="connsiteX21" fmla="*/ 1678459 w 2241306"/>
                  <a:gd name="connsiteY21" fmla="*/ 1094376 h 2255013"/>
                  <a:gd name="connsiteX22" fmla="*/ 1924963 w 2241306"/>
                  <a:gd name="connsiteY22" fmla="*/ 1234100 h 2255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241306" h="2255013">
                    <a:moveTo>
                      <a:pt x="1924963" y="1234100"/>
                    </a:moveTo>
                    <a:cubicBezTo>
                      <a:pt x="1893928" y="1179755"/>
                      <a:pt x="1866756" y="1117641"/>
                      <a:pt x="1882296" y="1055571"/>
                    </a:cubicBezTo>
                    <a:cubicBezTo>
                      <a:pt x="1909423" y="915847"/>
                      <a:pt x="2002617" y="799388"/>
                      <a:pt x="2099629" y="700378"/>
                    </a:cubicBezTo>
                    <a:cubicBezTo>
                      <a:pt x="2152065" y="644125"/>
                      <a:pt x="2221905" y="593643"/>
                      <a:pt x="2241307" y="514079"/>
                    </a:cubicBezTo>
                    <a:cubicBezTo>
                      <a:pt x="2241307" y="440333"/>
                      <a:pt x="2185009" y="382081"/>
                      <a:pt x="2134571" y="333597"/>
                    </a:cubicBezTo>
                    <a:cubicBezTo>
                      <a:pt x="2086043" y="294748"/>
                      <a:pt x="2018157" y="250127"/>
                      <a:pt x="1957952" y="285069"/>
                    </a:cubicBezTo>
                    <a:cubicBezTo>
                      <a:pt x="1563954" y="543205"/>
                      <a:pt x="1220437" y="865365"/>
                      <a:pt x="869152" y="1173984"/>
                    </a:cubicBezTo>
                    <a:cubicBezTo>
                      <a:pt x="1076806" y="923617"/>
                      <a:pt x="1284461" y="673250"/>
                      <a:pt x="1492160" y="422884"/>
                    </a:cubicBezTo>
                    <a:cubicBezTo>
                      <a:pt x="1530965" y="374355"/>
                      <a:pt x="1575587" y="325827"/>
                      <a:pt x="1591126" y="261804"/>
                    </a:cubicBezTo>
                    <a:cubicBezTo>
                      <a:pt x="1581403" y="143436"/>
                      <a:pt x="1478574" y="52195"/>
                      <a:pt x="1371795" y="13391"/>
                    </a:cubicBezTo>
                    <a:cubicBezTo>
                      <a:pt x="1298048" y="-21551"/>
                      <a:pt x="1222347" y="19207"/>
                      <a:pt x="1156370" y="52195"/>
                    </a:cubicBezTo>
                    <a:cubicBezTo>
                      <a:pt x="971980" y="151161"/>
                      <a:pt x="801177" y="275390"/>
                      <a:pt x="628464" y="391849"/>
                    </a:cubicBezTo>
                    <a:cubicBezTo>
                      <a:pt x="593522" y="417067"/>
                      <a:pt x="548901" y="442286"/>
                      <a:pt x="550810" y="490814"/>
                    </a:cubicBezTo>
                    <a:cubicBezTo>
                      <a:pt x="570212" y="498584"/>
                      <a:pt x="591569" y="504400"/>
                      <a:pt x="610971" y="512170"/>
                    </a:cubicBezTo>
                    <a:cubicBezTo>
                      <a:pt x="777867" y="422884"/>
                      <a:pt x="937038" y="316104"/>
                      <a:pt x="1102025" y="221045"/>
                    </a:cubicBezTo>
                    <a:cubicBezTo>
                      <a:pt x="770142" y="682974"/>
                      <a:pt x="442166" y="1148765"/>
                      <a:pt x="131594" y="1624280"/>
                    </a:cubicBezTo>
                    <a:cubicBezTo>
                      <a:pt x="48123" y="1771774"/>
                      <a:pt x="-37256" y="1944530"/>
                      <a:pt x="17088" y="2115290"/>
                    </a:cubicBezTo>
                    <a:cubicBezTo>
                      <a:pt x="40398" y="2198716"/>
                      <a:pt x="119961" y="2249197"/>
                      <a:pt x="203431" y="2255013"/>
                    </a:cubicBezTo>
                    <a:cubicBezTo>
                      <a:pt x="215064" y="2126922"/>
                      <a:pt x="290765" y="2018233"/>
                      <a:pt x="358695" y="1911497"/>
                    </a:cubicBezTo>
                    <a:cubicBezTo>
                      <a:pt x="513959" y="1688303"/>
                      <a:pt x="706118" y="1492281"/>
                      <a:pt x="904050" y="1307892"/>
                    </a:cubicBezTo>
                    <a:cubicBezTo>
                      <a:pt x="1168002" y="1071111"/>
                      <a:pt x="1435862" y="840147"/>
                      <a:pt x="1701724" y="607229"/>
                    </a:cubicBezTo>
                    <a:cubicBezTo>
                      <a:pt x="1631840" y="756676"/>
                      <a:pt x="1596942" y="942975"/>
                      <a:pt x="1678459" y="1094376"/>
                    </a:cubicBezTo>
                    <a:cubicBezTo>
                      <a:pt x="1725078" y="1183663"/>
                      <a:pt x="1822135" y="1241870"/>
                      <a:pt x="1924963" y="1234100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2" name="任意多边形: 形状 801">
                <a:extLst>
                  <a:ext uri="{FF2B5EF4-FFF2-40B4-BE49-F238E27FC236}">
                    <a16:creationId xmlns:a16="http://schemas.microsoft.com/office/drawing/2014/main" id="{329ADE3E-D3B8-555C-789C-D2FA2677A10F}"/>
                  </a:ext>
                </a:extLst>
              </p:cNvPr>
              <p:cNvSpPr/>
              <p:nvPr/>
            </p:nvSpPr>
            <p:spPr>
              <a:xfrm>
                <a:off x="6058418" y="2749382"/>
                <a:ext cx="1478670" cy="2119506"/>
              </a:xfrm>
              <a:custGeom>
                <a:avLst/>
                <a:gdLst>
                  <a:gd name="connsiteX0" fmla="*/ 1273964 w 1478670"/>
                  <a:gd name="connsiteY0" fmla="*/ 593927 h 2119506"/>
                  <a:gd name="connsiteX1" fmla="*/ 1462216 w 1478670"/>
                  <a:gd name="connsiteY1" fmla="*/ 372642 h 2119506"/>
                  <a:gd name="connsiteX2" fmla="*/ 1427274 w 1478670"/>
                  <a:gd name="connsiteY2" fmla="*/ 176620 h 2119506"/>
                  <a:gd name="connsiteX3" fmla="*/ 1120610 w 1478670"/>
                  <a:gd name="connsiteY3" fmla="*/ 0 h 2119506"/>
                  <a:gd name="connsiteX4" fmla="*/ 1081804 w 1478670"/>
                  <a:gd name="connsiteY4" fmla="*/ 147538 h 2119506"/>
                  <a:gd name="connsiteX5" fmla="*/ 379188 w 1478670"/>
                  <a:gd name="connsiteY5" fmla="*/ 1057765 h 2119506"/>
                  <a:gd name="connsiteX6" fmla="*/ 45351 w 1478670"/>
                  <a:gd name="connsiteY6" fmla="*/ 1653601 h 2119506"/>
                  <a:gd name="connsiteX7" fmla="*/ 22042 w 1478670"/>
                  <a:gd name="connsiteY7" fmla="*/ 1979668 h 2119506"/>
                  <a:gd name="connsiteX8" fmla="*/ 256913 w 1478670"/>
                  <a:gd name="connsiteY8" fmla="*/ 2115529 h 2119506"/>
                  <a:gd name="connsiteX9" fmla="*/ 318983 w 1478670"/>
                  <a:gd name="connsiteY9" fmla="*/ 2090311 h 2119506"/>
                  <a:gd name="connsiteX10" fmla="*/ 260732 w 1478670"/>
                  <a:gd name="connsiteY10" fmla="*/ 2051506 h 2119506"/>
                  <a:gd name="connsiteX11" fmla="*/ 456754 w 1478670"/>
                  <a:gd name="connsiteY11" fmla="*/ 1603164 h 2119506"/>
                  <a:gd name="connsiteX12" fmla="*/ 1273964 w 1478670"/>
                  <a:gd name="connsiteY12" fmla="*/ 593927 h 211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670" h="2119506">
                    <a:moveTo>
                      <a:pt x="1273964" y="593927"/>
                    </a:moveTo>
                    <a:cubicBezTo>
                      <a:pt x="1339985" y="522134"/>
                      <a:pt x="1413732" y="456112"/>
                      <a:pt x="1462216" y="372642"/>
                    </a:cubicBezTo>
                    <a:cubicBezTo>
                      <a:pt x="1499112" y="308618"/>
                      <a:pt x="1468033" y="230964"/>
                      <a:pt x="1427274" y="176620"/>
                    </a:cubicBezTo>
                    <a:cubicBezTo>
                      <a:pt x="1351574" y="85424"/>
                      <a:pt x="1244838" y="5816"/>
                      <a:pt x="1120610" y="0"/>
                    </a:cubicBezTo>
                    <a:cubicBezTo>
                      <a:pt x="1138058" y="54344"/>
                      <a:pt x="1118656" y="108689"/>
                      <a:pt x="1081804" y="147538"/>
                    </a:cubicBezTo>
                    <a:cubicBezTo>
                      <a:pt x="841117" y="446389"/>
                      <a:pt x="596567" y="741421"/>
                      <a:pt x="379188" y="1057765"/>
                    </a:cubicBezTo>
                    <a:cubicBezTo>
                      <a:pt x="253051" y="1246017"/>
                      <a:pt x="126868" y="1440086"/>
                      <a:pt x="45351" y="1653601"/>
                    </a:cubicBezTo>
                    <a:cubicBezTo>
                      <a:pt x="8455" y="1756474"/>
                      <a:pt x="-22579" y="1874886"/>
                      <a:pt x="22042" y="1979668"/>
                    </a:cubicBezTo>
                    <a:cubicBezTo>
                      <a:pt x="62800" y="2070908"/>
                      <a:pt x="167582" y="2099990"/>
                      <a:pt x="256913" y="2115529"/>
                    </a:cubicBezTo>
                    <a:cubicBezTo>
                      <a:pt x="284041" y="2127162"/>
                      <a:pt x="305441" y="2111623"/>
                      <a:pt x="318983" y="2090311"/>
                    </a:cubicBezTo>
                    <a:cubicBezTo>
                      <a:pt x="299581" y="2076725"/>
                      <a:pt x="280178" y="2065092"/>
                      <a:pt x="260732" y="2051506"/>
                    </a:cubicBezTo>
                    <a:cubicBezTo>
                      <a:pt x="278225" y="1884610"/>
                      <a:pt x="369421" y="1740978"/>
                      <a:pt x="456754" y="1603164"/>
                    </a:cubicBezTo>
                    <a:cubicBezTo>
                      <a:pt x="693668" y="1238292"/>
                      <a:pt x="984792" y="916087"/>
                      <a:pt x="1273964" y="593927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3" name="任意多边形: 形状 802">
                <a:extLst>
                  <a:ext uri="{FF2B5EF4-FFF2-40B4-BE49-F238E27FC236}">
                    <a16:creationId xmlns:a16="http://schemas.microsoft.com/office/drawing/2014/main" id="{9FDDE9E6-6F00-F628-4AFA-F5D6A707B577}"/>
                  </a:ext>
                </a:extLst>
              </p:cNvPr>
              <p:cNvSpPr/>
              <p:nvPr/>
            </p:nvSpPr>
            <p:spPr>
              <a:xfrm>
                <a:off x="6931986" y="2771245"/>
                <a:ext cx="2550867" cy="2135418"/>
              </a:xfrm>
              <a:custGeom>
                <a:avLst/>
                <a:gdLst>
                  <a:gd name="connsiteX0" fmla="*/ 1848295 w 2550867"/>
                  <a:gd name="connsiteY0" fmla="*/ 2093666 h 2135418"/>
                  <a:gd name="connsiteX1" fmla="*/ 1896824 w 2550867"/>
                  <a:gd name="connsiteY1" fmla="*/ 2025735 h 2135418"/>
                  <a:gd name="connsiteX2" fmla="*/ 1757056 w 2550867"/>
                  <a:gd name="connsiteY2" fmla="*/ 1938402 h 2135418"/>
                  <a:gd name="connsiteX3" fmla="*/ 1791998 w 2550867"/>
                  <a:gd name="connsiteY3" fmla="*/ 1515279 h 2135418"/>
                  <a:gd name="connsiteX4" fmla="*/ 2120019 w 2550867"/>
                  <a:gd name="connsiteY4" fmla="*/ 971878 h 2135418"/>
                  <a:gd name="connsiteX5" fmla="*/ 2486844 w 2550867"/>
                  <a:gd name="connsiteY5" fmla="*/ 523580 h 2135418"/>
                  <a:gd name="connsiteX6" fmla="*/ 2550868 w 2550867"/>
                  <a:gd name="connsiteY6" fmla="*/ 430386 h 2135418"/>
                  <a:gd name="connsiteX7" fmla="*/ 2294685 w 2550867"/>
                  <a:gd name="connsiteY7" fmla="*/ 164524 h 2135418"/>
                  <a:gd name="connsiteX8" fmla="*/ 1937582 w 2550867"/>
                  <a:gd name="connsiteY8" fmla="*/ 321697 h 2135418"/>
                  <a:gd name="connsiteX9" fmla="*/ 829380 w 2550867"/>
                  <a:gd name="connsiteY9" fmla="*/ 1233877 h 2135418"/>
                  <a:gd name="connsiteX10" fmla="*/ 784715 w 2550867"/>
                  <a:gd name="connsiteY10" fmla="*/ 1264912 h 2135418"/>
                  <a:gd name="connsiteX11" fmla="*/ 1471791 w 2550867"/>
                  <a:gd name="connsiteY11" fmla="*/ 457514 h 2135418"/>
                  <a:gd name="connsiteX12" fmla="*/ 1578526 w 2550867"/>
                  <a:gd name="connsiteY12" fmla="*/ 273124 h 2135418"/>
                  <a:gd name="connsiteX13" fmla="*/ 1535814 w 2550867"/>
                  <a:gd name="connsiteY13" fmla="*/ 141170 h 2135418"/>
                  <a:gd name="connsiteX14" fmla="*/ 1308758 w 2550867"/>
                  <a:gd name="connsiteY14" fmla="*/ 1446 h 2135418"/>
                  <a:gd name="connsiteX15" fmla="*/ 998230 w 2550867"/>
                  <a:gd name="connsiteY15" fmla="*/ 121768 h 2135418"/>
                  <a:gd name="connsiteX16" fmla="*/ 691565 w 2550867"/>
                  <a:gd name="connsiteY16" fmla="*/ 354686 h 2135418"/>
                  <a:gd name="connsiteX17" fmla="*/ 753680 w 2550867"/>
                  <a:gd name="connsiteY17" fmla="*/ 381858 h 2135418"/>
                  <a:gd name="connsiteX18" fmla="*/ 1130229 w 2550867"/>
                  <a:gd name="connsiteY18" fmla="*/ 176112 h 2135418"/>
                  <a:gd name="connsiteX19" fmla="*/ 53061 w 2550867"/>
                  <a:gd name="connsiteY19" fmla="*/ 1697715 h 2135418"/>
                  <a:gd name="connsiteX20" fmla="*/ 18119 w 2550867"/>
                  <a:gd name="connsiteY20" fmla="*/ 1971391 h 2135418"/>
                  <a:gd name="connsiteX21" fmla="*/ 297612 w 2550867"/>
                  <a:gd name="connsiteY21" fmla="*/ 2134424 h 2135418"/>
                  <a:gd name="connsiteX22" fmla="*/ 324784 w 2550867"/>
                  <a:gd name="connsiteY22" fmla="*/ 1988840 h 2135418"/>
                  <a:gd name="connsiteX23" fmla="*/ 887632 w 2550867"/>
                  <a:gd name="connsiteY23" fmla="*/ 1365831 h 2135418"/>
                  <a:gd name="connsiteX24" fmla="*/ 1588250 w 2550867"/>
                  <a:gd name="connsiteY24" fmla="*/ 750548 h 2135418"/>
                  <a:gd name="connsiteX25" fmla="*/ 1990018 w 2550867"/>
                  <a:gd name="connsiteY25" fmla="*/ 443928 h 2135418"/>
                  <a:gd name="connsiteX26" fmla="*/ 1427170 w 2550867"/>
                  <a:gd name="connsiteY26" fmla="*/ 1402727 h 2135418"/>
                  <a:gd name="connsiteX27" fmla="*/ 1471836 w 2550867"/>
                  <a:gd name="connsiteY27" fmla="*/ 1932586 h 2135418"/>
                  <a:gd name="connsiteX28" fmla="*/ 1848295 w 2550867"/>
                  <a:gd name="connsiteY28" fmla="*/ 2093666 h 2135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550867" h="2135418">
                    <a:moveTo>
                      <a:pt x="1848295" y="2093666"/>
                    </a:moveTo>
                    <a:cubicBezTo>
                      <a:pt x="1881284" y="2085896"/>
                      <a:pt x="1892961" y="2056815"/>
                      <a:pt x="1896824" y="2025735"/>
                    </a:cubicBezTo>
                    <a:cubicBezTo>
                      <a:pt x="1838617" y="2023782"/>
                      <a:pt x="1776502" y="1996610"/>
                      <a:pt x="1757056" y="1938402"/>
                    </a:cubicBezTo>
                    <a:cubicBezTo>
                      <a:pt x="1706574" y="1800632"/>
                      <a:pt x="1737653" y="1647277"/>
                      <a:pt x="1791998" y="1515279"/>
                    </a:cubicBezTo>
                    <a:cubicBezTo>
                      <a:pt x="1873514" y="1319257"/>
                      <a:pt x="1993836" y="1142637"/>
                      <a:pt x="2120019" y="971878"/>
                    </a:cubicBezTo>
                    <a:cubicBezTo>
                      <a:pt x="2236477" y="818523"/>
                      <a:pt x="2356799" y="667167"/>
                      <a:pt x="2486844" y="523580"/>
                    </a:cubicBezTo>
                    <a:cubicBezTo>
                      <a:pt x="2512063" y="496408"/>
                      <a:pt x="2531465" y="463375"/>
                      <a:pt x="2550868" y="430386"/>
                    </a:cubicBezTo>
                    <a:cubicBezTo>
                      <a:pt x="2537281" y="298432"/>
                      <a:pt x="2418914" y="193606"/>
                      <a:pt x="2294685" y="164524"/>
                    </a:cubicBezTo>
                    <a:cubicBezTo>
                      <a:pt x="2156869" y="160617"/>
                      <a:pt x="2046227" y="251857"/>
                      <a:pt x="1937582" y="321697"/>
                    </a:cubicBezTo>
                    <a:cubicBezTo>
                      <a:pt x="1549401" y="601190"/>
                      <a:pt x="1190345" y="919487"/>
                      <a:pt x="829380" y="1233877"/>
                    </a:cubicBezTo>
                    <a:cubicBezTo>
                      <a:pt x="813840" y="1243601"/>
                      <a:pt x="800254" y="1255233"/>
                      <a:pt x="784715" y="1264912"/>
                    </a:cubicBezTo>
                    <a:cubicBezTo>
                      <a:pt x="1005955" y="989327"/>
                      <a:pt x="1260229" y="740869"/>
                      <a:pt x="1471791" y="457514"/>
                    </a:cubicBezTo>
                    <a:cubicBezTo>
                      <a:pt x="1512505" y="399307"/>
                      <a:pt x="1557171" y="341100"/>
                      <a:pt x="1578526" y="273124"/>
                    </a:cubicBezTo>
                    <a:cubicBezTo>
                      <a:pt x="1594066" y="224596"/>
                      <a:pt x="1564941" y="178022"/>
                      <a:pt x="1535814" y="141170"/>
                    </a:cubicBezTo>
                    <a:cubicBezTo>
                      <a:pt x="1477607" y="73240"/>
                      <a:pt x="1398044" y="18895"/>
                      <a:pt x="1308758" y="1446"/>
                    </a:cubicBezTo>
                    <a:cubicBezTo>
                      <a:pt x="1192298" y="-12140"/>
                      <a:pt x="1097196" y="73240"/>
                      <a:pt x="998230" y="121768"/>
                    </a:cubicBezTo>
                    <a:cubicBezTo>
                      <a:pt x="891494" y="191608"/>
                      <a:pt x="761450" y="244043"/>
                      <a:pt x="691565" y="354686"/>
                    </a:cubicBezTo>
                    <a:cubicBezTo>
                      <a:pt x="710968" y="368272"/>
                      <a:pt x="728461" y="393490"/>
                      <a:pt x="753680" y="381858"/>
                    </a:cubicBezTo>
                    <a:cubicBezTo>
                      <a:pt x="885634" y="321697"/>
                      <a:pt x="1002093" y="240180"/>
                      <a:pt x="1130229" y="176112"/>
                    </a:cubicBezTo>
                    <a:cubicBezTo>
                      <a:pt x="757587" y="672939"/>
                      <a:pt x="394668" y="1179533"/>
                      <a:pt x="53061" y="1697715"/>
                    </a:cubicBezTo>
                    <a:cubicBezTo>
                      <a:pt x="8396" y="1779232"/>
                      <a:pt x="-20686" y="1882104"/>
                      <a:pt x="18119" y="1971391"/>
                    </a:cubicBezTo>
                    <a:cubicBezTo>
                      <a:pt x="58878" y="2082034"/>
                      <a:pt x="183107" y="2144148"/>
                      <a:pt x="297612" y="2134424"/>
                    </a:cubicBezTo>
                    <a:cubicBezTo>
                      <a:pt x="287888" y="2083943"/>
                      <a:pt x="291796" y="2031552"/>
                      <a:pt x="324784" y="1988840"/>
                    </a:cubicBezTo>
                    <a:cubicBezTo>
                      <a:pt x="480048" y="1753969"/>
                      <a:pt x="685793" y="1559900"/>
                      <a:pt x="887632" y="1365831"/>
                    </a:cubicBezTo>
                    <a:cubicBezTo>
                      <a:pt x="1114689" y="1152316"/>
                      <a:pt x="1349560" y="948524"/>
                      <a:pt x="1588250" y="750548"/>
                    </a:cubicBezTo>
                    <a:cubicBezTo>
                      <a:pt x="1718295" y="643813"/>
                      <a:pt x="1846387" y="535124"/>
                      <a:pt x="1990018" y="443928"/>
                    </a:cubicBezTo>
                    <a:cubicBezTo>
                      <a:pt x="1776547" y="746686"/>
                      <a:pt x="1528089" y="1041673"/>
                      <a:pt x="1427170" y="1402727"/>
                    </a:cubicBezTo>
                    <a:cubicBezTo>
                      <a:pt x="1382549" y="1577393"/>
                      <a:pt x="1368963" y="1775369"/>
                      <a:pt x="1471836" y="1932586"/>
                    </a:cubicBezTo>
                    <a:cubicBezTo>
                      <a:pt x="1547447" y="2054861"/>
                      <a:pt x="1704664" y="2144148"/>
                      <a:pt x="1848295" y="2093666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04" name="图形 793">
              <a:extLst>
                <a:ext uri="{FF2B5EF4-FFF2-40B4-BE49-F238E27FC236}">
                  <a16:creationId xmlns:a16="http://schemas.microsoft.com/office/drawing/2014/main" id="{CA8796D0-EA60-5076-0C10-F8C6E935CFE4}"/>
                </a:ext>
              </a:extLst>
            </p:cNvPr>
            <p:cNvGrpSpPr/>
            <p:nvPr/>
          </p:nvGrpSpPr>
          <p:grpSpPr>
            <a:xfrm>
              <a:off x="9469" y="1047593"/>
              <a:ext cx="11500402" cy="5439712"/>
              <a:chOff x="9469" y="1047593"/>
              <a:chExt cx="11500402" cy="5439712"/>
            </a:xfrm>
          </p:grpSpPr>
          <p:sp>
            <p:nvSpPr>
              <p:cNvPr id="805" name="任意多边形: 形状 804">
                <a:extLst>
                  <a:ext uri="{FF2B5EF4-FFF2-40B4-BE49-F238E27FC236}">
                    <a16:creationId xmlns:a16="http://schemas.microsoft.com/office/drawing/2014/main" id="{F2A58CF5-5693-B4D4-E937-F2A850DFB327}"/>
                  </a:ext>
                </a:extLst>
              </p:cNvPr>
              <p:cNvSpPr/>
              <p:nvPr/>
            </p:nvSpPr>
            <p:spPr>
              <a:xfrm>
                <a:off x="9469" y="1047593"/>
                <a:ext cx="3667693" cy="3926904"/>
              </a:xfrm>
              <a:custGeom>
                <a:avLst/>
                <a:gdLst>
                  <a:gd name="connsiteX0" fmla="*/ 1981743 w 3667693"/>
                  <a:gd name="connsiteY0" fmla="*/ 3151598 h 3926904"/>
                  <a:gd name="connsiteX1" fmla="*/ 2065213 w 3667693"/>
                  <a:gd name="connsiteY1" fmla="*/ 2705210 h 3926904"/>
                  <a:gd name="connsiteX2" fmla="*/ 1700341 w 3667693"/>
                  <a:gd name="connsiteY2" fmla="*/ 2303486 h 3926904"/>
                  <a:gd name="connsiteX3" fmla="*/ 931792 w 3667693"/>
                  <a:gd name="connsiteY3" fmla="*/ 2043396 h 3926904"/>
                  <a:gd name="connsiteX4" fmla="*/ 475680 w 3667693"/>
                  <a:gd name="connsiteY4" fmla="*/ 1878409 h 3926904"/>
                  <a:gd name="connsiteX5" fmla="*/ 337865 w 3667693"/>
                  <a:gd name="connsiteY5" fmla="*/ 1676571 h 3926904"/>
                  <a:gd name="connsiteX6" fmla="*/ 553290 w 3667693"/>
                  <a:gd name="connsiteY6" fmla="*/ 1335008 h 3926904"/>
                  <a:gd name="connsiteX7" fmla="*/ 1211241 w 3667693"/>
                  <a:gd name="connsiteY7" fmla="*/ 906113 h 3926904"/>
                  <a:gd name="connsiteX8" fmla="*/ 3144334 w 3667693"/>
                  <a:gd name="connsiteY8" fmla="*/ 440277 h 3926904"/>
                  <a:gd name="connsiteX9" fmla="*/ 3388885 w 3667693"/>
                  <a:gd name="connsiteY9" fmla="*/ 531473 h 3926904"/>
                  <a:gd name="connsiteX10" fmla="*/ 3229714 w 3667693"/>
                  <a:gd name="connsiteY10" fmla="*/ 809012 h 3926904"/>
                  <a:gd name="connsiteX11" fmla="*/ 2639694 w 3667693"/>
                  <a:gd name="connsiteY11" fmla="*/ 1185516 h 3926904"/>
                  <a:gd name="connsiteX12" fmla="*/ 2486384 w 3667693"/>
                  <a:gd name="connsiteY12" fmla="*/ 1292252 h 3926904"/>
                  <a:gd name="connsiteX13" fmla="*/ 2562084 w 3667693"/>
                  <a:gd name="connsiteY13" fmla="*/ 1344643 h 3926904"/>
                  <a:gd name="connsiteX14" fmla="*/ 3045368 w 3667693"/>
                  <a:gd name="connsiteY14" fmla="*/ 1199102 h 3926904"/>
                  <a:gd name="connsiteX15" fmla="*/ 3544148 w 3667693"/>
                  <a:gd name="connsiteY15" fmla="*/ 849770 h 3926904"/>
                  <a:gd name="connsiteX16" fmla="*/ 3662516 w 3667693"/>
                  <a:gd name="connsiteY16" fmla="*/ 508208 h 3926904"/>
                  <a:gd name="connsiteX17" fmla="*/ 3373345 w 3667693"/>
                  <a:gd name="connsiteY17" fmla="*/ 104486 h 3926904"/>
                  <a:gd name="connsiteX18" fmla="*/ 2678543 w 3667693"/>
                  <a:gd name="connsiteY18" fmla="*/ 5521 h 3926904"/>
                  <a:gd name="connsiteX19" fmla="*/ 1671260 w 3667693"/>
                  <a:gd name="connsiteY19" fmla="*/ 215129 h 3926904"/>
                  <a:gd name="connsiteX20" fmla="*/ 475680 w 3667693"/>
                  <a:gd name="connsiteY20" fmla="*/ 845907 h 3926904"/>
                  <a:gd name="connsiteX21" fmla="*/ 62280 w 3667693"/>
                  <a:gd name="connsiteY21" fmla="*/ 1350548 h 3926904"/>
                  <a:gd name="connsiteX22" fmla="*/ 27338 w 3667693"/>
                  <a:gd name="connsiteY22" fmla="*/ 1785304 h 3926904"/>
                  <a:gd name="connsiteX23" fmla="*/ 407750 w 3667693"/>
                  <a:gd name="connsiteY23" fmla="*/ 2101648 h 3926904"/>
                  <a:gd name="connsiteX24" fmla="*/ 1446112 w 3667693"/>
                  <a:gd name="connsiteY24" fmla="*/ 2417992 h 3926904"/>
                  <a:gd name="connsiteX25" fmla="*/ 1715881 w 3667693"/>
                  <a:gd name="connsiteY25" fmla="*/ 2577118 h 3926904"/>
                  <a:gd name="connsiteX26" fmla="*/ 1770226 w 3667693"/>
                  <a:gd name="connsiteY26" fmla="*/ 2784817 h 3926904"/>
                  <a:gd name="connsiteX27" fmla="*/ 1560617 w 3667693"/>
                  <a:gd name="connsiteY27" fmla="*/ 3077851 h 3926904"/>
                  <a:gd name="connsiteX28" fmla="*/ 1067654 w 3667693"/>
                  <a:gd name="connsiteY28" fmla="*/ 3382563 h 3926904"/>
                  <a:gd name="connsiteX29" fmla="*/ 429106 w 3667693"/>
                  <a:gd name="connsiteY29" fmla="*/ 3576631 h 3926904"/>
                  <a:gd name="connsiteX30" fmla="*/ 227267 w 3667693"/>
                  <a:gd name="connsiteY30" fmla="*/ 3559138 h 3926904"/>
                  <a:gd name="connsiteX31" fmla="*/ 368945 w 3667693"/>
                  <a:gd name="connsiteY31" fmla="*/ 3382518 h 3926904"/>
                  <a:gd name="connsiteX32" fmla="*/ 1042435 w 3667693"/>
                  <a:gd name="connsiteY32" fmla="*/ 3081714 h 3926904"/>
                  <a:gd name="connsiteX33" fmla="*/ 1026895 w 3667693"/>
                  <a:gd name="connsiteY33" fmla="*/ 2986611 h 3926904"/>
                  <a:gd name="connsiteX34" fmla="*/ 590186 w 3667693"/>
                  <a:gd name="connsiteY34" fmla="*/ 3099207 h 3926904"/>
                  <a:gd name="connsiteX35" fmla="*/ 130211 w 3667693"/>
                  <a:gd name="connsiteY35" fmla="*/ 3357344 h 3926904"/>
                  <a:gd name="connsiteX36" fmla="*/ 19568 w 3667693"/>
                  <a:gd name="connsiteY36" fmla="*/ 3576676 h 3926904"/>
                  <a:gd name="connsiteX37" fmla="*/ 209774 w 3667693"/>
                  <a:gd name="connsiteY37" fmla="*/ 3854214 h 3926904"/>
                  <a:gd name="connsiteX38" fmla="*/ 797840 w 3667693"/>
                  <a:gd name="connsiteY38" fmla="*/ 3900789 h 3926904"/>
                  <a:gd name="connsiteX39" fmla="*/ 1587745 w 3667693"/>
                  <a:gd name="connsiteY39" fmla="*/ 3553366 h 3926904"/>
                  <a:gd name="connsiteX40" fmla="*/ 1981743 w 3667693"/>
                  <a:gd name="connsiteY40" fmla="*/ 3151598 h 3926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3667693" h="3926904">
                    <a:moveTo>
                      <a:pt x="1981743" y="3151598"/>
                    </a:moveTo>
                    <a:cubicBezTo>
                      <a:pt x="2063260" y="3019644"/>
                      <a:pt x="2102065" y="2858520"/>
                      <a:pt x="2065213" y="2705210"/>
                    </a:cubicBezTo>
                    <a:cubicBezTo>
                      <a:pt x="2022546" y="2516957"/>
                      <a:pt x="1863375" y="2388866"/>
                      <a:pt x="1700341" y="2303486"/>
                    </a:cubicBezTo>
                    <a:cubicBezTo>
                      <a:pt x="1457745" y="2181211"/>
                      <a:pt x="1191838" y="2115234"/>
                      <a:pt x="931792" y="2043396"/>
                    </a:cubicBezTo>
                    <a:cubicBezTo>
                      <a:pt x="776529" y="1998775"/>
                      <a:pt x="617358" y="1958017"/>
                      <a:pt x="475680" y="1878409"/>
                    </a:cubicBezTo>
                    <a:cubicBezTo>
                      <a:pt x="399980" y="1837651"/>
                      <a:pt x="330096" y="1767811"/>
                      <a:pt x="337865" y="1676571"/>
                    </a:cubicBezTo>
                    <a:cubicBezTo>
                      <a:pt x="353405" y="1536847"/>
                      <a:pt x="454324" y="1426204"/>
                      <a:pt x="553290" y="1335008"/>
                    </a:cubicBezTo>
                    <a:cubicBezTo>
                      <a:pt x="749312" y="1160342"/>
                      <a:pt x="980276" y="1028343"/>
                      <a:pt x="1211241" y="906113"/>
                    </a:cubicBezTo>
                    <a:cubicBezTo>
                      <a:pt x="1805123" y="597494"/>
                      <a:pt x="2472798" y="416967"/>
                      <a:pt x="3144334" y="440277"/>
                    </a:cubicBezTo>
                    <a:cubicBezTo>
                      <a:pt x="3229714" y="448003"/>
                      <a:pt x="3338403" y="446093"/>
                      <a:pt x="3388885" y="531473"/>
                    </a:cubicBezTo>
                    <a:cubicBezTo>
                      <a:pt x="3384978" y="644069"/>
                      <a:pt x="3309321" y="737218"/>
                      <a:pt x="3229714" y="809012"/>
                    </a:cubicBezTo>
                    <a:cubicBezTo>
                      <a:pt x="3055047" y="968138"/>
                      <a:pt x="2841532" y="1071011"/>
                      <a:pt x="2639694" y="1185516"/>
                    </a:cubicBezTo>
                    <a:cubicBezTo>
                      <a:pt x="2585349" y="1216596"/>
                      <a:pt x="2527142" y="1245677"/>
                      <a:pt x="2486384" y="1292252"/>
                    </a:cubicBezTo>
                    <a:cubicBezTo>
                      <a:pt x="2466981" y="1336917"/>
                      <a:pt x="2531005" y="1346596"/>
                      <a:pt x="2562084" y="1344643"/>
                    </a:cubicBezTo>
                    <a:cubicBezTo>
                      <a:pt x="2730934" y="1333010"/>
                      <a:pt x="2892014" y="1267033"/>
                      <a:pt x="3045368" y="1199102"/>
                    </a:cubicBezTo>
                    <a:cubicBezTo>
                      <a:pt x="3227805" y="1109816"/>
                      <a:pt x="3406378" y="1001127"/>
                      <a:pt x="3544148" y="849770"/>
                    </a:cubicBezTo>
                    <a:cubicBezTo>
                      <a:pt x="3627619" y="758574"/>
                      <a:pt x="3685826" y="634346"/>
                      <a:pt x="3662516" y="508208"/>
                    </a:cubicBezTo>
                    <a:cubicBezTo>
                      <a:pt x="3639207" y="335451"/>
                      <a:pt x="3515023" y="197680"/>
                      <a:pt x="3373345" y="104486"/>
                    </a:cubicBezTo>
                    <a:cubicBezTo>
                      <a:pt x="3165690" y="-19698"/>
                      <a:pt x="2911416" y="-2249"/>
                      <a:pt x="2678543" y="5521"/>
                    </a:cubicBezTo>
                    <a:cubicBezTo>
                      <a:pt x="2335027" y="28830"/>
                      <a:pt x="1995374" y="98670"/>
                      <a:pt x="1671260" y="215129"/>
                    </a:cubicBezTo>
                    <a:cubicBezTo>
                      <a:pt x="1246227" y="368439"/>
                      <a:pt x="828920" y="562552"/>
                      <a:pt x="475680" y="845907"/>
                    </a:cubicBezTo>
                    <a:cubicBezTo>
                      <a:pt x="306830" y="983722"/>
                      <a:pt x="149613" y="1146756"/>
                      <a:pt x="62280" y="1350548"/>
                    </a:cubicBezTo>
                    <a:cubicBezTo>
                      <a:pt x="4073" y="1484456"/>
                      <a:pt x="-25053" y="1643627"/>
                      <a:pt x="27338" y="1785304"/>
                    </a:cubicBezTo>
                    <a:cubicBezTo>
                      <a:pt x="95269" y="1944431"/>
                      <a:pt x="256349" y="2033717"/>
                      <a:pt x="407750" y="2101648"/>
                    </a:cubicBezTo>
                    <a:cubicBezTo>
                      <a:pt x="743496" y="2239419"/>
                      <a:pt x="1104505" y="2293807"/>
                      <a:pt x="1446112" y="2417992"/>
                    </a:cubicBezTo>
                    <a:cubicBezTo>
                      <a:pt x="1543169" y="2456796"/>
                      <a:pt x="1642134" y="2499508"/>
                      <a:pt x="1715881" y="2577118"/>
                    </a:cubicBezTo>
                    <a:cubicBezTo>
                      <a:pt x="1766363" y="2629554"/>
                      <a:pt x="1797398" y="2712979"/>
                      <a:pt x="1770226" y="2784817"/>
                    </a:cubicBezTo>
                    <a:cubicBezTo>
                      <a:pt x="1733330" y="2901232"/>
                      <a:pt x="1651813" y="2996335"/>
                      <a:pt x="1560617" y="3077851"/>
                    </a:cubicBezTo>
                    <a:cubicBezTo>
                      <a:pt x="1415077" y="3205943"/>
                      <a:pt x="1242320" y="3301046"/>
                      <a:pt x="1067654" y="3382563"/>
                    </a:cubicBezTo>
                    <a:cubicBezTo>
                      <a:pt x="863862" y="3473803"/>
                      <a:pt x="650391" y="3545596"/>
                      <a:pt x="429106" y="3576631"/>
                    </a:cubicBezTo>
                    <a:cubicBezTo>
                      <a:pt x="361175" y="3582448"/>
                      <a:pt x="289382" y="3594080"/>
                      <a:pt x="227267" y="3559138"/>
                    </a:cubicBezTo>
                    <a:cubicBezTo>
                      <a:pt x="231130" y="3475712"/>
                      <a:pt x="308784" y="3427184"/>
                      <a:pt x="368945" y="3382518"/>
                    </a:cubicBezTo>
                    <a:cubicBezTo>
                      <a:pt x="576599" y="3250564"/>
                      <a:pt x="811426" y="3167094"/>
                      <a:pt x="1042435" y="3081714"/>
                    </a:cubicBezTo>
                    <a:cubicBezTo>
                      <a:pt x="1077377" y="3060358"/>
                      <a:pt x="1077377" y="2990474"/>
                      <a:pt x="1026895" y="2986611"/>
                    </a:cubicBezTo>
                    <a:cubicBezTo>
                      <a:pt x="877448" y="3000197"/>
                      <a:pt x="731908" y="3048726"/>
                      <a:pt x="590186" y="3099207"/>
                    </a:cubicBezTo>
                    <a:cubicBezTo>
                      <a:pt x="427152" y="3165185"/>
                      <a:pt x="262209" y="3237022"/>
                      <a:pt x="130211" y="3357344"/>
                    </a:cubicBezTo>
                    <a:cubicBezTo>
                      <a:pt x="72003" y="3413598"/>
                      <a:pt x="11798" y="3489298"/>
                      <a:pt x="19568" y="3576676"/>
                    </a:cubicBezTo>
                    <a:cubicBezTo>
                      <a:pt x="21522" y="3696997"/>
                      <a:pt x="104948" y="3803733"/>
                      <a:pt x="209774" y="3854214"/>
                    </a:cubicBezTo>
                    <a:cubicBezTo>
                      <a:pt x="392210" y="3943501"/>
                      <a:pt x="603772" y="3939594"/>
                      <a:pt x="797840" y="3900789"/>
                    </a:cubicBezTo>
                    <a:cubicBezTo>
                      <a:pt x="1079242" y="3836721"/>
                      <a:pt x="1349056" y="3718353"/>
                      <a:pt x="1587745" y="3553366"/>
                    </a:cubicBezTo>
                    <a:cubicBezTo>
                      <a:pt x="1741100" y="3444721"/>
                      <a:pt x="1884731" y="3314632"/>
                      <a:pt x="1981743" y="3151598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6" name="任意多边形: 形状 805">
                <a:extLst>
                  <a:ext uri="{FF2B5EF4-FFF2-40B4-BE49-F238E27FC236}">
                    <a16:creationId xmlns:a16="http://schemas.microsoft.com/office/drawing/2014/main" id="{2B431FF0-C09E-B88F-94FF-AF1C35B097C5}"/>
                  </a:ext>
                </a:extLst>
              </p:cNvPr>
              <p:cNvSpPr/>
              <p:nvPr/>
            </p:nvSpPr>
            <p:spPr>
              <a:xfrm>
                <a:off x="7507048" y="1693615"/>
                <a:ext cx="806920" cy="885052"/>
              </a:xfrm>
              <a:custGeom>
                <a:avLst/>
                <a:gdLst>
                  <a:gd name="connsiteX0" fmla="*/ 727835 w 806920"/>
                  <a:gd name="connsiteY0" fmla="*/ 364872 h 885052"/>
                  <a:gd name="connsiteX1" fmla="*/ 801581 w 806920"/>
                  <a:gd name="connsiteY1" fmla="*/ 201838 h 885052"/>
                  <a:gd name="connsiteX2" fmla="*/ 557031 w 806920"/>
                  <a:gd name="connsiteY2" fmla="*/ 0 h 885052"/>
                  <a:gd name="connsiteX3" fmla="*/ 456112 w 806920"/>
                  <a:gd name="connsiteY3" fmla="*/ 73747 h 885052"/>
                  <a:gd name="connsiteX4" fmla="*/ 203792 w 806920"/>
                  <a:gd name="connsiteY4" fmla="*/ 442526 h 885052"/>
                  <a:gd name="connsiteX5" fmla="*/ 3907 w 806920"/>
                  <a:gd name="connsiteY5" fmla="*/ 836524 h 885052"/>
                  <a:gd name="connsiteX6" fmla="*/ 0 w 806920"/>
                  <a:gd name="connsiteY6" fmla="*/ 885052 h 885052"/>
                  <a:gd name="connsiteX7" fmla="*/ 48528 w 806920"/>
                  <a:gd name="connsiteY7" fmla="*/ 877282 h 885052"/>
                  <a:gd name="connsiteX8" fmla="*/ 727835 w 806920"/>
                  <a:gd name="connsiteY8" fmla="*/ 364872 h 88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6920" h="885052">
                    <a:moveTo>
                      <a:pt x="727835" y="364872"/>
                    </a:moveTo>
                    <a:cubicBezTo>
                      <a:pt x="766639" y="320251"/>
                      <a:pt x="824891" y="267815"/>
                      <a:pt x="801581" y="201838"/>
                    </a:cubicBezTo>
                    <a:cubicBezTo>
                      <a:pt x="751144" y="104782"/>
                      <a:pt x="652134" y="46575"/>
                      <a:pt x="557031" y="0"/>
                    </a:cubicBezTo>
                    <a:cubicBezTo>
                      <a:pt x="520135" y="19402"/>
                      <a:pt x="483284" y="42712"/>
                      <a:pt x="456112" y="73747"/>
                    </a:cubicBezTo>
                    <a:cubicBezTo>
                      <a:pt x="357146" y="184390"/>
                      <a:pt x="279492" y="314435"/>
                      <a:pt x="203792" y="442526"/>
                    </a:cubicBezTo>
                    <a:cubicBezTo>
                      <a:pt x="130045" y="570618"/>
                      <a:pt x="58207" y="700663"/>
                      <a:pt x="3907" y="836524"/>
                    </a:cubicBezTo>
                    <a:cubicBezTo>
                      <a:pt x="1953" y="850110"/>
                      <a:pt x="0" y="873419"/>
                      <a:pt x="0" y="885052"/>
                    </a:cubicBezTo>
                    <a:cubicBezTo>
                      <a:pt x="11676" y="883143"/>
                      <a:pt x="36895" y="879236"/>
                      <a:pt x="48528" y="877282"/>
                    </a:cubicBezTo>
                    <a:cubicBezTo>
                      <a:pt x="285353" y="720021"/>
                      <a:pt x="527950" y="566710"/>
                      <a:pt x="727835" y="364872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" name="任意多边形: 形状 806">
                <a:extLst>
                  <a:ext uri="{FF2B5EF4-FFF2-40B4-BE49-F238E27FC236}">
                    <a16:creationId xmlns:a16="http://schemas.microsoft.com/office/drawing/2014/main" id="{5DE3A521-9ACB-48A3-6631-21D409D3A579}"/>
                  </a:ext>
                </a:extLst>
              </p:cNvPr>
              <p:cNvSpPr/>
              <p:nvPr/>
            </p:nvSpPr>
            <p:spPr>
              <a:xfrm>
                <a:off x="8545990" y="2580410"/>
                <a:ext cx="2963881" cy="3906895"/>
              </a:xfrm>
              <a:custGeom>
                <a:avLst/>
                <a:gdLst>
                  <a:gd name="connsiteX0" fmla="*/ 2953383 w 2963881"/>
                  <a:gd name="connsiteY0" fmla="*/ 454326 h 3906895"/>
                  <a:gd name="connsiteX1" fmla="*/ 2720465 w 2963881"/>
                  <a:gd name="connsiteY1" fmla="*/ 103040 h 3906895"/>
                  <a:gd name="connsiteX2" fmla="*/ 2565202 w 2963881"/>
                  <a:gd name="connsiteY2" fmla="*/ 167 h 3906895"/>
                  <a:gd name="connsiteX3" fmla="*/ 1847090 w 2963881"/>
                  <a:gd name="connsiteY3" fmla="*/ 236947 h 3906895"/>
                  <a:gd name="connsiteX4" fmla="*/ 1016427 w 2963881"/>
                  <a:gd name="connsiteY4" fmla="*/ 922070 h 3906895"/>
                  <a:gd name="connsiteX5" fmla="*/ 577763 w 2963881"/>
                  <a:gd name="connsiteY5" fmla="*/ 1754687 h 3906895"/>
                  <a:gd name="connsiteX6" fmla="*/ 595256 w 2963881"/>
                  <a:gd name="connsiteY6" fmla="*/ 2133145 h 3906895"/>
                  <a:gd name="connsiteX7" fmla="*/ 799049 w 2963881"/>
                  <a:gd name="connsiteY7" fmla="*/ 2348570 h 3906895"/>
                  <a:gd name="connsiteX8" fmla="*/ 981485 w 2963881"/>
                  <a:gd name="connsiteY8" fmla="*/ 2226295 h 3906895"/>
                  <a:gd name="connsiteX9" fmla="*/ 1404563 w 2963881"/>
                  <a:gd name="connsiteY9" fmla="*/ 1775999 h 3906895"/>
                  <a:gd name="connsiteX10" fmla="*/ 1883941 w 2963881"/>
                  <a:gd name="connsiteY10" fmla="*/ 1343196 h 3906895"/>
                  <a:gd name="connsiteX11" fmla="*/ 2217734 w 2963881"/>
                  <a:gd name="connsiteY11" fmla="*/ 1071474 h 3906895"/>
                  <a:gd name="connsiteX12" fmla="*/ 1817920 w 2963881"/>
                  <a:gd name="connsiteY12" fmla="*/ 1938988 h 3906895"/>
                  <a:gd name="connsiteX13" fmla="*/ 1784887 w 2963881"/>
                  <a:gd name="connsiteY13" fmla="*/ 1997240 h 3906895"/>
                  <a:gd name="connsiteX14" fmla="*/ 845534 w 2963881"/>
                  <a:gd name="connsiteY14" fmla="*/ 2515422 h 3906895"/>
                  <a:gd name="connsiteX15" fmla="*/ 135193 w 2963881"/>
                  <a:gd name="connsiteY15" fmla="*/ 3262614 h 3906895"/>
                  <a:gd name="connsiteX16" fmla="*/ 11009 w 2963881"/>
                  <a:gd name="connsiteY16" fmla="*/ 3714820 h 3906895"/>
                  <a:gd name="connsiteX17" fmla="*/ 253605 w 2963881"/>
                  <a:gd name="connsiteY17" fmla="*/ 3905026 h 3906895"/>
                  <a:gd name="connsiteX18" fmla="*/ 798960 w 2963881"/>
                  <a:gd name="connsiteY18" fmla="*/ 3734222 h 3906895"/>
                  <a:gd name="connsiteX19" fmla="*/ 1486036 w 2963881"/>
                  <a:gd name="connsiteY19" fmla="*/ 3080179 h 3906895"/>
                  <a:gd name="connsiteX20" fmla="*/ 2155620 w 2963881"/>
                  <a:gd name="connsiteY20" fmla="*/ 2119470 h 3906895"/>
                  <a:gd name="connsiteX21" fmla="*/ 2338055 w 2963881"/>
                  <a:gd name="connsiteY21" fmla="*/ 1987472 h 3906895"/>
                  <a:gd name="connsiteX22" fmla="*/ 2235183 w 2963881"/>
                  <a:gd name="connsiteY22" fmla="*/ 1958346 h 3906895"/>
                  <a:gd name="connsiteX23" fmla="*/ 2640814 w 2963881"/>
                  <a:gd name="connsiteY23" fmla="*/ 1147085 h 3906895"/>
                  <a:gd name="connsiteX24" fmla="*/ 2588378 w 2963881"/>
                  <a:gd name="connsiteY24" fmla="*/ 1028717 h 3906895"/>
                  <a:gd name="connsiteX25" fmla="*/ 2372953 w 2963881"/>
                  <a:gd name="connsiteY25" fmla="*/ 900581 h 3906895"/>
                  <a:gd name="connsiteX26" fmla="*/ 2250678 w 2963881"/>
                  <a:gd name="connsiteY26" fmla="*/ 929707 h 3906895"/>
                  <a:gd name="connsiteX27" fmla="*/ 1749944 w 2963881"/>
                  <a:gd name="connsiteY27" fmla="*/ 1265498 h 3906895"/>
                  <a:gd name="connsiteX28" fmla="*/ 905695 w 2963881"/>
                  <a:gd name="connsiteY28" fmla="*/ 1946713 h 3906895"/>
                  <a:gd name="connsiteX29" fmla="*/ 1367624 w 2963881"/>
                  <a:gd name="connsiteY29" fmla="*/ 1156764 h 3906895"/>
                  <a:gd name="connsiteX30" fmla="*/ 1868358 w 2963881"/>
                  <a:gd name="connsiteY30" fmla="*/ 722008 h 3906895"/>
                  <a:gd name="connsiteX31" fmla="*/ 2623364 w 2963881"/>
                  <a:gd name="connsiteY31" fmla="*/ 432792 h 3906895"/>
                  <a:gd name="connsiteX32" fmla="*/ 2873731 w 2963881"/>
                  <a:gd name="connsiteY32" fmla="*/ 570607 h 3906895"/>
                  <a:gd name="connsiteX33" fmla="*/ 2805800 w 2963881"/>
                  <a:gd name="connsiteY33" fmla="*/ 799617 h 3906895"/>
                  <a:gd name="connsiteX34" fmla="*/ 2889271 w 2963881"/>
                  <a:gd name="connsiteY34" fmla="*/ 772445 h 3906895"/>
                  <a:gd name="connsiteX35" fmla="*/ 2953383 w 2963881"/>
                  <a:gd name="connsiteY35" fmla="*/ 454326 h 3906895"/>
                  <a:gd name="connsiteX36" fmla="*/ 1284242 w 2963881"/>
                  <a:gd name="connsiteY36" fmla="*/ 2800775 h 3906895"/>
                  <a:gd name="connsiteX37" fmla="*/ 742751 w 2963881"/>
                  <a:gd name="connsiteY37" fmla="*/ 3386932 h 3906895"/>
                  <a:gd name="connsiteX38" fmla="*/ 315764 w 2963881"/>
                  <a:gd name="connsiteY38" fmla="*/ 3666425 h 3906895"/>
                  <a:gd name="connsiteX39" fmla="*/ 218707 w 2963881"/>
                  <a:gd name="connsiteY39" fmla="*/ 3637299 h 3906895"/>
                  <a:gd name="connsiteX40" fmla="*/ 480707 w 2963881"/>
                  <a:gd name="connsiteY40" fmla="*/ 3121070 h 3906895"/>
                  <a:gd name="connsiteX41" fmla="*/ 1260933 w 2963881"/>
                  <a:gd name="connsiteY41" fmla="*/ 2426268 h 3906895"/>
                  <a:gd name="connsiteX42" fmla="*/ 1711229 w 2963881"/>
                  <a:gd name="connsiteY42" fmla="*/ 2160362 h 3906895"/>
                  <a:gd name="connsiteX43" fmla="*/ 1284242 w 2963881"/>
                  <a:gd name="connsiteY43" fmla="*/ 2800775 h 3906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963881" h="3906895">
                    <a:moveTo>
                      <a:pt x="2953383" y="454326"/>
                    </a:moveTo>
                    <a:cubicBezTo>
                      <a:pt x="2885452" y="332006"/>
                      <a:pt x="2821429" y="203959"/>
                      <a:pt x="2720465" y="103040"/>
                    </a:cubicBezTo>
                    <a:cubicBezTo>
                      <a:pt x="2673891" y="60328"/>
                      <a:pt x="2635086" y="-3696"/>
                      <a:pt x="2565202" y="167"/>
                    </a:cubicBezTo>
                    <a:cubicBezTo>
                      <a:pt x="2309019" y="15662"/>
                      <a:pt x="2068375" y="116626"/>
                      <a:pt x="1847090" y="236947"/>
                    </a:cubicBezTo>
                    <a:cubicBezTo>
                      <a:pt x="1530747" y="411614"/>
                      <a:pt x="1241530" y="638715"/>
                      <a:pt x="1016427" y="922070"/>
                    </a:cubicBezTo>
                    <a:cubicBezTo>
                      <a:pt x="822358" y="1170483"/>
                      <a:pt x="649602" y="1446069"/>
                      <a:pt x="577763" y="1754687"/>
                    </a:cubicBezTo>
                    <a:cubicBezTo>
                      <a:pt x="554498" y="1880825"/>
                      <a:pt x="538958" y="2014777"/>
                      <a:pt x="595256" y="2133145"/>
                    </a:cubicBezTo>
                    <a:cubicBezTo>
                      <a:pt x="636015" y="2222432"/>
                      <a:pt x="690360" y="2333075"/>
                      <a:pt x="799049" y="2348570"/>
                    </a:cubicBezTo>
                    <a:cubicBezTo>
                      <a:pt x="876703" y="2338847"/>
                      <a:pt x="929094" y="2276776"/>
                      <a:pt x="981485" y="2226295"/>
                    </a:cubicBezTo>
                    <a:cubicBezTo>
                      <a:pt x="1123162" y="2076847"/>
                      <a:pt x="1253208" y="1915723"/>
                      <a:pt x="1404563" y="1775999"/>
                    </a:cubicBezTo>
                    <a:cubicBezTo>
                      <a:pt x="1559827" y="1626551"/>
                      <a:pt x="1722862" y="1486827"/>
                      <a:pt x="1883941" y="1343196"/>
                    </a:cubicBezTo>
                    <a:cubicBezTo>
                      <a:pt x="1992631" y="1250002"/>
                      <a:pt x="2099365" y="1152990"/>
                      <a:pt x="2217734" y="1071474"/>
                    </a:cubicBezTo>
                    <a:cubicBezTo>
                      <a:pt x="2089642" y="1362599"/>
                      <a:pt x="1949918" y="1649861"/>
                      <a:pt x="1817920" y="1938988"/>
                    </a:cubicBezTo>
                    <a:cubicBezTo>
                      <a:pt x="1808197" y="1958390"/>
                      <a:pt x="1802380" y="1983654"/>
                      <a:pt x="1784887" y="1997240"/>
                    </a:cubicBezTo>
                    <a:cubicBezTo>
                      <a:pt x="1447187" y="2119515"/>
                      <a:pt x="1125027" y="2292228"/>
                      <a:pt x="845534" y="2515422"/>
                    </a:cubicBezTo>
                    <a:cubicBezTo>
                      <a:pt x="583535" y="2740570"/>
                      <a:pt x="325354" y="2973487"/>
                      <a:pt x="135193" y="3262614"/>
                    </a:cubicBezTo>
                    <a:cubicBezTo>
                      <a:pt x="49813" y="3394613"/>
                      <a:pt x="-29794" y="3553740"/>
                      <a:pt x="11009" y="3714820"/>
                    </a:cubicBezTo>
                    <a:cubicBezTo>
                      <a:pt x="36227" y="3825462"/>
                      <a:pt x="142963" y="3901163"/>
                      <a:pt x="253605" y="3905026"/>
                    </a:cubicBezTo>
                    <a:cubicBezTo>
                      <a:pt x="449627" y="3920565"/>
                      <a:pt x="637880" y="3837095"/>
                      <a:pt x="798960" y="3734222"/>
                    </a:cubicBezTo>
                    <a:cubicBezTo>
                      <a:pt x="1066776" y="3561510"/>
                      <a:pt x="1282245" y="3322776"/>
                      <a:pt x="1486036" y="3080179"/>
                    </a:cubicBezTo>
                    <a:cubicBezTo>
                      <a:pt x="1728633" y="2775467"/>
                      <a:pt x="1953782" y="2455261"/>
                      <a:pt x="2155620" y="2119470"/>
                    </a:cubicBezTo>
                    <a:cubicBezTo>
                      <a:pt x="2194425" y="2045679"/>
                      <a:pt x="2330285" y="2088391"/>
                      <a:pt x="2338055" y="1987472"/>
                    </a:cubicBezTo>
                    <a:cubicBezTo>
                      <a:pt x="2307020" y="1968069"/>
                      <a:pt x="2270125" y="1960300"/>
                      <a:pt x="2235183" y="1958346"/>
                    </a:cubicBezTo>
                    <a:cubicBezTo>
                      <a:pt x="2371044" y="1688577"/>
                      <a:pt x="2534078" y="1432394"/>
                      <a:pt x="2640814" y="1147085"/>
                    </a:cubicBezTo>
                    <a:cubicBezTo>
                      <a:pt x="2660215" y="1100510"/>
                      <a:pt x="2623364" y="1055889"/>
                      <a:pt x="2588378" y="1028717"/>
                    </a:cubicBezTo>
                    <a:cubicBezTo>
                      <a:pt x="2522400" y="976326"/>
                      <a:pt x="2452516" y="927754"/>
                      <a:pt x="2372953" y="900581"/>
                    </a:cubicBezTo>
                    <a:cubicBezTo>
                      <a:pt x="2330285" y="885086"/>
                      <a:pt x="2287574" y="912258"/>
                      <a:pt x="2250678" y="929707"/>
                    </a:cubicBezTo>
                    <a:cubicBezTo>
                      <a:pt x="2076011" y="1026764"/>
                      <a:pt x="1911025" y="1145132"/>
                      <a:pt x="1749944" y="1265498"/>
                    </a:cubicBezTo>
                    <a:cubicBezTo>
                      <a:pt x="1462727" y="1486738"/>
                      <a:pt x="1181281" y="1713840"/>
                      <a:pt x="905695" y="1946713"/>
                    </a:cubicBezTo>
                    <a:cubicBezTo>
                      <a:pt x="963902" y="1640049"/>
                      <a:pt x="1158015" y="1380003"/>
                      <a:pt x="1367624" y="1156764"/>
                    </a:cubicBezTo>
                    <a:cubicBezTo>
                      <a:pt x="1520934" y="999547"/>
                      <a:pt x="1676243" y="836513"/>
                      <a:pt x="1868358" y="722008"/>
                    </a:cubicBezTo>
                    <a:cubicBezTo>
                      <a:pt x="2097412" y="580330"/>
                      <a:pt x="2347735" y="444469"/>
                      <a:pt x="2623364" y="432792"/>
                    </a:cubicBezTo>
                    <a:cubicBezTo>
                      <a:pt x="2720377" y="432792"/>
                      <a:pt x="2844605" y="463827"/>
                      <a:pt x="2873731" y="570607"/>
                    </a:cubicBezTo>
                    <a:cubicBezTo>
                      <a:pt x="2891180" y="654077"/>
                      <a:pt x="2834926" y="725871"/>
                      <a:pt x="2805800" y="799617"/>
                    </a:cubicBezTo>
                    <a:cubicBezTo>
                      <a:pt x="2823249" y="850055"/>
                      <a:pt x="2873731" y="797664"/>
                      <a:pt x="2889271" y="772445"/>
                    </a:cubicBezTo>
                    <a:cubicBezTo>
                      <a:pt x="2941750" y="679473"/>
                      <a:pt x="2984418" y="562970"/>
                      <a:pt x="2953383" y="454326"/>
                    </a:cubicBezTo>
                    <a:close/>
                    <a:moveTo>
                      <a:pt x="1284242" y="2800775"/>
                    </a:moveTo>
                    <a:cubicBezTo>
                      <a:pt x="1125116" y="3014290"/>
                      <a:pt x="938773" y="3208359"/>
                      <a:pt x="742751" y="3386932"/>
                    </a:cubicBezTo>
                    <a:cubicBezTo>
                      <a:pt x="612750" y="3497530"/>
                      <a:pt x="480751" y="3613989"/>
                      <a:pt x="315764" y="3666425"/>
                    </a:cubicBezTo>
                    <a:cubicBezTo>
                      <a:pt x="282775" y="3674195"/>
                      <a:pt x="220661" y="3687781"/>
                      <a:pt x="218707" y="3637299"/>
                    </a:cubicBezTo>
                    <a:cubicBezTo>
                      <a:pt x="232294" y="3437414"/>
                      <a:pt x="360385" y="3270518"/>
                      <a:pt x="480707" y="3121070"/>
                    </a:cubicBezTo>
                    <a:cubicBezTo>
                      <a:pt x="705855" y="2855208"/>
                      <a:pt x="977577" y="2628107"/>
                      <a:pt x="1260933" y="2426268"/>
                    </a:cubicBezTo>
                    <a:cubicBezTo>
                      <a:pt x="1404563" y="2327258"/>
                      <a:pt x="1552057" y="2234109"/>
                      <a:pt x="1711229" y="2160362"/>
                    </a:cubicBezTo>
                    <a:cubicBezTo>
                      <a:pt x="1579274" y="2379605"/>
                      <a:pt x="1441459" y="2598892"/>
                      <a:pt x="1284242" y="2800775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8" name="任意多边形: 形状 807">
                <a:extLst>
                  <a:ext uri="{FF2B5EF4-FFF2-40B4-BE49-F238E27FC236}">
                    <a16:creationId xmlns:a16="http://schemas.microsoft.com/office/drawing/2014/main" id="{CE011636-4388-ABCA-AF30-DF4A5050D7B3}"/>
                  </a:ext>
                </a:extLst>
              </p:cNvPr>
              <p:cNvSpPr/>
              <p:nvPr/>
            </p:nvSpPr>
            <p:spPr>
              <a:xfrm>
                <a:off x="1682208" y="2652415"/>
                <a:ext cx="3108014" cy="3137422"/>
              </a:xfrm>
              <a:custGeom>
                <a:avLst/>
                <a:gdLst>
                  <a:gd name="connsiteX0" fmla="*/ 3099932 w 3108014"/>
                  <a:gd name="connsiteY0" fmla="*/ 421126 h 3137422"/>
                  <a:gd name="connsiteX1" fmla="*/ 3037818 w 3108014"/>
                  <a:gd name="connsiteY1" fmla="*/ 194068 h 3137422"/>
                  <a:gd name="connsiteX2" fmla="*/ 2750556 w 3108014"/>
                  <a:gd name="connsiteY2" fmla="*/ 0 h 3137422"/>
                  <a:gd name="connsiteX3" fmla="*/ 2383730 w 3108014"/>
                  <a:gd name="connsiteY3" fmla="*/ 143631 h 3137422"/>
                  <a:gd name="connsiteX4" fmla="*/ 1739365 w 3108014"/>
                  <a:gd name="connsiteY4" fmla="*/ 558985 h 3137422"/>
                  <a:gd name="connsiteX5" fmla="*/ 1945111 w 3108014"/>
                  <a:gd name="connsiteY5" fmla="*/ 320251 h 3137422"/>
                  <a:gd name="connsiteX6" fmla="*/ 1714147 w 3108014"/>
                  <a:gd name="connsiteY6" fmla="*/ 77654 h 3137422"/>
                  <a:gd name="connsiteX7" fmla="*/ 1529757 w 3108014"/>
                  <a:gd name="connsiteY7" fmla="*/ 126182 h 3137422"/>
                  <a:gd name="connsiteX8" fmla="*/ 1011531 w 3108014"/>
                  <a:gd name="connsiteY8" fmla="*/ 463882 h 3137422"/>
                  <a:gd name="connsiteX9" fmla="*/ 990175 w 3108014"/>
                  <a:gd name="connsiteY9" fmla="*/ 531813 h 3137422"/>
                  <a:gd name="connsiteX10" fmla="*/ 1060059 w 3108014"/>
                  <a:gd name="connsiteY10" fmla="*/ 508503 h 3137422"/>
                  <a:gd name="connsiteX11" fmla="*/ 1456010 w 3108014"/>
                  <a:gd name="connsiteY11" fmla="*/ 300848 h 3137422"/>
                  <a:gd name="connsiteX12" fmla="*/ 194453 w 3108014"/>
                  <a:gd name="connsiteY12" fmla="*/ 1993254 h 3137422"/>
                  <a:gd name="connsiteX13" fmla="*/ 10064 w 3108014"/>
                  <a:gd name="connsiteY13" fmla="*/ 2468769 h 3137422"/>
                  <a:gd name="connsiteX14" fmla="*/ 83811 w 3108014"/>
                  <a:gd name="connsiteY14" fmla="*/ 2953963 h 3137422"/>
                  <a:gd name="connsiteX15" fmla="*/ 367166 w 3108014"/>
                  <a:gd name="connsiteY15" fmla="*/ 3136398 h 3137422"/>
                  <a:gd name="connsiteX16" fmla="*/ 398201 w 3108014"/>
                  <a:gd name="connsiteY16" fmla="*/ 3085961 h 3137422"/>
                  <a:gd name="connsiteX17" fmla="*/ 291465 w 3108014"/>
                  <a:gd name="connsiteY17" fmla="*/ 2905434 h 3137422"/>
                  <a:gd name="connsiteX18" fmla="*/ 386568 w 3108014"/>
                  <a:gd name="connsiteY18" fmla="*/ 2497851 h 3137422"/>
                  <a:gd name="connsiteX19" fmla="*/ 916427 w 3108014"/>
                  <a:gd name="connsiteY19" fmla="*/ 1612842 h 3137422"/>
                  <a:gd name="connsiteX20" fmla="*/ 2005227 w 3108014"/>
                  <a:gd name="connsiteY20" fmla="*/ 568664 h 3137422"/>
                  <a:gd name="connsiteX21" fmla="*/ 2655408 w 3108014"/>
                  <a:gd name="connsiteY21" fmla="*/ 201838 h 3137422"/>
                  <a:gd name="connsiteX22" fmla="*/ 2641822 w 3108014"/>
                  <a:gd name="connsiteY22" fmla="*/ 409537 h 3137422"/>
                  <a:gd name="connsiteX23" fmla="*/ 2212926 w 3108014"/>
                  <a:gd name="connsiteY23" fmla="*/ 1106293 h 3137422"/>
                  <a:gd name="connsiteX24" fmla="*/ 1611274 w 3108014"/>
                  <a:gd name="connsiteY24" fmla="*/ 1725394 h 3137422"/>
                  <a:gd name="connsiteX25" fmla="*/ 1137713 w 3108014"/>
                  <a:gd name="connsiteY25" fmla="*/ 1948589 h 3137422"/>
                  <a:gd name="connsiteX26" fmla="*/ 947507 w 3108014"/>
                  <a:gd name="connsiteY26" fmla="*/ 1752567 h 3137422"/>
                  <a:gd name="connsiteX27" fmla="*/ 920335 w 3108014"/>
                  <a:gd name="connsiteY27" fmla="*/ 1936956 h 3137422"/>
                  <a:gd name="connsiteX28" fmla="*/ 1258034 w 3108014"/>
                  <a:gd name="connsiteY28" fmla="*/ 2129071 h 3137422"/>
                  <a:gd name="connsiteX29" fmla="*/ 2007181 w 3108014"/>
                  <a:gd name="connsiteY29" fmla="*/ 1828267 h 3137422"/>
                  <a:gd name="connsiteX30" fmla="*/ 2800993 w 3108014"/>
                  <a:gd name="connsiteY30" fmla="*/ 1030592 h 3137422"/>
                  <a:gd name="connsiteX31" fmla="*/ 3099932 w 3108014"/>
                  <a:gd name="connsiteY31" fmla="*/ 421126 h 3137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3108014" h="3137422">
                    <a:moveTo>
                      <a:pt x="3099932" y="421126"/>
                    </a:moveTo>
                    <a:cubicBezTo>
                      <a:pt x="3127104" y="339609"/>
                      <a:pt x="3080530" y="260001"/>
                      <a:pt x="3037818" y="194068"/>
                    </a:cubicBezTo>
                    <a:cubicBezTo>
                      <a:pt x="2967934" y="98966"/>
                      <a:pt x="2870922" y="13542"/>
                      <a:pt x="2750556" y="0"/>
                    </a:cubicBezTo>
                    <a:cubicBezTo>
                      <a:pt x="2616648" y="15540"/>
                      <a:pt x="2498235" y="79563"/>
                      <a:pt x="2383730" y="143631"/>
                    </a:cubicBezTo>
                    <a:cubicBezTo>
                      <a:pt x="2160536" y="269769"/>
                      <a:pt x="1956743" y="423124"/>
                      <a:pt x="1739365" y="558985"/>
                    </a:cubicBezTo>
                    <a:cubicBezTo>
                      <a:pt x="1805343" y="475515"/>
                      <a:pt x="1882997" y="403721"/>
                      <a:pt x="1945111" y="320251"/>
                    </a:cubicBezTo>
                    <a:cubicBezTo>
                      <a:pt x="1904352" y="211562"/>
                      <a:pt x="1820882" y="120322"/>
                      <a:pt x="1714147" y="77654"/>
                    </a:cubicBezTo>
                    <a:cubicBezTo>
                      <a:pt x="1648169" y="50482"/>
                      <a:pt x="1586055" y="97056"/>
                      <a:pt x="1529757" y="126182"/>
                    </a:cubicBezTo>
                    <a:cubicBezTo>
                      <a:pt x="1351184" y="229055"/>
                      <a:pt x="1176518" y="339653"/>
                      <a:pt x="1011531" y="463882"/>
                    </a:cubicBezTo>
                    <a:cubicBezTo>
                      <a:pt x="984358" y="477468"/>
                      <a:pt x="972726" y="504640"/>
                      <a:pt x="990175" y="531813"/>
                    </a:cubicBezTo>
                    <a:cubicBezTo>
                      <a:pt x="1015393" y="531813"/>
                      <a:pt x="1038703" y="520180"/>
                      <a:pt x="1060059" y="508503"/>
                    </a:cubicBezTo>
                    <a:cubicBezTo>
                      <a:pt x="1193966" y="442526"/>
                      <a:pt x="1324012" y="370688"/>
                      <a:pt x="1456010" y="300848"/>
                    </a:cubicBezTo>
                    <a:cubicBezTo>
                      <a:pt x="1015438" y="850110"/>
                      <a:pt x="536060" y="1376062"/>
                      <a:pt x="194453" y="1993254"/>
                    </a:cubicBezTo>
                    <a:cubicBezTo>
                      <a:pt x="114890" y="2142702"/>
                      <a:pt x="41143" y="2299919"/>
                      <a:pt x="10064" y="2468769"/>
                    </a:cubicBezTo>
                    <a:cubicBezTo>
                      <a:pt x="-15155" y="2631802"/>
                      <a:pt x="6157" y="2806468"/>
                      <a:pt x="83811" y="2953963"/>
                    </a:cubicBezTo>
                    <a:cubicBezTo>
                      <a:pt x="140109" y="3056835"/>
                      <a:pt x="246844" y="3134489"/>
                      <a:pt x="367166" y="3136398"/>
                    </a:cubicBezTo>
                    <a:cubicBezTo>
                      <a:pt x="392385" y="3144213"/>
                      <a:pt x="417648" y="3105364"/>
                      <a:pt x="398201" y="3085961"/>
                    </a:cubicBezTo>
                    <a:cubicBezTo>
                      <a:pt x="351626" y="3031617"/>
                      <a:pt x="293375" y="2981135"/>
                      <a:pt x="291465" y="2905434"/>
                    </a:cubicBezTo>
                    <a:cubicBezTo>
                      <a:pt x="287558" y="2763756"/>
                      <a:pt x="338040" y="2627895"/>
                      <a:pt x="386568" y="2497851"/>
                    </a:cubicBezTo>
                    <a:cubicBezTo>
                      <a:pt x="522430" y="2181507"/>
                      <a:pt x="706819" y="1886474"/>
                      <a:pt x="916427" y="1612842"/>
                    </a:cubicBezTo>
                    <a:cubicBezTo>
                      <a:pt x="1230862" y="1220798"/>
                      <a:pt x="1587964" y="855882"/>
                      <a:pt x="2005227" y="568664"/>
                    </a:cubicBezTo>
                    <a:cubicBezTo>
                      <a:pt x="2209019" y="426986"/>
                      <a:pt x="2418628" y="287262"/>
                      <a:pt x="2655408" y="201838"/>
                    </a:cubicBezTo>
                    <a:cubicBezTo>
                      <a:pt x="2703937" y="263953"/>
                      <a:pt x="2661225" y="343516"/>
                      <a:pt x="2641822" y="409537"/>
                    </a:cubicBezTo>
                    <a:cubicBezTo>
                      <a:pt x="2544766" y="665721"/>
                      <a:pt x="2379823" y="890868"/>
                      <a:pt x="2212926" y="1106293"/>
                    </a:cubicBezTo>
                    <a:cubicBezTo>
                      <a:pt x="2034353" y="1331441"/>
                      <a:pt x="1838331" y="1546821"/>
                      <a:pt x="1611274" y="1725394"/>
                    </a:cubicBezTo>
                    <a:cubicBezTo>
                      <a:pt x="1473459" y="1834083"/>
                      <a:pt x="1316242" y="1929186"/>
                      <a:pt x="1137713" y="1948589"/>
                    </a:cubicBezTo>
                    <a:cubicBezTo>
                      <a:pt x="1040701" y="1921416"/>
                      <a:pt x="1009621" y="1818544"/>
                      <a:pt x="947507" y="1752567"/>
                    </a:cubicBezTo>
                    <a:cubicBezTo>
                      <a:pt x="891209" y="1797188"/>
                      <a:pt x="895116" y="1876751"/>
                      <a:pt x="920335" y="1936956"/>
                    </a:cubicBezTo>
                    <a:cubicBezTo>
                      <a:pt x="972726" y="2070864"/>
                      <a:pt x="1122173" y="2132978"/>
                      <a:pt x="1258034" y="2129071"/>
                    </a:cubicBezTo>
                    <a:cubicBezTo>
                      <a:pt x="1535573" y="2127162"/>
                      <a:pt x="1785940" y="1983486"/>
                      <a:pt x="2007181" y="1828267"/>
                    </a:cubicBezTo>
                    <a:cubicBezTo>
                      <a:pt x="2307985" y="1603119"/>
                      <a:pt x="2585524" y="1341120"/>
                      <a:pt x="2800993" y="1030592"/>
                    </a:cubicBezTo>
                    <a:cubicBezTo>
                      <a:pt x="2927220" y="842251"/>
                      <a:pt x="3045588" y="642367"/>
                      <a:pt x="3099932" y="421126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9" name="任意多边形: 形状 808">
                <a:extLst>
                  <a:ext uri="{FF2B5EF4-FFF2-40B4-BE49-F238E27FC236}">
                    <a16:creationId xmlns:a16="http://schemas.microsoft.com/office/drawing/2014/main" id="{B63673DB-5C76-3675-9447-F16B843C998A}"/>
                  </a:ext>
                </a:extLst>
              </p:cNvPr>
              <p:cNvSpPr/>
              <p:nvPr/>
            </p:nvSpPr>
            <p:spPr>
              <a:xfrm>
                <a:off x="4268137" y="2673922"/>
                <a:ext cx="2241306" cy="2255013"/>
              </a:xfrm>
              <a:custGeom>
                <a:avLst/>
                <a:gdLst>
                  <a:gd name="connsiteX0" fmla="*/ 1924963 w 2241306"/>
                  <a:gd name="connsiteY0" fmla="*/ 1234145 h 2255013"/>
                  <a:gd name="connsiteX1" fmla="*/ 1882296 w 2241306"/>
                  <a:gd name="connsiteY1" fmla="*/ 1055571 h 2255013"/>
                  <a:gd name="connsiteX2" fmla="*/ 2099629 w 2241306"/>
                  <a:gd name="connsiteY2" fmla="*/ 700378 h 2255013"/>
                  <a:gd name="connsiteX3" fmla="*/ 2241307 w 2241306"/>
                  <a:gd name="connsiteY3" fmla="*/ 514079 h 2255013"/>
                  <a:gd name="connsiteX4" fmla="*/ 2134571 w 2241306"/>
                  <a:gd name="connsiteY4" fmla="*/ 333597 h 2255013"/>
                  <a:gd name="connsiteX5" fmla="*/ 1957952 w 2241306"/>
                  <a:gd name="connsiteY5" fmla="*/ 285069 h 2255013"/>
                  <a:gd name="connsiteX6" fmla="*/ 869152 w 2241306"/>
                  <a:gd name="connsiteY6" fmla="*/ 1173984 h 2255013"/>
                  <a:gd name="connsiteX7" fmla="*/ 1492160 w 2241306"/>
                  <a:gd name="connsiteY7" fmla="*/ 422884 h 2255013"/>
                  <a:gd name="connsiteX8" fmla="*/ 1591126 w 2241306"/>
                  <a:gd name="connsiteY8" fmla="*/ 261804 h 2255013"/>
                  <a:gd name="connsiteX9" fmla="*/ 1371795 w 2241306"/>
                  <a:gd name="connsiteY9" fmla="*/ 13391 h 2255013"/>
                  <a:gd name="connsiteX10" fmla="*/ 1156370 w 2241306"/>
                  <a:gd name="connsiteY10" fmla="*/ 52195 h 2255013"/>
                  <a:gd name="connsiteX11" fmla="*/ 628464 w 2241306"/>
                  <a:gd name="connsiteY11" fmla="*/ 391849 h 2255013"/>
                  <a:gd name="connsiteX12" fmla="*/ 550810 w 2241306"/>
                  <a:gd name="connsiteY12" fmla="*/ 490814 h 2255013"/>
                  <a:gd name="connsiteX13" fmla="*/ 610971 w 2241306"/>
                  <a:gd name="connsiteY13" fmla="*/ 512170 h 2255013"/>
                  <a:gd name="connsiteX14" fmla="*/ 1102025 w 2241306"/>
                  <a:gd name="connsiteY14" fmla="*/ 221045 h 2255013"/>
                  <a:gd name="connsiteX15" fmla="*/ 131594 w 2241306"/>
                  <a:gd name="connsiteY15" fmla="*/ 1624280 h 2255013"/>
                  <a:gd name="connsiteX16" fmla="*/ 17088 w 2241306"/>
                  <a:gd name="connsiteY16" fmla="*/ 2115290 h 2255013"/>
                  <a:gd name="connsiteX17" fmla="*/ 203431 w 2241306"/>
                  <a:gd name="connsiteY17" fmla="*/ 2255013 h 2255013"/>
                  <a:gd name="connsiteX18" fmla="*/ 358695 w 2241306"/>
                  <a:gd name="connsiteY18" fmla="*/ 1911498 h 2255013"/>
                  <a:gd name="connsiteX19" fmla="*/ 904050 w 2241306"/>
                  <a:gd name="connsiteY19" fmla="*/ 1307892 h 2255013"/>
                  <a:gd name="connsiteX20" fmla="*/ 1701724 w 2241306"/>
                  <a:gd name="connsiteY20" fmla="*/ 607229 h 2255013"/>
                  <a:gd name="connsiteX21" fmla="*/ 1678459 w 2241306"/>
                  <a:gd name="connsiteY21" fmla="*/ 1094376 h 2255013"/>
                  <a:gd name="connsiteX22" fmla="*/ 1924963 w 2241306"/>
                  <a:gd name="connsiteY22" fmla="*/ 1234145 h 2255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241306" h="2255013">
                    <a:moveTo>
                      <a:pt x="1924963" y="1234145"/>
                    </a:moveTo>
                    <a:cubicBezTo>
                      <a:pt x="1893928" y="1179800"/>
                      <a:pt x="1866756" y="1117686"/>
                      <a:pt x="1882296" y="1055571"/>
                    </a:cubicBezTo>
                    <a:cubicBezTo>
                      <a:pt x="1909423" y="915847"/>
                      <a:pt x="2002617" y="799388"/>
                      <a:pt x="2099629" y="700378"/>
                    </a:cubicBezTo>
                    <a:cubicBezTo>
                      <a:pt x="2152065" y="644125"/>
                      <a:pt x="2221905" y="593643"/>
                      <a:pt x="2241307" y="514079"/>
                    </a:cubicBezTo>
                    <a:cubicBezTo>
                      <a:pt x="2241307" y="440333"/>
                      <a:pt x="2185009" y="382081"/>
                      <a:pt x="2134571" y="333597"/>
                    </a:cubicBezTo>
                    <a:cubicBezTo>
                      <a:pt x="2086043" y="294748"/>
                      <a:pt x="2018157" y="250127"/>
                      <a:pt x="1957952" y="285069"/>
                    </a:cubicBezTo>
                    <a:cubicBezTo>
                      <a:pt x="1563954" y="543206"/>
                      <a:pt x="1220437" y="865366"/>
                      <a:pt x="869152" y="1173984"/>
                    </a:cubicBezTo>
                    <a:cubicBezTo>
                      <a:pt x="1076806" y="923617"/>
                      <a:pt x="1284461" y="673250"/>
                      <a:pt x="1492160" y="422884"/>
                    </a:cubicBezTo>
                    <a:cubicBezTo>
                      <a:pt x="1530965" y="374400"/>
                      <a:pt x="1575587" y="325872"/>
                      <a:pt x="1591126" y="261804"/>
                    </a:cubicBezTo>
                    <a:cubicBezTo>
                      <a:pt x="1581403" y="143436"/>
                      <a:pt x="1478574" y="52195"/>
                      <a:pt x="1371795" y="13391"/>
                    </a:cubicBezTo>
                    <a:cubicBezTo>
                      <a:pt x="1298048" y="-21551"/>
                      <a:pt x="1222347" y="19207"/>
                      <a:pt x="1156370" y="52195"/>
                    </a:cubicBezTo>
                    <a:cubicBezTo>
                      <a:pt x="971980" y="151161"/>
                      <a:pt x="801177" y="275390"/>
                      <a:pt x="628464" y="391849"/>
                    </a:cubicBezTo>
                    <a:cubicBezTo>
                      <a:pt x="593522" y="417067"/>
                      <a:pt x="548901" y="442331"/>
                      <a:pt x="550810" y="490814"/>
                    </a:cubicBezTo>
                    <a:cubicBezTo>
                      <a:pt x="570212" y="498584"/>
                      <a:pt x="591569" y="504400"/>
                      <a:pt x="610971" y="512170"/>
                    </a:cubicBezTo>
                    <a:cubicBezTo>
                      <a:pt x="777867" y="422884"/>
                      <a:pt x="937038" y="316104"/>
                      <a:pt x="1102025" y="221045"/>
                    </a:cubicBezTo>
                    <a:cubicBezTo>
                      <a:pt x="770142" y="682974"/>
                      <a:pt x="442166" y="1148765"/>
                      <a:pt x="131594" y="1624280"/>
                    </a:cubicBezTo>
                    <a:cubicBezTo>
                      <a:pt x="48123" y="1771774"/>
                      <a:pt x="-37256" y="1944531"/>
                      <a:pt x="17088" y="2115290"/>
                    </a:cubicBezTo>
                    <a:cubicBezTo>
                      <a:pt x="40398" y="2198716"/>
                      <a:pt x="119961" y="2249197"/>
                      <a:pt x="203431" y="2255013"/>
                    </a:cubicBezTo>
                    <a:cubicBezTo>
                      <a:pt x="215064" y="2126922"/>
                      <a:pt x="290765" y="2018233"/>
                      <a:pt x="358695" y="1911498"/>
                    </a:cubicBezTo>
                    <a:cubicBezTo>
                      <a:pt x="513959" y="1688303"/>
                      <a:pt x="706118" y="1492281"/>
                      <a:pt x="904050" y="1307892"/>
                    </a:cubicBezTo>
                    <a:cubicBezTo>
                      <a:pt x="1168002" y="1071111"/>
                      <a:pt x="1435862" y="840147"/>
                      <a:pt x="1701724" y="607229"/>
                    </a:cubicBezTo>
                    <a:cubicBezTo>
                      <a:pt x="1631840" y="756676"/>
                      <a:pt x="1596942" y="942975"/>
                      <a:pt x="1678459" y="1094376"/>
                    </a:cubicBezTo>
                    <a:cubicBezTo>
                      <a:pt x="1725078" y="1183707"/>
                      <a:pt x="1822135" y="1241915"/>
                      <a:pt x="1924963" y="1234145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0" name="任意多边形: 形状 809">
                <a:extLst>
                  <a:ext uri="{FF2B5EF4-FFF2-40B4-BE49-F238E27FC236}">
                    <a16:creationId xmlns:a16="http://schemas.microsoft.com/office/drawing/2014/main" id="{B5E7EF0C-3067-DCE5-AE14-C17627E23C67}"/>
                  </a:ext>
                </a:extLst>
              </p:cNvPr>
              <p:cNvSpPr/>
              <p:nvPr/>
            </p:nvSpPr>
            <p:spPr>
              <a:xfrm>
                <a:off x="6058418" y="2718303"/>
                <a:ext cx="1478670" cy="2119512"/>
              </a:xfrm>
              <a:custGeom>
                <a:avLst/>
                <a:gdLst>
                  <a:gd name="connsiteX0" fmla="*/ 1273964 w 1478670"/>
                  <a:gd name="connsiteY0" fmla="*/ 593927 h 2119512"/>
                  <a:gd name="connsiteX1" fmla="*/ 1462216 w 1478670"/>
                  <a:gd name="connsiteY1" fmla="*/ 372642 h 2119512"/>
                  <a:gd name="connsiteX2" fmla="*/ 1427274 w 1478670"/>
                  <a:gd name="connsiteY2" fmla="*/ 176620 h 2119512"/>
                  <a:gd name="connsiteX3" fmla="*/ 1120610 w 1478670"/>
                  <a:gd name="connsiteY3" fmla="*/ 0 h 2119512"/>
                  <a:gd name="connsiteX4" fmla="*/ 1081804 w 1478670"/>
                  <a:gd name="connsiteY4" fmla="*/ 147538 h 2119512"/>
                  <a:gd name="connsiteX5" fmla="*/ 379188 w 1478670"/>
                  <a:gd name="connsiteY5" fmla="*/ 1057765 h 2119512"/>
                  <a:gd name="connsiteX6" fmla="*/ 45351 w 1478670"/>
                  <a:gd name="connsiteY6" fmla="*/ 1653601 h 2119512"/>
                  <a:gd name="connsiteX7" fmla="*/ 22042 w 1478670"/>
                  <a:gd name="connsiteY7" fmla="*/ 1979668 h 2119512"/>
                  <a:gd name="connsiteX8" fmla="*/ 256913 w 1478670"/>
                  <a:gd name="connsiteY8" fmla="*/ 2115529 h 2119512"/>
                  <a:gd name="connsiteX9" fmla="*/ 318983 w 1478670"/>
                  <a:gd name="connsiteY9" fmla="*/ 2090311 h 2119512"/>
                  <a:gd name="connsiteX10" fmla="*/ 260732 w 1478670"/>
                  <a:gd name="connsiteY10" fmla="*/ 2051506 h 2119512"/>
                  <a:gd name="connsiteX11" fmla="*/ 456754 w 1478670"/>
                  <a:gd name="connsiteY11" fmla="*/ 1603164 h 2119512"/>
                  <a:gd name="connsiteX12" fmla="*/ 1273964 w 1478670"/>
                  <a:gd name="connsiteY12" fmla="*/ 593927 h 2119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670" h="2119512">
                    <a:moveTo>
                      <a:pt x="1273964" y="593927"/>
                    </a:moveTo>
                    <a:cubicBezTo>
                      <a:pt x="1339985" y="522134"/>
                      <a:pt x="1413732" y="456112"/>
                      <a:pt x="1462216" y="372642"/>
                    </a:cubicBezTo>
                    <a:cubicBezTo>
                      <a:pt x="1499112" y="308618"/>
                      <a:pt x="1468033" y="230964"/>
                      <a:pt x="1427274" y="176620"/>
                    </a:cubicBezTo>
                    <a:cubicBezTo>
                      <a:pt x="1351574" y="85379"/>
                      <a:pt x="1244838" y="5816"/>
                      <a:pt x="1120610" y="0"/>
                    </a:cubicBezTo>
                    <a:cubicBezTo>
                      <a:pt x="1138058" y="54344"/>
                      <a:pt x="1118656" y="108689"/>
                      <a:pt x="1081804" y="147538"/>
                    </a:cubicBezTo>
                    <a:cubicBezTo>
                      <a:pt x="841117" y="446389"/>
                      <a:pt x="596567" y="741421"/>
                      <a:pt x="379188" y="1057765"/>
                    </a:cubicBezTo>
                    <a:cubicBezTo>
                      <a:pt x="253051" y="1246062"/>
                      <a:pt x="126868" y="1440130"/>
                      <a:pt x="45351" y="1653601"/>
                    </a:cubicBezTo>
                    <a:cubicBezTo>
                      <a:pt x="8455" y="1756430"/>
                      <a:pt x="-22579" y="1874886"/>
                      <a:pt x="22042" y="1979668"/>
                    </a:cubicBezTo>
                    <a:cubicBezTo>
                      <a:pt x="62800" y="2070908"/>
                      <a:pt x="167582" y="2099990"/>
                      <a:pt x="256913" y="2115529"/>
                    </a:cubicBezTo>
                    <a:cubicBezTo>
                      <a:pt x="284041" y="2127162"/>
                      <a:pt x="305441" y="2111667"/>
                      <a:pt x="318983" y="2090311"/>
                    </a:cubicBezTo>
                    <a:cubicBezTo>
                      <a:pt x="299581" y="2076725"/>
                      <a:pt x="280178" y="2065092"/>
                      <a:pt x="260732" y="2051506"/>
                    </a:cubicBezTo>
                    <a:cubicBezTo>
                      <a:pt x="278225" y="1884610"/>
                      <a:pt x="369421" y="1740978"/>
                      <a:pt x="456754" y="1603164"/>
                    </a:cubicBezTo>
                    <a:cubicBezTo>
                      <a:pt x="693668" y="1238292"/>
                      <a:pt x="984792" y="916132"/>
                      <a:pt x="1273964" y="593927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1" name="任意多边形: 形状 810">
                <a:extLst>
                  <a:ext uri="{FF2B5EF4-FFF2-40B4-BE49-F238E27FC236}">
                    <a16:creationId xmlns:a16="http://schemas.microsoft.com/office/drawing/2014/main" id="{53148E7B-46F1-FCBA-F297-64C6BAFE3D33}"/>
                  </a:ext>
                </a:extLst>
              </p:cNvPr>
              <p:cNvSpPr/>
              <p:nvPr/>
            </p:nvSpPr>
            <p:spPr>
              <a:xfrm>
                <a:off x="6931986" y="2740210"/>
                <a:ext cx="2550867" cy="2135418"/>
              </a:xfrm>
              <a:custGeom>
                <a:avLst/>
                <a:gdLst>
                  <a:gd name="connsiteX0" fmla="*/ 1848295 w 2550867"/>
                  <a:gd name="connsiteY0" fmla="*/ 2093666 h 2135418"/>
                  <a:gd name="connsiteX1" fmla="*/ 1896824 w 2550867"/>
                  <a:gd name="connsiteY1" fmla="*/ 2025735 h 2135418"/>
                  <a:gd name="connsiteX2" fmla="*/ 1757056 w 2550867"/>
                  <a:gd name="connsiteY2" fmla="*/ 1938402 h 2135418"/>
                  <a:gd name="connsiteX3" fmla="*/ 1791998 w 2550867"/>
                  <a:gd name="connsiteY3" fmla="*/ 1515279 h 2135418"/>
                  <a:gd name="connsiteX4" fmla="*/ 2120019 w 2550867"/>
                  <a:gd name="connsiteY4" fmla="*/ 971878 h 2135418"/>
                  <a:gd name="connsiteX5" fmla="*/ 2486844 w 2550867"/>
                  <a:gd name="connsiteY5" fmla="*/ 523536 h 2135418"/>
                  <a:gd name="connsiteX6" fmla="*/ 2550868 w 2550867"/>
                  <a:gd name="connsiteY6" fmla="*/ 430342 h 2135418"/>
                  <a:gd name="connsiteX7" fmla="*/ 2294685 w 2550867"/>
                  <a:gd name="connsiteY7" fmla="*/ 164480 h 2135418"/>
                  <a:gd name="connsiteX8" fmla="*/ 1937582 w 2550867"/>
                  <a:gd name="connsiteY8" fmla="*/ 321697 h 2135418"/>
                  <a:gd name="connsiteX9" fmla="*/ 829380 w 2550867"/>
                  <a:gd name="connsiteY9" fmla="*/ 1233877 h 2135418"/>
                  <a:gd name="connsiteX10" fmla="*/ 784715 w 2550867"/>
                  <a:gd name="connsiteY10" fmla="*/ 1264912 h 2135418"/>
                  <a:gd name="connsiteX11" fmla="*/ 1471791 w 2550867"/>
                  <a:gd name="connsiteY11" fmla="*/ 457514 h 2135418"/>
                  <a:gd name="connsiteX12" fmla="*/ 1578526 w 2550867"/>
                  <a:gd name="connsiteY12" fmla="*/ 273124 h 2135418"/>
                  <a:gd name="connsiteX13" fmla="*/ 1535814 w 2550867"/>
                  <a:gd name="connsiteY13" fmla="*/ 141170 h 2135418"/>
                  <a:gd name="connsiteX14" fmla="*/ 1308758 w 2550867"/>
                  <a:gd name="connsiteY14" fmla="*/ 1446 h 2135418"/>
                  <a:gd name="connsiteX15" fmla="*/ 998230 w 2550867"/>
                  <a:gd name="connsiteY15" fmla="*/ 121812 h 2135418"/>
                  <a:gd name="connsiteX16" fmla="*/ 691565 w 2550867"/>
                  <a:gd name="connsiteY16" fmla="*/ 354686 h 2135418"/>
                  <a:gd name="connsiteX17" fmla="*/ 753680 w 2550867"/>
                  <a:gd name="connsiteY17" fmla="*/ 381858 h 2135418"/>
                  <a:gd name="connsiteX18" fmla="*/ 1130229 w 2550867"/>
                  <a:gd name="connsiteY18" fmla="*/ 176112 h 2135418"/>
                  <a:gd name="connsiteX19" fmla="*/ 53061 w 2550867"/>
                  <a:gd name="connsiteY19" fmla="*/ 1697715 h 2135418"/>
                  <a:gd name="connsiteX20" fmla="*/ 18119 w 2550867"/>
                  <a:gd name="connsiteY20" fmla="*/ 1971391 h 2135418"/>
                  <a:gd name="connsiteX21" fmla="*/ 297612 w 2550867"/>
                  <a:gd name="connsiteY21" fmla="*/ 2134424 h 2135418"/>
                  <a:gd name="connsiteX22" fmla="*/ 324784 w 2550867"/>
                  <a:gd name="connsiteY22" fmla="*/ 1988840 h 2135418"/>
                  <a:gd name="connsiteX23" fmla="*/ 887632 w 2550867"/>
                  <a:gd name="connsiteY23" fmla="*/ 1365831 h 2135418"/>
                  <a:gd name="connsiteX24" fmla="*/ 1588250 w 2550867"/>
                  <a:gd name="connsiteY24" fmla="*/ 750593 h 2135418"/>
                  <a:gd name="connsiteX25" fmla="*/ 1990018 w 2550867"/>
                  <a:gd name="connsiteY25" fmla="*/ 443928 h 2135418"/>
                  <a:gd name="connsiteX26" fmla="*/ 1427170 w 2550867"/>
                  <a:gd name="connsiteY26" fmla="*/ 1402682 h 2135418"/>
                  <a:gd name="connsiteX27" fmla="*/ 1471836 w 2550867"/>
                  <a:gd name="connsiteY27" fmla="*/ 1932542 h 2135418"/>
                  <a:gd name="connsiteX28" fmla="*/ 1848295 w 2550867"/>
                  <a:gd name="connsiteY28" fmla="*/ 2093666 h 2135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550867" h="2135418">
                    <a:moveTo>
                      <a:pt x="1848295" y="2093666"/>
                    </a:moveTo>
                    <a:cubicBezTo>
                      <a:pt x="1881284" y="2085896"/>
                      <a:pt x="1892961" y="2056815"/>
                      <a:pt x="1896824" y="2025735"/>
                    </a:cubicBezTo>
                    <a:cubicBezTo>
                      <a:pt x="1838617" y="2023782"/>
                      <a:pt x="1776502" y="1996610"/>
                      <a:pt x="1757056" y="1938402"/>
                    </a:cubicBezTo>
                    <a:cubicBezTo>
                      <a:pt x="1706574" y="1800587"/>
                      <a:pt x="1737653" y="1647277"/>
                      <a:pt x="1791998" y="1515279"/>
                    </a:cubicBezTo>
                    <a:cubicBezTo>
                      <a:pt x="1873514" y="1319257"/>
                      <a:pt x="1993836" y="1142637"/>
                      <a:pt x="2120019" y="971878"/>
                    </a:cubicBezTo>
                    <a:cubicBezTo>
                      <a:pt x="2236477" y="818523"/>
                      <a:pt x="2356799" y="667167"/>
                      <a:pt x="2486844" y="523536"/>
                    </a:cubicBezTo>
                    <a:cubicBezTo>
                      <a:pt x="2512063" y="496363"/>
                      <a:pt x="2531465" y="463375"/>
                      <a:pt x="2550868" y="430342"/>
                    </a:cubicBezTo>
                    <a:cubicBezTo>
                      <a:pt x="2537281" y="298388"/>
                      <a:pt x="2418914" y="193605"/>
                      <a:pt x="2294685" y="164480"/>
                    </a:cubicBezTo>
                    <a:cubicBezTo>
                      <a:pt x="2156869" y="160617"/>
                      <a:pt x="2046227" y="251813"/>
                      <a:pt x="1937582" y="321697"/>
                    </a:cubicBezTo>
                    <a:cubicBezTo>
                      <a:pt x="1549401" y="601190"/>
                      <a:pt x="1190345" y="919443"/>
                      <a:pt x="829380" y="1233877"/>
                    </a:cubicBezTo>
                    <a:cubicBezTo>
                      <a:pt x="813840" y="1243601"/>
                      <a:pt x="800254" y="1255233"/>
                      <a:pt x="784715" y="1264912"/>
                    </a:cubicBezTo>
                    <a:cubicBezTo>
                      <a:pt x="1005955" y="989327"/>
                      <a:pt x="1260229" y="740869"/>
                      <a:pt x="1471791" y="457514"/>
                    </a:cubicBezTo>
                    <a:cubicBezTo>
                      <a:pt x="1512505" y="399307"/>
                      <a:pt x="1557171" y="341099"/>
                      <a:pt x="1578526" y="273124"/>
                    </a:cubicBezTo>
                    <a:cubicBezTo>
                      <a:pt x="1594066" y="224596"/>
                      <a:pt x="1564941" y="178022"/>
                      <a:pt x="1535814" y="141170"/>
                    </a:cubicBezTo>
                    <a:cubicBezTo>
                      <a:pt x="1477607" y="73239"/>
                      <a:pt x="1398044" y="18895"/>
                      <a:pt x="1308758" y="1446"/>
                    </a:cubicBezTo>
                    <a:cubicBezTo>
                      <a:pt x="1192298" y="-12140"/>
                      <a:pt x="1097196" y="73239"/>
                      <a:pt x="998230" y="121812"/>
                    </a:cubicBezTo>
                    <a:cubicBezTo>
                      <a:pt x="891494" y="191652"/>
                      <a:pt x="761450" y="244088"/>
                      <a:pt x="691565" y="354686"/>
                    </a:cubicBezTo>
                    <a:cubicBezTo>
                      <a:pt x="710968" y="368272"/>
                      <a:pt x="728461" y="393490"/>
                      <a:pt x="753680" y="381858"/>
                    </a:cubicBezTo>
                    <a:cubicBezTo>
                      <a:pt x="885634" y="321697"/>
                      <a:pt x="1002093" y="240180"/>
                      <a:pt x="1130229" y="176112"/>
                    </a:cubicBezTo>
                    <a:cubicBezTo>
                      <a:pt x="757587" y="672983"/>
                      <a:pt x="394668" y="1179533"/>
                      <a:pt x="53061" y="1697715"/>
                    </a:cubicBezTo>
                    <a:cubicBezTo>
                      <a:pt x="8396" y="1779231"/>
                      <a:pt x="-20686" y="1882104"/>
                      <a:pt x="18119" y="1971391"/>
                    </a:cubicBezTo>
                    <a:cubicBezTo>
                      <a:pt x="58878" y="2082034"/>
                      <a:pt x="183107" y="2144148"/>
                      <a:pt x="297612" y="2134424"/>
                    </a:cubicBezTo>
                    <a:cubicBezTo>
                      <a:pt x="287888" y="2083943"/>
                      <a:pt x="291796" y="2031552"/>
                      <a:pt x="324784" y="1988840"/>
                    </a:cubicBezTo>
                    <a:cubicBezTo>
                      <a:pt x="480048" y="1753968"/>
                      <a:pt x="685793" y="1559900"/>
                      <a:pt x="887632" y="1365831"/>
                    </a:cubicBezTo>
                    <a:cubicBezTo>
                      <a:pt x="1114689" y="1152360"/>
                      <a:pt x="1349560" y="948568"/>
                      <a:pt x="1588250" y="750593"/>
                    </a:cubicBezTo>
                    <a:cubicBezTo>
                      <a:pt x="1718295" y="643857"/>
                      <a:pt x="1846387" y="535168"/>
                      <a:pt x="1990018" y="443928"/>
                    </a:cubicBezTo>
                    <a:cubicBezTo>
                      <a:pt x="1776547" y="746730"/>
                      <a:pt x="1528089" y="1041718"/>
                      <a:pt x="1427170" y="1402682"/>
                    </a:cubicBezTo>
                    <a:cubicBezTo>
                      <a:pt x="1382549" y="1577393"/>
                      <a:pt x="1368963" y="1775324"/>
                      <a:pt x="1471836" y="1932542"/>
                    </a:cubicBezTo>
                    <a:cubicBezTo>
                      <a:pt x="1547447" y="2054817"/>
                      <a:pt x="1704664" y="2144104"/>
                      <a:pt x="1848295" y="2093666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12" name="图形 793">
              <a:extLst>
                <a:ext uri="{FF2B5EF4-FFF2-40B4-BE49-F238E27FC236}">
                  <a16:creationId xmlns:a16="http://schemas.microsoft.com/office/drawing/2014/main" id="{799388F7-13AC-5CE2-C428-43799487D2FC}"/>
                </a:ext>
              </a:extLst>
            </p:cNvPr>
            <p:cNvGrpSpPr/>
            <p:nvPr/>
          </p:nvGrpSpPr>
          <p:grpSpPr>
            <a:xfrm>
              <a:off x="10621469" y="4185463"/>
              <a:ext cx="1575014" cy="754785"/>
              <a:chOff x="10621469" y="4185463"/>
              <a:chExt cx="1575014" cy="754785"/>
            </a:xfrm>
          </p:grpSpPr>
          <p:sp>
            <p:nvSpPr>
              <p:cNvPr id="813" name="任意多边形: 形状 812">
                <a:extLst>
                  <a:ext uri="{FF2B5EF4-FFF2-40B4-BE49-F238E27FC236}">
                    <a16:creationId xmlns:a16="http://schemas.microsoft.com/office/drawing/2014/main" id="{9B27C833-5FE6-BA16-BD54-C270D76DB91C}"/>
                  </a:ext>
                </a:extLst>
              </p:cNvPr>
              <p:cNvSpPr/>
              <p:nvPr/>
            </p:nvSpPr>
            <p:spPr>
              <a:xfrm>
                <a:off x="10621469" y="4617031"/>
                <a:ext cx="165297" cy="157306"/>
              </a:xfrm>
              <a:custGeom>
                <a:avLst/>
                <a:gdLst>
                  <a:gd name="connsiteX0" fmla="*/ 143321 w 165297"/>
                  <a:gd name="connsiteY0" fmla="*/ 0 h 157306"/>
                  <a:gd name="connsiteX1" fmla="*/ 8391 w 165297"/>
                  <a:gd name="connsiteY1" fmla="*/ 99321 h 157306"/>
                  <a:gd name="connsiteX2" fmla="*/ 0 w 165297"/>
                  <a:gd name="connsiteY2" fmla="*/ 157306 h 157306"/>
                  <a:gd name="connsiteX3" fmla="*/ 165298 w 165297"/>
                  <a:gd name="connsiteY3" fmla="*/ 12964 h 157306"/>
                  <a:gd name="connsiteX4" fmla="*/ 143321 w 165297"/>
                  <a:gd name="connsiteY4" fmla="*/ 0 h 157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297" h="157306">
                    <a:moveTo>
                      <a:pt x="143321" y="0"/>
                    </a:moveTo>
                    <a:cubicBezTo>
                      <a:pt x="143321" y="0"/>
                      <a:pt x="46752" y="46930"/>
                      <a:pt x="8391" y="99321"/>
                    </a:cubicBezTo>
                    <a:cubicBezTo>
                      <a:pt x="8391" y="99321"/>
                      <a:pt x="18247" y="128225"/>
                      <a:pt x="0" y="157306"/>
                    </a:cubicBezTo>
                    <a:cubicBezTo>
                      <a:pt x="0" y="157306"/>
                      <a:pt x="84979" y="35164"/>
                      <a:pt x="165298" y="12964"/>
                    </a:cubicBezTo>
                    <a:lnTo>
                      <a:pt x="143321" y="0"/>
                    </a:lnTo>
                    <a:close/>
                  </a:path>
                </a:pathLst>
              </a:custGeom>
              <a:gradFill>
                <a:gsLst>
                  <a:gs pos="11040">
                    <a:srgbClr val="7DBA14"/>
                  </a:gs>
                  <a:gs pos="63190">
                    <a:srgbClr val="669904"/>
                  </a:gs>
                  <a:gs pos="89570">
                    <a:srgbClr val="5B8400"/>
                  </a:gs>
                </a:gsLst>
                <a:lin ang="6498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14" name="图形 793">
                <a:extLst>
                  <a:ext uri="{FF2B5EF4-FFF2-40B4-BE49-F238E27FC236}">
                    <a16:creationId xmlns:a16="http://schemas.microsoft.com/office/drawing/2014/main" id="{8AE13903-8E9E-A2A9-54EE-C57F738D3FCA}"/>
                  </a:ext>
                </a:extLst>
              </p:cNvPr>
              <p:cNvGrpSpPr/>
              <p:nvPr/>
            </p:nvGrpSpPr>
            <p:grpSpPr>
              <a:xfrm>
                <a:off x="10753512" y="4185463"/>
                <a:ext cx="1442971" cy="754785"/>
                <a:chOff x="10753512" y="4185463"/>
                <a:chExt cx="1442971" cy="754785"/>
              </a:xfrm>
              <a:solidFill>
                <a:srgbClr val="5B8400"/>
              </a:solidFill>
            </p:grpSpPr>
            <p:pic>
              <p:nvPicPr>
                <p:cNvPr id="815" name="图片 814">
                  <a:extLst>
                    <a:ext uri="{FF2B5EF4-FFF2-40B4-BE49-F238E27FC236}">
                      <a16:creationId xmlns:a16="http://schemas.microsoft.com/office/drawing/2014/main" id="{7101701A-7EE9-3C68-819D-A3E6181CD3B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753512" y="4185463"/>
                  <a:ext cx="1442971" cy="439551"/>
                </a:xfrm>
                <a:custGeom>
                  <a:avLst/>
                  <a:gdLst>
                    <a:gd name="connsiteX0" fmla="*/ 2422 w 1442971"/>
                    <a:gd name="connsiteY0" fmla="*/ 866 h 439551"/>
                    <a:gd name="connsiteX1" fmla="*/ 1445394 w 1442971"/>
                    <a:gd name="connsiteY1" fmla="*/ 866 h 439551"/>
                    <a:gd name="connsiteX2" fmla="*/ 1445394 w 1442971"/>
                    <a:gd name="connsiteY2" fmla="*/ 440418 h 439551"/>
                    <a:gd name="connsiteX3" fmla="*/ 2422 w 1442971"/>
                    <a:gd name="connsiteY3" fmla="*/ 440418 h 439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2971" h="439551">
                      <a:moveTo>
                        <a:pt x="2422" y="866"/>
                      </a:moveTo>
                      <a:lnTo>
                        <a:pt x="1445394" y="866"/>
                      </a:lnTo>
                      <a:lnTo>
                        <a:pt x="1445394" y="440418"/>
                      </a:lnTo>
                      <a:lnTo>
                        <a:pt x="2422" y="440418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816" name="图片 815">
                  <a:extLst>
                    <a:ext uri="{FF2B5EF4-FFF2-40B4-BE49-F238E27FC236}">
                      <a16:creationId xmlns:a16="http://schemas.microsoft.com/office/drawing/2014/main" id="{7B6276B7-8464-2212-F4DB-3D200A2BE83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753512" y="4434098"/>
                  <a:ext cx="1442971" cy="506150"/>
                </a:xfrm>
                <a:custGeom>
                  <a:avLst/>
                  <a:gdLst>
                    <a:gd name="connsiteX0" fmla="*/ 2422 w 1442971"/>
                    <a:gd name="connsiteY0" fmla="*/ 922 h 506150"/>
                    <a:gd name="connsiteX1" fmla="*/ 1445394 w 1442971"/>
                    <a:gd name="connsiteY1" fmla="*/ 922 h 506150"/>
                    <a:gd name="connsiteX2" fmla="*/ 1445394 w 1442971"/>
                    <a:gd name="connsiteY2" fmla="*/ 507072 h 506150"/>
                    <a:gd name="connsiteX3" fmla="*/ 2422 w 1442971"/>
                    <a:gd name="connsiteY3" fmla="*/ 507072 h 506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2971" h="506150">
                      <a:moveTo>
                        <a:pt x="2422" y="922"/>
                      </a:moveTo>
                      <a:lnTo>
                        <a:pt x="1445394" y="922"/>
                      </a:lnTo>
                      <a:lnTo>
                        <a:pt x="1445394" y="507072"/>
                      </a:lnTo>
                      <a:lnTo>
                        <a:pt x="2422" y="507072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817" name="图形 793">
                  <a:extLst>
                    <a:ext uri="{FF2B5EF4-FFF2-40B4-BE49-F238E27FC236}">
                      <a16:creationId xmlns:a16="http://schemas.microsoft.com/office/drawing/2014/main" id="{EAC8874E-CFC9-B6EB-D016-2C930C362861}"/>
                    </a:ext>
                  </a:extLst>
                </p:cNvPr>
                <p:cNvGrpSpPr/>
                <p:nvPr/>
              </p:nvGrpSpPr>
              <p:grpSpPr>
                <a:xfrm>
                  <a:off x="10756842" y="4239550"/>
                  <a:ext cx="1436222" cy="598056"/>
                  <a:chOff x="10756842" y="4239550"/>
                  <a:chExt cx="1436222" cy="598056"/>
                </a:xfrm>
                <a:solidFill>
                  <a:srgbClr val="5B8400"/>
                </a:solidFill>
              </p:grpSpPr>
              <p:sp>
                <p:nvSpPr>
                  <p:cNvPr id="818" name="任意多边形: 形状 817">
                    <a:extLst>
                      <a:ext uri="{FF2B5EF4-FFF2-40B4-BE49-F238E27FC236}">
                        <a16:creationId xmlns:a16="http://schemas.microsoft.com/office/drawing/2014/main" id="{549BAE17-F27F-8ABB-4AD4-CAA30198D175}"/>
                      </a:ext>
                    </a:extLst>
                  </p:cNvPr>
                  <p:cNvSpPr/>
                  <p:nvPr/>
                </p:nvSpPr>
                <p:spPr>
                  <a:xfrm>
                    <a:off x="12185206" y="4546304"/>
                    <a:ext cx="7858" cy="2708"/>
                  </a:xfrm>
                  <a:custGeom>
                    <a:avLst/>
                    <a:gdLst>
                      <a:gd name="connsiteX0" fmla="*/ 0 w 7858"/>
                      <a:gd name="connsiteY0" fmla="*/ 0 h 2708"/>
                      <a:gd name="connsiteX1" fmla="*/ 7859 w 7858"/>
                      <a:gd name="connsiteY1" fmla="*/ 2708 h 2708"/>
                      <a:gd name="connsiteX2" fmla="*/ 0 w 7858"/>
                      <a:gd name="connsiteY2" fmla="*/ 0 h 2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858" h="2708">
                        <a:moveTo>
                          <a:pt x="0" y="0"/>
                        </a:moveTo>
                        <a:cubicBezTo>
                          <a:pt x="2620" y="932"/>
                          <a:pt x="5239" y="1776"/>
                          <a:pt x="7859" y="2708"/>
                        </a:cubicBezTo>
                        <a:cubicBezTo>
                          <a:pt x="7814" y="2708"/>
                          <a:pt x="5150" y="1776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9" name="任意多边形: 形状 818">
                    <a:extLst>
                      <a:ext uri="{FF2B5EF4-FFF2-40B4-BE49-F238E27FC236}">
                        <a16:creationId xmlns:a16="http://schemas.microsoft.com/office/drawing/2014/main" id="{E5C620BE-0287-13C1-372F-D07B0D424C3C}"/>
                      </a:ext>
                    </a:extLst>
                  </p:cNvPr>
                  <p:cNvSpPr/>
                  <p:nvPr/>
                </p:nvSpPr>
                <p:spPr>
                  <a:xfrm>
                    <a:off x="10756842" y="4239550"/>
                    <a:ext cx="1428364" cy="598056"/>
                  </a:xfrm>
                  <a:custGeom>
                    <a:avLst/>
                    <a:gdLst>
                      <a:gd name="connsiteX0" fmla="*/ 1086402 w 1428364"/>
                      <a:gd name="connsiteY0" fmla="*/ 227235 h 598056"/>
                      <a:gd name="connsiteX1" fmla="*/ 1428364 w 1428364"/>
                      <a:gd name="connsiteY1" fmla="*/ 306754 h 598056"/>
                      <a:gd name="connsiteX2" fmla="*/ 1078410 w 1428364"/>
                      <a:gd name="connsiteY2" fmla="*/ 215647 h 598056"/>
                      <a:gd name="connsiteX3" fmla="*/ 1142789 w 1428364"/>
                      <a:gd name="connsiteY3" fmla="*/ 157306 h 598056"/>
                      <a:gd name="connsiteX4" fmla="*/ 1074859 w 1428364"/>
                      <a:gd name="connsiteY4" fmla="*/ 215025 h 598056"/>
                      <a:gd name="connsiteX5" fmla="*/ 830708 w 1428364"/>
                      <a:gd name="connsiteY5" fmla="*/ 189229 h 598056"/>
                      <a:gd name="connsiteX6" fmla="*/ 979800 w 1428364"/>
                      <a:gd name="connsiteY6" fmla="*/ 55676 h 598056"/>
                      <a:gd name="connsiteX7" fmla="*/ 819874 w 1428364"/>
                      <a:gd name="connsiteY7" fmla="*/ 188830 h 598056"/>
                      <a:gd name="connsiteX8" fmla="*/ 608624 w 1428364"/>
                      <a:gd name="connsiteY8" fmla="*/ 194335 h 598056"/>
                      <a:gd name="connsiteX9" fmla="*/ 806022 w 1428364"/>
                      <a:gd name="connsiteY9" fmla="*/ 13675 h 598056"/>
                      <a:gd name="connsiteX10" fmla="*/ 590953 w 1428364"/>
                      <a:gd name="connsiteY10" fmla="*/ 195978 h 598056"/>
                      <a:gd name="connsiteX11" fmla="*/ 366026 w 1428364"/>
                      <a:gd name="connsiteY11" fmla="*/ 234205 h 598056"/>
                      <a:gd name="connsiteX12" fmla="*/ 562359 w 1428364"/>
                      <a:gd name="connsiteY12" fmla="*/ 0 h 598056"/>
                      <a:gd name="connsiteX13" fmla="*/ 344404 w 1428364"/>
                      <a:gd name="connsiteY13" fmla="*/ 239578 h 598056"/>
                      <a:gd name="connsiteX14" fmla="*/ 344493 w 1428364"/>
                      <a:gd name="connsiteY14" fmla="*/ 239622 h 598056"/>
                      <a:gd name="connsiteX15" fmla="*/ 177908 w 1428364"/>
                      <a:gd name="connsiteY15" fmla="*/ 293922 h 598056"/>
                      <a:gd name="connsiteX16" fmla="*/ 273676 w 1428364"/>
                      <a:gd name="connsiteY16" fmla="*/ 96524 h 598056"/>
                      <a:gd name="connsiteX17" fmla="*/ 164766 w 1428364"/>
                      <a:gd name="connsiteY17" fmla="*/ 299250 h 598056"/>
                      <a:gd name="connsiteX18" fmla="*/ 60205 w 1428364"/>
                      <a:gd name="connsiteY18" fmla="*/ 348000 h 598056"/>
                      <a:gd name="connsiteX19" fmla="*/ 59318 w 1428364"/>
                      <a:gd name="connsiteY19" fmla="*/ 347690 h 598056"/>
                      <a:gd name="connsiteX20" fmla="*/ 58074 w 1428364"/>
                      <a:gd name="connsiteY20" fmla="*/ 349110 h 598056"/>
                      <a:gd name="connsiteX21" fmla="*/ 0 w 1428364"/>
                      <a:gd name="connsiteY21" fmla="*/ 383564 h 598056"/>
                      <a:gd name="connsiteX22" fmla="*/ 6171 w 1428364"/>
                      <a:gd name="connsiteY22" fmla="*/ 395774 h 598056"/>
                      <a:gd name="connsiteX23" fmla="*/ 62913 w 1428364"/>
                      <a:gd name="connsiteY23" fmla="*/ 363762 h 598056"/>
                      <a:gd name="connsiteX24" fmla="*/ 358834 w 1428364"/>
                      <a:gd name="connsiteY24" fmla="*/ 598056 h 598056"/>
                      <a:gd name="connsiteX25" fmla="*/ 79785 w 1428364"/>
                      <a:gd name="connsiteY25" fmla="*/ 354927 h 598056"/>
                      <a:gd name="connsiteX26" fmla="*/ 291214 w 1428364"/>
                      <a:gd name="connsiteY26" fmla="*/ 269858 h 598056"/>
                      <a:gd name="connsiteX27" fmla="*/ 647606 w 1428364"/>
                      <a:gd name="connsiteY27" fmla="*/ 533544 h 598056"/>
                      <a:gd name="connsiteX28" fmla="*/ 314701 w 1428364"/>
                      <a:gd name="connsiteY28" fmla="*/ 262887 h 598056"/>
                      <a:gd name="connsiteX29" fmla="*/ 569463 w 1428364"/>
                      <a:gd name="connsiteY29" fmla="*/ 213427 h 598056"/>
                      <a:gd name="connsiteX30" fmla="*/ 855215 w 1428364"/>
                      <a:gd name="connsiteY30" fmla="*/ 428629 h 598056"/>
                      <a:gd name="connsiteX31" fmla="*/ 594637 w 1428364"/>
                      <a:gd name="connsiteY31" fmla="*/ 210807 h 598056"/>
                      <a:gd name="connsiteX32" fmla="*/ 853795 w 1428364"/>
                      <a:gd name="connsiteY32" fmla="*/ 204591 h 598056"/>
                      <a:gd name="connsiteX33" fmla="*/ 1041204 w 1428364"/>
                      <a:gd name="connsiteY33" fmla="*/ 343205 h 598056"/>
                      <a:gd name="connsiteX34" fmla="*/ 878348 w 1428364"/>
                      <a:gd name="connsiteY34" fmla="*/ 205790 h 598056"/>
                      <a:gd name="connsiteX35" fmla="*/ 1059496 w 1428364"/>
                      <a:gd name="connsiteY35" fmla="*/ 223328 h 598056"/>
                      <a:gd name="connsiteX36" fmla="*/ 1059275 w 1428364"/>
                      <a:gd name="connsiteY36" fmla="*/ 223549 h 598056"/>
                      <a:gd name="connsiteX37" fmla="*/ 1210897 w 1428364"/>
                      <a:gd name="connsiteY37" fmla="*/ 334281 h 598056"/>
                      <a:gd name="connsiteX38" fmla="*/ 1086402 w 1428364"/>
                      <a:gd name="connsiteY38" fmla="*/ 227235 h 5980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1428364" h="598056">
                        <a:moveTo>
                          <a:pt x="1086402" y="227235"/>
                        </a:moveTo>
                        <a:cubicBezTo>
                          <a:pt x="1266841" y="254407"/>
                          <a:pt x="1396175" y="295831"/>
                          <a:pt x="1428364" y="306754"/>
                        </a:cubicBezTo>
                        <a:cubicBezTo>
                          <a:pt x="1304934" y="263864"/>
                          <a:pt x="1188121" y="234472"/>
                          <a:pt x="1078410" y="215647"/>
                        </a:cubicBezTo>
                        <a:cubicBezTo>
                          <a:pt x="1129248" y="187942"/>
                          <a:pt x="1142789" y="157306"/>
                          <a:pt x="1142789" y="157306"/>
                        </a:cubicBezTo>
                        <a:cubicBezTo>
                          <a:pt x="1120500" y="191715"/>
                          <a:pt x="1086091" y="209830"/>
                          <a:pt x="1074859" y="215025"/>
                        </a:cubicBezTo>
                        <a:cubicBezTo>
                          <a:pt x="988991" y="200462"/>
                          <a:pt x="907518" y="192337"/>
                          <a:pt x="830708" y="189229"/>
                        </a:cubicBezTo>
                        <a:cubicBezTo>
                          <a:pt x="948542" y="126271"/>
                          <a:pt x="979800" y="55676"/>
                          <a:pt x="979800" y="55676"/>
                        </a:cubicBezTo>
                        <a:cubicBezTo>
                          <a:pt x="923102" y="143054"/>
                          <a:pt x="831596" y="183857"/>
                          <a:pt x="819874" y="188830"/>
                        </a:cubicBezTo>
                        <a:cubicBezTo>
                          <a:pt x="744795" y="186299"/>
                          <a:pt x="674333" y="188563"/>
                          <a:pt x="608624" y="194335"/>
                        </a:cubicBezTo>
                        <a:cubicBezTo>
                          <a:pt x="764331" y="107934"/>
                          <a:pt x="806022" y="13675"/>
                          <a:pt x="806022" y="13675"/>
                        </a:cubicBezTo>
                        <a:cubicBezTo>
                          <a:pt x="734939" y="123252"/>
                          <a:pt x="624651" y="180394"/>
                          <a:pt x="590953" y="195978"/>
                        </a:cubicBezTo>
                        <a:cubicBezTo>
                          <a:pt x="507881" y="204147"/>
                          <a:pt x="432758" y="217822"/>
                          <a:pt x="366026" y="234205"/>
                        </a:cubicBezTo>
                        <a:cubicBezTo>
                          <a:pt x="531546" y="111353"/>
                          <a:pt x="562359" y="0"/>
                          <a:pt x="562359" y="0"/>
                        </a:cubicBezTo>
                        <a:cubicBezTo>
                          <a:pt x="491055" y="154109"/>
                          <a:pt x="344404" y="239578"/>
                          <a:pt x="344404" y="239578"/>
                        </a:cubicBezTo>
                        <a:lnTo>
                          <a:pt x="344493" y="239622"/>
                        </a:lnTo>
                        <a:cubicBezTo>
                          <a:pt x="280513" y="256316"/>
                          <a:pt x="224792" y="275363"/>
                          <a:pt x="177908" y="293922"/>
                        </a:cubicBezTo>
                        <a:cubicBezTo>
                          <a:pt x="276251" y="181148"/>
                          <a:pt x="273676" y="96524"/>
                          <a:pt x="273676" y="96524"/>
                        </a:cubicBezTo>
                        <a:cubicBezTo>
                          <a:pt x="257737" y="197976"/>
                          <a:pt x="190916" y="273188"/>
                          <a:pt x="164766" y="299250"/>
                        </a:cubicBezTo>
                        <a:cubicBezTo>
                          <a:pt x="121698" y="316877"/>
                          <a:pt x="86667" y="333926"/>
                          <a:pt x="60205" y="348000"/>
                        </a:cubicBezTo>
                        <a:cubicBezTo>
                          <a:pt x="59939" y="347911"/>
                          <a:pt x="59628" y="347823"/>
                          <a:pt x="59318" y="347690"/>
                        </a:cubicBezTo>
                        <a:lnTo>
                          <a:pt x="58074" y="349110"/>
                        </a:lnTo>
                        <a:cubicBezTo>
                          <a:pt x="19846" y="369578"/>
                          <a:pt x="0" y="383564"/>
                          <a:pt x="0" y="383564"/>
                        </a:cubicBezTo>
                        <a:lnTo>
                          <a:pt x="6171" y="395774"/>
                        </a:lnTo>
                        <a:cubicBezTo>
                          <a:pt x="24952" y="384496"/>
                          <a:pt x="43866" y="373841"/>
                          <a:pt x="62913" y="363762"/>
                        </a:cubicBezTo>
                        <a:cubicBezTo>
                          <a:pt x="112374" y="377082"/>
                          <a:pt x="276740" y="432670"/>
                          <a:pt x="358834" y="598056"/>
                        </a:cubicBezTo>
                        <a:cubicBezTo>
                          <a:pt x="358834" y="598056"/>
                          <a:pt x="319185" y="443281"/>
                          <a:pt x="79785" y="354927"/>
                        </a:cubicBezTo>
                        <a:cubicBezTo>
                          <a:pt x="149048" y="319585"/>
                          <a:pt x="219953" y="291613"/>
                          <a:pt x="291214" y="269858"/>
                        </a:cubicBezTo>
                        <a:cubicBezTo>
                          <a:pt x="332727" y="281313"/>
                          <a:pt x="537674" y="346091"/>
                          <a:pt x="647606" y="533544"/>
                        </a:cubicBezTo>
                        <a:cubicBezTo>
                          <a:pt x="647606" y="533544"/>
                          <a:pt x="591841" y="369134"/>
                          <a:pt x="314701" y="262887"/>
                        </a:cubicBezTo>
                        <a:cubicBezTo>
                          <a:pt x="399992" y="238468"/>
                          <a:pt x="485593" y="222662"/>
                          <a:pt x="569463" y="213427"/>
                        </a:cubicBezTo>
                        <a:cubicBezTo>
                          <a:pt x="617015" y="227856"/>
                          <a:pt x="770369" y="283932"/>
                          <a:pt x="855215" y="428629"/>
                        </a:cubicBezTo>
                        <a:cubicBezTo>
                          <a:pt x="855215" y="428629"/>
                          <a:pt x="811083" y="298584"/>
                          <a:pt x="594637" y="210807"/>
                        </a:cubicBezTo>
                        <a:cubicBezTo>
                          <a:pt x="684191" y="202327"/>
                          <a:pt x="771435" y="201084"/>
                          <a:pt x="853795" y="204591"/>
                        </a:cubicBezTo>
                        <a:cubicBezTo>
                          <a:pt x="875239" y="210496"/>
                          <a:pt x="983307" y="244462"/>
                          <a:pt x="1041204" y="343205"/>
                        </a:cubicBezTo>
                        <a:cubicBezTo>
                          <a:pt x="1041204" y="343205"/>
                          <a:pt x="1013543" y="261644"/>
                          <a:pt x="878348" y="205790"/>
                        </a:cubicBezTo>
                        <a:cubicBezTo>
                          <a:pt x="942371" y="209298"/>
                          <a:pt x="1003198" y="215558"/>
                          <a:pt x="1059496" y="223328"/>
                        </a:cubicBezTo>
                        <a:lnTo>
                          <a:pt x="1059275" y="223549"/>
                        </a:lnTo>
                        <a:cubicBezTo>
                          <a:pt x="1059275" y="223549"/>
                          <a:pt x="1159749" y="247037"/>
                          <a:pt x="1210897" y="334281"/>
                        </a:cubicBezTo>
                        <a:cubicBezTo>
                          <a:pt x="1211031" y="334370"/>
                          <a:pt x="1189674" y="271456"/>
                          <a:pt x="1086402" y="227235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820" name="图形 793">
              <a:extLst>
                <a:ext uri="{FF2B5EF4-FFF2-40B4-BE49-F238E27FC236}">
                  <a16:creationId xmlns:a16="http://schemas.microsoft.com/office/drawing/2014/main" id="{B167F810-14CE-2D8D-0407-530ECD10CBB5}"/>
                </a:ext>
              </a:extLst>
            </p:cNvPr>
            <p:cNvGrpSpPr/>
            <p:nvPr/>
          </p:nvGrpSpPr>
          <p:grpSpPr>
            <a:xfrm>
              <a:off x="572788" y="336058"/>
              <a:ext cx="852463" cy="1398572"/>
              <a:chOff x="572788" y="336058"/>
              <a:chExt cx="852463" cy="1398572"/>
            </a:xfrm>
          </p:grpSpPr>
          <p:grpSp>
            <p:nvGrpSpPr>
              <p:cNvPr id="821" name="图形 793">
                <a:extLst>
                  <a:ext uri="{FF2B5EF4-FFF2-40B4-BE49-F238E27FC236}">
                    <a16:creationId xmlns:a16="http://schemas.microsoft.com/office/drawing/2014/main" id="{C2463061-BF17-76AD-FC28-57D2996F5166}"/>
                  </a:ext>
                </a:extLst>
              </p:cNvPr>
              <p:cNvGrpSpPr/>
              <p:nvPr/>
            </p:nvGrpSpPr>
            <p:grpSpPr>
              <a:xfrm>
                <a:off x="572788" y="336058"/>
                <a:ext cx="852463" cy="1398572"/>
                <a:chOff x="572788" y="336058"/>
                <a:chExt cx="852463" cy="1398572"/>
              </a:xfrm>
              <a:solidFill>
                <a:srgbClr val="5B8400"/>
              </a:solidFill>
            </p:grpSpPr>
            <p:pic>
              <p:nvPicPr>
                <p:cNvPr id="822" name="图片 821">
                  <a:extLst>
                    <a:ext uri="{FF2B5EF4-FFF2-40B4-BE49-F238E27FC236}">
                      <a16:creationId xmlns:a16="http://schemas.microsoft.com/office/drawing/2014/main" id="{B50B3766-C2E2-A5DA-ED06-31209DB7FA3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72788" y="336058"/>
                  <a:ext cx="852463" cy="1394132"/>
                </a:xfrm>
                <a:custGeom>
                  <a:avLst/>
                  <a:gdLst>
                    <a:gd name="connsiteX0" fmla="*/ 129 w 852463"/>
                    <a:gd name="connsiteY0" fmla="*/ -1 h 1394132"/>
                    <a:gd name="connsiteX1" fmla="*/ 852592 w 852463"/>
                    <a:gd name="connsiteY1" fmla="*/ -1 h 1394132"/>
                    <a:gd name="connsiteX2" fmla="*/ 852592 w 852463"/>
                    <a:gd name="connsiteY2" fmla="*/ 1394132 h 1394132"/>
                    <a:gd name="connsiteX3" fmla="*/ 129 w 852463"/>
                    <a:gd name="connsiteY3" fmla="*/ 1394132 h 1394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2463" h="1394132">
                      <a:moveTo>
                        <a:pt x="129" y="-1"/>
                      </a:moveTo>
                      <a:lnTo>
                        <a:pt x="852592" y="-1"/>
                      </a:lnTo>
                      <a:lnTo>
                        <a:pt x="852592" y="1394132"/>
                      </a:lnTo>
                      <a:lnTo>
                        <a:pt x="129" y="1394132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823" name="图片 822">
                  <a:extLst>
                    <a:ext uri="{FF2B5EF4-FFF2-40B4-BE49-F238E27FC236}">
                      <a16:creationId xmlns:a16="http://schemas.microsoft.com/office/drawing/2014/main" id="{643DF625-8C25-26D7-3862-2305107C703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19305" y="336058"/>
                  <a:ext cx="705946" cy="1398572"/>
                </a:xfrm>
                <a:custGeom>
                  <a:avLst/>
                  <a:gdLst>
                    <a:gd name="connsiteX0" fmla="*/ 162 w 705946"/>
                    <a:gd name="connsiteY0" fmla="*/ -1 h 1398572"/>
                    <a:gd name="connsiteX1" fmla="*/ 706108 w 705946"/>
                    <a:gd name="connsiteY1" fmla="*/ -1 h 1398572"/>
                    <a:gd name="connsiteX2" fmla="*/ 706108 w 705946"/>
                    <a:gd name="connsiteY2" fmla="*/ 1398572 h 1398572"/>
                    <a:gd name="connsiteX3" fmla="*/ 162 w 705946"/>
                    <a:gd name="connsiteY3" fmla="*/ 1398572 h 13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05946" h="1398572">
                      <a:moveTo>
                        <a:pt x="162" y="-1"/>
                      </a:moveTo>
                      <a:lnTo>
                        <a:pt x="706108" y="-1"/>
                      </a:lnTo>
                      <a:lnTo>
                        <a:pt x="706108" y="1398572"/>
                      </a:lnTo>
                      <a:lnTo>
                        <a:pt x="162" y="1398572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824" name="图形 793">
                  <a:extLst>
                    <a:ext uri="{FF2B5EF4-FFF2-40B4-BE49-F238E27FC236}">
                      <a16:creationId xmlns:a16="http://schemas.microsoft.com/office/drawing/2014/main" id="{34E12A00-B744-2FD0-E6F9-706BDAADA402}"/>
                    </a:ext>
                  </a:extLst>
                </p:cNvPr>
                <p:cNvGrpSpPr/>
                <p:nvPr/>
              </p:nvGrpSpPr>
              <p:grpSpPr>
                <a:xfrm>
                  <a:off x="599477" y="338821"/>
                  <a:ext cx="822804" cy="1390980"/>
                  <a:chOff x="599477" y="338821"/>
                  <a:chExt cx="822804" cy="1390980"/>
                </a:xfrm>
                <a:solidFill>
                  <a:srgbClr val="5B8400"/>
                </a:solidFill>
              </p:grpSpPr>
              <p:sp>
                <p:nvSpPr>
                  <p:cNvPr id="825" name="任意多边形: 形状 824">
                    <a:extLst>
                      <a:ext uri="{FF2B5EF4-FFF2-40B4-BE49-F238E27FC236}">
                        <a16:creationId xmlns:a16="http://schemas.microsoft.com/office/drawing/2014/main" id="{2F158392-C792-2B7C-6935-4E6921F0B733}"/>
                      </a:ext>
                    </a:extLst>
                  </p:cNvPr>
                  <p:cNvSpPr/>
                  <p:nvPr/>
                </p:nvSpPr>
                <p:spPr>
                  <a:xfrm>
                    <a:off x="1415532" y="338821"/>
                    <a:ext cx="6748" cy="5949"/>
                  </a:xfrm>
                  <a:custGeom>
                    <a:avLst/>
                    <a:gdLst>
                      <a:gd name="connsiteX0" fmla="*/ 0 w 6748"/>
                      <a:gd name="connsiteY0" fmla="*/ 5949 h 5949"/>
                      <a:gd name="connsiteX1" fmla="*/ 6749 w 6748"/>
                      <a:gd name="connsiteY1" fmla="*/ 0 h 5949"/>
                      <a:gd name="connsiteX2" fmla="*/ 0 w 6748"/>
                      <a:gd name="connsiteY2" fmla="*/ 5949 h 59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748" h="5949">
                        <a:moveTo>
                          <a:pt x="0" y="5949"/>
                        </a:moveTo>
                        <a:cubicBezTo>
                          <a:pt x="2264" y="3952"/>
                          <a:pt x="4484" y="1998"/>
                          <a:pt x="6749" y="0"/>
                        </a:cubicBezTo>
                        <a:cubicBezTo>
                          <a:pt x="6749" y="0"/>
                          <a:pt x="4395" y="2042"/>
                          <a:pt x="0" y="5949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6" name="任意多边形: 形状 825">
                    <a:extLst>
                      <a:ext uri="{FF2B5EF4-FFF2-40B4-BE49-F238E27FC236}">
                        <a16:creationId xmlns:a16="http://schemas.microsoft.com/office/drawing/2014/main" id="{4ABBD20B-FEAD-8C33-98C2-BBD425EF1139}"/>
                      </a:ext>
                    </a:extLst>
                  </p:cNvPr>
                  <p:cNvSpPr/>
                  <p:nvPr/>
                </p:nvSpPr>
                <p:spPr>
                  <a:xfrm>
                    <a:off x="599477" y="344770"/>
                    <a:ext cx="816055" cy="1385030"/>
                  </a:xfrm>
                  <a:custGeom>
                    <a:avLst/>
                    <a:gdLst>
                      <a:gd name="connsiteX0" fmla="*/ 558141 w 816055"/>
                      <a:gd name="connsiteY0" fmla="*/ 279004 h 1385030"/>
                      <a:gd name="connsiteX1" fmla="*/ 816056 w 816055"/>
                      <a:gd name="connsiteY1" fmla="*/ 0 h 1385030"/>
                      <a:gd name="connsiteX2" fmla="*/ 542957 w 816055"/>
                      <a:gd name="connsiteY2" fmla="*/ 280292 h 1385030"/>
                      <a:gd name="connsiteX3" fmla="*/ 522578 w 816055"/>
                      <a:gd name="connsiteY3" fmla="*/ 188519 h 1385030"/>
                      <a:gd name="connsiteX4" fmla="*/ 540515 w 816055"/>
                      <a:gd name="connsiteY4" fmla="*/ 283311 h 1385030"/>
                      <a:gd name="connsiteX5" fmla="*/ 385518 w 816055"/>
                      <a:gd name="connsiteY5" fmla="*/ 499091 h 1385030"/>
                      <a:gd name="connsiteX6" fmla="*/ 339787 w 816055"/>
                      <a:gd name="connsiteY6" fmla="*/ 287351 h 1385030"/>
                      <a:gd name="connsiteX7" fmla="*/ 379346 w 816055"/>
                      <a:gd name="connsiteY7" fmla="*/ 509036 h 1385030"/>
                      <a:gd name="connsiteX8" fmla="*/ 271323 w 816055"/>
                      <a:gd name="connsiteY8" fmla="*/ 710652 h 1385030"/>
                      <a:gd name="connsiteX9" fmla="*/ 207166 w 816055"/>
                      <a:gd name="connsiteY9" fmla="*/ 428230 h 1385030"/>
                      <a:gd name="connsiteX10" fmla="*/ 263420 w 816055"/>
                      <a:gd name="connsiteY10" fmla="*/ 728101 h 1385030"/>
                      <a:gd name="connsiteX11" fmla="*/ 178928 w 816055"/>
                      <a:gd name="connsiteY11" fmla="*/ 960042 h 1385030"/>
                      <a:gd name="connsiteX12" fmla="*/ 63846 w 816055"/>
                      <a:gd name="connsiteY12" fmla="*/ 650003 h 1385030"/>
                      <a:gd name="connsiteX13" fmla="*/ 172402 w 816055"/>
                      <a:gd name="connsiteY13" fmla="*/ 983263 h 1385030"/>
                      <a:gd name="connsiteX14" fmla="*/ 172491 w 816055"/>
                      <a:gd name="connsiteY14" fmla="*/ 983219 h 1385030"/>
                      <a:gd name="connsiteX15" fmla="*/ 134352 w 816055"/>
                      <a:gd name="connsiteY15" fmla="*/ 1168985 h 1385030"/>
                      <a:gd name="connsiteX16" fmla="*/ 0 w 816055"/>
                      <a:gd name="connsiteY16" fmla="*/ 973184 h 1385030"/>
                      <a:gd name="connsiteX17" fmla="*/ 132309 w 816055"/>
                      <a:gd name="connsiteY17" fmla="*/ 1184213 h 1385030"/>
                      <a:gd name="connsiteX18" fmla="*/ 122186 w 816055"/>
                      <a:gd name="connsiteY18" fmla="*/ 1308664 h 1385030"/>
                      <a:gd name="connsiteX19" fmla="*/ 121432 w 816055"/>
                      <a:gd name="connsiteY19" fmla="*/ 1309330 h 1385030"/>
                      <a:gd name="connsiteX20" fmla="*/ 122142 w 816055"/>
                      <a:gd name="connsiteY20" fmla="*/ 1311284 h 1385030"/>
                      <a:gd name="connsiteX21" fmla="*/ 123385 w 816055"/>
                      <a:gd name="connsiteY21" fmla="*/ 1384320 h 1385030"/>
                      <a:gd name="connsiteX22" fmla="*/ 138214 w 816055"/>
                      <a:gd name="connsiteY22" fmla="*/ 1385031 h 1385030"/>
                      <a:gd name="connsiteX23" fmla="*/ 138481 w 816055"/>
                      <a:gd name="connsiteY23" fmla="*/ 1314525 h 1385030"/>
                      <a:gd name="connsiteX24" fmla="*/ 517339 w 816055"/>
                      <a:gd name="connsiteY24" fmla="*/ 1161703 h 1385030"/>
                      <a:gd name="connsiteX25" fmla="*/ 139280 w 816055"/>
                      <a:gd name="connsiteY25" fmla="*/ 1293879 h 1385030"/>
                      <a:gd name="connsiteX26" fmla="*/ 172491 w 816055"/>
                      <a:gd name="connsiteY26" fmla="*/ 1049462 h 1385030"/>
                      <a:gd name="connsiteX27" fmla="*/ 611376 w 816055"/>
                      <a:gd name="connsiteY27" fmla="*/ 855527 h 1385030"/>
                      <a:gd name="connsiteX28" fmla="*/ 178529 w 816055"/>
                      <a:gd name="connsiteY28" fmla="*/ 1023622 h 1385030"/>
                      <a:gd name="connsiteX29" fmla="*/ 268437 w 816055"/>
                      <a:gd name="connsiteY29" fmla="*/ 757538 h 1385030"/>
                      <a:gd name="connsiteX30" fmla="*/ 623897 w 816055"/>
                      <a:gd name="connsiteY30" fmla="*/ 604050 h 1385030"/>
                      <a:gd name="connsiteX31" fmla="*/ 279537 w 816055"/>
                      <a:gd name="connsiteY31" fmla="*/ 732497 h 1385030"/>
                      <a:gd name="connsiteX32" fmla="*/ 412468 w 816055"/>
                      <a:gd name="connsiteY32" fmla="*/ 485460 h 1385030"/>
                      <a:gd name="connsiteX33" fmla="*/ 643210 w 816055"/>
                      <a:gd name="connsiteY33" fmla="*/ 383431 h 1385030"/>
                      <a:gd name="connsiteX34" fmla="*/ 426764 w 816055"/>
                      <a:gd name="connsiteY34" fmla="*/ 462994 h 1385030"/>
                      <a:gd name="connsiteX35" fmla="*/ 540293 w 816055"/>
                      <a:gd name="connsiteY35" fmla="*/ 302047 h 1385030"/>
                      <a:gd name="connsiteX36" fmla="*/ 540382 w 816055"/>
                      <a:gd name="connsiteY36" fmla="*/ 302402 h 1385030"/>
                      <a:gd name="connsiteX37" fmla="*/ 725704 w 816055"/>
                      <a:gd name="connsiteY37" fmla="*/ 219110 h 1385030"/>
                      <a:gd name="connsiteX38" fmla="*/ 558141 w 816055"/>
                      <a:gd name="connsiteY38" fmla="*/ 279004 h 13850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816055" h="1385030">
                        <a:moveTo>
                          <a:pt x="558141" y="279004"/>
                        </a:moveTo>
                        <a:cubicBezTo>
                          <a:pt x="680328" y="123829"/>
                          <a:pt x="788528" y="24464"/>
                          <a:pt x="816056" y="0"/>
                        </a:cubicBezTo>
                        <a:cubicBezTo>
                          <a:pt x="709631" y="93105"/>
                          <a:pt x="619412" y="187231"/>
                          <a:pt x="542957" y="280292"/>
                        </a:cubicBezTo>
                        <a:cubicBezTo>
                          <a:pt x="544111" y="217645"/>
                          <a:pt x="522578" y="188519"/>
                          <a:pt x="522578" y="188519"/>
                        </a:cubicBezTo>
                        <a:cubicBezTo>
                          <a:pt x="542957" y="227901"/>
                          <a:pt x="541581" y="269991"/>
                          <a:pt x="540515" y="283311"/>
                        </a:cubicBezTo>
                        <a:cubicBezTo>
                          <a:pt x="480798" y="356259"/>
                          <a:pt x="429517" y="428496"/>
                          <a:pt x="385518" y="499091"/>
                        </a:cubicBezTo>
                        <a:cubicBezTo>
                          <a:pt x="389425" y="354527"/>
                          <a:pt x="339787" y="287351"/>
                          <a:pt x="339787" y="287351"/>
                        </a:cubicBezTo>
                        <a:cubicBezTo>
                          <a:pt x="391600" y="387471"/>
                          <a:pt x="380945" y="495361"/>
                          <a:pt x="379346" y="509036"/>
                        </a:cubicBezTo>
                        <a:cubicBezTo>
                          <a:pt x="336767" y="578254"/>
                          <a:pt x="301115" y="645785"/>
                          <a:pt x="271323" y="710652"/>
                        </a:cubicBezTo>
                        <a:cubicBezTo>
                          <a:pt x="273454" y="517960"/>
                          <a:pt x="207166" y="428230"/>
                          <a:pt x="207166" y="428230"/>
                        </a:cubicBezTo>
                        <a:cubicBezTo>
                          <a:pt x="272167" y="553790"/>
                          <a:pt x="266839" y="688098"/>
                          <a:pt x="263420" y="728101"/>
                        </a:cubicBezTo>
                        <a:cubicBezTo>
                          <a:pt x="226613" y="810595"/>
                          <a:pt x="199219" y="888560"/>
                          <a:pt x="178928" y="960042"/>
                        </a:cubicBezTo>
                        <a:cubicBezTo>
                          <a:pt x="152023" y="738579"/>
                          <a:pt x="63846" y="650003"/>
                          <a:pt x="63846" y="650003"/>
                        </a:cubicBezTo>
                        <a:cubicBezTo>
                          <a:pt x="170581" y="799584"/>
                          <a:pt x="172402" y="983263"/>
                          <a:pt x="172402" y="983263"/>
                        </a:cubicBezTo>
                        <a:lnTo>
                          <a:pt x="172491" y="983219"/>
                        </a:lnTo>
                        <a:cubicBezTo>
                          <a:pt x="153932" y="1052348"/>
                          <a:pt x="141944" y="1114951"/>
                          <a:pt x="134352" y="1168985"/>
                        </a:cubicBezTo>
                        <a:cubicBezTo>
                          <a:pt x="80940" y="1016118"/>
                          <a:pt x="0" y="973184"/>
                          <a:pt x="0" y="973184"/>
                        </a:cubicBezTo>
                        <a:cubicBezTo>
                          <a:pt x="86889" y="1042536"/>
                          <a:pt x="121787" y="1145631"/>
                          <a:pt x="132309" y="1184213"/>
                        </a:cubicBezTo>
                        <a:cubicBezTo>
                          <a:pt x="125827" y="1234162"/>
                          <a:pt x="123119" y="1276208"/>
                          <a:pt x="122186" y="1308664"/>
                        </a:cubicBezTo>
                        <a:cubicBezTo>
                          <a:pt x="121920" y="1308886"/>
                          <a:pt x="121698" y="1309108"/>
                          <a:pt x="121432" y="1309330"/>
                        </a:cubicBezTo>
                        <a:lnTo>
                          <a:pt x="122142" y="1311284"/>
                        </a:lnTo>
                        <a:cubicBezTo>
                          <a:pt x="120899" y="1358169"/>
                          <a:pt x="123385" y="1384320"/>
                          <a:pt x="123385" y="1384320"/>
                        </a:cubicBezTo>
                        <a:lnTo>
                          <a:pt x="138214" y="1385031"/>
                        </a:lnTo>
                        <a:cubicBezTo>
                          <a:pt x="137637" y="1361366"/>
                          <a:pt x="137770" y="1337834"/>
                          <a:pt x="138481" y="1314525"/>
                        </a:cubicBezTo>
                        <a:cubicBezTo>
                          <a:pt x="177508" y="1275143"/>
                          <a:pt x="317853" y="1150337"/>
                          <a:pt x="517339" y="1161703"/>
                        </a:cubicBezTo>
                        <a:cubicBezTo>
                          <a:pt x="517339" y="1161703"/>
                          <a:pt x="350575" y="1116061"/>
                          <a:pt x="139280" y="1293879"/>
                        </a:cubicBezTo>
                        <a:cubicBezTo>
                          <a:pt x="143098" y="1209787"/>
                          <a:pt x="154820" y="1128137"/>
                          <a:pt x="172491" y="1049462"/>
                        </a:cubicBezTo>
                        <a:cubicBezTo>
                          <a:pt x="205479" y="1016562"/>
                          <a:pt x="376194" y="858546"/>
                          <a:pt x="611376" y="855527"/>
                        </a:cubicBezTo>
                        <a:cubicBezTo>
                          <a:pt x="611376" y="855527"/>
                          <a:pt x="426898" y="819963"/>
                          <a:pt x="178529" y="1023622"/>
                        </a:cubicBezTo>
                        <a:cubicBezTo>
                          <a:pt x="201217" y="930339"/>
                          <a:pt x="232207" y="841363"/>
                          <a:pt x="268437" y="757538"/>
                        </a:cubicBezTo>
                        <a:cubicBezTo>
                          <a:pt x="307464" y="720553"/>
                          <a:pt x="442393" y="606359"/>
                          <a:pt x="623897" y="604050"/>
                        </a:cubicBezTo>
                        <a:cubicBezTo>
                          <a:pt x="623897" y="604050"/>
                          <a:pt x="477957" y="575901"/>
                          <a:pt x="279537" y="732497"/>
                        </a:cubicBezTo>
                        <a:cubicBezTo>
                          <a:pt x="319496" y="643699"/>
                          <a:pt x="365094" y="561027"/>
                          <a:pt x="412468" y="485460"/>
                        </a:cubicBezTo>
                        <a:cubicBezTo>
                          <a:pt x="429517" y="468455"/>
                          <a:pt x="519292" y="385029"/>
                          <a:pt x="643210" y="383431"/>
                        </a:cubicBezTo>
                        <a:cubicBezTo>
                          <a:pt x="643210" y="383431"/>
                          <a:pt x="551659" y="365760"/>
                          <a:pt x="426764" y="462994"/>
                        </a:cubicBezTo>
                        <a:cubicBezTo>
                          <a:pt x="464326" y="404609"/>
                          <a:pt x="502820" y="350797"/>
                          <a:pt x="540293" y="302047"/>
                        </a:cubicBezTo>
                        <a:lnTo>
                          <a:pt x="540382" y="302402"/>
                        </a:lnTo>
                        <a:cubicBezTo>
                          <a:pt x="540382" y="302402"/>
                          <a:pt x="616260" y="220486"/>
                          <a:pt x="725704" y="219110"/>
                        </a:cubicBezTo>
                        <a:cubicBezTo>
                          <a:pt x="725571" y="219154"/>
                          <a:pt x="655020" y="205524"/>
                          <a:pt x="558141" y="279004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27" name="图形 793">
                <a:extLst>
                  <a:ext uri="{FF2B5EF4-FFF2-40B4-BE49-F238E27FC236}">
                    <a16:creationId xmlns:a16="http://schemas.microsoft.com/office/drawing/2014/main" id="{E5BFA36A-DD11-E9A2-44D2-1B2AAEF8B17D}"/>
                  </a:ext>
                </a:extLst>
              </p:cNvPr>
              <p:cNvGrpSpPr/>
              <p:nvPr/>
            </p:nvGrpSpPr>
            <p:grpSpPr>
              <a:xfrm>
                <a:off x="1061466" y="1096730"/>
                <a:ext cx="165885" cy="172946"/>
                <a:chOff x="1061466" y="1096730"/>
                <a:chExt cx="165885" cy="172946"/>
              </a:xfrm>
            </p:grpSpPr>
            <p:grpSp>
              <p:nvGrpSpPr>
                <p:cNvPr id="828" name="图形 793">
                  <a:extLst>
                    <a:ext uri="{FF2B5EF4-FFF2-40B4-BE49-F238E27FC236}">
                      <a16:creationId xmlns:a16="http://schemas.microsoft.com/office/drawing/2014/main" id="{46C79B4E-B1FE-4953-2523-E71AB36362DC}"/>
                    </a:ext>
                  </a:extLst>
                </p:cNvPr>
                <p:cNvGrpSpPr/>
                <p:nvPr/>
              </p:nvGrpSpPr>
              <p:grpSpPr>
                <a:xfrm>
                  <a:off x="1061466" y="1096730"/>
                  <a:ext cx="165885" cy="172946"/>
                  <a:chOff x="1061466" y="1096730"/>
                  <a:chExt cx="165885" cy="172946"/>
                </a:xfrm>
              </p:grpSpPr>
              <p:grpSp>
                <p:nvGrpSpPr>
                  <p:cNvPr id="829" name="图形 793">
                    <a:extLst>
                      <a:ext uri="{FF2B5EF4-FFF2-40B4-BE49-F238E27FC236}">
                        <a16:creationId xmlns:a16="http://schemas.microsoft.com/office/drawing/2014/main" id="{8E557DDD-799B-5F97-88CD-64B614517E7C}"/>
                      </a:ext>
                    </a:extLst>
                  </p:cNvPr>
                  <p:cNvGrpSpPr/>
                  <p:nvPr/>
                </p:nvGrpSpPr>
                <p:grpSpPr>
                  <a:xfrm>
                    <a:off x="1061466" y="1102591"/>
                    <a:ext cx="164103" cy="167085"/>
                    <a:chOff x="1061466" y="1102591"/>
                    <a:chExt cx="164103" cy="167085"/>
                  </a:xfrm>
                  <a:solidFill>
                    <a:srgbClr val="4E8503"/>
                  </a:solidFill>
                </p:grpSpPr>
                <p:sp>
                  <p:nvSpPr>
                    <p:cNvPr id="830" name="任意多边形: 形状 829">
                      <a:extLst>
                        <a:ext uri="{FF2B5EF4-FFF2-40B4-BE49-F238E27FC236}">
                          <a16:creationId xmlns:a16="http://schemas.microsoft.com/office/drawing/2014/main" id="{6AA9124C-5C22-F5FF-59BE-1BB4C3C183F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1466" y="1102591"/>
                      <a:ext cx="164103" cy="167085"/>
                    </a:xfrm>
                    <a:custGeom>
                      <a:avLst/>
                      <a:gdLst>
                        <a:gd name="connsiteX0" fmla="*/ 157378 w 164103"/>
                        <a:gd name="connsiteY0" fmla="*/ 49222 h 167085"/>
                        <a:gd name="connsiteX1" fmla="*/ 114533 w 164103"/>
                        <a:gd name="connsiteY1" fmla="*/ 159687 h 167085"/>
                        <a:gd name="connsiteX2" fmla="*/ 6732 w 164103"/>
                        <a:gd name="connsiteY2" fmla="*/ 117863 h 167085"/>
                        <a:gd name="connsiteX3" fmla="*/ 49533 w 164103"/>
                        <a:gd name="connsiteY3" fmla="*/ 7398 h 167085"/>
                        <a:gd name="connsiteX4" fmla="*/ 157378 w 164103"/>
                        <a:gd name="connsiteY4" fmla="*/ 49222 h 1670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4103" h="167085">
                          <a:moveTo>
                            <a:pt x="157378" y="49222"/>
                          </a:moveTo>
                          <a:cubicBezTo>
                            <a:pt x="175316" y="91268"/>
                            <a:pt x="156135" y="140729"/>
                            <a:pt x="114533" y="159687"/>
                          </a:cubicBezTo>
                          <a:cubicBezTo>
                            <a:pt x="72931" y="178646"/>
                            <a:pt x="24669" y="159909"/>
                            <a:pt x="6732" y="117863"/>
                          </a:cubicBezTo>
                          <a:cubicBezTo>
                            <a:pt x="-11205" y="75817"/>
                            <a:pt x="7931" y="26357"/>
                            <a:pt x="49533" y="7398"/>
                          </a:cubicBezTo>
                          <a:cubicBezTo>
                            <a:pt x="91179" y="-11560"/>
                            <a:pt x="139441" y="7176"/>
                            <a:pt x="157378" y="49222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1" name="任意多边形: 形状 830">
                      <a:extLst>
                        <a:ext uri="{FF2B5EF4-FFF2-40B4-BE49-F238E27FC236}">
                          <a16:creationId xmlns:a16="http://schemas.microsoft.com/office/drawing/2014/main" id="{A9D03144-7521-4E19-6B25-0A90A85EF60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01344" y="1115200"/>
                      <a:ext cx="37427" cy="26861"/>
                    </a:xfrm>
                    <a:custGeom>
                      <a:avLst/>
                      <a:gdLst>
                        <a:gd name="connsiteX0" fmla="*/ 36872 w 37427"/>
                        <a:gd name="connsiteY0" fmla="*/ 5134 h 26861"/>
                        <a:gd name="connsiteX1" fmla="*/ 23241 w 37427"/>
                        <a:gd name="connsiteY1" fmla="*/ 24003 h 26861"/>
                        <a:gd name="connsiteX2" fmla="*/ 553 w 37427"/>
                        <a:gd name="connsiteY2" fmla="*/ 21695 h 26861"/>
                        <a:gd name="connsiteX3" fmla="*/ 14228 w 37427"/>
                        <a:gd name="connsiteY3" fmla="*/ 2825 h 26861"/>
                        <a:gd name="connsiteX4" fmla="*/ 36872 w 37427"/>
                        <a:gd name="connsiteY4" fmla="*/ 5134 h 268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7427" h="26861">
                          <a:moveTo>
                            <a:pt x="36872" y="5134"/>
                          </a:moveTo>
                          <a:cubicBezTo>
                            <a:pt x="39358" y="10995"/>
                            <a:pt x="33276" y="19430"/>
                            <a:pt x="23241" y="24003"/>
                          </a:cubicBezTo>
                          <a:cubicBezTo>
                            <a:pt x="13207" y="28577"/>
                            <a:pt x="3084" y="27555"/>
                            <a:pt x="553" y="21695"/>
                          </a:cubicBezTo>
                          <a:cubicBezTo>
                            <a:pt x="-1933" y="15834"/>
                            <a:pt x="4194" y="7398"/>
                            <a:pt x="14228" y="2825"/>
                          </a:cubicBezTo>
                          <a:cubicBezTo>
                            <a:pt x="24218" y="-1704"/>
                            <a:pt x="34386" y="-682"/>
                            <a:pt x="36872" y="5134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2" name="任意多边形: 形状 831">
                      <a:extLst>
                        <a:ext uri="{FF2B5EF4-FFF2-40B4-BE49-F238E27FC236}">
                          <a16:creationId xmlns:a16="http://schemas.microsoft.com/office/drawing/2014/main" id="{DA87D877-C83F-0A05-E148-7082E25CC1C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85814" y="1142672"/>
                      <a:ext cx="16049" cy="16061"/>
                    </a:xfrm>
                    <a:custGeom>
                      <a:avLst/>
                      <a:gdLst>
                        <a:gd name="connsiteX0" fmla="*/ 15417 w 16049"/>
                        <a:gd name="connsiteY0" fmla="*/ 4656 h 16061"/>
                        <a:gd name="connsiteX1" fmla="*/ 11155 w 16049"/>
                        <a:gd name="connsiteY1" fmla="*/ 15312 h 16061"/>
                        <a:gd name="connsiteX2" fmla="*/ 632 w 16049"/>
                        <a:gd name="connsiteY2" fmla="*/ 11405 h 16061"/>
                        <a:gd name="connsiteX3" fmla="*/ 4939 w 16049"/>
                        <a:gd name="connsiteY3" fmla="*/ 749 h 16061"/>
                        <a:gd name="connsiteX4" fmla="*/ 15417 w 16049"/>
                        <a:gd name="connsiteY4" fmla="*/ 4656 h 160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049" h="16061">
                          <a:moveTo>
                            <a:pt x="15417" y="4656"/>
                          </a:moveTo>
                          <a:cubicBezTo>
                            <a:pt x="17149" y="8652"/>
                            <a:pt x="15195" y="13447"/>
                            <a:pt x="11155" y="15312"/>
                          </a:cubicBezTo>
                          <a:cubicBezTo>
                            <a:pt x="7070" y="17177"/>
                            <a:pt x="2364" y="15445"/>
                            <a:pt x="632" y="11405"/>
                          </a:cubicBezTo>
                          <a:cubicBezTo>
                            <a:pt x="-1100" y="7365"/>
                            <a:pt x="854" y="2614"/>
                            <a:pt x="4939" y="749"/>
                          </a:cubicBezTo>
                          <a:cubicBezTo>
                            <a:pt x="9023" y="-1115"/>
                            <a:pt x="13685" y="616"/>
                            <a:pt x="15417" y="4656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3" name="任意多边形: 形状 832">
                      <a:extLst>
                        <a:ext uri="{FF2B5EF4-FFF2-40B4-BE49-F238E27FC236}">
                          <a16:creationId xmlns:a16="http://schemas.microsoft.com/office/drawing/2014/main" id="{A54B486D-7913-9EBE-F8BA-BAB69BE965F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53416" y="1162691"/>
                      <a:ext cx="62597" cy="82005"/>
                    </a:xfrm>
                    <a:custGeom>
                      <a:avLst/>
                      <a:gdLst>
                        <a:gd name="connsiteX0" fmla="*/ 59257 w 62597"/>
                        <a:gd name="connsiteY0" fmla="*/ 0 h 82005"/>
                        <a:gd name="connsiteX1" fmla="*/ 14103 w 62597"/>
                        <a:gd name="connsiteY1" fmla="*/ 82005 h 82005"/>
                        <a:gd name="connsiteX2" fmla="*/ 59257 w 62597"/>
                        <a:gd name="connsiteY2" fmla="*/ 0 h 820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62597" h="82005">
                          <a:moveTo>
                            <a:pt x="59257" y="0"/>
                          </a:moveTo>
                          <a:cubicBezTo>
                            <a:pt x="59257" y="0"/>
                            <a:pt x="80879" y="73347"/>
                            <a:pt x="14103" y="82005"/>
                          </a:cubicBezTo>
                          <a:cubicBezTo>
                            <a:pt x="14103" y="82005"/>
                            <a:pt x="-38421" y="55099"/>
                            <a:pt x="59257" y="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34" name="图形 793">
                    <a:extLst>
                      <a:ext uri="{FF2B5EF4-FFF2-40B4-BE49-F238E27FC236}">
                        <a16:creationId xmlns:a16="http://schemas.microsoft.com/office/drawing/2014/main" id="{303775AB-5F60-444F-9C33-8B5A6C91540F}"/>
                      </a:ext>
                    </a:extLst>
                  </p:cNvPr>
                  <p:cNvGrpSpPr/>
                  <p:nvPr/>
                </p:nvGrpSpPr>
                <p:grpSpPr>
                  <a:xfrm>
                    <a:off x="1063205" y="1096730"/>
                    <a:ext cx="164147" cy="167093"/>
                    <a:chOff x="1063205" y="1096730"/>
                    <a:chExt cx="164147" cy="167093"/>
                  </a:xfrm>
                </p:grpSpPr>
                <p:sp>
                  <p:nvSpPr>
                    <p:cNvPr id="835" name="任意多边形: 形状 834">
                      <a:extLst>
                        <a:ext uri="{FF2B5EF4-FFF2-40B4-BE49-F238E27FC236}">
                          <a16:creationId xmlns:a16="http://schemas.microsoft.com/office/drawing/2014/main" id="{77E6D621-5746-1B80-0358-5BB7191D5F0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3205" y="1096730"/>
                      <a:ext cx="164147" cy="167093"/>
                    </a:xfrm>
                    <a:custGeom>
                      <a:avLst/>
                      <a:gdLst>
                        <a:gd name="connsiteX0" fmla="*/ 157416 w 164147"/>
                        <a:gd name="connsiteY0" fmla="*/ 49222 h 167093"/>
                        <a:gd name="connsiteX1" fmla="*/ 114570 w 164147"/>
                        <a:gd name="connsiteY1" fmla="*/ 159687 h 167093"/>
                        <a:gd name="connsiteX2" fmla="*/ 6725 w 164147"/>
                        <a:gd name="connsiteY2" fmla="*/ 117908 h 167093"/>
                        <a:gd name="connsiteX3" fmla="*/ 49570 w 164147"/>
                        <a:gd name="connsiteY3" fmla="*/ 7398 h 167093"/>
                        <a:gd name="connsiteX4" fmla="*/ 157416 w 164147"/>
                        <a:gd name="connsiteY4" fmla="*/ 49222 h 1670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4147" h="167093">
                          <a:moveTo>
                            <a:pt x="157416" y="49222"/>
                          </a:moveTo>
                          <a:cubicBezTo>
                            <a:pt x="175353" y="91268"/>
                            <a:pt x="156217" y="140729"/>
                            <a:pt x="114570" y="159687"/>
                          </a:cubicBezTo>
                          <a:cubicBezTo>
                            <a:pt x="72968" y="178646"/>
                            <a:pt x="24707" y="159954"/>
                            <a:pt x="6725" y="117908"/>
                          </a:cubicBezTo>
                          <a:cubicBezTo>
                            <a:pt x="-11212" y="75862"/>
                            <a:pt x="7968" y="26401"/>
                            <a:pt x="49570" y="7398"/>
                          </a:cubicBezTo>
                          <a:cubicBezTo>
                            <a:pt x="91217" y="-11560"/>
                            <a:pt x="139478" y="7176"/>
                            <a:pt x="157416" y="49222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4E8503"/>
                        </a:gs>
                        <a:gs pos="36260">
                          <a:srgbClr val="8DDC02"/>
                        </a:gs>
                        <a:gs pos="96700">
                          <a:srgbClr val="FFFFFF"/>
                        </a:gs>
                      </a:gsLst>
                      <a:lin ang="3974678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6" name="任意多边形: 形状 835">
                      <a:extLst>
                        <a:ext uri="{FF2B5EF4-FFF2-40B4-BE49-F238E27FC236}">
                          <a16:creationId xmlns:a16="http://schemas.microsoft.com/office/drawing/2014/main" id="{BD0E0DE1-43BD-0C16-6882-54ABD851E0A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03075" y="1109320"/>
                      <a:ext cx="37469" cy="26879"/>
                    </a:xfrm>
                    <a:custGeom>
                      <a:avLst/>
                      <a:gdLst>
                        <a:gd name="connsiteX0" fmla="*/ 36916 w 37469"/>
                        <a:gd name="connsiteY0" fmla="*/ 5153 h 26879"/>
                        <a:gd name="connsiteX1" fmla="*/ 23241 w 37469"/>
                        <a:gd name="connsiteY1" fmla="*/ 24022 h 26879"/>
                        <a:gd name="connsiteX2" fmla="*/ 554 w 37469"/>
                        <a:gd name="connsiteY2" fmla="*/ 21714 h 26879"/>
                        <a:gd name="connsiteX3" fmla="*/ 14184 w 37469"/>
                        <a:gd name="connsiteY3" fmla="*/ 2844 h 26879"/>
                        <a:gd name="connsiteX4" fmla="*/ 36916 w 37469"/>
                        <a:gd name="connsiteY4" fmla="*/ 5153 h 268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7469" h="26879">
                          <a:moveTo>
                            <a:pt x="36916" y="5153"/>
                          </a:moveTo>
                          <a:cubicBezTo>
                            <a:pt x="39403" y="11013"/>
                            <a:pt x="33276" y="19449"/>
                            <a:pt x="23241" y="24022"/>
                          </a:cubicBezTo>
                          <a:cubicBezTo>
                            <a:pt x="13207" y="28595"/>
                            <a:pt x="3084" y="27574"/>
                            <a:pt x="554" y="21714"/>
                          </a:cubicBezTo>
                          <a:cubicBezTo>
                            <a:pt x="-1933" y="15897"/>
                            <a:pt x="4194" y="7417"/>
                            <a:pt x="14184" y="2844"/>
                          </a:cubicBezTo>
                          <a:cubicBezTo>
                            <a:pt x="24307" y="-1729"/>
                            <a:pt x="34430" y="-664"/>
                            <a:pt x="36916" y="515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7" name="任意多边形: 形状 836">
                      <a:extLst>
                        <a:ext uri="{FF2B5EF4-FFF2-40B4-BE49-F238E27FC236}">
                          <a16:creationId xmlns:a16="http://schemas.microsoft.com/office/drawing/2014/main" id="{FC3CDDAE-DAD4-7D00-CD5A-26BF2C81771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87590" y="1136811"/>
                      <a:ext cx="16048" cy="16061"/>
                    </a:xfrm>
                    <a:custGeom>
                      <a:avLst/>
                      <a:gdLst>
                        <a:gd name="connsiteX0" fmla="*/ 15417 w 16048"/>
                        <a:gd name="connsiteY0" fmla="*/ 4656 h 16061"/>
                        <a:gd name="connsiteX1" fmla="*/ 11110 w 16048"/>
                        <a:gd name="connsiteY1" fmla="*/ 15312 h 16061"/>
                        <a:gd name="connsiteX2" fmla="*/ 632 w 16048"/>
                        <a:gd name="connsiteY2" fmla="*/ 11405 h 16061"/>
                        <a:gd name="connsiteX3" fmla="*/ 4939 w 16048"/>
                        <a:gd name="connsiteY3" fmla="*/ 749 h 16061"/>
                        <a:gd name="connsiteX4" fmla="*/ 15417 w 16048"/>
                        <a:gd name="connsiteY4" fmla="*/ 4656 h 160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048" h="16061">
                          <a:moveTo>
                            <a:pt x="15417" y="4656"/>
                          </a:moveTo>
                          <a:cubicBezTo>
                            <a:pt x="17149" y="8652"/>
                            <a:pt x="15195" y="13447"/>
                            <a:pt x="11110" y="15312"/>
                          </a:cubicBezTo>
                          <a:cubicBezTo>
                            <a:pt x="7025" y="17177"/>
                            <a:pt x="2319" y="15446"/>
                            <a:pt x="632" y="11405"/>
                          </a:cubicBezTo>
                          <a:cubicBezTo>
                            <a:pt x="-1100" y="7365"/>
                            <a:pt x="854" y="2614"/>
                            <a:pt x="4939" y="749"/>
                          </a:cubicBezTo>
                          <a:cubicBezTo>
                            <a:pt x="9023" y="-1115"/>
                            <a:pt x="13730" y="616"/>
                            <a:pt x="15417" y="4656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8" name="任意多边形: 形状 837">
                      <a:extLst>
                        <a:ext uri="{FF2B5EF4-FFF2-40B4-BE49-F238E27FC236}">
                          <a16:creationId xmlns:a16="http://schemas.microsoft.com/office/drawing/2014/main" id="{B50FADA5-7526-DA93-550F-9CDA545BAFC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55192" y="1156874"/>
                      <a:ext cx="62597" cy="81960"/>
                    </a:xfrm>
                    <a:custGeom>
                      <a:avLst/>
                      <a:gdLst>
                        <a:gd name="connsiteX0" fmla="*/ 59257 w 62597"/>
                        <a:gd name="connsiteY0" fmla="*/ 0 h 81960"/>
                        <a:gd name="connsiteX1" fmla="*/ 14103 w 62597"/>
                        <a:gd name="connsiteY1" fmla="*/ 81961 h 81960"/>
                        <a:gd name="connsiteX2" fmla="*/ 59257 w 62597"/>
                        <a:gd name="connsiteY2" fmla="*/ 0 h 819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62597" h="81960">
                          <a:moveTo>
                            <a:pt x="59257" y="0"/>
                          </a:moveTo>
                          <a:cubicBezTo>
                            <a:pt x="59257" y="0"/>
                            <a:pt x="80879" y="73347"/>
                            <a:pt x="14103" y="81961"/>
                          </a:cubicBezTo>
                          <a:cubicBezTo>
                            <a:pt x="14103" y="81916"/>
                            <a:pt x="-38421" y="55055"/>
                            <a:pt x="59257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90E002"/>
                        </a:gs>
                        <a:gs pos="8590">
                          <a:srgbClr val="93E109"/>
                        </a:gs>
                        <a:gs pos="21030">
                          <a:srgbClr val="9BE31C"/>
                        </a:gs>
                        <a:gs pos="35840">
                          <a:srgbClr val="A9E73C"/>
                        </a:gs>
                        <a:gs pos="52460">
                          <a:srgbClr val="BDEC68"/>
                        </a:gs>
                        <a:gs pos="70580">
                          <a:srgbClr val="D6F3A0"/>
                        </a:gs>
                        <a:gs pos="89680">
                          <a:srgbClr val="F3FCE4"/>
                        </a:gs>
                        <a:gs pos="96700">
                          <a:srgbClr val="FFFFFF"/>
                        </a:gs>
                      </a:gsLst>
                      <a:lin ang="8573092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839" name="任意多边形: 形状 838">
                  <a:extLst>
                    <a:ext uri="{FF2B5EF4-FFF2-40B4-BE49-F238E27FC236}">
                      <a16:creationId xmlns:a16="http://schemas.microsoft.com/office/drawing/2014/main" id="{58915989-4B62-20EA-AA78-BDAD02AC69AB}"/>
                    </a:ext>
                  </a:extLst>
                </p:cNvPr>
                <p:cNvSpPr/>
                <p:nvPr/>
              </p:nvSpPr>
              <p:spPr>
                <a:xfrm>
                  <a:off x="1075101" y="1163801"/>
                  <a:ext cx="85625" cy="88285"/>
                </a:xfrm>
                <a:custGeom>
                  <a:avLst/>
                  <a:gdLst>
                    <a:gd name="connsiteX0" fmla="*/ 1045 w 85625"/>
                    <a:gd name="connsiteY0" fmla="*/ 0 h 88285"/>
                    <a:gd name="connsiteX1" fmla="*/ 85625 w 85625"/>
                    <a:gd name="connsiteY1" fmla="*/ 87777 h 88285"/>
                    <a:gd name="connsiteX2" fmla="*/ 1045 w 85625"/>
                    <a:gd name="connsiteY2" fmla="*/ 0 h 882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5625" h="88285">
                      <a:moveTo>
                        <a:pt x="1045" y="0"/>
                      </a:moveTo>
                      <a:cubicBezTo>
                        <a:pt x="1045" y="0"/>
                        <a:pt x="-15782" y="96080"/>
                        <a:pt x="85625" y="87777"/>
                      </a:cubicBezTo>
                      <a:cubicBezTo>
                        <a:pt x="85625" y="87777"/>
                        <a:pt x="5707" y="76189"/>
                        <a:pt x="104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40" name="图形 793">
              <a:extLst>
                <a:ext uri="{FF2B5EF4-FFF2-40B4-BE49-F238E27FC236}">
                  <a16:creationId xmlns:a16="http://schemas.microsoft.com/office/drawing/2014/main" id="{C89698DB-94BE-71C9-80C7-2CC1267F8BE8}"/>
                </a:ext>
              </a:extLst>
            </p:cNvPr>
            <p:cNvGrpSpPr/>
            <p:nvPr/>
          </p:nvGrpSpPr>
          <p:grpSpPr>
            <a:xfrm>
              <a:off x="9754532" y="2063185"/>
              <a:ext cx="537229" cy="963460"/>
              <a:chOff x="9754532" y="2063185"/>
              <a:chExt cx="537229" cy="963460"/>
            </a:xfrm>
          </p:grpSpPr>
          <p:grpSp>
            <p:nvGrpSpPr>
              <p:cNvPr id="841" name="图形 793">
                <a:extLst>
                  <a:ext uri="{FF2B5EF4-FFF2-40B4-BE49-F238E27FC236}">
                    <a16:creationId xmlns:a16="http://schemas.microsoft.com/office/drawing/2014/main" id="{D8B154D6-BF1D-9852-9F85-CEDF85B02F07}"/>
                  </a:ext>
                </a:extLst>
              </p:cNvPr>
              <p:cNvGrpSpPr/>
              <p:nvPr/>
            </p:nvGrpSpPr>
            <p:grpSpPr>
              <a:xfrm>
                <a:off x="9754532" y="2063185"/>
                <a:ext cx="537229" cy="963460"/>
                <a:chOff x="9754532" y="2063185"/>
                <a:chExt cx="537229" cy="963460"/>
              </a:xfrm>
              <a:solidFill>
                <a:srgbClr val="5B8400"/>
              </a:solidFill>
            </p:grpSpPr>
            <p:pic>
              <p:nvPicPr>
                <p:cNvPr id="842" name="图片 841">
                  <a:extLst>
                    <a:ext uri="{FF2B5EF4-FFF2-40B4-BE49-F238E27FC236}">
                      <a16:creationId xmlns:a16="http://schemas.microsoft.com/office/drawing/2014/main" id="{98ECEFAF-E542-570B-8659-B162B440BD1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85611" y="2063185"/>
                  <a:ext cx="506150" cy="963460"/>
                </a:xfrm>
                <a:custGeom>
                  <a:avLst/>
                  <a:gdLst>
                    <a:gd name="connsiteX0" fmla="*/ 2204 w 506150"/>
                    <a:gd name="connsiteY0" fmla="*/ 388 h 963460"/>
                    <a:gd name="connsiteX1" fmla="*/ 508354 w 506150"/>
                    <a:gd name="connsiteY1" fmla="*/ 388 h 963460"/>
                    <a:gd name="connsiteX2" fmla="*/ 508354 w 506150"/>
                    <a:gd name="connsiteY2" fmla="*/ 963849 h 963460"/>
                    <a:gd name="connsiteX3" fmla="*/ 2204 w 506150"/>
                    <a:gd name="connsiteY3" fmla="*/ 963849 h 963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6150" h="963460">
                      <a:moveTo>
                        <a:pt x="2204" y="388"/>
                      </a:moveTo>
                      <a:lnTo>
                        <a:pt x="508354" y="388"/>
                      </a:lnTo>
                      <a:lnTo>
                        <a:pt x="508354" y="963849"/>
                      </a:lnTo>
                      <a:lnTo>
                        <a:pt x="2204" y="963849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843" name="图片 842">
                  <a:extLst>
                    <a:ext uri="{FF2B5EF4-FFF2-40B4-BE49-F238E27FC236}">
                      <a16:creationId xmlns:a16="http://schemas.microsoft.com/office/drawing/2014/main" id="{6F2079BE-72BD-F228-2E55-6048CC6CAE1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54532" y="2063185"/>
                  <a:ext cx="399592" cy="963460"/>
                </a:xfrm>
                <a:custGeom>
                  <a:avLst/>
                  <a:gdLst>
                    <a:gd name="connsiteX0" fmla="*/ 2197 w 399592"/>
                    <a:gd name="connsiteY0" fmla="*/ 388 h 963460"/>
                    <a:gd name="connsiteX1" fmla="*/ 401789 w 399592"/>
                    <a:gd name="connsiteY1" fmla="*/ 388 h 963460"/>
                    <a:gd name="connsiteX2" fmla="*/ 401789 w 399592"/>
                    <a:gd name="connsiteY2" fmla="*/ 963849 h 963460"/>
                    <a:gd name="connsiteX3" fmla="*/ 2197 w 399592"/>
                    <a:gd name="connsiteY3" fmla="*/ 963849 h 963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9592" h="963460">
                      <a:moveTo>
                        <a:pt x="2197" y="388"/>
                      </a:moveTo>
                      <a:lnTo>
                        <a:pt x="401789" y="388"/>
                      </a:lnTo>
                      <a:lnTo>
                        <a:pt x="401789" y="963849"/>
                      </a:lnTo>
                      <a:lnTo>
                        <a:pt x="2197" y="963849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844" name="图形 793">
                  <a:extLst>
                    <a:ext uri="{FF2B5EF4-FFF2-40B4-BE49-F238E27FC236}">
                      <a16:creationId xmlns:a16="http://schemas.microsoft.com/office/drawing/2014/main" id="{87BB68C6-7CEF-CC1F-362B-A55DF191A6A0}"/>
                    </a:ext>
                  </a:extLst>
                </p:cNvPr>
                <p:cNvGrpSpPr/>
                <p:nvPr/>
              </p:nvGrpSpPr>
              <p:grpSpPr>
                <a:xfrm>
                  <a:off x="9789430" y="2065192"/>
                  <a:ext cx="471251" cy="957156"/>
                  <a:chOff x="9789430" y="2065192"/>
                  <a:chExt cx="471251" cy="957156"/>
                </a:xfrm>
                <a:solidFill>
                  <a:srgbClr val="5B8400"/>
                </a:solidFill>
              </p:grpSpPr>
              <p:sp>
                <p:nvSpPr>
                  <p:cNvPr id="845" name="任意多边形: 形状 844">
                    <a:extLst>
                      <a:ext uri="{FF2B5EF4-FFF2-40B4-BE49-F238E27FC236}">
                        <a16:creationId xmlns:a16="http://schemas.microsoft.com/office/drawing/2014/main" id="{F88D29D5-57A8-A025-71F9-772F20CCF86C}"/>
                      </a:ext>
                    </a:extLst>
                  </p:cNvPr>
                  <p:cNvSpPr/>
                  <p:nvPr/>
                </p:nvSpPr>
                <p:spPr>
                  <a:xfrm>
                    <a:off x="9789430" y="2065192"/>
                    <a:ext cx="4039" cy="4706"/>
                  </a:xfrm>
                  <a:custGeom>
                    <a:avLst/>
                    <a:gdLst>
                      <a:gd name="connsiteX0" fmla="*/ 4040 w 4039"/>
                      <a:gd name="connsiteY0" fmla="*/ 4706 h 4706"/>
                      <a:gd name="connsiteX1" fmla="*/ 0 w 4039"/>
                      <a:gd name="connsiteY1" fmla="*/ 0 h 4706"/>
                      <a:gd name="connsiteX2" fmla="*/ 4040 w 4039"/>
                      <a:gd name="connsiteY2" fmla="*/ 4706 h 47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039" h="4706">
                        <a:moveTo>
                          <a:pt x="4040" y="4706"/>
                        </a:moveTo>
                        <a:cubicBezTo>
                          <a:pt x="2663" y="3152"/>
                          <a:pt x="1331" y="1598"/>
                          <a:pt x="0" y="0"/>
                        </a:cubicBezTo>
                        <a:cubicBezTo>
                          <a:pt x="0" y="0"/>
                          <a:pt x="1420" y="1598"/>
                          <a:pt x="4040" y="4706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6" name="任意多边形: 形状 845">
                    <a:extLst>
                      <a:ext uri="{FF2B5EF4-FFF2-40B4-BE49-F238E27FC236}">
                        <a16:creationId xmlns:a16="http://schemas.microsoft.com/office/drawing/2014/main" id="{F815C788-56B8-3D8D-6936-BF9CB5FB8389}"/>
                      </a:ext>
                    </a:extLst>
                  </p:cNvPr>
                  <p:cNvSpPr/>
                  <p:nvPr/>
                </p:nvSpPr>
                <p:spPr>
                  <a:xfrm>
                    <a:off x="9793470" y="2069898"/>
                    <a:ext cx="467211" cy="952449"/>
                  </a:xfrm>
                  <a:custGeom>
                    <a:avLst/>
                    <a:gdLst>
                      <a:gd name="connsiteX0" fmla="*/ 150069 w 467211"/>
                      <a:gd name="connsiteY0" fmla="*/ 211073 h 952449"/>
                      <a:gd name="connsiteX1" fmla="*/ 0 w 467211"/>
                      <a:gd name="connsiteY1" fmla="*/ 0 h 952449"/>
                      <a:gd name="connsiteX2" fmla="*/ 160148 w 467211"/>
                      <a:gd name="connsiteY2" fmla="*/ 214315 h 952449"/>
                      <a:gd name="connsiteX3" fmla="*/ 181636 w 467211"/>
                      <a:gd name="connsiteY3" fmla="*/ 161879 h 952449"/>
                      <a:gd name="connsiteX4" fmla="*/ 161568 w 467211"/>
                      <a:gd name="connsiteY4" fmla="*/ 216490 h 952449"/>
                      <a:gd name="connsiteX5" fmla="*/ 247703 w 467211"/>
                      <a:gd name="connsiteY5" fmla="*/ 372553 h 952449"/>
                      <a:gd name="connsiteX6" fmla="*/ 296364 w 467211"/>
                      <a:gd name="connsiteY6" fmla="*/ 251388 h 952449"/>
                      <a:gd name="connsiteX7" fmla="*/ 251033 w 467211"/>
                      <a:gd name="connsiteY7" fmla="*/ 379613 h 952449"/>
                      <a:gd name="connsiteX8" fmla="*/ 306710 w 467211"/>
                      <a:gd name="connsiteY8" fmla="*/ 519470 h 952449"/>
                      <a:gd name="connsiteX9" fmla="*/ 373752 w 467211"/>
                      <a:gd name="connsiteY9" fmla="*/ 358345 h 952449"/>
                      <a:gd name="connsiteX10" fmla="*/ 310572 w 467211"/>
                      <a:gd name="connsiteY10" fmla="*/ 531369 h 952449"/>
                      <a:gd name="connsiteX11" fmla="*/ 347911 w 467211"/>
                      <a:gd name="connsiteY11" fmla="*/ 685833 h 952449"/>
                      <a:gd name="connsiteX12" fmla="*/ 451539 w 467211"/>
                      <a:gd name="connsiteY12" fmla="*/ 516184 h 952449"/>
                      <a:gd name="connsiteX13" fmla="*/ 350309 w 467211"/>
                      <a:gd name="connsiteY13" fmla="*/ 701018 h 952449"/>
                      <a:gd name="connsiteX14" fmla="*/ 350264 w 467211"/>
                      <a:gd name="connsiteY14" fmla="*/ 700973 h 952449"/>
                      <a:gd name="connsiteX15" fmla="*/ 360254 w 467211"/>
                      <a:gd name="connsiteY15" fmla="*/ 819919 h 952449"/>
                      <a:gd name="connsiteX16" fmla="*/ 467212 w 467211"/>
                      <a:gd name="connsiteY16" fmla="*/ 722729 h 952449"/>
                      <a:gd name="connsiteX17" fmla="*/ 360343 w 467211"/>
                      <a:gd name="connsiteY17" fmla="*/ 829464 h 952449"/>
                      <a:gd name="connsiteX18" fmla="*/ 356659 w 467211"/>
                      <a:gd name="connsiteY18" fmla="*/ 906674 h 952449"/>
                      <a:gd name="connsiteX19" fmla="*/ 357102 w 467211"/>
                      <a:gd name="connsiteY19" fmla="*/ 907207 h 952449"/>
                      <a:gd name="connsiteX20" fmla="*/ 356436 w 467211"/>
                      <a:gd name="connsiteY20" fmla="*/ 908273 h 952449"/>
                      <a:gd name="connsiteX21" fmla="*/ 349465 w 467211"/>
                      <a:gd name="connsiteY21" fmla="*/ 952450 h 952449"/>
                      <a:gd name="connsiteX22" fmla="*/ 339431 w 467211"/>
                      <a:gd name="connsiteY22" fmla="*/ 950496 h 952449"/>
                      <a:gd name="connsiteX23" fmla="*/ 345203 w 467211"/>
                      <a:gd name="connsiteY23" fmla="*/ 907651 h 952449"/>
                      <a:gd name="connsiteX24" fmla="*/ 103050 w 467211"/>
                      <a:gd name="connsiteY24" fmla="*/ 753675 h 952449"/>
                      <a:gd name="connsiteX25" fmla="*/ 346447 w 467211"/>
                      <a:gd name="connsiteY25" fmla="*/ 894997 h 952449"/>
                      <a:gd name="connsiteX26" fmla="*/ 344714 w 467211"/>
                      <a:gd name="connsiteY26" fmla="*/ 741243 h 952449"/>
                      <a:gd name="connsiteX27" fmla="*/ 65622 w 467211"/>
                      <a:gd name="connsiteY27" fmla="*/ 552591 h 952449"/>
                      <a:gd name="connsiteX28" fmla="*/ 342805 w 467211"/>
                      <a:gd name="connsiteY28" fmla="*/ 724594 h 952449"/>
                      <a:gd name="connsiteX29" fmla="*/ 304755 w 467211"/>
                      <a:gd name="connsiteY29" fmla="*/ 548507 h 952449"/>
                      <a:gd name="connsiteX30" fmla="*/ 78408 w 467211"/>
                      <a:gd name="connsiteY30" fmla="*/ 397905 h 952449"/>
                      <a:gd name="connsiteX31" fmla="*/ 299383 w 467211"/>
                      <a:gd name="connsiteY31" fmla="*/ 531502 h 952449"/>
                      <a:gd name="connsiteX32" fmla="*/ 230742 w 467211"/>
                      <a:gd name="connsiteY32" fmla="*/ 360032 h 952449"/>
                      <a:gd name="connsiteX33" fmla="*/ 84003 w 467211"/>
                      <a:gd name="connsiteY33" fmla="*/ 260845 h 952449"/>
                      <a:gd name="connsiteX34" fmla="*/ 223017 w 467211"/>
                      <a:gd name="connsiteY34" fmla="*/ 344138 h 952449"/>
                      <a:gd name="connsiteX35" fmla="*/ 160192 w 467211"/>
                      <a:gd name="connsiteY35" fmla="*/ 228078 h 952449"/>
                      <a:gd name="connsiteX36" fmla="*/ 160104 w 467211"/>
                      <a:gd name="connsiteY36" fmla="*/ 228256 h 952449"/>
                      <a:gd name="connsiteX37" fmla="*/ 42357 w 467211"/>
                      <a:gd name="connsiteY37" fmla="*/ 147716 h 952449"/>
                      <a:gd name="connsiteX38" fmla="*/ 150069 w 467211"/>
                      <a:gd name="connsiteY38" fmla="*/ 211073 h 9524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467211" h="952449">
                        <a:moveTo>
                          <a:pt x="150069" y="211073"/>
                        </a:moveTo>
                        <a:cubicBezTo>
                          <a:pt x="80895" y="97101"/>
                          <a:pt x="16472" y="19314"/>
                          <a:pt x="0" y="0"/>
                        </a:cubicBezTo>
                        <a:cubicBezTo>
                          <a:pt x="63757" y="73747"/>
                          <a:pt x="116592" y="145451"/>
                          <a:pt x="160148" y="214315"/>
                        </a:cubicBezTo>
                        <a:cubicBezTo>
                          <a:pt x="164677" y="176087"/>
                          <a:pt x="181636" y="161879"/>
                          <a:pt x="181636" y="161879"/>
                        </a:cubicBezTo>
                        <a:cubicBezTo>
                          <a:pt x="164588" y="182480"/>
                          <a:pt x="161968" y="208276"/>
                          <a:pt x="161568" y="216490"/>
                        </a:cubicBezTo>
                        <a:cubicBezTo>
                          <a:pt x="195623" y="270435"/>
                          <a:pt x="224038" y="322604"/>
                          <a:pt x="247703" y="372553"/>
                        </a:cubicBezTo>
                        <a:cubicBezTo>
                          <a:pt x="257248" y="284154"/>
                          <a:pt x="296364" y="251388"/>
                          <a:pt x="296364" y="251388"/>
                        </a:cubicBezTo>
                        <a:cubicBezTo>
                          <a:pt x="253031" y="303823"/>
                          <a:pt x="251077" y="371043"/>
                          <a:pt x="251033" y="379613"/>
                        </a:cubicBezTo>
                        <a:cubicBezTo>
                          <a:pt x="273854" y="428540"/>
                          <a:pt x="292146" y="475293"/>
                          <a:pt x="306710" y="519470"/>
                        </a:cubicBezTo>
                        <a:cubicBezTo>
                          <a:pt x="321538" y="402123"/>
                          <a:pt x="373752" y="358345"/>
                          <a:pt x="373752" y="358345"/>
                        </a:cubicBezTo>
                        <a:cubicBezTo>
                          <a:pt x="319407" y="424100"/>
                          <a:pt x="311637" y="506505"/>
                          <a:pt x="310572" y="531369"/>
                        </a:cubicBezTo>
                        <a:cubicBezTo>
                          <a:pt x="328376" y="587400"/>
                          <a:pt x="340230" y="639170"/>
                          <a:pt x="347911" y="685833"/>
                        </a:cubicBezTo>
                        <a:cubicBezTo>
                          <a:pt x="384718" y="555744"/>
                          <a:pt x="451539" y="516184"/>
                          <a:pt x="451539" y="516184"/>
                        </a:cubicBezTo>
                        <a:cubicBezTo>
                          <a:pt x="367047" y="589753"/>
                          <a:pt x="350309" y="701018"/>
                          <a:pt x="350309" y="701018"/>
                        </a:cubicBezTo>
                        <a:lnTo>
                          <a:pt x="350264" y="700973"/>
                        </a:lnTo>
                        <a:cubicBezTo>
                          <a:pt x="356924" y="745950"/>
                          <a:pt x="359722" y="785865"/>
                          <a:pt x="360254" y="819919"/>
                        </a:cubicBezTo>
                        <a:cubicBezTo>
                          <a:pt x="409093" y="735738"/>
                          <a:pt x="467212" y="722729"/>
                          <a:pt x="467212" y="722729"/>
                        </a:cubicBezTo>
                        <a:cubicBezTo>
                          <a:pt x="402878" y="750789"/>
                          <a:pt x="370644" y="807753"/>
                          <a:pt x="360343" y="829464"/>
                        </a:cubicBezTo>
                        <a:cubicBezTo>
                          <a:pt x="360476" y="860810"/>
                          <a:pt x="358745" y="886828"/>
                          <a:pt x="356659" y="906674"/>
                        </a:cubicBezTo>
                        <a:cubicBezTo>
                          <a:pt x="356791" y="906852"/>
                          <a:pt x="356969" y="907030"/>
                          <a:pt x="357102" y="907207"/>
                        </a:cubicBezTo>
                        <a:lnTo>
                          <a:pt x="356436" y="908273"/>
                        </a:lnTo>
                        <a:cubicBezTo>
                          <a:pt x="353329" y="936955"/>
                          <a:pt x="349465" y="952450"/>
                          <a:pt x="349465" y="952450"/>
                        </a:cubicBezTo>
                        <a:lnTo>
                          <a:pt x="339431" y="950496"/>
                        </a:lnTo>
                        <a:cubicBezTo>
                          <a:pt x="341829" y="936200"/>
                          <a:pt x="343693" y="921948"/>
                          <a:pt x="345203" y="907651"/>
                        </a:cubicBezTo>
                        <a:cubicBezTo>
                          <a:pt x="322205" y="877460"/>
                          <a:pt x="238290" y="778983"/>
                          <a:pt x="103050" y="753675"/>
                        </a:cubicBezTo>
                        <a:cubicBezTo>
                          <a:pt x="103050" y="753675"/>
                          <a:pt x="219198" y="752920"/>
                          <a:pt x="346447" y="894997"/>
                        </a:cubicBezTo>
                        <a:cubicBezTo>
                          <a:pt x="350975" y="843317"/>
                          <a:pt x="349954" y="791858"/>
                          <a:pt x="344714" y="741243"/>
                        </a:cubicBezTo>
                        <a:cubicBezTo>
                          <a:pt x="325268" y="715936"/>
                          <a:pt x="223727" y="592418"/>
                          <a:pt x="65622" y="552591"/>
                        </a:cubicBezTo>
                        <a:cubicBezTo>
                          <a:pt x="65622" y="552591"/>
                          <a:pt x="192825" y="560805"/>
                          <a:pt x="342805" y="724594"/>
                        </a:cubicBezTo>
                        <a:cubicBezTo>
                          <a:pt x="335391" y="664300"/>
                          <a:pt x="322027" y="605249"/>
                          <a:pt x="304755" y="548507"/>
                        </a:cubicBezTo>
                        <a:cubicBezTo>
                          <a:pt x="281579" y="519736"/>
                          <a:pt x="200417" y="428629"/>
                          <a:pt x="78408" y="397905"/>
                        </a:cubicBezTo>
                        <a:cubicBezTo>
                          <a:pt x="78408" y="397905"/>
                          <a:pt x="179018" y="404387"/>
                          <a:pt x="299383" y="531502"/>
                        </a:cubicBezTo>
                        <a:cubicBezTo>
                          <a:pt x="279981" y="471119"/>
                          <a:pt x="256272" y="413578"/>
                          <a:pt x="230742" y="360032"/>
                        </a:cubicBezTo>
                        <a:cubicBezTo>
                          <a:pt x="220708" y="346979"/>
                          <a:pt x="167296" y="281801"/>
                          <a:pt x="84003" y="260845"/>
                        </a:cubicBezTo>
                        <a:cubicBezTo>
                          <a:pt x="84003" y="260845"/>
                          <a:pt x="147138" y="264930"/>
                          <a:pt x="223017" y="344138"/>
                        </a:cubicBezTo>
                        <a:cubicBezTo>
                          <a:pt x="202682" y="302624"/>
                          <a:pt x="181282" y="263731"/>
                          <a:pt x="160192" y="228078"/>
                        </a:cubicBezTo>
                        <a:lnTo>
                          <a:pt x="160104" y="228256"/>
                        </a:lnTo>
                        <a:cubicBezTo>
                          <a:pt x="160104" y="228256"/>
                          <a:pt x="115881" y="166275"/>
                          <a:pt x="42357" y="147716"/>
                        </a:cubicBezTo>
                        <a:cubicBezTo>
                          <a:pt x="42401" y="147671"/>
                          <a:pt x="91063" y="150824"/>
                          <a:pt x="150069" y="211073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47" name="图形 793">
                <a:extLst>
                  <a:ext uri="{FF2B5EF4-FFF2-40B4-BE49-F238E27FC236}">
                    <a16:creationId xmlns:a16="http://schemas.microsoft.com/office/drawing/2014/main" id="{8BF76637-65BC-7AAD-9127-F8E6A930EB43}"/>
                  </a:ext>
                </a:extLst>
              </p:cNvPr>
              <p:cNvGrpSpPr/>
              <p:nvPr/>
            </p:nvGrpSpPr>
            <p:grpSpPr>
              <a:xfrm>
                <a:off x="9849241" y="2568248"/>
                <a:ext cx="111863" cy="109090"/>
                <a:chOff x="9849241" y="2568248"/>
                <a:chExt cx="111863" cy="109090"/>
              </a:xfrm>
            </p:grpSpPr>
            <p:grpSp>
              <p:nvGrpSpPr>
                <p:cNvPr id="848" name="图形 793">
                  <a:extLst>
                    <a:ext uri="{FF2B5EF4-FFF2-40B4-BE49-F238E27FC236}">
                      <a16:creationId xmlns:a16="http://schemas.microsoft.com/office/drawing/2014/main" id="{6E1CF9EA-5391-1FF6-50F5-72904FE2D15E}"/>
                    </a:ext>
                  </a:extLst>
                </p:cNvPr>
                <p:cNvGrpSpPr/>
                <p:nvPr/>
              </p:nvGrpSpPr>
              <p:grpSpPr>
                <a:xfrm>
                  <a:off x="9849241" y="2568248"/>
                  <a:ext cx="111863" cy="109090"/>
                  <a:chOff x="9849241" y="2568248"/>
                  <a:chExt cx="111863" cy="109090"/>
                </a:xfrm>
              </p:grpSpPr>
              <p:grpSp>
                <p:nvGrpSpPr>
                  <p:cNvPr id="849" name="图形 793">
                    <a:extLst>
                      <a:ext uri="{FF2B5EF4-FFF2-40B4-BE49-F238E27FC236}">
                        <a16:creationId xmlns:a16="http://schemas.microsoft.com/office/drawing/2014/main" id="{B94AF15C-5AE1-B1B4-3ADF-D4E7C5342D3B}"/>
                      </a:ext>
                    </a:extLst>
                  </p:cNvPr>
                  <p:cNvGrpSpPr/>
                  <p:nvPr/>
                </p:nvGrpSpPr>
                <p:grpSpPr>
                  <a:xfrm>
                    <a:off x="9849963" y="2572066"/>
                    <a:ext cx="111142" cy="105272"/>
                    <a:chOff x="9849963" y="2572066"/>
                    <a:chExt cx="111142" cy="105272"/>
                  </a:xfrm>
                  <a:solidFill>
                    <a:srgbClr val="4E8503"/>
                  </a:solidFill>
                </p:grpSpPr>
                <p:sp>
                  <p:nvSpPr>
                    <p:cNvPr id="850" name="任意多边形: 形状 849">
                      <a:extLst>
                        <a:ext uri="{FF2B5EF4-FFF2-40B4-BE49-F238E27FC236}">
                          <a16:creationId xmlns:a16="http://schemas.microsoft.com/office/drawing/2014/main" id="{787D16B8-5654-D64D-79C4-6E8929D664B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49963" y="2572066"/>
                      <a:ext cx="111142" cy="105272"/>
                    </a:xfrm>
                    <a:custGeom>
                      <a:avLst/>
                      <a:gdLst>
                        <a:gd name="connsiteX0" fmla="*/ 7752 w 111142"/>
                        <a:gd name="connsiteY0" fmla="*/ 19610 h 105272"/>
                        <a:gd name="connsiteX1" fmla="*/ 27288 w 111142"/>
                        <a:gd name="connsiteY1" fmla="*/ 93624 h 105272"/>
                        <a:gd name="connsiteX2" fmla="*/ 103388 w 111142"/>
                        <a:gd name="connsiteY2" fmla="*/ 85676 h 105272"/>
                        <a:gd name="connsiteX3" fmla="*/ 83896 w 111142"/>
                        <a:gd name="connsiteY3" fmla="*/ 11663 h 105272"/>
                        <a:gd name="connsiteX4" fmla="*/ 7752 w 111142"/>
                        <a:gd name="connsiteY4" fmla="*/ 19610 h 1052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1142" h="105272">
                          <a:moveTo>
                            <a:pt x="7752" y="19610"/>
                          </a:moveTo>
                          <a:cubicBezTo>
                            <a:pt x="-7876" y="42254"/>
                            <a:pt x="870" y="75375"/>
                            <a:pt x="27288" y="93624"/>
                          </a:cubicBezTo>
                          <a:cubicBezTo>
                            <a:pt x="53706" y="111872"/>
                            <a:pt x="87760" y="108275"/>
                            <a:pt x="103388" y="85676"/>
                          </a:cubicBezTo>
                          <a:cubicBezTo>
                            <a:pt x="119017" y="63033"/>
                            <a:pt x="110270" y="29911"/>
                            <a:pt x="83896" y="11663"/>
                          </a:cubicBezTo>
                          <a:cubicBezTo>
                            <a:pt x="57435" y="-6585"/>
                            <a:pt x="23381" y="-3033"/>
                            <a:pt x="7752" y="1961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1" name="任意多边形: 形状 850">
                      <a:extLst>
                        <a:ext uri="{FF2B5EF4-FFF2-40B4-BE49-F238E27FC236}">
                          <a16:creationId xmlns:a16="http://schemas.microsoft.com/office/drawing/2014/main" id="{B7455F4B-98CA-66F5-65AF-1CD2E8873B7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14024" y="2583797"/>
                      <a:ext cx="24354" cy="19611"/>
                    </a:xfrm>
                    <a:custGeom>
                      <a:avLst/>
                      <a:gdLst>
                        <a:gd name="connsiteX0" fmla="*/ 656 w 24354"/>
                        <a:gd name="connsiteY0" fmla="*/ 1841 h 19611"/>
                        <a:gd name="connsiteX1" fmla="*/ 8248 w 24354"/>
                        <a:gd name="connsiteY1" fmla="*/ 15516 h 19611"/>
                        <a:gd name="connsiteX2" fmla="*/ 23698 w 24354"/>
                        <a:gd name="connsiteY2" fmla="*/ 17780 h 19611"/>
                        <a:gd name="connsiteX3" fmla="*/ 16106 w 24354"/>
                        <a:gd name="connsiteY3" fmla="*/ 4150 h 19611"/>
                        <a:gd name="connsiteX4" fmla="*/ 656 w 24354"/>
                        <a:gd name="connsiteY4" fmla="*/ 1841 h 196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354" h="19611">
                          <a:moveTo>
                            <a:pt x="656" y="1841"/>
                          </a:moveTo>
                          <a:cubicBezTo>
                            <a:pt x="-1520" y="4994"/>
                            <a:pt x="1899" y="11121"/>
                            <a:pt x="8248" y="15516"/>
                          </a:cubicBezTo>
                          <a:cubicBezTo>
                            <a:pt x="14596" y="19912"/>
                            <a:pt x="21523" y="20933"/>
                            <a:pt x="23698" y="17780"/>
                          </a:cubicBezTo>
                          <a:cubicBezTo>
                            <a:pt x="25874" y="14628"/>
                            <a:pt x="22455" y="8545"/>
                            <a:pt x="16106" y="4150"/>
                          </a:cubicBezTo>
                          <a:cubicBezTo>
                            <a:pt x="9713" y="-334"/>
                            <a:pt x="2787" y="-1311"/>
                            <a:pt x="656" y="1841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2" name="任意多边形: 形状 851">
                      <a:extLst>
                        <a:ext uri="{FF2B5EF4-FFF2-40B4-BE49-F238E27FC236}">
                          <a16:creationId xmlns:a16="http://schemas.microsoft.com/office/drawing/2014/main" id="{7DEFB542-7DC4-8B16-7E70-3CC6BE6710E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36573" y="2606135"/>
                      <a:ext cx="10833" cy="10138"/>
                    </a:xfrm>
                    <a:custGeom>
                      <a:avLst/>
                      <a:gdLst>
                        <a:gd name="connsiteX0" fmla="*/ 705 w 10833"/>
                        <a:gd name="connsiteY0" fmla="*/ 1835 h 10138"/>
                        <a:gd name="connsiteX1" fmla="*/ 2704 w 10833"/>
                        <a:gd name="connsiteY1" fmla="*/ 8984 h 10138"/>
                        <a:gd name="connsiteX2" fmla="*/ 10118 w 10833"/>
                        <a:gd name="connsiteY2" fmla="*/ 8318 h 10138"/>
                        <a:gd name="connsiteX3" fmla="*/ 8121 w 10833"/>
                        <a:gd name="connsiteY3" fmla="*/ 1169 h 10138"/>
                        <a:gd name="connsiteX4" fmla="*/ 705 w 10833"/>
                        <a:gd name="connsiteY4" fmla="*/ 1835 h 101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33" h="10138">
                          <a:moveTo>
                            <a:pt x="705" y="1835"/>
                          </a:moveTo>
                          <a:cubicBezTo>
                            <a:pt x="-759" y="3967"/>
                            <a:pt x="129" y="7163"/>
                            <a:pt x="2704" y="8984"/>
                          </a:cubicBezTo>
                          <a:cubicBezTo>
                            <a:pt x="5323" y="10760"/>
                            <a:pt x="8608" y="10449"/>
                            <a:pt x="10118" y="8318"/>
                          </a:cubicBezTo>
                          <a:cubicBezTo>
                            <a:pt x="11584" y="6142"/>
                            <a:pt x="10740" y="2945"/>
                            <a:pt x="8121" y="1169"/>
                          </a:cubicBezTo>
                          <a:cubicBezTo>
                            <a:pt x="5501" y="-607"/>
                            <a:pt x="2171" y="-340"/>
                            <a:pt x="705" y="1835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3" name="任意多边形: 形状 852">
                      <a:extLst>
                        <a:ext uri="{FF2B5EF4-FFF2-40B4-BE49-F238E27FC236}">
                          <a16:creationId xmlns:a16="http://schemas.microsoft.com/office/drawing/2014/main" id="{53F87FFA-F66C-C153-8F81-FEEB980F2F5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56101" y="2599313"/>
                      <a:ext cx="39778" cy="57052"/>
                    </a:xfrm>
                    <a:custGeom>
                      <a:avLst/>
                      <a:gdLst>
                        <a:gd name="connsiteX0" fmla="*/ 4856 w 39778"/>
                        <a:gd name="connsiteY0" fmla="*/ 0 h 57052"/>
                        <a:gd name="connsiteX1" fmla="*/ 28343 w 39778"/>
                        <a:gd name="connsiteY1" fmla="*/ 57053 h 57052"/>
                        <a:gd name="connsiteX2" fmla="*/ 4856 w 39778"/>
                        <a:gd name="connsiteY2" fmla="*/ 0 h 570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9778" h="57052">
                          <a:moveTo>
                            <a:pt x="4856" y="0"/>
                          </a:moveTo>
                          <a:cubicBezTo>
                            <a:pt x="4856" y="0"/>
                            <a:pt x="-15878" y="41025"/>
                            <a:pt x="28343" y="57053"/>
                          </a:cubicBezTo>
                          <a:cubicBezTo>
                            <a:pt x="28299" y="57053"/>
                            <a:pt x="65949" y="49238"/>
                            <a:pt x="4856" y="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54" name="图形 793">
                    <a:extLst>
                      <a:ext uri="{FF2B5EF4-FFF2-40B4-BE49-F238E27FC236}">
                        <a16:creationId xmlns:a16="http://schemas.microsoft.com/office/drawing/2014/main" id="{2AF7FBBB-43D4-45F4-953B-880BDA437EEC}"/>
                      </a:ext>
                    </a:extLst>
                  </p:cNvPr>
                  <p:cNvGrpSpPr/>
                  <p:nvPr/>
                </p:nvGrpSpPr>
                <p:grpSpPr>
                  <a:xfrm>
                    <a:off x="9849241" y="2568248"/>
                    <a:ext cx="111151" cy="105286"/>
                    <a:chOff x="9849241" y="2568248"/>
                    <a:chExt cx="111151" cy="105286"/>
                  </a:xfrm>
                </p:grpSpPr>
                <p:sp>
                  <p:nvSpPr>
                    <p:cNvPr id="855" name="任意多边形: 形状 854">
                      <a:extLst>
                        <a:ext uri="{FF2B5EF4-FFF2-40B4-BE49-F238E27FC236}">
                          <a16:creationId xmlns:a16="http://schemas.microsoft.com/office/drawing/2014/main" id="{A2B622FD-C2F1-5F29-8C34-04D8C2B8CD0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49241" y="2568248"/>
                      <a:ext cx="111151" cy="105286"/>
                    </a:xfrm>
                    <a:custGeom>
                      <a:avLst/>
                      <a:gdLst>
                        <a:gd name="connsiteX0" fmla="*/ 7764 w 111151"/>
                        <a:gd name="connsiteY0" fmla="*/ 19610 h 105286"/>
                        <a:gd name="connsiteX1" fmla="*/ 27255 w 111151"/>
                        <a:gd name="connsiteY1" fmla="*/ 93624 h 105286"/>
                        <a:gd name="connsiteX2" fmla="*/ 103399 w 111151"/>
                        <a:gd name="connsiteY2" fmla="*/ 85676 h 105286"/>
                        <a:gd name="connsiteX3" fmla="*/ 83864 w 111151"/>
                        <a:gd name="connsiteY3" fmla="*/ 11663 h 105286"/>
                        <a:gd name="connsiteX4" fmla="*/ 7764 w 111151"/>
                        <a:gd name="connsiteY4" fmla="*/ 19610 h 10528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1151" h="105286">
                          <a:moveTo>
                            <a:pt x="7764" y="19610"/>
                          </a:moveTo>
                          <a:cubicBezTo>
                            <a:pt x="-7865" y="42254"/>
                            <a:pt x="838" y="75376"/>
                            <a:pt x="27255" y="93624"/>
                          </a:cubicBezTo>
                          <a:cubicBezTo>
                            <a:pt x="53672" y="111872"/>
                            <a:pt x="87727" y="108320"/>
                            <a:pt x="103399" y="85676"/>
                          </a:cubicBezTo>
                          <a:cubicBezTo>
                            <a:pt x="119027" y="63033"/>
                            <a:pt x="110281" y="29911"/>
                            <a:pt x="83864" y="11663"/>
                          </a:cubicBezTo>
                          <a:cubicBezTo>
                            <a:pt x="57446" y="-6585"/>
                            <a:pt x="23393" y="-3033"/>
                            <a:pt x="7764" y="1961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4E8503"/>
                        </a:gs>
                        <a:gs pos="36260">
                          <a:srgbClr val="8DDC02"/>
                        </a:gs>
                        <a:gs pos="96700">
                          <a:srgbClr val="FFFFFF"/>
                        </a:gs>
                      </a:gsLst>
                      <a:lin ang="7477665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6" name="任意多边形: 形状 855">
                      <a:extLst>
                        <a:ext uri="{FF2B5EF4-FFF2-40B4-BE49-F238E27FC236}">
                          <a16:creationId xmlns:a16="http://schemas.microsoft.com/office/drawing/2014/main" id="{8756783F-FDF7-4F2A-D226-8ACCA5E8581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13313" y="2579944"/>
                      <a:ext cx="24355" cy="19601"/>
                    </a:xfrm>
                    <a:custGeom>
                      <a:avLst/>
                      <a:gdLst>
                        <a:gd name="connsiteX0" fmla="*/ 656 w 24355"/>
                        <a:gd name="connsiteY0" fmla="*/ 1831 h 19601"/>
                        <a:gd name="connsiteX1" fmla="*/ 8248 w 24355"/>
                        <a:gd name="connsiteY1" fmla="*/ 15506 h 19601"/>
                        <a:gd name="connsiteX2" fmla="*/ 23700 w 24355"/>
                        <a:gd name="connsiteY2" fmla="*/ 17771 h 19601"/>
                        <a:gd name="connsiteX3" fmla="*/ 16106 w 24355"/>
                        <a:gd name="connsiteY3" fmla="*/ 4096 h 19601"/>
                        <a:gd name="connsiteX4" fmla="*/ 656 w 24355"/>
                        <a:gd name="connsiteY4" fmla="*/ 1831 h 196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355" h="19601">
                          <a:moveTo>
                            <a:pt x="656" y="1831"/>
                          </a:moveTo>
                          <a:cubicBezTo>
                            <a:pt x="-1520" y="4984"/>
                            <a:pt x="1899" y="11066"/>
                            <a:pt x="8248" y="15506"/>
                          </a:cubicBezTo>
                          <a:cubicBezTo>
                            <a:pt x="14598" y="19902"/>
                            <a:pt x="21524" y="20923"/>
                            <a:pt x="23700" y="17771"/>
                          </a:cubicBezTo>
                          <a:cubicBezTo>
                            <a:pt x="25875" y="14618"/>
                            <a:pt x="22456" y="8491"/>
                            <a:pt x="16106" y="4096"/>
                          </a:cubicBezTo>
                          <a:cubicBezTo>
                            <a:pt x="9758" y="-300"/>
                            <a:pt x="2831" y="-1321"/>
                            <a:pt x="656" y="183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7" name="任意多边形: 形状 856">
                      <a:extLst>
                        <a:ext uri="{FF2B5EF4-FFF2-40B4-BE49-F238E27FC236}">
                          <a16:creationId xmlns:a16="http://schemas.microsoft.com/office/drawing/2014/main" id="{BDBFF952-C08C-3940-CC6D-C42B8EE2360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35862" y="2602279"/>
                      <a:ext cx="10843" cy="10146"/>
                    </a:xfrm>
                    <a:custGeom>
                      <a:avLst/>
                      <a:gdLst>
                        <a:gd name="connsiteX0" fmla="*/ 706 w 10843"/>
                        <a:gd name="connsiteY0" fmla="*/ 1829 h 10146"/>
                        <a:gd name="connsiteX1" fmla="*/ 2704 w 10843"/>
                        <a:gd name="connsiteY1" fmla="*/ 8977 h 10146"/>
                        <a:gd name="connsiteX2" fmla="*/ 10118 w 10843"/>
                        <a:gd name="connsiteY2" fmla="*/ 8311 h 10146"/>
                        <a:gd name="connsiteX3" fmla="*/ 8120 w 10843"/>
                        <a:gd name="connsiteY3" fmla="*/ 1119 h 10146"/>
                        <a:gd name="connsiteX4" fmla="*/ 706 w 10843"/>
                        <a:gd name="connsiteY4" fmla="*/ 1829 h 101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43" h="10146">
                          <a:moveTo>
                            <a:pt x="706" y="1829"/>
                          </a:moveTo>
                          <a:cubicBezTo>
                            <a:pt x="-759" y="3960"/>
                            <a:pt x="128" y="7201"/>
                            <a:pt x="2704" y="8977"/>
                          </a:cubicBezTo>
                          <a:cubicBezTo>
                            <a:pt x="5279" y="10753"/>
                            <a:pt x="8609" y="10487"/>
                            <a:pt x="10118" y="8311"/>
                          </a:cubicBezTo>
                          <a:cubicBezTo>
                            <a:pt x="11628" y="6136"/>
                            <a:pt x="10696" y="2939"/>
                            <a:pt x="8120" y="1119"/>
                          </a:cubicBezTo>
                          <a:cubicBezTo>
                            <a:pt x="5501" y="-613"/>
                            <a:pt x="2172" y="-302"/>
                            <a:pt x="706" y="1829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8" name="任意多边形: 形状 857">
                      <a:extLst>
                        <a:ext uri="{FF2B5EF4-FFF2-40B4-BE49-F238E27FC236}">
                          <a16:creationId xmlns:a16="http://schemas.microsoft.com/office/drawing/2014/main" id="{99E04B30-6192-54D7-1F2A-9A71ED4D7D2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55390" y="2595450"/>
                      <a:ext cx="39793" cy="57097"/>
                    </a:xfrm>
                    <a:custGeom>
                      <a:avLst/>
                      <a:gdLst>
                        <a:gd name="connsiteX0" fmla="*/ 4856 w 39793"/>
                        <a:gd name="connsiteY0" fmla="*/ 0 h 57097"/>
                        <a:gd name="connsiteX1" fmla="*/ 28343 w 39793"/>
                        <a:gd name="connsiteY1" fmla="*/ 57097 h 57097"/>
                        <a:gd name="connsiteX2" fmla="*/ 4856 w 39793"/>
                        <a:gd name="connsiteY2" fmla="*/ 0 h 570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9793" h="57097">
                          <a:moveTo>
                            <a:pt x="4856" y="0"/>
                          </a:moveTo>
                          <a:cubicBezTo>
                            <a:pt x="4856" y="0"/>
                            <a:pt x="-15879" y="41069"/>
                            <a:pt x="28343" y="57097"/>
                          </a:cubicBezTo>
                          <a:cubicBezTo>
                            <a:pt x="28343" y="57097"/>
                            <a:pt x="65949" y="49238"/>
                            <a:pt x="4856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90E002"/>
                        </a:gs>
                        <a:gs pos="8590">
                          <a:srgbClr val="93E109"/>
                        </a:gs>
                        <a:gs pos="21030">
                          <a:srgbClr val="9BE31C"/>
                        </a:gs>
                        <a:gs pos="35840">
                          <a:srgbClr val="A9E73C"/>
                        </a:gs>
                        <a:gs pos="52460">
                          <a:srgbClr val="BDEC68"/>
                        </a:gs>
                        <a:gs pos="70580">
                          <a:srgbClr val="D6F3A0"/>
                        </a:gs>
                        <a:gs pos="89680">
                          <a:srgbClr val="F3FCE4"/>
                        </a:gs>
                        <a:gs pos="96700">
                          <a:srgbClr val="FFFFFF"/>
                        </a:gs>
                      </a:gsLst>
                      <a:lin ang="2879234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859" name="任意多边形: 形状 858">
                  <a:extLst>
                    <a:ext uri="{FF2B5EF4-FFF2-40B4-BE49-F238E27FC236}">
                      <a16:creationId xmlns:a16="http://schemas.microsoft.com/office/drawing/2014/main" id="{988B1B7B-D4D0-CE5A-B32B-720BDC7EB6C3}"/>
                    </a:ext>
                  </a:extLst>
                </p:cNvPr>
                <p:cNvSpPr/>
                <p:nvPr/>
              </p:nvSpPr>
              <p:spPr>
                <a:xfrm>
                  <a:off x="9888395" y="2622045"/>
                  <a:ext cx="64402" cy="44197"/>
                </a:xfrm>
                <a:custGeom>
                  <a:avLst/>
                  <a:gdLst>
                    <a:gd name="connsiteX0" fmla="*/ 64379 w 64402"/>
                    <a:gd name="connsiteY0" fmla="*/ 0 h 44197"/>
                    <a:gd name="connsiteX1" fmla="*/ 0 w 64402"/>
                    <a:gd name="connsiteY1" fmla="*/ 39648 h 44197"/>
                    <a:gd name="connsiteX2" fmla="*/ 64379 w 64402"/>
                    <a:gd name="connsiteY2" fmla="*/ 0 h 44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4402" h="44197">
                      <a:moveTo>
                        <a:pt x="64379" y="0"/>
                      </a:moveTo>
                      <a:cubicBezTo>
                        <a:pt x="64379" y="0"/>
                        <a:pt x="67575" y="61049"/>
                        <a:pt x="0" y="39648"/>
                      </a:cubicBezTo>
                      <a:cubicBezTo>
                        <a:pt x="0" y="39648"/>
                        <a:pt x="54789" y="45509"/>
                        <a:pt x="6437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60" name="图形 793">
              <a:extLst>
                <a:ext uri="{FF2B5EF4-FFF2-40B4-BE49-F238E27FC236}">
                  <a16:creationId xmlns:a16="http://schemas.microsoft.com/office/drawing/2014/main" id="{4FCC7890-1FDB-9B2D-0132-E5BAD29D42A9}"/>
                </a:ext>
              </a:extLst>
            </p:cNvPr>
            <p:cNvGrpSpPr/>
            <p:nvPr/>
          </p:nvGrpSpPr>
          <p:grpSpPr>
            <a:xfrm>
              <a:off x="3991521" y="1792350"/>
              <a:ext cx="537229" cy="963460"/>
              <a:chOff x="3991521" y="1792350"/>
              <a:chExt cx="537229" cy="963460"/>
            </a:xfrm>
          </p:grpSpPr>
          <p:grpSp>
            <p:nvGrpSpPr>
              <p:cNvPr id="861" name="图形 793">
                <a:extLst>
                  <a:ext uri="{FF2B5EF4-FFF2-40B4-BE49-F238E27FC236}">
                    <a16:creationId xmlns:a16="http://schemas.microsoft.com/office/drawing/2014/main" id="{B5F6FEC7-6E3D-8D4C-98A6-B279C878D3DF}"/>
                  </a:ext>
                </a:extLst>
              </p:cNvPr>
              <p:cNvGrpSpPr/>
              <p:nvPr/>
            </p:nvGrpSpPr>
            <p:grpSpPr>
              <a:xfrm>
                <a:off x="3991521" y="1792350"/>
                <a:ext cx="537229" cy="963460"/>
                <a:chOff x="3991521" y="1792350"/>
                <a:chExt cx="537229" cy="963460"/>
              </a:xfrm>
              <a:solidFill>
                <a:srgbClr val="5B8400"/>
              </a:solidFill>
            </p:grpSpPr>
            <p:pic>
              <p:nvPicPr>
                <p:cNvPr id="862" name="图片 861">
                  <a:extLst>
                    <a:ext uri="{FF2B5EF4-FFF2-40B4-BE49-F238E27FC236}">
                      <a16:creationId xmlns:a16="http://schemas.microsoft.com/office/drawing/2014/main" id="{C293BB34-4E5E-D585-8A05-5D9E0CAF97B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022600" y="1792350"/>
                  <a:ext cx="506150" cy="963460"/>
                </a:xfrm>
                <a:custGeom>
                  <a:avLst/>
                  <a:gdLst>
                    <a:gd name="connsiteX0" fmla="*/ 906 w 506150"/>
                    <a:gd name="connsiteY0" fmla="*/ 327 h 963460"/>
                    <a:gd name="connsiteX1" fmla="*/ 507056 w 506150"/>
                    <a:gd name="connsiteY1" fmla="*/ 327 h 963460"/>
                    <a:gd name="connsiteX2" fmla="*/ 507056 w 506150"/>
                    <a:gd name="connsiteY2" fmla="*/ 963788 h 963460"/>
                    <a:gd name="connsiteX3" fmla="*/ 906 w 506150"/>
                    <a:gd name="connsiteY3" fmla="*/ 963788 h 963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6150" h="963460">
                      <a:moveTo>
                        <a:pt x="906" y="327"/>
                      </a:moveTo>
                      <a:lnTo>
                        <a:pt x="507056" y="327"/>
                      </a:lnTo>
                      <a:lnTo>
                        <a:pt x="507056" y="963788"/>
                      </a:lnTo>
                      <a:lnTo>
                        <a:pt x="906" y="963788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863" name="图片 862">
                  <a:extLst>
                    <a:ext uri="{FF2B5EF4-FFF2-40B4-BE49-F238E27FC236}">
                      <a16:creationId xmlns:a16="http://schemas.microsoft.com/office/drawing/2014/main" id="{067B2DDE-DAEA-3475-693E-2F885760A6D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991521" y="1792350"/>
                  <a:ext cx="399592" cy="963460"/>
                </a:xfrm>
                <a:custGeom>
                  <a:avLst/>
                  <a:gdLst>
                    <a:gd name="connsiteX0" fmla="*/ 899 w 399592"/>
                    <a:gd name="connsiteY0" fmla="*/ 327 h 963460"/>
                    <a:gd name="connsiteX1" fmla="*/ 400491 w 399592"/>
                    <a:gd name="connsiteY1" fmla="*/ 327 h 963460"/>
                    <a:gd name="connsiteX2" fmla="*/ 400491 w 399592"/>
                    <a:gd name="connsiteY2" fmla="*/ 963788 h 963460"/>
                    <a:gd name="connsiteX3" fmla="*/ 899 w 399592"/>
                    <a:gd name="connsiteY3" fmla="*/ 963788 h 963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9592" h="963460">
                      <a:moveTo>
                        <a:pt x="899" y="327"/>
                      </a:moveTo>
                      <a:lnTo>
                        <a:pt x="400491" y="327"/>
                      </a:lnTo>
                      <a:lnTo>
                        <a:pt x="400491" y="963788"/>
                      </a:lnTo>
                      <a:lnTo>
                        <a:pt x="899" y="963788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864" name="图形 793">
                  <a:extLst>
                    <a:ext uri="{FF2B5EF4-FFF2-40B4-BE49-F238E27FC236}">
                      <a16:creationId xmlns:a16="http://schemas.microsoft.com/office/drawing/2014/main" id="{638C9CBB-DCA0-8529-F176-1D129270778F}"/>
                    </a:ext>
                  </a:extLst>
                </p:cNvPr>
                <p:cNvGrpSpPr/>
                <p:nvPr/>
              </p:nvGrpSpPr>
              <p:grpSpPr>
                <a:xfrm>
                  <a:off x="4026512" y="1794845"/>
                  <a:ext cx="471296" cy="957200"/>
                  <a:chOff x="4026512" y="1794845"/>
                  <a:chExt cx="471296" cy="957200"/>
                </a:xfrm>
                <a:solidFill>
                  <a:srgbClr val="5B8400"/>
                </a:solidFill>
              </p:grpSpPr>
              <p:sp>
                <p:nvSpPr>
                  <p:cNvPr id="865" name="任意多边形: 形状 864">
                    <a:extLst>
                      <a:ext uri="{FF2B5EF4-FFF2-40B4-BE49-F238E27FC236}">
                        <a16:creationId xmlns:a16="http://schemas.microsoft.com/office/drawing/2014/main" id="{F38A07C4-457E-53DA-AA58-737F0448A8B9}"/>
                      </a:ext>
                    </a:extLst>
                  </p:cNvPr>
                  <p:cNvSpPr/>
                  <p:nvPr/>
                </p:nvSpPr>
                <p:spPr>
                  <a:xfrm>
                    <a:off x="4026512" y="1794845"/>
                    <a:ext cx="4084" cy="4706"/>
                  </a:xfrm>
                  <a:custGeom>
                    <a:avLst/>
                    <a:gdLst>
                      <a:gd name="connsiteX0" fmla="*/ 4085 w 4084"/>
                      <a:gd name="connsiteY0" fmla="*/ 4706 h 4706"/>
                      <a:gd name="connsiteX1" fmla="*/ 0 w 4084"/>
                      <a:gd name="connsiteY1" fmla="*/ 0 h 4706"/>
                      <a:gd name="connsiteX2" fmla="*/ 4085 w 4084"/>
                      <a:gd name="connsiteY2" fmla="*/ 4706 h 47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084" h="4706">
                        <a:moveTo>
                          <a:pt x="4085" y="4706"/>
                        </a:moveTo>
                        <a:cubicBezTo>
                          <a:pt x="2708" y="3152"/>
                          <a:pt x="1376" y="1598"/>
                          <a:pt x="0" y="0"/>
                        </a:cubicBezTo>
                        <a:cubicBezTo>
                          <a:pt x="0" y="0"/>
                          <a:pt x="1421" y="1598"/>
                          <a:pt x="4085" y="4706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66" name="任意多边形: 形状 865">
                    <a:extLst>
                      <a:ext uri="{FF2B5EF4-FFF2-40B4-BE49-F238E27FC236}">
                        <a16:creationId xmlns:a16="http://schemas.microsoft.com/office/drawing/2014/main" id="{E682D494-A197-2F95-0C74-245FDCD7653E}"/>
                      </a:ext>
                    </a:extLst>
                  </p:cNvPr>
                  <p:cNvSpPr/>
                  <p:nvPr/>
                </p:nvSpPr>
                <p:spPr>
                  <a:xfrm>
                    <a:off x="4030597" y="1799552"/>
                    <a:ext cx="467211" cy="952494"/>
                  </a:xfrm>
                  <a:custGeom>
                    <a:avLst/>
                    <a:gdLst>
                      <a:gd name="connsiteX0" fmla="*/ 150025 w 467211"/>
                      <a:gd name="connsiteY0" fmla="*/ 211073 h 952494"/>
                      <a:gd name="connsiteX1" fmla="*/ 0 w 467211"/>
                      <a:gd name="connsiteY1" fmla="*/ 0 h 952494"/>
                      <a:gd name="connsiteX2" fmla="*/ 160148 w 467211"/>
                      <a:gd name="connsiteY2" fmla="*/ 214315 h 952494"/>
                      <a:gd name="connsiteX3" fmla="*/ 181637 w 467211"/>
                      <a:gd name="connsiteY3" fmla="*/ 161879 h 952494"/>
                      <a:gd name="connsiteX4" fmla="*/ 161568 w 467211"/>
                      <a:gd name="connsiteY4" fmla="*/ 216490 h 952494"/>
                      <a:gd name="connsiteX5" fmla="*/ 247703 w 467211"/>
                      <a:gd name="connsiteY5" fmla="*/ 372553 h 952494"/>
                      <a:gd name="connsiteX6" fmla="*/ 296364 w 467211"/>
                      <a:gd name="connsiteY6" fmla="*/ 251388 h 952494"/>
                      <a:gd name="connsiteX7" fmla="*/ 251033 w 467211"/>
                      <a:gd name="connsiteY7" fmla="*/ 379613 h 952494"/>
                      <a:gd name="connsiteX8" fmla="*/ 306709 w 467211"/>
                      <a:gd name="connsiteY8" fmla="*/ 519470 h 952494"/>
                      <a:gd name="connsiteX9" fmla="*/ 373752 w 467211"/>
                      <a:gd name="connsiteY9" fmla="*/ 358345 h 952494"/>
                      <a:gd name="connsiteX10" fmla="*/ 310572 w 467211"/>
                      <a:gd name="connsiteY10" fmla="*/ 531369 h 952494"/>
                      <a:gd name="connsiteX11" fmla="*/ 347912 w 467211"/>
                      <a:gd name="connsiteY11" fmla="*/ 685878 h 952494"/>
                      <a:gd name="connsiteX12" fmla="*/ 451539 w 467211"/>
                      <a:gd name="connsiteY12" fmla="*/ 516229 h 952494"/>
                      <a:gd name="connsiteX13" fmla="*/ 350309 w 467211"/>
                      <a:gd name="connsiteY13" fmla="*/ 701062 h 952494"/>
                      <a:gd name="connsiteX14" fmla="*/ 350265 w 467211"/>
                      <a:gd name="connsiteY14" fmla="*/ 701018 h 952494"/>
                      <a:gd name="connsiteX15" fmla="*/ 360255 w 467211"/>
                      <a:gd name="connsiteY15" fmla="*/ 819963 h 952494"/>
                      <a:gd name="connsiteX16" fmla="*/ 467212 w 467211"/>
                      <a:gd name="connsiteY16" fmla="*/ 722773 h 952494"/>
                      <a:gd name="connsiteX17" fmla="*/ 360343 w 467211"/>
                      <a:gd name="connsiteY17" fmla="*/ 829509 h 952494"/>
                      <a:gd name="connsiteX18" fmla="*/ 356658 w 467211"/>
                      <a:gd name="connsiteY18" fmla="*/ 906719 h 952494"/>
                      <a:gd name="connsiteX19" fmla="*/ 357102 w 467211"/>
                      <a:gd name="connsiteY19" fmla="*/ 907252 h 952494"/>
                      <a:gd name="connsiteX20" fmla="*/ 356436 w 467211"/>
                      <a:gd name="connsiteY20" fmla="*/ 908317 h 952494"/>
                      <a:gd name="connsiteX21" fmla="*/ 349466 w 467211"/>
                      <a:gd name="connsiteY21" fmla="*/ 952495 h 952494"/>
                      <a:gd name="connsiteX22" fmla="*/ 339431 w 467211"/>
                      <a:gd name="connsiteY22" fmla="*/ 950541 h 952494"/>
                      <a:gd name="connsiteX23" fmla="*/ 345203 w 467211"/>
                      <a:gd name="connsiteY23" fmla="*/ 907696 h 952494"/>
                      <a:gd name="connsiteX24" fmla="*/ 103095 w 467211"/>
                      <a:gd name="connsiteY24" fmla="*/ 753720 h 952494"/>
                      <a:gd name="connsiteX25" fmla="*/ 346447 w 467211"/>
                      <a:gd name="connsiteY25" fmla="*/ 895042 h 952494"/>
                      <a:gd name="connsiteX26" fmla="*/ 344715 w 467211"/>
                      <a:gd name="connsiteY26" fmla="*/ 741243 h 952494"/>
                      <a:gd name="connsiteX27" fmla="*/ 65622 w 467211"/>
                      <a:gd name="connsiteY27" fmla="*/ 552591 h 952494"/>
                      <a:gd name="connsiteX28" fmla="*/ 342806 w 467211"/>
                      <a:gd name="connsiteY28" fmla="*/ 724594 h 952494"/>
                      <a:gd name="connsiteX29" fmla="*/ 304711 w 467211"/>
                      <a:gd name="connsiteY29" fmla="*/ 548507 h 952494"/>
                      <a:gd name="connsiteX30" fmla="*/ 78365 w 467211"/>
                      <a:gd name="connsiteY30" fmla="*/ 397905 h 952494"/>
                      <a:gd name="connsiteX31" fmla="*/ 299339 w 467211"/>
                      <a:gd name="connsiteY31" fmla="*/ 531502 h 952494"/>
                      <a:gd name="connsiteX32" fmla="*/ 230698 w 467211"/>
                      <a:gd name="connsiteY32" fmla="*/ 360032 h 952494"/>
                      <a:gd name="connsiteX33" fmla="*/ 83959 w 467211"/>
                      <a:gd name="connsiteY33" fmla="*/ 260800 h 952494"/>
                      <a:gd name="connsiteX34" fmla="*/ 222973 w 467211"/>
                      <a:gd name="connsiteY34" fmla="*/ 344093 h 952494"/>
                      <a:gd name="connsiteX35" fmla="*/ 160148 w 467211"/>
                      <a:gd name="connsiteY35" fmla="*/ 228034 h 952494"/>
                      <a:gd name="connsiteX36" fmla="*/ 160059 w 467211"/>
                      <a:gd name="connsiteY36" fmla="*/ 228211 h 952494"/>
                      <a:gd name="connsiteX37" fmla="*/ 42312 w 467211"/>
                      <a:gd name="connsiteY37" fmla="*/ 147672 h 952494"/>
                      <a:gd name="connsiteX38" fmla="*/ 150025 w 467211"/>
                      <a:gd name="connsiteY38" fmla="*/ 211073 h 9524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467211" h="952494">
                        <a:moveTo>
                          <a:pt x="150025" y="211073"/>
                        </a:moveTo>
                        <a:cubicBezTo>
                          <a:pt x="80895" y="97101"/>
                          <a:pt x="16428" y="19269"/>
                          <a:pt x="0" y="0"/>
                        </a:cubicBezTo>
                        <a:cubicBezTo>
                          <a:pt x="63757" y="73747"/>
                          <a:pt x="116592" y="145452"/>
                          <a:pt x="160148" y="214315"/>
                        </a:cubicBezTo>
                        <a:cubicBezTo>
                          <a:pt x="164632" y="176087"/>
                          <a:pt x="181637" y="161879"/>
                          <a:pt x="181637" y="161879"/>
                        </a:cubicBezTo>
                        <a:cubicBezTo>
                          <a:pt x="164588" y="182480"/>
                          <a:pt x="161968" y="208276"/>
                          <a:pt x="161568" y="216490"/>
                        </a:cubicBezTo>
                        <a:cubicBezTo>
                          <a:pt x="195623" y="270435"/>
                          <a:pt x="224038" y="322604"/>
                          <a:pt x="247703" y="372553"/>
                        </a:cubicBezTo>
                        <a:cubicBezTo>
                          <a:pt x="257293" y="284154"/>
                          <a:pt x="296364" y="251388"/>
                          <a:pt x="296364" y="251388"/>
                        </a:cubicBezTo>
                        <a:cubicBezTo>
                          <a:pt x="253031" y="303823"/>
                          <a:pt x="251077" y="371044"/>
                          <a:pt x="251033" y="379613"/>
                        </a:cubicBezTo>
                        <a:cubicBezTo>
                          <a:pt x="273854" y="428540"/>
                          <a:pt x="292146" y="475248"/>
                          <a:pt x="306709" y="519470"/>
                        </a:cubicBezTo>
                        <a:cubicBezTo>
                          <a:pt x="321538" y="402123"/>
                          <a:pt x="373752" y="358345"/>
                          <a:pt x="373752" y="358345"/>
                        </a:cubicBezTo>
                        <a:cubicBezTo>
                          <a:pt x="319407" y="424100"/>
                          <a:pt x="311637" y="506505"/>
                          <a:pt x="310572" y="531369"/>
                        </a:cubicBezTo>
                        <a:cubicBezTo>
                          <a:pt x="328376" y="587400"/>
                          <a:pt x="340231" y="639170"/>
                          <a:pt x="347912" y="685878"/>
                        </a:cubicBezTo>
                        <a:cubicBezTo>
                          <a:pt x="384719" y="555788"/>
                          <a:pt x="451539" y="516229"/>
                          <a:pt x="451539" y="516229"/>
                        </a:cubicBezTo>
                        <a:cubicBezTo>
                          <a:pt x="367048" y="589798"/>
                          <a:pt x="350309" y="701062"/>
                          <a:pt x="350309" y="701062"/>
                        </a:cubicBezTo>
                        <a:lnTo>
                          <a:pt x="350265" y="701018"/>
                        </a:lnTo>
                        <a:cubicBezTo>
                          <a:pt x="356925" y="745994"/>
                          <a:pt x="359722" y="785909"/>
                          <a:pt x="360255" y="819963"/>
                        </a:cubicBezTo>
                        <a:cubicBezTo>
                          <a:pt x="409138" y="735782"/>
                          <a:pt x="467212" y="722773"/>
                          <a:pt x="467212" y="722773"/>
                        </a:cubicBezTo>
                        <a:cubicBezTo>
                          <a:pt x="402878" y="750834"/>
                          <a:pt x="370644" y="807798"/>
                          <a:pt x="360343" y="829509"/>
                        </a:cubicBezTo>
                        <a:cubicBezTo>
                          <a:pt x="360477" y="860899"/>
                          <a:pt x="358745" y="886873"/>
                          <a:pt x="356658" y="906719"/>
                        </a:cubicBezTo>
                        <a:cubicBezTo>
                          <a:pt x="356791" y="906897"/>
                          <a:pt x="356925" y="907074"/>
                          <a:pt x="357102" y="907252"/>
                        </a:cubicBezTo>
                        <a:lnTo>
                          <a:pt x="356436" y="908317"/>
                        </a:lnTo>
                        <a:cubicBezTo>
                          <a:pt x="353328" y="936999"/>
                          <a:pt x="349466" y="952495"/>
                          <a:pt x="349466" y="952495"/>
                        </a:cubicBezTo>
                        <a:lnTo>
                          <a:pt x="339431" y="950541"/>
                        </a:lnTo>
                        <a:cubicBezTo>
                          <a:pt x="341829" y="936244"/>
                          <a:pt x="343694" y="921948"/>
                          <a:pt x="345203" y="907696"/>
                        </a:cubicBezTo>
                        <a:cubicBezTo>
                          <a:pt x="322249" y="877504"/>
                          <a:pt x="238334" y="779027"/>
                          <a:pt x="103095" y="753720"/>
                        </a:cubicBezTo>
                        <a:cubicBezTo>
                          <a:pt x="103095" y="753720"/>
                          <a:pt x="219243" y="752965"/>
                          <a:pt x="346447" y="895042"/>
                        </a:cubicBezTo>
                        <a:cubicBezTo>
                          <a:pt x="350975" y="843361"/>
                          <a:pt x="349998" y="791903"/>
                          <a:pt x="344715" y="741243"/>
                        </a:cubicBezTo>
                        <a:cubicBezTo>
                          <a:pt x="325268" y="715936"/>
                          <a:pt x="223727" y="592418"/>
                          <a:pt x="65622" y="552591"/>
                        </a:cubicBezTo>
                        <a:cubicBezTo>
                          <a:pt x="65622" y="552591"/>
                          <a:pt x="192825" y="560805"/>
                          <a:pt x="342806" y="724594"/>
                        </a:cubicBezTo>
                        <a:cubicBezTo>
                          <a:pt x="335391" y="664300"/>
                          <a:pt x="322027" y="605249"/>
                          <a:pt x="304711" y="548507"/>
                        </a:cubicBezTo>
                        <a:cubicBezTo>
                          <a:pt x="281579" y="519736"/>
                          <a:pt x="200373" y="428585"/>
                          <a:pt x="78365" y="397905"/>
                        </a:cubicBezTo>
                        <a:cubicBezTo>
                          <a:pt x="78365" y="397905"/>
                          <a:pt x="178973" y="404387"/>
                          <a:pt x="299339" y="531502"/>
                        </a:cubicBezTo>
                        <a:cubicBezTo>
                          <a:pt x="279936" y="471163"/>
                          <a:pt x="256227" y="413578"/>
                          <a:pt x="230698" y="360032"/>
                        </a:cubicBezTo>
                        <a:cubicBezTo>
                          <a:pt x="220664" y="346979"/>
                          <a:pt x="167251" y="281757"/>
                          <a:pt x="83959" y="260800"/>
                        </a:cubicBezTo>
                        <a:cubicBezTo>
                          <a:pt x="83959" y="260800"/>
                          <a:pt x="147094" y="264885"/>
                          <a:pt x="222973" y="344093"/>
                        </a:cubicBezTo>
                        <a:cubicBezTo>
                          <a:pt x="202638" y="302580"/>
                          <a:pt x="181237" y="263686"/>
                          <a:pt x="160148" y="228034"/>
                        </a:cubicBezTo>
                        <a:lnTo>
                          <a:pt x="160059" y="228211"/>
                        </a:lnTo>
                        <a:cubicBezTo>
                          <a:pt x="160059" y="228211"/>
                          <a:pt x="115837" y="166230"/>
                          <a:pt x="42312" y="147672"/>
                        </a:cubicBezTo>
                        <a:cubicBezTo>
                          <a:pt x="42357" y="147672"/>
                          <a:pt x="91018" y="150779"/>
                          <a:pt x="150025" y="211073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67" name="图形 793">
                <a:extLst>
                  <a:ext uri="{FF2B5EF4-FFF2-40B4-BE49-F238E27FC236}">
                    <a16:creationId xmlns:a16="http://schemas.microsoft.com/office/drawing/2014/main" id="{A014B9EB-DB8E-594B-8B65-458257E3426E}"/>
                  </a:ext>
                </a:extLst>
              </p:cNvPr>
              <p:cNvGrpSpPr/>
              <p:nvPr/>
            </p:nvGrpSpPr>
            <p:grpSpPr>
              <a:xfrm>
                <a:off x="4086335" y="2297857"/>
                <a:ext cx="111852" cy="109135"/>
                <a:chOff x="4086335" y="2297857"/>
                <a:chExt cx="111852" cy="109135"/>
              </a:xfrm>
            </p:grpSpPr>
            <p:grpSp>
              <p:nvGrpSpPr>
                <p:cNvPr id="868" name="图形 793">
                  <a:extLst>
                    <a:ext uri="{FF2B5EF4-FFF2-40B4-BE49-F238E27FC236}">
                      <a16:creationId xmlns:a16="http://schemas.microsoft.com/office/drawing/2014/main" id="{C0678B6A-67A9-68C9-B778-AA80F2827950}"/>
                    </a:ext>
                  </a:extLst>
                </p:cNvPr>
                <p:cNvGrpSpPr/>
                <p:nvPr/>
              </p:nvGrpSpPr>
              <p:grpSpPr>
                <a:xfrm>
                  <a:off x="4086335" y="2297857"/>
                  <a:ext cx="111852" cy="109135"/>
                  <a:chOff x="4086335" y="2297857"/>
                  <a:chExt cx="111852" cy="109135"/>
                </a:xfrm>
              </p:grpSpPr>
              <p:grpSp>
                <p:nvGrpSpPr>
                  <p:cNvPr id="869" name="图形 793">
                    <a:extLst>
                      <a:ext uri="{FF2B5EF4-FFF2-40B4-BE49-F238E27FC236}">
                        <a16:creationId xmlns:a16="http://schemas.microsoft.com/office/drawing/2014/main" id="{80C1612C-B710-E286-A05F-5DB51FC89A21}"/>
                      </a:ext>
                    </a:extLst>
                  </p:cNvPr>
                  <p:cNvGrpSpPr/>
                  <p:nvPr/>
                </p:nvGrpSpPr>
                <p:grpSpPr>
                  <a:xfrm>
                    <a:off x="4087045" y="2301720"/>
                    <a:ext cx="111141" cy="105272"/>
                    <a:chOff x="4087045" y="2301720"/>
                    <a:chExt cx="111141" cy="105272"/>
                  </a:xfrm>
                  <a:solidFill>
                    <a:srgbClr val="4E8503"/>
                  </a:solidFill>
                </p:grpSpPr>
                <p:sp>
                  <p:nvSpPr>
                    <p:cNvPr id="870" name="任意多边形: 形状 869">
                      <a:extLst>
                        <a:ext uri="{FF2B5EF4-FFF2-40B4-BE49-F238E27FC236}">
                          <a16:creationId xmlns:a16="http://schemas.microsoft.com/office/drawing/2014/main" id="{EEB6D30C-300D-8199-93C3-57468A8CC98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87045" y="2301720"/>
                      <a:ext cx="111141" cy="105272"/>
                    </a:xfrm>
                    <a:custGeom>
                      <a:avLst/>
                      <a:gdLst>
                        <a:gd name="connsiteX0" fmla="*/ 7752 w 111141"/>
                        <a:gd name="connsiteY0" fmla="*/ 19610 h 105272"/>
                        <a:gd name="connsiteX1" fmla="*/ 27288 w 111141"/>
                        <a:gd name="connsiteY1" fmla="*/ 93624 h 105272"/>
                        <a:gd name="connsiteX2" fmla="*/ 103388 w 111141"/>
                        <a:gd name="connsiteY2" fmla="*/ 85676 h 105272"/>
                        <a:gd name="connsiteX3" fmla="*/ 83897 w 111141"/>
                        <a:gd name="connsiteY3" fmla="*/ 11663 h 105272"/>
                        <a:gd name="connsiteX4" fmla="*/ 7752 w 111141"/>
                        <a:gd name="connsiteY4" fmla="*/ 19610 h 1052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1141" h="105272">
                          <a:moveTo>
                            <a:pt x="7752" y="19610"/>
                          </a:moveTo>
                          <a:cubicBezTo>
                            <a:pt x="-7876" y="42254"/>
                            <a:pt x="870" y="75376"/>
                            <a:pt x="27288" y="93624"/>
                          </a:cubicBezTo>
                          <a:cubicBezTo>
                            <a:pt x="53705" y="111872"/>
                            <a:pt x="87759" y="108275"/>
                            <a:pt x="103388" y="85676"/>
                          </a:cubicBezTo>
                          <a:cubicBezTo>
                            <a:pt x="119017" y="63033"/>
                            <a:pt x="110270" y="29911"/>
                            <a:pt x="83897" y="11663"/>
                          </a:cubicBezTo>
                          <a:cubicBezTo>
                            <a:pt x="57479" y="-6585"/>
                            <a:pt x="23381" y="-3033"/>
                            <a:pt x="7752" y="1961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1" name="任意多边形: 形状 870">
                      <a:extLst>
                        <a:ext uri="{FF2B5EF4-FFF2-40B4-BE49-F238E27FC236}">
                          <a16:creationId xmlns:a16="http://schemas.microsoft.com/office/drawing/2014/main" id="{2B125F4E-AFD3-32ED-1B77-2B3BDCB3488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51106" y="2313413"/>
                      <a:ext cx="24354" cy="19560"/>
                    </a:xfrm>
                    <a:custGeom>
                      <a:avLst/>
                      <a:gdLst>
                        <a:gd name="connsiteX0" fmla="*/ 656 w 24354"/>
                        <a:gd name="connsiteY0" fmla="*/ 1834 h 19560"/>
                        <a:gd name="connsiteX1" fmla="*/ 8248 w 24354"/>
                        <a:gd name="connsiteY1" fmla="*/ 15465 h 19560"/>
                        <a:gd name="connsiteX2" fmla="*/ 23699 w 24354"/>
                        <a:gd name="connsiteY2" fmla="*/ 17729 h 19560"/>
                        <a:gd name="connsiteX3" fmla="*/ 16107 w 24354"/>
                        <a:gd name="connsiteY3" fmla="*/ 4054 h 19560"/>
                        <a:gd name="connsiteX4" fmla="*/ 656 w 24354"/>
                        <a:gd name="connsiteY4" fmla="*/ 1834 h 195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354" h="19560">
                          <a:moveTo>
                            <a:pt x="656" y="1834"/>
                          </a:moveTo>
                          <a:cubicBezTo>
                            <a:pt x="-1520" y="4986"/>
                            <a:pt x="1899" y="11113"/>
                            <a:pt x="8248" y="15465"/>
                          </a:cubicBezTo>
                          <a:cubicBezTo>
                            <a:pt x="14597" y="19860"/>
                            <a:pt x="21523" y="20881"/>
                            <a:pt x="23699" y="17729"/>
                          </a:cubicBezTo>
                          <a:cubicBezTo>
                            <a:pt x="25875" y="14577"/>
                            <a:pt x="22456" y="8494"/>
                            <a:pt x="16107" y="4054"/>
                          </a:cubicBezTo>
                          <a:cubicBezTo>
                            <a:pt x="9758" y="-297"/>
                            <a:pt x="2787" y="-1318"/>
                            <a:pt x="656" y="1834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2" name="任意多边形: 形状 871">
                      <a:extLst>
                        <a:ext uri="{FF2B5EF4-FFF2-40B4-BE49-F238E27FC236}">
                          <a16:creationId xmlns:a16="http://schemas.microsoft.com/office/drawing/2014/main" id="{7C83FC72-6870-DD32-EF19-176C90E31D3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73626" y="2335771"/>
                      <a:ext cx="10863" cy="10157"/>
                    </a:xfrm>
                    <a:custGeom>
                      <a:avLst/>
                      <a:gdLst>
                        <a:gd name="connsiteX0" fmla="*/ 735 w 10863"/>
                        <a:gd name="connsiteY0" fmla="*/ 1854 h 10157"/>
                        <a:gd name="connsiteX1" fmla="*/ 2733 w 10863"/>
                        <a:gd name="connsiteY1" fmla="*/ 9002 h 10157"/>
                        <a:gd name="connsiteX2" fmla="*/ 10148 w 10863"/>
                        <a:gd name="connsiteY2" fmla="*/ 8336 h 10157"/>
                        <a:gd name="connsiteX3" fmla="*/ 8150 w 10863"/>
                        <a:gd name="connsiteY3" fmla="*/ 1188 h 10157"/>
                        <a:gd name="connsiteX4" fmla="*/ 735 w 10863"/>
                        <a:gd name="connsiteY4" fmla="*/ 1854 h 101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63" h="10157">
                          <a:moveTo>
                            <a:pt x="735" y="1854"/>
                          </a:moveTo>
                          <a:cubicBezTo>
                            <a:pt x="-774" y="3985"/>
                            <a:pt x="114" y="7182"/>
                            <a:pt x="2733" y="9002"/>
                          </a:cubicBezTo>
                          <a:cubicBezTo>
                            <a:pt x="5308" y="10778"/>
                            <a:pt x="8638" y="10467"/>
                            <a:pt x="10148" y="8336"/>
                          </a:cubicBezTo>
                          <a:cubicBezTo>
                            <a:pt x="11613" y="6205"/>
                            <a:pt x="10769" y="2964"/>
                            <a:pt x="8150" y="1188"/>
                          </a:cubicBezTo>
                          <a:cubicBezTo>
                            <a:pt x="5530" y="-633"/>
                            <a:pt x="2245" y="-322"/>
                            <a:pt x="735" y="1854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3" name="任意多边形: 形状 872">
                      <a:extLst>
                        <a:ext uri="{FF2B5EF4-FFF2-40B4-BE49-F238E27FC236}">
                          <a16:creationId xmlns:a16="http://schemas.microsoft.com/office/drawing/2014/main" id="{35D9679A-67C6-AF76-16BA-3C9B0F1E4DE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93178" y="2328922"/>
                      <a:ext cx="39779" cy="57052"/>
                    </a:xfrm>
                    <a:custGeom>
                      <a:avLst/>
                      <a:gdLst>
                        <a:gd name="connsiteX0" fmla="*/ 4861 w 39779"/>
                        <a:gd name="connsiteY0" fmla="*/ 0 h 57052"/>
                        <a:gd name="connsiteX1" fmla="*/ 28304 w 39779"/>
                        <a:gd name="connsiteY1" fmla="*/ 57053 h 57052"/>
                        <a:gd name="connsiteX2" fmla="*/ 4861 w 39779"/>
                        <a:gd name="connsiteY2" fmla="*/ 0 h 570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9779" h="57052">
                          <a:moveTo>
                            <a:pt x="4861" y="0"/>
                          </a:moveTo>
                          <a:cubicBezTo>
                            <a:pt x="4861" y="0"/>
                            <a:pt x="-15873" y="41025"/>
                            <a:pt x="28304" y="57053"/>
                          </a:cubicBezTo>
                          <a:cubicBezTo>
                            <a:pt x="28304" y="57097"/>
                            <a:pt x="65954" y="49239"/>
                            <a:pt x="4861" y="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74" name="图形 793">
                    <a:extLst>
                      <a:ext uri="{FF2B5EF4-FFF2-40B4-BE49-F238E27FC236}">
                        <a16:creationId xmlns:a16="http://schemas.microsoft.com/office/drawing/2014/main" id="{404B678F-8C0E-EFC7-053A-43388D40F3F9}"/>
                      </a:ext>
                    </a:extLst>
                  </p:cNvPr>
                  <p:cNvGrpSpPr/>
                  <p:nvPr/>
                </p:nvGrpSpPr>
                <p:grpSpPr>
                  <a:xfrm>
                    <a:off x="4086335" y="2297857"/>
                    <a:ext cx="111141" cy="105286"/>
                    <a:chOff x="4086335" y="2297857"/>
                    <a:chExt cx="111141" cy="105286"/>
                  </a:xfrm>
                </p:grpSpPr>
                <p:sp>
                  <p:nvSpPr>
                    <p:cNvPr id="875" name="任意多边形: 形状 874">
                      <a:extLst>
                        <a:ext uri="{FF2B5EF4-FFF2-40B4-BE49-F238E27FC236}">
                          <a16:creationId xmlns:a16="http://schemas.microsoft.com/office/drawing/2014/main" id="{77ED23D0-3AFC-C519-F1EF-93841DE727E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86335" y="2297857"/>
                      <a:ext cx="111141" cy="105286"/>
                    </a:xfrm>
                    <a:custGeom>
                      <a:avLst/>
                      <a:gdLst>
                        <a:gd name="connsiteX0" fmla="*/ 7752 w 111141"/>
                        <a:gd name="connsiteY0" fmla="*/ 19610 h 105286"/>
                        <a:gd name="connsiteX1" fmla="*/ 27288 w 111141"/>
                        <a:gd name="connsiteY1" fmla="*/ 93624 h 105286"/>
                        <a:gd name="connsiteX2" fmla="*/ 103388 w 111141"/>
                        <a:gd name="connsiteY2" fmla="*/ 85676 h 105286"/>
                        <a:gd name="connsiteX3" fmla="*/ 83897 w 111141"/>
                        <a:gd name="connsiteY3" fmla="*/ 11663 h 105286"/>
                        <a:gd name="connsiteX4" fmla="*/ 7752 w 111141"/>
                        <a:gd name="connsiteY4" fmla="*/ 19610 h 10528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1141" h="105286">
                          <a:moveTo>
                            <a:pt x="7752" y="19610"/>
                          </a:moveTo>
                          <a:cubicBezTo>
                            <a:pt x="-7876" y="42254"/>
                            <a:pt x="870" y="75376"/>
                            <a:pt x="27288" y="93624"/>
                          </a:cubicBezTo>
                          <a:cubicBezTo>
                            <a:pt x="53705" y="111872"/>
                            <a:pt x="87759" y="108320"/>
                            <a:pt x="103388" y="85676"/>
                          </a:cubicBezTo>
                          <a:cubicBezTo>
                            <a:pt x="119016" y="63033"/>
                            <a:pt x="110270" y="29911"/>
                            <a:pt x="83897" y="11663"/>
                          </a:cubicBezTo>
                          <a:cubicBezTo>
                            <a:pt x="57435" y="-6585"/>
                            <a:pt x="23381" y="-3033"/>
                            <a:pt x="7752" y="1961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4E8503"/>
                        </a:gs>
                        <a:gs pos="36260">
                          <a:srgbClr val="8DDC02"/>
                        </a:gs>
                        <a:gs pos="96700">
                          <a:srgbClr val="FFFFFF"/>
                        </a:gs>
                      </a:gsLst>
                      <a:lin ang="7477665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6" name="任意多边形: 形状 875">
                      <a:extLst>
                        <a:ext uri="{FF2B5EF4-FFF2-40B4-BE49-F238E27FC236}">
                          <a16:creationId xmlns:a16="http://schemas.microsoft.com/office/drawing/2014/main" id="{3DFCAB59-EC79-782A-8985-13BF74B352D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50396" y="2309598"/>
                      <a:ext cx="24354" cy="19601"/>
                    </a:xfrm>
                    <a:custGeom>
                      <a:avLst/>
                      <a:gdLst>
                        <a:gd name="connsiteX0" fmla="*/ 656 w 24354"/>
                        <a:gd name="connsiteY0" fmla="*/ 1831 h 19601"/>
                        <a:gd name="connsiteX1" fmla="*/ 8248 w 24354"/>
                        <a:gd name="connsiteY1" fmla="*/ 15506 h 19601"/>
                        <a:gd name="connsiteX2" fmla="*/ 23699 w 24354"/>
                        <a:gd name="connsiteY2" fmla="*/ 17771 h 19601"/>
                        <a:gd name="connsiteX3" fmla="*/ 16106 w 24354"/>
                        <a:gd name="connsiteY3" fmla="*/ 4096 h 19601"/>
                        <a:gd name="connsiteX4" fmla="*/ 656 w 24354"/>
                        <a:gd name="connsiteY4" fmla="*/ 1831 h 196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354" h="19601">
                          <a:moveTo>
                            <a:pt x="656" y="1831"/>
                          </a:moveTo>
                          <a:cubicBezTo>
                            <a:pt x="-1520" y="4984"/>
                            <a:pt x="1899" y="11066"/>
                            <a:pt x="8248" y="15506"/>
                          </a:cubicBezTo>
                          <a:cubicBezTo>
                            <a:pt x="14597" y="19902"/>
                            <a:pt x="21523" y="20923"/>
                            <a:pt x="23699" y="17771"/>
                          </a:cubicBezTo>
                          <a:cubicBezTo>
                            <a:pt x="25874" y="14618"/>
                            <a:pt x="22455" y="8491"/>
                            <a:pt x="16106" y="4096"/>
                          </a:cubicBezTo>
                          <a:cubicBezTo>
                            <a:pt x="9757" y="-300"/>
                            <a:pt x="2831" y="-1321"/>
                            <a:pt x="656" y="183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7" name="任意多边形: 形状 876">
                      <a:extLst>
                        <a:ext uri="{FF2B5EF4-FFF2-40B4-BE49-F238E27FC236}">
                          <a16:creationId xmlns:a16="http://schemas.microsoft.com/office/drawing/2014/main" id="{F79D9D91-7C57-7D96-14FB-A3081794828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72935" y="2331908"/>
                      <a:ext cx="10853" cy="10193"/>
                    </a:xfrm>
                    <a:custGeom>
                      <a:avLst/>
                      <a:gdLst>
                        <a:gd name="connsiteX0" fmla="*/ 715 w 10853"/>
                        <a:gd name="connsiteY0" fmla="*/ 1854 h 10193"/>
                        <a:gd name="connsiteX1" fmla="*/ 2713 w 10853"/>
                        <a:gd name="connsiteY1" fmla="*/ 9002 h 10193"/>
                        <a:gd name="connsiteX2" fmla="*/ 10128 w 10853"/>
                        <a:gd name="connsiteY2" fmla="*/ 8380 h 10193"/>
                        <a:gd name="connsiteX3" fmla="*/ 8130 w 10853"/>
                        <a:gd name="connsiteY3" fmla="*/ 1188 h 10193"/>
                        <a:gd name="connsiteX4" fmla="*/ 715 w 10853"/>
                        <a:gd name="connsiteY4" fmla="*/ 1854 h 101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53" h="10193">
                          <a:moveTo>
                            <a:pt x="715" y="1854"/>
                          </a:moveTo>
                          <a:cubicBezTo>
                            <a:pt x="-750" y="3985"/>
                            <a:pt x="94" y="7226"/>
                            <a:pt x="2713" y="9002"/>
                          </a:cubicBezTo>
                          <a:cubicBezTo>
                            <a:pt x="5288" y="10822"/>
                            <a:pt x="8618" y="10512"/>
                            <a:pt x="10128" y="8380"/>
                          </a:cubicBezTo>
                          <a:cubicBezTo>
                            <a:pt x="11637" y="6205"/>
                            <a:pt x="10705" y="3008"/>
                            <a:pt x="8130" y="1188"/>
                          </a:cubicBezTo>
                          <a:cubicBezTo>
                            <a:pt x="5510" y="-633"/>
                            <a:pt x="2180" y="-322"/>
                            <a:pt x="715" y="1854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8" name="任意多边形: 形状 877">
                      <a:extLst>
                        <a:ext uri="{FF2B5EF4-FFF2-40B4-BE49-F238E27FC236}">
                          <a16:creationId xmlns:a16="http://schemas.microsoft.com/office/drawing/2014/main" id="{06B03B51-5D8B-B9E3-6C8D-564CE30CE7A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92451" y="2325104"/>
                      <a:ext cx="39810" cy="57097"/>
                    </a:xfrm>
                    <a:custGeom>
                      <a:avLst/>
                      <a:gdLst>
                        <a:gd name="connsiteX0" fmla="*/ 4877 w 39810"/>
                        <a:gd name="connsiteY0" fmla="*/ 0 h 57097"/>
                        <a:gd name="connsiteX1" fmla="*/ 28320 w 39810"/>
                        <a:gd name="connsiteY1" fmla="*/ 57097 h 57097"/>
                        <a:gd name="connsiteX2" fmla="*/ 4877 w 39810"/>
                        <a:gd name="connsiteY2" fmla="*/ 0 h 570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9810" h="57097">
                          <a:moveTo>
                            <a:pt x="4877" y="0"/>
                          </a:moveTo>
                          <a:cubicBezTo>
                            <a:pt x="4877" y="0"/>
                            <a:pt x="-15902" y="41069"/>
                            <a:pt x="28320" y="57097"/>
                          </a:cubicBezTo>
                          <a:cubicBezTo>
                            <a:pt x="28364" y="57053"/>
                            <a:pt x="65970" y="49239"/>
                            <a:pt x="4877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90E002"/>
                        </a:gs>
                        <a:gs pos="8590">
                          <a:srgbClr val="93E109"/>
                        </a:gs>
                        <a:gs pos="21030">
                          <a:srgbClr val="9BE31C"/>
                        </a:gs>
                        <a:gs pos="35840">
                          <a:srgbClr val="A9E73C"/>
                        </a:gs>
                        <a:gs pos="52460">
                          <a:srgbClr val="BDEC68"/>
                        </a:gs>
                        <a:gs pos="70580">
                          <a:srgbClr val="D6F3A0"/>
                        </a:gs>
                        <a:gs pos="89680">
                          <a:srgbClr val="F3FCE4"/>
                        </a:gs>
                        <a:gs pos="96700">
                          <a:srgbClr val="FFFFFF"/>
                        </a:gs>
                      </a:gsLst>
                      <a:lin ang="2879234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879" name="任意多边形: 形状 878">
                  <a:extLst>
                    <a:ext uri="{FF2B5EF4-FFF2-40B4-BE49-F238E27FC236}">
                      <a16:creationId xmlns:a16="http://schemas.microsoft.com/office/drawing/2014/main" id="{57AA7699-CBAA-766C-5FB9-8DF1A87B3F65}"/>
                    </a:ext>
                  </a:extLst>
                </p:cNvPr>
                <p:cNvSpPr/>
                <p:nvPr/>
              </p:nvSpPr>
              <p:spPr>
                <a:xfrm>
                  <a:off x="4125477" y="2351655"/>
                  <a:ext cx="64403" cy="44212"/>
                </a:xfrm>
                <a:custGeom>
                  <a:avLst/>
                  <a:gdLst>
                    <a:gd name="connsiteX0" fmla="*/ 64379 w 64403"/>
                    <a:gd name="connsiteY0" fmla="*/ 0 h 44212"/>
                    <a:gd name="connsiteX1" fmla="*/ 0 w 64403"/>
                    <a:gd name="connsiteY1" fmla="*/ 39648 h 44212"/>
                    <a:gd name="connsiteX2" fmla="*/ 64379 w 64403"/>
                    <a:gd name="connsiteY2" fmla="*/ 0 h 442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4403" h="44212">
                      <a:moveTo>
                        <a:pt x="64379" y="0"/>
                      </a:moveTo>
                      <a:cubicBezTo>
                        <a:pt x="64379" y="0"/>
                        <a:pt x="67620" y="61093"/>
                        <a:pt x="0" y="39648"/>
                      </a:cubicBezTo>
                      <a:cubicBezTo>
                        <a:pt x="44" y="39648"/>
                        <a:pt x="54833" y="45509"/>
                        <a:pt x="6437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80" name="图形 793">
              <a:extLst>
                <a:ext uri="{FF2B5EF4-FFF2-40B4-BE49-F238E27FC236}">
                  <a16:creationId xmlns:a16="http://schemas.microsoft.com/office/drawing/2014/main" id="{BDEE00BC-0C15-F80A-409B-627DBE98B378}"/>
                </a:ext>
              </a:extLst>
            </p:cNvPr>
            <p:cNvGrpSpPr/>
            <p:nvPr/>
          </p:nvGrpSpPr>
          <p:grpSpPr>
            <a:xfrm>
              <a:off x="7405818" y="1521515"/>
              <a:ext cx="1016739" cy="1096658"/>
              <a:chOff x="7405818" y="1521515"/>
              <a:chExt cx="1016739" cy="1096658"/>
            </a:xfrm>
          </p:grpSpPr>
          <p:grpSp>
            <p:nvGrpSpPr>
              <p:cNvPr id="881" name="图形 793">
                <a:extLst>
                  <a:ext uri="{FF2B5EF4-FFF2-40B4-BE49-F238E27FC236}">
                    <a16:creationId xmlns:a16="http://schemas.microsoft.com/office/drawing/2014/main" id="{B65BE979-D21B-918E-D7C3-53C651FF741A}"/>
                  </a:ext>
                </a:extLst>
              </p:cNvPr>
              <p:cNvGrpSpPr/>
              <p:nvPr/>
            </p:nvGrpSpPr>
            <p:grpSpPr>
              <a:xfrm>
                <a:off x="7405818" y="1521515"/>
                <a:ext cx="1016739" cy="1096658"/>
                <a:chOff x="7405818" y="1521515"/>
                <a:chExt cx="1016739" cy="1096658"/>
              </a:xfrm>
              <a:solidFill>
                <a:srgbClr val="5B8400"/>
              </a:solidFill>
            </p:grpSpPr>
            <p:pic>
              <p:nvPicPr>
                <p:cNvPr id="882" name="图片 881">
                  <a:extLst>
                    <a:ext uri="{FF2B5EF4-FFF2-40B4-BE49-F238E27FC236}">
                      <a16:creationId xmlns:a16="http://schemas.microsoft.com/office/drawing/2014/main" id="{EC7E0398-6C8B-C1B3-8961-DA399FC7AEE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405818" y="1521515"/>
                  <a:ext cx="1016739" cy="1083338"/>
                </a:xfrm>
                <a:custGeom>
                  <a:avLst/>
                  <a:gdLst>
                    <a:gd name="connsiteX0" fmla="*/ 1668 w 1016739"/>
                    <a:gd name="connsiteY0" fmla="*/ 266 h 1083338"/>
                    <a:gd name="connsiteX1" fmla="*/ 1018408 w 1016739"/>
                    <a:gd name="connsiteY1" fmla="*/ 266 h 1083338"/>
                    <a:gd name="connsiteX2" fmla="*/ 1018408 w 1016739"/>
                    <a:gd name="connsiteY2" fmla="*/ 1083605 h 1083338"/>
                    <a:gd name="connsiteX3" fmla="*/ 1668 w 1016739"/>
                    <a:gd name="connsiteY3" fmla="*/ 1083605 h 1083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16739" h="1083338">
                      <a:moveTo>
                        <a:pt x="1668" y="266"/>
                      </a:moveTo>
                      <a:lnTo>
                        <a:pt x="1018408" y="266"/>
                      </a:lnTo>
                      <a:lnTo>
                        <a:pt x="1018408" y="1083605"/>
                      </a:lnTo>
                      <a:lnTo>
                        <a:pt x="1668" y="1083605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883" name="图片 882">
                  <a:extLst>
                    <a:ext uri="{FF2B5EF4-FFF2-40B4-BE49-F238E27FC236}">
                      <a16:creationId xmlns:a16="http://schemas.microsoft.com/office/drawing/2014/main" id="{A99C7485-9E27-EA29-0DEC-2A125DE1F04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512376" y="1521515"/>
                  <a:ext cx="910182" cy="1096658"/>
                </a:xfrm>
                <a:custGeom>
                  <a:avLst/>
                  <a:gdLst>
                    <a:gd name="connsiteX0" fmla="*/ 1692 w 910182"/>
                    <a:gd name="connsiteY0" fmla="*/ 266 h 1096658"/>
                    <a:gd name="connsiteX1" fmla="*/ 911874 w 910182"/>
                    <a:gd name="connsiteY1" fmla="*/ 266 h 1096658"/>
                    <a:gd name="connsiteX2" fmla="*/ 911874 w 910182"/>
                    <a:gd name="connsiteY2" fmla="*/ 1096925 h 1096658"/>
                    <a:gd name="connsiteX3" fmla="*/ 1692 w 910182"/>
                    <a:gd name="connsiteY3" fmla="*/ 1096925 h 10966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10182" h="1096658">
                      <a:moveTo>
                        <a:pt x="1692" y="266"/>
                      </a:moveTo>
                      <a:lnTo>
                        <a:pt x="911874" y="266"/>
                      </a:lnTo>
                      <a:lnTo>
                        <a:pt x="911874" y="1096925"/>
                      </a:lnTo>
                      <a:lnTo>
                        <a:pt x="1692" y="1096925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884" name="图形 793">
                  <a:extLst>
                    <a:ext uri="{FF2B5EF4-FFF2-40B4-BE49-F238E27FC236}">
                      <a16:creationId xmlns:a16="http://schemas.microsoft.com/office/drawing/2014/main" id="{1C070DD2-2F65-483C-FFE1-6601839CE9F4}"/>
                    </a:ext>
                  </a:extLst>
                </p:cNvPr>
                <p:cNvGrpSpPr/>
                <p:nvPr/>
              </p:nvGrpSpPr>
              <p:grpSpPr>
                <a:xfrm>
                  <a:off x="7429483" y="1521880"/>
                  <a:ext cx="990278" cy="1084937"/>
                  <a:chOff x="7429483" y="1521880"/>
                  <a:chExt cx="990278" cy="1084937"/>
                </a:xfrm>
                <a:solidFill>
                  <a:srgbClr val="5B8400"/>
                </a:solidFill>
              </p:grpSpPr>
              <p:sp>
                <p:nvSpPr>
                  <p:cNvPr id="885" name="任意多边形: 形状 884">
                    <a:extLst>
                      <a:ext uri="{FF2B5EF4-FFF2-40B4-BE49-F238E27FC236}">
                        <a16:creationId xmlns:a16="http://schemas.microsoft.com/office/drawing/2014/main" id="{EC5DA935-DAA0-1E12-EF87-8EE4622E2B51}"/>
                      </a:ext>
                    </a:extLst>
                  </p:cNvPr>
                  <p:cNvSpPr/>
                  <p:nvPr/>
                </p:nvSpPr>
                <p:spPr>
                  <a:xfrm>
                    <a:off x="8411858" y="1521880"/>
                    <a:ext cx="7903" cy="4217"/>
                  </a:xfrm>
                  <a:custGeom>
                    <a:avLst/>
                    <a:gdLst>
                      <a:gd name="connsiteX0" fmla="*/ 0 w 7903"/>
                      <a:gd name="connsiteY0" fmla="*/ 4218 h 4217"/>
                      <a:gd name="connsiteX1" fmla="*/ 7903 w 7903"/>
                      <a:gd name="connsiteY1" fmla="*/ 0 h 4217"/>
                      <a:gd name="connsiteX2" fmla="*/ 0 w 7903"/>
                      <a:gd name="connsiteY2" fmla="*/ 4218 h 42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903" h="4217">
                        <a:moveTo>
                          <a:pt x="0" y="4218"/>
                        </a:moveTo>
                        <a:cubicBezTo>
                          <a:pt x="2664" y="2797"/>
                          <a:pt x="5284" y="1421"/>
                          <a:pt x="7903" y="0"/>
                        </a:cubicBezTo>
                        <a:cubicBezTo>
                          <a:pt x="7903" y="0"/>
                          <a:pt x="5195" y="1421"/>
                          <a:pt x="0" y="4218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86" name="任意多边形: 形状 885">
                    <a:extLst>
                      <a:ext uri="{FF2B5EF4-FFF2-40B4-BE49-F238E27FC236}">
                        <a16:creationId xmlns:a16="http://schemas.microsoft.com/office/drawing/2014/main" id="{BB23CB53-5AF6-D1B7-14EC-7AF848FA7932}"/>
                      </a:ext>
                    </a:extLst>
                  </p:cNvPr>
                  <p:cNvSpPr/>
                  <p:nvPr/>
                </p:nvSpPr>
                <p:spPr>
                  <a:xfrm>
                    <a:off x="7429483" y="1526097"/>
                    <a:ext cx="982419" cy="1080719"/>
                  </a:xfrm>
                  <a:custGeom>
                    <a:avLst/>
                    <a:gdLst>
                      <a:gd name="connsiteX0" fmla="*/ 675267 w 982419"/>
                      <a:gd name="connsiteY0" fmla="*/ 205967 h 1080719"/>
                      <a:gd name="connsiteX1" fmla="*/ 982420 w 982419"/>
                      <a:gd name="connsiteY1" fmla="*/ 0 h 1080719"/>
                      <a:gd name="connsiteX2" fmla="*/ 658972 w 982419"/>
                      <a:gd name="connsiteY2" fmla="*/ 205568 h 1080719"/>
                      <a:gd name="connsiteX3" fmla="*/ 647961 w 982419"/>
                      <a:gd name="connsiteY3" fmla="*/ 127603 h 1080719"/>
                      <a:gd name="connsiteX4" fmla="*/ 656042 w 982419"/>
                      <a:gd name="connsiteY4" fmla="*/ 207744 h 1080719"/>
                      <a:gd name="connsiteX5" fmla="*/ 465791 w 982419"/>
                      <a:gd name="connsiteY5" fmla="*/ 371354 h 1080719"/>
                      <a:gd name="connsiteX6" fmla="*/ 441771 w 982419"/>
                      <a:gd name="connsiteY6" fmla="*/ 191671 h 1080719"/>
                      <a:gd name="connsiteX7" fmla="*/ 458022 w 982419"/>
                      <a:gd name="connsiteY7" fmla="*/ 378991 h 1080719"/>
                      <a:gd name="connsiteX8" fmla="*/ 319496 w 982419"/>
                      <a:gd name="connsiteY8" fmla="*/ 535409 h 1080719"/>
                      <a:gd name="connsiteX9" fmla="*/ 284110 w 982419"/>
                      <a:gd name="connsiteY9" fmla="*/ 295387 h 1080719"/>
                      <a:gd name="connsiteX10" fmla="*/ 309062 w 982419"/>
                      <a:gd name="connsiteY10" fmla="*/ 549084 h 1080719"/>
                      <a:gd name="connsiteX11" fmla="*/ 192026 w 982419"/>
                      <a:gd name="connsiteY11" fmla="*/ 732852 h 1080719"/>
                      <a:gd name="connsiteX12" fmla="*/ 105670 w 982419"/>
                      <a:gd name="connsiteY12" fmla="*/ 465081 h 1080719"/>
                      <a:gd name="connsiteX13" fmla="*/ 182436 w 982419"/>
                      <a:gd name="connsiteY13" fmla="*/ 751455 h 1080719"/>
                      <a:gd name="connsiteX14" fmla="*/ 182525 w 982419"/>
                      <a:gd name="connsiteY14" fmla="*/ 751411 h 1080719"/>
                      <a:gd name="connsiteX15" fmla="*/ 120233 w 982419"/>
                      <a:gd name="connsiteY15" fmla="*/ 901480 h 1080719"/>
                      <a:gd name="connsiteX16" fmla="*/ 0 w 982419"/>
                      <a:gd name="connsiteY16" fmla="*/ 726414 h 1080719"/>
                      <a:gd name="connsiteX17" fmla="*/ 116282 w 982419"/>
                      <a:gd name="connsiteY17" fmla="*/ 913867 h 1080719"/>
                      <a:gd name="connsiteX18" fmla="*/ 90974 w 982419"/>
                      <a:gd name="connsiteY18" fmla="*/ 1015896 h 1080719"/>
                      <a:gd name="connsiteX19" fmla="*/ 90086 w 982419"/>
                      <a:gd name="connsiteY19" fmla="*/ 1016385 h 1080719"/>
                      <a:gd name="connsiteX20" fmla="*/ 90619 w 982419"/>
                      <a:gd name="connsiteY20" fmla="*/ 1018072 h 1080719"/>
                      <a:gd name="connsiteX21" fmla="*/ 83382 w 982419"/>
                      <a:gd name="connsiteY21" fmla="*/ 1078677 h 1080719"/>
                      <a:gd name="connsiteX22" fmla="*/ 99099 w 982419"/>
                      <a:gd name="connsiteY22" fmla="*/ 1080719 h 1080719"/>
                      <a:gd name="connsiteX23" fmla="*/ 107579 w 982419"/>
                      <a:gd name="connsiteY23" fmla="*/ 1022379 h 1080719"/>
                      <a:gd name="connsiteX24" fmla="*/ 528794 w 982419"/>
                      <a:gd name="connsiteY24" fmla="*/ 932604 h 1080719"/>
                      <a:gd name="connsiteX25" fmla="*/ 110776 w 982419"/>
                      <a:gd name="connsiteY25" fmla="*/ 1005418 h 1080719"/>
                      <a:gd name="connsiteX26" fmla="*/ 174667 w 982419"/>
                      <a:gd name="connsiteY26" fmla="*/ 806332 h 1080719"/>
                      <a:gd name="connsiteX27" fmla="*/ 664611 w 982419"/>
                      <a:gd name="connsiteY27" fmla="*/ 688364 h 1080719"/>
                      <a:gd name="connsiteX28" fmla="*/ 184124 w 982419"/>
                      <a:gd name="connsiteY28" fmla="*/ 785554 h 1080719"/>
                      <a:gd name="connsiteX29" fmla="*/ 310883 w 982419"/>
                      <a:gd name="connsiteY29" fmla="*/ 574036 h 1080719"/>
                      <a:gd name="connsiteX30" fmla="*/ 707278 w 982419"/>
                      <a:gd name="connsiteY30" fmla="*/ 481420 h 1080719"/>
                      <a:gd name="connsiteX31" fmla="*/ 325579 w 982419"/>
                      <a:gd name="connsiteY31" fmla="*/ 554323 h 1080719"/>
                      <a:gd name="connsiteX32" fmla="*/ 495983 w 982419"/>
                      <a:gd name="connsiteY32" fmla="*/ 362741 h 1080719"/>
                      <a:gd name="connsiteX33" fmla="*/ 753586 w 982419"/>
                      <a:gd name="connsiteY33" fmla="*/ 300626 h 1080719"/>
                      <a:gd name="connsiteX34" fmla="*/ 513787 w 982419"/>
                      <a:gd name="connsiteY34" fmla="*/ 345514 h 1080719"/>
                      <a:gd name="connsiteX35" fmla="*/ 653467 w 982419"/>
                      <a:gd name="connsiteY35" fmla="*/ 223283 h 1080719"/>
                      <a:gd name="connsiteX36" fmla="*/ 653511 w 982419"/>
                      <a:gd name="connsiteY36" fmla="*/ 223594 h 1080719"/>
                      <a:gd name="connsiteX37" fmla="*/ 860589 w 982419"/>
                      <a:gd name="connsiteY37" fmla="*/ 172579 h 1080719"/>
                      <a:gd name="connsiteX38" fmla="*/ 675267 w 982419"/>
                      <a:gd name="connsiteY38" fmla="*/ 205967 h 1080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982419" h="1080719">
                        <a:moveTo>
                          <a:pt x="675267" y="205967"/>
                        </a:moveTo>
                        <a:cubicBezTo>
                          <a:pt x="823471" y="89375"/>
                          <a:pt x="950275" y="17582"/>
                          <a:pt x="982420" y="0"/>
                        </a:cubicBezTo>
                        <a:cubicBezTo>
                          <a:pt x="858280" y="66776"/>
                          <a:pt x="751189" y="135950"/>
                          <a:pt x="658972" y="205568"/>
                        </a:cubicBezTo>
                        <a:cubicBezTo>
                          <a:pt x="667541" y="153843"/>
                          <a:pt x="647961" y="127603"/>
                          <a:pt x="647961" y="127603"/>
                        </a:cubicBezTo>
                        <a:cubicBezTo>
                          <a:pt x="665144" y="162190"/>
                          <a:pt x="658705" y="196866"/>
                          <a:pt x="656042" y="207744"/>
                        </a:cubicBezTo>
                        <a:cubicBezTo>
                          <a:pt x="583937" y="262354"/>
                          <a:pt x="520891" y="317187"/>
                          <a:pt x="465791" y="371354"/>
                        </a:cubicBezTo>
                        <a:cubicBezTo>
                          <a:pt x="486837" y="252098"/>
                          <a:pt x="441771" y="191671"/>
                          <a:pt x="441771" y="191671"/>
                        </a:cubicBezTo>
                        <a:cubicBezTo>
                          <a:pt x="485283" y="279537"/>
                          <a:pt x="461396" y="367847"/>
                          <a:pt x="458022" y="378991"/>
                        </a:cubicBezTo>
                        <a:cubicBezTo>
                          <a:pt x="404609" y="432181"/>
                          <a:pt x="358790" y="484616"/>
                          <a:pt x="319496" y="535409"/>
                        </a:cubicBezTo>
                        <a:cubicBezTo>
                          <a:pt x="344271" y="376105"/>
                          <a:pt x="284110" y="295387"/>
                          <a:pt x="284110" y="295387"/>
                        </a:cubicBezTo>
                        <a:cubicBezTo>
                          <a:pt x="338677" y="405630"/>
                          <a:pt x="317365" y="516273"/>
                          <a:pt x="309062" y="549084"/>
                        </a:cubicBezTo>
                        <a:cubicBezTo>
                          <a:pt x="260268" y="613773"/>
                          <a:pt x="221996" y="675710"/>
                          <a:pt x="192026" y="732852"/>
                        </a:cubicBezTo>
                        <a:cubicBezTo>
                          <a:pt x="189229" y="546997"/>
                          <a:pt x="105670" y="465081"/>
                          <a:pt x="105670" y="465081"/>
                        </a:cubicBezTo>
                        <a:cubicBezTo>
                          <a:pt x="201883" y="599255"/>
                          <a:pt x="182436" y="751455"/>
                          <a:pt x="182436" y="751455"/>
                        </a:cubicBezTo>
                        <a:lnTo>
                          <a:pt x="182525" y="751411"/>
                        </a:lnTo>
                        <a:cubicBezTo>
                          <a:pt x="154687" y="806821"/>
                          <a:pt x="134618" y="857436"/>
                          <a:pt x="120233" y="901480"/>
                        </a:cubicBezTo>
                        <a:cubicBezTo>
                          <a:pt x="81206" y="769748"/>
                          <a:pt x="0" y="726414"/>
                          <a:pt x="0" y="726414"/>
                        </a:cubicBezTo>
                        <a:cubicBezTo>
                          <a:pt x="84403" y="792214"/>
                          <a:pt x="109577" y="880967"/>
                          <a:pt x="116282" y="913867"/>
                        </a:cubicBezTo>
                        <a:cubicBezTo>
                          <a:pt x="103584" y="954581"/>
                          <a:pt x="95769" y="989124"/>
                          <a:pt x="90974" y="1015896"/>
                        </a:cubicBezTo>
                        <a:cubicBezTo>
                          <a:pt x="90708" y="1016074"/>
                          <a:pt x="90397" y="1016207"/>
                          <a:pt x="90086" y="1016385"/>
                        </a:cubicBezTo>
                        <a:lnTo>
                          <a:pt x="90619" y="1018072"/>
                        </a:lnTo>
                        <a:cubicBezTo>
                          <a:pt x="83826" y="1056788"/>
                          <a:pt x="83382" y="1078677"/>
                          <a:pt x="83382" y="1078677"/>
                        </a:cubicBezTo>
                        <a:lnTo>
                          <a:pt x="99099" y="1080719"/>
                        </a:lnTo>
                        <a:cubicBezTo>
                          <a:pt x="101230" y="1061050"/>
                          <a:pt x="104116" y="1041648"/>
                          <a:pt x="107579" y="1022379"/>
                        </a:cubicBezTo>
                        <a:cubicBezTo>
                          <a:pt x="153754" y="993608"/>
                          <a:pt x="317720" y="903877"/>
                          <a:pt x="528794" y="932604"/>
                        </a:cubicBezTo>
                        <a:cubicBezTo>
                          <a:pt x="528794" y="932604"/>
                          <a:pt x="356525" y="878703"/>
                          <a:pt x="110776" y="1005418"/>
                        </a:cubicBezTo>
                        <a:cubicBezTo>
                          <a:pt x="124673" y="936200"/>
                          <a:pt x="146650" y="869779"/>
                          <a:pt x="174667" y="806332"/>
                        </a:cubicBezTo>
                        <a:cubicBezTo>
                          <a:pt x="213649" y="782313"/>
                          <a:pt x="413800" y="668029"/>
                          <a:pt x="664611" y="688364"/>
                        </a:cubicBezTo>
                        <a:cubicBezTo>
                          <a:pt x="664611" y="688364"/>
                          <a:pt x="472318" y="641079"/>
                          <a:pt x="184124" y="785554"/>
                        </a:cubicBezTo>
                        <a:cubicBezTo>
                          <a:pt x="219154" y="710564"/>
                          <a:pt x="262532" y="639925"/>
                          <a:pt x="310883" y="574036"/>
                        </a:cubicBezTo>
                        <a:cubicBezTo>
                          <a:pt x="356747" y="547175"/>
                          <a:pt x="513743" y="465747"/>
                          <a:pt x="707278" y="481420"/>
                        </a:cubicBezTo>
                        <a:cubicBezTo>
                          <a:pt x="707278" y="481420"/>
                          <a:pt x="555167" y="443991"/>
                          <a:pt x="325579" y="554323"/>
                        </a:cubicBezTo>
                        <a:cubicBezTo>
                          <a:pt x="378503" y="484705"/>
                          <a:pt x="436710" y="420682"/>
                          <a:pt x="495983" y="362741"/>
                        </a:cubicBezTo>
                        <a:cubicBezTo>
                          <a:pt x="516095" y="350309"/>
                          <a:pt x="621455" y="289926"/>
                          <a:pt x="753586" y="300626"/>
                        </a:cubicBezTo>
                        <a:cubicBezTo>
                          <a:pt x="753586" y="300626"/>
                          <a:pt x="658128" y="277139"/>
                          <a:pt x="513787" y="345514"/>
                        </a:cubicBezTo>
                        <a:cubicBezTo>
                          <a:pt x="560583" y="300849"/>
                          <a:pt x="607869" y="260046"/>
                          <a:pt x="653467" y="223283"/>
                        </a:cubicBezTo>
                        <a:lnTo>
                          <a:pt x="653511" y="223594"/>
                        </a:lnTo>
                        <a:cubicBezTo>
                          <a:pt x="653511" y="223594"/>
                          <a:pt x="743952" y="163167"/>
                          <a:pt x="860589" y="172579"/>
                        </a:cubicBezTo>
                        <a:cubicBezTo>
                          <a:pt x="860544" y="172668"/>
                          <a:pt x="787019" y="154553"/>
                          <a:pt x="675267" y="205967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87" name="图形 793">
                <a:extLst>
                  <a:ext uri="{FF2B5EF4-FFF2-40B4-BE49-F238E27FC236}">
                    <a16:creationId xmlns:a16="http://schemas.microsoft.com/office/drawing/2014/main" id="{290F0C41-6B7B-BC7C-6A7A-8BC57083A19B}"/>
                  </a:ext>
                </a:extLst>
              </p:cNvPr>
              <p:cNvGrpSpPr/>
              <p:nvPr/>
            </p:nvGrpSpPr>
            <p:grpSpPr>
              <a:xfrm>
                <a:off x="7936120" y="2122038"/>
                <a:ext cx="178696" cy="143640"/>
                <a:chOff x="7936120" y="2122038"/>
                <a:chExt cx="178696" cy="143640"/>
              </a:xfrm>
            </p:grpSpPr>
            <p:grpSp>
              <p:nvGrpSpPr>
                <p:cNvPr id="888" name="图形 793">
                  <a:extLst>
                    <a:ext uri="{FF2B5EF4-FFF2-40B4-BE49-F238E27FC236}">
                      <a16:creationId xmlns:a16="http://schemas.microsoft.com/office/drawing/2014/main" id="{4ED979AA-6EB1-32F2-E69E-F1F7F5E4D725}"/>
                    </a:ext>
                  </a:extLst>
                </p:cNvPr>
                <p:cNvGrpSpPr/>
                <p:nvPr/>
              </p:nvGrpSpPr>
              <p:grpSpPr>
                <a:xfrm>
                  <a:off x="7936120" y="2122038"/>
                  <a:ext cx="178696" cy="143640"/>
                  <a:chOff x="7936120" y="2122038"/>
                  <a:chExt cx="178696" cy="143640"/>
                </a:xfrm>
              </p:grpSpPr>
              <p:grpSp>
                <p:nvGrpSpPr>
                  <p:cNvPr id="889" name="图形 793">
                    <a:extLst>
                      <a:ext uri="{FF2B5EF4-FFF2-40B4-BE49-F238E27FC236}">
                        <a16:creationId xmlns:a16="http://schemas.microsoft.com/office/drawing/2014/main" id="{AD475579-4070-2B03-608F-768FD9B0D604}"/>
                      </a:ext>
                    </a:extLst>
                  </p:cNvPr>
                  <p:cNvGrpSpPr/>
                  <p:nvPr/>
                </p:nvGrpSpPr>
                <p:grpSpPr>
                  <a:xfrm>
                    <a:off x="7936120" y="2126704"/>
                    <a:ext cx="176162" cy="138974"/>
                    <a:chOff x="7936120" y="2126704"/>
                    <a:chExt cx="176162" cy="138974"/>
                  </a:xfrm>
                  <a:solidFill>
                    <a:srgbClr val="4E8503"/>
                  </a:solidFill>
                </p:grpSpPr>
                <p:sp>
                  <p:nvSpPr>
                    <p:cNvPr id="890" name="任意多边形: 形状 889">
                      <a:extLst>
                        <a:ext uri="{FF2B5EF4-FFF2-40B4-BE49-F238E27FC236}">
                          <a16:creationId xmlns:a16="http://schemas.microsoft.com/office/drawing/2014/main" id="{1AA6BAE9-F399-057F-13D0-7A145C9FE77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36120" y="2126704"/>
                      <a:ext cx="176162" cy="138974"/>
                    </a:xfrm>
                    <a:custGeom>
                      <a:avLst/>
                      <a:gdLst>
                        <a:gd name="connsiteX0" fmla="*/ 172315 w 176162"/>
                        <a:gd name="connsiteY0" fmla="*/ 48375 h 138974"/>
                        <a:gd name="connsiteX1" fmla="*/ 113796 w 176162"/>
                        <a:gd name="connsiteY1" fmla="*/ 135664 h 138974"/>
                        <a:gd name="connsiteX2" fmla="*/ 3864 w 176162"/>
                        <a:gd name="connsiteY2" fmla="*/ 90599 h 138974"/>
                        <a:gd name="connsiteX3" fmla="*/ 62338 w 176162"/>
                        <a:gd name="connsiteY3" fmla="*/ 3310 h 138974"/>
                        <a:gd name="connsiteX4" fmla="*/ 172315 w 176162"/>
                        <a:gd name="connsiteY4" fmla="*/ 48375 h 13897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76162" h="138974">
                          <a:moveTo>
                            <a:pt x="172315" y="48375"/>
                          </a:moveTo>
                          <a:cubicBezTo>
                            <a:pt x="186478" y="84916"/>
                            <a:pt x="160327" y="123987"/>
                            <a:pt x="113796" y="135664"/>
                          </a:cubicBezTo>
                          <a:cubicBezTo>
                            <a:pt x="67311" y="147341"/>
                            <a:pt x="18072" y="127140"/>
                            <a:pt x="3864" y="90599"/>
                          </a:cubicBezTo>
                          <a:cubicBezTo>
                            <a:pt x="-10343" y="54059"/>
                            <a:pt x="15852" y="14987"/>
                            <a:pt x="62338" y="3310"/>
                          </a:cubicBezTo>
                          <a:cubicBezTo>
                            <a:pt x="108868" y="-8367"/>
                            <a:pt x="158063" y="11835"/>
                            <a:pt x="172315" y="48375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1" name="任意多边形: 形状 890">
                      <a:extLst>
                        <a:ext uri="{FF2B5EF4-FFF2-40B4-BE49-F238E27FC236}">
                          <a16:creationId xmlns:a16="http://schemas.microsoft.com/office/drawing/2014/main" id="{C41EAA75-3097-288C-FEDF-15B8576E298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85272" y="2135806"/>
                      <a:ext cx="41245" cy="21005"/>
                    </a:xfrm>
                    <a:custGeom>
                      <a:avLst/>
                      <a:gdLst>
                        <a:gd name="connsiteX0" fmla="*/ 40935 w 41245"/>
                        <a:gd name="connsiteY0" fmla="*/ 5397 h 21005"/>
                        <a:gd name="connsiteX1" fmla="*/ 24196 w 41245"/>
                        <a:gd name="connsiteY1" fmla="*/ 19693 h 21005"/>
                        <a:gd name="connsiteX2" fmla="*/ 309 w 41245"/>
                        <a:gd name="connsiteY2" fmla="*/ 15608 h 21005"/>
                        <a:gd name="connsiteX3" fmla="*/ 17048 w 41245"/>
                        <a:gd name="connsiteY3" fmla="*/ 1312 h 21005"/>
                        <a:gd name="connsiteX4" fmla="*/ 40935 w 41245"/>
                        <a:gd name="connsiteY4" fmla="*/ 5397 h 210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245" h="21005">
                          <a:moveTo>
                            <a:pt x="40935" y="5397"/>
                          </a:moveTo>
                          <a:cubicBezTo>
                            <a:pt x="42888" y="10503"/>
                            <a:pt x="35429" y="16896"/>
                            <a:pt x="24196" y="19693"/>
                          </a:cubicBezTo>
                          <a:cubicBezTo>
                            <a:pt x="13007" y="22490"/>
                            <a:pt x="2308" y="20670"/>
                            <a:pt x="309" y="15608"/>
                          </a:cubicBezTo>
                          <a:cubicBezTo>
                            <a:pt x="-1644" y="10503"/>
                            <a:pt x="5859" y="4154"/>
                            <a:pt x="17048" y="1312"/>
                          </a:cubicBezTo>
                          <a:cubicBezTo>
                            <a:pt x="28237" y="-1485"/>
                            <a:pt x="38981" y="335"/>
                            <a:pt x="40935" y="5397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2" name="任意多边形: 形状 891">
                      <a:extLst>
                        <a:ext uri="{FF2B5EF4-FFF2-40B4-BE49-F238E27FC236}">
                          <a16:creationId xmlns:a16="http://schemas.microsoft.com/office/drawing/2014/main" id="{4F096119-51E9-2352-02DE-837E13A8F1C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66761" y="2155385"/>
                      <a:ext cx="17262" cy="13283"/>
                    </a:xfrm>
                    <a:custGeom>
                      <a:avLst/>
                      <a:gdLst>
                        <a:gd name="connsiteX0" fmla="*/ 16912 w 17262"/>
                        <a:gd name="connsiteY0" fmla="*/ 4599 h 13283"/>
                        <a:gd name="connsiteX1" fmla="*/ 11095 w 17262"/>
                        <a:gd name="connsiteY1" fmla="*/ 12946 h 13283"/>
                        <a:gd name="connsiteX2" fmla="*/ 351 w 17262"/>
                        <a:gd name="connsiteY2" fmla="*/ 8728 h 13283"/>
                        <a:gd name="connsiteX3" fmla="*/ 6167 w 17262"/>
                        <a:gd name="connsiteY3" fmla="*/ 337 h 13283"/>
                        <a:gd name="connsiteX4" fmla="*/ 16912 w 17262"/>
                        <a:gd name="connsiteY4" fmla="*/ 4599 h 1328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7262" h="13283">
                          <a:moveTo>
                            <a:pt x="16912" y="4599"/>
                          </a:moveTo>
                          <a:cubicBezTo>
                            <a:pt x="18243" y="8062"/>
                            <a:pt x="15668" y="11792"/>
                            <a:pt x="11095" y="12946"/>
                          </a:cubicBezTo>
                          <a:cubicBezTo>
                            <a:pt x="6522" y="14101"/>
                            <a:pt x="1727" y="12191"/>
                            <a:pt x="351" y="8728"/>
                          </a:cubicBezTo>
                          <a:cubicBezTo>
                            <a:pt x="-981" y="5221"/>
                            <a:pt x="1594" y="1491"/>
                            <a:pt x="6167" y="337"/>
                          </a:cubicBezTo>
                          <a:cubicBezTo>
                            <a:pt x="10740" y="-818"/>
                            <a:pt x="15579" y="1092"/>
                            <a:pt x="16912" y="4599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3" name="任意多边形: 形状 892">
                      <a:extLst>
                        <a:ext uri="{FF2B5EF4-FFF2-40B4-BE49-F238E27FC236}">
                          <a16:creationId xmlns:a16="http://schemas.microsoft.com/office/drawing/2014/main" id="{2F1B4DCB-4F07-7EC2-CD69-C1B37E53EB5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030288" y="2183471"/>
                      <a:ext cx="71430" cy="63490"/>
                    </a:xfrm>
                    <a:custGeom>
                      <a:avLst/>
                      <a:gdLst>
                        <a:gd name="connsiteX0" fmla="*/ 70243 w 71430"/>
                        <a:gd name="connsiteY0" fmla="*/ 0 h 63490"/>
                        <a:gd name="connsiteX1" fmla="*/ 12613 w 71430"/>
                        <a:gd name="connsiteY1" fmla="*/ 63491 h 63490"/>
                        <a:gd name="connsiteX2" fmla="*/ 70243 w 71430"/>
                        <a:gd name="connsiteY2" fmla="*/ 0 h 634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71430" h="63490">
                          <a:moveTo>
                            <a:pt x="70243" y="0"/>
                          </a:moveTo>
                          <a:cubicBezTo>
                            <a:pt x="70243" y="0"/>
                            <a:pt x="84717" y="62780"/>
                            <a:pt x="12613" y="63491"/>
                          </a:cubicBezTo>
                          <a:cubicBezTo>
                            <a:pt x="12613" y="63491"/>
                            <a:pt x="-40178" y="36185"/>
                            <a:pt x="70243" y="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94" name="图形 793">
                    <a:extLst>
                      <a:ext uri="{FF2B5EF4-FFF2-40B4-BE49-F238E27FC236}">
                        <a16:creationId xmlns:a16="http://schemas.microsoft.com/office/drawing/2014/main" id="{F680535D-E1D0-30DE-0D60-76B0240B2745}"/>
                      </a:ext>
                    </a:extLst>
                  </p:cNvPr>
                  <p:cNvGrpSpPr/>
                  <p:nvPr/>
                </p:nvGrpSpPr>
                <p:grpSpPr>
                  <a:xfrm>
                    <a:off x="7938671" y="2122038"/>
                    <a:ext cx="176145" cy="138938"/>
                    <a:chOff x="7938671" y="2122038"/>
                    <a:chExt cx="176145" cy="138938"/>
                  </a:xfrm>
                </p:grpSpPr>
                <p:sp>
                  <p:nvSpPr>
                    <p:cNvPr id="895" name="任意多边形: 形状 894">
                      <a:extLst>
                        <a:ext uri="{FF2B5EF4-FFF2-40B4-BE49-F238E27FC236}">
                          <a16:creationId xmlns:a16="http://schemas.microsoft.com/office/drawing/2014/main" id="{F08DF6F6-CB0E-ACE9-9699-BFC9D655DC5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38671" y="2122038"/>
                      <a:ext cx="176145" cy="138938"/>
                    </a:xfrm>
                    <a:custGeom>
                      <a:avLst/>
                      <a:gdLst>
                        <a:gd name="connsiteX0" fmla="*/ 172294 w 176145"/>
                        <a:gd name="connsiteY0" fmla="*/ 48335 h 138938"/>
                        <a:gd name="connsiteX1" fmla="*/ 113776 w 176145"/>
                        <a:gd name="connsiteY1" fmla="*/ 135624 h 138938"/>
                        <a:gd name="connsiteX2" fmla="*/ 3844 w 176145"/>
                        <a:gd name="connsiteY2" fmla="*/ 90603 h 138938"/>
                        <a:gd name="connsiteX3" fmla="*/ 62362 w 176145"/>
                        <a:gd name="connsiteY3" fmla="*/ 3315 h 138938"/>
                        <a:gd name="connsiteX4" fmla="*/ 172294 w 176145"/>
                        <a:gd name="connsiteY4" fmla="*/ 48335 h 1389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76145" h="138938">
                          <a:moveTo>
                            <a:pt x="172294" y="48335"/>
                          </a:moveTo>
                          <a:cubicBezTo>
                            <a:pt x="186458" y="84876"/>
                            <a:pt x="160351" y="123947"/>
                            <a:pt x="113776" y="135624"/>
                          </a:cubicBezTo>
                          <a:cubicBezTo>
                            <a:pt x="67246" y="147301"/>
                            <a:pt x="18052" y="127144"/>
                            <a:pt x="3844" y="90603"/>
                          </a:cubicBezTo>
                          <a:cubicBezTo>
                            <a:pt x="-10319" y="54063"/>
                            <a:pt x="15876" y="14992"/>
                            <a:pt x="62362" y="3315"/>
                          </a:cubicBezTo>
                          <a:cubicBezTo>
                            <a:pt x="108937" y="-8362"/>
                            <a:pt x="158087" y="11795"/>
                            <a:pt x="172294" y="4833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4E8503"/>
                        </a:gs>
                        <a:gs pos="36260">
                          <a:srgbClr val="8DDC02"/>
                        </a:gs>
                        <a:gs pos="96700">
                          <a:srgbClr val="FFFFFF"/>
                        </a:gs>
                      </a:gsLst>
                      <a:lin ang="4345550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6" name="任意多边形: 形状 895">
                      <a:extLst>
                        <a:ext uri="{FF2B5EF4-FFF2-40B4-BE49-F238E27FC236}">
                          <a16:creationId xmlns:a16="http://schemas.microsoft.com/office/drawing/2014/main" id="{DB833294-E722-DC6F-AA3A-FC292D07F1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87848" y="2131125"/>
                      <a:ext cx="41244" cy="21024"/>
                    </a:xfrm>
                    <a:custGeom>
                      <a:avLst/>
                      <a:gdLst>
                        <a:gd name="connsiteX0" fmla="*/ 40934 w 41244"/>
                        <a:gd name="connsiteY0" fmla="*/ 5416 h 21024"/>
                        <a:gd name="connsiteX1" fmla="*/ 24196 w 41244"/>
                        <a:gd name="connsiteY1" fmla="*/ 19713 h 21024"/>
                        <a:gd name="connsiteX2" fmla="*/ 309 w 41244"/>
                        <a:gd name="connsiteY2" fmla="*/ 15628 h 21024"/>
                        <a:gd name="connsiteX3" fmla="*/ 17047 w 41244"/>
                        <a:gd name="connsiteY3" fmla="*/ 1332 h 21024"/>
                        <a:gd name="connsiteX4" fmla="*/ 40934 w 41244"/>
                        <a:gd name="connsiteY4" fmla="*/ 5416 h 2102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244" h="21024">
                          <a:moveTo>
                            <a:pt x="40934" y="5416"/>
                          </a:moveTo>
                          <a:cubicBezTo>
                            <a:pt x="42888" y="10522"/>
                            <a:pt x="35429" y="16871"/>
                            <a:pt x="24196" y="19713"/>
                          </a:cubicBezTo>
                          <a:cubicBezTo>
                            <a:pt x="12963" y="22510"/>
                            <a:pt x="2307" y="20690"/>
                            <a:pt x="309" y="15628"/>
                          </a:cubicBezTo>
                          <a:cubicBezTo>
                            <a:pt x="-1644" y="10567"/>
                            <a:pt x="5859" y="4129"/>
                            <a:pt x="17047" y="1332"/>
                          </a:cubicBezTo>
                          <a:cubicBezTo>
                            <a:pt x="28236" y="-1510"/>
                            <a:pt x="38936" y="355"/>
                            <a:pt x="40934" y="5416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7" name="任意多边形: 形状 896">
                      <a:extLst>
                        <a:ext uri="{FF2B5EF4-FFF2-40B4-BE49-F238E27FC236}">
                          <a16:creationId xmlns:a16="http://schemas.microsoft.com/office/drawing/2014/main" id="{2E45BFC9-CE4F-978B-8F45-10BD77EBE88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69365" y="2150718"/>
                      <a:ext cx="17250" cy="13287"/>
                    </a:xfrm>
                    <a:custGeom>
                      <a:avLst/>
                      <a:gdLst>
                        <a:gd name="connsiteX0" fmla="*/ 16883 w 17250"/>
                        <a:gd name="connsiteY0" fmla="*/ 4559 h 13287"/>
                        <a:gd name="connsiteX1" fmla="*/ 11067 w 17250"/>
                        <a:gd name="connsiteY1" fmla="*/ 12951 h 13287"/>
                        <a:gd name="connsiteX2" fmla="*/ 367 w 17250"/>
                        <a:gd name="connsiteY2" fmla="*/ 8733 h 13287"/>
                        <a:gd name="connsiteX3" fmla="*/ 6183 w 17250"/>
                        <a:gd name="connsiteY3" fmla="*/ 341 h 13287"/>
                        <a:gd name="connsiteX4" fmla="*/ 16883 w 17250"/>
                        <a:gd name="connsiteY4" fmla="*/ 4559 h 132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7250" h="13287">
                          <a:moveTo>
                            <a:pt x="16883" y="4559"/>
                          </a:moveTo>
                          <a:cubicBezTo>
                            <a:pt x="18260" y="8022"/>
                            <a:pt x="15640" y="11796"/>
                            <a:pt x="11067" y="12951"/>
                          </a:cubicBezTo>
                          <a:cubicBezTo>
                            <a:pt x="6494" y="14105"/>
                            <a:pt x="1655" y="12196"/>
                            <a:pt x="367" y="8733"/>
                          </a:cubicBezTo>
                          <a:cubicBezTo>
                            <a:pt x="-1010" y="5225"/>
                            <a:pt x="1610" y="1451"/>
                            <a:pt x="6183" y="341"/>
                          </a:cubicBezTo>
                          <a:cubicBezTo>
                            <a:pt x="10712" y="-813"/>
                            <a:pt x="15551" y="1052"/>
                            <a:pt x="16883" y="4559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8" name="任意多边形: 形状 897">
                      <a:extLst>
                        <a:ext uri="{FF2B5EF4-FFF2-40B4-BE49-F238E27FC236}">
                          <a16:creationId xmlns:a16="http://schemas.microsoft.com/office/drawing/2014/main" id="{82A8FB7F-DE80-2CBD-11D8-C87D29CD29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032863" y="2178809"/>
                      <a:ext cx="71431" cy="63490"/>
                    </a:xfrm>
                    <a:custGeom>
                      <a:avLst/>
                      <a:gdLst>
                        <a:gd name="connsiteX0" fmla="*/ 70243 w 71431"/>
                        <a:gd name="connsiteY0" fmla="*/ 0 h 63490"/>
                        <a:gd name="connsiteX1" fmla="*/ 12613 w 71431"/>
                        <a:gd name="connsiteY1" fmla="*/ 63491 h 63490"/>
                        <a:gd name="connsiteX2" fmla="*/ 70243 w 71431"/>
                        <a:gd name="connsiteY2" fmla="*/ 0 h 634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71431" h="63490">
                          <a:moveTo>
                            <a:pt x="70243" y="0"/>
                          </a:moveTo>
                          <a:cubicBezTo>
                            <a:pt x="70243" y="0"/>
                            <a:pt x="84717" y="62825"/>
                            <a:pt x="12613" y="63491"/>
                          </a:cubicBezTo>
                          <a:cubicBezTo>
                            <a:pt x="12613" y="63491"/>
                            <a:pt x="-40178" y="36141"/>
                            <a:pt x="70243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90E002"/>
                        </a:gs>
                        <a:gs pos="8590">
                          <a:srgbClr val="93E109"/>
                        </a:gs>
                        <a:gs pos="21030">
                          <a:srgbClr val="9BE31C"/>
                        </a:gs>
                        <a:gs pos="35840">
                          <a:srgbClr val="A9E73C"/>
                        </a:gs>
                        <a:gs pos="52460">
                          <a:srgbClr val="BDEC68"/>
                        </a:gs>
                        <a:gs pos="70580">
                          <a:srgbClr val="D6F3A0"/>
                        </a:gs>
                        <a:gs pos="89680">
                          <a:srgbClr val="F3FCE4"/>
                        </a:gs>
                        <a:gs pos="96700">
                          <a:srgbClr val="FFFFFF"/>
                        </a:gs>
                      </a:gsLst>
                      <a:lin ang="8943708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899" name="任意多边形: 形状 898">
                  <a:extLst>
                    <a:ext uri="{FF2B5EF4-FFF2-40B4-BE49-F238E27FC236}">
                      <a16:creationId xmlns:a16="http://schemas.microsoft.com/office/drawing/2014/main" id="{FEDF4DD7-07E9-86F5-94F4-69D4A9614347}"/>
                    </a:ext>
                  </a:extLst>
                </p:cNvPr>
                <p:cNvSpPr/>
                <p:nvPr/>
              </p:nvSpPr>
              <p:spPr>
                <a:xfrm>
                  <a:off x="7951500" y="2171172"/>
                  <a:ext cx="83364" cy="80850"/>
                </a:xfrm>
                <a:custGeom>
                  <a:avLst/>
                  <a:gdLst>
                    <a:gd name="connsiteX0" fmla="*/ 3535 w 83364"/>
                    <a:gd name="connsiteY0" fmla="*/ 0 h 80850"/>
                    <a:gd name="connsiteX1" fmla="*/ 83364 w 83364"/>
                    <a:gd name="connsiteY1" fmla="*/ 80851 h 80850"/>
                    <a:gd name="connsiteX2" fmla="*/ 3535 w 83364"/>
                    <a:gd name="connsiteY2" fmla="*/ 0 h 80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3364" h="80850">
                      <a:moveTo>
                        <a:pt x="3535" y="0"/>
                      </a:moveTo>
                      <a:cubicBezTo>
                        <a:pt x="3535" y="0"/>
                        <a:pt x="-25591" y="77920"/>
                        <a:pt x="83364" y="80851"/>
                      </a:cubicBezTo>
                      <a:cubicBezTo>
                        <a:pt x="83364" y="80851"/>
                        <a:pt x="-417" y="63535"/>
                        <a:pt x="353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00" name="图形 793">
              <a:extLst>
                <a:ext uri="{FF2B5EF4-FFF2-40B4-BE49-F238E27FC236}">
                  <a16:creationId xmlns:a16="http://schemas.microsoft.com/office/drawing/2014/main" id="{9A838401-04B6-1C23-6A44-897068404483}"/>
                </a:ext>
              </a:extLst>
            </p:cNvPr>
            <p:cNvGrpSpPr/>
            <p:nvPr/>
          </p:nvGrpSpPr>
          <p:grpSpPr>
            <a:xfrm>
              <a:off x="-4398" y="1081964"/>
              <a:ext cx="803624" cy="697066"/>
              <a:chOff x="-4398" y="1081964"/>
              <a:chExt cx="803624" cy="697066"/>
            </a:xfrm>
          </p:grpSpPr>
          <p:grpSp>
            <p:nvGrpSpPr>
              <p:cNvPr id="901" name="图形 793">
                <a:extLst>
                  <a:ext uri="{FF2B5EF4-FFF2-40B4-BE49-F238E27FC236}">
                    <a16:creationId xmlns:a16="http://schemas.microsoft.com/office/drawing/2014/main" id="{7AAA3325-632F-29BA-E8BA-9E2824582DCF}"/>
                  </a:ext>
                </a:extLst>
              </p:cNvPr>
              <p:cNvGrpSpPr/>
              <p:nvPr/>
            </p:nvGrpSpPr>
            <p:grpSpPr>
              <a:xfrm>
                <a:off x="-4398" y="1081964"/>
                <a:ext cx="803624" cy="697066"/>
                <a:chOff x="-4398" y="1081964"/>
                <a:chExt cx="803624" cy="697066"/>
              </a:xfrm>
              <a:solidFill>
                <a:srgbClr val="5B8400"/>
              </a:solidFill>
            </p:grpSpPr>
            <p:pic>
              <p:nvPicPr>
                <p:cNvPr id="902" name="图片 901">
                  <a:extLst>
                    <a:ext uri="{FF2B5EF4-FFF2-40B4-BE49-F238E27FC236}">
                      <a16:creationId xmlns:a16="http://schemas.microsoft.com/office/drawing/2014/main" id="{13ADFBA0-BF40-9DE1-0551-3B3409E8407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4398" y="1081964"/>
                  <a:ext cx="803624" cy="665986"/>
                </a:xfrm>
                <a:custGeom>
                  <a:avLst/>
                  <a:gdLst>
                    <a:gd name="connsiteX0" fmla="*/ -1 w 803624"/>
                    <a:gd name="connsiteY0" fmla="*/ 167 h 665986"/>
                    <a:gd name="connsiteX1" fmla="*/ 803623 w 803624"/>
                    <a:gd name="connsiteY1" fmla="*/ 167 h 665986"/>
                    <a:gd name="connsiteX2" fmla="*/ 803623 w 803624"/>
                    <a:gd name="connsiteY2" fmla="*/ 666154 h 665986"/>
                    <a:gd name="connsiteX3" fmla="*/ -1 w 803624"/>
                    <a:gd name="connsiteY3" fmla="*/ 666154 h 665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3624" h="665986">
                      <a:moveTo>
                        <a:pt x="-1" y="167"/>
                      </a:moveTo>
                      <a:lnTo>
                        <a:pt x="803623" y="167"/>
                      </a:lnTo>
                      <a:lnTo>
                        <a:pt x="803623" y="666154"/>
                      </a:lnTo>
                      <a:lnTo>
                        <a:pt x="-1" y="666154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903" name="图片 902">
                  <a:extLst>
                    <a:ext uri="{FF2B5EF4-FFF2-40B4-BE49-F238E27FC236}">
                      <a16:creationId xmlns:a16="http://schemas.microsoft.com/office/drawing/2014/main" id="{CE64F717-AC00-C95C-05D3-B9A14BCAC84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4398" y="1081964"/>
                  <a:ext cx="781424" cy="697066"/>
                </a:xfrm>
                <a:custGeom>
                  <a:avLst/>
                  <a:gdLst>
                    <a:gd name="connsiteX0" fmla="*/ -1 w 781424"/>
                    <a:gd name="connsiteY0" fmla="*/ 167 h 697066"/>
                    <a:gd name="connsiteX1" fmla="*/ 781424 w 781424"/>
                    <a:gd name="connsiteY1" fmla="*/ 167 h 697066"/>
                    <a:gd name="connsiteX2" fmla="*/ 781424 w 781424"/>
                    <a:gd name="connsiteY2" fmla="*/ 697234 h 697066"/>
                    <a:gd name="connsiteX3" fmla="*/ -1 w 781424"/>
                    <a:gd name="connsiteY3" fmla="*/ 697234 h 6970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1424" h="697066">
                      <a:moveTo>
                        <a:pt x="-1" y="167"/>
                      </a:moveTo>
                      <a:lnTo>
                        <a:pt x="781424" y="167"/>
                      </a:lnTo>
                      <a:lnTo>
                        <a:pt x="781424" y="697234"/>
                      </a:lnTo>
                      <a:lnTo>
                        <a:pt x="-1" y="697234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904" name="图形 793">
                  <a:extLst>
                    <a:ext uri="{FF2B5EF4-FFF2-40B4-BE49-F238E27FC236}">
                      <a16:creationId xmlns:a16="http://schemas.microsoft.com/office/drawing/2014/main" id="{ACCD40F1-94AF-4207-CD26-E6DDEE6D4EB6}"/>
                    </a:ext>
                  </a:extLst>
                </p:cNvPr>
                <p:cNvGrpSpPr/>
                <p:nvPr/>
              </p:nvGrpSpPr>
              <p:grpSpPr>
                <a:xfrm>
                  <a:off x="44" y="1082905"/>
                  <a:ext cx="776363" cy="665187"/>
                  <a:chOff x="44" y="1082905"/>
                  <a:chExt cx="776363" cy="665187"/>
                </a:xfrm>
                <a:solidFill>
                  <a:srgbClr val="5B8400"/>
                </a:solidFill>
              </p:grpSpPr>
              <p:sp>
                <p:nvSpPr>
                  <p:cNvPr id="905" name="任意多边形: 形状 904">
                    <a:extLst>
                      <a:ext uri="{FF2B5EF4-FFF2-40B4-BE49-F238E27FC236}">
                        <a16:creationId xmlns:a16="http://schemas.microsoft.com/office/drawing/2014/main" id="{D56ADF1A-CD58-CA20-2D5B-EE179A1CD48E}"/>
                      </a:ext>
                    </a:extLst>
                  </p:cNvPr>
                  <p:cNvSpPr/>
                  <p:nvPr/>
                </p:nvSpPr>
                <p:spPr>
                  <a:xfrm>
                    <a:off x="44" y="1082905"/>
                    <a:ext cx="5816" cy="2131"/>
                  </a:xfrm>
                  <a:custGeom>
                    <a:avLst/>
                    <a:gdLst>
                      <a:gd name="connsiteX0" fmla="*/ 5816 w 5816"/>
                      <a:gd name="connsiteY0" fmla="*/ 2131 h 2131"/>
                      <a:gd name="connsiteX1" fmla="*/ 0 w 5816"/>
                      <a:gd name="connsiteY1" fmla="*/ 0 h 2131"/>
                      <a:gd name="connsiteX2" fmla="*/ 5816 w 5816"/>
                      <a:gd name="connsiteY2" fmla="*/ 2131 h 21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816" h="2131">
                        <a:moveTo>
                          <a:pt x="5816" y="2131"/>
                        </a:moveTo>
                        <a:cubicBezTo>
                          <a:pt x="3863" y="1421"/>
                          <a:pt x="1909" y="710"/>
                          <a:pt x="0" y="0"/>
                        </a:cubicBezTo>
                        <a:cubicBezTo>
                          <a:pt x="0" y="0"/>
                          <a:pt x="1998" y="710"/>
                          <a:pt x="5816" y="2131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06" name="任意多边形: 形状 905">
                    <a:extLst>
                      <a:ext uri="{FF2B5EF4-FFF2-40B4-BE49-F238E27FC236}">
                        <a16:creationId xmlns:a16="http://schemas.microsoft.com/office/drawing/2014/main" id="{7789DDD9-0E8F-DE72-06BF-334F1690B2F0}"/>
                      </a:ext>
                    </a:extLst>
                  </p:cNvPr>
                  <p:cNvSpPr/>
                  <p:nvPr/>
                </p:nvSpPr>
                <p:spPr>
                  <a:xfrm>
                    <a:off x="5860" y="1085037"/>
                    <a:ext cx="770546" cy="663056"/>
                  </a:xfrm>
                  <a:custGeom>
                    <a:avLst/>
                    <a:gdLst>
                      <a:gd name="connsiteX0" fmla="*/ 234117 w 770546"/>
                      <a:gd name="connsiteY0" fmla="*/ 110731 h 663056"/>
                      <a:gd name="connsiteX1" fmla="*/ 0 w 770546"/>
                      <a:gd name="connsiteY1" fmla="*/ 0 h 663056"/>
                      <a:gd name="connsiteX2" fmla="*/ 244506 w 770546"/>
                      <a:gd name="connsiteY2" fmla="*/ 108600 h 663056"/>
                      <a:gd name="connsiteX3" fmla="*/ 237580 w 770546"/>
                      <a:gd name="connsiteY3" fmla="*/ 52347 h 663056"/>
                      <a:gd name="connsiteX4" fmla="*/ 246770 w 770546"/>
                      <a:gd name="connsiteY4" fmla="*/ 109799 h 663056"/>
                      <a:gd name="connsiteX5" fmla="*/ 398216 w 770546"/>
                      <a:gd name="connsiteY5" fmla="*/ 203792 h 663056"/>
                      <a:gd name="connsiteX6" fmla="*/ 381389 w 770546"/>
                      <a:gd name="connsiteY6" fmla="*/ 74324 h 663056"/>
                      <a:gd name="connsiteX7" fmla="*/ 404520 w 770546"/>
                      <a:gd name="connsiteY7" fmla="*/ 208321 h 663056"/>
                      <a:gd name="connsiteX8" fmla="*/ 521512 w 770546"/>
                      <a:gd name="connsiteY8" fmla="*/ 303113 h 663056"/>
                      <a:gd name="connsiteX9" fmla="*/ 501177 w 770546"/>
                      <a:gd name="connsiteY9" fmla="*/ 129779 h 663056"/>
                      <a:gd name="connsiteX10" fmla="*/ 530658 w 770546"/>
                      <a:gd name="connsiteY10" fmla="*/ 311593 h 663056"/>
                      <a:gd name="connsiteX11" fmla="*/ 638770 w 770546"/>
                      <a:gd name="connsiteY11" fmla="*/ 428096 h 663056"/>
                      <a:gd name="connsiteX12" fmla="*/ 646229 w 770546"/>
                      <a:gd name="connsiteY12" fmla="*/ 229455 h 663056"/>
                      <a:gd name="connsiteX13" fmla="*/ 648316 w 770546"/>
                      <a:gd name="connsiteY13" fmla="*/ 440173 h 663056"/>
                      <a:gd name="connsiteX14" fmla="*/ 648227 w 770546"/>
                      <a:gd name="connsiteY14" fmla="*/ 440173 h 663056"/>
                      <a:gd name="connsiteX15" fmla="*/ 715137 w 770546"/>
                      <a:gd name="connsiteY15" fmla="*/ 539050 h 663056"/>
                      <a:gd name="connsiteX16" fmla="*/ 760912 w 770546"/>
                      <a:gd name="connsiteY16" fmla="*/ 401945 h 663056"/>
                      <a:gd name="connsiteX17" fmla="*/ 719887 w 770546"/>
                      <a:gd name="connsiteY17" fmla="*/ 547308 h 663056"/>
                      <a:gd name="connsiteX18" fmla="*/ 754430 w 770546"/>
                      <a:gd name="connsiteY18" fmla="*/ 616437 h 663056"/>
                      <a:gd name="connsiteX19" fmla="*/ 755096 w 770546"/>
                      <a:gd name="connsiteY19" fmla="*/ 616659 h 663056"/>
                      <a:gd name="connsiteX20" fmla="*/ 755052 w 770546"/>
                      <a:gd name="connsiteY20" fmla="*/ 617903 h 663056"/>
                      <a:gd name="connsiteX21" fmla="*/ 770547 w 770546"/>
                      <a:gd name="connsiteY21" fmla="*/ 659860 h 663056"/>
                      <a:gd name="connsiteX22" fmla="*/ 760823 w 770546"/>
                      <a:gd name="connsiteY22" fmla="*/ 663057 h 663056"/>
                      <a:gd name="connsiteX23" fmla="*/ 744929 w 770546"/>
                      <a:gd name="connsiteY23" fmla="*/ 622831 h 663056"/>
                      <a:gd name="connsiteX24" fmla="*/ 458421 w 770546"/>
                      <a:gd name="connsiteY24" fmla="*/ 606936 h 663056"/>
                      <a:gd name="connsiteX25" fmla="*/ 739823 w 770546"/>
                      <a:gd name="connsiteY25" fmla="*/ 611198 h 663056"/>
                      <a:gd name="connsiteX26" fmla="*/ 663101 w 770546"/>
                      <a:gd name="connsiteY26" fmla="*/ 477912 h 663056"/>
                      <a:gd name="connsiteX27" fmla="*/ 327399 w 770546"/>
                      <a:gd name="connsiteY27" fmla="*/ 449852 h 663056"/>
                      <a:gd name="connsiteX28" fmla="*/ 653333 w 770546"/>
                      <a:gd name="connsiteY28" fmla="*/ 464326 h 663056"/>
                      <a:gd name="connsiteX29" fmla="*/ 533988 w 770546"/>
                      <a:gd name="connsiteY29" fmla="*/ 329353 h 663056"/>
                      <a:gd name="connsiteX30" fmla="*/ 262932 w 770546"/>
                      <a:gd name="connsiteY30" fmla="*/ 308663 h 663056"/>
                      <a:gd name="connsiteX31" fmla="*/ 521024 w 770546"/>
                      <a:gd name="connsiteY31" fmla="*/ 317099 h 663056"/>
                      <a:gd name="connsiteX32" fmla="*/ 377304 w 770546"/>
                      <a:gd name="connsiteY32" fmla="*/ 201128 h 663056"/>
                      <a:gd name="connsiteX33" fmla="*/ 200817 w 770546"/>
                      <a:gd name="connsiteY33" fmla="*/ 186343 h 663056"/>
                      <a:gd name="connsiteX34" fmla="*/ 362785 w 770546"/>
                      <a:gd name="connsiteY34" fmla="*/ 191005 h 663056"/>
                      <a:gd name="connsiteX35" fmla="*/ 251210 w 770546"/>
                      <a:gd name="connsiteY35" fmla="*/ 120499 h 663056"/>
                      <a:gd name="connsiteX36" fmla="*/ 251210 w 770546"/>
                      <a:gd name="connsiteY36" fmla="*/ 120721 h 663056"/>
                      <a:gd name="connsiteX37" fmla="*/ 109133 w 770546"/>
                      <a:gd name="connsiteY37" fmla="*/ 108067 h 663056"/>
                      <a:gd name="connsiteX38" fmla="*/ 234117 w 770546"/>
                      <a:gd name="connsiteY38" fmla="*/ 110731 h 6630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770546" h="663056">
                        <a:moveTo>
                          <a:pt x="234117" y="110731"/>
                        </a:moveTo>
                        <a:cubicBezTo>
                          <a:pt x="118057" y="45154"/>
                          <a:pt x="23754" y="8791"/>
                          <a:pt x="0" y="0"/>
                        </a:cubicBezTo>
                        <a:cubicBezTo>
                          <a:pt x="91640" y="33122"/>
                          <a:pt x="172801" y="69884"/>
                          <a:pt x="244506" y="108600"/>
                        </a:cubicBezTo>
                        <a:cubicBezTo>
                          <a:pt x="229765" y="73037"/>
                          <a:pt x="237580" y="52347"/>
                          <a:pt x="237580" y="52347"/>
                        </a:cubicBezTo>
                        <a:cubicBezTo>
                          <a:pt x="232785" y="78675"/>
                          <a:pt x="243085" y="102429"/>
                          <a:pt x="246770" y="109799"/>
                        </a:cubicBezTo>
                        <a:cubicBezTo>
                          <a:pt x="302846" y="140212"/>
                          <a:pt x="353151" y="171825"/>
                          <a:pt x="398216" y="203792"/>
                        </a:cubicBezTo>
                        <a:cubicBezTo>
                          <a:pt x="363318" y="122009"/>
                          <a:pt x="381389" y="74324"/>
                          <a:pt x="381389" y="74324"/>
                        </a:cubicBezTo>
                        <a:cubicBezTo>
                          <a:pt x="369223" y="141234"/>
                          <a:pt x="400391" y="200817"/>
                          <a:pt x="404520" y="208321"/>
                        </a:cubicBezTo>
                        <a:cubicBezTo>
                          <a:pt x="448342" y="239800"/>
                          <a:pt x="487147" y="271678"/>
                          <a:pt x="521512" y="303113"/>
                        </a:cubicBezTo>
                        <a:cubicBezTo>
                          <a:pt x="477069" y="193491"/>
                          <a:pt x="501177" y="129779"/>
                          <a:pt x="501177" y="129779"/>
                        </a:cubicBezTo>
                        <a:cubicBezTo>
                          <a:pt x="485948" y="213693"/>
                          <a:pt x="519470" y="289393"/>
                          <a:pt x="530658" y="311593"/>
                        </a:cubicBezTo>
                        <a:cubicBezTo>
                          <a:pt x="573592" y="351730"/>
                          <a:pt x="609245" y="391112"/>
                          <a:pt x="638770" y="428096"/>
                        </a:cubicBezTo>
                        <a:cubicBezTo>
                          <a:pt x="607247" y="296631"/>
                          <a:pt x="646229" y="229455"/>
                          <a:pt x="646229" y="229455"/>
                        </a:cubicBezTo>
                        <a:cubicBezTo>
                          <a:pt x="608490" y="334947"/>
                          <a:pt x="648316" y="440173"/>
                          <a:pt x="648316" y="440173"/>
                        </a:cubicBezTo>
                        <a:lnTo>
                          <a:pt x="648227" y="440173"/>
                        </a:lnTo>
                        <a:cubicBezTo>
                          <a:pt x="676066" y="476136"/>
                          <a:pt x="697999" y="509613"/>
                          <a:pt x="715137" y="539050"/>
                        </a:cubicBezTo>
                        <a:cubicBezTo>
                          <a:pt x="716558" y="441727"/>
                          <a:pt x="760912" y="401945"/>
                          <a:pt x="760912" y="401945"/>
                        </a:cubicBezTo>
                        <a:cubicBezTo>
                          <a:pt x="718511" y="457888"/>
                          <a:pt x="718289" y="523332"/>
                          <a:pt x="719887" y="547308"/>
                        </a:cubicBezTo>
                        <a:cubicBezTo>
                          <a:pt x="735338" y="574613"/>
                          <a:pt x="746571" y="598101"/>
                          <a:pt x="754430" y="616437"/>
                        </a:cubicBezTo>
                        <a:cubicBezTo>
                          <a:pt x="754652" y="616526"/>
                          <a:pt x="754874" y="616615"/>
                          <a:pt x="755096" y="616659"/>
                        </a:cubicBezTo>
                        <a:lnTo>
                          <a:pt x="755052" y="617903"/>
                        </a:lnTo>
                        <a:cubicBezTo>
                          <a:pt x="766373" y="644498"/>
                          <a:pt x="770547" y="659860"/>
                          <a:pt x="770547" y="659860"/>
                        </a:cubicBezTo>
                        <a:lnTo>
                          <a:pt x="760823" y="663057"/>
                        </a:lnTo>
                        <a:cubicBezTo>
                          <a:pt x="755895" y="649426"/>
                          <a:pt x="750567" y="636062"/>
                          <a:pt x="744929" y="622831"/>
                        </a:cubicBezTo>
                        <a:cubicBezTo>
                          <a:pt x="710120" y="607735"/>
                          <a:pt x="588777" y="562892"/>
                          <a:pt x="458421" y="606936"/>
                        </a:cubicBezTo>
                        <a:cubicBezTo>
                          <a:pt x="458421" y="606936"/>
                          <a:pt x="559340" y="549483"/>
                          <a:pt x="739823" y="611198"/>
                        </a:cubicBezTo>
                        <a:cubicBezTo>
                          <a:pt x="718511" y="563913"/>
                          <a:pt x="692449" y="519514"/>
                          <a:pt x="663101" y="477912"/>
                        </a:cubicBezTo>
                        <a:cubicBezTo>
                          <a:pt x="633753" y="465347"/>
                          <a:pt x="484750" y="407273"/>
                          <a:pt x="327399" y="449852"/>
                        </a:cubicBezTo>
                        <a:cubicBezTo>
                          <a:pt x="327399" y="449852"/>
                          <a:pt x="442393" y="394841"/>
                          <a:pt x="653333" y="464326"/>
                        </a:cubicBezTo>
                        <a:cubicBezTo>
                          <a:pt x="617370" y="415354"/>
                          <a:pt x="576878" y="370377"/>
                          <a:pt x="533988" y="329353"/>
                        </a:cubicBezTo>
                        <a:cubicBezTo>
                          <a:pt x="499712" y="315589"/>
                          <a:pt x="384363" y="275807"/>
                          <a:pt x="262932" y="308663"/>
                        </a:cubicBezTo>
                        <a:cubicBezTo>
                          <a:pt x="262932" y="308663"/>
                          <a:pt x="353861" y="265107"/>
                          <a:pt x="521024" y="317099"/>
                        </a:cubicBezTo>
                        <a:cubicBezTo>
                          <a:pt x="474582" y="273943"/>
                          <a:pt x="425743" y="235315"/>
                          <a:pt x="377304" y="201128"/>
                        </a:cubicBezTo>
                        <a:cubicBezTo>
                          <a:pt x="362164" y="194646"/>
                          <a:pt x="283666" y="163922"/>
                          <a:pt x="200817" y="186343"/>
                        </a:cubicBezTo>
                        <a:cubicBezTo>
                          <a:pt x="200817" y="186343"/>
                          <a:pt x="257870" y="159038"/>
                          <a:pt x="362785" y="191005"/>
                        </a:cubicBezTo>
                        <a:cubicBezTo>
                          <a:pt x="324735" y="164765"/>
                          <a:pt x="287085" y="141278"/>
                          <a:pt x="251210" y="120499"/>
                        </a:cubicBezTo>
                        <a:lnTo>
                          <a:pt x="251210" y="120721"/>
                        </a:lnTo>
                        <a:cubicBezTo>
                          <a:pt x="251210" y="120721"/>
                          <a:pt x="182303" y="88265"/>
                          <a:pt x="109133" y="108067"/>
                        </a:cubicBezTo>
                        <a:cubicBezTo>
                          <a:pt x="109177" y="108067"/>
                          <a:pt x="153133" y="87022"/>
                          <a:pt x="234117" y="110731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907" name="图形 793">
                <a:extLst>
                  <a:ext uri="{FF2B5EF4-FFF2-40B4-BE49-F238E27FC236}">
                    <a16:creationId xmlns:a16="http://schemas.microsoft.com/office/drawing/2014/main" id="{8F3BDC88-2271-9B8A-4A82-1B84A3ACB819}"/>
                  </a:ext>
                </a:extLst>
              </p:cNvPr>
              <p:cNvGrpSpPr/>
              <p:nvPr/>
            </p:nvGrpSpPr>
            <p:grpSpPr>
              <a:xfrm>
                <a:off x="314377" y="1461245"/>
                <a:ext cx="118615" cy="102799"/>
                <a:chOff x="314377" y="1461245"/>
                <a:chExt cx="118615" cy="102799"/>
              </a:xfrm>
            </p:grpSpPr>
            <p:grpSp>
              <p:nvGrpSpPr>
                <p:cNvPr id="908" name="图形 793">
                  <a:extLst>
                    <a:ext uri="{FF2B5EF4-FFF2-40B4-BE49-F238E27FC236}">
                      <a16:creationId xmlns:a16="http://schemas.microsoft.com/office/drawing/2014/main" id="{6271AA96-6AE5-33D2-264A-F4A9AF3B6ED3}"/>
                    </a:ext>
                  </a:extLst>
                </p:cNvPr>
                <p:cNvGrpSpPr/>
                <p:nvPr/>
              </p:nvGrpSpPr>
              <p:grpSpPr>
                <a:xfrm>
                  <a:off x="314377" y="1461245"/>
                  <a:ext cx="118615" cy="102799"/>
                  <a:chOff x="314377" y="1461245"/>
                  <a:chExt cx="118615" cy="102799"/>
                </a:xfrm>
              </p:grpSpPr>
              <p:grpSp>
                <p:nvGrpSpPr>
                  <p:cNvPr id="909" name="图形 793">
                    <a:extLst>
                      <a:ext uri="{FF2B5EF4-FFF2-40B4-BE49-F238E27FC236}">
                        <a16:creationId xmlns:a16="http://schemas.microsoft.com/office/drawing/2014/main" id="{10264439-C404-768A-6142-B8DC709EFAA5}"/>
                      </a:ext>
                    </a:extLst>
                  </p:cNvPr>
                  <p:cNvGrpSpPr/>
                  <p:nvPr/>
                </p:nvGrpSpPr>
                <p:grpSpPr>
                  <a:xfrm>
                    <a:off x="316863" y="1464264"/>
                    <a:ext cx="116129" cy="99780"/>
                    <a:chOff x="316863" y="1464264"/>
                    <a:chExt cx="116129" cy="99780"/>
                  </a:xfrm>
                  <a:solidFill>
                    <a:srgbClr val="4E8503"/>
                  </a:solidFill>
                </p:grpSpPr>
                <p:sp>
                  <p:nvSpPr>
                    <p:cNvPr id="910" name="任意多边形: 形状 909">
                      <a:extLst>
                        <a:ext uri="{FF2B5EF4-FFF2-40B4-BE49-F238E27FC236}">
                          <a16:creationId xmlns:a16="http://schemas.microsoft.com/office/drawing/2014/main" id="{E878C9C7-C3DF-77C2-5E51-F0D566DE53F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16863" y="1464264"/>
                      <a:ext cx="116129" cy="99780"/>
                    </a:xfrm>
                    <a:custGeom>
                      <a:avLst/>
                      <a:gdLst>
                        <a:gd name="connsiteX0" fmla="*/ 190 w 116129"/>
                        <a:gd name="connsiteY0" fmla="*/ 44473 h 99780"/>
                        <a:gd name="connsiteX1" fmla="*/ 53425 w 116129"/>
                        <a:gd name="connsiteY1" fmla="*/ 99484 h 99780"/>
                        <a:gd name="connsiteX2" fmla="*/ 115939 w 116129"/>
                        <a:gd name="connsiteY2" fmla="*/ 55307 h 99780"/>
                        <a:gd name="connsiteX3" fmla="*/ 62749 w 116129"/>
                        <a:gd name="connsiteY3" fmla="*/ 296 h 99780"/>
                        <a:gd name="connsiteX4" fmla="*/ 190 w 116129"/>
                        <a:gd name="connsiteY4" fmla="*/ 44473 h 997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6129" h="99780">
                          <a:moveTo>
                            <a:pt x="190" y="44473"/>
                          </a:moveTo>
                          <a:cubicBezTo>
                            <a:pt x="-2385" y="71868"/>
                            <a:pt x="21458" y="96465"/>
                            <a:pt x="53425" y="99484"/>
                          </a:cubicBezTo>
                          <a:cubicBezTo>
                            <a:pt x="85392" y="102459"/>
                            <a:pt x="113364" y="82701"/>
                            <a:pt x="115939" y="55307"/>
                          </a:cubicBezTo>
                          <a:cubicBezTo>
                            <a:pt x="118514" y="27913"/>
                            <a:pt x="94672" y="3315"/>
                            <a:pt x="62749" y="296"/>
                          </a:cubicBezTo>
                          <a:cubicBezTo>
                            <a:pt x="30737" y="-2678"/>
                            <a:pt x="2766" y="17079"/>
                            <a:pt x="190" y="44473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1" name="任意多边形: 形状 910">
                      <a:extLst>
                        <a:ext uri="{FF2B5EF4-FFF2-40B4-BE49-F238E27FC236}">
                          <a16:creationId xmlns:a16="http://schemas.microsoft.com/office/drawing/2014/main" id="{385CAA86-F933-BD4F-456D-801744D59D6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3746" y="1469888"/>
                      <a:ext cx="27912" cy="14062"/>
                    </a:xfrm>
                    <a:custGeom>
                      <a:avLst/>
                      <a:gdLst>
                        <a:gd name="connsiteX0" fmla="*/ 15 w 27912"/>
                        <a:gd name="connsiteY0" fmla="*/ 5728 h 14062"/>
                        <a:gd name="connsiteX1" fmla="*/ 13290 w 27912"/>
                        <a:gd name="connsiteY1" fmla="*/ 13941 h 14062"/>
                        <a:gd name="connsiteX2" fmla="*/ 27898 w 27912"/>
                        <a:gd name="connsiteY2" fmla="*/ 8347 h 14062"/>
                        <a:gd name="connsiteX3" fmla="*/ 14578 w 27912"/>
                        <a:gd name="connsiteY3" fmla="*/ 133 h 14062"/>
                        <a:gd name="connsiteX4" fmla="*/ 15 w 27912"/>
                        <a:gd name="connsiteY4" fmla="*/ 5728 h 140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7912" h="14062">
                          <a:moveTo>
                            <a:pt x="15" y="5728"/>
                          </a:moveTo>
                          <a:cubicBezTo>
                            <a:pt x="-340" y="9502"/>
                            <a:pt x="5609" y="13231"/>
                            <a:pt x="13290" y="13941"/>
                          </a:cubicBezTo>
                          <a:cubicBezTo>
                            <a:pt x="20972" y="14652"/>
                            <a:pt x="27543" y="12165"/>
                            <a:pt x="27898" y="8347"/>
                          </a:cubicBezTo>
                          <a:cubicBezTo>
                            <a:pt x="28253" y="4529"/>
                            <a:pt x="22303" y="888"/>
                            <a:pt x="14578" y="133"/>
                          </a:cubicBezTo>
                          <a:cubicBezTo>
                            <a:pt x="6897" y="-622"/>
                            <a:pt x="370" y="1909"/>
                            <a:pt x="15" y="5728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2" name="任意多边形: 形状 911">
                      <a:extLst>
                        <a:ext uri="{FF2B5EF4-FFF2-40B4-BE49-F238E27FC236}">
                          <a16:creationId xmlns:a16="http://schemas.microsoft.com/office/drawing/2014/main" id="{297DE809-75AF-2DBA-D694-F872F108B84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4376" y="1479764"/>
                      <a:ext cx="11401" cy="9559"/>
                    </a:xfrm>
                    <a:custGeom>
                      <a:avLst/>
                      <a:gdLst>
                        <a:gd name="connsiteX0" fmla="*/ 21 w 11401"/>
                        <a:gd name="connsiteY0" fmla="*/ 4287 h 9559"/>
                        <a:gd name="connsiteX1" fmla="*/ 5260 w 11401"/>
                        <a:gd name="connsiteY1" fmla="*/ 9526 h 9559"/>
                        <a:gd name="connsiteX2" fmla="*/ 11387 w 11401"/>
                        <a:gd name="connsiteY2" fmla="*/ 5308 h 9559"/>
                        <a:gd name="connsiteX3" fmla="*/ 6148 w 11401"/>
                        <a:gd name="connsiteY3" fmla="*/ 25 h 9559"/>
                        <a:gd name="connsiteX4" fmla="*/ 21 w 11401"/>
                        <a:gd name="connsiteY4" fmla="*/ 4287 h 95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401" h="9559">
                          <a:moveTo>
                            <a:pt x="21" y="4287"/>
                          </a:moveTo>
                          <a:cubicBezTo>
                            <a:pt x="-246" y="6907"/>
                            <a:pt x="2107" y="9215"/>
                            <a:pt x="5260" y="9526"/>
                          </a:cubicBezTo>
                          <a:cubicBezTo>
                            <a:pt x="8412" y="9837"/>
                            <a:pt x="11165" y="7928"/>
                            <a:pt x="11387" y="5308"/>
                          </a:cubicBezTo>
                          <a:cubicBezTo>
                            <a:pt x="11609" y="2689"/>
                            <a:pt x="9300" y="336"/>
                            <a:pt x="6148" y="25"/>
                          </a:cubicBezTo>
                          <a:cubicBezTo>
                            <a:pt x="3040" y="-242"/>
                            <a:pt x="287" y="1668"/>
                            <a:pt x="21" y="4287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3" name="任意多边形: 形状 912">
                      <a:extLst>
                        <a:ext uri="{FF2B5EF4-FFF2-40B4-BE49-F238E27FC236}">
                          <a16:creationId xmlns:a16="http://schemas.microsoft.com/office/drawing/2014/main" id="{19BA24B5-94BB-900C-75A3-225D183D8EA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23625" y="1513799"/>
                      <a:ext cx="53681" cy="39172"/>
                    </a:xfrm>
                    <a:custGeom>
                      <a:avLst/>
                      <a:gdLst>
                        <a:gd name="connsiteX0" fmla="*/ 0 w 53681"/>
                        <a:gd name="connsiteY0" fmla="*/ 0 h 39172"/>
                        <a:gd name="connsiteX1" fmla="*/ 48395 w 53681"/>
                        <a:gd name="connsiteY1" fmla="*/ 38316 h 39172"/>
                        <a:gd name="connsiteX2" fmla="*/ 0 w 53681"/>
                        <a:gd name="connsiteY2" fmla="*/ 0 h 391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53681" h="39172">
                          <a:moveTo>
                            <a:pt x="0" y="0"/>
                          </a:moveTo>
                          <a:cubicBezTo>
                            <a:pt x="0" y="0"/>
                            <a:pt x="1954" y="45953"/>
                            <a:pt x="48395" y="38316"/>
                          </a:cubicBezTo>
                          <a:cubicBezTo>
                            <a:pt x="48351" y="38316"/>
                            <a:pt x="77343" y="13053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914" name="图形 793">
                    <a:extLst>
                      <a:ext uri="{FF2B5EF4-FFF2-40B4-BE49-F238E27FC236}">
                        <a16:creationId xmlns:a16="http://schemas.microsoft.com/office/drawing/2014/main" id="{AE916A04-D8D0-F91B-8A5F-72C78A7CB774}"/>
                      </a:ext>
                    </a:extLst>
                  </p:cNvPr>
                  <p:cNvGrpSpPr/>
                  <p:nvPr/>
                </p:nvGrpSpPr>
                <p:grpSpPr>
                  <a:xfrm>
                    <a:off x="314377" y="1461245"/>
                    <a:ext cx="116123" cy="99780"/>
                    <a:chOff x="314377" y="1461245"/>
                    <a:chExt cx="116123" cy="99780"/>
                  </a:xfrm>
                </p:grpSpPr>
                <p:sp>
                  <p:nvSpPr>
                    <p:cNvPr id="915" name="任意多边形: 形状 914">
                      <a:extLst>
                        <a:ext uri="{FF2B5EF4-FFF2-40B4-BE49-F238E27FC236}">
                          <a16:creationId xmlns:a16="http://schemas.microsoft.com/office/drawing/2014/main" id="{C3AF4DE5-BC86-CDA8-0351-B70D9A7B5F4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14377" y="1461245"/>
                      <a:ext cx="116123" cy="99780"/>
                    </a:xfrm>
                    <a:custGeom>
                      <a:avLst/>
                      <a:gdLst>
                        <a:gd name="connsiteX0" fmla="*/ 190 w 116123"/>
                        <a:gd name="connsiteY0" fmla="*/ 44474 h 99780"/>
                        <a:gd name="connsiteX1" fmla="*/ 53425 w 116123"/>
                        <a:gd name="connsiteY1" fmla="*/ 99484 h 99780"/>
                        <a:gd name="connsiteX2" fmla="*/ 115939 w 116123"/>
                        <a:gd name="connsiteY2" fmla="*/ 55307 h 99780"/>
                        <a:gd name="connsiteX3" fmla="*/ 62704 w 116123"/>
                        <a:gd name="connsiteY3" fmla="*/ 296 h 99780"/>
                        <a:gd name="connsiteX4" fmla="*/ 190 w 116123"/>
                        <a:gd name="connsiteY4" fmla="*/ 44474 h 997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6123" h="99780">
                          <a:moveTo>
                            <a:pt x="190" y="44474"/>
                          </a:moveTo>
                          <a:cubicBezTo>
                            <a:pt x="-2385" y="71868"/>
                            <a:pt x="21458" y="96465"/>
                            <a:pt x="53425" y="99484"/>
                          </a:cubicBezTo>
                          <a:cubicBezTo>
                            <a:pt x="85392" y="102459"/>
                            <a:pt x="113364" y="82701"/>
                            <a:pt x="115939" y="55307"/>
                          </a:cubicBezTo>
                          <a:cubicBezTo>
                            <a:pt x="118470" y="27913"/>
                            <a:pt x="94672" y="3271"/>
                            <a:pt x="62704" y="296"/>
                          </a:cubicBezTo>
                          <a:cubicBezTo>
                            <a:pt x="30737" y="-2678"/>
                            <a:pt x="2766" y="17079"/>
                            <a:pt x="190" y="4447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4E8503"/>
                        </a:gs>
                        <a:gs pos="36260">
                          <a:srgbClr val="8DDC02"/>
                        </a:gs>
                        <a:gs pos="96700">
                          <a:srgbClr val="FFFFFF"/>
                        </a:gs>
                      </a:gsLst>
                      <a:lin ang="5720879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6" name="任意多边形: 形状 915">
                      <a:extLst>
                        <a:ext uri="{FF2B5EF4-FFF2-40B4-BE49-F238E27FC236}">
                          <a16:creationId xmlns:a16="http://schemas.microsoft.com/office/drawing/2014/main" id="{C66572E0-0602-7B11-8E46-63AFAA3D339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1260" y="1466881"/>
                      <a:ext cx="27957" cy="14050"/>
                    </a:xfrm>
                    <a:custGeom>
                      <a:avLst/>
                      <a:gdLst>
                        <a:gd name="connsiteX0" fmla="*/ 15 w 27957"/>
                        <a:gd name="connsiteY0" fmla="*/ 5715 h 14050"/>
                        <a:gd name="connsiteX1" fmla="*/ 13335 w 27957"/>
                        <a:gd name="connsiteY1" fmla="*/ 13929 h 14050"/>
                        <a:gd name="connsiteX2" fmla="*/ 27942 w 27957"/>
                        <a:gd name="connsiteY2" fmla="*/ 8335 h 14050"/>
                        <a:gd name="connsiteX3" fmla="*/ 14622 w 27957"/>
                        <a:gd name="connsiteY3" fmla="*/ 121 h 14050"/>
                        <a:gd name="connsiteX4" fmla="*/ 15 w 27957"/>
                        <a:gd name="connsiteY4" fmla="*/ 5715 h 14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7957" h="14050">
                          <a:moveTo>
                            <a:pt x="15" y="5715"/>
                          </a:moveTo>
                          <a:cubicBezTo>
                            <a:pt x="-340" y="9534"/>
                            <a:pt x="5609" y="13174"/>
                            <a:pt x="13335" y="13929"/>
                          </a:cubicBezTo>
                          <a:cubicBezTo>
                            <a:pt x="21016" y="14640"/>
                            <a:pt x="27587" y="12153"/>
                            <a:pt x="27942" y="8335"/>
                          </a:cubicBezTo>
                          <a:cubicBezTo>
                            <a:pt x="28297" y="4517"/>
                            <a:pt x="22348" y="876"/>
                            <a:pt x="14622" y="121"/>
                          </a:cubicBezTo>
                          <a:cubicBezTo>
                            <a:pt x="6897" y="-589"/>
                            <a:pt x="370" y="1897"/>
                            <a:pt x="15" y="571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7" name="任意多边形: 形状 916">
                      <a:extLst>
                        <a:ext uri="{FF2B5EF4-FFF2-40B4-BE49-F238E27FC236}">
                          <a16:creationId xmlns:a16="http://schemas.microsoft.com/office/drawing/2014/main" id="{B0970C53-B0AB-6F0A-8B39-42B1FB6532B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1890" y="1476816"/>
                      <a:ext cx="11356" cy="9532"/>
                    </a:xfrm>
                    <a:custGeom>
                      <a:avLst/>
                      <a:gdLst>
                        <a:gd name="connsiteX0" fmla="*/ 21 w 11356"/>
                        <a:gd name="connsiteY0" fmla="*/ 4216 h 9532"/>
                        <a:gd name="connsiteX1" fmla="*/ 5215 w 11356"/>
                        <a:gd name="connsiteY1" fmla="*/ 9500 h 9532"/>
                        <a:gd name="connsiteX2" fmla="*/ 11342 w 11356"/>
                        <a:gd name="connsiteY2" fmla="*/ 5326 h 9532"/>
                        <a:gd name="connsiteX3" fmla="*/ 6103 w 11356"/>
                        <a:gd name="connsiteY3" fmla="*/ 43 h 9532"/>
                        <a:gd name="connsiteX4" fmla="*/ 21 w 11356"/>
                        <a:gd name="connsiteY4" fmla="*/ 4216 h 953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356" h="9532">
                          <a:moveTo>
                            <a:pt x="21" y="4216"/>
                          </a:moveTo>
                          <a:cubicBezTo>
                            <a:pt x="-246" y="6836"/>
                            <a:pt x="2107" y="9189"/>
                            <a:pt x="5215" y="9500"/>
                          </a:cubicBezTo>
                          <a:cubicBezTo>
                            <a:pt x="8368" y="9810"/>
                            <a:pt x="11120" y="7901"/>
                            <a:pt x="11342" y="5326"/>
                          </a:cubicBezTo>
                          <a:cubicBezTo>
                            <a:pt x="11564" y="2707"/>
                            <a:pt x="9211" y="353"/>
                            <a:pt x="6103" y="43"/>
                          </a:cubicBezTo>
                          <a:cubicBezTo>
                            <a:pt x="3040" y="-313"/>
                            <a:pt x="287" y="1597"/>
                            <a:pt x="21" y="4216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8" name="任意多边形: 形状 917">
                      <a:extLst>
                        <a:ext uri="{FF2B5EF4-FFF2-40B4-BE49-F238E27FC236}">
                          <a16:creationId xmlns:a16="http://schemas.microsoft.com/office/drawing/2014/main" id="{EC3E005B-A54C-7A5F-FA09-9C71B9DD073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21138" y="1510780"/>
                      <a:ext cx="53681" cy="39172"/>
                    </a:xfrm>
                    <a:custGeom>
                      <a:avLst/>
                      <a:gdLst>
                        <a:gd name="connsiteX0" fmla="*/ 0 w 53681"/>
                        <a:gd name="connsiteY0" fmla="*/ 0 h 39172"/>
                        <a:gd name="connsiteX1" fmla="*/ 48395 w 53681"/>
                        <a:gd name="connsiteY1" fmla="*/ 38316 h 39172"/>
                        <a:gd name="connsiteX2" fmla="*/ 0 w 53681"/>
                        <a:gd name="connsiteY2" fmla="*/ 0 h 391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53681" h="39172">
                          <a:moveTo>
                            <a:pt x="0" y="0"/>
                          </a:moveTo>
                          <a:cubicBezTo>
                            <a:pt x="0" y="0"/>
                            <a:pt x="1954" y="45953"/>
                            <a:pt x="48395" y="38316"/>
                          </a:cubicBezTo>
                          <a:cubicBezTo>
                            <a:pt x="48351" y="38316"/>
                            <a:pt x="77343" y="13053"/>
                            <a:pt x="0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90E002"/>
                        </a:gs>
                        <a:gs pos="8590">
                          <a:srgbClr val="93E109"/>
                        </a:gs>
                        <a:gs pos="21030">
                          <a:srgbClr val="9BE31C"/>
                        </a:gs>
                        <a:gs pos="35840">
                          <a:srgbClr val="A9E73C"/>
                        </a:gs>
                        <a:gs pos="52460">
                          <a:srgbClr val="BDEC68"/>
                        </a:gs>
                        <a:gs pos="70580">
                          <a:srgbClr val="D6F3A0"/>
                        </a:gs>
                        <a:gs pos="89680">
                          <a:srgbClr val="F3FCE4"/>
                        </a:gs>
                        <a:gs pos="96700">
                          <a:srgbClr val="FFFFFF"/>
                        </a:gs>
                      </a:gsLst>
                      <a:lin ang="1122620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919" name="任意多边形: 形状 918">
                  <a:extLst>
                    <a:ext uri="{FF2B5EF4-FFF2-40B4-BE49-F238E27FC236}">
                      <a16:creationId xmlns:a16="http://schemas.microsoft.com/office/drawing/2014/main" id="{5CB56D07-4573-D752-6A1B-79860643A53C}"/>
                    </a:ext>
                  </a:extLst>
                </p:cNvPr>
                <p:cNvSpPr/>
                <p:nvPr/>
              </p:nvSpPr>
              <p:spPr>
                <a:xfrm>
                  <a:off x="378058" y="1488713"/>
                  <a:ext cx="44444" cy="66021"/>
                </a:xfrm>
                <a:custGeom>
                  <a:avLst/>
                  <a:gdLst>
                    <a:gd name="connsiteX0" fmla="*/ 36762 w 44444"/>
                    <a:gd name="connsiteY0" fmla="*/ 0 h 66021"/>
                    <a:gd name="connsiteX1" fmla="*/ 0 w 44444"/>
                    <a:gd name="connsiteY1" fmla="*/ 66021 h 66021"/>
                    <a:gd name="connsiteX2" fmla="*/ 36762 w 44444"/>
                    <a:gd name="connsiteY2" fmla="*/ 0 h 66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444" h="66021">
                      <a:moveTo>
                        <a:pt x="36762" y="0"/>
                      </a:moveTo>
                      <a:cubicBezTo>
                        <a:pt x="36762" y="0"/>
                        <a:pt x="69440" y="51725"/>
                        <a:pt x="0" y="66021"/>
                      </a:cubicBezTo>
                      <a:cubicBezTo>
                        <a:pt x="0" y="66066"/>
                        <a:pt x="50704" y="44399"/>
                        <a:pt x="3676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920" name="任意多边形: 形状 919">
              <a:extLst>
                <a:ext uri="{FF2B5EF4-FFF2-40B4-BE49-F238E27FC236}">
                  <a16:creationId xmlns:a16="http://schemas.microsoft.com/office/drawing/2014/main" id="{B55EB7D9-BBF2-2871-8AD6-683720B5FDAE}"/>
                </a:ext>
              </a:extLst>
            </p:cNvPr>
            <p:cNvSpPr/>
            <p:nvPr/>
          </p:nvSpPr>
          <p:spPr>
            <a:xfrm>
              <a:off x="1416864" y="1083149"/>
              <a:ext cx="2132711" cy="346113"/>
            </a:xfrm>
            <a:custGeom>
              <a:avLst/>
              <a:gdLst>
                <a:gd name="connsiteX0" fmla="*/ 0 w 2132711"/>
                <a:gd name="connsiteY0" fmla="*/ 346114 h 346113"/>
                <a:gd name="connsiteX1" fmla="*/ 2132712 w 2132711"/>
                <a:gd name="connsiteY1" fmla="*/ 242575 h 346113"/>
                <a:gd name="connsiteX2" fmla="*/ 0 w 2132711"/>
                <a:gd name="connsiteY2" fmla="*/ 346114 h 34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32711" h="346113">
                  <a:moveTo>
                    <a:pt x="0" y="346114"/>
                  </a:moveTo>
                  <a:cubicBezTo>
                    <a:pt x="0" y="346114"/>
                    <a:pt x="1567955" y="-358190"/>
                    <a:pt x="2132712" y="242575"/>
                  </a:cubicBezTo>
                  <a:cubicBezTo>
                    <a:pt x="2132712" y="242575"/>
                    <a:pt x="1407985" y="-26572"/>
                    <a:pt x="0" y="346114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80003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1" name="任意多边形: 形状 920">
              <a:extLst>
                <a:ext uri="{FF2B5EF4-FFF2-40B4-BE49-F238E27FC236}">
                  <a16:creationId xmlns:a16="http://schemas.microsoft.com/office/drawing/2014/main" id="{E34B58E2-6641-22A4-7E0B-6B2FF1932008}"/>
                </a:ext>
              </a:extLst>
            </p:cNvPr>
            <p:cNvSpPr/>
            <p:nvPr/>
          </p:nvSpPr>
          <p:spPr>
            <a:xfrm>
              <a:off x="10216948" y="2645677"/>
              <a:ext cx="1149182" cy="357268"/>
            </a:xfrm>
            <a:custGeom>
              <a:avLst/>
              <a:gdLst>
                <a:gd name="connsiteX0" fmla="*/ 0 w 1149182"/>
                <a:gd name="connsiteY0" fmla="*/ 357268 h 357268"/>
                <a:gd name="connsiteX1" fmla="*/ 962840 w 1149182"/>
                <a:gd name="connsiteY1" fmla="*/ 15617 h 357268"/>
                <a:gd name="connsiteX2" fmla="*/ 1149183 w 1149182"/>
                <a:gd name="connsiteY2" fmla="*/ 243385 h 357268"/>
                <a:gd name="connsiteX3" fmla="*/ 0 w 1149182"/>
                <a:gd name="connsiteY3" fmla="*/ 357268 h 35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9182" h="357268">
                  <a:moveTo>
                    <a:pt x="0" y="357268"/>
                  </a:moveTo>
                  <a:cubicBezTo>
                    <a:pt x="0" y="357268"/>
                    <a:pt x="704037" y="-87922"/>
                    <a:pt x="962840" y="15617"/>
                  </a:cubicBezTo>
                  <a:cubicBezTo>
                    <a:pt x="962840" y="15617"/>
                    <a:pt x="1076723" y="67386"/>
                    <a:pt x="1149183" y="243385"/>
                  </a:cubicBezTo>
                  <a:cubicBezTo>
                    <a:pt x="1149183" y="243340"/>
                    <a:pt x="755762" y="56997"/>
                    <a:pt x="0" y="357268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891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2" name="任意多边形: 形状 921">
              <a:extLst>
                <a:ext uri="{FF2B5EF4-FFF2-40B4-BE49-F238E27FC236}">
                  <a16:creationId xmlns:a16="http://schemas.microsoft.com/office/drawing/2014/main" id="{3B52CB4E-637C-BC9C-3D29-E453F7D38413}"/>
                </a:ext>
              </a:extLst>
            </p:cNvPr>
            <p:cNvSpPr/>
            <p:nvPr/>
          </p:nvSpPr>
          <p:spPr>
            <a:xfrm>
              <a:off x="8943537" y="2950724"/>
              <a:ext cx="486569" cy="155760"/>
            </a:xfrm>
            <a:custGeom>
              <a:avLst/>
              <a:gdLst>
                <a:gd name="connsiteX0" fmla="*/ 0 w 486569"/>
                <a:gd name="connsiteY0" fmla="*/ 124681 h 155760"/>
                <a:gd name="connsiteX1" fmla="*/ 486570 w 486569"/>
                <a:gd name="connsiteY1" fmla="*/ 155760 h 155760"/>
                <a:gd name="connsiteX2" fmla="*/ 0 w 486569"/>
                <a:gd name="connsiteY2" fmla="*/ 124681 h 15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6569" h="155760">
                  <a:moveTo>
                    <a:pt x="0" y="124681"/>
                  </a:moveTo>
                  <a:cubicBezTo>
                    <a:pt x="0" y="124681"/>
                    <a:pt x="300227" y="-175546"/>
                    <a:pt x="486570" y="155760"/>
                  </a:cubicBezTo>
                  <a:cubicBezTo>
                    <a:pt x="486570" y="155716"/>
                    <a:pt x="155264" y="72912"/>
                    <a:pt x="0" y="124681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786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3" name="任意多边形: 形状 922">
              <a:extLst>
                <a:ext uri="{FF2B5EF4-FFF2-40B4-BE49-F238E27FC236}">
                  <a16:creationId xmlns:a16="http://schemas.microsoft.com/office/drawing/2014/main" id="{3EF641D9-EB55-C6D1-420B-175E297417F5}"/>
                </a:ext>
              </a:extLst>
            </p:cNvPr>
            <p:cNvSpPr/>
            <p:nvPr/>
          </p:nvSpPr>
          <p:spPr>
            <a:xfrm>
              <a:off x="7980698" y="2782978"/>
              <a:ext cx="476225" cy="199277"/>
            </a:xfrm>
            <a:custGeom>
              <a:avLst/>
              <a:gdLst>
                <a:gd name="connsiteX0" fmla="*/ 0 w 476225"/>
                <a:gd name="connsiteY0" fmla="*/ 116428 h 199277"/>
                <a:gd name="connsiteX1" fmla="*/ 476225 w 476225"/>
                <a:gd name="connsiteY1" fmla="*/ 199277 h 199277"/>
                <a:gd name="connsiteX2" fmla="*/ 0 w 476225"/>
                <a:gd name="connsiteY2" fmla="*/ 116428 h 199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225" h="199277">
                  <a:moveTo>
                    <a:pt x="0" y="116428"/>
                  </a:moveTo>
                  <a:cubicBezTo>
                    <a:pt x="0" y="116428"/>
                    <a:pt x="341651" y="-194188"/>
                    <a:pt x="476225" y="199277"/>
                  </a:cubicBezTo>
                  <a:cubicBezTo>
                    <a:pt x="476225" y="199277"/>
                    <a:pt x="238113" y="-18145"/>
                    <a:pt x="0" y="116428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862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4" name="任意多边形: 形状 923">
              <a:extLst>
                <a:ext uri="{FF2B5EF4-FFF2-40B4-BE49-F238E27FC236}">
                  <a16:creationId xmlns:a16="http://schemas.microsoft.com/office/drawing/2014/main" id="{F2817CEF-E3DA-A1EC-FD14-1F0650DC7DFC}"/>
                </a:ext>
              </a:extLst>
            </p:cNvPr>
            <p:cNvSpPr/>
            <p:nvPr/>
          </p:nvSpPr>
          <p:spPr>
            <a:xfrm>
              <a:off x="7245626" y="2795868"/>
              <a:ext cx="211655" cy="507304"/>
            </a:xfrm>
            <a:custGeom>
              <a:avLst/>
              <a:gdLst>
                <a:gd name="connsiteX0" fmla="*/ 0 w 211655"/>
                <a:gd name="connsiteY0" fmla="*/ 0 h 507304"/>
                <a:gd name="connsiteX1" fmla="*/ 0 w 211655"/>
                <a:gd name="connsiteY1" fmla="*/ 507304 h 507304"/>
                <a:gd name="connsiteX2" fmla="*/ 0 w 211655"/>
                <a:gd name="connsiteY2" fmla="*/ 0 h 507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1655" h="507304">
                  <a:moveTo>
                    <a:pt x="0" y="0"/>
                  </a:moveTo>
                  <a:cubicBezTo>
                    <a:pt x="0" y="0"/>
                    <a:pt x="476225" y="134618"/>
                    <a:pt x="0" y="507304"/>
                  </a:cubicBezTo>
                  <a:cubicBezTo>
                    <a:pt x="0" y="507304"/>
                    <a:pt x="144918" y="20690"/>
                    <a:pt x="0" y="0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80208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5" name="任意多边形: 形状 924">
              <a:extLst>
                <a:ext uri="{FF2B5EF4-FFF2-40B4-BE49-F238E27FC236}">
                  <a16:creationId xmlns:a16="http://schemas.microsoft.com/office/drawing/2014/main" id="{1E8017C6-27FE-F4A9-8DB8-B352C040FFF1}"/>
                </a:ext>
              </a:extLst>
            </p:cNvPr>
            <p:cNvSpPr/>
            <p:nvPr/>
          </p:nvSpPr>
          <p:spPr>
            <a:xfrm>
              <a:off x="5475255" y="2788057"/>
              <a:ext cx="288090" cy="390886"/>
            </a:xfrm>
            <a:custGeom>
              <a:avLst/>
              <a:gdLst>
                <a:gd name="connsiteX0" fmla="*/ 0 w 288090"/>
                <a:gd name="connsiteY0" fmla="*/ 7811 h 390886"/>
                <a:gd name="connsiteX1" fmla="*/ 144963 w 288090"/>
                <a:gd name="connsiteY1" fmla="*/ 390886 h 390886"/>
                <a:gd name="connsiteX2" fmla="*/ 0 w 288090"/>
                <a:gd name="connsiteY2" fmla="*/ 7811 h 390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8090" h="390886">
                  <a:moveTo>
                    <a:pt x="0" y="7811"/>
                  </a:moveTo>
                  <a:cubicBezTo>
                    <a:pt x="0" y="7811"/>
                    <a:pt x="289882" y="49235"/>
                    <a:pt x="144963" y="390886"/>
                  </a:cubicBezTo>
                  <a:cubicBezTo>
                    <a:pt x="144919" y="390886"/>
                    <a:pt x="548729" y="-64649"/>
                    <a:pt x="0" y="7811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960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6" name="任意多边形: 形状 925">
              <a:extLst>
                <a:ext uri="{FF2B5EF4-FFF2-40B4-BE49-F238E27FC236}">
                  <a16:creationId xmlns:a16="http://schemas.microsoft.com/office/drawing/2014/main" id="{4490103C-3CEA-7E55-0FA5-B3021F1937B0}"/>
                </a:ext>
              </a:extLst>
            </p:cNvPr>
            <p:cNvSpPr/>
            <p:nvPr/>
          </p:nvSpPr>
          <p:spPr>
            <a:xfrm>
              <a:off x="6272442" y="3013100"/>
              <a:ext cx="160343" cy="403956"/>
            </a:xfrm>
            <a:custGeom>
              <a:avLst/>
              <a:gdLst>
                <a:gd name="connsiteX0" fmla="*/ 31079 w 160343"/>
                <a:gd name="connsiteY0" fmla="*/ 191 h 403956"/>
                <a:gd name="connsiteX1" fmla="*/ 0 w 160343"/>
                <a:gd name="connsiteY1" fmla="*/ 403956 h 403956"/>
                <a:gd name="connsiteX2" fmla="*/ 31079 w 160343"/>
                <a:gd name="connsiteY2" fmla="*/ 191 h 403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343" h="403956">
                  <a:moveTo>
                    <a:pt x="31079" y="191"/>
                  </a:moveTo>
                  <a:cubicBezTo>
                    <a:pt x="31079" y="191"/>
                    <a:pt x="341651" y="93384"/>
                    <a:pt x="0" y="403956"/>
                  </a:cubicBezTo>
                  <a:cubicBezTo>
                    <a:pt x="0" y="403956"/>
                    <a:pt x="82849" y="-10154"/>
                    <a:pt x="31079" y="191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954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7" name="任意多边形: 形状 926">
              <a:extLst>
                <a:ext uri="{FF2B5EF4-FFF2-40B4-BE49-F238E27FC236}">
                  <a16:creationId xmlns:a16="http://schemas.microsoft.com/office/drawing/2014/main" id="{630FBD23-786C-FB0C-3F72-34545F9F7808}"/>
                </a:ext>
              </a:extLst>
            </p:cNvPr>
            <p:cNvSpPr/>
            <p:nvPr/>
          </p:nvSpPr>
          <p:spPr>
            <a:xfrm>
              <a:off x="3280429" y="2802627"/>
              <a:ext cx="221912" cy="355581"/>
            </a:xfrm>
            <a:custGeom>
              <a:avLst/>
              <a:gdLst>
                <a:gd name="connsiteX0" fmla="*/ 0 w 221912"/>
                <a:gd name="connsiteY0" fmla="*/ 3586 h 355581"/>
                <a:gd name="connsiteX1" fmla="*/ 217423 w 221912"/>
                <a:gd name="connsiteY1" fmla="*/ 241698 h 355581"/>
                <a:gd name="connsiteX2" fmla="*/ 144963 w 221912"/>
                <a:gd name="connsiteY2" fmla="*/ 355582 h 355581"/>
                <a:gd name="connsiteX3" fmla="*/ 0 w 221912"/>
                <a:gd name="connsiteY3" fmla="*/ 3586 h 355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912" h="355581">
                  <a:moveTo>
                    <a:pt x="0" y="3586"/>
                  </a:moveTo>
                  <a:cubicBezTo>
                    <a:pt x="0" y="3586"/>
                    <a:pt x="258847" y="-48184"/>
                    <a:pt x="217423" y="241698"/>
                  </a:cubicBezTo>
                  <a:lnTo>
                    <a:pt x="144963" y="355582"/>
                  </a:lnTo>
                  <a:cubicBezTo>
                    <a:pt x="144919" y="355626"/>
                    <a:pt x="113839" y="3586"/>
                    <a:pt x="0" y="3586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80008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8" name="任意多边形: 形状 927">
              <a:extLst>
                <a:ext uri="{FF2B5EF4-FFF2-40B4-BE49-F238E27FC236}">
                  <a16:creationId xmlns:a16="http://schemas.microsoft.com/office/drawing/2014/main" id="{FB00CFAA-E860-28CF-E608-DE172CEFABDD}"/>
                </a:ext>
              </a:extLst>
            </p:cNvPr>
            <p:cNvSpPr/>
            <p:nvPr/>
          </p:nvSpPr>
          <p:spPr>
            <a:xfrm>
              <a:off x="4491726" y="2744099"/>
              <a:ext cx="223072" cy="693647"/>
            </a:xfrm>
            <a:custGeom>
              <a:avLst/>
              <a:gdLst>
                <a:gd name="connsiteX0" fmla="*/ 0 w 223072"/>
                <a:gd name="connsiteY0" fmla="*/ 0 h 693647"/>
                <a:gd name="connsiteX1" fmla="*/ 113884 w 223072"/>
                <a:gd name="connsiteY1" fmla="*/ 693647 h 693647"/>
                <a:gd name="connsiteX2" fmla="*/ 0 w 223072"/>
                <a:gd name="connsiteY2" fmla="*/ 0 h 693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3072" h="693647">
                  <a:moveTo>
                    <a:pt x="0" y="0"/>
                  </a:moveTo>
                  <a:cubicBezTo>
                    <a:pt x="0" y="0"/>
                    <a:pt x="414110" y="186387"/>
                    <a:pt x="113884" y="693647"/>
                  </a:cubicBezTo>
                  <a:cubicBezTo>
                    <a:pt x="113884" y="693647"/>
                    <a:pt x="110598" y="117125"/>
                    <a:pt x="0" y="0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80071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9" name="任意多边形: 形状 928">
              <a:extLst>
                <a:ext uri="{FF2B5EF4-FFF2-40B4-BE49-F238E27FC236}">
                  <a16:creationId xmlns:a16="http://schemas.microsoft.com/office/drawing/2014/main" id="{F288F9BB-17B8-7BCF-6992-920147A4451B}"/>
                </a:ext>
              </a:extLst>
            </p:cNvPr>
            <p:cNvSpPr/>
            <p:nvPr/>
          </p:nvSpPr>
          <p:spPr>
            <a:xfrm>
              <a:off x="10919077" y="3512159"/>
              <a:ext cx="187210" cy="577854"/>
            </a:xfrm>
            <a:custGeom>
              <a:avLst/>
              <a:gdLst>
                <a:gd name="connsiteX0" fmla="*/ 0 w 187210"/>
                <a:gd name="connsiteY0" fmla="*/ 0 h 577854"/>
                <a:gd name="connsiteX1" fmla="*/ 64023 w 187210"/>
                <a:gd name="connsiteY1" fmla="*/ 577855 h 577854"/>
                <a:gd name="connsiteX2" fmla="*/ 0 w 187210"/>
                <a:gd name="connsiteY2" fmla="*/ 0 h 577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7210" h="577854">
                  <a:moveTo>
                    <a:pt x="0" y="0"/>
                  </a:moveTo>
                  <a:cubicBezTo>
                    <a:pt x="0" y="0"/>
                    <a:pt x="374595" y="60205"/>
                    <a:pt x="64023" y="577855"/>
                  </a:cubicBezTo>
                  <a:cubicBezTo>
                    <a:pt x="63979" y="577855"/>
                    <a:pt x="132664" y="167562"/>
                    <a:pt x="0" y="0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852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0" name="任意多边形: 形状 929">
              <a:extLst>
                <a:ext uri="{FF2B5EF4-FFF2-40B4-BE49-F238E27FC236}">
                  <a16:creationId xmlns:a16="http://schemas.microsoft.com/office/drawing/2014/main" id="{6A4A29E9-622A-72B2-47DA-3FC34C0EDB03}"/>
                </a:ext>
              </a:extLst>
            </p:cNvPr>
            <p:cNvSpPr/>
            <p:nvPr/>
          </p:nvSpPr>
          <p:spPr>
            <a:xfrm>
              <a:off x="81294" y="1864064"/>
              <a:ext cx="538339" cy="724726"/>
            </a:xfrm>
            <a:custGeom>
              <a:avLst/>
              <a:gdLst>
                <a:gd name="connsiteX0" fmla="*/ 0 w 538339"/>
                <a:gd name="connsiteY0" fmla="*/ 724727 h 724726"/>
                <a:gd name="connsiteX1" fmla="*/ 538339 w 538339"/>
                <a:gd name="connsiteY1" fmla="*/ 0 h 724726"/>
                <a:gd name="connsiteX2" fmla="*/ 0 w 538339"/>
                <a:gd name="connsiteY2" fmla="*/ 724727 h 724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8339" h="724726">
                  <a:moveTo>
                    <a:pt x="0" y="724727"/>
                  </a:moveTo>
                  <a:cubicBezTo>
                    <a:pt x="0" y="724727"/>
                    <a:pt x="100076" y="200728"/>
                    <a:pt x="538339" y="0"/>
                  </a:cubicBezTo>
                  <a:lnTo>
                    <a:pt x="0" y="724727"/>
                  </a:ln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80003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38" name="任意多边形: 形状 937">
            <a:extLst>
              <a:ext uri="{FF2B5EF4-FFF2-40B4-BE49-F238E27FC236}">
                <a16:creationId xmlns:a16="http://schemas.microsoft.com/office/drawing/2014/main" id="{E7AD9BDA-B75B-BE71-2974-5F589BE10226}"/>
              </a:ext>
            </a:extLst>
          </p:cNvPr>
          <p:cNvSpPr/>
          <p:nvPr/>
        </p:nvSpPr>
        <p:spPr>
          <a:xfrm>
            <a:off x="4581799" y="1017599"/>
            <a:ext cx="3178150" cy="304292"/>
          </a:xfrm>
          <a:custGeom>
            <a:avLst/>
            <a:gdLst>
              <a:gd name="connsiteX0" fmla="*/ 10504 w 7401904"/>
              <a:gd name="connsiteY0" fmla="*/ 3797 h 626781"/>
              <a:gd name="connsiteX1" fmla="*/ 2575904 w 7401904"/>
              <a:gd name="connsiteY1" fmla="*/ 346697 h 626781"/>
              <a:gd name="connsiteX2" fmla="*/ 5166704 w 7401904"/>
              <a:gd name="connsiteY2" fmla="*/ 168897 h 626781"/>
              <a:gd name="connsiteX3" fmla="*/ 7401904 w 7401904"/>
              <a:gd name="connsiteY3" fmla="*/ 397497 h 626781"/>
              <a:gd name="connsiteX4" fmla="*/ 5014304 w 7401904"/>
              <a:gd name="connsiteY4" fmla="*/ 435597 h 626781"/>
              <a:gd name="connsiteX5" fmla="*/ 1801204 w 7401904"/>
              <a:gd name="connsiteY5" fmla="*/ 613397 h 626781"/>
              <a:gd name="connsiteX6" fmla="*/ 10504 w 7401904"/>
              <a:gd name="connsiteY6" fmla="*/ 3797 h 626781"/>
              <a:gd name="connsiteX0" fmla="*/ 168395 w 7559795"/>
              <a:gd name="connsiteY0" fmla="*/ 31865 h 654849"/>
              <a:gd name="connsiteX1" fmla="*/ 2733795 w 7559795"/>
              <a:gd name="connsiteY1" fmla="*/ 374765 h 654849"/>
              <a:gd name="connsiteX2" fmla="*/ 5324595 w 7559795"/>
              <a:gd name="connsiteY2" fmla="*/ 196965 h 654849"/>
              <a:gd name="connsiteX3" fmla="*/ 7559795 w 7559795"/>
              <a:gd name="connsiteY3" fmla="*/ 425565 h 654849"/>
              <a:gd name="connsiteX4" fmla="*/ 5172195 w 7559795"/>
              <a:gd name="connsiteY4" fmla="*/ 463665 h 654849"/>
              <a:gd name="connsiteX5" fmla="*/ 1959095 w 7559795"/>
              <a:gd name="connsiteY5" fmla="*/ 641465 h 654849"/>
              <a:gd name="connsiteX6" fmla="*/ 168395 w 7559795"/>
              <a:gd name="connsiteY6" fmla="*/ 31865 h 654849"/>
              <a:gd name="connsiteX0" fmla="*/ 168395 w 7559795"/>
              <a:gd name="connsiteY0" fmla="*/ 31865 h 654849"/>
              <a:gd name="connsiteX1" fmla="*/ 2733795 w 7559795"/>
              <a:gd name="connsiteY1" fmla="*/ 374765 h 654849"/>
              <a:gd name="connsiteX2" fmla="*/ 5332215 w 7559795"/>
              <a:gd name="connsiteY2" fmla="*/ 136005 h 654849"/>
              <a:gd name="connsiteX3" fmla="*/ 7559795 w 7559795"/>
              <a:gd name="connsiteY3" fmla="*/ 425565 h 654849"/>
              <a:gd name="connsiteX4" fmla="*/ 5172195 w 7559795"/>
              <a:gd name="connsiteY4" fmla="*/ 463665 h 654849"/>
              <a:gd name="connsiteX5" fmla="*/ 1959095 w 7559795"/>
              <a:gd name="connsiteY5" fmla="*/ 641465 h 654849"/>
              <a:gd name="connsiteX6" fmla="*/ 168395 w 7559795"/>
              <a:gd name="connsiteY6" fmla="*/ 31865 h 654849"/>
              <a:gd name="connsiteX0" fmla="*/ 171433 w 7562833"/>
              <a:gd name="connsiteY0" fmla="*/ 31139 h 645101"/>
              <a:gd name="connsiteX1" fmla="*/ 2736833 w 7562833"/>
              <a:gd name="connsiteY1" fmla="*/ 374039 h 645101"/>
              <a:gd name="connsiteX2" fmla="*/ 5335253 w 7562833"/>
              <a:gd name="connsiteY2" fmla="*/ 135279 h 645101"/>
              <a:gd name="connsiteX3" fmla="*/ 7562833 w 7562833"/>
              <a:gd name="connsiteY3" fmla="*/ 424839 h 645101"/>
              <a:gd name="connsiteX4" fmla="*/ 5419073 w 7562833"/>
              <a:gd name="connsiteY4" fmla="*/ 310539 h 645101"/>
              <a:gd name="connsiteX5" fmla="*/ 1962133 w 7562833"/>
              <a:gd name="connsiteY5" fmla="*/ 640739 h 645101"/>
              <a:gd name="connsiteX6" fmla="*/ 171433 w 7562833"/>
              <a:gd name="connsiteY6" fmla="*/ 31139 h 645101"/>
              <a:gd name="connsiteX0" fmla="*/ 171433 w 7562833"/>
              <a:gd name="connsiteY0" fmla="*/ 31139 h 645101"/>
              <a:gd name="connsiteX1" fmla="*/ 2736833 w 7562833"/>
              <a:gd name="connsiteY1" fmla="*/ 374039 h 645101"/>
              <a:gd name="connsiteX2" fmla="*/ 5335253 w 7562833"/>
              <a:gd name="connsiteY2" fmla="*/ 135279 h 645101"/>
              <a:gd name="connsiteX3" fmla="*/ 7562833 w 7562833"/>
              <a:gd name="connsiteY3" fmla="*/ 424839 h 645101"/>
              <a:gd name="connsiteX4" fmla="*/ 5419073 w 7562833"/>
              <a:gd name="connsiteY4" fmla="*/ 310539 h 645101"/>
              <a:gd name="connsiteX5" fmla="*/ 1962133 w 7562833"/>
              <a:gd name="connsiteY5" fmla="*/ 640739 h 645101"/>
              <a:gd name="connsiteX6" fmla="*/ 171433 w 7562833"/>
              <a:gd name="connsiteY6" fmla="*/ 31139 h 645101"/>
              <a:gd name="connsiteX0" fmla="*/ 1359 w 7392759"/>
              <a:gd name="connsiteY0" fmla="*/ 4925 h 664132"/>
              <a:gd name="connsiteX1" fmla="*/ 2566759 w 7392759"/>
              <a:gd name="connsiteY1" fmla="*/ 347825 h 664132"/>
              <a:gd name="connsiteX2" fmla="*/ 5165179 w 7392759"/>
              <a:gd name="connsiteY2" fmla="*/ 109065 h 664132"/>
              <a:gd name="connsiteX3" fmla="*/ 7392759 w 7392759"/>
              <a:gd name="connsiteY3" fmla="*/ 398625 h 664132"/>
              <a:gd name="connsiteX4" fmla="*/ 5248999 w 7392759"/>
              <a:gd name="connsiteY4" fmla="*/ 284325 h 664132"/>
              <a:gd name="connsiteX5" fmla="*/ 2256879 w 7392759"/>
              <a:gd name="connsiteY5" fmla="*/ 660245 h 664132"/>
              <a:gd name="connsiteX6" fmla="*/ 1359 w 7392759"/>
              <a:gd name="connsiteY6" fmla="*/ 4925 h 664132"/>
              <a:gd name="connsiteX0" fmla="*/ 33 w 7391433"/>
              <a:gd name="connsiteY0" fmla="*/ 4503 h 648616"/>
              <a:gd name="connsiteX1" fmla="*/ 2565433 w 7391433"/>
              <a:gd name="connsiteY1" fmla="*/ 347403 h 648616"/>
              <a:gd name="connsiteX2" fmla="*/ 5163853 w 7391433"/>
              <a:gd name="connsiteY2" fmla="*/ 108643 h 648616"/>
              <a:gd name="connsiteX3" fmla="*/ 7391433 w 7391433"/>
              <a:gd name="connsiteY3" fmla="*/ 398203 h 648616"/>
              <a:gd name="connsiteX4" fmla="*/ 5247673 w 7391433"/>
              <a:gd name="connsiteY4" fmla="*/ 283903 h 648616"/>
              <a:gd name="connsiteX5" fmla="*/ 2514633 w 7391433"/>
              <a:gd name="connsiteY5" fmla="*/ 644583 h 648616"/>
              <a:gd name="connsiteX6" fmla="*/ 33 w 7391433"/>
              <a:gd name="connsiteY6" fmla="*/ 4503 h 648616"/>
              <a:gd name="connsiteX0" fmla="*/ 101 w 7391501"/>
              <a:gd name="connsiteY0" fmla="*/ 4503 h 648616"/>
              <a:gd name="connsiteX1" fmla="*/ 2565501 w 7391501"/>
              <a:gd name="connsiteY1" fmla="*/ 347403 h 648616"/>
              <a:gd name="connsiteX2" fmla="*/ 5163921 w 7391501"/>
              <a:gd name="connsiteY2" fmla="*/ 108643 h 648616"/>
              <a:gd name="connsiteX3" fmla="*/ 7391501 w 7391501"/>
              <a:gd name="connsiteY3" fmla="*/ 398203 h 648616"/>
              <a:gd name="connsiteX4" fmla="*/ 5247741 w 7391501"/>
              <a:gd name="connsiteY4" fmla="*/ 283903 h 648616"/>
              <a:gd name="connsiteX5" fmla="*/ 2476601 w 7391501"/>
              <a:gd name="connsiteY5" fmla="*/ 644583 h 648616"/>
              <a:gd name="connsiteX6" fmla="*/ 101 w 7391501"/>
              <a:gd name="connsiteY6" fmla="*/ 4503 h 648616"/>
              <a:gd name="connsiteX0" fmla="*/ 117 w 7391517"/>
              <a:gd name="connsiteY0" fmla="*/ 4503 h 645134"/>
              <a:gd name="connsiteX1" fmla="*/ 2565517 w 7391517"/>
              <a:gd name="connsiteY1" fmla="*/ 347403 h 645134"/>
              <a:gd name="connsiteX2" fmla="*/ 5163937 w 7391517"/>
              <a:gd name="connsiteY2" fmla="*/ 108643 h 645134"/>
              <a:gd name="connsiteX3" fmla="*/ 7391517 w 7391517"/>
              <a:gd name="connsiteY3" fmla="*/ 398203 h 645134"/>
              <a:gd name="connsiteX4" fmla="*/ 5247757 w 7391517"/>
              <a:gd name="connsiteY4" fmla="*/ 283903 h 645134"/>
              <a:gd name="connsiteX5" fmla="*/ 2476617 w 7391517"/>
              <a:gd name="connsiteY5" fmla="*/ 644583 h 645134"/>
              <a:gd name="connsiteX6" fmla="*/ 117 w 7391517"/>
              <a:gd name="connsiteY6" fmla="*/ 4503 h 645134"/>
              <a:gd name="connsiteX0" fmla="*/ 23257 w 7414657"/>
              <a:gd name="connsiteY0" fmla="*/ 3405 h 644036"/>
              <a:gd name="connsiteX1" fmla="*/ 2588657 w 7414657"/>
              <a:gd name="connsiteY1" fmla="*/ 346305 h 644036"/>
              <a:gd name="connsiteX2" fmla="*/ 5187077 w 7414657"/>
              <a:gd name="connsiteY2" fmla="*/ 107545 h 644036"/>
              <a:gd name="connsiteX3" fmla="*/ 7414657 w 7414657"/>
              <a:gd name="connsiteY3" fmla="*/ 397105 h 644036"/>
              <a:gd name="connsiteX4" fmla="*/ 5270897 w 7414657"/>
              <a:gd name="connsiteY4" fmla="*/ 282805 h 644036"/>
              <a:gd name="connsiteX5" fmla="*/ 2499757 w 7414657"/>
              <a:gd name="connsiteY5" fmla="*/ 643485 h 644036"/>
              <a:gd name="connsiteX6" fmla="*/ 23257 w 7414657"/>
              <a:gd name="connsiteY6" fmla="*/ 3405 h 644036"/>
              <a:gd name="connsiteX0" fmla="*/ 51 w 7391451"/>
              <a:gd name="connsiteY0" fmla="*/ 3328 h 598322"/>
              <a:gd name="connsiteX1" fmla="*/ 2565451 w 7391451"/>
              <a:gd name="connsiteY1" fmla="*/ 346228 h 598322"/>
              <a:gd name="connsiteX2" fmla="*/ 5163871 w 7391451"/>
              <a:gd name="connsiteY2" fmla="*/ 107468 h 598322"/>
              <a:gd name="connsiteX3" fmla="*/ 7391451 w 7391451"/>
              <a:gd name="connsiteY3" fmla="*/ 397028 h 598322"/>
              <a:gd name="connsiteX4" fmla="*/ 5247691 w 7391451"/>
              <a:gd name="connsiteY4" fmla="*/ 282728 h 598322"/>
              <a:gd name="connsiteX5" fmla="*/ 2507031 w 7391451"/>
              <a:gd name="connsiteY5" fmla="*/ 597688 h 598322"/>
              <a:gd name="connsiteX6" fmla="*/ 51 w 7391451"/>
              <a:gd name="connsiteY6" fmla="*/ 3328 h 598322"/>
              <a:gd name="connsiteX0" fmla="*/ 1 w 7391401"/>
              <a:gd name="connsiteY0" fmla="*/ 3850 h 598844"/>
              <a:gd name="connsiteX1" fmla="*/ 2512061 w 7391401"/>
              <a:gd name="connsiteY1" fmla="*/ 331510 h 598844"/>
              <a:gd name="connsiteX2" fmla="*/ 5163821 w 7391401"/>
              <a:gd name="connsiteY2" fmla="*/ 107990 h 598844"/>
              <a:gd name="connsiteX3" fmla="*/ 7391401 w 7391401"/>
              <a:gd name="connsiteY3" fmla="*/ 397550 h 598844"/>
              <a:gd name="connsiteX4" fmla="*/ 5247641 w 7391401"/>
              <a:gd name="connsiteY4" fmla="*/ 283250 h 598844"/>
              <a:gd name="connsiteX5" fmla="*/ 2506981 w 7391401"/>
              <a:gd name="connsiteY5" fmla="*/ 598210 h 598844"/>
              <a:gd name="connsiteX6" fmla="*/ 1 w 7391401"/>
              <a:gd name="connsiteY6" fmla="*/ 3850 h 598844"/>
              <a:gd name="connsiteX0" fmla="*/ 1 w 7391401"/>
              <a:gd name="connsiteY0" fmla="*/ 4451 h 599445"/>
              <a:gd name="connsiteX1" fmla="*/ 2512061 w 7391401"/>
              <a:gd name="connsiteY1" fmla="*/ 332111 h 599445"/>
              <a:gd name="connsiteX2" fmla="*/ 5163821 w 7391401"/>
              <a:gd name="connsiteY2" fmla="*/ 108591 h 599445"/>
              <a:gd name="connsiteX3" fmla="*/ 7391401 w 7391401"/>
              <a:gd name="connsiteY3" fmla="*/ 398151 h 599445"/>
              <a:gd name="connsiteX4" fmla="*/ 5247641 w 7391401"/>
              <a:gd name="connsiteY4" fmla="*/ 283851 h 599445"/>
              <a:gd name="connsiteX5" fmla="*/ 2506981 w 7391401"/>
              <a:gd name="connsiteY5" fmla="*/ 598811 h 599445"/>
              <a:gd name="connsiteX6" fmla="*/ 1 w 7391401"/>
              <a:gd name="connsiteY6" fmla="*/ 4451 h 599445"/>
              <a:gd name="connsiteX0" fmla="*/ 45 w 7391445"/>
              <a:gd name="connsiteY0" fmla="*/ 812 h 595806"/>
              <a:gd name="connsiteX1" fmla="*/ 2451145 w 7391445"/>
              <a:gd name="connsiteY1" fmla="*/ 465632 h 595806"/>
              <a:gd name="connsiteX2" fmla="*/ 5163865 w 7391445"/>
              <a:gd name="connsiteY2" fmla="*/ 104952 h 595806"/>
              <a:gd name="connsiteX3" fmla="*/ 7391445 w 7391445"/>
              <a:gd name="connsiteY3" fmla="*/ 394512 h 595806"/>
              <a:gd name="connsiteX4" fmla="*/ 5247685 w 7391445"/>
              <a:gd name="connsiteY4" fmla="*/ 280212 h 595806"/>
              <a:gd name="connsiteX5" fmla="*/ 2507025 w 7391445"/>
              <a:gd name="connsiteY5" fmla="*/ 595172 h 595806"/>
              <a:gd name="connsiteX6" fmla="*/ 45 w 7391445"/>
              <a:gd name="connsiteY6" fmla="*/ 812 h 595806"/>
              <a:gd name="connsiteX0" fmla="*/ 41 w 7391441"/>
              <a:gd name="connsiteY0" fmla="*/ 729 h 595723"/>
              <a:gd name="connsiteX1" fmla="*/ 2451141 w 7391441"/>
              <a:gd name="connsiteY1" fmla="*/ 465549 h 595723"/>
              <a:gd name="connsiteX2" fmla="*/ 5232441 w 7391441"/>
              <a:gd name="connsiteY2" fmla="*/ 127729 h 595723"/>
              <a:gd name="connsiteX3" fmla="*/ 7391441 w 7391441"/>
              <a:gd name="connsiteY3" fmla="*/ 394429 h 595723"/>
              <a:gd name="connsiteX4" fmla="*/ 5247681 w 7391441"/>
              <a:gd name="connsiteY4" fmla="*/ 280129 h 595723"/>
              <a:gd name="connsiteX5" fmla="*/ 2507021 w 7391441"/>
              <a:gd name="connsiteY5" fmla="*/ 595089 h 595723"/>
              <a:gd name="connsiteX6" fmla="*/ 41 w 7391441"/>
              <a:gd name="connsiteY6" fmla="*/ 729 h 5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91441" h="595723">
                <a:moveTo>
                  <a:pt x="41" y="729"/>
                </a:moveTo>
                <a:cubicBezTo>
                  <a:pt x="-9272" y="-20861"/>
                  <a:pt x="1579074" y="444382"/>
                  <a:pt x="2451141" y="465549"/>
                </a:cubicBezTo>
                <a:cubicBezTo>
                  <a:pt x="3323208" y="486716"/>
                  <a:pt x="4409058" y="139582"/>
                  <a:pt x="5232441" y="127729"/>
                </a:cubicBezTo>
                <a:cubicBezTo>
                  <a:pt x="6055824" y="115876"/>
                  <a:pt x="6676007" y="284362"/>
                  <a:pt x="7391441" y="394429"/>
                </a:cubicBezTo>
                <a:cubicBezTo>
                  <a:pt x="6488894" y="315689"/>
                  <a:pt x="6181131" y="244146"/>
                  <a:pt x="5247681" y="280129"/>
                </a:cubicBezTo>
                <a:cubicBezTo>
                  <a:pt x="4314231" y="316112"/>
                  <a:pt x="3610228" y="611176"/>
                  <a:pt x="2507021" y="595089"/>
                </a:cubicBezTo>
                <a:cubicBezTo>
                  <a:pt x="1403814" y="579002"/>
                  <a:pt x="9354" y="22319"/>
                  <a:pt x="41" y="729"/>
                </a:cubicBezTo>
                <a:close/>
              </a:path>
            </a:pathLst>
          </a:custGeom>
          <a:gradFill>
            <a:gsLst>
              <a:gs pos="50500">
                <a:srgbClr val="92D050"/>
              </a:gs>
              <a:gs pos="0">
                <a:srgbClr val="92D050">
                  <a:alpha val="0"/>
                </a:srgbClr>
              </a:gs>
              <a:gs pos="100000">
                <a:srgbClr val="92D050">
                  <a:alpha val="0"/>
                </a:srgb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DBCD9FA-AE16-3716-59EB-FD74F37EBC1C}"/>
              </a:ext>
            </a:extLst>
          </p:cNvPr>
          <p:cNvGrpSpPr/>
          <p:nvPr/>
        </p:nvGrpSpPr>
        <p:grpSpPr>
          <a:xfrm>
            <a:off x="2008461" y="1909995"/>
            <a:ext cx="3772986" cy="876124"/>
            <a:chOff x="1965300" y="1909995"/>
            <a:chExt cx="3772986" cy="876124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E7CD7B5A-D17E-5DD0-FDC0-1A8A6F6DEB73}"/>
                </a:ext>
              </a:extLst>
            </p:cNvPr>
            <p:cNvSpPr/>
            <p:nvPr/>
          </p:nvSpPr>
          <p:spPr>
            <a:xfrm>
              <a:off x="1965300" y="1909995"/>
              <a:ext cx="3772986" cy="876124"/>
            </a:xfrm>
            <a:prstGeom prst="roundRect">
              <a:avLst>
                <a:gd name="adj" fmla="val 8283"/>
              </a:avLst>
            </a:prstGeom>
            <a:solidFill>
              <a:srgbClr val="92CF50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6DB1934-4FD6-8F99-5875-0D0978BA2618}"/>
                </a:ext>
              </a:extLst>
            </p:cNvPr>
            <p:cNvSpPr txBox="1"/>
            <p:nvPr/>
          </p:nvSpPr>
          <p:spPr>
            <a:xfrm>
              <a:off x="2293789" y="2049943"/>
              <a:ext cx="7457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EFF6E7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3600" dirty="0">
                <a:solidFill>
                  <a:srgbClr val="EFF6E7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2F2A2204-20FD-6F09-1FE7-DB1C6B3B88F7}"/>
                </a:ext>
              </a:extLst>
            </p:cNvPr>
            <p:cNvSpPr txBox="1"/>
            <p:nvPr/>
          </p:nvSpPr>
          <p:spPr>
            <a:xfrm>
              <a:off x="3267951" y="2145201"/>
              <a:ext cx="217370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EFF6E7"/>
                  </a:solidFill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560754A-7CB6-1C46-9164-F51ABE4BEBDA}"/>
              </a:ext>
            </a:extLst>
          </p:cNvPr>
          <p:cNvGrpSpPr/>
          <p:nvPr/>
        </p:nvGrpSpPr>
        <p:grpSpPr>
          <a:xfrm>
            <a:off x="6434597" y="1909995"/>
            <a:ext cx="3772986" cy="876124"/>
            <a:chOff x="1965300" y="1909995"/>
            <a:chExt cx="3772986" cy="876124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73831D3C-DD57-0526-430E-55C4A1D175AC}"/>
                </a:ext>
              </a:extLst>
            </p:cNvPr>
            <p:cNvSpPr/>
            <p:nvPr/>
          </p:nvSpPr>
          <p:spPr>
            <a:xfrm>
              <a:off x="1965300" y="1909995"/>
              <a:ext cx="3772986" cy="876124"/>
            </a:xfrm>
            <a:prstGeom prst="roundRect">
              <a:avLst>
                <a:gd name="adj" fmla="val 8283"/>
              </a:avLst>
            </a:prstGeom>
            <a:solidFill>
              <a:srgbClr val="638D3C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6BF47B9-A6EB-3BE0-D881-9120D5A1A7F6}"/>
                </a:ext>
              </a:extLst>
            </p:cNvPr>
            <p:cNvSpPr txBox="1"/>
            <p:nvPr/>
          </p:nvSpPr>
          <p:spPr>
            <a:xfrm>
              <a:off x="2293789" y="2049943"/>
              <a:ext cx="7986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EFF6E7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3600" dirty="0">
                <a:solidFill>
                  <a:srgbClr val="EFF6E7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49AFEA5-4EC0-93DE-BFBE-19774A7FB7D0}"/>
                </a:ext>
              </a:extLst>
            </p:cNvPr>
            <p:cNvSpPr txBox="1"/>
            <p:nvPr/>
          </p:nvSpPr>
          <p:spPr>
            <a:xfrm>
              <a:off x="3267951" y="2145201"/>
              <a:ext cx="217370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EFF6E7"/>
                  </a:solidFill>
                </a:rPr>
                <a:t>添加标题文本</a:t>
              </a:r>
            </a:p>
          </p:txBody>
        </p:sp>
      </p:grpSp>
      <p:grpSp>
        <p:nvGrpSpPr>
          <p:cNvPr id="935" name="组合 934">
            <a:extLst>
              <a:ext uri="{FF2B5EF4-FFF2-40B4-BE49-F238E27FC236}">
                <a16:creationId xmlns:a16="http://schemas.microsoft.com/office/drawing/2014/main" id="{BC92E546-5736-468E-EC61-18E6DF23FB4C}"/>
              </a:ext>
            </a:extLst>
          </p:cNvPr>
          <p:cNvGrpSpPr/>
          <p:nvPr/>
        </p:nvGrpSpPr>
        <p:grpSpPr>
          <a:xfrm>
            <a:off x="2008461" y="3607996"/>
            <a:ext cx="3772986" cy="876124"/>
            <a:chOff x="1965300" y="1909995"/>
            <a:chExt cx="3772986" cy="876124"/>
          </a:xfrm>
        </p:grpSpPr>
        <p:sp>
          <p:nvSpPr>
            <p:cNvPr id="945" name="矩形: 圆角 944">
              <a:extLst>
                <a:ext uri="{FF2B5EF4-FFF2-40B4-BE49-F238E27FC236}">
                  <a16:creationId xmlns:a16="http://schemas.microsoft.com/office/drawing/2014/main" id="{0422039D-D5BE-428C-577D-EE5E29F2A59C}"/>
                </a:ext>
              </a:extLst>
            </p:cNvPr>
            <p:cNvSpPr/>
            <p:nvPr/>
          </p:nvSpPr>
          <p:spPr>
            <a:xfrm>
              <a:off x="1965300" y="1909995"/>
              <a:ext cx="3772986" cy="876124"/>
            </a:xfrm>
            <a:prstGeom prst="roundRect">
              <a:avLst>
                <a:gd name="adj" fmla="val 8283"/>
              </a:avLst>
            </a:prstGeom>
            <a:solidFill>
              <a:srgbClr val="638D3C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6" name="文本框 945">
              <a:extLst>
                <a:ext uri="{FF2B5EF4-FFF2-40B4-BE49-F238E27FC236}">
                  <a16:creationId xmlns:a16="http://schemas.microsoft.com/office/drawing/2014/main" id="{838843BB-37FA-E603-375E-1EB7504DE37D}"/>
                </a:ext>
              </a:extLst>
            </p:cNvPr>
            <p:cNvSpPr txBox="1"/>
            <p:nvPr/>
          </p:nvSpPr>
          <p:spPr>
            <a:xfrm>
              <a:off x="2293789" y="2049943"/>
              <a:ext cx="7986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EFF6E7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3600" dirty="0">
                <a:solidFill>
                  <a:srgbClr val="EFF6E7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947" name="文本框 946">
              <a:extLst>
                <a:ext uri="{FF2B5EF4-FFF2-40B4-BE49-F238E27FC236}">
                  <a16:creationId xmlns:a16="http://schemas.microsoft.com/office/drawing/2014/main" id="{94195270-0CA1-8CF0-9456-676AAF4B6E36}"/>
                </a:ext>
              </a:extLst>
            </p:cNvPr>
            <p:cNvSpPr txBox="1"/>
            <p:nvPr/>
          </p:nvSpPr>
          <p:spPr>
            <a:xfrm>
              <a:off x="3267951" y="2145201"/>
              <a:ext cx="217370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EFF6E7"/>
                  </a:solidFill>
                </a:rPr>
                <a:t>添加标题文本</a:t>
              </a:r>
            </a:p>
          </p:txBody>
        </p:sp>
      </p:grpSp>
      <p:grpSp>
        <p:nvGrpSpPr>
          <p:cNvPr id="948" name="组合 947">
            <a:extLst>
              <a:ext uri="{FF2B5EF4-FFF2-40B4-BE49-F238E27FC236}">
                <a16:creationId xmlns:a16="http://schemas.microsoft.com/office/drawing/2014/main" id="{F35C7023-94FC-C525-9EBE-D2386833CDA1}"/>
              </a:ext>
            </a:extLst>
          </p:cNvPr>
          <p:cNvGrpSpPr/>
          <p:nvPr/>
        </p:nvGrpSpPr>
        <p:grpSpPr>
          <a:xfrm>
            <a:off x="6434597" y="3607996"/>
            <a:ext cx="3772986" cy="876124"/>
            <a:chOff x="1965300" y="1909995"/>
            <a:chExt cx="3772986" cy="876124"/>
          </a:xfrm>
        </p:grpSpPr>
        <p:sp>
          <p:nvSpPr>
            <p:cNvPr id="949" name="矩形: 圆角 948">
              <a:extLst>
                <a:ext uri="{FF2B5EF4-FFF2-40B4-BE49-F238E27FC236}">
                  <a16:creationId xmlns:a16="http://schemas.microsoft.com/office/drawing/2014/main" id="{E2B1C7C4-FA4F-A416-718E-3065380D0565}"/>
                </a:ext>
              </a:extLst>
            </p:cNvPr>
            <p:cNvSpPr/>
            <p:nvPr/>
          </p:nvSpPr>
          <p:spPr>
            <a:xfrm>
              <a:off x="1965300" y="1909995"/>
              <a:ext cx="3772986" cy="876124"/>
            </a:xfrm>
            <a:prstGeom prst="roundRect">
              <a:avLst>
                <a:gd name="adj" fmla="val 8283"/>
              </a:avLst>
            </a:prstGeom>
            <a:solidFill>
              <a:srgbClr val="92CF50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0" name="文本框 949">
              <a:extLst>
                <a:ext uri="{FF2B5EF4-FFF2-40B4-BE49-F238E27FC236}">
                  <a16:creationId xmlns:a16="http://schemas.microsoft.com/office/drawing/2014/main" id="{5E1735DB-FCC5-95DC-17A0-EFCC29731C43}"/>
                </a:ext>
              </a:extLst>
            </p:cNvPr>
            <p:cNvSpPr txBox="1"/>
            <p:nvPr/>
          </p:nvSpPr>
          <p:spPr>
            <a:xfrm>
              <a:off x="2293789" y="2049943"/>
              <a:ext cx="80983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EFF6E7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3600" dirty="0">
                <a:solidFill>
                  <a:srgbClr val="EFF6E7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951" name="文本框 950">
              <a:extLst>
                <a:ext uri="{FF2B5EF4-FFF2-40B4-BE49-F238E27FC236}">
                  <a16:creationId xmlns:a16="http://schemas.microsoft.com/office/drawing/2014/main" id="{5BF8E4FF-0640-563F-0136-82D62B6BC47C}"/>
                </a:ext>
              </a:extLst>
            </p:cNvPr>
            <p:cNvSpPr txBox="1"/>
            <p:nvPr/>
          </p:nvSpPr>
          <p:spPr>
            <a:xfrm>
              <a:off x="3267951" y="2145201"/>
              <a:ext cx="217370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EFF6E7"/>
                  </a:solidFill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55645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6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" name="文本框 932">
            <a:extLst>
              <a:ext uri="{FF2B5EF4-FFF2-40B4-BE49-F238E27FC236}">
                <a16:creationId xmlns:a16="http://schemas.microsoft.com/office/drawing/2014/main" id="{2F2A2204-20FD-6F09-1FE7-DB1C6B3B88F7}"/>
              </a:ext>
            </a:extLst>
          </p:cNvPr>
          <p:cNvSpPr txBox="1"/>
          <p:nvPr/>
        </p:nvSpPr>
        <p:spPr>
          <a:xfrm>
            <a:off x="5065152" y="95913"/>
            <a:ext cx="21737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cxnSp>
        <p:nvCxnSpPr>
          <p:cNvPr id="12" name="直接连接符 3">
            <a:extLst>
              <a:ext uri="{FF2B5EF4-FFF2-40B4-BE49-F238E27FC236}">
                <a16:creationId xmlns:a16="http://schemas.microsoft.com/office/drawing/2014/main" id="{57CCDFAF-958F-9119-93E4-CEBB53629012}"/>
              </a:ext>
            </a:extLst>
          </p:cNvPr>
          <p:cNvCxnSpPr/>
          <p:nvPr/>
        </p:nvCxnSpPr>
        <p:spPr>
          <a:xfrm>
            <a:off x="744855" y="3318421"/>
            <a:ext cx="10818495" cy="12065"/>
          </a:xfrm>
          <a:prstGeom prst="curvedConnector3">
            <a:avLst>
              <a:gd name="adj1" fmla="val 50000"/>
            </a:avLst>
          </a:prstGeom>
          <a:ln w="19050" cap="rnd">
            <a:solidFill>
              <a:schemeClr val="tx1">
                <a:lumMod val="75000"/>
                <a:lumOff val="25000"/>
              </a:schemeClr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>
            <a:extLst>
              <a:ext uri="{FF2B5EF4-FFF2-40B4-BE49-F238E27FC236}">
                <a16:creationId xmlns:a16="http://schemas.microsoft.com/office/drawing/2014/main" id="{A59E191D-39D0-7693-EA35-2AE18164FA24}"/>
              </a:ext>
            </a:extLst>
          </p:cNvPr>
          <p:cNvSpPr/>
          <p:nvPr/>
        </p:nvSpPr>
        <p:spPr>
          <a:xfrm>
            <a:off x="1991847" y="3243491"/>
            <a:ext cx="161925" cy="16192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E2D1C5F4-C202-129E-BDEB-9CF04D1E16D9}"/>
              </a:ext>
            </a:extLst>
          </p:cNvPr>
          <p:cNvSpPr/>
          <p:nvPr/>
        </p:nvSpPr>
        <p:spPr>
          <a:xfrm>
            <a:off x="3713967" y="3243491"/>
            <a:ext cx="161925" cy="16192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ED3C2E99-43DD-754B-D79B-8369FDDE1B51}"/>
              </a:ext>
            </a:extLst>
          </p:cNvPr>
          <p:cNvSpPr/>
          <p:nvPr/>
        </p:nvSpPr>
        <p:spPr>
          <a:xfrm>
            <a:off x="5409417" y="3243491"/>
            <a:ext cx="161925" cy="16192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4A4B7212-C4C0-7951-8C53-94978BC9304A}"/>
              </a:ext>
            </a:extLst>
          </p:cNvPr>
          <p:cNvSpPr/>
          <p:nvPr/>
        </p:nvSpPr>
        <p:spPr>
          <a:xfrm>
            <a:off x="7158207" y="3243491"/>
            <a:ext cx="161925" cy="16192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任意多边形: 形状 136">
            <a:extLst>
              <a:ext uri="{FF2B5EF4-FFF2-40B4-BE49-F238E27FC236}">
                <a16:creationId xmlns:a16="http://schemas.microsoft.com/office/drawing/2014/main" id="{FE09928A-380E-BB13-A1C0-0E60A41E2A71}"/>
              </a:ext>
            </a:extLst>
          </p:cNvPr>
          <p:cNvSpPr/>
          <p:nvPr/>
        </p:nvSpPr>
        <p:spPr>
          <a:xfrm>
            <a:off x="3794612" y="1291501"/>
            <a:ext cx="2800350" cy="1790700"/>
          </a:xfrm>
          <a:custGeom>
            <a:avLst/>
            <a:gdLst>
              <a:gd name="connsiteX0" fmla="*/ 80049 w 2867245"/>
              <a:gd name="connsiteY0" fmla="*/ 0 h 1755860"/>
              <a:gd name="connsiteX1" fmla="*/ 2787196 w 2867245"/>
              <a:gd name="connsiteY1" fmla="*/ 0 h 1755860"/>
              <a:gd name="connsiteX2" fmla="*/ 2867245 w 2867245"/>
              <a:gd name="connsiteY2" fmla="*/ 80049 h 1755860"/>
              <a:gd name="connsiteX3" fmla="*/ 2867245 w 2867245"/>
              <a:gd name="connsiteY3" fmla="*/ 1477937 h 1755860"/>
              <a:gd name="connsiteX4" fmla="*/ 2787196 w 2867245"/>
              <a:gd name="connsiteY4" fmla="*/ 1557986 h 1755860"/>
              <a:gd name="connsiteX5" fmla="*/ 247650 w 2867245"/>
              <a:gd name="connsiteY5" fmla="*/ 1557986 h 1755860"/>
              <a:gd name="connsiteX6" fmla="*/ 0 w 2867245"/>
              <a:gd name="connsiteY6" fmla="*/ 1755860 h 1755860"/>
              <a:gd name="connsiteX7" fmla="*/ 0 w 2867245"/>
              <a:gd name="connsiteY7" fmla="*/ 1477937 h 1755860"/>
              <a:gd name="connsiteX8" fmla="*/ 0 w 2867245"/>
              <a:gd name="connsiteY8" fmla="*/ 1360112 h 1755860"/>
              <a:gd name="connsiteX9" fmla="*/ 0 w 2867245"/>
              <a:gd name="connsiteY9" fmla="*/ 80049 h 1755860"/>
              <a:gd name="connsiteX10" fmla="*/ 80049 w 2867245"/>
              <a:gd name="connsiteY10" fmla="*/ 0 h 1755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67245" h="1755860">
                <a:moveTo>
                  <a:pt x="80049" y="0"/>
                </a:moveTo>
                <a:lnTo>
                  <a:pt x="2787196" y="0"/>
                </a:lnTo>
                <a:cubicBezTo>
                  <a:pt x="2831406" y="0"/>
                  <a:pt x="2867245" y="35839"/>
                  <a:pt x="2867245" y="80049"/>
                </a:cubicBezTo>
                <a:lnTo>
                  <a:pt x="2867245" y="1477937"/>
                </a:lnTo>
                <a:cubicBezTo>
                  <a:pt x="2867245" y="1522147"/>
                  <a:pt x="2831406" y="1557986"/>
                  <a:pt x="2787196" y="1557986"/>
                </a:cubicBezTo>
                <a:lnTo>
                  <a:pt x="247650" y="1557986"/>
                </a:lnTo>
                <a:lnTo>
                  <a:pt x="0" y="1755860"/>
                </a:lnTo>
                <a:lnTo>
                  <a:pt x="0" y="1477937"/>
                </a:lnTo>
                <a:lnTo>
                  <a:pt x="0" y="1360112"/>
                </a:lnTo>
                <a:lnTo>
                  <a:pt x="0" y="80049"/>
                </a:lnTo>
                <a:cubicBezTo>
                  <a:pt x="0" y="35839"/>
                  <a:pt x="35839" y="0"/>
                  <a:pt x="80049" y="0"/>
                </a:cubicBezTo>
                <a:close/>
              </a:path>
            </a:pathLst>
          </a:custGeom>
          <a:solidFill>
            <a:srgbClr val="638D3C"/>
          </a:solidFill>
          <a:ln w="9525"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任意多边形: 形状 136">
            <a:extLst>
              <a:ext uri="{FF2B5EF4-FFF2-40B4-BE49-F238E27FC236}">
                <a16:creationId xmlns:a16="http://schemas.microsoft.com/office/drawing/2014/main" id="{D28B499E-3EDB-79F5-B33F-6CCA1443BAA5}"/>
              </a:ext>
            </a:extLst>
          </p:cNvPr>
          <p:cNvSpPr/>
          <p:nvPr/>
        </p:nvSpPr>
        <p:spPr>
          <a:xfrm>
            <a:off x="7238852" y="1291501"/>
            <a:ext cx="2800350" cy="1790700"/>
          </a:xfrm>
          <a:custGeom>
            <a:avLst/>
            <a:gdLst>
              <a:gd name="connsiteX0" fmla="*/ 80049 w 2867245"/>
              <a:gd name="connsiteY0" fmla="*/ 0 h 1755860"/>
              <a:gd name="connsiteX1" fmla="*/ 2787196 w 2867245"/>
              <a:gd name="connsiteY1" fmla="*/ 0 h 1755860"/>
              <a:gd name="connsiteX2" fmla="*/ 2867245 w 2867245"/>
              <a:gd name="connsiteY2" fmla="*/ 80049 h 1755860"/>
              <a:gd name="connsiteX3" fmla="*/ 2867245 w 2867245"/>
              <a:gd name="connsiteY3" fmla="*/ 1477937 h 1755860"/>
              <a:gd name="connsiteX4" fmla="*/ 2787196 w 2867245"/>
              <a:gd name="connsiteY4" fmla="*/ 1557986 h 1755860"/>
              <a:gd name="connsiteX5" fmla="*/ 247650 w 2867245"/>
              <a:gd name="connsiteY5" fmla="*/ 1557986 h 1755860"/>
              <a:gd name="connsiteX6" fmla="*/ 0 w 2867245"/>
              <a:gd name="connsiteY6" fmla="*/ 1755860 h 1755860"/>
              <a:gd name="connsiteX7" fmla="*/ 0 w 2867245"/>
              <a:gd name="connsiteY7" fmla="*/ 1477937 h 1755860"/>
              <a:gd name="connsiteX8" fmla="*/ 0 w 2867245"/>
              <a:gd name="connsiteY8" fmla="*/ 1360112 h 1755860"/>
              <a:gd name="connsiteX9" fmla="*/ 0 w 2867245"/>
              <a:gd name="connsiteY9" fmla="*/ 80049 h 1755860"/>
              <a:gd name="connsiteX10" fmla="*/ 80049 w 2867245"/>
              <a:gd name="connsiteY10" fmla="*/ 0 h 1755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67245" h="1755860">
                <a:moveTo>
                  <a:pt x="80049" y="0"/>
                </a:moveTo>
                <a:lnTo>
                  <a:pt x="2787196" y="0"/>
                </a:lnTo>
                <a:cubicBezTo>
                  <a:pt x="2831406" y="0"/>
                  <a:pt x="2867245" y="35839"/>
                  <a:pt x="2867245" y="80049"/>
                </a:cubicBezTo>
                <a:lnTo>
                  <a:pt x="2867245" y="1477937"/>
                </a:lnTo>
                <a:cubicBezTo>
                  <a:pt x="2867245" y="1522147"/>
                  <a:pt x="2831406" y="1557986"/>
                  <a:pt x="2787196" y="1557986"/>
                </a:cubicBezTo>
                <a:lnTo>
                  <a:pt x="247650" y="1557986"/>
                </a:lnTo>
                <a:lnTo>
                  <a:pt x="0" y="1755860"/>
                </a:lnTo>
                <a:lnTo>
                  <a:pt x="0" y="1477937"/>
                </a:lnTo>
                <a:lnTo>
                  <a:pt x="0" y="1360112"/>
                </a:lnTo>
                <a:lnTo>
                  <a:pt x="0" y="80049"/>
                </a:lnTo>
                <a:cubicBezTo>
                  <a:pt x="0" y="35839"/>
                  <a:pt x="35839" y="0"/>
                  <a:pt x="80049" y="0"/>
                </a:cubicBezTo>
                <a:close/>
              </a:path>
            </a:pathLst>
          </a:custGeom>
          <a:solidFill>
            <a:srgbClr val="92CF5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任意多边形: 形状 136">
            <a:extLst>
              <a:ext uri="{FF2B5EF4-FFF2-40B4-BE49-F238E27FC236}">
                <a16:creationId xmlns:a16="http://schemas.microsoft.com/office/drawing/2014/main" id="{22FFF676-1D0D-928C-6B54-8A60BD89BE42}"/>
              </a:ext>
            </a:extLst>
          </p:cNvPr>
          <p:cNvSpPr/>
          <p:nvPr/>
        </p:nvSpPr>
        <p:spPr>
          <a:xfrm flipV="1">
            <a:off x="2056617" y="3601631"/>
            <a:ext cx="2800350" cy="1790700"/>
          </a:xfrm>
          <a:custGeom>
            <a:avLst/>
            <a:gdLst>
              <a:gd name="connsiteX0" fmla="*/ 80049 w 2867245"/>
              <a:gd name="connsiteY0" fmla="*/ 0 h 1755860"/>
              <a:gd name="connsiteX1" fmla="*/ 2787196 w 2867245"/>
              <a:gd name="connsiteY1" fmla="*/ 0 h 1755860"/>
              <a:gd name="connsiteX2" fmla="*/ 2867245 w 2867245"/>
              <a:gd name="connsiteY2" fmla="*/ 80049 h 1755860"/>
              <a:gd name="connsiteX3" fmla="*/ 2867245 w 2867245"/>
              <a:gd name="connsiteY3" fmla="*/ 1477937 h 1755860"/>
              <a:gd name="connsiteX4" fmla="*/ 2787196 w 2867245"/>
              <a:gd name="connsiteY4" fmla="*/ 1557986 h 1755860"/>
              <a:gd name="connsiteX5" fmla="*/ 247650 w 2867245"/>
              <a:gd name="connsiteY5" fmla="*/ 1557986 h 1755860"/>
              <a:gd name="connsiteX6" fmla="*/ 0 w 2867245"/>
              <a:gd name="connsiteY6" fmla="*/ 1755860 h 1755860"/>
              <a:gd name="connsiteX7" fmla="*/ 0 w 2867245"/>
              <a:gd name="connsiteY7" fmla="*/ 1477937 h 1755860"/>
              <a:gd name="connsiteX8" fmla="*/ 0 w 2867245"/>
              <a:gd name="connsiteY8" fmla="*/ 1360112 h 1755860"/>
              <a:gd name="connsiteX9" fmla="*/ 0 w 2867245"/>
              <a:gd name="connsiteY9" fmla="*/ 80049 h 1755860"/>
              <a:gd name="connsiteX10" fmla="*/ 80049 w 2867245"/>
              <a:gd name="connsiteY10" fmla="*/ 0 h 1755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67245" h="1755860">
                <a:moveTo>
                  <a:pt x="80049" y="0"/>
                </a:moveTo>
                <a:lnTo>
                  <a:pt x="2787196" y="0"/>
                </a:lnTo>
                <a:cubicBezTo>
                  <a:pt x="2831406" y="0"/>
                  <a:pt x="2867245" y="35839"/>
                  <a:pt x="2867245" y="80049"/>
                </a:cubicBezTo>
                <a:lnTo>
                  <a:pt x="2867245" y="1477937"/>
                </a:lnTo>
                <a:cubicBezTo>
                  <a:pt x="2867245" y="1522147"/>
                  <a:pt x="2831406" y="1557986"/>
                  <a:pt x="2787196" y="1557986"/>
                </a:cubicBezTo>
                <a:lnTo>
                  <a:pt x="247650" y="1557986"/>
                </a:lnTo>
                <a:lnTo>
                  <a:pt x="0" y="1755860"/>
                </a:lnTo>
                <a:lnTo>
                  <a:pt x="0" y="1477937"/>
                </a:lnTo>
                <a:lnTo>
                  <a:pt x="0" y="1360112"/>
                </a:lnTo>
                <a:lnTo>
                  <a:pt x="0" y="80049"/>
                </a:lnTo>
                <a:cubicBezTo>
                  <a:pt x="0" y="35839"/>
                  <a:pt x="35839" y="0"/>
                  <a:pt x="80049" y="0"/>
                </a:cubicBezTo>
                <a:close/>
              </a:path>
            </a:pathLst>
          </a:custGeom>
          <a:solidFill>
            <a:srgbClr val="92CF5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任意多边形: 形状 136">
            <a:extLst>
              <a:ext uri="{FF2B5EF4-FFF2-40B4-BE49-F238E27FC236}">
                <a16:creationId xmlns:a16="http://schemas.microsoft.com/office/drawing/2014/main" id="{F28D86B8-FD66-C856-DBE0-15745D073D0A}"/>
              </a:ext>
            </a:extLst>
          </p:cNvPr>
          <p:cNvSpPr/>
          <p:nvPr/>
        </p:nvSpPr>
        <p:spPr>
          <a:xfrm flipV="1">
            <a:off x="5500857" y="3601631"/>
            <a:ext cx="2800350" cy="1790700"/>
          </a:xfrm>
          <a:custGeom>
            <a:avLst/>
            <a:gdLst>
              <a:gd name="connsiteX0" fmla="*/ 80049 w 2867245"/>
              <a:gd name="connsiteY0" fmla="*/ 0 h 1755860"/>
              <a:gd name="connsiteX1" fmla="*/ 2787196 w 2867245"/>
              <a:gd name="connsiteY1" fmla="*/ 0 h 1755860"/>
              <a:gd name="connsiteX2" fmla="*/ 2867245 w 2867245"/>
              <a:gd name="connsiteY2" fmla="*/ 80049 h 1755860"/>
              <a:gd name="connsiteX3" fmla="*/ 2867245 w 2867245"/>
              <a:gd name="connsiteY3" fmla="*/ 1477937 h 1755860"/>
              <a:gd name="connsiteX4" fmla="*/ 2787196 w 2867245"/>
              <a:gd name="connsiteY4" fmla="*/ 1557986 h 1755860"/>
              <a:gd name="connsiteX5" fmla="*/ 247650 w 2867245"/>
              <a:gd name="connsiteY5" fmla="*/ 1557986 h 1755860"/>
              <a:gd name="connsiteX6" fmla="*/ 0 w 2867245"/>
              <a:gd name="connsiteY6" fmla="*/ 1755860 h 1755860"/>
              <a:gd name="connsiteX7" fmla="*/ 0 w 2867245"/>
              <a:gd name="connsiteY7" fmla="*/ 1477937 h 1755860"/>
              <a:gd name="connsiteX8" fmla="*/ 0 w 2867245"/>
              <a:gd name="connsiteY8" fmla="*/ 1360112 h 1755860"/>
              <a:gd name="connsiteX9" fmla="*/ 0 w 2867245"/>
              <a:gd name="connsiteY9" fmla="*/ 80049 h 1755860"/>
              <a:gd name="connsiteX10" fmla="*/ 80049 w 2867245"/>
              <a:gd name="connsiteY10" fmla="*/ 0 h 1755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67245" h="1755860">
                <a:moveTo>
                  <a:pt x="80049" y="0"/>
                </a:moveTo>
                <a:lnTo>
                  <a:pt x="2787196" y="0"/>
                </a:lnTo>
                <a:cubicBezTo>
                  <a:pt x="2831406" y="0"/>
                  <a:pt x="2867245" y="35839"/>
                  <a:pt x="2867245" y="80049"/>
                </a:cubicBezTo>
                <a:lnTo>
                  <a:pt x="2867245" y="1477937"/>
                </a:lnTo>
                <a:cubicBezTo>
                  <a:pt x="2867245" y="1522147"/>
                  <a:pt x="2831406" y="1557986"/>
                  <a:pt x="2787196" y="1557986"/>
                </a:cubicBezTo>
                <a:lnTo>
                  <a:pt x="247650" y="1557986"/>
                </a:lnTo>
                <a:lnTo>
                  <a:pt x="0" y="1755860"/>
                </a:lnTo>
                <a:lnTo>
                  <a:pt x="0" y="1477937"/>
                </a:lnTo>
                <a:lnTo>
                  <a:pt x="0" y="1360112"/>
                </a:lnTo>
                <a:lnTo>
                  <a:pt x="0" y="80049"/>
                </a:lnTo>
                <a:cubicBezTo>
                  <a:pt x="0" y="35839"/>
                  <a:pt x="35839" y="0"/>
                  <a:pt x="80049" y="0"/>
                </a:cubicBezTo>
                <a:close/>
              </a:path>
            </a:pathLst>
          </a:custGeom>
          <a:solidFill>
            <a:srgbClr val="638D3C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B60A12A-FDBC-18DC-B147-69D5FE379376}"/>
              </a:ext>
            </a:extLst>
          </p:cNvPr>
          <p:cNvGrpSpPr/>
          <p:nvPr/>
        </p:nvGrpSpPr>
        <p:grpSpPr>
          <a:xfrm>
            <a:off x="4144157" y="1536886"/>
            <a:ext cx="2235568" cy="1047355"/>
            <a:chOff x="283598" y="1906534"/>
            <a:chExt cx="2235568" cy="1047355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4B411B8-E609-2B00-F2EB-C3216233EF36}"/>
                </a:ext>
              </a:extLst>
            </p:cNvPr>
            <p:cNvSpPr txBox="1"/>
            <p:nvPr/>
          </p:nvSpPr>
          <p:spPr>
            <a:xfrm>
              <a:off x="283598" y="2190603"/>
              <a:ext cx="206614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01DE40F-8721-F00A-CFDC-786186CD2DE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DC71EEA-0A77-7596-84ED-6E0853C50B4D}"/>
              </a:ext>
            </a:extLst>
          </p:cNvPr>
          <p:cNvGrpSpPr/>
          <p:nvPr/>
        </p:nvGrpSpPr>
        <p:grpSpPr>
          <a:xfrm>
            <a:off x="7521243" y="1536886"/>
            <a:ext cx="2235568" cy="1047355"/>
            <a:chOff x="283598" y="1906534"/>
            <a:chExt cx="2235568" cy="1047355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329C953-2066-6A93-4249-91F0E971C963}"/>
                </a:ext>
              </a:extLst>
            </p:cNvPr>
            <p:cNvSpPr txBox="1"/>
            <p:nvPr/>
          </p:nvSpPr>
          <p:spPr>
            <a:xfrm>
              <a:off x="283598" y="2190603"/>
              <a:ext cx="206614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D00CD6E-8B50-F339-D7EA-EA5B9EA1BE7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2AAD12B-6544-FEF7-4446-B3E693E1E10B}"/>
              </a:ext>
            </a:extLst>
          </p:cNvPr>
          <p:cNvGrpSpPr/>
          <p:nvPr/>
        </p:nvGrpSpPr>
        <p:grpSpPr>
          <a:xfrm>
            <a:off x="2339008" y="4036638"/>
            <a:ext cx="2235568" cy="1047355"/>
            <a:chOff x="283598" y="1906534"/>
            <a:chExt cx="2235568" cy="104735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57B2435-DA09-0085-F0D9-C4A7EB4256D3}"/>
                </a:ext>
              </a:extLst>
            </p:cNvPr>
            <p:cNvSpPr txBox="1"/>
            <p:nvPr/>
          </p:nvSpPr>
          <p:spPr>
            <a:xfrm>
              <a:off x="283598" y="2190603"/>
              <a:ext cx="206614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1D100A7-8BC2-DADE-AC68-3E8197B4855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F44B43F-22A7-A331-3176-6E2978B8A546}"/>
              </a:ext>
            </a:extLst>
          </p:cNvPr>
          <p:cNvGrpSpPr/>
          <p:nvPr/>
        </p:nvGrpSpPr>
        <p:grpSpPr>
          <a:xfrm>
            <a:off x="5783248" y="4036638"/>
            <a:ext cx="2235568" cy="1047355"/>
            <a:chOff x="283598" y="1906534"/>
            <a:chExt cx="2235568" cy="104735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26D9DA5-AEE1-C384-E533-0CFBF760C33B}"/>
                </a:ext>
              </a:extLst>
            </p:cNvPr>
            <p:cNvSpPr txBox="1"/>
            <p:nvPr/>
          </p:nvSpPr>
          <p:spPr>
            <a:xfrm>
              <a:off x="283598" y="2190603"/>
              <a:ext cx="206614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901FA9D-AA0E-035D-5530-7906C75E758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13965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6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" name="文本框 932">
            <a:extLst>
              <a:ext uri="{FF2B5EF4-FFF2-40B4-BE49-F238E27FC236}">
                <a16:creationId xmlns:a16="http://schemas.microsoft.com/office/drawing/2014/main" id="{2F2A2204-20FD-6F09-1FE7-DB1C6B3B88F7}"/>
              </a:ext>
            </a:extLst>
          </p:cNvPr>
          <p:cNvSpPr txBox="1"/>
          <p:nvPr/>
        </p:nvSpPr>
        <p:spPr>
          <a:xfrm>
            <a:off x="5065152" y="95913"/>
            <a:ext cx="21737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3" name="koppt-矩形">
            <a:extLst>
              <a:ext uri="{FF2B5EF4-FFF2-40B4-BE49-F238E27FC236}">
                <a16:creationId xmlns:a16="http://schemas.microsoft.com/office/drawing/2014/main" id="{2B677700-4FB0-2A71-3CBE-94053CA58C73}"/>
              </a:ext>
            </a:extLst>
          </p:cNvPr>
          <p:cNvSpPr/>
          <p:nvPr/>
        </p:nvSpPr>
        <p:spPr>
          <a:xfrm>
            <a:off x="947738" y="3743721"/>
            <a:ext cx="2574047" cy="614689"/>
          </a:xfrm>
          <a:prstGeom prst="rect">
            <a:avLst/>
          </a:prstGeom>
          <a:solidFill>
            <a:srgbClr val="638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76000" rtlCol="0" anchor="ctr"/>
          <a:lstStyle/>
          <a:p>
            <a:pPr algn="ctr"/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2023</a:t>
            </a: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koppt-矩形">
            <a:extLst>
              <a:ext uri="{FF2B5EF4-FFF2-40B4-BE49-F238E27FC236}">
                <a16:creationId xmlns:a16="http://schemas.microsoft.com/office/drawing/2014/main" id="{D7549578-B7AB-54EF-A93F-15C2705DBBE2}"/>
              </a:ext>
            </a:extLst>
          </p:cNvPr>
          <p:cNvSpPr/>
          <p:nvPr/>
        </p:nvSpPr>
        <p:spPr>
          <a:xfrm>
            <a:off x="3521785" y="3129031"/>
            <a:ext cx="2574047" cy="614689"/>
          </a:xfrm>
          <a:prstGeom prst="rect">
            <a:avLst/>
          </a:prstGeom>
          <a:solidFill>
            <a:srgbClr val="92C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76000" rtlCol="0" anchor="ctr"/>
          <a:lstStyle/>
          <a:p>
            <a:pPr algn="ctr"/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koppt-矩形">
            <a:extLst>
              <a:ext uri="{FF2B5EF4-FFF2-40B4-BE49-F238E27FC236}">
                <a16:creationId xmlns:a16="http://schemas.microsoft.com/office/drawing/2014/main" id="{61197458-8684-42BA-0368-A3804C8ED0CC}"/>
              </a:ext>
            </a:extLst>
          </p:cNvPr>
          <p:cNvSpPr/>
          <p:nvPr/>
        </p:nvSpPr>
        <p:spPr>
          <a:xfrm>
            <a:off x="6095832" y="2514342"/>
            <a:ext cx="2574047" cy="614689"/>
          </a:xfrm>
          <a:prstGeom prst="rect">
            <a:avLst/>
          </a:prstGeom>
          <a:solidFill>
            <a:srgbClr val="638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76000" rtlCol="0" anchor="ctr"/>
          <a:lstStyle/>
          <a:p>
            <a:pPr algn="ctr"/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2025</a:t>
            </a: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koppt-矩形">
            <a:extLst>
              <a:ext uri="{FF2B5EF4-FFF2-40B4-BE49-F238E27FC236}">
                <a16:creationId xmlns:a16="http://schemas.microsoft.com/office/drawing/2014/main" id="{7C18531B-6789-F9AF-D985-42E0EA067D04}"/>
              </a:ext>
            </a:extLst>
          </p:cNvPr>
          <p:cNvSpPr/>
          <p:nvPr/>
        </p:nvSpPr>
        <p:spPr>
          <a:xfrm>
            <a:off x="8669879" y="1899652"/>
            <a:ext cx="2574047" cy="614689"/>
          </a:xfrm>
          <a:prstGeom prst="rect">
            <a:avLst/>
          </a:prstGeom>
          <a:solidFill>
            <a:srgbClr val="92C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76000" rtlCol="0" anchor="ctr"/>
          <a:lstStyle/>
          <a:p>
            <a:pPr algn="ctr"/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2026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koppt-矩形">
            <a:extLst>
              <a:ext uri="{FF2B5EF4-FFF2-40B4-BE49-F238E27FC236}">
                <a16:creationId xmlns:a16="http://schemas.microsoft.com/office/drawing/2014/main" id="{56470A18-A99E-211A-920D-AD69AFE998F6}"/>
              </a:ext>
            </a:extLst>
          </p:cNvPr>
          <p:cNvSpPr/>
          <p:nvPr/>
        </p:nvSpPr>
        <p:spPr>
          <a:xfrm>
            <a:off x="947738" y="3743721"/>
            <a:ext cx="565519" cy="6146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koppt-矩形">
            <a:extLst>
              <a:ext uri="{FF2B5EF4-FFF2-40B4-BE49-F238E27FC236}">
                <a16:creationId xmlns:a16="http://schemas.microsoft.com/office/drawing/2014/main" id="{BF0D2146-F336-4B00-619C-6C433D8A4BF8}"/>
              </a:ext>
            </a:extLst>
          </p:cNvPr>
          <p:cNvSpPr/>
          <p:nvPr/>
        </p:nvSpPr>
        <p:spPr>
          <a:xfrm>
            <a:off x="3521785" y="3129031"/>
            <a:ext cx="565519" cy="6146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koppt-矩形">
            <a:extLst>
              <a:ext uri="{FF2B5EF4-FFF2-40B4-BE49-F238E27FC236}">
                <a16:creationId xmlns:a16="http://schemas.microsoft.com/office/drawing/2014/main" id="{9457010D-AD1A-F74D-1FCD-5BA2B7C76DD7}"/>
              </a:ext>
            </a:extLst>
          </p:cNvPr>
          <p:cNvSpPr/>
          <p:nvPr/>
        </p:nvSpPr>
        <p:spPr>
          <a:xfrm>
            <a:off x="6095832" y="2514342"/>
            <a:ext cx="565519" cy="6146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koppt-矩形">
            <a:extLst>
              <a:ext uri="{FF2B5EF4-FFF2-40B4-BE49-F238E27FC236}">
                <a16:creationId xmlns:a16="http://schemas.microsoft.com/office/drawing/2014/main" id="{B68C9C82-2D55-3660-A207-523CF6C45275}"/>
              </a:ext>
            </a:extLst>
          </p:cNvPr>
          <p:cNvSpPr/>
          <p:nvPr/>
        </p:nvSpPr>
        <p:spPr>
          <a:xfrm>
            <a:off x="8669879" y="1899652"/>
            <a:ext cx="565519" cy="6146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组合 1">
            <a:extLst>
              <a:ext uri="{FF2B5EF4-FFF2-40B4-BE49-F238E27FC236}">
                <a16:creationId xmlns:a16="http://schemas.microsoft.com/office/drawing/2014/main" id="{CF3ADF33-66E9-F5A1-9225-41553ADF7B02}"/>
              </a:ext>
            </a:extLst>
          </p:cNvPr>
          <p:cNvGrpSpPr/>
          <p:nvPr/>
        </p:nvGrpSpPr>
        <p:grpSpPr>
          <a:xfrm>
            <a:off x="1518256" y="1813724"/>
            <a:ext cx="1553370" cy="1875507"/>
            <a:chOff x="938007" y="2124711"/>
            <a:chExt cx="1644194" cy="1985167"/>
          </a:xfrm>
          <a:solidFill>
            <a:srgbClr val="638D3C"/>
          </a:solidFill>
        </p:grpSpPr>
        <p:sp>
          <p:nvSpPr>
            <p:cNvPr id="18" name="Freeform">
              <a:extLst>
                <a:ext uri="{FF2B5EF4-FFF2-40B4-BE49-F238E27FC236}">
                  <a16:creationId xmlns:a16="http://schemas.microsoft.com/office/drawing/2014/main" id="{E5ED2FB4-F26A-8060-E9C9-3D18133D8D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70972" y="2124711"/>
              <a:ext cx="447656" cy="443472"/>
            </a:xfrm>
            <a:custGeom>
              <a:avLst/>
              <a:gdLst>
                <a:gd name="T0" fmla="*/ 90 w 90"/>
                <a:gd name="T1" fmla="*/ 45 h 89"/>
                <a:gd name="T2" fmla="*/ 45 w 90"/>
                <a:gd name="T3" fmla="*/ 89 h 89"/>
                <a:gd name="T4" fmla="*/ 0 w 90"/>
                <a:gd name="T5" fmla="*/ 45 h 89"/>
                <a:gd name="T6" fmla="*/ 45 w 90"/>
                <a:gd name="T7" fmla="*/ 0 h 89"/>
                <a:gd name="T8" fmla="*/ 90 w 90"/>
                <a:gd name="T9" fmla="*/ 45 h 89"/>
                <a:gd name="T10" fmla="*/ 90 w 90"/>
                <a:gd name="T11" fmla="*/ 45 h 89"/>
                <a:gd name="T12" fmla="*/ 90 w 90"/>
                <a:gd name="T13" fmla="*/ 4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89">
                  <a:moveTo>
                    <a:pt x="90" y="45"/>
                  </a:moveTo>
                  <a:cubicBezTo>
                    <a:pt x="90" y="69"/>
                    <a:pt x="70" y="89"/>
                    <a:pt x="45" y="89"/>
                  </a:cubicBezTo>
                  <a:cubicBezTo>
                    <a:pt x="20" y="89"/>
                    <a:pt x="0" y="69"/>
                    <a:pt x="0" y="45"/>
                  </a:cubicBezTo>
                  <a:cubicBezTo>
                    <a:pt x="0" y="20"/>
                    <a:pt x="20" y="0"/>
                    <a:pt x="45" y="0"/>
                  </a:cubicBezTo>
                  <a:cubicBezTo>
                    <a:pt x="70" y="0"/>
                    <a:pt x="90" y="20"/>
                    <a:pt x="90" y="45"/>
                  </a:cubicBezTo>
                  <a:close/>
                  <a:moveTo>
                    <a:pt x="90" y="45"/>
                  </a:moveTo>
                  <a:cubicBezTo>
                    <a:pt x="90" y="45"/>
                    <a:pt x="90" y="45"/>
                    <a:pt x="90" y="4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Freeform">
              <a:extLst>
                <a:ext uri="{FF2B5EF4-FFF2-40B4-BE49-F238E27FC236}">
                  <a16:creationId xmlns:a16="http://schemas.microsoft.com/office/drawing/2014/main" id="{C74CDB56-082C-AC2B-5E04-E5284D1506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8007" y="2538897"/>
              <a:ext cx="1644194" cy="1570981"/>
            </a:xfrm>
            <a:custGeom>
              <a:avLst/>
              <a:gdLst>
                <a:gd name="T0" fmla="*/ 299 w 330"/>
                <a:gd name="T1" fmla="*/ 45 h 316"/>
                <a:gd name="T2" fmla="*/ 237 w 330"/>
                <a:gd name="T3" fmla="*/ 32 h 316"/>
                <a:gd name="T4" fmla="*/ 218 w 330"/>
                <a:gd name="T5" fmla="*/ 8 h 316"/>
                <a:gd name="T6" fmla="*/ 209 w 330"/>
                <a:gd name="T7" fmla="*/ 3 h 316"/>
                <a:gd name="T8" fmla="*/ 198 w 330"/>
                <a:gd name="T9" fmla="*/ 1 h 316"/>
                <a:gd name="T10" fmla="*/ 124 w 330"/>
                <a:gd name="T11" fmla="*/ 18 h 316"/>
                <a:gd name="T12" fmla="*/ 76 w 330"/>
                <a:gd name="T13" fmla="*/ 75 h 316"/>
                <a:gd name="T14" fmla="*/ 67 w 330"/>
                <a:gd name="T15" fmla="*/ 81 h 316"/>
                <a:gd name="T16" fmla="*/ 0 w 330"/>
                <a:gd name="T17" fmla="*/ 107 h 316"/>
                <a:gd name="T18" fmla="*/ 110 w 330"/>
                <a:gd name="T19" fmla="*/ 127 h 316"/>
                <a:gd name="T20" fmla="*/ 96 w 330"/>
                <a:gd name="T21" fmla="*/ 103 h 316"/>
                <a:gd name="T22" fmla="*/ 110 w 330"/>
                <a:gd name="T23" fmla="*/ 83 h 316"/>
                <a:gd name="T24" fmla="*/ 152 w 330"/>
                <a:gd name="T25" fmla="*/ 43 h 316"/>
                <a:gd name="T26" fmla="*/ 127 w 330"/>
                <a:gd name="T27" fmla="*/ 132 h 316"/>
                <a:gd name="T28" fmla="*/ 57 w 330"/>
                <a:gd name="T29" fmla="*/ 180 h 316"/>
                <a:gd name="T30" fmla="*/ 58 w 330"/>
                <a:gd name="T31" fmla="*/ 221 h 316"/>
                <a:gd name="T32" fmla="*/ 126 w 330"/>
                <a:gd name="T33" fmla="*/ 217 h 316"/>
                <a:gd name="T34" fmla="*/ 159 w 330"/>
                <a:gd name="T35" fmla="*/ 165 h 316"/>
                <a:gd name="T36" fmla="*/ 191 w 330"/>
                <a:gd name="T37" fmla="*/ 205 h 316"/>
                <a:gd name="T38" fmla="*/ 182 w 330"/>
                <a:gd name="T39" fmla="*/ 316 h 316"/>
                <a:gd name="T40" fmla="*/ 208 w 330"/>
                <a:gd name="T41" fmla="*/ 301 h 316"/>
                <a:gd name="T42" fmla="*/ 230 w 330"/>
                <a:gd name="T43" fmla="*/ 189 h 316"/>
                <a:gd name="T44" fmla="*/ 206 w 330"/>
                <a:gd name="T45" fmla="*/ 144 h 316"/>
                <a:gd name="T46" fmla="*/ 251 w 330"/>
                <a:gd name="T47" fmla="*/ 84 h 316"/>
                <a:gd name="T48" fmla="*/ 322 w 330"/>
                <a:gd name="T49" fmla="*/ 72 h 316"/>
                <a:gd name="T50" fmla="*/ 93 w 330"/>
                <a:gd name="T51" fmla="*/ 100 h 316"/>
                <a:gd name="T52" fmla="*/ 70 w 330"/>
                <a:gd name="T53" fmla="*/ 84 h 316"/>
                <a:gd name="T54" fmla="*/ 76 w 330"/>
                <a:gd name="T55" fmla="*/ 80 h 316"/>
                <a:gd name="T56" fmla="*/ 89 w 330"/>
                <a:gd name="T57" fmla="*/ 96 h 316"/>
                <a:gd name="T58" fmla="*/ 91 w 330"/>
                <a:gd name="T59" fmla="*/ 96 h 316"/>
                <a:gd name="T60" fmla="*/ 93 w 330"/>
                <a:gd name="T61" fmla="*/ 100 h 316"/>
                <a:gd name="T62" fmla="*/ 93 w 330"/>
                <a:gd name="T63" fmla="*/ 10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0" h="316">
                  <a:moveTo>
                    <a:pt x="324" y="47"/>
                  </a:moveTo>
                  <a:cubicBezTo>
                    <a:pt x="317" y="40"/>
                    <a:pt x="306" y="39"/>
                    <a:pt x="299" y="45"/>
                  </a:cubicBezTo>
                  <a:cubicBezTo>
                    <a:pt x="291" y="52"/>
                    <a:pt x="275" y="54"/>
                    <a:pt x="261" y="50"/>
                  </a:cubicBezTo>
                  <a:cubicBezTo>
                    <a:pt x="249" y="47"/>
                    <a:pt x="240" y="40"/>
                    <a:pt x="237" y="32"/>
                  </a:cubicBezTo>
                  <a:cubicBezTo>
                    <a:pt x="237" y="32"/>
                    <a:pt x="237" y="31"/>
                    <a:pt x="237" y="30"/>
                  </a:cubicBezTo>
                  <a:cubicBezTo>
                    <a:pt x="234" y="21"/>
                    <a:pt x="226" y="13"/>
                    <a:pt x="218" y="8"/>
                  </a:cubicBezTo>
                  <a:cubicBezTo>
                    <a:pt x="217" y="6"/>
                    <a:pt x="214" y="5"/>
                    <a:pt x="212" y="4"/>
                  </a:cubicBezTo>
                  <a:cubicBezTo>
                    <a:pt x="211" y="4"/>
                    <a:pt x="210" y="3"/>
                    <a:pt x="209" y="3"/>
                  </a:cubicBezTo>
                  <a:cubicBezTo>
                    <a:pt x="204" y="1"/>
                    <a:pt x="199" y="1"/>
                    <a:pt x="199" y="1"/>
                  </a:cubicBezTo>
                  <a:cubicBezTo>
                    <a:pt x="198" y="1"/>
                    <a:pt x="198" y="1"/>
                    <a:pt x="198" y="1"/>
                  </a:cubicBezTo>
                  <a:cubicBezTo>
                    <a:pt x="196" y="1"/>
                    <a:pt x="194" y="1"/>
                    <a:pt x="191" y="1"/>
                  </a:cubicBezTo>
                  <a:cubicBezTo>
                    <a:pt x="170" y="0"/>
                    <a:pt x="145" y="6"/>
                    <a:pt x="124" y="18"/>
                  </a:cubicBezTo>
                  <a:cubicBezTo>
                    <a:pt x="100" y="32"/>
                    <a:pt x="83" y="52"/>
                    <a:pt x="77" y="74"/>
                  </a:cubicBezTo>
                  <a:cubicBezTo>
                    <a:pt x="77" y="75"/>
                    <a:pt x="77" y="75"/>
                    <a:pt x="76" y="75"/>
                  </a:cubicBezTo>
                  <a:cubicBezTo>
                    <a:pt x="75" y="75"/>
                    <a:pt x="73" y="75"/>
                    <a:pt x="71" y="7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1" y="172"/>
                    <a:pt x="61" y="172"/>
                    <a:pt x="61" y="172"/>
                  </a:cubicBezTo>
                  <a:cubicBezTo>
                    <a:pt x="110" y="127"/>
                    <a:pt x="110" y="127"/>
                    <a:pt x="110" y="127"/>
                  </a:cubicBezTo>
                  <a:cubicBezTo>
                    <a:pt x="91" y="107"/>
                    <a:pt x="91" y="107"/>
                    <a:pt x="91" y="107"/>
                  </a:cubicBezTo>
                  <a:cubicBezTo>
                    <a:pt x="96" y="103"/>
                    <a:pt x="96" y="103"/>
                    <a:pt x="96" y="103"/>
                  </a:cubicBezTo>
                  <a:cubicBezTo>
                    <a:pt x="98" y="101"/>
                    <a:pt x="98" y="98"/>
                    <a:pt x="97" y="96"/>
                  </a:cubicBezTo>
                  <a:cubicBezTo>
                    <a:pt x="103" y="95"/>
                    <a:pt x="109" y="90"/>
                    <a:pt x="110" y="83"/>
                  </a:cubicBezTo>
                  <a:cubicBezTo>
                    <a:pt x="114" y="70"/>
                    <a:pt x="125" y="58"/>
                    <a:pt x="141" y="48"/>
                  </a:cubicBezTo>
                  <a:cubicBezTo>
                    <a:pt x="145" y="46"/>
                    <a:pt x="148" y="45"/>
                    <a:pt x="152" y="43"/>
                  </a:cubicBezTo>
                  <a:cubicBezTo>
                    <a:pt x="128" y="118"/>
                    <a:pt x="128" y="118"/>
                    <a:pt x="128" y="118"/>
                  </a:cubicBezTo>
                  <a:cubicBezTo>
                    <a:pt x="127" y="123"/>
                    <a:pt x="126" y="128"/>
                    <a:pt x="127" y="132"/>
                  </a:cubicBezTo>
                  <a:cubicBezTo>
                    <a:pt x="110" y="177"/>
                    <a:pt x="110" y="177"/>
                    <a:pt x="110" y="177"/>
                  </a:cubicBezTo>
                  <a:cubicBezTo>
                    <a:pt x="57" y="180"/>
                    <a:pt x="57" y="180"/>
                    <a:pt x="57" y="180"/>
                  </a:cubicBezTo>
                  <a:cubicBezTo>
                    <a:pt x="46" y="180"/>
                    <a:pt x="37" y="190"/>
                    <a:pt x="38" y="201"/>
                  </a:cubicBezTo>
                  <a:cubicBezTo>
                    <a:pt x="38" y="212"/>
                    <a:pt x="47" y="221"/>
                    <a:pt x="58" y="221"/>
                  </a:cubicBezTo>
                  <a:cubicBezTo>
                    <a:pt x="59" y="221"/>
                    <a:pt x="59" y="221"/>
                    <a:pt x="59" y="221"/>
                  </a:cubicBezTo>
                  <a:cubicBezTo>
                    <a:pt x="126" y="217"/>
                    <a:pt x="126" y="217"/>
                    <a:pt x="126" y="217"/>
                  </a:cubicBezTo>
                  <a:cubicBezTo>
                    <a:pt x="134" y="217"/>
                    <a:pt x="141" y="212"/>
                    <a:pt x="144" y="204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60" y="165"/>
                    <a:pt x="162" y="166"/>
                    <a:pt x="164" y="166"/>
                  </a:cubicBezTo>
                  <a:cubicBezTo>
                    <a:pt x="191" y="205"/>
                    <a:pt x="191" y="205"/>
                    <a:pt x="191" y="205"/>
                  </a:cubicBezTo>
                  <a:cubicBezTo>
                    <a:pt x="168" y="290"/>
                    <a:pt x="168" y="290"/>
                    <a:pt x="168" y="290"/>
                  </a:cubicBezTo>
                  <a:cubicBezTo>
                    <a:pt x="165" y="301"/>
                    <a:pt x="171" y="313"/>
                    <a:pt x="182" y="316"/>
                  </a:cubicBezTo>
                  <a:cubicBezTo>
                    <a:pt x="184" y="316"/>
                    <a:pt x="186" y="316"/>
                    <a:pt x="188" y="316"/>
                  </a:cubicBezTo>
                  <a:cubicBezTo>
                    <a:pt x="197" y="316"/>
                    <a:pt x="205" y="310"/>
                    <a:pt x="208" y="301"/>
                  </a:cubicBezTo>
                  <a:cubicBezTo>
                    <a:pt x="233" y="206"/>
                    <a:pt x="233" y="206"/>
                    <a:pt x="233" y="206"/>
                  </a:cubicBezTo>
                  <a:cubicBezTo>
                    <a:pt x="235" y="200"/>
                    <a:pt x="234" y="194"/>
                    <a:pt x="230" y="189"/>
                  </a:cubicBezTo>
                  <a:cubicBezTo>
                    <a:pt x="203" y="150"/>
                    <a:pt x="203" y="150"/>
                    <a:pt x="203" y="150"/>
                  </a:cubicBezTo>
                  <a:cubicBezTo>
                    <a:pt x="205" y="148"/>
                    <a:pt x="206" y="146"/>
                    <a:pt x="206" y="144"/>
                  </a:cubicBezTo>
                  <a:cubicBezTo>
                    <a:pt x="229" y="74"/>
                    <a:pt x="229" y="74"/>
                    <a:pt x="229" y="74"/>
                  </a:cubicBezTo>
                  <a:cubicBezTo>
                    <a:pt x="235" y="78"/>
                    <a:pt x="243" y="81"/>
                    <a:pt x="251" y="84"/>
                  </a:cubicBezTo>
                  <a:cubicBezTo>
                    <a:pt x="259" y="86"/>
                    <a:pt x="267" y="87"/>
                    <a:pt x="275" y="87"/>
                  </a:cubicBezTo>
                  <a:cubicBezTo>
                    <a:pt x="293" y="87"/>
                    <a:pt x="310" y="82"/>
                    <a:pt x="322" y="72"/>
                  </a:cubicBezTo>
                  <a:cubicBezTo>
                    <a:pt x="329" y="65"/>
                    <a:pt x="330" y="54"/>
                    <a:pt x="324" y="47"/>
                  </a:cubicBezTo>
                  <a:close/>
                  <a:moveTo>
                    <a:pt x="93" y="100"/>
                  </a:moveTo>
                  <a:cubicBezTo>
                    <a:pt x="88" y="104"/>
                    <a:pt x="88" y="104"/>
                    <a:pt x="88" y="104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75" y="80"/>
                    <a:pt x="75" y="80"/>
                    <a:pt x="76" y="80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88"/>
                    <a:pt x="82" y="94"/>
                    <a:pt x="89" y="96"/>
                  </a:cubicBezTo>
                  <a:cubicBezTo>
                    <a:pt x="89" y="96"/>
                    <a:pt x="90" y="96"/>
                    <a:pt x="91" y="96"/>
                  </a:cubicBezTo>
                  <a:cubicBezTo>
                    <a:pt x="91" y="96"/>
                    <a:pt x="91" y="96"/>
                    <a:pt x="91" y="96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9"/>
                    <a:pt x="93" y="99"/>
                    <a:pt x="93" y="100"/>
                  </a:cubicBezTo>
                  <a:close/>
                  <a:moveTo>
                    <a:pt x="93" y="100"/>
                  </a:moveTo>
                  <a:cubicBezTo>
                    <a:pt x="93" y="100"/>
                    <a:pt x="93" y="100"/>
                    <a:pt x="93" y="10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" name="koppt-连接线">
            <a:extLst>
              <a:ext uri="{FF2B5EF4-FFF2-40B4-BE49-F238E27FC236}">
                <a16:creationId xmlns:a16="http://schemas.microsoft.com/office/drawing/2014/main" id="{E070CE58-A705-20B0-EE60-22732057CB1E}"/>
              </a:ext>
            </a:extLst>
          </p:cNvPr>
          <p:cNvSpPr/>
          <p:nvPr/>
        </p:nvSpPr>
        <p:spPr>
          <a:xfrm rot="13265014">
            <a:off x="7797911" y="1443484"/>
            <a:ext cx="1149836" cy="1149836"/>
          </a:xfrm>
          <a:prstGeom prst="arc">
            <a:avLst>
              <a:gd name="adj1" fmla="val 16200000"/>
              <a:gd name="adj2" fmla="val 7096491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koppt-连接线">
            <a:extLst>
              <a:ext uri="{FF2B5EF4-FFF2-40B4-BE49-F238E27FC236}">
                <a16:creationId xmlns:a16="http://schemas.microsoft.com/office/drawing/2014/main" id="{32C2D4B0-CB00-EA09-8518-9C97A9526E92}"/>
              </a:ext>
            </a:extLst>
          </p:cNvPr>
          <p:cNvSpPr/>
          <p:nvPr/>
        </p:nvSpPr>
        <p:spPr>
          <a:xfrm rot="13265014">
            <a:off x="5223865" y="2052828"/>
            <a:ext cx="1149836" cy="1149836"/>
          </a:xfrm>
          <a:prstGeom prst="arc">
            <a:avLst>
              <a:gd name="adj1" fmla="val 16200000"/>
              <a:gd name="adj2" fmla="val 7096491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koppt-图标">
            <a:extLst>
              <a:ext uri="{FF2B5EF4-FFF2-40B4-BE49-F238E27FC236}">
                <a16:creationId xmlns:a16="http://schemas.microsoft.com/office/drawing/2014/main" id="{2A52696E-B9A0-D551-EF3B-55E27EA33F78}"/>
              </a:ext>
            </a:extLst>
          </p:cNvPr>
          <p:cNvSpPr>
            <a:spLocks noChangeAspect="1"/>
          </p:cNvSpPr>
          <p:nvPr/>
        </p:nvSpPr>
        <p:spPr>
          <a:xfrm>
            <a:off x="1069006" y="3896303"/>
            <a:ext cx="322983" cy="309524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600">
              <a:sym typeface="+mn-lt"/>
            </a:endParaRPr>
          </a:p>
        </p:txBody>
      </p:sp>
      <p:sp>
        <p:nvSpPr>
          <p:cNvPr id="15" name="koppt-图标" descr="D:\51PPT模板网\51pptmoban.com\图片.jpg">
            <a:extLst>
              <a:ext uri="{FF2B5EF4-FFF2-40B4-BE49-F238E27FC236}">
                <a16:creationId xmlns:a16="http://schemas.microsoft.com/office/drawing/2014/main" id="{2CAB5BA8-B4A6-E033-308A-6B7591EE830F}"/>
              </a:ext>
            </a:extLst>
          </p:cNvPr>
          <p:cNvSpPr>
            <a:spLocks noChangeAspect="1"/>
          </p:cNvSpPr>
          <p:nvPr/>
        </p:nvSpPr>
        <p:spPr>
          <a:xfrm>
            <a:off x="8778988" y="2027358"/>
            <a:ext cx="347300" cy="359277"/>
          </a:xfrm>
          <a:custGeom>
            <a:avLst/>
            <a:gdLst/>
            <a:ahLst/>
            <a:cxnLst/>
            <a:rect l="l" t="t" r="r" b="b"/>
            <a:pathLst>
              <a:path w="1119349" h="1157433">
                <a:moveTo>
                  <a:pt x="135620" y="818456"/>
                </a:moveTo>
                <a:cubicBezTo>
                  <a:pt x="71450" y="948523"/>
                  <a:pt x="57484" y="1054732"/>
                  <a:pt x="108323" y="1103729"/>
                </a:cubicBezTo>
                <a:cubicBezTo>
                  <a:pt x="164989" y="1158341"/>
                  <a:pt x="289713" y="1129874"/>
                  <a:pt x="437069" y="1040437"/>
                </a:cubicBezTo>
                <a:cubicBezTo>
                  <a:pt x="307239" y="1007168"/>
                  <a:pt x="198946" y="926245"/>
                  <a:pt x="135620" y="818456"/>
                </a:cubicBezTo>
                <a:close/>
                <a:moveTo>
                  <a:pt x="582086" y="345816"/>
                </a:moveTo>
                <a:cubicBezTo>
                  <a:pt x="490772" y="345817"/>
                  <a:pt x="434615" y="407693"/>
                  <a:pt x="413811" y="495363"/>
                </a:cubicBezTo>
                <a:lnTo>
                  <a:pt x="750361" y="495364"/>
                </a:lnTo>
                <a:cubicBezTo>
                  <a:pt x="729557" y="407692"/>
                  <a:pt x="673401" y="345816"/>
                  <a:pt x="582086" y="345816"/>
                </a:cubicBezTo>
                <a:close/>
                <a:moveTo>
                  <a:pt x="954622" y="129"/>
                </a:moveTo>
                <a:cubicBezTo>
                  <a:pt x="1007406" y="-1466"/>
                  <a:pt x="1051113" y="11645"/>
                  <a:pt x="1081775" y="41196"/>
                </a:cubicBezTo>
                <a:cubicBezTo>
                  <a:pt x="1101805" y="60500"/>
                  <a:pt x="1115030" y="85625"/>
                  <a:pt x="1119349" y="116033"/>
                </a:cubicBezTo>
                <a:cubicBezTo>
                  <a:pt x="1112931" y="103633"/>
                  <a:pt x="1104158" y="92219"/>
                  <a:pt x="1093494" y="81508"/>
                </a:cubicBezTo>
                <a:cubicBezTo>
                  <a:pt x="1010899" y="-1451"/>
                  <a:pt x="882017" y="28786"/>
                  <a:pt x="737350" y="130602"/>
                </a:cubicBezTo>
                <a:cubicBezTo>
                  <a:pt x="943277" y="190863"/>
                  <a:pt x="1091569" y="370605"/>
                  <a:pt x="1091569" y="582598"/>
                </a:cubicBezTo>
                <a:lnTo>
                  <a:pt x="1085273" y="640757"/>
                </a:lnTo>
                <a:lnTo>
                  <a:pt x="755888" y="640756"/>
                </a:lnTo>
                <a:lnTo>
                  <a:pt x="719073" y="640757"/>
                </a:lnTo>
                <a:lnTo>
                  <a:pt x="408284" y="640757"/>
                </a:lnTo>
                <a:cubicBezTo>
                  <a:pt x="424002" y="743453"/>
                  <a:pt x="484447" y="819382"/>
                  <a:pt x="582086" y="819383"/>
                </a:cubicBezTo>
                <a:cubicBezTo>
                  <a:pt x="648673" y="819382"/>
                  <a:pt x="697960" y="784070"/>
                  <a:pt x="725617" y="727992"/>
                </a:cubicBezTo>
                <a:lnTo>
                  <a:pt x="1064773" y="727992"/>
                </a:lnTo>
                <a:cubicBezTo>
                  <a:pt x="1000780" y="921122"/>
                  <a:pt x="807116" y="1060320"/>
                  <a:pt x="578539" y="1060320"/>
                </a:cubicBezTo>
                <a:cubicBezTo>
                  <a:pt x="541437" y="1060319"/>
                  <a:pt x="505255" y="1056652"/>
                  <a:pt x="470646" y="1048435"/>
                </a:cubicBezTo>
                <a:cubicBezTo>
                  <a:pt x="288189" y="1159820"/>
                  <a:pt x="124174" y="1191927"/>
                  <a:pt x="45670" y="1116267"/>
                </a:cubicBezTo>
                <a:cubicBezTo>
                  <a:pt x="-38972" y="1034693"/>
                  <a:pt x="-2092" y="849162"/>
                  <a:pt x="124297" y="645271"/>
                </a:cubicBezTo>
                <a:cubicBezTo>
                  <a:pt x="126384" y="641564"/>
                  <a:pt x="128546" y="637931"/>
                  <a:pt x="130887" y="634433"/>
                </a:cubicBezTo>
                <a:cubicBezTo>
                  <a:pt x="140131" y="616742"/>
                  <a:pt x="151256" y="599735"/>
                  <a:pt x="163296" y="582889"/>
                </a:cubicBezTo>
                <a:cubicBezTo>
                  <a:pt x="171413" y="570408"/>
                  <a:pt x="179765" y="558285"/>
                  <a:pt x="189707" y="547372"/>
                </a:cubicBezTo>
                <a:cubicBezTo>
                  <a:pt x="207410" y="520542"/>
                  <a:pt x="227598" y="494496"/>
                  <a:pt x="249351" y="468810"/>
                </a:cubicBezTo>
                <a:cubicBezTo>
                  <a:pt x="261501" y="453873"/>
                  <a:pt x="274484" y="439223"/>
                  <a:pt x="288439" y="424719"/>
                </a:cubicBezTo>
                <a:cubicBezTo>
                  <a:pt x="304701" y="403895"/>
                  <a:pt x="322841" y="384213"/>
                  <a:pt x="341644" y="364703"/>
                </a:cubicBezTo>
                <a:cubicBezTo>
                  <a:pt x="392793" y="311630"/>
                  <a:pt x="445389" y="263415"/>
                  <a:pt x="498166" y="220924"/>
                </a:cubicBezTo>
                <a:cubicBezTo>
                  <a:pt x="310657" y="309270"/>
                  <a:pt x="183697" y="431706"/>
                  <a:pt x="65845" y="579499"/>
                </a:cubicBezTo>
                <a:cubicBezTo>
                  <a:pt x="67312" y="317087"/>
                  <a:pt x="296312" y="104878"/>
                  <a:pt x="578538" y="104878"/>
                </a:cubicBezTo>
                <a:lnTo>
                  <a:pt x="651994" y="111773"/>
                </a:lnTo>
                <a:cubicBezTo>
                  <a:pt x="764896" y="41979"/>
                  <a:pt x="871117" y="2651"/>
                  <a:pt x="954622" y="12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600">
              <a:sym typeface="+mn-lt"/>
            </a:endParaRPr>
          </a:p>
        </p:txBody>
      </p:sp>
      <p:sp>
        <p:nvSpPr>
          <p:cNvPr id="16" name="koppt-图标">
            <a:extLst>
              <a:ext uri="{FF2B5EF4-FFF2-40B4-BE49-F238E27FC236}">
                <a16:creationId xmlns:a16="http://schemas.microsoft.com/office/drawing/2014/main" id="{084088EC-F71C-6A74-1758-F1B1374B4608}"/>
              </a:ext>
            </a:extLst>
          </p:cNvPr>
          <p:cNvSpPr>
            <a:spLocks noChangeAspect="1"/>
          </p:cNvSpPr>
          <p:nvPr/>
        </p:nvSpPr>
        <p:spPr>
          <a:xfrm flipH="1">
            <a:off x="6205268" y="2661940"/>
            <a:ext cx="346647" cy="319494"/>
          </a:xfrm>
          <a:custGeom>
            <a:avLst/>
            <a:gdLst/>
            <a:ahLst/>
            <a:cxnLst/>
            <a:rect l="l" t="t" r="r" b="b"/>
            <a:pathLst>
              <a:path w="2922576" h="2692126">
                <a:moveTo>
                  <a:pt x="553896" y="1279436"/>
                </a:moveTo>
                <a:cubicBezTo>
                  <a:pt x="792021" y="1473111"/>
                  <a:pt x="992046" y="1742986"/>
                  <a:pt x="1211121" y="1974761"/>
                </a:cubicBezTo>
                <a:lnTo>
                  <a:pt x="1201596" y="2431961"/>
                </a:lnTo>
                <a:cubicBezTo>
                  <a:pt x="947596" y="2384336"/>
                  <a:pt x="769796" y="2336711"/>
                  <a:pt x="639621" y="2117636"/>
                </a:cubicBezTo>
                <a:cubicBezTo>
                  <a:pt x="509446" y="1898561"/>
                  <a:pt x="582471" y="1558836"/>
                  <a:pt x="553896" y="1279436"/>
                </a:cubicBezTo>
                <a:close/>
                <a:moveTo>
                  <a:pt x="1414250" y="349940"/>
                </a:moveTo>
                <a:lnTo>
                  <a:pt x="1576175" y="702365"/>
                </a:lnTo>
                <a:lnTo>
                  <a:pt x="1840671" y="351223"/>
                </a:lnTo>
                <a:cubicBezTo>
                  <a:pt x="1946050" y="474823"/>
                  <a:pt x="2011221" y="645739"/>
                  <a:pt x="2011221" y="834547"/>
                </a:cubicBezTo>
                <a:cubicBezTo>
                  <a:pt x="2019964" y="1198269"/>
                  <a:pt x="1873746" y="1469720"/>
                  <a:pt x="1527496" y="1508764"/>
                </a:cubicBezTo>
                <a:lnTo>
                  <a:pt x="1534971" y="2136686"/>
                </a:lnTo>
                <a:cubicBezTo>
                  <a:pt x="1804846" y="1854111"/>
                  <a:pt x="2036621" y="1552486"/>
                  <a:pt x="2344596" y="1288961"/>
                </a:cubicBezTo>
                <a:cubicBezTo>
                  <a:pt x="2347771" y="1504861"/>
                  <a:pt x="2350946" y="1939836"/>
                  <a:pt x="2192196" y="2193836"/>
                </a:cubicBezTo>
                <a:cubicBezTo>
                  <a:pt x="1995346" y="2466886"/>
                  <a:pt x="1623871" y="2444661"/>
                  <a:pt x="1344471" y="2441486"/>
                </a:cubicBezTo>
                <a:lnTo>
                  <a:pt x="1353780" y="1510652"/>
                </a:lnTo>
                <a:cubicBezTo>
                  <a:pt x="992542" y="1480514"/>
                  <a:pt x="840254" y="1205525"/>
                  <a:pt x="849171" y="834547"/>
                </a:cubicBezTo>
                <a:cubicBezTo>
                  <a:pt x="853745" y="644286"/>
                  <a:pt x="913894" y="479273"/>
                  <a:pt x="1011904" y="360081"/>
                </a:cubicBezTo>
                <a:lnTo>
                  <a:pt x="1014200" y="359465"/>
                </a:lnTo>
                <a:lnTo>
                  <a:pt x="1214225" y="683315"/>
                </a:lnTo>
                <a:close/>
                <a:moveTo>
                  <a:pt x="480281" y="174535"/>
                </a:moveTo>
                <a:cubicBezTo>
                  <a:pt x="324175" y="174535"/>
                  <a:pt x="197626" y="319405"/>
                  <a:pt x="197626" y="498111"/>
                </a:cubicBezTo>
                <a:lnTo>
                  <a:pt x="197626" y="2194015"/>
                </a:lnTo>
                <a:cubicBezTo>
                  <a:pt x="197626" y="2372721"/>
                  <a:pt x="324175" y="2517591"/>
                  <a:pt x="480281" y="2517591"/>
                </a:cubicBezTo>
                <a:lnTo>
                  <a:pt x="2458598" y="2517591"/>
                </a:lnTo>
                <a:cubicBezTo>
                  <a:pt x="2614704" y="2517591"/>
                  <a:pt x="2741253" y="2372721"/>
                  <a:pt x="2741253" y="2194015"/>
                </a:cubicBezTo>
                <a:lnTo>
                  <a:pt x="2741253" y="498111"/>
                </a:lnTo>
                <a:cubicBezTo>
                  <a:pt x="2741253" y="319405"/>
                  <a:pt x="2614704" y="174535"/>
                  <a:pt x="2458598" y="174535"/>
                </a:cubicBezTo>
                <a:close/>
                <a:moveTo>
                  <a:pt x="324765" y="0"/>
                </a:moveTo>
                <a:lnTo>
                  <a:pt x="2597811" y="0"/>
                </a:lnTo>
                <a:cubicBezTo>
                  <a:pt x="2777173" y="0"/>
                  <a:pt x="2922576" y="166453"/>
                  <a:pt x="2922576" y="371783"/>
                </a:cubicBezTo>
                <a:lnTo>
                  <a:pt x="2922576" y="2320344"/>
                </a:lnTo>
                <a:cubicBezTo>
                  <a:pt x="2922576" y="2525673"/>
                  <a:pt x="2777173" y="2692126"/>
                  <a:pt x="2597811" y="2692126"/>
                </a:cubicBezTo>
                <a:lnTo>
                  <a:pt x="324765" y="2692126"/>
                </a:lnTo>
                <a:cubicBezTo>
                  <a:pt x="145402" y="2692126"/>
                  <a:pt x="0" y="2525673"/>
                  <a:pt x="0" y="2320344"/>
                </a:cubicBezTo>
                <a:lnTo>
                  <a:pt x="0" y="371783"/>
                </a:lnTo>
                <a:cubicBezTo>
                  <a:pt x="0" y="166453"/>
                  <a:pt x="145402" y="0"/>
                  <a:pt x="324765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600">
              <a:sym typeface="+mn-lt"/>
            </a:endParaRPr>
          </a:p>
        </p:txBody>
      </p:sp>
      <p:sp>
        <p:nvSpPr>
          <p:cNvPr id="17" name="koppt-图标" descr="D:\51PPT模板网\51pptmoban.com\图片.jpg">
            <a:extLst>
              <a:ext uri="{FF2B5EF4-FFF2-40B4-BE49-F238E27FC236}">
                <a16:creationId xmlns:a16="http://schemas.microsoft.com/office/drawing/2014/main" id="{EF84BDE9-2F0E-A8E9-2548-4EB6E3D498F9}"/>
              </a:ext>
            </a:extLst>
          </p:cNvPr>
          <p:cNvSpPr>
            <a:spLocks noChangeAspect="1"/>
          </p:cNvSpPr>
          <p:nvPr/>
        </p:nvSpPr>
        <p:spPr>
          <a:xfrm>
            <a:off x="3621676" y="3314158"/>
            <a:ext cx="365738" cy="244437"/>
          </a:xfrm>
          <a:custGeom>
            <a:avLst/>
            <a:gdLst/>
            <a:ahLst/>
            <a:cxnLst/>
            <a:rect l="l" t="t" r="r" b="b"/>
            <a:pathLst>
              <a:path w="4974795" h="3320682">
                <a:moveTo>
                  <a:pt x="1897867" y="1805825"/>
                </a:moveTo>
                <a:lnTo>
                  <a:pt x="2485737" y="2315734"/>
                </a:lnTo>
                <a:lnTo>
                  <a:pt x="3073607" y="1805825"/>
                </a:lnTo>
                <a:lnTo>
                  <a:pt x="4820061" y="3320682"/>
                </a:lnTo>
                <a:lnTo>
                  <a:pt x="151413" y="3320682"/>
                </a:lnTo>
                <a:close/>
                <a:moveTo>
                  <a:pt x="0" y="159634"/>
                </a:moveTo>
                <a:lnTo>
                  <a:pt x="1788328" y="1710812"/>
                </a:lnTo>
                <a:lnTo>
                  <a:pt x="0" y="3261996"/>
                </a:lnTo>
                <a:close/>
                <a:moveTo>
                  <a:pt x="4974795" y="156753"/>
                </a:moveTo>
                <a:lnTo>
                  <a:pt x="4974795" y="3264872"/>
                </a:lnTo>
                <a:lnTo>
                  <a:pt x="3183146" y="1710812"/>
                </a:lnTo>
                <a:close/>
                <a:moveTo>
                  <a:pt x="35040" y="0"/>
                </a:moveTo>
                <a:lnTo>
                  <a:pt x="4936434" y="0"/>
                </a:lnTo>
                <a:lnTo>
                  <a:pt x="2485737" y="212570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600"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00C1B0E-CB81-1541-1E39-55660C3E55B0}"/>
              </a:ext>
            </a:extLst>
          </p:cNvPr>
          <p:cNvGrpSpPr/>
          <p:nvPr/>
        </p:nvGrpSpPr>
        <p:grpSpPr>
          <a:xfrm>
            <a:off x="1440382" y="4593414"/>
            <a:ext cx="2966425" cy="816522"/>
            <a:chOff x="283598" y="1906534"/>
            <a:chExt cx="2966425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9779444-451F-0112-C629-4C567DA0E14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34961CD-3493-9549-36DE-E080AFA49F5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E6C3473-7643-0359-0192-8F0AB92BE85A}"/>
              </a:ext>
            </a:extLst>
          </p:cNvPr>
          <p:cNvGrpSpPr/>
          <p:nvPr/>
        </p:nvGrpSpPr>
        <p:grpSpPr>
          <a:xfrm>
            <a:off x="3985706" y="3915525"/>
            <a:ext cx="2966425" cy="816522"/>
            <a:chOff x="283598" y="1906534"/>
            <a:chExt cx="2966425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EE7B4FC-9D2E-04CB-E222-70E99A809AE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45B597F-0137-EEF9-E921-0CE5A18BBE3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6D6CE83-A9D0-DDF2-0D00-2B7DC7EACEFC}"/>
              </a:ext>
            </a:extLst>
          </p:cNvPr>
          <p:cNvGrpSpPr/>
          <p:nvPr/>
        </p:nvGrpSpPr>
        <p:grpSpPr>
          <a:xfrm>
            <a:off x="6559753" y="3234543"/>
            <a:ext cx="2966425" cy="816522"/>
            <a:chOff x="283598" y="1906534"/>
            <a:chExt cx="2966425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8098927-7A91-52F1-B085-8BE0927BE94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F4F810E-2DFC-0BF4-417B-2EEC73BE083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F61A233-F880-6F7F-DE71-BC4EFD30006D}"/>
              </a:ext>
            </a:extLst>
          </p:cNvPr>
          <p:cNvGrpSpPr/>
          <p:nvPr/>
        </p:nvGrpSpPr>
        <p:grpSpPr>
          <a:xfrm>
            <a:off x="9132342" y="2596925"/>
            <a:ext cx="2966425" cy="816522"/>
            <a:chOff x="283598" y="1906534"/>
            <a:chExt cx="2966425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6E48C22-06F2-480C-ADB6-1FB680738AD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399893D-676E-19AF-20C5-AFBD7B0BCE3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8787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6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" name="文本框 932">
            <a:extLst>
              <a:ext uri="{FF2B5EF4-FFF2-40B4-BE49-F238E27FC236}">
                <a16:creationId xmlns:a16="http://schemas.microsoft.com/office/drawing/2014/main" id="{2F2A2204-20FD-6F09-1FE7-DB1C6B3B88F7}"/>
              </a:ext>
            </a:extLst>
          </p:cNvPr>
          <p:cNvSpPr txBox="1"/>
          <p:nvPr/>
        </p:nvSpPr>
        <p:spPr>
          <a:xfrm>
            <a:off x="5065152" y="95913"/>
            <a:ext cx="21737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20AD08D1-D220-65CC-E049-D221AF6F0982}"/>
              </a:ext>
            </a:extLst>
          </p:cNvPr>
          <p:cNvSpPr/>
          <p:nvPr/>
        </p:nvSpPr>
        <p:spPr>
          <a:xfrm>
            <a:off x="2061170" y="2507491"/>
            <a:ext cx="1575860" cy="1575858"/>
          </a:xfrm>
          <a:prstGeom prst="ellipse">
            <a:avLst/>
          </a:prstGeom>
          <a:solidFill>
            <a:srgbClr val="638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64C423E8-9012-572E-F902-4F13A1D32865}"/>
              </a:ext>
            </a:extLst>
          </p:cNvPr>
          <p:cNvCxnSpPr>
            <a:cxnSpLocks/>
          </p:cNvCxnSpPr>
          <p:nvPr/>
        </p:nvCxnSpPr>
        <p:spPr>
          <a:xfrm flipV="1">
            <a:off x="2849100" y="2057862"/>
            <a:ext cx="1237557" cy="1237556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>
            <a:extLst>
              <a:ext uri="{FF2B5EF4-FFF2-40B4-BE49-F238E27FC236}">
                <a16:creationId xmlns:a16="http://schemas.microsoft.com/office/drawing/2014/main" id="{99DB4351-47ED-1805-133F-D1489A1CBA82}"/>
              </a:ext>
            </a:extLst>
          </p:cNvPr>
          <p:cNvSpPr/>
          <p:nvPr/>
        </p:nvSpPr>
        <p:spPr>
          <a:xfrm>
            <a:off x="4225771" y="2507490"/>
            <a:ext cx="1575860" cy="1575858"/>
          </a:xfrm>
          <a:prstGeom prst="ellipse">
            <a:avLst/>
          </a:prstGeom>
          <a:solidFill>
            <a:srgbClr val="92C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2955D87C-0D61-E2E6-C00C-8EE6425A9309}"/>
              </a:ext>
            </a:extLst>
          </p:cNvPr>
          <p:cNvCxnSpPr>
            <a:cxnSpLocks/>
          </p:cNvCxnSpPr>
          <p:nvPr/>
        </p:nvCxnSpPr>
        <p:spPr>
          <a:xfrm flipV="1">
            <a:off x="3776142" y="3295936"/>
            <a:ext cx="1237041" cy="1237042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55A35E1D-BC52-0705-61C5-DA84C604BDD6}"/>
              </a:ext>
            </a:extLst>
          </p:cNvPr>
          <p:cNvSpPr/>
          <p:nvPr/>
        </p:nvSpPr>
        <p:spPr>
          <a:xfrm>
            <a:off x="6390370" y="2507491"/>
            <a:ext cx="1575860" cy="1575858"/>
          </a:xfrm>
          <a:prstGeom prst="ellipse">
            <a:avLst/>
          </a:prstGeom>
          <a:solidFill>
            <a:srgbClr val="638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8DA3040F-AF84-0B7E-8E40-4DE104DFEB89}"/>
              </a:ext>
            </a:extLst>
          </p:cNvPr>
          <p:cNvCxnSpPr>
            <a:cxnSpLocks/>
          </p:cNvCxnSpPr>
          <p:nvPr/>
        </p:nvCxnSpPr>
        <p:spPr>
          <a:xfrm flipV="1">
            <a:off x="7178299" y="2057862"/>
            <a:ext cx="1237558" cy="1237558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extLst>
              <a:ext uri="{FF2B5EF4-FFF2-40B4-BE49-F238E27FC236}">
                <a16:creationId xmlns:a16="http://schemas.microsoft.com/office/drawing/2014/main" id="{0BE7C6E8-918F-CB65-0CF6-C5A6F4840F6A}"/>
              </a:ext>
            </a:extLst>
          </p:cNvPr>
          <p:cNvSpPr/>
          <p:nvPr/>
        </p:nvSpPr>
        <p:spPr>
          <a:xfrm>
            <a:off x="8554971" y="2507490"/>
            <a:ext cx="1575860" cy="1575858"/>
          </a:xfrm>
          <a:prstGeom prst="ellipse">
            <a:avLst/>
          </a:prstGeom>
          <a:solidFill>
            <a:srgbClr val="92C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23314CD2-F57C-40CB-AEB0-64471F3DAB6E}"/>
              </a:ext>
            </a:extLst>
          </p:cNvPr>
          <p:cNvCxnSpPr>
            <a:cxnSpLocks/>
          </p:cNvCxnSpPr>
          <p:nvPr/>
        </p:nvCxnSpPr>
        <p:spPr>
          <a:xfrm flipV="1">
            <a:off x="8105342" y="3295937"/>
            <a:ext cx="1237040" cy="1237041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>
            <a:extLst>
              <a:ext uri="{FF2B5EF4-FFF2-40B4-BE49-F238E27FC236}">
                <a16:creationId xmlns:a16="http://schemas.microsoft.com/office/drawing/2014/main" id="{1C397789-1200-EEE2-E5E8-47C11E3AD8F9}"/>
              </a:ext>
            </a:extLst>
          </p:cNvPr>
          <p:cNvSpPr/>
          <p:nvPr/>
        </p:nvSpPr>
        <p:spPr>
          <a:xfrm rot="10800000" flipV="1">
            <a:off x="3953936" y="1965604"/>
            <a:ext cx="228724" cy="228724"/>
          </a:xfrm>
          <a:prstGeom prst="ellipse">
            <a:avLst/>
          </a:prstGeom>
          <a:solidFill>
            <a:srgbClr val="638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C532AD8F-4457-7DC4-B62E-8E5204727D1F}"/>
              </a:ext>
            </a:extLst>
          </p:cNvPr>
          <p:cNvSpPr/>
          <p:nvPr/>
        </p:nvSpPr>
        <p:spPr>
          <a:xfrm rot="10800000" flipV="1">
            <a:off x="8301495" y="1965604"/>
            <a:ext cx="228724" cy="228724"/>
          </a:xfrm>
          <a:prstGeom prst="ellipse">
            <a:avLst/>
          </a:prstGeom>
          <a:solidFill>
            <a:srgbClr val="638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655F6F7A-521F-DB8B-F4FC-2CBF7A5B64C6}"/>
              </a:ext>
            </a:extLst>
          </p:cNvPr>
          <p:cNvSpPr/>
          <p:nvPr/>
        </p:nvSpPr>
        <p:spPr>
          <a:xfrm rot="10800000" flipV="1">
            <a:off x="3640473" y="4432641"/>
            <a:ext cx="228724" cy="228724"/>
          </a:xfrm>
          <a:prstGeom prst="ellipse">
            <a:avLst/>
          </a:prstGeom>
          <a:solidFill>
            <a:srgbClr val="92C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40F5BE64-440E-265A-CEA2-B11F13CDF650}"/>
              </a:ext>
            </a:extLst>
          </p:cNvPr>
          <p:cNvSpPr/>
          <p:nvPr/>
        </p:nvSpPr>
        <p:spPr>
          <a:xfrm rot="10800000" flipV="1">
            <a:off x="7990722" y="4432641"/>
            <a:ext cx="228724" cy="228724"/>
          </a:xfrm>
          <a:prstGeom prst="ellipse">
            <a:avLst/>
          </a:prstGeom>
          <a:solidFill>
            <a:srgbClr val="92C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E749D3B-E8BB-9FC8-0E67-A33407906ABD}"/>
              </a:ext>
            </a:extLst>
          </p:cNvPr>
          <p:cNvSpPr txBox="1"/>
          <p:nvPr/>
        </p:nvSpPr>
        <p:spPr bwMode="auto">
          <a:xfrm rot="19042137">
            <a:off x="2117886" y="2815333"/>
            <a:ext cx="908743" cy="27699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4BBFBFB-35F8-1839-EC07-1D82AE2D1E7D}"/>
              </a:ext>
            </a:extLst>
          </p:cNvPr>
          <p:cNvSpPr txBox="1"/>
          <p:nvPr/>
        </p:nvSpPr>
        <p:spPr bwMode="auto">
          <a:xfrm rot="19042137">
            <a:off x="4265457" y="2815332"/>
            <a:ext cx="908743" cy="27699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BF82762-2D21-438E-7367-06BAD0440242}"/>
              </a:ext>
            </a:extLst>
          </p:cNvPr>
          <p:cNvSpPr txBox="1"/>
          <p:nvPr/>
        </p:nvSpPr>
        <p:spPr bwMode="auto">
          <a:xfrm rot="19042137">
            <a:off x="6398048" y="2815332"/>
            <a:ext cx="908743" cy="27699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A2885EC-2FFE-2A0D-6091-7683772E327D}"/>
              </a:ext>
            </a:extLst>
          </p:cNvPr>
          <p:cNvSpPr txBox="1"/>
          <p:nvPr/>
        </p:nvSpPr>
        <p:spPr bwMode="auto">
          <a:xfrm rot="19042137">
            <a:off x="8572313" y="2815332"/>
            <a:ext cx="908743" cy="27699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30" name="Oval 48">
            <a:extLst>
              <a:ext uri="{FF2B5EF4-FFF2-40B4-BE49-F238E27FC236}">
                <a16:creationId xmlns:a16="http://schemas.microsoft.com/office/drawing/2014/main" id="{8D5CD7CC-8FD0-823C-EE48-94E27835BFDF}"/>
              </a:ext>
            </a:extLst>
          </p:cNvPr>
          <p:cNvSpPr/>
          <p:nvPr/>
        </p:nvSpPr>
        <p:spPr>
          <a:xfrm>
            <a:off x="2971292" y="3594264"/>
            <a:ext cx="223514" cy="223255"/>
          </a:xfrm>
          <a:custGeom>
            <a:avLst/>
            <a:gdLst>
              <a:gd name="connsiteX0" fmla="*/ 280459 w 606543"/>
              <a:gd name="connsiteY0" fmla="*/ 134174 h 605842"/>
              <a:gd name="connsiteX1" fmla="*/ 294097 w 606543"/>
              <a:gd name="connsiteY1" fmla="*/ 143593 h 605842"/>
              <a:gd name="connsiteX2" fmla="*/ 348602 w 606543"/>
              <a:gd name="connsiteY2" fmla="*/ 228123 h 605842"/>
              <a:gd name="connsiteX3" fmla="*/ 403200 w 606543"/>
              <a:gd name="connsiteY3" fmla="*/ 143593 h 605842"/>
              <a:gd name="connsiteX4" fmla="*/ 433100 w 606543"/>
              <a:gd name="connsiteY4" fmla="*/ 137198 h 605842"/>
              <a:gd name="connsiteX5" fmla="*/ 439599 w 606543"/>
              <a:gd name="connsiteY5" fmla="*/ 167136 h 605842"/>
              <a:gd name="connsiteX6" fmla="*/ 391872 w 606543"/>
              <a:gd name="connsiteY6" fmla="*/ 241006 h 605842"/>
              <a:gd name="connsiteX7" fmla="*/ 418150 w 606543"/>
              <a:gd name="connsiteY7" fmla="*/ 241006 h 605842"/>
              <a:gd name="connsiteX8" fmla="*/ 439785 w 606543"/>
              <a:gd name="connsiteY8" fmla="*/ 262602 h 605842"/>
              <a:gd name="connsiteX9" fmla="*/ 418150 w 606543"/>
              <a:gd name="connsiteY9" fmla="*/ 284291 h 605842"/>
              <a:gd name="connsiteX10" fmla="*/ 370237 w 606543"/>
              <a:gd name="connsiteY10" fmla="*/ 284291 h 605842"/>
              <a:gd name="connsiteX11" fmla="*/ 370237 w 606543"/>
              <a:gd name="connsiteY11" fmla="*/ 305423 h 605842"/>
              <a:gd name="connsiteX12" fmla="*/ 418057 w 606543"/>
              <a:gd name="connsiteY12" fmla="*/ 305423 h 605842"/>
              <a:gd name="connsiteX13" fmla="*/ 439692 w 606543"/>
              <a:gd name="connsiteY13" fmla="*/ 327019 h 605842"/>
              <a:gd name="connsiteX14" fmla="*/ 418057 w 606543"/>
              <a:gd name="connsiteY14" fmla="*/ 348615 h 605842"/>
              <a:gd name="connsiteX15" fmla="*/ 370237 w 606543"/>
              <a:gd name="connsiteY15" fmla="*/ 348615 h 605842"/>
              <a:gd name="connsiteX16" fmla="*/ 370237 w 606543"/>
              <a:gd name="connsiteY16" fmla="*/ 375123 h 605842"/>
              <a:gd name="connsiteX17" fmla="*/ 348602 w 606543"/>
              <a:gd name="connsiteY17" fmla="*/ 396719 h 605842"/>
              <a:gd name="connsiteX18" fmla="*/ 326874 w 606543"/>
              <a:gd name="connsiteY18" fmla="*/ 375123 h 605842"/>
              <a:gd name="connsiteX19" fmla="*/ 326874 w 606543"/>
              <a:gd name="connsiteY19" fmla="*/ 348615 h 605842"/>
              <a:gd name="connsiteX20" fmla="*/ 279147 w 606543"/>
              <a:gd name="connsiteY20" fmla="*/ 348615 h 605842"/>
              <a:gd name="connsiteX21" fmla="*/ 257419 w 606543"/>
              <a:gd name="connsiteY21" fmla="*/ 327019 h 605842"/>
              <a:gd name="connsiteX22" fmla="*/ 279147 w 606543"/>
              <a:gd name="connsiteY22" fmla="*/ 305423 h 605842"/>
              <a:gd name="connsiteX23" fmla="*/ 326874 w 606543"/>
              <a:gd name="connsiteY23" fmla="*/ 305423 h 605842"/>
              <a:gd name="connsiteX24" fmla="*/ 326874 w 606543"/>
              <a:gd name="connsiteY24" fmla="*/ 284291 h 605842"/>
              <a:gd name="connsiteX25" fmla="*/ 279147 w 606543"/>
              <a:gd name="connsiteY25" fmla="*/ 284291 h 605842"/>
              <a:gd name="connsiteX26" fmla="*/ 257419 w 606543"/>
              <a:gd name="connsiteY26" fmla="*/ 262602 h 605842"/>
              <a:gd name="connsiteX27" fmla="*/ 279147 w 606543"/>
              <a:gd name="connsiteY27" fmla="*/ 241006 h 605842"/>
              <a:gd name="connsiteX28" fmla="*/ 305332 w 606543"/>
              <a:gd name="connsiteY28" fmla="*/ 241006 h 605842"/>
              <a:gd name="connsiteX29" fmla="*/ 257698 w 606543"/>
              <a:gd name="connsiteY29" fmla="*/ 167136 h 605842"/>
              <a:gd name="connsiteX30" fmla="*/ 264105 w 606543"/>
              <a:gd name="connsiteY30" fmla="*/ 137198 h 605842"/>
              <a:gd name="connsiteX31" fmla="*/ 280459 w 606543"/>
              <a:gd name="connsiteY31" fmla="*/ 134174 h 605842"/>
              <a:gd name="connsiteX32" fmla="*/ 346871 w 606543"/>
              <a:gd name="connsiteY32" fmla="*/ 50523 h 605842"/>
              <a:gd name="connsiteX33" fmla="*/ 137703 w 606543"/>
              <a:gd name="connsiteY33" fmla="*/ 259478 h 605842"/>
              <a:gd name="connsiteX34" fmla="*/ 346871 w 606543"/>
              <a:gd name="connsiteY34" fmla="*/ 468340 h 605842"/>
              <a:gd name="connsiteX35" fmla="*/ 556039 w 606543"/>
              <a:gd name="connsiteY35" fmla="*/ 259478 h 605842"/>
              <a:gd name="connsiteX36" fmla="*/ 346871 w 606543"/>
              <a:gd name="connsiteY36" fmla="*/ 50523 h 605842"/>
              <a:gd name="connsiteX37" fmla="*/ 346871 w 606543"/>
              <a:gd name="connsiteY37" fmla="*/ 0 h 605842"/>
              <a:gd name="connsiteX38" fmla="*/ 606543 w 606543"/>
              <a:gd name="connsiteY38" fmla="*/ 259478 h 605842"/>
              <a:gd name="connsiteX39" fmla="*/ 346871 w 606543"/>
              <a:gd name="connsiteY39" fmla="*/ 518771 h 605842"/>
              <a:gd name="connsiteX40" fmla="*/ 182266 w 606543"/>
              <a:gd name="connsiteY40" fmla="*/ 459811 h 605842"/>
              <a:gd name="connsiteX41" fmla="*/ 43750 w 606543"/>
              <a:gd name="connsiteY41" fmla="*/ 598125 h 605842"/>
              <a:gd name="connsiteX42" fmla="*/ 7728 w 606543"/>
              <a:gd name="connsiteY42" fmla="*/ 598125 h 605842"/>
              <a:gd name="connsiteX43" fmla="*/ 7728 w 606543"/>
              <a:gd name="connsiteY43" fmla="*/ 562156 h 605842"/>
              <a:gd name="connsiteX44" fmla="*/ 146709 w 606543"/>
              <a:gd name="connsiteY44" fmla="*/ 424305 h 605842"/>
              <a:gd name="connsiteX45" fmla="*/ 87199 w 606543"/>
              <a:gd name="connsiteY45" fmla="*/ 259293 h 605842"/>
              <a:gd name="connsiteX46" fmla="*/ 346871 w 606543"/>
              <a:gd name="connsiteY46" fmla="*/ 0 h 605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606543" h="605842">
                <a:moveTo>
                  <a:pt x="280459" y="134174"/>
                </a:moveTo>
                <a:cubicBezTo>
                  <a:pt x="285902" y="135344"/>
                  <a:pt x="290893" y="138588"/>
                  <a:pt x="294097" y="143593"/>
                </a:cubicBezTo>
                <a:lnTo>
                  <a:pt x="348602" y="228123"/>
                </a:lnTo>
                <a:lnTo>
                  <a:pt x="403200" y="143593"/>
                </a:lnTo>
                <a:cubicBezTo>
                  <a:pt x="409607" y="133583"/>
                  <a:pt x="423071" y="130803"/>
                  <a:pt x="433100" y="137198"/>
                </a:cubicBezTo>
                <a:cubicBezTo>
                  <a:pt x="443128" y="143593"/>
                  <a:pt x="446006" y="157125"/>
                  <a:pt x="439599" y="167136"/>
                </a:cubicBezTo>
                <a:lnTo>
                  <a:pt x="391872" y="241006"/>
                </a:lnTo>
                <a:lnTo>
                  <a:pt x="418150" y="241006"/>
                </a:lnTo>
                <a:cubicBezTo>
                  <a:pt x="430128" y="241006"/>
                  <a:pt x="439785" y="250646"/>
                  <a:pt x="439785" y="262602"/>
                </a:cubicBezTo>
                <a:cubicBezTo>
                  <a:pt x="439785" y="274652"/>
                  <a:pt x="430128" y="284291"/>
                  <a:pt x="418150" y="284291"/>
                </a:cubicBezTo>
                <a:lnTo>
                  <a:pt x="370237" y="284291"/>
                </a:lnTo>
                <a:lnTo>
                  <a:pt x="370237" y="305423"/>
                </a:lnTo>
                <a:lnTo>
                  <a:pt x="418057" y="305423"/>
                </a:lnTo>
                <a:cubicBezTo>
                  <a:pt x="430035" y="305423"/>
                  <a:pt x="439692" y="315063"/>
                  <a:pt x="439692" y="327019"/>
                </a:cubicBezTo>
                <a:cubicBezTo>
                  <a:pt x="439692" y="338976"/>
                  <a:pt x="430035" y="348615"/>
                  <a:pt x="418057" y="348615"/>
                </a:cubicBezTo>
                <a:lnTo>
                  <a:pt x="370237" y="348615"/>
                </a:lnTo>
                <a:lnTo>
                  <a:pt x="370237" y="375123"/>
                </a:lnTo>
                <a:cubicBezTo>
                  <a:pt x="370237" y="387080"/>
                  <a:pt x="360580" y="396719"/>
                  <a:pt x="348602" y="396719"/>
                </a:cubicBezTo>
                <a:cubicBezTo>
                  <a:pt x="336531" y="396719"/>
                  <a:pt x="326874" y="387080"/>
                  <a:pt x="326874" y="375123"/>
                </a:cubicBezTo>
                <a:lnTo>
                  <a:pt x="326874" y="348615"/>
                </a:lnTo>
                <a:lnTo>
                  <a:pt x="279147" y="348615"/>
                </a:lnTo>
                <a:cubicBezTo>
                  <a:pt x="267076" y="348615"/>
                  <a:pt x="257419" y="338976"/>
                  <a:pt x="257419" y="327019"/>
                </a:cubicBezTo>
                <a:cubicBezTo>
                  <a:pt x="257419" y="315063"/>
                  <a:pt x="267076" y="305423"/>
                  <a:pt x="279147" y="305423"/>
                </a:cubicBezTo>
                <a:lnTo>
                  <a:pt x="326874" y="305423"/>
                </a:lnTo>
                <a:lnTo>
                  <a:pt x="326874" y="284291"/>
                </a:lnTo>
                <a:lnTo>
                  <a:pt x="279147" y="284291"/>
                </a:lnTo>
                <a:cubicBezTo>
                  <a:pt x="267076" y="284291"/>
                  <a:pt x="257419" y="274652"/>
                  <a:pt x="257419" y="262602"/>
                </a:cubicBezTo>
                <a:cubicBezTo>
                  <a:pt x="257419" y="250646"/>
                  <a:pt x="267076" y="241006"/>
                  <a:pt x="279147" y="241006"/>
                </a:cubicBezTo>
                <a:lnTo>
                  <a:pt x="305332" y="241006"/>
                </a:lnTo>
                <a:lnTo>
                  <a:pt x="257698" y="167136"/>
                </a:lnTo>
                <a:cubicBezTo>
                  <a:pt x="251105" y="157125"/>
                  <a:pt x="254077" y="143593"/>
                  <a:pt x="264105" y="137198"/>
                </a:cubicBezTo>
                <a:cubicBezTo>
                  <a:pt x="269119" y="133908"/>
                  <a:pt x="275015" y="133004"/>
                  <a:pt x="280459" y="134174"/>
                </a:cubicBezTo>
                <a:close/>
                <a:moveTo>
                  <a:pt x="346871" y="50523"/>
                </a:moveTo>
                <a:cubicBezTo>
                  <a:pt x="231471" y="50523"/>
                  <a:pt x="137703" y="144247"/>
                  <a:pt x="137703" y="259478"/>
                </a:cubicBezTo>
                <a:cubicBezTo>
                  <a:pt x="137703" y="374616"/>
                  <a:pt x="231471" y="468340"/>
                  <a:pt x="346871" y="468340"/>
                </a:cubicBezTo>
                <a:cubicBezTo>
                  <a:pt x="462271" y="468340"/>
                  <a:pt x="556039" y="374616"/>
                  <a:pt x="556039" y="259478"/>
                </a:cubicBezTo>
                <a:cubicBezTo>
                  <a:pt x="556039" y="144247"/>
                  <a:pt x="462271" y="50523"/>
                  <a:pt x="346871" y="50523"/>
                </a:cubicBezTo>
                <a:close/>
                <a:moveTo>
                  <a:pt x="346871" y="0"/>
                </a:moveTo>
                <a:cubicBezTo>
                  <a:pt x="490122" y="0"/>
                  <a:pt x="606543" y="116436"/>
                  <a:pt x="606543" y="259478"/>
                </a:cubicBezTo>
                <a:cubicBezTo>
                  <a:pt x="606543" y="402427"/>
                  <a:pt x="490122" y="518771"/>
                  <a:pt x="346871" y="518771"/>
                </a:cubicBezTo>
                <a:cubicBezTo>
                  <a:pt x="284483" y="518771"/>
                  <a:pt x="227015" y="496614"/>
                  <a:pt x="182266" y="459811"/>
                </a:cubicBezTo>
                <a:lnTo>
                  <a:pt x="43750" y="598125"/>
                </a:lnTo>
                <a:cubicBezTo>
                  <a:pt x="33444" y="608415"/>
                  <a:pt x="17940" y="608415"/>
                  <a:pt x="7728" y="598125"/>
                </a:cubicBezTo>
                <a:cubicBezTo>
                  <a:pt x="-2577" y="587835"/>
                  <a:pt x="-2577" y="572446"/>
                  <a:pt x="7728" y="562156"/>
                </a:cubicBezTo>
                <a:lnTo>
                  <a:pt x="146709" y="424305"/>
                </a:lnTo>
                <a:cubicBezTo>
                  <a:pt x="109573" y="379437"/>
                  <a:pt x="87199" y="321961"/>
                  <a:pt x="87199" y="259293"/>
                </a:cubicBezTo>
                <a:cubicBezTo>
                  <a:pt x="87199" y="116343"/>
                  <a:pt x="203619" y="0"/>
                  <a:pt x="346871" y="0"/>
                </a:cubicBezTo>
                <a:close/>
              </a:path>
            </a:pathLst>
          </a:custGeom>
          <a:solidFill>
            <a:srgbClr val="EFF6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Oval 49">
            <a:extLst>
              <a:ext uri="{FF2B5EF4-FFF2-40B4-BE49-F238E27FC236}">
                <a16:creationId xmlns:a16="http://schemas.microsoft.com/office/drawing/2014/main" id="{6F50F66C-B48B-C6DB-A993-28BDCE3E604B}"/>
              </a:ext>
            </a:extLst>
          </p:cNvPr>
          <p:cNvSpPr/>
          <p:nvPr/>
        </p:nvSpPr>
        <p:spPr>
          <a:xfrm>
            <a:off x="5122761" y="3598165"/>
            <a:ext cx="223514" cy="217333"/>
          </a:xfrm>
          <a:custGeom>
            <a:avLst/>
            <a:gdLst>
              <a:gd name="connsiteX0" fmla="*/ 527751 w 606123"/>
              <a:gd name="connsiteY0" fmla="*/ 103308 h 589362"/>
              <a:gd name="connsiteX1" fmla="*/ 560434 w 606123"/>
              <a:gd name="connsiteY1" fmla="*/ 103308 h 589362"/>
              <a:gd name="connsiteX2" fmla="*/ 606116 w 606123"/>
              <a:gd name="connsiteY2" fmla="*/ 149568 h 589362"/>
              <a:gd name="connsiteX3" fmla="*/ 606116 w 606123"/>
              <a:gd name="connsiteY3" fmla="*/ 463005 h 589362"/>
              <a:gd name="connsiteX4" fmla="*/ 559970 w 606123"/>
              <a:gd name="connsiteY4" fmla="*/ 509079 h 589362"/>
              <a:gd name="connsiteX5" fmla="*/ 534900 w 606123"/>
              <a:gd name="connsiteY5" fmla="*/ 509079 h 589362"/>
              <a:gd name="connsiteX6" fmla="*/ 534900 w 606123"/>
              <a:gd name="connsiteY6" fmla="*/ 589362 h 589362"/>
              <a:gd name="connsiteX7" fmla="*/ 408254 w 606123"/>
              <a:gd name="connsiteY7" fmla="*/ 509079 h 589362"/>
              <a:gd name="connsiteX8" fmla="*/ 212806 w 606123"/>
              <a:gd name="connsiteY8" fmla="*/ 509079 h 589362"/>
              <a:gd name="connsiteX9" fmla="*/ 176131 w 606123"/>
              <a:gd name="connsiteY9" fmla="*/ 490816 h 589362"/>
              <a:gd name="connsiteX10" fmla="*/ 232490 w 606123"/>
              <a:gd name="connsiteY10" fmla="*/ 455218 h 589362"/>
              <a:gd name="connsiteX11" fmla="*/ 444465 w 606123"/>
              <a:gd name="connsiteY11" fmla="*/ 455218 h 589362"/>
              <a:gd name="connsiteX12" fmla="*/ 527751 w 606123"/>
              <a:gd name="connsiteY12" fmla="*/ 372061 h 589362"/>
              <a:gd name="connsiteX13" fmla="*/ 253760 w 606123"/>
              <a:gd name="connsiteY13" fmla="*/ 36520 h 589362"/>
              <a:gd name="connsiteX14" fmla="*/ 232126 w 606123"/>
              <a:gd name="connsiteY14" fmla="*/ 58117 h 589362"/>
              <a:gd name="connsiteX15" fmla="*/ 232126 w 606123"/>
              <a:gd name="connsiteY15" fmla="*/ 73226 h 589362"/>
              <a:gd name="connsiteX16" fmla="*/ 177994 w 606123"/>
              <a:gd name="connsiteY16" fmla="*/ 145617 h 589362"/>
              <a:gd name="connsiteX17" fmla="*/ 253760 w 606123"/>
              <a:gd name="connsiteY17" fmla="*/ 221253 h 589362"/>
              <a:gd name="connsiteX18" fmla="*/ 286258 w 606123"/>
              <a:gd name="connsiteY18" fmla="*/ 253602 h 589362"/>
              <a:gd name="connsiteX19" fmla="*/ 253760 w 606123"/>
              <a:gd name="connsiteY19" fmla="*/ 286044 h 589362"/>
              <a:gd name="connsiteX20" fmla="*/ 230176 w 606123"/>
              <a:gd name="connsiteY20" fmla="*/ 275755 h 589362"/>
              <a:gd name="connsiteX21" fmla="*/ 199536 w 606123"/>
              <a:gd name="connsiteY21" fmla="*/ 274736 h 589362"/>
              <a:gd name="connsiteX22" fmla="*/ 198607 w 606123"/>
              <a:gd name="connsiteY22" fmla="*/ 305324 h 589362"/>
              <a:gd name="connsiteX23" fmla="*/ 232126 w 606123"/>
              <a:gd name="connsiteY23" fmla="*/ 325901 h 589362"/>
              <a:gd name="connsiteX24" fmla="*/ 232126 w 606123"/>
              <a:gd name="connsiteY24" fmla="*/ 341010 h 589362"/>
              <a:gd name="connsiteX25" fmla="*/ 253760 w 606123"/>
              <a:gd name="connsiteY25" fmla="*/ 362607 h 589362"/>
              <a:gd name="connsiteX26" fmla="*/ 275487 w 606123"/>
              <a:gd name="connsiteY26" fmla="*/ 341010 h 589362"/>
              <a:gd name="connsiteX27" fmla="*/ 275487 w 606123"/>
              <a:gd name="connsiteY27" fmla="*/ 326086 h 589362"/>
              <a:gd name="connsiteX28" fmla="*/ 329526 w 606123"/>
              <a:gd name="connsiteY28" fmla="*/ 253510 h 589362"/>
              <a:gd name="connsiteX29" fmla="*/ 253760 w 606123"/>
              <a:gd name="connsiteY29" fmla="*/ 177874 h 589362"/>
              <a:gd name="connsiteX30" fmla="*/ 221356 w 606123"/>
              <a:gd name="connsiteY30" fmla="*/ 145525 h 589362"/>
              <a:gd name="connsiteX31" fmla="*/ 253760 w 606123"/>
              <a:gd name="connsiteY31" fmla="*/ 113083 h 589362"/>
              <a:gd name="connsiteX32" fmla="*/ 277437 w 606123"/>
              <a:gd name="connsiteY32" fmla="*/ 123372 h 589362"/>
              <a:gd name="connsiteX33" fmla="*/ 307985 w 606123"/>
              <a:gd name="connsiteY33" fmla="*/ 124391 h 589362"/>
              <a:gd name="connsiteX34" fmla="*/ 309007 w 606123"/>
              <a:gd name="connsiteY34" fmla="*/ 93803 h 589362"/>
              <a:gd name="connsiteX35" fmla="*/ 275487 w 606123"/>
              <a:gd name="connsiteY35" fmla="*/ 73226 h 589362"/>
              <a:gd name="connsiteX36" fmla="*/ 275487 w 606123"/>
              <a:gd name="connsiteY36" fmla="*/ 58117 h 589362"/>
              <a:gd name="connsiteX37" fmla="*/ 253760 w 606123"/>
              <a:gd name="connsiteY37" fmla="*/ 36520 h 589362"/>
              <a:gd name="connsiteX38" fmla="*/ 51996 w 606123"/>
              <a:gd name="connsiteY38" fmla="*/ 0 h 589362"/>
              <a:gd name="connsiteX39" fmla="*/ 444290 w 606123"/>
              <a:gd name="connsiteY39" fmla="*/ 0 h 589362"/>
              <a:gd name="connsiteX40" fmla="*/ 496286 w 606123"/>
              <a:gd name="connsiteY40" fmla="*/ 51907 h 589362"/>
              <a:gd name="connsiteX41" fmla="*/ 496286 w 606123"/>
              <a:gd name="connsiteY41" fmla="*/ 372524 h 589362"/>
              <a:gd name="connsiteX42" fmla="*/ 444290 w 606123"/>
              <a:gd name="connsiteY42" fmla="*/ 424431 h 589362"/>
              <a:gd name="connsiteX43" fmla="*/ 223306 w 606123"/>
              <a:gd name="connsiteY43" fmla="*/ 424431 h 589362"/>
              <a:gd name="connsiteX44" fmla="*/ 166481 w 606123"/>
              <a:gd name="connsiteY44" fmla="*/ 460488 h 589362"/>
              <a:gd name="connsiteX45" fmla="*/ 80316 w 606123"/>
              <a:gd name="connsiteY45" fmla="*/ 515268 h 589362"/>
              <a:gd name="connsiteX46" fmla="*/ 80316 w 606123"/>
              <a:gd name="connsiteY46" fmla="*/ 424431 h 589362"/>
              <a:gd name="connsiteX47" fmla="*/ 51996 w 606123"/>
              <a:gd name="connsiteY47" fmla="*/ 424431 h 589362"/>
              <a:gd name="connsiteX48" fmla="*/ 0 w 606123"/>
              <a:gd name="connsiteY48" fmla="*/ 372061 h 589362"/>
              <a:gd name="connsiteX49" fmla="*/ 0 w 606123"/>
              <a:gd name="connsiteY49" fmla="*/ 51907 h 589362"/>
              <a:gd name="connsiteX50" fmla="*/ 51996 w 606123"/>
              <a:gd name="connsiteY50" fmla="*/ 0 h 589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606123" h="589362">
                <a:moveTo>
                  <a:pt x="527751" y="103308"/>
                </a:moveTo>
                <a:lnTo>
                  <a:pt x="560434" y="103308"/>
                </a:lnTo>
                <a:cubicBezTo>
                  <a:pt x="585968" y="103308"/>
                  <a:pt x="606580" y="123982"/>
                  <a:pt x="606116" y="149568"/>
                </a:cubicBezTo>
                <a:lnTo>
                  <a:pt x="606116" y="463005"/>
                </a:lnTo>
                <a:cubicBezTo>
                  <a:pt x="606116" y="488499"/>
                  <a:pt x="585410" y="509079"/>
                  <a:pt x="559970" y="509079"/>
                </a:cubicBezTo>
                <a:lnTo>
                  <a:pt x="534900" y="509079"/>
                </a:lnTo>
                <a:lnTo>
                  <a:pt x="534900" y="589362"/>
                </a:lnTo>
                <a:lnTo>
                  <a:pt x="408254" y="509079"/>
                </a:lnTo>
                <a:lnTo>
                  <a:pt x="212806" y="509079"/>
                </a:lnTo>
                <a:cubicBezTo>
                  <a:pt x="197858" y="509079"/>
                  <a:pt x="184859" y="501848"/>
                  <a:pt x="176131" y="490816"/>
                </a:cubicBezTo>
                <a:lnTo>
                  <a:pt x="232490" y="455218"/>
                </a:lnTo>
                <a:lnTo>
                  <a:pt x="444465" y="455218"/>
                </a:lnTo>
                <a:cubicBezTo>
                  <a:pt x="490240" y="455218"/>
                  <a:pt x="527751" y="417672"/>
                  <a:pt x="527751" y="372061"/>
                </a:cubicBezTo>
                <a:close/>
                <a:moveTo>
                  <a:pt x="253760" y="36520"/>
                </a:moveTo>
                <a:cubicBezTo>
                  <a:pt x="241783" y="36520"/>
                  <a:pt x="232126" y="46160"/>
                  <a:pt x="232126" y="58117"/>
                </a:cubicBezTo>
                <a:lnTo>
                  <a:pt x="232126" y="73226"/>
                </a:lnTo>
                <a:cubicBezTo>
                  <a:pt x="200929" y="82495"/>
                  <a:pt x="177994" y="111415"/>
                  <a:pt x="177994" y="145617"/>
                </a:cubicBezTo>
                <a:cubicBezTo>
                  <a:pt x="177994" y="187236"/>
                  <a:pt x="211978" y="221253"/>
                  <a:pt x="253760" y="221253"/>
                </a:cubicBezTo>
                <a:cubicBezTo>
                  <a:pt x="271588" y="221253"/>
                  <a:pt x="286258" y="235806"/>
                  <a:pt x="286258" y="253602"/>
                </a:cubicBezTo>
                <a:cubicBezTo>
                  <a:pt x="286258" y="271399"/>
                  <a:pt x="271773" y="286044"/>
                  <a:pt x="253760" y="286044"/>
                </a:cubicBezTo>
                <a:cubicBezTo>
                  <a:pt x="244754" y="286044"/>
                  <a:pt x="236305" y="282336"/>
                  <a:pt x="230176" y="275755"/>
                </a:cubicBezTo>
                <a:cubicBezTo>
                  <a:pt x="222006" y="266950"/>
                  <a:pt x="208357" y="266579"/>
                  <a:pt x="199536" y="274736"/>
                </a:cubicBezTo>
                <a:cubicBezTo>
                  <a:pt x="190808" y="282892"/>
                  <a:pt x="190436" y="296611"/>
                  <a:pt x="198607" y="305324"/>
                </a:cubicBezTo>
                <a:cubicBezTo>
                  <a:pt x="207892" y="315056"/>
                  <a:pt x="219499" y="322101"/>
                  <a:pt x="232126" y="325901"/>
                </a:cubicBezTo>
                <a:lnTo>
                  <a:pt x="232126" y="341010"/>
                </a:lnTo>
                <a:cubicBezTo>
                  <a:pt x="232126" y="352967"/>
                  <a:pt x="241783" y="362607"/>
                  <a:pt x="253760" y="362607"/>
                </a:cubicBezTo>
                <a:cubicBezTo>
                  <a:pt x="265831" y="362607"/>
                  <a:pt x="275487" y="352967"/>
                  <a:pt x="275487" y="341010"/>
                </a:cubicBezTo>
                <a:lnTo>
                  <a:pt x="275487" y="326086"/>
                </a:lnTo>
                <a:cubicBezTo>
                  <a:pt x="306778" y="316817"/>
                  <a:pt x="329526" y="287712"/>
                  <a:pt x="329526" y="253510"/>
                </a:cubicBezTo>
                <a:cubicBezTo>
                  <a:pt x="329526" y="211891"/>
                  <a:pt x="295636" y="177874"/>
                  <a:pt x="253760" y="177874"/>
                </a:cubicBezTo>
                <a:cubicBezTo>
                  <a:pt x="235933" y="177874"/>
                  <a:pt x="221356" y="163321"/>
                  <a:pt x="221356" y="145525"/>
                </a:cubicBezTo>
                <a:cubicBezTo>
                  <a:pt x="221356" y="127728"/>
                  <a:pt x="235840" y="113083"/>
                  <a:pt x="253760" y="113083"/>
                </a:cubicBezTo>
                <a:cubicBezTo>
                  <a:pt x="262860" y="113083"/>
                  <a:pt x="271216" y="116791"/>
                  <a:pt x="277437" y="123372"/>
                </a:cubicBezTo>
                <a:cubicBezTo>
                  <a:pt x="285608" y="132177"/>
                  <a:pt x="299350" y="132548"/>
                  <a:pt x="307985" y="124391"/>
                </a:cubicBezTo>
                <a:cubicBezTo>
                  <a:pt x="316806" y="116234"/>
                  <a:pt x="317177" y="102516"/>
                  <a:pt x="309007" y="93803"/>
                </a:cubicBezTo>
                <a:cubicBezTo>
                  <a:pt x="299721" y="84071"/>
                  <a:pt x="288115" y="77026"/>
                  <a:pt x="275487" y="73226"/>
                </a:cubicBezTo>
                <a:lnTo>
                  <a:pt x="275487" y="58117"/>
                </a:lnTo>
                <a:cubicBezTo>
                  <a:pt x="275487" y="46160"/>
                  <a:pt x="265831" y="36520"/>
                  <a:pt x="253760" y="36520"/>
                </a:cubicBezTo>
                <a:close/>
                <a:moveTo>
                  <a:pt x="51996" y="0"/>
                </a:moveTo>
                <a:lnTo>
                  <a:pt x="444290" y="0"/>
                </a:lnTo>
                <a:cubicBezTo>
                  <a:pt x="472795" y="0"/>
                  <a:pt x="496286" y="23173"/>
                  <a:pt x="496286" y="51907"/>
                </a:cubicBezTo>
                <a:lnTo>
                  <a:pt x="496286" y="372524"/>
                </a:lnTo>
                <a:cubicBezTo>
                  <a:pt x="496286" y="401351"/>
                  <a:pt x="473166" y="424431"/>
                  <a:pt x="444290" y="424431"/>
                </a:cubicBezTo>
                <a:lnTo>
                  <a:pt x="223306" y="424431"/>
                </a:lnTo>
                <a:lnTo>
                  <a:pt x="166481" y="460488"/>
                </a:lnTo>
                <a:lnTo>
                  <a:pt x="80316" y="515268"/>
                </a:lnTo>
                <a:lnTo>
                  <a:pt x="80316" y="424431"/>
                </a:lnTo>
                <a:lnTo>
                  <a:pt x="51996" y="424431"/>
                </a:lnTo>
                <a:cubicBezTo>
                  <a:pt x="23120" y="424431"/>
                  <a:pt x="0" y="400795"/>
                  <a:pt x="0" y="372061"/>
                </a:cubicBezTo>
                <a:lnTo>
                  <a:pt x="0" y="51907"/>
                </a:lnTo>
                <a:cubicBezTo>
                  <a:pt x="0" y="23173"/>
                  <a:pt x="23120" y="0"/>
                  <a:pt x="51996" y="0"/>
                </a:cubicBezTo>
                <a:close/>
              </a:path>
            </a:pathLst>
          </a:custGeom>
          <a:solidFill>
            <a:srgbClr val="EFF6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gradFill>
                <a:gsLst>
                  <a:gs pos="0">
                    <a:schemeClr val="bg1"/>
                  </a:gs>
                  <a:gs pos="91000">
                    <a:srgbClr val="47CFFF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32" name="Oval 50">
            <a:extLst>
              <a:ext uri="{FF2B5EF4-FFF2-40B4-BE49-F238E27FC236}">
                <a16:creationId xmlns:a16="http://schemas.microsoft.com/office/drawing/2014/main" id="{EFF4F982-735B-60C0-6135-CBB764193ABC}"/>
              </a:ext>
            </a:extLst>
          </p:cNvPr>
          <p:cNvSpPr/>
          <p:nvPr/>
        </p:nvSpPr>
        <p:spPr>
          <a:xfrm>
            <a:off x="7278093" y="3643691"/>
            <a:ext cx="223513" cy="148218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8769" h="390430">
                <a:moveTo>
                  <a:pt x="294385" y="290122"/>
                </a:moveTo>
                <a:cubicBezTo>
                  <a:pt x="322411" y="290122"/>
                  <a:pt x="345131" y="312577"/>
                  <a:pt x="345131" y="340276"/>
                </a:cubicBezTo>
                <a:cubicBezTo>
                  <a:pt x="345131" y="367975"/>
                  <a:pt x="322411" y="390430"/>
                  <a:pt x="294385" y="390430"/>
                </a:cubicBezTo>
                <a:cubicBezTo>
                  <a:pt x="266359" y="390430"/>
                  <a:pt x="243639" y="367975"/>
                  <a:pt x="243639" y="340276"/>
                </a:cubicBezTo>
                <a:cubicBezTo>
                  <a:pt x="243639" y="312577"/>
                  <a:pt x="266359" y="290122"/>
                  <a:pt x="294385" y="290122"/>
                </a:cubicBezTo>
                <a:close/>
                <a:moveTo>
                  <a:pt x="294384" y="139069"/>
                </a:moveTo>
                <a:cubicBezTo>
                  <a:pt x="364500" y="139069"/>
                  <a:pt x="428157" y="174994"/>
                  <a:pt x="465060" y="233949"/>
                </a:cubicBezTo>
                <a:cubicBezTo>
                  <a:pt x="474286" y="248688"/>
                  <a:pt x="469673" y="267111"/>
                  <a:pt x="455835" y="276323"/>
                </a:cubicBezTo>
                <a:cubicBezTo>
                  <a:pt x="450299" y="280008"/>
                  <a:pt x="444764" y="280929"/>
                  <a:pt x="439228" y="280929"/>
                </a:cubicBezTo>
                <a:cubicBezTo>
                  <a:pt x="429080" y="280929"/>
                  <a:pt x="418932" y="276323"/>
                  <a:pt x="413396" y="267111"/>
                </a:cubicBezTo>
                <a:cubicBezTo>
                  <a:pt x="387564" y="225659"/>
                  <a:pt x="343280" y="200787"/>
                  <a:pt x="294384" y="200787"/>
                </a:cubicBezTo>
                <a:cubicBezTo>
                  <a:pt x="246410" y="200787"/>
                  <a:pt x="201204" y="225659"/>
                  <a:pt x="175372" y="267111"/>
                </a:cubicBezTo>
                <a:cubicBezTo>
                  <a:pt x="167069" y="280929"/>
                  <a:pt x="147695" y="285535"/>
                  <a:pt x="133856" y="276323"/>
                </a:cubicBezTo>
                <a:cubicBezTo>
                  <a:pt x="119095" y="267111"/>
                  <a:pt x="114482" y="248688"/>
                  <a:pt x="123708" y="233949"/>
                </a:cubicBezTo>
                <a:cubicBezTo>
                  <a:pt x="160611" y="174994"/>
                  <a:pt x="224268" y="139069"/>
                  <a:pt x="294384" y="139069"/>
                </a:cubicBezTo>
                <a:close/>
                <a:moveTo>
                  <a:pt x="294385" y="0"/>
                </a:moveTo>
                <a:cubicBezTo>
                  <a:pt x="412449" y="0"/>
                  <a:pt x="521290" y="59873"/>
                  <a:pt x="584011" y="160275"/>
                </a:cubicBezTo>
                <a:cubicBezTo>
                  <a:pt x="593235" y="175013"/>
                  <a:pt x="588623" y="193435"/>
                  <a:pt x="573865" y="202647"/>
                </a:cubicBezTo>
                <a:cubicBezTo>
                  <a:pt x="569253" y="205410"/>
                  <a:pt x="563719" y="207252"/>
                  <a:pt x="558185" y="207252"/>
                </a:cubicBezTo>
                <a:cubicBezTo>
                  <a:pt x="548039" y="207252"/>
                  <a:pt x="537892" y="201725"/>
                  <a:pt x="531436" y="192514"/>
                </a:cubicBezTo>
                <a:cubicBezTo>
                  <a:pt x="480705" y="110534"/>
                  <a:pt x="391234" y="60794"/>
                  <a:pt x="294385" y="60794"/>
                </a:cubicBezTo>
                <a:cubicBezTo>
                  <a:pt x="197535" y="60794"/>
                  <a:pt x="108987" y="110534"/>
                  <a:pt x="57333" y="192514"/>
                </a:cubicBezTo>
                <a:cubicBezTo>
                  <a:pt x="48110" y="207252"/>
                  <a:pt x="28740" y="211858"/>
                  <a:pt x="14904" y="202647"/>
                </a:cubicBezTo>
                <a:cubicBezTo>
                  <a:pt x="146" y="193435"/>
                  <a:pt x="-4466" y="175013"/>
                  <a:pt x="4758" y="160275"/>
                </a:cubicBezTo>
                <a:cubicBezTo>
                  <a:pt x="67480" y="59873"/>
                  <a:pt x="176320" y="0"/>
                  <a:pt x="294385" y="0"/>
                </a:cubicBezTo>
                <a:close/>
              </a:path>
            </a:pathLst>
          </a:custGeom>
          <a:solidFill>
            <a:srgbClr val="EFF6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Oval 51">
            <a:extLst>
              <a:ext uri="{FF2B5EF4-FFF2-40B4-BE49-F238E27FC236}">
                <a16:creationId xmlns:a16="http://schemas.microsoft.com/office/drawing/2014/main" id="{3ADBE576-09BC-95E4-ACFB-71BB67D916E3}"/>
              </a:ext>
            </a:extLst>
          </p:cNvPr>
          <p:cNvSpPr/>
          <p:nvPr/>
        </p:nvSpPr>
        <p:spPr>
          <a:xfrm>
            <a:off x="9438531" y="3602393"/>
            <a:ext cx="223514" cy="210915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608415" h="574120">
                <a:moveTo>
                  <a:pt x="461084" y="496921"/>
                </a:moveTo>
                <a:lnTo>
                  <a:pt x="483354" y="507357"/>
                </a:lnTo>
                <a:cubicBezTo>
                  <a:pt x="487655" y="509506"/>
                  <a:pt x="492570" y="509506"/>
                  <a:pt x="496870" y="507357"/>
                </a:cubicBezTo>
                <a:lnTo>
                  <a:pt x="519141" y="496921"/>
                </a:lnTo>
                <a:lnTo>
                  <a:pt x="523134" y="498149"/>
                </a:lnTo>
                <a:cubicBezTo>
                  <a:pt x="528049" y="499837"/>
                  <a:pt x="531428" y="504441"/>
                  <a:pt x="531428" y="509813"/>
                </a:cubicBezTo>
                <a:lnTo>
                  <a:pt x="531428" y="566600"/>
                </a:lnTo>
                <a:cubicBezTo>
                  <a:pt x="518527" y="571511"/>
                  <a:pt x="504703" y="574120"/>
                  <a:pt x="490112" y="574120"/>
                </a:cubicBezTo>
                <a:cubicBezTo>
                  <a:pt x="475521" y="574120"/>
                  <a:pt x="461698" y="571511"/>
                  <a:pt x="448796" y="566600"/>
                </a:cubicBezTo>
                <a:lnTo>
                  <a:pt x="448796" y="509813"/>
                </a:lnTo>
                <a:cubicBezTo>
                  <a:pt x="448796" y="504441"/>
                  <a:pt x="452175" y="499837"/>
                  <a:pt x="457090" y="498149"/>
                </a:cubicBezTo>
                <a:close/>
                <a:moveTo>
                  <a:pt x="89274" y="496921"/>
                </a:moveTo>
                <a:lnTo>
                  <a:pt x="111545" y="507357"/>
                </a:lnTo>
                <a:cubicBezTo>
                  <a:pt x="115845" y="509506"/>
                  <a:pt x="120760" y="509506"/>
                  <a:pt x="125061" y="507357"/>
                </a:cubicBezTo>
                <a:lnTo>
                  <a:pt x="147331" y="496921"/>
                </a:lnTo>
                <a:lnTo>
                  <a:pt x="151325" y="498149"/>
                </a:lnTo>
                <a:cubicBezTo>
                  <a:pt x="156240" y="499837"/>
                  <a:pt x="159619" y="504441"/>
                  <a:pt x="159619" y="509813"/>
                </a:cubicBezTo>
                <a:lnTo>
                  <a:pt x="159619" y="566600"/>
                </a:lnTo>
                <a:cubicBezTo>
                  <a:pt x="146717" y="571511"/>
                  <a:pt x="132894" y="574120"/>
                  <a:pt x="118303" y="574120"/>
                </a:cubicBezTo>
                <a:cubicBezTo>
                  <a:pt x="103712" y="574120"/>
                  <a:pt x="89888" y="571511"/>
                  <a:pt x="76987" y="566600"/>
                </a:cubicBezTo>
                <a:lnTo>
                  <a:pt x="76987" y="509813"/>
                </a:lnTo>
                <a:cubicBezTo>
                  <a:pt x="76987" y="504441"/>
                  <a:pt x="80366" y="499837"/>
                  <a:pt x="85281" y="498149"/>
                </a:cubicBezTo>
                <a:close/>
                <a:moveTo>
                  <a:pt x="490112" y="385993"/>
                </a:moveTo>
                <a:cubicBezTo>
                  <a:pt x="500030" y="385993"/>
                  <a:pt x="508071" y="394034"/>
                  <a:pt x="508071" y="403952"/>
                </a:cubicBezTo>
                <a:cubicBezTo>
                  <a:pt x="508071" y="413870"/>
                  <a:pt x="500030" y="421911"/>
                  <a:pt x="490112" y="421911"/>
                </a:cubicBezTo>
                <a:cubicBezTo>
                  <a:pt x="480194" y="421911"/>
                  <a:pt x="472153" y="413870"/>
                  <a:pt x="472153" y="403952"/>
                </a:cubicBezTo>
                <a:cubicBezTo>
                  <a:pt x="472153" y="394034"/>
                  <a:pt x="480194" y="385993"/>
                  <a:pt x="490112" y="385993"/>
                </a:cubicBezTo>
                <a:close/>
                <a:moveTo>
                  <a:pt x="118303" y="385993"/>
                </a:moveTo>
                <a:cubicBezTo>
                  <a:pt x="128221" y="385993"/>
                  <a:pt x="136262" y="394034"/>
                  <a:pt x="136262" y="403952"/>
                </a:cubicBezTo>
                <a:cubicBezTo>
                  <a:pt x="136262" y="413870"/>
                  <a:pt x="128221" y="421911"/>
                  <a:pt x="118303" y="421911"/>
                </a:cubicBezTo>
                <a:cubicBezTo>
                  <a:pt x="108385" y="421911"/>
                  <a:pt x="100344" y="413870"/>
                  <a:pt x="100344" y="403952"/>
                </a:cubicBezTo>
                <a:cubicBezTo>
                  <a:pt x="100344" y="394034"/>
                  <a:pt x="108385" y="385993"/>
                  <a:pt x="118303" y="385993"/>
                </a:cubicBezTo>
                <a:close/>
                <a:moveTo>
                  <a:pt x="490112" y="354522"/>
                </a:moveTo>
                <a:cubicBezTo>
                  <a:pt x="462764" y="354522"/>
                  <a:pt x="440640" y="376617"/>
                  <a:pt x="440640" y="403929"/>
                </a:cubicBezTo>
                <a:cubicBezTo>
                  <a:pt x="440640" y="431241"/>
                  <a:pt x="462764" y="453337"/>
                  <a:pt x="490112" y="453337"/>
                </a:cubicBezTo>
                <a:cubicBezTo>
                  <a:pt x="517460" y="453337"/>
                  <a:pt x="539584" y="431241"/>
                  <a:pt x="539584" y="403929"/>
                </a:cubicBezTo>
                <a:cubicBezTo>
                  <a:pt x="539584" y="376617"/>
                  <a:pt x="517460" y="354522"/>
                  <a:pt x="490112" y="354522"/>
                </a:cubicBezTo>
                <a:close/>
                <a:moveTo>
                  <a:pt x="118303" y="354522"/>
                </a:moveTo>
                <a:cubicBezTo>
                  <a:pt x="90955" y="354522"/>
                  <a:pt x="68831" y="376617"/>
                  <a:pt x="68831" y="403929"/>
                </a:cubicBezTo>
                <a:cubicBezTo>
                  <a:pt x="68831" y="431241"/>
                  <a:pt x="90955" y="453337"/>
                  <a:pt x="118303" y="453337"/>
                </a:cubicBezTo>
                <a:cubicBezTo>
                  <a:pt x="145651" y="453337"/>
                  <a:pt x="167775" y="431241"/>
                  <a:pt x="167775" y="403929"/>
                </a:cubicBezTo>
                <a:cubicBezTo>
                  <a:pt x="167775" y="376617"/>
                  <a:pt x="145651" y="354522"/>
                  <a:pt x="118303" y="354522"/>
                </a:cubicBezTo>
                <a:close/>
                <a:moveTo>
                  <a:pt x="490112" y="337797"/>
                </a:moveTo>
                <a:cubicBezTo>
                  <a:pt x="555409" y="337797"/>
                  <a:pt x="608415" y="390733"/>
                  <a:pt x="608415" y="455945"/>
                </a:cubicBezTo>
                <a:cubicBezTo>
                  <a:pt x="608415" y="493691"/>
                  <a:pt x="590593" y="527141"/>
                  <a:pt x="563091" y="548929"/>
                </a:cubicBezTo>
                <a:lnTo>
                  <a:pt x="563091" y="509802"/>
                </a:lnTo>
                <a:cubicBezTo>
                  <a:pt x="563091" y="490929"/>
                  <a:pt x="550954" y="474051"/>
                  <a:pt x="532978" y="468067"/>
                </a:cubicBezTo>
                <a:cubicBezTo>
                  <a:pt x="532824" y="468067"/>
                  <a:pt x="522530" y="464998"/>
                  <a:pt x="522530" y="464998"/>
                </a:cubicBezTo>
                <a:cubicBezTo>
                  <a:pt x="518689" y="463770"/>
                  <a:pt x="514695" y="464077"/>
                  <a:pt x="511161" y="465765"/>
                </a:cubicBezTo>
                <a:lnTo>
                  <a:pt x="490112" y="475739"/>
                </a:lnTo>
                <a:lnTo>
                  <a:pt x="469064" y="465765"/>
                </a:lnTo>
                <a:cubicBezTo>
                  <a:pt x="465530" y="464077"/>
                  <a:pt x="461535" y="463770"/>
                  <a:pt x="457694" y="464998"/>
                </a:cubicBezTo>
                <a:cubicBezTo>
                  <a:pt x="457694" y="464998"/>
                  <a:pt x="447400" y="468067"/>
                  <a:pt x="447247" y="468067"/>
                </a:cubicBezTo>
                <a:cubicBezTo>
                  <a:pt x="429271" y="474051"/>
                  <a:pt x="417133" y="490929"/>
                  <a:pt x="417133" y="509802"/>
                </a:cubicBezTo>
                <a:lnTo>
                  <a:pt x="417133" y="548929"/>
                </a:lnTo>
                <a:cubicBezTo>
                  <a:pt x="389632" y="527141"/>
                  <a:pt x="371809" y="493691"/>
                  <a:pt x="371809" y="455945"/>
                </a:cubicBezTo>
                <a:cubicBezTo>
                  <a:pt x="371809" y="390733"/>
                  <a:pt x="424815" y="337797"/>
                  <a:pt x="490112" y="337797"/>
                </a:cubicBezTo>
                <a:close/>
                <a:moveTo>
                  <a:pt x="118303" y="337797"/>
                </a:moveTo>
                <a:cubicBezTo>
                  <a:pt x="183600" y="337797"/>
                  <a:pt x="236606" y="390733"/>
                  <a:pt x="236606" y="455945"/>
                </a:cubicBezTo>
                <a:cubicBezTo>
                  <a:pt x="236606" y="493691"/>
                  <a:pt x="218783" y="527141"/>
                  <a:pt x="191282" y="548929"/>
                </a:cubicBezTo>
                <a:lnTo>
                  <a:pt x="191282" y="509802"/>
                </a:lnTo>
                <a:cubicBezTo>
                  <a:pt x="191282" y="490929"/>
                  <a:pt x="179144" y="474051"/>
                  <a:pt x="161168" y="468067"/>
                </a:cubicBezTo>
                <a:cubicBezTo>
                  <a:pt x="161015" y="468067"/>
                  <a:pt x="150721" y="464998"/>
                  <a:pt x="150721" y="464998"/>
                </a:cubicBezTo>
                <a:cubicBezTo>
                  <a:pt x="146880" y="463770"/>
                  <a:pt x="142885" y="464077"/>
                  <a:pt x="139351" y="465765"/>
                </a:cubicBezTo>
                <a:lnTo>
                  <a:pt x="118303" y="475739"/>
                </a:lnTo>
                <a:lnTo>
                  <a:pt x="97254" y="465765"/>
                </a:lnTo>
                <a:cubicBezTo>
                  <a:pt x="93720" y="464077"/>
                  <a:pt x="89726" y="463770"/>
                  <a:pt x="85885" y="464998"/>
                </a:cubicBezTo>
                <a:cubicBezTo>
                  <a:pt x="85885" y="464998"/>
                  <a:pt x="75591" y="468067"/>
                  <a:pt x="75437" y="468067"/>
                </a:cubicBezTo>
                <a:cubicBezTo>
                  <a:pt x="57461" y="474051"/>
                  <a:pt x="45324" y="490929"/>
                  <a:pt x="45324" y="509802"/>
                </a:cubicBezTo>
                <a:lnTo>
                  <a:pt x="45324" y="548929"/>
                </a:lnTo>
                <a:cubicBezTo>
                  <a:pt x="17822" y="527141"/>
                  <a:pt x="0" y="493691"/>
                  <a:pt x="0" y="455945"/>
                </a:cubicBezTo>
                <a:cubicBezTo>
                  <a:pt x="0" y="390733"/>
                  <a:pt x="53006" y="337797"/>
                  <a:pt x="118303" y="337797"/>
                </a:cubicBezTo>
                <a:close/>
                <a:moveTo>
                  <a:pt x="288420" y="266949"/>
                </a:moveTo>
                <a:cubicBezTo>
                  <a:pt x="293643" y="267563"/>
                  <a:pt x="298866" y="267716"/>
                  <a:pt x="304243" y="267716"/>
                </a:cubicBezTo>
                <a:cubicBezTo>
                  <a:pt x="309620" y="267716"/>
                  <a:pt x="314844" y="267563"/>
                  <a:pt x="320067" y="266949"/>
                </a:cubicBezTo>
                <a:lnTo>
                  <a:pt x="320067" y="316512"/>
                </a:lnTo>
                <a:lnTo>
                  <a:pt x="385358" y="349196"/>
                </a:lnTo>
                <a:cubicBezTo>
                  <a:pt x="377677" y="356715"/>
                  <a:pt x="370764" y="365155"/>
                  <a:pt x="364772" y="374208"/>
                </a:cubicBezTo>
                <a:lnTo>
                  <a:pt x="304243" y="343979"/>
                </a:lnTo>
                <a:lnTo>
                  <a:pt x="243714" y="374208"/>
                </a:lnTo>
                <a:cubicBezTo>
                  <a:pt x="237723" y="365155"/>
                  <a:pt x="230810" y="356715"/>
                  <a:pt x="223128" y="349196"/>
                </a:cubicBezTo>
                <a:lnTo>
                  <a:pt x="288420" y="316512"/>
                </a:lnTo>
                <a:close/>
                <a:moveTo>
                  <a:pt x="275154" y="159125"/>
                </a:moveTo>
                <a:lnTo>
                  <a:pt x="297444" y="169552"/>
                </a:lnTo>
                <a:cubicBezTo>
                  <a:pt x="301748" y="171699"/>
                  <a:pt x="306667" y="171699"/>
                  <a:pt x="310972" y="169552"/>
                </a:cubicBezTo>
                <a:lnTo>
                  <a:pt x="333261" y="159125"/>
                </a:lnTo>
                <a:lnTo>
                  <a:pt x="337258" y="160352"/>
                </a:lnTo>
                <a:cubicBezTo>
                  <a:pt x="342177" y="162038"/>
                  <a:pt x="345559" y="166792"/>
                  <a:pt x="345559" y="172005"/>
                </a:cubicBezTo>
                <a:lnTo>
                  <a:pt x="345559" y="228740"/>
                </a:lnTo>
                <a:cubicBezTo>
                  <a:pt x="332647" y="233646"/>
                  <a:pt x="318811" y="236253"/>
                  <a:pt x="304208" y="236253"/>
                </a:cubicBezTo>
                <a:cubicBezTo>
                  <a:pt x="289604" y="236253"/>
                  <a:pt x="275769" y="233646"/>
                  <a:pt x="262856" y="228740"/>
                </a:cubicBezTo>
                <a:lnTo>
                  <a:pt x="262856" y="172005"/>
                </a:lnTo>
                <a:cubicBezTo>
                  <a:pt x="262856" y="166792"/>
                  <a:pt x="266238" y="162038"/>
                  <a:pt x="271157" y="160352"/>
                </a:cubicBezTo>
                <a:close/>
                <a:moveTo>
                  <a:pt x="304207" y="48196"/>
                </a:moveTo>
                <a:cubicBezTo>
                  <a:pt x="314145" y="48196"/>
                  <a:pt x="322201" y="56221"/>
                  <a:pt x="322201" y="66120"/>
                </a:cubicBezTo>
                <a:cubicBezTo>
                  <a:pt x="322201" y="76019"/>
                  <a:pt x="314145" y="84044"/>
                  <a:pt x="304207" y="84044"/>
                </a:cubicBezTo>
                <a:cubicBezTo>
                  <a:pt x="294269" y="84044"/>
                  <a:pt x="286213" y="76019"/>
                  <a:pt x="286213" y="66120"/>
                </a:cubicBezTo>
                <a:cubicBezTo>
                  <a:pt x="286213" y="56221"/>
                  <a:pt x="294269" y="48196"/>
                  <a:pt x="304207" y="48196"/>
                </a:cubicBezTo>
                <a:close/>
                <a:moveTo>
                  <a:pt x="304243" y="16725"/>
                </a:moveTo>
                <a:cubicBezTo>
                  <a:pt x="276895" y="16725"/>
                  <a:pt x="254771" y="38820"/>
                  <a:pt x="254771" y="66132"/>
                </a:cubicBezTo>
                <a:cubicBezTo>
                  <a:pt x="254771" y="93444"/>
                  <a:pt x="276895" y="115693"/>
                  <a:pt x="304243" y="115693"/>
                </a:cubicBezTo>
                <a:cubicBezTo>
                  <a:pt x="331591" y="115693"/>
                  <a:pt x="353715" y="93444"/>
                  <a:pt x="353715" y="66132"/>
                </a:cubicBezTo>
                <a:cubicBezTo>
                  <a:pt x="353715" y="38820"/>
                  <a:pt x="331591" y="16725"/>
                  <a:pt x="304243" y="16725"/>
                </a:cubicBezTo>
                <a:close/>
                <a:moveTo>
                  <a:pt x="304243" y="0"/>
                </a:moveTo>
                <a:cubicBezTo>
                  <a:pt x="369540" y="0"/>
                  <a:pt x="422546" y="53090"/>
                  <a:pt x="422546" y="118148"/>
                </a:cubicBezTo>
                <a:cubicBezTo>
                  <a:pt x="422546" y="155894"/>
                  <a:pt x="404724" y="189497"/>
                  <a:pt x="377222" y="211132"/>
                </a:cubicBezTo>
                <a:lnTo>
                  <a:pt x="377222" y="172005"/>
                </a:lnTo>
                <a:cubicBezTo>
                  <a:pt x="377222" y="153132"/>
                  <a:pt x="365085" y="136407"/>
                  <a:pt x="347109" y="130423"/>
                </a:cubicBezTo>
                <a:cubicBezTo>
                  <a:pt x="346955" y="130270"/>
                  <a:pt x="336661" y="127201"/>
                  <a:pt x="336661" y="127201"/>
                </a:cubicBezTo>
                <a:cubicBezTo>
                  <a:pt x="332820" y="125973"/>
                  <a:pt x="328826" y="126280"/>
                  <a:pt x="325292" y="127968"/>
                </a:cubicBezTo>
                <a:lnTo>
                  <a:pt x="304243" y="137942"/>
                </a:lnTo>
                <a:lnTo>
                  <a:pt x="283195" y="127968"/>
                </a:lnTo>
                <a:cubicBezTo>
                  <a:pt x="279661" y="126280"/>
                  <a:pt x="275666" y="125973"/>
                  <a:pt x="271825" y="127201"/>
                </a:cubicBezTo>
                <a:cubicBezTo>
                  <a:pt x="271825" y="127201"/>
                  <a:pt x="261531" y="130270"/>
                  <a:pt x="261378" y="130423"/>
                </a:cubicBezTo>
                <a:cubicBezTo>
                  <a:pt x="243402" y="136407"/>
                  <a:pt x="231264" y="153132"/>
                  <a:pt x="231264" y="172005"/>
                </a:cubicBezTo>
                <a:lnTo>
                  <a:pt x="231264" y="211132"/>
                </a:lnTo>
                <a:cubicBezTo>
                  <a:pt x="203762" y="189497"/>
                  <a:pt x="185940" y="155894"/>
                  <a:pt x="185940" y="118148"/>
                </a:cubicBezTo>
                <a:cubicBezTo>
                  <a:pt x="185940" y="53090"/>
                  <a:pt x="238946" y="0"/>
                  <a:pt x="304243" y="0"/>
                </a:cubicBezTo>
                <a:close/>
              </a:path>
            </a:pathLst>
          </a:custGeom>
          <a:solidFill>
            <a:srgbClr val="EFF6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gradFill>
                <a:gsLst>
                  <a:gs pos="0">
                    <a:schemeClr val="bg1"/>
                  </a:gs>
                  <a:gs pos="91000">
                    <a:srgbClr val="47CFFF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9877DE05-B569-FF5A-2FFB-6A4736737029}"/>
              </a:ext>
            </a:extLst>
          </p:cNvPr>
          <p:cNvSpPr/>
          <p:nvPr/>
        </p:nvSpPr>
        <p:spPr>
          <a:xfrm rot="10800000" flipV="1">
            <a:off x="2642266" y="3088585"/>
            <a:ext cx="413669" cy="4136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zh-CN" altLang="en-US" sz="2400" b="1">
              <a:solidFill>
                <a:schemeClr val="tx1"/>
              </a:solidFill>
              <a:sym typeface="+mn-lt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578070BD-56A1-7AAD-E32B-8E9FCF97F480}"/>
              </a:ext>
            </a:extLst>
          </p:cNvPr>
          <p:cNvSpPr/>
          <p:nvPr/>
        </p:nvSpPr>
        <p:spPr>
          <a:xfrm rot="10800000" flipV="1">
            <a:off x="4806867" y="3088584"/>
            <a:ext cx="413669" cy="4136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zh-CN" altLang="en-US" sz="2400" b="1">
              <a:solidFill>
                <a:schemeClr val="tx1"/>
              </a:solidFill>
              <a:sym typeface="+mn-lt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0B035E6C-D917-079E-9F68-EC3F8AE104A3}"/>
              </a:ext>
            </a:extLst>
          </p:cNvPr>
          <p:cNvSpPr/>
          <p:nvPr/>
        </p:nvSpPr>
        <p:spPr>
          <a:xfrm rot="10800000" flipV="1">
            <a:off x="6971466" y="3088585"/>
            <a:ext cx="413669" cy="4136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zh-CN" altLang="en-US" sz="2400" b="1">
              <a:solidFill>
                <a:schemeClr val="tx1"/>
              </a:solidFill>
              <a:sym typeface="+mn-lt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D60D00E8-4E5D-03DD-6F3D-2097A0918F3A}"/>
              </a:ext>
            </a:extLst>
          </p:cNvPr>
          <p:cNvSpPr/>
          <p:nvPr/>
        </p:nvSpPr>
        <p:spPr>
          <a:xfrm rot="10800000" flipV="1">
            <a:off x="9136067" y="3088584"/>
            <a:ext cx="413669" cy="4136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zh-CN" altLang="en-US" sz="2400" b="1">
              <a:solidFill>
                <a:schemeClr val="tx1"/>
              </a:solidFill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A2C251C-B16D-8BC1-ACDC-EC9EB99A8A8E}"/>
              </a:ext>
            </a:extLst>
          </p:cNvPr>
          <p:cNvGrpSpPr/>
          <p:nvPr/>
        </p:nvGrpSpPr>
        <p:grpSpPr>
          <a:xfrm>
            <a:off x="3529970" y="4733488"/>
            <a:ext cx="2966425" cy="816522"/>
            <a:chOff x="283598" y="1906534"/>
            <a:chExt cx="2966425" cy="8165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8EE399C-BFFE-E424-C3AB-FB1D501A8B1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A3D6BE0-A89D-1C90-F857-4902DD37D7D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617464F-F073-0BFE-3359-320C17DFE15E}"/>
              </a:ext>
            </a:extLst>
          </p:cNvPr>
          <p:cNvGrpSpPr/>
          <p:nvPr/>
        </p:nvGrpSpPr>
        <p:grpSpPr>
          <a:xfrm>
            <a:off x="7859169" y="4733488"/>
            <a:ext cx="2966425" cy="816522"/>
            <a:chOff x="283598" y="1906534"/>
            <a:chExt cx="2966425" cy="8165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173B54E7-3451-B0EF-B74A-F4B12697A73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79DE3BA-1389-7435-8F4C-2176482A6D4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63A9E58-6394-1380-69B8-7D25FE89583C}"/>
              </a:ext>
            </a:extLst>
          </p:cNvPr>
          <p:cNvGrpSpPr/>
          <p:nvPr/>
        </p:nvGrpSpPr>
        <p:grpSpPr>
          <a:xfrm>
            <a:off x="1517142" y="1063333"/>
            <a:ext cx="2966425" cy="816522"/>
            <a:chOff x="283598" y="1906534"/>
            <a:chExt cx="2966425" cy="8165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C448A5C8-1D70-BA9D-3B40-824B8ED6F27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07EC89F-BD0F-FDA4-6DC0-6F80087B5A69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97F82995-8982-FDD3-7C22-199958BE2791}"/>
              </a:ext>
            </a:extLst>
          </p:cNvPr>
          <p:cNvGrpSpPr/>
          <p:nvPr/>
        </p:nvGrpSpPr>
        <p:grpSpPr>
          <a:xfrm>
            <a:off x="5755639" y="1063333"/>
            <a:ext cx="2966425" cy="816522"/>
            <a:chOff x="283598" y="1906534"/>
            <a:chExt cx="2966425" cy="8165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7D1E872-4F74-0375-42A9-C7835B2CB6B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A9E8B90A-C94A-6A8F-B716-16680DB8FAFF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518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图形 2">
            <a:extLst>
              <a:ext uri="{FF2B5EF4-FFF2-40B4-BE49-F238E27FC236}">
                <a16:creationId xmlns:a16="http://schemas.microsoft.com/office/drawing/2014/main" id="{1731DC43-2198-7E5A-EB03-4E906F92C41E}"/>
              </a:ext>
            </a:extLst>
          </p:cNvPr>
          <p:cNvGrpSpPr/>
          <p:nvPr/>
        </p:nvGrpSpPr>
        <p:grpSpPr>
          <a:xfrm>
            <a:off x="-1" y="0"/>
            <a:ext cx="12192001" cy="5963107"/>
            <a:chOff x="1524000" y="0"/>
            <a:chExt cx="9144000" cy="5963107"/>
          </a:xfrm>
          <a:solidFill>
            <a:schemeClr val="bg1">
              <a:alpha val="40000"/>
            </a:schemeClr>
          </a:solidFill>
        </p:grpSpPr>
        <p:grpSp>
          <p:nvGrpSpPr>
            <p:cNvPr id="8" name="图形 2">
              <a:extLst>
                <a:ext uri="{FF2B5EF4-FFF2-40B4-BE49-F238E27FC236}">
                  <a16:creationId xmlns:a16="http://schemas.microsoft.com/office/drawing/2014/main" id="{A1ED29D8-4DFA-37C3-975B-1BAEAF7E8D82}"/>
                </a:ext>
              </a:extLst>
            </p:cNvPr>
            <p:cNvGrpSpPr/>
            <p:nvPr/>
          </p:nvGrpSpPr>
          <p:grpSpPr>
            <a:xfrm>
              <a:off x="1524000" y="0"/>
              <a:ext cx="9144000" cy="4757204"/>
              <a:chOff x="1524000" y="0"/>
              <a:chExt cx="9144000" cy="4757204"/>
            </a:xfrm>
            <a:grpFill/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44B20150-CE51-BE57-4589-C9C7B195B8DB}"/>
                  </a:ext>
                </a:extLst>
              </p:cNvPr>
              <p:cNvSpPr/>
              <p:nvPr/>
            </p:nvSpPr>
            <p:spPr>
              <a:xfrm>
                <a:off x="1524000" y="2160650"/>
                <a:ext cx="9144000" cy="1141479"/>
              </a:xfrm>
              <a:custGeom>
                <a:avLst/>
                <a:gdLst>
                  <a:gd name="connsiteX0" fmla="*/ 9144000 w 9144000"/>
                  <a:gd name="connsiteY0" fmla="*/ 0 h 1141479"/>
                  <a:gd name="connsiteX1" fmla="*/ 9144000 w 9144000"/>
                  <a:gd name="connsiteY1" fmla="*/ 69190 h 1141479"/>
                  <a:gd name="connsiteX2" fmla="*/ 9034424 w 9144000"/>
                  <a:gd name="connsiteY2" fmla="*/ 93650 h 1141479"/>
                  <a:gd name="connsiteX3" fmla="*/ 8211846 w 9144000"/>
                  <a:gd name="connsiteY3" fmla="*/ 359397 h 1141479"/>
                  <a:gd name="connsiteX4" fmla="*/ 6864782 w 9144000"/>
                  <a:gd name="connsiteY4" fmla="*/ 996658 h 1141479"/>
                  <a:gd name="connsiteX5" fmla="*/ 5969622 w 9144000"/>
                  <a:gd name="connsiteY5" fmla="*/ 1140600 h 1141479"/>
                  <a:gd name="connsiteX6" fmla="*/ 3900640 w 9144000"/>
                  <a:gd name="connsiteY6" fmla="*/ 706336 h 1141479"/>
                  <a:gd name="connsiteX7" fmla="*/ 3306928 w 9144000"/>
                  <a:gd name="connsiteY7" fmla="*/ 584873 h 1141479"/>
                  <a:gd name="connsiteX8" fmla="*/ 2667648 w 9144000"/>
                  <a:gd name="connsiteY8" fmla="*/ 501472 h 1141479"/>
                  <a:gd name="connsiteX9" fmla="*/ 2528773 w 9144000"/>
                  <a:gd name="connsiteY9" fmla="*/ 492366 h 1141479"/>
                  <a:gd name="connsiteX10" fmla="*/ 2518067 w 9144000"/>
                  <a:gd name="connsiteY10" fmla="*/ 491985 h 1141479"/>
                  <a:gd name="connsiteX11" fmla="*/ 2496693 w 9144000"/>
                  <a:gd name="connsiteY11" fmla="*/ 491185 h 1141479"/>
                  <a:gd name="connsiteX12" fmla="*/ 2453945 w 9144000"/>
                  <a:gd name="connsiteY12" fmla="*/ 489661 h 1141479"/>
                  <a:gd name="connsiteX13" fmla="*/ 0 w 9144000"/>
                  <a:gd name="connsiteY13" fmla="*/ 1117359 h 1141479"/>
                  <a:gd name="connsiteX14" fmla="*/ 0 w 9144000"/>
                  <a:gd name="connsiteY14" fmla="*/ 1025843 h 1141479"/>
                  <a:gd name="connsiteX15" fmla="*/ 2145525 w 9144000"/>
                  <a:gd name="connsiteY15" fmla="*/ 296456 h 1141479"/>
                  <a:gd name="connsiteX16" fmla="*/ 3167863 w 9144000"/>
                  <a:gd name="connsiteY16" fmla="*/ 342671 h 1141479"/>
                  <a:gd name="connsiteX17" fmla="*/ 4207459 w 9144000"/>
                  <a:gd name="connsiteY17" fmla="*/ 543954 h 1141479"/>
                  <a:gd name="connsiteX18" fmla="*/ 6760579 w 9144000"/>
                  <a:gd name="connsiteY18" fmla="*/ 826389 h 1141479"/>
                  <a:gd name="connsiteX19" fmla="*/ 7998143 w 9144000"/>
                  <a:gd name="connsiteY19" fmla="*/ 297523 h 1141479"/>
                  <a:gd name="connsiteX20" fmla="*/ 9106738 w 9144000"/>
                  <a:gd name="connsiteY20" fmla="*/ 5106 h 1141479"/>
                  <a:gd name="connsiteX21" fmla="*/ 9144000 w 9144000"/>
                  <a:gd name="connsiteY21" fmla="*/ 0 h 1141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144000" h="1141479">
                    <a:moveTo>
                      <a:pt x="9144000" y="0"/>
                    </a:moveTo>
                    <a:lnTo>
                      <a:pt x="9144000" y="69190"/>
                    </a:lnTo>
                    <a:cubicBezTo>
                      <a:pt x="9107310" y="77076"/>
                      <a:pt x="9070314" y="84963"/>
                      <a:pt x="9034424" y="93650"/>
                    </a:cubicBezTo>
                    <a:cubicBezTo>
                      <a:pt x="8754199" y="159715"/>
                      <a:pt x="8477326" y="248450"/>
                      <a:pt x="8211846" y="359397"/>
                    </a:cubicBezTo>
                    <a:cubicBezTo>
                      <a:pt x="7752855" y="547573"/>
                      <a:pt x="7332726" y="822122"/>
                      <a:pt x="6864782" y="996658"/>
                    </a:cubicBezTo>
                    <a:cubicBezTo>
                      <a:pt x="6579718" y="1102652"/>
                      <a:pt x="6273165" y="1148563"/>
                      <a:pt x="5969622" y="1140600"/>
                    </a:cubicBezTo>
                    <a:cubicBezTo>
                      <a:pt x="5262296" y="1122007"/>
                      <a:pt x="4586592" y="849744"/>
                      <a:pt x="3900640" y="706336"/>
                    </a:cubicBezTo>
                    <a:cubicBezTo>
                      <a:pt x="3704692" y="661683"/>
                      <a:pt x="3504933" y="620001"/>
                      <a:pt x="3306928" y="584873"/>
                    </a:cubicBezTo>
                    <a:cubicBezTo>
                      <a:pt x="3097416" y="548183"/>
                      <a:pt x="2879674" y="518236"/>
                      <a:pt x="2667648" y="501472"/>
                    </a:cubicBezTo>
                    <a:cubicBezTo>
                      <a:pt x="2614727" y="497548"/>
                      <a:pt x="2577084" y="495605"/>
                      <a:pt x="2528773" y="492366"/>
                    </a:cubicBezTo>
                    <a:lnTo>
                      <a:pt x="2518067" y="491985"/>
                    </a:lnTo>
                    <a:lnTo>
                      <a:pt x="2496693" y="491185"/>
                    </a:lnTo>
                    <a:lnTo>
                      <a:pt x="2453945" y="489661"/>
                    </a:lnTo>
                    <a:cubicBezTo>
                      <a:pt x="1584122" y="449656"/>
                      <a:pt x="761581" y="721957"/>
                      <a:pt x="0" y="1117359"/>
                    </a:cubicBezTo>
                    <a:lnTo>
                      <a:pt x="0" y="1025843"/>
                    </a:lnTo>
                    <a:cubicBezTo>
                      <a:pt x="653987" y="628460"/>
                      <a:pt x="1377239" y="344767"/>
                      <a:pt x="2145525" y="296456"/>
                    </a:cubicBezTo>
                    <a:cubicBezTo>
                      <a:pt x="2485911" y="275044"/>
                      <a:pt x="2830259" y="296075"/>
                      <a:pt x="3167863" y="342671"/>
                    </a:cubicBezTo>
                    <a:cubicBezTo>
                      <a:pt x="3517506" y="390259"/>
                      <a:pt x="3864026" y="463791"/>
                      <a:pt x="4207459" y="543954"/>
                    </a:cubicBezTo>
                    <a:cubicBezTo>
                      <a:pt x="5049393" y="743636"/>
                      <a:pt x="5893651" y="1102766"/>
                      <a:pt x="6760579" y="826389"/>
                    </a:cubicBezTo>
                    <a:cubicBezTo>
                      <a:pt x="7187336" y="686791"/>
                      <a:pt x="7578433" y="462915"/>
                      <a:pt x="7998143" y="297523"/>
                    </a:cubicBezTo>
                    <a:cubicBezTo>
                      <a:pt x="8354263" y="157201"/>
                      <a:pt x="8727605" y="57874"/>
                      <a:pt x="9106738" y="5106"/>
                    </a:cubicBezTo>
                    <a:cubicBezTo>
                      <a:pt x="9119121" y="3353"/>
                      <a:pt x="9131541" y="1639"/>
                      <a:pt x="9144000" y="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A4F5C37B-D044-40D0-B5FC-80A804811B75}"/>
                  </a:ext>
                </a:extLst>
              </p:cNvPr>
              <p:cNvSpPr/>
              <p:nvPr/>
            </p:nvSpPr>
            <p:spPr>
              <a:xfrm>
                <a:off x="1524000" y="1138732"/>
                <a:ext cx="9144000" cy="1387335"/>
              </a:xfrm>
              <a:custGeom>
                <a:avLst/>
                <a:gdLst>
                  <a:gd name="connsiteX0" fmla="*/ 9144000 w 9144000"/>
                  <a:gd name="connsiteY0" fmla="*/ 0 h 1387335"/>
                  <a:gd name="connsiteX1" fmla="*/ 9144000 w 9144000"/>
                  <a:gd name="connsiteY1" fmla="*/ 21488 h 1387335"/>
                  <a:gd name="connsiteX2" fmla="*/ 8546935 w 9144000"/>
                  <a:gd name="connsiteY2" fmla="*/ 216141 h 1387335"/>
                  <a:gd name="connsiteX3" fmla="*/ 5861037 w 9144000"/>
                  <a:gd name="connsiteY3" fmla="*/ 1077049 h 1387335"/>
                  <a:gd name="connsiteX4" fmla="*/ 4355554 w 9144000"/>
                  <a:gd name="connsiteY4" fmla="*/ 949947 h 1387335"/>
                  <a:gd name="connsiteX5" fmla="*/ 4181856 w 9144000"/>
                  <a:gd name="connsiteY5" fmla="*/ 925220 h 1387335"/>
                  <a:gd name="connsiteX6" fmla="*/ 2768765 w 9144000"/>
                  <a:gd name="connsiteY6" fmla="*/ 883120 h 1387335"/>
                  <a:gd name="connsiteX7" fmla="*/ 0 w 9144000"/>
                  <a:gd name="connsiteY7" fmla="*/ 1387335 h 1387335"/>
                  <a:gd name="connsiteX8" fmla="*/ 0 w 9144000"/>
                  <a:gd name="connsiteY8" fmla="*/ 1357084 h 1387335"/>
                  <a:gd name="connsiteX9" fmla="*/ 919010 w 9144000"/>
                  <a:gd name="connsiteY9" fmla="*/ 1037539 h 1387335"/>
                  <a:gd name="connsiteX10" fmla="*/ 2857843 w 9144000"/>
                  <a:gd name="connsiteY10" fmla="*/ 820103 h 1387335"/>
                  <a:gd name="connsiteX11" fmla="*/ 4100817 w 9144000"/>
                  <a:gd name="connsiteY11" fmla="*/ 848182 h 1387335"/>
                  <a:gd name="connsiteX12" fmla="*/ 4367060 w 9144000"/>
                  <a:gd name="connsiteY12" fmla="*/ 882472 h 1387335"/>
                  <a:gd name="connsiteX13" fmla="*/ 6986207 w 9144000"/>
                  <a:gd name="connsiteY13" fmla="*/ 838581 h 1387335"/>
                  <a:gd name="connsiteX14" fmla="*/ 7562279 w 9144000"/>
                  <a:gd name="connsiteY14" fmla="*/ 617715 h 1387335"/>
                  <a:gd name="connsiteX15" fmla="*/ 9144000 w 9144000"/>
                  <a:gd name="connsiteY15" fmla="*/ 0 h 1387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144000" h="1387335">
                    <a:moveTo>
                      <a:pt x="9144000" y="0"/>
                    </a:moveTo>
                    <a:lnTo>
                      <a:pt x="9144000" y="21488"/>
                    </a:lnTo>
                    <a:cubicBezTo>
                      <a:pt x="8939670" y="68237"/>
                      <a:pt x="8739531" y="137160"/>
                      <a:pt x="8546935" y="216141"/>
                    </a:cubicBezTo>
                    <a:cubicBezTo>
                      <a:pt x="7532713" y="650900"/>
                      <a:pt x="7045300" y="1042378"/>
                      <a:pt x="5861037" y="1077049"/>
                    </a:cubicBezTo>
                    <a:cubicBezTo>
                      <a:pt x="5356174" y="1092213"/>
                      <a:pt x="4852112" y="1035368"/>
                      <a:pt x="4355554" y="949947"/>
                    </a:cubicBezTo>
                    <a:cubicBezTo>
                      <a:pt x="4297833" y="940498"/>
                      <a:pt x="4239959" y="932040"/>
                      <a:pt x="4181856" y="925220"/>
                    </a:cubicBezTo>
                    <a:cubicBezTo>
                      <a:pt x="3714102" y="873633"/>
                      <a:pt x="3239453" y="895198"/>
                      <a:pt x="2768765" y="883120"/>
                    </a:cubicBezTo>
                    <a:cubicBezTo>
                      <a:pt x="1827429" y="867347"/>
                      <a:pt x="868147" y="1019632"/>
                      <a:pt x="0" y="1387335"/>
                    </a:cubicBezTo>
                    <a:lnTo>
                      <a:pt x="0" y="1357084"/>
                    </a:lnTo>
                    <a:cubicBezTo>
                      <a:pt x="296761" y="1225334"/>
                      <a:pt x="605028" y="1119226"/>
                      <a:pt x="919010" y="1037539"/>
                    </a:cubicBezTo>
                    <a:cubicBezTo>
                      <a:pt x="1550213" y="869137"/>
                      <a:pt x="2205914" y="811759"/>
                      <a:pt x="2857843" y="820103"/>
                    </a:cubicBezTo>
                    <a:cubicBezTo>
                      <a:pt x="3270771" y="827989"/>
                      <a:pt x="3688232" y="810539"/>
                      <a:pt x="4100817" y="848182"/>
                    </a:cubicBezTo>
                    <a:cubicBezTo>
                      <a:pt x="4189933" y="856488"/>
                      <a:pt x="4278745" y="867880"/>
                      <a:pt x="4367060" y="882472"/>
                    </a:cubicBezTo>
                    <a:cubicBezTo>
                      <a:pt x="5230635" y="1030795"/>
                      <a:pt x="6137491" y="1098766"/>
                      <a:pt x="6986207" y="838581"/>
                    </a:cubicBezTo>
                    <a:cubicBezTo>
                      <a:pt x="7182117" y="777507"/>
                      <a:pt x="7374484" y="700583"/>
                      <a:pt x="7562279" y="617715"/>
                    </a:cubicBezTo>
                    <a:cubicBezTo>
                      <a:pt x="8076515" y="390144"/>
                      <a:pt x="8590598" y="112395"/>
                      <a:pt x="9144000" y="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F75B2CA-E8CB-92A5-8FD8-D1D6B3524034}"/>
                  </a:ext>
                </a:extLst>
              </p:cNvPr>
              <p:cNvSpPr/>
              <p:nvPr/>
            </p:nvSpPr>
            <p:spPr>
              <a:xfrm>
                <a:off x="1524000" y="3588105"/>
                <a:ext cx="9144000" cy="1169098"/>
              </a:xfrm>
              <a:custGeom>
                <a:avLst/>
                <a:gdLst>
                  <a:gd name="connsiteX0" fmla="*/ 9144000 w 9144000"/>
                  <a:gd name="connsiteY0" fmla="*/ 0 h 1169098"/>
                  <a:gd name="connsiteX1" fmla="*/ 9144000 w 9144000"/>
                  <a:gd name="connsiteY1" fmla="*/ 24193 h 1169098"/>
                  <a:gd name="connsiteX2" fmla="*/ 8914980 w 9144000"/>
                  <a:gd name="connsiteY2" fmla="*/ 118453 h 1169098"/>
                  <a:gd name="connsiteX3" fmla="*/ 7263232 w 9144000"/>
                  <a:gd name="connsiteY3" fmla="*/ 519532 h 1169098"/>
                  <a:gd name="connsiteX4" fmla="*/ 6387732 w 9144000"/>
                  <a:gd name="connsiteY4" fmla="*/ 519951 h 1169098"/>
                  <a:gd name="connsiteX5" fmla="*/ 5178705 w 9144000"/>
                  <a:gd name="connsiteY5" fmla="*/ 353378 h 1169098"/>
                  <a:gd name="connsiteX6" fmla="*/ 0 w 9144000"/>
                  <a:gd name="connsiteY6" fmla="*/ 1169098 h 1169098"/>
                  <a:gd name="connsiteX7" fmla="*/ 0 w 9144000"/>
                  <a:gd name="connsiteY7" fmla="*/ 1141476 h 1169098"/>
                  <a:gd name="connsiteX8" fmla="*/ 5186667 w 9144000"/>
                  <a:gd name="connsiteY8" fmla="*/ 286093 h 1169098"/>
                  <a:gd name="connsiteX9" fmla="*/ 6415240 w 9144000"/>
                  <a:gd name="connsiteY9" fmla="*/ 460591 h 1169098"/>
                  <a:gd name="connsiteX10" fmla="*/ 6609474 w 9144000"/>
                  <a:gd name="connsiteY10" fmla="*/ 474917 h 1169098"/>
                  <a:gd name="connsiteX11" fmla="*/ 6652717 w 9144000"/>
                  <a:gd name="connsiteY11" fmla="*/ 477050 h 1169098"/>
                  <a:gd name="connsiteX12" fmla="*/ 6825806 w 9144000"/>
                  <a:gd name="connsiteY12" fmla="*/ 481317 h 1169098"/>
                  <a:gd name="connsiteX13" fmla="*/ 7085648 w 9144000"/>
                  <a:gd name="connsiteY13" fmla="*/ 476593 h 1169098"/>
                  <a:gd name="connsiteX14" fmla="*/ 8864346 w 9144000"/>
                  <a:gd name="connsiteY14" fmla="*/ 107290 h 1169098"/>
                  <a:gd name="connsiteX15" fmla="*/ 9144000 w 9144000"/>
                  <a:gd name="connsiteY15" fmla="*/ 0 h 1169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144000" h="1169098">
                    <a:moveTo>
                      <a:pt x="9144000" y="0"/>
                    </a:moveTo>
                    <a:lnTo>
                      <a:pt x="9144000" y="24193"/>
                    </a:lnTo>
                    <a:cubicBezTo>
                      <a:pt x="9068409" y="57912"/>
                      <a:pt x="8991714" y="88925"/>
                      <a:pt x="8914980" y="118453"/>
                    </a:cubicBezTo>
                    <a:cubicBezTo>
                      <a:pt x="8385543" y="323088"/>
                      <a:pt x="7829207" y="467030"/>
                      <a:pt x="7263232" y="519532"/>
                    </a:cubicBezTo>
                    <a:cubicBezTo>
                      <a:pt x="6972757" y="546011"/>
                      <a:pt x="6678511" y="546392"/>
                      <a:pt x="6387732" y="519951"/>
                    </a:cubicBezTo>
                    <a:cubicBezTo>
                      <a:pt x="5982500" y="480898"/>
                      <a:pt x="5583136" y="397878"/>
                      <a:pt x="5178705" y="353378"/>
                    </a:cubicBezTo>
                    <a:cubicBezTo>
                      <a:pt x="3438144" y="153467"/>
                      <a:pt x="1538783" y="291122"/>
                      <a:pt x="0" y="1169098"/>
                    </a:cubicBezTo>
                    <a:lnTo>
                      <a:pt x="0" y="1141476"/>
                    </a:lnTo>
                    <a:cubicBezTo>
                      <a:pt x="1526057" y="230048"/>
                      <a:pt x="3442373" y="82144"/>
                      <a:pt x="5186667" y="286093"/>
                    </a:cubicBezTo>
                    <a:cubicBezTo>
                      <a:pt x="5597919" y="332613"/>
                      <a:pt x="6003531" y="419328"/>
                      <a:pt x="6415240" y="460591"/>
                    </a:cubicBezTo>
                    <a:cubicBezTo>
                      <a:pt x="6472809" y="466572"/>
                      <a:pt x="6551448" y="470916"/>
                      <a:pt x="6609474" y="474917"/>
                    </a:cubicBezTo>
                    <a:cubicBezTo>
                      <a:pt x="6620294" y="475831"/>
                      <a:pt x="6641859" y="476860"/>
                      <a:pt x="6652717" y="477050"/>
                    </a:cubicBezTo>
                    <a:cubicBezTo>
                      <a:pt x="6703086" y="477964"/>
                      <a:pt x="6776162" y="482232"/>
                      <a:pt x="6825806" y="481317"/>
                    </a:cubicBezTo>
                    <a:cubicBezTo>
                      <a:pt x="6906540" y="482156"/>
                      <a:pt x="7004990" y="479793"/>
                      <a:pt x="7085648" y="476593"/>
                    </a:cubicBezTo>
                    <a:cubicBezTo>
                      <a:pt x="7692962" y="447828"/>
                      <a:pt x="8292618" y="311620"/>
                      <a:pt x="8864346" y="107290"/>
                    </a:cubicBezTo>
                    <a:cubicBezTo>
                      <a:pt x="8957957" y="73952"/>
                      <a:pt x="9051798" y="38938"/>
                      <a:pt x="9144000" y="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AD474EFE-E4D3-2750-ACF6-14056137C910}"/>
                  </a:ext>
                </a:extLst>
              </p:cNvPr>
              <p:cNvSpPr/>
              <p:nvPr/>
            </p:nvSpPr>
            <p:spPr>
              <a:xfrm>
                <a:off x="4086910" y="0"/>
                <a:ext cx="6581089" cy="1049341"/>
              </a:xfrm>
              <a:custGeom>
                <a:avLst/>
                <a:gdLst>
                  <a:gd name="connsiteX0" fmla="*/ 6581089 w 6581089"/>
                  <a:gd name="connsiteY0" fmla="*/ 0 h 1049341"/>
                  <a:gd name="connsiteX1" fmla="*/ 6581089 w 6581089"/>
                  <a:gd name="connsiteY1" fmla="*/ 10478 h 1049341"/>
                  <a:gd name="connsiteX2" fmla="*/ 4680433 w 6581089"/>
                  <a:gd name="connsiteY2" fmla="*/ 931202 h 1049341"/>
                  <a:gd name="connsiteX3" fmla="*/ 2546452 w 6581089"/>
                  <a:gd name="connsiteY3" fmla="*/ 959891 h 1049341"/>
                  <a:gd name="connsiteX4" fmla="*/ 792937 w 6581089"/>
                  <a:gd name="connsiteY4" fmla="*/ 421272 h 1049341"/>
                  <a:gd name="connsiteX5" fmla="*/ 0 w 6581089"/>
                  <a:gd name="connsiteY5" fmla="*/ 0 h 1049341"/>
                  <a:gd name="connsiteX6" fmla="*/ 244488 w 6581089"/>
                  <a:gd name="connsiteY6" fmla="*/ 0 h 1049341"/>
                  <a:gd name="connsiteX7" fmla="*/ 524065 w 6581089"/>
                  <a:gd name="connsiteY7" fmla="*/ 129959 h 1049341"/>
                  <a:gd name="connsiteX8" fmla="*/ 3078709 w 6581089"/>
                  <a:gd name="connsiteY8" fmla="*/ 799567 h 1049341"/>
                  <a:gd name="connsiteX9" fmla="*/ 4321531 w 6581089"/>
                  <a:gd name="connsiteY9" fmla="*/ 775449 h 1049341"/>
                  <a:gd name="connsiteX10" fmla="*/ 6069978 w 6581089"/>
                  <a:gd name="connsiteY10" fmla="*/ 202349 h 1049341"/>
                  <a:gd name="connsiteX11" fmla="*/ 6100991 w 6581089"/>
                  <a:gd name="connsiteY11" fmla="*/ 184709 h 1049341"/>
                  <a:gd name="connsiteX12" fmla="*/ 6132119 w 6581089"/>
                  <a:gd name="connsiteY12" fmla="*/ 167107 h 1049341"/>
                  <a:gd name="connsiteX13" fmla="*/ 6147664 w 6581089"/>
                  <a:gd name="connsiteY13" fmla="*/ 158306 h 1049341"/>
                  <a:gd name="connsiteX14" fmla="*/ 6284862 w 6581089"/>
                  <a:gd name="connsiteY14" fmla="*/ 74409 h 1049341"/>
                  <a:gd name="connsiteX15" fmla="*/ 6398667 w 6581089"/>
                  <a:gd name="connsiteY15" fmla="*/ 0 h 1049341"/>
                  <a:gd name="connsiteX16" fmla="*/ 6581089 w 6581089"/>
                  <a:gd name="connsiteY16" fmla="*/ 0 h 104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581089" h="1049341">
                    <a:moveTo>
                      <a:pt x="6581089" y="0"/>
                    </a:moveTo>
                    <a:lnTo>
                      <a:pt x="6581089" y="10478"/>
                    </a:lnTo>
                    <a:cubicBezTo>
                      <a:pt x="6036792" y="468592"/>
                      <a:pt x="5373434" y="776859"/>
                      <a:pt x="4680433" y="931202"/>
                    </a:cubicBezTo>
                    <a:cubicBezTo>
                      <a:pt x="3980650" y="1086498"/>
                      <a:pt x="3250921" y="1080897"/>
                      <a:pt x="2546452" y="959891"/>
                    </a:cubicBezTo>
                    <a:cubicBezTo>
                      <a:pt x="1942338" y="856450"/>
                      <a:pt x="1353236" y="668160"/>
                      <a:pt x="792937" y="421272"/>
                    </a:cubicBezTo>
                    <a:cubicBezTo>
                      <a:pt x="531838" y="305638"/>
                      <a:pt x="252374" y="169850"/>
                      <a:pt x="0" y="0"/>
                    </a:cubicBezTo>
                    <a:lnTo>
                      <a:pt x="244488" y="0"/>
                    </a:lnTo>
                    <a:cubicBezTo>
                      <a:pt x="337071" y="46673"/>
                      <a:pt x="430873" y="89687"/>
                      <a:pt x="524065" y="129959"/>
                    </a:cubicBezTo>
                    <a:cubicBezTo>
                      <a:pt x="1336967" y="474307"/>
                      <a:pt x="2197113" y="724357"/>
                      <a:pt x="3078709" y="799567"/>
                    </a:cubicBezTo>
                    <a:cubicBezTo>
                      <a:pt x="3491903" y="834085"/>
                      <a:pt x="3910165" y="828866"/>
                      <a:pt x="4321531" y="775449"/>
                    </a:cubicBezTo>
                    <a:cubicBezTo>
                      <a:pt x="4932503" y="694182"/>
                      <a:pt x="5531129" y="502844"/>
                      <a:pt x="6069978" y="202349"/>
                    </a:cubicBezTo>
                    <a:lnTo>
                      <a:pt x="6100991" y="184709"/>
                    </a:lnTo>
                    <a:lnTo>
                      <a:pt x="6132119" y="167107"/>
                    </a:lnTo>
                    <a:lnTo>
                      <a:pt x="6147664" y="158306"/>
                    </a:lnTo>
                    <a:cubicBezTo>
                      <a:pt x="6193308" y="130569"/>
                      <a:pt x="6240018" y="103594"/>
                      <a:pt x="6284862" y="74409"/>
                    </a:cubicBezTo>
                    <a:cubicBezTo>
                      <a:pt x="6323191" y="50216"/>
                      <a:pt x="6361138" y="25413"/>
                      <a:pt x="6398667" y="0"/>
                    </a:cubicBezTo>
                    <a:lnTo>
                      <a:pt x="6581089" y="0"/>
                    </a:ln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915E36A-1CF9-8239-C27B-4E934B473E58}"/>
                  </a:ext>
                </a:extLst>
              </p:cNvPr>
              <p:cNvSpPr/>
              <p:nvPr/>
            </p:nvSpPr>
            <p:spPr>
              <a:xfrm>
                <a:off x="5340172" y="0"/>
                <a:ext cx="4648466" cy="485877"/>
              </a:xfrm>
              <a:custGeom>
                <a:avLst/>
                <a:gdLst>
                  <a:gd name="connsiteX0" fmla="*/ 4648467 w 4648466"/>
                  <a:gd name="connsiteY0" fmla="*/ 0 h 485877"/>
                  <a:gd name="connsiteX1" fmla="*/ 3197085 w 4648466"/>
                  <a:gd name="connsiteY1" fmla="*/ 437769 h 485877"/>
                  <a:gd name="connsiteX2" fmla="*/ 1703832 w 4648466"/>
                  <a:gd name="connsiteY2" fmla="*/ 436359 h 485877"/>
                  <a:gd name="connsiteX3" fmla="*/ 0 w 4648466"/>
                  <a:gd name="connsiteY3" fmla="*/ 0 h 485877"/>
                  <a:gd name="connsiteX4" fmla="*/ 163792 w 4648466"/>
                  <a:gd name="connsiteY4" fmla="*/ 0 h 485877"/>
                  <a:gd name="connsiteX5" fmla="*/ 373456 w 4648466"/>
                  <a:gd name="connsiteY5" fmla="*/ 69761 h 485877"/>
                  <a:gd name="connsiteX6" fmla="*/ 4169664 w 4648466"/>
                  <a:gd name="connsiteY6" fmla="*/ 140018 h 485877"/>
                  <a:gd name="connsiteX7" fmla="*/ 4525404 w 4648466"/>
                  <a:gd name="connsiteY7" fmla="*/ 0 h 485877"/>
                  <a:gd name="connsiteX8" fmla="*/ 4648467 w 4648466"/>
                  <a:gd name="connsiteY8" fmla="*/ 0 h 485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48466" h="485877">
                    <a:moveTo>
                      <a:pt x="4648467" y="0"/>
                    </a:moveTo>
                    <a:cubicBezTo>
                      <a:pt x="4192753" y="222771"/>
                      <a:pt x="3699244" y="368999"/>
                      <a:pt x="3197085" y="437769"/>
                    </a:cubicBezTo>
                    <a:cubicBezTo>
                      <a:pt x="2702509" y="504939"/>
                      <a:pt x="2198523" y="499262"/>
                      <a:pt x="1703832" y="436359"/>
                    </a:cubicBezTo>
                    <a:cubicBezTo>
                      <a:pt x="1120750" y="361645"/>
                      <a:pt x="549326" y="208750"/>
                      <a:pt x="0" y="0"/>
                    </a:cubicBezTo>
                    <a:lnTo>
                      <a:pt x="163792" y="0"/>
                    </a:lnTo>
                    <a:cubicBezTo>
                      <a:pt x="233705" y="24079"/>
                      <a:pt x="305333" y="47739"/>
                      <a:pt x="373456" y="69761"/>
                    </a:cubicBezTo>
                    <a:cubicBezTo>
                      <a:pt x="1593456" y="460134"/>
                      <a:pt x="2945778" y="572719"/>
                      <a:pt x="4169664" y="140018"/>
                    </a:cubicBezTo>
                    <a:cubicBezTo>
                      <a:pt x="4289984" y="98146"/>
                      <a:pt x="4408742" y="51473"/>
                      <a:pt x="4525404" y="0"/>
                    </a:cubicBezTo>
                    <a:lnTo>
                      <a:pt x="4648467" y="0"/>
                    </a:ln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图形 2">
              <a:extLst>
                <a:ext uri="{FF2B5EF4-FFF2-40B4-BE49-F238E27FC236}">
                  <a16:creationId xmlns:a16="http://schemas.microsoft.com/office/drawing/2014/main" id="{6B17BDA8-705E-692A-AE26-9277C5967B6F}"/>
                </a:ext>
              </a:extLst>
            </p:cNvPr>
            <p:cNvGrpSpPr/>
            <p:nvPr/>
          </p:nvGrpSpPr>
          <p:grpSpPr>
            <a:xfrm>
              <a:off x="1925231" y="185089"/>
              <a:ext cx="8366569" cy="5778017"/>
              <a:chOff x="1925231" y="185089"/>
              <a:chExt cx="8366569" cy="5778017"/>
            </a:xfrm>
            <a:grpFill/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73AE1139-CCA0-009D-21FC-088BD96201F7}"/>
                  </a:ext>
                </a:extLst>
              </p:cNvPr>
              <p:cNvSpPr/>
              <p:nvPr/>
            </p:nvSpPr>
            <p:spPr>
              <a:xfrm>
                <a:off x="2847327" y="825474"/>
                <a:ext cx="301980" cy="301980"/>
              </a:xfrm>
              <a:custGeom>
                <a:avLst/>
                <a:gdLst>
                  <a:gd name="connsiteX0" fmla="*/ 301981 w 301980"/>
                  <a:gd name="connsiteY0" fmla="*/ 150990 h 301980"/>
                  <a:gd name="connsiteX1" fmla="*/ 150990 w 301980"/>
                  <a:gd name="connsiteY1" fmla="*/ 301981 h 301980"/>
                  <a:gd name="connsiteX2" fmla="*/ 0 w 301980"/>
                  <a:gd name="connsiteY2" fmla="*/ 150990 h 301980"/>
                  <a:gd name="connsiteX3" fmla="*/ 150990 w 301980"/>
                  <a:gd name="connsiteY3" fmla="*/ 0 h 301980"/>
                  <a:gd name="connsiteX4" fmla="*/ 301981 w 301980"/>
                  <a:gd name="connsiteY4" fmla="*/ 150990 h 301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980" h="301980">
                    <a:moveTo>
                      <a:pt x="301981" y="150990"/>
                    </a:moveTo>
                    <a:cubicBezTo>
                      <a:pt x="301981" y="234380"/>
                      <a:pt x="234380" y="301981"/>
                      <a:pt x="150990" y="301981"/>
                    </a:cubicBezTo>
                    <a:cubicBezTo>
                      <a:pt x="67601" y="301981"/>
                      <a:pt x="0" y="234380"/>
                      <a:pt x="0" y="150990"/>
                    </a:cubicBezTo>
                    <a:cubicBezTo>
                      <a:pt x="0" y="67601"/>
                      <a:pt x="67601" y="0"/>
                      <a:pt x="150990" y="0"/>
                    </a:cubicBezTo>
                    <a:cubicBezTo>
                      <a:pt x="234380" y="0"/>
                      <a:pt x="301981" y="67601"/>
                      <a:pt x="301981" y="15099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E478D4A3-7BC3-504D-B6BD-D191C1A4A49A}"/>
                  </a:ext>
                </a:extLst>
              </p:cNvPr>
              <p:cNvSpPr/>
              <p:nvPr/>
            </p:nvSpPr>
            <p:spPr>
              <a:xfrm>
                <a:off x="1925231" y="198805"/>
                <a:ext cx="301980" cy="301980"/>
              </a:xfrm>
              <a:custGeom>
                <a:avLst/>
                <a:gdLst>
                  <a:gd name="connsiteX0" fmla="*/ 301981 w 301980"/>
                  <a:gd name="connsiteY0" fmla="*/ 150990 h 301980"/>
                  <a:gd name="connsiteX1" fmla="*/ 150990 w 301980"/>
                  <a:gd name="connsiteY1" fmla="*/ 301981 h 301980"/>
                  <a:gd name="connsiteX2" fmla="*/ 0 w 301980"/>
                  <a:gd name="connsiteY2" fmla="*/ 150990 h 301980"/>
                  <a:gd name="connsiteX3" fmla="*/ 150990 w 301980"/>
                  <a:gd name="connsiteY3" fmla="*/ 0 h 301980"/>
                  <a:gd name="connsiteX4" fmla="*/ 301981 w 301980"/>
                  <a:gd name="connsiteY4" fmla="*/ 150990 h 301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980" h="301980">
                    <a:moveTo>
                      <a:pt x="301981" y="150990"/>
                    </a:moveTo>
                    <a:cubicBezTo>
                      <a:pt x="301981" y="234380"/>
                      <a:pt x="234380" y="301981"/>
                      <a:pt x="150990" y="301981"/>
                    </a:cubicBezTo>
                    <a:cubicBezTo>
                      <a:pt x="67601" y="301981"/>
                      <a:pt x="0" y="234380"/>
                      <a:pt x="0" y="150990"/>
                    </a:cubicBezTo>
                    <a:cubicBezTo>
                      <a:pt x="0" y="67601"/>
                      <a:pt x="67601" y="0"/>
                      <a:pt x="150990" y="0"/>
                    </a:cubicBezTo>
                    <a:cubicBezTo>
                      <a:pt x="234380" y="0"/>
                      <a:pt x="301981" y="67601"/>
                      <a:pt x="301981" y="15099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0400AFFE-579C-5237-7493-97F3D2F79C20}"/>
                  </a:ext>
                </a:extLst>
              </p:cNvPr>
              <p:cNvSpPr/>
              <p:nvPr/>
            </p:nvSpPr>
            <p:spPr>
              <a:xfrm>
                <a:off x="9989820" y="2507361"/>
                <a:ext cx="301980" cy="301980"/>
              </a:xfrm>
              <a:custGeom>
                <a:avLst/>
                <a:gdLst>
                  <a:gd name="connsiteX0" fmla="*/ 301981 w 301980"/>
                  <a:gd name="connsiteY0" fmla="*/ 150990 h 301980"/>
                  <a:gd name="connsiteX1" fmla="*/ 150991 w 301980"/>
                  <a:gd name="connsiteY1" fmla="*/ 301981 h 301980"/>
                  <a:gd name="connsiteX2" fmla="*/ 1 w 301980"/>
                  <a:gd name="connsiteY2" fmla="*/ 150990 h 301980"/>
                  <a:gd name="connsiteX3" fmla="*/ 150991 w 301980"/>
                  <a:gd name="connsiteY3" fmla="*/ 0 h 301980"/>
                  <a:gd name="connsiteX4" fmla="*/ 301981 w 301980"/>
                  <a:gd name="connsiteY4" fmla="*/ 150990 h 301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980" h="301980">
                    <a:moveTo>
                      <a:pt x="301981" y="150990"/>
                    </a:moveTo>
                    <a:cubicBezTo>
                      <a:pt x="301981" y="234380"/>
                      <a:pt x="234380" y="301981"/>
                      <a:pt x="150991" y="301981"/>
                    </a:cubicBezTo>
                    <a:cubicBezTo>
                      <a:pt x="67601" y="301981"/>
                      <a:pt x="1" y="234380"/>
                      <a:pt x="1" y="150990"/>
                    </a:cubicBezTo>
                    <a:cubicBezTo>
                      <a:pt x="1" y="67601"/>
                      <a:pt x="67601" y="0"/>
                      <a:pt x="150991" y="0"/>
                    </a:cubicBezTo>
                    <a:cubicBezTo>
                      <a:pt x="234380" y="0"/>
                      <a:pt x="301981" y="67601"/>
                      <a:pt x="301981" y="15099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49B610AA-D6A1-76A5-4E52-58F2503E251D}"/>
                  </a:ext>
                </a:extLst>
              </p:cNvPr>
              <p:cNvSpPr/>
              <p:nvPr/>
            </p:nvSpPr>
            <p:spPr>
              <a:xfrm>
                <a:off x="2614269" y="3652380"/>
                <a:ext cx="301980" cy="301980"/>
              </a:xfrm>
              <a:custGeom>
                <a:avLst/>
                <a:gdLst>
                  <a:gd name="connsiteX0" fmla="*/ 301981 w 301980"/>
                  <a:gd name="connsiteY0" fmla="*/ 150990 h 301980"/>
                  <a:gd name="connsiteX1" fmla="*/ 150990 w 301980"/>
                  <a:gd name="connsiteY1" fmla="*/ 301981 h 301980"/>
                  <a:gd name="connsiteX2" fmla="*/ 0 w 301980"/>
                  <a:gd name="connsiteY2" fmla="*/ 150990 h 301980"/>
                  <a:gd name="connsiteX3" fmla="*/ 150990 w 301980"/>
                  <a:gd name="connsiteY3" fmla="*/ 0 h 301980"/>
                  <a:gd name="connsiteX4" fmla="*/ 301981 w 301980"/>
                  <a:gd name="connsiteY4" fmla="*/ 150990 h 301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980" h="301980">
                    <a:moveTo>
                      <a:pt x="301981" y="150990"/>
                    </a:moveTo>
                    <a:cubicBezTo>
                      <a:pt x="301981" y="234380"/>
                      <a:pt x="234380" y="301981"/>
                      <a:pt x="150990" y="301981"/>
                    </a:cubicBezTo>
                    <a:cubicBezTo>
                      <a:pt x="67601" y="301981"/>
                      <a:pt x="0" y="234380"/>
                      <a:pt x="0" y="150990"/>
                    </a:cubicBezTo>
                    <a:cubicBezTo>
                      <a:pt x="0" y="67601"/>
                      <a:pt x="67601" y="0"/>
                      <a:pt x="150990" y="0"/>
                    </a:cubicBezTo>
                    <a:cubicBezTo>
                      <a:pt x="234380" y="0"/>
                      <a:pt x="301981" y="67601"/>
                      <a:pt x="301981" y="15099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DA3EE988-3634-1218-ACA3-F665E127889F}"/>
                  </a:ext>
                </a:extLst>
              </p:cNvPr>
              <p:cNvSpPr/>
              <p:nvPr/>
            </p:nvSpPr>
            <p:spPr>
              <a:xfrm>
                <a:off x="8778430" y="2010460"/>
                <a:ext cx="449656" cy="449656"/>
              </a:xfrm>
              <a:custGeom>
                <a:avLst/>
                <a:gdLst>
                  <a:gd name="connsiteX0" fmla="*/ 449656 w 449656"/>
                  <a:gd name="connsiteY0" fmla="*/ 224828 h 449656"/>
                  <a:gd name="connsiteX1" fmla="*/ 224828 w 449656"/>
                  <a:gd name="connsiteY1" fmla="*/ 449656 h 449656"/>
                  <a:gd name="connsiteX2" fmla="*/ 0 w 449656"/>
                  <a:gd name="connsiteY2" fmla="*/ 224828 h 449656"/>
                  <a:gd name="connsiteX3" fmla="*/ 224828 w 449656"/>
                  <a:gd name="connsiteY3" fmla="*/ 0 h 449656"/>
                  <a:gd name="connsiteX4" fmla="*/ 449656 w 449656"/>
                  <a:gd name="connsiteY4" fmla="*/ 224828 h 449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656" h="449656">
                    <a:moveTo>
                      <a:pt x="449656" y="224828"/>
                    </a:moveTo>
                    <a:cubicBezTo>
                      <a:pt x="449656" y="348997"/>
                      <a:pt x="348997" y="449656"/>
                      <a:pt x="224828" y="449656"/>
                    </a:cubicBezTo>
                    <a:cubicBezTo>
                      <a:pt x="100659" y="449656"/>
                      <a:pt x="0" y="348997"/>
                      <a:pt x="0" y="224828"/>
                    </a:cubicBezTo>
                    <a:cubicBezTo>
                      <a:pt x="0" y="100659"/>
                      <a:pt x="100659" y="0"/>
                      <a:pt x="224828" y="0"/>
                    </a:cubicBezTo>
                    <a:cubicBezTo>
                      <a:pt x="348997" y="0"/>
                      <a:pt x="449656" y="100659"/>
                      <a:pt x="449656" y="224828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94BBF34F-C114-D424-F029-2FC92120AEDB}"/>
                  </a:ext>
                </a:extLst>
              </p:cNvPr>
              <p:cNvSpPr/>
              <p:nvPr/>
            </p:nvSpPr>
            <p:spPr>
              <a:xfrm>
                <a:off x="3633558" y="1253794"/>
                <a:ext cx="351358" cy="351358"/>
              </a:xfrm>
              <a:custGeom>
                <a:avLst/>
                <a:gdLst>
                  <a:gd name="connsiteX0" fmla="*/ 351358 w 351358"/>
                  <a:gd name="connsiteY0" fmla="*/ 175679 h 351358"/>
                  <a:gd name="connsiteX1" fmla="*/ 175679 w 351358"/>
                  <a:gd name="connsiteY1" fmla="*/ 351358 h 351358"/>
                  <a:gd name="connsiteX2" fmla="*/ 0 w 351358"/>
                  <a:gd name="connsiteY2" fmla="*/ 175679 h 351358"/>
                  <a:gd name="connsiteX3" fmla="*/ 175679 w 351358"/>
                  <a:gd name="connsiteY3" fmla="*/ 0 h 351358"/>
                  <a:gd name="connsiteX4" fmla="*/ 351358 w 351358"/>
                  <a:gd name="connsiteY4" fmla="*/ 175679 h 351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1358" h="351358">
                    <a:moveTo>
                      <a:pt x="351358" y="175679"/>
                    </a:moveTo>
                    <a:cubicBezTo>
                      <a:pt x="351358" y="272704"/>
                      <a:pt x="272704" y="351358"/>
                      <a:pt x="175679" y="351358"/>
                    </a:cubicBezTo>
                    <a:cubicBezTo>
                      <a:pt x="78654" y="351358"/>
                      <a:pt x="0" y="272704"/>
                      <a:pt x="0" y="175679"/>
                    </a:cubicBezTo>
                    <a:cubicBezTo>
                      <a:pt x="0" y="78654"/>
                      <a:pt x="78654" y="0"/>
                      <a:pt x="175679" y="0"/>
                    </a:cubicBezTo>
                    <a:cubicBezTo>
                      <a:pt x="272704" y="0"/>
                      <a:pt x="351358" y="78654"/>
                      <a:pt x="351358" y="175679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E37DB89B-7FCC-87DC-B616-279280A14C83}"/>
                  </a:ext>
                </a:extLst>
              </p:cNvPr>
              <p:cNvSpPr/>
              <p:nvPr/>
            </p:nvSpPr>
            <p:spPr>
              <a:xfrm>
                <a:off x="4644542" y="4911737"/>
                <a:ext cx="351358" cy="351358"/>
              </a:xfrm>
              <a:custGeom>
                <a:avLst/>
                <a:gdLst>
                  <a:gd name="connsiteX0" fmla="*/ 351358 w 351358"/>
                  <a:gd name="connsiteY0" fmla="*/ 175679 h 351358"/>
                  <a:gd name="connsiteX1" fmla="*/ 175679 w 351358"/>
                  <a:gd name="connsiteY1" fmla="*/ 351358 h 351358"/>
                  <a:gd name="connsiteX2" fmla="*/ 0 w 351358"/>
                  <a:gd name="connsiteY2" fmla="*/ 175679 h 351358"/>
                  <a:gd name="connsiteX3" fmla="*/ 175679 w 351358"/>
                  <a:gd name="connsiteY3" fmla="*/ 0 h 351358"/>
                  <a:gd name="connsiteX4" fmla="*/ 351358 w 351358"/>
                  <a:gd name="connsiteY4" fmla="*/ 175679 h 351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1358" h="351358">
                    <a:moveTo>
                      <a:pt x="351358" y="175679"/>
                    </a:moveTo>
                    <a:cubicBezTo>
                      <a:pt x="351358" y="272704"/>
                      <a:pt x="272704" y="351358"/>
                      <a:pt x="175679" y="351358"/>
                    </a:cubicBezTo>
                    <a:cubicBezTo>
                      <a:pt x="78654" y="351358"/>
                      <a:pt x="0" y="272704"/>
                      <a:pt x="0" y="175679"/>
                    </a:cubicBezTo>
                    <a:cubicBezTo>
                      <a:pt x="0" y="78654"/>
                      <a:pt x="78654" y="0"/>
                      <a:pt x="175679" y="0"/>
                    </a:cubicBezTo>
                    <a:cubicBezTo>
                      <a:pt x="272704" y="0"/>
                      <a:pt x="351358" y="78654"/>
                      <a:pt x="351358" y="175679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A41C989A-5FC1-167A-9F47-9CE192259FC7}"/>
                  </a:ext>
                </a:extLst>
              </p:cNvPr>
              <p:cNvSpPr/>
              <p:nvPr/>
            </p:nvSpPr>
            <p:spPr>
              <a:xfrm>
                <a:off x="7287806" y="3421341"/>
                <a:ext cx="272186" cy="272186"/>
              </a:xfrm>
              <a:custGeom>
                <a:avLst/>
                <a:gdLst>
                  <a:gd name="connsiteX0" fmla="*/ 272186 w 272186"/>
                  <a:gd name="connsiteY0" fmla="*/ 136093 h 272186"/>
                  <a:gd name="connsiteX1" fmla="*/ 136093 w 272186"/>
                  <a:gd name="connsiteY1" fmla="*/ 272186 h 272186"/>
                  <a:gd name="connsiteX2" fmla="*/ 0 w 272186"/>
                  <a:gd name="connsiteY2" fmla="*/ 136093 h 272186"/>
                  <a:gd name="connsiteX3" fmla="*/ 136093 w 272186"/>
                  <a:gd name="connsiteY3" fmla="*/ 0 h 272186"/>
                  <a:gd name="connsiteX4" fmla="*/ 272186 w 272186"/>
                  <a:gd name="connsiteY4" fmla="*/ 136093 h 272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2186" h="272186">
                    <a:moveTo>
                      <a:pt x="272186" y="136093"/>
                    </a:moveTo>
                    <a:cubicBezTo>
                      <a:pt x="272186" y="211255"/>
                      <a:pt x="211255" y="272186"/>
                      <a:pt x="136093" y="272186"/>
                    </a:cubicBezTo>
                    <a:cubicBezTo>
                      <a:pt x="60931" y="272186"/>
                      <a:pt x="0" y="211255"/>
                      <a:pt x="0" y="136093"/>
                    </a:cubicBezTo>
                    <a:cubicBezTo>
                      <a:pt x="0" y="60931"/>
                      <a:pt x="60931" y="0"/>
                      <a:pt x="136093" y="0"/>
                    </a:cubicBezTo>
                    <a:cubicBezTo>
                      <a:pt x="211256" y="0"/>
                      <a:pt x="272186" y="60931"/>
                      <a:pt x="272186" y="136093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F132BC55-611D-E5AB-7462-AA5DA98AE63A}"/>
                  </a:ext>
                </a:extLst>
              </p:cNvPr>
              <p:cNvSpPr/>
              <p:nvPr/>
            </p:nvSpPr>
            <p:spPr>
              <a:xfrm>
                <a:off x="7665910" y="4444555"/>
                <a:ext cx="244297" cy="244297"/>
              </a:xfrm>
              <a:custGeom>
                <a:avLst/>
                <a:gdLst>
                  <a:gd name="connsiteX0" fmla="*/ 244297 w 244297"/>
                  <a:gd name="connsiteY0" fmla="*/ 122149 h 244297"/>
                  <a:gd name="connsiteX1" fmla="*/ 122149 w 244297"/>
                  <a:gd name="connsiteY1" fmla="*/ 244297 h 244297"/>
                  <a:gd name="connsiteX2" fmla="*/ 0 w 244297"/>
                  <a:gd name="connsiteY2" fmla="*/ 122149 h 244297"/>
                  <a:gd name="connsiteX3" fmla="*/ 122149 w 244297"/>
                  <a:gd name="connsiteY3" fmla="*/ 0 h 244297"/>
                  <a:gd name="connsiteX4" fmla="*/ 244297 w 244297"/>
                  <a:gd name="connsiteY4" fmla="*/ 122149 h 24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297" h="244297">
                    <a:moveTo>
                      <a:pt x="244297" y="122149"/>
                    </a:moveTo>
                    <a:cubicBezTo>
                      <a:pt x="244297" y="189610"/>
                      <a:pt x="189610" y="244297"/>
                      <a:pt x="122149" y="244297"/>
                    </a:cubicBezTo>
                    <a:cubicBezTo>
                      <a:pt x="54688" y="244297"/>
                      <a:pt x="0" y="189610"/>
                      <a:pt x="0" y="122149"/>
                    </a:cubicBezTo>
                    <a:cubicBezTo>
                      <a:pt x="0" y="54688"/>
                      <a:pt x="54688" y="0"/>
                      <a:pt x="122149" y="0"/>
                    </a:cubicBezTo>
                    <a:cubicBezTo>
                      <a:pt x="189610" y="0"/>
                      <a:pt x="244297" y="54688"/>
                      <a:pt x="244297" y="122149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0B0F1408-6E4F-0B84-C0B9-45DBE3325671}"/>
                  </a:ext>
                </a:extLst>
              </p:cNvPr>
              <p:cNvSpPr/>
              <p:nvPr/>
            </p:nvSpPr>
            <p:spPr>
              <a:xfrm>
                <a:off x="9971189" y="673646"/>
                <a:ext cx="244297" cy="244297"/>
              </a:xfrm>
              <a:custGeom>
                <a:avLst/>
                <a:gdLst>
                  <a:gd name="connsiteX0" fmla="*/ 244297 w 244297"/>
                  <a:gd name="connsiteY0" fmla="*/ 122149 h 244297"/>
                  <a:gd name="connsiteX1" fmla="*/ 122148 w 244297"/>
                  <a:gd name="connsiteY1" fmla="*/ 244297 h 244297"/>
                  <a:gd name="connsiteX2" fmla="*/ -1 w 244297"/>
                  <a:gd name="connsiteY2" fmla="*/ 122149 h 244297"/>
                  <a:gd name="connsiteX3" fmla="*/ 122148 w 244297"/>
                  <a:gd name="connsiteY3" fmla="*/ 0 h 244297"/>
                  <a:gd name="connsiteX4" fmla="*/ 244297 w 244297"/>
                  <a:gd name="connsiteY4" fmla="*/ 122149 h 24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297" h="244297">
                    <a:moveTo>
                      <a:pt x="244297" y="122149"/>
                    </a:moveTo>
                    <a:cubicBezTo>
                      <a:pt x="244297" y="189609"/>
                      <a:pt x="189609" y="244297"/>
                      <a:pt x="122148" y="244297"/>
                    </a:cubicBezTo>
                    <a:cubicBezTo>
                      <a:pt x="54687" y="244297"/>
                      <a:pt x="-1" y="189609"/>
                      <a:pt x="-1" y="122149"/>
                    </a:cubicBezTo>
                    <a:cubicBezTo>
                      <a:pt x="-1" y="54688"/>
                      <a:pt x="54687" y="0"/>
                      <a:pt x="122148" y="0"/>
                    </a:cubicBezTo>
                    <a:cubicBezTo>
                      <a:pt x="189609" y="0"/>
                      <a:pt x="244297" y="54688"/>
                      <a:pt x="244297" y="122149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866C9060-172D-421B-A448-04E81F08B56F}"/>
                  </a:ext>
                </a:extLst>
              </p:cNvPr>
              <p:cNvSpPr/>
              <p:nvPr/>
            </p:nvSpPr>
            <p:spPr>
              <a:xfrm>
                <a:off x="9810369" y="5208612"/>
                <a:ext cx="244297" cy="244297"/>
              </a:xfrm>
              <a:custGeom>
                <a:avLst/>
                <a:gdLst>
                  <a:gd name="connsiteX0" fmla="*/ 244297 w 244297"/>
                  <a:gd name="connsiteY0" fmla="*/ 122149 h 244297"/>
                  <a:gd name="connsiteX1" fmla="*/ 122148 w 244297"/>
                  <a:gd name="connsiteY1" fmla="*/ 244298 h 244297"/>
                  <a:gd name="connsiteX2" fmla="*/ 0 w 244297"/>
                  <a:gd name="connsiteY2" fmla="*/ 122149 h 244297"/>
                  <a:gd name="connsiteX3" fmla="*/ 122148 w 244297"/>
                  <a:gd name="connsiteY3" fmla="*/ 0 h 244297"/>
                  <a:gd name="connsiteX4" fmla="*/ 244297 w 244297"/>
                  <a:gd name="connsiteY4" fmla="*/ 122149 h 24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297" h="244297">
                    <a:moveTo>
                      <a:pt x="244297" y="122149"/>
                    </a:moveTo>
                    <a:cubicBezTo>
                      <a:pt x="244297" y="189610"/>
                      <a:pt x="189609" y="244298"/>
                      <a:pt x="122148" y="244298"/>
                    </a:cubicBezTo>
                    <a:cubicBezTo>
                      <a:pt x="54687" y="244298"/>
                      <a:pt x="0" y="189610"/>
                      <a:pt x="0" y="122149"/>
                    </a:cubicBezTo>
                    <a:cubicBezTo>
                      <a:pt x="0" y="54688"/>
                      <a:pt x="54687" y="0"/>
                      <a:pt x="122148" y="0"/>
                    </a:cubicBezTo>
                    <a:cubicBezTo>
                      <a:pt x="189609" y="0"/>
                      <a:pt x="244297" y="54688"/>
                      <a:pt x="244297" y="122149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687D62B1-1F00-7F9D-8CDF-2CC31A3B83D2}"/>
                  </a:ext>
                </a:extLst>
              </p:cNvPr>
              <p:cNvSpPr/>
              <p:nvPr/>
            </p:nvSpPr>
            <p:spPr>
              <a:xfrm>
                <a:off x="2976372" y="5752338"/>
                <a:ext cx="210769" cy="210769"/>
              </a:xfrm>
              <a:custGeom>
                <a:avLst/>
                <a:gdLst>
                  <a:gd name="connsiteX0" fmla="*/ 210769 w 210769"/>
                  <a:gd name="connsiteY0" fmla="*/ 105384 h 210769"/>
                  <a:gd name="connsiteX1" fmla="*/ 105385 w 210769"/>
                  <a:gd name="connsiteY1" fmla="*/ 210769 h 210769"/>
                  <a:gd name="connsiteX2" fmla="*/ 0 w 210769"/>
                  <a:gd name="connsiteY2" fmla="*/ 105384 h 210769"/>
                  <a:gd name="connsiteX3" fmla="*/ 105385 w 210769"/>
                  <a:gd name="connsiteY3" fmla="*/ 0 h 210769"/>
                  <a:gd name="connsiteX4" fmla="*/ 210769 w 210769"/>
                  <a:gd name="connsiteY4" fmla="*/ 105384 h 210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0769" h="210769">
                    <a:moveTo>
                      <a:pt x="210769" y="105384"/>
                    </a:moveTo>
                    <a:cubicBezTo>
                      <a:pt x="210769" y="163587"/>
                      <a:pt x="163587" y="210769"/>
                      <a:pt x="105385" y="210769"/>
                    </a:cubicBezTo>
                    <a:cubicBezTo>
                      <a:pt x="47182" y="210769"/>
                      <a:pt x="0" y="163587"/>
                      <a:pt x="0" y="105384"/>
                    </a:cubicBezTo>
                    <a:cubicBezTo>
                      <a:pt x="0" y="47182"/>
                      <a:pt x="47182" y="0"/>
                      <a:pt x="105385" y="0"/>
                    </a:cubicBezTo>
                    <a:cubicBezTo>
                      <a:pt x="163587" y="0"/>
                      <a:pt x="210769" y="47182"/>
                      <a:pt x="210769" y="105384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EEBA193B-1B99-BAFA-59F5-3DE8029C382F}"/>
                  </a:ext>
                </a:extLst>
              </p:cNvPr>
              <p:cNvSpPr/>
              <p:nvPr/>
            </p:nvSpPr>
            <p:spPr>
              <a:xfrm>
                <a:off x="7177354" y="185089"/>
                <a:ext cx="152704" cy="152704"/>
              </a:xfrm>
              <a:custGeom>
                <a:avLst/>
                <a:gdLst>
                  <a:gd name="connsiteX0" fmla="*/ 152705 w 152704"/>
                  <a:gd name="connsiteY0" fmla="*/ 76352 h 152704"/>
                  <a:gd name="connsiteX1" fmla="*/ 76352 w 152704"/>
                  <a:gd name="connsiteY1" fmla="*/ 152705 h 152704"/>
                  <a:gd name="connsiteX2" fmla="*/ 0 w 152704"/>
                  <a:gd name="connsiteY2" fmla="*/ 76352 h 152704"/>
                  <a:gd name="connsiteX3" fmla="*/ 76352 w 152704"/>
                  <a:gd name="connsiteY3" fmla="*/ 0 h 152704"/>
                  <a:gd name="connsiteX4" fmla="*/ 152705 w 152704"/>
                  <a:gd name="connsiteY4" fmla="*/ 76352 h 152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704" h="152704">
                    <a:moveTo>
                      <a:pt x="152705" y="76352"/>
                    </a:moveTo>
                    <a:cubicBezTo>
                      <a:pt x="152705" y="118521"/>
                      <a:pt x="118521" y="152705"/>
                      <a:pt x="76352" y="152705"/>
                    </a:cubicBezTo>
                    <a:cubicBezTo>
                      <a:pt x="34184" y="152705"/>
                      <a:pt x="0" y="118521"/>
                      <a:pt x="0" y="76352"/>
                    </a:cubicBezTo>
                    <a:cubicBezTo>
                      <a:pt x="0" y="34184"/>
                      <a:pt x="34184" y="0"/>
                      <a:pt x="76352" y="0"/>
                    </a:cubicBezTo>
                    <a:cubicBezTo>
                      <a:pt x="118520" y="0"/>
                      <a:pt x="152705" y="34184"/>
                      <a:pt x="152705" y="76352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FDA803A9-E1C4-F036-4064-59728C5B6F95}"/>
                  </a:ext>
                </a:extLst>
              </p:cNvPr>
              <p:cNvSpPr/>
              <p:nvPr/>
            </p:nvSpPr>
            <p:spPr>
              <a:xfrm>
                <a:off x="2429370" y="1742312"/>
                <a:ext cx="152704" cy="152704"/>
              </a:xfrm>
              <a:custGeom>
                <a:avLst/>
                <a:gdLst>
                  <a:gd name="connsiteX0" fmla="*/ 152705 w 152704"/>
                  <a:gd name="connsiteY0" fmla="*/ 76352 h 152704"/>
                  <a:gd name="connsiteX1" fmla="*/ 76352 w 152704"/>
                  <a:gd name="connsiteY1" fmla="*/ 152705 h 152704"/>
                  <a:gd name="connsiteX2" fmla="*/ 0 w 152704"/>
                  <a:gd name="connsiteY2" fmla="*/ 76352 h 152704"/>
                  <a:gd name="connsiteX3" fmla="*/ 76352 w 152704"/>
                  <a:gd name="connsiteY3" fmla="*/ 0 h 152704"/>
                  <a:gd name="connsiteX4" fmla="*/ 152705 w 152704"/>
                  <a:gd name="connsiteY4" fmla="*/ 76352 h 152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704" h="152704">
                    <a:moveTo>
                      <a:pt x="152705" y="76352"/>
                    </a:moveTo>
                    <a:cubicBezTo>
                      <a:pt x="152705" y="118521"/>
                      <a:pt x="118521" y="152705"/>
                      <a:pt x="76352" y="152705"/>
                    </a:cubicBezTo>
                    <a:cubicBezTo>
                      <a:pt x="34184" y="152705"/>
                      <a:pt x="0" y="118521"/>
                      <a:pt x="0" y="76352"/>
                    </a:cubicBezTo>
                    <a:cubicBezTo>
                      <a:pt x="0" y="34184"/>
                      <a:pt x="34184" y="0"/>
                      <a:pt x="76352" y="0"/>
                    </a:cubicBezTo>
                    <a:cubicBezTo>
                      <a:pt x="118521" y="0"/>
                      <a:pt x="152705" y="34184"/>
                      <a:pt x="152705" y="76352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图形 2">
            <a:extLst>
              <a:ext uri="{FF2B5EF4-FFF2-40B4-BE49-F238E27FC236}">
                <a16:creationId xmlns:a16="http://schemas.microsoft.com/office/drawing/2014/main" id="{95485A91-E866-0AE0-5EEB-0CE371BD3091}"/>
              </a:ext>
            </a:extLst>
          </p:cNvPr>
          <p:cNvGrpSpPr/>
          <p:nvPr/>
        </p:nvGrpSpPr>
        <p:grpSpPr>
          <a:xfrm>
            <a:off x="2326965" y="5174082"/>
            <a:ext cx="1993883" cy="1068205"/>
            <a:chOff x="4145662" y="5174082"/>
            <a:chExt cx="1495412" cy="1068205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0790B315-9697-4399-61EB-A02DA602CACD}"/>
                </a:ext>
              </a:extLst>
            </p:cNvPr>
            <p:cNvSpPr/>
            <p:nvPr/>
          </p:nvSpPr>
          <p:spPr>
            <a:xfrm>
              <a:off x="4145662" y="5174082"/>
              <a:ext cx="1495412" cy="1068205"/>
            </a:xfrm>
            <a:custGeom>
              <a:avLst/>
              <a:gdLst>
                <a:gd name="connsiteX0" fmla="*/ 147902 w 1495412"/>
                <a:gd name="connsiteY0" fmla="*/ 843813 h 1068205"/>
                <a:gd name="connsiteX1" fmla="*/ 61530 w 1495412"/>
                <a:gd name="connsiteY1" fmla="*/ 703833 h 1068205"/>
                <a:gd name="connsiteX2" fmla="*/ 36 w 1495412"/>
                <a:gd name="connsiteY2" fmla="*/ 517448 h 1068205"/>
                <a:gd name="connsiteX3" fmla="*/ 156170 w 1495412"/>
                <a:gd name="connsiteY3" fmla="*/ 356209 h 1068205"/>
                <a:gd name="connsiteX4" fmla="*/ 317447 w 1495412"/>
                <a:gd name="connsiteY4" fmla="*/ 440524 h 1068205"/>
                <a:gd name="connsiteX5" fmla="*/ 483982 w 1495412"/>
                <a:gd name="connsiteY5" fmla="*/ 295211 h 1068205"/>
                <a:gd name="connsiteX6" fmla="*/ 583843 w 1495412"/>
                <a:gd name="connsiteY6" fmla="*/ 327367 h 1068205"/>
                <a:gd name="connsiteX7" fmla="*/ 633449 w 1495412"/>
                <a:gd name="connsiteY7" fmla="*/ 80594 h 1068205"/>
                <a:gd name="connsiteX8" fmla="*/ 821891 w 1495412"/>
                <a:gd name="connsiteY8" fmla="*/ 9918 h 1068205"/>
                <a:gd name="connsiteX9" fmla="*/ 903845 w 1495412"/>
                <a:gd name="connsiteY9" fmla="*/ 113283 h 1068205"/>
                <a:gd name="connsiteX10" fmla="*/ 914551 w 1495412"/>
                <a:gd name="connsiteY10" fmla="*/ 248500 h 1068205"/>
                <a:gd name="connsiteX11" fmla="*/ 895005 w 1495412"/>
                <a:gd name="connsiteY11" fmla="*/ 356628 h 1068205"/>
                <a:gd name="connsiteX12" fmla="*/ 1137740 w 1495412"/>
                <a:gd name="connsiteY12" fmla="*/ 297078 h 1068205"/>
                <a:gd name="connsiteX13" fmla="*/ 1135150 w 1495412"/>
                <a:gd name="connsiteY13" fmla="*/ 502399 h 1068205"/>
                <a:gd name="connsiteX14" fmla="*/ 1476945 w 1495412"/>
                <a:gd name="connsiteY14" fmla="*/ 556005 h 1068205"/>
                <a:gd name="connsiteX15" fmla="*/ 1370531 w 1495412"/>
                <a:gd name="connsiteY15" fmla="*/ 868311 h 1068205"/>
                <a:gd name="connsiteX16" fmla="*/ 375778 w 1495412"/>
                <a:gd name="connsiteY16" fmla="*/ 980135 h 1068205"/>
                <a:gd name="connsiteX17" fmla="*/ 210196 w 1495412"/>
                <a:gd name="connsiteY17" fmla="*/ 905268 h 1068205"/>
                <a:gd name="connsiteX18" fmla="*/ 147902 w 1495412"/>
                <a:gd name="connsiteY18" fmla="*/ 843813 h 1068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95412" h="1068205">
                  <a:moveTo>
                    <a:pt x="147902" y="843813"/>
                  </a:moveTo>
                  <a:cubicBezTo>
                    <a:pt x="113879" y="801369"/>
                    <a:pt x="87209" y="752144"/>
                    <a:pt x="61530" y="703833"/>
                  </a:cubicBezTo>
                  <a:cubicBezTo>
                    <a:pt x="30478" y="645388"/>
                    <a:pt x="-1221" y="583628"/>
                    <a:pt x="36" y="517448"/>
                  </a:cubicBezTo>
                  <a:cubicBezTo>
                    <a:pt x="1674" y="433323"/>
                    <a:pt x="74712" y="360666"/>
                    <a:pt x="156170" y="356209"/>
                  </a:cubicBezTo>
                  <a:cubicBezTo>
                    <a:pt x="199414" y="353847"/>
                    <a:pt x="325982" y="377469"/>
                    <a:pt x="317447" y="440524"/>
                  </a:cubicBezTo>
                  <a:cubicBezTo>
                    <a:pt x="327849" y="363600"/>
                    <a:pt x="403934" y="289267"/>
                    <a:pt x="483982" y="295211"/>
                  </a:cubicBezTo>
                  <a:cubicBezTo>
                    <a:pt x="519073" y="297801"/>
                    <a:pt x="552143" y="312051"/>
                    <a:pt x="583843" y="327367"/>
                  </a:cubicBezTo>
                  <a:cubicBezTo>
                    <a:pt x="575803" y="240880"/>
                    <a:pt x="582966" y="154889"/>
                    <a:pt x="633449" y="80594"/>
                  </a:cubicBezTo>
                  <a:cubicBezTo>
                    <a:pt x="674368" y="20319"/>
                    <a:pt x="755255" y="-19533"/>
                    <a:pt x="821891" y="9918"/>
                  </a:cubicBezTo>
                  <a:cubicBezTo>
                    <a:pt x="863420" y="28282"/>
                    <a:pt x="891233" y="69659"/>
                    <a:pt x="903845" y="113283"/>
                  </a:cubicBezTo>
                  <a:cubicBezTo>
                    <a:pt x="916456" y="156908"/>
                    <a:pt x="915884" y="203123"/>
                    <a:pt x="914551" y="248500"/>
                  </a:cubicBezTo>
                  <a:cubicBezTo>
                    <a:pt x="913484" y="285419"/>
                    <a:pt x="911655" y="323633"/>
                    <a:pt x="895005" y="356628"/>
                  </a:cubicBezTo>
                  <a:cubicBezTo>
                    <a:pt x="935925" y="275437"/>
                    <a:pt x="1067636" y="209295"/>
                    <a:pt x="1137740" y="297078"/>
                  </a:cubicBezTo>
                  <a:cubicBezTo>
                    <a:pt x="1183346" y="354189"/>
                    <a:pt x="1174431" y="440791"/>
                    <a:pt x="1135150" y="502399"/>
                  </a:cubicBezTo>
                  <a:cubicBezTo>
                    <a:pt x="1225485" y="398729"/>
                    <a:pt x="1422690" y="429628"/>
                    <a:pt x="1476945" y="556005"/>
                  </a:cubicBezTo>
                  <a:cubicBezTo>
                    <a:pt x="1532419" y="685202"/>
                    <a:pt x="1452942" y="782662"/>
                    <a:pt x="1370531" y="868311"/>
                  </a:cubicBezTo>
                  <a:cubicBezTo>
                    <a:pt x="1102803" y="1146631"/>
                    <a:pt x="711935" y="1084147"/>
                    <a:pt x="375778" y="980135"/>
                  </a:cubicBezTo>
                  <a:cubicBezTo>
                    <a:pt x="317600" y="962151"/>
                    <a:pt x="258888" y="941844"/>
                    <a:pt x="210196" y="905268"/>
                  </a:cubicBezTo>
                  <a:cubicBezTo>
                    <a:pt x="186650" y="887513"/>
                    <a:pt x="166228" y="866634"/>
                    <a:pt x="147902" y="843813"/>
                  </a:cubicBezTo>
                  <a:close/>
                </a:path>
              </a:pathLst>
            </a:custGeom>
            <a:solidFill>
              <a:srgbClr val="72A344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7B9714D-BF9C-5C82-46AC-E273934FF81D}"/>
                </a:ext>
              </a:extLst>
            </p:cNvPr>
            <p:cNvSpPr/>
            <p:nvPr/>
          </p:nvSpPr>
          <p:spPr>
            <a:xfrm>
              <a:off x="4221789" y="5287483"/>
              <a:ext cx="1328138" cy="948654"/>
            </a:xfrm>
            <a:custGeom>
              <a:avLst/>
              <a:gdLst>
                <a:gd name="connsiteX0" fmla="*/ 131326 w 1328138"/>
                <a:gd name="connsiteY0" fmla="*/ 749500 h 948654"/>
                <a:gd name="connsiteX1" fmla="*/ 54631 w 1328138"/>
                <a:gd name="connsiteY1" fmla="*/ 625179 h 948654"/>
                <a:gd name="connsiteX2" fmla="*/ 34 w 1328138"/>
                <a:gd name="connsiteY2" fmla="*/ 459635 h 948654"/>
                <a:gd name="connsiteX3" fmla="*/ 138718 w 1328138"/>
                <a:gd name="connsiteY3" fmla="*/ 316417 h 948654"/>
                <a:gd name="connsiteX4" fmla="*/ 281974 w 1328138"/>
                <a:gd name="connsiteY4" fmla="*/ 391283 h 948654"/>
                <a:gd name="connsiteX5" fmla="*/ 429878 w 1328138"/>
                <a:gd name="connsiteY5" fmla="*/ 262201 h 948654"/>
                <a:gd name="connsiteX6" fmla="*/ 518575 w 1328138"/>
                <a:gd name="connsiteY6" fmla="*/ 290737 h 948654"/>
                <a:gd name="connsiteX7" fmla="*/ 562618 w 1328138"/>
                <a:gd name="connsiteY7" fmla="*/ 71586 h 948654"/>
                <a:gd name="connsiteX8" fmla="*/ 729991 w 1328138"/>
                <a:gd name="connsiteY8" fmla="*/ 8797 h 948654"/>
                <a:gd name="connsiteX9" fmla="*/ 802763 w 1328138"/>
                <a:gd name="connsiteY9" fmla="*/ 100580 h 948654"/>
                <a:gd name="connsiteX10" fmla="*/ 812249 w 1328138"/>
                <a:gd name="connsiteY10" fmla="*/ 220671 h 948654"/>
                <a:gd name="connsiteX11" fmla="*/ 794914 w 1328138"/>
                <a:gd name="connsiteY11" fmla="*/ 316722 h 948654"/>
                <a:gd name="connsiteX12" fmla="*/ 1010484 w 1328138"/>
                <a:gd name="connsiteY12" fmla="*/ 263839 h 948654"/>
                <a:gd name="connsiteX13" fmla="*/ 1008198 w 1328138"/>
                <a:gd name="connsiteY13" fmla="*/ 446186 h 948654"/>
                <a:gd name="connsiteX14" fmla="*/ 1311740 w 1328138"/>
                <a:gd name="connsiteY14" fmla="*/ 493772 h 948654"/>
                <a:gd name="connsiteX15" fmla="*/ 1217252 w 1328138"/>
                <a:gd name="connsiteY15" fmla="*/ 771140 h 948654"/>
                <a:gd name="connsiteX16" fmla="*/ 333790 w 1328138"/>
                <a:gd name="connsiteY16" fmla="*/ 870429 h 948654"/>
                <a:gd name="connsiteX17" fmla="*/ 186724 w 1328138"/>
                <a:gd name="connsiteY17" fmla="*/ 803945 h 948654"/>
                <a:gd name="connsiteX18" fmla="*/ 131326 w 1328138"/>
                <a:gd name="connsiteY18" fmla="*/ 749500 h 948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8138" h="948654">
                  <a:moveTo>
                    <a:pt x="131326" y="749500"/>
                  </a:moveTo>
                  <a:cubicBezTo>
                    <a:pt x="101113" y="711819"/>
                    <a:pt x="77415" y="668080"/>
                    <a:pt x="54631" y="625179"/>
                  </a:cubicBezTo>
                  <a:cubicBezTo>
                    <a:pt x="27046" y="573287"/>
                    <a:pt x="-1110" y="518423"/>
                    <a:pt x="34" y="459635"/>
                  </a:cubicBezTo>
                  <a:cubicBezTo>
                    <a:pt x="1481" y="384920"/>
                    <a:pt x="66328" y="320379"/>
                    <a:pt x="138718" y="316417"/>
                  </a:cubicBezTo>
                  <a:cubicBezTo>
                    <a:pt x="177122" y="314322"/>
                    <a:pt x="289517" y="335315"/>
                    <a:pt x="281974" y="391283"/>
                  </a:cubicBezTo>
                  <a:cubicBezTo>
                    <a:pt x="291194" y="322970"/>
                    <a:pt x="358783" y="256943"/>
                    <a:pt x="429878" y="262201"/>
                  </a:cubicBezTo>
                  <a:cubicBezTo>
                    <a:pt x="461044" y="264525"/>
                    <a:pt x="490419" y="277136"/>
                    <a:pt x="518575" y="290737"/>
                  </a:cubicBezTo>
                  <a:cubicBezTo>
                    <a:pt x="511412" y="213928"/>
                    <a:pt x="517813" y="137576"/>
                    <a:pt x="562618" y="71586"/>
                  </a:cubicBezTo>
                  <a:cubicBezTo>
                    <a:pt x="598966" y="18056"/>
                    <a:pt x="670784" y="-17339"/>
                    <a:pt x="729991" y="8797"/>
                  </a:cubicBezTo>
                  <a:cubicBezTo>
                    <a:pt x="766872" y="25104"/>
                    <a:pt x="791561" y="61833"/>
                    <a:pt x="802763" y="100580"/>
                  </a:cubicBezTo>
                  <a:cubicBezTo>
                    <a:pt x="813964" y="139328"/>
                    <a:pt x="813431" y="180362"/>
                    <a:pt x="812249" y="220671"/>
                  </a:cubicBezTo>
                  <a:cubicBezTo>
                    <a:pt x="811297" y="253475"/>
                    <a:pt x="809659" y="287423"/>
                    <a:pt x="794914" y="316722"/>
                  </a:cubicBezTo>
                  <a:cubicBezTo>
                    <a:pt x="831261" y="244598"/>
                    <a:pt x="948228" y="185886"/>
                    <a:pt x="1010484" y="263839"/>
                  </a:cubicBezTo>
                  <a:cubicBezTo>
                    <a:pt x="1050984" y="314550"/>
                    <a:pt x="1043097" y="391474"/>
                    <a:pt x="1008198" y="446186"/>
                  </a:cubicBezTo>
                  <a:cubicBezTo>
                    <a:pt x="1088436" y="354098"/>
                    <a:pt x="1263544" y="381568"/>
                    <a:pt x="1311740" y="493772"/>
                  </a:cubicBezTo>
                  <a:cubicBezTo>
                    <a:pt x="1361004" y="608530"/>
                    <a:pt x="1290405" y="695055"/>
                    <a:pt x="1217252" y="771140"/>
                  </a:cubicBezTo>
                  <a:cubicBezTo>
                    <a:pt x="979470" y="1018295"/>
                    <a:pt x="632341" y="962822"/>
                    <a:pt x="333790" y="870429"/>
                  </a:cubicBezTo>
                  <a:cubicBezTo>
                    <a:pt x="282126" y="854427"/>
                    <a:pt x="229967" y="836406"/>
                    <a:pt x="186724" y="803945"/>
                  </a:cubicBezTo>
                  <a:cubicBezTo>
                    <a:pt x="165731" y="788323"/>
                    <a:pt x="147595" y="769807"/>
                    <a:pt x="131326" y="749500"/>
                  </a:cubicBezTo>
                  <a:close/>
                </a:path>
              </a:pathLst>
            </a:custGeom>
            <a:solidFill>
              <a:srgbClr val="638D3C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5" name="图形 2">
            <a:extLst>
              <a:ext uri="{FF2B5EF4-FFF2-40B4-BE49-F238E27FC236}">
                <a16:creationId xmlns:a16="http://schemas.microsoft.com/office/drawing/2014/main" id="{F525FE09-E07F-60E7-35B2-A561E0FF5363}"/>
              </a:ext>
            </a:extLst>
          </p:cNvPr>
          <p:cNvGrpSpPr/>
          <p:nvPr/>
        </p:nvGrpSpPr>
        <p:grpSpPr>
          <a:xfrm>
            <a:off x="8405335" y="5215803"/>
            <a:ext cx="1753292" cy="931116"/>
            <a:chOff x="7523710" y="5215803"/>
            <a:chExt cx="1314969" cy="931116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7A566873-1109-26FB-9BE2-5B472B4C6093}"/>
                </a:ext>
              </a:extLst>
            </p:cNvPr>
            <p:cNvSpPr/>
            <p:nvPr/>
          </p:nvSpPr>
          <p:spPr>
            <a:xfrm>
              <a:off x="7523710" y="5215803"/>
              <a:ext cx="1314969" cy="931116"/>
            </a:xfrm>
            <a:custGeom>
              <a:avLst/>
              <a:gdLst>
                <a:gd name="connsiteX0" fmla="*/ 199540 w 1314969"/>
                <a:gd name="connsiteY0" fmla="*/ 859241 h 931116"/>
                <a:gd name="connsiteX1" fmla="*/ 95718 w 1314969"/>
                <a:gd name="connsiteY1" fmla="*/ 757819 h 931116"/>
                <a:gd name="connsiteX2" fmla="*/ 3325 w 1314969"/>
                <a:gd name="connsiteY2" fmla="*/ 611363 h 931116"/>
                <a:gd name="connsiteX3" fmla="*/ 102576 w 1314969"/>
                <a:gd name="connsiteY3" fmla="*/ 440027 h 931116"/>
                <a:gd name="connsiteX4" fmla="*/ 258633 w 1314969"/>
                <a:gd name="connsiteY4" fmla="*/ 477784 h 931116"/>
                <a:gd name="connsiteX5" fmla="*/ 370190 w 1314969"/>
                <a:gd name="connsiteY5" fmla="*/ 317840 h 931116"/>
                <a:gd name="connsiteX6" fmla="*/ 462545 w 1314969"/>
                <a:gd name="connsiteY6" fmla="*/ 324051 h 931116"/>
                <a:gd name="connsiteX7" fmla="*/ 452372 w 1314969"/>
                <a:gd name="connsiteY7" fmla="*/ 102195 h 931116"/>
                <a:gd name="connsiteX8" fmla="*/ 598600 w 1314969"/>
                <a:gd name="connsiteY8" fmla="*/ 1496 h 931116"/>
                <a:gd name="connsiteX9" fmla="*/ 690802 w 1314969"/>
                <a:gd name="connsiteY9" fmla="*/ 72476 h 931116"/>
                <a:gd name="connsiteX10" fmla="*/ 728826 w 1314969"/>
                <a:gd name="connsiteY10" fmla="*/ 185938 h 931116"/>
                <a:gd name="connsiteX11" fmla="*/ 735188 w 1314969"/>
                <a:gd name="connsiteY11" fmla="*/ 282674 h 931116"/>
                <a:gd name="connsiteX12" fmla="*/ 930298 w 1314969"/>
                <a:gd name="connsiteY12" fmla="*/ 179918 h 931116"/>
                <a:gd name="connsiteX13" fmla="*/ 971903 w 1314969"/>
                <a:gd name="connsiteY13" fmla="*/ 356245 h 931116"/>
                <a:gd name="connsiteX14" fmla="*/ 1275942 w 1314969"/>
                <a:gd name="connsiteY14" fmla="*/ 329194 h 931116"/>
                <a:gd name="connsiteX15" fmla="*/ 1251481 w 1314969"/>
                <a:gd name="connsiteY15" fmla="*/ 619250 h 931116"/>
                <a:gd name="connsiteX16" fmla="*/ 423759 w 1314969"/>
                <a:gd name="connsiteY16" fmla="*/ 927212 h 931116"/>
                <a:gd name="connsiteX17" fmla="*/ 266025 w 1314969"/>
                <a:gd name="connsiteY17" fmla="*/ 898446 h 931116"/>
                <a:gd name="connsiteX18" fmla="*/ 199540 w 1314969"/>
                <a:gd name="connsiteY18" fmla="*/ 859241 h 931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14969" h="931116">
                  <a:moveTo>
                    <a:pt x="199540" y="859241"/>
                  </a:moveTo>
                  <a:cubicBezTo>
                    <a:pt x="161364" y="830171"/>
                    <a:pt x="128026" y="793710"/>
                    <a:pt x="95718" y="757819"/>
                  </a:cubicBezTo>
                  <a:cubicBezTo>
                    <a:pt x="56665" y="714423"/>
                    <a:pt x="16356" y="668284"/>
                    <a:pt x="3325" y="611363"/>
                  </a:cubicBezTo>
                  <a:cubicBezTo>
                    <a:pt x="-13210" y="539011"/>
                    <a:pt x="33805" y="461211"/>
                    <a:pt x="102576" y="440027"/>
                  </a:cubicBezTo>
                  <a:cubicBezTo>
                    <a:pt x="139114" y="428788"/>
                    <a:pt x="252499" y="422006"/>
                    <a:pt x="258633" y="477784"/>
                  </a:cubicBezTo>
                  <a:cubicBezTo>
                    <a:pt x="251128" y="409738"/>
                    <a:pt x="300391" y="329842"/>
                    <a:pt x="370190" y="317840"/>
                  </a:cubicBezTo>
                  <a:cubicBezTo>
                    <a:pt x="400785" y="312583"/>
                    <a:pt x="432141" y="317688"/>
                    <a:pt x="462545" y="324051"/>
                  </a:cubicBezTo>
                  <a:cubicBezTo>
                    <a:pt x="437208" y="251699"/>
                    <a:pt x="425016" y="176603"/>
                    <a:pt x="452372" y="102195"/>
                  </a:cubicBezTo>
                  <a:cubicBezTo>
                    <a:pt x="474546" y="41882"/>
                    <a:pt x="535277" y="-9515"/>
                    <a:pt x="598600" y="1496"/>
                  </a:cubicBezTo>
                  <a:cubicBezTo>
                    <a:pt x="638071" y="8354"/>
                    <a:pt x="670723" y="37844"/>
                    <a:pt x="690802" y="72476"/>
                  </a:cubicBezTo>
                  <a:cubicBezTo>
                    <a:pt x="710881" y="107147"/>
                    <a:pt x="720253" y="146809"/>
                    <a:pt x="728826" y="185938"/>
                  </a:cubicBezTo>
                  <a:cubicBezTo>
                    <a:pt x="735798" y="217790"/>
                    <a:pt x="742389" y="250898"/>
                    <a:pt x="735188" y="282674"/>
                  </a:cubicBezTo>
                  <a:cubicBezTo>
                    <a:pt x="752905" y="204417"/>
                    <a:pt x="851546" y="119720"/>
                    <a:pt x="930298" y="179918"/>
                  </a:cubicBezTo>
                  <a:cubicBezTo>
                    <a:pt x="981505" y="219085"/>
                    <a:pt x="992363" y="295133"/>
                    <a:pt x="971903" y="356245"/>
                  </a:cubicBezTo>
                  <a:cubicBezTo>
                    <a:pt x="1027111" y="248194"/>
                    <a:pt x="1202523" y="232611"/>
                    <a:pt x="1275942" y="329194"/>
                  </a:cubicBezTo>
                  <a:cubicBezTo>
                    <a:pt x="1350998" y="427950"/>
                    <a:pt x="1303755" y="528343"/>
                    <a:pt x="1251481" y="619250"/>
                  </a:cubicBezTo>
                  <a:cubicBezTo>
                    <a:pt x="1081670" y="914639"/>
                    <a:pt x="733741" y="944547"/>
                    <a:pt x="423759" y="927212"/>
                  </a:cubicBezTo>
                  <a:cubicBezTo>
                    <a:pt x="370114" y="924202"/>
                    <a:pt x="315517" y="919363"/>
                    <a:pt x="266025" y="898446"/>
                  </a:cubicBezTo>
                  <a:cubicBezTo>
                    <a:pt x="242060" y="888426"/>
                    <a:pt x="220114" y="874900"/>
                    <a:pt x="199540" y="859241"/>
                  </a:cubicBezTo>
                  <a:close/>
                </a:path>
              </a:pathLst>
            </a:custGeom>
            <a:solidFill>
              <a:srgbClr val="72A344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8C995F58-1BE7-C491-1538-099EF103B6AE}"/>
                </a:ext>
              </a:extLst>
            </p:cNvPr>
            <p:cNvSpPr/>
            <p:nvPr/>
          </p:nvSpPr>
          <p:spPr>
            <a:xfrm>
              <a:off x="7601075" y="5315608"/>
              <a:ext cx="1167824" cy="826973"/>
            </a:xfrm>
            <a:custGeom>
              <a:avLst/>
              <a:gdLst>
                <a:gd name="connsiteX0" fmla="*/ 177230 w 1167824"/>
                <a:gd name="connsiteY0" fmla="*/ 763094 h 826973"/>
                <a:gd name="connsiteX1" fmla="*/ 85028 w 1167824"/>
                <a:gd name="connsiteY1" fmla="*/ 673025 h 826973"/>
                <a:gd name="connsiteX2" fmla="*/ 2961 w 1167824"/>
                <a:gd name="connsiteY2" fmla="*/ 542952 h 826973"/>
                <a:gd name="connsiteX3" fmla="*/ 91124 w 1167824"/>
                <a:gd name="connsiteY3" fmla="*/ 390780 h 826973"/>
                <a:gd name="connsiteX4" fmla="*/ 229732 w 1167824"/>
                <a:gd name="connsiteY4" fmla="*/ 424309 h 826973"/>
                <a:gd name="connsiteX5" fmla="*/ 328792 w 1167824"/>
                <a:gd name="connsiteY5" fmla="*/ 282272 h 826973"/>
                <a:gd name="connsiteX6" fmla="*/ 410783 w 1167824"/>
                <a:gd name="connsiteY6" fmla="*/ 287796 h 826973"/>
                <a:gd name="connsiteX7" fmla="*/ 401753 w 1167824"/>
                <a:gd name="connsiteY7" fmla="*/ 90781 h 826973"/>
                <a:gd name="connsiteX8" fmla="*/ 531636 w 1167824"/>
                <a:gd name="connsiteY8" fmla="*/ 1322 h 826973"/>
                <a:gd name="connsiteX9" fmla="*/ 613513 w 1167824"/>
                <a:gd name="connsiteY9" fmla="*/ 64378 h 826973"/>
                <a:gd name="connsiteX10" fmla="*/ 647270 w 1167824"/>
                <a:gd name="connsiteY10" fmla="*/ 165152 h 826973"/>
                <a:gd name="connsiteX11" fmla="*/ 652909 w 1167824"/>
                <a:gd name="connsiteY11" fmla="*/ 251068 h 826973"/>
                <a:gd name="connsiteX12" fmla="*/ 826187 w 1167824"/>
                <a:gd name="connsiteY12" fmla="*/ 159780 h 826973"/>
                <a:gd name="connsiteX13" fmla="*/ 863144 w 1167824"/>
                <a:gd name="connsiteY13" fmla="*/ 316371 h 826973"/>
                <a:gd name="connsiteX14" fmla="*/ 1133159 w 1167824"/>
                <a:gd name="connsiteY14" fmla="*/ 292368 h 826973"/>
                <a:gd name="connsiteX15" fmla="*/ 1111442 w 1167824"/>
                <a:gd name="connsiteY15" fmla="*/ 550001 h 826973"/>
                <a:gd name="connsiteX16" fmla="*/ 376303 w 1167824"/>
                <a:gd name="connsiteY16" fmla="*/ 823520 h 826973"/>
                <a:gd name="connsiteX17" fmla="*/ 236209 w 1167824"/>
                <a:gd name="connsiteY17" fmla="*/ 797993 h 826973"/>
                <a:gd name="connsiteX18" fmla="*/ 177230 w 1167824"/>
                <a:gd name="connsiteY18" fmla="*/ 763094 h 826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67824" h="826973">
                  <a:moveTo>
                    <a:pt x="177230" y="763094"/>
                  </a:moveTo>
                  <a:cubicBezTo>
                    <a:pt x="143321" y="737262"/>
                    <a:pt x="113717" y="704877"/>
                    <a:pt x="85028" y="673025"/>
                  </a:cubicBezTo>
                  <a:cubicBezTo>
                    <a:pt x="50319" y="634506"/>
                    <a:pt x="14543" y="593510"/>
                    <a:pt x="2961" y="542952"/>
                  </a:cubicBezTo>
                  <a:cubicBezTo>
                    <a:pt x="-11746" y="478677"/>
                    <a:pt x="30012" y="409602"/>
                    <a:pt x="91124" y="390780"/>
                  </a:cubicBezTo>
                  <a:cubicBezTo>
                    <a:pt x="123547" y="380798"/>
                    <a:pt x="224245" y="374779"/>
                    <a:pt x="229732" y="424309"/>
                  </a:cubicBezTo>
                  <a:cubicBezTo>
                    <a:pt x="223064" y="363844"/>
                    <a:pt x="266841" y="292902"/>
                    <a:pt x="328792" y="282272"/>
                  </a:cubicBezTo>
                  <a:cubicBezTo>
                    <a:pt x="355957" y="277624"/>
                    <a:pt x="383808" y="282157"/>
                    <a:pt x="410783" y="287796"/>
                  </a:cubicBezTo>
                  <a:cubicBezTo>
                    <a:pt x="388266" y="223560"/>
                    <a:pt x="377445" y="156846"/>
                    <a:pt x="401753" y="90781"/>
                  </a:cubicBezTo>
                  <a:cubicBezTo>
                    <a:pt x="421451" y="37212"/>
                    <a:pt x="475401" y="-8431"/>
                    <a:pt x="531636" y="1322"/>
                  </a:cubicBezTo>
                  <a:cubicBezTo>
                    <a:pt x="566688" y="7418"/>
                    <a:pt x="595682" y="33593"/>
                    <a:pt x="613513" y="64378"/>
                  </a:cubicBezTo>
                  <a:cubicBezTo>
                    <a:pt x="631344" y="95163"/>
                    <a:pt x="639688" y="130405"/>
                    <a:pt x="647270" y="165152"/>
                  </a:cubicBezTo>
                  <a:cubicBezTo>
                    <a:pt x="653442" y="193422"/>
                    <a:pt x="659309" y="222836"/>
                    <a:pt x="652909" y="251068"/>
                  </a:cubicBezTo>
                  <a:cubicBezTo>
                    <a:pt x="668644" y="181573"/>
                    <a:pt x="756236" y="106326"/>
                    <a:pt x="826187" y="159780"/>
                  </a:cubicBezTo>
                  <a:cubicBezTo>
                    <a:pt x="871678" y="194565"/>
                    <a:pt x="881318" y="262079"/>
                    <a:pt x="863144" y="316371"/>
                  </a:cubicBezTo>
                  <a:cubicBezTo>
                    <a:pt x="912179" y="220397"/>
                    <a:pt x="1067970" y="206567"/>
                    <a:pt x="1133159" y="292368"/>
                  </a:cubicBezTo>
                  <a:cubicBezTo>
                    <a:pt x="1199834" y="380075"/>
                    <a:pt x="1157848" y="469228"/>
                    <a:pt x="1111442" y="550001"/>
                  </a:cubicBezTo>
                  <a:cubicBezTo>
                    <a:pt x="960604" y="812319"/>
                    <a:pt x="651613" y="838875"/>
                    <a:pt x="376303" y="823520"/>
                  </a:cubicBezTo>
                  <a:cubicBezTo>
                    <a:pt x="328678" y="820853"/>
                    <a:pt x="280176" y="816548"/>
                    <a:pt x="236209" y="797993"/>
                  </a:cubicBezTo>
                  <a:cubicBezTo>
                    <a:pt x="214987" y="789002"/>
                    <a:pt x="195480" y="777000"/>
                    <a:pt x="177230" y="763094"/>
                  </a:cubicBezTo>
                  <a:close/>
                </a:path>
              </a:pathLst>
            </a:custGeom>
            <a:solidFill>
              <a:srgbClr val="638D3C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8" name="图形 2">
            <a:extLst>
              <a:ext uri="{FF2B5EF4-FFF2-40B4-BE49-F238E27FC236}">
                <a16:creationId xmlns:a16="http://schemas.microsoft.com/office/drawing/2014/main" id="{345E2C56-4EE9-33FA-D796-9E45D9686B0F}"/>
              </a:ext>
            </a:extLst>
          </p:cNvPr>
          <p:cNvGrpSpPr/>
          <p:nvPr/>
        </p:nvGrpSpPr>
        <p:grpSpPr>
          <a:xfrm>
            <a:off x="0" y="5126545"/>
            <a:ext cx="12192000" cy="1731454"/>
            <a:chOff x="1524000" y="5126545"/>
            <a:chExt cx="9144000" cy="1731454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47B37805-B235-33D2-5D14-7A2FF3136FCF}"/>
                </a:ext>
              </a:extLst>
            </p:cNvPr>
            <p:cNvSpPr/>
            <p:nvPr/>
          </p:nvSpPr>
          <p:spPr>
            <a:xfrm>
              <a:off x="1524000" y="5126545"/>
              <a:ext cx="9144000" cy="1731454"/>
            </a:xfrm>
            <a:custGeom>
              <a:avLst/>
              <a:gdLst>
                <a:gd name="connsiteX0" fmla="*/ 9144000 w 9144000"/>
                <a:gd name="connsiteY0" fmla="*/ 0 h 1731454"/>
                <a:gd name="connsiteX1" fmla="*/ 9144000 w 9144000"/>
                <a:gd name="connsiteY1" fmla="*/ 1731454 h 1731454"/>
                <a:gd name="connsiteX2" fmla="*/ 0 w 9144000"/>
                <a:gd name="connsiteY2" fmla="*/ 1731454 h 1731454"/>
                <a:gd name="connsiteX3" fmla="*/ 0 w 9144000"/>
                <a:gd name="connsiteY3" fmla="*/ 0 h 1731454"/>
                <a:gd name="connsiteX4" fmla="*/ 4572000 w 9144000"/>
                <a:gd name="connsiteY4" fmla="*/ 795413 h 1731454"/>
                <a:gd name="connsiteX5" fmla="*/ 9144000 w 9144000"/>
                <a:gd name="connsiteY5" fmla="*/ 0 h 1731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0" h="1731454">
                  <a:moveTo>
                    <a:pt x="9144000" y="0"/>
                  </a:moveTo>
                  <a:lnTo>
                    <a:pt x="9144000" y="1731454"/>
                  </a:lnTo>
                  <a:lnTo>
                    <a:pt x="0" y="1731454"/>
                  </a:lnTo>
                  <a:lnTo>
                    <a:pt x="0" y="0"/>
                  </a:lnTo>
                  <a:cubicBezTo>
                    <a:pt x="1162317" y="490880"/>
                    <a:pt x="2781338" y="795413"/>
                    <a:pt x="4572000" y="795413"/>
                  </a:cubicBezTo>
                  <a:cubicBezTo>
                    <a:pt x="6362662" y="795413"/>
                    <a:pt x="7981683" y="490880"/>
                    <a:pt x="9144000" y="0"/>
                  </a:cubicBezTo>
                  <a:close/>
                </a:path>
              </a:pathLst>
            </a:custGeom>
            <a:solidFill>
              <a:srgbClr val="DAE472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CED30F66-5B63-D0F4-69D5-256B86C30981}"/>
                </a:ext>
              </a:extLst>
            </p:cNvPr>
            <p:cNvSpPr/>
            <p:nvPr/>
          </p:nvSpPr>
          <p:spPr>
            <a:xfrm>
              <a:off x="1524000" y="5309349"/>
              <a:ext cx="9144000" cy="1548650"/>
            </a:xfrm>
            <a:custGeom>
              <a:avLst/>
              <a:gdLst>
                <a:gd name="connsiteX0" fmla="*/ 9144000 w 9144000"/>
                <a:gd name="connsiteY0" fmla="*/ 106489 h 1548650"/>
                <a:gd name="connsiteX1" fmla="*/ 9144000 w 9144000"/>
                <a:gd name="connsiteY1" fmla="*/ 1548651 h 1548650"/>
                <a:gd name="connsiteX2" fmla="*/ 0 w 9144000"/>
                <a:gd name="connsiteY2" fmla="*/ 1548651 h 1548650"/>
                <a:gd name="connsiteX3" fmla="*/ 0 w 9144000"/>
                <a:gd name="connsiteY3" fmla="*/ 106489 h 1548650"/>
                <a:gd name="connsiteX4" fmla="*/ 216141 w 9144000"/>
                <a:gd name="connsiteY4" fmla="*/ 0 h 1548650"/>
                <a:gd name="connsiteX5" fmla="*/ 4572000 w 9144000"/>
                <a:gd name="connsiteY5" fmla="*/ 809549 h 1548650"/>
                <a:gd name="connsiteX6" fmla="*/ 8927859 w 9144000"/>
                <a:gd name="connsiteY6" fmla="*/ 0 h 1548650"/>
                <a:gd name="connsiteX7" fmla="*/ 9144000 w 9144000"/>
                <a:gd name="connsiteY7" fmla="*/ 106489 h 154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44000" h="1548650">
                  <a:moveTo>
                    <a:pt x="9144000" y="106489"/>
                  </a:moveTo>
                  <a:lnTo>
                    <a:pt x="9144000" y="1548651"/>
                  </a:lnTo>
                  <a:lnTo>
                    <a:pt x="0" y="1548651"/>
                  </a:lnTo>
                  <a:lnTo>
                    <a:pt x="0" y="106489"/>
                  </a:lnTo>
                  <a:cubicBezTo>
                    <a:pt x="69609" y="70104"/>
                    <a:pt x="141694" y="34595"/>
                    <a:pt x="216141" y="0"/>
                  </a:cubicBezTo>
                  <a:cubicBezTo>
                    <a:pt x="1284389" y="496710"/>
                    <a:pt x="2840088" y="809549"/>
                    <a:pt x="4572000" y="809549"/>
                  </a:cubicBezTo>
                  <a:cubicBezTo>
                    <a:pt x="6303912" y="809549"/>
                    <a:pt x="7859611" y="496710"/>
                    <a:pt x="8927859" y="0"/>
                  </a:cubicBezTo>
                  <a:cubicBezTo>
                    <a:pt x="9002306" y="34595"/>
                    <a:pt x="9074391" y="70104"/>
                    <a:pt x="9144000" y="106489"/>
                  </a:cubicBezTo>
                  <a:close/>
                </a:path>
              </a:pathLst>
            </a:custGeom>
            <a:solidFill>
              <a:srgbClr val="B6D15F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3A067AFA-906D-ABF2-97EF-055A6031B88F}"/>
                </a:ext>
              </a:extLst>
            </p:cNvPr>
            <p:cNvSpPr/>
            <p:nvPr/>
          </p:nvSpPr>
          <p:spPr>
            <a:xfrm>
              <a:off x="1524000" y="5710580"/>
              <a:ext cx="9144000" cy="768858"/>
            </a:xfrm>
            <a:custGeom>
              <a:avLst/>
              <a:gdLst>
                <a:gd name="connsiteX0" fmla="*/ 8436559 w 9144000"/>
                <a:gd name="connsiteY0" fmla="*/ 0 h 768858"/>
                <a:gd name="connsiteX1" fmla="*/ 4572000 w 9144000"/>
                <a:gd name="connsiteY1" fmla="*/ 616382 h 768858"/>
                <a:gd name="connsiteX2" fmla="*/ 707441 w 9144000"/>
                <a:gd name="connsiteY2" fmla="*/ 0 h 768858"/>
                <a:gd name="connsiteX3" fmla="*/ 0 w 9144000"/>
                <a:gd name="connsiteY3" fmla="*/ 361074 h 768858"/>
                <a:gd name="connsiteX4" fmla="*/ 0 w 9144000"/>
                <a:gd name="connsiteY4" fmla="*/ 741845 h 768858"/>
                <a:gd name="connsiteX5" fmla="*/ 931545 w 9144000"/>
                <a:gd name="connsiteY5" fmla="*/ 255080 h 768858"/>
                <a:gd name="connsiteX6" fmla="*/ 4572000 w 9144000"/>
                <a:gd name="connsiteY6" fmla="*/ 768858 h 768858"/>
                <a:gd name="connsiteX7" fmla="*/ 8212455 w 9144000"/>
                <a:gd name="connsiteY7" fmla="*/ 255080 h 768858"/>
                <a:gd name="connsiteX8" fmla="*/ 9144000 w 9144000"/>
                <a:gd name="connsiteY8" fmla="*/ 741845 h 768858"/>
                <a:gd name="connsiteX9" fmla="*/ 9144000 w 9144000"/>
                <a:gd name="connsiteY9" fmla="*/ 361074 h 768858"/>
                <a:gd name="connsiteX10" fmla="*/ 8436559 w 9144000"/>
                <a:gd name="connsiteY10" fmla="*/ 0 h 76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4000" h="768858">
                  <a:moveTo>
                    <a:pt x="8436559" y="0"/>
                  </a:moveTo>
                  <a:cubicBezTo>
                    <a:pt x="7488784" y="378181"/>
                    <a:pt x="6108573" y="616382"/>
                    <a:pt x="4572000" y="616382"/>
                  </a:cubicBezTo>
                  <a:cubicBezTo>
                    <a:pt x="3035427" y="616382"/>
                    <a:pt x="1655216" y="378181"/>
                    <a:pt x="707441" y="0"/>
                  </a:cubicBezTo>
                  <a:cubicBezTo>
                    <a:pt x="433197" y="109424"/>
                    <a:pt x="195148" y="230581"/>
                    <a:pt x="0" y="361074"/>
                  </a:cubicBezTo>
                  <a:lnTo>
                    <a:pt x="0" y="741845"/>
                  </a:lnTo>
                  <a:cubicBezTo>
                    <a:pt x="213093" y="561061"/>
                    <a:pt x="531419" y="396354"/>
                    <a:pt x="931545" y="255080"/>
                  </a:cubicBezTo>
                  <a:cubicBezTo>
                    <a:pt x="1824380" y="570319"/>
                    <a:pt x="3124543" y="768858"/>
                    <a:pt x="4572000" y="768858"/>
                  </a:cubicBezTo>
                  <a:cubicBezTo>
                    <a:pt x="6019457" y="768858"/>
                    <a:pt x="7319620" y="570319"/>
                    <a:pt x="8212455" y="255080"/>
                  </a:cubicBezTo>
                  <a:cubicBezTo>
                    <a:pt x="8612581" y="396354"/>
                    <a:pt x="8930907" y="561061"/>
                    <a:pt x="9144000" y="741845"/>
                  </a:cubicBezTo>
                  <a:lnTo>
                    <a:pt x="9144000" y="361074"/>
                  </a:lnTo>
                  <a:cubicBezTo>
                    <a:pt x="8948852" y="230581"/>
                    <a:pt x="8710803" y="109424"/>
                    <a:pt x="8436559" y="0"/>
                  </a:cubicBezTo>
                  <a:close/>
                </a:path>
              </a:pathLst>
            </a:custGeom>
            <a:solidFill>
              <a:srgbClr val="DAE472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3" name="图形 2">
            <a:extLst>
              <a:ext uri="{FF2B5EF4-FFF2-40B4-BE49-F238E27FC236}">
                <a16:creationId xmlns:a16="http://schemas.microsoft.com/office/drawing/2014/main" id="{BAEB6D53-C68C-41B9-B499-C21F6E813839}"/>
              </a:ext>
            </a:extLst>
          </p:cNvPr>
          <p:cNvGrpSpPr/>
          <p:nvPr/>
        </p:nvGrpSpPr>
        <p:grpSpPr>
          <a:xfrm>
            <a:off x="8782835" y="2999012"/>
            <a:ext cx="3409165" cy="3858987"/>
            <a:chOff x="7260183" y="2999012"/>
            <a:chExt cx="3409165" cy="3858987"/>
          </a:xfrm>
        </p:grpSpPr>
        <p:grpSp>
          <p:nvGrpSpPr>
            <p:cNvPr id="44" name="图形 2">
              <a:extLst>
                <a:ext uri="{FF2B5EF4-FFF2-40B4-BE49-F238E27FC236}">
                  <a16:creationId xmlns:a16="http://schemas.microsoft.com/office/drawing/2014/main" id="{77164927-288D-79C2-6D85-E03249021C92}"/>
                </a:ext>
              </a:extLst>
            </p:cNvPr>
            <p:cNvGrpSpPr/>
            <p:nvPr/>
          </p:nvGrpSpPr>
          <p:grpSpPr>
            <a:xfrm>
              <a:off x="7260183" y="2999012"/>
              <a:ext cx="3409165" cy="3858987"/>
              <a:chOff x="7260183" y="2999012"/>
              <a:chExt cx="3409165" cy="3858987"/>
            </a:xfrm>
          </p:grpSpPr>
          <p:grpSp>
            <p:nvGrpSpPr>
              <p:cNvPr id="45" name="图形 2">
                <a:extLst>
                  <a:ext uri="{FF2B5EF4-FFF2-40B4-BE49-F238E27FC236}">
                    <a16:creationId xmlns:a16="http://schemas.microsoft.com/office/drawing/2014/main" id="{1EF07AE1-9DFE-A898-7A30-018CC20C154A}"/>
                  </a:ext>
                </a:extLst>
              </p:cNvPr>
              <p:cNvGrpSpPr/>
              <p:nvPr/>
            </p:nvGrpSpPr>
            <p:grpSpPr>
              <a:xfrm>
                <a:off x="7893541" y="4424403"/>
                <a:ext cx="1066283" cy="1556763"/>
                <a:chOff x="7893541" y="4424403"/>
                <a:chExt cx="1066283" cy="1556763"/>
              </a:xfrm>
            </p:grpSpPr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F36A3B03-B0BF-9E47-92BF-FE42D3081139}"/>
                    </a:ext>
                  </a:extLst>
                </p:cNvPr>
                <p:cNvSpPr/>
                <p:nvPr/>
              </p:nvSpPr>
              <p:spPr>
                <a:xfrm>
                  <a:off x="8453513" y="4972964"/>
                  <a:ext cx="506310" cy="1008202"/>
                </a:xfrm>
                <a:custGeom>
                  <a:avLst/>
                  <a:gdLst>
                    <a:gd name="connsiteX0" fmla="*/ 5639 w 506310"/>
                    <a:gd name="connsiteY0" fmla="*/ 0 h 1008202"/>
                    <a:gd name="connsiteX1" fmla="*/ 350939 w 506310"/>
                    <a:gd name="connsiteY1" fmla="*/ 495910 h 1008202"/>
                    <a:gd name="connsiteX2" fmla="*/ 392392 w 506310"/>
                    <a:gd name="connsiteY2" fmla="*/ 575348 h 1008202"/>
                    <a:gd name="connsiteX3" fmla="*/ 429654 w 506310"/>
                    <a:gd name="connsiteY3" fmla="*/ 656844 h 1008202"/>
                    <a:gd name="connsiteX4" fmla="*/ 466649 w 506310"/>
                    <a:gd name="connsiteY4" fmla="*/ 767296 h 1008202"/>
                    <a:gd name="connsiteX5" fmla="*/ 492671 w 506310"/>
                    <a:gd name="connsiteY5" fmla="*/ 880948 h 1008202"/>
                    <a:gd name="connsiteX6" fmla="*/ 506311 w 506310"/>
                    <a:gd name="connsiteY6" fmla="*/ 1006297 h 1008202"/>
                    <a:gd name="connsiteX7" fmla="*/ 498919 w 506310"/>
                    <a:gd name="connsiteY7" fmla="*/ 1008202 h 1008202"/>
                    <a:gd name="connsiteX8" fmla="*/ 437731 w 506310"/>
                    <a:gd name="connsiteY8" fmla="*/ 879462 h 1008202"/>
                    <a:gd name="connsiteX9" fmla="*/ 409537 w 506310"/>
                    <a:gd name="connsiteY9" fmla="*/ 815112 h 1008202"/>
                    <a:gd name="connsiteX10" fmla="*/ 381914 w 506310"/>
                    <a:gd name="connsiteY10" fmla="*/ 750875 h 1008202"/>
                    <a:gd name="connsiteX11" fmla="*/ 342976 w 506310"/>
                    <a:gd name="connsiteY11" fmla="*/ 653834 h 1008202"/>
                    <a:gd name="connsiteX12" fmla="*/ 319011 w 506310"/>
                    <a:gd name="connsiteY12" fmla="*/ 588226 h 1008202"/>
                    <a:gd name="connsiteX13" fmla="*/ 279463 w 506310"/>
                    <a:gd name="connsiteY13" fmla="*/ 491071 h 1008202"/>
                    <a:gd name="connsiteX14" fmla="*/ 250279 w 506310"/>
                    <a:gd name="connsiteY14" fmla="*/ 427482 h 1008202"/>
                    <a:gd name="connsiteX15" fmla="*/ 153162 w 506310"/>
                    <a:gd name="connsiteY15" fmla="*/ 240983 h 1008202"/>
                    <a:gd name="connsiteX16" fmla="*/ 0 w 506310"/>
                    <a:gd name="connsiteY16" fmla="*/ 5182 h 1008202"/>
                    <a:gd name="connsiteX17" fmla="*/ 5639 w 506310"/>
                    <a:gd name="connsiteY17" fmla="*/ 0 h 1008202"/>
                    <a:gd name="connsiteX18" fmla="*/ 5639 w 506310"/>
                    <a:gd name="connsiteY18" fmla="*/ 0 h 1008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506310" h="1008202">
                      <a:moveTo>
                        <a:pt x="5639" y="0"/>
                      </a:moveTo>
                      <a:cubicBezTo>
                        <a:pt x="145885" y="144818"/>
                        <a:pt x="257708" y="317678"/>
                        <a:pt x="350939" y="495910"/>
                      </a:cubicBezTo>
                      <a:cubicBezTo>
                        <a:pt x="362826" y="519189"/>
                        <a:pt x="381038" y="551955"/>
                        <a:pt x="392392" y="575348"/>
                      </a:cubicBezTo>
                      <a:cubicBezTo>
                        <a:pt x="404507" y="600304"/>
                        <a:pt x="419024" y="631355"/>
                        <a:pt x="429654" y="656844"/>
                      </a:cubicBezTo>
                      <a:cubicBezTo>
                        <a:pt x="443484" y="691934"/>
                        <a:pt x="455676" y="731101"/>
                        <a:pt x="466649" y="767296"/>
                      </a:cubicBezTo>
                      <a:cubicBezTo>
                        <a:pt x="476440" y="804901"/>
                        <a:pt x="485165" y="842848"/>
                        <a:pt x="492671" y="880948"/>
                      </a:cubicBezTo>
                      <a:cubicBezTo>
                        <a:pt x="499263" y="922477"/>
                        <a:pt x="504444" y="964197"/>
                        <a:pt x="506311" y="1006297"/>
                      </a:cubicBezTo>
                      <a:cubicBezTo>
                        <a:pt x="506311" y="1006297"/>
                        <a:pt x="498919" y="1008202"/>
                        <a:pt x="498919" y="1008202"/>
                      </a:cubicBezTo>
                      <a:cubicBezTo>
                        <a:pt x="475298" y="966292"/>
                        <a:pt x="457619" y="922820"/>
                        <a:pt x="437731" y="879462"/>
                      </a:cubicBezTo>
                      <a:cubicBezTo>
                        <a:pt x="427863" y="858088"/>
                        <a:pt x="418567" y="836638"/>
                        <a:pt x="409537" y="815112"/>
                      </a:cubicBezTo>
                      <a:cubicBezTo>
                        <a:pt x="400888" y="793471"/>
                        <a:pt x="391135" y="772249"/>
                        <a:pt x="381914" y="750875"/>
                      </a:cubicBezTo>
                      <a:cubicBezTo>
                        <a:pt x="368237" y="718757"/>
                        <a:pt x="355892" y="686219"/>
                        <a:pt x="342976" y="653834"/>
                      </a:cubicBezTo>
                      <a:cubicBezTo>
                        <a:pt x="335661" y="634937"/>
                        <a:pt x="326060" y="606933"/>
                        <a:pt x="319011" y="588226"/>
                      </a:cubicBezTo>
                      <a:cubicBezTo>
                        <a:pt x="306400" y="556793"/>
                        <a:pt x="293408" y="521742"/>
                        <a:pt x="279463" y="491071"/>
                      </a:cubicBezTo>
                      <a:cubicBezTo>
                        <a:pt x="279463" y="491071"/>
                        <a:pt x="250279" y="427482"/>
                        <a:pt x="250279" y="427482"/>
                      </a:cubicBezTo>
                      <a:cubicBezTo>
                        <a:pt x="219951" y="364960"/>
                        <a:pt x="187871" y="301219"/>
                        <a:pt x="153162" y="240983"/>
                      </a:cubicBezTo>
                      <a:cubicBezTo>
                        <a:pt x="107061" y="159563"/>
                        <a:pt x="56997" y="79819"/>
                        <a:pt x="0" y="5182"/>
                      </a:cubicBezTo>
                      <a:lnTo>
                        <a:pt x="5639" y="0"/>
                      </a:lnTo>
                      <a:lnTo>
                        <a:pt x="5639" y="0"/>
                      </a:lnTo>
                      <a:close/>
                    </a:path>
                  </a:pathLst>
                </a:custGeom>
                <a:solidFill>
                  <a:srgbClr val="4C6B31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47" name="图形 2">
                  <a:extLst>
                    <a:ext uri="{FF2B5EF4-FFF2-40B4-BE49-F238E27FC236}">
                      <a16:creationId xmlns:a16="http://schemas.microsoft.com/office/drawing/2014/main" id="{6BB7B73C-5B3E-8263-F895-2A94A03A86FC}"/>
                    </a:ext>
                  </a:extLst>
                </p:cNvPr>
                <p:cNvGrpSpPr/>
                <p:nvPr/>
              </p:nvGrpSpPr>
              <p:grpSpPr>
                <a:xfrm>
                  <a:off x="7893541" y="4424403"/>
                  <a:ext cx="869474" cy="744150"/>
                  <a:chOff x="7893541" y="4424403"/>
                  <a:chExt cx="869474" cy="744150"/>
                </a:xfrm>
              </p:grpSpPr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1C5C006A-4AE1-A70A-A4E1-F9DEF0A5901A}"/>
                      </a:ext>
                    </a:extLst>
                  </p:cNvPr>
                  <p:cNvSpPr/>
                  <p:nvPr/>
                </p:nvSpPr>
                <p:spPr>
                  <a:xfrm rot="-1926809">
                    <a:off x="8449330" y="5018161"/>
                    <a:ext cx="176098" cy="112166"/>
                  </a:xfrm>
                  <a:custGeom>
                    <a:avLst/>
                    <a:gdLst>
                      <a:gd name="connsiteX0" fmla="*/ 176099 w 176098"/>
                      <a:gd name="connsiteY0" fmla="*/ 56083 h 112166"/>
                      <a:gd name="connsiteX1" fmla="*/ 88050 w 176098"/>
                      <a:gd name="connsiteY1" fmla="*/ 112167 h 112166"/>
                      <a:gd name="connsiteX2" fmla="*/ 0 w 176098"/>
                      <a:gd name="connsiteY2" fmla="*/ 56083 h 112166"/>
                      <a:gd name="connsiteX3" fmla="*/ 88050 w 176098"/>
                      <a:gd name="connsiteY3" fmla="*/ 0 h 112166"/>
                      <a:gd name="connsiteX4" fmla="*/ 176099 w 176098"/>
                      <a:gd name="connsiteY4" fmla="*/ 56083 h 112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6098" h="112166">
                        <a:moveTo>
                          <a:pt x="176099" y="56083"/>
                        </a:moveTo>
                        <a:cubicBezTo>
                          <a:pt x="176099" y="87057"/>
                          <a:pt x="136678" y="112167"/>
                          <a:pt x="88050" y="112167"/>
                        </a:cubicBezTo>
                        <a:cubicBezTo>
                          <a:pt x="39421" y="112167"/>
                          <a:pt x="0" y="87057"/>
                          <a:pt x="0" y="56083"/>
                        </a:cubicBezTo>
                        <a:cubicBezTo>
                          <a:pt x="0" y="25109"/>
                          <a:pt x="39421" y="0"/>
                          <a:pt x="88050" y="0"/>
                        </a:cubicBezTo>
                        <a:cubicBezTo>
                          <a:pt x="136678" y="0"/>
                          <a:pt x="176099" y="25109"/>
                          <a:pt x="176099" y="56083"/>
                        </a:cubicBezTo>
                        <a:close/>
                      </a:path>
                    </a:pathLst>
                  </a:custGeom>
                  <a:solidFill>
                    <a:srgbClr val="629F42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49" name="图形 2">
                    <a:extLst>
                      <a:ext uri="{FF2B5EF4-FFF2-40B4-BE49-F238E27FC236}">
                        <a16:creationId xmlns:a16="http://schemas.microsoft.com/office/drawing/2014/main" id="{C8601DB8-3D3C-D470-9419-2649A365581B}"/>
                      </a:ext>
                    </a:extLst>
                  </p:cNvPr>
                  <p:cNvGrpSpPr/>
                  <p:nvPr/>
                </p:nvGrpSpPr>
                <p:grpSpPr>
                  <a:xfrm>
                    <a:off x="7893541" y="4424403"/>
                    <a:ext cx="869474" cy="736057"/>
                    <a:chOff x="7893541" y="4424403"/>
                    <a:chExt cx="869474" cy="736057"/>
                  </a:xfrm>
                </p:grpSpPr>
                <p:grpSp>
                  <p:nvGrpSpPr>
                    <p:cNvPr id="50" name="图形 2">
                      <a:extLst>
                        <a:ext uri="{FF2B5EF4-FFF2-40B4-BE49-F238E27FC236}">
                          <a16:creationId xmlns:a16="http://schemas.microsoft.com/office/drawing/2014/main" id="{3F9FB932-67DB-18D5-84FE-E7F06A813A7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893541" y="4424403"/>
                      <a:ext cx="869474" cy="709777"/>
                      <a:chOff x="7893541" y="4424403"/>
                      <a:chExt cx="869474" cy="709777"/>
                    </a:xfrm>
                  </p:grpSpPr>
                  <p:grpSp>
                    <p:nvGrpSpPr>
                      <p:cNvPr id="51" name="图形 2">
                        <a:extLst>
                          <a:ext uri="{FF2B5EF4-FFF2-40B4-BE49-F238E27FC236}">
                            <a16:creationId xmlns:a16="http://schemas.microsoft.com/office/drawing/2014/main" id="{01CA5483-8FD1-F5AE-6E99-CFCFC2B888D9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7893541" y="4786606"/>
                        <a:ext cx="465973" cy="260212"/>
                        <a:chOff x="7893541" y="4786606"/>
                        <a:chExt cx="465973" cy="260212"/>
                      </a:xfrm>
                    </p:grpSpPr>
                    <p:sp>
                      <p:nvSpPr>
                        <p:cNvPr id="52" name="任意多边形: 形状 51">
                          <a:extLst>
                            <a:ext uri="{FF2B5EF4-FFF2-40B4-BE49-F238E27FC236}">
                              <a16:creationId xmlns:a16="http://schemas.microsoft.com/office/drawing/2014/main" id="{3526A74E-7892-4428-F03F-B1C87081BD5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893541" y="4786606"/>
                          <a:ext cx="465973" cy="260212"/>
                        </a:xfrm>
                        <a:custGeom>
                          <a:avLst/>
                          <a:gdLst>
                            <a:gd name="connsiteX0" fmla="*/ 323600 w 465973"/>
                            <a:gd name="connsiteY0" fmla="*/ 257872 h 260212"/>
                            <a:gd name="connsiteX1" fmla="*/ 454093 w 465973"/>
                            <a:gd name="connsiteY1" fmla="*/ 183463 h 260212"/>
                            <a:gd name="connsiteX2" fmla="*/ 434205 w 465973"/>
                            <a:gd name="connsiteY2" fmla="*/ 105586 h 260212"/>
                            <a:gd name="connsiteX3" fmla="*/ 379226 w 465973"/>
                            <a:gd name="connsiteY3" fmla="*/ 95071 h 260212"/>
                            <a:gd name="connsiteX4" fmla="*/ 287520 w 465973"/>
                            <a:gd name="connsiteY4" fmla="*/ 92099 h 260212"/>
                            <a:gd name="connsiteX5" fmla="*/ 231741 w 465973"/>
                            <a:gd name="connsiteY5" fmla="*/ 76211 h 260212"/>
                            <a:gd name="connsiteX6" fmla="*/ 78350 w 465973"/>
                            <a:gd name="connsiteY6" fmla="*/ 11670 h 260212"/>
                            <a:gd name="connsiteX7" fmla="*/ 40289 w 465973"/>
                            <a:gd name="connsiteY7" fmla="*/ 11 h 260212"/>
                            <a:gd name="connsiteX8" fmla="*/ 3294 w 465973"/>
                            <a:gd name="connsiteY8" fmla="*/ 24852 h 260212"/>
                            <a:gd name="connsiteX9" fmla="*/ 16514 w 465973"/>
                            <a:gd name="connsiteY9" fmla="*/ 90308 h 260212"/>
                            <a:gd name="connsiteX10" fmla="*/ 50538 w 465973"/>
                            <a:gd name="connsiteY10" fmla="*/ 148030 h 260212"/>
                            <a:gd name="connsiteX11" fmla="*/ 161409 w 465973"/>
                            <a:gd name="connsiteY11" fmla="*/ 231164 h 260212"/>
                            <a:gd name="connsiteX12" fmla="*/ 323600 w 465973"/>
                            <a:gd name="connsiteY12" fmla="*/ 257872 h 2602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465973" h="260212">
                              <a:moveTo>
                                <a:pt x="323600" y="257872"/>
                              </a:moveTo>
                              <a:cubicBezTo>
                                <a:pt x="374273" y="250747"/>
                                <a:pt x="424375" y="225068"/>
                                <a:pt x="454093" y="183463"/>
                              </a:cubicBezTo>
                              <a:cubicBezTo>
                                <a:pt x="475124" y="154049"/>
                                <a:pt x="468076" y="121969"/>
                                <a:pt x="434205" y="105586"/>
                              </a:cubicBezTo>
                              <a:cubicBezTo>
                                <a:pt x="417364" y="97471"/>
                                <a:pt x="398086" y="95528"/>
                                <a:pt x="379226" y="95071"/>
                              </a:cubicBezTo>
                              <a:cubicBezTo>
                                <a:pt x="348594" y="94347"/>
                                <a:pt x="317657" y="97090"/>
                                <a:pt x="287520" y="92099"/>
                              </a:cubicBezTo>
                              <a:cubicBezTo>
                                <a:pt x="268355" y="88937"/>
                                <a:pt x="249953" y="82726"/>
                                <a:pt x="231741" y="76211"/>
                              </a:cubicBezTo>
                              <a:cubicBezTo>
                                <a:pt x="179430" y="57428"/>
                                <a:pt x="128185" y="35901"/>
                                <a:pt x="78350" y="11670"/>
                              </a:cubicBezTo>
                              <a:cubicBezTo>
                                <a:pt x="66349" y="5840"/>
                                <a:pt x="53776" y="-294"/>
                                <a:pt x="40289" y="11"/>
                              </a:cubicBezTo>
                              <a:cubicBezTo>
                                <a:pt x="24515" y="392"/>
                                <a:pt x="9351" y="10565"/>
                                <a:pt x="3294" y="24852"/>
                              </a:cubicBezTo>
                              <a:cubicBezTo>
                                <a:pt x="-5736" y="46264"/>
                                <a:pt x="5503" y="70001"/>
                                <a:pt x="16514" y="90308"/>
                              </a:cubicBezTo>
                              <a:cubicBezTo>
                                <a:pt x="27030" y="109701"/>
                                <a:pt x="37431" y="130122"/>
                                <a:pt x="50538" y="148030"/>
                              </a:cubicBezTo>
                              <a:cubicBezTo>
                                <a:pt x="77970" y="185406"/>
                                <a:pt x="118355" y="212266"/>
                                <a:pt x="161409" y="231164"/>
                              </a:cubicBezTo>
                              <a:cubicBezTo>
                                <a:pt x="211929" y="253376"/>
                                <a:pt x="268393" y="265644"/>
                                <a:pt x="323600" y="25787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8DC3D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3" name="任意多边形: 形状 52">
                          <a:extLst>
                            <a:ext uri="{FF2B5EF4-FFF2-40B4-BE49-F238E27FC236}">
                              <a16:creationId xmlns:a16="http://schemas.microsoft.com/office/drawing/2014/main" id="{412C7058-4577-700C-4320-A68A2B18558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954361" y="4831909"/>
                          <a:ext cx="333654" cy="186314"/>
                        </a:xfrm>
                        <a:custGeom>
                          <a:avLst/>
                          <a:gdLst>
                            <a:gd name="connsiteX0" fmla="*/ 231690 w 333654"/>
                            <a:gd name="connsiteY0" fmla="*/ 184641 h 186314"/>
                            <a:gd name="connsiteX1" fmla="*/ 325149 w 333654"/>
                            <a:gd name="connsiteY1" fmla="*/ 131377 h 186314"/>
                            <a:gd name="connsiteX2" fmla="*/ 310900 w 333654"/>
                            <a:gd name="connsiteY2" fmla="*/ 75599 h 186314"/>
                            <a:gd name="connsiteX3" fmla="*/ 271543 w 333654"/>
                            <a:gd name="connsiteY3" fmla="*/ 68093 h 186314"/>
                            <a:gd name="connsiteX4" fmla="*/ 205897 w 333654"/>
                            <a:gd name="connsiteY4" fmla="*/ 65960 h 186314"/>
                            <a:gd name="connsiteX5" fmla="*/ 165968 w 333654"/>
                            <a:gd name="connsiteY5" fmla="*/ 54568 h 186314"/>
                            <a:gd name="connsiteX6" fmla="*/ 56125 w 333654"/>
                            <a:gd name="connsiteY6" fmla="*/ 8353 h 186314"/>
                            <a:gd name="connsiteX7" fmla="*/ 28846 w 333654"/>
                            <a:gd name="connsiteY7" fmla="*/ 9 h 186314"/>
                            <a:gd name="connsiteX8" fmla="*/ 2366 w 333654"/>
                            <a:gd name="connsiteY8" fmla="*/ 17801 h 186314"/>
                            <a:gd name="connsiteX9" fmla="*/ 11815 w 333654"/>
                            <a:gd name="connsiteY9" fmla="*/ 64664 h 186314"/>
                            <a:gd name="connsiteX10" fmla="*/ 36199 w 333654"/>
                            <a:gd name="connsiteY10" fmla="*/ 105965 h 186314"/>
                            <a:gd name="connsiteX11" fmla="*/ 115599 w 333654"/>
                            <a:gd name="connsiteY11" fmla="*/ 165515 h 186314"/>
                            <a:gd name="connsiteX12" fmla="*/ 231690 w 333654"/>
                            <a:gd name="connsiteY12" fmla="*/ 184641 h 18631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333654" h="186314">
                              <a:moveTo>
                                <a:pt x="231690" y="184641"/>
                              </a:moveTo>
                              <a:cubicBezTo>
                                <a:pt x="267961" y="179536"/>
                                <a:pt x="303852" y="161172"/>
                                <a:pt x="325149" y="131377"/>
                              </a:cubicBezTo>
                              <a:cubicBezTo>
                                <a:pt x="340199" y="110308"/>
                                <a:pt x="335170" y="87334"/>
                                <a:pt x="310900" y="75599"/>
                              </a:cubicBezTo>
                              <a:cubicBezTo>
                                <a:pt x="298860" y="69770"/>
                                <a:pt x="285030" y="68398"/>
                                <a:pt x="271543" y="68093"/>
                              </a:cubicBezTo>
                              <a:cubicBezTo>
                                <a:pt x="249635" y="67560"/>
                                <a:pt x="227461" y="69541"/>
                                <a:pt x="205897" y="65960"/>
                              </a:cubicBezTo>
                              <a:cubicBezTo>
                                <a:pt x="192180" y="63712"/>
                                <a:pt x="178998" y="59254"/>
                                <a:pt x="165968" y="54568"/>
                              </a:cubicBezTo>
                              <a:cubicBezTo>
                                <a:pt x="128515" y="41119"/>
                                <a:pt x="91825" y="25688"/>
                                <a:pt x="56125" y="8353"/>
                              </a:cubicBezTo>
                              <a:cubicBezTo>
                                <a:pt x="47515" y="4162"/>
                                <a:pt x="38523" y="-220"/>
                                <a:pt x="28846" y="9"/>
                              </a:cubicBezTo>
                              <a:cubicBezTo>
                                <a:pt x="17568" y="276"/>
                                <a:pt x="6672" y="7590"/>
                                <a:pt x="2366" y="17801"/>
                              </a:cubicBezTo>
                              <a:cubicBezTo>
                                <a:pt x="-4110" y="33118"/>
                                <a:pt x="3929" y="50148"/>
                                <a:pt x="11815" y="64664"/>
                              </a:cubicBezTo>
                              <a:cubicBezTo>
                                <a:pt x="19359" y="78571"/>
                                <a:pt x="26789" y="93163"/>
                                <a:pt x="36199" y="105965"/>
                              </a:cubicBezTo>
                              <a:cubicBezTo>
                                <a:pt x="55821" y="132749"/>
                                <a:pt x="84739" y="151951"/>
                                <a:pt x="115599" y="165515"/>
                              </a:cubicBezTo>
                              <a:cubicBezTo>
                                <a:pt x="151756" y="181403"/>
                                <a:pt x="192180" y="190204"/>
                                <a:pt x="231690" y="18464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7E5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54" name="图形 2">
                        <a:extLst>
                          <a:ext uri="{FF2B5EF4-FFF2-40B4-BE49-F238E27FC236}">
                            <a16:creationId xmlns:a16="http://schemas.microsoft.com/office/drawing/2014/main" id="{5F3382FA-A25C-78B0-DF65-B4D88CABA4E7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7900174" y="4984755"/>
                        <a:ext cx="411451" cy="149425"/>
                        <a:chOff x="7900174" y="4984755"/>
                        <a:chExt cx="411451" cy="149425"/>
                      </a:xfrm>
                    </p:grpSpPr>
                    <p:sp>
                      <p:nvSpPr>
                        <p:cNvPr id="55" name="任意多边形: 形状 54">
                          <a:extLst>
                            <a:ext uri="{FF2B5EF4-FFF2-40B4-BE49-F238E27FC236}">
                              <a16:creationId xmlns:a16="http://schemas.microsoft.com/office/drawing/2014/main" id="{F957A0F4-7718-2EAE-41E6-703E5AE561D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900174" y="4984755"/>
                          <a:ext cx="411451" cy="149425"/>
                        </a:xfrm>
                        <a:custGeom>
                          <a:avLst/>
                          <a:gdLst>
                            <a:gd name="connsiteX0" fmla="*/ 394729 w 411451"/>
                            <a:gd name="connsiteY0" fmla="*/ 98051 h 149425"/>
                            <a:gd name="connsiteX1" fmla="*/ 341846 w 411451"/>
                            <a:gd name="connsiteY1" fmla="*/ 2954 h 149425"/>
                            <a:gd name="connsiteX2" fmla="*/ 260769 w 411451"/>
                            <a:gd name="connsiteY2" fmla="*/ 4668 h 149425"/>
                            <a:gd name="connsiteX3" fmla="*/ 209411 w 411451"/>
                            <a:gd name="connsiteY3" fmla="*/ 13774 h 149425"/>
                            <a:gd name="connsiteX4" fmla="*/ 73737 w 411451"/>
                            <a:gd name="connsiteY4" fmla="*/ 37739 h 149425"/>
                            <a:gd name="connsiteX5" fmla="*/ 16587 w 411451"/>
                            <a:gd name="connsiteY5" fmla="*/ 56484 h 149425"/>
                            <a:gd name="connsiteX6" fmla="*/ 5805 w 411451"/>
                            <a:gd name="connsiteY6" fmla="*/ 110015 h 149425"/>
                            <a:gd name="connsiteX7" fmla="*/ 40971 w 411451"/>
                            <a:gd name="connsiteY7" fmla="*/ 129712 h 149425"/>
                            <a:gd name="connsiteX8" fmla="*/ 334950 w 411451"/>
                            <a:gd name="connsiteY8" fmla="*/ 127503 h 149425"/>
                            <a:gd name="connsiteX9" fmla="*/ 394729 w 411451"/>
                            <a:gd name="connsiteY9" fmla="*/ 98051 h 14942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411451" h="149425">
                              <a:moveTo>
                                <a:pt x="394729" y="98051"/>
                              </a:moveTo>
                              <a:cubicBezTo>
                                <a:pt x="439801" y="57627"/>
                                <a:pt x="384061" y="11564"/>
                                <a:pt x="341846" y="2954"/>
                              </a:cubicBezTo>
                              <a:cubicBezTo>
                                <a:pt x="315291" y="-2457"/>
                                <a:pt x="287668" y="439"/>
                                <a:pt x="260769" y="4668"/>
                              </a:cubicBezTo>
                              <a:cubicBezTo>
                                <a:pt x="243586" y="7373"/>
                                <a:pt x="226479" y="10574"/>
                                <a:pt x="209411" y="13774"/>
                              </a:cubicBezTo>
                              <a:cubicBezTo>
                                <a:pt x="164796" y="22156"/>
                                <a:pt x="118694" y="35148"/>
                                <a:pt x="73737" y="37739"/>
                              </a:cubicBezTo>
                              <a:cubicBezTo>
                                <a:pt x="53353" y="38920"/>
                                <a:pt x="32017" y="43263"/>
                                <a:pt x="16587" y="56484"/>
                              </a:cubicBezTo>
                              <a:cubicBezTo>
                                <a:pt x="1156" y="69667"/>
                                <a:pt x="-5816" y="93784"/>
                                <a:pt x="5805" y="110015"/>
                              </a:cubicBezTo>
                              <a:cubicBezTo>
                                <a:pt x="13691" y="121026"/>
                                <a:pt x="27674" y="125941"/>
                                <a:pt x="40971" y="129712"/>
                              </a:cubicBezTo>
                              <a:cubicBezTo>
                                <a:pt x="136106" y="156725"/>
                                <a:pt x="239662" y="155963"/>
                                <a:pt x="334950" y="127503"/>
                              </a:cubicBezTo>
                              <a:cubicBezTo>
                                <a:pt x="356438" y="121064"/>
                                <a:pt x="378118" y="112910"/>
                                <a:pt x="394729" y="9805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8C91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6" name="任意多边形: 形状 55">
                          <a:extLst>
                            <a:ext uri="{FF2B5EF4-FFF2-40B4-BE49-F238E27FC236}">
                              <a16:creationId xmlns:a16="http://schemas.microsoft.com/office/drawing/2014/main" id="{17FD5D2B-2CC2-0B25-DE6A-96608396A70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951376" y="5007241"/>
                          <a:ext cx="308690" cy="109752"/>
                        </a:xfrm>
                        <a:custGeom>
                          <a:avLst/>
                          <a:gdLst>
                            <a:gd name="connsiteX0" fmla="*/ 297007 w 308690"/>
                            <a:gd name="connsiteY0" fmla="*/ 71070 h 109752"/>
                            <a:gd name="connsiteX1" fmla="*/ 267480 w 308690"/>
                            <a:gd name="connsiteY1" fmla="*/ 2528 h 109752"/>
                            <a:gd name="connsiteX2" fmla="*/ 136530 w 308690"/>
                            <a:gd name="connsiteY2" fmla="*/ 19178 h 109752"/>
                            <a:gd name="connsiteX3" fmla="*/ 55491 w 308690"/>
                            <a:gd name="connsiteY3" fmla="*/ 25731 h 109752"/>
                            <a:gd name="connsiteX4" fmla="*/ 12476 w 308690"/>
                            <a:gd name="connsiteY4" fmla="*/ 39827 h 109752"/>
                            <a:gd name="connsiteX5" fmla="*/ 4361 w 308690"/>
                            <a:gd name="connsiteY5" fmla="*/ 80099 h 109752"/>
                            <a:gd name="connsiteX6" fmla="*/ 30803 w 308690"/>
                            <a:gd name="connsiteY6" fmla="*/ 94920 h 109752"/>
                            <a:gd name="connsiteX7" fmla="*/ 252011 w 308690"/>
                            <a:gd name="connsiteY7" fmla="*/ 93244 h 109752"/>
                            <a:gd name="connsiteX8" fmla="*/ 297007 w 308690"/>
                            <a:gd name="connsiteY8" fmla="*/ 71070 h 10975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8690" h="109752">
                              <a:moveTo>
                                <a:pt x="297007" y="71070"/>
                              </a:moveTo>
                              <a:cubicBezTo>
                                <a:pt x="324972" y="46000"/>
                                <a:pt x="297769" y="8433"/>
                                <a:pt x="267480" y="2528"/>
                              </a:cubicBezTo>
                              <a:cubicBezTo>
                                <a:pt x="225607" y="-5626"/>
                                <a:pt x="176573" y="7557"/>
                                <a:pt x="136530" y="19178"/>
                              </a:cubicBezTo>
                              <a:cubicBezTo>
                                <a:pt x="108717" y="27255"/>
                                <a:pt x="84104" y="24054"/>
                                <a:pt x="55491" y="25731"/>
                              </a:cubicBezTo>
                              <a:cubicBezTo>
                                <a:pt x="40137" y="26607"/>
                                <a:pt x="24097" y="29883"/>
                                <a:pt x="12476" y="39827"/>
                              </a:cubicBezTo>
                              <a:cubicBezTo>
                                <a:pt x="856" y="49772"/>
                                <a:pt x="-4364" y="67908"/>
                                <a:pt x="4361" y="80099"/>
                              </a:cubicBezTo>
                              <a:cubicBezTo>
                                <a:pt x="10305" y="88367"/>
                                <a:pt x="20820" y="92101"/>
                                <a:pt x="30803" y="94920"/>
                              </a:cubicBezTo>
                              <a:cubicBezTo>
                                <a:pt x="102354" y="115266"/>
                                <a:pt x="180269" y="114656"/>
                                <a:pt x="252011" y="93244"/>
                              </a:cubicBezTo>
                              <a:cubicBezTo>
                                <a:pt x="268203" y="88405"/>
                                <a:pt x="284510" y="82271"/>
                                <a:pt x="297007" y="7107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B518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57" name="图形 2">
                        <a:extLst>
                          <a:ext uri="{FF2B5EF4-FFF2-40B4-BE49-F238E27FC236}">
                            <a16:creationId xmlns:a16="http://schemas.microsoft.com/office/drawing/2014/main" id="{A05BE688-763A-B58C-EE76-514B098A67CE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7991407" y="4615256"/>
                        <a:ext cx="396243" cy="364119"/>
                        <a:chOff x="7991407" y="4615256"/>
                        <a:chExt cx="396243" cy="364119"/>
                      </a:xfrm>
                    </p:grpSpPr>
                    <p:sp>
                      <p:nvSpPr>
                        <p:cNvPr id="58" name="任意多边形: 形状 57">
                          <a:extLst>
                            <a:ext uri="{FF2B5EF4-FFF2-40B4-BE49-F238E27FC236}">
                              <a16:creationId xmlns:a16="http://schemas.microsoft.com/office/drawing/2014/main" id="{E978B0FB-3814-51CA-D99C-8790493E96D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991407" y="4615256"/>
                          <a:ext cx="396243" cy="364119"/>
                        </a:xfrm>
                        <a:custGeom>
                          <a:avLst/>
                          <a:gdLst>
                            <a:gd name="connsiteX0" fmla="*/ 136885 w 396243"/>
                            <a:gd name="connsiteY0" fmla="*/ 29209 h 364119"/>
                            <a:gd name="connsiteX1" fmla="*/ 311916 w 396243"/>
                            <a:gd name="connsiteY1" fmla="*/ 145719 h 364119"/>
                            <a:gd name="connsiteX2" fmla="*/ 394364 w 396243"/>
                            <a:gd name="connsiteY2" fmla="*/ 300557 h 364119"/>
                            <a:gd name="connsiteX3" fmla="*/ 381068 w 396243"/>
                            <a:gd name="connsiteY3" fmla="*/ 357746 h 364119"/>
                            <a:gd name="connsiteX4" fmla="*/ 322774 w 396243"/>
                            <a:gd name="connsiteY4" fmla="*/ 354697 h 364119"/>
                            <a:gd name="connsiteX5" fmla="*/ 219562 w 396243"/>
                            <a:gd name="connsiteY5" fmla="*/ 296862 h 364119"/>
                            <a:gd name="connsiteX6" fmla="*/ 31614 w 396243"/>
                            <a:gd name="connsiteY6" fmla="*/ 132651 h 364119"/>
                            <a:gd name="connsiteX7" fmla="*/ 67 w 396243"/>
                            <a:gd name="connsiteY7" fmla="*/ 45745 h 364119"/>
                            <a:gd name="connsiteX8" fmla="*/ 10507 w 396243"/>
                            <a:gd name="connsiteY8" fmla="*/ 15074 h 364119"/>
                            <a:gd name="connsiteX9" fmla="*/ 38701 w 396243"/>
                            <a:gd name="connsiteY9" fmla="*/ 1015 h 364119"/>
                            <a:gd name="connsiteX10" fmla="*/ 136885 w 396243"/>
                            <a:gd name="connsiteY10" fmla="*/ 29209 h 36411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396243" h="364119">
                              <a:moveTo>
                                <a:pt x="136885" y="29209"/>
                              </a:moveTo>
                              <a:cubicBezTo>
                                <a:pt x="199406" y="63232"/>
                                <a:pt x="254880" y="103123"/>
                                <a:pt x="311916" y="145719"/>
                              </a:cubicBezTo>
                              <a:cubicBezTo>
                                <a:pt x="356912" y="179323"/>
                                <a:pt x="385297" y="249161"/>
                                <a:pt x="394364" y="300557"/>
                              </a:cubicBezTo>
                              <a:cubicBezTo>
                                <a:pt x="398098" y="321703"/>
                                <a:pt x="397489" y="346011"/>
                                <a:pt x="381068" y="357746"/>
                              </a:cubicBezTo>
                              <a:cubicBezTo>
                                <a:pt x="365523" y="368833"/>
                                <a:pt x="341939" y="363918"/>
                                <a:pt x="322774" y="354697"/>
                              </a:cubicBezTo>
                              <a:cubicBezTo>
                                <a:pt x="286617" y="337286"/>
                                <a:pt x="253013" y="319455"/>
                                <a:pt x="219562" y="296862"/>
                              </a:cubicBezTo>
                              <a:cubicBezTo>
                                <a:pt x="150182" y="249960"/>
                                <a:pt x="78744" y="201040"/>
                                <a:pt x="31614" y="132651"/>
                              </a:cubicBezTo>
                              <a:cubicBezTo>
                                <a:pt x="13364" y="106171"/>
                                <a:pt x="-1114" y="75729"/>
                                <a:pt x="67" y="45745"/>
                              </a:cubicBezTo>
                              <a:cubicBezTo>
                                <a:pt x="525" y="34467"/>
                                <a:pt x="3382" y="23227"/>
                                <a:pt x="10507" y="15074"/>
                              </a:cubicBezTo>
                              <a:cubicBezTo>
                                <a:pt x="17403" y="7149"/>
                                <a:pt x="27843" y="2768"/>
                                <a:pt x="38701" y="1015"/>
                              </a:cubicBezTo>
                              <a:cubicBezTo>
                                <a:pt x="71276" y="-4319"/>
                                <a:pt x="105795" y="12293"/>
                                <a:pt x="136885" y="2920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8C91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9" name="任意多边形: 形状 58">
                          <a:extLst>
                            <a:ext uri="{FF2B5EF4-FFF2-40B4-BE49-F238E27FC236}">
                              <a16:creationId xmlns:a16="http://schemas.microsoft.com/office/drawing/2014/main" id="{50E0B876-9C9C-07C9-3B19-B164B829597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062633" y="4673338"/>
                          <a:ext cx="293195" cy="269401"/>
                        </a:xfrm>
                        <a:custGeom>
                          <a:avLst/>
                          <a:gdLst>
                            <a:gd name="connsiteX0" fmla="*/ 101282 w 293195"/>
                            <a:gd name="connsiteY0" fmla="*/ 21610 h 269401"/>
                            <a:gd name="connsiteX1" fmla="*/ 230822 w 293195"/>
                            <a:gd name="connsiteY1" fmla="*/ 107831 h 269401"/>
                            <a:gd name="connsiteX2" fmla="*/ 291820 w 293195"/>
                            <a:gd name="connsiteY2" fmla="*/ 222397 h 269401"/>
                            <a:gd name="connsiteX3" fmla="*/ 281952 w 293195"/>
                            <a:gd name="connsiteY3" fmla="*/ 264688 h 269401"/>
                            <a:gd name="connsiteX4" fmla="*/ 238823 w 293195"/>
                            <a:gd name="connsiteY4" fmla="*/ 262440 h 269401"/>
                            <a:gd name="connsiteX5" fmla="*/ 162470 w 293195"/>
                            <a:gd name="connsiteY5" fmla="*/ 219654 h 269401"/>
                            <a:gd name="connsiteX6" fmla="*/ 23405 w 293195"/>
                            <a:gd name="connsiteY6" fmla="*/ 98153 h 269401"/>
                            <a:gd name="connsiteX7" fmla="*/ 50 w 293195"/>
                            <a:gd name="connsiteY7" fmla="*/ 33840 h 269401"/>
                            <a:gd name="connsiteX8" fmla="*/ 7784 w 293195"/>
                            <a:gd name="connsiteY8" fmla="*/ 11133 h 269401"/>
                            <a:gd name="connsiteX9" fmla="*/ 28663 w 293195"/>
                            <a:gd name="connsiteY9" fmla="*/ 732 h 269401"/>
                            <a:gd name="connsiteX10" fmla="*/ 101282 w 293195"/>
                            <a:gd name="connsiteY10" fmla="*/ 21610 h 26940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293195" h="269401">
                              <a:moveTo>
                                <a:pt x="101282" y="21610"/>
                              </a:moveTo>
                              <a:cubicBezTo>
                                <a:pt x="147535" y="46794"/>
                                <a:pt x="188607" y="76284"/>
                                <a:pt x="230822" y="107831"/>
                              </a:cubicBezTo>
                              <a:cubicBezTo>
                                <a:pt x="264121" y="132710"/>
                                <a:pt x="285115" y="184374"/>
                                <a:pt x="291820" y="222397"/>
                              </a:cubicBezTo>
                              <a:cubicBezTo>
                                <a:pt x="294563" y="238018"/>
                                <a:pt x="294106" y="256040"/>
                                <a:pt x="281952" y="264688"/>
                              </a:cubicBezTo>
                              <a:cubicBezTo>
                                <a:pt x="270446" y="272880"/>
                                <a:pt x="252996" y="269260"/>
                                <a:pt x="238823" y="262440"/>
                              </a:cubicBezTo>
                              <a:cubicBezTo>
                                <a:pt x="212077" y="249563"/>
                                <a:pt x="187198" y="236380"/>
                                <a:pt x="162470" y="219654"/>
                              </a:cubicBezTo>
                              <a:cubicBezTo>
                                <a:pt x="111150" y="184945"/>
                                <a:pt x="58267" y="148750"/>
                                <a:pt x="23405" y="98153"/>
                              </a:cubicBezTo>
                              <a:cubicBezTo>
                                <a:pt x="9918" y="78570"/>
                                <a:pt x="-826" y="56015"/>
                                <a:pt x="50" y="33840"/>
                              </a:cubicBezTo>
                              <a:cubicBezTo>
                                <a:pt x="393" y="25497"/>
                                <a:pt x="2488" y="17153"/>
                                <a:pt x="7784" y="11133"/>
                              </a:cubicBezTo>
                              <a:cubicBezTo>
                                <a:pt x="12890" y="5265"/>
                                <a:pt x="20586" y="2027"/>
                                <a:pt x="28663" y="732"/>
                              </a:cubicBezTo>
                              <a:cubicBezTo>
                                <a:pt x="52781" y="-3155"/>
                                <a:pt x="78308" y="9114"/>
                                <a:pt x="101282" y="2161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B518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sp>
                    <p:nvSpPr>
                      <p:cNvPr id="60" name="任意多边形: 形状 59">
                        <a:extLst>
                          <a:ext uri="{FF2B5EF4-FFF2-40B4-BE49-F238E27FC236}">
                            <a16:creationId xmlns:a16="http://schemas.microsoft.com/office/drawing/2014/main" id="{41BDCC42-64C5-6AA0-24E3-E24E5E57A29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392683" y="4424403"/>
                        <a:ext cx="228138" cy="532224"/>
                      </a:xfrm>
                      <a:custGeom>
                        <a:avLst/>
                        <a:gdLst>
                          <a:gd name="connsiteX0" fmla="*/ 46047 w 228138"/>
                          <a:gd name="connsiteY0" fmla="*/ 293177 h 532224"/>
                          <a:gd name="connsiteX1" fmla="*/ 24711 w 228138"/>
                          <a:gd name="connsiteY1" fmla="*/ 147673 h 532224"/>
                          <a:gd name="connsiteX2" fmla="*/ 32789 w 228138"/>
                          <a:gd name="connsiteY2" fmla="*/ 58024 h 532224"/>
                          <a:gd name="connsiteX3" fmla="*/ 78128 w 228138"/>
                          <a:gd name="connsiteY3" fmla="*/ 1902 h 532224"/>
                          <a:gd name="connsiteX4" fmla="*/ 136306 w 228138"/>
                          <a:gd name="connsiteY4" fmla="*/ 30096 h 532224"/>
                          <a:gd name="connsiteX5" fmla="*/ 221993 w 228138"/>
                          <a:gd name="connsiteY5" fmla="*/ 216367 h 532224"/>
                          <a:gd name="connsiteX6" fmla="*/ 219060 w 228138"/>
                          <a:gd name="connsiteY6" fmla="*/ 337525 h 532224"/>
                          <a:gd name="connsiteX7" fmla="*/ 145526 w 228138"/>
                          <a:gd name="connsiteY7" fmla="*/ 466418 h 532224"/>
                          <a:gd name="connsiteX8" fmla="*/ 50772 w 228138"/>
                          <a:gd name="connsiteY8" fmla="*/ 531607 h 532224"/>
                          <a:gd name="connsiteX9" fmla="*/ 1661 w 228138"/>
                          <a:gd name="connsiteY9" fmla="*/ 490001 h 532224"/>
                          <a:gd name="connsiteX10" fmla="*/ 36789 w 228138"/>
                          <a:gd name="connsiteY10" fmla="*/ 393075 h 532224"/>
                          <a:gd name="connsiteX11" fmla="*/ 46047 w 228138"/>
                          <a:gd name="connsiteY11" fmla="*/ 293177 h 53222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</a:cxnLst>
                        <a:rect l="l" t="t" r="r" b="b"/>
                        <a:pathLst>
                          <a:path w="228138" h="532224">
                            <a:moveTo>
                              <a:pt x="46047" y="293177"/>
                            </a:moveTo>
                            <a:cubicBezTo>
                              <a:pt x="42809" y="243609"/>
                              <a:pt x="27493" y="197356"/>
                              <a:pt x="24711" y="147673"/>
                            </a:cubicBezTo>
                            <a:cubicBezTo>
                              <a:pt x="23073" y="118603"/>
                              <a:pt x="25816" y="88465"/>
                              <a:pt x="32789" y="58024"/>
                            </a:cubicBezTo>
                            <a:cubicBezTo>
                              <a:pt x="37703" y="36611"/>
                              <a:pt x="50657" y="9713"/>
                              <a:pt x="78128" y="1902"/>
                            </a:cubicBezTo>
                            <a:cubicBezTo>
                              <a:pt x="106398" y="-6137"/>
                              <a:pt x="125143" y="12837"/>
                              <a:pt x="136306" y="30096"/>
                            </a:cubicBezTo>
                            <a:cubicBezTo>
                              <a:pt x="173759" y="88046"/>
                              <a:pt x="207896" y="148549"/>
                              <a:pt x="221993" y="216367"/>
                            </a:cubicBezTo>
                            <a:cubicBezTo>
                              <a:pt x="229956" y="254658"/>
                              <a:pt x="231366" y="295577"/>
                              <a:pt x="219060" y="337525"/>
                            </a:cubicBezTo>
                            <a:cubicBezTo>
                              <a:pt x="206144" y="381416"/>
                              <a:pt x="178597" y="425155"/>
                              <a:pt x="145526" y="466418"/>
                            </a:cubicBezTo>
                            <a:cubicBezTo>
                              <a:pt x="124114" y="493164"/>
                              <a:pt x="91463" y="526958"/>
                              <a:pt x="50772" y="531607"/>
                            </a:cubicBezTo>
                            <a:cubicBezTo>
                              <a:pt x="13472" y="535874"/>
                              <a:pt x="-6036" y="517624"/>
                              <a:pt x="1661" y="490001"/>
                            </a:cubicBezTo>
                            <a:cubicBezTo>
                              <a:pt x="10652" y="457769"/>
                              <a:pt x="28940" y="425612"/>
                              <a:pt x="36789" y="393075"/>
                            </a:cubicBezTo>
                            <a:cubicBezTo>
                              <a:pt x="44980" y="359128"/>
                              <a:pt x="48143" y="325485"/>
                              <a:pt x="46047" y="293177"/>
                            </a:cubicBezTo>
                            <a:close/>
                          </a:path>
                        </a:pathLst>
                      </a:custGeom>
                      <a:solidFill>
                        <a:srgbClr val="F8C91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61" name="任意多边形: 形状 60">
                        <a:extLst>
                          <a:ext uri="{FF2B5EF4-FFF2-40B4-BE49-F238E27FC236}">
                            <a16:creationId xmlns:a16="http://schemas.microsoft.com/office/drawing/2014/main" id="{315635E1-D48A-C09B-2567-67EA8D48F04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33557" y="4483252"/>
                        <a:ext cx="160575" cy="395742"/>
                      </a:xfrm>
                      <a:custGeom>
                        <a:avLst/>
                        <a:gdLst>
                          <a:gd name="connsiteX0" fmla="*/ 26243 w 160575"/>
                          <a:gd name="connsiteY0" fmla="*/ 218630 h 395742"/>
                          <a:gd name="connsiteX1" fmla="*/ 4869 w 160575"/>
                          <a:gd name="connsiteY1" fmla="*/ 111722 h 395742"/>
                          <a:gd name="connsiteX2" fmla="*/ 7422 w 160575"/>
                          <a:gd name="connsiteY2" fmla="*/ 45085 h 395742"/>
                          <a:gd name="connsiteX3" fmla="*/ 38854 w 160575"/>
                          <a:gd name="connsiteY3" fmla="*/ 1917 h 395742"/>
                          <a:gd name="connsiteX4" fmla="*/ 83012 w 160575"/>
                          <a:gd name="connsiteY4" fmla="*/ 20663 h 395742"/>
                          <a:gd name="connsiteX5" fmla="*/ 153611 w 160575"/>
                          <a:gd name="connsiteY5" fmla="*/ 155384 h 395742"/>
                          <a:gd name="connsiteX6" fmla="*/ 156050 w 160575"/>
                          <a:gd name="connsiteY6" fmla="*/ 245148 h 395742"/>
                          <a:gd name="connsiteX7" fmla="*/ 106520 w 160575"/>
                          <a:gd name="connsiteY7" fmla="*/ 343179 h 395742"/>
                          <a:gd name="connsiteX8" fmla="*/ 38816 w 160575"/>
                          <a:gd name="connsiteY8" fmla="*/ 394843 h 395742"/>
                          <a:gd name="connsiteX9" fmla="*/ 830 w 160575"/>
                          <a:gd name="connsiteY9" fmla="*/ 365810 h 395742"/>
                          <a:gd name="connsiteX10" fmla="*/ 23157 w 160575"/>
                          <a:gd name="connsiteY10" fmla="*/ 292849 h 395742"/>
                          <a:gd name="connsiteX11" fmla="*/ 26243 w 160575"/>
                          <a:gd name="connsiteY11" fmla="*/ 218630 h 39574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</a:cxnLst>
                        <a:rect l="l" t="t" r="r" b="b"/>
                        <a:pathLst>
                          <a:path w="160575" h="395742">
                            <a:moveTo>
                              <a:pt x="26243" y="218630"/>
                            </a:moveTo>
                            <a:cubicBezTo>
                              <a:pt x="21938" y="182054"/>
                              <a:pt x="8831" y="148374"/>
                              <a:pt x="4869" y="111722"/>
                            </a:cubicBezTo>
                            <a:cubicBezTo>
                              <a:pt x="2545" y="90271"/>
                              <a:pt x="3421" y="67869"/>
                              <a:pt x="7422" y="45085"/>
                            </a:cubicBezTo>
                            <a:cubicBezTo>
                              <a:pt x="10241" y="29083"/>
                              <a:pt x="18814" y="8699"/>
                              <a:pt x="38854" y="1917"/>
                            </a:cubicBezTo>
                            <a:cubicBezTo>
                              <a:pt x="59505" y="-5055"/>
                              <a:pt x="74097" y="8318"/>
                              <a:pt x="83012" y="20663"/>
                            </a:cubicBezTo>
                            <a:cubicBezTo>
                              <a:pt x="112997" y="62192"/>
                              <a:pt x="140543" y="105702"/>
                              <a:pt x="153611" y="155384"/>
                            </a:cubicBezTo>
                            <a:cubicBezTo>
                              <a:pt x="160965" y="183426"/>
                              <a:pt x="163594" y="213639"/>
                              <a:pt x="156050" y="245148"/>
                            </a:cubicBezTo>
                            <a:cubicBezTo>
                              <a:pt x="148163" y="278104"/>
                              <a:pt x="129418" y="311442"/>
                              <a:pt x="106520" y="343179"/>
                            </a:cubicBezTo>
                            <a:cubicBezTo>
                              <a:pt x="91661" y="363753"/>
                              <a:pt x="68763" y="389928"/>
                              <a:pt x="38816" y="394843"/>
                            </a:cubicBezTo>
                            <a:cubicBezTo>
                              <a:pt x="11346" y="399339"/>
                              <a:pt x="-3818" y="386575"/>
                              <a:pt x="830" y="365810"/>
                            </a:cubicBezTo>
                            <a:cubicBezTo>
                              <a:pt x="6241" y="341655"/>
                              <a:pt x="18585" y="317195"/>
                              <a:pt x="23157" y="292849"/>
                            </a:cubicBezTo>
                            <a:cubicBezTo>
                              <a:pt x="27996" y="267475"/>
                              <a:pt x="29025" y="242481"/>
                              <a:pt x="26243" y="218630"/>
                            </a:cubicBezTo>
                            <a:close/>
                          </a:path>
                        </a:pathLst>
                      </a:custGeom>
                      <a:solidFill>
                        <a:srgbClr val="F6B518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62" name="任意多边形: 形状 61">
                        <a:extLst>
                          <a:ext uri="{FF2B5EF4-FFF2-40B4-BE49-F238E27FC236}">
                            <a16:creationId xmlns:a16="http://schemas.microsoft.com/office/drawing/2014/main" id="{8274C4ED-D0E2-CC0D-4720-FBB94594ED1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99554" y="4449215"/>
                        <a:ext cx="263461" cy="494947"/>
                      </a:xfrm>
                      <a:custGeom>
                        <a:avLst/>
                        <a:gdLst>
                          <a:gd name="connsiteX0" fmla="*/ 240510 w 263461"/>
                          <a:gd name="connsiteY0" fmla="*/ 45251 h 494947"/>
                          <a:gd name="connsiteX1" fmla="*/ 261694 w 263461"/>
                          <a:gd name="connsiteY1" fmla="*/ 248933 h 494947"/>
                          <a:gd name="connsiteX2" fmla="*/ 226794 w 263461"/>
                          <a:gd name="connsiteY2" fmla="*/ 362738 h 494947"/>
                          <a:gd name="connsiteX3" fmla="*/ 131353 w 263461"/>
                          <a:gd name="connsiteY3" fmla="*/ 461417 h 494947"/>
                          <a:gd name="connsiteX4" fmla="*/ 35341 w 263461"/>
                          <a:gd name="connsiteY4" fmla="*/ 493040 h 494947"/>
                          <a:gd name="connsiteX5" fmla="*/ 9624 w 263461"/>
                          <a:gd name="connsiteY5" fmla="*/ 479819 h 494947"/>
                          <a:gd name="connsiteX6" fmla="*/ 5776 w 263461"/>
                          <a:gd name="connsiteY6" fmla="*/ 437986 h 494947"/>
                          <a:gd name="connsiteX7" fmla="*/ 60830 w 263461"/>
                          <a:gd name="connsiteY7" fmla="*/ 357404 h 494947"/>
                          <a:gd name="connsiteX8" fmla="*/ 95234 w 263461"/>
                          <a:gd name="connsiteY8" fmla="*/ 265736 h 494947"/>
                          <a:gd name="connsiteX9" fmla="*/ 116494 w 263461"/>
                          <a:gd name="connsiteY9" fmla="*/ 121108 h 494947"/>
                          <a:gd name="connsiteX10" fmla="*/ 147203 w 263461"/>
                          <a:gd name="connsiteY10" fmla="*/ 38774 h 494947"/>
                          <a:gd name="connsiteX11" fmla="*/ 186179 w 263461"/>
                          <a:gd name="connsiteY11" fmla="*/ 1626 h 494947"/>
                          <a:gd name="connsiteX12" fmla="*/ 199781 w 263461"/>
                          <a:gd name="connsiteY12" fmla="*/ 64 h 494947"/>
                          <a:gd name="connsiteX13" fmla="*/ 240510 w 263461"/>
                          <a:gd name="connsiteY13" fmla="*/ 45251 h 49494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263461" h="494947">
                            <a:moveTo>
                              <a:pt x="240510" y="45251"/>
                            </a:moveTo>
                            <a:cubicBezTo>
                              <a:pt x="256055" y="112040"/>
                              <a:pt x="268132" y="180201"/>
                              <a:pt x="261694" y="248933"/>
                            </a:cubicBezTo>
                            <a:cubicBezTo>
                              <a:pt x="258036" y="287758"/>
                              <a:pt x="248282" y="326924"/>
                              <a:pt x="226794" y="362738"/>
                            </a:cubicBezTo>
                            <a:cubicBezTo>
                              <a:pt x="204353" y="400191"/>
                              <a:pt x="169796" y="432880"/>
                              <a:pt x="131353" y="461417"/>
                            </a:cubicBezTo>
                            <a:cubicBezTo>
                              <a:pt x="106398" y="479972"/>
                              <a:pt x="70279" y="501537"/>
                              <a:pt x="35341" y="493040"/>
                            </a:cubicBezTo>
                            <a:cubicBezTo>
                              <a:pt x="24178" y="490297"/>
                              <a:pt x="15529" y="485687"/>
                              <a:pt x="9624" y="479819"/>
                            </a:cubicBezTo>
                            <a:cubicBezTo>
                              <a:pt x="-1540" y="468846"/>
                              <a:pt x="-3216" y="453454"/>
                              <a:pt x="5776" y="437986"/>
                            </a:cubicBezTo>
                            <a:cubicBezTo>
                              <a:pt x="21816" y="410325"/>
                              <a:pt x="45628" y="385674"/>
                              <a:pt x="60830" y="357404"/>
                            </a:cubicBezTo>
                            <a:cubicBezTo>
                              <a:pt x="76718" y="327876"/>
                              <a:pt x="88339" y="297016"/>
                              <a:pt x="95234" y="265736"/>
                            </a:cubicBezTo>
                            <a:cubicBezTo>
                              <a:pt x="105826" y="217768"/>
                              <a:pt x="105484" y="169038"/>
                              <a:pt x="116494" y="121108"/>
                            </a:cubicBezTo>
                            <a:cubicBezTo>
                              <a:pt x="122971" y="93066"/>
                              <a:pt x="133220" y="65406"/>
                              <a:pt x="147203" y="38774"/>
                            </a:cubicBezTo>
                            <a:cubicBezTo>
                              <a:pt x="155127" y="23686"/>
                              <a:pt x="168349" y="6846"/>
                              <a:pt x="186179" y="1626"/>
                            </a:cubicBezTo>
                            <a:cubicBezTo>
                              <a:pt x="190446" y="369"/>
                              <a:pt x="194980" y="-203"/>
                              <a:pt x="199781" y="64"/>
                            </a:cubicBezTo>
                            <a:cubicBezTo>
                              <a:pt x="225384" y="1436"/>
                              <a:pt x="235862" y="25363"/>
                              <a:pt x="240510" y="45251"/>
                            </a:cubicBezTo>
                            <a:close/>
                          </a:path>
                        </a:pathLst>
                      </a:custGeom>
                      <a:solidFill>
                        <a:srgbClr val="F8DE4A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63" name="任意多边形: 形状 62">
                        <a:extLst>
                          <a:ext uri="{FF2B5EF4-FFF2-40B4-BE49-F238E27FC236}">
                            <a16:creationId xmlns:a16="http://schemas.microsoft.com/office/drawing/2014/main" id="{AE20C074-270E-1B32-9B43-1AA50F50554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501068" y="4505731"/>
                        <a:ext cx="229027" cy="430318"/>
                      </a:xfrm>
                      <a:custGeom>
                        <a:avLst/>
                        <a:gdLst>
                          <a:gd name="connsiteX0" fmla="*/ 222345 w 229027"/>
                          <a:gd name="connsiteY0" fmla="*/ 31140 h 430318"/>
                          <a:gd name="connsiteX1" fmla="*/ 219526 w 229027"/>
                          <a:gd name="connsiteY1" fmla="*/ 223469 h 430318"/>
                          <a:gd name="connsiteX2" fmla="*/ 172739 w 229027"/>
                          <a:gd name="connsiteY2" fmla="*/ 326873 h 430318"/>
                          <a:gd name="connsiteX3" fmla="*/ 68993 w 229027"/>
                          <a:gd name="connsiteY3" fmla="*/ 410883 h 430318"/>
                          <a:gd name="connsiteX4" fmla="*/ 30588 w 229027"/>
                          <a:gd name="connsiteY4" fmla="*/ 428980 h 430318"/>
                          <a:gd name="connsiteX5" fmla="*/ 3727 w 229027"/>
                          <a:gd name="connsiteY5" fmla="*/ 396062 h 430318"/>
                          <a:gd name="connsiteX6" fmla="*/ 4033 w 229027"/>
                          <a:gd name="connsiteY6" fmla="*/ 395643 h 430318"/>
                          <a:gd name="connsiteX7" fmla="*/ 62402 w 229027"/>
                          <a:gd name="connsiteY7" fmla="*/ 321996 h 430318"/>
                          <a:gd name="connsiteX8" fmla="*/ 101301 w 229027"/>
                          <a:gd name="connsiteY8" fmla="*/ 237261 h 430318"/>
                          <a:gd name="connsiteX9" fmla="*/ 130524 w 229027"/>
                          <a:gd name="connsiteY9" fmla="*/ 102349 h 430318"/>
                          <a:gd name="connsiteX10" fmla="*/ 165272 w 229027"/>
                          <a:gd name="connsiteY10" fmla="*/ 26225 h 430318"/>
                          <a:gd name="connsiteX11" fmla="*/ 181959 w 229027"/>
                          <a:gd name="connsiteY11" fmla="*/ 5880 h 430318"/>
                          <a:gd name="connsiteX12" fmla="*/ 219373 w 229027"/>
                          <a:gd name="connsiteY12" fmla="*/ 16091 h 430318"/>
                          <a:gd name="connsiteX13" fmla="*/ 222345 w 229027"/>
                          <a:gd name="connsiteY13" fmla="*/ 31140 h 43031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229027" h="430318">
                            <a:moveTo>
                              <a:pt x="222345" y="31140"/>
                            </a:moveTo>
                            <a:cubicBezTo>
                              <a:pt x="229775" y="94958"/>
                              <a:pt x="233661" y="159728"/>
                              <a:pt x="219526" y="223469"/>
                            </a:cubicBezTo>
                            <a:cubicBezTo>
                              <a:pt x="211563" y="259435"/>
                              <a:pt x="197618" y="295249"/>
                              <a:pt x="172739" y="326873"/>
                            </a:cubicBezTo>
                            <a:cubicBezTo>
                              <a:pt x="146679" y="359981"/>
                              <a:pt x="109493" y="387528"/>
                              <a:pt x="68993" y="410883"/>
                            </a:cubicBezTo>
                            <a:cubicBezTo>
                              <a:pt x="57792" y="417322"/>
                              <a:pt x="44609" y="424142"/>
                              <a:pt x="30588" y="428980"/>
                            </a:cubicBezTo>
                            <a:cubicBezTo>
                              <a:pt x="10167" y="436029"/>
                              <a:pt x="-8083" y="413779"/>
                              <a:pt x="3727" y="396062"/>
                            </a:cubicBezTo>
                            <a:cubicBezTo>
                              <a:pt x="3804" y="395910"/>
                              <a:pt x="3918" y="395795"/>
                              <a:pt x="4033" y="395643"/>
                            </a:cubicBezTo>
                            <a:cubicBezTo>
                              <a:pt x="21291" y="370269"/>
                              <a:pt x="45943" y="348018"/>
                              <a:pt x="62402" y="321996"/>
                            </a:cubicBezTo>
                            <a:cubicBezTo>
                              <a:pt x="79585" y="294869"/>
                              <a:pt x="92767" y="266332"/>
                              <a:pt x="101301" y="237261"/>
                            </a:cubicBezTo>
                            <a:cubicBezTo>
                              <a:pt x="114446" y="192646"/>
                              <a:pt x="116999" y="146926"/>
                              <a:pt x="130524" y="102349"/>
                            </a:cubicBezTo>
                            <a:cubicBezTo>
                              <a:pt x="138449" y="76289"/>
                              <a:pt x="150108" y="50686"/>
                              <a:pt x="165272" y="26225"/>
                            </a:cubicBezTo>
                            <a:cubicBezTo>
                              <a:pt x="169577" y="19291"/>
                              <a:pt x="175216" y="11976"/>
                              <a:pt x="181959" y="5880"/>
                            </a:cubicBezTo>
                            <a:cubicBezTo>
                              <a:pt x="194418" y="-5360"/>
                              <a:pt x="214802" y="317"/>
                              <a:pt x="219373" y="16091"/>
                            </a:cubicBezTo>
                            <a:cubicBezTo>
                              <a:pt x="220859" y="21120"/>
                              <a:pt x="221774" y="26264"/>
                              <a:pt x="222345" y="31140"/>
                            </a:cubicBezTo>
                            <a:close/>
                          </a:path>
                        </a:pathLst>
                      </a:custGeom>
                      <a:solidFill>
                        <a:srgbClr val="F7E57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grpSp>
                    <p:nvGrpSpPr>
                      <p:cNvPr id="64" name="图形 2">
                        <a:extLst>
                          <a:ext uri="{FF2B5EF4-FFF2-40B4-BE49-F238E27FC236}">
                            <a16:creationId xmlns:a16="http://schemas.microsoft.com/office/drawing/2014/main" id="{9F35CA11-865A-5F6B-3548-0E8C839C041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227586" y="4458890"/>
                        <a:ext cx="262200" cy="482002"/>
                        <a:chOff x="8227586" y="4458890"/>
                        <a:chExt cx="262200" cy="482002"/>
                      </a:xfrm>
                    </p:grpSpPr>
                    <p:sp>
                      <p:nvSpPr>
                        <p:cNvPr id="65" name="任意多边形: 形状 64">
                          <a:extLst>
                            <a:ext uri="{FF2B5EF4-FFF2-40B4-BE49-F238E27FC236}">
                              <a16:creationId xmlns:a16="http://schemas.microsoft.com/office/drawing/2014/main" id="{4E6CA93F-F0DB-5E18-C74E-00271B6F587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227586" y="4458890"/>
                          <a:ext cx="262200" cy="482002"/>
                        </a:xfrm>
                        <a:custGeom>
                          <a:avLst/>
                          <a:gdLst>
                            <a:gd name="connsiteX0" fmla="*/ 141383 w 262200"/>
                            <a:gd name="connsiteY0" fmla="*/ 77563 h 482002"/>
                            <a:gd name="connsiteX1" fmla="*/ 248330 w 262200"/>
                            <a:gd name="connsiteY1" fmla="*/ 320869 h 482002"/>
                            <a:gd name="connsiteX2" fmla="*/ 262008 w 262200"/>
                            <a:gd name="connsiteY2" fmla="*/ 365637 h 482002"/>
                            <a:gd name="connsiteX3" fmla="*/ 251340 w 262200"/>
                            <a:gd name="connsiteY3" fmla="*/ 417643 h 482002"/>
                            <a:gd name="connsiteX4" fmla="*/ 130792 w 262200"/>
                            <a:gd name="connsiteY4" fmla="*/ 451133 h 482002"/>
                            <a:gd name="connsiteX5" fmla="*/ 73908 w 262200"/>
                            <a:gd name="connsiteY5" fmla="*/ 349482 h 482002"/>
                            <a:gd name="connsiteX6" fmla="*/ 413 w 262200"/>
                            <a:gd name="connsiteY6" fmla="*/ 113719 h 482002"/>
                            <a:gd name="connsiteX7" fmla="*/ 18358 w 262200"/>
                            <a:gd name="connsiteY7" fmla="*/ 23041 h 482002"/>
                            <a:gd name="connsiteX8" fmla="*/ 42742 w 262200"/>
                            <a:gd name="connsiteY8" fmla="*/ 1858 h 482002"/>
                            <a:gd name="connsiteX9" fmla="*/ 73527 w 262200"/>
                            <a:gd name="connsiteY9" fmla="*/ 3915 h 482002"/>
                            <a:gd name="connsiteX10" fmla="*/ 141383 w 262200"/>
                            <a:gd name="connsiteY10" fmla="*/ 77563 h 48200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262200" h="482002">
                              <a:moveTo>
                                <a:pt x="141383" y="77563"/>
                              </a:moveTo>
                              <a:cubicBezTo>
                                <a:pt x="186379" y="155668"/>
                                <a:pt x="212973" y="238992"/>
                                <a:pt x="248330" y="320869"/>
                              </a:cubicBezTo>
                              <a:cubicBezTo>
                                <a:pt x="254540" y="335271"/>
                                <a:pt x="260865" y="350016"/>
                                <a:pt x="262008" y="365637"/>
                              </a:cubicBezTo>
                              <a:cubicBezTo>
                                <a:pt x="263303" y="383353"/>
                                <a:pt x="257893" y="400994"/>
                                <a:pt x="251340" y="417643"/>
                              </a:cubicBezTo>
                              <a:cubicBezTo>
                                <a:pt x="230461" y="470678"/>
                                <a:pt x="170987" y="513426"/>
                                <a:pt x="130792" y="451133"/>
                              </a:cubicBezTo>
                              <a:cubicBezTo>
                                <a:pt x="109417" y="417986"/>
                                <a:pt x="90367" y="385754"/>
                                <a:pt x="73908" y="349482"/>
                              </a:cubicBezTo>
                              <a:cubicBezTo>
                                <a:pt x="39771" y="274273"/>
                                <a:pt x="4947" y="196244"/>
                                <a:pt x="413" y="113719"/>
                              </a:cubicBezTo>
                              <a:cubicBezTo>
                                <a:pt x="-1339" y="81753"/>
                                <a:pt x="2090" y="48263"/>
                                <a:pt x="18358" y="23041"/>
                              </a:cubicBezTo>
                              <a:cubicBezTo>
                                <a:pt x="24493" y="13554"/>
                                <a:pt x="32646" y="5287"/>
                                <a:pt x="42742" y="1858"/>
                              </a:cubicBezTo>
                              <a:cubicBezTo>
                                <a:pt x="52572" y="-1495"/>
                                <a:pt x="63507" y="-9"/>
                                <a:pt x="73527" y="3915"/>
                              </a:cubicBezTo>
                              <a:cubicBezTo>
                                <a:pt x="103588" y="15764"/>
                                <a:pt x="124010" y="47387"/>
                                <a:pt x="141383" y="7756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8DC3D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6" name="任意多边形: 形状 65">
                          <a:extLst>
                            <a:ext uri="{FF2B5EF4-FFF2-40B4-BE49-F238E27FC236}">
                              <a16:creationId xmlns:a16="http://schemas.microsoft.com/office/drawing/2014/main" id="{0D100985-5619-DE18-2F69-DD5906A0A9B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255526" y="4510569"/>
                          <a:ext cx="205304" cy="377426"/>
                        </a:xfrm>
                        <a:custGeom>
                          <a:avLst/>
                          <a:gdLst>
                            <a:gd name="connsiteX0" fmla="*/ 110700 w 205304"/>
                            <a:gd name="connsiteY0" fmla="*/ 60745 h 377426"/>
                            <a:gd name="connsiteX1" fmla="*/ 194444 w 205304"/>
                            <a:gd name="connsiteY1" fmla="*/ 251245 h 377426"/>
                            <a:gd name="connsiteX2" fmla="*/ 205150 w 205304"/>
                            <a:gd name="connsiteY2" fmla="*/ 286297 h 377426"/>
                            <a:gd name="connsiteX3" fmla="*/ 196768 w 205304"/>
                            <a:gd name="connsiteY3" fmla="*/ 327026 h 377426"/>
                            <a:gd name="connsiteX4" fmla="*/ 102394 w 205304"/>
                            <a:gd name="connsiteY4" fmla="*/ 353239 h 377426"/>
                            <a:gd name="connsiteX5" fmla="*/ 57855 w 205304"/>
                            <a:gd name="connsiteY5" fmla="*/ 273648 h 377426"/>
                            <a:gd name="connsiteX6" fmla="*/ 324 w 205304"/>
                            <a:gd name="connsiteY6" fmla="*/ 89015 h 377426"/>
                            <a:gd name="connsiteX7" fmla="*/ 14383 w 205304"/>
                            <a:gd name="connsiteY7" fmla="*/ 18035 h 377426"/>
                            <a:gd name="connsiteX8" fmla="*/ 33471 w 205304"/>
                            <a:gd name="connsiteY8" fmla="*/ 1461 h 377426"/>
                            <a:gd name="connsiteX9" fmla="*/ 57589 w 205304"/>
                            <a:gd name="connsiteY9" fmla="*/ 3099 h 377426"/>
                            <a:gd name="connsiteX10" fmla="*/ 110700 w 205304"/>
                            <a:gd name="connsiteY10" fmla="*/ 60745 h 37742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205304" h="377426">
                              <a:moveTo>
                                <a:pt x="110700" y="60745"/>
                              </a:moveTo>
                              <a:cubicBezTo>
                                <a:pt x="145942" y="121934"/>
                                <a:pt x="166745" y="187161"/>
                                <a:pt x="194444" y="251245"/>
                              </a:cubicBezTo>
                              <a:cubicBezTo>
                                <a:pt x="199320" y="262523"/>
                                <a:pt x="204274" y="274067"/>
                                <a:pt x="205150" y="286297"/>
                              </a:cubicBezTo>
                              <a:cubicBezTo>
                                <a:pt x="206179" y="300204"/>
                                <a:pt x="201911" y="313996"/>
                                <a:pt x="196768" y="327026"/>
                              </a:cubicBezTo>
                              <a:cubicBezTo>
                                <a:pt x="180423" y="368555"/>
                                <a:pt x="133864" y="402045"/>
                                <a:pt x="102394" y="353239"/>
                              </a:cubicBezTo>
                              <a:cubicBezTo>
                                <a:pt x="85668" y="327293"/>
                                <a:pt x="70733" y="302032"/>
                                <a:pt x="57855" y="273648"/>
                              </a:cubicBezTo>
                              <a:cubicBezTo>
                                <a:pt x="31147" y="214745"/>
                                <a:pt x="3830" y="153671"/>
                                <a:pt x="324" y="89015"/>
                              </a:cubicBezTo>
                              <a:cubicBezTo>
                                <a:pt x="-1047" y="63984"/>
                                <a:pt x="1620" y="37733"/>
                                <a:pt x="14383" y="18035"/>
                              </a:cubicBezTo>
                              <a:cubicBezTo>
                                <a:pt x="19184" y="10606"/>
                                <a:pt x="25585" y="4128"/>
                                <a:pt x="33471" y="1461"/>
                              </a:cubicBezTo>
                              <a:cubicBezTo>
                                <a:pt x="41167" y="-1168"/>
                                <a:pt x="49740" y="-24"/>
                                <a:pt x="57589" y="3099"/>
                              </a:cubicBezTo>
                              <a:cubicBezTo>
                                <a:pt x="81096" y="12358"/>
                                <a:pt x="97098" y="37123"/>
                                <a:pt x="110700" y="6074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7E5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sp>
                  <p:nvSpPr>
                    <p:cNvPr id="67" name="任意多边形: 形状 66">
                      <a:extLst>
                        <a:ext uri="{FF2B5EF4-FFF2-40B4-BE49-F238E27FC236}">
                          <a16:creationId xmlns:a16="http://schemas.microsoft.com/office/drawing/2014/main" id="{D6FB5720-6976-E97C-C9E6-38D67AFDD528}"/>
                        </a:ext>
                      </a:extLst>
                    </p:cNvPr>
                    <p:cNvSpPr/>
                    <p:nvPr/>
                  </p:nvSpPr>
                  <p:spPr>
                    <a:xfrm rot="-1804052">
                      <a:off x="8267898" y="4825665"/>
                      <a:ext cx="322922" cy="220589"/>
                    </a:xfrm>
                    <a:custGeom>
                      <a:avLst/>
                      <a:gdLst>
                        <a:gd name="connsiteX0" fmla="*/ 322922 w 322922"/>
                        <a:gd name="connsiteY0" fmla="*/ 110295 h 220589"/>
                        <a:gd name="connsiteX1" fmla="*/ 161461 w 322922"/>
                        <a:gd name="connsiteY1" fmla="*/ 220590 h 220589"/>
                        <a:gd name="connsiteX2" fmla="*/ 0 w 322922"/>
                        <a:gd name="connsiteY2" fmla="*/ 110295 h 220589"/>
                        <a:gd name="connsiteX3" fmla="*/ 161461 w 322922"/>
                        <a:gd name="connsiteY3" fmla="*/ 0 h 220589"/>
                        <a:gd name="connsiteX4" fmla="*/ 322922 w 322922"/>
                        <a:gd name="connsiteY4" fmla="*/ 110295 h 2205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22922" h="220589">
                          <a:moveTo>
                            <a:pt x="322922" y="110295"/>
                          </a:moveTo>
                          <a:cubicBezTo>
                            <a:pt x="322922" y="171209"/>
                            <a:pt x="250634" y="220590"/>
                            <a:pt x="161461" y="220590"/>
                          </a:cubicBezTo>
                          <a:cubicBezTo>
                            <a:pt x="72288" y="220590"/>
                            <a:pt x="0" y="171209"/>
                            <a:pt x="0" y="110295"/>
                          </a:cubicBezTo>
                          <a:cubicBezTo>
                            <a:pt x="0" y="49381"/>
                            <a:pt x="72288" y="0"/>
                            <a:pt x="161461" y="0"/>
                          </a:cubicBezTo>
                          <a:cubicBezTo>
                            <a:pt x="250634" y="0"/>
                            <a:pt x="322922" y="49381"/>
                            <a:pt x="322922" y="11029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8" name="任意多边形: 形状 67">
                      <a:extLst>
                        <a:ext uri="{FF2B5EF4-FFF2-40B4-BE49-F238E27FC236}">
                          <a16:creationId xmlns:a16="http://schemas.microsoft.com/office/drawing/2014/main" id="{9FB07090-2541-E9EF-86DA-ECB2658DC86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11492" y="4980084"/>
                      <a:ext cx="463578" cy="180375"/>
                    </a:xfrm>
                    <a:custGeom>
                      <a:avLst/>
                      <a:gdLst>
                        <a:gd name="connsiteX0" fmla="*/ 453617 w 463578"/>
                        <a:gd name="connsiteY0" fmla="*/ 69651 h 180375"/>
                        <a:gd name="connsiteX1" fmla="*/ 435405 w 463578"/>
                        <a:gd name="connsiteY1" fmla="*/ 6176 h 180375"/>
                        <a:gd name="connsiteX2" fmla="*/ 352652 w 463578"/>
                        <a:gd name="connsiteY2" fmla="*/ 10786 h 180375"/>
                        <a:gd name="connsiteX3" fmla="*/ 130567 w 463578"/>
                        <a:gd name="connsiteY3" fmla="*/ 70184 h 180375"/>
                        <a:gd name="connsiteX4" fmla="*/ 46556 w 463578"/>
                        <a:gd name="connsiteY4" fmla="*/ 78262 h 180375"/>
                        <a:gd name="connsiteX5" fmla="*/ 17524 w 463578"/>
                        <a:gd name="connsiteY5" fmla="*/ 160710 h 180375"/>
                        <a:gd name="connsiteX6" fmla="*/ 58139 w 463578"/>
                        <a:gd name="connsiteY6" fmla="*/ 175150 h 180375"/>
                        <a:gd name="connsiteX7" fmla="*/ 403591 w 463578"/>
                        <a:gd name="connsiteY7" fmla="*/ 103560 h 180375"/>
                        <a:gd name="connsiteX8" fmla="*/ 453617 w 463578"/>
                        <a:gd name="connsiteY8" fmla="*/ 69651 h 1803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463578" h="180375">
                          <a:moveTo>
                            <a:pt x="453617" y="69651"/>
                          </a:moveTo>
                          <a:cubicBezTo>
                            <a:pt x="472400" y="44772"/>
                            <a:pt x="463675" y="16654"/>
                            <a:pt x="435405" y="6176"/>
                          </a:cubicBezTo>
                          <a:cubicBezTo>
                            <a:pt x="404772" y="-5177"/>
                            <a:pt x="383360" y="766"/>
                            <a:pt x="352652" y="10786"/>
                          </a:cubicBezTo>
                          <a:cubicBezTo>
                            <a:pt x="279957" y="34561"/>
                            <a:pt x="208024" y="66260"/>
                            <a:pt x="130567" y="70184"/>
                          </a:cubicBezTo>
                          <a:cubicBezTo>
                            <a:pt x="102373" y="71594"/>
                            <a:pt x="73340" y="69346"/>
                            <a:pt x="46556" y="78262"/>
                          </a:cubicBezTo>
                          <a:cubicBezTo>
                            <a:pt x="10780" y="90149"/>
                            <a:pt x="-20919" y="133240"/>
                            <a:pt x="17524" y="160710"/>
                          </a:cubicBezTo>
                          <a:cubicBezTo>
                            <a:pt x="29221" y="169092"/>
                            <a:pt x="43775" y="172674"/>
                            <a:pt x="58139" y="175150"/>
                          </a:cubicBezTo>
                          <a:cubicBezTo>
                            <a:pt x="175487" y="195495"/>
                            <a:pt x="295044" y="153242"/>
                            <a:pt x="403591" y="103560"/>
                          </a:cubicBezTo>
                          <a:cubicBezTo>
                            <a:pt x="422184" y="95102"/>
                            <a:pt x="441425" y="85767"/>
                            <a:pt x="453617" y="69651"/>
                          </a:cubicBezTo>
                          <a:close/>
                        </a:path>
                      </a:pathLst>
                    </a:custGeom>
                    <a:solidFill>
                      <a:srgbClr val="F8DC3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9" name="任意多边形: 形状 68">
                      <a:extLst>
                        <a:ext uri="{FF2B5EF4-FFF2-40B4-BE49-F238E27FC236}">
                          <a16:creationId xmlns:a16="http://schemas.microsoft.com/office/drawing/2014/main" id="{35188E76-D7EC-0E10-30E9-BED70D4709B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62393" y="5018907"/>
                      <a:ext cx="322911" cy="125679"/>
                    </a:xfrm>
                    <a:custGeom>
                      <a:avLst/>
                      <a:gdLst>
                        <a:gd name="connsiteX0" fmla="*/ 315961 w 322911"/>
                        <a:gd name="connsiteY0" fmla="*/ 48545 h 125679"/>
                        <a:gd name="connsiteX1" fmla="*/ 303274 w 322911"/>
                        <a:gd name="connsiteY1" fmla="*/ 4311 h 125679"/>
                        <a:gd name="connsiteX2" fmla="*/ 245628 w 322911"/>
                        <a:gd name="connsiteY2" fmla="*/ 7511 h 125679"/>
                        <a:gd name="connsiteX3" fmla="*/ 90942 w 322911"/>
                        <a:gd name="connsiteY3" fmla="*/ 48888 h 125679"/>
                        <a:gd name="connsiteX4" fmla="*/ 32421 w 322911"/>
                        <a:gd name="connsiteY4" fmla="*/ 54527 h 125679"/>
                        <a:gd name="connsiteX5" fmla="*/ 12190 w 322911"/>
                        <a:gd name="connsiteY5" fmla="*/ 111981 h 125679"/>
                        <a:gd name="connsiteX6" fmla="*/ 40460 w 322911"/>
                        <a:gd name="connsiteY6" fmla="*/ 122040 h 125679"/>
                        <a:gd name="connsiteX7" fmla="*/ 281100 w 322911"/>
                        <a:gd name="connsiteY7" fmla="*/ 72167 h 125679"/>
                        <a:gd name="connsiteX8" fmla="*/ 315961 w 322911"/>
                        <a:gd name="connsiteY8" fmla="*/ 48545 h 1256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322911" h="125679">
                          <a:moveTo>
                            <a:pt x="315961" y="48545"/>
                          </a:moveTo>
                          <a:cubicBezTo>
                            <a:pt x="329067" y="31209"/>
                            <a:pt x="322971" y="11626"/>
                            <a:pt x="303274" y="4311"/>
                          </a:cubicBezTo>
                          <a:cubicBezTo>
                            <a:pt x="281938" y="-3614"/>
                            <a:pt x="267002" y="539"/>
                            <a:pt x="245628" y="7511"/>
                          </a:cubicBezTo>
                          <a:cubicBezTo>
                            <a:pt x="194994" y="24085"/>
                            <a:pt x="144892" y="46183"/>
                            <a:pt x="90942" y="48888"/>
                          </a:cubicBezTo>
                          <a:cubicBezTo>
                            <a:pt x="71283" y="49879"/>
                            <a:pt x="51090" y="48316"/>
                            <a:pt x="32421" y="54527"/>
                          </a:cubicBezTo>
                          <a:cubicBezTo>
                            <a:pt x="7503" y="62794"/>
                            <a:pt x="-14556" y="92817"/>
                            <a:pt x="12190" y="111981"/>
                          </a:cubicBezTo>
                          <a:cubicBezTo>
                            <a:pt x="20343" y="117811"/>
                            <a:pt x="30478" y="120325"/>
                            <a:pt x="40460" y="122040"/>
                          </a:cubicBezTo>
                          <a:cubicBezTo>
                            <a:pt x="122222" y="136213"/>
                            <a:pt x="205509" y="106762"/>
                            <a:pt x="281100" y="72167"/>
                          </a:cubicBezTo>
                          <a:cubicBezTo>
                            <a:pt x="294092" y="66299"/>
                            <a:pt x="307465" y="59784"/>
                            <a:pt x="315961" y="48545"/>
                          </a:cubicBezTo>
                          <a:close/>
                        </a:path>
                      </a:pathLst>
                    </a:custGeom>
                    <a:solidFill>
                      <a:srgbClr val="F7E57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0" name="任意多边形: 形状 69">
                      <a:extLst>
                        <a:ext uri="{FF2B5EF4-FFF2-40B4-BE49-F238E27FC236}">
                          <a16:creationId xmlns:a16="http://schemas.microsoft.com/office/drawing/2014/main" id="{70B11093-3520-022C-5EC9-7DD6490C5B6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60484" y="4678725"/>
                      <a:ext cx="274410" cy="381102"/>
                    </a:xfrm>
                    <a:custGeom>
                      <a:avLst/>
                      <a:gdLst>
                        <a:gd name="connsiteX0" fmla="*/ 267273 w 274410"/>
                        <a:gd name="connsiteY0" fmla="*/ 39616 h 381102"/>
                        <a:gd name="connsiteX1" fmla="*/ 255996 w 274410"/>
                        <a:gd name="connsiteY1" fmla="*/ 173576 h 381102"/>
                        <a:gd name="connsiteX2" fmla="*/ 190844 w 274410"/>
                        <a:gd name="connsiteY2" fmla="*/ 296943 h 381102"/>
                        <a:gd name="connsiteX3" fmla="*/ 68962 w 274410"/>
                        <a:gd name="connsiteY3" fmla="*/ 379849 h 381102"/>
                        <a:gd name="connsiteX4" fmla="*/ 36615 w 274410"/>
                        <a:gd name="connsiteY4" fmla="*/ 378820 h 381102"/>
                        <a:gd name="connsiteX5" fmla="*/ 1983 w 274410"/>
                        <a:gd name="connsiteY5" fmla="*/ 343730 h 381102"/>
                        <a:gd name="connsiteX6" fmla="*/ 25986 w 274410"/>
                        <a:gd name="connsiteY6" fmla="*/ 278427 h 381102"/>
                        <a:gd name="connsiteX7" fmla="*/ 69496 w 274410"/>
                        <a:gd name="connsiteY7" fmla="*/ 238955 h 381102"/>
                        <a:gd name="connsiteX8" fmla="*/ 111863 w 274410"/>
                        <a:gd name="connsiteY8" fmla="*/ 186568 h 381102"/>
                        <a:gd name="connsiteX9" fmla="*/ 136323 w 274410"/>
                        <a:gd name="connsiteY9" fmla="*/ 131552 h 381102"/>
                        <a:gd name="connsiteX10" fmla="*/ 213933 w 274410"/>
                        <a:gd name="connsiteY10" fmla="*/ 1745 h 381102"/>
                        <a:gd name="connsiteX11" fmla="*/ 234316 w 274410"/>
                        <a:gd name="connsiteY11" fmla="*/ 1593 h 381102"/>
                        <a:gd name="connsiteX12" fmla="*/ 244375 w 274410"/>
                        <a:gd name="connsiteY12" fmla="*/ 8641 h 381102"/>
                        <a:gd name="connsiteX13" fmla="*/ 267273 w 274410"/>
                        <a:gd name="connsiteY13" fmla="*/ 39616 h 3811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274410" h="381102">
                          <a:moveTo>
                            <a:pt x="267273" y="39616"/>
                          </a:moveTo>
                          <a:cubicBezTo>
                            <a:pt x="283199" y="80917"/>
                            <a:pt x="269369" y="132161"/>
                            <a:pt x="255996" y="173576"/>
                          </a:cubicBezTo>
                          <a:cubicBezTo>
                            <a:pt x="241784" y="217657"/>
                            <a:pt x="219762" y="259644"/>
                            <a:pt x="190844" y="296943"/>
                          </a:cubicBezTo>
                          <a:cubicBezTo>
                            <a:pt x="160402" y="336225"/>
                            <a:pt x="119178" y="372039"/>
                            <a:pt x="68962" y="379849"/>
                          </a:cubicBezTo>
                          <a:cubicBezTo>
                            <a:pt x="58180" y="381526"/>
                            <a:pt x="46979" y="381830"/>
                            <a:pt x="36615" y="378820"/>
                          </a:cubicBezTo>
                          <a:cubicBezTo>
                            <a:pt x="19737" y="373906"/>
                            <a:pt x="6517" y="359999"/>
                            <a:pt x="1983" y="343730"/>
                          </a:cubicBezTo>
                          <a:cubicBezTo>
                            <a:pt x="-5485" y="317175"/>
                            <a:pt x="9374" y="298125"/>
                            <a:pt x="25986" y="278427"/>
                          </a:cubicBezTo>
                          <a:cubicBezTo>
                            <a:pt x="38559" y="263568"/>
                            <a:pt x="55056" y="252176"/>
                            <a:pt x="69496" y="238955"/>
                          </a:cubicBezTo>
                          <a:cubicBezTo>
                            <a:pt x="86260" y="223639"/>
                            <a:pt x="100319" y="205732"/>
                            <a:pt x="111863" y="186568"/>
                          </a:cubicBezTo>
                          <a:cubicBezTo>
                            <a:pt x="122302" y="169194"/>
                            <a:pt x="130723" y="150716"/>
                            <a:pt x="136323" y="131552"/>
                          </a:cubicBezTo>
                          <a:cubicBezTo>
                            <a:pt x="150839" y="81640"/>
                            <a:pt x="151144" y="18623"/>
                            <a:pt x="213933" y="1745"/>
                          </a:cubicBezTo>
                          <a:cubicBezTo>
                            <a:pt x="220639" y="-46"/>
                            <a:pt x="227954" y="-998"/>
                            <a:pt x="234316" y="1593"/>
                          </a:cubicBezTo>
                          <a:cubicBezTo>
                            <a:pt x="238165" y="3154"/>
                            <a:pt x="241365" y="5860"/>
                            <a:pt x="244375" y="8641"/>
                          </a:cubicBezTo>
                          <a:cubicBezTo>
                            <a:pt x="254243" y="17747"/>
                            <a:pt x="262472" y="27196"/>
                            <a:pt x="267273" y="39616"/>
                          </a:cubicBezTo>
                          <a:close/>
                        </a:path>
                      </a:pathLst>
                    </a:custGeom>
                    <a:solidFill>
                      <a:srgbClr val="F8C91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1" name="任意多边形: 形状 70">
                      <a:extLst>
                        <a:ext uri="{FF2B5EF4-FFF2-40B4-BE49-F238E27FC236}">
                          <a16:creationId xmlns:a16="http://schemas.microsoft.com/office/drawing/2014/main" id="{13BF870C-BA4F-A2D7-F2E4-EE45A6F5D6D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11271" y="4758878"/>
                      <a:ext cx="179086" cy="248779"/>
                    </a:xfrm>
                    <a:custGeom>
                      <a:avLst/>
                      <a:gdLst>
                        <a:gd name="connsiteX0" fmla="*/ 174423 w 179086"/>
                        <a:gd name="connsiteY0" fmla="*/ 25910 h 248779"/>
                        <a:gd name="connsiteX1" fmla="*/ 167070 w 179086"/>
                        <a:gd name="connsiteY1" fmla="*/ 113350 h 248779"/>
                        <a:gd name="connsiteX2" fmla="*/ 124551 w 179086"/>
                        <a:gd name="connsiteY2" fmla="*/ 193855 h 248779"/>
                        <a:gd name="connsiteX3" fmla="*/ 44998 w 179086"/>
                        <a:gd name="connsiteY3" fmla="*/ 247957 h 248779"/>
                        <a:gd name="connsiteX4" fmla="*/ 23890 w 179086"/>
                        <a:gd name="connsiteY4" fmla="*/ 247271 h 248779"/>
                        <a:gd name="connsiteX5" fmla="*/ 1297 w 179086"/>
                        <a:gd name="connsiteY5" fmla="*/ 224373 h 248779"/>
                        <a:gd name="connsiteX6" fmla="*/ 16956 w 179086"/>
                        <a:gd name="connsiteY6" fmla="*/ 181739 h 248779"/>
                        <a:gd name="connsiteX7" fmla="*/ 45341 w 179086"/>
                        <a:gd name="connsiteY7" fmla="*/ 155984 h 248779"/>
                        <a:gd name="connsiteX8" fmla="*/ 73001 w 179086"/>
                        <a:gd name="connsiteY8" fmla="*/ 121770 h 248779"/>
                        <a:gd name="connsiteX9" fmla="*/ 88965 w 179086"/>
                        <a:gd name="connsiteY9" fmla="*/ 85842 h 248779"/>
                        <a:gd name="connsiteX10" fmla="*/ 139600 w 179086"/>
                        <a:gd name="connsiteY10" fmla="*/ 1145 h 248779"/>
                        <a:gd name="connsiteX11" fmla="*/ 152897 w 179086"/>
                        <a:gd name="connsiteY11" fmla="*/ 1031 h 248779"/>
                        <a:gd name="connsiteX12" fmla="*/ 159450 w 179086"/>
                        <a:gd name="connsiteY12" fmla="*/ 5641 h 248779"/>
                        <a:gd name="connsiteX13" fmla="*/ 174423 w 179086"/>
                        <a:gd name="connsiteY13" fmla="*/ 25910 h 2487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79086" h="248779">
                          <a:moveTo>
                            <a:pt x="174423" y="25910"/>
                          </a:moveTo>
                          <a:cubicBezTo>
                            <a:pt x="184825" y="52885"/>
                            <a:pt x="175795" y="86299"/>
                            <a:pt x="167070" y="113350"/>
                          </a:cubicBezTo>
                          <a:cubicBezTo>
                            <a:pt x="157774" y="142115"/>
                            <a:pt x="143410" y="169510"/>
                            <a:pt x="124551" y="193855"/>
                          </a:cubicBezTo>
                          <a:cubicBezTo>
                            <a:pt x="104701" y="219497"/>
                            <a:pt x="77764" y="242852"/>
                            <a:pt x="44998" y="247957"/>
                          </a:cubicBezTo>
                          <a:cubicBezTo>
                            <a:pt x="37949" y="249062"/>
                            <a:pt x="30634" y="249253"/>
                            <a:pt x="23890" y="247271"/>
                          </a:cubicBezTo>
                          <a:cubicBezTo>
                            <a:pt x="12880" y="244071"/>
                            <a:pt x="4269" y="234965"/>
                            <a:pt x="1297" y="224373"/>
                          </a:cubicBezTo>
                          <a:cubicBezTo>
                            <a:pt x="-3580" y="207038"/>
                            <a:pt x="6098" y="194617"/>
                            <a:pt x="16956" y="181739"/>
                          </a:cubicBezTo>
                          <a:cubicBezTo>
                            <a:pt x="25148" y="172024"/>
                            <a:pt x="35930" y="164633"/>
                            <a:pt x="45341" y="155984"/>
                          </a:cubicBezTo>
                          <a:cubicBezTo>
                            <a:pt x="56275" y="145964"/>
                            <a:pt x="65457" y="134305"/>
                            <a:pt x="73001" y="121770"/>
                          </a:cubicBezTo>
                          <a:cubicBezTo>
                            <a:pt x="79821" y="110455"/>
                            <a:pt x="85307" y="98377"/>
                            <a:pt x="88965" y="85842"/>
                          </a:cubicBezTo>
                          <a:cubicBezTo>
                            <a:pt x="98452" y="53266"/>
                            <a:pt x="98642" y="12156"/>
                            <a:pt x="139600" y="1145"/>
                          </a:cubicBezTo>
                          <a:cubicBezTo>
                            <a:pt x="143981" y="-35"/>
                            <a:pt x="148744" y="-645"/>
                            <a:pt x="152897" y="1031"/>
                          </a:cubicBezTo>
                          <a:cubicBezTo>
                            <a:pt x="155411" y="2060"/>
                            <a:pt x="157507" y="3813"/>
                            <a:pt x="159450" y="5641"/>
                          </a:cubicBezTo>
                          <a:cubicBezTo>
                            <a:pt x="165927" y="11623"/>
                            <a:pt x="171299" y="17795"/>
                            <a:pt x="174423" y="25910"/>
                          </a:cubicBezTo>
                          <a:close/>
                        </a:path>
                      </a:pathLst>
                    </a:custGeom>
                    <a:solidFill>
                      <a:srgbClr val="F6B518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</p:grpSp>
          <p:grpSp>
            <p:nvGrpSpPr>
              <p:cNvPr id="72" name="图形 2">
                <a:extLst>
                  <a:ext uri="{FF2B5EF4-FFF2-40B4-BE49-F238E27FC236}">
                    <a16:creationId xmlns:a16="http://schemas.microsoft.com/office/drawing/2014/main" id="{8F938F83-809B-5C8D-1616-C35FEF67CBAE}"/>
                  </a:ext>
                </a:extLst>
              </p:cNvPr>
              <p:cNvGrpSpPr/>
              <p:nvPr/>
            </p:nvGrpSpPr>
            <p:grpSpPr>
              <a:xfrm>
                <a:off x="8692278" y="3357280"/>
                <a:ext cx="982079" cy="2486687"/>
                <a:chOff x="8692278" y="3357280"/>
                <a:chExt cx="982079" cy="2486687"/>
              </a:xfrm>
            </p:grpSpPr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7E868187-CE96-7B72-798B-3E4BA26CAACB}"/>
                    </a:ext>
                  </a:extLst>
                </p:cNvPr>
                <p:cNvSpPr/>
                <p:nvPr/>
              </p:nvSpPr>
              <p:spPr>
                <a:xfrm>
                  <a:off x="9175546" y="4096702"/>
                  <a:ext cx="498811" cy="1747265"/>
                </a:xfrm>
                <a:custGeom>
                  <a:avLst/>
                  <a:gdLst>
                    <a:gd name="connsiteX0" fmla="*/ 6820 w 498811"/>
                    <a:gd name="connsiteY0" fmla="*/ 0 h 1747265"/>
                    <a:gd name="connsiteX1" fmla="*/ 361721 w 498811"/>
                    <a:gd name="connsiteY1" fmla="*/ 842391 h 1747265"/>
                    <a:gd name="connsiteX2" fmla="*/ 476326 w 498811"/>
                    <a:gd name="connsiteY2" fmla="*/ 1287399 h 1747265"/>
                    <a:gd name="connsiteX3" fmla="*/ 488404 w 498811"/>
                    <a:gd name="connsiteY3" fmla="*/ 1747190 h 1747265"/>
                    <a:gd name="connsiteX4" fmla="*/ 480784 w 498811"/>
                    <a:gd name="connsiteY4" fmla="*/ 1747266 h 1747265"/>
                    <a:gd name="connsiteX5" fmla="*/ 401308 w 498811"/>
                    <a:gd name="connsiteY5" fmla="*/ 1300849 h 1747265"/>
                    <a:gd name="connsiteX6" fmla="*/ 317601 w 498811"/>
                    <a:gd name="connsiteY6" fmla="*/ 914438 h 1747265"/>
                    <a:gd name="connsiteX7" fmla="*/ 44958 w 498811"/>
                    <a:gd name="connsiteY7" fmla="*/ 108013 h 1747265"/>
                    <a:gd name="connsiteX8" fmla="*/ 0 w 498811"/>
                    <a:gd name="connsiteY8" fmla="*/ 3429 h 1747265"/>
                    <a:gd name="connsiteX9" fmla="*/ 6820 w 498811"/>
                    <a:gd name="connsiteY9" fmla="*/ 0 h 1747265"/>
                    <a:gd name="connsiteX10" fmla="*/ 6820 w 498811"/>
                    <a:gd name="connsiteY10" fmla="*/ 0 h 1747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98811" h="1747265">
                      <a:moveTo>
                        <a:pt x="6820" y="0"/>
                      </a:moveTo>
                      <a:cubicBezTo>
                        <a:pt x="150495" y="269138"/>
                        <a:pt x="268224" y="551993"/>
                        <a:pt x="361721" y="842391"/>
                      </a:cubicBezTo>
                      <a:cubicBezTo>
                        <a:pt x="408279" y="988238"/>
                        <a:pt x="454343" y="1135304"/>
                        <a:pt x="476326" y="1287399"/>
                      </a:cubicBezTo>
                      <a:cubicBezTo>
                        <a:pt x="498538" y="1439304"/>
                        <a:pt x="507454" y="1594523"/>
                        <a:pt x="488404" y="1747190"/>
                      </a:cubicBezTo>
                      <a:lnTo>
                        <a:pt x="480784" y="1747266"/>
                      </a:lnTo>
                      <a:cubicBezTo>
                        <a:pt x="457580" y="1596847"/>
                        <a:pt x="432930" y="1449019"/>
                        <a:pt x="401308" y="1300849"/>
                      </a:cubicBezTo>
                      <a:cubicBezTo>
                        <a:pt x="374027" y="1175233"/>
                        <a:pt x="348501" y="1039101"/>
                        <a:pt x="317601" y="914438"/>
                      </a:cubicBezTo>
                      <a:cubicBezTo>
                        <a:pt x="246088" y="639737"/>
                        <a:pt x="153314" y="370370"/>
                        <a:pt x="44958" y="108013"/>
                      </a:cubicBezTo>
                      <a:cubicBezTo>
                        <a:pt x="30442" y="72962"/>
                        <a:pt x="15621" y="37947"/>
                        <a:pt x="0" y="3429"/>
                      </a:cubicBezTo>
                      <a:lnTo>
                        <a:pt x="6820" y="0"/>
                      </a:lnTo>
                      <a:lnTo>
                        <a:pt x="6820" y="0"/>
                      </a:lnTo>
                      <a:close/>
                    </a:path>
                  </a:pathLst>
                </a:custGeom>
                <a:solidFill>
                  <a:srgbClr val="4C6B31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74" name="图形 2">
                  <a:extLst>
                    <a:ext uri="{FF2B5EF4-FFF2-40B4-BE49-F238E27FC236}">
                      <a16:creationId xmlns:a16="http://schemas.microsoft.com/office/drawing/2014/main" id="{1D48A8FA-1302-95CB-3775-5421A5E05BE2}"/>
                    </a:ext>
                  </a:extLst>
                </p:cNvPr>
                <p:cNvGrpSpPr/>
                <p:nvPr/>
              </p:nvGrpSpPr>
              <p:grpSpPr>
                <a:xfrm>
                  <a:off x="8692278" y="3357280"/>
                  <a:ext cx="809880" cy="936182"/>
                  <a:chOff x="8692278" y="3357280"/>
                  <a:chExt cx="809880" cy="936182"/>
                </a:xfrm>
              </p:grpSpPr>
              <p:grpSp>
                <p:nvGrpSpPr>
                  <p:cNvPr id="75" name="图形 2">
                    <a:extLst>
                      <a:ext uri="{FF2B5EF4-FFF2-40B4-BE49-F238E27FC236}">
                        <a16:creationId xmlns:a16="http://schemas.microsoft.com/office/drawing/2014/main" id="{9E5B521E-C6EF-C85D-DFDA-73A77C4C0FF0}"/>
                      </a:ext>
                    </a:extLst>
                  </p:cNvPr>
                  <p:cNvGrpSpPr/>
                  <p:nvPr/>
                </p:nvGrpSpPr>
                <p:grpSpPr>
                  <a:xfrm>
                    <a:off x="8804367" y="3395451"/>
                    <a:ext cx="346493" cy="431836"/>
                    <a:chOff x="8804367" y="3395451"/>
                    <a:chExt cx="346493" cy="431836"/>
                  </a:xfrm>
                  <a:solidFill>
                    <a:srgbClr val="F68C1D"/>
                  </a:solidFill>
                </p:grpSpPr>
                <p:sp>
                  <p:nvSpPr>
                    <p:cNvPr id="76" name="任意多边形: 形状 75">
                      <a:extLst>
                        <a:ext uri="{FF2B5EF4-FFF2-40B4-BE49-F238E27FC236}">
                          <a16:creationId xmlns:a16="http://schemas.microsoft.com/office/drawing/2014/main" id="{B233CD1C-A481-1B09-DA04-5D3E447F33B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11417" y="3434434"/>
                      <a:ext cx="148762" cy="378880"/>
                    </a:xfrm>
                    <a:custGeom>
                      <a:avLst/>
                      <a:gdLst>
                        <a:gd name="connsiteX0" fmla="*/ 1848 w 148762"/>
                        <a:gd name="connsiteY0" fmla="*/ 509 h 378880"/>
                        <a:gd name="connsiteX1" fmla="*/ 94584 w 148762"/>
                        <a:gd name="connsiteY1" fmla="*/ 181675 h 378880"/>
                        <a:gd name="connsiteX2" fmla="*/ 138666 w 148762"/>
                        <a:gd name="connsiteY2" fmla="*/ 301537 h 378880"/>
                        <a:gd name="connsiteX3" fmla="*/ 147505 w 148762"/>
                        <a:gd name="connsiteY3" fmla="*/ 352172 h 378880"/>
                        <a:gd name="connsiteX4" fmla="*/ 148762 w 148762"/>
                        <a:gd name="connsiteY4" fmla="*/ 377890 h 378880"/>
                        <a:gd name="connsiteX5" fmla="*/ 147772 w 148762"/>
                        <a:gd name="connsiteY5" fmla="*/ 378880 h 378880"/>
                        <a:gd name="connsiteX6" fmla="*/ 146819 w 148762"/>
                        <a:gd name="connsiteY6" fmla="*/ 378156 h 378880"/>
                        <a:gd name="connsiteX7" fmla="*/ 136684 w 148762"/>
                        <a:gd name="connsiteY7" fmla="*/ 348019 h 378880"/>
                        <a:gd name="connsiteX8" fmla="*/ 96756 w 148762"/>
                        <a:gd name="connsiteY8" fmla="*/ 235281 h 378880"/>
                        <a:gd name="connsiteX9" fmla="*/ 79953 w 148762"/>
                        <a:gd name="connsiteY9" fmla="*/ 187656 h 378880"/>
                        <a:gd name="connsiteX10" fmla="*/ 41701 w 148762"/>
                        <a:gd name="connsiteY10" fmla="*/ 93931 h 378880"/>
                        <a:gd name="connsiteX11" fmla="*/ 96 w 148762"/>
                        <a:gd name="connsiteY11" fmla="*/ 1385 h 378880"/>
                        <a:gd name="connsiteX12" fmla="*/ 553 w 148762"/>
                        <a:gd name="connsiteY12" fmla="*/ 52 h 378880"/>
                        <a:gd name="connsiteX13" fmla="*/ 1848 w 148762"/>
                        <a:gd name="connsiteY13" fmla="*/ 509 h 378880"/>
                        <a:gd name="connsiteX14" fmla="*/ 1848 w 148762"/>
                        <a:gd name="connsiteY14" fmla="*/ 509 h 3788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148762" h="378880">
                          <a:moveTo>
                            <a:pt x="1848" y="509"/>
                          </a:moveTo>
                          <a:cubicBezTo>
                            <a:pt x="35910" y="59031"/>
                            <a:pt x="67114" y="119724"/>
                            <a:pt x="94584" y="181675"/>
                          </a:cubicBezTo>
                          <a:cubicBezTo>
                            <a:pt x="112186" y="220384"/>
                            <a:pt x="129521" y="259818"/>
                            <a:pt x="138666" y="301537"/>
                          </a:cubicBezTo>
                          <a:cubicBezTo>
                            <a:pt x="142704" y="318187"/>
                            <a:pt x="145638" y="335142"/>
                            <a:pt x="147505" y="352172"/>
                          </a:cubicBezTo>
                          <a:cubicBezTo>
                            <a:pt x="148076" y="360783"/>
                            <a:pt x="148686" y="369355"/>
                            <a:pt x="148762" y="377890"/>
                          </a:cubicBezTo>
                          <a:cubicBezTo>
                            <a:pt x="148762" y="378423"/>
                            <a:pt x="148343" y="378880"/>
                            <a:pt x="147772" y="378880"/>
                          </a:cubicBezTo>
                          <a:cubicBezTo>
                            <a:pt x="147314" y="378880"/>
                            <a:pt x="146933" y="378576"/>
                            <a:pt x="146819" y="378156"/>
                          </a:cubicBezTo>
                          <a:cubicBezTo>
                            <a:pt x="142971" y="368098"/>
                            <a:pt x="140152" y="358040"/>
                            <a:pt x="136684" y="348019"/>
                          </a:cubicBezTo>
                          <a:cubicBezTo>
                            <a:pt x="123768" y="310339"/>
                            <a:pt x="109367" y="273077"/>
                            <a:pt x="96756" y="235281"/>
                          </a:cubicBezTo>
                          <a:cubicBezTo>
                            <a:pt x="91803" y="220041"/>
                            <a:pt x="85631" y="202706"/>
                            <a:pt x="79953" y="187656"/>
                          </a:cubicBezTo>
                          <a:cubicBezTo>
                            <a:pt x="68066" y="156643"/>
                            <a:pt x="54846" y="124411"/>
                            <a:pt x="41701" y="93931"/>
                          </a:cubicBezTo>
                          <a:cubicBezTo>
                            <a:pt x="28481" y="62841"/>
                            <a:pt x="14536" y="32018"/>
                            <a:pt x="96" y="1385"/>
                          </a:cubicBezTo>
                          <a:cubicBezTo>
                            <a:pt x="-132" y="890"/>
                            <a:pt x="58" y="319"/>
                            <a:pt x="553" y="52"/>
                          </a:cubicBezTo>
                          <a:cubicBezTo>
                            <a:pt x="1048" y="-100"/>
                            <a:pt x="1620" y="90"/>
                            <a:pt x="1848" y="509"/>
                          </a:cubicBezTo>
                          <a:lnTo>
                            <a:pt x="1848" y="509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7" name="任意多边形: 形状 76">
                      <a:extLst>
                        <a:ext uri="{FF2B5EF4-FFF2-40B4-BE49-F238E27FC236}">
                          <a16:creationId xmlns:a16="http://schemas.microsoft.com/office/drawing/2014/main" id="{0E63A42E-D119-D62E-F4B5-4EDD36FF492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41610" y="3395451"/>
                      <a:ext cx="67118" cy="394435"/>
                    </a:xfrm>
                    <a:custGeom>
                      <a:avLst/>
                      <a:gdLst>
                        <a:gd name="connsiteX0" fmla="*/ 65204 w 67118"/>
                        <a:gd name="connsiteY0" fmla="*/ 393860 h 394435"/>
                        <a:gd name="connsiteX1" fmla="*/ 29200 w 67118"/>
                        <a:gd name="connsiteY1" fmla="*/ 299867 h 394435"/>
                        <a:gd name="connsiteX2" fmla="*/ 10111 w 67118"/>
                        <a:gd name="connsiteY2" fmla="*/ 201150 h 394435"/>
                        <a:gd name="connsiteX3" fmla="*/ 5958 w 67118"/>
                        <a:gd name="connsiteY3" fmla="*/ 820 h 394435"/>
                        <a:gd name="connsiteX4" fmla="*/ 7101 w 67118"/>
                        <a:gd name="connsiteY4" fmla="*/ 20 h 394435"/>
                        <a:gd name="connsiteX5" fmla="*/ 7939 w 67118"/>
                        <a:gd name="connsiteY5" fmla="*/ 1087 h 394435"/>
                        <a:gd name="connsiteX6" fmla="*/ 6797 w 67118"/>
                        <a:gd name="connsiteY6" fmla="*/ 25966 h 394435"/>
                        <a:gd name="connsiteX7" fmla="*/ 31105 w 67118"/>
                        <a:gd name="connsiteY7" fmla="*/ 222677 h 394435"/>
                        <a:gd name="connsiteX8" fmla="*/ 58384 w 67118"/>
                        <a:gd name="connsiteY8" fmla="*/ 343873 h 394435"/>
                        <a:gd name="connsiteX9" fmla="*/ 67109 w 67118"/>
                        <a:gd name="connsiteY9" fmla="*/ 393288 h 394435"/>
                        <a:gd name="connsiteX10" fmla="*/ 66271 w 67118"/>
                        <a:gd name="connsiteY10" fmla="*/ 394431 h 394435"/>
                        <a:gd name="connsiteX11" fmla="*/ 65204 w 67118"/>
                        <a:gd name="connsiteY11" fmla="*/ 393860 h 394435"/>
                        <a:gd name="connsiteX12" fmla="*/ 65204 w 67118"/>
                        <a:gd name="connsiteY12" fmla="*/ 393860 h 3944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67118" h="394435">
                          <a:moveTo>
                            <a:pt x="65204" y="393860"/>
                          </a:moveTo>
                          <a:cubicBezTo>
                            <a:pt x="49697" y="363914"/>
                            <a:pt x="38648" y="332100"/>
                            <a:pt x="29200" y="299867"/>
                          </a:cubicBezTo>
                          <a:cubicBezTo>
                            <a:pt x="19789" y="267635"/>
                            <a:pt x="14988" y="234297"/>
                            <a:pt x="10111" y="201150"/>
                          </a:cubicBezTo>
                          <a:cubicBezTo>
                            <a:pt x="472" y="135047"/>
                            <a:pt x="-4786" y="67076"/>
                            <a:pt x="5958" y="820"/>
                          </a:cubicBezTo>
                          <a:cubicBezTo>
                            <a:pt x="6034" y="287"/>
                            <a:pt x="6568" y="-94"/>
                            <a:pt x="7101" y="20"/>
                          </a:cubicBezTo>
                          <a:cubicBezTo>
                            <a:pt x="7597" y="96"/>
                            <a:pt x="7978" y="592"/>
                            <a:pt x="7939" y="1087"/>
                          </a:cubicBezTo>
                          <a:cubicBezTo>
                            <a:pt x="7406" y="8669"/>
                            <a:pt x="6835" y="18537"/>
                            <a:pt x="6797" y="25966"/>
                          </a:cubicBezTo>
                          <a:cubicBezTo>
                            <a:pt x="5768" y="92222"/>
                            <a:pt x="16703" y="158174"/>
                            <a:pt x="31105" y="222677"/>
                          </a:cubicBezTo>
                          <a:cubicBezTo>
                            <a:pt x="41391" y="262834"/>
                            <a:pt x="50650" y="303106"/>
                            <a:pt x="58384" y="343873"/>
                          </a:cubicBezTo>
                          <a:cubicBezTo>
                            <a:pt x="61585" y="360180"/>
                            <a:pt x="64632" y="376601"/>
                            <a:pt x="67109" y="393288"/>
                          </a:cubicBezTo>
                          <a:cubicBezTo>
                            <a:pt x="67185" y="393822"/>
                            <a:pt x="66804" y="394355"/>
                            <a:pt x="66271" y="394431"/>
                          </a:cubicBezTo>
                          <a:cubicBezTo>
                            <a:pt x="65814" y="394470"/>
                            <a:pt x="65433" y="394241"/>
                            <a:pt x="65204" y="393860"/>
                          </a:cubicBezTo>
                          <a:lnTo>
                            <a:pt x="65204" y="393860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8" name="任意多边形: 形状 77">
                      <a:extLst>
                        <a:ext uri="{FF2B5EF4-FFF2-40B4-BE49-F238E27FC236}">
                          <a16:creationId xmlns:a16="http://schemas.microsoft.com/office/drawing/2014/main" id="{98C00142-8F45-CC52-DEA1-B21DEA276B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19446" y="3479993"/>
                      <a:ext cx="31414" cy="315990"/>
                    </a:xfrm>
                    <a:custGeom>
                      <a:avLst/>
                      <a:gdLst>
                        <a:gd name="connsiteX0" fmla="*/ 29469 w 31414"/>
                        <a:gd name="connsiteY0" fmla="*/ 315414 h 315990"/>
                        <a:gd name="connsiteX1" fmla="*/ 4246 w 31414"/>
                        <a:gd name="connsiteY1" fmla="*/ 218944 h 315990"/>
                        <a:gd name="connsiteX2" fmla="*/ 169 w 31414"/>
                        <a:gd name="connsiteY2" fmla="*/ 139277 h 315990"/>
                        <a:gd name="connsiteX3" fmla="*/ 7218 w 31414"/>
                        <a:gd name="connsiteY3" fmla="*/ 30007 h 315990"/>
                        <a:gd name="connsiteX4" fmla="*/ 8971 w 31414"/>
                        <a:gd name="connsiteY4" fmla="*/ 20215 h 315990"/>
                        <a:gd name="connsiteX5" fmla="*/ 13238 w 31414"/>
                        <a:gd name="connsiteY5" fmla="*/ 784 h 315990"/>
                        <a:gd name="connsiteX6" fmla="*/ 14419 w 31414"/>
                        <a:gd name="connsiteY6" fmla="*/ 22 h 315990"/>
                        <a:gd name="connsiteX7" fmla="*/ 15181 w 31414"/>
                        <a:gd name="connsiteY7" fmla="*/ 1089 h 315990"/>
                        <a:gd name="connsiteX8" fmla="*/ 16476 w 31414"/>
                        <a:gd name="connsiteY8" fmla="*/ 158061 h 315990"/>
                        <a:gd name="connsiteX9" fmla="*/ 26839 w 31414"/>
                        <a:gd name="connsiteY9" fmla="*/ 235899 h 315990"/>
                        <a:gd name="connsiteX10" fmla="*/ 31412 w 31414"/>
                        <a:gd name="connsiteY10" fmla="*/ 314995 h 315990"/>
                        <a:gd name="connsiteX11" fmla="*/ 29469 w 31414"/>
                        <a:gd name="connsiteY11" fmla="*/ 315414 h 315990"/>
                        <a:gd name="connsiteX12" fmla="*/ 29469 w 31414"/>
                        <a:gd name="connsiteY12" fmla="*/ 315414 h 3159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31414" h="315990">
                          <a:moveTo>
                            <a:pt x="29469" y="315414"/>
                          </a:moveTo>
                          <a:cubicBezTo>
                            <a:pt x="16324" y="284629"/>
                            <a:pt x="8666" y="251977"/>
                            <a:pt x="4246" y="218944"/>
                          </a:cubicBezTo>
                          <a:cubicBezTo>
                            <a:pt x="1313" y="192541"/>
                            <a:pt x="1008" y="165795"/>
                            <a:pt x="169" y="139277"/>
                          </a:cubicBezTo>
                          <a:cubicBezTo>
                            <a:pt x="-631" y="103044"/>
                            <a:pt x="1351" y="65783"/>
                            <a:pt x="7218" y="30007"/>
                          </a:cubicBezTo>
                          <a:cubicBezTo>
                            <a:pt x="7523" y="27645"/>
                            <a:pt x="8399" y="22577"/>
                            <a:pt x="8971" y="20215"/>
                          </a:cubicBezTo>
                          <a:lnTo>
                            <a:pt x="13238" y="784"/>
                          </a:lnTo>
                          <a:cubicBezTo>
                            <a:pt x="13352" y="251"/>
                            <a:pt x="13885" y="-92"/>
                            <a:pt x="14419" y="22"/>
                          </a:cubicBezTo>
                          <a:cubicBezTo>
                            <a:pt x="14914" y="136"/>
                            <a:pt x="15257" y="593"/>
                            <a:pt x="15181" y="1089"/>
                          </a:cubicBezTo>
                          <a:cubicBezTo>
                            <a:pt x="8514" y="53209"/>
                            <a:pt x="11219" y="106016"/>
                            <a:pt x="16476" y="158061"/>
                          </a:cubicBezTo>
                          <a:cubicBezTo>
                            <a:pt x="19258" y="183664"/>
                            <a:pt x="24554" y="210182"/>
                            <a:pt x="26839" y="235899"/>
                          </a:cubicBezTo>
                          <a:cubicBezTo>
                            <a:pt x="29240" y="261998"/>
                            <a:pt x="31374" y="288172"/>
                            <a:pt x="31412" y="314995"/>
                          </a:cubicBezTo>
                          <a:cubicBezTo>
                            <a:pt x="31488" y="316023"/>
                            <a:pt x="29888" y="316404"/>
                            <a:pt x="29469" y="315414"/>
                          </a:cubicBezTo>
                          <a:lnTo>
                            <a:pt x="29469" y="315414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9" name="任意多边形: 形状 78">
                      <a:extLst>
                        <a:ext uri="{FF2B5EF4-FFF2-40B4-BE49-F238E27FC236}">
                          <a16:creationId xmlns:a16="http://schemas.microsoft.com/office/drawing/2014/main" id="{FE3AA72F-8A74-ABA5-4A86-545BFA67118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92664" y="3461610"/>
                      <a:ext cx="86495" cy="292819"/>
                    </a:xfrm>
                    <a:custGeom>
                      <a:avLst/>
                      <a:gdLst>
                        <a:gd name="connsiteX0" fmla="*/ 84584 w 86495"/>
                        <a:gd name="connsiteY0" fmla="*/ 292382 h 292819"/>
                        <a:gd name="connsiteX1" fmla="*/ 44008 w 86495"/>
                        <a:gd name="connsiteY1" fmla="*/ 205895 h 292819"/>
                        <a:gd name="connsiteX2" fmla="*/ 28729 w 86495"/>
                        <a:gd name="connsiteY2" fmla="*/ 150765 h 292819"/>
                        <a:gd name="connsiteX3" fmla="*/ 1412 w 86495"/>
                        <a:gd name="connsiteY3" fmla="*/ 20120 h 292819"/>
                        <a:gd name="connsiteX4" fmla="*/ 2 w 86495"/>
                        <a:gd name="connsiteY4" fmla="*/ 1070 h 292819"/>
                        <a:gd name="connsiteX5" fmla="*/ 917 w 86495"/>
                        <a:gd name="connsiteY5" fmla="*/ 3 h 292819"/>
                        <a:gd name="connsiteX6" fmla="*/ 1984 w 86495"/>
                        <a:gd name="connsiteY6" fmla="*/ 803 h 292819"/>
                        <a:gd name="connsiteX7" fmla="*/ 23014 w 86495"/>
                        <a:gd name="connsiteY7" fmla="*/ 83213 h 292819"/>
                        <a:gd name="connsiteX8" fmla="*/ 47018 w 86495"/>
                        <a:gd name="connsiteY8" fmla="*/ 154956 h 292819"/>
                        <a:gd name="connsiteX9" fmla="*/ 57152 w 86495"/>
                        <a:gd name="connsiteY9" fmla="*/ 181473 h 292819"/>
                        <a:gd name="connsiteX10" fmla="*/ 79098 w 86495"/>
                        <a:gd name="connsiteY10" fmla="*/ 253977 h 292819"/>
                        <a:gd name="connsiteX11" fmla="*/ 86489 w 86495"/>
                        <a:gd name="connsiteY11" fmla="*/ 291620 h 292819"/>
                        <a:gd name="connsiteX12" fmla="*/ 84584 w 86495"/>
                        <a:gd name="connsiteY12" fmla="*/ 292382 h 292819"/>
                        <a:gd name="connsiteX13" fmla="*/ 84584 w 86495"/>
                        <a:gd name="connsiteY13" fmla="*/ 292382 h 2928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86495" h="292819">
                          <a:moveTo>
                            <a:pt x="84584" y="292382"/>
                          </a:moveTo>
                          <a:cubicBezTo>
                            <a:pt x="67363" y="265331"/>
                            <a:pt x="54561" y="236032"/>
                            <a:pt x="44008" y="205895"/>
                          </a:cubicBezTo>
                          <a:cubicBezTo>
                            <a:pt x="39855" y="193932"/>
                            <a:pt x="32120" y="163452"/>
                            <a:pt x="28729" y="150765"/>
                          </a:cubicBezTo>
                          <a:cubicBezTo>
                            <a:pt x="16995" y="107978"/>
                            <a:pt x="6746" y="64239"/>
                            <a:pt x="1412" y="20120"/>
                          </a:cubicBezTo>
                          <a:lnTo>
                            <a:pt x="2" y="1070"/>
                          </a:lnTo>
                          <a:cubicBezTo>
                            <a:pt x="-36" y="536"/>
                            <a:pt x="383" y="41"/>
                            <a:pt x="917" y="3"/>
                          </a:cubicBezTo>
                          <a:cubicBezTo>
                            <a:pt x="1412" y="-35"/>
                            <a:pt x="1869" y="308"/>
                            <a:pt x="1984" y="803"/>
                          </a:cubicBezTo>
                          <a:cubicBezTo>
                            <a:pt x="6594" y="28806"/>
                            <a:pt x="14785" y="56124"/>
                            <a:pt x="23014" y="83213"/>
                          </a:cubicBezTo>
                          <a:cubicBezTo>
                            <a:pt x="30634" y="107178"/>
                            <a:pt x="38560" y="131257"/>
                            <a:pt x="47018" y="154956"/>
                          </a:cubicBezTo>
                          <a:cubicBezTo>
                            <a:pt x="49152" y="160671"/>
                            <a:pt x="54904" y="175644"/>
                            <a:pt x="57152" y="181473"/>
                          </a:cubicBezTo>
                          <a:cubicBezTo>
                            <a:pt x="66297" y="205057"/>
                            <a:pt x="73116" y="229365"/>
                            <a:pt x="79098" y="253977"/>
                          </a:cubicBezTo>
                          <a:cubicBezTo>
                            <a:pt x="82032" y="266322"/>
                            <a:pt x="84699" y="278819"/>
                            <a:pt x="86489" y="291620"/>
                          </a:cubicBezTo>
                          <a:cubicBezTo>
                            <a:pt x="86604" y="292649"/>
                            <a:pt x="85118" y="293297"/>
                            <a:pt x="84584" y="292382"/>
                          </a:cubicBezTo>
                          <a:lnTo>
                            <a:pt x="84584" y="292382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80" name="任意多边形: 形状 79">
                      <a:extLst>
                        <a:ext uri="{FF2B5EF4-FFF2-40B4-BE49-F238E27FC236}">
                          <a16:creationId xmlns:a16="http://schemas.microsoft.com/office/drawing/2014/main" id="{88A27E97-7C71-6483-1DAE-67BA1F698B2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08990" y="3549368"/>
                      <a:ext cx="135042" cy="277919"/>
                    </a:xfrm>
                    <a:custGeom>
                      <a:avLst/>
                      <a:gdLst>
                        <a:gd name="connsiteX0" fmla="*/ 1800 w 135042"/>
                        <a:gd name="connsiteY0" fmla="*/ 332 h 277919"/>
                        <a:gd name="connsiteX1" fmla="*/ 92668 w 135042"/>
                        <a:gd name="connsiteY1" fmla="*/ 126900 h 277919"/>
                        <a:gd name="connsiteX2" fmla="*/ 111565 w 135042"/>
                        <a:gd name="connsiteY2" fmla="*/ 161419 h 277919"/>
                        <a:gd name="connsiteX3" fmla="*/ 134197 w 135042"/>
                        <a:gd name="connsiteY3" fmla="*/ 237276 h 277919"/>
                        <a:gd name="connsiteX4" fmla="*/ 132826 w 135042"/>
                        <a:gd name="connsiteY4" fmla="*/ 277128 h 277919"/>
                        <a:gd name="connsiteX5" fmla="*/ 130844 w 135042"/>
                        <a:gd name="connsiteY5" fmla="*/ 277167 h 277919"/>
                        <a:gd name="connsiteX6" fmla="*/ 120481 w 135042"/>
                        <a:gd name="connsiteY6" fmla="*/ 240133 h 277919"/>
                        <a:gd name="connsiteX7" fmla="*/ 93659 w 135042"/>
                        <a:gd name="connsiteY7" fmla="*/ 169382 h 277919"/>
                        <a:gd name="connsiteX8" fmla="*/ 61007 w 135042"/>
                        <a:gd name="connsiteY8" fmla="*/ 100116 h 277919"/>
                        <a:gd name="connsiteX9" fmla="*/ 199 w 135042"/>
                        <a:gd name="connsiteY9" fmla="*/ 1551 h 277919"/>
                        <a:gd name="connsiteX10" fmla="*/ 428 w 135042"/>
                        <a:gd name="connsiteY10" fmla="*/ 141 h 277919"/>
                        <a:gd name="connsiteX11" fmla="*/ 1800 w 135042"/>
                        <a:gd name="connsiteY11" fmla="*/ 332 h 277919"/>
                        <a:gd name="connsiteX12" fmla="*/ 1800 w 135042"/>
                        <a:gd name="connsiteY12" fmla="*/ 332 h 2779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135042" h="277919">
                          <a:moveTo>
                            <a:pt x="1800" y="332"/>
                          </a:moveTo>
                          <a:cubicBezTo>
                            <a:pt x="36128" y="39423"/>
                            <a:pt x="66798" y="81752"/>
                            <a:pt x="92668" y="126900"/>
                          </a:cubicBezTo>
                          <a:cubicBezTo>
                            <a:pt x="99183" y="138254"/>
                            <a:pt x="105584" y="149684"/>
                            <a:pt x="111565" y="161419"/>
                          </a:cubicBezTo>
                          <a:cubicBezTo>
                            <a:pt x="123529" y="185003"/>
                            <a:pt x="131416" y="210873"/>
                            <a:pt x="134197" y="237276"/>
                          </a:cubicBezTo>
                          <a:cubicBezTo>
                            <a:pt x="135492" y="250535"/>
                            <a:pt x="135492" y="264060"/>
                            <a:pt x="132826" y="277128"/>
                          </a:cubicBezTo>
                          <a:cubicBezTo>
                            <a:pt x="132635" y="278157"/>
                            <a:pt x="131035" y="278195"/>
                            <a:pt x="130844" y="277167"/>
                          </a:cubicBezTo>
                          <a:cubicBezTo>
                            <a:pt x="127834" y="264365"/>
                            <a:pt x="124405" y="252173"/>
                            <a:pt x="120481" y="240133"/>
                          </a:cubicBezTo>
                          <a:cubicBezTo>
                            <a:pt x="113928" y="219331"/>
                            <a:pt x="101621" y="190032"/>
                            <a:pt x="93659" y="169382"/>
                          </a:cubicBezTo>
                          <a:cubicBezTo>
                            <a:pt x="84705" y="145493"/>
                            <a:pt x="73313" y="122519"/>
                            <a:pt x="61007" y="100116"/>
                          </a:cubicBezTo>
                          <a:cubicBezTo>
                            <a:pt x="42566" y="66169"/>
                            <a:pt x="22297" y="33288"/>
                            <a:pt x="199" y="1551"/>
                          </a:cubicBezTo>
                          <a:cubicBezTo>
                            <a:pt x="-144" y="1094"/>
                            <a:pt x="-29" y="484"/>
                            <a:pt x="428" y="141"/>
                          </a:cubicBezTo>
                          <a:cubicBezTo>
                            <a:pt x="923" y="-87"/>
                            <a:pt x="1495" y="-49"/>
                            <a:pt x="1800" y="332"/>
                          </a:cubicBezTo>
                          <a:lnTo>
                            <a:pt x="1800" y="332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81" name="任意多边形: 形状 80">
                      <a:extLst>
                        <a:ext uri="{FF2B5EF4-FFF2-40B4-BE49-F238E27FC236}">
                          <a16:creationId xmlns:a16="http://schemas.microsoft.com/office/drawing/2014/main" id="{64116381-47F4-62E8-C532-5808CCA1C36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04367" y="3594998"/>
                      <a:ext cx="214789" cy="221049"/>
                    </a:xfrm>
                    <a:custGeom>
                      <a:avLst/>
                      <a:gdLst>
                        <a:gd name="connsiteX0" fmla="*/ 1457 w 214789"/>
                        <a:gd name="connsiteY0" fmla="*/ 117 h 221049"/>
                        <a:gd name="connsiteX1" fmla="*/ 128292 w 214789"/>
                        <a:gd name="connsiteY1" fmla="*/ 90643 h 221049"/>
                        <a:gd name="connsiteX2" fmla="*/ 183118 w 214789"/>
                        <a:gd name="connsiteY2" fmla="*/ 147298 h 221049"/>
                        <a:gd name="connsiteX3" fmla="*/ 214779 w 214789"/>
                        <a:gd name="connsiteY3" fmla="*/ 219916 h 221049"/>
                        <a:gd name="connsiteX4" fmla="*/ 212912 w 214789"/>
                        <a:gd name="connsiteY4" fmla="*/ 220564 h 221049"/>
                        <a:gd name="connsiteX5" fmla="*/ 191195 w 214789"/>
                        <a:gd name="connsiteY5" fmla="*/ 188865 h 221049"/>
                        <a:gd name="connsiteX6" fmla="*/ 142998 w 214789"/>
                        <a:gd name="connsiteY6" fmla="*/ 130534 h 221049"/>
                        <a:gd name="connsiteX7" fmla="*/ 89773 w 214789"/>
                        <a:gd name="connsiteY7" fmla="*/ 75517 h 221049"/>
                        <a:gd name="connsiteX8" fmla="*/ 428 w 214789"/>
                        <a:gd name="connsiteY8" fmla="*/ 1794 h 221049"/>
                        <a:gd name="connsiteX9" fmla="*/ 200 w 214789"/>
                        <a:gd name="connsiteY9" fmla="*/ 384 h 221049"/>
                        <a:gd name="connsiteX10" fmla="*/ 1457 w 214789"/>
                        <a:gd name="connsiteY10" fmla="*/ 117 h 221049"/>
                        <a:gd name="connsiteX11" fmla="*/ 1457 w 214789"/>
                        <a:gd name="connsiteY11" fmla="*/ 117 h 22104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214789" h="221049">
                          <a:moveTo>
                            <a:pt x="1457" y="117"/>
                          </a:moveTo>
                          <a:cubicBezTo>
                            <a:pt x="46529" y="26063"/>
                            <a:pt x="89239" y="56239"/>
                            <a:pt x="128292" y="90643"/>
                          </a:cubicBezTo>
                          <a:cubicBezTo>
                            <a:pt x="147951" y="108055"/>
                            <a:pt x="167992" y="125543"/>
                            <a:pt x="183118" y="147298"/>
                          </a:cubicBezTo>
                          <a:cubicBezTo>
                            <a:pt x="198320" y="168862"/>
                            <a:pt x="211121" y="193475"/>
                            <a:pt x="214779" y="219916"/>
                          </a:cubicBezTo>
                          <a:cubicBezTo>
                            <a:pt x="214931" y="220945"/>
                            <a:pt x="213445" y="221517"/>
                            <a:pt x="212912" y="220564"/>
                          </a:cubicBezTo>
                          <a:cubicBezTo>
                            <a:pt x="205940" y="209401"/>
                            <a:pt x="198777" y="198961"/>
                            <a:pt x="191195" y="188865"/>
                          </a:cubicBezTo>
                          <a:cubicBezTo>
                            <a:pt x="178317" y="171301"/>
                            <a:pt x="157210" y="147488"/>
                            <a:pt x="142998" y="130534"/>
                          </a:cubicBezTo>
                          <a:cubicBezTo>
                            <a:pt x="126806" y="110798"/>
                            <a:pt x="108632" y="92738"/>
                            <a:pt x="89773" y="75517"/>
                          </a:cubicBezTo>
                          <a:cubicBezTo>
                            <a:pt x="61388" y="49343"/>
                            <a:pt x="31594" y="24730"/>
                            <a:pt x="428" y="1794"/>
                          </a:cubicBezTo>
                          <a:cubicBezTo>
                            <a:pt x="-29" y="1489"/>
                            <a:pt x="-144" y="841"/>
                            <a:pt x="200" y="384"/>
                          </a:cubicBezTo>
                          <a:cubicBezTo>
                            <a:pt x="466" y="3"/>
                            <a:pt x="1038" y="-111"/>
                            <a:pt x="1457" y="117"/>
                          </a:cubicBezTo>
                          <a:lnTo>
                            <a:pt x="1457" y="117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82" name="图形 2">
                    <a:extLst>
                      <a:ext uri="{FF2B5EF4-FFF2-40B4-BE49-F238E27FC236}">
                        <a16:creationId xmlns:a16="http://schemas.microsoft.com/office/drawing/2014/main" id="{FAB361EC-E332-08E4-E4A7-E54A5274898E}"/>
                      </a:ext>
                    </a:extLst>
                  </p:cNvPr>
                  <p:cNvGrpSpPr/>
                  <p:nvPr/>
                </p:nvGrpSpPr>
                <p:grpSpPr>
                  <a:xfrm>
                    <a:off x="8692278" y="3563758"/>
                    <a:ext cx="809880" cy="729703"/>
                    <a:chOff x="8692278" y="3563758"/>
                    <a:chExt cx="809880" cy="729703"/>
                  </a:xfrm>
                </p:grpSpPr>
                <p:grpSp>
                  <p:nvGrpSpPr>
                    <p:cNvPr id="83" name="图形 2">
                      <a:extLst>
                        <a:ext uri="{FF2B5EF4-FFF2-40B4-BE49-F238E27FC236}">
                          <a16:creationId xmlns:a16="http://schemas.microsoft.com/office/drawing/2014/main" id="{E572ED1A-01D3-2660-3081-59A4D929419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692278" y="3563758"/>
                      <a:ext cx="809880" cy="729703"/>
                      <a:chOff x="8692278" y="3563758"/>
                      <a:chExt cx="809880" cy="729703"/>
                    </a:xfrm>
                  </p:grpSpPr>
                  <p:sp>
                    <p:nvSpPr>
                      <p:cNvPr id="84" name="任意多边形: 形状 83">
                        <a:extLst>
                          <a:ext uri="{FF2B5EF4-FFF2-40B4-BE49-F238E27FC236}">
                            <a16:creationId xmlns:a16="http://schemas.microsoft.com/office/drawing/2014/main" id="{0A1FF730-B353-F6AB-FB3A-9CE6E2B205E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692278" y="3563758"/>
                        <a:ext cx="809880" cy="712382"/>
                      </a:xfrm>
                      <a:custGeom>
                        <a:avLst/>
                        <a:gdLst>
                          <a:gd name="connsiteX0" fmla="*/ 808986 w 809880"/>
                          <a:gd name="connsiteY0" fmla="*/ 120092 h 712382"/>
                          <a:gd name="connsiteX1" fmla="*/ 763380 w 809880"/>
                          <a:gd name="connsiteY1" fmla="*/ 217895 h 712382"/>
                          <a:gd name="connsiteX2" fmla="*/ 699524 w 809880"/>
                          <a:gd name="connsiteY2" fmla="*/ 313640 h 712382"/>
                          <a:gd name="connsiteX3" fmla="*/ 630487 w 809880"/>
                          <a:gd name="connsiteY3" fmla="*/ 464935 h 712382"/>
                          <a:gd name="connsiteX4" fmla="*/ 627286 w 809880"/>
                          <a:gd name="connsiteY4" fmla="*/ 532715 h 712382"/>
                          <a:gd name="connsiteX5" fmla="*/ 627134 w 809880"/>
                          <a:gd name="connsiteY5" fmla="*/ 551765 h 712382"/>
                          <a:gd name="connsiteX6" fmla="*/ 624201 w 809880"/>
                          <a:gd name="connsiteY6" fmla="*/ 627622 h 712382"/>
                          <a:gd name="connsiteX7" fmla="*/ 592006 w 809880"/>
                          <a:gd name="connsiteY7" fmla="*/ 701574 h 712382"/>
                          <a:gd name="connsiteX8" fmla="*/ 538514 w 809880"/>
                          <a:gd name="connsiteY8" fmla="*/ 710375 h 712382"/>
                          <a:gd name="connsiteX9" fmla="*/ 537980 w 809880"/>
                          <a:gd name="connsiteY9" fmla="*/ 710223 h 712382"/>
                          <a:gd name="connsiteX10" fmla="*/ 495042 w 809880"/>
                          <a:gd name="connsiteY10" fmla="*/ 690221 h 712382"/>
                          <a:gd name="connsiteX11" fmla="*/ 430005 w 809880"/>
                          <a:gd name="connsiteY11" fmla="*/ 624155 h 712382"/>
                          <a:gd name="connsiteX12" fmla="*/ 416708 w 809880"/>
                          <a:gd name="connsiteY12" fmla="*/ 609220 h 712382"/>
                          <a:gd name="connsiteX13" fmla="*/ 412746 w 809880"/>
                          <a:gd name="connsiteY13" fmla="*/ 604953 h 712382"/>
                          <a:gd name="connsiteX14" fmla="*/ 301684 w 809880"/>
                          <a:gd name="connsiteY14" fmla="*/ 538735 h 712382"/>
                          <a:gd name="connsiteX15" fmla="*/ 273833 w 809880"/>
                          <a:gd name="connsiteY15" fmla="*/ 532944 h 712382"/>
                          <a:gd name="connsiteX16" fmla="*/ 253259 w 809880"/>
                          <a:gd name="connsiteY16" fmla="*/ 527076 h 712382"/>
                          <a:gd name="connsiteX17" fmla="*/ 189594 w 809880"/>
                          <a:gd name="connsiteY17" fmla="*/ 512865 h 712382"/>
                          <a:gd name="connsiteX18" fmla="*/ 135644 w 809880"/>
                          <a:gd name="connsiteY18" fmla="*/ 498768 h 712382"/>
                          <a:gd name="connsiteX19" fmla="*/ 99449 w 809880"/>
                          <a:gd name="connsiteY19" fmla="*/ 484404 h 712382"/>
                          <a:gd name="connsiteX20" fmla="*/ 8276 w 809880"/>
                          <a:gd name="connsiteY20" fmla="*/ 425387 h 712382"/>
                          <a:gd name="connsiteX21" fmla="*/ 21878 w 809880"/>
                          <a:gd name="connsiteY21" fmla="*/ 351816 h 712382"/>
                          <a:gd name="connsiteX22" fmla="*/ 26069 w 809880"/>
                          <a:gd name="connsiteY22" fmla="*/ 349645 h 712382"/>
                          <a:gd name="connsiteX23" fmla="*/ 26107 w 809880"/>
                          <a:gd name="connsiteY23" fmla="*/ 349645 h 712382"/>
                          <a:gd name="connsiteX24" fmla="*/ 100249 w 809880"/>
                          <a:gd name="connsiteY24" fmla="*/ 326327 h 712382"/>
                          <a:gd name="connsiteX25" fmla="*/ 110308 w 809880"/>
                          <a:gd name="connsiteY25" fmla="*/ 273940 h 712382"/>
                          <a:gd name="connsiteX26" fmla="*/ 106993 w 809880"/>
                          <a:gd name="connsiteY26" fmla="*/ 249289 h 712382"/>
                          <a:gd name="connsiteX27" fmla="*/ 106993 w 809880"/>
                          <a:gd name="connsiteY27" fmla="*/ 249251 h 712382"/>
                          <a:gd name="connsiteX28" fmla="*/ 105012 w 809880"/>
                          <a:gd name="connsiteY28" fmla="*/ 227267 h 712382"/>
                          <a:gd name="connsiteX29" fmla="*/ 122195 w 809880"/>
                          <a:gd name="connsiteY29" fmla="*/ 185319 h 712382"/>
                          <a:gd name="connsiteX30" fmla="*/ 136330 w 809880"/>
                          <a:gd name="connsiteY30" fmla="*/ 178537 h 712382"/>
                          <a:gd name="connsiteX31" fmla="*/ 201748 w 809880"/>
                          <a:gd name="connsiteY31" fmla="*/ 169660 h 712382"/>
                          <a:gd name="connsiteX32" fmla="*/ 238057 w 809880"/>
                          <a:gd name="connsiteY32" fmla="*/ 105728 h 712382"/>
                          <a:gd name="connsiteX33" fmla="*/ 241448 w 809880"/>
                          <a:gd name="connsiteY33" fmla="*/ 94641 h 712382"/>
                          <a:gd name="connsiteX34" fmla="*/ 282481 w 809880"/>
                          <a:gd name="connsiteY34" fmla="*/ 49531 h 712382"/>
                          <a:gd name="connsiteX35" fmla="*/ 313381 w 809880"/>
                          <a:gd name="connsiteY35" fmla="*/ 55893 h 712382"/>
                          <a:gd name="connsiteX36" fmla="*/ 313419 w 809880"/>
                          <a:gd name="connsiteY36" fmla="*/ 55893 h 712382"/>
                          <a:gd name="connsiteX37" fmla="*/ 370645 w 809880"/>
                          <a:gd name="connsiteY37" fmla="*/ 77687 h 712382"/>
                          <a:gd name="connsiteX38" fmla="*/ 425014 w 809880"/>
                          <a:gd name="connsiteY38" fmla="*/ 31738 h 712382"/>
                          <a:gd name="connsiteX39" fmla="*/ 438997 w 809880"/>
                          <a:gd name="connsiteY39" fmla="*/ 17032 h 712382"/>
                          <a:gd name="connsiteX40" fmla="*/ 487041 w 809880"/>
                          <a:gd name="connsiteY40" fmla="*/ 7125 h 712382"/>
                          <a:gd name="connsiteX41" fmla="*/ 487193 w 809880"/>
                          <a:gd name="connsiteY41" fmla="*/ 7202 h 712382"/>
                          <a:gd name="connsiteX42" fmla="*/ 522550 w 809880"/>
                          <a:gd name="connsiteY42" fmla="*/ 52884 h 712382"/>
                          <a:gd name="connsiteX43" fmla="*/ 586482 w 809880"/>
                          <a:gd name="connsiteY43" fmla="*/ 29605 h 712382"/>
                          <a:gd name="connsiteX44" fmla="*/ 618562 w 809880"/>
                          <a:gd name="connsiteY44" fmla="*/ 4535 h 712382"/>
                          <a:gd name="connsiteX45" fmla="*/ 649918 w 809880"/>
                          <a:gd name="connsiteY45" fmla="*/ 3163 h 712382"/>
                          <a:gd name="connsiteX46" fmla="*/ 670873 w 809880"/>
                          <a:gd name="connsiteY46" fmla="*/ 28728 h 712382"/>
                          <a:gd name="connsiteX47" fmla="*/ 704934 w 809880"/>
                          <a:gd name="connsiteY47" fmla="*/ 72391 h 712382"/>
                          <a:gd name="connsiteX48" fmla="*/ 759456 w 809880"/>
                          <a:gd name="connsiteY48" fmla="*/ 51207 h 712382"/>
                          <a:gd name="connsiteX49" fmla="*/ 776410 w 809880"/>
                          <a:gd name="connsiteY49" fmla="*/ 52274 h 712382"/>
                          <a:gd name="connsiteX50" fmla="*/ 801251 w 809880"/>
                          <a:gd name="connsiteY50" fmla="*/ 71857 h 712382"/>
                          <a:gd name="connsiteX51" fmla="*/ 808986 w 809880"/>
                          <a:gd name="connsiteY51" fmla="*/ 120092 h 71238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  <a:cxn ang="0">
                            <a:pos x="connsiteX34" y="connsiteY34"/>
                          </a:cxn>
                          <a:cxn ang="0">
                            <a:pos x="connsiteX35" y="connsiteY35"/>
                          </a:cxn>
                          <a:cxn ang="0">
                            <a:pos x="connsiteX36" y="connsiteY36"/>
                          </a:cxn>
                          <a:cxn ang="0">
                            <a:pos x="connsiteX37" y="connsiteY37"/>
                          </a:cxn>
                          <a:cxn ang="0">
                            <a:pos x="connsiteX38" y="connsiteY38"/>
                          </a:cxn>
                          <a:cxn ang="0">
                            <a:pos x="connsiteX39" y="connsiteY39"/>
                          </a:cxn>
                          <a:cxn ang="0">
                            <a:pos x="connsiteX40" y="connsiteY40"/>
                          </a:cxn>
                          <a:cxn ang="0">
                            <a:pos x="connsiteX41" y="connsiteY41"/>
                          </a:cxn>
                          <a:cxn ang="0">
                            <a:pos x="connsiteX42" y="connsiteY42"/>
                          </a:cxn>
                          <a:cxn ang="0">
                            <a:pos x="connsiteX43" y="connsiteY43"/>
                          </a:cxn>
                          <a:cxn ang="0">
                            <a:pos x="connsiteX44" y="connsiteY44"/>
                          </a:cxn>
                          <a:cxn ang="0">
                            <a:pos x="connsiteX45" y="connsiteY45"/>
                          </a:cxn>
                          <a:cxn ang="0">
                            <a:pos x="connsiteX46" y="connsiteY46"/>
                          </a:cxn>
                          <a:cxn ang="0">
                            <a:pos x="connsiteX47" y="connsiteY47"/>
                          </a:cxn>
                          <a:cxn ang="0">
                            <a:pos x="connsiteX48" y="connsiteY48"/>
                          </a:cxn>
                          <a:cxn ang="0">
                            <a:pos x="connsiteX49" y="connsiteY49"/>
                          </a:cxn>
                          <a:cxn ang="0">
                            <a:pos x="connsiteX50" y="connsiteY50"/>
                          </a:cxn>
                          <a:cxn ang="0">
                            <a:pos x="connsiteX51" y="connsiteY51"/>
                          </a:cxn>
                        </a:cxnLst>
                        <a:rect l="l" t="t" r="r" b="b"/>
                        <a:pathLst>
                          <a:path w="809880" h="712382">
                            <a:moveTo>
                              <a:pt x="808986" y="120092"/>
                            </a:moveTo>
                            <a:cubicBezTo>
                              <a:pt x="804223" y="156097"/>
                              <a:pt x="783535" y="187681"/>
                              <a:pt x="763380" y="217895"/>
                            </a:cubicBezTo>
                            <a:cubicBezTo>
                              <a:pt x="742082" y="249823"/>
                              <a:pt x="720785" y="281674"/>
                              <a:pt x="699524" y="313640"/>
                            </a:cubicBezTo>
                            <a:cubicBezTo>
                              <a:pt x="665653" y="364351"/>
                              <a:pt x="637002" y="402756"/>
                              <a:pt x="630487" y="464935"/>
                            </a:cubicBezTo>
                            <a:cubicBezTo>
                              <a:pt x="628125" y="487490"/>
                              <a:pt x="627553" y="510084"/>
                              <a:pt x="627286" y="532715"/>
                            </a:cubicBezTo>
                            <a:cubicBezTo>
                              <a:pt x="627211" y="539040"/>
                              <a:pt x="627173" y="545402"/>
                              <a:pt x="627134" y="551765"/>
                            </a:cubicBezTo>
                            <a:cubicBezTo>
                              <a:pt x="626982" y="577101"/>
                              <a:pt x="626639" y="602400"/>
                              <a:pt x="624201" y="627622"/>
                            </a:cubicBezTo>
                            <a:cubicBezTo>
                              <a:pt x="621533" y="655245"/>
                              <a:pt x="614523" y="685420"/>
                              <a:pt x="592006" y="701574"/>
                            </a:cubicBezTo>
                            <a:cubicBezTo>
                              <a:pt x="576537" y="712700"/>
                              <a:pt x="557335" y="714452"/>
                              <a:pt x="538514" y="710375"/>
                            </a:cubicBezTo>
                            <a:cubicBezTo>
                              <a:pt x="538323" y="710337"/>
                              <a:pt x="538171" y="710299"/>
                              <a:pt x="537980" y="710223"/>
                            </a:cubicBezTo>
                            <a:cubicBezTo>
                              <a:pt x="522626" y="706794"/>
                              <a:pt x="507577" y="699517"/>
                              <a:pt x="495042" y="690221"/>
                            </a:cubicBezTo>
                            <a:cubicBezTo>
                              <a:pt x="469477" y="671285"/>
                              <a:pt x="450274" y="647434"/>
                              <a:pt x="430005" y="624155"/>
                            </a:cubicBezTo>
                            <a:cubicBezTo>
                              <a:pt x="425662" y="619126"/>
                              <a:pt x="421204" y="614135"/>
                              <a:pt x="416708" y="609220"/>
                            </a:cubicBezTo>
                            <a:cubicBezTo>
                              <a:pt x="415412" y="607810"/>
                              <a:pt x="414079" y="606401"/>
                              <a:pt x="412746" y="604953"/>
                            </a:cubicBezTo>
                            <a:cubicBezTo>
                              <a:pt x="384552" y="575235"/>
                              <a:pt x="338793" y="554508"/>
                              <a:pt x="301684" y="538735"/>
                            </a:cubicBezTo>
                            <a:cubicBezTo>
                              <a:pt x="299284" y="539840"/>
                              <a:pt x="285987" y="536411"/>
                              <a:pt x="273833" y="532944"/>
                            </a:cubicBezTo>
                            <a:cubicBezTo>
                              <a:pt x="264384" y="530277"/>
                              <a:pt x="255621" y="527610"/>
                              <a:pt x="253259" y="527076"/>
                            </a:cubicBezTo>
                            <a:cubicBezTo>
                              <a:pt x="232037" y="522466"/>
                              <a:pt x="210816" y="517589"/>
                              <a:pt x="189594" y="512865"/>
                            </a:cubicBezTo>
                            <a:cubicBezTo>
                              <a:pt x="171420" y="508826"/>
                              <a:pt x="153247" y="504750"/>
                              <a:pt x="135644" y="498768"/>
                            </a:cubicBezTo>
                            <a:cubicBezTo>
                              <a:pt x="123338" y="494577"/>
                              <a:pt x="111413" y="489510"/>
                              <a:pt x="99449" y="484404"/>
                            </a:cubicBezTo>
                            <a:cubicBezTo>
                              <a:pt x="64245" y="469393"/>
                              <a:pt x="28583" y="460249"/>
                              <a:pt x="8276" y="425387"/>
                            </a:cubicBezTo>
                            <a:cubicBezTo>
                              <a:pt x="-5249" y="402146"/>
                              <a:pt x="-3192" y="366409"/>
                              <a:pt x="21878" y="351816"/>
                            </a:cubicBezTo>
                            <a:cubicBezTo>
                              <a:pt x="23288" y="350978"/>
                              <a:pt x="24659" y="350292"/>
                              <a:pt x="26069" y="349645"/>
                            </a:cubicBezTo>
                            <a:lnTo>
                              <a:pt x="26107" y="349645"/>
                            </a:lnTo>
                            <a:cubicBezTo>
                              <a:pt x="53653" y="337491"/>
                              <a:pt x="78189" y="362637"/>
                              <a:pt x="100249" y="326327"/>
                            </a:cubicBezTo>
                            <a:cubicBezTo>
                              <a:pt x="109660" y="310859"/>
                              <a:pt x="111870" y="291923"/>
                              <a:pt x="110308" y="273940"/>
                            </a:cubicBezTo>
                            <a:cubicBezTo>
                              <a:pt x="109584" y="265672"/>
                              <a:pt x="108174" y="257519"/>
                              <a:pt x="106993" y="249289"/>
                            </a:cubicBezTo>
                            <a:cubicBezTo>
                              <a:pt x="106993" y="249251"/>
                              <a:pt x="106993" y="249251"/>
                              <a:pt x="106993" y="249251"/>
                            </a:cubicBezTo>
                            <a:cubicBezTo>
                              <a:pt x="105888" y="241974"/>
                              <a:pt x="105012" y="234659"/>
                              <a:pt x="105012" y="227267"/>
                            </a:cubicBezTo>
                            <a:cubicBezTo>
                              <a:pt x="104974" y="211608"/>
                              <a:pt x="109698" y="194806"/>
                              <a:pt x="122195" y="185319"/>
                            </a:cubicBezTo>
                            <a:cubicBezTo>
                              <a:pt x="126500" y="182043"/>
                              <a:pt x="131301" y="179947"/>
                              <a:pt x="136330" y="178537"/>
                            </a:cubicBezTo>
                            <a:cubicBezTo>
                              <a:pt x="156828" y="172975"/>
                              <a:pt x="182088" y="179528"/>
                              <a:pt x="201748" y="169660"/>
                            </a:cubicBezTo>
                            <a:cubicBezTo>
                              <a:pt x="224341" y="158306"/>
                              <a:pt x="231466" y="130151"/>
                              <a:pt x="238057" y="105728"/>
                            </a:cubicBezTo>
                            <a:cubicBezTo>
                              <a:pt x="239048" y="102071"/>
                              <a:pt x="240152" y="98337"/>
                              <a:pt x="241448" y="94641"/>
                            </a:cubicBezTo>
                            <a:cubicBezTo>
                              <a:pt x="248763" y="73534"/>
                              <a:pt x="261222" y="52922"/>
                              <a:pt x="282481" y="49531"/>
                            </a:cubicBezTo>
                            <a:cubicBezTo>
                              <a:pt x="293264" y="47854"/>
                              <a:pt x="303398" y="51055"/>
                              <a:pt x="313381" y="55893"/>
                            </a:cubicBezTo>
                            <a:lnTo>
                              <a:pt x="313419" y="55893"/>
                            </a:lnTo>
                            <a:cubicBezTo>
                              <a:pt x="332126" y="64961"/>
                              <a:pt x="350185" y="79592"/>
                              <a:pt x="370645" y="77687"/>
                            </a:cubicBezTo>
                            <a:cubicBezTo>
                              <a:pt x="395029" y="75363"/>
                              <a:pt x="410155" y="51245"/>
                              <a:pt x="425014" y="31738"/>
                            </a:cubicBezTo>
                            <a:cubicBezTo>
                              <a:pt x="428938" y="26557"/>
                              <a:pt x="433701" y="21451"/>
                              <a:pt x="438997" y="17032"/>
                            </a:cubicBezTo>
                            <a:cubicBezTo>
                              <a:pt x="453512" y="4763"/>
                              <a:pt x="471801" y="-2514"/>
                              <a:pt x="487041" y="7125"/>
                            </a:cubicBezTo>
                            <a:cubicBezTo>
                              <a:pt x="487079" y="7164"/>
                              <a:pt x="487117" y="7164"/>
                              <a:pt x="487193" y="7202"/>
                            </a:cubicBezTo>
                            <a:cubicBezTo>
                              <a:pt x="503614" y="17679"/>
                              <a:pt x="506014" y="42635"/>
                              <a:pt x="522550" y="52884"/>
                            </a:cubicBezTo>
                            <a:cubicBezTo>
                              <a:pt x="543505" y="65876"/>
                              <a:pt x="569337" y="47321"/>
                              <a:pt x="586482" y="29605"/>
                            </a:cubicBezTo>
                            <a:cubicBezTo>
                              <a:pt x="595587" y="20156"/>
                              <a:pt x="606789" y="10136"/>
                              <a:pt x="618562" y="4535"/>
                            </a:cubicBezTo>
                            <a:cubicBezTo>
                              <a:pt x="628849" y="-418"/>
                              <a:pt x="639669" y="-1942"/>
                              <a:pt x="649918" y="3163"/>
                            </a:cubicBezTo>
                            <a:cubicBezTo>
                              <a:pt x="659862" y="8116"/>
                              <a:pt x="665844" y="17946"/>
                              <a:pt x="670873" y="28728"/>
                            </a:cubicBezTo>
                            <a:cubicBezTo>
                              <a:pt x="679751" y="47626"/>
                              <a:pt x="685655" y="69343"/>
                              <a:pt x="704934" y="72391"/>
                            </a:cubicBezTo>
                            <a:cubicBezTo>
                              <a:pt x="724518" y="75553"/>
                              <a:pt x="739948" y="54979"/>
                              <a:pt x="759456" y="51207"/>
                            </a:cubicBezTo>
                            <a:cubicBezTo>
                              <a:pt x="765171" y="50102"/>
                              <a:pt x="770924" y="50598"/>
                              <a:pt x="776410" y="52274"/>
                            </a:cubicBezTo>
                            <a:cubicBezTo>
                              <a:pt x="786544" y="55398"/>
                              <a:pt x="795651" y="62713"/>
                              <a:pt x="801251" y="71857"/>
                            </a:cubicBezTo>
                            <a:cubicBezTo>
                              <a:pt x="809671" y="86183"/>
                              <a:pt x="811158" y="103709"/>
                              <a:pt x="808986" y="120092"/>
                            </a:cubicBezTo>
                            <a:close/>
                          </a:path>
                        </a:pathLst>
                      </a:custGeom>
                      <a:solidFill>
                        <a:srgbClr val="F89C5A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grpSp>
                    <p:nvGrpSpPr>
                      <p:cNvPr id="85" name="图形 2">
                        <a:extLst>
                          <a:ext uri="{FF2B5EF4-FFF2-40B4-BE49-F238E27FC236}">
                            <a16:creationId xmlns:a16="http://schemas.microsoft.com/office/drawing/2014/main" id="{7FE2E57E-97DA-3AF4-5C49-22F10FE2DC3A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832913" y="3745382"/>
                        <a:ext cx="533209" cy="530885"/>
                        <a:chOff x="8832913" y="3745382"/>
                        <a:chExt cx="533209" cy="530885"/>
                      </a:xfrm>
                      <a:solidFill>
                        <a:srgbClr val="F15E21"/>
                      </a:solidFill>
                    </p:grpSpPr>
                    <p:sp>
                      <p:nvSpPr>
                        <p:cNvPr id="86" name="任意多边形: 形状 85">
                          <a:extLst>
                            <a:ext uri="{FF2B5EF4-FFF2-40B4-BE49-F238E27FC236}">
                              <a16:creationId xmlns:a16="http://schemas.microsoft.com/office/drawing/2014/main" id="{8BC68CE2-6601-0F96-2798-75E314123AC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832913" y="3959123"/>
                          <a:ext cx="398945" cy="317144"/>
                        </a:xfrm>
                        <a:custGeom>
                          <a:avLst/>
                          <a:gdLst>
                            <a:gd name="connsiteX0" fmla="*/ 0 w 398945"/>
                            <a:gd name="connsiteY0" fmla="*/ 0 h 317144"/>
                            <a:gd name="connsiteX1" fmla="*/ 326746 w 398945"/>
                            <a:gd name="connsiteY1" fmla="*/ 208369 h 317144"/>
                            <a:gd name="connsiteX2" fmla="*/ 398945 w 398945"/>
                            <a:gd name="connsiteY2" fmla="*/ 317144 h 317144"/>
                            <a:gd name="connsiteX3" fmla="*/ 221552 w 398945"/>
                            <a:gd name="connsiteY3" fmla="*/ 131064 h 317144"/>
                            <a:gd name="connsiteX4" fmla="*/ 0 w 398945"/>
                            <a:gd name="connsiteY4" fmla="*/ 0 h 317144"/>
                            <a:gd name="connsiteX5" fmla="*/ 0 w 398945"/>
                            <a:gd name="connsiteY5" fmla="*/ 0 h 31714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398945" h="317144">
                              <a:moveTo>
                                <a:pt x="0" y="0"/>
                              </a:moveTo>
                              <a:cubicBezTo>
                                <a:pt x="124587" y="31699"/>
                                <a:pt x="243764" y="110718"/>
                                <a:pt x="326746" y="208369"/>
                              </a:cubicBezTo>
                              <a:cubicBezTo>
                                <a:pt x="354978" y="241782"/>
                                <a:pt x="379514" y="278283"/>
                                <a:pt x="398945" y="317144"/>
                              </a:cubicBezTo>
                              <a:cubicBezTo>
                                <a:pt x="348463" y="246964"/>
                                <a:pt x="289522" y="184137"/>
                                <a:pt x="221552" y="131064"/>
                              </a:cubicBezTo>
                              <a:cubicBezTo>
                                <a:pt x="153695" y="78181"/>
                                <a:pt x="79210" y="33680"/>
                                <a:pt x="0" y="0"/>
                              </a:cubicBez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E21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7" name="任意多边形: 形状 86">
                          <a:extLst>
                            <a:ext uri="{FF2B5EF4-FFF2-40B4-BE49-F238E27FC236}">
                              <a16:creationId xmlns:a16="http://schemas.microsoft.com/office/drawing/2014/main" id="{690BCB58-9CA2-AC52-46E9-AF3DEADC00F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943365" y="3846499"/>
                          <a:ext cx="279044" cy="411022"/>
                        </a:xfrm>
                        <a:custGeom>
                          <a:avLst/>
                          <a:gdLst>
                            <a:gd name="connsiteX0" fmla="*/ 0 w 279044"/>
                            <a:gd name="connsiteY0" fmla="*/ 0 h 411022"/>
                            <a:gd name="connsiteX1" fmla="*/ 195682 w 279044"/>
                            <a:gd name="connsiteY1" fmla="*/ 243040 h 411022"/>
                            <a:gd name="connsiteX2" fmla="*/ 241935 w 279044"/>
                            <a:gd name="connsiteY2" fmla="*/ 324802 h 411022"/>
                            <a:gd name="connsiteX3" fmla="*/ 255461 w 279044"/>
                            <a:gd name="connsiteY3" fmla="*/ 353073 h 411022"/>
                            <a:gd name="connsiteX4" fmla="*/ 279044 w 279044"/>
                            <a:gd name="connsiteY4" fmla="*/ 411023 h 411022"/>
                            <a:gd name="connsiteX5" fmla="*/ 0 w 279044"/>
                            <a:gd name="connsiteY5" fmla="*/ 0 h 411022"/>
                            <a:gd name="connsiteX6" fmla="*/ 0 w 279044"/>
                            <a:gd name="connsiteY6" fmla="*/ 0 h 41102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279044" h="411022">
                              <a:moveTo>
                                <a:pt x="0" y="0"/>
                              </a:moveTo>
                              <a:cubicBezTo>
                                <a:pt x="75134" y="71971"/>
                                <a:pt x="140132" y="155181"/>
                                <a:pt x="195682" y="243040"/>
                              </a:cubicBezTo>
                              <a:cubicBezTo>
                                <a:pt x="212294" y="269329"/>
                                <a:pt x="227800" y="297180"/>
                                <a:pt x="241935" y="324802"/>
                              </a:cubicBezTo>
                              <a:cubicBezTo>
                                <a:pt x="246126" y="332689"/>
                                <a:pt x="251613" y="344919"/>
                                <a:pt x="255461" y="353073"/>
                              </a:cubicBezTo>
                              <a:cubicBezTo>
                                <a:pt x="264452" y="371894"/>
                                <a:pt x="271806" y="391515"/>
                                <a:pt x="279044" y="411023"/>
                              </a:cubicBezTo>
                              <a:cubicBezTo>
                                <a:pt x="198692" y="265443"/>
                                <a:pt x="100013" y="132359"/>
                                <a:pt x="0" y="0"/>
                              </a:cubicBez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E21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8" name="任意多边形: 形状 87">
                          <a:extLst>
                            <a:ext uri="{FF2B5EF4-FFF2-40B4-BE49-F238E27FC236}">
                              <a16:creationId xmlns:a16="http://schemas.microsoft.com/office/drawing/2014/main" id="{244FF6A7-B86E-7F31-F544-ABFE195250C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062199" y="3745382"/>
                          <a:ext cx="169049" cy="521741"/>
                        </a:xfrm>
                        <a:custGeom>
                          <a:avLst/>
                          <a:gdLst>
                            <a:gd name="connsiteX0" fmla="*/ 0 w 169049"/>
                            <a:gd name="connsiteY0" fmla="*/ 0 h 521741"/>
                            <a:gd name="connsiteX1" fmla="*/ 120205 w 169049"/>
                            <a:gd name="connsiteY1" fmla="*/ 285598 h 521741"/>
                            <a:gd name="connsiteX2" fmla="*/ 157696 w 169049"/>
                            <a:gd name="connsiteY2" fmla="*/ 436283 h 521741"/>
                            <a:gd name="connsiteX3" fmla="*/ 165506 w 169049"/>
                            <a:gd name="connsiteY3" fmla="*/ 487451 h 521741"/>
                            <a:gd name="connsiteX4" fmla="*/ 169050 w 169049"/>
                            <a:gd name="connsiteY4" fmla="*/ 521741 h 521741"/>
                            <a:gd name="connsiteX5" fmla="*/ 0 w 169049"/>
                            <a:gd name="connsiteY5" fmla="*/ 0 h 521741"/>
                            <a:gd name="connsiteX6" fmla="*/ 0 w 169049"/>
                            <a:gd name="connsiteY6" fmla="*/ 0 h 52174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169049" h="521741">
                              <a:moveTo>
                                <a:pt x="0" y="0"/>
                              </a:moveTo>
                              <a:cubicBezTo>
                                <a:pt x="50216" y="90297"/>
                                <a:pt x="88849" y="187186"/>
                                <a:pt x="120205" y="285598"/>
                              </a:cubicBezTo>
                              <a:cubicBezTo>
                                <a:pt x="135331" y="334937"/>
                                <a:pt x="148590" y="385458"/>
                                <a:pt x="157696" y="436283"/>
                              </a:cubicBezTo>
                              <a:cubicBezTo>
                                <a:pt x="160401" y="452666"/>
                                <a:pt x="163830" y="470954"/>
                                <a:pt x="165506" y="487451"/>
                              </a:cubicBezTo>
                              <a:cubicBezTo>
                                <a:pt x="166802" y="498881"/>
                                <a:pt x="168021" y="510311"/>
                                <a:pt x="169050" y="521741"/>
                              </a:cubicBezTo>
                              <a:cubicBezTo>
                                <a:pt x="127254" y="343205"/>
                                <a:pt x="64579" y="171374"/>
                                <a:pt x="0" y="0"/>
                              </a:cubicBez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E21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9" name="任意多边形: 形状 88">
                          <a:extLst>
                            <a:ext uri="{FF2B5EF4-FFF2-40B4-BE49-F238E27FC236}">
                              <a16:creationId xmlns:a16="http://schemas.microsoft.com/office/drawing/2014/main" id="{338D10E0-591A-6007-E57D-568D1C0C8DB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200218" y="3762298"/>
                          <a:ext cx="66158" cy="495605"/>
                        </a:xfrm>
                        <a:custGeom>
                          <a:avLst/>
                          <a:gdLst>
                            <a:gd name="connsiteX0" fmla="*/ 34231 w 66158"/>
                            <a:gd name="connsiteY0" fmla="*/ 0 h 495605"/>
                            <a:gd name="connsiteX1" fmla="*/ 51452 w 66158"/>
                            <a:gd name="connsiteY1" fmla="*/ 450571 h 495605"/>
                            <a:gd name="connsiteX2" fmla="*/ 58500 w 66158"/>
                            <a:gd name="connsiteY2" fmla="*/ 473126 h 495605"/>
                            <a:gd name="connsiteX3" fmla="*/ 66159 w 66158"/>
                            <a:gd name="connsiteY3" fmla="*/ 495605 h 495605"/>
                            <a:gd name="connsiteX4" fmla="*/ 45127 w 66158"/>
                            <a:gd name="connsiteY4" fmla="*/ 452857 h 495605"/>
                            <a:gd name="connsiteX5" fmla="*/ 34231 w 66158"/>
                            <a:gd name="connsiteY5" fmla="*/ 0 h 495605"/>
                            <a:gd name="connsiteX6" fmla="*/ 34231 w 66158"/>
                            <a:gd name="connsiteY6" fmla="*/ 0 h 49560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66158" h="495605">
                              <a:moveTo>
                                <a:pt x="34231" y="0"/>
                              </a:moveTo>
                              <a:cubicBezTo>
                                <a:pt x="9123" y="149123"/>
                                <a:pt x="8437" y="304724"/>
                                <a:pt x="51452" y="450571"/>
                              </a:cubicBezTo>
                              <a:cubicBezTo>
                                <a:pt x="53776" y="457848"/>
                                <a:pt x="56291" y="465811"/>
                                <a:pt x="58500" y="473126"/>
                              </a:cubicBezTo>
                              <a:cubicBezTo>
                                <a:pt x="61053" y="480289"/>
                                <a:pt x="63796" y="488366"/>
                                <a:pt x="66159" y="495605"/>
                              </a:cubicBezTo>
                              <a:cubicBezTo>
                                <a:pt x="58539" y="481851"/>
                                <a:pt x="51414" y="467297"/>
                                <a:pt x="45127" y="452857"/>
                              </a:cubicBezTo>
                              <a:cubicBezTo>
                                <a:pt x="-12784" y="316383"/>
                                <a:pt x="-13356" y="139713"/>
                                <a:pt x="34231" y="0"/>
                              </a:cubicBezTo>
                              <a:lnTo>
                                <a:pt x="34231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E21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0" name="任意多边形: 形状 89">
                          <a:extLst>
                            <a:ext uri="{FF2B5EF4-FFF2-40B4-BE49-F238E27FC236}">
                              <a16:creationId xmlns:a16="http://schemas.microsoft.com/office/drawing/2014/main" id="{01FB6D25-014E-814A-DD67-750248B39C4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248717" y="3751478"/>
                          <a:ext cx="117406" cy="485394"/>
                        </a:xfrm>
                        <a:custGeom>
                          <a:avLst/>
                          <a:gdLst>
                            <a:gd name="connsiteX0" fmla="*/ 117406 w 117406"/>
                            <a:gd name="connsiteY0" fmla="*/ 0 h 485394"/>
                            <a:gd name="connsiteX1" fmla="*/ 10612 w 117406"/>
                            <a:gd name="connsiteY1" fmla="*/ 438074 h 485394"/>
                            <a:gd name="connsiteX2" fmla="*/ 11221 w 117406"/>
                            <a:gd name="connsiteY2" fmla="*/ 461696 h 485394"/>
                            <a:gd name="connsiteX3" fmla="*/ 12440 w 117406"/>
                            <a:gd name="connsiteY3" fmla="*/ 485394 h 485394"/>
                            <a:gd name="connsiteX4" fmla="*/ 3906 w 117406"/>
                            <a:gd name="connsiteY4" fmla="*/ 438493 h 485394"/>
                            <a:gd name="connsiteX5" fmla="*/ 117406 w 117406"/>
                            <a:gd name="connsiteY5" fmla="*/ 0 h 485394"/>
                            <a:gd name="connsiteX6" fmla="*/ 117406 w 117406"/>
                            <a:gd name="connsiteY6" fmla="*/ 0 h 48539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117406" h="485394">
                              <a:moveTo>
                                <a:pt x="117406" y="0"/>
                              </a:moveTo>
                              <a:cubicBezTo>
                                <a:pt x="52445" y="136550"/>
                                <a:pt x="9164" y="286017"/>
                                <a:pt x="10612" y="438074"/>
                              </a:cubicBezTo>
                              <a:cubicBezTo>
                                <a:pt x="10878" y="445694"/>
                                <a:pt x="11069" y="454038"/>
                                <a:pt x="11221" y="461696"/>
                              </a:cubicBezTo>
                              <a:cubicBezTo>
                                <a:pt x="11717" y="469278"/>
                                <a:pt x="12136" y="477812"/>
                                <a:pt x="12440" y="485394"/>
                              </a:cubicBezTo>
                              <a:cubicBezTo>
                                <a:pt x="8859" y="470078"/>
                                <a:pt x="6002" y="454114"/>
                                <a:pt x="3906" y="438493"/>
                              </a:cubicBezTo>
                              <a:cubicBezTo>
                                <a:pt x="-14458" y="291427"/>
                                <a:pt x="33357" y="121348"/>
                                <a:pt x="117406" y="0"/>
                              </a:cubicBezTo>
                              <a:lnTo>
                                <a:pt x="117406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E21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sp>
                    <p:nvSpPr>
                      <p:cNvPr id="91" name="任意多边形: 形状 90">
                        <a:extLst>
                          <a:ext uri="{FF2B5EF4-FFF2-40B4-BE49-F238E27FC236}">
                            <a16:creationId xmlns:a16="http://schemas.microsoft.com/office/drawing/2014/main" id="{02AAB44D-8C55-ECB9-1BBB-B011EC906B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05799" y="4092867"/>
                        <a:ext cx="230342" cy="200595"/>
                      </a:xfrm>
                      <a:custGeom>
                        <a:avLst/>
                        <a:gdLst>
                          <a:gd name="connsiteX0" fmla="*/ 203021 w 230342"/>
                          <a:gd name="connsiteY0" fmla="*/ 673 h 200595"/>
                          <a:gd name="connsiteX1" fmla="*/ 230338 w 230342"/>
                          <a:gd name="connsiteY1" fmla="*/ 30734 h 200595"/>
                          <a:gd name="connsiteX2" fmla="*/ 227024 w 230342"/>
                          <a:gd name="connsiteY2" fmla="*/ 97104 h 200595"/>
                          <a:gd name="connsiteX3" fmla="*/ 187705 w 230342"/>
                          <a:gd name="connsiteY3" fmla="*/ 187401 h 200595"/>
                          <a:gd name="connsiteX4" fmla="*/ 69404 w 230342"/>
                          <a:gd name="connsiteY4" fmla="*/ 173571 h 200595"/>
                          <a:gd name="connsiteX5" fmla="*/ 7263 w 230342"/>
                          <a:gd name="connsiteY5" fmla="*/ 112878 h 200595"/>
                          <a:gd name="connsiteX6" fmla="*/ 8902 w 230342"/>
                          <a:gd name="connsiteY6" fmla="*/ 72263 h 200595"/>
                          <a:gd name="connsiteX7" fmla="*/ 79806 w 230342"/>
                          <a:gd name="connsiteY7" fmla="*/ 23685 h 200595"/>
                          <a:gd name="connsiteX8" fmla="*/ 203021 w 230342"/>
                          <a:gd name="connsiteY8" fmla="*/ 673 h 20059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230342" h="200595">
                            <a:moveTo>
                              <a:pt x="203021" y="673"/>
                            </a:moveTo>
                            <a:cubicBezTo>
                              <a:pt x="218642" y="1854"/>
                              <a:pt x="230605" y="15075"/>
                              <a:pt x="230338" y="30734"/>
                            </a:cubicBezTo>
                            <a:cubicBezTo>
                              <a:pt x="229996" y="52908"/>
                              <a:pt x="229195" y="75044"/>
                              <a:pt x="227024" y="97104"/>
                            </a:cubicBezTo>
                            <a:cubicBezTo>
                              <a:pt x="223747" y="130823"/>
                              <a:pt x="215213" y="167627"/>
                              <a:pt x="187705" y="187401"/>
                            </a:cubicBezTo>
                            <a:cubicBezTo>
                              <a:pt x="153186" y="212204"/>
                              <a:pt x="103580" y="198869"/>
                              <a:pt x="69404" y="173571"/>
                            </a:cubicBezTo>
                            <a:cubicBezTo>
                              <a:pt x="45478" y="155854"/>
                              <a:pt x="26123" y="134633"/>
                              <a:pt x="7263" y="112878"/>
                            </a:cubicBezTo>
                            <a:cubicBezTo>
                              <a:pt x="-3024" y="101029"/>
                              <a:pt x="-2300" y="83198"/>
                              <a:pt x="8902" y="72263"/>
                            </a:cubicBezTo>
                            <a:cubicBezTo>
                              <a:pt x="28714" y="52908"/>
                              <a:pt x="52564" y="36297"/>
                              <a:pt x="79806" y="23685"/>
                            </a:cubicBezTo>
                            <a:cubicBezTo>
                              <a:pt x="120534" y="4864"/>
                              <a:pt x="163169" y="-2375"/>
                              <a:pt x="203021" y="673"/>
                            </a:cubicBezTo>
                            <a:close/>
                          </a:path>
                        </a:pathLst>
                      </a:custGeom>
                      <a:solidFill>
                        <a:srgbClr val="629F42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92" name="图形 2">
                      <a:extLst>
                        <a:ext uri="{FF2B5EF4-FFF2-40B4-BE49-F238E27FC236}">
                          <a16:creationId xmlns:a16="http://schemas.microsoft.com/office/drawing/2014/main" id="{0B1333D4-3684-A1F9-BB67-76ADF2A9287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718270" y="3568484"/>
                      <a:ext cx="750188" cy="403174"/>
                      <a:chOff x="8718270" y="3568484"/>
                      <a:chExt cx="750188" cy="403174"/>
                    </a:xfrm>
                    <a:solidFill>
                      <a:srgbClr val="F9A05F"/>
                    </a:solidFill>
                  </p:grpSpPr>
                  <p:sp>
                    <p:nvSpPr>
                      <p:cNvPr id="93" name="任意多边形: 形状 92">
                        <a:extLst>
                          <a:ext uri="{FF2B5EF4-FFF2-40B4-BE49-F238E27FC236}">
                            <a16:creationId xmlns:a16="http://schemas.microsoft.com/office/drawing/2014/main" id="{0F994127-AF22-7417-94C6-5E9D53004C7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005544" y="3580980"/>
                        <a:ext cx="144741" cy="242315"/>
                      </a:xfrm>
                      <a:custGeom>
                        <a:avLst/>
                        <a:gdLst>
                          <a:gd name="connsiteX0" fmla="*/ 125539 w 144741"/>
                          <a:gd name="connsiteY0" fmla="*/ 0 h 242315"/>
                          <a:gd name="connsiteX1" fmla="*/ 144742 w 144741"/>
                          <a:gd name="connsiteY1" fmla="*/ 242316 h 242315"/>
                          <a:gd name="connsiteX2" fmla="*/ 0 w 144741"/>
                          <a:gd name="connsiteY2" fmla="*/ 38862 h 242315"/>
                          <a:gd name="connsiteX3" fmla="*/ 57226 w 144741"/>
                          <a:gd name="connsiteY3" fmla="*/ 60655 h 242315"/>
                          <a:gd name="connsiteX4" fmla="*/ 111595 w 144741"/>
                          <a:gd name="connsiteY4" fmla="*/ 14707 h 242315"/>
                          <a:gd name="connsiteX5" fmla="*/ 125539 w 144741"/>
                          <a:gd name="connsiteY5" fmla="*/ 0 h 24231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44741" h="242315">
                            <a:moveTo>
                              <a:pt x="125539" y="0"/>
                            </a:moveTo>
                            <a:cubicBezTo>
                              <a:pt x="123558" y="55969"/>
                              <a:pt x="124358" y="151066"/>
                              <a:pt x="144742" y="242316"/>
                            </a:cubicBezTo>
                            <a:cubicBezTo>
                              <a:pt x="144742" y="242316"/>
                              <a:pt x="62903" y="102908"/>
                              <a:pt x="0" y="38862"/>
                            </a:cubicBezTo>
                            <a:cubicBezTo>
                              <a:pt x="18707" y="47930"/>
                              <a:pt x="36767" y="62560"/>
                              <a:pt x="57226" y="60655"/>
                            </a:cubicBezTo>
                            <a:cubicBezTo>
                              <a:pt x="81610" y="58331"/>
                              <a:pt x="96736" y="34214"/>
                              <a:pt x="111595" y="14707"/>
                            </a:cubicBezTo>
                            <a:cubicBezTo>
                              <a:pt x="115519" y="9525"/>
                              <a:pt x="120281" y="4419"/>
                              <a:pt x="125539" y="0"/>
                            </a:cubicBezTo>
                            <a:close/>
                          </a:path>
                        </a:pathLst>
                      </a:custGeom>
                      <a:solidFill>
                        <a:srgbClr val="F9A05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94" name="任意多边形: 形状 93">
                        <a:extLst>
                          <a:ext uri="{FF2B5EF4-FFF2-40B4-BE49-F238E27FC236}">
                            <a16:creationId xmlns:a16="http://schemas.microsoft.com/office/drawing/2014/main" id="{F4E3132D-643A-1E73-D0C5-A11889CEAE8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79242" y="3568484"/>
                        <a:ext cx="131368" cy="238734"/>
                      </a:xfrm>
                      <a:custGeom>
                        <a:avLst/>
                        <a:gdLst>
                          <a:gd name="connsiteX0" fmla="*/ 75248 w 131368"/>
                          <a:gd name="connsiteY0" fmla="*/ 238735 h 238734"/>
                          <a:gd name="connsiteX1" fmla="*/ 0 w 131368"/>
                          <a:gd name="connsiteY1" fmla="*/ 2667 h 238734"/>
                          <a:gd name="connsiteX2" fmla="*/ 35357 w 131368"/>
                          <a:gd name="connsiteY2" fmla="*/ 48349 h 238734"/>
                          <a:gd name="connsiteX3" fmla="*/ 99289 w 131368"/>
                          <a:gd name="connsiteY3" fmla="*/ 25070 h 238734"/>
                          <a:gd name="connsiteX4" fmla="*/ 131369 w 131368"/>
                          <a:gd name="connsiteY4" fmla="*/ 0 h 238734"/>
                          <a:gd name="connsiteX5" fmla="*/ 75248 w 131368"/>
                          <a:gd name="connsiteY5" fmla="*/ 238735 h 23873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31368" h="238734">
                            <a:moveTo>
                              <a:pt x="75248" y="238735"/>
                            </a:moveTo>
                            <a:cubicBezTo>
                              <a:pt x="74295" y="234620"/>
                              <a:pt x="39624" y="82258"/>
                              <a:pt x="0" y="2667"/>
                            </a:cubicBezTo>
                            <a:cubicBezTo>
                              <a:pt x="16421" y="13145"/>
                              <a:pt x="18821" y="38100"/>
                              <a:pt x="35357" y="48349"/>
                            </a:cubicBezTo>
                            <a:cubicBezTo>
                              <a:pt x="56312" y="61341"/>
                              <a:pt x="82144" y="42786"/>
                              <a:pt x="99289" y="25070"/>
                            </a:cubicBezTo>
                            <a:cubicBezTo>
                              <a:pt x="108394" y="15621"/>
                              <a:pt x="119596" y="5601"/>
                              <a:pt x="131369" y="0"/>
                            </a:cubicBezTo>
                            <a:cubicBezTo>
                              <a:pt x="112471" y="52388"/>
                              <a:pt x="83706" y="144399"/>
                              <a:pt x="75248" y="238735"/>
                            </a:cubicBezTo>
                            <a:close/>
                          </a:path>
                        </a:pathLst>
                      </a:custGeom>
                      <a:solidFill>
                        <a:srgbClr val="F9A05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95" name="任意多边形: 形状 94">
                        <a:extLst>
                          <a:ext uri="{FF2B5EF4-FFF2-40B4-BE49-F238E27FC236}">
                            <a16:creationId xmlns:a16="http://schemas.microsoft.com/office/drawing/2014/main" id="{73300CDB-62C5-1655-674D-654E439E767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354807" y="3592715"/>
                        <a:ext cx="113651" cy="155905"/>
                      </a:xfrm>
                      <a:custGeom>
                        <a:avLst/>
                        <a:gdLst>
                          <a:gd name="connsiteX0" fmla="*/ 113652 w 113651"/>
                          <a:gd name="connsiteY0" fmla="*/ 23546 h 155905"/>
                          <a:gd name="connsiteX1" fmla="*/ 15544 w 113651"/>
                          <a:gd name="connsiteY1" fmla="*/ 128550 h 155905"/>
                          <a:gd name="connsiteX2" fmla="*/ 0 w 113651"/>
                          <a:gd name="connsiteY2" fmla="*/ 155905 h 155905"/>
                          <a:gd name="connsiteX3" fmla="*/ 3162 w 113651"/>
                          <a:gd name="connsiteY3" fmla="*/ 110604 h 155905"/>
                          <a:gd name="connsiteX4" fmla="*/ 4267 w 113651"/>
                          <a:gd name="connsiteY4" fmla="*/ 57188 h 155905"/>
                          <a:gd name="connsiteX5" fmla="*/ 8153 w 113651"/>
                          <a:gd name="connsiteY5" fmla="*/ 0 h 155905"/>
                          <a:gd name="connsiteX6" fmla="*/ 42214 w 113651"/>
                          <a:gd name="connsiteY6" fmla="*/ 43663 h 155905"/>
                          <a:gd name="connsiteX7" fmla="*/ 96735 w 113651"/>
                          <a:gd name="connsiteY7" fmla="*/ 22479 h 155905"/>
                          <a:gd name="connsiteX8" fmla="*/ 113652 w 113651"/>
                          <a:gd name="connsiteY8" fmla="*/ 23546 h 1559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113651" h="155905">
                            <a:moveTo>
                              <a:pt x="113652" y="23546"/>
                            </a:moveTo>
                            <a:cubicBezTo>
                              <a:pt x="81801" y="59055"/>
                              <a:pt x="43586" y="90145"/>
                              <a:pt x="15544" y="128550"/>
                            </a:cubicBezTo>
                            <a:cubicBezTo>
                              <a:pt x="9334" y="137046"/>
                              <a:pt x="3238" y="145885"/>
                              <a:pt x="0" y="155905"/>
                            </a:cubicBezTo>
                            <a:cubicBezTo>
                              <a:pt x="1067" y="140818"/>
                              <a:pt x="2095" y="125692"/>
                              <a:pt x="3162" y="110604"/>
                            </a:cubicBezTo>
                            <a:cubicBezTo>
                              <a:pt x="4419" y="92659"/>
                              <a:pt x="2591" y="74905"/>
                              <a:pt x="4267" y="57188"/>
                            </a:cubicBezTo>
                            <a:cubicBezTo>
                              <a:pt x="6057" y="38176"/>
                              <a:pt x="7467" y="19088"/>
                              <a:pt x="8153" y="0"/>
                            </a:cubicBezTo>
                            <a:cubicBezTo>
                              <a:pt x="17031" y="18898"/>
                              <a:pt x="22936" y="40615"/>
                              <a:pt x="42214" y="43663"/>
                            </a:cubicBezTo>
                            <a:cubicBezTo>
                              <a:pt x="61798" y="46825"/>
                              <a:pt x="77229" y="26251"/>
                              <a:pt x="96735" y="22479"/>
                            </a:cubicBezTo>
                            <a:cubicBezTo>
                              <a:pt x="102412" y="21336"/>
                              <a:pt x="108165" y="21831"/>
                              <a:pt x="113652" y="23546"/>
                            </a:cubicBezTo>
                            <a:close/>
                          </a:path>
                        </a:pathLst>
                      </a:custGeom>
                      <a:solidFill>
                        <a:srgbClr val="F9A05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96" name="任意多边形: 形状 95">
                        <a:extLst>
                          <a:ext uri="{FF2B5EF4-FFF2-40B4-BE49-F238E27FC236}">
                            <a16:creationId xmlns:a16="http://schemas.microsoft.com/office/drawing/2014/main" id="{EF64435E-1775-33F5-F40B-39407394AB2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828456" y="3658552"/>
                        <a:ext cx="219646" cy="214769"/>
                      </a:xfrm>
                      <a:custGeom>
                        <a:avLst/>
                        <a:gdLst>
                          <a:gd name="connsiteX0" fmla="*/ 219646 w 219646"/>
                          <a:gd name="connsiteY0" fmla="*/ 214770 h 214769"/>
                          <a:gd name="connsiteX1" fmla="*/ 0 w 219646"/>
                          <a:gd name="connsiteY1" fmla="*/ 83896 h 214769"/>
                          <a:gd name="connsiteX2" fmla="*/ 65417 w 219646"/>
                          <a:gd name="connsiteY2" fmla="*/ 75019 h 214769"/>
                          <a:gd name="connsiteX3" fmla="*/ 101727 w 219646"/>
                          <a:gd name="connsiteY3" fmla="*/ 11087 h 214769"/>
                          <a:gd name="connsiteX4" fmla="*/ 105118 w 219646"/>
                          <a:gd name="connsiteY4" fmla="*/ 0 h 214769"/>
                          <a:gd name="connsiteX5" fmla="*/ 219646 w 219646"/>
                          <a:gd name="connsiteY5" fmla="*/ 214770 h 21476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219646" h="214769">
                            <a:moveTo>
                              <a:pt x="219646" y="214770"/>
                            </a:moveTo>
                            <a:cubicBezTo>
                              <a:pt x="219646" y="214770"/>
                              <a:pt x="82868" y="115253"/>
                              <a:pt x="0" y="83896"/>
                            </a:cubicBezTo>
                            <a:cubicBezTo>
                              <a:pt x="20498" y="78334"/>
                              <a:pt x="45758" y="84887"/>
                              <a:pt x="65417" y="75019"/>
                            </a:cubicBezTo>
                            <a:cubicBezTo>
                              <a:pt x="88011" y="63665"/>
                              <a:pt x="95136" y="35509"/>
                              <a:pt x="101727" y="11087"/>
                            </a:cubicBezTo>
                            <a:cubicBezTo>
                              <a:pt x="102717" y="7430"/>
                              <a:pt x="103823" y="3696"/>
                              <a:pt x="105118" y="0"/>
                            </a:cubicBezTo>
                            <a:cubicBezTo>
                              <a:pt x="125654" y="52121"/>
                              <a:pt x="164401" y="139141"/>
                              <a:pt x="219646" y="214770"/>
                            </a:cubicBezTo>
                            <a:close/>
                          </a:path>
                        </a:pathLst>
                      </a:custGeom>
                      <a:solidFill>
                        <a:srgbClr val="F9A05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97" name="任意多边形: 形状 96">
                        <a:extLst>
                          <a:ext uri="{FF2B5EF4-FFF2-40B4-BE49-F238E27FC236}">
                            <a16:creationId xmlns:a16="http://schemas.microsoft.com/office/drawing/2014/main" id="{21D10DB7-43C0-A80B-4FA5-F48FF23D865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718270" y="3813200"/>
                        <a:ext cx="245440" cy="158458"/>
                      </a:xfrm>
                      <a:custGeom>
                        <a:avLst/>
                        <a:gdLst>
                          <a:gd name="connsiteX0" fmla="*/ 245440 w 245440"/>
                          <a:gd name="connsiteY0" fmla="*/ 158458 h 158458"/>
                          <a:gd name="connsiteX1" fmla="*/ 0 w 245440"/>
                          <a:gd name="connsiteY1" fmla="*/ 100356 h 158458"/>
                          <a:gd name="connsiteX2" fmla="*/ 74142 w 245440"/>
                          <a:gd name="connsiteY2" fmla="*/ 77038 h 158458"/>
                          <a:gd name="connsiteX3" fmla="*/ 84201 w 245440"/>
                          <a:gd name="connsiteY3" fmla="*/ 24651 h 158458"/>
                          <a:gd name="connsiteX4" fmla="*/ 80886 w 245440"/>
                          <a:gd name="connsiteY4" fmla="*/ 0 h 158458"/>
                          <a:gd name="connsiteX5" fmla="*/ 245440 w 245440"/>
                          <a:gd name="connsiteY5" fmla="*/ 158458 h 15845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245440" h="158458">
                            <a:moveTo>
                              <a:pt x="245440" y="158458"/>
                            </a:moveTo>
                            <a:cubicBezTo>
                              <a:pt x="242583" y="157506"/>
                              <a:pt x="88316" y="106337"/>
                              <a:pt x="0" y="100356"/>
                            </a:cubicBezTo>
                            <a:cubicBezTo>
                              <a:pt x="27546" y="88201"/>
                              <a:pt x="52083" y="113347"/>
                              <a:pt x="74142" y="77038"/>
                            </a:cubicBezTo>
                            <a:cubicBezTo>
                              <a:pt x="83553" y="61569"/>
                              <a:pt x="85763" y="42634"/>
                              <a:pt x="84201" y="24651"/>
                            </a:cubicBezTo>
                            <a:cubicBezTo>
                              <a:pt x="83477" y="16383"/>
                              <a:pt x="82068" y="8229"/>
                              <a:pt x="80886" y="0"/>
                            </a:cubicBezTo>
                            <a:cubicBezTo>
                              <a:pt x="117386" y="43739"/>
                              <a:pt x="176289" y="107709"/>
                              <a:pt x="245440" y="158458"/>
                            </a:cubicBezTo>
                            <a:close/>
                          </a:path>
                        </a:pathLst>
                      </a:custGeom>
                      <a:solidFill>
                        <a:srgbClr val="F9A05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sp>
                  <p:nvSpPr>
                    <p:cNvPr id="98" name="任意多边形: 形状 97">
                      <a:extLst>
                        <a:ext uri="{FF2B5EF4-FFF2-40B4-BE49-F238E27FC236}">
                          <a16:creationId xmlns:a16="http://schemas.microsoft.com/office/drawing/2014/main" id="{17F00FB6-1175-5624-BB00-ECAF6C1B75A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72570" y="3655605"/>
                      <a:ext cx="69377" cy="110962"/>
                    </a:xfrm>
                    <a:custGeom>
                      <a:avLst/>
                      <a:gdLst>
                        <a:gd name="connsiteX0" fmla="*/ 57663 w 69377"/>
                        <a:gd name="connsiteY0" fmla="*/ 44477 h 110962"/>
                        <a:gd name="connsiteX1" fmla="*/ 60673 w 69377"/>
                        <a:gd name="connsiteY1" fmla="*/ 109856 h 110962"/>
                        <a:gd name="connsiteX2" fmla="*/ 11714 w 69377"/>
                        <a:gd name="connsiteY2" fmla="*/ 66460 h 110962"/>
                        <a:gd name="connsiteX3" fmla="*/ 8705 w 69377"/>
                        <a:gd name="connsiteY3" fmla="*/ 1119 h 110962"/>
                        <a:gd name="connsiteX4" fmla="*/ 57663 w 69377"/>
                        <a:gd name="connsiteY4" fmla="*/ 44477 h 1109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9377" h="110962">
                          <a:moveTo>
                            <a:pt x="57663" y="44477"/>
                          </a:moveTo>
                          <a:cubicBezTo>
                            <a:pt x="72027" y="74499"/>
                            <a:pt x="73360" y="103760"/>
                            <a:pt x="60673" y="109856"/>
                          </a:cubicBezTo>
                          <a:cubicBezTo>
                            <a:pt x="47985" y="115914"/>
                            <a:pt x="26040" y="96483"/>
                            <a:pt x="11714" y="66460"/>
                          </a:cubicBezTo>
                          <a:cubicBezTo>
                            <a:pt x="-2649" y="36437"/>
                            <a:pt x="-3983" y="7176"/>
                            <a:pt x="8705" y="1119"/>
                          </a:cubicBezTo>
                          <a:cubicBezTo>
                            <a:pt x="21392" y="-4977"/>
                            <a:pt x="43299" y="14454"/>
                            <a:pt x="57663" y="44477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99" name="任意多边形: 形状 98">
                      <a:extLst>
                        <a:ext uri="{FF2B5EF4-FFF2-40B4-BE49-F238E27FC236}">
                          <a16:creationId xmlns:a16="http://schemas.microsoft.com/office/drawing/2014/main" id="{111FE1D3-CDAE-789A-2698-58A6C37DBD8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47895" y="3614739"/>
                      <a:ext cx="51721" cy="120201"/>
                    </a:xfrm>
                    <a:custGeom>
                      <a:avLst/>
                      <a:gdLst>
                        <a:gd name="connsiteX0" fmla="*/ 486 w 51721"/>
                        <a:gd name="connsiteY0" fmla="*/ 62216 h 120201"/>
                        <a:gd name="connsiteX1" fmla="*/ 20870 w 51721"/>
                        <a:gd name="connsiteY1" fmla="*/ 36 h 120201"/>
                        <a:gd name="connsiteX2" fmla="*/ 51235 w 51721"/>
                        <a:gd name="connsiteY2" fmla="*/ 57986 h 120201"/>
                        <a:gd name="connsiteX3" fmla="*/ 30852 w 51721"/>
                        <a:gd name="connsiteY3" fmla="*/ 120166 h 120201"/>
                        <a:gd name="connsiteX4" fmla="*/ 486 w 51721"/>
                        <a:gd name="connsiteY4" fmla="*/ 62216 h 1202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721" h="120201">
                          <a:moveTo>
                            <a:pt x="486" y="62216"/>
                          </a:moveTo>
                          <a:cubicBezTo>
                            <a:pt x="-2257" y="29030"/>
                            <a:pt x="6887" y="1217"/>
                            <a:pt x="20870" y="36"/>
                          </a:cubicBezTo>
                          <a:cubicBezTo>
                            <a:pt x="34891" y="-1107"/>
                            <a:pt x="48492" y="24839"/>
                            <a:pt x="51235" y="57986"/>
                          </a:cubicBezTo>
                          <a:cubicBezTo>
                            <a:pt x="53978" y="91171"/>
                            <a:pt x="44835" y="118984"/>
                            <a:pt x="30852" y="120166"/>
                          </a:cubicBezTo>
                          <a:cubicBezTo>
                            <a:pt x="16831" y="121309"/>
                            <a:pt x="3229" y="95363"/>
                            <a:pt x="486" y="62216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0" name="任意多边形: 形状 99">
                      <a:extLst>
                        <a:ext uri="{FF2B5EF4-FFF2-40B4-BE49-F238E27FC236}">
                          <a16:creationId xmlns:a16="http://schemas.microsoft.com/office/drawing/2014/main" id="{C0AB7351-28AA-6337-9A3C-30D2CB921E9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292457" y="3625787"/>
                      <a:ext cx="41221" cy="95172"/>
                    </a:xfrm>
                    <a:custGeom>
                      <a:avLst/>
                      <a:gdLst>
                        <a:gd name="connsiteX0" fmla="*/ 513 w 41221"/>
                        <a:gd name="connsiteY0" fmla="*/ 45681 h 95172"/>
                        <a:gd name="connsiteX1" fmla="*/ 25164 w 41221"/>
                        <a:gd name="connsiteY1" fmla="*/ 37 h 95172"/>
                        <a:gd name="connsiteX2" fmla="*/ 40708 w 41221"/>
                        <a:gd name="connsiteY2" fmla="*/ 49491 h 95172"/>
                        <a:gd name="connsiteX3" fmla="*/ 16058 w 41221"/>
                        <a:gd name="connsiteY3" fmla="*/ 95135 h 95172"/>
                        <a:gd name="connsiteX4" fmla="*/ 513 w 41221"/>
                        <a:gd name="connsiteY4" fmla="*/ 45681 h 951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221" h="95172">
                          <a:moveTo>
                            <a:pt x="513" y="45681"/>
                          </a:moveTo>
                          <a:cubicBezTo>
                            <a:pt x="3028" y="19430"/>
                            <a:pt x="14039" y="-991"/>
                            <a:pt x="25164" y="37"/>
                          </a:cubicBezTo>
                          <a:cubicBezTo>
                            <a:pt x="36251" y="1104"/>
                            <a:pt x="43224" y="23240"/>
                            <a:pt x="40708" y="49491"/>
                          </a:cubicBezTo>
                          <a:cubicBezTo>
                            <a:pt x="38194" y="75742"/>
                            <a:pt x="27183" y="96164"/>
                            <a:pt x="16058" y="95135"/>
                          </a:cubicBezTo>
                          <a:cubicBezTo>
                            <a:pt x="4971" y="94068"/>
                            <a:pt x="-2002" y="71932"/>
                            <a:pt x="513" y="45681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1" name="任意多边形: 形状 100">
                      <a:extLst>
                        <a:ext uri="{FF2B5EF4-FFF2-40B4-BE49-F238E27FC236}">
                          <a16:creationId xmlns:a16="http://schemas.microsoft.com/office/drawing/2014/main" id="{64766718-E14E-1F9B-3BA4-CFA982BE87B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398382" y="3677416"/>
                      <a:ext cx="70049" cy="98327"/>
                    </a:xfrm>
                    <a:custGeom>
                      <a:avLst/>
                      <a:gdLst>
                        <a:gd name="connsiteX0" fmla="*/ 14908 w 70049"/>
                        <a:gd name="connsiteY0" fmla="*/ 37067 h 98327"/>
                        <a:gd name="connsiteX1" fmla="*/ 63676 w 70049"/>
                        <a:gd name="connsiteY1" fmla="*/ 1520 h 98327"/>
                        <a:gd name="connsiteX2" fmla="*/ 55142 w 70049"/>
                        <a:gd name="connsiteY2" fmla="*/ 61261 h 98327"/>
                        <a:gd name="connsiteX3" fmla="*/ 6373 w 70049"/>
                        <a:gd name="connsiteY3" fmla="*/ 96808 h 98327"/>
                        <a:gd name="connsiteX4" fmla="*/ 14908 w 70049"/>
                        <a:gd name="connsiteY4" fmla="*/ 37067 h 983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049" h="98327">
                          <a:moveTo>
                            <a:pt x="14908" y="37067"/>
                          </a:moveTo>
                          <a:cubicBezTo>
                            <a:pt x="30720" y="10740"/>
                            <a:pt x="52589" y="-5148"/>
                            <a:pt x="63676" y="1520"/>
                          </a:cubicBezTo>
                          <a:cubicBezTo>
                            <a:pt x="74801" y="8226"/>
                            <a:pt x="70991" y="34972"/>
                            <a:pt x="55142" y="61261"/>
                          </a:cubicBezTo>
                          <a:cubicBezTo>
                            <a:pt x="39331" y="87588"/>
                            <a:pt x="17461" y="103476"/>
                            <a:pt x="6373" y="96808"/>
                          </a:cubicBezTo>
                          <a:cubicBezTo>
                            <a:pt x="-4751" y="90141"/>
                            <a:pt x="-941" y="63394"/>
                            <a:pt x="14908" y="37067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2" name="任意多边形: 形状 101">
                      <a:extLst>
                        <a:ext uri="{FF2B5EF4-FFF2-40B4-BE49-F238E27FC236}">
                          <a16:creationId xmlns:a16="http://schemas.microsoft.com/office/drawing/2014/main" id="{3D19F173-8610-BFAC-1A77-811E2740234C}"/>
                        </a:ext>
                      </a:extLst>
                    </p:cNvPr>
                    <p:cNvSpPr/>
                    <p:nvPr/>
                  </p:nvSpPr>
                  <p:spPr>
                    <a:xfrm rot="-2949865">
                      <a:off x="8859100" y="3775969"/>
                      <a:ext cx="50902" cy="120550"/>
                    </a:xfrm>
                    <a:custGeom>
                      <a:avLst/>
                      <a:gdLst>
                        <a:gd name="connsiteX0" fmla="*/ 50902 w 50902"/>
                        <a:gd name="connsiteY0" fmla="*/ 60275 h 120550"/>
                        <a:gd name="connsiteX1" fmla="*/ 25451 w 50902"/>
                        <a:gd name="connsiteY1" fmla="*/ 120550 h 120550"/>
                        <a:gd name="connsiteX2" fmla="*/ 0 w 50902"/>
                        <a:gd name="connsiteY2" fmla="*/ 60275 h 120550"/>
                        <a:gd name="connsiteX3" fmla="*/ 25451 w 50902"/>
                        <a:gd name="connsiteY3" fmla="*/ 0 h 120550"/>
                        <a:gd name="connsiteX4" fmla="*/ 50902 w 50902"/>
                        <a:gd name="connsiteY4" fmla="*/ 60275 h 1205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0902" h="120550">
                          <a:moveTo>
                            <a:pt x="50902" y="60275"/>
                          </a:moveTo>
                          <a:cubicBezTo>
                            <a:pt x="50902" y="93564"/>
                            <a:pt x="39508" y="120550"/>
                            <a:pt x="25451" y="120550"/>
                          </a:cubicBezTo>
                          <a:cubicBezTo>
                            <a:pt x="11395" y="120550"/>
                            <a:pt x="0" y="93564"/>
                            <a:pt x="0" y="60275"/>
                          </a:cubicBezTo>
                          <a:cubicBezTo>
                            <a:pt x="0" y="26986"/>
                            <a:pt x="11395" y="0"/>
                            <a:pt x="25451" y="0"/>
                          </a:cubicBezTo>
                          <a:cubicBezTo>
                            <a:pt x="39507" y="0"/>
                            <a:pt x="50902" y="26986"/>
                            <a:pt x="50902" y="60275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3" name="任意多边形: 形状 102">
                      <a:extLst>
                        <a:ext uri="{FF2B5EF4-FFF2-40B4-BE49-F238E27FC236}">
                          <a16:creationId xmlns:a16="http://schemas.microsoft.com/office/drawing/2014/main" id="{6FBF290D-9F35-3DF0-21D3-F104E5649D0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22116" y="3954198"/>
                      <a:ext cx="111637" cy="68319"/>
                    </a:xfrm>
                    <a:custGeom>
                      <a:avLst/>
                      <a:gdLst>
                        <a:gd name="connsiteX0" fmla="*/ 66448 w 111637"/>
                        <a:gd name="connsiteY0" fmla="*/ 11021 h 68319"/>
                        <a:gd name="connsiteX1" fmla="*/ 110607 w 111637"/>
                        <a:gd name="connsiteY1" fmla="*/ 59294 h 68319"/>
                        <a:gd name="connsiteX2" fmla="*/ 45189 w 111637"/>
                        <a:gd name="connsiteY2" fmla="*/ 57313 h 68319"/>
                        <a:gd name="connsiteX3" fmla="*/ 1031 w 111637"/>
                        <a:gd name="connsiteY3" fmla="*/ 9040 h 68319"/>
                        <a:gd name="connsiteX4" fmla="*/ 66448 w 111637"/>
                        <a:gd name="connsiteY4" fmla="*/ 11021 h 683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1637" h="68319">
                          <a:moveTo>
                            <a:pt x="66448" y="11021"/>
                          </a:moveTo>
                          <a:cubicBezTo>
                            <a:pt x="96700" y="24890"/>
                            <a:pt x="116474" y="46531"/>
                            <a:pt x="110607" y="59294"/>
                          </a:cubicBezTo>
                          <a:cubicBezTo>
                            <a:pt x="104739" y="72058"/>
                            <a:pt x="75440" y="71181"/>
                            <a:pt x="45189" y="57313"/>
                          </a:cubicBezTo>
                          <a:cubicBezTo>
                            <a:pt x="14937" y="43444"/>
                            <a:pt x="-4837" y="21803"/>
                            <a:pt x="1031" y="9040"/>
                          </a:cubicBezTo>
                          <a:cubicBezTo>
                            <a:pt x="6898" y="-3761"/>
                            <a:pt x="36197" y="-2847"/>
                            <a:pt x="66448" y="11021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104" name="图形 2">
                    <a:extLst>
                      <a:ext uri="{FF2B5EF4-FFF2-40B4-BE49-F238E27FC236}">
                        <a16:creationId xmlns:a16="http://schemas.microsoft.com/office/drawing/2014/main" id="{BEE4D047-35A0-9E22-D792-92B0DA737AE5}"/>
                      </a:ext>
                    </a:extLst>
                  </p:cNvPr>
                  <p:cNvGrpSpPr/>
                  <p:nvPr/>
                </p:nvGrpSpPr>
                <p:grpSpPr>
                  <a:xfrm>
                    <a:off x="8770436" y="3357280"/>
                    <a:ext cx="403349" cy="261564"/>
                    <a:chOff x="8770436" y="3357280"/>
                    <a:chExt cx="403349" cy="261564"/>
                  </a:xfrm>
                  <a:solidFill>
                    <a:srgbClr val="FFFFFF"/>
                  </a:solidFill>
                </p:grpSpPr>
                <p:sp>
                  <p:nvSpPr>
                    <p:cNvPr id="105" name="任意多边形: 形状 104">
                      <a:extLst>
                        <a:ext uri="{FF2B5EF4-FFF2-40B4-BE49-F238E27FC236}">
                          <a16:creationId xmlns:a16="http://schemas.microsoft.com/office/drawing/2014/main" id="{9064FB5D-D7EC-A778-E3AD-D1FCCB80B29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70436" y="3567173"/>
                      <a:ext cx="51687" cy="51671"/>
                    </a:xfrm>
                    <a:custGeom>
                      <a:avLst/>
                      <a:gdLst>
                        <a:gd name="connsiteX0" fmla="*/ 49866 w 51687"/>
                        <a:gd name="connsiteY0" fmla="*/ 16322 h 51671"/>
                        <a:gd name="connsiteX1" fmla="*/ 35349 w 51687"/>
                        <a:gd name="connsiteY1" fmla="*/ 49850 h 51671"/>
                        <a:gd name="connsiteX2" fmla="*/ 1822 w 51687"/>
                        <a:gd name="connsiteY2" fmla="*/ 35334 h 51671"/>
                        <a:gd name="connsiteX3" fmla="*/ 16337 w 51687"/>
                        <a:gd name="connsiteY3" fmla="*/ 1806 h 51671"/>
                        <a:gd name="connsiteX4" fmla="*/ 49866 w 51687"/>
                        <a:gd name="connsiteY4" fmla="*/ 16322 h 516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87" h="51671">
                          <a:moveTo>
                            <a:pt x="49866" y="16322"/>
                          </a:moveTo>
                          <a:cubicBezTo>
                            <a:pt x="55123" y="29581"/>
                            <a:pt x="48608" y="44592"/>
                            <a:pt x="35349" y="49850"/>
                          </a:cubicBezTo>
                          <a:cubicBezTo>
                            <a:pt x="22091" y="55108"/>
                            <a:pt x="7079" y="48593"/>
                            <a:pt x="1822" y="35334"/>
                          </a:cubicBezTo>
                          <a:cubicBezTo>
                            <a:pt x="-3436" y="22075"/>
                            <a:pt x="3079" y="7064"/>
                            <a:pt x="16337" y="1806"/>
                          </a:cubicBezTo>
                          <a:cubicBezTo>
                            <a:pt x="29596" y="-3414"/>
                            <a:pt x="44608" y="3063"/>
                            <a:pt x="49866" y="1632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6" name="任意多边形: 形状 105">
                      <a:extLst>
                        <a:ext uri="{FF2B5EF4-FFF2-40B4-BE49-F238E27FC236}">
                          <a16:creationId xmlns:a16="http://schemas.microsoft.com/office/drawing/2014/main" id="{7E48535C-4418-F03A-67CB-801E7A88F3DE}"/>
                        </a:ext>
                      </a:extLst>
                    </p:cNvPr>
                    <p:cNvSpPr/>
                    <p:nvPr/>
                  </p:nvSpPr>
                  <p:spPr>
                    <a:xfrm rot="-2700000">
                      <a:off x="8875274" y="3519649"/>
                      <a:ext cx="51663" cy="51663"/>
                    </a:xfrm>
                    <a:custGeom>
                      <a:avLst/>
                      <a:gdLst>
                        <a:gd name="connsiteX0" fmla="*/ 51663 w 51663"/>
                        <a:gd name="connsiteY0" fmla="*/ 25832 h 51663"/>
                        <a:gd name="connsiteX1" fmla="*/ 25832 w 51663"/>
                        <a:gd name="connsiteY1" fmla="*/ 51663 h 51663"/>
                        <a:gd name="connsiteX2" fmla="*/ 0 w 51663"/>
                        <a:gd name="connsiteY2" fmla="*/ 25832 h 51663"/>
                        <a:gd name="connsiteX3" fmla="*/ 25832 w 51663"/>
                        <a:gd name="connsiteY3" fmla="*/ 0 h 51663"/>
                        <a:gd name="connsiteX4" fmla="*/ 51663 w 51663"/>
                        <a:gd name="connsiteY4" fmla="*/ 25832 h 516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63" h="51663">
                          <a:moveTo>
                            <a:pt x="51663" y="25832"/>
                          </a:moveTo>
                          <a:cubicBezTo>
                            <a:pt x="51663" y="40098"/>
                            <a:pt x="40098" y="51663"/>
                            <a:pt x="25832" y="51663"/>
                          </a:cubicBezTo>
                          <a:cubicBezTo>
                            <a:pt x="11565" y="51663"/>
                            <a:pt x="0" y="40098"/>
                            <a:pt x="0" y="25832"/>
                          </a:cubicBezTo>
                          <a:cubicBezTo>
                            <a:pt x="0" y="11565"/>
                            <a:pt x="11565" y="0"/>
                            <a:pt x="25832" y="0"/>
                          </a:cubicBezTo>
                          <a:cubicBezTo>
                            <a:pt x="40098" y="0"/>
                            <a:pt x="51663" y="11565"/>
                            <a:pt x="51663" y="2583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7" name="任意多边形: 形状 106">
                      <a:extLst>
                        <a:ext uri="{FF2B5EF4-FFF2-40B4-BE49-F238E27FC236}">
                          <a16:creationId xmlns:a16="http://schemas.microsoft.com/office/drawing/2014/main" id="{5B5CD55E-0B16-B963-CD78-330737C6F48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82298" y="3396142"/>
                      <a:ext cx="51687" cy="51671"/>
                    </a:xfrm>
                    <a:custGeom>
                      <a:avLst/>
                      <a:gdLst>
                        <a:gd name="connsiteX0" fmla="*/ 49866 w 51687"/>
                        <a:gd name="connsiteY0" fmla="*/ 16322 h 51671"/>
                        <a:gd name="connsiteX1" fmla="*/ 35349 w 51687"/>
                        <a:gd name="connsiteY1" fmla="*/ 49850 h 51671"/>
                        <a:gd name="connsiteX2" fmla="*/ 1822 w 51687"/>
                        <a:gd name="connsiteY2" fmla="*/ 35334 h 51671"/>
                        <a:gd name="connsiteX3" fmla="*/ 16337 w 51687"/>
                        <a:gd name="connsiteY3" fmla="*/ 1806 h 51671"/>
                        <a:gd name="connsiteX4" fmla="*/ 49866 w 51687"/>
                        <a:gd name="connsiteY4" fmla="*/ 16322 h 516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87" h="51671">
                          <a:moveTo>
                            <a:pt x="49866" y="16322"/>
                          </a:moveTo>
                          <a:cubicBezTo>
                            <a:pt x="55123" y="29581"/>
                            <a:pt x="48608" y="44592"/>
                            <a:pt x="35349" y="49850"/>
                          </a:cubicBezTo>
                          <a:cubicBezTo>
                            <a:pt x="22091" y="55108"/>
                            <a:pt x="7079" y="48593"/>
                            <a:pt x="1822" y="35334"/>
                          </a:cubicBezTo>
                          <a:cubicBezTo>
                            <a:pt x="-3436" y="22075"/>
                            <a:pt x="3079" y="7064"/>
                            <a:pt x="16337" y="1806"/>
                          </a:cubicBezTo>
                          <a:cubicBezTo>
                            <a:pt x="29596" y="-3414"/>
                            <a:pt x="44608" y="3063"/>
                            <a:pt x="49866" y="1632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8" name="任意多边形: 形状 107">
                      <a:extLst>
                        <a:ext uri="{FF2B5EF4-FFF2-40B4-BE49-F238E27FC236}">
                          <a16:creationId xmlns:a16="http://schemas.microsoft.com/office/drawing/2014/main" id="{1405DACA-9951-FB07-6AE9-EA0F0AF4FA3F}"/>
                        </a:ext>
                      </a:extLst>
                    </p:cNvPr>
                    <p:cNvSpPr/>
                    <p:nvPr/>
                  </p:nvSpPr>
                  <p:spPr>
                    <a:xfrm rot="-2303374">
                      <a:off x="8961993" y="3425902"/>
                      <a:ext cx="51663" cy="51663"/>
                    </a:xfrm>
                    <a:custGeom>
                      <a:avLst/>
                      <a:gdLst>
                        <a:gd name="connsiteX0" fmla="*/ 51663 w 51663"/>
                        <a:gd name="connsiteY0" fmla="*/ 25832 h 51663"/>
                        <a:gd name="connsiteX1" fmla="*/ 25831 w 51663"/>
                        <a:gd name="connsiteY1" fmla="*/ 51663 h 51663"/>
                        <a:gd name="connsiteX2" fmla="*/ 0 w 51663"/>
                        <a:gd name="connsiteY2" fmla="*/ 25832 h 51663"/>
                        <a:gd name="connsiteX3" fmla="*/ 25831 w 51663"/>
                        <a:gd name="connsiteY3" fmla="*/ 0 h 51663"/>
                        <a:gd name="connsiteX4" fmla="*/ 51663 w 51663"/>
                        <a:gd name="connsiteY4" fmla="*/ 25832 h 516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63" h="51663">
                          <a:moveTo>
                            <a:pt x="51663" y="25832"/>
                          </a:moveTo>
                          <a:cubicBezTo>
                            <a:pt x="51663" y="40098"/>
                            <a:pt x="40098" y="51663"/>
                            <a:pt x="25831" y="51663"/>
                          </a:cubicBezTo>
                          <a:cubicBezTo>
                            <a:pt x="11565" y="51663"/>
                            <a:pt x="0" y="40098"/>
                            <a:pt x="0" y="25832"/>
                          </a:cubicBezTo>
                          <a:cubicBezTo>
                            <a:pt x="0" y="11565"/>
                            <a:pt x="11565" y="0"/>
                            <a:pt x="25831" y="0"/>
                          </a:cubicBezTo>
                          <a:cubicBezTo>
                            <a:pt x="40098" y="0"/>
                            <a:pt x="51663" y="11565"/>
                            <a:pt x="51663" y="2583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9" name="任意多边形: 形状 108">
                      <a:extLst>
                        <a:ext uri="{FF2B5EF4-FFF2-40B4-BE49-F238E27FC236}">
                          <a16:creationId xmlns:a16="http://schemas.microsoft.com/office/drawing/2014/main" id="{F1CE13A8-A1D7-C22F-C302-145E8409EB9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22354" y="3357280"/>
                      <a:ext cx="51687" cy="51671"/>
                    </a:xfrm>
                    <a:custGeom>
                      <a:avLst/>
                      <a:gdLst>
                        <a:gd name="connsiteX0" fmla="*/ 49866 w 51687"/>
                        <a:gd name="connsiteY0" fmla="*/ 16322 h 51671"/>
                        <a:gd name="connsiteX1" fmla="*/ 35349 w 51687"/>
                        <a:gd name="connsiteY1" fmla="*/ 49850 h 51671"/>
                        <a:gd name="connsiteX2" fmla="*/ 1822 w 51687"/>
                        <a:gd name="connsiteY2" fmla="*/ 35334 h 51671"/>
                        <a:gd name="connsiteX3" fmla="*/ 16337 w 51687"/>
                        <a:gd name="connsiteY3" fmla="*/ 1806 h 51671"/>
                        <a:gd name="connsiteX4" fmla="*/ 49866 w 51687"/>
                        <a:gd name="connsiteY4" fmla="*/ 16322 h 516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87" h="51671">
                          <a:moveTo>
                            <a:pt x="49866" y="16322"/>
                          </a:moveTo>
                          <a:cubicBezTo>
                            <a:pt x="55123" y="29581"/>
                            <a:pt x="48608" y="44592"/>
                            <a:pt x="35349" y="49850"/>
                          </a:cubicBezTo>
                          <a:cubicBezTo>
                            <a:pt x="22091" y="55108"/>
                            <a:pt x="7079" y="48593"/>
                            <a:pt x="1822" y="35334"/>
                          </a:cubicBezTo>
                          <a:cubicBezTo>
                            <a:pt x="-3436" y="22075"/>
                            <a:pt x="3079" y="7064"/>
                            <a:pt x="16337" y="1806"/>
                          </a:cubicBezTo>
                          <a:cubicBezTo>
                            <a:pt x="29596" y="-3414"/>
                            <a:pt x="44608" y="3063"/>
                            <a:pt x="49866" y="1632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10" name="任意多边形: 形状 109">
                      <a:extLst>
                        <a:ext uri="{FF2B5EF4-FFF2-40B4-BE49-F238E27FC236}">
                          <a16:creationId xmlns:a16="http://schemas.microsoft.com/office/drawing/2014/main" id="{95EFF276-8C2B-9253-7D7F-08832D4DA10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22099" y="3441542"/>
                      <a:ext cx="51687" cy="51687"/>
                    </a:xfrm>
                    <a:custGeom>
                      <a:avLst/>
                      <a:gdLst>
                        <a:gd name="connsiteX0" fmla="*/ 49866 w 51687"/>
                        <a:gd name="connsiteY0" fmla="*/ 16338 h 51687"/>
                        <a:gd name="connsiteX1" fmla="*/ 35350 w 51687"/>
                        <a:gd name="connsiteY1" fmla="*/ 49866 h 51687"/>
                        <a:gd name="connsiteX2" fmla="*/ 1822 w 51687"/>
                        <a:gd name="connsiteY2" fmla="*/ 35350 h 51687"/>
                        <a:gd name="connsiteX3" fmla="*/ 16338 w 51687"/>
                        <a:gd name="connsiteY3" fmla="*/ 1822 h 51687"/>
                        <a:gd name="connsiteX4" fmla="*/ 49866 w 51687"/>
                        <a:gd name="connsiteY4" fmla="*/ 16338 h 516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87" h="51687">
                          <a:moveTo>
                            <a:pt x="49866" y="16338"/>
                          </a:moveTo>
                          <a:cubicBezTo>
                            <a:pt x="55123" y="29596"/>
                            <a:pt x="48608" y="44608"/>
                            <a:pt x="35350" y="49866"/>
                          </a:cubicBezTo>
                          <a:cubicBezTo>
                            <a:pt x="22091" y="55123"/>
                            <a:pt x="7079" y="48608"/>
                            <a:pt x="1822" y="35350"/>
                          </a:cubicBezTo>
                          <a:cubicBezTo>
                            <a:pt x="-3436" y="22091"/>
                            <a:pt x="3079" y="7079"/>
                            <a:pt x="16338" y="1822"/>
                          </a:cubicBezTo>
                          <a:cubicBezTo>
                            <a:pt x="29597" y="-3436"/>
                            <a:pt x="44608" y="3079"/>
                            <a:pt x="49866" y="16338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</p:grpSp>
          <p:grpSp>
            <p:nvGrpSpPr>
              <p:cNvPr id="111" name="图形 2">
                <a:extLst>
                  <a:ext uri="{FF2B5EF4-FFF2-40B4-BE49-F238E27FC236}">
                    <a16:creationId xmlns:a16="http://schemas.microsoft.com/office/drawing/2014/main" id="{86EA7024-7016-A3BE-BA18-281511C89757}"/>
                  </a:ext>
                </a:extLst>
              </p:cNvPr>
              <p:cNvGrpSpPr/>
              <p:nvPr/>
            </p:nvGrpSpPr>
            <p:grpSpPr>
              <a:xfrm>
                <a:off x="7260183" y="2999012"/>
                <a:ext cx="3409165" cy="3858987"/>
                <a:chOff x="7260183" y="2999012"/>
                <a:chExt cx="3409165" cy="3858987"/>
              </a:xfrm>
            </p:grpSpPr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D452CA85-B25F-83B7-1B4D-E770CEDFC1CA}"/>
                    </a:ext>
                  </a:extLst>
                </p:cNvPr>
                <p:cNvSpPr/>
                <p:nvPr/>
              </p:nvSpPr>
              <p:spPr>
                <a:xfrm>
                  <a:off x="7260183" y="4298213"/>
                  <a:ext cx="3407816" cy="2559786"/>
                </a:xfrm>
                <a:custGeom>
                  <a:avLst/>
                  <a:gdLst>
                    <a:gd name="connsiteX0" fmla="*/ 3407816 w 3407816"/>
                    <a:gd name="connsiteY0" fmla="*/ 0 h 2559786"/>
                    <a:gd name="connsiteX1" fmla="*/ 3407816 w 3407816"/>
                    <a:gd name="connsiteY1" fmla="*/ 2559787 h 2559786"/>
                    <a:gd name="connsiteX2" fmla="*/ 0 w 3407816"/>
                    <a:gd name="connsiteY2" fmla="*/ 2559787 h 2559786"/>
                    <a:gd name="connsiteX3" fmla="*/ 86830 w 3407816"/>
                    <a:gd name="connsiteY3" fmla="*/ 2484387 h 2559786"/>
                    <a:gd name="connsiteX4" fmla="*/ 64427 w 3407816"/>
                    <a:gd name="connsiteY4" fmla="*/ 2283447 h 2559786"/>
                    <a:gd name="connsiteX5" fmla="*/ 203721 w 3407816"/>
                    <a:gd name="connsiteY5" fmla="*/ 1999221 h 2559786"/>
                    <a:gd name="connsiteX6" fmla="*/ 369456 w 3407816"/>
                    <a:gd name="connsiteY6" fmla="*/ 1939633 h 2559786"/>
                    <a:gd name="connsiteX7" fmla="*/ 575272 w 3407816"/>
                    <a:gd name="connsiteY7" fmla="*/ 2042465 h 2559786"/>
                    <a:gd name="connsiteX8" fmla="*/ 642061 w 3407816"/>
                    <a:gd name="connsiteY8" fmla="*/ 2153450 h 2559786"/>
                    <a:gd name="connsiteX9" fmla="*/ 740816 w 3407816"/>
                    <a:gd name="connsiteY9" fmla="*/ 2117141 h 2559786"/>
                    <a:gd name="connsiteX10" fmla="*/ 775754 w 3407816"/>
                    <a:gd name="connsiteY10" fmla="*/ 2114665 h 2559786"/>
                    <a:gd name="connsiteX11" fmla="*/ 864337 w 3407816"/>
                    <a:gd name="connsiteY11" fmla="*/ 2130362 h 2559786"/>
                    <a:gd name="connsiteX12" fmla="*/ 864756 w 3407816"/>
                    <a:gd name="connsiteY12" fmla="*/ 2128990 h 2559786"/>
                    <a:gd name="connsiteX13" fmla="*/ 986371 w 3407816"/>
                    <a:gd name="connsiteY13" fmla="*/ 1971523 h 2559786"/>
                    <a:gd name="connsiteX14" fmla="*/ 1122426 w 3407816"/>
                    <a:gd name="connsiteY14" fmla="*/ 1935442 h 2559786"/>
                    <a:gd name="connsiteX15" fmla="*/ 1181328 w 3407816"/>
                    <a:gd name="connsiteY15" fmla="*/ 1941500 h 2559786"/>
                    <a:gd name="connsiteX16" fmla="*/ 1208037 w 3407816"/>
                    <a:gd name="connsiteY16" fmla="*/ 1833448 h 2559786"/>
                    <a:gd name="connsiteX17" fmla="*/ 1342415 w 3407816"/>
                    <a:gd name="connsiteY17" fmla="*/ 1713395 h 2559786"/>
                    <a:gd name="connsiteX18" fmla="*/ 1288237 w 3407816"/>
                    <a:gd name="connsiteY18" fmla="*/ 1550784 h 2559786"/>
                    <a:gd name="connsiteX19" fmla="*/ 1382382 w 3407816"/>
                    <a:gd name="connsiteY19" fmla="*/ 1226515 h 2559786"/>
                    <a:gd name="connsiteX20" fmla="*/ 1533601 w 3407816"/>
                    <a:gd name="connsiteY20" fmla="*/ 1179271 h 2559786"/>
                    <a:gd name="connsiteX21" fmla="*/ 1855927 w 3407816"/>
                    <a:gd name="connsiteY21" fmla="*/ 1324775 h 2559786"/>
                    <a:gd name="connsiteX22" fmla="*/ 1858328 w 3407816"/>
                    <a:gd name="connsiteY22" fmla="*/ 1327633 h 2559786"/>
                    <a:gd name="connsiteX23" fmla="*/ 2026577 w 3407816"/>
                    <a:gd name="connsiteY23" fmla="*/ 1260843 h 2559786"/>
                    <a:gd name="connsiteX24" fmla="*/ 2021167 w 3407816"/>
                    <a:gd name="connsiteY24" fmla="*/ 1107834 h 2559786"/>
                    <a:gd name="connsiteX25" fmla="*/ 2149373 w 3407816"/>
                    <a:gd name="connsiteY25" fmla="*/ 960730 h 2559786"/>
                    <a:gd name="connsiteX26" fmla="*/ 2070049 w 3407816"/>
                    <a:gd name="connsiteY26" fmla="*/ 510693 h 2559786"/>
                    <a:gd name="connsiteX27" fmla="*/ 2332482 w 3407816"/>
                    <a:gd name="connsiteY27" fmla="*/ 158153 h 2559786"/>
                    <a:gd name="connsiteX28" fmla="*/ 2388527 w 3407816"/>
                    <a:gd name="connsiteY28" fmla="*/ 152514 h 2559786"/>
                    <a:gd name="connsiteX29" fmla="*/ 2584780 w 3407816"/>
                    <a:gd name="connsiteY29" fmla="*/ 208674 h 2559786"/>
                    <a:gd name="connsiteX30" fmla="*/ 2885008 w 3407816"/>
                    <a:gd name="connsiteY30" fmla="*/ 466611 h 2559786"/>
                    <a:gd name="connsiteX31" fmla="*/ 3005023 w 3407816"/>
                    <a:gd name="connsiteY31" fmla="*/ 683819 h 2559786"/>
                    <a:gd name="connsiteX32" fmla="*/ 3159366 w 3407816"/>
                    <a:gd name="connsiteY32" fmla="*/ 640880 h 2559786"/>
                    <a:gd name="connsiteX33" fmla="*/ 3164358 w 3407816"/>
                    <a:gd name="connsiteY33" fmla="*/ 640918 h 2559786"/>
                    <a:gd name="connsiteX34" fmla="*/ 3153004 w 3407816"/>
                    <a:gd name="connsiteY34" fmla="*/ 335433 h 2559786"/>
                    <a:gd name="connsiteX35" fmla="*/ 3390366 w 3407816"/>
                    <a:gd name="connsiteY35" fmla="*/ 6058 h 2559786"/>
                    <a:gd name="connsiteX36" fmla="*/ 3407816 w 3407816"/>
                    <a:gd name="connsiteY36" fmla="*/ 0 h 2559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3407816" h="2559786">
                      <a:moveTo>
                        <a:pt x="3407816" y="0"/>
                      </a:moveTo>
                      <a:lnTo>
                        <a:pt x="3407816" y="2559787"/>
                      </a:lnTo>
                      <a:lnTo>
                        <a:pt x="0" y="2559787"/>
                      </a:lnTo>
                      <a:cubicBezTo>
                        <a:pt x="26289" y="2525535"/>
                        <a:pt x="55550" y="2500122"/>
                        <a:pt x="86830" y="2484387"/>
                      </a:cubicBezTo>
                      <a:cubicBezTo>
                        <a:pt x="71590" y="2421827"/>
                        <a:pt x="60579" y="2353856"/>
                        <a:pt x="64427" y="2283447"/>
                      </a:cubicBezTo>
                      <a:cubicBezTo>
                        <a:pt x="70942" y="2164195"/>
                        <a:pt x="121691" y="2060562"/>
                        <a:pt x="203721" y="1999221"/>
                      </a:cubicBezTo>
                      <a:cubicBezTo>
                        <a:pt x="256527" y="1959673"/>
                        <a:pt x="312306" y="1939633"/>
                        <a:pt x="369456" y="1939633"/>
                      </a:cubicBezTo>
                      <a:cubicBezTo>
                        <a:pt x="445312" y="1939633"/>
                        <a:pt x="518388" y="1976133"/>
                        <a:pt x="575272" y="2042465"/>
                      </a:cubicBezTo>
                      <a:cubicBezTo>
                        <a:pt x="603085" y="2074888"/>
                        <a:pt x="625640" y="2112912"/>
                        <a:pt x="642061" y="2153450"/>
                      </a:cubicBezTo>
                      <a:cubicBezTo>
                        <a:pt x="671932" y="2134895"/>
                        <a:pt x="705459" y="2122170"/>
                        <a:pt x="740816" y="2117141"/>
                      </a:cubicBezTo>
                      <a:cubicBezTo>
                        <a:pt x="752284" y="2115503"/>
                        <a:pt x="764057" y="2114665"/>
                        <a:pt x="775754" y="2114665"/>
                      </a:cubicBezTo>
                      <a:cubicBezTo>
                        <a:pt x="806082" y="2114665"/>
                        <a:pt x="836066" y="2120189"/>
                        <a:pt x="864337" y="2130362"/>
                      </a:cubicBezTo>
                      <a:cubicBezTo>
                        <a:pt x="864451" y="2129905"/>
                        <a:pt x="864603" y="2129447"/>
                        <a:pt x="864756" y="2128990"/>
                      </a:cubicBezTo>
                      <a:cubicBezTo>
                        <a:pt x="885634" y="2061286"/>
                        <a:pt x="928801" y="2005393"/>
                        <a:pt x="986371" y="1971523"/>
                      </a:cubicBezTo>
                      <a:cubicBezTo>
                        <a:pt x="1026528" y="1947939"/>
                        <a:pt x="1073582" y="1935442"/>
                        <a:pt x="1122426" y="1935442"/>
                      </a:cubicBezTo>
                      <a:cubicBezTo>
                        <a:pt x="1142352" y="1935442"/>
                        <a:pt x="1162126" y="1937538"/>
                        <a:pt x="1181328" y="1941500"/>
                      </a:cubicBezTo>
                      <a:cubicBezTo>
                        <a:pt x="1183272" y="1903019"/>
                        <a:pt x="1192149" y="1866443"/>
                        <a:pt x="1208037" y="1833448"/>
                      </a:cubicBezTo>
                      <a:cubicBezTo>
                        <a:pt x="1234707" y="1778089"/>
                        <a:pt x="1285189" y="1734426"/>
                        <a:pt x="1342415" y="1713395"/>
                      </a:cubicBezTo>
                      <a:cubicBezTo>
                        <a:pt x="1317460" y="1659598"/>
                        <a:pt x="1298562" y="1603400"/>
                        <a:pt x="1288237" y="1550784"/>
                      </a:cubicBezTo>
                      <a:cubicBezTo>
                        <a:pt x="1253338" y="1372362"/>
                        <a:pt x="1320165" y="1275969"/>
                        <a:pt x="1382382" y="1226515"/>
                      </a:cubicBezTo>
                      <a:cubicBezTo>
                        <a:pt x="1421320" y="1195616"/>
                        <a:pt x="1473593" y="1179271"/>
                        <a:pt x="1533601" y="1179271"/>
                      </a:cubicBezTo>
                      <a:cubicBezTo>
                        <a:pt x="1649387" y="1179271"/>
                        <a:pt x="1781899" y="1239126"/>
                        <a:pt x="1855927" y="1324775"/>
                      </a:cubicBezTo>
                      <a:cubicBezTo>
                        <a:pt x="1856727" y="1325728"/>
                        <a:pt x="1857527" y="1326680"/>
                        <a:pt x="1858328" y="1327633"/>
                      </a:cubicBezTo>
                      <a:cubicBezTo>
                        <a:pt x="1906791" y="1288618"/>
                        <a:pt x="1967713" y="1265377"/>
                        <a:pt x="2026577" y="1260843"/>
                      </a:cubicBezTo>
                      <a:cubicBezTo>
                        <a:pt x="2013433" y="1213180"/>
                        <a:pt x="2008289" y="1161212"/>
                        <a:pt x="2021167" y="1107834"/>
                      </a:cubicBezTo>
                      <a:cubicBezTo>
                        <a:pt x="2036978" y="1042530"/>
                        <a:pt x="2087575" y="987285"/>
                        <a:pt x="2149373" y="960730"/>
                      </a:cubicBezTo>
                      <a:cubicBezTo>
                        <a:pt x="2080946" y="822350"/>
                        <a:pt x="2052409" y="664807"/>
                        <a:pt x="2070049" y="510693"/>
                      </a:cubicBezTo>
                      <a:cubicBezTo>
                        <a:pt x="2086204" y="369723"/>
                        <a:pt x="2164613" y="192786"/>
                        <a:pt x="2332482" y="158153"/>
                      </a:cubicBezTo>
                      <a:cubicBezTo>
                        <a:pt x="2350579" y="154419"/>
                        <a:pt x="2369439" y="152514"/>
                        <a:pt x="2388527" y="152514"/>
                      </a:cubicBezTo>
                      <a:cubicBezTo>
                        <a:pt x="2448534" y="152514"/>
                        <a:pt x="2512733" y="170878"/>
                        <a:pt x="2584780" y="208674"/>
                      </a:cubicBezTo>
                      <a:cubicBezTo>
                        <a:pt x="2700642" y="269481"/>
                        <a:pt x="2804464" y="358673"/>
                        <a:pt x="2885008" y="466611"/>
                      </a:cubicBezTo>
                      <a:cubicBezTo>
                        <a:pt x="2934957" y="533553"/>
                        <a:pt x="2975458" y="607047"/>
                        <a:pt x="3005023" y="683819"/>
                      </a:cubicBezTo>
                      <a:cubicBezTo>
                        <a:pt x="3048953" y="656539"/>
                        <a:pt x="3102369" y="640880"/>
                        <a:pt x="3159366" y="640880"/>
                      </a:cubicBezTo>
                      <a:cubicBezTo>
                        <a:pt x="3161043" y="640880"/>
                        <a:pt x="3162719" y="640918"/>
                        <a:pt x="3164358" y="640918"/>
                      </a:cubicBezTo>
                      <a:cubicBezTo>
                        <a:pt x="3139288" y="541173"/>
                        <a:pt x="3134906" y="435940"/>
                        <a:pt x="3153004" y="335433"/>
                      </a:cubicBezTo>
                      <a:cubicBezTo>
                        <a:pt x="3181921" y="174727"/>
                        <a:pt x="3270656" y="51588"/>
                        <a:pt x="3390366" y="6058"/>
                      </a:cubicBezTo>
                      <a:cubicBezTo>
                        <a:pt x="3396119" y="3848"/>
                        <a:pt x="3401949" y="1829"/>
                        <a:pt x="3407816" y="0"/>
                      </a:cubicBezTo>
                      <a:close/>
                    </a:path>
                  </a:pathLst>
                </a:custGeom>
                <a:solidFill>
                  <a:srgbClr val="8AC44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EAF6F250-0566-271F-6C7A-8F659B4F9D6B}"/>
                    </a:ext>
                  </a:extLst>
                </p:cNvPr>
                <p:cNvSpPr/>
                <p:nvPr/>
              </p:nvSpPr>
              <p:spPr>
                <a:xfrm>
                  <a:off x="7368311" y="4379404"/>
                  <a:ext cx="3299688" cy="2478595"/>
                </a:xfrm>
                <a:custGeom>
                  <a:avLst/>
                  <a:gdLst>
                    <a:gd name="connsiteX0" fmla="*/ 3299689 w 3299688"/>
                    <a:gd name="connsiteY0" fmla="*/ 0 h 2478595"/>
                    <a:gd name="connsiteX1" fmla="*/ 3299689 w 3299688"/>
                    <a:gd name="connsiteY1" fmla="*/ 2428570 h 2478595"/>
                    <a:gd name="connsiteX2" fmla="*/ 3232671 w 3299688"/>
                    <a:gd name="connsiteY2" fmla="*/ 2478596 h 2478595"/>
                    <a:gd name="connsiteX3" fmla="*/ 0 w 3299688"/>
                    <a:gd name="connsiteY3" fmla="*/ 2478596 h 2478595"/>
                    <a:gd name="connsiteX4" fmla="*/ 73838 w 3299688"/>
                    <a:gd name="connsiteY4" fmla="*/ 2462099 h 2478595"/>
                    <a:gd name="connsiteX5" fmla="*/ 32385 w 3299688"/>
                    <a:gd name="connsiteY5" fmla="*/ 2206410 h 2478595"/>
                    <a:gd name="connsiteX6" fmla="*/ 141237 w 3299688"/>
                    <a:gd name="connsiteY6" fmla="*/ 1979029 h 2478595"/>
                    <a:gd name="connsiteX7" fmla="*/ 485661 w 3299688"/>
                    <a:gd name="connsiteY7" fmla="*/ 2267407 h 2478595"/>
                    <a:gd name="connsiteX8" fmla="*/ 643471 w 3299688"/>
                    <a:gd name="connsiteY8" fmla="*/ 2111388 h 2478595"/>
                    <a:gd name="connsiteX9" fmla="*/ 838658 w 3299688"/>
                    <a:gd name="connsiteY9" fmla="*/ 2217039 h 2478595"/>
                    <a:gd name="connsiteX10" fmla="*/ 916877 w 3299688"/>
                    <a:gd name="connsiteY10" fmla="*/ 1956054 h 2478595"/>
                    <a:gd name="connsiteX11" fmla="*/ 1182929 w 3299688"/>
                    <a:gd name="connsiteY11" fmla="*/ 2014614 h 2478595"/>
                    <a:gd name="connsiteX12" fmla="*/ 1168565 w 3299688"/>
                    <a:gd name="connsiteY12" fmla="*/ 1785328 h 2478595"/>
                    <a:gd name="connsiteX13" fmla="*/ 1366380 w 3299688"/>
                    <a:gd name="connsiteY13" fmla="*/ 1709395 h 2478595"/>
                    <a:gd name="connsiteX14" fmla="*/ 1321651 w 3299688"/>
                    <a:gd name="connsiteY14" fmla="*/ 1204989 h 2478595"/>
                    <a:gd name="connsiteX15" fmla="*/ 1733245 w 3299688"/>
                    <a:gd name="connsiteY15" fmla="*/ 1383983 h 2478595"/>
                    <a:gd name="connsiteX16" fmla="*/ 1732674 w 3299688"/>
                    <a:gd name="connsiteY16" fmla="*/ 1415606 h 2478595"/>
                    <a:gd name="connsiteX17" fmla="*/ 1845031 w 3299688"/>
                    <a:gd name="connsiteY17" fmla="*/ 1276312 h 2478595"/>
                    <a:gd name="connsiteX18" fmla="*/ 2050885 w 3299688"/>
                    <a:gd name="connsiteY18" fmla="*/ 1293152 h 2478595"/>
                    <a:gd name="connsiteX19" fmla="*/ 1982648 w 3299688"/>
                    <a:gd name="connsiteY19" fmla="*/ 1071524 h 2478595"/>
                    <a:gd name="connsiteX20" fmla="*/ 1987106 w 3299688"/>
                    <a:gd name="connsiteY20" fmla="*/ 1044550 h 2478595"/>
                    <a:gd name="connsiteX21" fmla="*/ 2163128 w 3299688"/>
                    <a:gd name="connsiteY21" fmla="*/ 949147 h 2478595"/>
                    <a:gd name="connsiteX22" fmla="*/ 2185683 w 3299688"/>
                    <a:gd name="connsiteY22" fmla="*/ 967512 h 2478595"/>
                    <a:gd name="connsiteX23" fmla="*/ 2169948 w 3299688"/>
                    <a:gd name="connsiteY23" fmla="*/ 946404 h 2478595"/>
                    <a:gd name="connsiteX24" fmla="*/ 2128343 w 3299688"/>
                    <a:gd name="connsiteY24" fmla="*/ 881139 h 2478595"/>
                    <a:gd name="connsiteX25" fmla="*/ 2037626 w 3299688"/>
                    <a:gd name="connsiteY25" fmla="*/ 438188 h 2478595"/>
                    <a:gd name="connsiteX26" fmla="*/ 2239747 w 3299688"/>
                    <a:gd name="connsiteY26" fmla="*/ 151562 h 2478595"/>
                    <a:gd name="connsiteX27" fmla="*/ 2441258 w 3299688"/>
                    <a:gd name="connsiteY27" fmla="*/ 194958 h 2478595"/>
                    <a:gd name="connsiteX28" fmla="*/ 2863902 w 3299688"/>
                    <a:gd name="connsiteY28" fmla="*/ 761391 h 2478595"/>
                    <a:gd name="connsiteX29" fmla="*/ 3196857 w 3299688"/>
                    <a:gd name="connsiteY29" fmla="*/ 706450 h 2478595"/>
                    <a:gd name="connsiteX30" fmla="*/ 3119857 w 3299688"/>
                    <a:gd name="connsiteY30" fmla="*/ 267767 h 2478595"/>
                    <a:gd name="connsiteX31" fmla="*/ 3299689 w 3299688"/>
                    <a:gd name="connsiteY31" fmla="*/ 0 h 2478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3299688" h="2478595">
                      <a:moveTo>
                        <a:pt x="3299689" y="0"/>
                      </a:moveTo>
                      <a:lnTo>
                        <a:pt x="3299689" y="2428570"/>
                      </a:lnTo>
                      <a:cubicBezTo>
                        <a:pt x="3277629" y="2445601"/>
                        <a:pt x="3255303" y="2462289"/>
                        <a:pt x="3232671" y="2478596"/>
                      </a:cubicBezTo>
                      <a:lnTo>
                        <a:pt x="0" y="2478596"/>
                      </a:lnTo>
                      <a:cubicBezTo>
                        <a:pt x="22060" y="2464156"/>
                        <a:pt x="46787" y="2456993"/>
                        <a:pt x="73838" y="2462099"/>
                      </a:cubicBezTo>
                      <a:cubicBezTo>
                        <a:pt x="49264" y="2378888"/>
                        <a:pt x="27661" y="2293049"/>
                        <a:pt x="32385" y="2206410"/>
                      </a:cubicBezTo>
                      <a:cubicBezTo>
                        <a:pt x="37110" y="2119732"/>
                        <a:pt x="71743" y="2031035"/>
                        <a:pt x="141237" y="1979029"/>
                      </a:cubicBezTo>
                      <a:cubicBezTo>
                        <a:pt x="337261" y="1832305"/>
                        <a:pt x="514426" y="2080794"/>
                        <a:pt x="485661" y="2267407"/>
                      </a:cubicBezTo>
                      <a:cubicBezTo>
                        <a:pt x="497738" y="2189112"/>
                        <a:pt x="565023" y="2122590"/>
                        <a:pt x="643471" y="2111388"/>
                      </a:cubicBezTo>
                      <a:cubicBezTo>
                        <a:pt x="721919" y="2100187"/>
                        <a:pt x="805129" y="2145221"/>
                        <a:pt x="838658" y="2217039"/>
                      </a:cubicBezTo>
                      <a:cubicBezTo>
                        <a:pt x="794576" y="2127390"/>
                        <a:pt x="830771" y="2006651"/>
                        <a:pt x="916877" y="1956054"/>
                      </a:cubicBezTo>
                      <a:cubicBezTo>
                        <a:pt x="1002945" y="1905420"/>
                        <a:pt x="1126046" y="1932509"/>
                        <a:pt x="1182929" y="2014614"/>
                      </a:cubicBezTo>
                      <a:cubicBezTo>
                        <a:pt x="1148563" y="1943214"/>
                        <a:pt x="1134161" y="1856690"/>
                        <a:pt x="1168565" y="1785328"/>
                      </a:cubicBezTo>
                      <a:cubicBezTo>
                        <a:pt x="1202970" y="1713929"/>
                        <a:pt x="1297534" y="1670152"/>
                        <a:pt x="1366380" y="1709395"/>
                      </a:cubicBezTo>
                      <a:cubicBezTo>
                        <a:pt x="1277798" y="1584998"/>
                        <a:pt x="1172604" y="1323442"/>
                        <a:pt x="1321651" y="1204989"/>
                      </a:cubicBezTo>
                      <a:cubicBezTo>
                        <a:pt x="1433475" y="1116140"/>
                        <a:pt x="1716863" y="1233564"/>
                        <a:pt x="1733245" y="1383983"/>
                      </a:cubicBezTo>
                      <a:cubicBezTo>
                        <a:pt x="1734389" y="1394384"/>
                        <a:pt x="1734236" y="1404938"/>
                        <a:pt x="1732674" y="1415606"/>
                      </a:cubicBezTo>
                      <a:cubicBezTo>
                        <a:pt x="1741932" y="1352550"/>
                        <a:pt x="1787805" y="1302868"/>
                        <a:pt x="1845031" y="1276312"/>
                      </a:cubicBezTo>
                      <a:cubicBezTo>
                        <a:pt x="1911668" y="1245413"/>
                        <a:pt x="1993621" y="1245870"/>
                        <a:pt x="2050885" y="1293152"/>
                      </a:cubicBezTo>
                      <a:cubicBezTo>
                        <a:pt x="2013738" y="1224153"/>
                        <a:pt x="1975561" y="1147801"/>
                        <a:pt x="1982648" y="1071524"/>
                      </a:cubicBezTo>
                      <a:cubicBezTo>
                        <a:pt x="1983486" y="1062533"/>
                        <a:pt x="1984934" y="1053541"/>
                        <a:pt x="1987106" y="1044550"/>
                      </a:cubicBezTo>
                      <a:cubicBezTo>
                        <a:pt x="2005280" y="969455"/>
                        <a:pt x="2101444" y="915239"/>
                        <a:pt x="2163128" y="949147"/>
                      </a:cubicBezTo>
                      <a:cubicBezTo>
                        <a:pt x="2171358" y="953643"/>
                        <a:pt x="2178940" y="959701"/>
                        <a:pt x="2185683" y="967512"/>
                      </a:cubicBezTo>
                      <a:cubicBezTo>
                        <a:pt x="2180311" y="960577"/>
                        <a:pt x="2175053" y="953529"/>
                        <a:pt x="2169948" y="946404"/>
                      </a:cubicBezTo>
                      <a:cubicBezTo>
                        <a:pt x="2154898" y="925411"/>
                        <a:pt x="2141029" y="903618"/>
                        <a:pt x="2128343" y="881139"/>
                      </a:cubicBezTo>
                      <a:cubicBezTo>
                        <a:pt x="2053133" y="747751"/>
                        <a:pt x="2020176" y="590436"/>
                        <a:pt x="2037626" y="438188"/>
                      </a:cubicBezTo>
                      <a:cubicBezTo>
                        <a:pt x="2051838" y="313906"/>
                        <a:pt x="2117217" y="176860"/>
                        <a:pt x="2239747" y="151562"/>
                      </a:cubicBezTo>
                      <a:cubicBezTo>
                        <a:pt x="2308403" y="137427"/>
                        <a:pt x="2379154" y="162382"/>
                        <a:pt x="2441258" y="194958"/>
                      </a:cubicBezTo>
                      <a:cubicBezTo>
                        <a:pt x="2656942" y="308153"/>
                        <a:pt x="2816810" y="522390"/>
                        <a:pt x="2863902" y="761391"/>
                      </a:cubicBezTo>
                      <a:cubicBezTo>
                        <a:pt x="2900973" y="625145"/>
                        <a:pt x="3117952" y="589331"/>
                        <a:pt x="3196857" y="706450"/>
                      </a:cubicBezTo>
                      <a:cubicBezTo>
                        <a:pt x="3120810" y="575348"/>
                        <a:pt x="3093035" y="416929"/>
                        <a:pt x="3119857" y="267767"/>
                      </a:cubicBezTo>
                      <a:cubicBezTo>
                        <a:pt x="3139707" y="157506"/>
                        <a:pt x="3197733" y="44196"/>
                        <a:pt x="3299689" y="0"/>
                      </a:cubicBezTo>
                      <a:close/>
                    </a:path>
                  </a:pathLst>
                </a:custGeom>
                <a:solidFill>
                  <a:srgbClr val="71A140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114" name="图形 2">
                  <a:extLst>
                    <a:ext uri="{FF2B5EF4-FFF2-40B4-BE49-F238E27FC236}">
                      <a16:creationId xmlns:a16="http://schemas.microsoft.com/office/drawing/2014/main" id="{DAC3A08C-A938-6C77-DCAD-57EC54DD12D1}"/>
                    </a:ext>
                  </a:extLst>
                </p:cNvPr>
                <p:cNvGrpSpPr/>
                <p:nvPr/>
              </p:nvGrpSpPr>
              <p:grpSpPr>
                <a:xfrm>
                  <a:off x="9586206" y="2999012"/>
                  <a:ext cx="1083143" cy="2746048"/>
                  <a:chOff x="9586206" y="2999012"/>
                  <a:chExt cx="1083143" cy="2746048"/>
                </a:xfrm>
              </p:grpSpPr>
              <p:sp>
                <p:nvSpPr>
                  <p:cNvPr id="115" name="任意多边形: 形状 114">
                    <a:extLst>
                      <a:ext uri="{FF2B5EF4-FFF2-40B4-BE49-F238E27FC236}">
                        <a16:creationId xmlns:a16="http://schemas.microsoft.com/office/drawing/2014/main" id="{CABA84F4-A07F-A4C6-3346-5DE38F88A553}"/>
                      </a:ext>
                    </a:extLst>
                  </p:cNvPr>
                  <p:cNvSpPr/>
                  <p:nvPr/>
                </p:nvSpPr>
                <p:spPr>
                  <a:xfrm>
                    <a:off x="10055081" y="3564902"/>
                    <a:ext cx="301450" cy="2180158"/>
                  </a:xfrm>
                  <a:custGeom>
                    <a:avLst/>
                    <a:gdLst>
                      <a:gd name="connsiteX0" fmla="*/ 60659 w 301450"/>
                      <a:gd name="connsiteY0" fmla="*/ 1219 h 2180158"/>
                      <a:gd name="connsiteX1" fmla="*/ 40046 w 301450"/>
                      <a:gd name="connsiteY1" fmla="*/ 552260 h 2180158"/>
                      <a:gd name="connsiteX2" fmla="*/ 135296 w 301450"/>
                      <a:gd name="connsiteY2" fmla="*/ 1439571 h 2180158"/>
                      <a:gd name="connsiteX3" fmla="*/ 189437 w 301450"/>
                      <a:gd name="connsiteY3" fmla="*/ 1708290 h 2180158"/>
                      <a:gd name="connsiteX4" fmla="*/ 301451 w 301450"/>
                      <a:gd name="connsiteY4" fmla="*/ 2177453 h 2180158"/>
                      <a:gd name="connsiteX5" fmla="*/ 294326 w 301450"/>
                      <a:gd name="connsiteY5" fmla="*/ 2180158 h 2180158"/>
                      <a:gd name="connsiteX6" fmla="*/ 263542 w 301450"/>
                      <a:gd name="connsiteY6" fmla="*/ 2117712 h 2180158"/>
                      <a:gd name="connsiteX7" fmla="*/ 195380 w 301450"/>
                      <a:gd name="connsiteY7" fmla="*/ 1957426 h 2180158"/>
                      <a:gd name="connsiteX8" fmla="*/ 84776 w 301450"/>
                      <a:gd name="connsiteY8" fmla="*/ 1590370 h 2180158"/>
                      <a:gd name="connsiteX9" fmla="*/ 17873 w 301450"/>
                      <a:gd name="connsiteY9" fmla="*/ 1107491 h 2180158"/>
                      <a:gd name="connsiteX10" fmla="*/ 32731 w 301450"/>
                      <a:gd name="connsiteY10" fmla="*/ 137160 h 2180158"/>
                      <a:gd name="connsiteX11" fmla="*/ 53153 w 301450"/>
                      <a:gd name="connsiteY11" fmla="*/ 0 h 2180158"/>
                      <a:gd name="connsiteX12" fmla="*/ 60659 w 301450"/>
                      <a:gd name="connsiteY12" fmla="*/ 1219 h 2180158"/>
                      <a:gd name="connsiteX13" fmla="*/ 60659 w 301450"/>
                      <a:gd name="connsiteY13" fmla="*/ 1219 h 21801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301450" h="2180158">
                        <a:moveTo>
                          <a:pt x="60659" y="1219"/>
                        </a:moveTo>
                        <a:cubicBezTo>
                          <a:pt x="41151" y="184023"/>
                          <a:pt x="36465" y="368541"/>
                          <a:pt x="40046" y="552260"/>
                        </a:cubicBezTo>
                        <a:cubicBezTo>
                          <a:pt x="45686" y="850011"/>
                          <a:pt x="74489" y="1147953"/>
                          <a:pt x="135296" y="1439571"/>
                        </a:cubicBezTo>
                        <a:cubicBezTo>
                          <a:pt x="152518" y="1527696"/>
                          <a:pt x="170577" y="1620584"/>
                          <a:pt x="189437" y="1708290"/>
                        </a:cubicBezTo>
                        <a:cubicBezTo>
                          <a:pt x="222012" y="1866138"/>
                          <a:pt x="262284" y="2020519"/>
                          <a:pt x="301451" y="2177453"/>
                        </a:cubicBezTo>
                        <a:cubicBezTo>
                          <a:pt x="301451" y="2177453"/>
                          <a:pt x="294326" y="2180158"/>
                          <a:pt x="294326" y="2180158"/>
                        </a:cubicBezTo>
                        <a:cubicBezTo>
                          <a:pt x="285487" y="2162823"/>
                          <a:pt x="272076" y="2135696"/>
                          <a:pt x="263542" y="2117712"/>
                        </a:cubicBezTo>
                        <a:cubicBezTo>
                          <a:pt x="238510" y="2065363"/>
                          <a:pt x="215917" y="2011718"/>
                          <a:pt x="195380" y="1957426"/>
                        </a:cubicBezTo>
                        <a:cubicBezTo>
                          <a:pt x="149851" y="1838135"/>
                          <a:pt x="113389" y="1714767"/>
                          <a:pt x="84776" y="1590370"/>
                        </a:cubicBezTo>
                        <a:cubicBezTo>
                          <a:pt x="48924" y="1431646"/>
                          <a:pt x="32464" y="1269187"/>
                          <a:pt x="17873" y="1107491"/>
                        </a:cubicBezTo>
                        <a:cubicBezTo>
                          <a:pt x="-9712" y="784555"/>
                          <a:pt x="-5825" y="458953"/>
                          <a:pt x="32731" y="137160"/>
                        </a:cubicBezTo>
                        <a:cubicBezTo>
                          <a:pt x="38561" y="91288"/>
                          <a:pt x="44961" y="45606"/>
                          <a:pt x="53153" y="0"/>
                        </a:cubicBezTo>
                        <a:lnTo>
                          <a:pt x="60659" y="1219"/>
                        </a:lnTo>
                        <a:lnTo>
                          <a:pt x="60659" y="1219"/>
                        </a:lnTo>
                        <a:close/>
                      </a:path>
                    </a:pathLst>
                  </a:custGeom>
                  <a:solidFill>
                    <a:srgbClr val="4C6B31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116" name="图形 2">
                    <a:extLst>
                      <a:ext uri="{FF2B5EF4-FFF2-40B4-BE49-F238E27FC236}">
                        <a16:creationId xmlns:a16="http://schemas.microsoft.com/office/drawing/2014/main" id="{DF94E293-404B-2AB4-C200-16E86B35E8BC}"/>
                      </a:ext>
                    </a:extLst>
                  </p:cNvPr>
                  <p:cNvGrpSpPr/>
                  <p:nvPr/>
                </p:nvGrpSpPr>
                <p:grpSpPr>
                  <a:xfrm>
                    <a:off x="9586206" y="2999012"/>
                    <a:ext cx="1083143" cy="830113"/>
                    <a:chOff x="9586206" y="2999012"/>
                    <a:chExt cx="1083143" cy="830113"/>
                  </a:xfrm>
                </p:grpSpPr>
                <p:sp>
                  <p:nvSpPr>
                    <p:cNvPr id="117" name="任意多边形: 形状 116">
                      <a:extLst>
                        <a:ext uri="{FF2B5EF4-FFF2-40B4-BE49-F238E27FC236}">
                          <a16:creationId xmlns:a16="http://schemas.microsoft.com/office/drawing/2014/main" id="{226765B4-4900-994D-25A1-D4047290470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76751" y="3632149"/>
                      <a:ext cx="237210" cy="196977"/>
                    </a:xfrm>
                    <a:custGeom>
                      <a:avLst/>
                      <a:gdLst>
                        <a:gd name="connsiteX0" fmla="*/ 237211 w 237210"/>
                        <a:gd name="connsiteY0" fmla="*/ 85535 h 196977"/>
                        <a:gd name="connsiteX1" fmla="*/ 118605 w 237210"/>
                        <a:gd name="connsiteY1" fmla="*/ 196977 h 196977"/>
                        <a:gd name="connsiteX2" fmla="*/ 0 w 237210"/>
                        <a:gd name="connsiteY2" fmla="*/ 85535 h 196977"/>
                        <a:gd name="connsiteX3" fmla="*/ 118605 w 237210"/>
                        <a:gd name="connsiteY3" fmla="*/ 0 h 196977"/>
                        <a:gd name="connsiteX4" fmla="*/ 237211 w 237210"/>
                        <a:gd name="connsiteY4" fmla="*/ 85535 h 19697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37210" h="196977">
                          <a:moveTo>
                            <a:pt x="237211" y="85535"/>
                          </a:moveTo>
                          <a:cubicBezTo>
                            <a:pt x="237211" y="132778"/>
                            <a:pt x="184099" y="196977"/>
                            <a:pt x="118605" y="196977"/>
                          </a:cubicBezTo>
                          <a:cubicBezTo>
                            <a:pt x="53111" y="196977"/>
                            <a:pt x="0" y="132778"/>
                            <a:pt x="0" y="85535"/>
                          </a:cubicBezTo>
                          <a:cubicBezTo>
                            <a:pt x="0" y="38290"/>
                            <a:pt x="53111" y="0"/>
                            <a:pt x="118605" y="0"/>
                          </a:cubicBezTo>
                          <a:cubicBezTo>
                            <a:pt x="184099" y="38"/>
                            <a:pt x="237211" y="38329"/>
                            <a:pt x="237211" y="85535"/>
                          </a:cubicBezTo>
                          <a:close/>
                        </a:path>
                      </a:pathLst>
                    </a:custGeom>
                    <a:solidFill>
                      <a:srgbClr val="629F42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118" name="图形 2">
                      <a:extLst>
                        <a:ext uri="{FF2B5EF4-FFF2-40B4-BE49-F238E27FC236}">
                          <a16:creationId xmlns:a16="http://schemas.microsoft.com/office/drawing/2014/main" id="{B407BE0E-6EEB-A752-B540-BA22E07B58A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586206" y="2999012"/>
                      <a:ext cx="1083143" cy="756401"/>
                      <a:chOff x="9586206" y="2999012"/>
                      <a:chExt cx="1083143" cy="756401"/>
                    </a:xfrm>
                  </p:grpSpPr>
                  <p:grpSp>
                    <p:nvGrpSpPr>
                      <p:cNvPr id="119" name="图形 2">
                        <a:extLst>
                          <a:ext uri="{FF2B5EF4-FFF2-40B4-BE49-F238E27FC236}">
                            <a16:creationId xmlns:a16="http://schemas.microsoft.com/office/drawing/2014/main" id="{E5B81C82-E0A9-F2BE-965F-73998380819B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178862" y="2999012"/>
                        <a:ext cx="353368" cy="558613"/>
                        <a:chOff x="10178862" y="2999012"/>
                        <a:chExt cx="353368" cy="558613"/>
                      </a:xfrm>
                    </p:grpSpPr>
                    <p:sp>
                      <p:nvSpPr>
                        <p:cNvPr id="120" name="任意多边形: 形状 119">
                          <a:extLst>
                            <a:ext uri="{FF2B5EF4-FFF2-40B4-BE49-F238E27FC236}">
                              <a16:creationId xmlns:a16="http://schemas.microsoft.com/office/drawing/2014/main" id="{99DD91D1-94B8-F04C-881D-173D95A3616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178862" y="2999012"/>
                          <a:ext cx="353368" cy="558613"/>
                        </a:xfrm>
                        <a:custGeom>
                          <a:avLst/>
                          <a:gdLst>
                            <a:gd name="connsiteX0" fmla="*/ 351140 w 353368"/>
                            <a:gd name="connsiteY0" fmla="*/ 188281 h 558613"/>
                            <a:gd name="connsiteX1" fmla="*/ 310791 w 353368"/>
                            <a:gd name="connsiteY1" fmla="*/ 263529 h 558613"/>
                            <a:gd name="connsiteX2" fmla="*/ 277188 w 353368"/>
                            <a:gd name="connsiteY2" fmla="*/ 314659 h 558613"/>
                            <a:gd name="connsiteX3" fmla="*/ 134541 w 353368"/>
                            <a:gd name="connsiteY3" fmla="*/ 511865 h 558613"/>
                            <a:gd name="connsiteX4" fmla="*/ 99260 w 353368"/>
                            <a:gd name="connsiteY4" fmla="*/ 548669 h 558613"/>
                            <a:gd name="connsiteX5" fmla="*/ 10525 w 353368"/>
                            <a:gd name="connsiteY5" fmla="*/ 522952 h 558613"/>
                            <a:gd name="connsiteX6" fmla="*/ 4163 w 353368"/>
                            <a:gd name="connsiteY6" fmla="*/ 419053 h 558613"/>
                            <a:gd name="connsiteX7" fmla="*/ 17117 w 353368"/>
                            <a:gd name="connsiteY7" fmla="*/ 303915 h 558613"/>
                            <a:gd name="connsiteX8" fmla="*/ 60093 w 353368"/>
                            <a:gd name="connsiteY8" fmla="*/ 72000 h 558613"/>
                            <a:gd name="connsiteX9" fmla="*/ 199540 w 353368"/>
                            <a:gd name="connsiteY9" fmla="*/ 6887 h 558613"/>
                            <a:gd name="connsiteX10" fmla="*/ 242402 w 353368"/>
                            <a:gd name="connsiteY10" fmla="*/ 30585 h 558613"/>
                            <a:gd name="connsiteX11" fmla="*/ 345387 w 353368"/>
                            <a:gd name="connsiteY11" fmla="*/ 135056 h 558613"/>
                            <a:gd name="connsiteX12" fmla="*/ 351140 w 353368"/>
                            <a:gd name="connsiteY12" fmla="*/ 188281 h 55861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353368" h="558613">
                              <a:moveTo>
                                <a:pt x="351140" y="188281"/>
                              </a:moveTo>
                              <a:cubicBezTo>
                                <a:pt x="344967" y="214227"/>
                                <a:pt x="326984" y="237659"/>
                                <a:pt x="310791" y="263529"/>
                              </a:cubicBezTo>
                              <a:cubicBezTo>
                                <a:pt x="299895" y="280902"/>
                                <a:pt x="288580" y="297857"/>
                                <a:pt x="277188" y="314659"/>
                              </a:cubicBezTo>
                              <a:cubicBezTo>
                                <a:pt x="231353" y="382248"/>
                                <a:pt x="183728" y="448047"/>
                                <a:pt x="134541" y="511865"/>
                              </a:cubicBezTo>
                              <a:cubicBezTo>
                                <a:pt x="123835" y="525733"/>
                                <a:pt x="112786" y="539830"/>
                                <a:pt x="99260" y="548669"/>
                              </a:cubicBezTo>
                              <a:cubicBezTo>
                                <a:pt x="68438" y="568938"/>
                                <a:pt x="28471" y="557166"/>
                                <a:pt x="10525" y="522952"/>
                              </a:cubicBezTo>
                              <a:cubicBezTo>
                                <a:pt x="-5515" y="492243"/>
                                <a:pt x="620" y="454753"/>
                                <a:pt x="4163" y="419053"/>
                              </a:cubicBezTo>
                              <a:cubicBezTo>
                                <a:pt x="8011" y="380648"/>
                                <a:pt x="12164" y="342243"/>
                                <a:pt x="17117" y="303915"/>
                              </a:cubicBezTo>
                              <a:cubicBezTo>
                                <a:pt x="27251" y="225543"/>
                                <a:pt x="42720" y="149000"/>
                                <a:pt x="60093" y="72000"/>
                              </a:cubicBezTo>
                              <a:cubicBezTo>
                                <a:pt x="73238" y="13860"/>
                                <a:pt x="143723" y="-13954"/>
                                <a:pt x="199540" y="6887"/>
                              </a:cubicBezTo>
                              <a:cubicBezTo>
                                <a:pt x="214856" y="12602"/>
                                <a:pt x="228800" y="21518"/>
                                <a:pt x="242402" y="30585"/>
                              </a:cubicBezTo>
                              <a:cubicBezTo>
                                <a:pt x="283627" y="58094"/>
                                <a:pt x="325003" y="89869"/>
                                <a:pt x="345387" y="135056"/>
                              </a:cubicBezTo>
                              <a:cubicBezTo>
                                <a:pt x="354264" y="154601"/>
                                <a:pt x="355026" y="171936"/>
                                <a:pt x="351140" y="18828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7E6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21" name="任意多边形: 形状 120">
                          <a:extLst>
                            <a:ext uri="{FF2B5EF4-FFF2-40B4-BE49-F238E27FC236}">
                              <a16:creationId xmlns:a16="http://schemas.microsoft.com/office/drawing/2014/main" id="{3859F957-3492-121D-3C46-00A96A56278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178862" y="3047512"/>
                          <a:ext cx="326517" cy="510075"/>
                        </a:xfrm>
                        <a:custGeom>
                          <a:avLst/>
                          <a:gdLst>
                            <a:gd name="connsiteX0" fmla="*/ 314945 w 326517"/>
                            <a:gd name="connsiteY0" fmla="*/ 217848 h 510075"/>
                            <a:gd name="connsiteX1" fmla="*/ 134541 w 326517"/>
                            <a:gd name="connsiteY1" fmla="*/ 463327 h 510075"/>
                            <a:gd name="connsiteX2" fmla="*/ 99260 w 326517"/>
                            <a:gd name="connsiteY2" fmla="*/ 500131 h 510075"/>
                            <a:gd name="connsiteX3" fmla="*/ 10525 w 326517"/>
                            <a:gd name="connsiteY3" fmla="*/ 474414 h 510075"/>
                            <a:gd name="connsiteX4" fmla="*/ 4163 w 326517"/>
                            <a:gd name="connsiteY4" fmla="*/ 370515 h 510075"/>
                            <a:gd name="connsiteX5" fmla="*/ 17117 w 326517"/>
                            <a:gd name="connsiteY5" fmla="*/ 255377 h 510075"/>
                            <a:gd name="connsiteX6" fmla="*/ 38110 w 326517"/>
                            <a:gd name="connsiteY6" fmla="*/ 122065 h 510075"/>
                            <a:gd name="connsiteX7" fmla="*/ 51597 w 326517"/>
                            <a:gd name="connsiteY7" fmla="*/ 57066 h 510075"/>
                            <a:gd name="connsiteX8" fmla="*/ 62341 w 326517"/>
                            <a:gd name="connsiteY8" fmla="*/ 15842 h 510075"/>
                            <a:gd name="connsiteX9" fmla="*/ 108481 w 326517"/>
                            <a:gd name="connsiteY9" fmla="*/ 73640 h 510075"/>
                            <a:gd name="connsiteX10" fmla="*/ 124330 w 326517"/>
                            <a:gd name="connsiteY10" fmla="*/ 91547 h 510075"/>
                            <a:gd name="connsiteX11" fmla="*/ 133474 w 326517"/>
                            <a:gd name="connsiteY11" fmla="*/ 78250 h 510075"/>
                            <a:gd name="connsiteX12" fmla="*/ 146543 w 326517"/>
                            <a:gd name="connsiteY12" fmla="*/ 31044 h 510075"/>
                            <a:gd name="connsiteX13" fmla="*/ 182204 w 326517"/>
                            <a:gd name="connsiteY13" fmla="*/ 221 h 510075"/>
                            <a:gd name="connsiteX14" fmla="*/ 187728 w 326517"/>
                            <a:gd name="connsiteY14" fmla="*/ 716 h 510075"/>
                            <a:gd name="connsiteX15" fmla="*/ 191082 w 326517"/>
                            <a:gd name="connsiteY15" fmla="*/ 5250 h 510075"/>
                            <a:gd name="connsiteX16" fmla="*/ 170850 w 326517"/>
                            <a:gd name="connsiteY16" fmla="*/ 62553 h 510075"/>
                            <a:gd name="connsiteX17" fmla="*/ 182471 w 326517"/>
                            <a:gd name="connsiteY17" fmla="*/ 74897 h 510075"/>
                            <a:gd name="connsiteX18" fmla="*/ 196911 w 326517"/>
                            <a:gd name="connsiteY18" fmla="*/ 55352 h 510075"/>
                            <a:gd name="connsiteX19" fmla="*/ 216532 w 326517"/>
                            <a:gd name="connsiteY19" fmla="*/ 75050 h 510075"/>
                            <a:gd name="connsiteX20" fmla="*/ 191691 w 326517"/>
                            <a:gd name="connsiteY20" fmla="*/ 114254 h 510075"/>
                            <a:gd name="connsiteX21" fmla="*/ 214056 w 326517"/>
                            <a:gd name="connsiteY21" fmla="*/ 140277 h 510075"/>
                            <a:gd name="connsiteX22" fmla="*/ 231315 w 326517"/>
                            <a:gd name="connsiteY22" fmla="*/ 110140 h 510075"/>
                            <a:gd name="connsiteX23" fmla="*/ 238173 w 326517"/>
                            <a:gd name="connsiteY23" fmla="*/ 105225 h 510075"/>
                            <a:gd name="connsiteX24" fmla="*/ 251698 w 326517"/>
                            <a:gd name="connsiteY24" fmla="*/ 112235 h 510075"/>
                            <a:gd name="connsiteX25" fmla="*/ 253870 w 326517"/>
                            <a:gd name="connsiteY25" fmla="*/ 128351 h 510075"/>
                            <a:gd name="connsiteX26" fmla="*/ 254785 w 326517"/>
                            <a:gd name="connsiteY26" fmla="*/ 139591 h 510075"/>
                            <a:gd name="connsiteX27" fmla="*/ 265758 w 326517"/>
                            <a:gd name="connsiteY27" fmla="*/ 144887 h 510075"/>
                            <a:gd name="connsiteX28" fmla="*/ 277112 w 326517"/>
                            <a:gd name="connsiteY28" fmla="*/ 123475 h 510075"/>
                            <a:gd name="connsiteX29" fmla="*/ 297038 w 326517"/>
                            <a:gd name="connsiteY29" fmla="*/ 109111 h 510075"/>
                            <a:gd name="connsiteX30" fmla="*/ 323326 w 326517"/>
                            <a:gd name="connsiteY30" fmla="*/ 146639 h 510075"/>
                            <a:gd name="connsiteX31" fmla="*/ 311058 w 326517"/>
                            <a:gd name="connsiteY31" fmla="*/ 171366 h 510075"/>
                            <a:gd name="connsiteX32" fmla="*/ 325422 w 326517"/>
                            <a:gd name="connsiteY32" fmla="*/ 188931 h 510075"/>
                            <a:gd name="connsiteX33" fmla="*/ 320393 w 326517"/>
                            <a:gd name="connsiteY33" fmla="*/ 209771 h 510075"/>
                            <a:gd name="connsiteX34" fmla="*/ 314945 w 326517"/>
                            <a:gd name="connsiteY34" fmla="*/ 217848 h 51007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</a:cxnLst>
                          <a:rect l="l" t="t" r="r" b="b"/>
                          <a:pathLst>
                            <a:path w="326517" h="510075">
                              <a:moveTo>
                                <a:pt x="314945" y="217848"/>
                              </a:moveTo>
                              <a:cubicBezTo>
                                <a:pt x="258213" y="300640"/>
                                <a:pt x="196187" y="383355"/>
                                <a:pt x="134541" y="463327"/>
                              </a:cubicBezTo>
                              <a:cubicBezTo>
                                <a:pt x="123835" y="477195"/>
                                <a:pt x="112786" y="491292"/>
                                <a:pt x="99260" y="500131"/>
                              </a:cubicBezTo>
                              <a:cubicBezTo>
                                <a:pt x="68438" y="520401"/>
                                <a:pt x="28471" y="508628"/>
                                <a:pt x="10525" y="474414"/>
                              </a:cubicBezTo>
                              <a:cubicBezTo>
                                <a:pt x="-5515" y="443705"/>
                                <a:pt x="620" y="406215"/>
                                <a:pt x="4163" y="370515"/>
                              </a:cubicBezTo>
                              <a:cubicBezTo>
                                <a:pt x="8011" y="332110"/>
                                <a:pt x="12164" y="293706"/>
                                <a:pt x="17117" y="255377"/>
                              </a:cubicBezTo>
                              <a:cubicBezTo>
                                <a:pt x="22870" y="210762"/>
                                <a:pt x="29651" y="166261"/>
                                <a:pt x="38110" y="122065"/>
                              </a:cubicBezTo>
                              <a:cubicBezTo>
                                <a:pt x="42186" y="100767"/>
                                <a:pt x="49692" y="78631"/>
                                <a:pt x="51597" y="57066"/>
                              </a:cubicBezTo>
                              <a:cubicBezTo>
                                <a:pt x="53007" y="40988"/>
                                <a:pt x="44625" y="27272"/>
                                <a:pt x="62341" y="15842"/>
                              </a:cubicBezTo>
                              <a:cubicBezTo>
                                <a:pt x="102079" y="-9837"/>
                                <a:pt x="104175" y="51085"/>
                                <a:pt x="108481" y="73640"/>
                              </a:cubicBezTo>
                              <a:cubicBezTo>
                                <a:pt x="110157" y="82479"/>
                                <a:pt x="115605" y="93909"/>
                                <a:pt x="124330" y="91547"/>
                              </a:cubicBezTo>
                              <a:cubicBezTo>
                                <a:pt x="129778" y="90061"/>
                                <a:pt x="132141" y="83736"/>
                                <a:pt x="133474" y="78250"/>
                              </a:cubicBezTo>
                              <a:cubicBezTo>
                                <a:pt x="137322" y="62362"/>
                                <a:pt x="139685" y="45865"/>
                                <a:pt x="146543" y="31044"/>
                              </a:cubicBezTo>
                              <a:cubicBezTo>
                                <a:pt x="153400" y="16223"/>
                                <a:pt x="166011" y="2736"/>
                                <a:pt x="182204" y="221"/>
                              </a:cubicBezTo>
                              <a:cubicBezTo>
                                <a:pt x="184071" y="-84"/>
                                <a:pt x="186090" y="-198"/>
                                <a:pt x="187728" y="716"/>
                              </a:cubicBezTo>
                              <a:cubicBezTo>
                                <a:pt x="189405" y="1631"/>
                                <a:pt x="190434" y="3460"/>
                                <a:pt x="191082" y="5250"/>
                              </a:cubicBezTo>
                              <a:cubicBezTo>
                                <a:pt x="200225" y="29825"/>
                                <a:pt x="172184" y="41941"/>
                                <a:pt x="170850" y="62553"/>
                              </a:cubicBezTo>
                              <a:cubicBezTo>
                                <a:pt x="170432" y="69106"/>
                                <a:pt x="176070" y="76345"/>
                                <a:pt x="182471" y="74897"/>
                              </a:cubicBezTo>
                              <a:cubicBezTo>
                                <a:pt x="190624" y="73030"/>
                                <a:pt x="190891" y="61143"/>
                                <a:pt x="196911" y="55352"/>
                              </a:cubicBezTo>
                              <a:cubicBezTo>
                                <a:pt x="210893" y="41941"/>
                                <a:pt x="219085" y="63924"/>
                                <a:pt x="216532" y="75050"/>
                              </a:cubicBezTo>
                              <a:cubicBezTo>
                                <a:pt x="213294" y="89147"/>
                                <a:pt x="199196" y="102215"/>
                                <a:pt x="191691" y="114254"/>
                              </a:cubicBezTo>
                              <a:cubicBezTo>
                                <a:pt x="177823" y="136581"/>
                                <a:pt x="192225" y="169499"/>
                                <a:pt x="214056" y="140277"/>
                              </a:cubicBezTo>
                              <a:cubicBezTo>
                                <a:pt x="220990" y="130980"/>
                                <a:pt x="223733" y="118903"/>
                                <a:pt x="231315" y="110140"/>
                              </a:cubicBezTo>
                              <a:cubicBezTo>
                                <a:pt x="233182" y="107968"/>
                                <a:pt x="235429" y="106025"/>
                                <a:pt x="238173" y="105225"/>
                              </a:cubicBezTo>
                              <a:cubicBezTo>
                                <a:pt x="243469" y="103739"/>
                                <a:pt x="249146" y="107358"/>
                                <a:pt x="251698" y="112235"/>
                              </a:cubicBezTo>
                              <a:cubicBezTo>
                                <a:pt x="254252" y="117112"/>
                                <a:pt x="254290" y="122865"/>
                                <a:pt x="253870" y="128351"/>
                              </a:cubicBezTo>
                              <a:cubicBezTo>
                                <a:pt x="253565" y="132161"/>
                                <a:pt x="253108" y="136162"/>
                                <a:pt x="254785" y="139591"/>
                              </a:cubicBezTo>
                              <a:cubicBezTo>
                                <a:pt x="256690" y="143553"/>
                                <a:pt x="261490" y="145839"/>
                                <a:pt x="265758" y="144887"/>
                              </a:cubicBezTo>
                              <a:cubicBezTo>
                                <a:pt x="274940" y="142829"/>
                                <a:pt x="273949" y="130218"/>
                                <a:pt x="277112" y="123475"/>
                              </a:cubicBezTo>
                              <a:cubicBezTo>
                                <a:pt x="280769" y="115664"/>
                                <a:pt x="288427" y="109416"/>
                                <a:pt x="297038" y="109111"/>
                              </a:cubicBezTo>
                              <a:cubicBezTo>
                                <a:pt x="313573" y="108501"/>
                                <a:pt x="330908" y="131323"/>
                                <a:pt x="323326" y="146639"/>
                              </a:cubicBezTo>
                              <a:cubicBezTo>
                                <a:pt x="319098" y="155174"/>
                                <a:pt x="308696" y="162146"/>
                                <a:pt x="311058" y="171366"/>
                              </a:cubicBezTo>
                              <a:cubicBezTo>
                                <a:pt x="312963" y="178796"/>
                                <a:pt x="322298" y="181920"/>
                                <a:pt x="325422" y="188931"/>
                              </a:cubicBezTo>
                              <a:cubicBezTo>
                                <a:pt x="328470" y="195750"/>
                                <a:pt x="324622" y="203599"/>
                                <a:pt x="320393" y="209771"/>
                              </a:cubicBezTo>
                              <a:cubicBezTo>
                                <a:pt x="318602" y="212514"/>
                                <a:pt x="316773" y="215181"/>
                                <a:pt x="314945" y="21784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D58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22" name="图形 2">
                        <a:extLst>
                          <a:ext uri="{FF2B5EF4-FFF2-40B4-BE49-F238E27FC236}">
                            <a16:creationId xmlns:a16="http://schemas.microsoft.com/office/drawing/2014/main" id="{12F4235D-8B29-4CF2-8DF2-91C92053B7F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677475" y="3024584"/>
                        <a:ext cx="447376" cy="493009"/>
                        <a:chOff x="9677475" y="3024584"/>
                        <a:chExt cx="447376" cy="493009"/>
                      </a:xfrm>
                    </p:grpSpPr>
                    <p:sp>
                      <p:nvSpPr>
                        <p:cNvPr id="123" name="任意多边形: 形状 122">
                          <a:extLst>
                            <a:ext uri="{FF2B5EF4-FFF2-40B4-BE49-F238E27FC236}">
                              <a16:creationId xmlns:a16="http://schemas.microsoft.com/office/drawing/2014/main" id="{0F6957F9-6E02-4804-3C62-1EAC5F3C453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677475" y="3024584"/>
                          <a:ext cx="447376" cy="493009"/>
                        </a:xfrm>
                        <a:custGeom>
                          <a:avLst/>
                          <a:gdLst>
                            <a:gd name="connsiteX0" fmla="*/ 279465 w 447376"/>
                            <a:gd name="connsiteY0" fmla="*/ 25472 h 493009"/>
                            <a:gd name="connsiteX1" fmla="*/ 321108 w 447376"/>
                            <a:gd name="connsiteY1" fmla="*/ 100034 h 493009"/>
                            <a:gd name="connsiteX2" fmla="*/ 346064 w 447376"/>
                            <a:gd name="connsiteY2" fmla="*/ 155889 h 493009"/>
                            <a:gd name="connsiteX3" fmla="*/ 435370 w 447376"/>
                            <a:gd name="connsiteY3" fmla="*/ 382317 h 493009"/>
                            <a:gd name="connsiteX4" fmla="*/ 447371 w 447376"/>
                            <a:gd name="connsiteY4" fmla="*/ 431847 h 493009"/>
                            <a:gd name="connsiteX5" fmla="*/ 377877 w 447376"/>
                            <a:gd name="connsiteY5" fmla="*/ 492731 h 493009"/>
                            <a:gd name="connsiteX6" fmla="*/ 286933 w 447376"/>
                            <a:gd name="connsiteY6" fmla="*/ 442134 h 493009"/>
                            <a:gd name="connsiteX7" fmla="*/ 196902 w 447376"/>
                            <a:gd name="connsiteY7" fmla="*/ 369173 h 493009"/>
                            <a:gd name="connsiteX8" fmla="*/ 24690 w 447376"/>
                            <a:gd name="connsiteY8" fmla="*/ 208010 h 493009"/>
                            <a:gd name="connsiteX9" fmla="*/ 44959 w 447376"/>
                            <a:gd name="connsiteY9" fmla="*/ 55457 h 493009"/>
                            <a:gd name="connsiteX10" fmla="*/ 88013 w 447376"/>
                            <a:gd name="connsiteY10" fmla="*/ 32102 h 493009"/>
                            <a:gd name="connsiteX11" fmla="*/ 231497 w 447376"/>
                            <a:gd name="connsiteY11" fmla="*/ 1622 h 493009"/>
                            <a:gd name="connsiteX12" fmla="*/ 279465 w 447376"/>
                            <a:gd name="connsiteY12" fmla="*/ 25472 h 49300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447376" h="493009">
                              <a:moveTo>
                                <a:pt x="279465" y="25472"/>
                              </a:moveTo>
                              <a:cubicBezTo>
                                <a:pt x="298019" y="44675"/>
                                <a:pt x="308077" y="72450"/>
                                <a:pt x="321108" y="100034"/>
                              </a:cubicBezTo>
                              <a:cubicBezTo>
                                <a:pt x="329871" y="118551"/>
                                <a:pt x="338062" y="137220"/>
                                <a:pt x="346064" y="155889"/>
                              </a:cubicBezTo>
                              <a:cubicBezTo>
                                <a:pt x="378296" y="230946"/>
                                <a:pt x="408090" y="306460"/>
                                <a:pt x="435370" y="382317"/>
                              </a:cubicBezTo>
                              <a:cubicBezTo>
                                <a:pt x="441314" y="398814"/>
                                <a:pt x="447180" y="415731"/>
                                <a:pt x="447371" y="431847"/>
                              </a:cubicBezTo>
                              <a:cubicBezTo>
                                <a:pt x="447867" y="468766"/>
                                <a:pt x="416396" y="496084"/>
                                <a:pt x="377877" y="492731"/>
                              </a:cubicBezTo>
                              <a:cubicBezTo>
                                <a:pt x="343358" y="489721"/>
                                <a:pt x="315050" y="464346"/>
                                <a:pt x="286933" y="442134"/>
                              </a:cubicBezTo>
                              <a:cubicBezTo>
                                <a:pt x="256642" y="418207"/>
                                <a:pt x="226544" y="394014"/>
                                <a:pt x="196902" y="369173"/>
                              </a:cubicBezTo>
                              <a:cubicBezTo>
                                <a:pt x="136323" y="318423"/>
                                <a:pt x="80202" y="264169"/>
                                <a:pt x="24690" y="208010"/>
                              </a:cubicBezTo>
                              <a:cubicBezTo>
                                <a:pt x="-17220" y="165642"/>
                                <a:pt x="-2666" y="91233"/>
                                <a:pt x="44959" y="55457"/>
                              </a:cubicBezTo>
                              <a:cubicBezTo>
                                <a:pt x="58027" y="45627"/>
                                <a:pt x="73039" y="38693"/>
                                <a:pt x="88013" y="32102"/>
                              </a:cubicBezTo>
                              <a:cubicBezTo>
                                <a:pt x="133389" y="12176"/>
                                <a:pt x="182462" y="-5541"/>
                                <a:pt x="231497" y="1622"/>
                              </a:cubicBezTo>
                              <a:cubicBezTo>
                                <a:pt x="252757" y="4746"/>
                                <a:pt x="267768" y="13433"/>
                                <a:pt x="279465" y="2547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7E6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24" name="任意多边形: 形状 123">
                          <a:extLst>
                            <a:ext uri="{FF2B5EF4-FFF2-40B4-BE49-F238E27FC236}">
                              <a16:creationId xmlns:a16="http://schemas.microsoft.com/office/drawing/2014/main" id="{09D66975-46FF-F396-5AEC-EB185BE221C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696907" y="3067381"/>
                          <a:ext cx="427906" cy="450212"/>
                        </a:xfrm>
                        <a:custGeom>
                          <a:avLst/>
                          <a:gdLst>
                            <a:gd name="connsiteX0" fmla="*/ 306286 w 427906"/>
                            <a:gd name="connsiteY0" fmla="*/ 55294 h 450212"/>
                            <a:gd name="connsiteX1" fmla="*/ 415900 w 427906"/>
                            <a:gd name="connsiteY1" fmla="*/ 339520 h 450212"/>
                            <a:gd name="connsiteX2" fmla="*/ 427901 w 427906"/>
                            <a:gd name="connsiteY2" fmla="*/ 389050 h 450212"/>
                            <a:gd name="connsiteX3" fmla="*/ 358407 w 427906"/>
                            <a:gd name="connsiteY3" fmla="*/ 449934 h 450212"/>
                            <a:gd name="connsiteX4" fmla="*/ 267462 w 427906"/>
                            <a:gd name="connsiteY4" fmla="*/ 399337 h 450212"/>
                            <a:gd name="connsiteX5" fmla="*/ 177432 w 427906"/>
                            <a:gd name="connsiteY5" fmla="*/ 326376 h 450212"/>
                            <a:gd name="connsiteX6" fmla="*/ 76428 w 427906"/>
                            <a:gd name="connsiteY6" fmla="*/ 236879 h 450212"/>
                            <a:gd name="connsiteX7" fmla="*/ 28918 w 427906"/>
                            <a:gd name="connsiteY7" fmla="*/ 190511 h 450212"/>
                            <a:gd name="connsiteX8" fmla="*/ 1 w 427906"/>
                            <a:gd name="connsiteY8" fmla="*/ 159231 h 450212"/>
                            <a:gd name="connsiteX9" fmla="*/ 73571 w 427906"/>
                            <a:gd name="connsiteY9" fmla="*/ 151535 h 450212"/>
                            <a:gd name="connsiteX10" fmla="*/ 97193 w 427906"/>
                            <a:gd name="connsiteY10" fmla="*/ 147839 h 450212"/>
                            <a:gd name="connsiteX11" fmla="*/ 90907 w 427906"/>
                            <a:gd name="connsiteY11" fmla="*/ 132980 h 450212"/>
                            <a:gd name="connsiteX12" fmla="*/ 58140 w 427906"/>
                            <a:gd name="connsiteY12" fmla="*/ 96518 h 450212"/>
                            <a:gd name="connsiteX13" fmla="*/ 51397 w 427906"/>
                            <a:gd name="connsiteY13" fmla="*/ 49884 h 450212"/>
                            <a:gd name="connsiteX14" fmla="*/ 54788 w 427906"/>
                            <a:gd name="connsiteY14" fmla="*/ 45503 h 450212"/>
                            <a:gd name="connsiteX15" fmla="*/ 60427 w 427906"/>
                            <a:gd name="connsiteY15" fmla="*/ 45122 h 450212"/>
                            <a:gd name="connsiteX16" fmla="*/ 86982 w 427906"/>
                            <a:gd name="connsiteY16" fmla="*/ 71944 h 450212"/>
                            <a:gd name="connsiteX17" fmla="*/ 106756 w 427906"/>
                            <a:gd name="connsiteY17" fmla="*/ 95756 h 450212"/>
                            <a:gd name="connsiteX18" fmla="*/ 125692 w 427906"/>
                            <a:gd name="connsiteY18" fmla="*/ 99719 h 450212"/>
                            <a:gd name="connsiteX19" fmla="*/ 132512 w 427906"/>
                            <a:gd name="connsiteY19" fmla="*/ 83298 h 450212"/>
                            <a:gd name="connsiteX20" fmla="*/ 127711 w 427906"/>
                            <a:gd name="connsiteY20" fmla="*/ 76669 h 450212"/>
                            <a:gd name="connsiteX21" fmla="*/ 140894 w 427906"/>
                            <a:gd name="connsiteY21" fmla="*/ 65619 h 450212"/>
                            <a:gd name="connsiteX22" fmla="*/ 155067 w 427906"/>
                            <a:gd name="connsiteY22" fmla="*/ 80974 h 450212"/>
                            <a:gd name="connsiteX23" fmla="*/ 192291 w 427906"/>
                            <a:gd name="connsiteY23" fmla="*/ 131113 h 450212"/>
                            <a:gd name="connsiteX24" fmla="*/ 208864 w 427906"/>
                            <a:gd name="connsiteY24" fmla="*/ 110959 h 450212"/>
                            <a:gd name="connsiteX25" fmla="*/ 181737 w 427906"/>
                            <a:gd name="connsiteY25" fmla="*/ 87413 h 450212"/>
                            <a:gd name="connsiteX26" fmla="*/ 177203 w 427906"/>
                            <a:gd name="connsiteY26" fmla="*/ 58609 h 450212"/>
                            <a:gd name="connsiteX27" fmla="*/ 180747 w 427906"/>
                            <a:gd name="connsiteY27" fmla="*/ 54685 h 450212"/>
                            <a:gd name="connsiteX28" fmla="*/ 192786 w 427906"/>
                            <a:gd name="connsiteY28" fmla="*/ 62190 h 450212"/>
                            <a:gd name="connsiteX29" fmla="*/ 215493 w 427906"/>
                            <a:gd name="connsiteY29" fmla="*/ 50722 h 450212"/>
                            <a:gd name="connsiteX30" fmla="*/ 205016 w 427906"/>
                            <a:gd name="connsiteY30" fmla="*/ 11860 h 450212"/>
                            <a:gd name="connsiteX31" fmla="*/ 250812 w 427906"/>
                            <a:gd name="connsiteY31" fmla="*/ 9917 h 450212"/>
                            <a:gd name="connsiteX32" fmla="*/ 265023 w 427906"/>
                            <a:gd name="connsiteY32" fmla="*/ 33577 h 450212"/>
                            <a:gd name="connsiteX33" fmla="*/ 287541 w 427906"/>
                            <a:gd name="connsiteY33" fmla="*/ 30949 h 450212"/>
                            <a:gd name="connsiteX34" fmla="*/ 302400 w 427906"/>
                            <a:gd name="connsiteY34" fmla="*/ 46379 h 450212"/>
                            <a:gd name="connsiteX35" fmla="*/ 306286 w 427906"/>
                            <a:gd name="connsiteY35" fmla="*/ 55294 h 4502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  <a:cxn ang="0">
                              <a:pos x="connsiteX35" y="connsiteY35"/>
                            </a:cxn>
                          </a:cxnLst>
                          <a:rect l="l" t="t" r="r" b="b"/>
                          <a:pathLst>
                            <a:path w="427906" h="450212">
                              <a:moveTo>
                                <a:pt x="306286" y="55294"/>
                              </a:moveTo>
                              <a:cubicBezTo>
                                <a:pt x="345453" y="147687"/>
                                <a:pt x="381724" y="244499"/>
                                <a:pt x="415900" y="339520"/>
                              </a:cubicBezTo>
                              <a:cubicBezTo>
                                <a:pt x="421844" y="356018"/>
                                <a:pt x="427710" y="372934"/>
                                <a:pt x="427901" y="389050"/>
                              </a:cubicBezTo>
                              <a:cubicBezTo>
                                <a:pt x="428397" y="425969"/>
                                <a:pt x="396926" y="453287"/>
                                <a:pt x="358407" y="449934"/>
                              </a:cubicBezTo>
                              <a:cubicBezTo>
                                <a:pt x="323888" y="446924"/>
                                <a:pt x="295580" y="421550"/>
                                <a:pt x="267462" y="399337"/>
                              </a:cubicBezTo>
                              <a:cubicBezTo>
                                <a:pt x="237173" y="375411"/>
                                <a:pt x="207073" y="351217"/>
                                <a:pt x="177432" y="326376"/>
                              </a:cubicBezTo>
                              <a:cubicBezTo>
                                <a:pt x="142951" y="297496"/>
                                <a:pt x="109080" y="267816"/>
                                <a:pt x="76428" y="236879"/>
                              </a:cubicBezTo>
                              <a:cubicBezTo>
                                <a:pt x="60694" y="221944"/>
                                <a:pt x="46063" y="203732"/>
                                <a:pt x="28918" y="190511"/>
                              </a:cubicBezTo>
                              <a:cubicBezTo>
                                <a:pt x="16155" y="180681"/>
                                <a:pt x="76" y="180338"/>
                                <a:pt x="1" y="159231"/>
                              </a:cubicBezTo>
                              <a:cubicBezTo>
                                <a:pt x="-190" y="111911"/>
                                <a:pt x="52235" y="143001"/>
                                <a:pt x="73571" y="151535"/>
                              </a:cubicBezTo>
                              <a:cubicBezTo>
                                <a:pt x="81953" y="154888"/>
                                <a:pt x="94488" y="156450"/>
                                <a:pt x="97193" y="147839"/>
                              </a:cubicBezTo>
                              <a:cubicBezTo>
                                <a:pt x="98908" y="142429"/>
                                <a:pt x="94831" y="137057"/>
                                <a:pt x="90907" y="132980"/>
                              </a:cubicBezTo>
                              <a:cubicBezTo>
                                <a:pt x="79591" y="121169"/>
                                <a:pt x="66980" y="110311"/>
                                <a:pt x="58140" y="96518"/>
                              </a:cubicBezTo>
                              <a:cubicBezTo>
                                <a:pt x="49302" y="82726"/>
                                <a:pt x="44805" y="64857"/>
                                <a:pt x="51397" y="49884"/>
                              </a:cubicBezTo>
                              <a:cubicBezTo>
                                <a:pt x="52159" y="48170"/>
                                <a:pt x="53150" y="46379"/>
                                <a:pt x="54788" y="45503"/>
                              </a:cubicBezTo>
                              <a:cubicBezTo>
                                <a:pt x="56464" y="44588"/>
                                <a:pt x="58522" y="44703"/>
                                <a:pt x="60427" y="45122"/>
                              </a:cubicBezTo>
                              <a:cubicBezTo>
                                <a:pt x="73114" y="47865"/>
                                <a:pt x="80505" y="60705"/>
                                <a:pt x="86982" y="71944"/>
                              </a:cubicBezTo>
                              <a:cubicBezTo>
                                <a:pt x="91516" y="79793"/>
                                <a:pt x="99708" y="90194"/>
                                <a:pt x="106756" y="95756"/>
                              </a:cubicBezTo>
                              <a:cubicBezTo>
                                <a:pt x="112052" y="99948"/>
                                <a:pt x="119405" y="102157"/>
                                <a:pt x="125692" y="99719"/>
                              </a:cubicBezTo>
                              <a:cubicBezTo>
                                <a:pt x="131979" y="97281"/>
                                <a:pt x="135941" y="89089"/>
                                <a:pt x="132512" y="83298"/>
                              </a:cubicBezTo>
                              <a:cubicBezTo>
                                <a:pt x="131102" y="80936"/>
                                <a:pt x="128740" y="79183"/>
                                <a:pt x="127711" y="76669"/>
                              </a:cubicBezTo>
                              <a:cubicBezTo>
                                <a:pt x="125006" y="70039"/>
                                <a:pt x="134036" y="63486"/>
                                <a:pt x="140894" y="65619"/>
                              </a:cubicBezTo>
                              <a:cubicBezTo>
                                <a:pt x="147752" y="67715"/>
                                <a:pt x="151867" y="74535"/>
                                <a:pt x="155067" y="80974"/>
                              </a:cubicBezTo>
                              <a:cubicBezTo>
                                <a:pt x="163906" y="98652"/>
                                <a:pt x="166002" y="132713"/>
                                <a:pt x="192291" y="131113"/>
                              </a:cubicBezTo>
                              <a:cubicBezTo>
                                <a:pt x="202197" y="130504"/>
                                <a:pt x="211265" y="120598"/>
                                <a:pt x="208864" y="110959"/>
                              </a:cubicBezTo>
                              <a:cubicBezTo>
                                <a:pt x="205854" y="99071"/>
                                <a:pt x="190424" y="96061"/>
                                <a:pt x="181737" y="87413"/>
                              </a:cubicBezTo>
                              <a:cubicBezTo>
                                <a:pt x="174383" y="80059"/>
                                <a:pt x="172478" y="67867"/>
                                <a:pt x="177203" y="58609"/>
                              </a:cubicBezTo>
                              <a:cubicBezTo>
                                <a:pt x="178042" y="57009"/>
                                <a:pt x="179108" y="55409"/>
                                <a:pt x="180747" y="54685"/>
                              </a:cubicBezTo>
                              <a:cubicBezTo>
                                <a:pt x="185433" y="52627"/>
                                <a:pt x="189319" y="58418"/>
                                <a:pt x="192786" y="62190"/>
                              </a:cubicBezTo>
                              <a:cubicBezTo>
                                <a:pt x="204597" y="75068"/>
                                <a:pt x="215760" y="63219"/>
                                <a:pt x="215493" y="50722"/>
                              </a:cubicBezTo>
                              <a:cubicBezTo>
                                <a:pt x="215189" y="36625"/>
                                <a:pt x="194424" y="29805"/>
                                <a:pt x="205016" y="11860"/>
                              </a:cubicBezTo>
                              <a:cubicBezTo>
                                <a:pt x="213436" y="-2389"/>
                                <a:pt x="242011" y="-4713"/>
                                <a:pt x="250812" y="9917"/>
                              </a:cubicBezTo>
                              <a:cubicBezTo>
                                <a:pt x="255727" y="18071"/>
                                <a:pt x="255994" y="30606"/>
                                <a:pt x="265023" y="33577"/>
                              </a:cubicBezTo>
                              <a:cubicBezTo>
                                <a:pt x="272301" y="35978"/>
                                <a:pt x="279959" y="29805"/>
                                <a:pt x="287541" y="30949"/>
                              </a:cubicBezTo>
                              <a:cubicBezTo>
                                <a:pt x="294932" y="32053"/>
                                <a:pt x="299466" y="39521"/>
                                <a:pt x="302400" y="46379"/>
                              </a:cubicBezTo>
                              <a:cubicBezTo>
                                <a:pt x="303734" y="49313"/>
                                <a:pt x="305028" y="52284"/>
                                <a:pt x="306286" y="5529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D58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25" name="图形 2">
                        <a:extLst>
                          <a:ext uri="{FF2B5EF4-FFF2-40B4-BE49-F238E27FC236}">
                            <a16:creationId xmlns:a16="http://schemas.microsoft.com/office/drawing/2014/main" id="{5CEEC474-CFA2-77BD-0BAE-1B52B57692F9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586206" y="3227043"/>
                        <a:ext cx="550985" cy="514767"/>
                        <a:chOff x="9586206" y="3227043"/>
                        <a:chExt cx="550985" cy="514767"/>
                      </a:xfrm>
                    </p:grpSpPr>
                    <p:sp>
                      <p:nvSpPr>
                        <p:cNvPr id="126" name="任意多边形: 形状 125">
                          <a:extLst>
                            <a:ext uri="{FF2B5EF4-FFF2-40B4-BE49-F238E27FC236}">
                              <a16:creationId xmlns:a16="http://schemas.microsoft.com/office/drawing/2014/main" id="{1B13BCA3-1092-A573-75E2-494A0408BB4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586206" y="3227043"/>
                          <a:ext cx="550985" cy="514767"/>
                        </a:xfrm>
                        <a:custGeom>
                          <a:avLst/>
                          <a:gdLst>
                            <a:gd name="connsiteX0" fmla="*/ 322575 w 550985"/>
                            <a:gd name="connsiteY0" fmla="*/ 99430 h 514767"/>
                            <a:gd name="connsiteX1" fmla="*/ 373667 w 550985"/>
                            <a:gd name="connsiteY1" fmla="*/ 162219 h 514767"/>
                            <a:gd name="connsiteX2" fmla="*/ 406738 w 550985"/>
                            <a:gd name="connsiteY2" fmla="*/ 209501 h 514767"/>
                            <a:gd name="connsiteX3" fmla="*/ 529801 w 550985"/>
                            <a:gd name="connsiteY3" fmla="*/ 403201 h 514767"/>
                            <a:gd name="connsiteX4" fmla="*/ 549766 w 550985"/>
                            <a:gd name="connsiteY4" fmla="*/ 446826 h 514767"/>
                            <a:gd name="connsiteX5" fmla="*/ 496387 w 550985"/>
                            <a:gd name="connsiteY5" fmla="*/ 514453 h 514767"/>
                            <a:gd name="connsiteX6" fmla="*/ 403232 w 550985"/>
                            <a:gd name="connsiteY6" fmla="*/ 482982 h 514767"/>
                            <a:gd name="connsiteX7" fmla="*/ 306953 w 550985"/>
                            <a:gd name="connsiteY7" fmla="*/ 430785 h 514767"/>
                            <a:gd name="connsiteX8" fmla="*/ 130055 w 550985"/>
                            <a:gd name="connsiteY8" fmla="*/ 319000 h 514767"/>
                            <a:gd name="connsiteX9" fmla="*/ 119616 w 550985"/>
                            <a:gd name="connsiteY9" fmla="*/ 311342 h 514767"/>
                            <a:gd name="connsiteX10" fmla="*/ 248 w 550985"/>
                            <a:gd name="connsiteY10" fmla="*/ 130291 h 514767"/>
                            <a:gd name="connsiteX11" fmla="*/ 39530 w 550985"/>
                            <a:gd name="connsiteY11" fmla="*/ 30354 h 514767"/>
                            <a:gd name="connsiteX12" fmla="*/ 221534 w 550985"/>
                            <a:gd name="connsiteY12" fmla="*/ 21515 h 514767"/>
                            <a:gd name="connsiteX13" fmla="*/ 322575 w 550985"/>
                            <a:gd name="connsiteY13" fmla="*/ 99430 h 51476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550985" h="514767">
                              <a:moveTo>
                                <a:pt x="322575" y="99430"/>
                              </a:moveTo>
                              <a:cubicBezTo>
                                <a:pt x="341168" y="119508"/>
                                <a:pt x="357894" y="140616"/>
                                <a:pt x="373667" y="162219"/>
                              </a:cubicBezTo>
                              <a:cubicBezTo>
                                <a:pt x="385097" y="177801"/>
                                <a:pt x="395994" y="193651"/>
                                <a:pt x="406738" y="209501"/>
                              </a:cubicBezTo>
                              <a:cubicBezTo>
                                <a:pt x="449981" y="273242"/>
                                <a:pt x="491015" y="337898"/>
                                <a:pt x="529801" y="403201"/>
                              </a:cubicBezTo>
                              <a:cubicBezTo>
                                <a:pt x="538221" y="417412"/>
                                <a:pt x="546717" y="432005"/>
                                <a:pt x="549766" y="446826"/>
                              </a:cubicBezTo>
                              <a:cubicBezTo>
                                <a:pt x="556814" y="480734"/>
                                <a:pt x="532582" y="511138"/>
                                <a:pt x="496387" y="514453"/>
                              </a:cubicBezTo>
                              <a:cubicBezTo>
                                <a:pt x="463926" y="517425"/>
                                <a:pt x="433217" y="498756"/>
                                <a:pt x="403232" y="482982"/>
                              </a:cubicBezTo>
                              <a:cubicBezTo>
                                <a:pt x="370962" y="465990"/>
                                <a:pt x="338767" y="448692"/>
                                <a:pt x="306953" y="430785"/>
                              </a:cubicBezTo>
                              <a:cubicBezTo>
                                <a:pt x="246184" y="396572"/>
                                <a:pt x="186482" y="359957"/>
                                <a:pt x="130055" y="319000"/>
                              </a:cubicBezTo>
                              <a:cubicBezTo>
                                <a:pt x="126550" y="316447"/>
                                <a:pt x="123084" y="313895"/>
                                <a:pt x="119616" y="311342"/>
                              </a:cubicBezTo>
                              <a:cubicBezTo>
                                <a:pt x="60219" y="267336"/>
                                <a:pt x="5011" y="208586"/>
                                <a:pt x="248" y="130291"/>
                              </a:cubicBezTo>
                              <a:cubicBezTo>
                                <a:pt x="-1999" y="93257"/>
                                <a:pt x="10993" y="54091"/>
                                <a:pt x="39530" y="30354"/>
                              </a:cubicBezTo>
                              <a:cubicBezTo>
                                <a:pt x="90850" y="-12318"/>
                                <a:pt x="165336" y="-4964"/>
                                <a:pt x="221534" y="21515"/>
                              </a:cubicBezTo>
                              <a:cubicBezTo>
                                <a:pt x="260395" y="39803"/>
                                <a:pt x="294000" y="68531"/>
                                <a:pt x="322575" y="9943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7E6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27" name="任意多边形: 形状 126">
                          <a:extLst>
                            <a:ext uri="{FF2B5EF4-FFF2-40B4-BE49-F238E27FC236}">
                              <a16:creationId xmlns:a16="http://schemas.microsoft.com/office/drawing/2014/main" id="{C4C5ED7A-2C4E-2629-954D-917B9C83E05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710962" y="3332541"/>
                          <a:ext cx="426229" cy="409269"/>
                        </a:xfrm>
                        <a:custGeom>
                          <a:avLst/>
                          <a:gdLst>
                            <a:gd name="connsiteX0" fmla="*/ 249750 w 426229"/>
                            <a:gd name="connsiteY0" fmla="*/ 59502 h 409269"/>
                            <a:gd name="connsiteX1" fmla="*/ 405045 w 426229"/>
                            <a:gd name="connsiteY1" fmla="*/ 297703 h 409269"/>
                            <a:gd name="connsiteX2" fmla="*/ 425010 w 426229"/>
                            <a:gd name="connsiteY2" fmla="*/ 341328 h 409269"/>
                            <a:gd name="connsiteX3" fmla="*/ 371631 w 426229"/>
                            <a:gd name="connsiteY3" fmla="*/ 408955 h 409269"/>
                            <a:gd name="connsiteX4" fmla="*/ 278476 w 426229"/>
                            <a:gd name="connsiteY4" fmla="*/ 377485 h 409269"/>
                            <a:gd name="connsiteX5" fmla="*/ 182197 w 426229"/>
                            <a:gd name="connsiteY5" fmla="*/ 325288 h 409269"/>
                            <a:gd name="connsiteX6" fmla="*/ 5299 w 426229"/>
                            <a:gd name="connsiteY6" fmla="*/ 213502 h 409269"/>
                            <a:gd name="connsiteX7" fmla="*/ 4 w 426229"/>
                            <a:gd name="connsiteY7" fmla="*/ 199786 h 409269"/>
                            <a:gd name="connsiteX8" fmla="*/ 32769 w 426229"/>
                            <a:gd name="connsiteY8" fmla="*/ 184851 h 409269"/>
                            <a:gd name="connsiteX9" fmla="*/ 169244 w 426229"/>
                            <a:gd name="connsiteY9" fmla="*/ 265966 h 409269"/>
                            <a:gd name="connsiteX10" fmla="*/ 182197 w 426229"/>
                            <a:gd name="connsiteY10" fmla="*/ 266728 h 409269"/>
                            <a:gd name="connsiteX11" fmla="*/ 183417 w 426229"/>
                            <a:gd name="connsiteY11" fmla="*/ 236819 h 409269"/>
                            <a:gd name="connsiteX12" fmla="*/ 155109 w 426229"/>
                            <a:gd name="connsiteY12" fmla="*/ 206835 h 409269"/>
                            <a:gd name="connsiteX13" fmla="*/ 161814 w 426229"/>
                            <a:gd name="connsiteY13" fmla="*/ 179403 h 409269"/>
                            <a:gd name="connsiteX14" fmla="*/ 190237 w 426229"/>
                            <a:gd name="connsiteY14" fmla="*/ 196929 h 409269"/>
                            <a:gd name="connsiteX15" fmla="*/ 217898 w 426229"/>
                            <a:gd name="connsiteY15" fmla="*/ 201082 h 409269"/>
                            <a:gd name="connsiteX16" fmla="*/ 216183 w 426229"/>
                            <a:gd name="connsiteY16" fmla="*/ 191137 h 409269"/>
                            <a:gd name="connsiteX17" fmla="*/ 177169 w 426229"/>
                            <a:gd name="connsiteY17" fmla="*/ 148542 h 409269"/>
                            <a:gd name="connsiteX18" fmla="*/ 145431 w 426229"/>
                            <a:gd name="connsiteY18" fmla="*/ 81905 h 409269"/>
                            <a:gd name="connsiteX19" fmla="*/ 215764 w 426229"/>
                            <a:gd name="connsiteY19" fmla="*/ 111051 h 409269"/>
                            <a:gd name="connsiteX20" fmla="*/ 229289 w 426229"/>
                            <a:gd name="connsiteY20" fmla="*/ 109832 h 409269"/>
                            <a:gd name="connsiteX21" fmla="*/ 230394 w 426229"/>
                            <a:gd name="connsiteY21" fmla="*/ 101945 h 409269"/>
                            <a:gd name="connsiteX22" fmla="*/ 208601 w 426229"/>
                            <a:gd name="connsiteY22" fmla="*/ 67503 h 409269"/>
                            <a:gd name="connsiteX23" fmla="*/ 174006 w 426229"/>
                            <a:gd name="connsiteY23" fmla="*/ 44338 h 409269"/>
                            <a:gd name="connsiteX24" fmla="*/ 158195 w 426229"/>
                            <a:gd name="connsiteY24" fmla="*/ 29708 h 409269"/>
                            <a:gd name="connsiteX25" fmla="*/ 156556 w 426229"/>
                            <a:gd name="connsiteY25" fmla="*/ 9058 h 409269"/>
                            <a:gd name="connsiteX26" fmla="*/ 180750 w 426229"/>
                            <a:gd name="connsiteY26" fmla="*/ 828 h 409269"/>
                            <a:gd name="connsiteX27" fmla="*/ 204030 w 426229"/>
                            <a:gd name="connsiteY27" fmla="*/ 15077 h 409269"/>
                            <a:gd name="connsiteX28" fmla="*/ 249750 w 426229"/>
                            <a:gd name="connsiteY28" fmla="*/ 59502 h 40926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</a:cxnLst>
                          <a:rect l="l" t="t" r="r" b="b"/>
                          <a:pathLst>
                            <a:path w="426229" h="409269">
                              <a:moveTo>
                                <a:pt x="249750" y="59502"/>
                              </a:moveTo>
                              <a:cubicBezTo>
                                <a:pt x="312119" y="129187"/>
                                <a:pt x="357915" y="218265"/>
                                <a:pt x="405045" y="297703"/>
                              </a:cubicBezTo>
                              <a:cubicBezTo>
                                <a:pt x="413465" y="311914"/>
                                <a:pt x="421961" y="326507"/>
                                <a:pt x="425010" y="341328"/>
                              </a:cubicBezTo>
                              <a:cubicBezTo>
                                <a:pt x="432058" y="375237"/>
                                <a:pt x="407826" y="405641"/>
                                <a:pt x="371631" y="408955"/>
                              </a:cubicBezTo>
                              <a:cubicBezTo>
                                <a:pt x="339170" y="411927"/>
                                <a:pt x="308461" y="393258"/>
                                <a:pt x="278476" y="377485"/>
                              </a:cubicBezTo>
                              <a:cubicBezTo>
                                <a:pt x="246206" y="360492"/>
                                <a:pt x="214011" y="343195"/>
                                <a:pt x="182197" y="325288"/>
                              </a:cubicBezTo>
                              <a:cubicBezTo>
                                <a:pt x="121428" y="291074"/>
                                <a:pt x="61726" y="254460"/>
                                <a:pt x="5299" y="213502"/>
                              </a:cubicBezTo>
                              <a:cubicBezTo>
                                <a:pt x="2366" y="209044"/>
                                <a:pt x="118" y="204358"/>
                                <a:pt x="4" y="199786"/>
                              </a:cubicBezTo>
                              <a:cubicBezTo>
                                <a:pt x="-301" y="186489"/>
                                <a:pt x="17415" y="181803"/>
                                <a:pt x="32769" y="184851"/>
                              </a:cubicBezTo>
                              <a:cubicBezTo>
                                <a:pt x="83443" y="194909"/>
                                <a:pt x="118609" y="253355"/>
                                <a:pt x="169244" y="265966"/>
                              </a:cubicBezTo>
                              <a:cubicBezTo>
                                <a:pt x="173663" y="267033"/>
                                <a:pt x="178312" y="267757"/>
                                <a:pt x="182197" y="266728"/>
                              </a:cubicBezTo>
                              <a:cubicBezTo>
                                <a:pt x="193856" y="263604"/>
                                <a:pt x="191761" y="247449"/>
                                <a:pt x="183417" y="236819"/>
                              </a:cubicBezTo>
                              <a:cubicBezTo>
                                <a:pt x="175073" y="226151"/>
                                <a:pt x="162576" y="217884"/>
                                <a:pt x="155109" y="206835"/>
                              </a:cubicBezTo>
                              <a:cubicBezTo>
                                <a:pt x="147641" y="195786"/>
                                <a:pt x="148936" y="179593"/>
                                <a:pt x="161814" y="179403"/>
                              </a:cubicBezTo>
                              <a:cubicBezTo>
                                <a:pt x="172406" y="179250"/>
                                <a:pt x="181588" y="189423"/>
                                <a:pt x="190237" y="196929"/>
                              </a:cubicBezTo>
                              <a:cubicBezTo>
                                <a:pt x="198886" y="204472"/>
                                <a:pt x="214888" y="209540"/>
                                <a:pt x="217898" y="201082"/>
                              </a:cubicBezTo>
                              <a:cubicBezTo>
                                <a:pt x="218964" y="198110"/>
                                <a:pt x="217783" y="194452"/>
                                <a:pt x="216183" y="191137"/>
                              </a:cubicBezTo>
                              <a:cubicBezTo>
                                <a:pt x="208449" y="174716"/>
                                <a:pt x="192028" y="161610"/>
                                <a:pt x="177169" y="148542"/>
                              </a:cubicBezTo>
                              <a:cubicBezTo>
                                <a:pt x="162309" y="135435"/>
                                <a:pt x="121390" y="103012"/>
                                <a:pt x="145431" y="81905"/>
                              </a:cubicBezTo>
                              <a:cubicBezTo>
                                <a:pt x="170006" y="60264"/>
                                <a:pt x="196257" y="102060"/>
                                <a:pt x="215764" y="111051"/>
                              </a:cubicBezTo>
                              <a:cubicBezTo>
                                <a:pt x="220260" y="113109"/>
                                <a:pt x="226470" y="113871"/>
                                <a:pt x="229289" y="109832"/>
                              </a:cubicBezTo>
                              <a:cubicBezTo>
                                <a:pt x="230851" y="107622"/>
                                <a:pt x="230775" y="104651"/>
                                <a:pt x="230394" y="101945"/>
                              </a:cubicBezTo>
                              <a:cubicBezTo>
                                <a:pt x="228337" y="88229"/>
                                <a:pt x="219270" y="76418"/>
                                <a:pt x="208601" y="67503"/>
                              </a:cubicBezTo>
                              <a:cubicBezTo>
                                <a:pt x="197933" y="58588"/>
                                <a:pt x="185589" y="52034"/>
                                <a:pt x="174006" y="44338"/>
                              </a:cubicBezTo>
                              <a:cubicBezTo>
                                <a:pt x="167986" y="40338"/>
                                <a:pt x="162005" y="35842"/>
                                <a:pt x="158195" y="29708"/>
                              </a:cubicBezTo>
                              <a:cubicBezTo>
                                <a:pt x="154385" y="23574"/>
                                <a:pt x="153013" y="15382"/>
                                <a:pt x="156556" y="9058"/>
                              </a:cubicBezTo>
                              <a:cubicBezTo>
                                <a:pt x="161015" y="1018"/>
                                <a:pt x="171872" y="-1496"/>
                                <a:pt x="180750" y="828"/>
                              </a:cubicBezTo>
                              <a:cubicBezTo>
                                <a:pt x="189628" y="3152"/>
                                <a:pt x="196981" y="9210"/>
                                <a:pt x="204030" y="15077"/>
                              </a:cubicBezTo>
                              <a:cubicBezTo>
                                <a:pt x="220297" y="28603"/>
                                <a:pt x="235424" y="43538"/>
                                <a:pt x="249750" y="5950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D58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28" name="图形 2">
                        <a:extLst>
                          <a:ext uri="{FF2B5EF4-FFF2-40B4-BE49-F238E27FC236}">
                            <a16:creationId xmlns:a16="http://schemas.microsoft.com/office/drawing/2014/main" id="{EF3081A7-6A4A-0257-163D-0C81290C837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101752" y="3184328"/>
                        <a:ext cx="567597" cy="548957"/>
                        <a:chOff x="10101752" y="3184328"/>
                        <a:chExt cx="567597" cy="548957"/>
                      </a:xfrm>
                    </p:grpSpPr>
                    <p:sp>
                      <p:nvSpPr>
                        <p:cNvPr id="129" name="任意多边形: 形状 128">
                          <a:extLst>
                            <a:ext uri="{FF2B5EF4-FFF2-40B4-BE49-F238E27FC236}">
                              <a16:creationId xmlns:a16="http://schemas.microsoft.com/office/drawing/2014/main" id="{14F8E118-8F5F-E7DD-7947-2425A6CF44F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101752" y="3184328"/>
                          <a:ext cx="567597" cy="548957"/>
                        </a:xfrm>
                        <a:custGeom>
                          <a:avLst/>
                          <a:gdLst>
                            <a:gd name="connsiteX0" fmla="*/ 453205 w 567597"/>
                            <a:gd name="connsiteY0" fmla="*/ 333978 h 548957"/>
                            <a:gd name="connsiteX1" fmla="*/ 383101 w 567597"/>
                            <a:gd name="connsiteY1" fmla="*/ 383356 h 548957"/>
                            <a:gd name="connsiteX2" fmla="*/ 330637 w 567597"/>
                            <a:gd name="connsiteY2" fmla="*/ 414826 h 548957"/>
                            <a:gd name="connsiteX3" fmla="*/ 116515 w 567597"/>
                            <a:gd name="connsiteY3" fmla="*/ 530536 h 548957"/>
                            <a:gd name="connsiteX4" fmla="*/ 68776 w 567597"/>
                            <a:gd name="connsiteY4" fmla="*/ 548405 h 548957"/>
                            <a:gd name="connsiteX5" fmla="*/ 43 w 567597"/>
                            <a:gd name="connsiteY5" fmla="*/ 486721 h 548957"/>
                            <a:gd name="connsiteX6" fmla="*/ 39401 w 567597"/>
                            <a:gd name="connsiteY6" fmla="*/ 390366 h 548957"/>
                            <a:gd name="connsiteX7" fmla="*/ 101084 w 567597"/>
                            <a:gd name="connsiteY7" fmla="*/ 292258 h 548957"/>
                            <a:gd name="connsiteX8" fmla="*/ 231273 w 567597"/>
                            <a:gd name="connsiteY8" fmla="*/ 113227 h 548957"/>
                            <a:gd name="connsiteX9" fmla="*/ 240073 w 567597"/>
                            <a:gd name="connsiteY9" fmla="*/ 102749 h 548957"/>
                            <a:gd name="connsiteX10" fmla="*/ 366756 w 567597"/>
                            <a:gd name="connsiteY10" fmla="*/ 4337 h 548957"/>
                            <a:gd name="connsiteX11" fmla="*/ 505782 w 567597"/>
                            <a:gd name="connsiteY11" fmla="*/ 42742 h 548957"/>
                            <a:gd name="connsiteX12" fmla="*/ 562399 w 567597"/>
                            <a:gd name="connsiteY12" fmla="*/ 109607 h 548957"/>
                            <a:gd name="connsiteX13" fmla="*/ 542626 w 567597"/>
                            <a:gd name="connsiteY13" fmla="*/ 232784 h 548957"/>
                            <a:gd name="connsiteX14" fmla="*/ 453205 w 567597"/>
                            <a:gd name="connsiteY14" fmla="*/ 333978 h 54895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567597" h="548957">
                              <a:moveTo>
                                <a:pt x="453205" y="333978"/>
                              </a:moveTo>
                              <a:cubicBezTo>
                                <a:pt x="430649" y="352152"/>
                                <a:pt x="407104" y="368268"/>
                                <a:pt x="383101" y="383356"/>
                              </a:cubicBezTo>
                              <a:cubicBezTo>
                                <a:pt x="365765" y="394290"/>
                                <a:pt x="348201" y="404615"/>
                                <a:pt x="330637" y="414826"/>
                              </a:cubicBezTo>
                              <a:cubicBezTo>
                                <a:pt x="260000" y="455822"/>
                                <a:pt x="188563" y="494417"/>
                                <a:pt x="116515" y="530536"/>
                              </a:cubicBezTo>
                              <a:cubicBezTo>
                                <a:pt x="100856" y="538385"/>
                                <a:pt x="84777" y="546271"/>
                                <a:pt x="68776" y="548405"/>
                              </a:cubicBezTo>
                              <a:cubicBezTo>
                                <a:pt x="32200" y="553282"/>
                                <a:pt x="1301" y="525316"/>
                                <a:pt x="43" y="486721"/>
                              </a:cubicBezTo>
                              <a:cubicBezTo>
                                <a:pt x="-1099" y="452088"/>
                                <a:pt x="20732" y="420960"/>
                                <a:pt x="39401" y="390366"/>
                              </a:cubicBezTo>
                              <a:cubicBezTo>
                                <a:pt x="59518" y="357447"/>
                                <a:pt x="79978" y="324643"/>
                                <a:pt x="101084" y="292258"/>
                              </a:cubicBezTo>
                              <a:cubicBezTo>
                                <a:pt x="141356" y="230422"/>
                                <a:pt x="184104" y="169919"/>
                                <a:pt x="231273" y="113227"/>
                              </a:cubicBezTo>
                              <a:cubicBezTo>
                                <a:pt x="234206" y="109721"/>
                                <a:pt x="237140" y="106216"/>
                                <a:pt x="240073" y="102749"/>
                              </a:cubicBezTo>
                              <a:cubicBezTo>
                                <a:pt x="276306" y="60077"/>
                                <a:pt x="318559" y="17558"/>
                                <a:pt x="366756" y="4337"/>
                              </a:cubicBezTo>
                              <a:cubicBezTo>
                                <a:pt x="419906" y="-10255"/>
                                <a:pt x="466806" y="14357"/>
                                <a:pt x="505782" y="42742"/>
                              </a:cubicBezTo>
                              <a:cubicBezTo>
                                <a:pt x="529367" y="59925"/>
                                <a:pt x="552531" y="79775"/>
                                <a:pt x="562399" y="109607"/>
                              </a:cubicBezTo>
                              <a:cubicBezTo>
                                <a:pt x="574477" y="145955"/>
                                <a:pt x="564533" y="192932"/>
                                <a:pt x="542626" y="232784"/>
                              </a:cubicBezTo>
                              <a:cubicBezTo>
                                <a:pt x="520642" y="272561"/>
                                <a:pt x="487952" y="306012"/>
                                <a:pt x="453205" y="33397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7E6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30" name="任意多边形: 形状 129">
                          <a:extLst>
                            <a:ext uri="{FF2B5EF4-FFF2-40B4-BE49-F238E27FC236}">
                              <a16:creationId xmlns:a16="http://schemas.microsoft.com/office/drawing/2014/main" id="{1EF1AA54-1113-88AB-8A37-538FEF8AEC3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101790" y="3292965"/>
                          <a:ext cx="383100" cy="440320"/>
                        </a:xfrm>
                        <a:custGeom>
                          <a:avLst/>
                          <a:gdLst>
                            <a:gd name="connsiteX0" fmla="*/ 383101 w 383100"/>
                            <a:gd name="connsiteY0" fmla="*/ 274719 h 440320"/>
                            <a:gd name="connsiteX1" fmla="*/ 330637 w 383100"/>
                            <a:gd name="connsiteY1" fmla="*/ 306189 h 440320"/>
                            <a:gd name="connsiteX2" fmla="*/ 116515 w 383100"/>
                            <a:gd name="connsiteY2" fmla="*/ 421899 h 440320"/>
                            <a:gd name="connsiteX3" fmla="*/ 68776 w 383100"/>
                            <a:gd name="connsiteY3" fmla="*/ 439768 h 440320"/>
                            <a:gd name="connsiteX4" fmla="*/ 43 w 383100"/>
                            <a:gd name="connsiteY4" fmla="*/ 378084 h 440320"/>
                            <a:gd name="connsiteX5" fmla="*/ 39401 w 383100"/>
                            <a:gd name="connsiteY5" fmla="*/ 281729 h 440320"/>
                            <a:gd name="connsiteX6" fmla="*/ 101084 w 383100"/>
                            <a:gd name="connsiteY6" fmla="*/ 183622 h 440320"/>
                            <a:gd name="connsiteX7" fmla="*/ 231273 w 383100"/>
                            <a:gd name="connsiteY7" fmla="*/ 4590 h 440320"/>
                            <a:gd name="connsiteX8" fmla="*/ 246208 w 383100"/>
                            <a:gd name="connsiteY8" fmla="*/ 18 h 440320"/>
                            <a:gd name="connsiteX9" fmla="*/ 202393 w 383100"/>
                            <a:gd name="connsiteY9" fmla="*/ 159123 h 440320"/>
                            <a:gd name="connsiteX10" fmla="*/ 197630 w 383100"/>
                            <a:gd name="connsiteY10" fmla="*/ 197376 h 440320"/>
                            <a:gd name="connsiteX11" fmla="*/ 227272 w 383100"/>
                            <a:gd name="connsiteY11" fmla="*/ 216997 h 440320"/>
                            <a:gd name="connsiteX12" fmla="*/ 242703 w 383100"/>
                            <a:gd name="connsiteY12" fmla="*/ 206901 h 440320"/>
                            <a:gd name="connsiteX13" fmla="*/ 326637 w 383100"/>
                            <a:gd name="connsiteY13" fmla="*/ 133063 h 440320"/>
                            <a:gd name="connsiteX14" fmla="*/ 360736 w 383100"/>
                            <a:gd name="connsiteY14" fmla="*/ 132263 h 440320"/>
                            <a:gd name="connsiteX15" fmla="*/ 317226 w 383100"/>
                            <a:gd name="connsiteY15" fmla="*/ 239095 h 440320"/>
                            <a:gd name="connsiteX16" fmla="*/ 267429 w 383100"/>
                            <a:gd name="connsiteY16" fmla="*/ 277424 h 440320"/>
                            <a:gd name="connsiteX17" fmla="*/ 262553 w 383100"/>
                            <a:gd name="connsiteY17" fmla="*/ 293083 h 440320"/>
                            <a:gd name="connsiteX18" fmla="*/ 286022 w 383100"/>
                            <a:gd name="connsiteY18" fmla="*/ 295369 h 440320"/>
                            <a:gd name="connsiteX19" fmla="*/ 344086 w 383100"/>
                            <a:gd name="connsiteY19" fmla="*/ 265803 h 440320"/>
                            <a:gd name="connsiteX20" fmla="*/ 383101 w 383100"/>
                            <a:gd name="connsiteY20" fmla="*/ 274719 h 44032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</a:cxnLst>
                          <a:rect l="l" t="t" r="r" b="b"/>
                          <a:pathLst>
                            <a:path w="383100" h="440320">
                              <a:moveTo>
                                <a:pt x="383101" y="274719"/>
                              </a:moveTo>
                              <a:cubicBezTo>
                                <a:pt x="365765" y="285653"/>
                                <a:pt x="348201" y="295978"/>
                                <a:pt x="330637" y="306189"/>
                              </a:cubicBezTo>
                              <a:cubicBezTo>
                                <a:pt x="259999" y="347185"/>
                                <a:pt x="188562" y="385780"/>
                                <a:pt x="116515" y="421899"/>
                              </a:cubicBezTo>
                              <a:cubicBezTo>
                                <a:pt x="100856" y="429748"/>
                                <a:pt x="84777" y="437634"/>
                                <a:pt x="68776" y="439768"/>
                              </a:cubicBezTo>
                              <a:cubicBezTo>
                                <a:pt x="32200" y="444645"/>
                                <a:pt x="1301" y="416679"/>
                                <a:pt x="43" y="378084"/>
                              </a:cubicBezTo>
                              <a:cubicBezTo>
                                <a:pt x="-1099" y="343451"/>
                                <a:pt x="20732" y="312323"/>
                                <a:pt x="39401" y="281729"/>
                              </a:cubicBezTo>
                              <a:cubicBezTo>
                                <a:pt x="59518" y="248811"/>
                                <a:pt x="79977" y="216007"/>
                                <a:pt x="101084" y="183622"/>
                              </a:cubicBezTo>
                              <a:cubicBezTo>
                                <a:pt x="141356" y="121785"/>
                                <a:pt x="184104" y="61283"/>
                                <a:pt x="231273" y="4590"/>
                              </a:cubicBezTo>
                              <a:cubicBezTo>
                                <a:pt x="236187" y="1808"/>
                                <a:pt x="241331" y="-211"/>
                                <a:pt x="246208" y="18"/>
                              </a:cubicBezTo>
                              <a:cubicBezTo>
                                <a:pt x="301262" y="2685"/>
                                <a:pt x="209022" y="143350"/>
                                <a:pt x="202393" y="159123"/>
                              </a:cubicBezTo>
                              <a:cubicBezTo>
                                <a:pt x="197325" y="171201"/>
                                <a:pt x="193858" y="184803"/>
                                <a:pt x="197630" y="197376"/>
                              </a:cubicBezTo>
                              <a:cubicBezTo>
                                <a:pt x="201402" y="209949"/>
                                <a:pt x="214584" y="220350"/>
                                <a:pt x="227272" y="216997"/>
                              </a:cubicBezTo>
                              <a:cubicBezTo>
                                <a:pt x="233292" y="215435"/>
                                <a:pt x="238206" y="211206"/>
                                <a:pt x="242703" y="206901"/>
                              </a:cubicBezTo>
                              <a:cubicBezTo>
                                <a:pt x="269867" y="180993"/>
                                <a:pt x="291928" y="147388"/>
                                <a:pt x="326637" y="133063"/>
                              </a:cubicBezTo>
                              <a:cubicBezTo>
                                <a:pt x="337533" y="128567"/>
                                <a:pt x="350525" y="126357"/>
                                <a:pt x="360736" y="132263"/>
                              </a:cubicBezTo>
                              <a:cubicBezTo>
                                <a:pt x="413504" y="162781"/>
                                <a:pt x="344924" y="224274"/>
                                <a:pt x="317226" y="239095"/>
                              </a:cubicBezTo>
                              <a:cubicBezTo>
                                <a:pt x="299090" y="248811"/>
                                <a:pt x="279698" y="259326"/>
                                <a:pt x="267429" y="277424"/>
                              </a:cubicBezTo>
                              <a:cubicBezTo>
                                <a:pt x="264152" y="282263"/>
                                <a:pt x="261333" y="288244"/>
                                <a:pt x="262553" y="293083"/>
                              </a:cubicBezTo>
                              <a:cubicBezTo>
                                <a:pt x="264762" y="301960"/>
                                <a:pt x="277069" y="299788"/>
                                <a:pt x="286022" y="295369"/>
                              </a:cubicBezTo>
                              <a:cubicBezTo>
                                <a:pt x="305491" y="285730"/>
                                <a:pt x="324122" y="271442"/>
                                <a:pt x="344086" y="265803"/>
                              </a:cubicBezTo>
                              <a:cubicBezTo>
                                <a:pt x="358793" y="261688"/>
                                <a:pt x="375100" y="264546"/>
                                <a:pt x="383101" y="27471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D58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31" name="图形 2">
                        <a:extLst>
                          <a:ext uri="{FF2B5EF4-FFF2-40B4-BE49-F238E27FC236}">
                            <a16:creationId xmlns:a16="http://schemas.microsoft.com/office/drawing/2014/main" id="{9A05F8ED-0A66-63B0-82BB-6D74B146EF88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927061" y="3022588"/>
                        <a:ext cx="407142" cy="732824"/>
                        <a:chOff x="9927061" y="3022588"/>
                        <a:chExt cx="407142" cy="732824"/>
                      </a:xfrm>
                    </p:grpSpPr>
                    <p:sp>
                      <p:nvSpPr>
                        <p:cNvPr id="132" name="任意多边形: 形状 131">
                          <a:extLst>
                            <a:ext uri="{FF2B5EF4-FFF2-40B4-BE49-F238E27FC236}">
                              <a16:creationId xmlns:a16="http://schemas.microsoft.com/office/drawing/2014/main" id="{8C036424-E24E-77D0-9E43-049A57AE51D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927061" y="3022588"/>
                          <a:ext cx="407142" cy="732824"/>
                        </a:xfrm>
                        <a:custGeom>
                          <a:avLst/>
                          <a:gdLst>
                            <a:gd name="connsiteX0" fmla="*/ 402877 w 407142"/>
                            <a:gd name="connsiteY0" fmla="*/ 250354 h 732824"/>
                            <a:gd name="connsiteX1" fmla="*/ 383027 w 407142"/>
                            <a:gd name="connsiteY1" fmla="*/ 340308 h 732824"/>
                            <a:gd name="connsiteX2" fmla="*/ 363254 w 407142"/>
                            <a:gd name="connsiteY2" fmla="*/ 403821 h 732824"/>
                            <a:gd name="connsiteX3" fmla="*/ 271242 w 407142"/>
                            <a:gd name="connsiteY3" fmla="*/ 654252 h 732824"/>
                            <a:gd name="connsiteX4" fmla="*/ 243619 w 407142"/>
                            <a:gd name="connsiteY4" fmla="*/ 704582 h 732824"/>
                            <a:gd name="connsiteX5" fmla="*/ 125929 w 407142"/>
                            <a:gd name="connsiteY5" fmla="*/ 716470 h 732824"/>
                            <a:gd name="connsiteX6" fmla="*/ 75903 w 407142"/>
                            <a:gd name="connsiteY6" fmla="*/ 618400 h 732824"/>
                            <a:gd name="connsiteX7" fmla="*/ 44623 w 407142"/>
                            <a:gd name="connsiteY7" fmla="*/ 501395 h 732824"/>
                            <a:gd name="connsiteX8" fmla="*/ 3627 w 407142"/>
                            <a:gd name="connsiteY8" fmla="*/ 273824 h 732824"/>
                            <a:gd name="connsiteX9" fmla="*/ 2331 w 407142"/>
                            <a:gd name="connsiteY9" fmla="*/ 259574 h 732824"/>
                            <a:gd name="connsiteX10" fmla="*/ 30030 w 407142"/>
                            <a:gd name="connsiteY10" fmla="*/ 90639 h 732824"/>
                            <a:gd name="connsiteX11" fmla="*/ 191041 w 407142"/>
                            <a:gd name="connsiteY11" fmla="*/ 6743 h 732824"/>
                            <a:gd name="connsiteX12" fmla="*/ 302294 w 407142"/>
                            <a:gd name="connsiteY12" fmla="*/ 8076 h 732824"/>
                            <a:gd name="connsiteX13" fmla="*/ 394076 w 407142"/>
                            <a:gd name="connsiteY13" fmla="*/ 109155 h 732824"/>
                            <a:gd name="connsiteX14" fmla="*/ 402877 w 407142"/>
                            <a:gd name="connsiteY14" fmla="*/ 250354 h 73282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407142" h="732824">
                              <a:moveTo>
                                <a:pt x="402877" y="250354"/>
                              </a:moveTo>
                              <a:cubicBezTo>
                                <a:pt x="398533" y="280872"/>
                                <a:pt x="391409" y="310781"/>
                                <a:pt x="383027" y="340308"/>
                              </a:cubicBezTo>
                              <a:cubicBezTo>
                                <a:pt x="376969" y="361644"/>
                                <a:pt x="370187" y="382790"/>
                                <a:pt x="363254" y="403821"/>
                              </a:cubicBezTo>
                              <a:cubicBezTo>
                                <a:pt x="335402" y="488403"/>
                                <a:pt x="304694" y="571956"/>
                                <a:pt x="271242" y="654252"/>
                              </a:cubicBezTo>
                              <a:cubicBezTo>
                                <a:pt x="263965" y="672159"/>
                                <a:pt x="256345" y="690371"/>
                                <a:pt x="243619" y="704582"/>
                              </a:cubicBezTo>
                              <a:cubicBezTo>
                                <a:pt x="214626" y="737044"/>
                                <a:pt x="161513" y="742225"/>
                                <a:pt x="125929" y="716470"/>
                              </a:cubicBezTo>
                              <a:cubicBezTo>
                                <a:pt x="94000" y="693381"/>
                                <a:pt x="86113" y="654481"/>
                                <a:pt x="75903" y="618400"/>
                              </a:cubicBezTo>
                              <a:cubicBezTo>
                                <a:pt x="64892" y="579576"/>
                                <a:pt x="54262" y="540600"/>
                                <a:pt x="44623" y="501395"/>
                              </a:cubicBezTo>
                              <a:cubicBezTo>
                                <a:pt x="26182" y="426529"/>
                                <a:pt x="11209" y="350595"/>
                                <a:pt x="3627" y="273824"/>
                              </a:cubicBezTo>
                              <a:cubicBezTo>
                                <a:pt x="3170" y="269061"/>
                                <a:pt x="2713" y="264299"/>
                                <a:pt x="2331" y="259574"/>
                              </a:cubicBezTo>
                              <a:cubicBezTo>
                                <a:pt x="-2697" y="201205"/>
                                <a:pt x="-2088" y="138150"/>
                                <a:pt x="30030" y="90639"/>
                              </a:cubicBezTo>
                              <a:cubicBezTo>
                                <a:pt x="65463" y="38289"/>
                                <a:pt x="130195" y="18020"/>
                                <a:pt x="191041" y="6743"/>
                              </a:cubicBezTo>
                              <a:cubicBezTo>
                                <a:pt x="227884" y="-77"/>
                                <a:pt x="266670" y="-4725"/>
                                <a:pt x="302294" y="8076"/>
                              </a:cubicBezTo>
                              <a:cubicBezTo>
                                <a:pt x="345727" y="23659"/>
                                <a:pt x="378569" y="64121"/>
                                <a:pt x="394076" y="109155"/>
                              </a:cubicBezTo>
                              <a:cubicBezTo>
                                <a:pt x="409583" y="154190"/>
                                <a:pt x="409583" y="203415"/>
                                <a:pt x="402877" y="25035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7E6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33" name="任意多边形: 形状 132">
                          <a:extLst>
                            <a:ext uri="{FF2B5EF4-FFF2-40B4-BE49-F238E27FC236}">
                              <a16:creationId xmlns:a16="http://schemas.microsoft.com/office/drawing/2014/main" id="{5070E2CD-1DC8-8A56-C9C1-0D3D757B72E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930650" y="3276838"/>
                          <a:ext cx="379400" cy="478575"/>
                        </a:xfrm>
                        <a:custGeom>
                          <a:avLst/>
                          <a:gdLst>
                            <a:gd name="connsiteX0" fmla="*/ 379400 w 379400"/>
                            <a:gd name="connsiteY0" fmla="*/ 86058 h 478575"/>
                            <a:gd name="connsiteX1" fmla="*/ 359626 w 379400"/>
                            <a:gd name="connsiteY1" fmla="*/ 149571 h 478575"/>
                            <a:gd name="connsiteX2" fmla="*/ 267614 w 379400"/>
                            <a:gd name="connsiteY2" fmla="*/ 400002 h 478575"/>
                            <a:gd name="connsiteX3" fmla="*/ 239992 w 379400"/>
                            <a:gd name="connsiteY3" fmla="*/ 450332 h 478575"/>
                            <a:gd name="connsiteX4" fmla="*/ 122301 w 379400"/>
                            <a:gd name="connsiteY4" fmla="*/ 462220 h 478575"/>
                            <a:gd name="connsiteX5" fmla="*/ 72276 w 379400"/>
                            <a:gd name="connsiteY5" fmla="*/ 364150 h 478575"/>
                            <a:gd name="connsiteX6" fmla="*/ 40996 w 379400"/>
                            <a:gd name="connsiteY6" fmla="*/ 247145 h 478575"/>
                            <a:gd name="connsiteX7" fmla="*/ 0 w 379400"/>
                            <a:gd name="connsiteY7" fmla="*/ 19574 h 478575"/>
                            <a:gd name="connsiteX8" fmla="*/ 9563 w 379400"/>
                            <a:gd name="connsiteY8" fmla="*/ 4524 h 478575"/>
                            <a:gd name="connsiteX9" fmla="*/ 54178 w 379400"/>
                            <a:gd name="connsiteY9" fmla="*/ 18355 h 478575"/>
                            <a:gd name="connsiteX10" fmla="*/ 91135 w 379400"/>
                            <a:gd name="connsiteY10" fmla="*/ 189843 h 478575"/>
                            <a:gd name="connsiteX11" fmla="*/ 101879 w 379400"/>
                            <a:gd name="connsiteY11" fmla="*/ 200625 h 478575"/>
                            <a:gd name="connsiteX12" fmla="*/ 134074 w 379400"/>
                            <a:gd name="connsiteY12" fmla="*/ 177803 h 478575"/>
                            <a:gd name="connsiteX13" fmla="*/ 140132 w 379400"/>
                            <a:gd name="connsiteY13" fmla="*/ 131778 h 478575"/>
                            <a:gd name="connsiteX14" fmla="*/ 174613 w 379400"/>
                            <a:gd name="connsiteY14" fmla="*/ 115243 h 478575"/>
                            <a:gd name="connsiteX15" fmla="*/ 181661 w 379400"/>
                            <a:gd name="connsiteY15" fmla="*/ 151476 h 478575"/>
                            <a:gd name="connsiteX16" fmla="*/ 201892 w 379400"/>
                            <a:gd name="connsiteY16" fmla="*/ 176470 h 478575"/>
                            <a:gd name="connsiteX17" fmla="*/ 210693 w 379400"/>
                            <a:gd name="connsiteY17" fmla="*/ 167211 h 478575"/>
                            <a:gd name="connsiteX18" fmla="*/ 220294 w 379400"/>
                            <a:gd name="connsiteY18" fmla="*/ 102784 h 478575"/>
                            <a:gd name="connsiteX19" fmla="*/ 234391 w 379400"/>
                            <a:gd name="connsiteY19" fmla="*/ 34928 h 478575"/>
                            <a:gd name="connsiteX20" fmla="*/ 246888 w 379400"/>
                            <a:gd name="connsiteY20" fmla="*/ 20031 h 478575"/>
                            <a:gd name="connsiteX21" fmla="*/ 297218 w 379400"/>
                            <a:gd name="connsiteY21" fmla="*/ 47577 h 478575"/>
                            <a:gd name="connsiteX22" fmla="*/ 287464 w 379400"/>
                            <a:gd name="connsiteY22" fmla="*/ 113833 h 478575"/>
                            <a:gd name="connsiteX23" fmla="*/ 276225 w 379400"/>
                            <a:gd name="connsiteY23" fmla="*/ 180013 h 478575"/>
                            <a:gd name="connsiteX24" fmla="*/ 285788 w 379400"/>
                            <a:gd name="connsiteY24" fmla="*/ 194719 h 478575"/>
                            <a:gd name="connsiteX25" fmla="*/ 309257 w 379400"/>
                            <a:gd name="connsiteY25" fmla="*/ 177651 h 478575"/>
                            <a:gd name="connsiteX26" fmla="*/ 335814 w 379400"/>
                            <a:gd name="connsiteY26" fmla="*/ 111014 h 478575"/>
                            <a:gd name="connsiteX27" fmla="*/ 379400 w 379400"/>
                            <a:gd name="connsiteY27" fmla="*/ 86058 h 47857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</a:cxnLst>
                          <a:rect l="l" t="t" r="r" b="b"/>
                          <a:pathLst>
                            <a:path w="379400" h="478575">
                              <a:moveTo>
                                <a:pt x="379400" y="86058"/>
                              </a:moveTo>
                              <a:cubicBezTo>
                                <a:pt x="373342" y="107394"/>
                                <a:pt x="366560" y="128540"/>
                                <a:pt x="359626" y="149571"/>
                              </a:cubicBezTo>
                              <a:cubicBezTo>
                                <a:pt x="331775" y="234153"/>
                                <a:pt x="301066" y="317706"/>
                                <a:pt x="267614" y="400002"/>
                              </a:cubicBezTo>
                              <a:cubicBezTo>
                                <a:pt x="260338" y="417909"/>
                                <a:pt x="252718" y="436121"/>
                                <a:pt x="239992" y="450332"/>
                              </a:cubicBezTo>
                              <a:cubicBezTo>
                                <a:pt x="210998" y="482794"/>
                                <a:pt x="157886" y="487975"/>
                                <a:pt x="122301" y="462220"/>
                              </a:cubicBezTo>
                              <a:cubicBezTo>
                                <a:pt x="90373" y="439131"/>
                                <a:pt x="82487" y="400231"/>
                                <a:pt x="72276" y="364150"/>
                              </a:cubicBezTo>
                              <a:cubicBezTo>
                                <a:pt x="61265" y="325326"/>
                                <a:pt x="50635" y="286350"/>
                                <a:pt x="40996" y="247145"/>
                              </a:cubicBezTo>
                              <a:cubicBezTo>
                                <a:pt x="22555" y="172279"/>
                                <a:pt x="7582" y="96345"/>
                                <a:pt x="0" y="19574"/>
                              </a:cubicBezTo>
                              <a:cubicBezTo>
                                <a:pt x="2019" y="13744"/>
                                <a:pt x="4877" y="8220"/>
                                <a:pt x="9563" y="4524"/>
                              </a:cubicBezTo>
                              <a:cubicBezTo>
                                <a:pt x="23127" y="-6296"/>
                                <a:pt x="43739" y="3877"/>
                                <a:pt x="54178" y="18355"/>
                              </a:cubicBezTo>
                              <a:cubicBezTo>
                                <a:pt x="88735" y="66094"/>
                                <a:pt x="59208" y="140122"/>
                                <a:pt x="91135" y="189843"/>
                              </a:cubicBezTo>
                              <a:cubicBezTo>
                                <a:pt x="93954" y="194186"/>
                                <a:pt x="97346" y="198377"/>
                                <a:pt x="101879" y="200625"/>
                              </a:cubicBezTo>
                              <a:cubicBezTo>
                                <a:pt x="115481" y="207292"/>
                                <a:pt x="130416" y="192814"/>
                                <a:pt x="134074" y="177803"/>
                              </a:cubicBezTo>
                              <a:cubicBezTo>
                                <a:pt x="137732" y="162792"/>
                                <a:pt x="135255" y="146409"/>
                                <a:pt x="140132" y="131778"/>
                              </a:cubicBezTo>
                              <a:cubicBezTo>
                                <a:pt x="144971" y="117148"/>
                                <a:pt x="162954" y="105299"/>
                                <a:pt x="174613" y="115243"/>
                              </a:cubicBezTo>
                              <a:cubicBezTo>
                                <a:pt x="184176" y="123396"/>
                                <a:pt x="181775" y="138712"/>
                                <a:pt x="181661" y="151476"/>
                              </a:cubicBezTo>
                              <a:cubicBezTo>
                                <a:pt x="181509" y="164278"/>
                                <a:pt x="190462" y="180813"/>
                                <a:pt x="201892" y="176470"/>
                              </a:cubicBezTo>
                              <a:cubicBezTo>
                                <a:pt x="205893" y="174946"/>
                                <a:pt x="208674" y="171097"/>
                                <a:pt x="210693" y="167211"/>
                              </a:cubicBezTo>
                              <a:cubicBezTo>
                                <a:pt x="220866" y="148085"/>
                                <a:pt x="219875" y="124806"/>
                                <a:pt x="220294" y="102784"/>
                              </a:cubicBezTo>
                              <a:cubicBezTo>
                                <a:pt x="220751" y="79353"/>
                                <a:pt x="223381" y="55197"/>
                                <a:pt x="234391" y="34928"/>
                              </a:cubicBezTo>
                              <a:cubicBezTo>
                                <a:pt x="237554" y="29137"/>
                                <a:pt x="241478" y="23574"/>
                                <a:pt x="246888" y="20031"/>
                              </a:cubicBezTo>
                              <a:cubicBezTo>
                                <a:pt x="265253" y="7915"/>
                                <a:pt x="291351" y="25479"/>
                                <a:pt x="297218" y="47577"/>
                              </a:cubicBezTo>
                              <a:cubicBezTo>
                                <a:pt x="303124" y="69637"/>
                                <a:pt x="295351" y="92688"/>
                                <a:pt x="287464" y="113833"/>
                              </a:cubicBezTo>
                              <a:cubicBezTo>
                                <a:pt x="279578" y="134979"/>
                                <a:pt x="271310" y="157686"/>
                                <a:pt x="276225" y="180013"/>
                              </a:cubicBezTo>
                              <a:cubicBezTo>
                                <a:pt x="277559" y="185995"/>
                                <a:pt x="280302" y="192357"/>
                                <a:pt x="285788" y="194719"/>
                              </a:cubicBezTo>
                              <a:cubicBezTo>
                                <a:pt x="295695" y="199139"/>
                                <a:pt x="305029" y="187823"/>
                                <a:pt x="309257" y="177651"/>
                              </a:cubicBezTo>
                              <a:cubicBezTo>
                                <a:pt x="318402" y="155515"/>
                                <a:pt x="322669" y="130788"/>
                                <a:pt x="335814" y="111014"/>
                              </a:cubicBezTo>
                              <a:cubicBezTo>
                                <a:pt x="345605" y="96345"/>
                                <a:pt x="363055" y="85372"/>
                                <a:pt x="379400" y="8605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E298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sp>
                    <p:nvSpPr>
                      <p:cNvPr id="134" name="任意多边形: 形状 133">
                        <a:extLst>
                          <a:ext uri="{FF2B5EF4-FFF2-40B4-BE49-F238E27FC236}">
                            <a16:creationId xmlns:a16="http://schemas.microsoft.com/office/drawing/2014/main" id="{5375781E-923B-F3CC-9A8B-BA143D663107}"/>
                          </a:ext>
                        </a:extLst>
                      </p:cNvPr>
                      <p:cNvSpPr/>
                      <p:nvPr/>
                    </p:nvSpPr>
                    <p:spPr>
                      <a:xfrm rot="-2742541">
                        <a:off x="10157384" y="3036031"/>
                        <a:ext cx="122376" cy="219150"/>
                      </a:xfrm>
                      <a:custGeom>
                        <a:avLst/>
                        <a:gdLst>
                          <a:gd name="connsiteX0" fmla="*/ 122377 w 122376"/>
                          <a:gd name="connsiteY0" fmla="*/ 109575 h 219150"/>
                          <a:gd name="connsiteX1" fmla="*/ 61188 w 122376"/>
                          <a:gd name="connsiteY1" fmla="*/ 219151 h 219150"/>
                          <a:gd name="connsiteX2" fmla="*/ 0 w 122376"/>
                          <a:gd name="connsiteY2" fmla="*/ 109575 h 219150"/>
                          <a:gd name="connsiteX3" fmla="*/ 61188 w 122376"/>
                          <a:gd name="connsiteY3" fmla="*/ 0 h 219150"/>
                          <a:gd name="connsiteX4" fmla="*/ 122377 w 122376"/>
                          <a:gd name="connsiteY4" fmla="*/ 109575 h 21915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22376" h="219150">
                            <a:moveTo>
                              <a:pt x="122377" y="109575"/>
                            </a:moveTo>
                            <a:cubicBezTo>
                              <a:pt x="122377" y="170092"/>
                              <a:pt x="94983" y="219151"/>
                              <a:pt x="61188" y="219151"/>
                            </a:cubicBezTo>
                            <a:cubicBezTo>
                              <a:pt x="27395" y="219151"/>
                              <a:pt x="0" y="170092"/>
                              <a:pt x="0" y="109575"/>
                            </a:cubicBezTo>
                            <a:cubicBezTo>
                              <a:pt x="0" y="49058"/>
                              <a:pt x="27394" y="0"/>
                              <a:pt x="61188" y="0"/>
                            </a:cubicBezTo>
                            <a:cubicBezTo>
                              <a:pt x="94982" y="0"/>
                              <a:pt x="122377" y="49058"/>
                              <a:pt x="122377" y="109575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5" name="任意多边形: 形状 134">
                        <a:extLst>
                          <a:ext uri="{FF2B5EF4-FFF2-40B4-BE49-F238E27FC236}">
                            <a16:creationId xmlns:a16="http://schemas.microsoft.com/office/drawing/2014/main" id="{E3D7F4EF-CFE0-88EA-11F1-2520123CF447}"/>
                          </a:ext>
                        </a:extLst>
                      </p:cNvPr>
                      <p:cNvSpPr/>
                      <p:nvPr/>
                    </p:nvSpPr>
                    <p:spPr>
                      <a:xfrm rot="-1536403">
                        <a:off x="10362582" y="3209378"/>
                        <a:ext cx="193932" cy="108358"/>
                      </a:xfrm>
                      <a:custGeom>
                        <a:avLst/>
                        <a:gdLst>
                          <a:gd name="connsiteX0" fmla="*/ 193933 w 193932"/>
                          <a:gd name="connsiteY0" fmla="*/ 54179 h 108358"/>
                          <a:gd name="connsiteX1" fmla="*/ 96966 w 193932"/>
                          <a:gd name="connsiteY1" fmla="*/ 108358 h 108358"/>
                          <a:gd name="connsiteX2" fmla="*/ 0 w 193932"/>
                          <a:gd name="connsiteY2" fmla="*/ 54179 h 108358"/>
                          <a:gd name="connsiteX3" fmla="*/ 96966 w 193932"/>
                          <a:gd name="connsiteY3" fmla="*/ 0 h 108358"/>
                          <a:gd name="connsiteX4" fmla="*/ 193933 w 193932"/>
                          <a:gd name="connsiteY4" fmla="*/ 54179 h 10835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93932" h="108358">
                            <a:moveTo>
                              <a:pt x="193933" y="54179"/>
                            </a:moveTo>
                            <a:cubicBezTo>
                              <a:pt x="193933" y="84102"/>
                              <a:pt x="150520" y="108358"/>
                              <a:pt x="96966" y="108358"/>
                            </a:cubicBezTo>
                            <a:cubicBezTo>
                              <a:pt x="43413" y="108358"/>
                              <a:pt x="0" y="84101"/>
                              <a:pt x="0" y="54179"/>
                            </a:cubicBezTo>
                            <a:cubicBezTo>
                              <a:pt x="0" y="24257"/>
                              <a:pt x="43413" y="0"/>
                              <a:pt x="96966" y="0"/>
                            </a:cubicBezTo>
                            <a:cubicBezTo>
                              <a:pt x="150520" y="0"/>
                              <a:pt x="193933" y="24257"/>
                              <a:pt x="193933" y="5417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6" name="任意多边形: 形状 135">
                        <a:extLst>
                          <a:ext uri="{FF2B5EF4-FFF2-40B4-BE49-F238E27FC236}">
                            <a16:creationId xmlns:a16="http://schemas.microsoft.com/office/drawing/2014/main" id="{9DAD9A27-A4ED-9B07-2FCE-4E833A7CD3C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51052" y="3262120"/>
                        <a:ext cx="178539" cy="132299"/>
                      </a:xfrm>
                      <a:custGeom>
                        <a:avLst/>
                        <a:gdLst>
                          <a:gd name="connsiteX0" fmla="*/ 3755 w 178539"/>
                          <a:gd name="connsiteY0" fmla="*/ 20385 h 132299"/>
                          <a:gd name="connsiteX1" fmla="*/ 114816 w 178539"/>
                          <a:gd name="connsiteY1" fmla="*/ 18366 h 132299"/>
                          <a:gd name="connsiteX2" fmla="*/ 174785 w 178539"/>
                          <a:gd name="connsiteY2" fmla="*/ 111901 h 132299"/>
                          <a:gd name="connsiteX3" fmla="*/ 63724 w 178539"/>
                          <a:gd name="connsiteY3" fmla="*/ 113920 h 132299"/>
                          <a:gd name="connsiteX4" fmla="*/ 3755 w 178539"/>
                          <a:gd name="connsiteY4" fmla="*/ 20385 h 13229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78539" h="132299">
                            <a:moveTo>
                              <a:pt x="3755" y="20385"/>
                            </a:moveTo>
                            <a:cubicBezTo>
                              <a:pt x="17851" y="-5980"/>
                              <a:pt x="67610" y="-6895"/>
                              <a:pt x="114816" y="18366"/>
                            </a:cubicBezTo>
                            <a:cubicBezTo>
                              <a:pt x="162060" y="43626"/>
                              <a:pt x="188882" y="85498"/>
                              <a:pt x="174785" y="111901"/>
                            </a:cubicBezTo>
                            <a:cubicBezTo>
                              <a:pt x="160688" y="138304"/>
                              <a:pt x="110929" y="139181"/>
                              <a:pt x="63724" y="113920"/>
                            </a:cubicBezTo>
                            <a:cubicBezTo>
                              <a:pt x="16479" y="88622"/>
                              <a:pt x="-10342" y="46750"/>
                              <a:pt x="3755" y="20385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</p:grpSp>
          </p:grpSp>
        </p:grpSp>
        <p:grpSp>
          <p:nvGrpSpPr>
            <p:cNvPr id="137" name="图形 2">
              <a:extLst>
                <a:ext uri="{FF2B5EF4-FFF2-40B4-BE49-F238E27FC236}">
                  <a16:creationId xmlns:a16="http://schemas.microsoft.com/office/drawing/2014/main" id="{D7C6F149-4711-B330-A355-F1A8B4B243C3}"/>
                </a:ext>
              </a:extLst>
            </p:cNvPr>
            <p:cNvGrpSpPr/>
            <p:nvPr/>
          </p:nvGrpSpPr>
          <p:grpSpPr>
            <a:xfrm>
              <a:off x="8036966" y="5215928"/>
              <a:ext cx="2631033" cy="1642071"/>
              <a:chOff x="8036966" y="5215928"/>
              <a:chExt cx="2631033" cy="1642071"/>
            </a:xfrm>
          </p:grpSpPr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D2F38438-E2E4-08D1-6740-5DCAC57EDA91}"/>
                  </a:ext>
                </a:extLst>
              </p:cNvPr>
              <p:cNvSpPr/>
              <p:nvPr/>
            </p:nvSpPr>
            <p:spPr>
              <a:xfrm>
                <a:off x="8036966" y="5215928"/>
                <a:ext cx="2631033" cy="1642071"/>
              </a:xfrm>
              <a:custGeom>
                <a:avLst/>
                <a:gdLst>
                  <a:gd name="connsiteX0" fmla="*/ 2631034 w 2631033"/>
                  <a:gd name="connsiteY0" fmla="*/ 7239 h 1642071"/>
                  <a:gd name="connsiteX1" fmla="*/ 2631034 w 2631033"/>
                  <a:gd name="connsiteY1" fmla="*/ 1592047 h 1642071"/>
                  <a:gd name="connsiteX2" fmla="*/ 2564016 w 2631033"/>
                  <a:gd name="connsiteY2" fmla="*/ 1642072 h 1642071"/>
                  <a:gd name="connsiteX3" fmla="*/ 0 w 2631033"/>
                  <a:gd name="connsiteY3" fmla="*/ 1642072 h 1642071"/>
                  <a:gd name="connsiteX4" fmla="*/ 104166 w 2631033"/>
                  <a:gd name="connsiteY4" fmla="*/ 1448448 h 1642071"/>
                  <a:gd name="connsiteX5" fmla="*/ 337757 w 2631033"/>
                  <a:gd name="connsiteY5" fmla="*/ 1286980 h 1642071"/>
                  <a:gd name="connsiteX6" fmla="*/ 645605 w 2631033"/>
                  <a:gd name="connsiteY6" fmla="*/ 1221791 h 1642071"/>
                  <a:gd name="connsiteX7" fmla="*/ 699021 w 2631033"/>
                  <a:gd name="connsiteY7" fmla="*/ 1220762 h 1642071"/>
                  <a:gd name="connsiteX8" fmla="*/ 742607 w 2631033"/>
                  <a:gd name="connsiteY8" fmla="*/ 1221333 h 1642071"/>
                  <a:gd name="connsiteX9" fmla="*/ 747370 w 2631033"/>
                  <a:gd name="connsiteY9" fmla="*/ 1184758 h 1642071"/>
                  <a:gd name="connsiteX10" fmla="*/ 921106 w 2631033"/>
                  <a:gd name="connsiteY10" fmla="*/ 940156 h 1642071"/>
                  <a:gd name="connsiteX11" fmla="*/ 1061238 w 2631033"/>
                  <a:gd name="connsiteY11" fmla="*/ 895121 h 1642071"/>
                  <a:gd name="connsiteX12" fmla="*/ 1064590 w 2631033"/>
                  <a:gd name="connsiteY12" fmla="*/ 547459 h 1642071"/>
                  <a:gd name="connsiteX13" fmla="*/ 1085165 w 2631033"/>
                  <a:gd name="connsiteY13" fmla="*/ 467716 h 1642071"/>
                  <a:gd name="connsiteX14" fmla="*/ 1293648 w 2631033"/>
                  <a:gd name="connsiteY14" fmla="*/ 149847 h 1642071"/>
                  <a:gd name="connsiteX15" fmla="*/ 1459688 w 2631033"/>
                  <a:gd name="connsiteY15" fmla="*/ 44615 h 1642071"/>
                  <a:gd name="connsiteX16" fmla="*/ 1652816 w 2631033"/>
                  <a:gd name="connsiteY16" fmla="*/ 419 h 1642071"/>
                  <a:gd name="connsiteX17" fmla="*/ 1673581 w 2631033"/>
                  <a:gd name="connsiteY17" fmla="*/ 0 h 1642071"/>
                  <a:gd name="connsiteX18" fmla="*/ 1710728 w 2631033"/>
                  <a:gd name="connsiteY18" fmla="*/ 1295 h 1642071"/>
                  <a:gd name="connsiteX19" fmla="*/ 2103730 w 2631033"/>
                  <a:gd name="connsiteY19" fmla="*/ 208864 h 1642071"/>
                  <a:gd name="connsiteX20" fmla="*/ 2182178 w 2631033"/>
                  <a:gd name="connsiteY20" fmla="*/ 319430 h 1642071"/>
                  <a:gd name="connsiteX21" fmla="*/ 2256092 w 2631033"/>
                  <a:gd name="connsiteY21" fmla="*/ 304228 h 1642071"/>
                  <a:gd name="connsiteX22" fmla="*/ 2264627 w 2631033"/>
                  <a:gd name="connsiteY22" fmla="*/ 303733 h 1642071"/>
                  <a:gd name="connsiteX23" fmla="*/ 2275866 w 2631033"/>
                  <a:gd name="connsiteY23" fmla="*/ 303505 h 1642071"/>
                  <a:gd name="connsiteX24" fmla="*/ 2334997 w 2631033"/>
                  <a:gd name="connsiteY24" fmla="*/ 309677 h 1642071"/>
                  <a:gd name="connsiteX25" fmla="*/ 2444763 w 2631033"/>
                  <a:gd name="connsiteY25" fmla="*/ 142303 h 1642071"/>
                  <a:gd name="connsiteX26" fmla="*/ 2631034 w 2631033"/>
                  <a:gd name="connsiteY26" fmla="*/ 7239 h 1642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631033" h="1642071">
                    <a:moveTo>
                      <a:pt x="2631034" y="7239"/>
                    </a:moveTo>
                    <a:lnTo>
                      <a:pt x="2631034" y="1592047"/>
                    </a:lnTo>
                    <a:cubicBezTo>
                      <a:pt x="2608974" y="1609077"/>
                      <a:pt x="2586648" y="1625765"/>
                      <a:pt x="2564016" y="1642072"/>
                    </a:cubicBezTo>
                    <a:lnTo>
                      <a:pt x="0" y="1642072"/>
                    </a:lnTo>
                    <a:cubicBezTo>
                      <a:pt x="15812" y="1573263"/>
                      <a:pt x="50940" y="1507617"/>
                      <a:pt x="104166" y="1448448"/>
                    </a:cubicBezTo>
                    <a:cubicBezTo>
                      <a:pt x="163754" y="1382268"/>
                      <a:pt x="246736" y="1324928"/>
                      <a:pt x="337757" y="1286980"/>
                    </a:cubicBezTo>
                    <a:cubicBezTo>
                      <a:pt x="433312" y="1247089"/>
                      <a:pt x="531114" y="1226401"/>
                      <a:pt x="645605" y="1221791"/>
                    </a:cubicBezTo>
                    <a:cubicBezTo>
                      <a:pt x="662940" y="1221105"/>
                      <a:pt x="680390" y="1220762"/>
                      <a:pt x="699021" y="1220762"/>
                    </a:cubicBezTo>
                    <a:cubicBezTo>
                      <a:pt x="713728" y="1220762"/>
                      <a:pt x="728282" y="1220991"/>
                      <a:pt x="742607" y="1221333"/>
                    </a:cubicBezTo>
                    <a:cubicBezTo>
                      <a:pt x="743598" y="1208989"/>
                      <a:pt x="745198" y="1196759"/>
                      <a:pt x="747370" y="1184758"/>
                    </a:cubicBezTo>
                    <a:cubicBezTo>
                      <a:pt x="766458" y="1079030"/>
                      <a:pt x="826542" y="994448"/>
                      <a:pt x="921106" y="940156"/>
                    </a:cubicBezTo>
                    <a:cubicBezTo>
                      <a:pt x="963397" y="915924"/>
                      <a:pt x="1011365" y="900532"/>
                      <a:pt x="1061238" y="895121"/>
                    </a:cubicBezTo>
                    <a:cubicBezTo>
                      <a:pt x="1041388" y="771868"/>
                      <a:pt x="1042493" y="655511"/>
                      <a:pt x="1064590" y="547459"/>
                    </a:cubicBezTo>
                    <a:cubicBezTo>
                      <a:pt x="1070115" y="520332"/>
                      <a:pt x="1076973" y="493776"/>
                      <a:pt x="1085165" y="467716"/>
                    </a:cubicBezTo>
                    <a:cubicBezTo>
                      <a:pt x="1123150" y="346710"/>
                      <a:pt x="1197179" y="233820"/>
                      <a:pt x="1293648" y="149847"/>
                    </a:cubicBezTo>
                    <a:cubicBezTo>
                      <a:pt x="1345273" y="104928"/>
                      <a:pt x="1401166" y="69571"/>
                      <a:pt x="1459688" y="44615"/>
                    </a:cubicBezTo>
                    <a:cubicBezTo>
                      <a:pt x="1521676" y="18059"/>
                      <a:pt x="1586636" y="3086"/>
                      <a:pt x="1652816" y="419"/>
                    </a:cubicBezTo>
                    <a:cubicBezTo>
                      <a:pt x="1659751" y="153"/>
                      <a:pt x="1666723" y="0"/>
                      <a:pt x="1673581" y="0"/>
                    </a:cubicBezTo>
                    <a:cubicBezTo>
                      <a:pt x="1685963" y="0"/>
                      <a:pt x="1698422" y="457"/>
                      <a:pt x="1710728" y="1295"/>
                    </a:cubicBezTo>
                    <a:cubicBezTo>
                      <a:pt x="1858023" y="11887"/>
                      <a:pt x="1997545" y="85611"/>
                      <a:pt x="2103730" y="208864"/>
                    </a:cubicBezTo>
                    <a:cubicBezTo>
                      <a:pt x="2133105" y="243002"/>
                      <a:pt x="2159356" y="279997"/>
                      <a:pt x="2182178" y="319430"/>
                    </a:cubicBezTo>
                    <a:cubicBezTo>
                      <a:pt x="2206181" y="311125"/>
                      <a:pt x="2230984" y="305981"/>
                      <a:pt x="2256092" y="304228"/>
                    </a:cubicBezTo>
                    <a:cubicBezTo>
                      <a:pt x="2256473" y="304190"/>
                      <a:pt x="2264207" y="303733"/>
                      <a:pt x="2264627" y="303733"/>
                    </a:cubicBezTo>
                    <a:cubicBezTo>
                      <a:pt x="2268398" y="303581"/>
                      <a:pt x="2272132" y="303505"/>
                      <a:pt x="2275866" y="303505"/>
                    </a:cubicBezTo>
                    <a:cubicBezTo>
                      <a:pt x="2295601" y="303505"/>
                      <a:pt x="2315451" y="305600"/>
                      <a:pt x="2334997" y="309677"/>
                    </a:cubicBezTo>
                    <a:cubicBezTo>
                      <a:pt x="2363038" y="247917"/>
                      <a:pt x="2400262" y="190995"/>
                      <a:pt x="2444763" y="142303"/>
                    </a:cubicBezTo>
                    <a:cubicBezTo>
                      <a:pt x="2498027" y="84048"/>
                      <a:pt x="2561807" y="37871"/>
                      <a:pt x="2631034" y="7239"/>
                    </a:cubicBezTo>
                    <a:close/>
                  </a:path>
                </a:pathLst>
              </a:custGeom>
              <a:solidFill>
                <a:srgbClr val="ACC93C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59FD4172-61B2-83EB-F25D-7B9B98A9055B}"/>
                  </a:ext>
                </a:extLst>
              </p:cNvPr>
              <p:cNvSpPr/>
              <p:nvPr/>
            </p:nvSpPr>
            <p:spPr>
              <a:xfrm>
                <a:off x="8115757" y="5292163"/>
                <a:ext cx="2552242" cy="1565836"/>
              </a:xfrm>
              <a:custGeom>
                <a:avLst/>
                <a:gdLst>
                  <a:gd name="connsiteX0" fmla="*/ 2552243 w 2552242"/>
                  <a:gd name="connsiteY0" fmla="*/ 15662 h 1565836"/>
                  <a:gd name="connsiteX1" fmla="*/ 2552243 w 2552242"/>
                  <a:gd name="connsiteY1" fmla="*/ 1515812 h 1565836"/>
                  <a:gd name="connsiteX2" fmla="*/ 2485225 w 2552242"/>
                  <a:gd name="connsiteY2" fmla="*/ 1565837 h 1565836"/>
                  <a:gd name="connsiteX3" fmla="*/ 0 w 2552242"/>
                  <a:gd name="connsiteY3" fmla="*/ 1565837 h 1565836"/>
                  <a:gd name="connsiteX4" fmla="*/ 82029 w 2552242"/>
                  <a:gd name="connsiteY4" fmla="*/ 1423191 h 1565836"/>
                  <a:gd name="connsiteX5" fmla="*/ 288303 w 2552242"/>
                  <a:gd name="connsiteY5" fmla="*/ 1281077 h 1565836"/>
                  <a:gd name="connsiteX6" fmla="*/ 569862 w 2552242"/>
                  <a:gd name="connsiteY6" fmla="*/ 1221718 h 1565836"/>
                  <a:gd name="connsiteX7" fmla="*/ 741883 w 2552242"/>
                  <a:gd name="connsiteY7" fmla="*/ 1224651 h 1565836"/>
                  <a:gd name="connsiteX8" fmla="*/ 743560 w 2552242"/>
                  <a:gd name="connsiteY8" fmla="*/ 1122086 h 1565836"/>
                  <a:gd name="connsiteX9" fmla="*/ 880263 w 2552242"/>
                  <a:gd name="connsiteY9" fmla="*/ 930024 h 1565836"/>
                  <a:gd name="connsiteX10" fmla="*/ 1010983 w 2552242"/>
                  <a:gd name="connsiteY10" fmla="*/ 893143 h 1565836"/>
                  <a:gd name="connsiteX11" fmla="*/ 1075944 w 2552242"/>
                  <a:gd name="connsiteY11" fmla="*/ 897296 h 1565836"/>
                  <a:gd name="connsiteX12" fmla="*/ 1079068 w 2552242"/>
                  <a:gd name="connsiteY12" fmla="*/ 414341 h 1565836"/>
                  <a:gd name="connsiteX13" fmla="*/ 1097585 w 2552242"/>
                  <a:gd name="connsiteY13" fmla="*/ 363553 h 1565836"/>
                  <a:gd name="connsiteX14" fmla="*/ 1235202 w 2552242"/>
                  <a:gd name="connsiteY14" fmla="*/ 158765 h 1565836"/>
                  <a:gd name="connsiteX15" fmla="*/ 1264882 w 2552242"/>
                  <a:gd name="connsiteY15" fmla="*/ 131105 h 1565836"/>
                  <a:gd name="connsiteX16" fmla="*/ 1415682 w 2552242"/>
                  <a:gd name="connsiteY16" fmla="*/ 36388 h 1565836"/>
                  <a:gd name="connsiteX17" fmla="*/ 1422502 w 2552242"/>
                  <a:gd name="connsiteY17" fmla="*/ 33645 h 1565836"/>
                  <a:gd name="connsiteX18" fmla="*/ 1577112 w 2552242"/>
                  <a:gd name="connsiteY18" fmla="*/ 346 h 1565836"/>
                  <a:gd name="connsiteX19" fmla="*/ 1626604 w 2552242"/>
                  <a:gd name="connsiteY19" fmla="*/ 1108 h 1565836"/>
                  <a:gd name="connsiteX20" fmla="*/ 1967179 w 2552242"/>
                  <a:gd name="connsiteY20" fmla="*/ 182388 h 1565836"/>
                  <a:gd name="connsiteX21" fmla="*/ 2070087 w 2552242"/>
                  <a:gd name="connsiteY21" fmla="*/ 345494 h 1565836"/>
                  <a:gd name="connsiteX22" fmla="*/ 2182673 w 2552242"/>
                  <a:gd name="connsiteY22" fmla="*/ 304003 h 1565836"/>
                  <a:gd name="connsiteX23" fmla="*/ 2188846 w 2552242"/>
                  <a:gd name="connsiteY23" fmla="*/ 303660 h 1565836"/>
                  <a:gd name="connsiteX24" fmla="*/ 2300630 w 2552242"/>
                  <a:gd name="connsiteY24" fmla="*/ 329835 h 1565836"/>
                  <a:gd name="connsiteX25" fmla="*/ 2422208 w 2552242"/>
                  <a:gd name="connsiteY25" fmla="*/ 117503 h 1565836"/>
                  <a:gd name="connsiteX26" fmla="*/ 2552243 w 2552242"/>
                  <a:gd name="connsiteY26" fmla="*/ 15662 h 1565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552242" h="1565836">
                    <a:moveTo>
                      <a:pt x="2552243" y="15662"/>
                    </a:moveTo>
                    <a:lnTo>
                      <a:pt x="2552243" y="1515812"/>
                    </a:lnTo>
                    <a:cubicBezTo>
                      <a:pt x="2530183" y="1532842"/>
                      <a:pt x="2507857" y="1549530"/>
                      <a:pt x="2485225" y="1565837"/>
                    </a:cubicBezTo>
                    <a:lnTo>
                      <a:pt x="0" y="1565837"/>
                    </a:lnTo>
                    <a:cubicBezTo>
                      <a:pt x="14592" y="1515659"/>
                      <a:pt x="42215" y="1467463"/>
                      <a:pt x="82029" y="1423191"/>
                    </a:cubicBezTo>
                    <a:cubicBezTo>
                      <a:pt x="134188" y="1365278"/>
                      <a:pt x="207454" y="1314796"/>
                      <a:pt x="288303" y="1281077"/>
                    </a:cubicBezTo>
                    <a:cubicBezTo>
                      <a:pt x="375247" y="1244806"/>
                      <a:pt x="464706" y="1225947"/>
                      <a:pt x="569862" y="1221718"/>
                    </a:cubicBezTo>
                    <a:cubicBezTo>
                      <a:pt x="627583" y="1219393"/>
                      <a:pt x="683742" y="1221565"/>
                      <a:pt x="741883" y="1224651"/>
                    </a:cubicBezTo>
                    <a:cubicBezTo>
                      <a:pt x="737159" y="1189485"/>
                      <a:pt x="737654" y="1154776"/>
                      <a:pt x="743560" y="1122086"/>
                    </a:cubicBezTo>
                    <a:cubicBezTo>
                      <a:pt x="758533" y="1039181"/>
                      <a:pt x="805815" y="972772"/>
                      <a:pt x="880263" y="930024"/>
                    </a:cubicBezTo>
                    <a:cubicBezTo>
                      <a:pt x="919048" y="907774"/>
                      <a:pt x="964273" y="895010"/>
                      <a:pt x="1010983" y="893143"/>
                    </a:cubicBezTo>
                    <a:cubicBezTo>
                      <a:pt x="1032929" y="892229"/>
                      <a:pt x="1054722" y="893676"/>
                      <a:pt x="1075944" y="897296"/>
                    </a:cubicBezTo>
                    <a:cubicBezTo>
                      <a:pt x="1033005" y="719750"/>
                      <a:pt x="1033958" y="557901"/>
                      <a:pt x="1079068" y="414341"/>
                    </a:cubicBezTo>
                    <a:cubicBezTo>
                      <a:pt x="1084440" y="397196"/>
                      <a:pt x="1090651" y="380241"/>
                      <a:pt x="1097585" y="363553"/>
                    </a:cubicBezTo>
                    <a:cubicBezTo>
                      <a:pt x="1129208" y="287658"/>
                      <a:pt x="1176604" y="217059"/>
                      <a:pt x="1235202" y="158765"/>
                    </a:cubicBezTo>
                    <a:cubicBezTo>
                      <a:pt x="1244804" y="149203"/>
                      <a:pt x="1254709" y="139982"/>
                      <a:pt x="1264882" y="131105"/>
                    </a:cubicBezTo>
                    <a:cubicBezTo>
                      <a:pt x="1311859" y="90185"/>
                      <a:pt x="1362647" y="58410"/>
                      <a:pt x="1415682" y="36388"/>
                    </a:cubicBezTo>
                    <a:cubicBezTo>
                      <a:pt x="1417968" y="35436"/>
                      <a:pt x="1420215" y="34521"/>
                      <a:pt x="1422502" y="33645"/>
                    </a:cubicBezTo>
                    <a:cubicBezTo>
                      <a:pt x="1472527" y="13757"/>
                      <a:pt x="1524457" y="2480"/>
                      <a:pt x="1577112" y="346"/>
                    </a:cubicBezTo>
                    <a:cubicBezTo>
                      <a:pt x="1593570" y="-302"/>
                      <a:pt x="1610220" y="-35"/>
                      <a:pt x="1626604" y="1108"/>
                    </a:cubicBezTo>
                    <a:cubicBezTo>
                      <a:pt x="1753362" y="10214"/>
                      <a:pt x="1874330" y="74565"/>
                      <a:pt x="1967179" y="182388"/>
                    </a:cubicBezTo>
                    <a:cubicBezTo>
                      <a:pt x="2009089" y="231003"/>
                      <a:pt x="2043799" y="286325"/>
                      <a:pt x="2070087" y="345494"/>
                    </a:cubicBezTo>
                    <a:cubicBezTo>
                      <a:pt x="2103730" y="321415"/>
                      <a:pt x="2142782" y="306822"/>
                      <a:pt x="2182673" y="304003"/>
                    </a:cubicBezTo>
                    <a:cubicBezTo>
                      <a:pt x="2184730" y="303889"/>
                      <a:pt x="2186788" y="303774"/>
                      <a:pt x="2188846" y="303660"/>
                    </a:cubicBezTo>
                    <a:cubicBezTo>
                      <a:pt x="2228240" y="302098"/>
                      <a:pt x="2266607" y="311813"/>
                      <a:pt x="2300630" y="329835"/>
                    </a:cubicBezTo>
                    <a:cubicBezTo>
                      <a:pt x="2325624" y="251311"/>
                      <a:pt x="2367153" y="177740"/>
                      <a:pt x="2422208" y="117503"/>
                    </a:cubicBezTo>
                    <a:cubicBezTo>
                      <a:pt x="2460765" y="75327"/>
                      <a:pt x="2504732" y="41075"/>
                      <a:pt x="2552243" y="15662"/>
                    </a:cubicBezTo>
                    <a:close/>
                  </a:path>
                </a:pathLst>
              </a:custGeom>
              <a:solidFill>
                <a:srgbClr val="9FBA3A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0" name="图形 2">
              <a:extLst>
                <a:ext uri="{FF2B5EF4-FFF2-40B4-BE49-F238E27FC236}">
                  <a16:creationId xmlns:a16="http://schemas.microsoft.com/office/drawing/2014/main" id="{F1977912-8576-2513-D3DD-B9EDCEEDDE8D}"/>
                </a:ext>
              </a:extLst>
            </p:cNvPr>
            <p:cNvGrpSpPr/>
            <p:nvPr/>
          </p:nvGrpSpPr>
          <p:grpSpPr>
            <a:xfrm>
              <a:off x="8885377" y="5656821"/>
              <a:ext cx="1782622" cy="1201178"/>
              <a:chOff x="8885377" y="5656821"/>
              <a:chExt cx="1782622" cy="1201178"/>
            </a:xfrm>
          </p:grpSpPr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C3394278-6D3E-12CB-914B-4F0C4F286CFA}"/>
                  </a:ext>
                </a:extLst>
              </p:cNvPr>
              <p:cNvSpPr/>
              <p:nvPr/>
            </p:nvSpPr>
            <p:spPr>
              <a:xfrm>
                <a:off x="8885377" y="5656821"/>
                <a:ext cx="1782622" cy="1201178"/>
              </a:xfrm>
              <a:custGeom>
                <a:avLst/>
                <a:gdLst>
                  <a:gd name="connsiteX0" fmla="*/ 1782623 w 1782622"/>
                  <a:gd name="connsiteY0" fmla="*/ 0 h 1201178"/>
                  <a:gd name="connsiteX1" fmla="*/ 1782623 w 1782622"/>
                  <a:gd name="connsiteY1" fmla="*/ 1151154 h 1201178"/>
                  <a:gd name="connsiteX2" fmla="*/ 1715605 w 1782622"/>
                  <a:gd name="connsiteY2" fmla="*/ 1201179 h 1201178"/>
                  <a:gd name="connsiteX3" fmla="*/ 0 w 1782622"/>
                  <a:gd name="connsiteY3" fmla="*/ 1201179 h 1201178"/>
                  <a:gd name="connsiteX4" fmla="*/ 648 w 1782622"/>
                  <a:gd name="connsiteY4" fmla="*/ 1200112 h 1201178"/>
                  <a:gd name="connsiteX5" fmla="*/ 320078 w 1782622"/>
                  <a:gd name="connsiteY5" fmla="*/ 991438 h 1201178"/>
                  <a:gd name="connsiteX6" fmla="*/ 349987 w 1782622"/>
                  <a:gd name="connsiteY6" fmla="*/ 990105 h 1201178"/>
                  <a:gd name="connsiteX7" fmla="*/ 427977 w 1782622"/>
                  <a:gd name="connsiteY7" fmla="*/ 999020 h 1201178"/>
                  <a:gd name="connsiteX8" fmla="*/ 607619 w 1782622"/>
                  <a:gd name="connsiteY8" fmla="*/ 860984 h 1201178"/>
                  <a:gd name="connsiteX9" fmla="*/ 706069 w 1782622"/>
                  <a:gd name="connsiteY9" fmla="*/ 836790 h 1201178"/>
                  <a:gd name="connsiteX10" fmla="*/ 697535 w 1782622"/>
                  <a:gd name="connsiteY10" fmla="*/ 815035 h 1201178"/>
                  <a:gd name="connsiteX11" fmla="*/ 665112 w 1782622"/>
                  <a:gd name="connsiteY11" fmla="*/ 439293 h 1201178"/>
                  <a:gd name="connsiteX12" fmla="*/ 1006602 w 1782622"/>
                  <a:gd name="connsiteY12" fmla="*/ 165163 h 1201178"/>
                  <a:gd name="connsiteX13" fmla="*/ 1030262 w 1782622"/>
                  <a:gd name="connsiteY13" fmla="*/ 166078 h 1201178"/>
                  <a:gd name="connsiteX14" fmla="*/ 1247585 w 1782622"/>
                  <a:gd name="connsiteY14" fmla="*/ 258585 h 1201178"/>
                  <a:gd name="connsiteX15" fmla="*/ 1447419 w 1782622"/>
                  <a:gd name="connsiteY15" fmla="*/ 550736 h 1201178"/>
                  <a:gd name="connsiteX16" fmla="*/ 1493177 w 1782622"/>
                  <a:gd name="connsiteY16" fmla="*/ 533057 h 1201178"/>
                  <a:gd name="connsiteX17" fmla="*/ 1488872 w 1782622"/>
                  <a:gd name="connsiteY17" fmla="*/ 487452 h 1201178"/>
                  <a:gd name="connsiteX18" fmla="*/ 1643025 w 1782622"/>
                  <a:gd name="connsiteY18" fmla="*/ 111633 h 1201178"/>
                  <a:gd name="connsiteX19" fmla="*/ 1782623 w 1782622"/>
                  <a:gd name="connsiteY19" fmla="*/ 0 h 1201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782622" h="1201178">
                    <a:moveTo>
                      <a:pt x="1782623" y="0"/>
                    </a:moveTo>
                    <a:lnTo>
                      <a:pt x="1782623" y="1151154"/>
                    </a:lnTo>
                    <a:cubicBezTo>
                      <a:pt x="1760563" y="1168184"/>
                      <a:pt x="1738237" y="1184872"/>
                      <a:pt x="1715605" y="1201179"/>
                    </a:cubicBezTo>
                    <a:lnTo>
                      <a:pt x="0" y="1201179"/>
                    </a:lnTo>
                    <a:cubicBezTo>
                      <a:pt x="229" y="1200836"/>
                      <a:pt x="419" y="1200455"/>
                      <a:pt x="648" y="1200112"/>
                    </a:cubicBezTo>
                    <a:cubicBezTo>
                      <a:pt x="72504" y="1082535"/>
                      <a:pt x="194920" y="1002602"/>
                      <a:pt x="320078" y="991438"/>
                    </a:cubicBezTo>
                    <a:cubicBezTo>
                      <a:pt x="329908" y="990524"/>
                      <a:pt x="340004" y="990105"/>
                      <a:pt x="349987" y="990105"/>
                    </a:cubicBezTo>
                    <a:cubicBezTo>
                      <a:pt x="376047" y="990105"/>
                      <a:pt x="402298" y="993115"/>
                      <a:pt x="427977" y="999020"/>
                    </a:cubicBezTo>
                    <a:cubicBezTo>
                      <a:pt x="472973" y="936384"/>
                      <a:pt x="536258" y="887692"/>
                      <a:pt x="607619" y="860984"/>
                    </a:cubicBezTo>
                    <a:cubicBezTo>
                      <a:pt x="638937" y="849249"/>
                      <a:pt x="671855" y="841172"/>
                      <a:pt x="706069" y="836790"/>
                    </a:cubicBezTo>
                    <a:cubicBezTo>
                      <a:pt x="703173" y="829589"/>
                      <a:pt x="700316" y="822313"/>
                      <a:pt x="697535" y="815035"/>
                    </a:cubicBezTo>
                    <a:cubicBezTo>
                      <a:pt x="643624" y="673303"/>
                      <a:pt x="632993" y="550392"/>
                      <a:pt x="665112" y="439293"/>
                    </a:cubicBezTo>
                    <a:cubicBezTo>
                      <a:pt x="711098" y="280416"/>
                      <a:pt x="854697" y="165163"/>
                      <a:pt x="1006602" y="165163"/>
                    </a:cubicBezTo>
                    <a:cubicBezTo>
                      <a:pt x="1014450" y="165163"/>
                      <a:pt x="1022413" y="165469"/>
                      <a:pt x="1030262" y="166078"/>
                    </a:cubicBezTo>
                    <a:cubicBezTo>
                      <a:pt x="1103414" y="171603"/>
                      <a:pt x="1174547" y="201854"/>
                      <a:pt x="1247585" y="258585"/>
                    </a:cubicBezTo>
                    <a:cubicBezTo>
                      <a:pt x="1335253" y="326746"/>
                      <a:pt x="1402194" y="424739"/>
                      <a:pt x="1447419" y="550736"/>
                    </a:cubicBezTo>
                    <a:cubicBezTo>
                      <a:pt x="1462163" y="543763"/>
                      <a:pt x="1477442" y="537858"/>
                      <a:pt x="1493177" y="533057"/>
                    </a:cubicBezTo>
                    <a:cubicBezTo>
                      <a:pt x="1491158" y="517627"/>
                      <a:pt x="1489711" y="502501"/>
                      <a:pt x="1488872" y="487452"/>
                    </a:cubicBezTo>
                    <a:cubicBezTo>
                      <a:pt x="1481633" y="359969"/>
                      <a:pt x="1537830" y="222961"/>
                      <a:pt x="1643025" y="111633"/>
                    </a:cubicBezTo>
                    <a:cubicBezTo>
                      <a:pt x="1684515" y="67742"/>
                      <a:pt x="1732255" y="29604"/>
                      <a:pt x="1782623" y="0"/>
                    </a:cubicBezTo>
                    <a:close/>
                  </a:path>
                </a:pathLst>
              </a:custGeom>
              <a:solidFill>
                <a:srgbClr val="D0DE44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369F2AFC-2CCB-AED8-78D9-C92F3113FF81}"/>
                  </a:ext>
                </a:extLst>
              </p:cNvPr>
              <p:cNvSpPr/>
              <p:nvPr/>
            </p:nvSpPr>
            <p:spPr>
              <a:xfrm>
                <a:off x="8978150" y="5747499"/>
                <a:ext cx="1689849" cy="1110500"/>
              </a:xfrm>
              <a:custGeom>
                <a:avLst/>
                <a:gdLst>
                  <a:gd name="connsiteX0" fmla="*/ 1689849 w 1689849"/>
                  <a:gd name="connsiteY0" fmla="*/ 0 h 1110500"/>
                  <a:gd name="connsiteX1" fmla="*/ 1689849 w 1689849"/>
                  <a:gd name="connsiteY1" fmla="*/ 1110501 h 1110500"/>
                  <a:gd name="connsiteX2" fmla="*/ 0 w 1689849"/>
                  <a:gd name="connsiteY2" fmla="*/ 1110501 h 1110500"/>
                  <a:gd name="connsiteX3" fmla="*/ 234087 w 1689849"/>
                  <a:gd name="connsiteY3" fmla="*/ 976655 h 1110500"/>
                  <a:gd name="connsiteX4" fmla="*/ 257213 w 1689849"/>
                  <a:gd name="connsiteY4" fmla="*/ 975627 h 1110500"/>
                  <a:gd name="connsiteX5" fmla="*/ 369417 w 1689849"/>
                  <a:gd name="connsiteY5" fmla="*/ 999782 h 1110500"/>
                  <a:gd name="connsiteX6" fmla="*/ 390792 w 1689849"/>
                  <a:gd name="connsiteY6" fmla="*/ 961911 h 1110500"/>
                  <a:gd name="connsiteX7" fmla="*/ 541554 w 1689849"/>
                  <a:gd name="connsiteY7" fmla="*/ 841705 h 1110500"/>
                  <a:gd name="connsiteX8" fmla="*/ 674523 w 1689849"/>
                  <a:gd name="connsiteY8" fmla="*/ 818464 h 1110500"/>
                  <a:gd name="connsiteX9" fmla="*/ 729158 w 1689849"/>
                  <a:gd name="connsiteY9" fmla="*/ 821779 h 1110500"/>
                  <a:gd name="connsiteX10" fmla="*/ 721919 w 1689849"/>
                  <a:gd name="connsiteY10" fmla="*/ 805510 h 1110500"/>
                  <a:gd name="connsiteX11" fmla="*/ 675970 w 1689849"/>
                  <a:gd name="connsiteY11" fmla="*/ 697230 h 1110500"/>
                  <a:gd name="connsiteX12" fmla="*/ 645566 w 1689849"/>
                  <a:gd name="connsiteY12" fmla="*/ 369760 h 1110500"/>
                  <a:gd name="connsiteX13" fmla="*/ 913829 w 1689849"/>
                  <a:gd name="connsiteY13" fmla="*/ 150685 h 1110500"/>
                  <a:gd name="connsiteX14" fmla="*/ 931621 w 1689849"/>
                  <a:gd name="connsiteY14" fmla="*/ 151371 h 1110500"/>
                  <a:gd name="connsiteX15" fmla="*/ 1108063 w 1689849"/>
                  <a:gd name="connsiteY15" fmla="*/ 228105 h 1110500"/>
                  <a:gd name="connsiteX16" fmla="*/ 1311821 w 1689849"/>
                  <a:gd name="connsiteY16" fmla="*/ 583692 h 1110500"/>
                  <a:gd name="connsiteX17" fmla="*/ 1328585 w 1689849"/>
                  <a:gd name="connsiteY17" fmla="*/ 567614 h 1110500"/>
                  <a:gd name="connsiteX18" fmla="*/ 1489519 w 1689849"/>
                  <a:gd name="connsiteY18" fmla="*/ 504025 h 1110500"/>
                  <a:gd name="connsiteX19" fmla="*/ 1472185 w 1689849"/>
                  <a:gd name="connsiteY19" fmla="*/ 392468 h 1110500"/>
                  <a:gd name="connsiteX20" fmla="*/ 1605648 w 1689849"/>
                  <a:gd name="connsiteY20" fmla="*/ 73304 h 1110500"/>
                  <a:gd name="connsiteX21" fmla="*/ 1689849 w 1689849"/>
                  <a:gd name="connsiteY21" fmla="*/ 0 h 111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689849" h="1110500">
                    <a:moveTo>
                      <a:pt x="1689849" y="0"/>
                    </a:moveTo>
                    <a:lnTo>
                      <a:pt x="1689849" y="1110501"/>
                    </a:lnTo>
                    <a:lnTo>
                      <a:pt x="0" y="1110501"/>
                    </a:lnTo>
                    <a:cubicBezTo>
                      <a:pt x="60236" y="1034567"/>
                      <a:pt x="146609" y="984466"/>
                      <a:pt x="234087" y="976655"/>
                    </a:cubicBezTo>
                    <a:cubicBezTo>
                      <a:pt x="241745" y="975969"/>
                      <a:pt x="249517" y="975627"/>
                      <a:pt x="257213" y="975627"/>
                    </a:cubicBezTo>
                    <a:cubicBezTo>
                      <a:pt x="296228" y="975627"/>
                      <a:pt x="334518" y="984123"/>
                      <a:pt x="369417" y="999782"/>
                    </a:cubicBezTo>
                    <a:cubicBezTo>
                      <a:pt x="375514" y="986866"/>
                      <a:pt x="382638" y="974217"/>
                      <a:pt x="390792" y="961911"/>
                    </a:cubicBezTo>
                    <a:cubicBezTo>
                      <a:pt x="427216" y="907161"/>
                      <a:pt x="480746" y="864451"/>
                      <a:pt x="541554" y="841705"/>
                    </a:cubicBezTo>
                    <a:cubicBezTo>
                      <a:pt x="582701" y="826275"/>
                      <a:pt x="627431" y="818464"/>
                      <a:pt x="674523" y="818464"/>
                    </a:cubicBezTo>
                    <a:cubicBezTo>
                      <a:pt x="692506" y="818464"/>
                      <a:pt x="710718" y="819569"/>
                      <a:pt x="729158" y="821779"/>
                    </a:cubicBezTo>
                    <a:cubicBezTo>
                      <a:pt x="726758" y="816407"/>
                      <a:pt x="724358" y="810997"/>
                      <a:pt x="721919" y="805510"/>
                    </a:cubicBezTo>
                    <a:cubicBezTo>
                      <a:pt x="706298" y="770611"/>
                      <a:pt x="690182" y="734530"/>
                      <a:pt x="675970" y="697230"/>
                    </a:cubicBezTo>
                    <a:cubicBezTo>
                      <a:pt x="628155" y="571538"/>
                      <a:pt x="618211" y="464439"/>
                      <a:pt x="645566" y="369760"/>
                    </a:cubicBezTo>
                    <a:cubicBezTo>
                      <a:pt x="682295" y="242849"/>
                      <a:pt x="795109" y="150685"/>
                      <a:pt x="913829" y="150685"/>
                    </a:cubicBezTo>
                    <a:cubicBezTo>
                      <a:pt x="919735" y="150685"/>
                      <a:pt x="925716" y="150914"/>
                      <a:pt x="931621" y="151371"/>
                    </a:cubicBezTo>
                    <a:cubicBezTo>
                      <a:pt x="989533" y="155753"/>
                      <a:pt x="1047255" y="180861"/>
                      <a:pt x="1108063" y="228105"/>
                    </a:cubicBezTo>
                    <a:cubicBezTo>
                      <a:pt x="1220191" y="315278"/>
                      <a:pt x="1279513" y="448399"/>
                      <a:pt x="1311821" y="583692"/>
                    </a:cubicBezTo>
                    <a:cubicBezTo>
                      <a:pt x="1317155" y="578168"/>
                      <a:pt x="1322717" y="572833"/>
                      <a:pt x="1328585" y="567614"/>
                    </a:cubicBezTo>
                    <a:cubicBezTo>
                      <a:pt x="1371791" y="529247"/>
                      <a:pt x="1429970" y="506349"/>
                      <a:pt x="1489519" y="504025"/>
                    </a:cubicBezTo>
                    <a:cubicBezTo>
                      <a:pt x="1480757" y="467944"/>
                      <a:pt x="1474356" y="430644"/>
                      <a:pt x="1472185" y="392468"/>
                    </a:cubicBezTo>
                    <a:cubicBezTo>
                      <a:pt x="1466126" y="285788"/>
                      <a:pt x="1514780" y="169469"/>
                      <a:pt x="1605648" y="73304"/>
                    </a:cubicBezTo>
                    <a:cubicBezTo>
                      <a:pt x="1631785" y="45644"/>
                      <a:pt x="1660131" y="21069"/>
                      <a:pt x="1689849" y="0"/>
                    </a:cubicBezTo>
                    <a:close/>
                  </a:path>
                </a:pathLst>
              </a:custGeom>
              <a:solidFill>
                <a:srgbClr val="B6CF33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3" name="图形 2">
              <a:extLst>
                <a:ext uri="{FF2B5EF4-FFF2-40B4-BE49-F238E27FC236}">
                  <a16:creationId xmlns:a16="http://schemas.microsoft.com/office/drawing/2014/main" id="{2A140683-2E0C-7BE3-7781-034AD063BC58}"/>
                </a:ext>
              </a:extLst>
            </p:cNvPr>
            <p:cNvGrpSpPr/>
            <p:nvPr/>
          </p:nvGrpSpPr>
          <p:grpSpPr>
            <a:xfrm>
              <a:off x="8770918" y="5087748"/>
              <a:ext cx="1812365" cy="1707294"/>
              <a:chOff x="8770918" y="5087748"/>
              <a:chExt cx="1812365" cy="1707294"/>
            </a:xfrm>
          </p:grpSpPr>
          <p:grpSp>
            <p:nvGrpSpPr>
              <p:cNvPr id="144" name="图形 2">
                <a:extLst>
                  <a:ext uri="{FF2B5EF4-FFF2-40B4-BE49-F238E27FC236}">
                    <a16:creationId xmlns:a16="http://schemas.microsoft.com/office/drawing/2014/main" id="{6E788839-E9FA-1A3E-A313-1BD296525285}"/>
                  </a:ext>
                </a:extLst>
              </p:cNvPr>
              <p:cNvGrpSpPr/>
              <p:nvPr/>
            </p:nvGrpSpPr>
            <p:grpSpPr>
              <a:xfrm>
                <a:off x="9028168" y="5087748"/>
                <a:ext cx="572905" cy="571288"/>
                <a:chOff x="9028168" y="5087748"/>
                <a:chExt cx="572905" cy="571288"/>
              </a:xfrm>
            </p:grpSpPr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D6768181-B567-C152-3E4A-04646711A4AF}"/>
                    </a:ext>
                  </a:extLst>
                </p:cNvPr>
                <p:cNvSpPr/>
                <p:nvPr/>
              </p:nvSpPr>
              <p:spPr>
                <a:xfrm>
                  <a:off x="9028168" y="5087748"/>
                  <a:ext cx="572905" cy="571288"/>
                </a:xfrm>
                <a:custGeom>
                  <a:avLst/>
                  <a:gdLst>
                    <a:gd name="connsiteX0" fmla="*/ 2560 w 572905"/>
                    <a:gd name="connsiteY0" fmla="*/ 232116 h 571288"/>
                    <a:gd name="connsiteX1" fmla="*/ 41994 w 572905"/>
                    <a:gd name="connsiteY1" fmla="*/ 150010 h 571288"/>
                    <a:gd name="connsiteX2" fmla="*/ 78684 w 572905"/>
                    <a:gd name="connsiteY2" fmla="*/ 151039 h 571288"/>
                    <a:gd name="connsiteX3" fmla="*/ 199499 w 572905"/>
                    <a:gd name="connsiteY3" fmla="*/ 227010 h 571288"/>
                    <a:gd name="connsiteX4" fmla="*/ 186202 w 572905"/>
                    <a:gd name="connsiteY4" fmla="*/ 62952 h 571288"/>
                    <a:gd name="connsiteX5" fmla="*/ 240456 w 572905"/>
                    <a:gd name="connsiteY5" fmla="*/ 277 h 571288"/>
                    <a:gd name="connsiteX6" fmla="*/ 293187 w 572905"/>
                    <a:gd name="connsiteY6" fmla="*/ 25462 h 571288"/>
                    <a:gd name="connsiteX7" fmla="*/ 323133 w 572905"/>
                    <a:gd name="connsiteY7" fmla="*/ 172451 h 571288"/>
                    <a:gd name="connsiteX8" fmla="*/ 375597 w 572905"/>
                    <a:gd name="connsiteY8" fmla="*/ 89927 h 571288"/>
                    <a:gd name="connsiteX9" fmla="*/ 417241 w 572905"/>
                    <a:gd name="connsiteY9" fmla="*/ 56170 h 571288"/>
                    <a:gd name="connsiteX10" fmla="*/ 469323 w 572905"/>
                    <a:gd name="connsiteY10" fmla="*/ 55866 h 571288"/>
                    <a:gd name="connsiteX11" fmla="*/ 498584 w 572905"/>
                    <a:gd name="connsiteY11" fmla="*/ 124102 h 571288"/>
                    <a:gd name="connsiteX12" fmla="*/ 435986 w 572905"/>
                    <a:gd name="connsiteY12" fmla="*/ 233564 h 571288"/>
                    <a:gd name="connsiteX13" fmla="*/ 514624 w 572905"/>
                    <a:gd name="connsiteY13" fmla="*/ 225830 h 571288"/>
                    <a:gd name="connsiteX14" fmla="*/ 571659 w 572905"/>
                    <a:gd name="connsiteY14" fmla="*/ 274941 h 571288"/>
                    <a:gd name="connsiteX15" fmla="*/ 565640 w 572905"/>
                    <a:gd name="connsiteY15" fmla="*/ 318146 h 571288"/>
                    <a:gd name="connsiteX16" fmla="*/ 485325 w 572905"/>
                    <a:gd name="connsiteY16" fmla="*/ 385392 h 571288"/>
                    <a:gd name="connsiteX17" fmla="*/ 378531 w 572905"/>
                    <a:gd name="connsiteY17" fmla="*/ 388860 h 571288"/>
                    <a:gd name="connsiteX18" fmla="*/ 449588 w 572905"/>
                    <a:gd name="connsiteY18" fmla="*/ 440752 h 571288"/>
                    <a:gd name="connsiteX19" fmla="*/ 460789 w 572905"/>
                    <a:gd name="connsiteY19" fmla="*/ 528000 h 571288"/>
                    <a:gd name="connsiteX20" fmla="*/ 448521 w 572905"/>
                    <a:gd name="connsiteY20" fmla="*/ 552690 h 571288"/>
                    <a:gd name="connsiteX21" fmla="*/ 400591 w 572905"/>
                    <a:gd name="connsiteY21" fmla="*/ 571168 h 571288"/>
                    <a:gd name="connsiteX22" fmla="*/ 351061 w 572905"/>
                    <a:gd name="connsiteY22" fmla="*/ 553185 h 571288"/>
                    <a:gd name="connsiteX23" fmla="*/ 269641 w 572905"/>
                    <a:gd name="connsiteY23" fmla="*/ 435837 h 571288"/>
                    <a:gd name="connsiteX24" fmla="*/ 182392 w 572905"/>
                    <a:gd name="connsiteY24" fmla="*/ 520762 h 571288"/>
                    <a:gd name="connsiteX25" fmla="*/ 58033 w 572905"/>
                    <a:gd name="connsiteY25" fmla="*/ 507427 h 571288"/>
                    <a:gd name="connsiteX26" fmla="*/ 18524 w 572905"/>
                    <a:gd name="connsiteY26" fmla="*/ 478661 h 571288"/>
                    <a:gd name="connsiteX27" fmla="*/ 51061 w 572905"/>
                    <a:gd name="connsiteY27" fmla="*/ 390802 h 571288"/>
                    <a:gd name="connsiteX28" fmla="*/ 147264 w 572905"/>
                    <a:gd name="connsiteY28" fmla="*/ 340053 h 571288"/>
                    <a:gd name="connsiteX29" fmla="*/ 106916 w 572905"/>
                    <a:gd name="connsiteY29" fmla="*/ 329805 h 571288"/>
                    <a:gd name="connsiteX30" fmla="*/ 2560 w 572905"/>
                    <a:gd name="connsiteY30" fmla="*/ 232116 h 571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572905" h="571288">
                      <a:moveTo>
                        <a:pt x="2560" y="232116"/>
                      </a:moveTo>
                      <a:cubicBezTo>
                        <a:pt x="-6546" y="199464"/>
                        <a:pt x="9113" y="158088"/>
                        <a:pt x="41994" y="150010"/>
                      </a:cubicBezTo>
                      <a:cubicBezTo>
                        <a:pt x="53957" y="147077"/>
                        <a:pt x="66568" y="148715"/>
                        <a:pt x="78684" y="151039"/>
                      </a:cubicBezTo>
                      <a:cubicBezTo>
                        <a:pt x="126995" y="160374"/>
                        <a:pt x="176410" y="183577"/>
                        <a:pt x="199499" y="227010"/>
                      </a:cubicBezTo>
                      <a:cubicBezTo>
                        <a:pt x="176715" y="175957"/>
                        <a:pt x="171914" y="117054"/>
                        <a:pt x="186202" y="62952"/>
                      </a:cubicBezTo>
                      <a:cubicBezTo>
                        <a:pt x="193708" y="34491"/>
                        <a:pt x="211234" y="3592"/>
                        <a:pt x="240456" y="277"/>
                      </a:cubicBezTo>
                      <a:cubicBezTo>
                        <a:pt x="260611" y="-2009"/>
                        <a:pt x="279928" y="10146"/>
                        <a:pt x="293187" y="25462"/>
                      </a:cubicBezTo>
                      <a:cubicBezTo>
                        <a:pt x="327019" y="64438"/>
                        <a:pt x="330677" y="121397"/>
                        <a:pt x="323133" y="172451"/>
                      </a:cubicBezTo>
                      <a:cubicBezTo>
                        <a:pt x="336240" y="142467"/>
                        <a:pt x="353994" y="114501"/>
                        <a:pt x="375597" y="89927"/>
                      </a:cubicBezTo>
                      <a:cubicBezTo>
                        <a:pt x="387485" y="76401"/>
                        <a:pt x="400858" y="63638"/>
                        <a:pt x="417241" y="56170"/>
                      </a:cubicBezTo>
                      <a:cubicBezTo>
                        <a:pt x="433623" y="48703"/>
                        <a:pt x="453549" y="47217"/>
                        <a:pt x="469323" y="55866"/>
                      </a:cubicBezTo>
                      <a:cubicBezTo>
                        <a:pt x="492260" y="68400"/>
                        <a:pt x="500184" y="98004"/>
                        <a:pt x="498584" y="124102"/>
                      </a:cubicBezTo>
                      <a:cubicBezTo>
                        <a:pt x="495917" y="167575"/>
                        <a:pt x="472104" y="209218"/>
                        <a:pt x="435986" y="233564"/>
                      </a:cubicBezTo>
                      <a:cubicBezTo>
                        <a:pt x="461627" y="226630"/>
                        <a:pt x="488526" y="220876"/>
                        <a:pt x="514624" y="225830"/>
                      </a:cubicBezTo>
                      <a:cubicBezTo>
                        <a:pt x="540723" y="230782"/>
                        <a:pt x="565983" y="248956"/>
                        <a:pt x="571659" y="274941"/>
                      </a:cubicBezTo>
                      <a:cubicBezTo>
                        <a:pt x="574822" y="289380"/>
                        <a:pt x="571659" y="304658"/>
                        <a:pt x="565640" y="318146"/>
                      </a:cubicBezTo>
                      <a:cubicBezTo>
                        <a:pt x="550933" y="350988"/>
                        <a:pt x="519653" y="374572"/>
                        <a:pt x="485325" y="385392"/>
                      </a:cubicBezTo>
                      <a:cubicBezTo>
                        <a:pt x="450997" y="396213"/>
                        <a:pt x="413926" y="395298"/>
                        <a:pt x="378531" y="388860"/>
                      </a:cubicBezTo>
                      <a:cubicBezTo>
                        <a:pt x="407906" y="395565"/>
                        <a:pt x="434233" y="414767"/>
                        <a:pt x="449588" y="440752"/>
                      </a:cubicBezTo>
                      <a:cubicBezTo>
                        <a:pt x="464941" y="466698"/>
                        <a:pt x="469056" y="499045"/>
                        <a:pt x="460789" y="528000"/>
                      </a:cubicBezTo>
                      <a:cubicBezTo>
                        <a:pt x="458237" y="536916"/>
                        <a:pt x="454502" y="545603"/>
                        <a:pt x="448521" y="552690"/>
                      </a:cubicBezTo>
                      <a:cubicBezTo>
                        <a:pt x="437053" y="566253"/>
                        <a:pt x="418307" y="572235"/>
                        <a:pt x="400591" y="571168"/>
                      </a:cubicBezTo>
                      <a:cubicBezTo>
                        <a:pt x="382875" y="570101"/>
                        <a:pt x="366072" y="562672"/>
                        <a:pt x="351061" y="553185"/>
                      </a:cubicBezTo>
                      <a:cubicBezTo>
                        <a:pt x="309760" y="527048"/>
                        <a:pt x="279661" y="483690"/>
                        <a:pt x="269641" y="435837"/>
                      </a:cubicBezTo>
                      <a:cubicBezTo>
                        <a:pt x="259583" y="477175"/>
                        <a:pt x="223349" y="509294"/>
                        <a:pt x="182392" y="520762"/>
                      </a:cubicBezTo>
                      <a:cubicBezTo>
                        <a:pt x="141396" y="532230"/>
                        <a:pt x="96781" y="525029"/>
                        <a:pt x="58033" y="507427"/>
                      </a:cubicBezTo>
                      <a:cubicBezTo>
                        <a:pt x="43022" y="500607"/>
                        <a:pt x="28316" y="491920"/>
                        <a:pt x="18524" y="478661"/>
                      </a:cubicBezTo>
                      <a:cubicBezTo>
                        <a:pt x="-6241" y="444981"/>
                        <a:pt x="23705" y="410576"/>
                        <a:pt x="51061" y="390802"/>
                      </a:cubicBezTo>
                      <a:cubicBezTo>
                        <a:pt x="79941" y="369924"/>
                        <a:pt x="115603" y="356170"/>
                        <a:pt x="147264" y="340053"/>
                      </a:cubicBezTo>
                      <a:cubicBezTo>
                        <a:pt x="134233" y="335215"/>
                        <a:pt x="120327" y="333424"/>
                        <a:pt x="106916" y="329805"/>
                      </a:cubicBezTo>
                      <a:cubicBezTo>
                        <a:pt x="62149" y="317689"/>
                        <a:pt x="15362" y="277988"/>
                        <a:pt x="2560" y="23211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9C88E272-38B6-AAC4-B0D9-B984FDC95465}"/>
                    </a:ext>
                  </a:extLst>
                </p:cNvPr>
                <p:cNvSpPr/>
                <p:nvPr/>
              </p:nvSpPr>
              <p:spPr>
                <a:xfrm>
                  <a:off x="9099208" y="5166541"/>
                  <a:ext cx="424486" cy="416070"/>
                </a:xfrm>
                <a:custGeom>
                  <a:avLst/>
                  <a:gdLst>
                    <a:gd name="connsiteX0" fmla="*/ 2539 w 424486"/>
                    <a:gd name="connsiteY0" fmla="*/ 178545 h 416070"/>
                    <a:gd name="connsiteX1" fmla="*/ 29056 w 424486"/>
                    <a:gd name="connsiteY1" fmla="*/ 116823 h 416070"/>
                    <a:gd name="connsiteX2" fmla="*/ 56107 w 424486"/>
                    <a:gd name="connsiteY2" fmla="*/ 116442 h 416070"/>
                    <a:gd name="connsiteX3" fmla="*/ 147471 w 424486"/>
                    <a:gd name="connsiteY3" fmla="*/ 168715 h 416070"/>
                    <a:gd name="connsiteX4" fmla="*/ 132612 w 424486"/>
                    <a:gd name="connsiteY4" fmla="*/ 48243 h 416070"/>
                    <a:gd name="connsiteX5" fmla="*/ 170674 w 424486"/>
                    <a:gd name="connsiteY5" fmla="*/ 390 h 416070"/>
                    <a:gd name="connsiteX6" fmla="*/ 210298 w 424486"/>
                    <a:gd name="connsiteY6" fmla="*/ 17306 h 416070"/>
                    <a:gd name="connsiteX7" fmla="*/ 236929 w 424486"/>
                    <a:gd name="connsiteY7" fmla="*/ 124710 h 416070"/>
                    <a:gd name="connsiteX8" fmla="*/ 273010 w 424486"/>
                    <a:gd name="connsiteY8" fmla="*/ 62264 h 416070"/>
                    <a:gd name="connsiteX9" fmla="*/ 302652 w 424486"/>
                    <a:gd name="connsiteY9" fmla="*/ 36127 h 416070"/>
                    <a:gd name="connsiteX10" fmla="*/ 341019 w 424486"/>
                    <a:gd name="connsiteY10" fmla="*/ 34299 h 416070"/>
                    <a:gd name="connsiteX11" fmla="*/ 364679 w 424486"/>
                    <a:gd name="connsiteY11" fmla="*/ 83676 h 416070"/>
                    <a:gd name="connsiteX12" fmla="*/ 321931 w 424486"/>
                    <a:gd name="connsiteY12" fmla="*/ 166277 h 416070"/>
                    <a:gd name="connsiteX13" fmla="*/ 379652 w 424486"/>
                    <a:gd name="connsiteY13" fmla="*/ 158162 h 416070"/>
                    <a:gd name="connsiteX14" fmla="*/ 423163 w 424486"/>
                    <a:gd name="connsiteY14" fmla="*/ 192566 h 416070"/>
                    <a:gd name="connsiteX15" fmla="*/ 420038 w 424486"/>
                    <a:gd name="connsiteY15" fmla="*/ 224570 h 416070"/>
                    <a:gd name="connsiteX16" fmla="*/ 362965 w 424486"/>
                    <a:gd name="connsiteY16" fmla="*/ 276615 h 416070"/>
                    <a:gd name="connsiteX17" fmla="*/ 284364 w 424486"/>
                    <a:gd name="connsiteY17" fmla="*/ 282444 h 416070"/>
                    <a:gd name="connsiteX18" fmla="*/ 338314 w 424486"/>
                    <a:gd name="connsiteY18" fmla="*/ 318487 h 416070"/>
                    <a:gd name="connsiteX19" fmla="*/ 349248 w 424486"/>
                    <a:gd name="connsiteY19" fmla="*/ 382418 h 416070"/>
                    <a:gd name="connsiteX20" fmla="*/ 340981 w 424486"/>
                    <a:gd name="connsiteY20" fmla="*/ 400973 h 416070"/>
                    <a:gd name="connsiteX21" fmla="*/ 306234 w 424486"/>
                    <a:gd name="connsiteY21" fmla="*/ 416061 h 416070"/>
                    <a:gd name="connsiteX22" fmla="*/ 269162 w 424486"/>
                    <a:gd name="connsiteY22" fmla="*/ 404326 h 416070"/>
                    <a:gd name="connsiteX23" fmla="*/ 205535 w 424486"/>
                    <a:gd name="connsiteY23" fmla="*/ 320392 h 416070"/>
                    <a:gd name="connsiteX24" fmla="*/ 143890 w 424486"/>
                    <a:gd name="connsiteY24" fmla="*/ 385657 h 416070"/>
                    <a:gd name="connsiteX25" fmla="*/ 51840 w 424486"/>
                    <a:gd name="connsiteY25" fmla="*/ 379675 h 416070"/>
                    <a:gd name="connsiteX26" fmla="*/ 21855 w 424486"/>
                    <a:gd name="connsiteY26" fmla="*/ 359710 h 416070"/>
                    <a:gd name="connsiteX27" fmla="*/ 43115 w 424486"/>
                    <a:gd name="connsiteY27" fmla="*/ 293988 h 416070"/>
                    <a:gd name="connsiteX28" fmla="*/ 112457 w 424486"/>
                    <a:gd name="connsiteY28" fmla="*/ 253640 h 416070"/>
                    <a:gd name="connsiteX29" fmla="*/ 82396 w 424486"/>
                    <a:gd name="connsiteY29" fmla="*/ 247315 h 416070"/>
                    <a:gd name="connsiteX30" fmla="*/ 2539 w 424486"/>
                    <a:gd name="connsiteY30" fmla="*/ 178545 h 4160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24486" h="416070">
                      <a:moveTo>
                        <a:pt x="2539" y="178545"/>
                      </a:moveTo>
                      <a:cubicBezTo>
                        <a:pt x="-5196" y="154771"/>
                        <a:pt x="5053" y="123796"/>
                        <a:pt x="29056" y="116823"/>
                      </a:cubicBezTo>
                      <a:cubicBezTo>
                        <a:pt x="37781" y="114271"/>
                        <a:pt x="47115" y="115109"/>
                        <a:pt x="56107" y="116442"/>
                      </a:cubicBezTo>
                      <a:cubicBezTo>
                        <a:pt x="91997" y="121814"/>
                        <a:pt x="129107" y="137397"/>
                        <a:pt x="147471" y="168715"/>
                      </a:cubicBezTo>
                      <a:cubicBezTo>
                        <a:pt x="129107" y="131796"/>
                        <a:pt x="123773" y="88553"/>
                        <a:pt x="132612" y="48243"/>
                      </a:cubicBezTo>
                      <a:cubicBezTo>
                        <a:pt x="137260" y="27060"/>
                        <a:pt x="149224" y="3742"/>
                        <a:pt x="170674" y="390"/>
                      </a:cubicBezTo>
                      <a:cubicBezTo>
                        <a:pt x="185457" y="-1934"/>
                        <a:pt x="200049" y="6447"/>
                        <a:pt x="210298" y="17306"/>
                      </a:cubicBezTo>
                      <a:cubicBezTo>
                        <a:pt x="236435" y="45005"/>
                        <a:pt x="240892" y="86838"/>
                        <a:pt x="236929" y="124710"/>
                      </a:cubicBezTo>
                      <a:cubicBezTo>
                        <a:pt x="245654" y="102193"/>
                        <a:pt x="257884" y="81047"/>
                        <a:pt x="273010" y="62264"/>
                      </a:cubicBezTo>
                      <a:cubicBezTo>
                        <a:pt x="281355" y="51939"/>
                        <a:pt x="290803" y="42109"/>
                        <a:pt x="302652" y="36127"/>
                      </a:cubicBezTo>
                      <a:cubicBezTo>
                        <a:pt x="314501" y="30145"/>
                        <a:pt x="329131" y="28393"/>
                        <a:pt x="341019" y="34299"/>
                      </a:cubicBezTo>
                      <a:cubicBezTo>
                        <a:pt x="358316" y="42833"/>
                        <a:pt x="365060" y="64397"/>
                        <a:pt x="364679" y="83676"/>
                      </a:cubicBezTo>
                      <a:cubicBezTo>
                        <a:pt x="364070" y="115794"/>
                        <a:pt x="347801" y="147227"/>
                        <a:pt x="321931" y="166277"/>
                      </a:cubicBezTo>
                      <a:cubicBezTo>
                        <a:pt x="340599" y="160371"/>
                        <a:pt x="360260" y="155304"/>
                        <a:pt x="379652" y="158162"/>
                      </a:cubicBezTo>
                      <a:cubicBezTo>
                        <a:pt x="399045" y="161019"/>
                        <a:pt x="418210" y="173630"/>
                        <a:pt x="423163" y="192566"/>
                      </a:cubicBezTo>
                      <a:cubicBezTo>
                        <a:pt x="425944" y="203120"/>
                        <a:pt x="424077" y="214435"/>
                        <a:pt x="420038" y="224570"/>
                      </a:cubicBezTo>
                      <a:cubicBezTo>
                        <a:pt x="410246" y="249220"/>
                        <a:pt x="387920" y="267585"/>
                        <a:pt x="362965" y="276615"/>
                      </a:cubicBezTo>
                      <a:cubicBezTo>
                        <a:pt x="338009" y="285644"/>
                        <a:pt x="310653" y="286102"/>
                        <a:pt x="284364" y="282444"/>
                      </a:cubicBezTo>
                      <a:cubicBezTo>
                        <a:pt x="306234" y="286482"/>
                        <a:pt x="326198" y="299817"/>
                        <a:pt x="338314" y="318487"/>
                      </a:cubicBezTo>
                      <a:cubicBezTo>
                        <a:pt x="350429" y="337117"/>
                        <a:pt x="354468" y="360816"/>
                        <a:pt x="349248" y="382418"/>
                      </a:cubicBezTo>
                      <a:cubicBezTo>
                        <a:pt x="347648" y="389048"/>
                        <a:pt x="345172" y="395601"/>
                        <a:pt x="340981" y="400973"/>
                      </a:cubicBezTo>
                      <a:cubicBezTo>
                        <a:pt x="332941" y="411336"/>
                        <a:pt x="319340" y="416327"/>
                        <a:pt x="306234" y="416061"/>
                      </a:cubicBezTo>
                      <a:cubicBezTo>
                        <a:pt x="293127" y="415832"/>
                        <a:pt x="280517" y="410879"/>
                        <a:pt x="269162" y="404326"/>
                      </a:cubicBezTo>
                      <a:cubicBezTo>
                        <a:pt x="237920" y="386342"/>
                        <a:pt x="214413" y="355329"/>
                        <a:pt x="205535" y="320392"/>
                      </a:cubicBezTo>
                      <a:cubicBezTo>
                        <a:pt x="199401" y="351176"/>
                        <a:pt x="173722" y="375941"/>
                        <a:pt x="143890" y="385657"/>
                      </a:cubicBezTo>
                      <a:cubicBezTo>
                        <a:pt x="114057" y="395372"/>
                        <a:pt x="80948" y="391448"/>
                        <a:pt x="51840" y="379675"/>
                      </a:cubicBezTo>
                      <a:cubicBezTo>
                        <a:pt x="40562" y="375103"/>
                        <a:pt x="29437" y="369159"/>
                        <a:pt x="21855" y="359710"/>
                      </a:cubicBezTo>
                      <a:cubicBezTo>
                        <a:pt x="2577" y="335670"/>
                        <a:pt x="23570" y="309381"/>
                        <a:pt x="43115" y="293988"/>
                      </a:cubicBezTo>
                      <a:cubicBezTo>
                        <a:pt x="63765" y="277719"/>
                        <a:pt x="89597" y="266480"/>
                        <a:pt x="112457" y="253640"/>
                      </a:cubicBezTo>
                      <a:cubicBezTo>
                        <a:pt x="102703" y="250478"/>
                        <a:pt x="92416" y="249602"/>
                        <a:pt x="82396" y="247315"/>
                      </a:cubicBezTo>
                      <a:cubicBezTo>
                        <a:pt x="49097" y="239734"/>
                        <a:pt x="13397" y="211959"/>
                        <a:pt x="2539" y="178545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任意多边形: 形状 146">
                  <a:extLst>
                    <a:ext uri="{FF2B5EF4-FFF2-40B4-BE49-F238E27FC236}">
                      <a16:creationId xmlns:a16="http://schemas.microsoft.com/office/drawing/2014/main" id="{ABC89DAA-B4F4-C5BF-BF62-23FA1E91C189}"/>
                    </a:ext>
                  </a:extLst>
                </p:cNvPr>
                <p:cNvSpPr/>
                <p:nvPr/>
              </p:nvSpPr>
              <p:spPr>
                <a:xfrm>
                  <a:off x="9234716" y="5329999"/>
                  <a:ext cx="117348" cy="117348"/>
                </a:xfrm>
                <a:custGeom>
                  <a:avLst/>
                  <a:gdLst>
                    <a:gd name="connsiteX0" fmla="*/ 117348 w 117348"/>
                    <a:gd name="connsiteY0" fmla="*/ 58674 h 117348"/>
                    <a:gd name="connsiteX1" fmla="*/ 58674 w 117348"/>
                    <a:gd name="connsiteY1" fmla="*/ 117348 h 117348"/>
                    <a:gd name="connsiteX2" fmla="*/ 0 w 117348"/>
                    <a:gd name="connsiteY2" fmla="*/ 58674 h 117348"/>
                    <a:gd name="connsiteX3" fmla="*/ 58674 w 117348"/>
                    <a:gd name="connsiteY3" fmla="*/ 0 h 117348"/>
                    <a:gd name="connsiteX4" fmla="*/ 117348 w 117348"/>
                    <a:gd name="connsiteY4" fmla="*/ 58674 h 1173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7348" h="117348">
                      <a:moveTo>
                        <a:pt x="117348" y="58674"/>
                      </a:moveTo>
                      <a:cubicBezTo>
                        <a:pt x="117348" y="91078"/>
                        <a:pt x="91079" y="117348"/>
                        <a:pt x="58674" y="117348"/>
                      </a:cubicBezTo>
                      <a:cubicBezTo>
                        <a:pt x="26270" y="117348"/>
                        <a:pt x="0" y="91079"/>
                        <a:pt x="0" y="58674"/>
                      </a:cubicBezTo>
                      <a:cubicBezTo>
                        <a:pt x="0" y="26269"/>
                        <a:pt x="26269" y="0"/>
                        <a:pt x="58674" y="0"/>
                      </a:cubicBezTo>
                      <a:cubicBezTo>
                        <a:pt x="91079" y="0"/>
                        <a:pt x="117348" y="26269"/>
                        <a:pt x="117348" y="58674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8" name="任意多边形: 形状 147">
                  <a:extLst>
                    <a:ext uri="{FF2B5EF4-FFF2-40B4-BE49-F238E27FC236}">
                      <a16:creationId xmlns:a16="http://schemas.microsoft.com/office/drawing/2014/main" id="{1E928F11-50C4-9157-2568-EF03936EEDED}"/>
                    </a:ext>
                  </a:extLst>
                </p:cNvPr>
                <p:cNvSpPr/>
                <p:nvPr/>
              </p:nvSpPr>
              <p:spPr>
                <a:xfrm>
                  <a:off x="9243004" y="5346043"/>
                  <a:ext cx="65072" cy="65088"/>
                </a:xfrm>
                <a:custGeom>
                  <a:avLst/>
                  <a:gdLst>
                    <a:gd name="connsiteX0" fmla="*/ 51910 w 65072"/>
                    <a:gd name="connsiteY0" fmla="*/ 6397 h 65088"/>
                    <a:gd name="connsiteX1" fmla="*/ 58692 w 65072"/>
                    <a:gd name="connsiteY1" fmla="*/ 51927 h 65088"/>
                    <a:gd name="connsiteX2" fmla="*/ 13162 w 65072"/>
                    <a:gd name="connsiteY2" fmla="*/ 58708 h 65088"/>
                    <a:gd name="connsiteX3" fmla="*/ 6381 w 65072"/>
                    <a:gd name="connsiteY3" fmla="*/ 13179 h 65088"/>
                    <a:gd name="connsiteX4" fmla="*/ 51910 w 65072"/>
                    <a:gd name="connsiteY4" fmla="*/ 6397 h 65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072" h="65088">
                      <a:moveTo>
                        <a:pt x="51910" y="6397"/>
                      </a:moveTo>
                      <a:cubicBezTo>
                        <a:pt x="66350" y="17103"/>
                        <a:pt x="69360" y="37487"/>
                        <a:pt x="58692" y="51927"/>
                      </a:cubicBezTo>
                      <a:cubicBezTo>
                        <a:pt x="47986" y="66366"/>
                        <a:pt x="27602" y="69376"/>
                        <a:pt x="13162" y="58708"/>
                      </a:cubicBezTo>
                      <a:cubicBezTo>
                        <a:pt x="-1278" y="48002"/>
                        <a:pt x="-4288" y="27619"/>
                        <a:pt x="6381" y="13179"/>
                      </a:cubicBezTo>
                      <a:cubicBezTo>
                        <a:pt x="17125" y="-1261"/>
                        <a:pt x="37508" y="-4309"/>
                        <a:pt x="51910" y="6397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49" name="图形 2">
                <a:extLst>
                  <a:ext uri="{FF2B5EF4-FFF2-40B4-BE49-F238E27FC236}">
                    <a16:creationId xmlns:a16="http://schemas.microsoft.com/office/drawing/2014/main" id="{741E69B8-B0A5-0911-5712-B1FD426A5F29}"/>
                  </a:ext>
                </a:extLst>
              </p:cNvPr>
              <p:cNvGrpSpPr/>
              <p:nvPr/>
            </p:nvGrpSpPr>
            <p:grpSpPr>
              <a:xfrm>
                <a:off x="10187545" y="5534438"/>
                <a:ext cx="395738" cy="394581"/>
                <a:chOff x="10187545" y="5534438"/>
                <a:chExt cx="395738" cy="394581"/>
              </a:xfrm>
            </p:grpSpPr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0662C9A4-3594-6740-4D29-14FFEDD4F50B}"/>
                    </a:ext>
                  </a:extLst>
                </p:cNvPr>
                <p:cNvSpPr/>
                <p:nvPr/>
              </p:nvSpPr>
              <p:spPr>
                <a:xfrm>
                  <a:off x="10187545" y="5534438"/>
                  <a:ext cx="395738" cy="394581"/>
                </a:xfrm>
                <a:custGeom>
                  <a:avLst/>
                  <a:gdLst>
                    <a:gd name="connsiteX0" fmla="*/ 1767 w 395738"/>
                    <a:gd name="connsiteY0" fmla="*/ 160292 h 394581"/>
                    <a:gd name="connsiteX1" fmla="*/ 29008 w 395738"/>
                    <a:gd name="connsiteY1" fmla="*/ 103599 h 394581"/>
                    <a:gd name="connsiteX2" fmla="*/ 54344 w 395738"/>
                    <a:gd name="connsiteY2" fmla="*/ 104323 h 394581"/>
                    <a:gd name="connsiteX3" fmla="*/ 137784 w 395738"/>
                    <a:gd name="connsiteY3" fmla="*/ 156787 h 394581"/>
                    <a:gd name="connsiteX4" fmla="*/ 128601 w 395738"/>
                    <a:gd name="connsiteY4" fmla="*/ 43477 h 394581"/>
                    <a:gd name="connsiteX5" fmla="*/ 166092 w 395738"/>
                    <a:gd name="connsiteY5" fmla="*/ 196 h 394581"/>
                    <a:gd name="connsiteX6" fmla="*/ 202515 w 395738"/>
                    <a:gd name="connsiteY6" fmla="*/ 17569 h 394581"/>
                    <a:gd name="connsiteX7" fmla="*/ 223203 w 395738"/>
                    <a:gd name="connsiteY7" fmla="*/ 119106 h 394581"/>
                    <a:gd name="connsiteX8" fmla="*/ 259437 w 395738"/>
                    <a:gd name="connsiteY8" fmla="*/ 62108 h 394581"/>
                    <a:gd name="connsiteX9" fmla="*/ 288202 w 395738"/>
                    <a:gd name="connsiteY9" fmla="*/ 38791 h 394581"/>
                    <a:gd name="connsiteX10" fmla="*/ 324168 w 395738"/>
                    <a:gd name="connsiteY10" fmla="*/ 38562 h 394581"/>
                    <a:gd name="connsiteX11" fmla="*/ 344400 w 395738"/>
                    <a:gd name="connsiteY11" fmla="*/ 85692 h 394581"/>
                    <a:gd name="connsiteX12" fmla="*/ 301156 w 395738"/>
                    <a:gd name="connsiteY12" fmla="*/ 161321 h 394581"/>
                    <a:gd name="connsiteX13" fmla="*/ 355487 w 395738"/>
                    <a:gd name="connsiteY13" fmla="*/ 155987 h 394581"/>
                    <a:gd name="connsiteX14" fmla="*/ 394882 w 395738"/>
                    <a:gd name="connsiteY14" fmla="*/ 189896 h 394581"/>
                    <a:gd name="connsiteX15" fmla="*/ 390729 w 395738"/>
                    <a:gd name="connsiteY15" fmla="*/ 219728 h 394581"/>
                    <a:gd name="connsiteX16" fmla="*/ 335255 w 395738"/>
                    <a:gd name="connsiteY16" fmla="*/ 266172 h 394581"/>
                    <a:gd name="connsiteX17" fmla="*/ 261494 w 395738"/>
                    <a:gd name="connsiteY17" fmla="*/ 268572 h 394581"/>
                    <a:gd name="connsiteX18" fmla="*/ 310566 w 395738"/>
                    <a:gd name="connsiteY18" fmla="*/ 304386 h 394581"/>
                    <a:gd name="connsiteX19" fmla="*/ 318301 w 395738"/>
                    <a:gd name="connsiteY19" fmla="*/ 364660 h 394581"/>
                    <a:gd name="connsiteX20" fmla="*/ 309843 w 395738"/>
                    <a:gd name="connsiteY20" fmla="*/ 381729 h 394581"/>
                    <a:gd name="connsiteX21" fmla="*/ 276734 w 395738"/>
                    <a:gd name="connsiteY21" fmla="*/ 394493 h 394581"/>
                    <a:gd name="connsiteX22" fmla="*/ 242520 w 395738"/>
                    <a:gd name="connsiteY22" fmla="*/ 382072 h 394581"/>
                    <a:gd name="connsiteX23" fmla="*/ 186285 w 395738"/>
                    <a:gd name="connsiteY23" fmla="*/ 301033 h 394581"/>
                    <a:gd name="connsiteX24" fmla="*/ 126010 w 395738"/>
                    <a:gd name="connsiteY24" fmla="*/ 359707 h 394581"/>
                    <a:gd name="connsiteX25" fmla="*/ 40133 w 395738"/>
                    <a:gd name="connsiteY25" fmla="*/ 350487 h 394581"/>
                    <a:gd name="connsiteX26" fmla="*/ 12853 w 395738"/>
                    <a:gd name="connsiteY26" fmla="*/ 330599 h 394581"/>
                    <a:gd name="connsiteX27" fmla="*/ 35332 w 395738"/>
                    <a:gd name="connsiteY27" fmla="*/ 269906 h 394581"/>
                    <a:gd name="connsiteX28" fmla="*/ 101779 w 395738"/>
                    <a:gd name="connsiteY28" fmla="*/ 234854 h 394581"/>
                    <a:gd name="connsiteX29" fmla="*/ 73928 w 395738"/>
                    <a:gd name="connsiteY29" fmla="*/ 227767 h 394581"/>
                    <a:gd name="connsiteX30" fmla="*/ 1767 w 395738"/>
                    <a:gd name="connsiteY30" fmla="*/ 160292 h 394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395738" h="394581">
                      <a:moveTo>
                        <a:pt x="1767" y="160292"/>
                      </a:moveTo>
                      <a:cubicBezTo>
                        <a:pt x="-4520" y="137737"/>
                        <a:pt x="6300" y="109162"/>
                        <a:pt x="29008" y="103599"/>
                      </a:cubicBezTo>
                      <a:cubicBezTo>
                        <a:pt x="37275" y="101580"/>
                        <a:pt x="46000" y="102685"/>
                        <a:pt x="54344" y="104323"/>
                      </a:cubicBezTo>
                      <a:cubicBezTo>
                        <a:pt x="87720" y="110762"/>
                        <a:pt x="121820" y="126802"/>
                        <a:pt x="137784" y="156787"/>
                      </a:cubicBezTo>
                      <a:cubicBezTo>
                        <a:pt x="122048" y="121506"/>
                        <a:pt x="118734" y="80815"/>
                        <a:pt x="128601" y="43477"/>
                      </a:cubicBezTo>
                      <a:cubicBezTo>
                        <a:pt x="133783" y="23818"/>
                        <a:pt x="145898" y="2482"/>
                        <a:pt x="166092" y="196"/>
                      </a:cubicBezTo>
                      <a:cubicBezTo>
                        <a:pt x="179998" y="-1404"/>
                        <a:pt x="193333" y="7016"/>
                        <a:pt x="202515" y="17569"/>
                      </a:cubicBezTo>
                      <a:cubicBezTo>
                        <a:pt x="225870" y="44506"/>
                        <a:pt x="228424" y="83825"/>
                        <a:pt x="223203" y="119106"/>
                      </a:cubicBezTo>
                      <a:cubicBezTo>
                        <a:pt x="232234" y="98380"/>
                        <a:pt x="244502" y="79101"/>
                        <a:pt x="259437" y="62108"/>
                      </a:cubicBezTo>
                      <a:cubicBezTo>
                        <a:pt x="267628" y="52774"/>
                        <a:pt x="276887" y="43973"/>
                        <a:pt x="288202" y="38791"/>
                      </a:cubicBezTo>
                      <a:cubicBezTo>
                        <a:pt x="299518" y="33647"/>
                        <a:pt x="313272" y="32619"/>
                        <a:pt x="324168" y="38562"/>
                      </a:cubicBezTo>
                      <a:cubicBezTo>
                        <a:pt x="340018" y="47211"/>
                        <a:pt x="345505" y="67671"/>
                        <a:pt x="344400" y="85692"/>
                      </a:cubicBezTo>
                      <a:cubicBezTo>
                        <a:pt x="342571" y="115715"/>
                        <a:pt x="326112" y="144481"/>
                        <a:pt x="301156" y="161321"/>
                      </a:cubicBezTo>
                      <a:cubicBezTo>
                        <a:pt x="318873" y="156520"/>
                        <a:pt x="337427" y="152558"/>
                        <a:pt x="355487" y="155987"/>
                      </a:cubicBezTo>
                      <a:cubicBezTo>
                        <a:pt x="373508" y="159416"/>
                        <a:pt x="390958" y="171951"/>
                        <a:pt x="394882" y="189896"/>
                      </a:cubicBezTo>
                      <a:cubicBezTo>
                        <a:pt x="397054" y="199878"/>
                        <a:pt x="394882" y="210393"/>
                        <a:pt x="390729" y="219728"/>
                      </a:cubicBezTo>
                      <a:cubicBezTo>
                        <a:pt x="380595" y="242397"/>
                        <a:pt x="358954" y="258704"/>
                        <a:pt x="335255" y="266172"/>
                      </a:cubicBezTo>
                      <a:cubicBezTo>
                        <a:pt x="311557" y="273640"/>
                        <a:pt x="285916" y="272992"/>
                        <a:pt x="261494" y="268572"/>
                      </a:cubicBezTo>
                      <a:cubicBezTo>
                        <a:pt x="281802" y="273220"/>
                        <a:pt x="299975" y="286479"/>
                        <a:pt x="310566" y="304386"/>
                      </a:cubicBezTo>
                      <a:cubicBezTo>
                        <a:pt x="321158" y="322293"/>
                        <a:pt x="324016" y="344620"/>
                        <a:pt x="318301" y="364660"/>
                      </a:cubicBezTo>
                      <a:cubicBezTo>
                        <a:pt x="316548" y="370795"/>
                        <a:pt x="313958" y="376814"/>
                        <a:pt x="309843" y="381729"/>
                      </a:cubicBezTo>
                      <a:cubicBezTo>
                        <a:pt x="301918" y="391102"/>
                        <a:pt x="289002" y="395255"/>
                        <a:pt x="276734" y="394493"/>
                      </a:cubicBezTo>
                      <a:cubicBezTo>
                        <a:pt x="264466" y="393731"/>
                        <a:pt x="252883" y="388625"/>
                        <a:pt x="242520" y="382072"/>
                      </a:cubicBezTo>
                      <a:cubicBezTo>
                        <a:pt x="213984" y="364013"/>
                        <a:pt x="193219" y="334066"/>
                        <a:pt x="186285" y="301033"/>
                      </a:cubicBezTo>
                      <a:cubicBezTo>
                        <a:pt x="179350" y="329570"/>
                        <a:pt x="154318" y="351782"/>
                        <a:pt x="126010" y="359707"/>
                      </a:cubicBezTo>
                      <a:cubicBezTo>
                        <a:pt x="97702" y="367632"/>
                        <a:pt x="66879" y="362641"/>
                        <a:pt x="40133" y="350487"/>
                      </a:cubicBezTo>
                      <a:cubicBezTo>
                        <a:pt x="29770" y="345801"/>
                        <a:pt x="19597" y="339781"/>
                        <a:pt x="12853" y="330599"/>
                      </a:cubicBezTo>
                      <a:cubicBezTo>
                        <a:pt x="-4253" y="307358"/>
                        <a:pt x="16435" y="283584"/>
                        <a:pt x="35332" y="269906"/>
                      </a:cubicBezTo>
                      <a:cubicBezTo>
                        <a:pt x="55296" y="255504"/>
                        <a:pt x="79910" y="245979"/>
                        <a:pt x="101779" y="234854"/>
                      </a:cubicBezTo>
                      <a:cubicBezTo>
                        <a:pt x="92787" y="231501"/>
                        <a:pt x="83186" y="230282"/>
                        <a:pt x="73928" y="227767"/>
                      </a:cubicBezTo>
                      <a:cubicBezTo>
                        <a:pt x="42914" y="219385"/>
                        <a:pt x="10605" y="191991"/>
                        <a:pt x="1767" y="16029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1" name="任意多边形: 形状 150">
                  <a:extLst>
                    <a:ext uri="{FF2B5EF4-FFF2-40B4-BE49-F238E27FC236}">
                      <a16:creationId xmlns:a16="http://schemas.microsoft.com/office/drawing/2014/main" id="{73723C15-B5F6-A8CF-F8B4-163053173C02}"/>
                    </a:ext>
                  </a:extLst>
                </p:cNvPr>
                <p:cNvSpPr/>
                <p:nvPr/>
              </p:nvSpPr>
              <p:spPr>
                <a:xfrm>
                  <a:off x="10236598" y="5588811"/>
                  <a:ext cx="293172" cy="287394"/>
                </a:xfrm>
                <a:custGeom>
                  <a:avLst/>
                  <a:gdLst>
                    <a:gd name="connsiteX0" fmla="*/ 1748 w 293172"/>
                    <a:gd name="connsiteY0" fmla="*/ 123369 h 287394"/>
                    <a:gd name="connsiteX1" fmla="*/ 20074 w 293172"/>
                    <a:gd name="connsiteY1" fmla="*/ 80735 h 287394"/>
                    <a:gd name="connsiteX2" fmla="*/ 38781 w 293172"/>
                    <a:gd name="connsiteY2" fmla="*/ 80468 h 287394"/>
                    <a:gd name="connsiteX3" fmla="*/ 101875 w 293172"/>
                    <a:gd name="connsiteY3" fmla="*/ 116549 h 287394"/>
                    <a:gd name="connsiteX4" fmla="*/ 91588 w 293172"/>
                    <a:gd name="connsiteY4" fmla="*/ 33338 h 287394"/>
                    <a:gd name="connsiteX5" fmla="*/ 117877 w 293172"/>
                    <a:gd name="connsiteY5" fmla="*/ 267 h 287394"/>
                    <a:gd name="connsiteX6" fmla="*/ 145270 w 293172"/>
                    <a:gd name="connsiteY6" fmla="*/ 11964 h 287394"/>
                    <a:gd name="connsiteX7" fmla="*/ 163635 w 293172"/>
                    <a:gd name="connsiteY7" fmla="*/ 86145 h 287394"/>
                    <a:gd name="connsiteX8" fmla="*/ 188552 w 293172"/>
                    <a:gd name="connsiteY8" fmla="*/ 43016 h 287394"/>
                    <a:gd name="connsiteX9" fmla="*/ 209012 w 293172"/>
                    <a:gd name="connsiteY9" fmla="*/ 24957 h 287394"/>
                    <a:gd name="connsiteX10" fmla="*/ 235530 w 293172"/>
                    <a:gd name="connsiteY10" fmla="*/ 23699 h 287394"/>
                    <a:gd name="connsiteX11" fmla="*/ 251874 w 293172"/>
                    <a:gd name="connsiteY11" fmla="*/ 57799 h 287394"/>
                    <a:gd name="connsiteX12" fmla="*/ 222347 w 293172"/>
                    <a:gd name="connsiteY12" fmla="*/ 114834 h 287394"/>
                    <a:gd name="connsiteX13" fmla="*/ 262200 w 293172"/>
                    <a:gd name="connsiteY13" fmla="*/ 109234 h 287394"/>
                    <a:gd name="connsiteX14" fmla="*/ 292261 w 293172"/>
                    <a:gd name="connsiteY14" fmla="*/ 133008 h 287394"/>
                    <a:gd name="connsiteX15" fmla="*/ 290127 w 293172"/>
                    <a:gd name="connsiteY15" fmla="*/ 155106 h 287394"/>
                    <a:gd name="connsiteX16" fmla="*/ 250694 w 293172"/>
                    <a:gd name="connsiteY16" fmla="*/ 191034 h 287394"/>
                    <a:gd name="connsiteX17" fmla="*/ 196401 w 293172"/>
                    <a:gd name="connsiteY17" fmla="*/ 195073 h 287394"/>
                    <a:gd name="connsiteX18" fmla="*/ 233663 w 293172"/>
                    <a:gd name="connsiteY18" fmla="*/ 219952 h 287394"/>
                    <a:gd name="connsiteX19" fmla="*/ 241207 w 293172"/>
                    <a:gd name="connsiteY19" fmla="*/ 264110 h 287394"/>
                    <a:gd name="connsiteX20" fmla="*/ 235492 w 293172"/>
                    <a:gd name="connsiteY20" fmla="*/ 276950 h 287394"/>
                    <a:gd name="connsiteX21" fmla="*/ 211489 w 293172"/>
                    <a:gd name="connsiteY21" fmla="*/ 287389 h 287394"/>
                    <a:gd name="connsiteX22" fmla="*/ 185886 w 293172"/>
                    <a:gd name="connsiteY22" fmla="*/ 279312 h 287394"/>
                    <a:gd name="connsiteX23" fmla="*/ 141956 w 293172"/>
                    <a:gd name="connsiteY23" fmla="*/ 221324 h 287394"/>
                    <a:gd name="connsiteX24" fmla="*/ 99361 w 293172"/>
                    <a:gd name="connsiteY24" fmla="*/ 266396 h 287394"/>
                    <a:gd name="connsiteX25" fmla="*/ 35809 w 293172"/>
                    <a:gd name="connsiteY25" fmla="*/ 262281 h 287394"/>
                    <a:gd name="connsiteX26" fmla="*/ 15083 w 293172"/>
                    <a:gd name="connsiteY26" fmla="*/ 248489 h 287394"/>
                    <a:gd name="connsiteX27" fmla="*/ 29790 w 293172"/>
                    <a:gd name="connsiteY27" fmla="*/ 203074 h 287394"/>
                    <a:gd name="connsiteX28" fmla="*/ 77681 w 293172"/>
                    <a:gd name="connsiteY28" fmla="*/ 175223 h 287394"/>
                    <a:gd name="connsiteX29" fmla="*/ 56917 w 293172"/>
                    <a:gd name="connsiteY29" fmla="*/ 170879 h 287394"/>
                    <a:gd name="connsiteX30" fmla="*/ 1748 w 293172"/>
                    <a:gd name="connsiteY30" fmla="*/ 123369 h 287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93172" h="287394">
                      <a:moveTo>
                        <a:pt x="1748" y="123369"/>
                      </a:moveTo>
                      <a:cubicBezTo>
                        <a:pt x="-3586" y="106947"/>
                        <a:pt x="3501" y="85573"/>
                        <a:pt x="20074" y="80735"/>
                      </a:cubicBezTo>
                      <a:cubicBezTo>
                        <a:pt x="26095" y="78982"/>
                        <a:pt x="32571" y="79554"/>
                        <a:pt x="38781" y="80468"/>
                      </a:cubicBezTo>
                      <a:cubicBezTo>
                        <a:pt x="63584" y="84202"/>
                        <a:pt x="89187" y="94946"/>
                        <a:pt x="101875" y="116549"/>
                      </a:cubicBezTo>
                      <a:cubicBezTo>
                        <a:pt x="89187" y="91060"/>
                        <a:pt x="85492" y="61189"/>
                        <a:pt x="91588" y="33338"/>
                      </a:cubicBezTo>
                      <a:cubicBezTo>
                        <a:pt x="94788" y="18708"/>
                        <a:pt x="103056" y="2592"/>
                        <a:pt x="117877" y="267"/>
                      </a:cubicBezTo>
                      <a:cubicBezTo>
                        <a:pt x="128087" y="-1332"/>
                        <a:pt x="138146" y="4459"/>
                        <a:pt x="145270" y="11964"/>
                      </a:cubicBezTo>
                      <a:cubicBezTo>
                        <a:pt x="163330" y="31091"/>
                        <a:pt x="166378" y="59970"/>
                        <a:pt x="163635" y="86145"/>
                      </a:cubicBezTo>
                      <a:cubicBezTo>
                        <a:pt x="169655" y="70600"/>
                        <a:pt x="178113" y="56008"/>
                        <a:pt x="188552" y="43016"/>
                      </a:cubicBezTo>
                      <a:cubicBezTo>
                        <a:pt x="194306" y="35891"/>
                        <a:pt x="200859" y="29109"/>
                        <a:pt x="209012" y="24957"/>
                      </a:cubicBezTo>
                      <a:cubicBezTo>
                        <a:pt x="217166" y="20803"/>
                        <a:pt x="227300" y="19623"/>
                        <a:pt x="235530" y="23699"/>
                      </a:cubicBezTo>
                      <a:cubicBezTo>
                        <a:pt x="247455" y="29605"/>
                        <a:pt x="252141" y="44464"/>
                        <a:pt x="251874" y="57799"/>
                      </a:cubicBezTo>
                      <a:cubicBezTo>
                        <a:pt x="251456" y="79973"/>
                        <a:pt x="240216" y="101690"/>
                        <a:pt x="222347" y="114834"/>
                      </a:cubicBezTo>
                      <a:cubicBezTo>
                        <a:pt x="235263" y="110757"/>
                        <a:pt x="248827" y="107253"/>
                        <a:pt x="262200" y="109234"/>
                      </a:cubicBezTo>
                      <a:cubicBezTo>
                        <a:pt x="275573" y="111215"/>
                        <a:pt x="288832" y="119902"/>
                        <a:pt x="292261" y="133008"/>
                      </a:cubicBezTo>
                      <a:cubicBezTo>
                        <a:pt x="294166" y="140285"/>
                        <a:pt x="292908" y="148134"/>
                        <a:pt x="290127" y="155106"/>
                      </a:cubicBezTo>
                      <a:cubicBezTo>
                        <a:pt x="283345" y="172137"/>
                        <a:pt x="267915" y="184824"/>
                        <a:pt x="250694" y="191034"/>
                      </a:cubicBezTo>
                      <a:cubicBezTo>
                        <a:pt x="233473" y="197245"/>
                        <a:pt x="214575" y="197587"/>
                        <a:pt x="196401" y="195073"/>
                      </a:cubicBezTo>
                      <a:cubicBezTo>
                        <a:pt x="211489" y="197854"/>
                        <a:pt x="225319" y="207074"/>
                        <a:pt x="233663" y="219952"/>
                      </a:cubicBezTo>
                      <a:cubicBezTo>
                        <a:pt x="242007" y="232830"/>
                        <a:pt x="244826" y="249175"/>
                        <a:pt x="241207" y="264110"/>
                      </a:cubicBezTo>
                      <a:cubicBezTo>
                        <a:pt x="240102" y="268682"/>
                        <a:pt x="238388" y="273216"/>
                        <a:pt x="235492" y="276950"/>
                      </a:cubicBezTo>
                      <a:cubicBezTo>
                        <a:pt x="229930" y="284112"/>
                        <a:pt x="220556" y="287542"/>
                        <a:pt x="211489" y="287389"/>
                      </a:cubicBezTo>
                      <a:cubicBezTo>
                        <a:pt x="202459" y="287237"/>
                        <a:pt x="193735" y="283808"/>
                        <a:pt x="185886" y="279312"/>
                      </a:cubicBezTo>
                      <a:cubicBezTo>
                        <a:pt x="164320" y="266892"/>
                        <a:pt x="148090" y="245479"/>
                        <a:pt x="141956" y="221324"/>
                      </a:cubicBezTo>
                      <a:cubicBezTo>
                        <a:pt x="137727" y="242584"/>
                        <a:pt x="119972" y="259691"/>
                        <a:pt x="99361" y="266396"/>
                      </a:cubicBezTo>
                      <a:cubicBezTo>
                        <a:pt x="78748" y="273102"/>
                        <a:pt x="55888" y="270397"/>
                        <a:pt x="35809" y="262281"/>
                      </a:cubicBezTo>
                      <a:cubicBezTo>
                        <a:pt x="28037" y="259119"/>
                        <a:pt x="20341" y="255042"/>
                        <a:pt x="15083" y="248489"/>
                      </a:cubicBezTo>
                      <a:cubicBezTo>
                        <a:pt x="1748" y="231877"/>
                        <a:pt x="16264" y="213742"/>
                        <a:pt x="29790" y="203074"/>
                      </a:cubicBezTo>
                      <a:cubicBezTo>
                        <a:pt x="44039" y="191834"/>
                        <a:pt x="61908" y="184062"/>
                        <a:pt x="77681" y="175223"/>
                      </a:cubicBezTo>
                      <a:cubicBezTo>
                        <a:pt x="70937" y="173051"/>
                        <a:pt x="63813" y="172403"/>
                        <a:pt x="56917" y="170879"/>
                      </a:cubicBezTo>
                      <a:cubicBezTo>
                        <a:pt x="33904" y="165622"/>
                        <a:pt x="9254" y="146419"/>
                        <a:pt x="1748" y="123369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40C263F4-F6C6-8CE3-E36E-F5803544EDCD}"/>
                    </a:ext>
                  </a:extLst>
                </p:cNvPr>
                <p:cNvSpPr/>
                <p:nvPr/>
              </p:nvSpPr>
              <p:spPr>
                <a:xfrm rot="-203643">
                  <a:off x="10329766" y="5701428"/>
                  <a:ext cx="81073" cy="81073"/>
                </a:xfrm>
                <a:custGeom>
                  <a:avLst/>
                  <a:gdLst>
                    <a:gd name="connsiteX0" fmla="*/ 81073 w 81073"/>
                    <a:gd name="connsiteY0" fmla="*/ 40537 h 81073"/>
                    <a:gd name="connsiteX1" fmla="*/ 40537 w 81073"/>
                    <a:gd name="connsiteY1" fmla="*/ 81073 h 81073"/>
                    <a:gd name="connsiteX2" fmla="*/ 1 w 81073"/>
                    <a:gd name="connsiteY2" fmla="*/ 40537 h 81073"/>
                    <a:gd name="connsiteX3" fmla="*/ 40537 w 81073"/>
                    <a:gd name="connsiteY3" fmla="*/ 0 h 81073"/>
                    <a:gd name="connsiteX4" fmla="*/ 81073 w 81073"/>
                    <a:gd name="connsiteY4" fmla="*/ 40537 h 81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073" h="81073">
                      <a:moveTo>
                        <a:pt x="81073" y="40537"/>
                      </a:moveTo>
                      <a:cubicBezTo>
                        <a:pt x="81073" y="62924"/>
                        <a:pt x="62925" y="81073"/>
                        <a:pt x="40537" y="81073"/>
                      </a:cubicBezTo>
                      <a:cubicBezTo>
                        <a:pt x="18150" y="81073"/>
                        <a:pt x="1" y="62924"/>
                        <a:pt x="1" y="40537"/>
                      </a:cubicBezTo>
                      <a:cubicBezTo>
                        <a:pt x="1" y="18149"/>
                        <a:pt x="18150" y="0"/>
                        <a:pt x="40537" y="0"/>
                      </a:cubicBezTo>
                      <a:cubicBezTo>
                        <a:pt x="62925" y="0"/>
                        <a:pt x="81073" y="18149"/>
                        <a:pt x="81073" y="40537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B89DC31A-1A20-E245-8ACF-A01C839A6E87}"/>
                    </a:ext>
                  </a:extLst>
                </p:cNvPr>
                <p:cNvSpPr/>
                <p:nvPr/>
              </p:nvSpPr>
              <p:spPr>
                <a:xfrm>
                  <a:off x="10335921" y="5712829"/>
                  <a:ext cx="44955" cy="44956"/>
                </a:xfrm>
                <a:custGeom>
                  <a:avLst/>
                  <a:gdLst>
                    <a:gd name="connsiteX0" fmla="*/ 35851 w 44955"/>
                    <a:gd name="connsiteY0" fmla="*/ 4419 h 44956"/>
                    <a:gd name="connsiteX1" fmla="*/ 40537 w 44955"/>
                    <a:gd name="connsiteY1" fmla="*/ 35851 h 44956"/>
                    <a:gd name="connsiteX2" fmla="*/ 9105 w 44955"/>
                    <a:gd name="connsiteY2" fmla="*/ 40537 h 44956"/>
                    <a:gd name="connsiteX3" fmla="*/ 4418 w 44955"/>
                    <a:gd name="connsiteY3" fmla="*/ 9105 h 44956"/>
                    <a:gd name="connsiteX4" fmla="*/ 35851 w 44955"/>
                    <a:gd name="connsiteY4" fmla="*/ 4419 h 44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955" h="44956">
                      <a:moveTo>
                        <a:pt x="35851" y="4419"/>
                      </a:moveTo>
                      <a:cubicBezTo>
                        <a:pt x="45834" y="11810"/>
                        <a:pt x="47928" y="25869"/>
                        <a:pt x="40537" y="35851"/>
                      </a:cubicBezTo>
                      <a:cubicBezTo>
                        <a:pt x="33146" y="45833"/>
                        <a:pt x="19087" y="47929"/>
                        <a:pt x="9105" y="40537"/>
                      </a:cubicBezTo>
                      <a:cubicBezTo>
                        <a:pt x="-877" y="33146"/>
                        <a:pt x="-2973" y="19087"/>
                        <a:pt x="4418" y="9105"/>
                      </a:cubicBezTo>
                      <a:cubicBezTo>
                        <a:pt x="11810" y="-877"/>
                        <a:pt x="25868" y="-2973"/>
                        <a:pt x="35851" y="4419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54" name="图形 2">
                <a:extLst>
                  <a:ext uri="{FF2B5EF4-FFF2-40B4-BE49-F238E27FC236}">
                    <a16:creationId xmlns:a16="http://schemas.microsoft.com/office/drawing/2014/main" id="{8C3610DE-090A-B7A0-7DED-EC66DE9BF38C}"/>
                  </a:ext>
                </a:extLst>
              </p:cNvPr>
              <p:cNvGrpSpPr/>
              <p:nvPr/>
            </p:nvGrpSpPr>
            <p:grpSpPr>
              <a:xfrm>
                <a:off x="8770918" y="6221272"/>
                <a:ext cx="547327" cy="573771"/>
                <a:chOff x="8770918" y="6221272"/>
                <a:chExt cx="547327" cy="573771"/>
              </a:xfrm>
            </p:grpSpPr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00FC58DC-FD33-14A2-CE40-CE9816834742}"/>
                    </a:ext>
                  </a:extLst>
                </p:cNvPr>
                <p:cNvSpPr/>
                <p:nvPr/>
              </p:nvSpPr>
              <p:spPr>
                <a:xfrm>
                  <a:off x="8770918" y="6221272"/>
                  <a:ext cx="547327" cy="573771"/>
                </a:xfrm>
                <a:custGeom>
                  <a:avLst/>
                  <a:gdLst>
                    <a:gd name="connsiteX0" fmla="*/ 20390 w 547327"/>
                    <a:gd name="connsiteY0" fmla="*/ 366904 h 573771"/>
                    <a:gd name="connsiteX1" fmla="*/ 15285 w 547327"/>
                    <a:gd name="connsiteY1" fmla="*/ 279198 h 573771"/>
                    <a:gd name="connsiteX2" fmla="*/ 46717 w 547327"/>
                    <a:gd name="connsiteY2" fmla="*/ 262929 h 573771"/>
                    <a:gd name="connsiteX3" fmla="*/ 184144 w 547327"/>
                    <a:gd name="connsiteY3" fmla="*/ 270549 h 573771"/>
                    <a:gd name="connsiteX4" fmla="*/ 96247 w 547327"/>
                    <a:gd name="connsiteY4" fmla="*/ 138380 h 573771"/>
                    <a:gd name="connsiteX5" fmla="*/ 112707 w 547327"/>
                    <a:gd name="connsiteY5" fmla="*/ 60123 h 573771"/>
                    <a:gd name="connsiteX6" fmla="*/ 168980 w 547327"/>
                    <a:gd name="connsiteY6" fmla="*/ 56694 h 573771"/>
                    <a:gd name="connsiteX7" fmla="*/ 262973 w 547327"/>
                    <a:gd name="connsiteY7" fmla="*/ 166688 h 573771"/>
                    <a:gd name="connsiteX8" fmla="*/ 268650 w 547327"/>
                    <a:gd name="connsiteY8" fmla="*/ 72543 h 573771"/>
                    <a:gd name="connsiteX9" fmla="*/ 288005 w 547327"/>
                    <a:gd name="connsiteY9" fmla="*/ 24613 h 573771"/>
                    <a:gd name="connsiteX10" fmla="*/ 331782 w 547327"/>
                    <a:gd name="connsiteY10" fmla="*/ 1 h 573771"/>
                    <a:gd name="connsiteX11" fmla="*/ 388360 w 547327"/>
                    <a:gd name="connsiteY11" fmla="*/ 43854 h 573771"/>
                    <a:gd name="connsiteX12" fmla="*/ 386760 w 547327"/>
                    <a:gd name="connsiteY12" fmla="*/ 165469 h 573771"/>
                    <a:gd name="connsiteX13" fmla="*/ 449473 w 547327"/>
                    <a:gd name="connsiteY13" fmla="*/ 122187 h 573771"/>
                    <a:gd name="connsiteX14" fmla="*/ 520529 w 547327"/>
                    <a:gd name="connsiteY14" fmla="*/ 136970 h 573771"/>
                    <a:gd name="connsiteX15" fmla="*/ 535617 w 547327"/>
                    <a:gd name="connsiteY15" fmla="*/ 176251 h 573771"/>
                    <a:gd name="connsiteX16" fmla="*/ 499307 w 547327"/>
                    <a:gd name="connsiteY16" fmla="*/ 270511 h 573771"/>
                    <a:gd name="connsiteX17" fmla="*/ 410839 w 547327"/>
                    <a:gd name="connsiteY17" fmla="*/ 323356 h 573771"/>
                    <a:gd name="connsiteX18" fmla="*/ 495002 w 547327"/>
                    <a:gd name="connsiteY18" fmla="*/ 333909 h 573771"/>
                    <a:gd name="connsiteX19" fmla="*/ 545218 w 547327"/>
                    <a:gd name="connsiteY19" fmla="*/ 402299 h 573771"/>
                    <a:gd name="connsiteX20" fmla="*/ 546399 w 547327"/>
                    <a:gd name="connsiteY20" fmla="*/ 428854 h 573771"/>
                    <a:gd name="connsiteX21" fmla="*/ 514624 w 547327"/>
                    <a:gd name="connsiteY21" fmla="*/ 466840 h 573771"/>
                    <a:gd name="connsiteX22" fmla="*/ 464446 w 547327"/>
                    <a:gd name="connsiteY22" fmla="*/ 474841 h 573771"/>
                    <a:gd name="connsiteX23" fmla="*/ 340926 w 547327"/>
                    <a:gd name="connsiteY23" fmla="*/ 413919 h 573771"/>
                    <a:gd name="connsiteX24" fmla="*/ 307017 w 547327"/>
                    <a:gd name="connsiteY24" fmla="*/ 526352 h 573771"/>
                    <a:gd name="connsiteX25" fmla="*/ 195879 w 547327"/>
                    <a:gd name="connsiteY25" fmla="*/ 573215 h 573771"/>
                    <a:gd name="connsiteX26" fmla="*/ 149092 w 547327"/>
                    <a:gd name="connsiteY26" fmla="*/ 567424 h 573771"/>
                    <a:gd name="connsiteX27" fmla="*/ 135490 w 547327"/>
                    <a:gd name="connsiteY27" fmla="*/ 478080 h 573771"/>
                    <a:gd name="connsiteX28" fmla="*/ 192945 w 547327"/>
                    <a:gd name="connsiteY28" fmla="*/ 390297 h 573771"/>
                    <a:gd name="connsiteX29" fmla="*/ 154121 w 547327"/>
                    <a:gd name="connsiteY29" fmla="*/ 400508 h 573771"/>
                    <a:gd name="connsiteX30" fmla="*/ 20390 w 547327"/>
                    <a:gd name="connsiteY30" fmla="*/ 366904 h 573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547327" h="573771">
                      <a:moveTo>
                        <a:pt x="20390" y="366904"/>
                      </a:moveTo>
                      <a:cubicBezTo>
                        <a:pt x="-2546" y="343625"/>
                        <a:pt x="-8680" y="301410"/>
                        <a:pt x="15285" y="279198"/>
                      </a:cubicBezTo>
                      <a:cubicBezTo>
                        <a:pt x="24010" y="271121"/>
                        <a:pt x="35402" y="266625"/>
                        <a:pt x="46717" y="262929"/>
                      </a:cubicBezTo>
                      <a:cubicBezTo>
                        <a:pt x="91828" y="248222"/>
                        <a:pt x="144329" y="244679"/>
                        <a:pt x="184144" y="270549"/>
                      </a:cubicBezTo>
                      <a:cubicBezTo>
                        <a:pt x="141053" y="238126"/>
                        <a:pt x="109468" y="190692"/>
                        <a:pt x="96247" y="138380"/>
                      </a:cubicBezTo>
                      <a:cubicBezTo>
                        <a:pt x="89275" y="110872"/>
                        <a:pt x="89618" y="76620"/>
                        <a:pt x="112707" y="60123"/>
                      </a:cubicBezTo>
                      <a:cubicBezTo>
                        <a:pt x="128632" y="48769"/>
                        <a:pt x="150578" y="49988"/>
                        <a:pt x="168980" y="56694"/>
                      </a:cubicBezTo>
                      <a:cubicBezTo>
                        <a:pt x="215729" y="73762"/>
                        <a:pt x="245447" y="120092"/>
                        <a:pt x="262973" y="166688"/>
                      </a:cubicBezTo>
                      <a:cubicBezTo>
                        <a:pt x="260001" y="135256"/>
                        <a:pt x="261906" y="103404"/>
                        <a:pt x="268650" y="72543"/>
                      </a:cubicBezTo>
                      <a:cubicBezTo>
                        <a:pt x="272346" y="55589"/>
                        <a:pt x="277679" y="38558"/>
                        <a:pt x="288005" y="24613"/>
                      </a:cubicBezTo>
                      <a:cubicBezTo>
                        <a:pt x="298330" y="10669"/>
                        <a:pt x="314446" y="77"/>
                        <a:pt x="331782" y="1"/>
                      </a:cubicBezTo>
                      <a:cubicBezTo>
                        <a:pt x="357004" y="-152"/>
                        <a:pt x="377502" y="21108"/>
                        <a:pt x="388360" y="43854"/>
                      </a:cubicBezTo>
                      <a:cubicBezTo>
                        <a:pt x="406419" y="81763"/>
                        <a:pt x="405810" y="128055"/>
                        <a:pt x="386760" y="165469"/>
                      </a:cubicBezTo>
                      <a:cubicBezTo>
                        <a:pt x="405162" y="147638"/>
                        <a:pt x="425127" y="130189"/>
                        <a:pt x="449473" y="122187"/>
                      </a:cubicBezTo>
                      <a:cubicBezTo>
                        <a:pt x="473818" y="114186"/>
                        <a:pt x="503613" y="117692"/>
                        <a:pt x="520529" y="136970"/>
                      </a:cubicBezTo>
                      <a:cubicBezTo>
                        <a:pt x="529940" y="147676"/>
                        <a:pt x="534435" y="162040"/>
                        <a:pt x="535617" y="176251"/>
                      </a:cubicBezTo>
                      <a:cubicBezTo>
                        <a:pt x="538588" y="210808"/>
                        <a:pt x="523196" y="245365"/>
                        <a:pt x="499307" y="270511"/>
                      </a:cubicBezTo>
                      <a:cubicBezTo>
                        <a:pt x="475418" y="295657"/>
                        <a:pt x="443681" y="312230"/>
                        <a:pt x="410839" y="323356"/>
                      </a:cubicBezTo>
                      <a:cubicBezTo>
                        <a:pt x="438766" y="315278"/>
                        <a:pt x="469932" y="319165"/>
                        <a:pt x="495002" y="333909"/>
                      </a:cubicBezTo>
                      <a:cubicBezTo>
                        <a:pt x="520072" y="348654"/>
                        <a:pt x="538664" y="373952"/>
                        <a:pt x="545218" y="402299"/>
                      </a:cubicBezTo>
                      <a:cubicBezTo>
                        <a:pt x="547237" y="410986"/>
                        <a:pt x="548151" y="420091"/>
                        <a:pt x="546399" y="428854"/>
                      </a:cubicBezTo>
                      <a:cubicBezTo>
                        <a:pt x="543084" y="445656"/>
                        <a:pt x="530054" y="459487"/>
                        <a:pt x="514624" y="466840"/>
                      </a:cubicBezTo>
                      <a:cubicBezTo>
                        <a:pt x="499193" y="474193"/>
                        <a:pt x="481514" y="475832"/>
                        <a:pt x="464446" y="474841"/>
                      </a:cubicBezTo>
                      <a:cubicBezTo>
                        <a:pt x="417354" y="472098"/>
                        <a:pt x="371749" y="449619"/>
                        <a:pt x="340926" y="413919"/>
                      </a:cubicBezTo>
                      <a:cubicBezTo>
                        <a:pt x="351746" y="453505"/>
                        <a:pt x="336239" y="497510"/>
                        <a:pt x="307017" y="526352"/>
                      </a:cubicBezTo>
                      <a:cubicBezTo>
                        <a:pt x="277832" y="555194"/>
                        <a:pt x="236798" y="569977"/>
                        <a:pt x="195879" y="573215"/>
                      </a:cubicBezTo>
                      <a:cubicBezTo>
                        <a:pt x="180029" y="574473"/>
                        <a:pt x="163532" y="574016"/>
                        <a:pt x="149092" y="567424"/>
                      </a:cubicBezTo>
                      <a:cubicBezTo>
                        <a:pt x="112440" y="550622"/>
                        <a:pt x="121660" y="507569"/>
                        <a:pt x="135490" y="478080"/>
                      </a:cubicBezTo>
                      <a:cubicBezTo>
                        <a:pt x="150083" y="446952"/>
                        <a:pt x="173743" y="418682"/>
                        <a:pt x="192945" y="390297"/>
                      </a:cubicBezTo>
                      <a:cubicBezTo>
                        <a:pt x="179686" y="392316"/>
                        <a:pt x="167113" y="397308"/>
                        <a:pt x="154121" y="400508"/>
                      </a:cubicBezTo>
                      <a:cubicBezTo>
                        <a:pt x="110649" y="411214"/>
                        <a:pt x="52623" y="399632"/>
                        <a:pt x="20390" y="36690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4EABF411-42D5-5306-BB10-D1D836808024}"/>
                    </a:ext>
                  </a:extLst>
                </p:cNvPr>
                <p:cNvSpPr/>
                <p:nvPr/>
              </p:nvSpPr>
              <p:spPr>
                <a:xfrm>
                  <a:off x="8846411" y="6296254"/>
                  <a:ext cx="406535" cy="427459"/>
                </a:xfrm>
                <a:custGeom>
                  <a:avLst/>
                  <a:gdLst>
                    <a:gd name="connsiteX0" fmla="*/ 16601 w 406535"/>
                    <a:gd name="connsiteY0" fmla="*/ 279996 h 427459"/>
                    <a:gd name="connsiteX1" fmla="*/ 10124 w 406535"/>
                    <a:gd name="connsiteY1" fmla="*/ 215530 h 427459"/>
                    <a:gd name="connsiteX2" fmla="*/ 32793 w 406535"/>
                    <a:gd name="connsiteY2" fmla="*/ 202576 h 427459"/>
                    <a:gd name="connsiteX3" fmla="*/ 134292 w 406535"/>
                    <a:gd name="connsiteY3" fmla="*/ 203948 h 427459"/>
                    <a:gd name="connsiteX4" fmla="*/ 65445 w 406535"/>
                    <a:gd name="connsiteY4" fmla="*/ 109308 h 427459"/>
                    <a:gd name="connsiteX5" fmla="*/ 75160 w 406535"/>
                    <a:gd name="connsiteY5" fmla="*/ 51129 h 427459"/>
                    <a:gd name="connsiteX6" fmla="*/ 116499 w 406535"/>
                    <a:gd name="connsiteY6" fmla="*/ 46862 h 427459"/>
                    <a:gd name="connsiteX7" fmla="*/ 189156 w 406535"/>
                    <a:gd name="connsiteY7" fmla="*/ 125005 h 427459"/>
                    <a:gd name="connsiteX8" fmla="*/ 190413 w 406535"/>
                    <a:gd name="connsiteY8" fmla="*/ 55472 h 427459"/>
                    <a:gd name="connsiteX9" fmla="*/ 203214 w 406535"/>
                    <a:gd name="connsiteY9" fmla="*/ 19544 h 427459"/>
                    <a:gd name="connsiteX10" fmla="*/ 234723 w 406535"/>
                    <a:gd name="connsiteY10" fmla="*/ 37 h 427459"/>
                    <a:gd name="connsiteX11" fmla="*/ 277776 w 406535"/>
                    <a:gd name="connsiteY11" fmla="*/ 30593 h 427459"/>
                    <a:gd name="connsiteX12" fmla="*/ 280329 w 406535"/>
                    <a:gd name="connsiteY12" fmla="*/ 120242 h 427459"/>
                    <a:gd name="connsiteX13" fmla="*/ 325211 w 406535"/>
                    <a:gd name="connsiteY13" fmla="*/ 86409 h 427459"/>
                    <a:gd name="connsiteX14" fmla="*/ 378017 w 406535"/>
                    <a:gd name="connsiteY14" fmla="*/ 95096 h 427459"/>
                    <a:gd name="connsiteX15" fmla="*/ 390362 w 406535"/>
                    <a:gd name="connsiteY15" fmla="*/ 123557 h 427459"/>
                    <a:gd name="connsiteX16" fmla="*/ 366511 w 406535"/>
                    <a:gd name="connsiteY16" fmla="*/ 194118 h 427459"/>
                    <a:gd name="connsiteX17" fmla="*/ 302960 w 406535"/>
                    <a:gd name="connsiteY17" fmla="*/ 235799 h 427459"/>
                    <a:gd name="connsiteX18" fmla="*/ 365292 w 406535"/>
                    <a:gd name="connsiteY18" fmla="*/ 240981 h 427459"/>
                    <a:gd name="connsiteX19" fmla="*/ 404421 w 406535"/>
                    <a:gd name="connsiteY19" fmla="*/ 289825 h 427459"/>
                    <a:gd name="connsiteX20" fmla="*/ 406135 w 406535"/>
                    <a:gd name="connsiteY20" fmla="*/ 309371 h 427459"/>
                    <a:gd name="connsiteX21" fmla="*/ 383885 w 406535"/>
                    <a:gd name="connsiteY21" fmla="*/ 338327 h 427459"/>
                    <a:gd name="connsiteX22" fmla="*/ 347156 w 406535"/>
                    <a:gd name="connsiteY22" fmla="*/ 345756 h 427459"/>
                    <a:gd name="connsiteX23" fmla="*/ 254268 w 406535"/>
                    <a:gd name="connsiteY23" fmla="*/ 304684 h 427459"/>
                    <a:gd name="connsiteX24" fmla="*/ 232780 w 406535"/>
                    <a:gd name="connsiteY24" fmla="*/ 388581 h 427459"/>
                    <a:gd name="connsiteX25" fmla="*/ 152351 w 406535"/>
                    <a:gd name="connsiteY25" fmla="*/ 426566 h 427459"/>
                    <a:gd name="connsiteX26" fmla="*/ 117718 w 406535"/>
                    <a:gd name="connsiteY26" fmla="*/ 423747 h 427459"/>
                    <a:gd name="connsiteX27" fmla="*/ 104917 w 406535"/>
                    <a:gd name="connsiteY27" fmla="*/ 358367 h 427459"/>
                    <a:gd name="connsiteX28" fmla="*/ 144540 w 406535"/>
                    <a:gd name="connsiteY28" fmla="*/ 291921 h 427459"/>
                    <a:gd name="connsiteX29" fmla="*/ 116232 w 406535"/>
                    <a:gd name="connsiteY29" fmla="*/ 300646 h 427459"/>
                    <a:gd name="connsiteX30" fmla="*/ 16601 w 406535"/>
                    <a:gd name="connsiteY30" fmla="*/ 279996 h 427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06535" h="427459">
                      <a:moveTo>
                        <a:pt x="16601" y="279996"/>
                      </a:moveTo>
                      <a:cubicBezTo>
                        <a:pt x="-1002" y="263536"/>
                        <a:pt x="-6831" y="232637"/>
                        <a:pt x="10124" y="215530"/>
                      </a:cubicBezTo>
                      <a:cubicBezTo>
                        <a:pt x="16296" y="209320"/>
                        <a:pt x="24563" y="205624"/>
                        <a:pt x="32793" y="202576"/>
                      </a:cubicBezTo>
                      <a:cubicBezTo>
                        <a:pt x="65597" y="190346"/>
                        <a:pt x="104154" y="186117"/>
                        <a:pt x="134292" y="203948"/>
                      </a:cubicBezTo>
                      <a:cubicBezTo>
                        <a:pt x="101526" y="181393"/>
                        <a:pt x="76799" y="147408"/>
                        <a:pt x="65445" y="109308"/>
                      </a:cubicBezTo>
                      <a:cubicBezTo>
                        <a:pt x="59463" y="89267"/>
                        <a:pt x="58663" y="64007"/>
                        <a:pt x="75160" y="51129"/>
                      </a:cubicBezTo>
                      <a:cubicBezTo>
                        <a:pt x="86552" y="42252"/>
                        <a:pt x="102783" y="42518"/>
                        <a:pt x="116499" y="46862"/>
                      </a:cubicBezTo>
                      <a:cubicBezTo>
                        <a:pt x="151475" y="57987"/>
                        <a:pt x="174792" y="91210"/>
                        <a:pt x="189156" y="125005"/>
                      </a:cubicBezTo>
                      <a:cubicBezTo>
                        <a:pt x="185993" y="101954"/>
                        <a:pt x="186412" y="78409"/>
                        <a:pt x="190413" y="55472"/>
                      </a:cubicBezTo>
                      <a:cubicBezTo>
                        <a:pt x="192622" y="42861"/>
                        <a:pt x="196013" y="30174"/>
                        <a:pt x="203214" y="19544"/>
                      </a:cubicBezTo>
                      <a:cubicBezTo>
                        <a:pt x="210415" y="8952"/>
                        <a:pt x="221922" y="646"/>
                        <a:pt x="234723" y="37"/>
                      </a:cubicBezTo>
                      <a:cubicBezTo>
                        <a:pt x="253278" y="-840"/>
                        <a:pt x="269089" y="14172"/>
                        <a:pt x="277776" y="30593"/>
                      </a:cubicBezTo>
                      <a:cubicBezTo>
                        <a:pt x="292254" y="57949"/>
                        <a:pt x="293245" y="92086"/>
                        <a:pt x="280329" y="120242"/>
                      </a:cubicBezTo>
                      <a:cubicBezTo>
                        <a:pt x="293321" y="106526"/>
                        <a:pt x="307532" y="93077"/>
                        <a:pt x="325211" y="86409"/>
                      </a:cubicBezTo>
                      <a:cubicBezTo>
                        <a:pt x="342889" y="79742"/>
                        <a:pt x="364949" y="81419"/>
                        <a:pt x="378017" y="95096"/>
                      </a:cubicBezTo>
                      <a:cubicBezTo>
                        <a:pt x="385294" y="102716"/>
                        <a:pt x="389028" y="113118"/>
                        <a:pt x="390362" y="123557"/>
                      </a:cubicBezTo>
                      <a:cubicBezTo>
                        <a:pt x="393600" y="148932"/>
                        <a:pt x="383351" y="174839"/>
                        <a:pt x="366511" y="194118"/>
                      </a:cubicBezTo>
                      <a:cubicBezTo>
                        <a:pt x="349671" y="213397"/>
                        <a:pt x="326811" y="226579"/>
                        <a:pt x="302960" y="235799"/>
                      </a:cubicBezTo>
                      <a:cubicBezTo>
                        <a:pt x="323306" y="228980"/>
                        <a:pt x="346395" y="230885"/>
                        <a:pt x="365292" y="240981"/>
                      </a:cubicBezTo>
                      <a:cubicBezTo>
                        <a:pt x="384228" y="251039"/>
                        <a:pt x="398706" y="269137"/>
                        <a:pt x="404421" y="289825"/>
                      </a:cubicBezTo>
                      <a:cubicBezTo>
                        <a:pt x="406173" y="296188"/>
                        <a:pt x="407126" y="302856"/>
                        <a:pt x="406135" y="309371"/>
                      </a:cubicBezTo>
                      <a:cubicBezTo>
                        <a:pt x="404192" y="321868"/>
                        <a:pt x="395048" y="332421"/>
                        <a:pt x="383885" y="338327"/>
                      </a:cubicBezTo>
                      <a:cubicBezTo>
                        <a:pt x="372721" y="344232"/>
                        <a:pt x="359767" y="345985"/>
                        <a:pt x="347156" y="345756"/>
                      </a:cubicBezTo>
                      <a:cubicBezTo>
                        <a:pt x="312371" y="345185"/>
                        <a:pt x="278081" y="330021"/>
                        <a:pt x="254268" y="304684"/>
                      </a:cubicBezTo>
                      <a:cubicBezTo>
                        <a:pt x="263489" y="333526"/>
                        <a:pt x="253392" y="366406"/>
                        <a:pt x="232780" y="388581"/>
                      </a:cubicBezTo>
                      <a:cubicBezTo>
                        <a:pt x="212168" y="410717"/>
                        <a:pt x="182374" y="422871"/>
                        <a:pt x="152351" y="426566"/>
                      </a:cubicBezTo>
                      <a:cubicBezTo>
                        <a:pt x="140730" y="427976"/>
                        <a:pt x="128538" y="428166"/>
                        <a:pt x="117718" y="423747"/>
                      </a:cubicBezTo>
                      <a:cubicBezTo>
                        <a:pt x="90210" y="412469"/>
                        <a:pt x="95658" y="380504"/>
                        <a:pt x="104917" y="358367"/>
                      </a:cubicBezTo>
                      <a:cubicBezTo>
                        <a:pt x="114708" y="335012"/>
                        <a:pt x="131243" y="313447"/>
                        <a:pt x="144540" y="291921"/>
                      </a:cubicBezTo>
                      <a:cubicBezTo>
                        <a:pt x="134863" y="293826"/>
                        <a:pt x="125719" y="297864"/>
                        <a:pt x="116232" y="300646"/>
                      </a:cubicBezTo>
                      <a:cubicBezTo>
                        <a:pt x="84495" y="309866"/>
                        <a:pt x="41366" y="303084"/>
                        <a:pt x="16601" y="279996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89227F9B-26C7-F2DF-3F36-C4974A4BC099}"/>
                    </a:ext>
                  </a:extLst>
                </p:cNvPr>
                <p:cNvSpPr/>
                <p:nvPr/>
              </p:nvSpPr>
              <p:spPr>
                <a:xfrm>
                  <a:off x="8988472" y="6466831"/>
                  <a:ext cx="113163" cy="113156"/>
                </a:xfrm>
                <a:custGeom>
                  <a:avLst/>
                  <a:gdLst>
                    <a:gd name="connsiteX0" fmla="*/ 64011 w 113163"/>
                    <a:gd name="connsiteY0" fmla="*/ 491 h 113156"/>
                    <a:gd name="connsiteX1" fmla="*/ 112665 w 113163"/>
                    <a:gd name="connsiteY1" fmla="*/ 64004 h 113156"/>
                    <a:gd name="connsiteX2" fmla="*/ 49152 w 113163"/>
                    <a:gd name="connsiteY2" fmla="*/ 112658 h 113156"/>
                    <a:gd name="connsiteX3" fmla="*/ 499 w 113163"/>
                    <a:gd name="connsiteY3" fmla="*/ 49145 h 113156"/>
                    <a:gd name="connsiteX4" fmla="*/ 64011 w 113163"/>
                    <a:gd name="connsiteY4" fmla="*/ 491 h 113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3163" h="113156">
                      <a:moveTo>
                        <a:pt x="64011" y="491"/>
                      </a:moveTo>
                      <a:cubicBezTo>
                        <a:pt x="94987" y="4606"/>
                        <a:pt x="116780" y="33029"/>
                        <a:pt x="112665" y="64004"/>
                      </a:cubicBezTo>
                      <a:cubicBezTo>
                        <a:pt x="108550" y="94979"/>
                        <a:pt x="80128" y="116772"/>
                        <a:pt x="49152" y="112658"/>
                      </a:cubicBezTo>
                      <a:cubicBezTo>
                        <a:pt x="18177" y="108543"/>
                        <a:pt x="-3616" y="80120"/>
                        <a:pt x="499" y="49145"/>
                      </a:cubicBezTo>
                      <a:cubicBezTo>
                        <a:pt x="4575" y="18169"/>
                        <a:pt x="33036" y="-3586"/>
                        <a:pt x="64011" y="491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4E71F813-19F3-7693-E57D-AC070D5D0AA5}"/>
                    </a:ext>
                  </a:extLst>
                </p:cNvPr>
                <p:cNvSpPr/>
                <p:nvPr/>
              </p:nvSpPr>
              <p:spPr>
                <a:xfrm rot="-5033180">
                  <a:off x="8993491" y="6491616"/>
                  <a:ext cx="62788" cy="62788"/>
                </a:xfrm>
                <a:custGeom>
                  <a:avLst/>
                  <a:gdLst>
                    <a:gd name="connsiteX0" fmla="*/ 62788 w 62788"/>
                    <a:gd name="connsiteY0" fmla="*/ 31394 h 62788"/>
                    <a:gd name="connsiteX1" fmla="*/ 31394 w 62788"/>
                    <a:gd name="connsiteY1" fmla="*/ 62788 h 62788"/>
                    <a:gd name="connsiteX2" fmla="*/ 0 w 62788"/>
                    <a:gd name="connsiteY2" fmla="*/ 31394 h 62788"/>
                    <a:gd name="connsiteX3" fmla="*/ 31394 w 62788"/>
                    <a:gd name="connsiteY3" fmla="*/ 0 h 62788"/>
                    <a:gd name="connsiteX4" fmla="*/ 62788 w 62788"/>
                    <a:gd name="connsiteY4" fmla="*/ 31394 h 62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788" h="62788">
                      <a:moveTo>
                        <a:pt x="62788" y="31394"/>
                      </a:moveTo>
                      <a:cubicBezTo>
                        <a:pt x="62788" y="48732"/>
                        <a:pt x="48732" y="62788"/>
                        <a:pt x="31394" y="62788"/>
                      </a:cubicBezTo>
                      <a:cubicBezTo>
                        <a:pt x="14056" y="62788"/>
                        <a:pt x="0" y="48732"/>
                        <a:pt x="0" y="31394"/>
                      </a:cubicBezTo>
                      <a:cubicBezTo>
                        <a:pt x="0" y="14056"/>
                        <a:pt x="14056" y="0"/>
                        <a:pt x="31394" y="0"/>
                      </a:cubicBezTo>
                      <a:cubicBezTo>
                        <a:pt x="48732" y="0"/>
                        <a:pt x="62788" y="14056"/>
                        <a:pt x="62788" y="31394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159" name="图形 2">
            <a:extLst>
              <a:ext uri="{FF2B5EF4-FFF2-40B4-BE49-F238E27FC236}">
                <a16:creationId xmlns:a16="http://schemas.microsoft.com/office/drawing/2014/main" id="{FAE847A6-302B-9223-C97C-BF17AF74ACFE}"/>
              </a:ext>
            </a:extLst>
          </p:cNvPr>
          <p:cNvGrpSpPr/>
          <p:nvPr/>
        </p:nvGrpSpPr>
        <p:grpSpPr>
          <a:xfrm>
            <a:off x="0" y="2501034"/>
            <a:ext cx="4019664" cy="4356965"/>
            <a:chOff x="1524000" y="2501034"/>
            <a:chExt cx="4019664" cy="4356965"/>
          </a:xfrm>
        </p:grpSpPr>
        <p:grpSp>
          <p:nvGrpSpPr>
            <p:cNvPr id="160" name="图形 2">
              <a:extLst>
                <a:ext uri="{FF2B5EF4-FFF2-40B4-BE49-F238E27FC236}">
                  <a16:creationId xmlns:a16="http://schemas.microsoft.com/office/drawing/2014/main" id="{8F0DF696-3156-72DA-F4F7-3F420FEE8289}"/>
                </a:ext>
              </a:extLst>
            </p:cNvPr>
            <p:cNvGrpSpPr/>
            <p:nvPr/>
          </p:nvGrpSpPr>
          <p:grpSpPr>
            <a:xfrm>
              <a:off x="1524000" y="2501034"/>
              <a:ext cx="4019664" cy="4356965"/>
              <a:chOff x="1524000" y="2501034"/>
              <a:chExt cx="4019664" cy="4356965"/>
            </a:xfrm>
          </p:grpSpPr>
          <p:grpSp>
            <p:nvGrpSpPr>
              <p:cNvPr id="161" name="图形 2">
                <a:extLst>
                  <a:ext uri="{FF2B5EF4-FFF2-40B4-BE49-F238E27FC236}">
                    <a16:creationId xmlns:a16="http://schemas.microsoft.com/office/drawing/2014/main" id="{E8535D64-4805-FAF0-0CDE-FE6FA3B9F80A}"/>
                  </a:ext>
                </a:extLst>
              </p:cNvPr>
              <p:cNvGrpSpPr/>
              <p:nvPr/>
            </p:nvGrpSpPr>
            <p:grpSpPr>
              <a:xfrm>
                <a:off x="1524000" y="2501034"/>
                <a:ext cx="4019664" cy="4356965"/>
                <a:chOff x="1524000" y="2501034"/>
                <a:chExt cx="4019664" cy="4356965"/>
              </a:xfrm>
            </p:grpSpPr>
            <p:grpSp>
              <p:nvGrpSpPr>
                <p:cNvPr id="162" name="图形 2">
                  <a:extLst>
                    <a:ext uri="{FF2B5EF4-FFF2-40B4-BE49-F238E27FC236}">
                      <a16:creationId xmlns:a16="http://schemas.microsoft.com/office/drawing/2014/main" id="{79887B31-70E9-F339-FF72-9512F7F9E3AC}"/>
                    </a:ext>
                  </a:extLst>
                </p:cNvPr>
                <p:cNvGrpSpPr/>
                <p:nvPr/>
              </p:nvGrpSpPr>
              <p:grpSpPr>
                <a:xfrm>
                  <a:off x="2866656" y="2932208"/>
                  <a:ext cx="1447147" cy="2785991"/>
                  <a:chOff x="2866656" y="2932208"/>
                  <a:chExt cx="1447147" cy="2785991"/>
                </a:xfrm>
              </p:grpSpPr>
              <p:sp>
                <p:nvSpPr>
                  <p:cNvPr id="163" name="任意多边形: 形状 162">
                    <a:extLst>
                      <a:ext uri="{FF2B5EF4-FFF2-40B4-BE49-F238E27FC236}">
                        <a16:creationId xmlns:a16="http://schemas.microsoft.com/office/drawing/2014/main" id="{CA26A0B0-E4B5-CFB5-914B-7FE94A006F84}"/>
                      </a:ext>
                    </a:extLst>
                  </p:cNvPr>
                  <p:cNvSpPr/>
                  <p:nvPr/>
                </p:nvSpPr>
                <p:spPr>
                  <a:xfrm>
                    <a:off x="2866656" y="3642893"/>
                    <a:ext cx="719315" cy="2075306"/>
                  </a:xfrm>
                  <a:custGeom>
                    <a:avLst/>
                    <a:gdLst>
                      <a:gd name="connsiteX0" fmla="*/ 719315 w 719315"/>
                      <a:gd name="connsiteY0" fmla="*/ 4305 h 2075306"/>
                      <a:gd name="connsiteX1" fmla="*/ 465646 w 719315"/>
                      <a:gd name="connsiteY1" fmla="*/ 493928 h 2075306"/>
                      <a:gd name="connsiteX2" fmla="*/ 173304 w 719315"/>
                      <a:gd name="connsiteY2" fmla="*/ 1337081 h 2075306"/>
                      <a:gd name="connsiteX3" fmla="*/ 107658 w 719315"/>
                      <a:gd name="connsiteY3" fmla="*/ 1603210 h 2075306"/>
                      <a:gd name="connsiteX4" fmla="*/ 8827 w 719315"/>
                      <a:gd name="connsiteY4" fmla="*/ 2075307 h 2075306"/>
                      <a:gd name="connsiteX5" fmla="*/ 1245 w 719315"/>
                      <a:gd name="connsiteY5" fmla="*/ 2074735 h 2075306"/>
                      <a:gd name="connsiteX6" fmla="*/ 26 w 719315"/>
                      <a:gd name="connsiteY6" fmla="*/ 2005089 h 2075306"/>
                      <a:gd name="connsiteX7" fmla="*/ 6731 w 719315"/>
                      <a:gd name="connsiteY7" fmla="*/ 1831048 h 2075306"/>
                      <a:gd name="connsiteX8" fmla="*/ 63272 w 719315"/>
                      <a:gd name="connsiteY8" fmla="*/ 1451877 h 2075306"/>
                      <a:gd name="connsiteX9" fmla="*/ 208737 w 719315"/>
                      <a:gd name="connsiteY9" fmla="*/ 986599 h 2075306"/>
                      <a:gd name="connsiteX10" fmla="*/ 636105 w 719315"/>
                      <a:gd name="connsiteY10" fmla="*/ 115329 h 2075306"/>
                      <a:gd name="connsiteX11" fmla="*/ 713067 w 719315"/>
                      <a:gd name="connsiteY11" fmla="*/ 0 h 2075306"/>
                      <a:gd name="connsiteX12" fmla="*/ 719315 w 719315"/>
                      <a:gd name="connsiteY12" fmla="*/ 4305 h 2075306"/>
                      <a:gd name="connsiteX13" fmla="*/ 719315 w 719315"/>
                      <a:gd name="connsiteY13" fmla="*/ 4305 h 20753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719315" h="2075306">
                        <a:moveTo>
                          <a:pt x="719315" y="4305"/>
                        </a:moveTo>
                        <a:cubicBezTo>
                          <a:pt x="623684" y="161315"/>
                          <a:pt x="540741" y="326212"/>
                          <a:pt x="465646" y="493928"/>
                        </a:cubicBezTo>
                        <a:cubicBezTo>
                          <a:pt x="343764" y="765657"/>
                          <a:pt x="242684" y="1047407"/>
                          <a:pt x="173304" y="1337081"/>
                        </a:cubicBezTo>
                        <a:cubicBezTo>
                          <a:pt x="151282" y="1424140"/>
                          <a:pt x="128003" y="1515847"/>
                          <a:pt x="107658" y="1603210"/>
                        </a:cubicBezTo>
                        <a:cubicBezTo>
                          <a:pt x="69787" y="1759877"/>
                          <a:pt x="40373" y="1916697"/>
                          <a:pt x="8827" y="2075307"/>
                        </a:cubicBezTo>
                        <a:cubicBezTo>
                          <a:pt x="8827" y="2075307"/>
                          <a:pt x="1245" y="2074735"/>
                          <a:pt x="1245" y="2074735"/>
                        </a:cubicBezTo>
                        <a:cubicBezTo>
                          <a:pt x="635" y="2055304"/>
                          <a:pt x="102" y="2025053"/>
                          <a:pt x="26" y="2005089"/>
                        </a:cubicBezTo>
                        <a:cubicBezTo>
                          <a:pt x="-279" y="1947063"/>
                          <a:pt x="2159" y="1888922"/>
                          <a:pt x="6731" y="1831048"/>
                        </a:cubicBezTo>
                        <a:cubicBezTo>
                          <a:pt x="16447" y="1703718"/>
                          <a:pt x="36068" y="1576578"/>
                          <a:pt x="63272" y="1451877"/>
                        </a:cubicBezTo>
                        <a:cubicBezTo>
                          <a:pt x="98552" y="1293038"/>
                          <a:pt x="152959" y="1139076"/>
                          <a:pt x="208737" y="986599"/>
                        </a:cubicBezTo>
                        <a:cubicBezTo>
                          <a:pt x="321513" y="682752"/>
                          <a:pt x="463969" y="389915"/>
                          <a:pt x="636105" y="115329"/>
                        </a:cubicBezTo>
                        <a:cubicBezTo>
                          <a:pt x="660908" y="76314"/>
                          <a:pt x="686245" y="37719"/>
                          <a:pt x="713067" y="0"/>
                        </a:cubicBezTo>
                        <a:lnTo>
                          <a:pt x="719315" y="4305"/>
                        </a:lnTo>
                        <a:lnTo>
                          <a:pt x="719315" y="4305"/>
                        </a:lnTo>
                        <a:close/>
                      </a:path>
                    </a:pathLst>
                  </a:custGeom>
                  <a:solidFill>
                    <a:srgbClr val="4C6B31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164" name="图形 2">
                    <a:extLst>
                      <a:ext uri="{FF2B5EF4-FFF2-40B4-BE49-F238E27FC236}">
                        <a16:creationId xmlns:a16="http://schemas.microsoft.com/office/drawing/2014/main" id="{94A5A7FD-BE5A-BA49-9840-1058D1F4CC8A}"/>
                      </a:ext>
                    </a:extLst>
                  </p:cNvPr>
                  <p:cNvGrpSpPr/>
                  <p:nvPr/>
                </p:nvGrpSpPr>
                <p:grpSpPr>
                  <a:xfrm>
                    <a:off x="3370219" y="2932208"/>
                    <a:ext cx="943584" cy="938990"/>
                    <a:chOff x="3370219" y="2932208"/>
                    <a:chExt cx="943584" cy="938990"/>
                  </a:xfrm>
                </p:grpSpPr>
                <p:sp>
                  <p:nvSpPr>
                    <p:cNvPr id="165" name="任意多边形: 形状 164">
                      <a:extLst>
                        <a:ext uri="{FF2B5EF4-FFF2-40B4-BE49-F238E27FC236}">
                          <a16:creationId xmlns:a16="http://schemas.microsoft.com/office/drawing/2014/main" id="{F49E180A-2800-4A5E-E30B-7282DB6F53A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38491" y="3671655"/>
                      <a:ext cx="168651" cy="160437"/>
                    </a:xfrm>
                    <a:custGeom>
                      <a:avLst/>
                      <a:gdLst>
                        <a:gd name="connsiteX0" fmla="*/ 158644 w 168651"/>
                        <a:gd name="connsiteY0" fmla="*/ 130267 h 160437"/>
                        <a:gd name="connsiteX1" fmla="*/ 34743 w 168651"/>
                        <a:gd name="connsiteY1" fmla="*/ 143831 h 160437"/>
                        <a:gd name="connsiteX2" fmla="*/ 13445 w 168651"/>
                        <a:gd name="connsiteY2" fmla="*/ 21034 h 160437"/>
                        <a:gd name="connsiteX3" fmla="*/ 125421 w 168651"/>
                        <a:gd name="connsiteY3" fmla="*/ 23320 h 160437"/>
                        <a:gd name="connsiteX4" fmla="*/ 158644 w 168651"/>
                        <a:gd name="connsiteY4" fmla="*/ 130267 h 1604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8651" h="160437">
                          <a:moveTo>
                            <a:pt x="158644" y="130267"/>
                          </a:moveTo>
                          <a:cubicBezTo>
                            <a:pt x="136889" y="159185"/>
                            <a:pt x="74824" y="174006"/>
                            <a:pt x="34743" y="143831"/>
                          </a:cubicBezTo>
                          <a:cubicBezTo>
                            <a:pt x="-5339" y="113655"/>
                            <a:pt x="-8310" y="49914"/>
                            <a:pt x="13445" y="21034"/>
                          </a:cubicBezTo>
                          <a:cubicBezTo>
                            <a:pt x="35200" y="-7884"/>
                            <a:pt x="85301" y="-6855"/>
                            <a:pt x="125421" y="23320"/>
                          </a:cubicBezTo>
                          <a:cubicBezTo>
                            <a:pt x="165502" y="53495"/>
                            <a:pt x="180399" y="101387"/>
                            <a:pt x="158644" y="130267"/>
                          </a:cubicBezTo>
                          <a:close/>
                        </a:path>
                      </a:pathLst>
                    </a:custGeom>
                    <a:solidFill>
                      <a:srgbClr val="629F42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166" name="图形 2">
                      <a:extLst>
                        <a:ext uri="{FF2B5EF4-FFF2-40B4-BE49-F238E27FC236}">
                          <a16:creationId xmlns:a16="http://schemas.microsoft.com/office/drawing/2014/main" id="{B235E677-FD92-0585-6A9E-1DAC7950F16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370219" y="2932208"/>
                      <a:ext cx="943584" cy="938990"/>
                      <a:chOff x="3370219" y="2932208"/>
                      <a:chExt cx="943584" cy="938990"/>
                    </a:xfrm>
                  </p:grpSpPr>
                  <p:grpSp>
                    <p:nvGrpSpPr>
                      <p:cNvPr id="167" name="图形 2">
                        <a:extLst>
                          <a:ext uri="{FF2B5EF4-FFF2-40B4-BE49-F238E27FC236}">
                            <a16:creationId xmlns:a16="http://schemas.microsoft.com/office/drawing/2014/main" id="{BB7FA16D-BAA8-3D7A-A63D-B960822DF001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370219" y="2932208"/>
                        <a:ext cx="286656" cy="803186"/>
                        <a:chOff x="3370219" y="2932208"/>
                        <a:chExt cx="286656" cy="803186"/>
                      </a:xfrm>
                    </p:grpSpPr>
                    <p:sp>
                      <p:nvSpPr>
                        <p:cNvPr id="168" name="任意多边形: 形状 167">
                          <a:extLst>
                            <a:ext uri="{FF2B5EF4-FFF2-40B4-BE49-F238E27FC236}">
                              <a16:creationId xmlns:a16="http://schemas.microsoft.com/office/drawing/2014/main" id="{CEF482D2-AF86-8AD3-8B57-7FBDB596A7C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370219" y="2932208"/>
                          <a:ext cx="286656" cy="803186"/>
                        </a:xfrm>
                        <a:custGeom>
                          <a:avLst/>
                          <a:gdLst>
                            <a:gd name="connsiteX0" fmla="*/ 335 w 286656"/>
                            <a:gd name="connsiteY0" fmla="*/ 351135 h 803186"/>
                            <a:gd name="connsiteX1" fmla="*/ 6812 w 286656"/>
                            <a:gd name="connsiteY1" fmla="*/ 502887 h 803186"/>
                            <a:gd name="connsiteX2" fmla="*/ 99471 w 286656"/>
                            <a:gd name="connsiteY2" fmla="*/ 788751 h 803186"/>
                            <a:gd name="connsiteX3" fmla="*/ 116311 w 286656"/>
                            <a:gd name="connsiteY3" fmla="*/ 801439 h 803186"/>
                            <a:gd name="connsiteX4" fmla="*/ 165384 w 286656"/>
                            <a:gd name="connsiteY4" fmla="*/ 780255 h 803186"/>
                            <a:gd name="connsiteX5" fmla="*/ 218877 w 286656"/>
                            <a:gd name="connsiteY5" fmla="*/ 662678 h 803186"/>
                            <a:gd name="connsiteX6" fmla="*/ 268559 w 286656"/>
                            <a:gd name="connsiteY6" fmla="*/ 511726 h 803186"/>
                            <a:gd name="connsiteX7" fmla="*/ 244175 w 286656"/>
                            <a:gd name="connsiteY7" fmla="*/ 98265 h 803186"/>
                            <a:gd name="connsiteX8" fmla="*/ 188778 w 286656"/>
                            <a:gd name="connsiteY8" fmla="*/ 11321 h 803186"/>
                            <a:gd name="connsiteX9" fmla="*/ 88689 w 286656"/>
                            <a:gd name="connsiteY9" fmla="*/ 35705 h 803186"/>
                            <a:gd name="connsiteX10" fmla="*/ 14966 w 286656"/>
                            <a:gd name="connsiteY10" fmla="*/ 190658 h 803186"/>
                            <a:gd name="connsiteX11" fmla="*/ 335 w 286656"/>
                            <a:gd name="connsiteY11" fmla="*/ 351135 h 80318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</a:cxnLst>
                          <a:rect l="l" t="t" r="r" b="b"/>
                          <a:pathLst>
                            <a:path w="286656" h="803186">
                              <a:moveTo>
                                <a:pt x="335" y="351135"/>
                              </a:moveTo>
                              <a:cubicBezTo>
                                <a:pt x="-884" y="401770"/>
                                <a:pt x="1212" y="452519"/>
                                <a:pt x="6812" y="502887"/>
                              </a:cubicBezTo>
                              <a:cubicBezTo>
                                <a:pt x="17366" y="597947"/>
                                <a:pt x="31615" y="716895"/>
                                <a:pt x="99471" y="788751"/>
                              </a:cubicBezTo>
                              <a:cubicBezTo>
                                <a:pt x="104348" y="793895"/>
                                <a:pt x="109682" y="798924"/>
                                <a:pt x="116311" y="801439"/>
                              </a:cubicBezTo>
                              <a:cubicBezTo>
                                <a:pt x="134104" y="808106"/>
                                <a:pt x="152849" y="794543"/>
                                <a:pt x="165384" y="780255"/>
                              </a:cubicBezTo>
                              <a:cubicBezTo>
                                <a:pt x="197350" y="743870"/>
                                <a:pt x="202570" y="705084"/>
                                <a:pt x="218877" y="662678"/>
                              </a:cubicBezTo>
                              <a:cubicBezTo>
                                <a:pt x="238041" y="612844"/>
                                <a:pt x="257091" y="564076"/>
                                <a:pt x="268559" y="511726"/>
                              </a:cubicBezTo>
                              <a:cubicBezTo>
                                <a:pt x="298544" y="375252"/>
                                <a:pt x="291838" y="230015"/>
                                <a:pt x="244175" y="98265"/>
                              </a:cubicBezTo>
                              <a:cubicBezTo>
                                <a:pt x="232250" y="65309"/>
                                <a:pt x="216857" y="31933"/>
                                <a:pt x="188778" y="11321"/>
                              </a:cubicBezTo>
                              <a:cubicBezTo>
                                <a:pt x="152926" y="-15006"/>
                                <a:pt x="115969" y="9378"/>
                                <a:pt x="88689" y="35705"/>
                              </a:cubicBezTo>
                              <a:cubicBezTo>
                                <a:pt x="46779" y="76129"/>
                                <a:pt x="24072" y="133165"/>
                                <a:pt x="14966" y="190658"/>
                              </a:cubicBezTo>
                              <a:cubicBezTo>
                                <a:pt x="6584" y="243693"/>
                                <a:pt x="1631" y="297376"/>
                                <a:pt x="335" y="35113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9C9E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69" name="任意多边形: 形状 168">
                          <a:extLst>
                            <a:ext uri="{FF2B5EF4-FFF2-40B4-BE49-F238E27FC236}">
                              <a16:creationId xmlns:a16="http://schemas.microsoft.com/office/drawing/2014/main" id="{D83BF36D-0721-F89A-106E-8C2BB0BB0D6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407721" y="2998515"/>
                          <a:ext cx="215346" cy="605871"/>
                        </a:xfrm>
                        <a:custGeom>
                          <a:avLst/>
                          <a:gdLst>
                            <a:gd name="connsiteX0" fmla="*/ 323 w 215346"/>
                            <a:gd name="connsiteY0" fmla="*/ 256062 h 605871"/>
                            <a:gd name="connsiteX1" fmla="*/ 4781 w 215346"/>
                            <a:gd name="connsiteY1" fmla="*/ 371239 h 605871"/>
                            <a:gd name="connsiteX2" fmla="*/ 73628 w 215346"/>
                            <a:gd name="connsiteY2" fmla="*/ 593247 h 605871"/>
                            <a:gd name="connsiteX3" fmla="*/ 86239 w 215346"/>
                            <a:gd name="connsiteY3" fmla="*/ 603877 h 605871"/>
                            <a:gd name="connsiteX4" fmla="*/ 123158 w 215346"/>
                            <a:gd name="connsiteY4" fmla="*/ 590923 h 605871"/>
                            <a:gd name="connsiteX5" fmla="*/ 163620 w 215346"/>
                            <a:gd name="connsiteY5" fmla="*/ 505313 h 605871"/>
                            <a:gd name="connsiteX6" fmla="*/ 201339 w 215346"/>
                            <a:gd name="connsiteY6" fmla="*/ 394213 h 605871"/>
                            <a:gd name="connsiteX7" fmla="*/ 184080 w 215346"/>
                            <a:gd name="connsiteY7" fmla="*/ 79964 h 605871"/>
                            <a:gd name="connsiteX8" fmla="*/ 142703 w 215346"/>
                            <a:gd name="connsiteY8" fmla="*/ 10737 h 605871"/>
                            <a:gd name="connsiteX9" fmla="*/ 67494 w 215346"/>
                            <a:gd name="connsiteY9" fmla="*/ 22929 h 605871"/>
                            <a:gd name="connsiteX10" fmla="*/ 11753 w 215346"/>
                            <a:gd name="connsiteY10" fmla="*/ 135552 h 605871"/>
                            <a:gd name="connsiteX11" fmla="*/ 323 w 215346"/>
                            <a:gd name="connsiteY11" fmla="*/ 256062 h 60587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</a:cxnLst>
                          <a:rect l="l" t="t" r="r" b="b"/>
                          <a:pathLst>
                            <a:path w="215346" h="605871">
                              <a:moveTo>
                                <a:pt x="323" y="256062"/>
                              </a:moveTo>
                              <a:cubicBezTo>
                                <a:pt x="-705" y="294315"/>
                                <a:pt x="704" y="332796"/>
                                <a:pt x="4781" y="371239"/>
                              </a:cubicBezTo>
                              <a:cubicBezTo>
                                <a:pt x="12477" y="443781"/>
                                <a:pt x="22879" y="534650"/>
                                <a:pt x="73628" y="593247"/>
                              </a:cubicBezTo>
                              <a:cubicBezTo>
                                <a:pt x="77285" y="597439"/>
                                <a:pt x="81286" y="601591"/>
                                <a:pt x="86239" y="603877"/>
                              </a:cubicBezTo>
                              <a:cubicBezTo>
                                <a:pt x="99574" y="610012"/>
                                <a:pt x="113709" y="600944"/>
                                <a:pt x="123158" y="590923"/>
                              </a:cubicBezTo>
                              <a:cubicBezTo>
                                <a:pt x="147237" y="565396"/>
                                <a:pt x="151276" y="536364"/>
                                <a:pt x="163620" y="505313"/>
                              </a:cubicBezTo>
                              <a:cubicBezTo>
                                <a:pt x="178136" y="468813"/>
                                <a:pt x="192538" y="433113"/>
                                <a:pt x="201339" y="394213"/>
                              </a:cubicBezTo>
                              <a:cubicBezTo>
                                <a:pt x="224199" y="292829"/>
                                <a:pt x="219513" y="182568"/>
                                <a:pt x="184080" y="79964"/>
                              </a:cubicBezTo>
                              <a:cubicBezTo>
                                <a:pt x="175202" y="54285"/>
                                <a:pt x="163734" y="28072"/>
                                <a:pt x="142703" y="10737"/>
                              </a:cubicBezTo>
                              <a:cubicBezTo>
                                <a:pt x="115843" y="-11399"/>
                                <a:pt x="88030" y="4717"/>
                                <a:pt x="67494" y="22929"/>
                              </a:cubicBezTo>
                              <a:cubicBezTo>
                                <a:pt x="35909" y="50894"/>
                                <a:pt x="18726" y="92614"/>
                                <a:pt x="11753" y="135552"/>
                              </a:cubicBezTo>
                              <a:cubicBezTo>
                                <a:pt x="5314" y="175176"/>
                                <a:pt x="1428" y="215486"/>
                                <a:pt x="323" y="25606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F7F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70" name="图形 2">
                        <a:extLst>
                          <a:ext uri="{FF2B5EF4-FFF2-40B4-BE49-F238E27FC236}">
                            <a16:creationId xmlns:a16="http://schemas.microsoft.com/office/drawing/2014/main" id="{4505A094-4663-0247-8358-475AF1BA9C56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549555" y="3034976"/>
                        <a:ext cx="469104" cy="651912"/>
                        <a:chOff x="3549555" y="3034976"/>
                        <a:chExt cx="469104" cy="651912"/>
                      </a:xfrm>
                    </p:grpSpPr>
                    <p:sp>
                      <p:nvSpPr>
                        <p:cNvPr id="171" name="任意多边形: 形状 170">
                          <a:extLst>
                            <a:ext uri="{FF2B5EF4-FFF2-40B4-BE49-F238E27FC236}">
                              <a16:creationId xmlns:a16="http://schemas.microsoft.com/office/drawing/2014/main" id="{E3492787-CE05-762B-841B-DFA81F9516C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49555" y="3034976"/>
                          <a:ext cx="469104" cy="651912"/>
                        </a:xfrm>
                        <a:custGeom>
                          <a:avLst/>
                          <a:gdLst>
                            <a:gd name="connsiteX0" fmla="*/ 227374 w 469104"/>
                            <a:gd name="connsiteY0" fmla="*/ 579113 h 651912"/>
                            <a:gd name="connsiteX1" fmla="*/ 10242 w 469104"/>
                            <a:gd name="connsiteY1" fmla="*/ 621632 h 651912"/>
                            <a:gd name="connsiteX2" fmla="*/ 1670 w 469104"/>
                            <a:gd name="connsiteY2" fmla="*/ 556329 h 651912"/>
                            <a:gd name="connsiteX3" fmla="*/ 57791 w 469104"/>
                            <a:gd name="connsiteY3" fmla="*/ 225316 h 651912"/>
                            <a:gd name="connsiteX4" fmla="*/ 137001 w 469104"/>
                            <a:gd name="connsiteY4" fmla="*/ 71316 h 651912"/>
                            <a:gd name="connsiteX5" fmla="*/ 290201 w 469104"/>
                            <a:gd name="connsiteY5" fmla="*/ 145 h 651912"/>
                            <a:gd name="connsiteX6" fmla="*/ 351313 w 469104"/>
                            <a:gd name="connsiteY6" fmla="*/ 13099 h 651912"/>
                            <a:gd name="connsiteX7" fmla="*/ 448849 w 469104"/>
                            <a:gd name="connsiteY7" fmla="*/ 84918 h 651912"/>
                            <a:gd name="connsiteX8" fmla="*/ 464889 w 469104"/>
                            <a:gd name="connsiteY8" fmla="*/ 204742 h 651912"/>
                            <a:gd name="connsiteX9" fmla="*/ 419855 w 469104"/>
                            <a:gd name="connsiteY9" fmla="*/ 319576 h 651912"/>
                            <a:gd name="connsiteX10" fmla="*/ 227374 w 469104"/>
                            <a:gd name="connsiteY10" fmla="*/ 579113 h 6519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469104" h="651912">
                              <a:moveTo>
                                <a:pt x="227374" y="579113"/>
                              </a:moveTo>
                              <a:cubicBezTo>
                                <a:pt x="184892" y="610926"/>
                                <a:pt x="45751" y="697413"/>
                                <a:pt x="10242" y="621632"/>
                              </a:cubicBezTo>
                              <a:cubicBezTo>
                                <a:pt x="793" y="601439"/>
                                <a:pt x="-2255" y="578275"/>
                                <a:pt x="1670" y="556329"/>
                              </a:cubicBezTo>
                              <a:cubicBezTo>
                                <a:pt x="21405" y="446449"/>
                                <a:pt x="25406" y="333292"/>
                                <a:pt x="57791" y="225316"/>
                              </a:cubicBezTo>
                              <a:cubicBezTo>
                                <a:pt x="74517" y="169576"/>
                                <a:pt x="98063" y="114598"/>
                                <a:pt x="137001" y="71316"/>
                              </a:cubicBezTo>
                              <a:cubicBezTo>
                                <a:pt x="175901" y="28034"/>
                                <a:pt x="232098" y="-2369"/>
                                <a:pt x="290201" y="145"/>
                              </a:cubicBezTo>
                              <a:cubicBezTo>
                                <a:pt x="311080" y="1060"/>
                                <a:pt x="331616" y="6089"/>
                                <a:pt x="351313" y="13099"/>
                              </a:cubicBezTo>
                              <a:cubicBezTo>
                                <a:pt x="390137" y="26891"/>
                                <a:pt x="427513" y="49675"/>
                                <a:pt x="448849" y="84918"/>
                              </a:cubicBezTo>
                              <a:cubicBezTo>
                                <a:pt x="470223" y="120198"/>
                                <a:pt x="473043" y="164318"/>
                                <a:pt x="464889" y="204742"/>
                              </a:cubicBezTo>
                              <a:cubicBezTo>
                                <a:pt x="456736" y="245166"/>
                                <a:pt x="438562" y="282809"/>
                                <a:pt x="419855" y="319576"/>
                              </a:cubicBezTo>
                              <a:cubicBezTo>
                                <a:pt x="370668" y="416464"/>
                                <a:pt x="314394" y="513962"/>
                                <a:pt x="227374" y="57911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9C9E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72" name="任意多边形: 形状 171">
                          <a:extLst>
                            <a:ext uri="{FF2B5EF4-FFF2-40B4-BE49-F238E27FC236}">
                              <a16:creationId xmlns:a16="http://schemas.microsoft.com/office/drawing/2014/main" id="{926AEC4C-5516-E98F-97C4-5805F5B9DF3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22192" y="3068006"/>
                          <a:ext cx="353090" cy="490650"/>
                        </a:xfrm>
                        <a:custGeom>
                          <a:avLst/>
                          <a:gdLst>
                            <a:gd name="connsiteX0" fmla="*/ 171119 w 353090"/>
                            <a:gd name="connsiteY0" fmla="*/ 435860 h 490650"/>
                            <a:gd name="connsiteX1" fmla="*/ 7708 w 353090"/>
                            <a:gd name="connsiteY1" fmla="*/ 467864 h 490650"/>
                            <a:gd name="connsiteX2" fmla="*/ 1269 w 353090"/>
                            <a:gd name="connsiteY2" fmla="*/ 418715 h 490650"/>
                            <a:gd name="connsiteX3" fmla="*/ 43484 w 353090"/>
                            <a:gd name="connsiteY3" fmla="*/ 169579 h 490650"/>
                            <a:gd name="connsiteX4" fmla="*/ 103073 w 353090"/>
                            <a:gd name="connsiteY4" fmla="*/ 53679 h 490650"/>
                            <a:gd name="connsiteX5" fmla="*/ 218401 w 353090"/>
                            <a:gd name="connsiteY5" fmla="*/ 111 h 490650"/>
                            <a:gd name="connsiteX6" fmla="*/ 264426 w 353090"/>
                            <a:gd name="connsiteY6" fmla="*/ 9864 h 490650"/>
                            <a:gd name="connsiteX7" fmla="*/ 337845 w 353090"/>
                            <a:gd name="connsiteY7" fmla="*/ 63928 h 490650"/>
                            <a:gd name="connsiteX8" fmla="*/ 349923 w 353090"/>
                            <a:gd name="connsiteY8" fmla="*/ 154111 h 490650"/>
                            <a:gd name="connsiteX9" fmla="*/ 316014 w 353090"/>
                            <a:gd name="connsiteY9" fmla="*/ 240560 h 490650"/>
                            <a:gd name="connsiteX10" fmla="*/ 171119 w 353090"/>
                            <a:gd name="connsiteY10" fmla="*/ 435860 h 49065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353090" h="490650">
                              <a:moveTo>
                                <a:pt x="171119" y="435860"/>
                              </a:moveTo>
                              <a:cubicBezTo>
                                <a:pt x="139153" y="459787"/>
                                <a:pt x="34416" y="524900"/>
                                <a:pt x="7708" y="467864"/>
                              </a:cubicBezTo>
                              <a:cubicBezTo>
                                <a:pt x="584" y="452662"/>
                                <a:pt x="-1702" y="435251"/>
                                <a:pt x="1269" y="418715"/>
                              </a:cubicBezTo>
                              <a:cubicBezTo>
                                <a:pt x="16128" y="336000"/>
                                <a:pt x="19138" y="250847"/>
                                <a:pt x="43484" y="169579"/>
                              </a:cubicBezTo>
                              <a:cubicBezTo>
                                <a:pt x="56057" y="127631"/>
                                <a:pt x="73812" y="86255"/>
                                <a:pt x="103073" y="53679"/>
                              </a:cubicBezTo>
                              <a:cubicBezTo>
                                <a:pt x="132333" y="21104"/>
                                <a:pt x="174662" y="-1794"/>
                                <a:pt x="218401" y="111"/>
                              </a:cubicBezTo>
                              <a:cubicBezTo>
                                <a:pt x="234137" y="796"/>
                                <a:pt x="249567" y="4568"/>
                                <a:pt x="264426" y="9864"/>
                              </a:cubicBezTo>
                              <a:cubicBezTo>
                                <a:pt x="293649" y="20227"/>
                                <a:pt x="321805" y="37372"/>
                                <a:pt x="337845" y="63928"/>
                              </a:cubicBezTo>
                              <a:cubicBezTo>
                                <a:pt x="353923" y="90484"/>
                                <a:pt x="356057" y="123669"/>
                                <a:pt x="349923" y="154111"/>
                              </a:cubicBezTo>
                              <a:cubicBezTo>
                                <a:pt x="343788" y="184553"/>
                                <a:pt x="330110" y="212861"/>
                                <a:pt x="316014" y="240560"/>
                              </a:cubicBezTo>
                              <a:cubicBezTo>
                                <a:pt x="278980" y="313407"/>
                                <a:pt x="236613" y="386787"/>
                                <a:pt x="171119" y="43586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F7F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grpSp>
                      <p:nvGrpSpPr>
                        <p:cNvPr id="173" name="图形 2">
                          <a:extLst>
                            <a:ext uri="{FF2B5EF4-FFF2-40B4-BE49-F238E27FC236}">
                              <a16:creationId xmlns:a16="http://schemas.microsoft.com/office/drawing/2014/main" id="{41AA0A15-D2F4-0AD2-E908-0643AF412FAA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683533" y="3106559"/>
                          <a:ext cx="198704" cy="409308"/>
                          <a:chOff x="3683533" y="3106559"/>
                          <a:chExt cx="198704" cy="409308"/>
                        </a:xfrm>
                        <a:solidFill>
                          <a:srgbClr val="F15A5B"/>
                        </a:solidFill>
                      </p:grpSpPr>
                      <p:sp>
                        <p:nvSpPr>
                          <p:cNvPr id="174" name="任意多边形: 形状 173">
                            <a:extLst>
                              <a:ext uri="{FF2B5EF4-FFF2-40B4-BE49-F238E27FC236}">
                                <a16:creationId xmlns:a16="http://schemas.microsoft.com/office/drawing/2014/main" id="{D20ADEE2-9ECA-ACFB-05C3-F242ECDFA05D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717150" y="3106559"/>
                            <a:ext cx="165087" cy="409308"/>
                          </a:xfrm>
                          <a:custGeom>
                            <a:avLst/>
                            <a:gdLst>
                              <a:gd name="connsiteX0" fmla="*/ 0 w 165087"/>
                              <a:gd name="connsiteY0" fmla="*/ 409308 h 409308"/>
                              <a:gd name="connsiteX1" fmla="*/ 135369 w 165087"/>
                              <a:gd name="connsiteY1" fmla="*/ 47701 h 409308"/>
                              <a:gd name="connsiteX2" fmla="*/ 165087 w 165087"/>
                              <a:gd name="connsiteY2" fmla="*/ 0 h 409308"/>
                              <a:gd name="connsiteX3" fmla="*/ 0 w 165087"/>
                              <a:gd name="connsiteY3" fmla="*/ 409308 h 409308"/>
                              <a:gd name="connsiteX4" fmla="*/ 0 w 165087"/>
                              <a:gd name="connsiteY4" fmla="*/ 409308 h 40930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65087" h="409308">
                                <a:moveTo>
                                  <a:pt x="0" y="409308"/>
                                </a:moveTo>
                                <a:cubicBezTo>
                                  <a:pt x="34633" y="285445"/>
                                  <a:pt x="70980" y="161239"/>
                                  <a:pt x="135369" y="47701"/>
                                </a:cubicBezTo>
                                <a:cubicBezTo>
                                  <a:pt x="144590" y="31547"/>
                                  <a:pt x="154686" y="15888"/>
                                  <a:pt x="165087" y="0"/>
                                </a:cubicBezTo>
                                <a:cubicBezTo>
                                  <a:pt x="60388" y="97041"/>
                                  <a:pt x="4763" y="273748"/>
                                  <a:pt x="0" y="409308"/>
                                </a:cubicBezTo>
                                <a:lnTo>
                                  <a:pt x="0" y="409308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75" name="任意多边形: 形状 174">
                            <a:extLst>
                              <a:ext uri="{FF2B5EF4-FFF2-40B4-BE49-F238E27FC236}">
                                <a16:creationId xmlns:a16="http://schemas.microsoft.com/office/drawing/2014/main" id="{A51D7AD5-D1C6-FC21-310E-4A0FC4C1B213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683533" y="3149917"/>
                            <a:ext cx="95377" cy="321335"/>
                          </a:xfrm>
                          <a:custGeom>
                            <a:avLst/>
                            <a:gdLst>
                              <a:gd name="connsiteX0" fmla="*/ 2070 w 95377"/>
                              <a:gd name="connsiteY0" fmla="*/ 321336 h 321335"/>
                              <a:gd name="connsiteX1" fmla="*/ 95377 w 95377"/>
                              <a:gd name="connsiteY1" fmla="*/ 0 h 321335"/>
                              <a:gd name="connsiteX2" fmla="*/ 2070 w 95377"/>
                              <a:gd name="connsiteY2" fmla="*/ 321336 h 321335"/>
                              <a:gd name="connsiteX3" fmla="*/ 2070 w 95377"/>
                              <a:gd name="connsiteY3" fmla="*/ 321336 h 32133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95377" h="321335">
                                <a:moveTo>
                                  <a:pt x="2070" y="321336"/>
                                </a:moveTo>
                                <a:cubicBezTo>
                                  <a:pt x="24854" y="213474"/>
                                  <a:pt x="45581" y="100584"/>
                                  <a:pt x="95377" y="0"/>
                                </a:cubicBezTo>
                                <a:cubicBezTo>
                                  <a:pt x="20358" y="79362"/>
                                  <a:pt x="-8369" y="218580"/>
                                  <a:pt x="2070" y="321336"/>
                                </a:cubicBezTo>
                                <a:lnTo>
                                  <a:pt x="2070" y="321336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76" name="任意多边形: 形状 175">
                            <a:extLst>
                              <a:ext uri="{FF2B5EF4-FFF2-40B4-BE49-F238E27FC236}">
                                <a16:creationId xmlns:a16="http://schemas.microsoft.com/office/drawing/2014/main" id="{5E1EC3A5-A32F-5052-E485-1AE566885845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742753" y="3195218"/>
                            <a:ext cx="136616" cy="307924"/>
                          </a:xfrm>
                          <a:custGeom>
                            <a:avLst/>
                            <a:gdLst>
                              <a:gd name="connsiteX0" fmla="*/ 0 w 136616"/>
                              <a:gd name="connsiteY0" fmla="*/ 307924 h 307924"/>
                              <a:gd name="connsiteX1" fmla="*/ 136017 w 136616"/>
                              <a:gd name="connsiteY1" fmla="*/ 0 h 307924"/>
                              <a:gd name="connsiteX2" fmla="*/ 0 w 136616"/>
                              <a:gd name="connsiteY2" fmla="*/ 307924 h 307924"/>
                              <a:gd name="connsiteX3" fmla="*/ 0 w 136616"/>
                              <a:gd name="connsiteY3" fmla="*/ 307924 h 30792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136616" h="307924">
                                <a:moveTo>
                                  <a:pt x="0" y="307924"/>
                                </a:moveTo>
                                <a:cubicBezTo>
                                  <a:pt x="75514" y="232143"/>
                                  <a:pt x="143751" y="105385"/>
                                  <a:pt x="136017" y="0"/>
                                </a:cubicBezTo>
                                <a:cubicBezTo>
                                  <a:pt x="109881" y="107899"/>
                                  <a:pt x="52388" y="209474"/>
                                  <a:pt x="0" y="307924"/>
                                </a:cubicBezTo>
                                <a:lnTo>
                                  <a:pt x="0" y="307924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</p:grpSp>
                  <p:grpSp>
                    <p:nvGrpSpPr>
                      <p:cNvPr id="177" name="图形 2">
                        <a:extLst>
                          <a:ext uri="{FF2B5EF4-FFF2-40B4-BE49-F238E27FC236}">
                            <a16:creationId xmlns:a16="http://schemas.microsoft.com/office/drawing/2014/main" id="{5DC8AF03-E99A-FCA0-F456-D71E98CEAD96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436949" y="2998279"/>
                        <a:ext cx="146292" cy="408165"/>
                        <a:chOff x="3436949" y="2998279"/>
                        <a:chExt cx="146292" cy="408165"/>
                      </a:xfrm>
                      <a:solidFill>
                        <a:srgbClr val="F15A5B"/>
                      </a:solidFill>
                    </p:grpSpPr>
                    <p:sp>
                      <p:nvSpPr>
                        <p:cNvPr id="178" name="任意多边形: 形状 177">
                          <a:extLst>
                            <a:ext uri="{FF2B5EF4-FFF2-40B4-BE49-F238E27FC236}">
                              <a16:creationId xmlns:a16="http://schemas.microsoft.com/office/drawing/2014/main" id="{2979E1D1-9B46-AE92-87C3-4CEC916A0A4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491261" y="2998279"/>
                          <a:ext cx="46132" cy="408165"/>
                        </a:xfrm>
                        <a:custGeom>
                          <a:avLst/>
                          <a:gdLst>
                            <a:gd name="connsiteX0" fmla="*/ 46133 w 46132"/>
                            <a:gd name="connsiteY0" fmla="*/ 408165 h 408165"/>
                            <a:gd name="connsiteX1" fmla="*/ 23044 w 46132"/>
                            <a:gd name="connsiteY1" fmla="*/ 50025 h 408165"/>
                            <a:gd name="connsiteX2" fmla="*/ 29902 w 46132"/>
                            <a:gd name="connsiteY2" fmla="*/ 0 h 408165"/>
                            <a:gd name="connsiteX3" fmla="*/ 46133 w 46132"/>
                            <a:gd name="connsiteY3" fmla="*/ 408165 h 408165"/>
                            <a:gd name="connsiteX4" fmla="*/ 46133 w 46132"/>
                            <a:gd name="connsiteY4" fmla="*/ 408165 h 40816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46132" h="408165">
                              <a:moveTo>
                                <a:pt x="46133" y="408165"/>
                              </a:moveTo>
                              <a:cubicBezTo>
                                <a:pt x="28416" y="288265"/>
                                <a:pt x="11995" y="167640"/>
                                <a:pt x="23044" y="50025"/>
                              </a:cubicBezTo>
                              <a:cubicBezTo>
                                <a:pt x="24682" y="33299"/>
                                <a:pt x="27235" y="16764"/>
                                <a:pt x="29902" y="0"/>
                              </a:cubicBezTo>
                              <a:cubicBezTo>
                                <a:pt x="-21076" y="112205"/>
                                <a:pt x="-997" y="284721"/>
                                <a:pt x="46133" y="408165"/>
                              </a:cubicBezTo>
                              <a:lnTo>
                                <a:pt x="46133" y="408165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A5B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79" name="任意多边形: 形状 178">
                          <a:extLst>
                            <a:ext uri="{FF2B5EF4-FFF2-40B4-BE49-F238E27FC236}">
                              <a16:creationId xmlns:a16="http://schemas.microsoft.com/office/drawing/2014/main" id="{0704EA07-32C8-EC73-98ED-3D2CFC7E83D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436949" y="3061715"/>
                          <a:ext cx="57239" cy="311886"/>
                        </a:xfrm>
                        <a:custGeom>
                          <a:avLst/>
                          <a:gdLst>
                            <a:gd name="connsiteX0" fmla="*/ 57239 w 57239"/>
                            <a:gd name="connsiteY0" fmla="*/ 311887 h 311886"/>
                            <a:gd name="connsiteX1" fmla="*/ 14148 w 57239"/>
                            <a:gd name="connsiteY1" fmla="*/ 0 h 311886"/>
                            <a:gd name="connsiteX2" fmla="*/ 57239 w 57239"/>
                            <a:gd name="connsiteY2" fmla="*/ 311887 h 311886"/>
                            <a:gd name="connsiteX3" fmla="*/ 57239 w 57239"/>
                            <a:gd name="connsiteY3" fmla="*/ 311887 h 31188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57239" h="311886">
                              <a:moveTo>
                                <a:pt x="57239" y="311887"/>
                              </a:moveTo>
                              <a:cubicBezTo>
                                <a:pt x="35637" y="209207"/>
                                <a:pt x="10415" y="102451"/>
                                <a:pt x="14148" y="0"/>
                              </a:cubicBezTo>
                              <a:cubicBezTo>
                                <a:pt x="-18694" y="89269"/>
                                <a:pt x="9767" y="221628"/>
                                <a:pt x="57239" y="311887"/>
                              </a:cubicBezTo>
                              <a:lnTo>
                                <a:pt x="57239" y="311887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A5B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80" name="任意多边形: 形状 179">
                          <a:extLst>
                            <a:ext uri="{FF2B5EF4-FFF2-40B4-BE49-F238E27FC236}">
                              <a16:creationId xmlns:a16="http://schemas.microsoft.com/office/drawing/2014/main" id="{8463D3A7-0D0B-143F-28DB-D2092346115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51720" y="3079127"/>
                          <a:ext cx="31521" cy="309829"/>
                        </a:xfrm>
                        <a:custGeom>
                          <a:avLst/>
                          <a:gdLst>
                            <a:gd name="connsiteX0" fmla="*/ 2324 w 31521"/>
                            <a:gd name="connsiteY0" fmla="*/ 309829 h 309829"/>
                            <a:gd name="connsiteX1" fmla="*/ 0 w 31521"/>
                            <a:gd name="connsiteY1" fmla="*/ 0 h 309829"/>
                            <a:gd name="connsiteX2" fmla="*/ 2324 w 31521"/>
                            <a:gd name="connsiteY2" fmla="*/ 309829 h 309829"/>
                            <a:gd name="connsiteX3" fmla="*/ 2324 w 31521"/>
                            <a:gd name="connsiteY3" fmla="*/ 309829 h 30982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1521" h="309829">
                              <a:moveTo>
                                <a:pt x="2324" y="309829"/>
                              </a:moveTo>
                              <a:cubicBezTo>
                                <a:pt x="36919" y="223685"/>
                                <a:pt x="46215" y="93269"/>
                                <a:pt x="0" y="0"/>
                              </a:cubicBezTo>
                              <a:cubicBezTo>
                                <a:pt x="18821" y="103480"/>
                                <a:pt x="9030" y="208636"/>
                                <a:pt x="2324" y="309829"/>
                              </a:cubicBezTo>
                              <a:lnTo>
                                <a:pt x="2324" y="309829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A5B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81" name="图形 2">
                        <a:extLst>
                          <a:ext uri="{FF2B5EF4-FFF2-40B4-BE49-F238E27FC236}">
                            <a16:creationId xmlns:a16="http://schemas.microsoft.com/office/drawing/2014/main" id="{EC96534C-2563-CE31-EA2A-C27E3433DF0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550339" y="3280049"/>
                        <a:ext cx="763158" cy="506001"/>
                        <a:chOff x="3550339" y="3280049"/>
                        <a:chExt cx="763158" cy="506001"/>
                      </a:xfrm>
                    </p:grpSpPr>
                    <p:sp>
                      <p:nvSpPr>
                        <p:cNvPr id="182" name="任意多边形: 形状 181">
                          <a:extLst>
                            <a:ext uri="{FF2B5EF4-FFF2-40B4-BE49-F238E27FC236}">
                              <a16:creationId xmlns:a16="http://schemas.microsoft.com/office/drawing/2014/main" id="{FECD2962-5850-B9F9-3E1C-63F761D2AF0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50339" y="3280049"/>
                          <a:ext cx="763158" cy="506001"/>
                        </a:xfrm>
                        <a:custGeom>
                          <a:avLst/>
                          <a:gdLst>
                            <a:gd name="connsiteX0" fmla="*/ 440521 w 763158"/>
                            <a:gd name="connsiteY0" fmla="*/ 452759 h 506001"/>
                            <a:gd name="connsiteX1" fmla="*/ 408212 w 763158"/>
                            <a:gd name="connsiteY1" fmla="*/ 466285 h 506001"/>
                            <a:gd name="connsiteX2" fmla="*/ 286902 w 763158"/>
                            <a:gd name="connsiteY2" fmla="*/ 494669 h 506001"/>
                            <a:gd name="connsiteX3" fmla="*/ 62683 w 763158"/>
                            <a:gd name="connsiteY3" fmla="*/ 496917 h 506001"/>
                            <a:gd name="connsiteX4" fmla="*/ 8162 w 763158"/>
                            <a:gd name="connsiteY4" fmla="*/ 413173 h 506001"/>
                            <a:gd name="connsiteX5" fmla="*/ 119452 w 763158"/>
                            <a:gd name="connsiteY5" fmla="*/ 296245 h 506001"/>
                            <a:gd name="connsiteX6" fmla="*/ 387448 w 763158"/>
                            <a:gd name="connsiteY6" fmla="*/ 78846 h 506001"/>
                            <a:gd name="connsiteX7" fmla="*/ 519769 w 763158"/>
                            <a:gd name="connsiteY7" fmla="*/ 12133 h 506001"/>
                            <a:gd name="connsiteX8" fmla="*/ 665806 w 763158"/>
                            <a:gd name="connsiteY8" fmla="*/ 11714 h 506001"/>
                            <a:gd name="connsiteX9" fmla="*/ 761361 w 763158"/>
                            <a:gd name="connsiteY9" fmla="*/ 117060 h 506001"/>
                            <a:gd name="connsiteX10" fmla="*/ 687181 w 763158"/>
                            <a:gd name="connsiteY10" fmla="*/ 281500 h 506001"/>
                            <a:gd name="connsiteX11" fmla="*/ 507044 w 763158"/>
                            <a:gd name="connsiteY11" fmla="*/ 416831 h 506001"/>
                            <a:gd name="connsiteX12" fmla="*/ 440521 w 763158"/>
                            <a:gd name="connsiteY12" fmla="*/ 452759 h 50600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763158" h="506001">
                              <a:moveTo>
                                <a:pt x="440521" y="452759"/>
                              </a:moveTo>
                              <a:cubicBezTo>
                                <a:pt x="429929" y="457712"/>
                                <a:pt x="419185" y="462284"/>
                                <a:pt x="408212" y="466285"/>
                              </a:cubicBezTo>
                              <a:cubicBezTo>
                                <a:pt x="369160" y="480572"/>
                                <a:pt x="327897" y="487659"/>
                                <a:pt x="286902" y="494669"/>
                              </a:cubicBezTo>
                              <a:cubicBezTo>
                                <a:pt x="208911" y="508043"/>
                                <a:pt x="140522" y="510557"/>
                                <a:pt x="62683" y="496917"/>
                              </a:cubicBezTo>
                              <a:cubicBezTo>
                                <a:pt x="25726" y="490440"/>
                                <a:pt x="-18546" y="451007"/>
                                <a:pt x="8162" y="413173"/>
                              </a:cubicBezTo>
                              <a:cubicBezTo>
                                <a:pt x="37156" y="372140"/>
                                <a:pt x="83638" y="332249"/>
                                <a:pt x="119452" y="296245"/>
                              </a:cubicBezTo>
                              <a:cubicBezTo>
                                <a:pt x="200758" y="214558"/>
                                <a:pt x="290712" y="141520"/>
                                <a:pt x="387448" y="78846"/>
                              </a:cubicBezTo>
                              <a:cubicBezTo>
                                <a:pt x="429053" y="51909"/>
                                <a:pt x="472373" y="26611"/>
                                <a:pt x="519769" y="12133"/>
                              </a:cubicBezTo>
                              <a:cubicBezTo>
                                <a:pt x="567166" y="-2383"/>
                                <a:pt x="619324" y="-5469"/>
                                <a:pt x="665806" y="11714"/>
                              </a:cubicBezTo>
                              <a:cubicBezTo>
                                <a:pt x="712288" y="28897"/>
                                <a:pt x="751874" y="68445"/>
                                <a:pt x="761361" y="117060"/>
                              </a:cubicBezTo>
                              <a:cubicBezTo>
                                <a:pt x="773096" y="177068"/>
                                <a:pt x="724938" y="239781"/>
                                <a:pt x="687181" y="281500"/>
                              </a:cubicBezTo>
                              <a:cubicBezTo>
                                <a:pt x="636469" y="337507"/>
                                <a:pt x="571814" y="378998"/>
                                <a:pt x="507044" y="416831"/>
                              </a:cubicBezTo>
                              <a:cubicBezTo>
                                <a:pt x="485365" y="429595"/>
                                <a:pt x="463343" y="442091"/>
                                <a:pt x="440521" y="45275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9C9E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83" name="任意多边形: 形状 182">
                          <a:extLst>
                            <a:ext uri="{FF2B5EF4-FFF2-40B4-BE49-F238E27FC236}">
                              <a16:creationId xmlns:a16="http://schemas.microsoft.com/office/drawing/2014/main" id="{675C423E-D191-2968-F8C8-279F5FD6085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65966" y="3325216"/>
                          <a:ext cx="585653" cy="388316"/>
                        </a:xfrm>
                        <a:custGeom>
                          <a:avLst/>
                          <a:gdLst>
                            <a:gd name="connsiteX0" fmla="*/ 338038 w 585653"/>
                            <a:gd name="connsiteY0" fmla="*/ 347471 h 388316"/>
                            <a:gd name="connsiteX1" fmla="*/ 313235 w 585653"/>
                            <a:gd name="connsiteY1" fmla="*/ 357834 h 388316"/>
                            <a:gd name="connsiteX2" fmla="*/ 220157 w 585653"/>
                            <a:gd name="connsiteY2" fmla="*/ 379627 h 388316"/>
                            <a:gd name="connsiteX3" fmla="*/ 48097 w 585653"/>
                            <a:gd name="connsiteY3" fmla="*/ 381342 h 388316"/>
                            <a:gd name="connsiteX4" fmla="*/ 6264 w 585653"/>
                            <a:gd name="connsiteY4" fmla="*/ 317067 h 388316"/>
                            <a:gd name="connsiteX5" fmla="*/ 91684 w 585653"/>
                            <a:gd name="connsiteY5" fmla="*/ 227341 h 388316"/>
                            <a:gd name="connsiteX6" fmla="*/ 297347 w 585653"/>
                            <a:gd name="connsiteY6" fmla="*/ 60502 h 388316"/>
                            <a:gd name="connsiteX7" fmla="*/ 398884 w 585653"/>
                            <a:gd name="connsiteY7" fmla="*/ 9295 h 388316"/>
                            <a:gd name="connsiteX8" fmla="*/ 510936 w 585653"/>
                            <a:gd name="connsiteY8" fmla="*/ 8990 h 388316"/>
                            <a:gd name="connsiteX9" fmla="*/ 584279 w 585653"/>
                            <a:gd name="connsiteY9" fmla="*/ 89839 h 388316"/>
                            <a:gd name="connsiteX10" fmla="*/ 527357 w 585653"/>
                            <a:gd name="connsiteY10" fmla="*/ 216026 h 388316"/>
                            <a:gd name="connsiteX11" fmla="*/ 389130 w 585653"/>
                            <a:gd name="connsiteY11" fmla="*/ 319886 h 388316"/>
                            <a:gd name="connsiteX12" fmla="*/ 338038 w 585653"/>
                            <a:gd name="connsiteY12" fmla="*/ 347471 h 38831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585653" h="388316">
                              <a:moveTo>
                                <a:pt x="338038" y="347471"/>
                              </a:moveTo>
                              <a:cubicBezTo>
                                <a:pt x="329923" y="351281"/>
                                <a:pt x="321655" y="354786"/>
                                <a:pt x="313235" y="357834"/>
                              </a:cubicBezTo>
                              <a:cubicBezTo>
                                <a:pt x="283250" y="368807"/>
                                <a:pt x="251627" y="374217"/>
                                <a:pt x="220157" y="379627"/>
                              </a:cubicBezTo>
                              <a:cubicBezTo>
                                <a:pt x="160302" y="389876"/>
                                <a:pt x="107838" y="391819"/>
                                <a:pt x="48097" y="381342"/>
                              </a:cubicBezTo>
                              <a:cubicBezTo>
                                <a:pt x="19751" y="376389"/>
                                <a:pt x="-14234" y="346099"/>
                                <a:pt x="6264" y="317067"/>
                              </a:cubicBezTo>
                              <a:cubicBezTo>
                                <a:pt x="28514" y="285558"/>
                                <a:pt x="64175" y="254964"/>
                                <a:pt x="91684" y="227341"/>
                              </a:cubicBezTo>
                              <a:cubicBezTo>
                                <a:pt x="154053" y="164667"/>
                                <a:pt x="223129" y="108622"/>
                                <a:pt x="297347" y="60502"/>
                              </a:cubicBezTo>
                              <a:cubicBezTo>
                                <a:pt x="329275" y="39813"/>
                                <a:pt x="362499" y="20420"/>
                                <a:pt x="398884" y="9295"/>
                              </a:cubicBezTo>
                              <a:cubicBezTo>
                                <a:pt x="435231" y="-1830"/>
                                <a:pt x="475275" y="-4192"/>
                                <a:pt x="510936" y="8990"/>
                              </a:cubicBezTo>
                              <a:cubicBezTo>
                                <a:pt x="546598" y="22173"/>
                                <a:pt x="576963" y="52539"/>
                                <a:pt x="584279" y="89839"/>
                              </a:cubicBezTo>
                              <a:cubicBezTo>
                                <a:pt x="593270" y="135863"/>
                                <a:pt x="556313" y="184022"/>
                                <a:pt x="527357" y="216026"/>
                              </a:cubicBezTo>
                              <a:cubicBezTo>
                                <a:pt x="488457" y="259002"/>
                                <a:pt x="438813" y="290816"/>
                                <a:pt x="389130" y="319886"/>
                              </a:cubicBezTo>
                              <a:cubicBezTo>
                                <a:pt x="372443" y="329678"/>
                                <a:pt x="355564" y="339279"/>
                                <a:pt x="338038" y="34747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F7F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grpSp>
                      <p:nvGrpSpPr>
                        <p:cNvPr id="184" name="图形 2">
                          <a:extLst>
                            <a:ext uri="{FF2B5EF4-FFF2-40B4-BE49-F238E27FC236}">
                              <a16:creationId xmlns:a16="http://schemas.microsoft.com/office/drawing/2014/main" id="{472C4CBF-3540-0FAD-699B-D1F1E576D6ED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800855" y="3375660"/>
                          <a:ext cx="395782" cy="243535"/>
                          <a:chOff x="3800855" y="3375660"/>
                          <a:chExt cx="395782" cy="243535"/>
                        </a:xfrm>
                        <a:solidFill>
                          <a:srgbClr val="F15A5B"/>
                        </a:solidFill>
                      </p:grpSpPr>
                      <p:sp>
                        <p:nvSpPr>
                          <p:cNvPr id="185" name="任意多边形: 形状 184">
                            <a:extLst>
                              <a:ext uri="{FF2B5EF4-FFF2-40B4-BE49-F238E27FC236}">
                                <a16:creationId xmlns:a16="http://schemas.microsoft.com/office/drawing/2014/main" id="{A516A27B-FEDA-298B-EF68-40A7AAC9D708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00855" y="3375660"/>
                            <a:ext cx="395782" cy="218084"/>
                          </a:xfrm>
                          <a:custGeom>
                            <a:avLst/>
                            <a:gdLst>
                              <a:gd name="connsiteX0" fmla="*/ 0 w 395782"/>
                              <a:gd name="connsiteY0" fmla="*/ 218084 h 218084"/>
                              <a:gd name="connsiteX1" fmla="*/ 351358 w 395782"/>
                              <a:gd name="connsiteY1" fmla="*/ 35814 h 218084"/>
                              <a:gd name="connsiteX2" fmla="*/ 395783 w 395782"/>
                              <a:gd name="connsiteY2" fmla="*/ 0 h 218084"/>
                              <a:gd name="connsiteX3" fmla="*/ 0 w 395782"/>
                              <a:gd name="connsiteY3" fmla="*/ 218084 h 218084"/>
                              <a:gd name="connsiteX4" fmla="*/ 0 w 395782"/>
                              <a:gd name="connsiteY4" fmla="*/ 218084 h 21808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395782" h="218084">
                                <a:moveTo>
                                  <a:pt x="0" y="218084"/>
                                </a:moveTo>
                                <a:cubicBezTo>
                                  <a:pt x="122187" y="167335"/>
                                  <a:pt x="244526" y="114833"/>
                                  <a:pt x="351358" y="35814"/>
                                </a:cubicBezTo>
                                <a:cubicBezTo>
                                  <a:pt x="366522" y="24498"/>
                                  <a:pt x="381076" y="12383"/>
                                  <a:pt x="395783" y="0"/>
                                </a:cubicBezTo>
                                <a:cubicBezTo>
                                  <a:pt x="312458" y="116891"/>
                                  <a:pt x="139065" y="195491"/>
                                  <a:pt x="0" y="218084"/>
                                </a:cubicBezTo>
                                <a:lnTo>
                                  <a:pt x="0" y="218084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86" name="任意多边形: 形状 185">
                            <a:extLst>
                              <a:ext uri="{FF2B5EF4-FFF2-40B4-BE49-F238E27FC236}">
                                <a16:creationId xmlns:a16="http://schemas.microsoft.com/office/drawing/2014/main" id="{2865B593-555A-A668-44CE-B724F695DFDC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51910" y="3484054"/>
                            <a:ext cx="316534" cy="135140"/>
                          </a:xfrm>
                          <a:custGeom>
                            <a:avLst/>
                            <a:gdLst>
                              <a:gd name="connsiteX0" fmla="*/ 0 w 316534"/>
                              <a:gd name="connsiteY0" fmla="*/ 135141 h 135140"/>
                              <a:gd name="connsiteX1" fmla="*/ 316535 w 316534"/>
                              <a:gd name="connsiteY1" fmla="*/ 0 h 135140"/>
                              <a:gd name="connsiteX2" fmla="*/ 0 w 316534"/>
                              <a:gd name="connsiteY2" fmla="*/ 135141 h 135140"/>
                              <a:gd name="connsiteX3" fmla="*/ 0 w 316534"/>
                              <a:gd name="connsiteY3" fmla="*/ 135141 h 13514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316534" h="135140">
                                <a:moveTo>
                                  <a:pt x="0" y="135141"/>
                                </a:moveTo>
                                <a:cubicBezTo>
                                  <a:pt x="107594" y="98260"/>
                                  <a:pt x="220751" y="62789"/>
                                  <a:pt x="316535" y="0"/>
                                </a:cubicBezTo>
                                <a:cubicBezTo>
                                  <a:pt x="246698" y="85077"/>
                                  <a:pt x="107671" y="131978"/>
                                  <a:pt x="0" y="135141"/>
                                </a:cubicBezTo>
                                <a:lnTo>
                                  <a:pt x="0" y="135141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87" name="任意多边形: 形状 186">
                            <a:extLst>
                              <a:ext uri="{FF2B5EF4-FFF2-40B4-BE49-F238E27FC236}">
                                <a16:creationId xmlns:a16="http://schemas.microsoft.com/office/drawing/2014/main" id="{0416AC9F-4586-6EC8-FDB1-D38AABE4F86D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09847" y="3390747"/>
                            <a:ext cx="295846" cy="175831"/>
                          </a:xfrm>
                          <a:custGeom>
                            <a:avLst/>
                            <a:gdLst>
                              <a:gd name="connsiteX0" fmla="*/ 0 w 295846"/>
                              <a:gd name="connsiteY0" fmla="*/ 175831 h 175831"/>
                              <a:gd name="connsiteX1" fmla="*/ 295846 w 295846"/>
                              <a:gd name="connsiteY1" fmla="*/ 0 h 175831"/>
                              <a:gd name="connsiteX2" fmla="*/ 0 w 295846"/>
                              <a:gd name="connsiteY2" fmla="*/ 175831 h 175831"/>
                              <a:gd name="connsiteX3" fmla="*/ 0 w 295846"/>
                              <a:gd name="connsiteY3" fmla="*/ 175831 h 17583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295846" h="175831">
                                <a:moveTo>
                                  <a:pt x="0" y="175831"/>
                                </a:moveTo>
                                <a:cubicBezTo>
                                  <a:pt x="66065" y="90754"/>
                                  <a:pt x="185890" y="6210"/>
                                  <a:pt x="295846" y="0"/>
                                </a:cubicBezTo>
                                <a:cubicBezTo>
                                  <a:pt x="188747" y="40234"/>
                                  <a:pt x="93192" y="110757"/>
                                  <a:pt x="0" y="175831"/>
                                </a:cubicBezTo>
                                <a:lnTo>
                                  <a:pt x="0" y="175831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</p:grpSp>
                  <p:grpSp>
                    <p:nvGrpSpPr>
                      <p:cNvPr id="188" name="图形 2">
                        <a:extLst>
                          <a:ext uri="{FF2B5EF4-FFF2-40B4-BE49-F238E27FC236}">
                            <a16:creationId xmlns:a16="http://schemas.microsoft.com/office/drawing/2014/main" id="{AD420F1D-A995-663D-FCFA-D14FFF4F4284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536600" y="3591233"/>
                        <a:ext cx="777203" cy="279966"/>
                        <a:chOff x="3536600" y="3591233"/>
                        <a:chExt cx="777203" cy="279966"/>
                      </a:xfrm>
                    </p:grpSpPr>
                    <p:sp>
                      <p:nvSpPr>
                        <p:cNvPr id="189" name="任意多边形: 形状 188">
                          <a:extLst>
                            <a:ext uri="{FF2B5EF4-FFF2-40B4-BE49-F238E27FC236}">
                              <a16:creationId xmlns:a16="http://schemas.microsoft.com/office/drawing/2014/main" id="{9C64F30B-CFDF-D27A-70FE-C262FAE3908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36600" y="3591233"/>
                          <a:ext cx="777203" cy="279966"/>
                        </a:xfrm>
                        <a:custGeom>
                          <a:avLst/>
                          <a:gdLst>
                            <a:gd name="connsiteX0" fmla="*/ 425571 w 777203"/>
                            <a:gd name="connsiteY0" fmla="*/ 277822 h 279966"/>
                            <a:gd name="connsiteX1" fmla="*/ 329825 w 777203"/>
                            <a:gd name="connsiteY1" fmla="*/ 278851 h 279966"/>
                            <a:gd name="connsiteX2" fmla="*/ 5328 w 777203"/>
                            <a:gd name="connsiteY2" fmla="*/ 150644 h 279966"/>
                            <a:gd name="connsiteX3" fmla="*/ 85490 w 777203"/>
                            <a:gd name="connsiteY3" fmla="*/ 98218 h 279966"/>
                            <a:gd name="connsiteX4" fmla="*/ 666858 w 777203"/>
                            <a:gd name="connsiteY4" fmla="*/ 29258 h 279966"/>
                            <a:gd name="connsiteX5" fmla="*/ 756926 w 777203"/>
                            <a:gd name="connsiteY5" fmla="*/ 79473 h 279966"/>
                            <a:gd name="connsiteX6" fmla="*/ 705834 w 777203"/>
                            <a:gd name="connsiteY6" fmla="*/ 208747 h 279966"/>
                            <a:gd name="connsiteX7" fmla="*/ 553320 w 777203"/>
                            <a:gd name="connsiteY7" fmla="*/ 264868 h 279966"/>
                            <a:gd name="connsiteX8" fmla="*/ 425571 w 777203"/>
                            <a:gd name="connsiteY8" fmla="*/ 277822 h 27996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777203" h="279966">
                              <a:moveTo>
                                <a:pt x="425571" y="277822"/>
                              </a:moveTo>
                              <a:cubicBezTo>
                                <a:pt x="393719" y="280260"/>
                                <a:pt x="361715" y="280641"/>
                                <a:pt x="329825" y="278851"/>
                              </a:cubicBezTo>
                              <a:cubicBezTo>
                                <a:pt x="284867" y="276336"/>
                                <a:pt x="-45650" y="235721"/>
                                <a:pt x="5328" y="150644"/>
                              </a:cubicBezTo>
                              <a:cubicBezTo>
                                <a:pt x="17863" y="129727"/>
                                <a:pt x="64726" y="109877"/>
                                <a:pt x="85490" y="98218"/>
                              </a:cubicBezTo>
                              <a:cubicBezTo>
                                <a:pt x="263150" y="-1375"/>
                                <a:pt x="477882" y="-26864"/>
                                <a:pt x="666858" y="29258"/>
                              </a:cubicBezTo>
                              <a:cubicBezTo>
                                <a:pt x="700462" y="39240"/>
                                <a:pt x="734676" y="52651"/>
                                <a:pt x="756926" y="79473"/>
                              </a:cubicBezTo>
                              <a:cubicBezTo>
                                <a:pt x="804856" y="137347"/>
                                <a:pt x="759670" y="184286"/>
                                <a:pt x="705834" y="208747"/>
                              </a:cubicBezTo>
                              <a:cubicBezTo>
                                <a:pt x="657181" y="230883"/>
                                <a:pt x="605441" y="252447"/>
                                <a:pt x="553320" y="264868"/>
                              </a:cubicBezTo>
                              <a:cubicBezTo>
                                <a:pt x="513582" y="274355"/>
                                <a:pt x="466681" y="274660"/>
                                <a:pt x="425571" y="27782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9C9E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90" name="任意多边形: 形状 189">
                          <a:extLst>
                            <a:ext uri="{FF2B5EF4-FFF2-40B4-BE49-F238E27FC236}">
                              <a16:creationId xmlns:a16="http://schemas.microsoft.com/office/drawing/2014/main" id="{CCC32FD3-BC9F-EEB0-80B8-713BFA8BF26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35072" y="3614482"/>
                          <a:ext cx="623758" cy="224712"/>
                        </a:xfrm>
                        <a:custGeom>
                          <a:avLst/>
                          <a:gdLst>
                            <a:gd name="connsiteX0" fmla="*/ 341538 w 623758"/>
                            <a:gd name="connsiteY0" fmla="*/ 222988 h 224712"/>
                            <a:gd name="connsiteX1" fmla="*/ 264691 w 623758"/>
                            <a:gd name="connsiteY1" fmla="*/ 223826 h 224712"/>
                            <a:gd name="connsiteX2" fmla="*/ 4277 w 623758"/>
                            <a:gd name="connsiteY2" fmla="*/ 120918 h 224712"/>
                            <a:gd name="connsiteX3" fmla="*/ 68628 w 623758"/>
                            <a:gd name="connsiteY3" fmla="*/ 78817 h 224712"/>
                            <a:gd name="connsiteX4" fmla="*/ 535201 w 623758"/>
                            <a:gd name="connsiteY4" fmla="*/ 23458 h 224712"/>
                            <a:gd name="connsiteX5" fmla="*/ 607477 w 623758"/>
                            <a:gd name="connsiteY5" fmla="*/ 63768 h 224712"/>
                            <a:gd name="connsiteX6" fmla="*/ 566481 w 623758"/>
                            <a:gd name="connsiteY6" fmla="*/ 167514 h 224712"/>
                            <a:gd name="connsiteX7" fmla="*/ 444066 w 623758"/>
                            <a:gd name="connsiteY7" fmla="*/ 212548 h 224712"/>
                            <a:gd name="connsiteX8" fmla="*/ 341538 w 623758"/>
                            <a:gd name="connsiteY8" fmla="*/ 222988 h 2247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623758" h="224712">
                              <a:moveTo>
                                <a:pt x="341538" y="222988"/>
                              </a:moveTo>
                              <a:cubicBezTo>
                                <a:pt x="315973" y="224969"/>
                                <a:pt x="290294" y="225236"/>
                                <a:pt x="264691" y="223826"/>
                              </a:cubicBezTo>
                              <a:cubicBezTo>
                                <a:pt x="228610" y="221807"/>
                                <a:pt x="-36642" y="189231"/>
                                <a:pt x="4277" y="120918"/>
                              </a:cubicBezTo>
                              <a:cubicBezTo>
                                <a:pt x="14336" y="104116"/>
                                <a:pt x="51940" y="88190"/>
                                <a:pt x="68628" y="78817"/>
                              </a:cubicBezTo>
                              <a:cubicBezTo>
                                <a:pt x="211237" y="-1116"/>
                                <a:pt x="383563" y="-21538"/>
                                <a:pt x="535201" y="23458"/>
                              </a:cubicBezTo>
                              <a:cubicBezTo>
                                <a:pt x="562176" y="31459"/>
                                <a:pt x="589646" y="42241"/>
                                <a:pt x="607477" y="63768"/>
                              </a:cubicBezTo>
                              <a:cubicBezTo>
                                <a:pt x="645957" y="110212"/>
                                <a:pt x="609686" y="147893"/>
                                <a:pt x="566481" y="167514"/>
                              </a:cubicBezTo>
                              <a:cubicBezTo>
                                <a:pt x="527428" y="185269"/>
                                <a:pt x="485937" y="202604"/>
                                <a:pt x="444066" y="212548"/>
                              </a:cubicBezTo>
                              <a:cubicBezTo>
                                <a:pt x="412176" y="220168"/>
                                <a:pt x="374495" y="220435"/>
                                <a:pt x="341538" y="22298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F7F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grpSp>
                      <p:nvGrpSpPr>
                        <p:cNvPr id="191" name="图形 2">
                          <a:extLst>
                            <a:ext uri="{FF2B5EF4-FFF2-40B4-BE49-F238E27FC236}">
                              <a16:creationId xmlns:a16="http://schemas.microsoft.com/office/drawing/2014/main" id="{C8E1DA43-EC85-7371-0FD6-5CD7136FEBC2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825925" y="3666912"/>
                          <a:ext cx="396621" cy="135742"/>
                          <a:chOff x="3825925" y="3666912"/>
                          <a:chExt cx="396621" cy="135742"/>
                        </a:xfrm>
                        <a:solidFill>
                          <a:srgbClr val="F15A5B"/>
                        </a:solidFill>
                      </p:grpSpPr>
                      <p:sp>
                        <p:nvSpPr>
                          <p:cNvPr id="192" name="任意多边形: 形状 191">
                            <a:extLst>
                              <a:ext uri="{FF2B5EF4-FFF2-40B4-BE49-F238E27FC236}">
                                <a16:creationId xmlns:a16="http://schemas.microsoft.com/office/drawing/2014/main" id="{DCF66B3C-6869-3B29-8045-AEC85CFEA003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25925" y="3683279"/>
                            <a:ext cx="396621" cy="78664"/>
                          </a:xfrm>
                          <a:custGeom>
                            <a:avLst/>
                            <a:gdLst>
                              <a:gd name="connsiteX0" fmla="*/ 0 w 396621"/>
                              <a:gd name="connsiteY0" fmla="*/ 73495 h 78664"/>
                              <a:gd name="connsiteX1" fmla="*/ 351168 w 396621"/>
                              <a:gd name="connsiteY1" fmla="*/ 16993 h 78664"/>
                              <a:gd name="connsiteX2" fmla="*/ 396621 w 396621"/>
                              <a:gd name="connsiteY2" fmla="*/ 0 h 78664"/>
                              <a:gd name="connsiteX3" fmla="*/ 0 w 396621"/>
                              <a:gd name="connsiteY3" fmla="*/ 73495 h 78664"/>
                              <a:gd name="connsiteX4" fmla="*/ 0 w 396621"/>
                              <a:gd name="connsiteY4" fmla="*/ 73495 h 7866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396621" h="78664">
                                <a:moveTo>
                                  <a:pt x="0" y="73495"/>
                                </a:moveTo>
                                <a:cubicBezTo>
                                  <a:pt x="121120" y="63551"/>
                                  <a:pt x="242468" y="52311"/>
                                  <a:pt x="351168" y="16993"/>
                                </a:cubicBezTo>
                                <a:cubicBezTo>
                                  <a:pt x="366598" y="11925"/>
                                  <a:pt x="381533" y="6058"/>
                                  <a:pt x="396621" y="0"/>
                                </a:cubicBezTo>
                                <a:cubicBezTo>
                                  <a:pt x="307277" y="70104"/>
                                  <a:pt x="134912" y="89268"/>
                                  <a:pt x="0" y="73495"/>
                                </a:cubicBezTo>
                                <a:lnTo>
                                  <a:pt x="0" y="73495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93" name="任意多边形: 形状 192">
                            <a:extLst>
                              <a:ext uri="{FF2B5EF4-FFF2-40B4-BE49-F238E27FC236}">
                                <a16:creationId xmlns:a16="http://schemas.microsoft.com/office/drawing/2014/main" id="{17C6DFCE-A7B0-43FD-D54A-80E5F47A275C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72674" y="3760012"/>
                            <a:ext cx="313981" cy="42642"/>
                          </a:xfrm>
                          <a:custGeom>
                            <a:avLst/>
                            <a:gdLst>
                              <a:gd name="connsiteX0" fmla="*/ 0 w 313981"/>
                              <a:gd name="connsiteY0" fmla="*/ 28537 h 42642"/>
                              <a:gd name="connsiteX1" fmla="*/ 313982 w 313981"/>
                              <a:gd name="connsiteY1" fmla="*/ 0 h 42642"/>
                              <a:gd name="connsiteX2" fmla="*/ 0 w 313981"/>
                              <a:gd name="connsiteY2" fmla="*/ 28537 h 42642"/>
                              <a:gd name="connsiteX3" fmla="*/ 0 w 313981"/>
                              <a:gd name="connsiteY3" fmla="*/ 28537 h 4264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313981" h="42642">
                                <a:moveTo>
                                  <a:pt x="0" y="28537"/>
                                </a:moveTo>
                                <a:cubicBezTo>
                                  <a:pt x="105994" y="25832"/>
                                  <a:pt x="217208" y="25489"/>
                                  <a:pt x="313982" y="0"/>
                                </a:cubicBezTo>
                                <a:cubicBezTo>
                                  <a:pt x="240182" y="48882"/>
                                  <a:pt x="103289" y="51816"/>
                                  <a:pt x="0" y="28537"/>
                                </a:cubicBezTo>
                                <a:lnTo>
                                  <a:pt x="0" y="28537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94" name="任意多边形: 形状 193">
                            <a:extLst>
                              <a:ext uri="{FF2B5EF4-FFF2-40B4-BE49-F238E27FC236}">
                                <a16:creationId xmlns:a16="http://schemas.microsoft.com/office/drawing/2014/main" id="{42A1AF4C-9497-3286-7D8E-E6D34A406FC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36746" y="3666912"/>
                            <a:ext cx="297560" cy="71078"/>
                          </a:xfrm>
                          <a:custGeom>
                            <a:avLst/>
                            <a:gdLst>
                              <a:gd name="connsiteX0" fmla="*/ 0 w 297560"/>
                              <a:gd name="connsiteY0" fmla="*/ 71078 h 71078"/>
                              <a:gd name="connsiteX1" fmla="*/ 297561 w 297560"/>
                              <a:gd name="connsiteY1" fmla="*/ 6270 h 71078"/>
                              <a:gd name="connsiteX2" fmla="*/ 0 w 297560"/>
                              <a:gd name="connsiteY2" fmla="*/ 71078 h 71078"/>
                              <a:gd name="connsiteX3" fmla="*/ 0 w 297560"/>
                              <a:gd name="connsiteY3" fmla="*/ 71078 h 7107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297560" h="71078">
                                <a:moveTo>
                                  <a:pt x="0" y="71078"/>
                                </a:moveTo>
                                <a:cubicBezTo>
                                  <a:pt x="70218" y="21358"/>
                                  <a:pt x="191833" y="-15180"/>
                                  <a:pt x="297561" y="6270"/>
                                </a:cubicBezTo>
                                <a:cubicBezTo>
                                  <a:pt x="191757" y="11718"/>
                                  <a:pt x="94526" y="43227"/>
                                  <a:pt x="0" y="71078"/>
                                </a:cubicBezTo>
                                <a:lnTo>
                                  <a:pt x="0" y="71078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</p:grpSp>
                  <p:grpSp>
                    <p:nvGrpSpPr>
                      <p:cNvPr id="195" name="图形 2">
                        <a:extLst>
                          <a:ext uri="{FF2B5EF4-FFF2-40B4-BE49-F238E27FC236}">
                            <a16:creationId xmlns:a16="http://schemas.microsoft.com/office/drawing/2014/main" id="{1E6C49AC-4ED5-F4D3-CB1B-C80B5EA2884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370939" y="3307564"/>
                        <a:ext cx="568140" cy="559540"/>
                        <a:chOff x="3370939" y="3307564"/>
                        <a:chExt cx="568140" cy="559540"/>
                      </a:xfrm>
                    </p:grpSpPr>
                    <p:grpSp>
                      <p:nvGrpSpPr>
                        <p:cNvPr id="196" name="图形 2">
                          <a:extLst>
                            <a:ext uri="{FF2B5EF4-FFF2-40B4-BE49-F238E27FC236}">
                              <a16:creationId xmlns:a16="http://schemas.microsoft.com/office/drawing/2014/main" id="{52050A9A-0672-7207-BA4A-2E992FE107BB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370939" y="3307564"/>
                          <a:ext cx="568140" cy="559540"/>
                          <a:chOff x="3370939" y="3307564"/>
                          <a:chExt cx="568140" cy="559540"/>
                        </a:xfrm>
                      </p:grpSpPr>
                      <p:sp>
                        <p:nvSpPr>
                          <p:cNvPr id="197" name="任意多边形: 形状 196">
                            <a:extLst>
                              <a:ext uri="{FF2B5EF4-FFF2-40B4-BE49-F238E27FC236}">
                                <a16:creationId xmlns:a16="http://schemas.microsoft.com/office/drawing/2014/main" id="{CC58D7C2-1BA8-6FE6-E21E-26F25A34773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 rot="-3205271">
                            <a:off x="3463871" y="3375431"/>
                            <a:ext cx="382277" cy="423804"/>
                          </a:xfrm>
                          <a:custGeom>
                            <a:avLst/>
                            <a:gdLst>
                              <a:gd name="connsiteX0" fmla="*/ 382277 w 382277"/>
                              <a:gd name="connsiteY0" fmla="*/ 211902 h 423804"/>
                              <a:gd name="connsiteX1" fmla="*/ 191139 w 382277"/>
                              <a:gd name="connsiteY1" fmla="*/ 423804 h 423804"/>
                              <a:gd name="connsiteX2" fmla="*/ 0 w 382277"/>
                              <a:gd name="connsiteY2" fmla="*/ 211902 h 423804"/>
                              <a:gd name="connsiteX3" fmla="*/ 191139 w 382277"/>
                              <a:gd name="connsiteY3" fmla="*/ 0 h 423804"/>
                              <a:gd name="connsiteX4" fmla="*/ 382277 w 382277"/>
                              <a:gd name="connsiteY4" fmla="*/ 211902 h 42380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382277" h="423804">
                                <a:moveTo>
                                  <a:pt x="382277" y="211902"/>
                                </a:moveTo>
                                <a:cubicBezTo>
                                  <a:pt x="382277" y="328933"/>
                                  <a:pt x="296702" y="423804"/>
                                  <a:pt x="191139" y="423804"/>
                                </a:cubicBezTo>
                                <a:cubicBezTo>
                                  <a:pt x="85576" y="423804"/>
                                  <a:pt x="0" y="328933"/>
                                  <a:pt x="0" y="211902"/>
                                </a:cubicBezTo>
                                <a:cubicBezTo>
                                  <a:pt x="0" y="94872"/>
                                  <a:pt x="85576" y="0"/>
                                  <a:pt x="191139" y="0"/>
                                </a:cubicBezTo>
                                <a:cubicBezTo>
                                  <a:pt x="296702" y="0"/>
                                  <a:pt x="382277" y="94872"/>
                                  <a:pt x="382277" y="211902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CC2F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98" name="任意多边形: 形状 197">
                            <a:extLst>
                              <a:ext uri="{FF2B5EF4-FFF2-40B4-BE49-F238E27FC236}">
                                <a16:creationId xmlns:a16="http://schemas.microsoft.com/office/drawing/2014/main" id="{D8C9CFA3-E3C8-8605-70DC-948B6C922887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450422" y="3423970"/>
                            <a:ext cx="409551" cy="362095"/>
                          </a:xfrm>
                          <a:custGeom>
                            <a:avLst/>
                            <a:gdLst>
                              <a:gd name="connsiteX0" fmla="*/ 374932 w 409551"/>
                              <a:gd name="connsiteY0" fmla="*/ 289598 h 362095"/>
                              <a:gd name="connsiteX1" fmla="*/ 90896 w 409551"/>
                              <a:gd name="connsiteY1" fmla="*/ 316840 h 362095"/>
                              <a:gd name="connsiteX2" fmla="*/ 34623 w 409551"/>
                              <a:gd name="connsiteY2" fmla="*/ 37071 h 362095"/>
                              <a:gd name="connsiteX3" fmla="*/ 72037 w 409551"/>
                              <a:gd name="connsiteY3" fmla="*/ 0 h 362095"/>
                              <a:gd name="connsiteX4" fmla="*/ 133759 w 409551"/>
                              <a:gd name="connsiteY4" fmla="*/ 104927 h 362095"/>
                              <a:gd name="connsiteX5" fmla="*/ 328945 w 409551"/>
                              <a:gd name="connsiteY5" fmla="*/ 86258 h 362095"/>
                              <a:gd name="connsiteX6" fmla="*/ 350281 w 409551"/>
                              <a:gd name="connsiteY6" fmla="*/ 38100 h 362095"/>
                              <a:gd name="connsiteX7" fmla="*/ 374932 w 409551"/>
                              <a:gd name="connsiteY7" fmla="*/ 289598 h 36209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</a:cxnLst>
                            <a:rect l="l" t="t" r="r" b="b"/>
                            <a:pathLst>
                              <a:path w="409551" h="362095">
                                <a:moveTo>
                                  <a:pt x="374932" y="289598"/>
                                </a:moveTo>
                                <a:cubicBezTo>
                                  <a:pt x="312029" y="374371"/>
                                  <a:pt x="184851" y="386563"/>
                                  <a:pt x="90896" y="316840"/>
                                </a:cubicBezTo>
                                <a:cubicBezTo>
                                  <a:pt x="-3096" y="247079"/>
                                  <a:pt x="-28280" y="121844"/>
                                  <a:pt x="34623" y="37071"/>
                                </a:cubicBezTo>
                                <a:cubicBezTo>
                                  <a:pt x="45367" y="22555"/>
                                  <a:pt x="58016" y="10211"/>
                                  <a:pt x="72037" y="0"/>
                                </a:cubicBezTo>
                                <a:cubicBezTo>
                                  <a:pt x="76190" y="39205"/>
                                  <a:pt x="97564" y="78067"/>
                                  <a:pt x="133759" y="104927"/>
                                </a:cubicBezTo>
                                <a:cubicBezTo>
                                  <a:pt x="198338" y="152857"/>
                                  <a:pt x="285740" y="144513"/>
                                  <a:pt x="328945" y="86258"/>
                                </a:cubicBezTo>
                                <a:cubicBezTo>
                                  <a:pt x="339804" y="71590"/>
                                  <a:pt x="346852" y="55207"/>
                                  <a:pt x="350281" y="38100"/>
                                </a:cubicBezTo>
                                <a:cubicBezTo>
                                  <a:pt x="417528" y="109842"/>
                                  <a:pt x="430063" y="215265"/>
                                  <a:pt x="374932" y="289598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A832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sp>
                      <p:nvSpPr>
                        <p:cNvPr id="199" name="任意多边形: 形状 198">
                          <a:extLst>
                            <a:ext uri="{FF2B5EF4-FFF2-40B4-BE49-F238E27FC236}">
                              <a16:creationId xmlns:a16="http://schemas.microsoft.com/office/drawing/2014/main" id="{6492A26F-8DFD-E06D-D84A-15A5146CFE5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44149" y="3438520"/>
                          <a:ext cx="101982" cy="67103"/>
                        </a:xfrm>
                        <a:custGeom>
                          <a:avLst/>
                          <a:gdLst>
                            <a:gd name="connsiteX0" fmla="*/ 100700 w 101982"/>
                            <a:gd name="connsiteY0" fmla="*/ 57269 h 67103"/>
                            <a:gd name="connsiteX1" fmla="*/ 39663 w 101982"/>
                            <a:gd name="connsiteY1" fmla="*/ 57307 h 67103"/>
                            <a:gd name="connsiteX2" fmla="*/ 1297 w 101982"/>
                            <a:gd name="connsiteY2" fmla="*/ 9835 h 67103"/>
                            <a:gd name="connsiteX3" fmla="*/ 62333 w 101982"/>
                            <a:gd name="connsiteY3" fmla="*/ 9796 h 67103"/>
                            <a:gd name="connsiteX4" fmla="*/ 100700 w 101982"/>
                            <a:gd name="connsiteY4" fmla="*/ 57269 h 6710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01982" h="67103">
                              <a:moveTo>
                                <a:pt x="100700" y="57269"/>
                              </a:moveTo>
                              <a:cubicBezTo>
                                <a:pt x="94451" y="70375"/>
                                <a:pt x="67095" y="70375"/>
                                <a:pt x="39663" y="57307"/>
                              </a:cubicBezTo>
                              <a:cubicBezTo>
                                <a:pt x="12193" y="44201"/>
                                <a:pt x="-4990" y="22941"/>
                                <a:pt x="1297" y="9835"/>
                              </a:cubicBezTo>
                              <a:cubicBezTo>
                                <a:pt x="7545" y="-3272"/>
                                <a:pt x="34901" y="-3272"/>
                                <a:pt x="62333" y="9796"/>
                              </a:cubicBezTo>
                              <a:cubicBezTo>
                                <a:pt x="89765" y="22903"/>
                                <a:pt x="106948" y="44125"/>
                                <a:pt x="100700" y="5726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A83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200" name="图形 2">
                        <a:extLst>
                          <a:ext uri="{FF2B5EF4-FFF2-40B4-BE49-F238E27FC236}">
                            <a16:creationId xmlns:a16="http://schemas.microsoft.com/office/drawing/2014/main" id="{3254C361-A913-BACB-C858-40CABBEEB7B3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388802" y="3185017"/>
                        <a:ext cx="710121" cy="647216"/>
                        <a:chOff x="3388802" y="3185017"/>
                        <a:chExt cx="710121" cy="647216"/>
                      </a:xfrm>
                    </p:grpSpPr>
                    <p:grpSp>
                      <p:nvGrpSpPr>
                        <p:cNvPr id="201" name="图形 2">
                          <a:extLst>
                            <a:ext uri="{FF2B5EF4-FFF2-40B4-BE49-F238E27FC236}">
                              <a16:creationId xmlns:a16="http://schemas.microsoft.com/office/drawing/2014/main" id="{5AD1F6BF-BFA6-43CA-BE03-7E6AF3E01AFD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489299" y="3554344"/>
                          <a:ext cx="609624" cy="277889"/>
                          <a:chOff x="3489299" y="3554344"/>
                          <a:chExt cx="609624" cy="277889"/>
                        </a:xfrm>
                      </p:grpSpPr>
                      <p:sp>
                        <p:nvSpPr>
                          <p:cNvPr id="202" name="任意多边形: 形状 201">
                            <a:extLst>
                              <a:ext uri="{FF2B5EF4-FFF2-40B4-BE49-F238E27FC236}">
                                <a16:creationId xmlns:a16="http://schemas.microsoft.com/office/drawing/2014/main" id="{FD0E6F37-A66E-97C1-E1C5-AFB3FFE3322D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489354" y="3554344"/>
                            <a:ext cx="609569" cy="277880"/>
                          </a:xfrm>
                          <a:custGeom>
                            <a:avLst/>
                            <a:gdLst>
                              <a:gd name="connsiteX0" fmla="*/ 470111 w 609569"/>
                              <a:gd name="connsiteY0" fmla="*/ 262781 h 277880"/>
                              <a:gd name="connsiteX1" fmla="*/ 202269 w 609569"/>
                              <a:gd name="connsiteY1" fmla="*/ 276268 h 277880"/>
                              <a:gd name="connsiteX2" fmla="*/ 83511 w 609569"/>
                              <a:gd name="connsiteY2" fmla="*/ 252875 h 277880"/>
                              <a:gd name="connsiteX3" fmla="*/ 1177 w 609569"/>
                              <a:gd name="connsiteY3" fmla="*/ 196563 h 277880"/>
                              <a:gd name="connsiteX4" fmla="*/ 8873 w 609569"/>
                              <a:gd name="connsiteY4" fmla="*/ 159606 h 277880"/>
                              <a:gd name="connsiteX5" fmla="*/ 35962 w 609569"/>
                              <a:gd name="connsiteY5" fmla="*/ 131907 h 277880"/>
                              <a:gd name="connsiteX6" fmla="*/ 113648 w 609569"/>
                              <a:gd name="connsiteY6" fmla="*/ 78224 h 277880"/>
                              <a:gd name="connsiteX7" fmla="*/ 270658 w 609569"/>
                              <a:gd name="connsiteY7" fmla="*/ 10635 h 277880"/>
                              <a:gd name="connsiteX8" fmla="*/ 529586 w 609569"/>
                              <a:gd name="connsiteY8" fmla="*/ 37876 h 277880"/>
                              <a:gd name="connsiteX9" fmla="*/ 608300 w 609569"/>
                              <a:gd name="connsiteY9" fmla="*/ 124630 h 277880"/>
                              <a:gd name="connsiteX10" fmla="*/ 568562 w 609569"/>
                              <a:gd name="connsiteY10" fmla="*/ 220147 h 277880"/>
                              <a:gd name="connsiteX11" fmla="*/ 470111 w 609569"/>
                              <a:gd name="connsiteY11" fmla="*/ 262781 h 27788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</a:cxnLst>
                            <a:rect l="l" t="t" r="r" b="b"/>
                            <a:pathLst>
                              <a:path w="609569" h="277880">
                                <a:moveTo>
                                  <a:pt x="470111" y="262781"/>
                                </a:moveTo>
                                <a:cubicBezTo>
                                  <a:pt x="382253" y="281754"/>
                                  <a:pt x="291537" y="278249"/>
                                  <a:pt x="202269" y="276268"/>
                                </a:cubicBezTo>
                                <a:cubicBezTo>
                                  <a:pt x="161844" y="275392"/>
                                  <a:pt x="121230" y="267429"/>
                                  <a:pt x="83511" y="252875"/>
                                </a:cubicBezTo>
                                <a:cubicBezTo>
                                  <a:pt x="60156" y="243845"/>
                                  <a:pt x="8378" y="224223"/>
                                  <a:pt x="1177" y="196563"/>
                                </a:cubicBezTo>
                                <a:cubicBezTo>
                                  <a:pt x="-2100" y="184028"/>
                                  <a:pt x="1786" y="170464"/>
                                  <a:pt x="8873" y="159606"/>
                                </a:cubicBezTo>
                                <a:cubicBezTo>
                                  <a:pt x="15960" y="148747"/>
                                  <a:pt x="25942" y="140137"/>
                                  <a:pt x="35962" y="131907"/>
                                </a:cubicBezTo>
                                <a:cubicBezTo>
                                  <a:pt x="60879" y="111524"/>
                                  <a:pt x="86902" y="95484"/>
                                  <a:pt x="113648" y="78224"/>
                                </a:cubicBezTo>
                                <a:cubicBezTo>
                                  <a:pt x="161768" y="47211"/>
                                  <a:pt x="214765" y="23474"/>
                                  <a:pt x="270658" y="10635"/>
                                </a:cubicBezTo>
                                <a:cubicBezTo>
                                  <a:pt x="356955" y="-9177"/>
                                  <a:pt x="450528" y="-1976"/>
                                  <a:pt x="529586" y="37876"/>
                                </a:cubicBezTo>
                                <a:cubicBezTo>
                                  <a:pt x="565781" y="56088"/>
                                  <a:pt x="601137" y="84739"/>
                                  <a:pt x="608300" y="124630"/>
                                </a:cubicBezTo>
                                <a:cubicBezTo>
                                  <a:pt x="614701" y="160177"/>
                                  <a:pt x="596184" y="196868"/>
                                  <a:pt x="568562" y="220147"/>
                                </a:cubicBezTo>
                                <a:cubicBezTo>
                                  <a:pt x="540901" y="243388"/>
                                  <a:pt x="505430" y="255161"/>
                                  <a:pt x="470111" y="262781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9BCBD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03" name="任意多边形: 形状 202">
                            <a:extLst>
                              <a:ext uri="{FF2B5EF4-FFF2-40B4-BE49-F238E27FC236}">
                                <a16:creationId xmlns:a16="http://schemas.microsoft.com/office/drawing/2014/main" id="{4653EE04-610F-BF20-7768-D18469986C7B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489299" y="3568865"/>
                            <a:ext cx="609538" cy="263368"/>
                          </a:xfrm>
                          <a:custGeom>
                            <a:avLst/>
                            <a:gdLst>
                              <a:gd name="connsiteX0" fmla="*/ 568579 w 609538"/>
                              <a:gd name="connsiteY0" fmla="*/ 205587 h 263368"/>
                              <a:gd name="connsiteX1" fmla="*/ 470167 w 609538"/>
                              <a:gd name="connsiteY1" fmla="*/ 248260 h 263368"/>
                              <a:gd name="connsiteX2" fmla="*/ 202285 w 609538"/>
                              <a:gd name="connsiteY2" fmla="*/ 261747 h 263368"/>
                              <a:gd name="connsiteX3" fmla="*/ 83528 w 609538"/>
                              <a:gd name="connsiteY3" fmla="*/ 238354 h 263368"/>
                              <a:gd name="connsiteX4" fmla="*/ 1156 w 609538"/>
                              <a:gd name="connsiteY4" fmla="*/ 182042 h 263368"/>
                              <a:gd name="connsiteX5" fmla="*/ 8852 w 609538"/>
                              <a:gd name="connsiteY5" fmla="*/ 145047 h 263368"/>
                              <a:gd name="connsiteX6" fmla="*/ 35941 w 609538"/>
                              <a:gd name="connsiteY6" fmla="*/ 117386 h 263368"/>
                              <a:gd name="connsiteX7" fmla="*/ 113627 w 609538"/>
                              <a:gd name="connsiteY7" fmla="*/ 63703 h 263368"/>
                              <a:gd name="connsiteX8" fmla="*/ 255359 w 609538"/>
                              <a:gd name="connsiteY8" fmla="*/ 0 h 263368"/>
                              <a:gd name="connsiteX9" fmla="*/ 180340 w 609538"/>
                              <a:gd name="connsiteY9" fmla="*/ 38976 h 263368"/>
                              <a:gd name="connsiteX10" fmla="*/ 114503 w 609538"/>
                              <a:gd name="connsiteY10" fmla="*/ 84468 h 263368"/>
                              <a:gd name="connsiteX11" fmla="*/ 91567 w 609538"/>
                              <a:gd name="connsiteY11" fmla="*/ 107899 h 263368"/>
                              <a:gd name="connsiteX12" fmla="*/ 85052 w 609538"/>
                              <a:gd name="connsiteY12" fmla="*/ 139217 h 263368"/>
                              <a:gd name="connsiteX13" fmla="*/ 154813 w 609538"/>
                              <a:gd name="connsiteY13" fmla="*/ 186957 h 263368"/>
                              <a:gd name="connsiteX14" fmla="*/ 255435 w 609538"/>
                              <a:gd name="connsiteY14" fmla="*/ 206769 h 263368"/>
                              <a:gd name="connsiteX15" fmla="*/ 482359 w 609538"/>
                              <a:gd name="connsiteY15" fmla="*/ 195300 h 263368"/>
                              <a:gd name="connsiteX16" fmla="*/ 565721 w 609538"/>
                              <a:gd name="connsiteY16" fmla="*/ 159144 h 263368"/>
                              <a:gd name="connsiteX17" fmla="*/ 600392 w 609538"/>
                              <a:gd name="connsiteY17" fmla="*/ 86754 h 263368"/>
                              <a:gd name="connsiteX18" fmla="*/ 608241 w 609538"/>
                              <a:gd name="connsiteY18" fmla="*/ 110071 h 263368"/>
                              <a:gd name="connsiteX19" fmla="*/ 568579 w 609538"/>
                              <a:gd name="connsiteY19" fmla="*/ 205587 h 26336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</a:cxnLst>
                            <a:rect l="l" t="t" r="r" b="b"/>
                            <a:pathLst>
                              <a:path w="609538" h="263368">
                                <a:moveTo>
                                  <a:pt x="568579" y="205587"/>
                                </a:moveTo>
                                <a:cubicBezTo>
                                  <a:pt x="540918" y="228867"/>
                                  <a:pt x="505447" y="240640"/>
                                  <a:pt x="470167" y="248260"/>
                                </a:cubicBezTo>
                                <a:cubicBezTo>
                                  <a:pt x="382270" y="267271"/>
                                  <a:pt x="291592" y="263728"/>
                                  <a:pt x="202285" y="261747"/>
                                </a:cubicBezTo>
                                <a:cubicBezTo>
                                  <a:pt x="161900" y="260871"/>
                                  <a:pt x="121247" y="252946"/>
                                  <a:pt x="83528" y="238354"/>
                                </a:cubicBezTo>
                                <a:cubicBezTo>
                                  <a:pt x="60172" y="229324"/>
                                  <a:pt x="8357" y="209702"/>
                                  <a:pt x="1156" y="182042"/>
                                </a:cubicBezTo>
                                <a:cubicBezTo>
                                  <a:pt x="-2083" y="169469"/>
                                  <a:pt x="1803" y="155905"/>
                                  <a:pt x="8852" y="145047"/>
                                </a:cubicBezTo>
                                <a:cubicBezTo>
                                  <a:pt x="15938" y="134150"/>
                                  <a:pt x="25921" y="125577"/>
                                  <a:pt x="35941" y="117386"/>
                                </a:cubicBezTo>
                                <a:cubicBezTo>
                                  <a:pt x="60858" y="96964"/>
                                  <a:pt x="86881" y="80963"/>
                                  <a:pt x="113627" y="63703"/>
                                </a:cubicBezTo>
                                <a:cubicBezTo>
                                  <a:pt x="157289" y="35547"/>
                                  <a:pt x="205067" y="13373"/>
                                  <a:pt x="255359" y="0"/>
                                </a:cubicBezTo>
                                <a:cubicBezTo>
                                  <a:pt x="229146" y="10515"/>
                                  <a:pt x="204038" y="23698"/>
                                  <a:pt x="180340" y="38976"/>
                                </a:cubicBezTo>
                                <a:cubicBezTo>
                                  <a:pt x="157708" y="53569"/>
                                  <a:pt x="135649" y="67170"/>
                                  <a:pt x="114503" y="84468"/>
                                </a:cubicBezTo>
                                <a:cubicBezTo>
                                  <a:pt x="106045" y="91402"/>
                                  <a:pt x="97587" y="98717"/>
                                  <a:pt x="91567" y="107899"/>
                                </a:cubicBezTo>
                                <a:cubicBezTo>
                                  <a:pt x="85585" y="117119"/>
                                  <a:pt x="82270" y="128625"/>
                                  <a:pt x="85052" y="139217"/>
                                </a:cubicBezTo>
                                <a:cubicBezTo>
                                  <a:pt x="91186" y="162687"/>
                                  <a:pt x="135039" y="179299"/>
                                  <a:pt x="154813" y="186957"/>
                                </a:cubicBezTo>
                                <a:cubicBezTo>
                                  <a:pt x="186741" y="199263"/>
                                  <a:pt x="221183" y="206007"/>
                                  <a:pt x="255435" y="206769"/>
                                </a:cubicBezTo>
                                <a:cubicBezTo>
                                  <a:pt x="331063" y="208407"/>
                                  <a:pt x="407911" y="211417"/>
                                  <a:pt x="482359" y="195300"/>
                                </a:cubicBezTo>
                                <a:cubicBezTo>
                                  <a:pt x="512267" y="188824"/>
                                  <a:pt x="542328" y="178879"/>
                                  <a:pt x="565721" y="159144"/>
                                </a:cubicBezTo>
                                <a:cubicBezTo>
                                  <a:pt x="586943" y="141313"/>
                                  <a:pt x="601802" y="114109"/>
                                  <a:pt x="600392" y="86754"/>
                                </a:cubicBezTo>
                                <a:cubicBezTo>
                                  <a:pt x="604050" y="94069"/>
                                  <a:pt x="606755" y="101841"/>
                                  <a:pt x="608241" y="110071"/>
                                </a:cubicBezTo>
                                <a:cubicBezTo>
                                  <a:pt x="614718" y="145656"/>
                                  <a:pt x="596240" y="182347"/>
                                  <a:pt x="568579" y="205587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0ADAD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grpSp>
                        <p:nvGrpSpPr>
                          <p:cNvPr id="204" name="图形 2">
                            <a:extLst>
                              <a:ext uri="{FF2B5EF4-FFF2-40B4-BE49-F238E27FC236}">
                                <a16:creationId xmlns:a16="http://schemas.microsoft.com/office/drawing/2014/main" id="{46961FD9-381A-088A-3ABE-9581644D876B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3588829" y="3626385"/>
                            <a:ext cx="448551" cy="161907"/>
                            <a:chOff x="3588829" y="3626385"/>
                            <a:chExt cx="448551" cy="161907"/>
                          </a:xfrm>
                          <a:solidFill>
                            <a:srgbClr val="F69C9E"/>
                          </a:solidFill>
                        </p:grpSpPr>
                        <p:sp>
                          <p:nvSpPr>
                            <p:cNvPr id="205" name="任意多边形: 形状 204">
                              <a:extLst>
                                <a:ext uri="{FF2B5EF4-FFF2-40B4-BE49-F238E27FC236}">
                                  <a16:creationId xmlns:a16="http://schemas.microsoft.com/office/drawing/2014/main" id="{322D6D6E-E0EE-C42A-6C7A-CC8351153609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588829" y="3660686"/>
                              <a:ext cx="448551" cy="71580"/>
                            </a:xfrm>
                            <a:custGeom>
                              <a:avLst/>
                              <a:gdLst>
                                <a:gd name="connsiteX0" fmla="*/ 0 w 448551"/>
                                <a:gd name="connsiteY0" fmla="*/ 54826 h 71580"/>
                                <a:gd name="connsiteX1" fmla="*/ 393954 w 448551"/>
                                <a:gd name="connsiteY1" fmla="*/ 16688 h 71580"/>
                                <a:gd name="connsiteX2" fmla="*/ 448551 w 448551"/>
                                <a:gd name="connsiteY2" fmla="*/ 0 h 71580"/>
                                <a:gd name="connsiteX3" fmla="*/ 0 w 448551"/>
                                <a:gd name="connsiteY3" fmla="*/ 54826 h 71580"/>
                                <a:gd name="connsiteX4" fmla="*/ 0 w 448551"/>
                                <a:gd name="connsiteY4" fmla="*/ 54826 h 7158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</a:cxnLst>
                              <a:rect l="l" t="t" r="r" b="b"/>
                              <a:pathLst>
                                <a:path w="448551" h="71580">
                                  <a:moveTo>
                                    <a:pt x="0" y="54826"/>
                                  </a:moveTo>
                                  <a:cubicBezTo>
                                    <a:pt x="132321" y="53264"/>
                                    <a:pt x="265366" y="50178"/>
                                    <a:pt x="393954" y="16688"/>
                                  </a:cubicBezTo>
                                  <a:cubicBezTo>
                                    <a:pt x="412242" y="11849"/>
                                    <a:pt x="430263" y="6058"/>
                                    <a:pt x="448551" y="0"/>
                                  </a:cubicBezTo>
                                  <a:cubicBezTo>
                                    <a:pt x="327660" y="77419"/>
                                    <a:pt x="137465" y="85725"/>
                                    <a:pt x="0" y="54826"/>
                                  </a:cubicBezTo>
                                  <a:lnTo>
                                    <a:pt x="0" y="54826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  <p:sp>
                          <p:nvSpPr>
                            <p:cNvPr id="206" name="任意多边形: 形状 205">
                              <a:extLst>
                                <a:ext uri="{FF2B5EF4-FFF2-40B4-BE49-F238E27FC236}">
                                  <a16:creationId xmlns:a16="http://schemas.microsoft.com/office/drawing/2014/main" id="{7E9D363B-FC9C-C4C6-B17A-0FD741575E94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626700" y="3750792"/>
                              <a:ext cx="344081" cy="37500"/>
                            </a:xfrm>
                            <a:custGeom>
                              <a:avLst/>
                              <a:gdLst>
                                <a:gd name="connsiteX0" fmla="*/ 0 w 344081"/>
                                <a:gd name="connsiteY0" fmla="*/ 7391 h 37500"/>
                                <a:gd name="connsiteX1" fmla="*/ 344081 w 344081"/>
                                <a:gd name="connsiteY1" fmla="*/ 0 h 37500"/>
                                <a:gd name="connsiteX2" fmla="*/ 0 w 344081"/>
                                <a:gd name="connsiteY2" fmla="*/ 7391 h 37500"/>
                                <a:gd name="connsiteX3" fmla="*/ 0 w 344081"/>
                                <a:gd name="connsiteY3" fmla="*/ 7391 h 3750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344081" h="37500">
                                  <a:moveTo>
                                    <a:pt x="0" y="7391"/>
                                  </a:moveTo>
                                  <a:cubicBezTo>
                                    <a:pt x="113614" y="13297"/>
                                    <a:pt x="231838" y="22555"/>
                                    <a:pt x="344081" y="0"/>
                                  </a:cubicBezTo>
                                  <a:cubicBezTo>
                                    <a:pt x="247612" y="52921"/>
                                    <a:pt x="101117" y="44615"/>
                                    <a:pt x="0" y="7391"/>
                                  </a:cubicBezTo>
                                  <a:lnTo>
                                    <a:pt x="0" y="7391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  <p:sp>
                          <p:nvSpPr>
                            <p:cNvPr id="207" name="任意多边形: 形状 206">
                              <a:extLst>
                                <a:ext uri="{FF2B5EF4-FFF2-40B4-BE49-F238E27FC236}">
                                  <a16:creationId xmlns:a16="http://schemas.microsoft.com/office/drawing/2014/main" id="{8E1815EE-4C0A-2698-3B1F-9998ABC445EA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607307" y="3626385"/>
                              <a:ext cx="340080" cy="67294"/>
                            </a:xfrm>
                            <a:custGeom>
                              <a:avLst/>
                              <a:gdLst>
                                <a:gd name="connsiteX0" fmla="*/ 0 w 340080"/>
                                <a:gd name="connsiteY0" fmla="*/ 67295 h 67294"/>
                                <a:gd name="connsiteX1" fmla="*/ 340081 w 340080"/>
                                <a:gd name="connsiteY1" fmla="*/ 14450 h 67294"/>
                                <a:gd name="connsiteX2" fmla="*/ 0 w 340080"/>
                                <a:gd name="connsiteY2" fmla="*/ 67295 h 67294"/>
                                <a:gd name="connsiteX3" fmla="*/ 0 w 340080"/>
                                <a:gd name="connsiteY3" fmla="*/ 67295 h 67294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340080" h="67294">
                                  <a:moveTo>
                                    <a:pt x="0" y="67295"/>
                                  </a:moveTo>
                                  <a:cubicBezTo>
                                    <a:pt x="93040" y="13002"/>
                                    <a:pt x="235725" y="-20830"/>
                                    <a:pt x="340081" y="14450"/>
                                  </a:cubicBezTo>
                                  <a:cubicBezTo>
                                    <a:pt x="225704" y="11821"/>
                                    <a:pt x="110719" y="41654"/>
                                    <a:pt x="0" y="67295"/>
                                  </a:cubicBezTo>
                                  <a:lnTo>
                                    <a:pt x="0" y="67295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</p:grpSp>
                    </p:grpSp>
                    <p:grpSp>
                      <p:nvGrpSpPr>
                        <p:cNvPr id="208" name="图形 2">
                          <a:extLst>
                            <a:ext uri="{FF2B5EF4-FFF2-40B4-BE49-F238E27FC236}">
                              <a16:creationId xmlns:a16="http://schemas.microsoft.com/office/drawing/2014/main" id="{1EAD85F1-AA57-07D4-4CC1-DE56FAF5A31C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388802" y="3185017"/>
                          <a:ext cx="227177" cy="580805"/>
                          <a:chOff x="3388802" y="3185017"/>
                          <a:chExt cx="227177" cy="580805"/>
                        </a:xfrm>
                      </p:grpSpPr>
                      <p:sp>
                        <p:nvSpPr>
                          <p:cNvPr id="209" name="任意多边形: 形状 208">
                            <a:extLst>
                              <a:ext uri="{FF2B5EF4-FFF2-40B4-BE49-F238E27FC236}">
                                <a16:creationId xmlns:a16="http://schemas.microsoft.com/office/drawing/2014/main" id="{3730BCCA-1D62-CA1A-FA0B-7A8DE7939B4E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388826" y="3185017"/>
                            <a:ext cx="227102" cy="580805"/>
                          </a:xfrm>
                          <a:custGeom>
                            <a:avLst/>
                            <a:gdLst>
                              <a:gd name="connsiteX0" fmla="*/ 2950 w 227102"/>
                              <a:gd name="connsiteY0" fmla="*/ 153038 h 580805"/>
                              <a:gd name="connsiteX1" fmla="*/ 35335 w 227102"/>
                              <a:gd name="connsiteY1" fmla="*/ 429948 h 580805"/>
                              <a:gd name="connsiteX2" fmla="*/ 96219 w 227102"/>
                              <a:gd name="connsiteY2" fmla="*/ 565280 h 580805"/>
                              <a:gd name="connsiteX3" fmla="*/ 201451 w 227102"/>
                              <a:gd name="connsiteY3" fmla="*/ 460276 h 580805"/>
                              <a:gd name="connsiteX4" fmla="*/ 226863 w 227102"/>
                              <a:gd name="connsiteY4" fmla="*/ 287264 h 580805"/>
                              <a:gd name="connsiteX5" fmla="*/ 180915 w 227102"/>
                              <a:gd name="connsiteY5" fmla="*/ 62512 h 580805"/>
                              <a:gd name="connsiteX6" fmla="*/ 63796 w 227102"/>
                              <a:gd name="connsiteY6" fmla="*/ 14963 h 580805"/>
                              <a:gd name="connsiteX7" fmla="*/ 2950 w 227102"/>
                              <a:gd name="connsiteY7" fmla="*/ 153038 h 58080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</a:cxnLst>
                            <a:rect l="l" t="t" r="r" b="b"/>
                            <a:pathLst>
                              <a:path w="227102" h="580805">
                                <a:moveTo>
                                  <a:pt x="2950" y="153038"/>
                                </a:moveTo>
                                <a:cubicBezTo>
                                  <a:pt x="-8594" y="245125"/>
                                  <a:pt x="16171" y="348605"/>
                                  <a:pt x="35335" y="429948"/>
                                </a:cubicBezTo>
                                <a:cubicBezTo>
                                  <a:pt x="46765" y="478374"/>
                                  <a:pt x="62348" y="528284"/>
                                  <a:pt x="96219" y="565280"/>
                                </a:cubicBezTo>
                                <a:cubicBezTo>
                                  <a:pt x="150206" y="624220"/>
                                  <a:pt x="193259" y="499100"/>
                                  <a:pt x="201451" y="460276"/>
                                </a:cubicBezTo>
                                <a:cubicBezTo>
                                  <a:pt x="213452" y="403355"/>
                                  <a:pt x="225987" y="346357"/>
                                  <a:pt x="226863" y="287264"/>
                                </a:cubicBezTo>
                                <a:cubicBezTo>
                                  <a:pt x="228006" y="211902"/>
                                  <a:pt x="226863" y="127168"/>
                                  <a:pt x="180915" y="62512"/>
                                </a:cubicBezTo>
                                <a:cubicBezTo>
                                  <a:pt x="155464" y="26698"/>
                                  <a:pt x="102848" y="-26147"/>
                                  <a:pt x="63796" y="14963"/>
                                </a:cubicBezTo>
                                <a:cubicBezTo>
                                  <a:pt x="27258" y="53482"/>
                                  <a:pt x="9389" y="101450"/>
                                  <a:pt x="2950" y="153038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9BCBD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10" name="任意多边形: 形状 209">
                            <a:extLst>
                              <a:ext uri="{FF2B5EF4-FFF2-40B4-BE49-F238E27FC236}">
                                <a16:creationId xmlns:a16="http://schemas.microsoft.com/office/drawing/2014/main" id="{C0946313-AA26-016E-75AE-72850693A66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388802" y="3237814"/>
                            <a:ext cx="227177" cy="527970"/>
                          </a:xfrm>
                          <a:custGeom>
                            <a:avLst/>
                            <a:gdLst>
                              <a:gd name="connsiteX0" fmla="*/ 96243 w 227177"/>
                              <a:gd name="connsiteY0" fmla="*/ 512445 h 527970"/>
                              <a:gd name="connsiteX1" fmla="*/ 35359 w 227177"/>
                              <a:gd name="connsiteY1" fmla="*/ 377114 h 527970"/>
                              <a:gd name="connsiteX2" fmla="*/ 2936 w 227177"/>
                              <a:gd name="connsiteY2" fmla="*/ 100241 h 527970"/>
                              <a:gd name="connsiteX3" fmla="*/ 35321 w 227177"/>
                              <a:gd name="connsiteY3" fmla="*/ 0 h 527970"/>
                              <a:gd name="connsiteX4" fmla="*/ 29415 w 227177"/>
                              <a:gd name="connsiteY4" fmla="*/ 31852 h 527970"/>
                              <a:gd name="connsiteX5" fmla="*/ 57914 w 227177"/>
                              <a:gd name="connsiteY5" fmla="*/ 275425 h 527970"/>
                              <a:gd name="connsiteX6" fmla="*/ 111483 w 227177"/>
                              <a:gd name="connsiteY6" fmla="*/ 394449 h 527970"/>
                              <a:gd name="connsiteX7" fmla="*/ 204066 w 227177"/>
                              <a:gd name="connsiteY7" fmla="*/ 302133 h 527970"/>
                              <a:gd name="connsiteX8" fmla="*/ 226050 w 227177"/>
                              <a:gd name="connsiteY8" fmla="*/ 162115 h 527970"/>
                              <a:gd name="connsiteX9" fmla="*/ 226926 w 227177"/>
                              <a:gd name="connsiteY9" fmla="*/ 234467 h 527970"/>
                              <a:gd name="connsiteX10" fmla="*/ 201513 w 227177"/>
                              <a:gd name="connsiteY10" fmla="*/ 407480 h 527970"/>
                              <a:gd name="connsiteX11" fmla="*/ 96243 w 227177"/>
                              <a:gd name="connsiteY11" fmla="*/ 512445 h 52797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</a:cxnLst>
                            <a:rect l="l" t="t" r="r" b="b"/>
                            <a:pathLst>
                              <a:path w="227177" h="527970">
                                <a:moveTo>
                                  <a:pt x="96243" y="512445"/>
                                </a:moveTo>
                                <a:cubicBezTo>
                                  <a:pt x="62372" y="475450"/>
                                  <a:pt x="46789" y="425577"/>
                                  <a:pt x="35359" y="377114"/>
                                </a:cubicBezTo>
                                <a:cubicBezTo>
                                  <a:pt x="16157" y="295770"/>
                                  <a:pt x="-8570" y="192291"/>
                                  <a:pt x="2936" y="100241"/>
                                </a:cubicBezTo>
                                <a:cubicBezTo>
                                  <a:pt x="7432" y="64465"/>
                                  <a:pt x="17376" y="30404"/>
                                  <a:pt x="35321" y="0"/>
                                </a:cubicBezTo>
                                <a:cubicBezTo>
                                  <a:pt x="32692" y="10401"/>
                                  <a:pt x="30749" y="21031"/>
                                  <a:pt x="29415" y="31852"/>
                                </a:cubicBezTo>
                                <a:cubicBezTo>
                                  <a:pt x="19281" y="112852"/>
                                  <a:pt x="41036" y="203873"/>
                                  <a:pt x="57914" y="275425"/>
                                </a:cubicBezTo>
                                <a:cubicBezTo>
                                  <a:pt x="67973" y="318059"/>
                                  <a:pt x="81689" y="361950"/>
                                  <a:pt x="111483" y="394449"/>
                                </a:cubicBezTo>
                                <a:cubicBezTo>
                                  <a:pt x="158993" y="446303"/>
                                  <a:pt x="196865" y="336233"/>
                                  <a:pt x="204066" y="302133"/>
                                </a:cubicBezTo>
                                <a:cubicBezTo>
                                  <a:pt x="213819" y="255956"/>
                                  <a:pt x="223916" y="209740"/>
                                  <a:pt x="226050" y="162115"/>
                                </a:cubicBezTo>
                                <a:cubicBezTo>
                                  <a:pt x="227421" y="186538"/>
                                  <a:pt x="227307" y="210960"/>
                                  <a:pt x="226926" y="234467"/>
                                </a:cubicBezTo>
                                <a:cubicBezTo>
                                  <a:pt x="226011" y="293522"/>
                                  <a:pt x="213515" y="350520"/>
                                  <a:pt x="201513" y="407480"/>
                                </a:cubicBezTo>
                                <a:cubicBezTo>
                                  <a:pt x="193322" y="446265"/>
                                  <a:pt x="150269" y="571386"/>
                                  <a:pt x="96243" y="512445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0ADAD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grpSp>
                        <p:nvGrpSpPr>
                          <p:cNvPr id="211" name="图形 2">
                            <a:extLst>
                              <a:ext uri="{FF2B5EF4-FFF2-40B4-BE49-F238E27FC236}">
                                <a16:creationId xmlns:a16="http://schemas.microsoft.com/office/drawing/2014/main" id="{F653B5AA-102C-3B86-CF5C-A9D94798279E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3431316" y="3271799"/>
                            <a:ext cx="135549" cy="392811"/>
                            <a:chOff x="3431316" y="3271799"/>
                            <a:chExt cx="135549" cy="392811"/>
                          </a:xfrm>
                          <a:solidFill>
                            <a:srgbClr val="F69C9E"/>
                          </a:solidFill>
                        </p:grpSpPr>
                        <p:sp>
                          <p:nvSpPr>
                            <p:cNvPr id="212" name="任意多边形: 形状 211">
                              <a:extLst>
                                <a:ext uri="{FF2B5EF4-FFF2-40B4-BE49-F238E27FC236}">
                                  <a16:creationId xmlns:a16="http://schemas.microsoft.com/office/drawing/2014/main" id="{7EF653AD-74F0-50B7-01B8-7FECCB16C92C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481937" y="3271799"/>
                              <a:ext cx="38311" cy="392811"/>
                            </a:xfrm>
                            <a:custGeom>
                              <a:avLst/>
                              <a:gdLst>
                                <a:gd name="connsiteX0" fmla="*/ 38312 w 38311"/>
                                <a:gd name="connsiteY0" fmla="*/ 392811 h 392811"/>
                                <a:gd name="connsiteX1" fmla="*/ 23986 w 38311"/>
                                <a:gd name="connsiteY1" fmla="*/ 51664 h 392811"/>
                                <a:gd name="connsiteX2" fmla="*/ 31454 w 38311"/>
                                <a:gd name="connsiteY2" fmla="*/ 0 h 392811"/>
                                <a:gd name="connsiteX3" fmla="*/ 38312 w 38311"/>
                                <a:gd name="connsiteY3" fmla="*/ 392811 h 392811"/>
                                <a:gd name="connsiteX4" fmla="*/ 38312 w 38311"/>
                                <a:gd name="connsiteY4" fmla="*/ 392811 h 392811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</a:cxnLst>
                              <a:rect l="l" t="t" r="r" b="b"/>
                              <a:pathLst>
                                <a:path w="38311" h="392811">
                                  <a:moveTo>
                                    <a:pt x="38312" y="392811"/>
                                  </a:moveTo>
                                  <a:cubicBezTo>
                                    <a:pt x="24176" y="282588"/>
                                    <a:pt x="11223" y="171107"/>
                                    <a:pt x="23986" y="51664"/>
                                  </a:cubicBezTo>
                                  <a:cubicBezTo>
                                    <a:pt x="25853" y="34633"/>
                                    <a:pt x="28558" y="17488"/>
                                    <a:pt x="31454" y="0"/>
                                  </a:cubicBezTo>
                                  <a:cubicBezTo>
                                    <a:pt x="-18610" y="129997"/>
                                    <a:pt x="-3332" y="290817"/>
                                    <a:pt x="38312" y="392811"/>
                                  </a:cubicBezTo>
                                  <a:lnTo>
                                    <a:pt x="38312" y="392811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  <p:sp>
                          <p:nvSpPr>
                            <p:cNvPr id="213" name="任意多边形: 形状 212">
                              <a:extLst>
                                <a:ext uri="{FF2B5EF4-FFF2-40B4-BE49-F238E27FC236}">
                                  <a16:creationId xmlns:a16="http://schemas.microsoft.com/office/drawing/2014/main" id="{EEEF14AF-36EA-BD68-B3DC-BA5CC1EAEA88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431316" y="3361715"/>
                              <a:ext cx="49156" cy="287959"/>
                            </a:xfrm>
                            <a:custGeom>
                              <a:avLst/>
                              <a:gdLst>
                                <a:gd name="connsiteX0" fmla="*/ 49157 w 49156"/>
                                <a:gd name="connsiteY0" fmla="*/ 287960 h 287959"/>
                                <a:gd name="connsiteX1" fmla="*/ 15172 w 49156"/>
                                <a:gd name="connsiteY1" fmla="*/ 0 h 287959"/>
                                <a:gd name="connsiteX2" fmla="*/ 49157 w 49156"/>
                                <a:gd name="connsiteY2" fmla="*/ 287960 h 287959"/>
                                <a:gd name="connsiteX3" fmla="*/ 49157 w 49156"/>
                                <a:gd name="connsiteY3" fmla="*/ 287960 h 287959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49156" h="287959">
                                  <a:moveTo>
                                    <a:pt x="49157" y="287960"/>
                                  </a:moveTo>
                                  <a:cubicBezTo>
                                    <a:pt x="31021" y="196101"/>
                                    <a:pt x="9571" y="101689"/>
                                    <a:pt x="15172" y="0"/>
                                  </a:cubicBezTo>
                                  <a:cubicBezTo>
                                    <a:pt x="-17442" y="100317"/>
                                    <a:pt x="6523" y="218503"/>
                                    <a:pt x="49157" y="287960"/>
                                  </a:cubicBezTo>
                                  <a:lnTo>
                                    <a:pt x="49157" y="287960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  <p:sp>
                          <p:nvSpPr>
                            <p:cNvPr id="214" name="任意多边形: 形状 213">
                              <a:extLst>
                                <a:ext uri="{FF2B5EF4-FFF2-40B4-BE49-F238E27FC236}">
                                  <a16:creationId xmlns:a16="http://schemas.microsoft.com/office/drawing/2014/main" id="{4632A037-F227-68EC-3B21-32D682745FB5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536175" y="3338741"/>
                              <a:ext cx="30690" cy="302132"/>
                            </a:xfrm>
                            <a:custGeom>
                              <a:avLst/>
                              <a:gdLst>
                                <a:gd name="connsiteX0" fmla="*/ 0 w 30690"/>
                                <a:gd name="connsiteY0" fmla="*/ 302133 h 302132"/>
                                <a:gd name="connsiteX1" fmla="*/ 4153 w 30690"/>
                                <a:gd name="connsiteY1" fmla="*/ 0 h 302132"/>
                                <a:gd name="connsiteX2" fmla="*/ 0 w 30690"/>
                                <a:gd name="connsiteY2" fmla="*/ 302133 h 302132"/>
                                <a:gd name="connsiteX3" fmla="*/ 0 w 30690"/>
                                <a:gd name="connsiteY3" fmla="*/ 302133 h 302132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30690" h="302132">
                                  <a:moveTo>
                                    <a:pt x="0" y="302133"/>
                                  </a:moveTo>
                                  <a:cubicBezTo>
                                    <a:pt x="34138" y="204140"/>
                                    <a:pt x="45530" y="72847"/>
                                    <a:pt x="4153" y="0"/>
                                  </a:cubicBezTo>
                                  <a:cubicBezTo>
                                    <a:pt x="19659" y="93764"/>
                                    <a:pt x="8344" y="200520"/>
                                    <a:pt x="0" y="302133"/>
                                  </a:cubicBezTo>
                                  <a:lnTo>
                                    <a:pt x="0" y="302133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</p:grpSp>
                    </p:grpSp>
                  </p:grpSp>
                </p:grpSp>
              </p:grpSp>
            </p:grpSp>
            <p:grpSp>
              <p:nvGrpSpPr>
                <p:cNvPr id="215" name="图形 2">
                  <a:extLst>
                    <a:ext uri="{FF2B5EF4-FFF2-40B4-BE49-F238E27FC236}">
                      <a16:creationId xmlns:a16="http://schemas.microsoft.com/office/drawing/2014/main" id="{6960A445-61F8-5188-AAF1-E3F582E2EC7D}"/>
                    </a:ext>
                  </a:extLst>
                </p:cNvPr>
                <p:cNvGrpSpPr/>
                <p:nvPr/>
              </p:nvGrpSpPr>
              <p:grpSpPr>
                <a:xfrm>
                  <a:off x="1690066" y="2501034"/>
                  <a:ext cx="1111287" cy="3226309"/>
                  <a:chOff x="1690066" y="2501034"/>
                  <a:chExt cx="1111287" cy="3226309"/>
                </a:xfrm>
              </p:grpSpPr>
              <p:sp>
                <p:nvSpPr>
                  <p:cNvPr id="216" name="任意多边形: 形状 215">
                    <a:extLst>
                      <a:ext uri="{FF2B5EF4-FFF2-40B4-BE49-F238E27FC236}">
                        <a16:creationId xmlns:a16="http://schemas.microsoft.com/office/drawing/2014/main" id="{064E3722-0535-7518-3E21-36CB83C24D57}"/>
                      </a:ext>
                    </a:extLst>
                  </p:cNvPr>
                  <p:cNvSpPr/>
                  <p:nvPr/>
                </p:nvSpPr>
                <p:spPr>
                  <a:xfrm>
                    <a:off x="2029015" y="3535984"/>
                    <a:ext cx="321093" cy="2191359"/>
                  </a:xfrm>
                  <a:custGeom>
                    <a:avLst/>
                    <a:gdLst>
                      <a:gd name="connsiteX0" fmla="*/ 207645 w 321093"/>
                      <a:gd name="connsiteY0" fmla="*/ 0 h 2191359"/>
                      <a:gd name="connsiteX1" fmla="*/ 269862 w 321093"/>
                      <a:gd name="connsiteY1" fmla="*/ 1501216 h 2191359"/>
                      <a:gd name="connsiteX2" fmla="*/ 219570 w 321093"/>
                      <a:gd name="connsiteY2" fmla="*/ 1707528 h 2191359"/>
                      <a:gd name="connsiteX3" fmla="*/ 190005 w 321093"/>
                      <a:gd name="connsiteY3" fmla="*/ 1800263 h 2191359"/>
                      <a:gd name="connsiteX4" fmla="*/ 153048 w 321093"/>
                      <a:gd name="connsiteY4" fmla="*/ 1899742 h 2191359"/>
                      <a:gd name="connsiteX5" fmla="*/ 135750 w 321093"/>
                      <a:gd name="connsiteY5" fmla="*/ 1940433 h 2191359"/>
                      <a:gd name="connsiteX6" fmla="*/ 107328 w 321093"/>
                      <a:gd name="connsiteY6" fmla="*/ 2005127 h 2191359"/>
                      <a:gd name="connsiteX7" fmla="*/ 42558 w 321093"/>
                      <a:gd name="connsiteY7" fmla="*/ 2130590 h 2191359"/>
                      <a:gd name="connsiteX8" fmla="*/ 6896 w 321093"/>
                      <a:gd name="connsiteY8" fmla="*/ 2191360 h 2191359"/>
                      <a:gd name="connsiteX9" fmla="*/ 0 w 321093"/>
                      <a:gd name="connsiteY9" fmla="*/ 2188083 h 2191359"/>
                      <a:gd name="connsiteX10" fmla="*/ 10744 w 321093"/>
                      <a:gd name="connsiteY10" fmla="*/ 2154593 h 2191359"/>
                      <a:gd name="connsiteX11" fmla="*/ 33414 w 321093"/>
                      <a:gd name="connsiteY11" fmla="*/ 2088451 h 2191359"/>
                      <a:gd name="connsiteX12" fmla="*/ 65227 w 321093"/>
                      <a:gd name="connsiteY12" fmla="*/ 1988858 h 2191359"/>
                      <a:gd name="connsiteX13" fmla="*/ 147790 w 321093"/>
                      <a:gd name="connsiteY13" fmla="*/ 1688249 h 2191359"/>
                      <a:gd name="connsiteX14" fmla="*/ 192405 w 321093"/>
                      <a:gd name="connsiteY14" fmla="*/ 1485900 h 2191359"/>
                      <a:gd name="connsiteX15" fmla="*/ 235648 w 321093"/>
                      <a:gd name="connsiteY15" fmla="*/ 1247699 h 2191359"/>
                      <a:gd name="connsiteX16" fmla="*/ 225743 w 321093"/>
                      <a:gd name="connsiteY16" fmla="*/ 139065 h 2191359"/>
                      <a:gd name="connsiteX17" fmla="*/ 200254 w 321093"/>
                      <a:gd name="connsiteY17" fmla="*/ 1905 h 2191359"/>
                      <a:gd name="connsiteX18" fmla="*/ 207645 w 321093"/>
                      <a:gd name="connsiteY18" fmla="*/ 0 h 2191359"/>
                      <a:gd name="connsiteX19" fmla="*/ 207645 w 321093"/>
                      <a:gd name="connsiteY19" fmla="*/ 0 h 21913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321093" h="2191359">
                        <a:moveTo>
                          <a:pt x="207645" y="0"/>
                        </a:moveTo>
                        <a:cubicBezTo>
                          <a:pt x="337261" y="487146"/>
                          <a:pt x="352692" y="1004621"/>
                          <a:pt x="269862" y="1501216"/>
                        </a:cubicBezTo>
                        <a:cubicBezTo>
                          <a:pt x="256413" y="1570749"/>
                          <a:pt x="239611" y="1639634"/>
                          <a:pt x="219570" y="1707528"/>
                        </a:cubicBezTo>
                        <a:cubicBezTo>
                          <a:pt x="210883" y="1735265"/>
                          <a:pt x="198958" y="1772755"/>
                          <a:pt x="190005" y="1800263"/>
                        </a:cubicBezTo>
                        <a:cubicBezTo>
                          <a:pt x="177927" y="1833372"/>
                          <a:pt x="165506" y="1866824"/>
                          <a:pt x="153048" y="1899742"/>
                        </a:cubicBezTo>
                        <a:cubicBezTo>
                          <a:pt x="149504" y="1908429"/>
                          <a:pt x="139217" y="1932089"/>
                          <a:pt x="135750" y="1940433"/>
                        </a:cubicBezTo>
                        <a:cubicBezTo>
                          <a:pt x="127864" y="1958150"/>
                          <a:pt x="115900" y="1987677"/>
                          <a:pt x="107328" y="2005127"/>
                        </a:cubicBezTo>
                        <a:cubicBezTo>
                          <a:pt x="86563" y="2047418"/>
                          <a:pt x="66408" y="2089937"/>
                          <a:pt x="42558" y="2130590"/>
                        </a:cubicBezTo>
                        <a:cubicBezTo>
                          <a:pt x="32956" y="2147049"/>
                          <a:pt x="17069" y="2175053"/>
                          <a:pt x="6896" y="2191360"/>
                        </a:cubicBezTo>
                        <a:cubicBezTo>
                          <a:pt x="6896" y="2191360"/>
                          <a:pt x="0" y="2188083"/>
                          <a:pt x="0" y="2188083"/>
                        </a:cubicBezTo>
                        <a:cubicBezTo>
                          <a:pt x="3429" y="2176844"/>
                          <a:pt x="7201" y="2165757"/>
                          <a:pt x="10744" y="2154593"/>
                        </a:cubicBezTo>
                        <a:cubicBezTo>
                          <a:pt x="17602" y="2134286"/>
                          <a:pt x="26327" y="2108073"/>
                          <a:pt x="33414" y="2088451"/>
                        </a:cubicBezTo>
                        <a:cubicBezTo>
                          <a:pt x="44044" y="2055305"/>
                          <a:pt x="54216" y="2021853"/>
                          <a:pt x="65227" y="1988858"/>
                        </a:cubicBezTo>
                        <a:cubicBezTo>
                          <a:pt x="95745" y="1889570"/>
                          <a:pt x="123215" y="1789176"/>
                          <a:pt x="147790" y="1688249"/>
                        </a:cubicBezTo>
                        <a:cubicBezTo>
                          <a:pt x="163411" y="1621269"/>
                          <a:pt x="177813" y="1553146"/>
                          <a:pt x="192405" y="1485900"/>
                        </a:cubicBezTo>
                        <a:cubicBezTo>
                          <a:pt x="207378" y="1409091"/>
                          <a:pt x="224638" y="1325309"/>
                          <a:pt x="235648" y="1247699"/>
                        </a:cubicBezTo>
                        <a:cubicBezTo>
                          <a:pt x="287807" y="880796"/>
                          <a:pt x="282169" y="505282"/>
                          <a:pt x="225743" y="139065"/>
                        </a:cubicBezTo>
                        <a:cubicBezTo>
                          <a:pt x="218503" y="93155"/>
                          <a:pt x="210426" y="47206"/>
                          <a:pt x="200254" y="1905"/>
                        </a:cubicBezTo>
                        <a:lnTo>
                          <a:pt x="207645" y="0"/>
                        </a:lnTo>
                        <a:lnTo>
                          <a:pt x="207645" y="0"/>
                        </a:lnTo>
                        <a:close/>
                      </a:path>
                    </a:pathLst>
                  </a:custGeom>
                  <a:solidFill>
                    <a:srgbClr val="4C6B31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217" name="图形 2">
                    <a:extLst>
                      <a:ext uri="{FF2B5EF4-FFF2-40B4-BE49-F238E27FC236}">
                        <a16:creationId xmlns:a16="http://schemas.microsoft.com/office/drawing/2014/main" id="{BE6278E2-2E7F-3C21-0401-3053D6162F82}"/>
                      </a:ext>
                    </a:extLst>
                  </p:cNvPr>
                  <p:cNvGrpSpPr/>
                  <p:nvPr/>
                </p:nvGrpSpPr>
                <p:grpSpPr>
                  <a:xfrm>
                    <a:off x="1690066" y="2501034"/>
                    <a:ext cx="1111287" cy="1247474"/>
                    <a:chOff x="1690066" y="2501034"/>
                    <a:chExt cx="1111287" cy="1247474"/>
                  </a:xfrm>
                </p:grpSpPr>
                <p:grpSp>
                  <p:nvGrpSpPr>
                    <p:cNvPr id="218" name="图形 2">
                      <a:extLst>
                        <a:ext uri="{FF2B5EF4-FFF2-40B4-BE49-F238E27FC236}">
                          <a16:creationId xmlns:a16="http://schemas.microsoft.com/office/drawing/2014/main" id="{12149EEA-D317-2F4E-75A3-E00234720F7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974356" y="2561041"/>
                      <a:ext cx="448900" cy="535480"/>
                      <a:chOff x="1974356" y="2561041"/>
                      <a:chExt cx="448900" cy="535480"/>
                    </a:xfrm>
                    <a:solidFill>
                      <a:srgbClr val="F68C1D"/>
                    </a:solidFill>
                  </p:grpSpPr>
                  <p:sp>
                    <p:nvSpPr>
                      <p:cNvPr id="219" name="任意多边形: 形状 218">
                        <a:extLst>
                          <a:ext uri="{FF2B5EF4-FFF2-40B4-BE49-F238E27FC236}">
                            <a16:creationId xmlns:a16="http://schemas.microsoft.com/office/drawing/2014/main" id="{7737095E-2A85-B959-369D-CEE9819A22B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168749" y="2561041"/>
                        <a:ext cx="52362" cy="520705"/>
                      </a:xfrm>
                      <a:custGeom>
                        <a:avLst/>
                        <a:gdLst>
                          <a:gd name="connsiteX0" fmla="*/ 2493 w 52362"/>
                          <a:gd name="connsiteY0" fmla="*/ 1031 h 520705"/>
                          <a:gd name="connsiteX1" fmla="*/ 43870 w 52362"/>
                          <a:gd name="connsiteY1" fmla="*/ 258854 h 520705"/>
                          <a:gd name="connsiteX2" fmla="*/ 50194 w 52362"/>
                          <a:gd name="connsiteY2" fmla="*/ 422607 h 520705"/>
                          <a:gd name="connsiteX3" fmla="*/ 40898 w 52362"/>
                          <a:gd name="connsiteY3" fmla="*/ 487911 h 520705"/>
                          <a:gd name="connsiteX4" fmla="*/ 32249 w 52362"/>
                          <a:gd name="connsiteY4" fmla="*/ 519801 h 520705"/>
                          <a:gd name="connsiteX5" fmla="*/ 30649 w 52362"/>
                          <a:gd name="connsiteY5" fmla="*/ 520639 h 520705"/>
                          <a:gd name="connsiteX6" fmla="*/ 29734 w 52362"/>
                          <a:gd name="connsiteY6" fmla="*/ 519381 h 520705"/>
                          <a:gd name="connsiteX7" fmla="*/ 29315 w 52362"/>
                          <a:gd name="connsiteY7" fmla="*/ 478576 h 520705"/>
                          <a:gd name="connsiteX8" fmla="*/ 25277 w 52362"/>
                          <a:gd name="connsiteY8" fmla="*/ 325186 h 520705"/>
                          <a:gd name="connsiteX9" fmla="*/ 23638 w 52362"/>
                          <a:gd name="connsiteY9" fmla="*/ 260416 h 520705"/>
                          <a:gd name="connsiteX10" fmla="*/ 14113 w 52362"/>
                          <a:gd name="connsiteY10" fmla="*/ 130876 h 520705"/>
                          <a:gd name="connsiteX11" fmla="*/ 16 w 52362"/>
                          <a:gd name="connsiteY11" fmla="*/ 1450 h 520705"/>
                          <a:gd name="connsiteX12" fmla="*/ 1083 w 52362"/>
                          <a:gd name="connsiteY12" fmla="*/ 2 h 520705"/>
                          <a:gd name="connsiteX13" fmla="*/ 2493 w 52362"/>
                          <a:gd name="connsiteY13" fmla="*/ 1031 h 520705"/>
                          <a:gd name="connsiteX14" fmla="*/ 2493 w 52362"/>
                          <a:gd name="connsiteY14" fmla="*/ 1031 h 520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52362" h="520705">
                            <a:moveTo>
                              <a:pt x="2493" y="1031"/>
                            </a:moveTo>
                            <a:cubicBezTo>
                              <a:pt x="20857" y="85956"/>
                              <a:pt x="34916" y="172405"/>
                              <a:pt x="43870" y="258854"/>
                            </a:cubicBezTo>
                            <a:cubicBezTo>
                              <a:pt x="50004" y="313070"/>
                              <a:pt x="55566" y="368086"/>
                              <a:pt x="50194" y="422607"/>
                            </a:cubicBezTo>
                            <a:cubicBezTo>
                              <a:pt x="48518" y="444515"/>
                              <a:pt x="45394" y="466384"/>
                              <a:pt x="40898" y="487911"/>
                            </a:cubicBezTo>
                            <a:cubicBezTo>
                              <a:pt x="38193" y="498655"/>
                              <a:pt x="35526" y="509323"/>
                              <a:pt x="32249" y="519801"/>
                            </a:cubicBezTo>
                            <a:cubicBezTo>
                              <a:pt x="32020" y="520486"/>
                              <a:pt x="31335" y="520867"/>
                              <a:pt x="30649" y="520639"/>
                            </a:cubicBezTo>
                            <a:cubicBezTo>
                              <a:pt x="30077" y="520448"/>
                              <a:pt x="29734" y="519953"/>
                              <a:pt x="29734" y="519381"/>
                            </a:cubicBezTo>
                            <a:cubicBezTo>
                              <a:pt x="29011" y="505589"/>
                              <a:pt x="29544" y="492178"/>
                              <a:pt x="29315" y="478576"/>
                            </a:cubicBezTo>
                            <a:cubicBezTo>
                              <a:pt x="28515" y="427484"/>
                              <a:pt x="25696" y="376278"/>
                              <a:pt x="25277" y="325186"/>
                            </a:cubicBezTo>
                            <a:cubicBezTo>
                              <a:pt x="25277" y="304612"/>
                              <a:pt x="24591" y="280990"/>
                              <a:pt x="23638" y="260416"/>
                            </a:cubicBezTo>
                            <a:cubicBezTo>
                              <a:pt x="21429" y="217858"/>
                              <a:pt x="18038" y="173281"/>
                              <a:pt x="14113" y="130876"/>
                            </a:cubicBezTo>
                            <a:cubicBezTo>
                              <a:pt x="10303" y="87670"/>
                              <a:pt x="5503" y="44541"/>
                              <a:pt x="16" y="1450"/>
                            </a:cubicBezTo>
                            <a:cubicBezTo>
                              <a:pt x="-98" y="764"/>
                              <a:pt x="397" y="116"/>
                              <a:pt x="1083" y="2"/>
                            </a:cubicBezTo>
                            <a:cubicBezTo>
                              <a:pt x="1731" y="-36"/>
                              <a:pt x="2341" y="421"/>
                              <a:pt x="2493" y="1031"/>
                            </a:cubicBezTo>
                            <a:lnTo>
                              <a:pt x="2493" y="1031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20" name="任意多边形: 形状 219">
                        <a:extLst>
                          <a:ext uri="{FF2B5EF4-FFF2-40B4-BE49-F238E27FC236}">
                            <a16:creationId xmlns:a16="http://schemas.microsoft.com/office/drawing/2014/main" id="{F546505F-83D2-D2C1-A806-7F2B8F2BECA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259839" y="2567484"/>
                        <a:ext cx="93059" cy="504878"/>
                      </a:xfrm>
                      <a:custGeom>
                        <a:avLst/>
                        <a:gdLst>
                          <a:gd name="connsiteX0" fmla="*/ 7148 w 93059"/>
                          <a:gd name="connsiteY0" fmla="*/ 503795 h 504878"/>
                          <a:gd name="connsiteX1" fmla="*/ 481 w 93059"/>
                          <a:gd name="connsiteY1" fmla="*/ 374827 h 504878"/>
                          <a:gd name="connsiteX2" fmla="*/ 16330 w 93059"/>
                          <a:gd name="connsiteY2" fmla="*/ 246811 h 504878"/>
                          <a:gd name="connsiteX3" fmla="*/ 90663 w 93059"/>
                          <a:gd name="connsiteY3" fmla="*/ 685 h 504878"/>
                          <a:gd name="connsiteX4" fmla="*/ 92378 w 93059"/>
                          <a:gd name="connsiteY4" fmla="*/ 151 h 504878"/>
                          <a:gd name="connsiteX5" fmla="*/ 92949 w 93059"/>
                          <a:gd name="connsiteY5" fmla="*/ 1751 h 504878"/>
                          <a:gd name="connsiteX6" fmla="*/ 81672 w 93059"/>
                          <a:gd name="connsiteY6" fmla="*/ 31660 h 504878"/>
                          <a:gd name="connsiteX7" fmla="*/ 33361 w 93059"/>
                          <a:gd name="connsiteY7" fmla="*/ 281329 h 504878"/>
                          <a:gd name="connsiteX8" fmla="*/ 18616 w 93059"/>
                          <a:gd name="connsiteY8" fmla="*/ 440054 h 504878"/>
                          <a:gd name="connsiteX9" fmla="*/ 9701 w 93059"/>
                          <a:gd name="connsiteY9" fmla="*/ 503795 h 504878"/>
                          <a:gd name="connsiteX10" fmla="*/ 8215 w 93059"/>
                          <a:gd name="connsiteY10" fmla="*/ 504862 h 504878"/>
                          <a:gd name="connsiteX11" fmla="*/ 7148 w 93059"/>
                          <a:gd name="connsiteY11" fmla="*/ 503795 h 504878"/>
                          <a:gd name="connsiteX12" fmla="*/ 7148 w 93059"/>
                          <a:gd name="connsiteY12" fmla="*/ 503795 h 50487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93059" h="504878">
                            <a:moveTo>
                              <a:pt x="7148" y="503795"/>
                            </a:moveTo>
                            <a:cubicBezTo>
                              <a:pt x="100" y="461085"/>
                              <a:pt x="-777" y="417918"/>
                              <a:pt x="481" y="374827"/>
                            </a:cubicBezTo>
                            <a:cubicBezTo>
                              <a:pt x="1776" y="331774"/>
                              <a:pt x="9129" y="289178"/>
                              <a:pt x="16330" y="246811"/>
                            </a:cubicBezTo>
                            <a:cubicBezTo>
                              <a:pt x="30770" y="162305"/>
                              <a:pt x="51306" y="77304"/>
                              <a:pt x="90663" y="685"/>
                            </a:cubicBezTo>
                            <a:cubicBezTo>
                              <a:pt x="91006" y="75"/>
                              <a:pt x="91768" y="-192"/>
                              <a:pt x="92378" y="151"/>
                            </a:cubicBezTo>
                            <a:cubicBezTo>
                              <a:pt x="92988" y="456"/>
                              <a:pt x="93216" y="1180"/>
                              <a:pt x="92949" y="1751"/>
                            </a:cubicBezTo>
                            <a:cubicBezTo>
                              <a:pt x="89292" y="10819"/>
                              <a:pt x="84720" y="22630"/>
                              <a:pt x="81672" y="31660"/>
                            </a:cubicBezTo>
                            <a:cubicBezTo>
                              <a:pt x="54126" y="112089"/>
                              <a:pt x="41362" y="196938"/>
                              <a:pt x="33361" y="281329"/>
                            </a:cubicBezTo>
                            <a:cubicBezTo>
                              <a:pt x="30008" y="334403"/>
                              <a:pt x="25360" y="387247"/>
                              <a:pt x="18616" y="440054"/>
                            </a:cubicBezTo>
                            <a:cubicBezTo>
                              <a:pt x="16064" y="461237"/>
                              <a:pt x="13282" y="482497"/>
                              <a:pt x="9701" y="503795"/>
                            </a:cubicBezTo>
                            <a:cubicBezTo>
                              <a:pt x="9587" y="504481"/>
                              <a:pt x="8939" y="504976"/>
                              <a:pt x="8215" y="504862"/>
                            </a:cubicBezTo>
                            <a:cubicBezTo>
                              <a:pt x="7644" y="504748"/>
                              <a:pt x="7224" y="504290"/>
                              <a:pt x="7148" y="503795"/>
                            </a:cubicBezTo>
                            <a:lnTo>
                              <a:pt x="7148" y="503795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21" name="任意多边形: 形状 220">
                        <a:extLst>
                          <a:ext uri="{FF2B5EF4-FFF2-40B4-BE49-F238E27FC236}">
                            <a16:creationId xmlns:a16="http://schemas.microsoft.com/office/drawing/2014/main" id="{1DC6B987-0922-3CB2-22CC-82423A1A5E5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14394" y="2704359"/>
                        <a:ext cx="108862" cy="392162"/>
                      </a:xfrm>
                      <a:custGeom>
                        <a:avLst/>
                        <a:gdLst>
                          <a:gd name="connsiteX0" fmla="*/ 1552 w 108862"/>
                          <a:gd name="connsiteY0" fmla="*/ 391037 h 392162"/>
                          <a:gd name="connsiteX1" fmla="*/ 8981 w 108862"/>
                          <a:gd name="connsiteY1" fmla="*/ 263288 h 392162"/>
                          <a:gd name="connsiteX2" fmla="*/ 35613 w 108862"/>
                          <a:gd name="connsiteY2" fmla="*/ 164456 h 392162"/>
                          <a:gd name="connsiteX3" fmla="*/ 87543 w 108862"/>
                          <a:gd name="connsiteY3" fmla="*/ 33888 h 392162"/>
                          <a:gd name="connsiteX4" fmla="*/ 93563 w 108862"/>
                          <a:gd name="connsiteY4" fmla="*/ 22648 h 392162"/>
                          <a:gd name="connsiteX5" fmla="*/ 106479 w 108862"/>
                          <a:gd name="connsiteY5" fmla="*/ 626 h 392162"/>
                          <a:gd name="connsiteX6" fmla="*/ 108232 w 108862"/>
                          <a:gd name="connsiteY6" fmla="*/ 169 h 392162"/>
                          <a:gd name="connsiteX7" fmla="*/ 108727 w 108862"/>
                          <a:gd name="connsiteY7" fmla="*/ 1808 h 392162"/>
                          <a:gd name="connsiteX8" fmla="*/ 48072 w 108862"/>
                          <a:gd name="connsiteY8" fmla="*/ 193870 h 392162"/>
                          <a:gd name="connsiteX9" fmla="*/ 29860 w 108862"/>
                          <a:gd name="connsiteY9" fmla="*/ 292968 h 392162"/>
                          <a:gd name="connsiteX10" fmla="*/ 4066 w 108862"/>
                          <a:gd name="connsiteY10" fmla="*/ 391304 h 392162"/>
                          <a:gd name="connsiteX11" fmla="*/ 1552 w 108862"/>
                          <a:gd name="connsiteY11" fmla="*/ 391037 h 392162"/>
                          <a:gd name="connsiteX12" fmla="*/ 1552 w 108862"/>
                          <a:gd name="connsiteY12" fmla="*/ 391037 h 39216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108862" h="392162">
                            <a:moveTo>
                              <a:pt x="1552" y="391037"/>
                            </a:moveTo>
                            <a:cubicBezTo>
                              <a:pt x="-2296" y="348251"/>
                              <a:pt x="1323" y="305350"/>
                              <a:pt x="8981" y="263288"/>
                            </a:cubicBezTo>
                            <a:cubicBezTo>
                              <a:pt x="15877" y="229912"/>
                              <a:pt x="26088" y="197146"/>
                              <a:pt x="35613" y="164456"/>
                            </a:cubicBezTo>
                            <a:cubicBezTo>
                              <a:pt x="48986" y="119956"/>
                              <a:pt x="66207" y="75226"/>
                              <a:pt x="87543" y="33888"/>
                            </a:cubicBezTo>
                            <a:cubicBezTo>
                              <a:pt x="88839" y="31106"/>
                              <a:pt x="91963" y="25277"/>
                              <a:pt x="93563" y="22648"/>
                            </a:cubicBezTo>
                            <a:cubicBezTo>
                              <a:pt x="93563" y="22648"/>
                              <a:pt x="106479" y="626"/>
                              <a:pt x="106479" y="626"/>
                            </a:cubicBezTo>
                            <a:cubicBezTo>
                              <a:pt x="106822" y="17"/>
                              <a:pt x="107622" y="-174"/>
                              <a:pt x="108232" y="169"/>
                            </a:cubicBezTo>
                            <a:cubicBezTo>
                              <a:pt x="108803" y="512"/>
                              <a:pt x="109032" y="1198"/>
                              <a:pt x="108727" y="1808"/>
                            </a:cubicBezTo>
                            <a:cubicBezTo>
                              <a:pt x="79962" y="62768"/>
                              <a:pt x="62283" y="128261"/>
                              <a:pt x="48072" y="193870"/>
                            </a:cubicBezTo>
                            <a:cubicBezTo>
                              <a:pt x="41328" y="226217"/>
                              <a:pt x="37290" y="260697"/>
                              <a:pt x="29860" y="292968"/>
                            </a:cubicBezTo>
                            <a:cubicBezTo>
                              <a:pt x="22431" y="325772"/>
                              <a:pt x="14658" y="358538"/>
                              <a:pt x="4066" y="391304"/>
                            </a:cubicBezTo>
                            <a:cubicBezTo>
                              <a:pt x="3723" y="392561"/>
                              <a:pt x="1628" y="392409"/>
                              <a:pt x="1552" y="391037"/>
                            </a:cubicBezTo>
                            <a:lnTo>
                              <a:pt x="1552" y="391037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22" name="任意多边形: 形状 221">
                        <a:extLst>
                          <a:ext uri="{FF2B5EF4-FFF2-40B4-BE49-F238E27FC236}">
                            <a16:creationId xmlns:a16="http://schemas.microsoft.com/office/drawing/2014/main" id="{332023BD-56EA-7E0A-5556-224542DBFAD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229625" y="2626415"/>
                        <a:ext cx="29989" cy="390913"/>
                      </a:xfrm>
                      <a:custGeom>
                        <a:avLst/>
                        <a:gdLst>
                          <a:gd name="connsiteX0" fmla="*/ 15264 w 29989"/>
                          <a:gd name="connsiteY0" fmla="*/ 390000 h 390913"/>
                          <a:gd name="connsiteX1" fmla="*/ 24 w 29989"/>
                          <a:gd name="connsiteY1" fmla="*/ 268384 h 390913"/>
                          <a:gd name="connsiteX2" fmla="*/ 3225 w 29989"/>
                          <a:gd name="connsiteY2" fmla="*/ 195042 h 390913"/>
                          <a:gd name="connsiteX3" fmla="*/ 21665 w 29989"/>
                          <a:gd name="connsiteY3" fmla="*/ 24773 h 390913"/>
                          <a:gd name="connsiteX4" fmla="*/ 27495 w 29989"/>
                          <a:gd name="connsiteY4" fmla="*/ 960 h 390913"/>
                          <a:gd name="connsiteX5" fmla="*/ 29019 w 29989"/>
                          <a:gd name="connsiteY5" fmla="*/ 46 h 390913"/>
                          <a:gd name="connsiteX6" fmla="*/ 29971 w 29989"/>
                          <a:gd name="connsiteY6" fmla="*/ 1456 h 390913"/>
                          <a:gd name="connsiteX7" fmla="*/ 22999 w 29989"/>
                          <a:gd name="connsiteY7" fmla="*/ 110384 h 390913"/>
                          <a:gd name="connsiteX8" fmla="*/ 23837 w 29989"/>
                          <a:gd name="connsiteY8" fmla="*/ 207424 h 390913"/>
                          <a:gd name="connsiteX9" fmla="*/ 25666 w 29989"/>
                          <a:gd name="connsiteY9" fmla="*/ 243810 h 390913"/>
                          <a:gd name="connsiteX10" fmla="*/ 23685 w 29989"/>
                          <a:gd name="connsiteY10" fmla="*/ 340965 h 390913"/>
                          <a:gd name="connsiteX11" fmla="*/ 17779 w 29989"/>
                          <a:gd name="connsiteY11" fmla="*/ 389847 h 390913"/>
                          <a:gd name="connsiteX12" fmla="*/ 15264 w 29989"/>
                          <a:gd name="connsiteY12" fmla="*/ 390000 h 390913"/>
                          <a:gd name="connsiteX13" fmla="*/ 15264 w 29989"/>
                          <a:gd name="connsiteY13" fmla="*/ 390000 h 39091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29989" h="390913">
                            <a:moveTo>
                              <a:pt x="15264" y="390000"/>
                            </a:moveTo>
                            <a:cubicBezTo>
                              <a:pt x="5016" y="350147"/>
                              <a:pt x="939" y="309304"/>
                              <a:pt x="24" y="268384"/>
                            </a:cubicBezTo>
                            <a:cubicBezTo>
                              <a:pt x="-280" y="252154"/>
                              <a:pt x="2349" y="211882"/>
                              <a:pt x="3225" y="195042"/>
                            </a:cubicBezTo>
                            <a:cubicBezTo>
                              <a:pt x="5854" y="138197"/>
                              <a:pt x="10692" y="80742"/>
                              <a:pt x="21665" y="24773"/>
                            </a:cubicBezTo>
                            <a:cubicBezTo>
                              <a:pt x="21665" y="24773"/>
                              <a:pt x="27495" y="960"/>
                              <a:pt x="27495" y="960"/>
                            </a:cubicBezTo>
                            <a:cubicBezTo>
                              <a:pt x="27647" y="275"/>
                              <a:pt x="28333" y="-144"/>
                              <a:pt x="29019" y="46"/>
                            </a:cubicBezTo>
                            <a:cubicBezTo>
                              <a:pt x="29666" y="199"/>
                              <a:pt x="30085" y="808"/>
                              <a:pt x="29971" y="1456"/>
                            </a:cubicBezTo>
                            <a:cubicBezTo>
                              <a:pt x="24523" y="37460"/>
                              <a:pt x="23685" y="74036"/>
                              <a:pt x="22999" y="110384"/>
                            </a:cubicBezTo>
                            <a:cubicBezTo>
                              <a:pt x="22808" y="142654"/>
                              <a:pt x="22923" y="175192"/>
                              <a:pt x="23837" y="207424"/>
                            </a:cubicBezTo>
                            <a:cubicBezTo>
                              <a:pt x="24142" y="215235"/>
                              <a:pt x="25247" y="235771"/>
                              <a:pt x="25666" y="243810"/>
                            </a:cubicBezTo>
                            <a:cubicBezTo>
                              <a:pt x="27495" y="276233"/>
                              <a:pt x="26161" y="308580"/>
                              <a:pt x="23685" y="340965"/>
                            </a:cubicBezTo>
                            <a:cubicBezTo>
                              <a:pt x="22351" y="357195"/>
                              <a:pt x="20675" y="373464"/>
                              <a:pt x="17779" y="389847"/>
                            </a:cubicBezTo>
                            <a:cubicBezTo>
                              <a:pt x="17627" y="391143"/>
                              <a:pt x="15531" y="391333"/>
                              <a:pt x="15264" y="390000"/>
                            </a:cubicBezTo>
                            <a:lnTo>
                              <a:pt x="15264" y="390000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23" name="任意多边形: 形状 222">
                        <a:extLst>
                          <a:ext uri="{FF2B5EF4-FFF2-40B4-BE49-F238E27FC236}">
                            <a16:creationId xmlns:a16="http://schemas.microsoft.com/office/drawing/2014/main" id="{347DAD07-75CD-EF60-6F84-81EB1765700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120274" y="2700351"/>
                        <a:ext cx="76048" cy="391133"/>
                      </a:xfrm>
                      <a:custGeom>
                        <a:avLst/>
                        <a:gdLst>
                          <a:gd name="connsiteX0" fmla="*/ 2429 w 76048"/>
                          <a:gd name="connsiteY0" fmla="*/ 786 h 391133"/>
                          <a:gd name="connsiteX1" fmla="*/ 63160 w 76048"/>
                          <a:gd name="connsiteY1" fmla="*/ 191248 h 391133"/>
                          <a:gd name="connsiteX2" fmla="*/ 72571 w 76048"/>
                          <a:gd name="connsiteY2" fmla="*/ 240892 h 391133"/>
                          <a:gd name="connsiteX3" fmla="*/ 70094 w 76048"/>
                          <a:gd name="connsiteY3" fmla="*/ 342429 h 391133"/>
                          <a:gd name="connsiteX4" fmla="*/ 52644 w 76048"/>
                          <a:gd name="connsiteY4" fmla="*/ 390511 h 391133"/>
                          <a:gd name="connsiteX5" fmla="*/ 50206 w 76048"/>
                          <a:gd name="connsiteY5" fmla="*/ 389749 h 391133"/>
                          <a:gd name="connsiteX6" fmla="*/ 52263 w 76048"/>
                          <a:gd name="connsiteY6" fmla="*/ 340447 h 391133"/>
                          <a:gd name="connsiteX7" fmla="*/ 47577 w 76048"/>
                          <a:gd name="connsiteY7" fmla="*/ 243483 h 391133"/>
                          <a:gd name="connsiteX8" fmla="*/ 35195 w 76048"/>
                          <a:gd name="connsiteY8" fmla="*/ 146023 h 391133"/>
                          <a:gd name="connsiteX9" fmla="*/ 66 w 76048"/>
                          <a:gd name="connsiteY9" fmla="*/ 1624 h 391133"/>
                          <a:gd name="connsiteX10" fmla="*/ 905 w 76048"/>
                          <a:gd name="connsiteY10" fmla="*/ 24 h 391133"/>
                          <a:gd name="connsiteX11" fmla="*/ 2429 w 76048"/>
                          <a:gd name="connsiteY11" fmla="*/ 786 h 391133"/>
                          <a:gd name="connsiteX12" fmla="*/ 2429 w 76048"/>
                          <a:gd name="connsiteY12" fmla="*/ 786 h 39113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76048" h="391133">
                            <a:moveTo>
                              <a:pt x="2429" y="786"/>
                            </a:moveTo>
                            <a:cubicBezTo>
                              <a:pt x="28832" y="62089"/>
                              <a:pt x="49482" y="125906"/>
                              <a:pt x="63160" y="191248"/>
                            </a:cubicBezTo>
                            <a:cubicBezTo>
                              <a:pt x="66627" y="207669"/>
                              <a:pt x="69866" y="224204"/>
                              <a:pt x="72571" y="240892"/>
                            </a:cubicBezTo>
                            <a:cubicBezTo>
                              <a:pt x="77829" y="274420"/>
                              <a:pt x="77219" y="309091"/>
                              <a:pt x="70094" y="342429"/>
                            </a:cubicBezTo>
                            <a:cubicBezTo>
                              <a:pt x="66437" y="359116"/>
                              <a:pt x="61065" y="375652"/>
                              <a:pt x="52644" y="390511"/>
                            </a:cubicBezTo>
                            <a:cubicBezTo>
                              <a:pt x="52035" y="391654"/>
                              <a:pt x="50054" y="391120"/>
                              <a:pt x="50206" y="389749"/>
                            </a:cubicBezTo>
                            <a:cubicBezTo>
                              <a:pt x="51616" y="372947"/>
                              <a:pt x="52263" y="356678"/>
                              <a:pt x="52263" y="340447"/>
                            </a:cubicBezTo>
                            <a:cubicBezTo>
                              <a:pt x="52530" y="312482"/>
                              <a:pt x="49139" y="271829"/>
                              <a:pt x="47577" y="243483"/>
                            </a:cubicBezTo>
                            <a:cubicBezTo>
                              <a:pt x="46091" y="210793"/>
                              <a:pt x="41291" y="178256"/>
                              <a:pt x="35195" y="146023"/>
                            </a:cubicBezTo>
                            <a:cubicBezTo>
                              <a:pt x="26165" y="97293"/>
                              <a:pt x="14468" y="49135"/>
                              <a:pt x="66" y="1624"/>
                            </a:cubicBezTo>
                            <a:cubicBezTo>
                              <a:pt x="-162" y="938"/>
                              <a:pt x="219" y="214"/>
                              <a:pt x="905" y="24"/>
                            </a:cubicBezTo>
                            <a:cubicBezTo>
                              <a:pt x="1552" y="-91"/>
                              <a:pt x="2200" y="214"/>
                              <a:pt x="2429" y="786"/>
                            </a:cubicBezTo>
                            <a:lnTo>
                              <a:pt x="2429" y="786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24" name="任意多边形: 形状 223">
                        <a:extLst>
                          <a:ext uri="{FF2B5EF4-FFF2-40B4-BE49-F238E27FC236}">
                            <a16:creationId xmlns:a16="http://schemas.microsoft.com/office/drawing/2014/main" id="{EB974200-3CFD-1E73-C54C-8C632B9E8A5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74356" y="2714555"/>
                        <a:ext cx="177851" cy="354167"/>
                      </a:xfrm>
                      <a:custGeom>
                        <a:avLst/>
                        <a:gdLst>
                          <a:gd name="connsiteX0" fmla="*/ 2233 w 177851"/>
                          <a:gd name="connsiteY0" fmla="*/ 412 h 354167"/>
                          <a:gd name="connsiteX1" fmla="*/ 121143 w 177851"/>
                          <a:gd name="connsiteY1" fmla="*/ 161118 h 354167"/>
                          <a:gd name="connsiteX2" fmla="*/ 165568 w 177851"/>
                          <a:gd name="connsiteY2" fmla="*/ 251987 h 354167"/>
                          <a:gd name="connsiteX3" fmla="*/ 175398 w 177851"/>
                          <a:gd name="connsiteY3" fmla="*/ 353142 h 354167"/>
                          <a:gd name="connsiteX4" fmla="*/ 172845 w 177851"/>
                          <a:gd name="connsiteY4" fmla="*/ 353218 h 354167"/>
                          <a:gd name="connsiteX5" fmla="*/ 158900 w 177851"/>
                          <a:gd name="connsiteY5" fmla="*/ 305898 h 354167"/>
                          <a:gd name="connsiteX6" fmla="*/ 123200 w 177851"/>
                          <a:gd name="connsiteY6" fmla="*/ 215639 h 354167"/>
                          <a:gd name="connsiteX7" fmla="*/ 80071 w 177851"/>
                          <a:gd name="connsiteY7" fmla="*/ 127400 h 354167"/>
                          <a:gd name="connsiteX8" fmla="*/ 252 w 177851"/>
                          <a:gd name="connsiteY8" fmla="*/ 2051 h 354167"/>
                          <a:gd name="connsiteX9" fmla="*/ 518 w 177851"/>
                          <a:gd name="connsiteY9" fmla="*/ 260 h 354167"/>
                          <a:gd name="connsiteX10" fmla="*/ 2233 w 177851"/>
                          <a:gd name="connsiteY10" fmla="*/ 412 h 354167"/>
                          <a:gd name="connsiteX11" fmla="*/ 2233 w 177851"/>
                          <a:gd name="connsiteY11" fmla="*/ 412 h 35416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</a:cxnLst>
                        <a:rect l="l" t="t" r="r" b="b"/>
                        <a:pathLst>
                          <a:path w="177851" h="354167">
                            <a:moveTo>
                              <a:pt x="2233" y="412"/>
                            </a:moveTo>
                            <a:cubicBezTo>
                              <a:pt x="46962" y="49942"/>
                              <a:pt x="87120" y="103663"/>
                              <a:pt x="121143" y="161118"/>
                            </a:cubicBezTo>
                            <a:cubicBezTo>
                              <a:pt x="138212" y="190112"/>
                              <a:pt x="155776" y="219449"/>
                              <a:pt x="165568" y="251987"/>
                            </a:cubicBezTo>
                            <a:cubicBezTo>
                              <a:pt x="175588" y="284334"/>
                              <a:pt x="181455" y="319462"/>
                              <a:pt x="175398" y="353142"/>
                            </a:cubicBezTo>
                            <a:cubicBezTo>
                              <a:pt x="175169" y="354438"/>
                              <a:pt x="173150" y="354552"/>
                              <a:pt x="172845" y="353218"/>
                            </a:cubicBezTo>
                            <a:cubicBezTo>
                              <a:pt x="168768" y="336835"/>
                              <a:pt x="164158" y="321252"/>
                              <a:pt x="158900" y="305898"/>
                            </a:cubicBezTo>
                            <a:cubicBezTo>
                              <a:pt x="150137" y="279342"/>
                              <a:pt x="133792" y="241966"/>
                              <a:pt x="123200" y="215639"/>
                            </a:cubicBezTo>
                            <a:cubicBezTo>
                              <a:pt x="111275" y="185159"/>
                              <a:pt x="96226" y="155899"/>
                              <a:pt x="80071" y="127400"/>
                            </a:cubicBezTo>
                            <a:cubicBezTo>
                              <a:pt x="55802" y="84194"/>
                              <a:pt x="29208" y="42360"/>
                              <a:pt x="252" y="2051"/>
                            </a:cubicBezTo>
                            <a:cubicBezTo>
                              <a:pt x="-167" y="1479"/>
                              <a:pt x="-53" y="679"/>
                              <a:pt x="518" y="260"/>
                            </a:cubicBezTo>
                            <a:cubicBezTo>
                              <a:pt x="1090" y="-159"/>
                              <a:pt x="1814" y="-45"/>
                              <a:pt x="2233" y="412"/>
                            </a:cubicBezTo>
                            <a:lnTo>
                              <a:pt x="2233" y="412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225" name="图形 2">
                      <a:extLst>
                        <a:ext uri="{FF2B5EF4-FFF2-40B4-BE49-F238E27FC236}">
                          <a16:creationId xmlns:a16="http://schemas.microsoft.com/office/drawing/2014/main" id="{F10A48D9-4BB3-E47B-FA73-0DC1700282C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690066" y="2803653"/>
                      <a:ext cx="1111287" cy="944854"/>
                      <a:chOff x="1690066" y="2803653"/>
                      <a:chExt cx="1111287" cy="944854"/>
                    </a:xfrm>
                  </p:grpSpPr>
                  <p:grpSp>
                    <p:nvGrpSpPr>
                      <p:cNvPr id="226" name="图形 2">
                        <a:extLst>
                          <a:ext uri="{FF2B5EF4-FFF2-40B4-BE49-F238E27FC236}">
                            <a16:creationId xmlns:a16="http://schemas.microsoft.com/office/drawing/2014/main" id="{2C362397-BF2F-DD20-1534-1197A27A1708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690066" y="2803653"/>
                        <a:ext cx="1111287" cy="944854"/>
                        <a:chOff x="1690066" y="2803653"/>
                        <a:chExt cx="1111287" cy="944854"/>
                      </a:xfrm>
                    </p:grpSpPr>
                    <p:sp>
                      <p:nvSpPr>
                        <p:cNvPr id="227" name="任意多边形: 形状 226">
                          <a:extLst>
                            <a:ext uri="{FF2B5EF4-FFF2-40B4-BE49-F238E27FC236}">
                              <a16:creationId xmlns:a16="http://schemas.microsoft.com/office/drawing/2014/main" id="{6860ED21-BEAE-5EDC-62D0-FF44D40A7C3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690066" y="2803653"/>
                          <a:ext cx="1111287" cy="922279"/>
                        </a:xfrm>
                        <a:custGeom>
                          <a:avLst/>
                          <a:gdLst>
                            <a:gd name="connsiteX0" fmla="*/ 1100111 w 1111287"/>
                            <a:gd name="connsiteY0" fmla="*/ 295248 h 922279"/>
                            <a:gd name="connsiteX1" fmla="*/ 1005699 w 1111287"/>
                            <a:gd name="connsiteY1" fmla="*/ 396556 h 922279"/>
                            <a:gd name="connsiteX2" fmla="*/ 889799 w 1111287"/>
                            <a:gd name="connsiteY2" fmla="*/ 488072 h 922279"/>
                            <a:gd name="connsiteX3" fmla="*/ 745552 w 1111287"/>
                            <a:gd name="connsiteY3" fmla="*/ 645310 h 922279"/>
                            <a:gd name="connsiteX4" fmla="*/ 714805 w 1111287"/>
                            <a:gd name="connsiteY4" fmla="*/ 726806 h 922279"/>
                            <a:gd name="connsiteX5" fmla="*/ 707033 w 1111287"/>
                            <a:gd name="connsiteY5" fmla="*/ 750009 h 922279"/>
                            <a:gd name="connsiteX6" fmla="*/ 673391 w 1111287"/>
                            <a:gd name="connsiteY6" fmla="*/ 841411 h 922279"/>
                            <a:gd name="connsiteX7" fmla="*/ 604773 w 1111287"/>
                            <a:gd name="connsiteY7" fmla="*/ 918907 h 922279"/>
                            <a:gd name="connsiteX8" fmla="*/ 536002 w 1111287"/>
                            <a:gd name="connsiteY8" fmla="*/ 908467 h 922279"/>
                            <a:gd name="connsiteX9" fmla="*/ 535393 w 1111287"/>
                            <a:gd name="connsiteY9" fmla="*/ 908086 h 922279"/>
                            <a:gd name="connsiteX10" fmla="*/ 490930 w 1111287"/>
                            <a:gd name="connsiteY10" fmla="*/ 866672 h 922279"/>
                            <a:gd name="connsiteX11" fmla="*/ 437742 w 1111287"/>
                            <a:gd name="connsiteY11" fmla="*/ 760296 h 922279"/>
                            <a:gd name="connsiteX12" fmla="*/ 427417 w 1111287"/>
                            <a:gd name="connsiteY12" fmla="*/ 736789 h 922279"/>
                            <a:gd name="connsiteX13" fmla="*/ 424255 w 1111287"/>
                            <a:gd name="connsiteY13" fmla="*/ 730007 h 922279"/>
                            <a:gd name="connsiteX14" fmla="*/ 314946 w 1111287"/>
                            <a:gd name="connsiteY14" fmla="*/ 605191 h 922279"/>
                            <a:gd name="connsiteX15" fmla="*/ 283209 w 1111287"/>
                            <a:gd name="connsiteY15" fmla="*/ 587094 h 922279"/>
                            <a:gd name="connsiteX16" fmla="*/ 260387 w 1111287"/>
                            <a:gd name="connsiteY16" fmla="*/ 571777 h 922279"/>
                            <a:gd name="connsiteX17" fmla="*/ 188340 w 1111287"/>
                            <a:gd name="connsiteY17" fmla="*/ 529220 h 922279"/>
                            <a:gd name="connsiteX18" fmla="*/ 128065 w 1111287"/>
                            <a:gd name="connsiteY18" fmla="*/ 490625 h 922279"/>
                            <a:gd name="connsiteX19" fmla="*/ 89584 w 1111287"/>
                            <a:gd name="connsiteY19" fmla="*/ 458735 h 922279"/>
                            <a:gd name="connsiteX20" fmla="*/ 1688 w 1111287"/>
                            <a:gd name="connsiteY20" fmla="*/ 350607 h 922279"/>
                            <a:gd name="connsiteX21" fmla="*/ 47408 w 1111287"/>
                            <a:gd name="connsiteY21" fmla="*/ 266215 h 922279"/>
                            <a:gd name="connsiteX22" fmla="*/ 53389 w 1111287"/>
                            <a:gd name="connsiteY22" fmla="*/ 265225 h 922279"/>
                            <a:gd name="connsiteX23" fmla="*/ 53428 w 1111287"/>
                            <a:gd name="connsiteY23" fmla="*/ 265225 h 922279"/>
                            <a:gd name="connsiteX24" fmla="*/ 153135 w 1111287"/>
                            <a:gd name="connsiteY24" fmla="*/ 266139 h 922279"/>
                            <a:gd name="connsiteX25" fmla="*/ 186168 w 1111287"/>
                            <a:gd name="connsiteY25" fmla="*/ 206170 h 922279"/>
                            <a:gd name="connsiteX26" fmla="*/ 191883 w 1111287"/>
                            <a:gd name="connsiteY26" fmla="*/ 174737 h 922279"/>
                            <a:gd name="connsiteX27" fmla="*/ 191883 w 1111287"/>
                            <a:gd name="connsiteY27" fmla="*/ 174699 h 922279"/>
                            <a:gd name="connsiteX28" fmla="*/ 198169 w 1111287"/>
                            <a:gd name="connsiteY28" fmla="*/ 147077 h 922279"/>
                            <a:gd name="connsiteX29" fmla="*/ 235736 w 1111287"/>
                            <a:gd name="connsiteY29" fmla="*/ 102728 h 922279"/>
                            <a:gd name="connsiteX30" fmla="*/ 255700 w 1111287"/>
                            <a:gd name="connsiteY30" fmla="*/ 100061 h 922279"/>
                            <a:gd name="connsiteX31" fmla="*/ 339063 w 1111287"/>
                            <a:gd name="connsiteY31" fmla="*/ 115149 h 922279"/>
                            <a:gd name="connsiteX32" fmla="*/ 408710 w 1111287"/>
                            <a:gd name="connsiteY32" fmla="*/ 51522 h 922279"/>
                            <a:gd name="connsiteX33" fmla="*/ 417244 w 1111287"/>
                            <a:gd name="connsiteY33" fmla="*/ 39368 h 922279"/>
                            <a:gd name="connsiteX34" fmla="*/ 485177 w 1111287"/>
                            <a:gd name="connsiteY34" fmla="*/ 582 h 922279"/>
                            <a:gd name="connsiteX35" fmla="*/ 520381 w 1111287"/>
                            <a:gd name="connsiteY35" fmla="*/ 20585 h 922279"/>
                            <a:gd name="connsiteX36" fmla="*/ 520419 w 1111287"/>
                            <a:gd name="connsiteY36" fmla="*/ 20623 h 922279"/>
                            <a:gd name="connsiteX37" fmla="*/ 581608 w 1111287"/>
                            <a:gd name="connsiteY37" fmla="*/ 69886 h 922279"/>
                            <a:gd name="connsiteX38" fmla="*/ 666152 w 1111287"/>
                            <a:gd name="connsiteY38" fmla="*/ 35368 h 922279"/>
                            <a:gd name="connsiteX39" fmla="*/ 689012 w 1111287"/>
                            <a:gd name="connsiteY39" fmla="*/ 22947 h 922279"/>
                            <a:gd name="connsiteX40" fmla="*/ 751572 w 1111287"/>
                            <a:gd name="connsiteY40" fmla="*/ 29881 h 922279"/>
                            <a:gd name="connsiteX41" fmla="*/ 751724 w 1111287"/>
                            <a:gd name="connsiteY41" fmla="*/ 30034 h 922279"/>
                            <a:gd name="connsiteX42" fmla="*/ 776794 w 1111287"/>
                            <a:gd name="connsiteY42" fmla="*/ 99795 h 922279"/>
                            <a:gd name="connsiteX43" fmla="*/ 864005 w 1111287"/>
                            <a:gd name="connsiteY43" fmla="*/ 96709 h 922279"/>
                            <a:gd name="connsiteX44" fmla="*/ 913078 w 1111287"/>
                            <a:gd name="connsiteY44" fmla="*/ 78840 h 922279"/>
                            <a:gd name="connsiteX45" fmla="*/ 951902 w 1111287"/>
                            <a:gd name="connsiteY45" fmla="*/ 89622 h 922279"/>
                            <a:gd name="connsiteX46" fmla="*/ 967370 w 1111287"/>
                            <a:gd name="connsiteY46" fmla="*/ 129132 h 922279"/>
                            <a:gd name="connsiteX47" fmla="*/ 991602 w 1111287"/>
                            <a:gd name="connsiteY47" fmla="*/ 195921 h 922279"/>
                            <a:gd name="connsiteX48" fmla="*/ 1066507 w 1111287"/>
                            <a:gd name="connsiteY48" fmla="*/ 191692 h 922279"/>
                            <a:gd name="connsiteX49" fmla="*/ 1086738 w 1111287"/>
                            <a:gd name="connsiteY49" fmla="*/ 199731 h 922279"/>
                            <a:gd name="connsiteX50" fmla="*/ 1109293 w 1111287"/>
                            <a:gd name="connsiteY50" fmla="*/ 233488 h 922279"/>
                            <a:gd name="connsiteX51" fmla="*/ 1100111 w 1111287"/>
                            <a:gd name="connsiteY51" fmla="*/ 295248 h 92227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  <a:cxn ang="0">
                              <a:pos x="connsiteX35" y="connsiteY35"/>
                            </a:cxn>
                            <a:cxn ang="0">
                              <a:pos x="connsiteX36" y="connsiteY36"/>
                            </a:cxn>
                            <a:cxn ang="0">
                              <a:pos x="connsiteX37" y="connsiteY37"/>
                            </a:cxn>
                            <a:cxn ang="0">
                              <a:pos x="connsiteX38" y="connsiteY38"/>
                            </a:cxn>
                            <a:cxn ang="0">
                              <a:pos x="connsiteX39" y="connsiteY39"/>
                            </a:cxn>
                            <a:cxn ang="0">
                              <a:pos x="connsiteX40" y="connsiteY40"/>
                            </a:cxn>
                            <a:cxn ang="0">
                              <a:pos x="connsiteX41" y="connsiteY41"/>
                            </a:cxn>
                            <a:cxn ang="0">
                              <a:pos x="connsiteX42" y="connsiteY42"/>
                            </a:cxn>
                            <a:cxn ang="0">
                              <a:pos x="connsiteX43" y="connsiteY43"/>
                            </a:cxn>
                            <a:cxn ang="0">
                              <a:pos x="connsiteX44" y="connsiteY44"/>
                            </a:cxn>
                            <a:cxn ang="0">
                              <a:pos x="connsiteX45" y="connsiteY45"/>
                            </a:cxn>
                            <a:cxn ang="0">
                              <a:pos x="connsiteX46" y="connsiteY46"/>
                            </a:cxn>
                            <a:cxn ang="0">
                              <a:pos x="connsiteX47" y="connsiteY47"/>
                            </a:cxn>
                            <a:cxn ang="0">
                              <a:pos x="connsiteX48" y="connsiteY48"/>
                            </a:cxn>
                            <a:cxn ang="0">
                              <a:pos x="connsiteX49" y="connsiteY49"/>
                            </a:cxn>
                            <a:cxn ang="0">
                              <a:pos x="connsiteX50" y="connsiteY50"/>
                            </a:cxn>
                            <a:cxn ang="0">
                              <a:pos x="connsiteX51" y="connsiteY51"/>
                            </a:cxn>
                          </a:cxnLst>
                          <a:rect l="l" t="t" r="r" b="b"/>
                          <a:pathLst>
                            <a:path w="1111287" h="922279">
                              <a:moveTo>
                                <a:pt x="1100111" y="295248"/>
                              </a:moveTo>
                              <a:cubicBezTo>
                                <a:pt x="1080032" y="337310"/>
                                <a:pt x="1042237" y="367676"/>
                                <a:pt x="1005699" y="396556"/>
                              </a:cubicBezTo>
                              <a:cubicBezTo>
                                <a:pt x="967066" y="427074"/>
                                <a:pt x="928432" y="457554"/>
                                <a:pt x="889799" y="488072"/>
                              </a:cubicBezTo>
                              <a:cubicBezTo>
                                <a:pt x="828343" y="536535"/>
                                <a:pt x="778166" y="572006"/>
                                <a:pt x="745552" y="645310"/>
                              </a:cubicBezTo>
                              <a:cubicBezTo>
                                <a:pt x="733703" y="671866"/>
                                <a:pt x="724064" y="699260"/>
                                <a:pt x="714805" y="726806"/>
                              </a:cubicBezTo>
                              <a:cubicBezTo>
                                <a:pt x="712215" y="734503"/>
                                <a:pt x="709662" y="742275"/>
                                <a:pt x="707033" y="750009"/>
                              </a:cubicBezTo>
                              <a:cubicBezTo>
                                <a:pt x="696784" y="780870"/>
                                <a:pt x="686383" y="811617"/>
                                <a:pt x="673391" y="841411"/>
                              </a:cubicBezTo>
                              <a:cubicBezTo>
                                <a:pt x="659179" y="874063"/>
                                <a:pt x="638682" y="908086"/>
                                <a:pt x="604773" y="918907"/>
                              </a:cubicBezTo>
                              <a:cubicBezTo>
                                <a:pt x="581455" y="926336"/>
                                <a:pt x="557338" y="920888"/>
                                <a:pt x="536002" y="908467"/>
                              </a:cubicBezTo>
                              <a:cubicBezTo>
                                <a:pt x="535812" y="908353"/>
                                <a:pt x="535621" y="908239"/>
                                <a:pt x="535393" y="908086"/>
                              </a:cubicBezTo>
                              <a:cubicBezTo>
                                <a:pt x="518019" y="897837"/>
                                <a:pt x="502512" y="882940"/>
                                <a:pt x="490930" y="866672"/>
                              </a:cubicBezTo>
                              <a:cubicBezTo>
                                <a:pt x="467232" y="833448"/>
                                <a:pt x="453249" y="796720"/>
                                <a:pt x="437742" y="760296"/>
                              </a:cubicBezTo>
                              <a:cubicBezTo>
                                <a:pt x="434428" y="752448"/>
                                <a:pt x="430999" y="744561"/>
                                <a:pt x="427417" y="736789"/>
                              </a:cubicBezTo>
                              <a:cubicBezTo>
                                <a:pt x="426388" y="734541"/>
                                <a:pt x="425322" y="732293"/>
                                <a:pt x="424255" y="730007"/>
                              </a:cubicBezTo>
                              <a:cubicBezTo>
                                <a:pt x="401662" y="682572"/>
                                <a:pt x="354037" y="639138"/>
                                <a:pt x="314946" y="605191"/>
                              </a:cubicBezTo>
                              <a:cubicBezTo>
                                <a:pt x="311593" y="605610"/>
                                <a:pt x="296734" y="596123"/>
                                <a:pt x="283209" y="587094"/>
                              </a:cubicBezTo>
                              <a:cubicBezTo>
                                <a:pt x="272731" y="580083"/>
                                <a:pt x="263130" y="573378"/>
                                <a:pt x="260387" y="571777"/>
                              </a:cubicBezTo>
                              <a:cubicBezTo>
                                <a:pt x="236308" y="557757"/>
                                <a:pt x="212343" y="543393"/>
                                <a:pt x="188340" y="529220"/>
                              </a:cubicBezTo>
                              <a:cubicBezTo>
                                <a:pt x="167766" y="517104"/>
                                <a:pt x="147192" y="504874"/>
                                <a:pt x="128065" y="490625"/>
                              </a:cubicBezTo>
                              <a:cubicBezTo>
                                <a:pt x="114730" y="480642"/>
                                <a:pt x="102157" y="469708"/>
                                <a:pt x="89584" y="458735"/>
                              </a:cubicBezTo>
                              <a:cubicBezTo>
                                <a:pt x="52589" y="426464"/>
                                <a:pt x="12661" y="401166"/>
                                <a:pt x="1688" y="350607"/>
                              </a:cubicBezTo>
                              <a:cubicBezTo>
                                <a:pt x="-5627" y="316888"/>
                                <a:pt x="11060" y="274102"/>
                                <a:pt x="47408" y="266215"/>
                              </a:cubicBezTo>
                              <a:cubicBezTo>
                                <a:pt x="49465" y="265758"/>
                                <a:pt x="51446" y="265453"/>
                                <a:pt x="53389" y="265225"/>
                              </a:cubicBezTo>
                              <a:lnTo>
                                <a:pt x="53428" y="265225"/>
                              </a:lnTo>
                              <a:cubicBezTo>
                                <a:pt x="91870" y="261301"/>
                                <a:pt x="111835" y="301725"/>
                                <a:pt x="153135" y="266139"/>
                              </a:cubicBezTo>
                              <a:cubicBezTo>
                                <a:pt x="170737" y="250975"/>
                                <a:pt x="180948" y="228763"/>
                                <a:pt x="186168" y="206170"/>
                              </a:cubicBezTo>
                              <a:cubicBezTo>
                                <a:pt x="188568" y="195807"/>
                                <a:pt x="190054" y="185253"/>
                                <a:pt x="191883" y="174737"/>
                              </a:cubicBezTo>
                              <a:cubicBezTo>
                                <a:pt x="191883" y="174699"/>
                                <a:pt x="191883" y="174699"/>
                                <a:pt x="191883" y="174699"/>
                              </a:cubicBezTo>
                              <a:cubicBezTo>
                                <a:pt x="193407" y="165365"/>
                                <a:pt x="195274" y="156107"/>
                                <a:pt x="198169" y="147077"/>
                              </a:cubicBezTo>
                              <a:cubicBezTo>
                                <a:pt x="204342" y="127951"/>
                                <a:pt x="216762" y="109320"/>
                                <a:pt x="235736" y="102728"/>
                              </a:cubicBezTo>
                              <a:cubicBezTo>
                                <a:pt x="242289" y="100442"/>
                                <a:pt x="248957" y="99757"/>
                                <a:pt x="255700" y="100061"/>
                              </a:cubicBezTo>
                              <a:cubicBezTo>
                                <a:pt x="282942" y="101395"/>
                                <a:pt x="311174" y="119416"/>
                                <a:pt x="339063" y="115149"/>
                              </a:cubicBezTo>
                              <a:cubicBezTo>
                                <a:pt x="371143" y="110234"/>
                                <a:pt x="390955" y="78725"/>
                                <a:pt x="408710" y="51522"/>
                              </a:cubicBezTo>
                              <a:cubicBezTo>
                                <a:pt x="411377" y="47445"/>
                                <a:pt x="414196" y="43369"/>
                                <a:pt x="417244" y="39368"/>
                              </a:cubicBezTo>
                              <a:cubicBezTo>
                                <a:pt x="434542" y="16508"/>
                                <a:pt x="457935" y="-3723"/>
                                <a:pt x="485177" y="582"/>
                              </a:cubicBezTo>
                              <a:cubicBezTo>
                                <a:pt x="499007" y="2792"/>
                                <a:pt x="510094" y="10755"/>
                                <a:pt x="520381" y="20585"/>
                              </a:cubicBezTo>
                              <a:lnTo>
                                <a:pt x="520419" y="20623"/>
                              </a:lnTo>
                              <a:cubicBezTo>
                                <a:pt x="539660" y="39101"/>
                                <a:pt x="555890" y="64133"/>
                                <a:pt x="581608" y="69886"/>
                              </a:cubicBezTo>
                              <a:cubicBezTo>
                                <a:pt x="612278" y="76744"/>
                                <a:pt x="640320" y="53274"/>
                                <a:pt x="666152" y="35368"/>
                              </a:cubicBezTo>
                              <a:cubicBezTo>
                                <a:pt x="673010" y="30605"/>
                                <a:pt x="680820" y="26262"/>
                                <a:pt x="689012" y="22947"/>
                              </a:cubicBezTo>
                              <a:cubicBezTo>
                                <a:pt x="711605" y="13727"/>
                                <a:pt x="736827" y="12126"/>
                                <a:pt x="751572" y="29881"/>
                              </a:cubicBezTo>
                              <a:cubicBezTo>
                                <a:pt x="751610" y="29957"/>
                                <a:pt x="751648" y="29957"/>
                                <a:pt x="751724" y="30034"/>
                              </a:cubicBezTo>
                              <a:cubicBezTo>
                                <a:pt x="767612" y="49312"/>
                                <a:pt x="760640" y="80707"/>
                                <a:pt x="776794" y="99795"/>
                              </a:cubicBezTo>
                              <a:cubicBezTo>
                                <a:pt x="797216" y="123950"/>
                                <a:pt x="836116" y="111530"/>
                                <a:pt x="864005" y="96709"/>
                              </a:cubicBezTo>
                              <a:cubicBezTo>
                                <a:pt x="878864" y="88822"/>
                                <a:pt x="896504" y="80973"/>
                                <a:pt x="913078" y="78840"/>
                              </a:cubicBezTo>
                              <a:cubicBezTo>
                                <a:pt x="927594" y="76858"/>
                                <a:pt x="941386" y="79297"/>
                                <a:pt x="951902" y="89622"/>
                              </a:cubicBezTo>
                              <a:cubicBezTo>
                                <a:pt x="962074" y="99604"/>
                                <a:pt x="965465" y="113968"/>
                                <a:pt x="967370" y="129132"/>
                              </a:cubicBezTo>
                              <a:cubicBezTo>
                                <a:pt x="970685" y="155687"/>
                                <a:pt x="969313" y="184529"/>
                                <a:pt x="991602" y="195921"/>
                              </a:cubicBezTo>
                              <a:cubicBezTo>
                                <a:pt x="1014233" y="207542"/>
                                <a:pt x="1041246" y="188568"/>
                                <a:pt x="1066507" y="191692"/>
                              </a:cubicBezTo>
                              <a:cubicBezTo>
                                <a:pt x="1073898" y="192606"/>
                                <a:pt x="1080718" y="195464"/>
                                <a:pt x="1086738" y="199731"/>
                              </a:cubicBezTo>
                              <a:cubicBezTo>
                                <a:pt x="1097863" y="207542"/>
                                <a:pt x="1106092" y="220115"/>
                                <a:pt x="1109293" y="233488"/>
                              </a:cubicBezTo>
                              <a:cubicBezTo>
                                <a:pt x="1114360" y="254138"/>
                                <a:pt x="1109217" y="276083"/>
                                <a:pt x="1100111" y="29524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89C5A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grpSp>
                      <p:nvGrpSpPr>
                        <p:cNvPr id="228" name="图形 2">
                          <a:extLst>
                            <a:ext uri="{FF2B5EF4-FFF2-40B4-BE49-F238E27FC236}">
                              <a16:creationId xmlns:a16="http://schemas.microsoft.com/office/drawing/2014/main" id="{D2FE6062-4E34-4B72-D7F0-E2F4F34D66FC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1865375" y="2999955"/>
                          <a:ext cx="733044" cy="715137"/>
                          <a:chOff x="1865375" y="2999955"/>
                          <a:chExt cx="733044" cy="715137"/>
                        </a:xfrm>
                        <a:solidFill>
                          <a:srgbClr val="F15E21"/>
                        </a:solidFill>
                      </p:grpSpPr>
                      <p:sp>
                        <p:nvSpPr>
                          <p:cNvPr id="229" name="任意多边形: 形状 228">
                            <a:extLst>
                              <a:ext uri="{FF2B5EF4-FFF2-40B4-BE49-F238E27FC236}">
                                <a16:creationId xmlns:a16="http://schemas.microsoft.com/office/drawing/2014/main" id="{BEBDC078-7CD2-C1A2-AAF1-8D2844C1FF05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865375" y="3169920"/>
                            <a:ext cx="361149" cy="545173"/>
                          </a:xfrm>
                          <a:custGeom>
                            <a:avLst/>
                            <a:gdLst>
                              <a:gd name="connsiteX0" fmla="*/ 0 w 361149"/>
                              <a:gd name="connsiteY0" fmla="*/ 0 h 545173"/>
                              <a:gd name="connsiteX1" fmla="*/ 316154 w 361149"/>
                              <a:gd name="connsiteY1" fmla="*/ 383781 h 545173"/>
                              <a:gd name="connsiteX2" fmla="*/ 361150 w 361149"/>
                              <a:gd name="connsiteY2" fmla="*/ 545173 h 545173"/>
                              <a:gd name="connsiteX3" fmla="*/ 218427 w 361149"/>
                              <a:gd name="connsiteY3" fmla="*/ 247764 h 545173"/>
                              <a:gd name="connsiteX4" fmla="*/ 0 w 361149"/>
                              <a:gd name="connsiteY4" fmla="*/ 0 h 545173"/>
                              <a:gd name="connsiteX5" fmla="*/ 0 w 361149"/>
                              <a:gd name="connsiteY5" fmla="*/ 0 h 545173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</a:cxnLst>
                            <a:rect l="l" t="t" r="r" b="b"/>
                            <a:pathLst>
                              <a:path w="361149" h="545173">
                                <a:moveTo>
                                  <a:pt x="0" y="0"/>
                                </a:moveTo>
                                <a:cubicBezTo>
                                  <a:pt x="139484" y="88049"/>
                                  <a:pt x="253594" y="231724"/>
                                  <a:pt x="316154" y="383781"/>
                                </a:cubicBezTo>
                                <a:cubicBezTo>
                                  <a:pt x="337375" y="435750"/>
                                  <a:pt x="352844" y="490004"/>
                                  <a:pt x="361150" y="545173"/>
                                </a:cubicBezTo>
                                <a:cubicBezTo>
                                  <a:pt x="327355" y="439522"/>
                                  <a:pt x="280340" y="339471"/>
                                  <a:pt x="218427" y="247764"/>
                                </a:cubicBezTo>
                                <a:cubicBezTo>
                                  <a:pt x="156629" y="156324"/>
                                  <a:pt x="83325" y="72504"/>
                                  <a:pt x="0" y="0"/>
                                </a:cubicBez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E21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30" name="任意多边形: 形状 229">
                            <a:extLst>
                              <a:ext uri="{FF2B5EF4-FFF2-40B4-BE49-F238E27FC236}">
                                <a16:creationId xmlns:a16="http://schemas.microsoft.com/office/drawing/2014/main" id="{4B357F2F-67FC-83F2-0BED-CE733D4017D2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044826" y="3076270"/>
                            <a:ext cx="177660" cy="612152"/>
                          </a:xfrm>
                          <a:custGeom>
                            <a:avLst/>
                            <a:gdLst>
                              <a:gd name="connsiteX0" fmla="*/ 0 w 177660"/>
                              <a:gd name="connsiteY0" fmla="*/ 0 h 612152"/>
                              <a:gd name="connsiteX1" fmla="*/ 142494 w 177660"/>
                              <a:gd name="connsiteY1" fmla="*/ 374142 h 612152"/>
                              <a:gd name="connsiteX2" fmla="*/ 166573 w 177660"/>
                              <a:gd name="connsiteY2" fmla="*/ 492252 h 612152"/>
                              <a:gd name="connsiteX3" fmla="*/ 171869 w 177660"/>
                              <a:gd name="connsiteY3" fmla="*/ 532105 h 612152"/>
                              <a:gd name="connsiteX4" fmla="*/ 177660 w 177660"/>
                              <a:gd name="connsiteY4" fmla="*/ 612153 h 612152"/>
                              <a:gd name="connsiteX5" fmla="*/ 0 w 177660"/>
                              <a:gd name="connsiteY5" fmla="*/ 0 h 612152"/>
                              <a:gd name="connsiteX6" fmla="*/ 0 w 177660"/>
                              <a:gd name="connsiteY6" fmla="*/ 0 h 61215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177660" h="612152">
                                <a:moveTo>
                                  <a:pt x="0" y="0"/>
                                </a:moveTo>
                                <a:cubicBezTo>
                                  <a:pt x="63170" y="117577"/>
                                  <a:pt x="109499" y="244907"/>
                                  <a:pt x="142494" y="374142"/>
                                </a:cubicBezTo>
                                <a:cubicBezTo>
                                  <a:pt x="152362" y="412776"/>
                                  <a:pt x="160249" y="452933"/>
                                  <a:pt x="166573" y="492252"/>
                                </a:cubicBezTo>
                                <a:cubicBezTo>
                                  <a:pt x="168593" y="503568"/>
                                  <a:pt x="170421" y="520637"/>
                                  <a:pt x="171869" y="532105"/>
                                </a:cubicBezTo>
                                <a:cubicBezTo>
                                  <a:pt x="175336" y="558660"/>
                                  <a:pt x="176594" y="585483"/>
                                  <a:pt x="177660" y="612153"/>
                                </a:cubicBezTo>
                                <a:cubicBezTo>
                                  <a:pt x="137274" y="402679"/>
                                  <a:pt x="69609" y="201168"/>
                                  <a:pt x="0" y="0"/>
                                </a:cubicBez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E21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31" name="任意多边形: 形状 230">
                            <a:extLst>
                              <a:ext uri="{FF2B5EF4-FFF2-40B4-BE49-F238E27FC236}">
                                <a16:creationId xmlns:a16="http://schemas.microsoft.com/office/drawing/2014/main" id="{E24A6AF9-F1A7-995F-4A74-B04FC4136BE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229497" y="2999955"/>
                            <a:ext cx="33988" cy="703707"/>
                          </a:xfrm>
                          <a:custGeom>
                            <a:avLst/>
                            <a:gdLst>
                              <a:gd name="connsiteX0" fmla="*/ 419 w 33988"/>
                              <a:gd name="connsiteY0" fmla="*/ 0 h 703707"/>
                              <a:gd name="connsiteX1" fmla="*/ 33947 w 33988"/>
                              <a:gd name="connsiteY1" fmla="*/ 396164 h 703707"/>
                              <a:gd name="connsiteX2" fmla="*/ 20003 w 33988"/>
                              <a:gd name="connsiteY2" fmla="*/ 594893 h 703707"/>
                              <a:gd name="connsiteX3" fmla="*/ 9258 w 33988"/>
                              <a:gd name="connsiteY3" fmla="*/ 660425 h 703707"/>
                              <a:gd name="connsiteX4" fmla="*/ 0 w 33988"/>
                              <a:gd name="connsiteY4" fmla="*/ 703707 h 703707"/>
                              <a:gd name="connsiteX5" fmla="*/ 419 w 33988"/>
                              <a:gd name="connsiteY5" fmla="*/ 0 h 703707"/>
                              <a:gd name="connsiteX6" fmla="*/ 419 w 33988"/>
                              <a:gd name="connsiteY6" fmla="*/ 0 h 703707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33988" h="703707">
                                <a:moveTo>
                                  <a:pt x="419" y="0"/>
                                </a:moveTo>
                                <a:cubicBezTo>
                                  <a:pt x="25908" y="130111"/>
                                  <a:pt x="34671" y="263690"/>
                                  <a:pt x="33947" y="396164"/>
                                </a:cubicBezTo>
                                <a:cubicBezTo>
                                  <a:pt x="32842" y="462382"/>
                                  <a:pt x="28994" y="529285"/>
                                  <a:pt x="20003" y="594893"/>
                                </a:cubicBezTo>
                                <a:cubicBezTo>
                                  <a:pt x="16802" y="615963"/>
                                  <a:pt x="13754" y="639661"/>
                                  <a:pt x="9258" y="660425"/>
                                </a:cubicBezTo>
                                <a:cubicBezTo>
                                  <a:pt x="6287" y="674903"/>
                                  <a:pt x="3277" y="689343"/>
                                  <a:pt x="0" y="703707"/>
                                </a:cubicBezTo>
                                <a:cubicBezTo>
                                  <a:pt x="19698" y="469240"/>
                                  <a:pt x="11316" y="234734"/>
                                  <a:pt x="419" y="0"/>
                                </a:cubicBezTo>
                                <a:lnTo>
                                  <a:pt x="419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E21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32" name="任意多边形: 形状 231">
                            <a:extLst>
                              <a:ext uri="{FF2B5EF4-FFF2-40B4-BE49-F238E27FC236}">
                                <a16:creationId xmlns:a16="http://schemas.microsoft.com/office/drawing/2014/main" id="{B3CE7FB8-D216-B330-E700-731A597B78EA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264807" y="3088843"/>
                            <a:ext cx="168639" cy="617486"/>
                          </a:xfrm>
                          <a:custGeom>
                            <a:avLst/>
                            <a:gdLst>
                              <a:gd name="connsiteX0" fmla="*/ 168639 w 168639"/>
                              <a:gd name="connsiteY0" fmla="*/ 0 h 617486"/>
                              <a:gd name="connsiteX1" fmla="*/ 11058 w 168639"/>
                              <a:gd name="connsiteY1" fmla="*/ 556717 h 617486"/>
                              <a:gd name="connsiteX2" fmla="*/ 10715 w 168639"/>
                              <a:gd name="connsiteY2" fmla="*/ 587045 h 617486"/>
                              <a:gd name="connsiteX3" fmla="*/ 11172 w 168639"/>
                              <a:gd name="connsiteY3" fmla="*/ 617487 h 617486"/>
                              <a:gd name="connsiteX4" fmla="*/ 2447 w 168639"/>
                              <a:gd name="connsiteY4" fmla="*/ 556984 h 617486"/>
                              <a:gd name="connsiteX5" fmla="*/ 168639 w 168639"/>
                              <a:gd name="connsiteY5" fmla="*/ 0 h 617486"/>
                              <a:gd name="connsiteX6" fmla="*/ 168639 w 168639"/>
                              <a:gd name="connsiteY6" fmla="*/ 0 h 617486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168639" h="617486">
                                <a:moveTo>
                                  <a:pt x="168639" y="0"/>
                                </a:moveTo>
                                <a:cubicBezTo>
                                  <a:pt x="78914" y="172060"/>
                                  <a:pt x="16353" y="361645"/>
                                  <a:pt x="11058" y="556717"/>
                                </a:cubicBezTo>
                                <a:cubicBezTo>
                                  <a:pt x="11019" y="566509"/>
                                  <a:pt x="10905" y="577215"/>
                                  <a:pt x="10715" y="587045"/>
                                </a:cubicBezTo>
                                <a:cubicBezTo>
                                  <a:pt x="10981" y="596760"/>
                                  <a:pt x="11134" y="607771"/>
                                  <a:pt x="11172" y="617487"/>
                                </a:cubicBezTo>
                                <a:cubicBezTo>
                                  <a:pt x="7324" y="597675"/>
                                  <a:pt x="4390" y="577063"/>
                                  <a:pt x="2447" y="556984"/>
                                </a:cubicBezTo>
                                <a:cubicBezTo>
                                  <a:pt x="-14165" y="367513"/>
                                  <a:pt x="55177" y="151676"/>
                                  <a:pt x="168639" y="0"/>
                                </a:cubicBezTo>
                                <a:lnTo>
                                  <a:pt x="168639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E21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33" name="任意多边形: 形状 232">
                            <a:extLst>
                              <a:ext uri="{FF2B5EF4-FFF2-40B4-BE49-F238E27FC236}">
                                <a16:creationId xmlns:a16="http://schemas.microsoft.com/office/drawing/2014/main" id="{E9CD710D-A97C-5A0E-E0F2-BD7360CE877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277960" y="3127819"/>
                            <a:ext cx="320459" cy="550849"/>
                          </a:xfrm>
                          <a:custGeom>
                            <a:avLst/>
                            <a:gdLst>
                              <a:gd name="connsiteX0" fmla="*/ 320459 w 320459"/>
                              <a:gd name="connsiteY0" fmla="*/ 0 h 550849"/>
                              <a:gd name="connsiteX1" fmla="*/ 16497 w 320459"/>
                              <a:gd name="connsiteY1" fmla="*/ 492328 h 550849"/>
                              <a:gd name="connsiteX2" fmla="*/ 7887 w 320459"/>
                              <a:gd name="connsiteY2" fmla="*/ 521437 h 550849"/>
                              <a:gd name="connsiteX3" fmla="*/ 0 w 320459"/>
                              <a:gd name="connsiteY3" fmla="*/ 550850 h 550849"/>
                              <a:gd name="connsiteX4" fmla="*/ 8191 w 320459"/>
                              <a:gd name="connsiteY4" fmla="*/ 490271 h 550849"/>
                              <a:gd name="connsiteX5" fmla="*/ 320459 w 320459"/>
                              <a:gd name="connsiteY5" fmla="*/ 0 h 550849"/>
                              <a:gd name="connsiteX6" fmla="*/ 320459 w 320459"/>
                              <a:gd name="connsiteY6" fmla="*/ 0 h 550849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320459" h="550849">
                                <a:moveTo>
                                  <a:pt x="320459" y="0"/>
                                </a:moveTo>
                                <a:cubicBezTo>
                                  <a:pt x="187071" y="140932"/>
                                  <a:pt x="74981" y="306172"/>
                                  <a:pt x="16497" y="492328"/>
                                </a:cubicBezTo>
                                <a:cubicBezTo>
                                  <a:pt x="13792" y="501739"/>
                                  <a:pt x="10744" y="511988"/>
                                  <a:pt x="7887" y="521437"/>
                                </a:cubicBezTo>
                                <a:cubicBezTo>
                                  <a:pt x="5486" y="530885"/>
                                  <a:pt x="2629" y="541477"/>
                                  <a:pt x="0" y="550850"/>
                                </a:cubicBezTo>
                                <a:cubicBezTo>
                                  <a:pt x="1714" y="530733"/>
                                  <a:pt x="4534" y="510121"/>
                                  <a:pt x="8191" y="490271"/>
                                </a:cubicBezTo>
                                <a:cubicBezTo>
                                  <a:pt x="44044" y="303428"/>
                                  <a:pt x="169812" y="114795"/>
                                  <a:pt x="320459" y="0"/>
                                </a:cubicBezTo>
                                <a:lnTo>
                                  <a:pt x="320459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E21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sp>
                      <p:nvSpPr>
                        <p:cNvPr id="234" name="任意多边形: 形状 233">
                          <a:extLst>
                            <a:ext uri="{FF2B5EF4-FFF2-40B4-BE49-F238E27FC236}">
                              <a16:creationId xmlns:a16="http://schemas.microsoft.com/office/drawing/2014/main" id="{10BF8E95-16C5-E18D-0B42-D723D4BBF37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106536" y="3499424"/>
                          <a:ext cx="309888" cy="249084"/>
                        </a:xfrm>
                        <a:custGeom>
                          <a:avLst/>
                          <a:gdLst>
                            <a:gd name="connsiteX0" fmla="*/ 286373 w 309888"/>
                            <a:gd name="connsiteY0" fmla="*/ 23149 h 249084"/>
                            <a:gd name="connsiteX1" fmla="*/ 307823 w 309888"/>
                            <a:gd name="connsiteY1" fmla="*/ 70660 h 249084"/>
                            <a:gd name="connsiteX2" fmla="*/ 277495 w 309888"/>
                            <a:gd name="connsiteY2" fmla="*/ 150365 h 249084"/>
                            <a:gd name="connsiteX3" fmla="*/ 193751 w 309888"/>
                            <a:gd name="connsiteY3" fmla="*/ 244968 h 249084"/>
                            <a:gd name="connsiteX4" fmla="*/ 54839 w 309888"/>
                            <a:gd name="connsiteY4" fmla="*/ 181188 h 249084"/>
                            <a:gd name="connsiteX5" fmla="*/ 3023 w 309888"/>
                            <a:gd name="connsiteY5" fmla="*/ 82509 h 249084"/>
                            <a:gd name="connsiteX6" fmla="*/ 21120 w 309888"/>
                            <a:gd name="connsiteY6" fmla="*/ 33589 h 249084"/>
                            <a:gd name="connsiteX7" fmla="*/ 126924 w 309888"/>
                            <a:gd name="connsiteY7" fmla="*/ 2385 h 249084"/>
                            <a:gd name="connsiteX8" fmla="*/ 286373 w 309888"/>
                            <a:gd name="connsiteY8" fmla="*/ 23149 h 24908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9888" h="249084">
                              <a:moveTo>
                                <a:pt x="286373" y="23149"/>
                              </a:moveTo>
                              <a:cubicBezTo>
                                <a:pt x="304965" y="30808"/>
                                <a:pt x="314338" y="51648"/>
                                <a:pt x="307823" y="70660"/>
                              </a:cubicBezTo>
                              <a:cubicBezTo>
                                <a:pt x="298603" y="97559"/>
                                <a:pt x="288849" y="124267"/>
                                <a:pt x="277495" y="150365"/>
                              </a:cubicBezTo>
                              <a:cubicBezTo>
                                <a:pt x="260122" y="190180"/>
                                <a:pt x="235128" y="231709"/>
                                <a:pt x="193751" y="244968"/>
                              </a:cubicBezTo>
                              <a:cubicBezTo>
                                <a:pt x="141821" y="261541"/>
                                <a:pt x="86538" y="225613"/>
                                <a:pt x="54839" y="181188"/>
                              </a:cubicBezTo>
                              <a:cubicBezTo>
                                <a:pt x="32665" y="150099"/>
                                <a:pt x="17463" y="116494"/>
                                <a:pt x="3023" y="82509"/>
                              </a:cubicBezTo>
                              <a:cubicBezTo>
                                <a:pt x="-4826" y="63993"/>
                                <a:pt x="3099" y="42504"/>
                                <a:pt x="21120" y="33589"/>
                              </a:cubicBezTo>
                              <a:cubicBezTo>
                                <a:pt x="52972" y="17854"/>
                                <a:pt x="88672" y="6995"/>
                                <a:pt x="126924" y="2385"/>
                              </a:cubicBezTo>
                              <a:cubicBezTo>
                                <a:pt x="184036" y="-4435"/>
                                <a:pt x="238938" y="3642"/>
                                <a:pt x="286373" y="2314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629F4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235" name="图形 2">
                        <a:extLst>
                          <a:ext uri="{FF2B5EF4-FFF2-40B4-BE49-F238E27FC236}">
                            <a16:creationId xmlns:a16="http://schemas.microsoft.com/office/drawing/2014/main" id="{954BEB5C-BEFA-00B1-CF76-CA1A57B1FFC0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743570" y="2824314"/>
                        <a:ext cx="1033310" cy="412737"/>
                        <a:chOff x="1743570" y="2824314"/>
                        <a:chExt cx="1033310" cy="412737"/>
                      </a:xfrm>
                      <a:solidFill>
                        <a:srgbClr val="F9A05F"/>
                      </a:solidFill>
                    </p:grpSpPr>
                    <p:sp>
                      <p:nvSpPr>
                        <p:cNvPr id="236" name="任意多边形: 形状 235">
                          <a:extLst>
                            <a:ext uri="{FF2B5EF4-FFF2-40B4-BE49-F238E27FC236}">
                              <a16:creationId xmlns:a16="http://schemas.microsoft.com/office/drawing/2014/main" id="{61113748-8363-03C7-C3CC-97EB673EE61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210561" y="2824314"/>
                          <a:ext cx="168592" cy="305676"/>
                        </a:xfrm>
                        <a:custGeom>
                          <a:avLst/>
                          <a:gdLst>
                            <a:gd name="connsiteX0" fmla="*/ 168593 w 168592"/>
                            <a:gd name="connsiteY0" fmla="*/ 2324 h 305676"/>
                            <a:gd name="connsiteX1" fmla="*/ 96012 w 168592"/>
                            <a:gd name="connsiteY1" fmla="*/ 305676 h 305676"/>
                            <a:gd name="connsiteX2" fmla="*/ 0 w 168592"/>
                            <a:gd name="connsiteY2" fmla="*/ 0 h 305676"/>
                            <a:gd name="connsiteX3" fmla="*/ 61189 w 168592"/>
                            <a:gd name="connsiteY3" fmla="*/ 49263 h 305676"/>
                            <a:gd name="connsiteX4" fmla="*/ 145733 w 168592"/>
                            <a:gd name="connsiteY4" fmla="*/ 14745 h 305676"/>
                            <a:gd name="connsiteX5" fmla="*/ 168593 w 168592"/>
                            <a:gd name="connsiteY5" fmla="*/ 2324 h 30567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168592" h="305676">
                              <a:moveTo>
                                <a:pt x="168593" y="2324"/>
                              </a:moveTo>
                              <a:cubicBezTo>
                                <a:pt x="143980" y="69837"/>
                                <a:pt x="107290" y="186233"/>
                                <a:pt x="96012" y="305676"/>
                              </a:cubicBezTo>
                              <a:cubicBezTo>
                                <a:pt x="96012" y="305676"/>
                                <a:pt x="51397" y="103137"/>
                                <a:pt x="0" y="0"/>
                              </a:cubicBezTo>
                              <a:cubicBezTo>
                                <a:pt x="19241" y="18479"/>
                                <a:pt x="35471" y="43510"/>
                                <a:pt x="61189" y="49263"/>
                              </a:cubicBezTo>
                              <a:cubicBezTo>
                                <a:pt x="91859" y="56121"/>
                                <a:pt x="119901" y="32652"/>
                                <a:pt x="145733" y="14745"/>
                              </a:cubicBezTo>
                              <a:cubicBezTo>
                                <a:pt x="152552" y="9982"/>
                                <a:pt x="160401" y="5639"/>
                                <a:pt x="168593" y="232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9A05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37" name="任意多边形: 形状 236">
                          <a:extLst>
                            <a:ext uri="{FF2B5EF4-FFF2-40B4-BE49-F238E27FC236}">
                              <a16:creationId xmlns:a16="http://schemas.microsoft.com/office/drawing/2014/main" id="{9C2B6921-C103-319A-950F-AD24379CF93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440114" y="2833725"/>
                          <a:ext cx="163106" cy="317906"/>
                        </a:xfrm>
                        <a:custGeom>
                          <a:avLst/>
                          <a:gdLst>
                            <a:gd name="connsiteX0" fmla="*/ 0 w 163106"/>
                            <a:gd name="connsiteY0" fmla="*/ 317906 h 317906"/>
                            <a:gd name="connsiteX1" fmla="*/ 1753 w 163106"/>
                            <a:gd name="connsiteY1" fmla="*/ 0 h 317906"/>
                            <a:gd name="connsiteX2" fmla="*/ 26822 w 163106"/>
                            <a:gd name="connsiteY2" fmla="*/ 69761 h 317906"/>
                            <a:gd name="connsiteX3" fmla="*/ 114033 w 163106"/>
                            <a:gd name="connsiteY3" fmla="*/ 66675 h 317906"/>
                            <a:gd name="connsiteX4" fmla="*/ 163106 w 163106"/>
                            <a:gd name="connsiteY4" fmla="*/ 48806 h 317906"/>
                            <a:gd name="connsiteX5" fmla="*/ 0 w 163106"/>
                            <a:gd name="connsiteY5" fmla="*/ 317906 h 31790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163106" h="317906">
                              <a:moveTo>
                                <a:pt x="0" y="317906"/>
                              </a:moveTo>
                              <a:cubicBezTo>
                                <a:pt x="495" y="312496"/>
                                <a:pt x="18555" y="112814"/>
                                <a:pt x="1753" y="0"/>
                              </a:cubicBezTo>
                              <a:cubicBezTo>
                                <a:pt x="17640" y="19279"/>
                                <a:pt x="10668" y="50673"/>
                                <a:pt x="26822" y="69761"/>
                              </a:cubicBezTo>
                              <a:cubicBezTo>
                                <a:pt x="47244" y="93916"/>
                                <a:pt x="86144" y="81496"/>
                                <a:pt x="114033" y="66675"/>
                              </a:cubicBezTo>
                              <a:cubicBezTo>
                                <a:pt x="128892" y="58788"/>
                                <a:pt x="146533" y="50940"/>
                                <a:pt x="163106" y="48806"/>
                              </a:cubicBezTo>
                              <a:cubicBezTo>
                                <a:pt x="119253" y="105232"/>
                                <a:pt x="47701" y="206121"/>
                                <a:pt x="0" y="31790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9A05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38" name="任意多边形: 形状 237">
                          <a:extLst>
                            <a:ext uri="{FF2B5EF4-FFF2-40B4-BE49-F238E27FC236}">
                              <a16:creationId xmlns:a16="http://schemas.microsoft.com/office/drawing/2014/main" id="{879741FD-E7B0-F334-87C8-2839F2882F8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585770" y="2932785"/>
                          <a:ext cx="191109" cy="187109"/>
                        </a:xfrm>
                        <a:custGeom>
                          <a:avLst/>
                          <a:gdLst>
                            <a:gd name="connsiteX0" fmla="*/ 191110 w 191109"/>
                            <a:gd name="connsiteY0" fmla="*/ 70599 h 187109"/>
                            <a:gd name="connsiteX1" fmla="*/ 29794 w 191109"/>
                            <a:gd name="connsiteY1" fmla="*/ 159867 h 187109"/>
                            <a:gd name="connsiteX2" fmla="*/ 0 w 191109"/>
                            <a:gd name="connsiteY2" fmla="*/ 187109 h 187109"/>
                            <a:gd name="connsiteX3" fmla="*/ 21793 w 191109"/>
                            <a:gd name="connsiteY3" fmla="*/ 133045 h 187109"/>
                            <a:gd name="connsiteX4" fmla="*/ 44310 w 191109"/>
                            <a:gd name="connsiteY4" fmla="*/ 68275 h 187109"/>
                            <a:gd name="connsiteX5" fmla="*/ 71704 w 191109"/>
                            <a:gd name="connsiteY5" fmla="*/ 0 h 187109"/>
                            <a:gd name="connsiteX6" fmla="*/ 95936 w 191109"/>
                            <a:gd name="connsiteY6" fmla="*/ 66789 h 187109"/>
                            <a:gd name="connsiteX7" fmla="*/ 170840 w 191109"/>
                            <a:gd name="connsiteY7" fmla="*/ 62560 h 187109"/>
                            <a:gd name="connsiteX8" fmla="*/ 191110 w 191109"/>
                            <a:gd name="connsiteY8" fmla="*/ 70599 h 18710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191109" h="187109">
                              <a:moveTo>
                                <a:pt x="191110" y="70599"/>
                              </a:moveTo>
                              <a:cubicBezTo>
                                <a:pt x="138151" y="101308"/>
                                <a:pt x="79248" y="124092"/>
                                <a:pt x="29794" y="159867"/>
                              </a:cubicBezTo>
                              <a:cubicBezTo>
                                <a:pt x="18821" y="167792"/>
                                <a:pt x="7925" y="176174"/>
                                <a:pt x="0" y="187109"/>
                              </a:cubicBezTo>
                              <a:cubicBezTo>
                                <a:pt x="7277" y="169088"/>
                                <a:pt x="14554" y="151066"/>
                                <a:pt x="21793" y="133045"/>
                              </a:cubicBezTo>
                              <a:cubicBezTo>
                                <a:pt x="30442" y="111671"/>
                                <a:pt x="35204" y="89268"/>
                                <a:pt x="44310" y="68275"/>
                              </a:cubicBezTo>
                              <a:cubicBezTo>
                                <a:pt x="54064" y="45758"/>
                                <a:pt x="63322" y="23050"/>
                                <a:pt x="71704" y="0"/>
                              </a:cubicBezTo>
                              <a:cubicBezTo>
                                <a:pt x="75019" y="26556"/>
                                <a:pt x="73647" y="55397"/>
                                <a:pt x="95936" y="66789"/>
                              </a:cubicBezTo>
                              <a:cubicBezTo>
                                <a:pt x="118567" y="78410"/>
                                <a:pt x="145580" y="59436"/>
                                <a:pt x="170840" y="62560"/>
                              </a:cubicBezTo>
                              <a:cubicBezTo>
                                <a:pt x="178270" y="63436"/>
                                <a:pt x="185090" y="66332"/>
                                <a:pt x="191110" y="7059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9A05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39" name="任意多边形: 形状 238">
                          <a:extLst>
                            <a:ext uri="{FF2B5EF4-FFF2-40B4-BE49-F238E27FC236}">
                              <a16:creationId xmlns:a16="http://schemas.microsoft.com/office/drawing/2014/main" id="{2BF9A527-4E03-CF19-E890-DACF99A24F1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945843" y="2843022"/>
                          <a:ext cx="216179" cy="307467"/>
                        </a:xfrm>
                        <a:custGeom>
                          <a:avLst/>
                          <a:gdLst>
                            <a:gd name="connsiteX0" fmla="*/ 216179 w 216179"/>
                            <a:gd name="connsiteY0" fmla="*/ 307467 h 307467"/>
                            <a:gd name="connsiteX1" fmla="*/ 0 w 216179"/>
                            <a:gd name="connsiteY1" fmla="*/ 60693 h 307467"/>
                            <a:gd name="connsiteX2" fmla="*/ 83363 w 216179"/>
                            <a:gd name="connsiteY2" fmla="*/ 75781 h 307467"/>
                            <a:gd name="connsiteX3" fmla="*/ 153010 w 216179"/>
                            <a:gd name="connsiteY3" fmla="*/ 12154 h 307467"/>
                            <a:gd name="connsiteX4" fmla="*/ 161544 w 216179"/>
                            <a:gd name="connsiteY4" fmla="*/ 0 h 307467"/>
                            <a:gd name="connsiteX5" fmla="*/ 216179 w 216179"/>
                            <a:gd name="connsiteY5" fmla="*/ 307467 h 30746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216179" h="307467">
                              <a:moveTo>
                                <a:pt x="216179" y="307467"/>
                              </a:moveTo>
                              <a:cubicBezTo>
                                <a:pt x="216179" y="307467"/>
                                <a:pt x="88697" y="131826"/>
                                <a:pt x="0" y="60693"/>
                              </a:cubicBezTo>
                              <a:cubicBezTo>
                                <a:pt x="27242" y="62027"/>
                                <a:pt x="55474" y="80048"/>
                                <a:pt x="83363" y="75781"/>
                              </a:cubicBezTo>
                              <a:cubicBezTo>
                                <a:pt x="115443" y="70866"/>
                                <a:pt x="135255" y="39357"/>
                                <a:pt x="153010" y="12154"/>
                              </a:cubicBezTo>
                              <a:cubicBezTo>
                                <a:pt x="155677" y="8077"/>
                                <a:pt x="158496" y="4000"/>
                                <a:pt x="161544" y="0"/>
                              </a:cubicBezTo>
                              <a:cubicBezTo>
                                <a:pt x="165926" y="71742"/>
                                <a:pt x="178765" y="193281"/>
                                <a:pt x="216179" y="30746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9A05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40" name="任意多边形: 形状 239">
                          <a:extLst>
                            <a:ext uri="{FF2B5EF4-FFF2-40B4-BE49-F238E27FC236}">
                              <a16:creationId xmlns:a16="http://schemas.microsoft.com/office/drawing/2014/main" id="{DD17235E-49FF-D7A5-8129-BC1C0066642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743570" y="2978353"/>
                          <a:ext cx="276491" cy="258699"/>
                        </a:xfrm>
                        <a:custGeom>
                          <a:avLst/>
                          <a:gdLst>
                            <a:gd name="connsiteX0" fmla="*/ 276492 w 276491"/>
                            <a:gd name="connsiteY0" fmla="*/ 258699 h 258699"/>
                            <a:gd name="connsiteX1" fmla="*/ 0 w 276491"/>
                            <a:gd name="connsiteY1" fmla="*/ 90488 h 258699"/>
                            <a:gd name="connsiteX2" fmla="*/ 99708 w 276491"/>
                            <a:gd name="connsiteY2" fmla="*/ 91402 h 258699"/>
                            <a:gd name="connsiteX3" fmla="*/ 132740 w 276491"/>
                            <a:gd name="connsiteY3" fmla="*/ 31433 h 258699"/>
                            <a:gd name="connsiteX4" fmla="*/ 138455 w 276491"/>
                            <a:gd name="connsiteY4" fmla="*/ 0 h 258699"/>
                            <a:gd name="connsiteX5" fmla="*/ 276492 w 276491"/>
                            <a:gd name="connsiteY5" fmla="*/ 258699 h 25869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276491" h="258699">
                              <a:moveTo>
                                <a:pt x="276492" y="258699"/>
                              </a:moveTo>
                              <a:cubicBezTo>
                                <a:pt x="273406" y="256413"/>
                                <a:pt x="105423" y="132817"/>
                                <a:pt x="0" y="90488"/>
                              </a:cubicBezTo>
                              <a:cubicBezTo>
                                <a:pt x="38443" y="86563"/>
                                <a:pt x="58407" y="126987"/>
                                <a:pt x="99708" y="91402"/>
                              </a:cubicBezTo>
                              <a:cubicBezTo>
                                <a:pt x="117310" y="76238"/>
                                <a:pt x="127521" y="54026"/>
                                <a:pt x="132740" y="31433"/>
                              </a:cubicBezTo>
                              <a:cubicBezTo>
                                <a:pt x="135141" y="21069"/>
                                <a:pt x="136627" y="10516"/>
                                <a:pt x="138455" y="0"/>
                              </a:cubicBezTo>
                              <a:cubicBezTo>
                                <a:pt x="165697" y="67932"/>
                                <a:pt x="212217" y="169393"/>
                                <a:pt x="276492" y="25869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9A05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sp>
                    <p:nvSpPr>
                      <p:cNvPr id="241" name="任意多边形: 形状 240">
                        <a:extLst>
                          <a:ext uri="{FF2B5EF4-FFF2-40B4-BE49-F238E27FC236}">
                            <a16:creationId xmlns:a16="http://schemas.microsoft.com/office/drawing/2014/main" id="{69281A35-677D-8DBD-7FC8-3117A5F29A1E}"/>
                          </a:ext>
                        </a:extLst>
                      </p:cNvPr>
                      <p:cNvSpPr/>
                      <p:nvPr/>
                    </p:nvSpPr>
                    <p:spPr>
                      <a:xfrm rot="-453384">
                        <a:off x="2143660" y="2858979"/>
                        <a:ext cx="65378" cy="154683"/>
                      </a:xfrm>
                      <a:custGeom>
                        <a:avLst/>
                        <a:gdLst>
                          <a:gd name="connsiteX0" fmla="*/ 65379 w 65378"/>
                          <a:gd name="connsiteY0" fmla="*/ 77342 h 154683"/>
                          <a:gd name="connsiteX1" fmla="*/ 32689 w 65378"/>
                          <a:gd name="connsiteY1" fmla="*/ 154683 h 154683"/>
                          <a:gd name="connsiteX2" fmla="*/ 0 w 65378"/>
                          <a:gd name="connsiteY2" fmla="*/ 77342 h 154683"/>
                          <a:gd name="connsiteX3" fmla="*/ 32689 w 65378"/>
                          <a:gd name="connsiteY3" fmla="*/ 0 h 154683"/>
                          <a:gd name="connsiteX4" fmla="*/ 65379 w 65378"/>
                          <a:gd name="connsiteY4" fmla="*/ 77342 h 15468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5378" h="154683">
                            <a:moveTo>
                              <a:pt x="65379" y="77342"/>
                            </a:moveTo>
                            <a:cubicBezTo>
                              <a:pt x="65379" y="120056"/>
                              <a:pt x="50743" y="154683"/>
                              <a:pt x="32689" y="154683"/>
                            </a:cubicBezTo>
                            <a:cubicBezTo>
                              <a:pt x="14635" y="154683"/>
                              <a:pt x="0" y="120056"/>
                              <a:pt x="0" y="77342"/>
                            </a:cubicBezTo>
                            <a:cubicBezTo>
                              <a:pt x="0" y="34627"/>
                              <a:pt x="14635" y="0"/>
                              <a:pt x="32689" y="0"/>
                            </a:cubicBezTo>
                            <a:cubicBezTo>
                              <a:pt x="50743" y="0"/>
                              <a:pt x="65379" y="34627"/>
                              <a:pt x="65379" y="77342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2" name="任意多边形: 形状 241">
                        <a:extLst>
                          <a:ext uri="{FF2B5EF4-FFF2-40B4-BE49-F238E27FC236}">
                            <a16:creationId xmlns:a16="http://schemas.microsoft.com/office/drawing/2014/main" id="{6AD9DD54-B00C-5FCD-F82C-5976F8D6D84D}"/>
                          </a:ext>
                        </a:extLst>
                      </p:cNvPr>
                      <p:cNvSpPr/>
                      <p:nvPr/>
                    </p:nvSpPr>
                    <p:spPr>
                      <a:xfrm rot="-4604683">
                        <a:off x="2316841" y="2925468"/>
                        <a:ext cx="154692" cy="65382"/>
                      </a:xfrm>
                      <a:custGeom>
                        <a:avLst/>
                        <a:gdLst>
                          <a:gd name="connsiteX0" fmla="*/ 154693 w 154692"/>
                          <a:gd name="connsiteY0" fmla="*/ 32691 h 65382"/>
                          <a:gd name="connsiteX1" fmla="*/ 77346 w 154692"/>
                          <a:gd name="connsiteY1" fmla="*/ 65383 h 65382"/>
                          <a:gd name="connsiteX2" fmla="*/ 0 w 154692"/>
                          <a:gd name="connsiteY2" fmla="*/ 32691 h 65382"/>
                          <a:gd name="connsiteX3" fmla="*/ 77346 w 154692"/>
                          <a:gd name="connsiteY3" fmla="*/ 0 h 65382"/>
                          <a:gd name="connsiteX4" fmla="*/ 154693 w 154692"/>
                          <a:gd name="connsiteY4" fmla="*/ 32691 h 6538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54692" h="65382">
                            <a:moveTo>
                              <a:pt x="154693" y="32691"/>
                            </a:moveTo>
                            <a:cubicBezTo>
                              <a:pt x="154693" y="50746"/>
                              <a:pt x="120064" y="65383"/>
                              <a:pt x="77346" y="65383"/>
                            </a:cubicBezTo>
                            <a:cubicBezTo>
                              <a:pt x="34629" y="65383"/>
                              <a:pt x="0" y="50746"/>
                              <a:pt x="0" y="32691"/>
                            </a:cubicBezTo>
                            <a:cubicBezTo>
                              <a:pt x="0" y="14637"/>
                              <a:pt x="34629" y="0"/>
                              <a:pt x="77346" y="0"/>
                            </a:cubicBezTo>
                            <a:cubicBezTo>
                              <a:pt x="120064" y="0"/>
                              <a:pt x="154693" y="14636"/>
                              <a:pt x="154693" y="32691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3" name="任意多边形: 形状 242">
                        <a:extLst>
                          <a:ext uri="{FF2B5EF4-FFF2-40B4-BE49-F238E27FC236}">
                            <a16:creationId xmlns:a16="http://schemas.microsoft.com/office/drawing/2014/main" id="{B1C56F81-AF87-4211-0E51-AB6A23CFA0A7}"/>
                          </a:ext>
                        </a:extLst>
                      </p:cNvPr>
                      <p:cNvSpPr/>
                      <p:nvPr/>
                    </p:nvSpPr>
                    <p:spPr>
                      <a:xfrm rot="-3992827">
                        <a:off x="2503352" y="2985594"/>
                        <a:ext cx="122607" cy="51816"/>
                      </a:xfrm>
                      <a:custGeom>
                        <a:avLst/>
                        <a:gdLst>
                          <a:gd name="connsiteX0" fmla="*/ 122607 w 122607"/>
                          <a:gd name="connsiteY0" fmla="*/ 25908 h 51816"/>
                          <a:gd name="connsiteX1" fmla="*/ 61304 w 122607"/>
                          <a:gd name="connsiteY1" fmla="*/ 51817 h 51816"/>
                          <a:gd name="connsiteX2" fmla="*/ 0 w 122607"/>
                          <a:gd name="connsiteY2" fmla="*/ 25908 h 51816"/>
                          <a:gd name="connsiteX3" fmla="*/ 61304 w 122607"/>
                          <a:gd name="connsiteY3" fmla="*/ 0 h 51816"/>
                          <a:gd name="connsiteX4" fmla="*/ 122607 w 122607"/>
                          <a:gd name="connsiteY4" fmla="*/ 25908 h 5181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22607" h="51816">
                            <a:moveTo>
                              <a:pt x="122607" y="25908"/>
                            </a:moveTo>
                            <a:cubicBezTo>
                              <a:pt x="122607" y="40217"/>
                              <a:pt x="95161" y="51817"/>
                              <a:pt x="61304" y="51817"/>
                            </a:cubicBezTo>
                            <a:cubicBezTo>
                              <a:pt x="27447" y="51817"/>
                              <a:pt x="0" y="40217"/>
                              <a:pt x="0" y="25908"/>
                            </a:cubicBezTo>
                            <a:cubicBezTo>
                              <a:pt x="0" y="11599"/>
                              <a:pt x="27447" y="0"/>
                              <a:pt x="61304" y="0"/>
                            </a:cubicBezTo>
                            <a:cubicBezTo>
                              <a:pt x="95161" y="0"/>
                              <a:pt x="122607" y="11599"/>
                              <a:pt x="122607" y="25908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4" name="任意多边形: 形状 243">
                        <a:extLst>
                          <a:ext uri="{FF2B5EF4-FFF2-40B4-BE49-F238E27FC236}">
                            <a16:creationId xmlns:a16="http://schemas.microsoft.com/office/drawing/2014/main" id="{F6061457-AE04-A05D-DA1B-1A42E8BFE0D5}"/>
                          </a:ext>
                        </a:extLst>
                      </p:cNvPr>
                      <p:cNvSpPr/>
                      <p:nvPr/>
                    </p:nvSpPr>
                    <p:spPr>
                      <a:xfrm rot="-2459158">
                        <a:off x="2619214" y="3094054"/>
                        <a:ext cx="142652" cy="60276"/>
                      </a:xfrm>
                      <a:custGeom>
                        <a:avLst/>
                        <a:gdLst>
                          <a:gd name="connsiteX0" fmla="*/ 142652 w 142652"/>
                          <a:gd name="connsiteY0" fmla="*/ 30138 h 60276"/>
                          <a:gd name="connsiteX1" fmla="*/ 71326 w 142652"/>
                          <a:gd name="connsiteY1" fmla="*/ 60276 h 60276"/>
                          <a:gd name="connsiteX2" fmla="*/ 0 w 142652"/>
                          <a:gd name="connsiteY2" fmla="*/ 30138 h 60276"/>
                          <a:gd name="connsiteX3" fmla="*/ 71326 w 142652"/>
                          <a:gd name="connsiteY3" fmla="*/ 0 h 60276"/>
                          <a:gd name="connsiteX4" fmla="*/ 142652 w 142652"/>
                          <a:gd name="connsiteY4" fmla="*/ 30138 h 6027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42652" h="60276">
                            <a:moveTo>
                              <a:pt x="142652" y="30138"/>
                            </a:moveTo>
                            <a:cubicBezTo>
                              <a:pt x="142652" y="46783"/>
                              <a:pt x="110718" y="60276"/>
                              <a:pt x="71326" y="60276"/>
                            </a:cubicBezTo>
                            <a:cubicBezTo>
                              <a:pt x="31934" y="60276"/>
                              <a:pt x="0" y="46783"/>
                              <a:pt x="0" y="30138"/>
                            </a:cubicBezTo>
                            <a:cubicBezTo>
                              <a:pt x="0" y="13493"/>
                              <a:pt x="31934" y="0"/>
                              <a:pt x="71326" y="0"/>
                            </a:cubicBezTo>
                            <a:cubicBezTo>
                              <a:pt x="110718" y="0"/>
                              <a:pt x="142652" y="13494"/>
                              <a:pt x="142652" y="30138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5" name="任意多边形: 形状 244">
                        <a:extLst>
                          <a:ext uri="{FF2B5EF4-FFF2-40B4-BE49-F238E27FC236}">
                            <a16:creationId xmlns:a16="http://schemas.microsoft.com/office/drawing/2014/main" id="{8F3D3CDF-A781-2FA7-B98A-81F9960E5D0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28135" y="2971792"/>
                        <a:ext cx="97669" cy="136640"/>
                      </a:xfrm>
                      <a:custGeom>
                        <a:avLst/>
                        <a:gdLst>
                          <a:gd name="connsiteX0" fmla="*/ 76800 w 97669"/>
                          <a:gd name="connsiteY0" fmla="*/ 51404 h 136640"/>
                          <a:gd name="connsiteX1" fmla="*/ 88878 w 97669"/>
                          <a:gd name="connsiteY1" fmla="*/ 134500 h 136640"/>
                          <a:gd name="connsiteX2" fmla="*/ 20870 w 97669"/>
                          <a:gd name="connsiteY2" fmla="*/ 85237 h 136640"/>
                          <a:gd name="connsiteX3" fmla="*/ 8792 w 97669"/>
                          <a:gd name="connsiteY3" fmla="*/ 2141 h 136640"/>
                          <a:gd name="connsiteX4" fmla="*/ 76800 w 97669"/>
                          <a:gd name="connsiteY4" fmla="*/ 51404 h 13664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97669" h="136640">
                            <a:moveTo>
                              <a:pt x="76800" y="51404"/>
                            </a:moveTo>
                            <a:cubicBezTo>
                              <a:pt x="98898" y="87942"/>
                              <a:pt x="104309" y="125128"/>
                              <a:pt x="88878" y="134500"/>
                            </a:cubicBezTo>
                            <a:cubicBezTo>
                              <a:pt x="73448" y="143835"/>
                              <a:pt x="43006" y="121775"/>
                              <a:pt x="20870" y="85237"/>
                            </a:cubicBezTo>
                            <a:cubicBezTo>
                              <a:pt x="-1228" y="48699"/>
                              <a:pt x="-6639" y="11513"/>
                              <a:pt x="8792" y="2141"/>
                            </a:cubicBezTo>
                            <a:cubicBezTo>
                              <a:pt x="24222" y="-7194"/>
                              <a:pt x="54664" y="14866"/>
                              <a:pt x="76800" y="51404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6" name="任意多边形: 形状 245">
                        <a:extLst>
                          <a:ext uri="{FF2B5EF4-FFF2-40B4-BE49-F238E27FC236}">
                            <a16:creationId xmlns:a16="http://schemas.microsoft.com/office/drawing/2014/main" id="{F06DE06D-6D76-0C9D-D5AB-5BBC3B2359D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25678" y="3126182"/>
                        <a:ext cx="122118" cy="115288"/>
                      </a:xfrm>
                      <a:custGeom>
                        <a:avLst/>
                        <a:gdLst>
                          <a:gd name="connsiteX0" fmla="*/ 83195 w 122118"/>
                          <a:gd name="connsiteY0" fmla="*/ 33603 h 115288"/>
                          <a:gd name="connsiteX1" fmla="*/ 117942 w 122118"/>
                          <a:gd name="connsiteY1" fmla="*/ 110032 h 115288"/>
                          <a:gd name="connsiteX2" fmla="*/ 38923 w 122118"/>
                          <a:gd name="connsiteY2" fmla="*/ 81685 h 115288"/>
                          <a:gd name="connsiteX3" fmla="*/ 4176 w 122118"/>
                          <a:gd name="connsiteY3" fmla="*/ 5257 h 115288"/>
                          <a:gd name="connsiteX4" fmla="*/ 83195 w 122118"/>
                          <a:gd name="connsiteY4" fmla="*/ 33603 h 11528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22118" h="115288">
                            <a:moveTo>
                              <a:pt x="83195" y="33603"/>
                            </a:moveTo>
                            <a:cubicBezTo>
                              <a:pt x="114628" y="62521"/>
                              <a:pt x="130172" y="96773"/>
                              <a:pt x="117942" y="110032"/>
                            </a:cubicBezTo>
                            <a:cubicBezTo>
                              <a:pt x="105712" y="123290"/>
                              <a:pt x="70355" y="110603"/>
                              <a:pt x="38923" y="81685"/>
                            </a:cubicBezTo>
                            <a:cubicBezTo>
                              <a:pt x="7490" y="52767"/>
                              <a:pt x="-8054" y="18515"/>
                              <a:pt x="4176" y="5257"/>
                            </a:cubicBezTo>
                            <a:cubicBezTo>
                              <a:pt x="16406" y="-8002"/>
                              <a:pt x="51763" y="4685"/>
                              <a:pt x="83195" y="33603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247" name="图形 2">
                      <a:extLst>
                        <a:ext uri="{FF2B5EF4-FFF2-40B4-BE49-F238E27FC236}">
                          <a16:creationId xmlns:a16="http://schemas.microsoft.com/office/drawing/2014/main" id="{7C262C4C-D714-158A-E39B-E3114D77FC5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920096" y="2501034"/>
                      <a:ext cx="557803" cy="253380"/>
                      <a:chOff x="1920096" y="2501034"/>
                      <a:chExt cx="557803" cy="253380"/>
                    </a:xfrm>
                    <a:solidFill>
                      <a:srgbClr val="FFFFFF"/>
                    </a:solidFill>
                  </p:grpSpPr>
                  <p:sp>
                    <p:nvSpPr>
                      <p:cNvPr id="248" name="任意多边形: 形状 247">
                        <a:extLst>
                          <a:ext uri="{FF2B5EF4-FFF2-40B4-BE49-F238E27FC236}">
                            <a16:creationId xmlns:a16="http://schemas.microsoft.com/office/drawing/2014/main" id="{76775612-C062-DD75-0BFF-28D866016386}"/>
                          </a:ext>
                        </a:extLst>
                      </p:cNvPr>
                      <p:cNvSpPr/>
                      <p:nvPr/>
                    </p:nvSpPr>
                    <p:spPr>
                      <a:xfrm rot="-3440286">
                        <a:off x="1932743" y="2675471"/>
                        <a:ext cx="66296" cy="66296"/>
                      </a:xfrm>
                      <a:custGeom>
                        <a:avLst/>
                        <a:gdLst>
                          <a:gd name="connsiteX0" fmla="*/ 66296 w 66296"/>
                          <a:gd name="connsiteY0" fmla="*/ 33148 h 66296"/>
                          <a:gd name="connsiteX1" fmla="*/ 33148 w 66296"/>
                          <a:gd name="connsiteY1" fmla="*/ 66296 h 66296"/>
                          <a:gd name="connsiteX2" fmla="*/ 0 w 66296"/>
                          <a:gd name="connsiteY2" fmla="*/ 33148 h 66296"/>
                          <a:gd name="connsiteX3" fmla="*/ 33148 w 66296"/>
                          <a:gd name="connsiteY3" fmla="*/ 0 h 66296"/>
                          <a:gd name="connsiteX4" fmla="*/ 66296 w 66296"/>
                          <a:gd name="connsiteY4" fmla="*/ 33148 h 662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96" h="66296">
                            <a:moveTo>
                              <a:pt x="66296" y="33148"/>
                            </a:moveTo>
                            <a:cubicBezTo>
                              <a:pt x="66296" y="51455"/>
                              <a:pt x="51455" y="66296"/>
                              <a:pt x="33148" y="66296"/>
                            </a:cubicBezTo>
                            <a:cubicBezTo>
                              <a:pt x="14841" y="66296"/>
                              <a:pt x="0" y="51455"/>
                              <a:pt x="0" y="33148"/>
                            </a:cubicBezTo>
                            <a:cubicBezTo>
                              <a:pt x="0" y="14841"/>
                              <a:pt x="14841" y="0"/>
                              <a:pt x="33148" y="0"/>
                            </a:cubicBezTo>
                            <a:cubicBezTo>
                              <a:pt x="51455" y="0"/>
                              <a:pt x="66296" y="14841"/>
                              <a:pt x="66296" y="33148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9" name="任意多边形: 形状 248">
                        <a:extLst>
                          <a:ext uri="{FF2B5EF4-FFF2-40B4-BE49-F238E27FC236}">
                            <a16:creationId xmlns:a16="http://schemas.microsoft.com/office/drawing/2014/main" id="{49979E09-BAAE-CC54-8970-7D85C43F568D}"/>
                          </a:ext>
                        </a:extLst>
                      </p:cNvPr>
                      <p:cNvSpPr/>
                      <p:nvPr/>
                    </p:nvSpPr>
                    <p:spPr>
                      <a:xfrm rot="-1063371">
                        <a:off x="2079418" y="2658935"/>
                        <a:ext cx="66291" cy="66291"/>
                      </a:xfrm>
                      <a:custGeom>
                        <a:avLst/>
                        <a:gdLst>
                          <a:gd name="connsiteX0" fmla="*/ 66291 w 66291"/>
                          <a:gd name="connsiteY0" fmla="*/ 33145 h 66291"/>
                          <a:gd name="connsiteX1" fmla="*/ 33146 w 66291"/>
                          <a:gd name="connsiteY1" fmla="*/ 66291 h 66291"/>
                          <a:gd name="connsiteX2" fmla="*/ 0 w 66291"/>
                          <a:gd name="connsiteY2" fmla="*/ 33145 h 66291"/>
                          <a:gd name="connsiteX3" fmla="*/ 33146 w 66291"/>
                          <a:gd name="connsiteY3" fmla="*/ 0 h 66291"/>
                          <a:gd name="connsiteX4" fmla="*/ 66291 w 66291"/>
                          <a:gd name="connsiteY4" fmla="*/ 33145 h 6629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91" h="66291">
                            <a:moveTo>
                              <a:pt x="66291" y="33145"/>
                            </a:moveTo>
                            <a:cubicBezTo>
                              <a:pt x="66291" y="51451"/>
                              <a:pt x="51451" y="66291"/>
                              <a:pt x="33146" y="66291"/>
                            </a:cubicBezTo>
                            <a:cubicBezTo>
                              <a:pt x="14840" y="66291"/>
                              <a:pt x="0" y="51451"/>
                              <a:pt x="0" y="33145"/>
                            </a:cubicBezTo>
                            <a:cubicBezTo>
                              <a:pt x="0" y="14840"/>
                              <a:pt x="14840" y="0"/>
                              <a:pt x="33146" y="0"/>
                            </a:cubicBezTo>
                            <a:cubicBezTo>
                              <a:pt x="51451" y="0"/>
                              <a:pt x="66291" y="14840"/>
                              <a:pt x="66291" y="33145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50" name="任意多边形: 形状 249">
                        <a:extLst>
                          <a:ext uri="{FF2B5EF4-FFF2-40B4-BE49-F238E27FC236}">
                            <a16:creationId xmlns:a16="http://schemas.microsoft.com/office/drawing/2014/main" id="{2770D246-6B53-94A8-D476-0870F5283A6F}"/>
                          </a:ext>
                        </a:extLst>
                      </p:cNvPr>
                      <p:cNvSpPr/>
                      <p:nvPr/>
                    </p:nvSpPr>
                    <p:spPr>
                      <a:xfrm rot="-4055210">
                        <a:off x="2137055" y="2511169"/>
                        <a:ext cx="66296" cy="66296"/>
                      </a:xfrm>
                      <a:custGeom>
                        <a:avLst/>
                        <a:gdLst>
                          <a:gd name="connsiteX0" fmla="*/ 66297 w 66296"/>
                          <a:gd name="connsiteY0" fmla="*/ 33149 h 66296"/>
                          <a:gd name="connsiteX1" fmla="*/ 33149 w 66296"/>
                          <a:gd name="connsiteY1" fmla="*/ 66297 h 66296"/>
                          <a:gd name="connsiteX2" fmla="*/ 0 w 66296"/>
                          <a:gd name="connsiteY2" fmla="*/ 33149 h 66296"/>
                          <a:gd name="connsiteX3" fmla="*/ 33149 w 66296"/>
                          <a:gd name="connsiteY3" fmla="*/ 0 h 66296"/>
                          <a:gd name="connsiteX4" fmla="*/ 66297 w 66296"/>
                          <a:gd name="connsiteY4" fmla="*/ 33149 h 662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96" h="66296">
                            <a:moveTo>
                              <a:pt x="66297" y="33149"/>
                            </a:moveTo>
                            <a:cubicBezTo>
                              <a:pt x="66297" y="51456"/>
                              <a:pt x="51456" y="66297"/>
                              <a:pt x="33149" y="66297"/>
                            </a:cubicBezTo>
                            <a:cubicBezTo>
                              <a:pt x="14841" y="66297"/>
                              <a:pt x="0" y="51456"/>
                              <a:pt x="0" y="33149"/>
                            </a:cubicBezTo>
                            <a:cubicBezTo>
                              <a:pt x="0" y="14841"/>
                              <a:pt x="14841" y="0"/>
                              <a:pt x="33149" y="0"/>
                            </a:cubicBezTo>
                            <a:cubicBezTo>
                              <a:pt x="51456" y="0"/>
                              <a:pt x="66297" y="14841"/>
                              <a:pt x="66297" y="3314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51" name="任意多边形: 形状 250">
                        <a:extLst>
                          <a:ext uri="{FF2B5EF4-FFF2-40B4-BE49-F238E27FC236}">
                            <a16:creationId xmlns:a16="http://schemas.microsoft.com/office/drawing/2014/main" id="{5654EA63-1600-13F8-A19A-D02260B894E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222459" y="2579647"/>
                        <a:ext cx="66273" cy="66273"/>
                      </a:xfrm>
                      <a:custGeom>
                        <a:avLst/>
                        <a:gdLst>
                          <a:gd name="connsiteX0" fmla="*/ 66207 w 66273"/>
                          <a:gd name="connsiteY0" fmla="*/ 31041 h 66273"/>
                          <a:gd name="connsiteX1" fmla="*/ 35232 w 66273"/>
                          <a:gd name="connsiteY1" fmla="*/ 66207 h 66273"/>
                          <a:gd name="connsiteX2" fmla="*/ 66 w 66273"/>
                          <a:gd name="connsiteY2" fmla="*/ 35232 h 66273"/>
                          <a:gd name="connsiteX3" fmla="*/ 31041 w 66273"/>
                          <a:gd name="connsiteY3" fmla="*/ 66 h 66273"/>
                          <a:gd name="connsiteX4" fmla="*/ 66207 w 66273"/>
                          <a:gd name="connsiteY4" fmla="*/ 31041 h 6627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73" h="66273">
                            <a:moveTo>
                              <a:pt x="66207" y="31041"/>
                            </a:moveTo>
                            <a:cubicBezTo>
                              <a:pt x="67350" y="49291"/>
                              <a:pt x="53482" y="65026"/>
                              <a:pt x="35232" y="66207"/>
                            </a:cubicBezTo>
                            <a:cubicBezTo>
                              <a:pt x="16982" y="67350"/>
                              <a:pt x="1247" y="53482"/>
                              <a:pt x="66" y="35232"/>
                            </a:cubicBezTo>
                            <a:cubicBezTo>
                              <a:pt x="-1077" y="16982"/>
                              <a:pt x="12791" y="1247"/>
                              <a:pt x="31041" y="66"/>
                            </a:cubicBezTo>
                            <a:cubicBezTo>
                              <a:pt x="49329" y="-1077"/>
                              <a:pt x="65064" y="12791"/>
                              <a:pt x="66207" y="31041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52" name="任意多边形: 形状 251">
                        <a:extLst>
                          <a:ext uri="{FF2B5EF4-FFF2-40B4-BE49-F238E27FC236}">
                            <a16:creationId xmlns:a16="http://schemas.microsoft.com/office/drawing/2014/main" id="{7E647063-3FFE-2441-42DA-33BE77DA5D0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23272" y="2519182"/>
                        <a:ext cx="66273" cy="66273"/>
                      </a:xfrm>
                      <a:custGeom>
                        <a:avLst/>
                        <a:gdLst>
                          <a:gd name="connsiteX0" fmla="*/ 66207 w 66273"/>
                          <a:gd name="connsiteY0" fmla="*/ 31041 h 66273"/>
                          <a:gd name="connsiteX1" fmla="*/ 35232 w 66273"/>
                          <a:gd name="connsiteY1" fmla="*/ 66208 h 66273"/>
                          <a:gd name="connsiteX2" fmla="*/ 66 w 66273"/>
                          <a:gd name="connsiteY2" fmla="*/ 35232 h 66273"/>
                          <a:gd name="connsiteX3" fmla="*/ 31041 w 66273"/>
                          <a:gd name="connsiteY3" fmla="*/ 66 h 66273"/>
                          <a:gd name="connsiteX4" fmla="*/ 66207 w 66273"/>
                          <a:gd name="connsiteY4" fmla="*/ 31041 h 6627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73" h="66273">
                            <a:moveTo>
                              <a:pt x="66207" y="31041"/>
                            </a:moveTo>
                            <a:cubicBezTo>
                              <a:pt x="67350" y="49291"/>
                              <a:pt x="53482" y="65027"/>
                              <a:pt x="35232" y="66208"/>
                            </a:cubicBezTo>
                            <a:cubicBezTo>
                              <a:pt x="16982" y="67351"/>
                              <a:pt x="1247" y="53482"/>
                              <a:pt x="66" y="35232"/>
                            </a:cubicBezTo>
                            <a:cubicBezTo>
                              <a:pt x="-1077" y="16982"/>
                              <a:pt x="12791" y="1247"/>
                              <a:pt x="31041" y="66"/>
                            </a:cubicBezTo>
                            <a:cubicBezTo>
                              <a:pt x="49329" y="-1077"/>
                              <a:pt x="65064" y="12791"/>
                              <a:pt x="66207" y="31041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53" name="任意多边形: 形状 252">
                        <a:extLst>
                          <a:ext uri="{FF2B5EF4-FFF2-40B4-BE49-F238E27FC236}">
                            <a16:creationId xmlns:a16="http://schemas.microsoft.com/office/drawing/2014/main" id="{C7194562-F860-9E29-1AB3-BD2330A729C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411626" y="2661523"/>
                        <a:ext cx="66273" cy="66273"/>
                      </a:xfrm>
                      <a:custGeom>
                        <a:avLst/>
                        <a:gdLst>
                          <a:gd name="connsiteX0" fmla="*/ 66207 w 66273"/>
                          <a:gd name="connsiteY0" fmla="*/ 31041 h 66273"/>
                          <a:gd name="connsiteX1" fmla="*/ 35232 w 66273"/>
                          <a:gd name="connsiteY1" fmla="*/ 66207 h 66273"/>
                          <a:gd name="connsiteX2" fmla="*/ 66 w 66273"/>
                          <a:gd name="connsiteY2" fmla="*/ 35232 h 66273"/>
                          <a:gd name="connsiteX3" fmla="*/ 31041 w 66273"/>
                          <a:gd name="connsiteY3" fmla="*/ 66 h 66273"/>
                          <a:gd name="connsiteX4" fmla="*/ 66207 w 66273"/>
                          <a:gd name="connsiteY4" fmla="*/ 31041 h 6627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73" h="66273">
                            <a:moveTo>
                              <a:pt x="66207" y="31041"/>
                            </a:moveTo>
                            <a:cubicBezTo>
                              <a:pt x="67350" y="49291"/>
                              <a:pt x="53482" y="65026"/>
                              <a:pt x="35232" y="66207"/>
                            </a:cubicBezTo>
                            <a:cubicBezTo>
                              <a:pt x="16982" y="67350"/>
                              <a:pt x="1247" y="53482"/>
                              <a:pt x="66" y="35232"/>
                            </a:cubicBezTo>
                            <a:cubicBezTo>
                              <a:pt x="-1077" y="16982"/>
                              <a:pt x="12791" y="1247"/>
                              <a:pt x="31041" y="66"/>
                            </a:cubicBezTo>
                            <a:cubicBezTo>
                              <a:pt x="49329" y="-1077"/>
                              <a:pt x="65064" y="12791"/>
                              <a:pt x="66207" y="31041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254" name="图形 2">
                  <a:extLst>
                    <a:ext uri="{FF2B5EF4-FFF2-40B4-BE49-F238E27FC236}">
                      <a16:creationId xmlns:a16="http://schemas.microsoft.com/office/drawing/2014/main" id="{95E00FA2-8F2F-B6F3-834A-80AEB7B93572}"/>
                    </a:ext>
                  </a:extLst>
                </p:cNvPr>
                <p:cNvGrpSpPr/>
                <p:nvPr/>
              </p:nvGrpSpPr>
              <p:grpSpPr>
                <a:xfrm>
                  <a:off x="1524000" y="4119676"/>
                  <a:ext cx="4019664" cy="2738323"/>
                  <a:chOff x="1524000" y="4119676"/>
                  <a:chExt cx="4019664" cy="2738323"/>
                </a:xfrm>
              </p:grpSpPr>
              <p:sp>
                <p:nvSpPr>
                  <p:cNvPr id="255" name="任意多边形: 形状 254">
                    <a:extLst>
                      <a:ext uri="{FF2B5EF4-FFF2-40B4-BE49-F238E27FC236}">
                        <a16:creationId xmlns:a16="http://schemas.microsoft.com/office/drawing/2014/main" id="{7F66B661-EBFB-66E6-D36D-23B483358699}"/>
                      </a:ext>
                    </a:extLst>
                  </p:cNvPr>
                  <p:cNvSpPr/>
                  <p:nvPr/>
                </p:nvSpPr>
                <p:spPr>
                  <a:xfrm>
                    <a:off x="1524000" y="4119676"/>
                    <a:ext cx="4019664" cy="2738323"/>
                  </a:xfrm>
                  <a:custGeom>
                    <a:avLst/>
                    <a:gdLst>
                      <a:gd name="connsiteX0" fmla="*/ 4019665 w 4019664"/>
                      <a:gd name="connsiteY0" fmla="*/ 2738323 h 2738323"/>
                      <a:gd name="connsiteX1" fmla="*/ 577406 w 4019664"/>
                      <a:gd name="connsiteY1" fmla="*/ 2738323 h 2738323"/>
                      <a:gd name="connsiteX2" fmla="*/ 423177 w 4019664"/>
                      <a:gd name="connsiteY2" fmla="*/ 2634158 h 2738323"/>
                      <a:gd name="connsiteX3" fmla="*/ 0 w 4019664"/>
                      <a:gd name="connsiteY3" fmla="*/ 2256701 h 2738323"/>
                      <a:gd name="connsiteX4" fmla="*/ 0 w 4019664"/>
                      <a:gd name="connsiteY4" fmla="*/ 114033 h 2738323"/>
                      <a:gd name="connsiteX5" fmla="*/ 306857 w 4019664"/>
                      <a:gd name="connsiteY5" fmla="*/ 0 h 2738323"/>
                      <a:gd name="connsiteX6" fmla="*/ 421005 w 4019664"/>
                      <a:gd name="connsiteY6" fmla="*/ 20650 h 2738323"/>
                      <a:gd name="connsiteX7" fmla="*/ 658406 w 4019664"/>
                      <a:gd name="connsiteY7" fmla="*/ 350063 h 2738323"/>
                      <a:gd name="connsiteX8" fmla="*/ 647014 w 4019664"/>
                      <a:gd name="connsiteY8" fmla="*/ 655510 h 2738323"/>
                      <a:gd name="connsiteX9" fmla="*/ 652043 w 4019664"/>
                      <a:gd name="connsiteY9" fmla="*/ 655472 h 2738323"/>
                      <a:gd name="connsiteX10" fmla="*/ 806387 w 4019664"/>
                      <a:gd name="connsiteY10" fmla="*/ 698411 h 2738323"/>
                      <a:gd name="connsiteX11" fmla="*/ 926402 w 4019664"/>
                      <a:gd name="connsiteY11" fmla="*/ 481203 h 2738323"/>
                      <a:gd name="connsiteX12" fmla="*/ 1226630 w 4019664"/>
                      <a:gd name="connsiteY12" fmla="*/ 223266 h 2738323"/>
                      <a:gd name="connsiteX13" fmla="*/ 1422883 w 4019664"/>
                      <a:gd name="connsiteY13" fmla="*/ 167107 h 2738323"/>
                      <a:gd name="connsiteX14" fmla="*/ 1478928 w 4019664"/>
                      <a:gd name="connsiteY14" fmla="*/ 172745 h 2738323"/>
                      <a:gd name="connsiteX15" fmla="*/ 1741361 w 4019664"/>
                      <a:gd name="connsiteY15" fmla="*/ 525285 h 2738323"/>
                      <a:gd name="connsiteX16" fmla="*/ 1662036 w 4019664"/>
                      <a:gd name="connsiteY16" fmla="*/ 975322 h 2738323"/>
                      <a:gd name="connsiteX17" fmla="*/ 1790205 w 4019664"/>
                      <a:gd name="connsiteY17" fmla="*/ 1122426 h 2738323"/>
                      <a:gd name="connsiteX18" fmla="*/ 1784833 w 4019664"/>
                      <a:gd name="connsiteY18" fmla="*/ 1275436 h 2738323"/>
                      <a:gd name="connsiteX19" fmla="*/ 1954149 w 4019664"/>
                      <a:gd name="connsiteY19" fmla="*/ 1343101 h 2738323"/>
                      <a:gd name="connsiteX20" fmla="*/ 1961655 w 4019664"/>
                      <a:gd name="connsiteY20" fmla="*/ 1334147 h 2738323"/>
                      <a:gd name="connsiteX21" fmla="*/ 2254110 w 4019664"/>
                      <a:gd name="connsiteY21" fmla="*/ 1187958 h 2738323"/>
                      <a:gd name="connsiteX22" fmla="*/ 2388946 w 4019664"/>
                      <a:gd name="connsiteY22" fmla="*/ 1237488 h 2738323"/>
                      <a:gd name="connsiteX23" fmla="*/ 2475052 w 4019664"/>
                      <a:gd name="connsiteY23" fmla="*/ 1581759 h 2738323"/>
                      <a:gd name="connsiteX24" fmla="*/ 2440877 w 4019664"/>
                      <a:gd name="connsiteY24" fmla="*/ 1721472 h 2738323"/>
                      <a:gd name="connsiteX25" fmla="*/ 2551671 w 4019664"/>
                      <a:gd name="connsiteY25" fmla="*/ 1747761 h 2738323"/>
                      <a:gd name="connsiteX26" fmla="*/ 2686165 w 4019664"/>
                      <a:gd name="connsiteY26" fmla="*/ 1905000 h 2738323"/>
                      <a:gd name="connsiteX27" fmla="*/ 2766517 w 4019664"/>
                      <a:gd name="connsiteY27" fmla="*/ 1892846 h 2738323"/>
                      <a:gd name="connsiteX28" fmla="*/ 2892781 w 4019664"/>
                      <a:gd name="connsiteY28" fmla="*/ 1925460 h 2738323"/>
                      <a:gd name="connsiteX29" fmla="*/ 2993898 w 4019664"/>
                      <a:gd name="connsiteY29" fmla="*/ 2047151 h 2738323"/>
                      <a:gd name="connsiteX30" fmla="*/ 3074061 w 4019664"/>
                      <a:gd name="connsiteY30" fmla="*/ 1953501 h 2738323"/>
                      <a:gd name="connsiteX31" fmla="*/ 3233852 w 4019664"/>
                      <a:gd name="connsiteY31" fmla="*/ 1872653 h 2738323"/>
                      <a:gd name="connsiteX32" fmla="*/ 3409264 w 4019664"/>
                      <a:gd name="connsiteY32" fmla="*/ 1889760 h 2738323"/>
                      <a:gd name="connsiteX33" fmla="*/ 3517087 w 4019664"/>
                      <a:gd name="connsiteY33" fmla="*/ 2017395 h 2738323"/>
                      <a:gd name="connsiteX34" fmla="*/ 3464281 w 4019664"/>
                      <a:gd name="connsiteY34" fmla="*/ 2337969 h 2738323"/>
                      <a:gd name="connsiteX35" fmla="*/ 3604794 w 4019664"/>
                      <a:gd name="connsiteY35" fmla="*/ 2330043 h 2738323"/>
                      <a:gd name="connsiteX36" fmla="*/ 3594545 w 4019664"/>
                      <a:gd name="connsiteY36" fmla="*/ 2456231 h 2738323"/>
                      <a:gd name="connsiteX37" fmla="*/ 3745840 w 4019664"/>
                      <a:gd name="connsiteY37" fmla="*/ 2473414 h 2738323"/>
                      <a:gd name="connsiteX38" fmla="*/ 3808552 w 4019664"/>
                      <a:gd name="connsiteY38" fmla="*/ 2568359 h 2738323"/>
                      <a:gd name="connsiteX39" fmla="*/ 3820554 w 4019664"/>
                      <a:gd name="connsiteY39" fmla="*/ 2568055 h 2738323"/>
                      <a:gd name="connsiteX40" fmla="*/ 3951275 w 4019664"/>
                      <a:gd name="connsiteY40" fmla="*/ 2608783 h 2738323"/>
                      <a:gd name="connsiteX41" fmla="*/ 4019665 w 4019664"/>
                      <a:gd name="connsiteY41" fmla="*/ 2738323 h 27383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</a:cxnLst>
                    <a:rect l="l" t="t" r="r" b="b"/>
                    <a:pathLst>
                      <a:path w="4019664" h="2738323">
                        <a:moveTo>
                          <a:pt x="4019665" y="2738323"/>
                        </a:moveTo>
                        <a:lnTo>
                          <a:pt x="577406" y="2738323"/>
                        </a:lnTo>
                        <a:cubicBezTo>
                          <a:pt x="525056" y="2705481"/>
                          <a:pt x="473621" y="2670734"/>
                          <a:pt x="423177" y="2634158"/>
                        </a:cubicBezTo>
                        <a:cubicBezTo>
                          <a:pt x="268224" y="2521877"/>
                          <a:pt x="126683" y="2395576"/>
                          <a:pt x="0" y="2256701"/>
                        </a:cubicBezTo>
                        <a:lnTo>
                          <a:pt x="0" y="114033"/>
                        </a:lnTo>
                        <a:cubicBezTo>
                          <a:pt x="113119" y="37338"/>
                          <a:pt x="213779" y="0"/>
                          <a:pt x="306857" y="0"/>
                        </a:cubicBezTo>
                        <a:cubicBezTo>
                          <a:pt x="346596" y="0"/>
                          <a:pt x="385001" y="6934"/>
                          <a:pt x="421005" y="20650"/>
                        </a:cubicBezTo>
                        <a:cubicBezTo>
                          <a:pt x="540715" y="66180"/>
                          <a:pt x="629450" y="189319"/>
                          <a:pt x="658406" y="350063"/>
                        </a:cubicBezTo>
                        <a:cubicBezTo>
                          <a:pt x="676466" y="450533"/>
                          <a:pt x="672084" y="555765"/>
                          <a:pt x="647014" y="655510"/>
                        </a:cubicBezTo>
                        <a:cubicBezTo>
                          <a:pt x="648691" y="655510"/>
                          <a:pt x="650367" y="655472"/>
                          <a:pt x="652043" y="655472"/>
                        </a:cubicBezTo>
                        <a:cubicBezTo>
                          <a:pt x="709041" y="655472"/>
                          <a:pt x="762419" y="671132"/>
                          <a:pt x="806387" y="698411"/>
                        </a:cubicBezTo>
                        <a:cubicBezTo>
                          <a:pt x="835952" y="621639"/>
                          <a:pt x="876452" y="548145"/>
                          <a:pt x="926402" y="481203"/>
                        </a:cubicBezTo>
                        <a:cubicBezTo>
                          <a:pt x="1006945" y="373266"/>
                          <a:pt x="1110767" y="284073"/>
                          <a:pt x="1226630" y="223266"/>
                        </a:cubicBezTo>
                        <a:cubicBezTo>
                          <a:pt x="1298639" y="185471"/>
                          <a:pt x="1362837" y="167107"/>
                          <a:pt x="1422883" y="167107"/>
                        </a:cubicBezTo>
                        <a:cubicBezTo>
                          <a:pt x="1441971" y="167107"/>
                          <a:pt x="1460830" y="169012"/>
                          <a:pt x="1478928" y="172745"/>
                        </a:cubicBezTo>
                        <a:cubicBezTo>
                          <a:pt x="1646796" y="207378"/>
                          <a:pt x="1725206" y="384315"/>
                          <a:pt x="1741361" y="525285"/>
                        </a:cubicBezTo>
                        <a:cubicBezTo>
                          <a:pt x="1759001" y="679399"/>
                          <a:pt x="1730464" y="836942"/>
                          <a:pt x="1662036" y="975322"/>
                        </a:cubicBezTo>
                        <a:cubicBezTo>
                          <a:pt x="1723796" y="1001877"/>
                          <a:pt x="1774431" y="1057123"/>
                          <a:pt x="1790205" y="1122426"/>
                        </a:cubicBezTo>
                        <a:cubicBezTo>
                          <a:pt x="1803121" y="1175842"/>
                          <a:pt x="1797977" y="1227773"/>
                          <a:pt x="1784833" y="1275436"/>
                        </a:cubicBezTo>
                        <a:cubicBezTo>
                          <a:pt x="1844154" y="1280008"/>
                          <a:pt x="1905534" y="1303554"/>
                          <a:pt x="1954149" y="1343101"/>
                        </a:cubicBezTo>
                        <a:cubicBezTo>
                          <a:pt x="1956549" y="1340091"/>
                          <a:pt x="1959064" y="1337119"/>
                          <a:pt x="1961655" y="1334147"/>
                        </a:cubicBezTo>
                        <a:cubicBezTo>
                          <a:pt x="2035988" y="1248080"/>
                          <a:pt x="2156270" y="1187958"/>
                          <a:pt x="2254110" y="1187958"/>
                        </a:cubicBezTo>
                        <a:cubicBezTo>
                          <a:pt x="2307603" y="1187958"/>
                          <a:pt x="2354237" y="1205103"/>
                          <a:pt x="2388946" y="1237488"/>
                        </a:cubicBezTo>
                        <a:cubicBezTo>
                          <a:pt x="2468004" y="1311287"/>
                          <a:pt x="2497760" y="1430350"/>
                          <a:pt x="2475052" y="1581759"/>
                        </a:cubicBezTo>
                        <a:cubicBezTo>
                          <a:pt x="2468156" y="1627784"/>
                          <a:pt x="2456345" y="1675448"/>
                          <a:pt x="2440877" y="1721472"/>
                        </a:cubicBezTo>
                        <a:cubicBezTo>
                          <a:pt x="2479853" y="1722082"/>
                          <a:pt x="2518067" y="1731150"/>
                          <a:pt x="2551671" y="1747761"/>
                        </a:cubicBezTo>
                        <a:cubicBezTo>
                          <a:pt x="2615984" y="1779613"/>
                          <a:pt x="2663266" y="1838096"/>
                          <a:pt x="2686165" y="1905000"/>
                        </a:cubicBezTo>
                        <a:cubicBezTo>
                          <a:pt x="2711349" y="1897113"/>
                          <a:pt x="2738438" y="1892846"/>
                          <a:pt x="2766517" y="1892846"/>
                        </a:cubicBezTo>
                        <a:cubicBezTo>
                          <a:pt x="2811780" y="1892846"/>
                          <a:pt x="2855443" y="1904124"/>
                          <a:pt x="2892781" y="1925460"/>
                        </a:cubicBezTo>
                        <a:cubicBezTo>
                          <a:pt x="2945702" y="1955711"/>
                          <a:pt x="2975039" y="1990687"/>
                          <a:pt x="2993898" y="2047151"/>
                        </a:cubicBezTo>
                        <a:cubicBezTo>
                          <a:pt x="3007614" y="2007756"/>
                          <a:pt x="3040532" y="1978343"/>
                          <a:pt x="3074061" y="1953501"/>
                        </a:cubicBezTo>
                        <a:cubicBezTo>
                          <a:pt x="3122333" y="1917725"/>
                          <a:pt x="3175521" y="1887055"/>
                          <a:pt x="3233852" y="1872653"/>
                        </a:cubicBezTo>
                        <a:cubicBezTo>
                          <a:pt x="3292183" y="1858251"/>
                          <a:pt x="3356343" y="1861299"/>
                          <a:pt x="3409264" y="1889760"/>
                        </a:cubicBezTo>
                        <a:cubicBezTo>
                          <a:pt x="3459328" y="1916697"/>
                          <a:pt x="3496094" y="1964550"/>
                          <a:pt x="3517087" y="2017395"/>
                        </a:cubicBezTo>
                        <a:cubicBezTo>
                          <a:pt x="3559150" y="2123123"/>
                          <a:pt x="3538004" y="2251329"/>
                          <a:pt x="3464281" y="2337969"/>
                        </a:cubicBezTo>
                        <a:cubicBezTo>
                          <a:pt x="3503905" y="2306231"/>
                          <a:pt x="3565474" y="2297964"/>
                          <a:pt x="3604794" y="2330043"/>
                        </a:cubicBezTo>
                        <a:cubicBezTo>
                          <a:pt x="3644151" y="2362086"/>
                          <a:pt x="3641408" y="2436685"/>
                          <a:pt x="3594545" y="2456231"/>
                        </a:cubicBezTo>
                        <a:cubicBezTo>
                          <a:pt x="3647542" y="2434133"/>
                          <a:pt x="3702520" y="2434133"/>
                          <a:pt x="3745840" y="2473414"/>
                        </a:cubicBezTo>
                        <a:cubicBezTo>
                          <a:pt x="3775901" y="2500732"/>
                          <a:pt x="3795446" y="2533307"/>
                          <a:pt x="3808552" y="2568359"/>
                        </a:cubicBezTo>
                        <a:cubicBezTo>
                          <a:pt x="3812439" y="2568168"/>
                          <a:pt x="3816439" y="2568055"/>
                          <a:pt x="3820554" y="2568055"/>
                        </a:cubicBezTo>
                        <a:cubicBezTo>
                          <a:pt x="3860978" y="2568055"/>
                          <a:pt x="3917099" y="2580627"/>
                          <a:pt x="3951275" y="2608783"/>
                        </a:cubicBezTo>
                        <a:cubicBezTo>
                          <a:pt x="3988613" y="2639530"/>
                          <a:pt x="4009568" y="2687231"/>
                          <a:pt x="4019665" y="2738323"/>
                        </a:cubicBezTo>
                        <a:close/>
                      </a:path>
                    </a:pathLst>
                  </a:custGeom>
                  <a:solidFill>
                    <a:srgbClr val="8AC44C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6" name="任意多边形: 形状 255">
                    <a:extLst>
                      <a:ext uri="{FF2B5EF4-FFF2-40B4-BE49-F238E27FC236}">
                        <a16:creationId xmlns:a16="http://schemas.microsoft.com/office/drawing/2014/main" id="{8F42497F-FA43-2736-A33A-5C6F94D2B2BF}"/>
                      </a:ext>
                    </a:extLst>
                  </p:cNvPr>
                  <p:cNvSpPr/>
                  <p:nvPr/>
                </p:nvSpPr>
                <p:spPr>
                  <a:xfrm>
                    <a:off x="1524000" y="4195867"/>
                    <a:ext cx="3941787" cy="2662132"/>
                  </a:xfrm>
                  <a:custGeom>
                    <a:avLst/>
                    <a:gdLst>
                      <a:gd name="connsiteX0" fmla="*/ 3941788 w 3941787"/>
                      <a:gd name="connsiteY0" fmla="*/ 2662133 h 2662132"/>
                      <a:gd name="connsiteX1" fmla="*/ 726300 w 3941787"/>
                      <a:gd name="connsiteY1" fmla="*/ 2662133 h 2662132"/>
                      <a:gd name="connsiteX2" fmla="*/ 0 w 3941787"/>
                      <a:gd name="connsiteY2" fmla="*/ 2065258 h 2662132"/>
                      <a:gd name="connsiteX3" fmla="*/ 0 w 3941787"/>
                      <a:gd name="connsiteY3" fmla="*/ 131454 h 2662132"/>
                      <a:gd name="connsiteX4" fmla="*/ 13716 w 3941787"/>
                      <a:gd name="connsiteY4" fmla="*/ 121282 h 2662132"/>
                      <a:gd name="connsiteX5" fmla="*/ 393916 w 3941787"/>
                      <a:gd name="connsiteY5" fmla="*/ 15668 h 2662132"/>
                      <a:gd name="connsiteX6" fmla="*/ 583387 w 3941787"/>
                      <a:gd name="connsiteY6" fmla="*/ 287359 h 2662132"/>
                      <a:gd name="connsiteX7" fmla="*/ 506425 w 3941787"/>
                      <a:gd name="connsiteY7" fmla="*/ 726043 h 2662132"/>
                      <a:gd name="connsiteX8" fmla="*/ 839381 w 3941787"/>
                      <a:gd name="connsiteY8" fmla="*/ 780983 h 2662132"/>
                      <a:gd name="connsiteX9" fmla="*/ 1262024 w 3941787"/>
                      <a:gd name="connsiteY9" fmla="*/ 214550 h 2662132"/>
                      <a:gd name="connsiteX10" fmla="*/ 1463535 w 3941787"/>
                      <a:gd name="connsiteY10" fmla="*/ 171154 h 2662132"/>
                      <a:gd name="connsiteX11" fmla="*/ 1665656 w 3941787"/>
                      <a:gd name="connsiteY11" fmla="*/ 457781 h 2662132"/>
                      <a:gd name="connsiteX12" fmla="*/ 1517599 w 3941787"/>
                      <a:gd name="connsiteY12" fmla="*/ 987104 h 2662132"/>
                      <a:gd name="connsiteX13" fmla="*/ 1716138 w 3941787"/>
                      <a:gd name="connsiteY13" fmla="*/ 1064142 h 2662132"/>
                      <a:gd name="connsiteX14" fmla="*/ 1652397 w 3941787"/>
                      <a:gd name="connsiteY14" fmla="*/ 1312745 h 2662132"/>
                      <a:gd name="connsiteX15" fmla="*/ 1970608 w 3941787"/>
                      <a:gd name="connsiteY15" fmla="*/ 1435198 h 2662132"/>
                      <a:gd name="connsiteX16" fmla="*/ 2336940 w 3941787"/>
                      <a:gd name="connsiteY16" fmla="*/ 1216999 h 2662132"/>
                      <a:gd name="connsiteX17" fmla="*/ 2291258 w 3941787"/>
                      <a:gd name="connsiteY17" fmla="*/ 1782556 h 2662132"/>
                      <a:gd name="connsiteX18" fmla="*/ 2517839 w 3941787"/>
                      <a:gd name="connsiteY18" fmla="*/ 1739846 h 2662132"/>
                      <a:gd name="connsiteX19" fmla="*/ 2615108 w 3941787"/>
                      <a:gd name="connsiteY19" fmla="*/ 1982200 h 2662132"/>
                      <a:gd name="connsiteX20" fmla="*/ 2854986 w 3941787"/>
                      <a:gd name="connsiteY20" fmla="*/ 1915449 h 2662132"/>
                      <a:gd name="connsiteX21" fmla="*/ 2949169 w 3941787"/>
                      <a:gd name="connsiteY21" fmla="*/ 2024148 h 2662132"/>
                      <a:gd name="connsiteX22" fmla="*/ 2971114 w 3941787"/>
                      <a:gd name="connsiteY22" fmla="*/ 2160851 h 2662132"/>
                      <a:gd name="connsiteX23" fmla="*/ 3164091 w 3941787"/>
                      <a:gd name="connsiteY23" fmla="*/ 1935261 h 2662132"/>
                      <a:gd name="connsiteX24" fmla="*/ 3248901 w 3941787"/>
                      <a:gd name="connsiteY24" fmla="*/ 1906038 h 2662132"/>
                      <a:gd name="connsiteX25" fmla="*/ 3378937 w 3941787"/>
                      <a:gd name="connsiteY25" fmla="*/ 1981590 h 2662132"/>
                      <a:gd name="connsiteX26" fmla="*/ 3416465 w 3941787"/>
                      <a:gd name="connsiteY26" fmla="*/ 2132695 h 2662132"/>
                      <a:gd name="connsiteX27" fmla="*/ 3350476 w 3941787"/>
                      <a:gd name="connsiteY27" fmla="*/ 2400195 h 2662132"/>
                      <a:gd name="connsiteX28" fmla="*/ 3419551 w 3941787"/>
                      <a:gd name="connsiteY28" fmla="*/ 2352037 h 2662132"/>
                      <a:gd name="connsiteX29" fmla="*/ 3502114 w 3941787"/>
                      <a:gd name="connsiteY29" fmla="*/ 2334663 h 2662132"/>
                      <a:gd name="connsiteX30" fmla="*/ 3539719 w 3941787"/>
                      <a:gd name="connsiteY30" fmla="*/ 2396538 h 2662132"/>
                      <a:gd name="connsiteX31" fmla="*/ 3525355 w 3941787"/>
                      <a:gd name="connsiteY31" fmla="*/ 2468737 h 2662132"/>
                      <a:gd name="connsiteX32" fmla="*/ 3694519 w 3941787"/>
                      <a:gd name="connsiteY32" fmla="*/ 2453573 h 2662132"/>
                      <a:gd name="connsiteX33" fmla="*/ 3758222 w 3941787"/>
                      <a:gd name="connsiteY33" fmla="*/ 2621061 h 2662132"/>
                      <a:gd name="connsiteX34" fmla="*/ 3902735 w 3941787"/>
                      <a:gd name="connsiteY34" fmla="*/ 2591343 h 2662132"/>
                      <a:gd name="connsiteX35" fmla="*/ 3941788 w 3941787"/>
                      <a:gd name="connsiteY35" fmla="*/ 2662133 h 26621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</a:cxnLst>
                    <a:rect l="l" t="t" r="r" b="b"/>
                    <a:pathLst>
                      <a:path w="3941787" h="2662132">
                        <a:moveTo>
                          <a:pt x="3941788" y="2662133"/>
                        </a:moveTo>
                        <a:lnTo>
                          <a:pt x="726300" y="2662133"/>
                        </a:lnTo>
                        <a:cubicBezTo>
                          <a:pt x="452095" y="2507218"/>
                          <a:pt x="204749" y="2304450"/>
                          <a:pt x="0" y="2065258"/>
                        </a:cubicBezTo>
                        <a:lnTo>
                          <a:pt x="0" y="131454"/>
                        </a:lnTo>
                        <a:cubicBezTo>
                          <a:pt x="4572" y="127987"/>
                          <a:pt x="9144" y="124596"/>
                          <a:pt x="13716" y="121282"/>
                        </a:cubicBezTo>
                        <a:cubicBezTo>
                          <a:pt x="124854" y="40586"/>
                          <a:pt x="265557" y="-33176"/>
                          <a:pt x="393916" y="15668"/>
                        </a:cubicBezTo>
                        <a:cubicBezTo>
                          <a:pt x="501891" y="56740"/>
                          <a:pt x="562928" y="173669"/>
                          <a:pt x="583387" y="287359"/>
                        </a:cubicBezTo>
                        <a:cubicBezTo>
                          <a:pt x="610248" y="436521"/>
                          <a:pt x="582435" y="594941"/>
                          <a:pt x="506425" y="726043"/>
                        </a:cubicBezTo>
                        <a:cubicBezTo>
                          <a:pt x="585330" y="608923"/>
                          <a:pt x="802310" y="644738"/>
                          <a:pt x="839381" y="780983"/>
                        </a:cubicBezTo>
                        <a:cubicBezTo>
                          <a:pt x="886473" y="541982"/>
                          <a:pt x="1046302" y="327746"/>
                          <a:pt x="1262024" y="214550"/>
                        </a:cubicBezTo>
                        <a:cubicBezTo>
                          <a:pt x="1324089" y="181975"/>
                          <a:pt x="1394841" y="157019"/>
                          <a:pt x="1463535" y="171154"/>
                        </a:cubicBezTo>
                        <a:cubicBezTo>
                          <a:pt x="1586065" y="196453"/>
                          <a:pt x="1651406" y="333499"/>
                          <a:pt x="1665656" y="457781"/>
                        </a:cubicBezTo>
                        <a:cubicBezTo>
                          <a:pt x="1686992" y="644433"/>
                          <a:pt x="1632699" y="838629"/>
                          <a:pt x="1517599" y="987104"/>
                        </a:cubicBezTo>
                        <a:cubicBezTo>
                          <a:pt x="1574825" y="920810"/>
                          <a:pt x="1695564" y="979027"/>
                          <a:pt x="1716138" y="1064142"/>
                        </a:cubicBezTo>
                        <a:cubicBezTo>
                          <a:pt x="1736750" y="1149296"/>
                          <a:pt x="1693888" y="1235592"/>
                          <a:pt x="1652397" y="1312745"/>
                        </a:cubicBezTo>
                        <a:cubicBezTo>
                          <a:pt x="1758772" y="1224886"/>
                          <a:pt x="1950530" y="1298724"/>
                          <a:pt x="1970608" y="1435198"/>
                        </a:cubicBezTo>
                        <a:cubicBezTo>
                          <a:pt x="1949653" y="1292476"/>
                          <a:pt x="2230907" y="1117978"/>
                          <a:pt x="2336940" y="1216999"/>
                        </a:cubicBezTo>
                        <a:cubicBezTo>
                          <a:pt x="2470404" y="1341663"/>
                          <a:pt x="2386051" y="1643377"/>
                          <a:pt x="2291258" y="1782556"/>
                        </a:cubicBezTo>
                        <a:cubicBezTo>
                          <a:pt x="2347341" y="1723272"/>
                          <a:pt x="2443925" y="1703232"/>
                          <a:pt x="2517839" y="1739846"/>
                        </a:cubicBezTo>
                        <a:cubicBezTo>
                          <a:pt x="2603144" y="1782099"/>
                          <a:pt x="2646883" y="1892474"/>
                          <a:pt x="2615108" y="1982200"/>
                        </a:cubicBezTo>
                        <a:cubicBezTo>
                          <a:pt x="2651646" y="1895827"/>
                          <a:pt x="2773566" y="1868929"/>
                          <a:pt x="2854986" y="1915449"/>
                        </a:cubicBezTo>
                        <a:cubicBezTo>
                          <a:pt x="2896972" y="1939452"/>
                          <a:pt x="2930728" y="1979533"/>
                          <a:pt x="2949169" y="2024148"/>
                        </a:cubicBezTo>
                        <a:cubicBezTo>
                          <a:pt x="2967342" y="2068077"/>
                          <a:pt x="2958084" y="2114826"/>
                          <a:pt x="2971114" y="2160851"/>
                        </a:cubicBezTo>
                        <a:cubicBezTo>
                          <a:pt x="3013520" y="2067315"/>
                          <a:pt x="3073832" y="1987610"/>
                          <a:pt x="3164091" y="1935261"/>
                        </a:cubicBezTo>
                        <a:cubicBezTo>
                          <a:pt x="3190227" y="1920135"/>
                          <a:pt x="3218726" y="1907448"/>
                          <a:pt x="3248901" y="1906038"/>
                        </a:cubicBezTo>
                        <a:cubicBezTo>
                          <a:pt x="3301403" y="1903600"/>
                          <a:pt x="3351047" y="1937051"/>
                          <a:pt x="3378937" y="1981590"/>
                        </a:cubicBezTo>
                        <a:cubicBezTo>
                          <a:pt x="3406826" y="2026129"/>
                          <a:pt x="3415741" y="2080155"/>
                          <a:pt x="3416465" y="2132695"/>
                        </a:cubicBezTo>
                        <a:cubicBezTo>
                          <a:pt x="3417722" y="2225545"/>
                          <a:pt x="3394748" y="2318585"/>
                          <a:pt x="3350476" y="2400195"/>
                        </a:cubicBezTo>
                        <a:cubicBezTo>
                          <a:pt x="3372384" y="2382593"/>
                          <a:pt x="3395472" y="2366515"/>
                          <a:pt x="3419551" y="2352037"/>
                        </a:cubicBezTo>
                        <a:cubicBezTo>
                          <a:pt x="3444621" y="2336987"/>
                          <a:pt x="3475139" y="2323424"/>
                          <a:pt x="3502114" y="2334663"/>
                        </a:cubicBezTo>
                        <a:cubicBezTo>
                          <a:pt x="3525660" y="2344455"/>
                          <a:pt x="3538576" y="2371087"/>
                          <a:pt x="3539719" y="2396538"/>
                        </a:cubicBezTo>
                        <a:cubicBezTo>
                          <a:pt x="3540824" y="2421417"/>
                          <a:pt x="3532594" y="2445382"/>
                          <a:pt x="3525355" y="2468737"/>
                        </a:cubicBezTo>
                        <a:cubicBezTo>
                          <a:pt x="3574771" y="2431970"/>
                          <a:pt x="3641293" y="2405186"/>
                          <a:pt x="3694519" y="2453573"/>
                        </a:cubicBezTo>
                        <a:cubicBezTo>
                          <a:pt x="3739782" y="2494645"/>
                          <a:pt x="3751555" y="2560291"/>
                          <a:pt x="3758222" y="2621061"/>
                        </a:cubicBezTo>
                        <a:cubicBezTo>
                          <a:pt x="3749916" y="2545432"/>
                          <a:pt x="3871075" y="2565244"/>
                          <a:pt x="3902735" y="2591343"/>
                        </a:cubicBezTo>
                        <a:cubicBezTo>
                          <a:pt x="3921709" y="2606964"/>
                          <a:pt x="3934244" y="2632529"/>
                          <a:pt x="3941788" y="2662133"/>
                        </a:cubicBezTo>
                        <a:close/>
                      </a:path>
                    </a:pathLst>
                  </a:custGeom>
                  <a:solidFill>
                    <a:srgbClr val="71A140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257" name="图形 2">
                    <a:extLst>
                      <a:ext uri="{FF2B5EF4-FFF2-40B4-BE49-F238E27FC236}">
                        <a16:creationId xmlns:a16="http://schemas.microsoft.com/office/drawing/2014/main" id="{6C2B30B7-17B3-EDC9-3597-A8C66ABAC733}"/>
                      </a:ext>
                    </a:extLst>
                  </p:cNvPr>
                  <p:cNvGrpSpPr/>
                  <p:nvPr/>
                </p:nvGrpSpPr>
                <p:grpSpPr>
                  <a:xfrm>
                    <a:off x="3272675" y="4640507"/>
                    <a:ext cx="1312061" cy="1929723"/>
                    <a:chOff x="3272675" y="4640507"/>
                    <a:chExt cx="1312061" cy="1929723"/>
                  </a:xfrm>
                </p:grpSpPr>
                <p:sp>
                  <p:nvSpPr>
                    <p:cNvPr id="258" name="任意多边形: 形状 257">
                      <a:extLst>
                        <a:ext uri="{FF2B5EF4-FFF2-40B4-BE49-F238E27FC236}">
                          <a16:creationId xmlns:a16="http://schemas.microsoft.com/office/drawing/2014/main" id="{35EA17A0-E818-3F8B-9CC4-876031BA410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272675" y="5153177"/>
                      <a:ext cx="805510" cy="1417053"/>
                    </a:xfrm>
                    <a:custGeom>
                      <a:avLst/>
                      <a:gdLst>
                        <a:gd name="connsiteX0" fmla="*/ 805510 w 805510"/>
                        <a:gd name="connsiteY0" fmla="*/ 5182 h 1417053"/>
                        <a:gd name="connsiteX1" fmla="*/ 563728 w 805510"/>
                        <a:gd name="connsiteY1" fmla="*/ 333489 h 1417053"/>
                        <a:gd name="connsiteX2" fmla="*/ 264681 w 805510"/>
                        <a:gd name="connsiteY2" fmla="*/ 863994 h 1417053"/>
                        <a:gd name="connsiteX3" fmla="*/ 178994 w 805510"/>
                        <a:gd name="connsiteY3" fmla="*/ 1047331 h 1417053"/>
                        <a:gd name="connsiteX4" fmla="*/ 7315 w 805510"/>
                        <a:gd name="connsiteY4" fmla="*/ 1417053 h 1417053"/>
                        <a:gd name="connsiteX5" fmla="*/ 0 w 805510"/>
                        <a:gd name="connsiteY5" fmla="*/ 1414920 h 1417053"/>
                        <a:gd name="connsiteX6" fmla="*/ 3696 w 805510"/>
                        <a:gd name="connsiteY6" fmla="*/ 1389316 h 1417053"/>
                        <a:gd name="connsiteX7" fmla="*/ 29299 w 805510"/>
                        <a:gd name="connsiteY7" fmla="*/ 1262596 h 1417053"/>
                        <a:gd name="connsiteX8" fmla="*/ 197282 w 805510"/>
                        <a:gd name="connsiteY8" fmla="*/ 830047 h 1417053"/>
                        <a:gd name="connsiteX9" fmla="*/ 532600 w 805510"/>
                        <a:gd name="connsiteY9" fmla="*/ 311468 h 1417053"/>
                        <a:gd name="connsiteX10" fmla="*/ 799909 w 805510"/>
                        <a:gd name="connsiteY10" fmla="*/ 0 h 1417053"/>
                        <a:gd name="connsiteX11" fmla="*/ 805510 w 805510"/>
                        <a:gd name="connsiteY11" fmla="*/ 5182 h 1417053"/>
                        <a:gd name="connsiteX12" fmla="*/ 805510 w 805510"/>
                        <a:gd name="connsiteY12" fmla="*/ 5182 h 14170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805510" h="1417053">
                          <a:moveTo>
                            <a:pt x="805510" y="5182"/>
                          </a:moveTo>
                          <a:cubicBezTo>
                            <a:pt x="718376" y="109500"/>
                            <a:pt x="638861" y="220332"/>
                            <a:pt x="563728" y="333489"/>
                          </a:cubicBezTo>
                          <a:cubicBezTo>
                            <a:pt x="451904" y="503072"/>
                            <a:pt x="348691" y="678980"/>
                            <a:pt x="264681" y="863994"/>
                          </a:cubicBezTo>
                          <a:cubicBezTo>
                            <a:pt x="237096" y="924382"/>
                            <a:pt x="207493" y="987590"/>
                            <a:pt x="178994" y="1047331"/>
                          </a:cubicBezTo>
                          <a:cubicBezTo>
                            <a:pt x="119672" y="1170089"/>
                            <a:pt x="66142" y="1293457"/>
                            <a:pt x="7315" y="1417053"/>
                          </a:cubicBezTo>
                          <a:cubicBezTo>
                            <a:pt x="7315" y="1417053"/>
                            <a:pt x="0" y="1414920"/>
                            <a:pt x="0" y="1414920"/>
                          </a:cubicBezTo>
                          <a:cubicBezTo>
                            <a:pt x="1067" y="1406347"/>
                            <a:pt x="2476" y="1397851"/>
                            <a:pt x="3696" y="1389316"/>
                          </a:cubicBezTo>
                          <a:cubicBezTo>
                            <a:pt x="10173" y="1346797"/>
                            <a:pt x="19164" y="1304277"/>
                            <a:pt x="29299" y="1262596"/>
                          </a:cubicBezTo>
                          <a:cubicBezTo>
                            <a:pt x="67437" y="1112406"/>
                            <a:pt x="122720" y="965987"/>
                            <a:pt x="197282" y="830047"/>
                          </a:cubicBezTo>
                          <a:cubicBezTo>
                            <a:pt x="298132" y="650291"/>
                            <a:pt x="407403" y="475221"/>
                            <a:pt x="532600" y="311468"/>
                          </a:cubicBezTo>
                          <a:cubicBezTo>
                            <a:pt x="615887" y="202768"/>
                            <a:pt x="703288" y="97193"/>
                            <a:pt x="799909" y="0"/>
                          </a:cubicBezTo>
                          <a:cubicBezTo>
                            <a:pt x="799986" y="-38"/>
                            <a:pt x="805510" y="5182"/>
                            <a:pt x="805510" y="5182"/>
                          </a:cubicBezTo>
                          <a:lnTo>
                            <a:pt x="805510" y="5182"/>
                          </a:lnTo>
                          <a:close/>
                        </a:path>
                      </a:pathLst>
                    </a:custGeom>
                    <a:solidFill>
                      <a:srgbClr val="4C6B31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259" name="图形 2">
                      <a:extLst>
                        <a:ext uri="{FF2B5EF4-FFF2-40B4-BE49-F238E27FC236}">
                          <a16:creationId xmlns:a16="http://schemas.microsoft.com/office/drawing/2014/main" id="{B071FD5A-12CA-AE65-5658-414585D9139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878668" y="4640507"/>
                      <a:ext cx="706068" cy="660084"/>
                      <a:chOff x="3878668" y="4640507"/>
                      <a:chExt cx="706068" cy="660084"/>
                    </a:xfrm>
                  </p:grpSpPr>
                  <p:sp>
                    <p:nvSpPr>
                      <p:cNvPr id="260" name="任意多边形: 形状 259">
                        <a:extLst>
                          <a:ext uri="{FF2B5EF4-FFF2-40B4-BE49-F238E27FC236}">
                            <a16:creationId xmlns:a16="http://schemas.microsoft.com/office/drawing/2014/main" id="{42AD9903-3C71-D966-C476-8DC2F7BA934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951402" y="5123989"/>
                        <a:ext cx="167786" cy="161218"/>
                      </a:xfrm>
                      <a:custGeom>
                        <a:avLst/>
                        <a:gdLst>
                          <a:gd name="connsiteX0" fmla="*/ 156844 w 167786"/>
                          <a:gd name="connsiteY0" fmla="*/ 133049 h 161218"/>
                          <a:gd name="connsiteX1" fmla="*/ 32600 w 167786"/>
                          <a:gd name="connsiteY1" fmla="*/ 143069 h 161218"/>
                          <a:gd name="connsiteX2" fmla="*/ 14845 w 167786"/>
                          <a:gd name="connsiteY2" fmla="*/ 19701 h 161218"/>
                          <a:gd name="connsiteX3" fmla="*/ 126707 w 167786"/>
                          <a:gd name="connsiteY3" fmla="*/ 25187 h 161218"/>
                          <a:gd name="connsiteX4" fmla="*/ 156844 w 167786"/>
                          <a:gd name="connsiteY4" fmla="*/ 133049 h 16121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7786" h="161218">
                            <a:moveTo>
                              <a:pt x="156844" y="133049"/>
                            </a:moveTo>
                            <a:cubicBezTo>
                              <a:pt x="134289" y="161319"/>
                              <a:pt x="71843" y="174387"/>
                              <a:pt x="32600" y="143069"/>
                            </a:cubicBezTo>
                            <a:cubicBezTo>
                              <a:pt x="-6605" y="111789"/>
                              <a:pt x="-7748" y="47971"/>
                              <a:pt x="14845" y="19701"/>
                            </a:cubicBezTo>
                            <a:cubicBezTo>
                              <a:pt x="37401" y="-8569"/>
                              <a:pt x="87502" y="-6131"/>
                              <a:pt x="126707" y="25187"/>
                            </a:cubicBezTo>
                            <a:cubicBezTo>
                              <a:pt x="165912" y="56467"/>
                              <a:pt x="179437" y="104778"/>
                              <a:pt x="156844" y="133049"/>
                            </a:cubicBezTo>
                            <a:close/>
                          </a:path>
                        </a:pathLst>
                      </a:custGeom>
                      <a:solidFill>
                        <a:srgbClr val="629F42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grpSp>
                    <p:nvGrpSpPr>
                      <p:cNvPr id="261" name="图形 2">
                        <a:extLst>
                          <a:ext uri="{FF2B5EF4-FFF2-40B4-BE49-F238E27FC236}">
                            <a16:creationId xmlns:a16="http://schemas.microsoft.com/office/drawing/2014/main" id="{82C147F4-60CA-354F-2C75-9958555101D3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878668" y="4640507"/>
                        <a:ext cx="706068" cy="660084"/>
                        <a:chOff x="3878668" y="4640507"/>
                        <a:chExt cx="706068" cy="660084"/>
                      </a:xfrm>
                    </p:grpSpPr>
                    <p:grpSp>
                      <p:nvGrpSpPr>
                        <p:cNvPr id="262" name="图形 2">
                          <a:extLst>
                            <a:ext uri="{FF2B5EF4-FFF2-40B4-BE49-F238E27FC236}">
                              <a16:creationId xmlns:a16="http://schemas.microsoft.com/office/drawing/2014/main" id="{0B4380B5-76F8-90DD-1848-0AD8E3C5C85E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4186016" y="4867648"/>
                          <a:ext cx="390537" cy="318497"/>
                          <a:chOff x="4186016" y="4867648"/>
                          <a:chExt cx="390537" cy="318497"/>
                        </a:xfrm>
                      </p:grpSpPr>
                      <p:sp>
                        <p:nvSpPr>
                          <p:cNvPr id="263" name="任意多边形: 形状 262">
                            <a:extLst>
                              <a:ext uri="{FF2B5EF4-FFF2-40B4-BE49-F238E27FC236}">
                                <a16:creationId xmlns:a16="http://schemas.microsoft.com/office/drawing/2014/main" id="{1A67E48F-4265-6F2D-E8A9-480A908EB67B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186016" y="4867648"/>
                            <a:ext cx="390537" cy="318459"/>
                          </a:xfrm>
                          <a:custGeom>
                            <a:avLst/>
                            <a:gdLst>
                              <a:gd name="connsiteX0" fmla="*/ 364800 w 390537"/>
                              <a:gd name="connsiteY0" fmla="*/ 222854 h 318459"/>
                              <a:gd name="connsiteX1" fmla="*/ 304678 w 390537"/>
                              <a:gd name="connsiteY1" fmla="*/ 248610 h 318459"/>
                              <a:gd name="connsiteX2" fmla="*/ 260139 w 390537"/>
                              <a:gd name="connsiteY2" fmla="*/ 263164 h 318459"/>
                              <a:gd name="connsiteX3" fmla="*/ 80536 w 390537"/>
                              <a:gd name="connsiteY3" fmla="*/ 313037 h 318459"/>
                              <a:gd name="connsiteX4" fmla="*/ 41826 w 390537"/>
                              <a:gd name="connsiteY4" fmla="*/ 318218 h 318459"/>
                              <a:gd name="connsiteX5" fmla="*/ 1021 w 390537"/>
                              <a:gd name="connsiteY5" fmla="*/ 260420 h 318459"/>
                              <a:gd name="connsiteX6" fmla="*/ 46855 w 390537"/>
                              <a:gd name="connsiteY6" fmla="*/ 195193 h 318459"/>
                              <a:gd name="connsiteX7" fmla="*/ 109606 w 390537"/>
                              <a:gd name="connsiteY7" fmla="*/ 132481 h 318459"/>
                              <a:gd name="connsiteX8" fmla="*/ 246118 w 390537"/>
                              <a:gd name="connsiteY8" fmla="*/ 14218 h 318459"/>
                              <a:gd name="connsiteX9" fmla="*/ 360685 w 390537"/>
                              <a:gd name="connsiteY9" fmla="*/ 41879 h 318459"/>
                              <a:gd name="connsiteX10" fmla="*/ 375011 w 390537"/>
                              <a:gd name="connsiteY10" fmla="*/ 76550 h 318459"/>
                              <a:gd name="connsiteX11" fmla="*/ 386745 w 390537"/>
                              <a:gd name="connsiteY11" fmla="*/ 188297 h 318459"/>
                              <a:gd name="connsiteX12" fmla="*/ 364800 w 390537"/>
                              <a:gd name="connsiteY12" fmla="*/ 222854 h 318459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</a:cxnLst>
                            <a:rect l="l" t="t" r="r" b="b"/>
                            <a:pathLst>
                              <a:path w="390537" h="318459">
                                <a:moveTo>
                                  <a:pt x="364800" y="222854"/>
                                </a:moveTo>
                                <a:cubicBezTo>
                                  <a:pt x="348684" y="235427"/>
                                  <a:pt x="326738" y="240875"/>
                                  <a:pt x="304678" y="248610"/>
                                </a:cubicBezTo>
                                <a:cubicBezTo>
                                  <a:pt x="289857" y="253791"/>
                                  <a:pt x="274998" y="258554"/>
                                  <a:pt x="260139" y="263164"/>
                                </a:cubicBezTo>
                                <a:cubicBezTo>
                                  <a:pt x="200398" y="281719"/>
                                  <a:pt x="140467" y="298368"/>
                                  <a:pt x="80536" y="313037"/>
                                </a:cubicBezTo>
                                <a:cubicBezTo>
                                  <a:pt x="67505" y="316237"/>
                                  <a:pt x="54170" y="319361"/>
                                  <a:pt x="41826" y="318218"/>
                                </a:cubicBezTo>
                                <a:cubicBezTo>
                                  <a:pt x="13670" y="315627"/>
                                  <a:pt x="-4618" y="289491"/>
                                  <a:pt x="1021" y="260420"/>
                                </a:cubicBezTo>
                                <a:cubicBezTo>
                                  <a:pt x="6088" y="234398"/>
                                  <a:pt x="27653" y="214853"/>
                                  <a:pt x="46855" y="195193"/>
                                </a:cubicBezTo>
                                <a:cubicBezTo>
                                  <a:pt x="67505" y="174048"/>
                                  <a:pt x="88346" y="153055"/>
                                  <a:pt x="109606" y="132481"/>
                                </a:cubicBezTo>
                                <a:cubicBezTo>
                                  <a:pt x="153116" y="90418"/>
                                  <a:pt x="198912" y="51975"/>
                                  <a:pt x="246118" y="14218"/>
                                </a:cubicBezTo>
                                <a:cubicBezTo>
                                  <a:pt x="281742" y="-14319"/>
                                  <a:pt x="337254" y="2750"/>
                                  <a:pt x="360685" y="41879"/>
                                </a:cubicBezTo>
                                <a:cubicBezTo>
                                  <a:pt x="367124" y="52623"/>
                                  <a:pt x="371201" y="64587"/>
                                  <a:pt x="375011" y="76550"/>
                                </a:cubicBezTo>
                                <a:cubicBezTo>
                                  <a:pt x="386555" y="112707"/>
                                  <a:pt x="396118" y="151493"/>
                                  <a:pt x="386745" y="188297"/>
                                </a:cubicBezTo>
                                <a:cubicBezTo>
                                  <a:pt x="382745" y="204185"/>
                                  <a:pt x="374934" y="214967"/>
                                  <a:pt x="364800" y="222854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7E6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64" name="任意多边形: 形状 263">
                            <a:extLst>
                              <a:ext uri="{FF2B5EF4-FFF2-40B4-BE49-F238E27FC236}">
                                <a16:creationId xmlns:a16="http://schemas.microsoft.com/office/drawing/2014/main" id="{B10F52DC-D5BC-3E5B-85D9-ED9705CED8EE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186054" y="4878257"/>
                            <a:ext cx="354129" cy="307888"/>
                          </a:xfrm>
                          <a:custGeom>
                            <a:avLst/>
                            <a:gdLst>
                              <a:gd name="connsiteX0" fmla="*/ 305783 w 354129"/>
                              <a:gd name="connsiteY0" fmla="*/ 241696 h 307888"/>
                              <a:gd name="connsiteX1" fmla="*/ 80536 w 354129"/>
                              <a:gd name="connsiteY1" fmla="*/ 302466 h 307888"/>
                              <a:gd name="connsiteX2" fmla="*/ 41826 w 354129"/>
                              <a:gd name="connsiteY2" fmla="*/ 307647 h 307888"/>
                              <a:gd name="connsiteX3" fmla="*/ 1021 w 354129"/>
                              <a:gd name="connsiteY3" fmla="*/ 249849 h 307888"/>
                              <a:gd name="connsiteX4" fmla="*/ 46855 w 354129"/>
                              <a:gd name="connsiteY4" fmla="*/ 184622 h 307888"/>
                              <a:gd name="connsiteX5" fmla="*/ 109606 w 354129"/>
                              <a:gd name="connsiteY5" fmla="*/ 121910 h 307888"/>
                              <a:gd name="connsiteX6" fmla="*/ 185844 w 354129"/>
                              <a:gd name="connsiteY6" fmla="*/ 52149 h 307888"/>
                              <a:gd name="connsiteX7" fmla="*/ 224973 w 354129"/>
                              <a:gd name="connsiteY7" fmla="*/ 19688 h 307888"/>
                              <a:gd name="connsiteX8" fmla="*/ 251109 w 354129"/>
                              <a:gd name="connsiteY8" fmla="*/ 142 h 307888"/>
                              <a:gd name="connsiteX9" fmla="*/ 251109 w 354129"/>
                              <a:gd name="connsiteY9" fmla="*/ 56797 h 307888"/>
                              <a:gd name="connsiteX10" fmla="*/ 252024 w 354129"/>
                              <a:gd name="connsiteY10" fmla="*/ 75085 h 307888"/>
                              <a:gd name="connsiteX11" fmla="*/ 263835 w 354129"/>
                              <a:gd name="connsiteY11" fmla="*/ 71504 h 307888"/>
                              <a:gd name="connsiteX12" fmla="*/ 294200 w 354129"/>
                              <a:gd name="connsiteY12" fmla="*/ 49482 h 307888"/>
                              <a:gd name="connsiteX13" fmla="*/ 330243 w 354129"/>
                              <a:gd name="connsiteY13" fmla="*/ 48072 h 307888"/>
                              <a:gd name="connsiteX14" fmla="*/ 333329 w 354129"/>
                              <a:gd name="connsiteY14" fmla="*/ 51006 h 307888"/>
                              <a:gd name="connsiteX15" fmla="*/ 333177 w 354129"/>
                              <a:gd name="connsiteY15" fmla="*/ 55311 h 307888"/>
                              <a:gd name="connsiteX16" fmla="*/ 293705 w 354129"/>
                              <a:gd name="connsiteY16" fmla="*/ 79924 h 307888"/>
                              <a:gd name="connsiteX17" fmla="*/ 294772 w 354129"/>
                              <a:gd name="connsiteY17" fmla="*/ 92878 h 307888"/>
                              <a:gd name="connsiteX18" fmla="*/ 312755 w 354129"/>
                              <a:gd name="connsiteY18" fmla="*/ 88077 h 307888"/>
                              <a:gd name="connsiteX19" fmla="*/ 315079 w 354129"/>
                              <a:gd name="connsiteY19" fmla="*/ 109223 h 307888"/>
                              <a:gd name="connsiteX20" fmla="*/ 281475 w 354129"/>
                              <a:gd name="connsiteY20" fmla="*/ 120843 h 307888"/>
                              <a:gd name="connsiteX21" fmla="*/ 282428 w 354129"/>
                              <a:gd name="connsiteY21" fmla="*/ 147094 h 307888"/>
                              <a:gd name="connsiteX22" fmla="*/ 307155 w 354129"/>
                              <a:gd name="connsiteY22" fmla="*/ 137302 h 307888"/>
                              <a:gd name="connsiteX23" fmla="*/ 313593 w 354129"/>
                              <a:gd name="connsiteY23" fmla="*/ 137645 h 307888"/>
                              <a:gd name="connsiteX24" fmla="*/ 318318 w 354129"/>
                              <a:gd name="connsiteY24" fmla="*/ 148313 h 307888"/>
                              <a:gd name="connsiteX25" fmla="*/ 311917 w 354129"/>
                              <a:gd name="connsiteY25" fmla="*/ 158981 h 307888"/>
                              <a:gd name="connsiteX26" fmla="*/ 307078 w 354129"/>
                              <a:gd name="connsiteY26" fmla="*/ 166144 h 307888"/>
                              <a:gd name="connsiteX27" fmla="*/ 311117 w 354129"/>
                              <a:gd name="connsiteY27" fmla="*/ 174564 h 307888"/>
                              <a:gd name="connsiteX28" fmla="*/ 328148 w 354129"/>
                              <a:gd name="connsiteY28" fmla="*/ 167173 h 307888"/>
                              <a:gd name="connsiteX29" fmla="*/ 346931 w 354129"/>
                              <a:gd name="connsiteY29" fmla="*/ 168087 h 307888"/>
                              <a:gd name="connsiteX30" fmla="*/ 344721 w 354129"/>
                              <a:gd name="connsiteY30" fmla="*/ 203101 h 307888"/>
                              <a:gd name="connsiteX31" fmla="*/ 325557 w 354129"/>
                              <a:gd name="connsiteY31" fmla="*/ 212055 h 307888"/>
                              <a:gd name="connsiteX32" fmla="*/ 325747 w 354129"/>
                              <a:gd name="connsiteY32" fmla="*/ 229428 h 307888"/>
                              <a:gd name="connsiteX33" fmla="*/ 312793 w 354129"/>
                              <a:gd name="connsiteY33" fmla="*/ 239525 h 307888"/>
                              <a:gd name="connsiteX34" fmla="*/ 305783 w 354129"/>
                              <a:gd name="connsiteY34" fmla="*/ 241696 h 30788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  <a:cxn ang="0">
                                <a:pos x="connsiteX29" y="connsiteY29"/>
                              </a:cxn>
                              <a:cxn ang="0">
                                <a:pos x="connsiteX30" y="connsiteY30"/>
                              </a:cxn>
                              <a:cxn ang="0">
                                <a:pos x="connsiteX31" y="connsiteY31"/>
                              </a:cxn>
                              <a:cxn ang="0">
                                <a:pos x="connsiteX32" y="connsiteY32"/>
                              </a:cxn>
                              <a:cxn ang="0">
                                <a:pos x="connsiteX33" y="connsiteY33"/>
                              </a:cxn>
                              <a:cxn ang="0">
                                <a:pos x="connsiteX34" y="connsiteY34"/>
                              </a:cxn>
                            </a:cxnLst>
                            <a:rect l="l" t="t" r="r" b="b"/>
                            <a:pathLst>
                              <a:path w="354129" h="307888">
                                <a:moveTo>
                                  <a:pt x="305783" y="241696"/>
                                </a:moveTo>
                                <a:cubicBezTo>
                                  <a:pt x="232288" y="264137"/>
                                  <a:pt x="155631" y="284026"/>
                                  <a:pt x="80536" y="302466"/>
                                </a:cubicBezTo>
                                <a:cubicBezTo>
                                  <a:pt x="67505" y="305666"/>
                                  <a:pt x="54170" y="308791"/>
                                  <a:pt x="41826" y="307647"/>
                                </a:cubicBezTo>
                                <a:cubicBezTo>
                                  <a:pt x="13670" y="305056"/>
                                  <a:pt x="-4618" y="278920"/>
                                  <a:pt x="1021" y="249849"/>
                                </a:cubicBezTo>
                                <a:cubicBezTo>
                                  <a:pt x="6088" y="223827"/>
                                  <a:pt x="27653" y="204282"/>
                                  <a:pt x="46855" y="184622"/>
                                </a:cubicBezTo>
                                <a:cubicBezTo>
                                  <a:pt x="67505" y="163477"/>
                                  <a:pt x="88346" y="142484"/>
                                  <a:pt x="109606" y="121910"/>
                                </a:cubicBezTo>
                                <a:cubicBezTo>
                                  <a:pt x="134371" y="97945"/>
                                  <a:pt x="159669" y="74551"/>
                                  <a:pt x="185844" y="52149"/>
                                </a:cubicBezTo>
                                <a:cubicBezTo>
                                  <a:pt x="198493" y="41328"/>
                                  <a:pt x="213543" y="31689"/>
                                  <a:pt x="224973" y="19688"/>
                                </a:cubicBezTo>
                                <a:cubicBezTo>
                                  <a:pt x="233507" y="10772"/>
                                  <a:pt x="235031" y="-1458"/>
                                  <a:pt x="251109" y="142"/>
                                </a:cubicBezTo>
                                <a:cubicBezTo>
                                  <a:pt x="287152" y="3762"/>
                                  <a:pt x="259301" y="41214"/>
                                  <a:pt x="251109" y="56797"/>
                                </a:cubicBezTo>
                                <a:cubicBezTo>
                                  <a:pt x="247909" y="62893"/>
                                  <a:pt x="245699" y="72342"/>
                                  <a:pt x="252024" y="75085"/>
                                </a:cubicBezTo>
                                <a:cubicBezTo>
                                  <a:pt x="255986" y="76800"/>
                                  <a:pt x="260406" y="74132"/>
                                  <a:pt x="263835" y="71504"/>
                                </a:cubicBezTo>
                                <a:cubicBezTo>
                                  <a:pt x="273741" y="63845"/>
                                  <a:pt x="282999" y="55082"/>
                                  <a:pt x="294200" y="49482"/>
                                </a:cubicBezTo>
                                <a:cubicBezTo>
                                  <a:pt x="305402" y="43881"/>
                                  <a:pt x="319385" y="41862"/>
                                  <a:pt x="330243" y="48072"/>
                                </a:cubicBezTo>
                                <a:cubicBezTo>
                                  <a:pt x="331501" y="48796"/>
                                  <a:pt x="332758" y="49672"/>
                                  <a:pt x="333329" y="51006"/>
                                </a:cubicBezTo>
                                <a:cubicBezTo>
                                  <a:pt x="333901" y="52377"/>
                                  <a:pt x="333634" y="53940"/>
                                  <a:pt x="333177" y="55311"/>
                                </a:cubicBezTo>
                                <a:cubicBezTo>
                                  <a:pt x="326890" y="74399"/>
                                  <a:pt x="304335" y="68227"/>
                                  <a:pt x="293705" y="79924"/>
                                </a:cubicBezTo>
                                <a:cubicBezTo>
                                  <a:pt x="290314" y="83657"/>
                                  <a:pt x="290238" y="90706"/>
                                  <a:pt x="294772" y="92878"/>
                                </a:cubicBezTo>
                                <a:cubicBezTo>
                                  <a:pt x="300525" y="95659"/>
                                  <a:pt x="306354" y="88687"/>
                                  <a:pt x="312755" y="88077"/>
                                </a:cubicBezTo>
                                <a:cubicBezTo>
                                  <a:pt x="327538" y="86705"/>
                                  <a:pt x="321937" y="103812"/>
                                  <a:pt x="315079" y="109223"/>
                                </a:cubicBezTo>
                                <a:cubicBezTo>
                                  <a:pt x="306393" y="116119"/>
                                  <a:pt x="291724" y="117185"/>
                                  <a:pt x="281475" y="120843"/>
                                </a:cubicBezTo>
                                <a:cubicBezTo>
                                  <a:pt x="262501" y="127587"/>
                                  <a:pt x="255377" y="154180"/>
                                  <a:pt x="282428" y="147094"/>
                                </a:cubicBezTo>
                                <a:cubicBezTo>
                                  <a:pt x="291038" y="144846"/>
                                  <a:pt x="298430" y="138940"/>
                                  <a:pt x="307155" y="137302"/>
                                </a:cubicBezTo>
                                <a:cubicBezTo>
                                  <a:pt x="309288" y="136921"/>
                                  <a:pt x="311574" y="136807"/>
                                  <a:pt x="313593" y="137645"/>
                                </a:cubicBezTo>
                                <a:cubicBezTo>
                                  <a:pt x="317480" y="139283"/>
                                  <a:pt x="319156" y="144160"/>
                                  <a:pt x="318318" y="148313"/>
                                </a:cubicBezTo>
                                <a:cubicBezTo>
                                  <a:pt x="317480" y="152466"/>
                                  <a:pt x="314775" y="155933"/>
                                  <a:pt x="311917" y="158981"/>
                                </a:cubicBezTo>
                                <a:cubicBezTo>
                                  <a:pt x="309936" y="161115"/>
                                  <a:pt x="307726" y="163286"/>
                                  <a:pt x="307078" y="166144"/>
                                </a:cubicBezTo>
                                <a:cubicBezTo>
                                  <a:pt x="306354" y="169420"/>
                                  <a:pt x="308107" y="173078"/>
                                  <a:pt x="311117" y="174564"/>
                                </a:cubicBezTo>
                                <a:cubicBezTo>
                                  <a:pt x="317594" y="177726"/>
                                  <a:pt x="323042" y="169687"/>
                                  <a:pt x="328148" y="167173"/>
                                </a:cubicBezTo>
                                <a:cubicBezTo>
                                  <a:pt x="334053" y="164239"/>
                                  <a:pt x="341635" y="164163"/>
                                  <a:pt x="346931" y="168087"/>
                                </a:cubicBezTo>
                                <a:cubicBezTo>
                                  <a:pt x="357104" y="175631"/>
                                  <a:pt x="356608" y="197576"/>
                                  <a:pt x="344721" y="203101"/>
                                </a:cubicBezTo>
                                <a:cubicBezTo>
                                  <a:pt x="338130" y="206187"/>
                                  <a:pt x="328567" y="205387"/>
                                  <a:pt x="325557" y="212055"/>
                                </a:cubicBezTo>
                                <a:cubicBezTo>
                                  <a:pt x="323157" y="217388"/>
                                  <a:pt x="327233" y="223751"/>
                                  <a:pt x="325747" y="229428"/>
                                </a:cubicBezTo>
                                <a:cubicBezTo>
                                  <a:pt x="324300" y="234953"/>
                                  <a:pt x="318280" y="237810"/>
                                  <a:pt x="312793" y="239525"/>
                                </a:cubicBezTo>
                                <a:cubicBezTo>
                                  <a:pt x="310546" y="240248"/>
                                  <a:pt x="308183" y="240972"/>
                                  <a:pt x="305783" y="241696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D582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265" name="图形 2">
                          <a:extLst>
                            <a:ext uri="{FF2B5EF4-FFF2-40B4-BE49-F238E27FC236}">
                              <a16:creationId xmlns:a16="http://schemas.microsoft.com/office/drawing/2014/main" id="{5A00E56E-5DC7-DA79-A637-41DD4F630469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4028925" y="4640507"/>
                          <a:ext cx="244730" cy="435230"/>
                          <a:chOff x="4028925" y="4640507"/>
                          <a:chExt cx="244730" cy="435230"/>
                        </a:xfrm>
                      </p:grpSpPr>
                      <p:sp>
                        <p:nvSpPr>
                          <p:cNvPr id="266" name="任意多边形: 形状 265">
                            <a:extLst>
                              <a:ext uri="{FF2B5EF4-FFF2-40B4-BE49-F238E27FC236}">
                                <a16:creationId xmlns:a16="http://schemas.microsoft.com/office/drawing/2014/main" id="{5B727DE0-F723-3721-4870-97FF76CB34E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033321" y="4640507"/>
                            <a:ext cx="240333" cy="435230"/>
                          </a:xfrm>
                          <a:custGeom>
                            <a:avLst/>
                            <a:gdLst>
                              <a:gd name="connsiteX0" fmla="*/ 240012 w 240333"/>
                              <a:gd name="connsiteY0" fmla="*/ 94104 h 435230"/>
                              <a:gd name="connsiteX1" fmla="*/ 229344 w 240333"/>
                              <a:gd name="connsiteY1" fmla="*/ 158607 h 435230"/>
                              <a:gd name="connsiteX2" fmla="*/ 217610 w 240333"/>
                              <a:gd name="connsiteY2" fmla="*/ 203946 h 435230"/>
                              <a:gd name="connsiteX3" fmla="*/ 162898 w 240333"/>
                              <a:gd name="connsiteY3" fmla="*/ 382140 h 435230"/>
                              <a:gd name="connsiteX4" fmla="*/ 146439 w 240333"/>
                              <a:gd name="connsiteY4" fmla="*/ 417534 h 435230"/>
                              <a:gd name="connsiteX5" fmla="*/ 75763 w 240333"/>
                              <a:gd name="connsiteY5" fmla="*/ 420773 h 435230"/>
                              <a:gd name="connsiteX6" fmla="*/ 45512 w 240333"/>
                              <a:gd name="connsiteY6" fmla="*/ 347049 h 435230"/>
                              <a:gd name="connsiteX7" fmla="*/ 26462 w 240333"/>
                              <a:gd name="connsiteY7" fmla="*/ 260372 h 435230"/>
                              <a:gd name="connsiteX8" fmla="*/ 363 w 240333"/>
                              <a:gd name="connsiteY8" fmla="*/ 81645 h 435230"/>
                              <a:gd name="connsiteX9" fmla="*/ 85365 w 240333"/>
                              <a:gd name="connsiteY9" fmla="*/ 34 h 435230"/>
                              <a:gd name="connsiteX10" fmla="*/ 122284 w 240333"/>
                              <a:gd name="connsiteY10" fmla="*/ 6626 h 435230"/>
                              <a:gd name="connsiteX11" fmla="*/ 222753 w 240333"/>
                              <a:gd name="connsiteY11" fmla="*/ 56918 h 435230"/>
                              <a:gd name="connsiteX12" fmla="*/ 240012 w 240333"/>
                              <a:gd name="connsiteY12" fmla="*/ 94104 h 43523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</a:cxnLst>
                            <a:rect l="l" t="t" r="r" b="b"/>
                            <a:pathLst>
                              <a:path w="240333" h="435230">
                                <a:moveTo>
                                  <a:pt x="240012" y="94104"/>
                                </a:moveTo>
                                <a:cubicBezTo>
                                  <a:pt x="241956" y="114449"/>
                                  <a:pt x="234679" y="135861"/>
                                  <a:pt x="229344" y="158607"/>
                                </a:cubicBezTo>
                                <a:cubicBezTo>
                                  <a:pt x="225763" y="173885"/>
                                  <a:pt x="221724" y="188972"/>
                                  <a:pt x="217610" y="203946"/>
                                </a:cubicBezTo>
                                <a:cubicBezTo>
                                  <a:pt x="201074" y="264258"/>
                                  <a:pt x="182824" y="323732"/>
                                  <a:pt x="162898" y="382140"/>
                                </a:cubicBezTo>
                                <a:cubicBezTo>
                                  <a:pt x="158555" y="394827"/>
                                  <a:pt x="154021" y="407781"/>
                                  <a:pt x="146439" y="417534"/>
                                </a:cubicBezTo>
                                <a:cubicBezTo>
                                  <a:pt x="129103" y="439861"/>
                                  <a:pt x="97214" y="441195"/>
                                  <a:pt x="75763" y="420773"/>
                                </a:cubicBezTo>
                                <a:cubicBezTo>
                                  <a:pt x="56561" y="402485"/>
                                  <a:pt x="51722" y="373757"/>
                                  <a:pt x="45512" y="347049"/>
                                </a:cubicBezTo>
                                <a:cubicBezTo>
                                  <a:pt x="38806" y="318246"/>
                                  <a:pt x="32367" y="289404"/>
                                  <a:pt x="26462" y="260372"/>
                                </a:cubicBezTo>
                                <a:cubicBezTo>
                                  <a:pt x="14460" y="201050"/>
                                  <a:pt x="6764" y="141766"/>
                                  <a:pt x="363" y="81645"/>
                                </a:cubicBezTo>
                                <a:cubicBezTo>
                                  <a:pt x="-4475" y="36268"/>
                                  <a:pt x="39797" y="-1299"/>
                                  <a:pt x="85365" y="34"/>
                                </a:cubicBezTo>
                                <a:cubicBezTo>
                                  <a:pt x="97899" y="415"/>
                                  <a:pt x="110168" y="3425"/>
                                  <a:pt x="122284" y="6626"/>
                                </a:cubicBezTo>
                                <a:cubicBezTo>
                                  <a:pt x="158974" y="16379"/>
                                  <a:pt x="196807" y="29219"/>
                                  <a:pt x="222753" y="56918"/>
                                </a:cubicBezTo>
                                <a:cubicBezTo>
                                  <a:pt x="233955" y="68919"/>
                                  <a:pt x="238831" y="81302"/>
                                  <a:pt x="240012" y="94104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7E6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67" name="任意多边形: 形状 266">
                            <a:extLst>
                              <a:ext uri="{FF2B5EF4-FFF2-40B4-BE49-F238E27FC236}">
                                <a16:creationId xmlns:a16="http://schemas.microsoft.com/office/drawing/2014/main" id="{44F058D4-9498-B8D6-BD47-9BC11683258E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028925" y="4674155"/>
                            <a:ext cx="240807" cy="401582"/>
                          </a:xfrm>
                          <a:custGeom>
                            <a:avLst/>
                            <a:gdLst>
                              <a:gd name="connsiteX0" fmla="*/ 237437 w 240807"/>
                              <a:gd name="connsiteY0" fmla="*/ 125988 h 401582"/>
                              <a:gd name="connsiteX1" fmla="*/ 167256 w 240807"/>
                              <a:gd name="connsiteY1" fmla="*/ 348492 h 401582"/>
                              <a:gd name="connsiteX2" fmla="*/ 150797 w 240807"/>
                              <a:gd name="connsiteY2" fmla="*/ 383886 h 401582"/>
                              <a:gd name="connsiteX3" fmla="*/ 80122 w 240807"/>
                              <a:gd name="connsiteY3" fmla="*/ 387125 h 401582"/>
                              <a:gd name="connsiteX4" fmla="*/ 49870 w 240807"/>
                              <a:gd name="connsiteY4" fmla="*/ 313401 h 401582"/>
                              <a:gd name="connsiteX5" fmla="*/ 30820 w 240807"/>
                              <a:gd name="connsiteY5" fmla="*/ 226724 h 401582"/>
                              <a:gd name="connsiteX6" fmla="*/ 13142 w 240807"/>
                              <a:gd name="connsiteY6" fmla="*/ 124921 h 401582"/>
                              <a:gd name="connsiteX7" fmla="*/ 6856 w 240807"/>
                              <a:gd name="connsiteY7" fmla="*/ 74476 h 401582"/>
                              <a:gd name="connsiteX8" fmla="*/ 4493 w 240807"/>
                              <a:gd name="connsiteY8" fmla="*/ 41939 h 401582"/>
                              <a:gd name="connsiteX9" fmla="*/ 52194 w 240807"/>
                              <a:gd name="connsiteY9" fmla="*/ 72457 h 401582"/>
                              <a:gd name="connsiteX10" fmla="*/ 68082 w 240807"/>
                              <a:gd name="connsiteY10" fmla="*/ 81525 h 401582"/>
                              <a:gd name="connsiteX11" fmla="*/ 71435 w 240807"/>
                              <a:gd name="connsiteY11" fmla="*/ 69637 h 401582"/>
                              <a:gd name="connsiteX12" fmla="*/ 69263 w 240807"/>
                              <a:gd name="connsiteY12" fmla="*/ 32185 h 401582"/>
                              <a:gd name="connsiteX13" fmla="*/ 87513 w 240807"/>
                              <a:gd name="connsiteY13" fmla="*/ 1057 h 401582"/>
                              <a:gd name="connsiteX14" fmla="*/ 91666 w 240807"/>
                              <a:gd name="connsiteY14" fmla="*/ 67 h 401582"/>
                              <a:gd name="connsiteX15" fmla="*/ 95209 w 240807"/>
                              <a:gd name="connsiteY15" fmla="*/ 2505 h 401582"/>
                              <a:gd name="connsiteX16" fmla="*/ 98296 w 240807"/>
                              <a:gd name="connsiteY16" fmla="*/ 31271 h 401582"/>
                              <a:gd name="connsiteX17" fmla="*/ 98753 w 240807"/>
                              <a:gd name="connsiteY17" fmla="*/ 54969 h 401582"/>
                              <a:gd name="connsiteX18" fmla="*/ 108201 w 240807"/>
                              <a:gd name="connsiteY18" fmla="*/ 66361 h 401582"/>
                              <a:gd name="connsiteX19" fmla="*/ 120127 w 240807"/>
                              <a:gd name="connsiteY19" fmla="*/ 59770 h 401582"/>
                              <a:gd name="connsiteX20" fmla="*/ 120432 w 240807"/>
                              <a:gd name="connsiteY20" fmla="*/ 53483 h 401582"/>
                              <a:gd name="connsiteX21" fmla="*/ 133614 w 240807"/>
                              <a:gd name="connsiteY21" fmla="*/ 53178 h 401582"/>
                              <a:gd name="connsiteX22" fmla="*/ 134757 w 240807"/>
                              <a:gd name="connsiteY22" fmla="*/ 69142 h 401582"/>
                              <a:gd name="connsiteX23" fmla="*/ 133081 w 240807"/>
                              <a:gd name="connsiteY23" fmla="*/ 116920 h 401582"/>
                              <a:gd name="connsiteX24" fmla="*/ 152626 w 240807"/>
                              <a:gd name="connsiteY24" fmla="*/ 112767 h 401582"/>
                              <a:gd name="connsiteX25" fmla="*/ 147635 w 240807"/>
                              <a:gd name="connsiteY25" fmla="*/ 85716 h 401582"/>
                              <a:gd name="connsiteX26" fmla="*/ 158684 w 240807"/>
                              <a:gd name="connsiteY26" fmla="*/ 66323 h 401582"/>
                              <a:gd name="connsiteX27" fmla="*/ 162684 w 240807"/>
                              <a:gd name="connsiteY27" fmla="*/ 65675 h 401582"/>
                              <a:gd name="connsiteX28" fmla="*/ 166304 w 240807"/>
                              <a:gd name="connsiteY28" fmla="*/ 75924 h 401582"/>
                              <a:gd name="connsiteX29" fmla="*/ 185392 w 240807"/>
                              <a:gd name="connsiteY29" fmla="*/ 79925 h 401582"/>
                              <a:gd name="connsiteX30" fmla="*/ 197698 w 240807"/>
                              <a:gd name="connsiteY30" fmla="*/ 51654 h 401582"/>
                              <a:gd name="connsiteX31" fmla="*/ 226045 w 240807"/>
                              <a:gd name="connsiteY31" fmla="*/ 72381 h 401582"/>
                              <a:gd name="connsiteX32" fmla="*/ 223264 w 240807"/>
                              <a:gd name="connsiteY32" fmla="*/ 93336 h 401582"/>
                              <a:gd name="connsiteX33" fmla="*/ 238008 w 240807"/>
                              <a:gd name="connsiteY33" fmla="*/ 102518 h 401582"/>
                              <a:gd name="connsiteX34" fmla="*/ 239532 w 240807"/>
                              <a:gd name="connsiteY34" fmla="*/ 118863 h 401582"/>
                              <a:gd name="connsiteX35" fmla="*/ 237437 w 240807"/>
                              <a:gd name="connsiteY35" fmla="*/ 125988 h 40158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  <a:cxn ang="0">
                                <a:pos x="connsiteX29" y="connsiteY29"/>
                              </a:cxn>
                              <a:cxn ang="0">
                                <a:pos x="connsiteX30" y="connsiteY30"/>
                              </a:cxn>
                              <a:cxn ang="0">
                                <a:pos x="connsiteX31" y="connsiteY31"/>
                              </a:cxn>
                              <a:cxn ang="0">
                                <a:pos x="connsiteX32" y="connsiteY32"/>
                              </a:cxn>
                              <a:cxn ang="0">
                                <a:pos x="connsiteX33" y="connsiteY33"/>
                              </a:cxn>
                              <a:cxn ang="0">
                                <a:pos x="connsiteX34" y="connsiteY34"/>
                              </a:cxn>
                              <a:cxn ang="0">
                                <a:pos x="connsiteX35" y="connsiteY35"/>
                              </a:cxn>
                            </a:cxnLst>
                            <a:rect l="l" t="t" r="r" b="b"/>
                            <a:pathLst>
                              <a:path w="240807" h="401582">
                                <a:moveTo>
                                  <a:pt x="237437" y="125988"/>
                                </a:moveTo>
                                <a:cubicBezTo>
                                  <a:pt x="216748" y="200016"/>
                                  <a:pt x="192212" y="275301"/>
                                  <a:pt x="167256" y="348492"/>
                                </a:cubicBezTo>
                                <a:cubicBezTo>
                                  <a:pt x="162913" y="361179"/>
                                  <a:pt x="158379" y="374133"/>
                                  <a:pt x="150797" y="383886"/>
                                </a:cubicBezTo>
                                <a:cubicBezTo>
                                  <a:pt x="133462" y="406213"/>
                                  <a:pt x="101572" y="407547"/>
                                  <a:pt x="80122" y="387125"/>
                                </a:cubicBezTo>
                                <a:cubicBezTo>
                                  <a:pt x="60919" y="368837"/>
                                  <a:pt x="56081" y="340109"/>
                                  <a:pt x="49870" y="313401"/>
                                </a:cubicBezTo>
                                <a:cubicBezTo>
                                  <a:pt x="43165" y="284598"/>
                                  <a:pt x="36726" y="255756"/>
                                  <a:pt x="30820" y="226724"/>
                                </a:cubicBezTo>
                                <a:cubicBezTo>
                                  <a:pt x="23962" y="192967"/>
                                  <a:pt x="17904" y="159020"/>
                                  <a:pt x="13142" y="124921"/>
                                </a:cubicBezTo>
                                <a:cubicBezTo>
                                  <a:pt x="10856" y="108462"/>
                                  <a:pt x="10818" y="90554"/>
                                  <a:pt x="6856" y="74476"/>
                                </a:cubicBezTo>
                                <a:cubicBezTo>
                                  <a:pt x="3922" y="62475"/>
                                  <a:pt x="-5527" y="54626"/>
                                  <a:pt x="4493" y="41939"/>
                                </a:cubicBezTo>
                                <a:cubicBezTo>
                                  <a:pt x="26972" y="13516"/>
                                  <a:pt x="43508" y="57179"/>
                                  <a:pt x="52194" y="72457"/>
                                </a:cubicBezTo>
                                <a:cubicBezTo>
                                  <a:pt x="55585" y="78477"/>
                                  <a:pt x="62367" y="85411"/>
                                  <a:pt x="68082" y="81525"/>
                                </a:cubicBezTo>
                                <a:cubicBezTo>
                                  <a:pt x="71664" y="79086"/>
                                  <a:pt x="71816" y="73943"/>
                                  <a:pt x="71435" y="69637"/>
                                </a:cubicBezTo>
                                <a:cubicBezTo>
                                  <a:pt x="70292" y="57141"/>
                                  <a:pt x="67930" y="44644"/>
                                  <a:pt x="69263" y="32185"/>
                                </a:cubicBezTo>
                                <a:cubicBezTo>
                                  <a:pt x="70559" y="19727"/>
                                  <a:pt x="76388" y="6849"/>
                                  <a:pt x="87513" y="1057"/>
                                </a:cubicBezTo>
                                <a:cubicBezTo>
                                  <a:pt x="88809" y="372"/>
                                  <a:pt x="90218" y="-200"/>
                                  <a:pt x="91666" y="67"/>
                                </a:cubicBezTo>
                                <a:cubicBezTo>
                                  <a:pt x="93114" y="334"/>
                                  <a:pt x="94295" y="1401"/>
                                  <a:pt x="95209" y="2505"/>
                                </a:cubicBezTo>
                                <a:cubicBezTo>
                                  <a:pt x="101496" y="10202"/>
                                  <a:pt x="99782" y="21403"/>
                                  <a:pt x="98296" y="31271"/>
                                </a:cubicBezTo>
                                <a:cubicBezTo>
                                  <a:pt x="97267" y="38129"/>
                                  <a:pt x="97191" y="48263"/>
                                  <a:pt x="98753" y="54969"/>
                                </a:cubicBezTo>
                                <a:cubicBezTo>
                                  <a:pt x="99934" y="59999"/>
                                  <a:pt x="103249" y="64837"/>
                                  <a:pt x="108201" y="66361"/>
                                </a:cubicBezTo>
                                <a:cubicBezTo>
                                  <a:pt x="113117" y="67885"/>
                                  <a:pt x="119403" y="64875"/>
                                  <a:pt x="120127" y="59770"/>
                                </a:cubicBezTo>
                                <a:cubicBezTo>
                                  <a:pt x="120432" y="57674"/>
                                  <a:pt x="119822" y="55503"/>
                                  <a:pt x="120432" y="53483"/>
                                </a:cubicBezTo>
                                <a:cubicBezTo>
                                  <a:pt x="121994" y="48225"/>
                                  <a:pt x="130490" y="48644"/>
                                  <a:pt x="133614" y="53178"/>
                                </a:cubicBezTo>
                                <a:cubicBezTo>
                                  <a:pt x="136700" y="57712"/>
                                  <a:pt x="135938" y="63770"/>
                                  <a:pt x="134757" y="69142"/>
                                </a:cubicBezTo>
                                <a:cubicBezTo>
                                  <a:pt x="131595" y="83963"/>
                                  <a:pt x="116584" y="105337"/>
                                  <a:pt x="133081" y="116920"/>
                                </a:cubicBezTo>
                                <a:cubicBezTo>
                                  <a:pt x="139291" y="121301"/>
                                  <a:pt x="149464" y="119701"/>
                                  <a:pt x="152626" y="112767"/>
                                </a:cubicBezTo>
                                <a:cubicBezTo>
                                  <a:pt x="156512" y="104233"/>
                                  <a:pt x="148702" y="95050"/>
                                  <a:pt x="147635" y="85716"/>
                                </a:cubicBezTo>
                                <a:cubicBezTo>
                                  <a:pt x="146759" y="77829"/>
                                  <a:pt x="151407" y="69599"/>
                                  <a:pt x="158684" y="66323"/>
                                </a:cubicBezTo>
                                <a:cubicBezTo>
                                  <a:pt x="159941" y="65751"/>
                                  <a:pt x="161351" y="65332"/>
                                  <a:pt x="162684" y="65675"/>
                                </a:cubicBezTo>
                                <a:cubicBezTo>
                                  <a:pt x="166457" y="66704"/>
                                  <a:pt x="166037" y="72000"/>
                                  <a:pt x="166304" y="75924"/>
                                </a:cubicBezTo>
                                <a:cubicBezTo>
                                  <a:pt x="167218" y="89259"/>
                                  <a:pt x="179563" y="87545"/>
                                  <a:pt x="185392" y="79925"/>
                                </a:cubicBezTo>
                                <a:cubicBezTo>
                                  <a:pt x="191945" y="71352"/>
                                  <a:pt x="182801" y="57331"/>
                                  <a:pt x="197698" y="51654"/>
                                </a:cubicBezTo>
                                <a:cubicBezTo>
                                  <a:pt x="209548" y="47158"/>
                                  <a:pt x="227759" y="59389"/>
                                  <a:pt x="226045" y="72381"/>
                                </a:cubicBezTo>
                                <a:cubicBezTo>
                                  <a:pt x="225092" y="79620"/>
                                  <a:pt x="219263" y="87240"/>
                                  <a:pt x="223264" y="93336"/>
                                </a:cubicBezTo>
                                <a:cubicBezTo>
                                  <a:pt x="226464" y="98251"/>
                                  <a:pt x="234008" y="98212"/>
                                  <a:pt x="238008" y="102518"/>
                                </a:cubicBezTo>
                                <a:cubicBezTo>
                                  <a:pt x="241894" y="106709"/>
                                  <a:pt x="241056" y="113339"/>
                                  <a:pt x="239532" y="118863"/>
                                </a:cubicBezTo>
                                <a:cubicBezTo>
                                  <a:pt x="238770" y="121225"/>
                                  <a:pt x="238123" y="123625"/>
                                  <a:pt x="237437" y="125988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D582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268" name="图形 2">
                          <a:extLst>
                            <a:ext uri="{FF2B5EF4-FFF2-40B4-BE49-F238E27FC236}">
                              <a16:creationId xmlns:a16="http://schemas.microsoft.com/office/drawing/2014/main" id="{5AEF26BC-F69E-D560-3EC7-1FABC71F18C8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878668" y="4700453"/>
                          <a:ext cx="235041" cy="516284"/>
                          <a:chOff x="3878668" y="4700453"/>
                          <a:chExt cx="235041" cy="516284"/>
                        </a:xfrm>
                      </p:grpSpPr>
                      <p:sp>
                        <p:nvSpPr>
                          <p:cNvPr id="269" name="任意多边形: 形状 268">
                            <a:extLst>
                              <a:ext uri="{FF2B5EF4-FFF2-40B4-BE49-F238E27FC236}">
                                <a16:creationId xmlns:a16="http://schemas.microsoft.com/office/drawing/2014/main" id="{CD242A5A-2393-F96A-7FD1-7E654DED3D1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78668" y="4700453"/>
                            <a:ext cx="235041" cy="516284"/>
                          </a:xfrm>
                          <a:custGeom>
                            <a:avLst/>
                            <a:gdLst>
                              <a:gd name="connsiteX0" fmla="*/ 233846 w 235041"/>
                              <a:gd name="connsiteY0" fmla="*/ 176613 h 516284"/>
                              <a:gd name="connsiteX1" fmla="*/ 234417 w 235041"/>
                              <a:gd name="connsiteY1" fmla="*/ 238602 h 516284"/>
                              <a:gd name="connsiteX2" fmla="*/ 231598 w 235041"/>
                              <a:gd name="connsiteY2" fmla="*/ 282684 h 516284"/>
                              <a:gd name="connsiteX3" fmla="*/ 212700 w 235041"/>
                              <a:gd name="connsiteY3" fmla="*/ 457410 h 516284"/>
                              <a:gd name="connsiteX4" fmla="*/ 203823 w 235041"/>
                              <a:gd name="connsiteY4" fmla="*/ 493072 h 516284"/>
                              <a:gd name="connsiteX5" fmla="*/ 139586 w 235041"/>
                              <a:gd name="connsiteY5" fmla="*/ 508045 h 516284"/>
                              <a:gd name="connsiteX6" fmla="*/ 98857 w 235041"/>
                              <a:gd name="connsiteY6" fmla="*/ 444723 h 516284"/>
                              <a:gd name="connsiteX7" fmla="*/ 66168 w 235041"/>
                              <a:gd name="connsiteY7" fmla="*/ 367456 h 516284"/>
                              <a:gd name="connsiteX8" fmla="*/ 13666 w 235041"/>
                              <a:gd name="connsiteY8" fmla="*/ 216047 h 516284"/>
                              <a:gd name="connsiteX9" fmla="*/ 11075 w 235041"/>
                              <a:gd name="connsiteY9" fmla="*/ 206484 h 516284"/>
                              <a:gd name="connsiteX10" fmla="*/ 26125 w 235041"/>
                              <a:gd name="connsiteY10" fmla="*/ 41091 h 516284"/>
                              <a:gd name="connsiteX11" fmla="*/ 97372 w 235041"/>
                              <a:gd name="connsiteY11" fmla="*/ 19 h 516284"/>
                              <a:gd name="connsiteX12" fmla="*/ 210529 w 235041"/>
                              <a:gd name="connsiteY12" fmla="*/ 81668 h 516284"/>
                              <a:gd name="connsiteX13" fmla="*/ 233846 w 235041"/>
                              <a:gd name="connsiteY13" fmla="*/ 176613 h 51628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</a:cxnLst>
                            <a:rect l="l" t="t" r="r" b="b"/>
                            <a:pathLst>
                              <a:path w="235041" h="516284">
                                <a:moveTo>
                                  <a:pt x="233846" y="176613"/>
                                </a:moveTo>
                                <a:cubicBezTo>
                                  <a:pt x="235370" y="197492"/>
                                  <a:pt x="235294" y="218142"/>
                                  <a:pt x="234417" y="238602"/>
                                </a:cubicBezTo>
                                <a:cubicBezTo>
                                  <a:pt x="233808" y="253384"/>
                                  <a:pt x="232741" y="268091"/>
                                  <a:pt x="231598" y="282684"/>
                                </a:cubicBezTo>
                                <a:cubicBezTo>
                                  <a:pt x="227026" y="341510"/>
                                  <a:pt x="220739" y="399803"/>
                                  <a:pt x="212700" y="457410"/>
                                </a:cubicBezTo>
                                <a:cubicBezTo>
                                  <a:pt x="210948" y="469945"/>
                                  <a:pt x="209043" y="482709"/>
                                  <a:pt x="203823" y="493072"/>
                                </a:cubicBezTo>
                                <a:cubicBezTo>
                                  <a:pt x="191821" y="516732"/>
                                  <a:pt x="162827" y="523361"/>
                                  <a:pt x="139586" y="508045"/>
                                </a:cubicBezTo>
                                <a:cubicBezTo>
                                  <a:pt x="118746" y="494329"/>
                                  <a:pt x="109259" y="468459"/>
                                  <a:pt x="98857" y="444723"/>
                                </a:cubicBezTo>
                                <a:cubicBezTo>
                                  <a:pt x="87656" y="419119"/>
                                  <a:pt x="76645" y="393402"/>
                                  <a:pt x="66168" y="367456"/>
                                </a:cubicBezTo>
                                <a:cubicBezTo>
                                  <a:pt x="46127" y="317926"/>
                                  <a:pt x="27877" y="267482"/>
                                  <a:pt x="13666" y="216047"/>
                                </a:cubicBezTo>
                                <a:cubicBezTo>
                                  <a:pt x="12790" y="212846"/>
                                  <a:pt x="11913" y="209684"/>
                                  <a:pt x="11075" y="206484"/>
                                </a:cubicBezTo>
                                <a:cubicBezTo>
                                  <a:pt x="-3441" y="151772"/>
                                  <a:pt x="-8432" y="90240"/>
                                  <a:pt x="26125" y="41091"/>
                                </a:cubicBezTo>
                                <a:cubicBezTo>
                                  <a:pt x="42469" y="17850"/>
                                  <a:pt x="68949" y="629"/>
                                  <a:pt x="97372" y="19"/>
                                </a:cubicBezTo>
                                <a:cubicBezTo>
                                  <a:pt x="148464" y="-1009"/>
                                  <a:pt x="189536" y="38996"/>
                                  <a:pt x="210529" y="81668"/>
                                </a:cubicBezTo>
                                <a:cubicBezTo>
                                  <a:pt x="225083" y="111195"/>
                                  <a:pt x="231484" y="144457"/>
                                  <a:pt x="233846" y="176613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7E6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70" name="任意多边形: 形状 269">
                            <a:extLst>
                              <a:ext uri="{FF2B5EF4-FFF2-40B4-BE49-F238E27FC236}">
                                <a16:creationId xmlns:a16="http://schemas.microsoft.com/office/drawing/2014/main" id="{BD8CA323-31DA-AD58-EEFC-24BB73A280E0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92372" y="4865395"/>
                            <a:ext cx="220545" cy="351304"/>
                          </a:xfrm>
                          <a:custGeom>
                            <a:avLst/>
                            <a:gdLst>
                              <a:gd name="connsiteX0" fmla="*/ 219875 w 220545"/>
                              <a:gd name="connsiteY0" fmla="*/ 75680 h 351304"/>
                              <a:gd name="connsiteX1" fmla="*/ 199034 w 220545"/>
                              <a:gd name="connsiteY1" fmla="*/ 292431 h 351304"/>
                              <a:gd name="connsiteX2" fmla="*/ 190157 w 220545"/>
                              <a:gd name="connsiteY2" fmla="*/ 328092 h 351304"/>
                              <a:gd name="connsiteX3" fmla="*/ 125920 w 220545"/>
                              <a:gd name="connsiteY3" fmla="*/ 343066 h 351304"/>
                              <a:gd name="connsiteX4" fmla="*/ 85192 w 220545"/>
                              <a:gd name="connsiteY4" fmla="*/ 279743 h 351304"/>
                              <a:gd name="connsiteX5" fmla="*/ 52502 w 220545"/>
                              <a:gd name="connsiteY5" fmla="*/ 202477 h 351304"/>
                              <a:gd name="connsiteX6" fmla="*/ 0 w 220545"/>
                              <a:gd name="connsiteY6" fmla="*/ 51067 h 351304"/>
                              <a:gd name="connsiteX7" fmla="*/ 3391 w 220545"/>
                              <a:gd name="connsiteY7" fmla="*/ 40323 h 351304"/>
                              <a:gd name="connsiteX8" fmla="*/ 30137 w 220545"/>
                              <a:gd name="connsiteY8" fmla="*/ 47028 h 351304"/>
                              <a:gd name="connsiteX9" fmla="*/ 73076 w 220545"/>
                              <a:gd name="connsiteY9" fmla="*/ 160795 h 351304"/>
                              <a:gd name="connsiteX10" fmla="*/ 80467 w 220545"/>
                              <a:gd name="connsiteY10" fmla="*/ 167424 h 351304"/>
                              <a:gd name="connsiteX11" fmla="*/ 95479 w 220545"/>
                              <a:gd name="connsiteY11" fmla="*/ 150089 h 351304"/>
                              <a:gd name="connsiteX12" fmla="*/ 92888 w 220545"/>
                              <a:gd name="connsiteY12" fmla="*/ 118618 h 351304"/>
                              <a:gd name="connsiteX13" fmla="*/ 110033 w 220545"/>
                              <a:gd name="connsiteY13" fmla="*/ 105398 h 351304"/>
                              <a:gd name="connsiteX14" fmla="*/ 118682 w 220545"/>
                              <a:gd name="connsiteY14" fmla="*/ 129477 h 351304"/>
                              <a:gd name="connsiteX15" fmla="*/ 133236 w 220545"/>
                              <a:gd name="connsiteY15" fmla="*/ 145174 h 351304"/>
                              <a:gd name="connsiteX16" fmla="*/ 136970 w 220545"/>
                              <a:gd name="connsiteY16" fmla="*/ 138392 h 351304"/>
                              <a:gd name="connsiteX17" fmla="*/ 133960 w 220545"/>
                              <a:gd name="connsiteY17" fmla="*/ 94272 h 351304"/>
                              <a:gd name="connsiteX18" fmla="*/ 146799 w 220545"/>
                              <a:gd name="connsiteY18" fmla="*/ 39218 h 351304"/>
                              <a:gd name="connsiteX19" fmla="*/ 174955 w 220545"/>
                              <a:gd name="connsiteY19" fmla="*/ 90234 h 351304"/>
                              <a:gd name="connsiteX20" fmla="*/ 183642 w 220545"/>
                              <a:gd name="connsiteY20" fmla="*/ 95949 h 351304"/>
                              <a:gd name="connsiteX21" fmla="*/ 188062 w 220545"/>
                              <a:gd name="connsiteY21" fmla="*/ 91758 h 351304"/>
                              <a:gd name="connsiteX22" fmla="*/ 191491 w 220545"/>
                              <a:gd name="connsiteY22" fmla="*/ 60744 h 351304"/>
                              <a:gd name="connsiteX23" fmla="*/ 181851 w 220545"/>
                              <a:gd name="connsiteY23" fmla="*/ 30341 h 351304"/>
                              <a:gd name="connsiteX24" fmla="*/ 179375 w 220545"/>
                              <a:gd name="connsiteY24" fmla="*/ 14034 h 351304"/>
                              <a:gd name="connsiteX25" fmla="*/ 188252 w 220545"/>
                              <a:gd name="connsiteY25" fmla="*/ 889 h 351304"/>
                              <a:gd name="connsiteX26" fmla="*/ 206693 w 220545"/>
                              <a:gd name="connsiteY26" fmla="*/ 7519 h 351304"/>
                              <a:gd name="connsiteX27" fmla="*/ 213817 w 220545"/>
                              <a:gd name="connsiteY27" fmla="*/ 27178 h 351304"/>
                              <a:gd name="connsiteX28" fmla="*/ 219875 w 220545"/>
                              <a:gd name="connsiteY28" fmla="*/ 75680 h 35130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</a:cxnLst>
                            <a:rect l="l" t="t" r="r" b="b"/>
                            <a:pathLst>
                              <a:path w="220545" h="351304">
                                <a:moveTo>
                                  <a:pt x="219875" y="75680"/>
                                </a:moveTo>
                                <a:cubicBezTo>
                                  <a:pt x="223914" y="147193"/>
                                  <a:pt x="208788" y="222403"/>
                                  <a:pt x="199034" y="292431"/>
                                </a:cubicBezTo>
                                <a:cubicBezTo>
                                  <a:pt x="197282" y="304966"/>
                                  <a:pt x="195377" y="317729"/>
                                  <a:pt x="190157" y="328092"/>
                                </a:cubicBezTo>
                                <a:cubicBezTo>
                                  <a:pt x="178156" y="351752"/>
                                  <a:pt x="149162" y="358381"/>
                                  <a:pt x="125920" y="343066"/>
                                </a:cubicBezTo>
                                <a:cubicBezTo>
                                  <a:pt x="105080" y="329349"/>
                                  <a:pt x="95593" y="303480"/>
                                  <a:pt x="85192" y="279743"/>
                                </a:cubicBezTo>
                                <a:cubicBezTo>
                                  <a:pt x="73990" y="254140"/>
                                  <a:pt x="62979" y="228422"/>
                                  <a:pt x="52502" y="202477"/>
                                </a:cubicBezTo>
                                <a:cubicBezTo>
                                  <a:pt x="32461" y="152947"/>
                                  <a:pt x="14211" y="102502"/>
                                  <a:pt x="0" y="51067"/>
                                </a:cubicBezTo>
                                <a:cubicBezTo>
                                  <a:pt x="381" y="46990"/>
                                  <a:pt x="1257" y="43104"/>
                                  <a:pt x="3391" y="40323"/>
                                </a:cubicBezTo>
                                <a:cubicBezTo>
                                  <a:pt x="9563" y="32207"/>
                                  <a:pt x="22403" y="37884"/>
                                  <a:pt x="30137" y="47028"/>
                                </a:cubicBezTo>
                                <a:cubicBezTo>
                                  <a:pt x="55664" y="77280"/>
                                  <a:pt x="48768" y="129058"/>
                                  <a:pt x="73076" y="160795"/>
                                </a:cubicBezTo>
                                <a:cubicBezTo>
                                  <a:pt x="75209" y="163576"/>
                                  <a:pt x="77648" y="166205"/>
                                  <a:pt x="80467" y="167424"/>
                                </a:cubicBezTo>
                                <a:cubicBezTo>
                                  <a:pt x="88926" y="171120"/>
                                  <a:pt x="95402" y="160452"/>
                                  <a:pt x="95479" y="150089"/>
                                </a:cubicBezTo>
                                <a:cubicBezTo>
                                  <a:pt x="95555" y="139726"/>
                                  <a:pt x="92050" y="128791"/>
                                  <a:pt x="92888" y="118618"/>
                                </a:cubicBezTo>
                                <a:cubicBezTo>
                                  <a:pt x="93688" y="108446"/>
                                  <a:pt x="102222" y="99378"/>
                                  <a:pt x="110033" y="105398"/>
                                </a:cubicBezTo>
                                <a:cubicBezTo>
                                  <a:pt x="116434" y="110351"/>
                                  <a:pt x="117081" y="120828"/>
                                  <a:pt x="118682" y="129477"/>
                                </a:cubicBezTo>
                                <a:cubicBezTo>
                                  <a:pt x="120282" y="138126"/>
                                  <a:pt x="127406" y="148794"/>
                                  <a:pt x="133236" y="145174"/>
                                </a:cubicBezTo>
                                <a:cubicBezTo>
                                  <a:pt x="135293" y="143879"/>
                                  <a:pt x="136322" y="141136"/>
                                  <a:pt x="136970" y="138392"/>
                                </a:cubicBezTo>
                                <a:cubicBezTo>
                                  <a:pt x="140170" y="124867"/>
                                  <a:pt x="136588" y="109170"/>
                                  <a:pt x="133960" y="94272"/>
                                </a:cubicBezTo>
                                <a:cubicBezTo>
                                  <a:pt x="131331" y="79299"/>
                                  <a:pt x="122339" y="40399"/>
                                  <a:pt x="146799" y="39218"/>
                                </a:cubicBezTo>
                                <a:cubicBezTo>
                                  <a:pt x="171869" y="38037"/>
                                  <a:pt x="167602" y="75565"/>
                                  <a:pt x="174955" y="90234"/>
                                </a:cubicBezTo>
                                <a:cubicBezTo>
                                  <a:pt x="176670" y="93625"/>
                                  <a:pt x="180023" y="97016"/>
                                  <a:pt x="183642" y="95949"/>
                                </a:cubicBezTo>
                                <a:cubicBezTo>
                                  <a:pt x="185623" y="95377"/>
                                  <a:pt x="187033" y="93549"/>
                                  <a:pt x="188062" y="91758"/>
                                </a:cubicBezTo>
                                <a:cubicBezTo>
                                  <a:pt x="193396" y="82538"/>
                                  <a:pt x="193586" y="71146"/>
                                  <a:pt x="191491" y="60744"/>
                                </a:cubicBezTo>
                                <a:cubicBezTo>
                                  <a:pt x="189357" y="50343"/>
                                  <a:pt x="185090" y="40475"/>
                                  <a:pt x="181851" y="30341"/>
                                </a:cubicBezTo>
                                <a:cubicBezTo>
                                  <a:pt x="180175" y="25045"/>
                                  <a:pt x="178727" y="19520"/>
                                  <a:pt x="179375" y="14034"/>
                                </a:cubicBezTo>
                                <a:cubicBezTo>
                                  <a:pt x="180023" y="8509"/>
                                  <a:pt x="183109" y="2985"/>
                                  <a:pt x="188252" y="889"/>
                                </a:cubicBezTo>
                                <a:cubicBezTo>
                                  <a:pt x="194767" y="-1778"/>
                                  <a:pt x="202463" y="1880"/>
                                  <a:pt x="206693" y="7519"/>
                                </a:cubicBezTo>
                                <a:cubicBezTo>
                                  <a:pt x="210883" y="13157"/>
                                  <a:pt x="212408" y="20282"/>
                                  <a:pt x="213817" y="27178"/>
                                </a:cubicBezTo>
                                <a:cubicBezTo>
                                  <a:pt x="217018" y="43142"/>
                                  <a:pt x="218961" y="59335"/>
                                  <a:pt x="219875" y="7568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D582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271" name="图形 2">
                          <a:extLst>
                            <a:ext uri="{FF2B5EF4-FFF2-40B4-BE49-F238E27FC236}">
                              <a16:creationId xmlns:a16="http://schemas.microsoft.com/office/drawing/2014/main" id="{D396FB00-138E-E42A-38F8-7319883448E2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4052874" y="5052369"/>
                          <a:ext cx="531862" cy="248222"/>
                          <a:chOff x="4052874" y="5052369"/>
                          <a:chExt cx="531862" cy="248222"/>
                        </a:xfrm>
                      </p:grpSpPr>
                      <p:sp>
                        <p:nvSpPr>
                          <p:cNvPr id="272" name="任意多边形: 形状 271">
                            <a:extLst>
                              <a:ext uri="{FF2B5EF4-FFF2-40B4-BE49-F238E27FC236}">
                                <a16:creationId xmlns:a16="http://schemas.microsoft.com/office/drawing/2014/main" id="{89D0EBF0-6225-D165-97FB-4D967848278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052874" y="5052369"/>
                            <a:ext cx="531862" cy="248222"/>
                          </a:xfrm>
                          <a:custGeom>
                            <a:avLst/>
                            <a:gdLst>
                              <a:gd name="connsiteX0" fmla="*/ 354762 w 531862"/>
                              <a:gd name="connsiteY0" fmla="*/ 248217 h 248222"/>
                              <a:gd name="connsiteX1" fmla="*/ 289192 w 531862"/>
                              <a:gd name="connsiteY1" fmla="*/ 244293 h 248222"/>
                              <a:gd name="connsiteX2" fmla="*/ 242748 w 531862"/>
                              <a:gd name="connsiteY2" fmla="*/ 238045 h 248222"/>
                              <a:gd name="connsiteX3" fmla="*/ 59296 w 531862"/>
                              <a:gd name="connsiteY3" fmla="*/ 205012 h 248222"/>
                              <a:gd name="connsiteX4" fmla="*/ 22187 w 531862"/>
                              <a:gd name="connsiteY4" fmla="*/ 192896 h 248222"/>
                              <a:gd name="connsiteX5" fmla="*/ 10528 w 531862"/>
                              <a:gd name="connsiteY5" fmla="*/ 123135 h 248222"/>
                              <a:gd name="connsiteX6" fmla="*/ 80099 w 531862"/>
                              <a:gd name="connsiteY6" fmla="*/ 84273 h 248222"/>
                              <a:gd name="connsiteX7" fmla="*/ 163881 w 531862"/>
                              <a:gd name="connsiteY7" fmla="*/ 55012 h 248222"/>
                              <a:gd name="connsiteX8" fmla="*/ 327330 w 531862"/>
                              <a:gd name="connsiteY8" fmla="*/ 10054 h 248222"/>
                              <a:gd name="connsiteX9" fmla="*/ 337617 w 531862"/>
                              <a:gd name="connsiteY9" fmla="*/ 7997 h 248222"/>
                              <a:gd name="connsiteX10" fmla="*/ 460451 w 531862"/>
                              <a:gd name="connsiteY10" fmla="*/ 9597 h 248222"/>
                              <a:gd name="connsiteX11" fmla="*/ 525298 w 531862"/>
                              <a:gd name="connsiteY11" fmla="*/ 99017 h 248222"/>
                              <a:gd name="connsiteX12" fmla="*/ 527241 w 531862"/>
                              <a:gd name="connsiteY12" fmla="*/ 166074 h 248222"/>
                              <a:gd name="connsiteX13" fmla="*/ 456565 w 531862"/>
                              <a:gd name="connsiteY13" fmla="*/ 230348 h 248222"/>
                              <a:gd name="connsiteX14" fmla="*/ 354762 w 531862"/>
                              <a:gd name="connsiteY14" fmla="*/ 248217 h 24822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</a:cxnLst>
                            <a:rect l="l" t="t" r="r" b="b"/>
                            <a:pathLst>
                              <a:path w="531862" h="248222">
                                <a:moveTo>
                                  <a:pt x="354762" y="248217"/>
                                </a:moveTo>
                                <a:cubicBezTo>
                                  <a:pt x="332588" y="248331"/>
                                  <a:pt x="310756" y="246731"/>
                                  <a:pt x="289192" y="244293"/>
                                </a:cubicBezTo>
                                <a:cubicBezTo>
                                  <a:pt x="273609" y="242540"/>
                                  <a:pt x="258140" y="240331"/>
                                  <a:pt x="242748" y="238045"/>
                                </a:cubicBezTo>
                                <a:cubicBezTo>
                                  <a:pt x="180873" y="228824"/>
                                  <a:pt x="119685" y="217813"/>
                                  <a:pt x="59296" y="205012"/>
                                </a:cubicBezTo>
                                <a:cubicBezTo>
                                  <a:pt x="46152" y="202231"/>
                                  <a:pt x="32779" y="199259"/>
                                  <a:pt x="22187" y="192896"/>
                                </a:cubicBezTo>
                                <a:cubicBezTo>
                                  <a:pt x="-2044" y="178342"/>
                                  <a:pt x="-7188" y="146833"/>
                                  <a:pt x="10528" y="123135"/>
                                </a:cubicBezTo>
                                <a:cubicBezTo>
                                  <a:pt x="26378" y="101875"/>
                                  <a:pt x="54305" y="93646"/>
                                  <a:pt x="80099" y="84273"/>
                                </a:cubicBezTo>
                                <a:cubicBezTo>
                                  <a:pt x="107874" y="74176"/>
                                  <a:pt x="135763" y="64308"/>
                                  <a:pt x="163881" y="55012"/>
                                </a:cubicBezTo>
                                <a:cubicBezTo>
                                  <a:pt x="217526" y="37219"/>
                                  <a:pt x="272009" y="21446"/>
                                  <a:pt x="327330" y="10054"/>
                                </a:cubicBezTo>
                                <a:cubicBezTo>
                                  <a:pt x="330759" y="9368"/>
                                  <a:pt x="334188" y="8644"/>
                                  <a:pt x="337617" y="7997"/>
                                </a:cubicBezTo>
                                <a:cubicBezTo>
                                  <a:pt x="379679" y="-233"/>
                                  <a:pt x="425285" y="-5491"/>
                                  <a:pt x="460451" y="9597"/>
                                </a:cubicBezTo>
                                <a:cubicBezTo>
                                  <a:pt x="499237" y="26246"/>
                                  <a:pt x="515544" y="63394"/>
                                  <a:pt x="525298" y="99017"/>
                                </a:cubicBezTo>
                                <a:cubicBezTo>
                                  <a:pt x="531203" y="120582"/>
                                  <a:pt x="535585" y="143518"/>
                                  <a:pt x="527241" y="166074"/>
                                </a:cubicBezTo>
                                <a:cubicBezTo>
                                  <a:pt x="517106" y="193620"/>
                                  <a:pt x="488722" y="216975"/>
                                  <a:pt x="456565" y="230348"/>
                                </a:cubicBezTo>
                                <a:cubicBezTo>
                                  <a:pt x="424447" y="243683"/>
                                  <a:pt x="388900" y="248064"/>
                                  <a:pt x="354762" y="248217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7E6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73" name="任意多边形: 形状 272">
                            <a:extLst>
                              <a:ext uri="{FF2B5EF4-FFF2-40B4-BE49-F238E27FC236}">
                                <a16:creationId xmlns:a16="http://schemas.microsoft.com/office/drawing/2014/main" id="{8829DD13-04DF-CA9D-79FE-CB552086B1BA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052874" y="5062423"/>
                            <a:ext cx="346454" cy="234238"/>
                          </a:xfrm>
                          <a:custGeom>
                            <a:avLst/>
                            <a:gdLst>
                              <a:gd name="connsiteX0" fmla="*/ 289192 w 346454"/>
                              <a:gd name="connsiteY0" fmla="*/ 234239 h 234238"/>
                              <a:gd name="connsiteX1" fmla="*/ 242748 w 346454"/>
                              <a:gd name="connsiteY1" fmla="*/ 227991 h 234238"/>
                              <a:gd name="connsiteX2" fmla="*/ 59296 w 346454"/>
                              <a:gd name="connsiteY2" fmla="*/ 194958 h 234238"/>
                              <a:gd name="connsiteX3" fmla="*/ 22187 w 346454"/>
                              <a:gd name="connsiteY3" fmla="*/ 182842 h 234238"/>
                              <a:gd name="connsiteX4" fmla="*/ 10528 w 346454"/>
                              <a:gd name="connsiteY4" fmla="*/ 113081 h 234238"/>
                              <a:gd name="connsiteX5" fmla="*/ 80099 w 346454"/>
                              <a:gd name="connsiteY5" fmla="*/ 74219 h 234238"/>
                              <a:gd name="connsiteX6" fmla="*/ 163881 w 346454"/>
                              <a:gd name="connsiteY6" fmla="*/ 44958 h 234238"/>
                              <a:gd name="connsiteX7" fmla="*/ 327330 w 346454"/>
                              <a:gd name="connsiteY7" fmla="*/ 0 h 234238"/>
                              <a:gd name="connsiteX8" fmla="*/ 338455 w 346454"/>
                              <a:gd name="connsiteY8" fmla="*/ 4420 h 234238"/>
                              <a:gd name="connsiteX9" fmla="*/ 236233 w 346454"/>
                              <a:gd name="connsiteY9" fmla="*/ 78715 h 234238"/>
                              <a:gd name="connsiteX10" fmla="*/ 215087 w 346454"/>
                              <a:gd name="connsiteY10" fmla="*/ 99327 h 234238"/>
                              <a:gd name="connsiteX11" fmla="*/ 223469 w 346454"/>
                              <a:gd name="connsiteY11" fmla="*/ 125235 h 234238"/>
                              <a:gd name="connsiteX12" fmla="*/ 237528 w 346454"/>
                              <a:gd name="connsiteY12" fmla="*/ 126568 h 234238"/>
                              <a:gd name="connsiteX13" fmla="*/ 323025 w 346454"/>
                              <a:gd name="connsiteY13" fmla="*/ 122453 h 234238"/>
                              <a:gd name="connsiteX14" fmla="*/ 343827 w 346454"/>
                              <a:gd name="connsiteY14" fmla="*/ 138265 h 234238"/>
                              <a:gd name="connsiteX15" fmla="*/ 266751 w 346454"/>
                              <a:gd name="connsiteY15" fmla="*/ 181432 h 234238"/>
                              <a:gd name="connsiteX16" fmla="*/ 218631 w 346454"/>
                              <a:gd name="connsiteY16" fmla="*/ 180594 h 234238"/>
                              <a:gd name="connsiteX17" fmla="*/ 208229 w 346454"/>
                              <a:gd name="connsiteY17" fmla="*/ 187643 h 234238"/>
                              <a:gd name="connsiteX18" fmla="*/ 221183 w 346454"/>
                              <a:gd name="connsiteY18" fmla="*/ 200254 h 234238"/>
                              <a:gd name="connsiteX19" fmla="*/ 270066 w 346454"/>
                              <a:gd name="connsiteY19" fmla="*/ 210312 h 234238"/>
                              <a:gd name="connsiteX20" fmla="*/ 289192 w 346454"/>
                              <a:gd name="connsiteY20" fmla="*/ 234239 h 23423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</a:cxnLst>
                            <a:rect l="l" t="t" r="r" b="b"/>
                            <a:pathLst>
                              <a:path w="346454" h="234238">
                                <a:moveTo>
                                  <a:pt x="289192" y="234239"/>
                                </a:moveTo>
                                <a:cubicBezTo>
                                  <a:pt x="273609" y="232486"/>
                                  <a:pt x="258140" y="230277"/>
                                  <a:pt x="242748" y="227991"/>
                                </a:cubicBezTo>
                                <a:cubicBezTo>
                                  <a:pt x="180873" y="218770"/>
                                  <a:pt x="119685" y="207759"/>
                                  <a:pt x="59296" y="194958"/>
                                </a:cubicBezTo>
                                <a:cubicBezTo>
                                  <a:pt x="46152" y="192177"/>
                                  <a:pt x="32779" y="189205"/>
                                  <a:pt x="22187" y="182842"/>
                                </a:cubicBezTo>
                                <a:cubicBezTo>
                                  <a:pt x="-2044" y="168288"/>
                                  <a:pt x="-7188" y="136779"/>
                                  <a:pt x="10528" y="113081"/>
                                </a:cubicBezTo>
                                <a:cubicBezTo>
                                  <a:pt x="26378" y="91821"/>
                                  <a:pt x="54305" y="83592"/>
                                  <a:pt x="80099" y="74219"/>
                                </a:cubicBezTo>
                                <a:cubicBezTo>
                                  <a:pt x="107874" y="64123"/>
                                  <a:pt x="135763" y="54254"/>
                                  <a:pt x="163881" y="44958"/>
                                </a:cubicBezTo>
                                <a:cubicBezTo>
                                  <a:pt x="217526" y="27165"/>
                                  <a:pt x="272009" y="11392"/>
                                  <a:pt x="327330" y="0"/>
                                </a:cubicBezTo>
                                <a:cubicBezTo>
                                  <a:pt x="331597" y="686"/>
                                  <a:pt x="335674" y="1943"/>
                                  <a:pt x="338455" y="4420"/>
                                </a:cubicBezTo>
                                <a:cubicBezTo>
                                  <a:pt x="370154" y="32309"/>
                                  <a:pt x="247739" y="72428"/>
                                  <a:pt x="236233" y="78715"/>
                                </a:cubicBezTo>
                                <a:cubicBezTo>
                                  <a:pt x="227432" y="83515"/>
                                  <a:pt x="218859" y="89992"/>
                                  <a:pt x="215087" y="99327"/>
                                </a:cubicBezTo>
                                <a:cubicBezTo>
                                  <a:pt x="211353" y="108623"/>
                                  <a:pt x="214287" y="121158"/>
                                  <a:pt x="223469" y="125235"/>
                                </a:cubicBezTo>
                                <a:cubicBezTo>
                                  <a:pt x="227813" y="127178"/>
                                  <a:pt x="232766" y="126988"/>
                                  <a:pt x="237528" y="126568"/>
                                </a:cubicBezTo>
                                <a:cubicBezTo>
                                  <a:pt x="266179" y="124054"/>
                                  <a:pt x="295402" y="114453"/>
                                  <a:pt x="323025" y="122453"/>
                                </a:cubicBezTo>
                                <a:cubicBezTo>
                                  <a:pt x="331711" y="124968"/>
                                  <a:pt x="340551" y="129883"/>
                                  <a:pt x="343827" y="138265"/>
                                </a:cubicBezTo>
                                <a:cubicBezTo>
                                  <a:pt x="360858" y="181737"/>
                                  <a:pt x="290411" y="185814"/>
                                  <a:pt x="266751" y="181432"/>
                                </a:cubicBezTo>
                                <a:cubicBezTo>
                                  <a:pt x="251244" y="178575"/>
                                  <a:pt x="234633" y="175641"/>
                                  <a:pt x="218631" y="180594"/>
                                </a:cubicBezTo>
                                <a:cubicBezTo>
                                  <a:pt x="214363" y="181928"/>
                                  <a:pt x="209830" y="184176"/>
                                  <a:pt x="208229" y="187643"/>
                                </a:cubicBezTo>
                                <a:cubicBezTo>
                                  <a:pt x="205296" y="194005"/>
                                  <a:pt x="213716" y="198615"/>
                                  <a:pt x="221183" y="200254"/>
                                </a:cubicBezTo>
                                <a:cubicBezTo>
                                  <a:pt x="237414" y="203797"/>
                                  <a:pt x="255397" y="204140"/>
                                  <a:pt x="270066" y="210312"/>
                                </a:cubicBezTo>
                                <a:cubicBezTo>
                                  <a:pt x="280886" y="214808"/>
                                  <a:pt x="289268" y="224295"/>
                                  <a:pt x="289192" y="234239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D582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274" name="图形 2">
                          <a:extLst>
                            <a:ext uri="{FF2B5EF4-FFF2-40B4-BE49-F238E27FC236}">
                              <a16:creationId xmlns:a16="http://schemas.microsoft.com/office/drawing/2014/main" id="{887E30BD-9CB4-1AC9-7246-3CCF90B6C9CA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999305" y="4767436"/>
                          <a:ext cx="461460" cy="475414"/>
                          <a:chOff x="3999305" y="4767436"/>
                          <a:chExt cx="461460" cy="475414"/>
                        </a:xfrm>
                      </p:grpSpPr>
                      <p:sp>
                        <p:nvSpPr>
                          <p:cNvPr id="275" name="任意多边形: 形状 274">
                            <a:extLst>
                              <a:ext uri="{FF2B5EF4-FFF2-40B4-BE49-F238E27FC236}">
                                <a16:creationId xmlns:a16="http://schemas.microsoft.com/office/drawing/2014/main" id="{94AB9AEE-78F4-34D7-48E2-3E411E76292A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999305" y="4767436"/>
                            <a:ext cx="461460" cy="475414"/>
                          </a:xfrm>
                          <a:custGeom>
                            <a:avLst/>
                            <a:gdLst>
                              <a:gd name="connsiteX0" fmla="*/ 390844 w 461460"/>
                              <a:gd name="connsiteY0" fmla="*/ 278794 h 475414"/>
                              <a:gd name="connsiteX1" fmla="*/ 335979 w 461460"/>
                              <a:gd name="connsiteY1" fmla="*/ 323143 h 475414"/>
                              <a:gd name="connsiteX2" fmla="*/ 293803 w 461460"/>
                              <a:gd name="connsiteY2" fmla="*/ 351718 h 475414"/>
                              <a:gd name="connsiteX3" fmla="*/ 119114 w 461460"/>
                              <a:gd name="connsiteY3" fmla="*/ 457636 h 475414"/>
                              <a:gd name="connsiteX4" fmla="*/ 78538 w 461460"/>
                              <a:gd name="connsiteY4" fmla="*/ 474552 h 475414"/>
                              <a:gd name="connsiteX5" fmla="*/ 2414 w 461460"/>
                              <a:gd name="connsiteY5" fmla="*/ 425441 h 475414"/>
                              <a:gd name="connsiteX6" fmla="*/ 19330 w 461460"/>
                              <a:gd name="connsiteY6" fmla="*/ 342840 h 475414"/>
                              <a:gd name="connsiteX7" fmla="*/ 56516 w 461460"/>
                              <a:gd name="connsiteY7" fmla="*/ 257877 h 475414"/>
                              <a:gd name="connsiteX8" fmla="*/ 140679 w 461460"/>
                              <a:gd name="connsiteY8" fmla="*/ 102086 h 475414"/>
                              <a:gd name="connsiteX9" fmla="*/ 146699 w 461460"/>
                              <a:gd name="connsiteY9" fmla="*/ 92904 h 475414"/>
                              <a:gd name="connsiteX10" fmla="*/ 244006 w 461460"/>
                              <a:gd name="connsiteY10" fmla="*/ 5046 h 475414"/>
                              <a:gd name="connsiteX11" fmla="*/ 380480 w 461460"/>
                              <a:gd name="connsiteY11" fmla="*/ 31754 h 475414"/>
                              <a:gd name="connsiteX12" fmla="*/ 446431 w 461460"/>
                              <a:gd name="connsiteY12" fmla="*/ 85704 h 475414"/>
                              <a:gd name="connsiteX13" fmla="*/ 453099 w 461460"/>
                              <a:gd name="connsiteY13" fmla="*/ 190059 h 475414"/>
                              <a:gd name="connsiteX14" fmla="*/ 390844 w 461460"/>
                              <a:gd name="connsiteY14" fmla="*/ 278794 h 47541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</a:cxnLst>
                            <a:rect l="l" t="t" r="r" b="b"/>
                            <a:pathLst>
                              <a:path w="461460" h="475414">
                                <a:moveTo>
                                  <a:pt x="390844" y="278794"/>
                                </a:moveTo>
                                <a:cubicBezTo>
                                  <a:pt x="373660" y="294987"/>
                                  <a:pt x="355106" y="309503"/>
                                  <a:pt x="335979" y="323143"/>
                                </a:cubicBezTo>
                                <a:cubicBezTo>
                                  <a:pt x="322149" y="333010"/>
                                  <a:pt x="307976" y="342421"/>
                                  <a:pt x="293803" y="351718"/>
                                </a:cubicBezTo>
                                <a:cubicBezTo>
                                  <a:pt x="236729" y="389018"/>
                                  <a:pt x="178436" y="424374"/>
                                  <a:pt x="119114" y="457636"/>
                                </a:cubicBezTo>
                                <a:cubicBezTo>
                                  <a:pt x="106198" y="464875"/>
                                  <a:pt x="92940" y="472152"/>
                                  <a:pt x="78538" y="474552"/>
                                </a:cubicBezTo>
                                <a:cubicBezTo>
                                  <a:pt x="45657" y="480152"/>
                                  <a:pt x="11406" y="457864"/>
                                  <a:pt x="2414" y="425441"/>
                                </a:cubicBezTo>
                                <a:cubicBezTo>
                                  <a:pt x="-5663" y="396371"/>
                                  <a:pt x="8205" y="369320"/>
                                  <a:pt x="19330" y="342840"/>
                                </a:cubicBezTo>
                                <a:cubicBezTo>
                                  <a:pt x="31294" y="314342"/>
                                  <a:pt x="43562" y="285957"/>
                                  <a:pt x="56516" y="257877"/>
                                </a:cubicBezTo>
                                <a:cubicBezTo>
                                  <a:pt x="81243" y="204271"/>
                                  <a:pt x="108561" y="151654"/>
                                  <a:pt x="140679" y="102086"/>
                                </a:cubicBezTo>
                                <a:cubicBezTo>
                                  <a:pt x="142660" y="99039"/>
                                  <a:pt x="144679" y="95952"/>
                                  <a:pt x="146699" y="92904"/>
                                </a:cubicBezTo>
                                <a:cubicBezTo>
                                  <a:pt x="171578" y="55566"/>
                                  <a:pt x="202058" y="18114"/>
                                  <a:pt x="244006" y="5046"/>
                                </a:cubicBezTo>
                                <a:cubicBezTo>
                                  <a:pt x="290221" y="-9356"/>
                                  <a:pt x="338646" y="9427"/>
                                  <a:pt x="380480" y="31754"/>
                                </a:cubicBezTo>
                                <a:cubicBezTo>
                                  <a:pt x="405779" y="45279"/>
                                  <a:pt x="431229" y="61015"/>
                                  <a:pt x="446431" y="85704"/>
                                </a:cubicBezTo>
                                <a:cubicBezTo>
                                  <a:pt x="464986" y="115802"/>
                                  <a:pt x="465329" y="155693"/>
                                  <a:pt x="453099" y="190059"/>
                                </a:cubicBezTo>
                                <a:cubicBezTo>
                                  <a:pt x="440793" y="224425"/>
                                  <a:pt x="417285" y="253877"/>
                                  <a:pt x="390844" y="278794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7E6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76" name="任意多边形: 形状 275">
                            <a:extLst>
                              <a:ext uri="{FF2B5EF4-FFF2-40B4-BE49-F238E27FC236}">
                                <a16:creationId xmlns:a16="http://schemas.microsoft.com/office/drawing/2014/main" id="{674D50A6-A530-F672-D07B-F8023246147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999305" y="4865065"/>
                            <a:ext cx="335979" cy="377785"/>
                          </a:xfrm>
                          <a:custGeom>
                            <a:avLst/>
                            <a:gdLst>
                              <a:gd name="connsiteX0" fmla="*/ 335979 w 335979"/>
                              <a:gd name="connsiteY0" fmla="*/ 225514 h 377785"/>
                              <a:gd name="connsiteX1" fmla="*/ 293803 w 335979"/>
                              <a:gd name="connsiteY1" fmla="*/ 254089 h 377785"/>
                              <a:gd name="connsiteX2" fmla="*/ 119114 w 335979"/>
                              <a:gd name="connsiteY2" fmla="*/ 360007 h 377785"/>
                              <a:gd name="connsiteX3" fmla="*/ 78538 w 335979"/>
                              <a:gd name="connsiteY3" fmla="*/ 376923 h 377785"/>
                              <a:gd name="connsiteX4" fmla="*/ 2414 w 335979"/>
                              <a:gd name="connsiteY4" fmla="*/ 327812 h 377785"/>
                              <a:gd name="connsiteX5" fmla="*/ 19330 w 335979"/>
                              <a:gd name="connsiteY5" fmla="*/ 245212 h 377785"/>
                              <a:gd name="connsiteX6" fmla="*/ 56516 w 335979"/>
                              <a:gd name="connsiteY6" fmla="*/ 160248 h 377785"/>
                              <a:gd name="connsiteX7" fmla="*/ 140679 w 335979"/>
                              <a:gd name="connsiteY7" fmla="*/ 4457 h 377785"/>
                              <a:gd name="connsiteX8" fmla="*/ 153595 w 335979"/>
                              <a:gd name="connsiteY8" fmla="*/ 0 h 377785"/>
                              <a:gd name="connsiteX9" fmla="*/ 173712 w 335979"/>
                              <a:gd name="connsiteY9" fmla="*/ 29603 h 377785"/>
                              <a:gd name="connsiteX10" fmla="*/ 113895 w 335979"/>
                              <a:gd name="connsiteY10" fmla="*/ 149885 h 377785"/>
                              <a:gd name="connsiteX11" fmla="*/ 115190 w 335979"/>
                              <a:gd name="connsiteY11" fmla="*/ 161468 h 377785"/>
                              <a:gd name="connsiteX12" fmla="*/ 145365 w 335979"/>
                              <a:gd name="connsiteY12" fmla="*/ 163182 h 377785"/>
                              <a:gd name="connsiteX13" fmla="*/ 170968 w 335979"/>
                              <a:gd name="connsiteY13" fmla="*/ 138532 h 377785"/>
                              <a:gd name="connsiteX14" fmla="*/ 199505 w 335979"/>
                              <a:gd name="connsiteY14" fmla="*/ 145123 h 377785"/>
                              <a:gd name="connsiteX15" fmla="*/ 186399 w 335979"/>
                              <a:gd name="connsiteY15" fmla="*/ 170154 h 377785"/>
                              <a:gd name="connsiteX16" fmla="*/ 186589 w 335979"/>
                              <a:gd name="connsiteY16" fmla="*/ 194805 h 377785"/>
                              <a:gd name="connsiteX17" fmla="*/ 196305 w 335979"/>
                              <a:gd name="connsiteY17" fmla="*/ 193471 h 377785"/>
                              <a:gd name="connsiteX18" fmla="*/ 232843 w 335979"/>
                              <a:gd name="connsiteY18" fmla="*/ 159487 h 377785"/>
                              <a:gd name="connsiteX19" fmla="*/ 273686 w 335979"/>
                              <a:gd name="connsiteY19" fmla="*/ 125616 h 377785"/>
                              <a:gd name="connsiteX20" fmla="*/ 288278 w 335979"/>
                              <a:gd name="connsiteY20" fmla="*/ 122682 h 377785"/>
                              <a:gd name="connsiteX21" fmla="*/ 305233 w 335979"/>
                              <a:gd name="connsiteY21" fmla="*/ 163220 h 377785"/>
                              <a:gd name="connsiteX22" fmla="*/ 267742 w 335979"/>
                              <a:gd name="connsiteY22" fmla="*/ 198196 h 377785"/>
                              <a:gd name="connsiteX23" fmla="*/ 229414 w 335979"/>
                              <a:gd name="connsiteY23" fmla="*/ 232448 h 377785"/>
                              <a:gd name="connsiteX24" fmla="*/ 228080 w 335979"/>
                              <a:gd name="connsiteY24" fmla="*/ 245821 h 377785"/>
                              <a:gd name="connsiteX25" fmla="*/ 250293 w 335979"/>
                              <a:gd name="connsiteY25" fmla="*/ 246811 h 377785"/>
                              <a:gd name="connsiteX26" fmla="*/ 298032 w 335979"/>
                              <a:gd name="connsiteY26" fmla="*/ 219608 h 377785"/>
                              <a:gd name="connsiteX27" fmla="*/ 335979 w 335979"/>
                              <a:gd name="connsiteY27" fmla="*/ 225514 h 37778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</a:cxnLst>
                            <a:rect l="l" t="t" r="r" b="b"/>
                            <a:pathLst>
                              <a:path w="335979" h="377785">
                                <a:moveTo>
                                  <a:pt x="335979" y="225514"/>
                                </a:moveTo>
                                <a:cubicBezTo>
                                  <a:pt x="322149" y="235381"/>
                                  <a:pt x="307976" y="244793"/>
                                  <a:pt x="293803" y="254089"/>
                                </a:cubicBezTo>
                                <a:cubicBezTo>
                                  <a:pt x="236729" y="291389"/>
                                  <a:pt x="178436" y="326746"/>
                                  <a:pt x="119114" y="360007"/>
                                </a:cubicBezTo>
                                <a:cubicBezTo>
                                  <a:pt x="106198" y="367246"/>
                                  <a:pt x="92940" y="374523"/>
                                  <a:pt x="78538" y="376923"/>
                                </a:cubicBezTo>
                                <a:cubicBezTo>
                                  <a:pt x="45657" y="382524"/>
                                  <a:pt x="11406" y="360235"/>
                                  <a:pt x="2414" y="327812"/>
                                </a:cubicBezTo>
                                <a:cubicBezTo>
                                  <a:pt x="-5663" y="298742"/>
                                  <a:pt x="8205" y="271691"/>
                                  <a:pt x="19330" y="245212"/>
                                </a:cubicBezTo>
                                <a:cubicBezTo>
                                  <a:pt x="31294" y="216713"/>
                                  <a:pt x="43562" y="188328"/>
                                  <a:pt x="56516" y="160248"/>
                                </a:cubicBezTo>
                                <a:cubicBezTo>
                                  <a:pt x="81243" y="106642"/>
                                  <a:pt x="108561" y="54026"/>
                                  <a:pt x="140679" y="4457"/>
                                </a:cubicBezTo>
                                <a:cubicBezTo>
                                  <a:pt x="144679" y="1943"/>
                                  <a:pt x="149023" y="0"/>
                                  <a:pt x="153595" y="0"/>
                                </a:cubicBezTo>
                                <a:cubicBezTo>
                                  <a:pt x="166892" y="0"/>
                                  <a:pt x="174359" y="15964"/>
                                  <a:pt x="173712" y="29603"/>
                                </a:cubicBezTo>
                                <a:cubicBezTo>
                                  <a:pt x="171578" y="74714"/>
                                  <a:pt x="118581" y="104889"/>
                                  <a:pt x="113895" y="149885"/>
                                </a:cubicBezTo>
                                <a:cubicBezTo>
                                  <a:pt x="113513" y="153848"/>
                                  <a:pt x="113513" y="157962"/>
                                  <a:pt x="115190" y="161468"/>
                                </a:cubicBezTo>
                                <a:cubicBezTo>
                                  <a:pt x="120143" y="171983"/>
                                  <a:pt x="135993" y="170421"/>
                                  <a:pt x="145365" y="163182"/>
                                </a:cubicBezTo>
                                <a:cubicBezTo>
                                  <a:pt x="154738" y="155943"/>
                                  <a:pt x="161062" y="144970"/>
                                  <a:pt x="170968" y="138532"/>
                                </a:cubicBezTo>
                                <a:cubicBezTo>
                                  <a:pt x="180836" y="132092"/>
                                  <a:pt x="197295" y="133578"/>
                                  <a:pt x="199505" y="145123"/>
                                </a:cubicBezTo>
                                <a:cubicBezTo>
                                  <a:pt x="201334" y="154572"/>
                                  <a:pt x="192571" y="162572"/>
                                  <a:pt x="186399" y="170154"/>
                                </a:cubicBezTo>
                                <a:cubicBezTo>
                                  <a:pt x="180188" y="177736"/>
                                  <a:pt x="177636" y="191910"/>
                                  <a:pt x="186589" y="194805"/>
                                </a:cubicBezTo>
                                <a:cubicBezTo>
                                  <a:pt x="189713" y="195796"/>
                                  <a:pt x="193219" y="194843"/>
                                  <a:pt x="196305" y="193471"/>
                                </a:cubicBezTo>
                                <a:cubicBezTo>
                                  <a:pt x="211545" y="186880"/>
                                  <a:pt x="222060" y="172478"/>
                                  <a:pt x="232843" y="159487"/>
                                </a:cubicBezTo>
                                <a:cubicBezTo>
                                  <a:pt x="244311" y="145656"/>
                                  <a:pt x="257417" y="132473"/>
                                  <a:pt x="273686" y="125616"/>
                                </a:cubicBezTo>
                                <a:cubicBezTo>
                                  <a:pt x="278334" y="123634"/>
                                  <a:pt x="283363" y="122225"/>
                                  <a:pt x="288278" y="122682"/>
                                </a:cubicBezTo>
                                <a:cubicBezTo>
                                  <a:pt x="305080" y="124206"/>
                                  <a:pt x="312281" y="147180"/>
                                  <a:pt x="305233" y="163220"/>
                                </a:cubicBezTo>
                                <a:cubicBezTo>
                                  <a:pt x="298222" y="179260"/>
                                  <a:pt x="282563" y="189319"/>
                                  <a:pt x="267742" y="198196"/>
                                </a:cubicBezTo>
                                <a:cubicBezTo>
                                  <a:pt x="252921" y="207073"/>
                                  <a:pt x="237110" y="216713"/>
                                  <a:pt x="229414" y="232448"/>
                                </a:cubicBezTo>
                                <a:cubicBezTo>
                                  <a:pt x="227356" y="236639"/>
                                  <a:pt x="225985" y="241782"/>
                                  <a:pt x="228080" y="245821"/>
                                </a:cubicBezTo>
                                <a:cubicBezTo>
                                  <a:pt x="231928" y="253212"/>
                                  <a:pt x="242901" y="250888"/>
                                  <a:pt x="250293" y="246811"/>
                                </a:cubicBezTo>
                                <a:cubicBezTo>
                                  <a:pt x="266371" y="237934"/>
                                  <a:pt x="280696" y="225171"/>
                                  <a:pt x="298032" y="219608"/>
                                </a:cubicBezTo>
                                <a:cubicBezTo>
                                  <a:pt x="310834" y="215493"/>
                                  <a:pt x="326493" y="217246"/>
                                  <a:pt x="335979" y="225514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E298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sp>
                      <p:nvSpPr>
                        <p:cNvPr id="277" name="任意多边形: 形状 276">
                          <a:extLst>
                            <a:ext uri="{FF2B5EF4-FFF2-40B4-BE49-F238E27FC236}">
                              <a16:creationId xmlns:a16="http://schemas.microsoft.com/office/drawing/2014/main" id="{4A1A0E33-C4FC-B908-0FDB-B5E7312A856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 rot="-427032">
                          <a:off x="4337643" y="4832681"/>
                          <a:ext cx="93726" cy="167793"/>
                        </a:xfrm>
                        <a:custGeom>
                          <a:avLst/>
                          <a:gdLst>
                            <a:gd name="connsiteX0" fmla="*/ 93726 w 93726"/>
                            <a:gd name="connsiteY0" fmla="*/ 83896 h 167793"/>
                            <a:gd name="connsiteX1" fmla="*/ 46863 w 93726"/>
                            <a:gd name="connsiteY1" fmla="*/ 167793 h 167793"/>
                            <a:gd name="connsiteX2" fmla="*/ 0 w 93726"/>
                            <a:gd name="connsiteY2" fmla="*/ 83896 h 167793"/>
                            <a:gd name="connsiteX3" fmla="*/ 46863 w 93726"/>
                            <a:gd name="connsiteY3" fmla="*/ 0 h 167793"/>
                            <a:gd name="connsiteX4" fmla="*/ 93726 w 93726"/>
                            <a:gd name="connsiteY4" fmla="*/ 83896 h 16779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93726" h="167793">
                              <a:moveTo>
                                <a:pt x="93726" y="83896"/>
                              </a:moveTo>
                              <a:cubicBezTo>
                                <a:pt x="93726" y="130231"/>
                                <a:pt x="72745" y="167793"/>
                                <a:pt x="46863" y="167793"/>
                              </a:cubicBezTo>
                              <a:cubicBezTo>
                                <a:pt x="20981" y="167793"/>
                                <a:pt x="0" y="130232"/>
                                <a:pt x="0" y="83896"/>
                              </a:cubicBezTo>
                              <a:cubicBezTo>
                                <a:pt x="0" y="37562"/>
                                <a:pt x="20981" y="0"/>
                                <a:pt x="46863" y="0"/>
                              </a:cubicBezTo>
                              <a:cubicBezTo>
                                <a:pt x="72745" y="0"/>
                                <a:pt x="93726" y="37561"/>
                                <a:pt x="93726" y="8389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78" name="任意多边形: 形状 277">
                          <a:extLst>
                            <a:ext uri="{FF2B5EF4-FFF2-40B4-BE49-F238E27FC236}">
                              <a16:creationId xmlns:a16="http://schemas.microsoft.com/office/drawing/2014/main" id="{F0AC29C8-6E9C-1E58-AF54-7C27352A815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398954" y="5058948"/>
                          <a:ext cx="145951" cy="87492"/>
                        </a:xfrm>
                        <a:custGeom>
                          <a:avLst/>
                          <a:gdLst>
                            <a:gd name="connsiteX0" fmla="*/ 605 w 145951"/>
                            <a:gd name="connsiteY0" fmla="*/ 27059 h 87492"/>
                            <a:gd name="connsiteX1" fmla="*/ 82291 w 145951"/>
                            <a:gd name="connsiteY1" fmla="*/ 3322 h 87492"/>
                            <a:gd name="connsiteX2" fmla="*/ 145347 w 145951"/>
                            <a:gd name="connsiteY2" fmla="*/ 60434 h 87492"/>
                            <a:gd name="connsiteX3" fmla="*/ 63660 w 145951"/>
                            <a:gd name="connsiteY3" fmla="*/ 84170 h 87492"/>
                            <a:gd name="connsiteX4" fmla="*/ 605 w 145951"/>
                            <a:gd name="connsiteY4" fmla="*/ 27059 h 8749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45951" h="87492">
                              <a:moveTo>
                                <a:pt x="605" y="27059"/>
                              </a:moveTo>
                              <a:cubicBezTo>
                                <a:pt x="5748" y="4732"/>
                                <a:pt x="42324" y="-5898"/>
                                <a:pt x="82291" y="3322"/>
                              </a:cubicBezTo>
                              <a:cubicBezTo>
                                <a:pt x="122258" y="12542"/>
                                <a:pt x="150490" y="38108"/>
                                <a:pt x="145347" y="60434"/>
                              </a:cubicBezTo>
                              <a:cubicBezTo>
                                <a:pt x="140203" y="82761"/>
                                <a:pt x="103627" y="93390"/>
                                <a:pt x="63660" y="84170"/>
                              </a:cubicBezTo>
                              <a:cubicBezTo>
                                <a:pt x="23693" y="74950"/>
                                <a:pt x="-4539" y="49385"/>
                                <a:pt x="605" y="2705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79" name="任意多边形: 形状 278">
                          <a:extLst>
                            <a:ext uri="{FF2B5EF4-FFF2-40B4-BE49-F238E27FC236}">
                              <a16:creationId xmlns:a16="http://schemas.microsoft.com/office/drawing/2014/main" id="{4DCF6B4D-79FD-B75E-BE6A-6E25A1E3615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962708" y="4727442"/>
                          <a:ext cx="96194" cy="140372"/>
                        </a:xfrm>
                        <a:custGeom>
                          <a:avLst/>
                          <a:gdLst>
                            <a:gd name="connsiteX0" fmla="*/ 18779 w 96194"/>
                            <a:gd name="connsiteY0" fmla="*/ 1949 h 140372"/>
                            <a:gd name="connsiteX1" fmla="*/ 86216 w 96194"/>
                            <a:gd name="connsiteY1" fmla="*/ 53803 h 140372"/>
                            <a:gd name="connsiteX2" fmla="*/ 77415 w 96194"/>
                            <a:gd name="connsiteY2" fmla="*/ 138423 h 140372"/>
                            <a:gd name="connsiteX3" fmla="*/ 9978 w 96194"/>
                            <a:gd name="connsiteY3" fmla="*/ 86569 h 140372"/>
                            <a:gd name="connsiteX4" fmla="*/ 18779 w 96194"/>
                            <a:gd name="connsiteY4" fmla="*/ 1949 h 14037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96194" h="140372">
                              <a:moveTo>
                                <a:pt x="18779" y="1949"/>
                              </a:moveTo>
                              <a:cubicBezTo>
                                <a:pt x="39849" y="-7081"/>
                                <a:pt x="70024" y="16122"/>
                                <a:pt x="86216" y="53803"/>
                              </a:cubicBezTo>
                              <a:cubicBezTo>
                                <a:pt x="102409" y="91484"/>
                                <a:pt x="98484" y="129355"/>
                                <a:pt x="77415" y="138423"/>
                              </a:cubicBezTo>
                              <a:cubicBezTo>
                                <a:pt x="56346" y="147453"/>
                                <a:pt x="26171" y="124250"/>
                                <a:pt x="9978" y="86569"/>
                              </a:cubicBezTo>
                              <a:cubicBezTo>
                                <a:pt x="-6214" y="48888"/>
                                <a:pt x="-2290" y="11017"/>
                                <a:pt x="18779" y="194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</p:grpSp>
            </p:grpSp>
          </p:grpSp>
          <p:grpSp>
            <p:nvGrpSpPr>
              <p:cNvPr id="280" name="图形 2">
                <a:extLst>
                  <a:ext uri="{FF2B5EF4-FFF2-40B4-BE49-F238E27FC236}">
                    <a16:creationId xmlns:a16="http://schemas.microsoft.com/office/drawing/2014/main" id="{44584547-4342-99F9-6C59-8FCCAAEA53A8}"/>
                  </a:ext>
                </a:extLst>
              </p:cNvPr>
              <p:cNvGrpSpPr/>
              <p:nvPr/>
            </p:nvGrpSpPr>
            <p:grpSpPr>
              <a:xfrm>
                <a:off x="1524000" y="4911013"/>
                <a:ext cx="2905216" cy="1946986"/>
                <a:chOff x="1524000" y="4911013"/>
                <a:chExt cx="2905216" cy="1946986"/>
              </a:xfrm>
            </p:grpSpPr>
            <p:grpSp>
              <p:nvGrpSpPr>
                <p:cNvPr id="281" name="图形 2">
                  <a:extLst>
                    <a:ext uri="{FF2B5EF4-FFF2-40B4-BE49-F238E27FC236}">
                      <a16:creationId xmlns:a16="http://schemas.microsoft.com/office/drawing/2014/main" id="{4C887203-0C97-7988-5B87-1C3E8DBE01A9}"/>
                    </a:ext>
                  </a:extLst>
                </p:cNvPr>
                <p:cNvGrpSpPr/>
                <p:nvPr/>
              </p:nvGrpSpPr>
              <p:grpSpPr>
                <a:xfrm>
                  <a:off x="1524000" y="4911013"/>
                  <a:ext cx="2905216" cy="1946986"/>
                  <a:chOff x="1524000" y="4911013"/>
                  <a:chExt cx="2905216" cy="1946986"/>
                </a:xfrm>
              </p:grpSpPr>
              <p:sp>
                <p:nvSpPr>
                  <p:cNvPr id="282" name="任意多边形: 形状 281">
                    <a:extLst>
                      <a:ext uri="{FF2B5EF4-FFF2-40B4-BE49-F238E27FC236}">
                        <a16:creationId xmlns:a16="http://schemas.microsoft.com/office/drawing/2014/main" id="{C8B60D21-7B76-2DAC-AA79-AA570753223D}"/>
                      </a:ext>
                    </a:extLst>
                  </p:cNvPr>
                  <p:cNvSpPr/>
                  <p:nvPr/>
                </p:nvSpPr>
                <p:spPr>
                  <a:xfrm>
                    <a:off x="1524000" y="4911013"/>
                    <a:ext cx="2905216" cy="1946986"/>
                  </a:xfrm>
                  <a:custGeom>
                    <a:avLst/>
                    <a:gdLst>
                      <a:gd name="connsiteX0" fmla="*/ 2897810 w 2905216"/>
                      <a:gd name="connsiteY0" fmla="*/ 1946986 h 1946986"/>
                      <a:gd name="connsiteX1" fmla="*/ 0 w 2905216"/>
                      <a:gd name="connsiteY1" fmla="*/ 1946986 h 1946986"/>
                      <a:gd name="connsiteX2" fmla="*/ 0 w 2905216"/>
                      <a:gd name="connsiteY2" fmla="*/ 0 h 1946986"/>
                      <a:gd name="connsiteX3" fmla="*/ 42062 w 2905216"/>
                      <a:gd name="connsiteY3" fmla="*/ 87402 h 1946986"/>
                      <a:gd name="connsiteX4" fmla="*/ 64313 w 2905216"/>
                      <a:gd name="connsiteY4" fmla="*/ 232563 h 1946986"/>
                      <a:gd name="connsiteX5" fmla="*/ 96126 w 2905216"/>
                      <a:gd name="connsiteY5" fmla="*/ 230352 h 1946986"/>
                      <a:gd name="connsiteX6" fmla="*/ 206807 w 2905216"/>
                      <a:gd name="connsiteY6" fmla="*/ 260299 h 1946986"/>
                      <a:gd name="connsiteX7" fmla="*/ 306515 w 2905216"/>
                      <a:gd name="connsiteY7" fmla="*/ 399593 h 1946986"/>
                      <a:gd name="connsiteX8" fmla="*/ 319850 w 2905216"/>
                      <a:gd name="connsiteY8" fmla="*/ 399212 h 1946986"/>
                      <a:gd name="connsiteX9" fmla="*/ 457619 w 2905216"/>
                      <a:gd name="connsiteY9" fmla="*/ 441350 h 1946986"/>
                      <a:gd name="connsiteX10" fmla="*/ 544411 w 2905216"/>
                      <a:gd name="connsiteY10" fmla="*/ 552526 h 1946986"/>
                      <a:gd name="connsiteX11" fmla="*/ 613105 w 2905216"/>
                      <a:gd name="connsiteY11" fmla="*/ 535915 h 1946986"/>
                      <a:gd name="connsiteX12" fmla="*/ 627698 w 2905216"/>
                      <a:gd name="connsiteY12" fmla="*/ 535305 h 1946986"/>
                      <a:gd name="connsiteX13" fmla="*/ 704164 w 2905216"/>
                      <a:gd name="connsiteY13" fmla="*/ 551650 h 1946986"/>
                      <a:gd name="connsiteX14" fmla="*/ 1006716 w 2905216"/>
                      <a:gd name="connsiteY14" fmla="*/ 175374 h 1946986"/>
                      <a:gd name="connsiteX15" fmla="*/ 1230630 w 2905216"/>
                      <a:gd name="connsiteY15" fmla="*/ 66828 h 1946986"/>
                      <a:gd name="connsiteX16" fmla="*/ 1291742 w 2905216"/>
                      <a:gd name="connsiteY16" fmla="*/ 61303 h 1946986"/>
                      <a:gd name="connsiteX17" fmla="*/ 1497902 w 2905216"/>
                      <a:gd name="connsiteY17" fmla="*/ 140970 h 1946986"/>
                      <a:gd name="connsiteX18" fmla="*/ 1583969 w 2905216"/>
                      <a:gd name="connsiteY18" fmla="*/ 306667 h 1946986"/>
                      <a:gd name="connsiteX19" fmla="*/ 1586560 w 2905216"/>
                      <a:gd name="connsiteY19" fmla="*/ 642518 h 1946986"/>
                      <a:gd name="connsiteX20" fmla="*/ 1550213 w 2905216"/>
                      <a:gd name="connsiteY20" fmla="*/ 796100 h 1946986"/>
                      <a:gd name="connsiteX21" fmla="*/ 1576235 w 2905216"/>
                      <a:gd name="connsiteY21" fmla="*/ 794880 h 1946986"/>
                      <a:gd name="connsiteX22" fmla="*/ 1751343 w 2905216"/>
                      <a:gd name="connsiteY22" fmla="*/ 876643 h 1946986"/>
                      <a:gd name="connsiteX23" fmla="*/ 1824990 w 2905216"/>
                      <a:gd name="connsiteY23" fmla="*/ 1087641 h 1946986"/>
                      <a:gd name="connsiteX24" fmla="*/ 1845831 w 2905216"/>
                      <a:gd name="connsiteY24" fmla="*/ 1090346 h 1946986"/>
                      <a:gd name="connsiteX25" fmla="*/ 2023605 w 2905216"/>
                      <a:gd name="connsiteY25" fmla="*/ 1268768 h 1946986"/>
                      <a:gd name="connsiteX26" fmla="*/ 2030158 w 2905216"/>
                      <a:gd name="connsiteY26" fmla="*/ 1297000 h 1946986"/>
                      <a:gd name="connsiteX27" fmla="*/ 2305507 w 2905216"/>
                      <a:gd name="connsiteY27" fmla="*/ 1215504 h 1946986"/>
                      <a:gd name="connsiteX28" fmla="*/ 2480120 w 2905216"/>
                      <a:gd name="connsiteY28" fmla="*/ 1250556 h 1946986"/>
                      <a:gd name="connsiteX29" fmla="*/ 2713330 w 2905216"/>
                      <a:gd name="connsiteY29" fmla="*/ 1502664 h 1946986"/>
                      <a:gd name="connsiteX30" fmla="*/ 2739695 w 2905216"/>
                      <a:gd name="connsiteY30" fmla="*/ 1679791 h 1946986"/>
                      <a:gd name="connsiteX31" fmla="*/ 2899296 w 2905216"/>
                      <a:gd name="connsiteY31" fmla="*/ 1832420 h 1946986"/>
                      <a:gd name="connsiteX32" fmla="*/ 2897810 w 2905216"/>
                      <a:gd name="connsiteY32" fmla="*/ 1946986 h 19469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2905216" h="1946986">
                        <a:moveTo>
                          <a:pt x="2897810" y="1946986"/>
                        </a:moveTo>
                        <a:lnTo>
                          <a:pt x="0" y="1946986"/>
                        </a:lnTo>
                        <a:lnTo>
                          <a:pt x="0" y="0"/>
                        </a:lnTo>
                        <a:cubicBezTo>
                          <a:pt x="17526" y="26098"/>
                          <a:pt x="31814" y="55512"/>
                          <a:pt x="42062" y="87402"/>
                        </a:cubicBezTo>
                        <a:cubicBezTo>
                          <a:pt x="57607" y="135788"/>
                          <a:pt x="63322" y="184785"/>
                          <a:pt x="64313" y="232563"/>
                        </a:cubicBezTo>
                        <a:cubicBezTo>
                          <a:pt x="74790" y="231077"/>
                          <a:pt x="85420" y="230352"/>
                          <a:pt x="96126" y="230352"/>
                        </a:cubicBezTo>
                        <a:cubicBezTo>
                          <a:pt x="135903" y="230352"/>
                          <a:pt x="174155" y="240716"/>
                          <a:pt x="206807" y="260299"/>
                        </a:cubicBezTo>
                        <a:cubicBezTo>
                          <a:pt x="258318" y="291237"/>
                          <a:pt x="293256" y="342862"/>
                          <a:pt x="306515" y="399593"/>
                        </a:cubicBezTo>
                        <a:cubicBezTo>
                          <a:pt x="310972" y="399364"/>
                          <a:pt x="315392" y="399212"/>
                          <a:pt x="319850" y="399212"/>
                        </a:cubicBezTo>
                        <a:cubicBezTo>
                          <a:pt x="369456" y="399212"/>
                          <a:pt x="418376" y="414185"/>
                          <a:pt x="457619" y="441350"/>
                        </a:cubicBezTo>
                        <a:cubicBezTo>
                          <a:pt x="497281" y="468783"/>
                          <a:pt x="527114" y="508216"/>
                          <a:pt x="544411" y="552526"/>
                        </a:cubicBezTo>
                        <a:cubicBezTo>
                          <a:pt x="565595" y="544068"/>
                          <a:pt x="588455" y="537972"/>
                          <a:pt x="613105" y="535915"/>
                        </a:cubicBezTo>
                        <a:cubicBezTo>
                          <a:pt x="617906" y="535496"/>
                          <a:pt x="622821" y="535305"/>
                          <a:pt x="627698" y="535305"/>
                        </a:cubicBezTo>
                        <a:cubicBezTo>
                          <a:pt x="653948" y="535305"/>
                          <a:pt x="680237" y="541096"/>
                          <a:pt x="704164" y="551650"/>
                        </a:cubicBezTo>
                        <a:cubicBezTo>
                          <a:pt x="773316" y="404660"/>
                          <a:pt x="877900" y="273939"/>
                          <a:pt x="1006716" y="175374"/>
                        </a:cubicBezTo>
                        <a:cubicBezTo>
                          <a:pt x="1086079" y="114643"/>
                          <a:pt x="1157211" y="80163"/>
                          <a:pt x="1230630" y="66828"/>
                        </a:cubicBezTo>
                        <a:cubicBezTo>
                          <a:pt x="1250747" y="63170"/>
                          <a:pt x="1271283" y="61303"/>
                          <a:pt x="1291742" y="61303"/>
                        </a:cubicBezTo>
                        <a:cubicBezTo>
                          <a:pt x="1373048" y="61303"/>
                          <a:pt x="1446276" y="89611"/>
                          <a:pt x="1497902" y="140970"/>
                        </a:cubicBezTo>
                        <a:cubicBezTo>
                          <a:pt x="1537907" y="180785"/>
                          <a:pt x="1566062" y="234963"/>
                          <a:pt x="1583969" y="306667"/>
                        </a:cubicBezTo>
                        <a:cubicBezTo>
                          <a:pt x="1605991" y="394716"/>
                          <a:pt x="1606944" y="517131"/>
                          <a:pt x="1586560" y="642518"/>
                        </a:cubicBezTo>
                        <a:cubicBezTo>
                          <a:pt x="1580274" y="681190"/>
                          <a:pt x="1569072" y="737159"/>
                          <a:pt x="1550213" y="796100"/>
                        </a:cubicBezTo>
                        <a:cubicBezTo>
                          <a:pt x="1558862" y="795299"/>
                          <a:pt x="1567548" y="794880"/>
                          <a:pt x="1576235" y="794880"/>
                        </a:cubicBezTo>
                        <a:cubicBezTo>
                          <a:pt x="1646454" y="794880"/>
                          <a:pt x="1705394" y="822388"/>
                          <a:pt x="1751343" y="876643"/>
                        </a:cubicBezTo>
                        <a:cubicBezTo>
                          <a:pt x="1797139" y="930669"/>
                          <a:pt x="1822628" y="1006716"/>
                          <a:pt x="1824990" y="1087641"/>
                        </a:cubicBezTo>
                        <a:cubicBezTo>
                          <a:pt x="1832039" y="1088098"/>
                          <a:pt x="1839011" y="1089013"/>
                          <a:pt x="1845831" y="1090346"/>
                        </a:cubicBezTo>
                        <a:cubicBezTo>
                          <a:pt x="1927974" y="1106158"/>
                          <a:pt x="1997736" y="1176185"/>
                          <a:pt x="2023605" y="1268768"/>
                        </a:cubicBezTo>
                        <a:cubicBezTo>
                          <a:pt x="2026234" y="1278179"/>
                          <a:pt x="2028406" y="1287590"/>
                          <a:pt x="2030158" y="1297000"/>
                        </a:cubicBezTo>
                        <a:cubicBezTo>
                          <a:pt x="2112036" y="1244994"/>
                          <a:pt x="2208429" y="1215504"/>
                          <a:pt x="2305507" y="1215504"/>
                        </a:cubicBezTo>
                        <a:cubicBezTo>
                          <a:pt x="2367039" y="1215504"/>
                          <a:pt x="2425751" y="1227315"/>
                          <a:pt x="2480120" y="1250556"/>
                        </a:cubicBezTo>
                        <a:cubicBezTo>
                          <a:pt x="2585961" y="1295819"/>
                          <a:pt x="2670962" y="1387716"/>
                          <a:pt x="2713330" y="1502664"/>
                        </a:cubicBezTo>
                        <a:cubicBezTo>
                          <a:pt x="2735123" y="1561757"/>
                          <a:pt x="2743848" y="1621955"/>
                          <a:pt x="2739695" y="1679791"/>
                        </a:cubicBezTo>
                        <a:cubicBezTo>
                          <a:pt x="2816162" y="1696136"/>
                          <a:pt x="2882532" y="1757324"/>
                          <a:pt x="2899296" y="1832420"/>
                        </a:cubicBezTo>
                        <a:cubicBezTo>
                          <a:pt x="2907640" y="1869605"/>
                          <a:pt x="2907182" y="1907667"/>
                          <a:pt x="2897810" y="1946986"/>
                        </a:cubicBezTo>
                        <a:close/>
                      </a:path>
                    </a:pathLst>
                  </a:custGeom>
                  <a:solidFill>
                    <a:srgbClr val="ACC93C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3" name="任意多边形: 形状 282">
                    <a:extLst>
                      <a:ext uri="{FF2B5EF4-FFF2-40B4-BE49-F238E27FC236}">
                        <a16:creationId xmlns:a16="http://schemas.microsoft.com/office/drawing/2014/main" id="{5FE88641-285B-29EF-E330-A9922B40091A}"/>
                      </a:ext>
                    </a:extLst>
                  </p:cNvPr>
                  <p:cNvSpPr/>
                  <p:nvPr/>
                </p:nvSpPr>
                <p:spPr>
                  <a:xfrm>
                    <a:off x="1524000" y="5048530"/>
                    <a:ext cx="2828939" cy="1809469"/>
                  </a:xfrm>
                  <a:custGeom>
                    <a:avLst/>
                    <a:gdLst>
                      <a:gd name="connsiteX0" fmla="*/ 2818752 w 2828939"/>
                      <a:gd name="connsiteY0" fmla="*/ 1809470 h 1809469"/>
                      <a:gd name="connsiteX1" fmla="*/ 0 w 2828939"/>
                      <a:gd name="connsiteY1" fmla="*/ 1809470 h 1809469"/>
                      <a:gd name="connsiteX2" fmla="*/ 0 w 2828939"/>
                      <a:gd name="connsiteY2" fmla="*/ 203250 h 1809469"/>
                      <a:gd name="connsiteX3" fmla="*/ 167602 w 2828939"/>
                      <a:gd name="connsiteY3" fmla="*/ 188124 h 1809469"/>
                      <a:gd name="connsiteX4" fmla="*/ 225781 w 2828939"/>
                      <a:gd name="connsiteY4" fmla="*/ 366279 h 1809469"/>
                      <a:gd name="connsiteX5" fmla="*/ 414261 w 2828939"/>
                      <a:gd name="connsiteY5" fmla="*/ 366470 h 1809469"/>
                      <a:gd name="connsiteX6" fmla="*/ 480860 w 2828939"/>
                      <a:gd name="connsiteY6" fmla="*/ 542759 h 1809469"/>
                      <a:gd name="connsiteX7" fmla="*/ 619430 w 2828939"/>
                      <a:gd name="connsiteY7" fmla="*/ 474331 h 1809469"/>
                      <a:gd name="connsiteX8" fmla="*/ 728701 w 2828939"/>
                      <a:gd name="connsiteY8" fmla="*/ 559675 h 1809469"/>
                      <a:gd name="connsiteX9" fmla="*/ 1053008 w 2828939"/>
                      <a:gd name="connsiteY9" fmla="*/ 98360 h 1809469"/>
                      <a:gd name="connsiteX10" fmla="*/ 1244232 w 2828939"/>
                      <a:gd name="connsiteY10" fmla="*/ 4291 h 1809469"/>
                      <a:gd name="connsiteX11" fmla="*/ 1444181 w 2828939"/>
                      <a:gd name="connsiteY11" fmla="*/ 57517 h 1809469"/>
                      <a:gd name="connsiteX12" fmla="*/ 1510055 w 2828939"/>
                      <a:gd name="connsiteY12" fmla="*/ 187628 h 1809469"/>
                      <a:gd name="connsiteX13" fmla="*/ 1410195 w 2828939"/>
                      <a:gd name="connsiteY13" fmla="*/ 779741 h 1809469"/>
                      <a:gd name="connsiteX14" fmla="*/ 1693202 w 2828939"/>
                      <a:gd name="connsiteY14" fmla="*/ 788351 h 1809469"/>
                      <a:gd name="connsiteX15" fmla="*/ 1735950 w 2828939"/>
                      <a:gd name="connsiteY15" fmla="*/ 1057718 h 1809469"/>
                      <a:gd name="connsiteX16" fmla="*/ 1831391 w 2828939"/>
                      <a:gd name="connsiteY16" fmla="*/ 1027620 h 1809469"/>
                      <a:gd name="connsiteX17" fmla="*/ 1950187 w 2828939"/>
                      <a:gd name="connsiteY17" fmla="*/ 1151749 h 1809469"/>
                      <a:gd name="connsiteX18" fmla="*/ 1954873 w 2828939"/>
                      <a:gd name="connsiteY18" fmla="*/ 1331581 h 1809469"/>
                      <a:gd name="connsiteX19" fmla="*/ 2450135 w 2828939"/>
                      <a:gd name="connsiteY19" fmla="*/ 1183105 h 1809469"/>
                      <a:gd name="connsiteX20" fmla="*/ 2634120 w 2828939"/>
                      <a:gd name="connsiteY20" fmla="*/ 1646363 h 1809469"/>
                      <a:gd name="connsiteX21" fmla="*/ 2824963 w 2828939"/>
                      <a:gd name="connsiteY21" fmla="*/ 1711515 h 1809469"/>
                      <a:gd name="connsiteX22" fmla="*/ 2818752 w 2828939"/>
                      <a:gd name="connsiteY22" fmla="*/ 1809470 h 18094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2828939" h="1809469">
                        <a:moveTo>
                          <a:pt x="2818752" y="1809470"/>
                        </a:moveTo>
                        <a:lnTo>
                          <a:pt x="0" y="1809470"/>
                        </a:lnTo>
                        <a:lnTo>
                          <a:pt x="0" y="203250"/>
                        </a:lnTo>
                        <a:cubicBezTo>
                          <a:pt x="45491" y="164883"/>
                          <a:pt x="116167" y="157263"/>
                          <a:pt x="167602" y="188124"/>
                        </a:cubicBezTo>
                        <a:cubicBezTo>
                          <a:pt x="226009" y="223176"/>
                          <a:pt x="252222" y="303491"/>
                          <a:pt x="225781" y="366279"/>
                        </a:cubicBezTo>
                        <a:cubicBezTo>
                          <a:pt x="280797" y="328370"/>
                          <a:pt x="359283" y="328446"/>
                          <a:pt x="414261" y="366470"/>
                        </a:cubicBezTo>
                        <a:cubicBezTo>
                          <a:pt x="469202" y="404494"/>
                          <a:pt x="496938" y="477913"/>
                          <a:pt x="480860" y="542759"/>
                        </a:cubicBezTo>
                        <a:cubicBezTo>
                          <a:pt x="522580" y="511326"/>
                          <a:pt x="567347" y="478674"/>
                          <a:pt x="619430" y="474331"/>
                        </a:cubicBezTo>
                        <a:cubicBezTo>
                          <a:pt x="671474" y="469988"/>
                          <a:pt x="730529" y="507440"/>
                          <a:pt x="728701" y="559675"/>
                        </a:cubicBezTo>
                        <a:cubicBezTo>
                          <a:pt x="786575" y="377709"/>
                          <a:pt x="901408" y="214375"/>
                          <a:pt x="1053008" y="98360"/>
                        </a:cubicBezTo>
                        <a:cubicBezTo>
                          <a:pt x="1109967" y="54774"/>
                          <a:pt x="1173671" y="17093"/>
                          <a:pt x="1244232" y="4291"/>
                        </a:cubicBezTo>
                        <a:cubicBezTo>
                          <a:pt x="1314793" y="-8548"/>
                          <a:pt x="1393317" y="6920"/>
                          <a:pt x="1444181" y="57517"/>
                        </a:cubicBezTo>
                        <a:cubicBezTo>
                          <a:pt x="1479080" y="92226"/>
                          <a:pt x="1498130" y="139851"/>
                          <a:pt x="1510055" y="187628"/>
                        </a:cubicBezTo>
                        <a:cubicBezTo>
                          <a:pt x="1550441" y="349211"/>
                          <a:pt x="1506360" y="642352"/>
                          <a:pt x="1410195" y="779741"/>
                        </a:cubicBezTo>
                        <a:cubicBezTo>
                          <a:pt x="1512570" y="735659"/>
                          <a:pt x="1617650" y="699159"/>
                          <a:pt x="1693202" y="788351"/>
                        </a:cubicBezTo>
                        <a:cubicBezTo>
                          <a:pt x="1751533" y="857236"/>
                          <a:pt x="1760906" y="967840"/>
                          <a:pt x="1735950" y="1057718"/>
                        </a:cubicBezTo>
                        <a:cubicBezTo>
                          <a:pt x="1760411" y="1034096"/>
                          <a:pt x="1797444" y="1021104"/>
                          <a:pt x="1831391" y="1027620"/>
                        </a:cubicBezTo>
                        <a:cubicBezTo>
                          <a:pt x="1890636" y="1039050"/>
                          <a:pt x="1933956" y="1093647"/>
                          <a:pt x="1950187" y="1151749"/>
                        </a:cubicBezTo>
                        <a:cubicBezTo>
                          <a:pt x="1966417" y="1209852"/>
                          <a:pt x="1960702" y="1271536"/>
                          <a:pt x="1954873" y="1331581"/>
                        </a:cubicBezTo>
                        <a:cubicBezTo>
                          <a:pt x="2064906" y="1181619"/>
                          <a:pt x="2279142" y="1109954"/>
                          <a:pt x="2450135" y="1183105"/>
                        </a:cubicBezTo>
                        <a:cubicBezTo>
                          <a:pt x="2621166" y="1256258"/>
                          <a:pt x="2716721" y="1479714"/>
                          <a:pt x="2634120" y="1646363"/>
                        </a:cubicBezTo>
                        <a:cubicBezTo>
                          <a:pt x="2683497" y="1577440"/>
                          <a:pt x="2806446" y="1628799"/>
                          <a:pt x="2824963" y="1711515"/>
                        </a:cubicBezTo>
                        <a:cubicBezTo>
                          <a:pt x="2832354" y="1744623"/>
                          <a:pt x="2828963" y="1777580"/>
                          <a:pt x="2818752" y="1809470"/>
                        </a:cubicBezTo>
                        <a:close/>
                      </a:path>
                    </a:pathLst>
                  </a:custGeom>
                  <a:solidFill>
                    <a:srgbClr val="9FBA3A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284" name="图形 2">
                  <a:extLst>
                    <a:ext uri="{FF2B5EF4-FFF2-40B4-BE49-F238E27FC236}">
                      <a16:creationId xmlns:a16="http://schemas.microsoft.com/office/drawing/2014/main" id="{A5E0B49D-2AE9-727D-5B5F-888029229D0C}"/>
                    </a:ext>
                  </a:extLst>
                </p:cNvPr>
                <p:cNvGrpSpPr/>
                <p:nvPr/>
              </p:nvGrpSpPr>
              <p:grpSpPr>
                <a:xfrm>
                  <a:off x="1524000" y="5540387"/>
                  <a:ext cx="2047864" cy="1317612"/>
                  <a:chOff x="1524000" y="5540387"/>
                  <a:chExt cx="2047864" cy="1317612"/>
                </a:xfrm>
              </p:grpSpPr>
              <p:sp>
                <p:nvSpPr>
                  <p:cNvPr id="285" name="任意多边形: 形状 284">
                    <a:extLst>
                      <a:ext uri="{FF2B5EF4-FFF2-40B4-BE49-F238E27FC236}">
                        <a16:creationId xmlns:a16="http://schemas.microsoft.com/office/drawing/2014/main" id="{CF9A110E-9B0D-3035-8313-BA640E384590}"/>
                      </a:ext>
                    </a:extLst>
                  </p:cNvPr>
                  <p:cNvSpPr/>
                  <p:nvPr/>
                </p:nvSpPr>
                <p:spPr>
                  <a:xfrm>
                    <a:off x="1524000" y="5540387"/>
                    <a:ext cx="2047864" cy="1317612"/>
                  </a:xfrm>
                  <a:custGeom>
                    <a:avLst/>
                    <a:gdLst>
                      <a:gd name="connsiteX0" fmla="*/ 2017586 w 2047864"/>
                      <a:gd name="connsiteY0" fmla="*/ 1317612 h 1317612"/>
                      <a:gd name="connsiteX1" fmla="*/ 0 w 2047864"/>
                      <a:gd name="connsiteY1" fmla="*/ 1317612 h 1317612"/>
                      <a:gd name="connsiteX2" fmla="*/ 0 w 2047864"/>
                      <a:gd name="connsiteY2" fmla="*/ 0 h 1317612"/>
                      <a:gd name="connsiteX3" fmla="*/ 92050 w 2047864"/>
                      <a:gd name="connsiteY3" fmla="*/ 57074 h 1317612"/>
                      <a:gd name="connsiteX4" fmla="*/ 197625 w 2047864"/>
                      <a:gd name="connsiteY4" fmla="*/ 226314 h 1317612"/>
                      <a:gd name="connsiteX5" fmla="*/ 204368 w 2047864"/>
                      <a:gd name="connsiteY5" fmla="*/ 434378 h 1317612"/>
                      <a:gd name="connsiteX6" fmla="*/ 215722 w 2047864"/>
                      <a:gd name="connsiteY6" fmla="*/ 434073 h 1317612"/>
                      <a:gd name="connsiteX7" fmla="*/ 278168 w 2047864"/>
                      <a:gd name="connsiteY7" fmla="*/ 444055 h 1317612"/>
                      <a:gd name="connsiteX8" fmla="*/ 399326 w 2047864"/>
                      <a:gd name="connsiteY8" fmla="*/ 552640 h 1317612"/>
                      <a:gd name="connsiteX9" fmla="*/ 410413 w 2047864"/>
                      <a:gd name="connsiteY9" fmla="*/ 579729 h 1317612"/>
                      <a:gd name="connsiteX10" fmla="*/ 494424 w 2047864"/>
                      <a:gd name="connsiteY10" fmla="*/ 616381 h 1317612"/>
                      <a:gd name="connsiteX11" fmla="*/ 519494 w 2047864"/>
                      <a:gd name="connsiteY11" fmla="*/ 646442 h 1317612"/>
                      <a:gd name="connsiteX12" fmla="*/ 559460 w 2047864"/>
                      <a:gd name="connsiteY12" fmla="*/ 637984 h 1317612"/>
                      <a:gd name="connsiteX13" fmla="*/ 763257 w 2047864"/>
                      <a:gd name="connsiteY13" fmla="*/ 332956 h 1317612"/>
                      <a:gd name="connsiteX14" fmla="*/ 998030 w 2047864"/>
                      <a:gd name="connsiteY14" fmla="*/ 233820 h 1317612"/>
                      <a:gd name="connsiteX15" fmla="*/ 1069467 w 2047864"/>
                      <a:gd name="connsiteY15" fmla="*/ 244754 h 1317612"/>
                      <a:gd name="connsiteX16" fmla="*/ 1235659 w 2047864"/>
                      <a:gd name="connsiteY16" fmla="*/ 422186 h 1317612"/>
                      <a:gd name="connsiteX17" fmla="*/ 1234974 w 2047864"/>
                      <a:gd name="connsiteY17" fmla="*/ 639356 h 1317612"/>
                      <a:gd name="connsiteX18" fmla="*/ 1169670 w 2047864"/>
                      <a:gd name="connsiteY18" fmla="*/ 802691 h 1317612"/>
                      <a:gd name="connsiteX19" fmla="*/ 1181138 w 2047864"/>
                      <a:gd name="connsiteY19" fmla="*/ 807339 h 1317612"/>
                      <a:gd name="connsiteX20" fmla="*/ 1280465 w 2047864"/>
                      <a:gd name="connsiteY20" fmla="*/ 940156 h 1317612"/>
                      <a:gd name="connsiteX21" fmla="*/ 1340206 w 2047864"/>
                      <a:gd name="connsiteY21" fmla="*/ 972464 h 1317612"/>
                      <a:gd name="connsiteX22" fmla="*/ 1535925 w 2047864"/>
                      <a:gd name="connsiteY22" fmla="*/ 824484 h 1317612"/>
                      <a:gd name="connsiteX23" fmla="*/ 1619326 w 2047864"/>
                      <a:gd name="connsiteY23" fmla="*/ 801891 h 1317612"/>
                      <a:gd name="connsiteX24" fmla="*/ 1626718 w 2047864"/>
                      <a:gd name="connsiteY24" fmla="*/ 802081 h 1317612"/>
                      <a:gd name="connsiteX25" fmla="*/ 1758582 w 2047864"/>
                      <a:gd name="connsiteY25" fmla="*/ 904761 h 1317612"/>
                      <a:gd name="connsiteX26" fmla="*/ 1806283 w 2047864"/>
                      <a:gd name="connsiteY26" fmla="*/ 899807 h 1317612"/>
                      <a:gd name="connsiteX27" fmla="*/ 1874520 w 2047864"/>
                      <a:gd name="connsiteY27" fmla="*/ 910895 h 1317612"/>
                      <a:gd name="connsiteX28" fmla="*/ 2044979 w 2047864"/>
                      <a:gd name="connsiteY28" fmla="*/ 1129513 h 1317612"/>
                      <a:gd name="connsiteX29" fmla="*/ 2017586 w 2047864"/>
                      <a:gd name="connsiteY29" fmla="*/ 1317612 h 1317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</a:cxnLst>
                    <a:rect l="l" t="t" r="r" b="b"/>
                    <a:pathLst>
                      <a:path w="2047864" h="1317612">
                        <a:moveTo>
                          <a:pt x="2017586" y="1317612"/>
                        </a:moveTo>
                        <a:lnTo>
                          <a:pt x="0" y="1317612"/>
                        </a:lnTo>
                        <a:lnTo>
                          <a:pt x="0" y="0"/>
                        </a:lnTo>
                        <a:cubicBezTo>
                          <a:pt x="32499" y="12802"/>
                          <a:pt x="63741" y="32042"/>
                          <a:pt x="92050" y="57074"/>
                        </a:cubicBezTo>
                        <a:cubicBezTo>
                          <a:pt x="143370" y="102413"/>
                          <a:pt x="180861" y="162534"/>
                          <a:pt x="197625" y="226314"/>
                        </a:cubicBezTo>
                        <a:cubicBezTo>
                          <a:pt x="216065" y="296380"/>
                          <a:pt x="214617" y="367398"/>
                          <a:pt x="204368" y="434378"/>
                        </a:cubicBezTo>
                        <a:cubicBezTo>
                          <a:pt x="208140" y="434187"/>
                          <a:pt x="211912" y="434073"/>
                          <a:pt x="215722" y="434073"/>
                        </a:cubicBezTo>
                        <a:cubicBezTo>
                          <a:pt x="237211" y="434073"/>
                          <a:pt x="258242" y="437426"/>
                          <a:pt x="278168" y="444055"/>
                        </a:cubicBezTo>
                        <a:cubicBezTo>
                          <a:pt x="329832" y="461200"/>
                          <a:pt x="373990" y="500786"/>
                          <a:pt x="399326" y="552640"/>
                        </a:cubicBezTo>
                        <a:cubicBezTo>
                          <a:pt x="403631" y="561480"/>
                          <a:pt x="407365" y="570548"/>
                          <a:pt x="410413" y="579729"/>
                        </a:cubicBezTo>
                        <a:cubicBezTo>
                          <a:pt x="442265" y="582701"/>
                          <a:pt x="471678" y="595426"/>
                          <a:pt x="494424" y="616381"/>
                        </a:cubicBezTo>
                        <a:cubicBezTo>
                          <a:pt x="504101" y="625297"/>
                          <a:pt x="512483" y="635431"/>
                          <a:pt x="519494" y="646442"/>
                        </a:cubicBezTo>
                        <a:cubicBezTo>
                          <a:pt x="532333" y="642061"/>
                          <a:pt x="545821" y="639203"/>
                          <a:pt x="559460" y="637984"/>
                        </a:cubicBezTo>
                        <a:cubicBezTo>
                          <a:pt x="579996" y="530923"/>
                          <a:pt x="650519" y="423976"/>
                          <a:pt x="763257" y="332956"/>
                        </a:cubicBezTo>
                        <a:cubicBezTo>
                          <a:pt x="844715" y="267157"/>
                          <a:pt x="923696" y="233820"/>
                          <a:pt x="998030" y="233820"/>
                        </a:cubicBezTo>
                        <a:cubicBezTo>
                          <a:pt x="1022566" y="233820"/>
                          <a:pt x="1046607" y="237477"/>
                          <a:pt x="1069467" y="244754"/>
                        </a:cubicBezTo>
                        <a:cubicBezTo>
                          <a:pt x="1146200" y="269100"/>
                          <a:pt x="1209904" y="337109"/>
                          <a:pt x="1235659" y="422186"/>
                        </a:cubicBezTo>
                        <a:cubicBezTo>
                          <a:pt x="1254938" y="485927"/>
                          <a:pt x="1254747" y="558965"/>
                          <a:pt x="1234974" y="639356"/>
                        </a:cubicBezTo>
                        <a:cubicBezTo>
                          <a:pt x="1220953" y="696430"/>
                          <a:pt x="1198779" y="751523"/>
                          <a:pt x="1169670" y="802691"/>
                        </a:cubicBezTo>
                        <a:cubicBezTo>
                          <a:pt x="1173556" y="804100"/>
                          <a:pt x="1177366" y="805662"/>
                          <a:pt x="1181138" y="807339"/>
                        </a:cubicBezTo>
                        <a:cubicBezTo>
                          <a:pt x="1232611" y="830237"/>
                          <a:pt x="1271054" y="881901"/>
                          <a:pt x="1280465" y="940156"/>
                        </a:cubicBezTo>
                        <a:cubicBezTo>
                          <a:pt x="1302449" y="946747"/>
                          <a:pt x="1322794" y="957682"/>
                          <a:pt x="1340206" y="972464"/>
                        </a:cubicBezTo>
                        <a:cubicBezTo>
                          <a:pt x="1395374" y="911428"/>
                          <a:pt x="1461973" y="860755"/>
                          <a:pt x="1535925" y="824484"/>
                        </a:cubicBezTo>
                        <a:cubicBezTo>
                          <a:pt x="1558709" y="813321"/>
                          <a:pt x="1586446" y="801891"/>
                          <a:pt x="1619326" y="801891"/>
                        </a:cubicBezTo>
                        <a:cubicBezTo>
                          <a:pt x="1621803" y="801891"/>
                          <a:pt x="1624241" y="801967"/>
                          <a:pt x="1626718" y="802081"/>
                        </a:cubicBezTo>
                        <a:cubicBezTo>
                          <a:pt x="1684973" y="805167"/>
                          <a:pt x="1736408" y="846582"/>
                          <a:pt x="1758582" y="904761"/>
                        </a:cubicBezTo>
                        <a:cubicBezTo>
                          <a:pt x="1773974" y="901522"/>
                          <a:pt x="1789938" y="899807"/>
                          <a:pt x="1806283" y="899807"/>
                        </a:cubicBezTo>
                        <a:cubicBezTo>
                          <a:pt x="1829867" y="899807"/>
                          <a:pt x="1852841" y="903541"/>
                          <a:pt x="1874520" y="910895"/>
                        </a:cubicBezTo>
                        <a:cubicBezTo>
                          <a:pt x="1964093" y="941337"/>
                          <a:pt x="2030997" y="1027138"/>
                          <a:pt x="2044979" y="1129513"/>
                        </a:cubicBezTo>
                        <a:cubicBezTo>
                          <a:pt x="2053209" y="1189901"/>
                          <a:pt x="2043760" y="1253947"/>
                          <a:pt x="2017586" y="1317612"/>
                        </a:cubicBezTo>
                        <a:close/>
                      </a:path>
                    </a:pathLst>
                  </a:custGeom>
                  <a:solidFill>
                    <a:srgbClr val="D0DE44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6" name="任意多边形: 形状 285">
                    <a:extLst>
                      <a:ext uri="{FF2B5EF4-FFF2-40B4-BE49-F238E27FC236}">
                        <a16:creationId xmlns:a16="http://schemas.microsoft.com/office/drawing/2014/main" id="{792C08DA-0B12-368F-6C79-721CFB1087E6}"/>
                      </a:ext>
                    </a:extLst>
                  </p:cNvPr>
                  <p:cNvSpPr/>
                  <p:nvPr/>
                </p:nvSpPr>
                <p:spPr>
                  <a:xfrm>
                    <a:off x="1524000" y="5624703"/>
                    <a:ext cx="1971642" cy="1233296"/>
                  </a:xfrm>
                  <a:custGeom>
                    <a:avLst/>
                    <a:gdLst>
                      <a:gd name="connsiteX0" fmla="*/ 1933804 w 1971642"/>
                      <a:gd name="connsiteY0" fmla="*/ 1233297 h 1233296"/>
                      <a:gd name="connsiteX1" fmla="*/ 0 w 1971642"/>
                      <a:gd name="connsiteY1" fmla="*/ 1233297 h 1233296"/>
                      <a:gd name="connsiteX2" fmla="*/ 0 w 1971642"/>
                      <a:gd name="connsiteY2" fmla="*/ 0 h 1233296"/>
                      <a:gd name="connsiteX3" fmla="*/ 123939 w 1971642"/>
                      <a:gd name="connsiteY3" fmla="*/ 161392 h 1233296"/>
                      <a:gd name="connsiteX4" fmla="*/ 82829 w 1971642"/>
                      <a:gd name="connsiteY4" fmla="*/ 520141 h 1233296"/>
                      <a:gd name="connsiteX5" fmla="*/ 254165 w 1971642"/>
                      <a:gd name="connsiteY5" fmla="*/ 432054 h 1233296"/>
                      <a:gd name="connsiteX6" fmla="*/ 338709 w 1971642"/>
                      <a:gd name="connsiteY6" fmla="*/ 605142 h 1233296"/>
                      <a:gd name="connsiteX7" fmla="*/ 442798 w 1971642"/>
                      <a:gd name="connsiteY7" fmla="*/ 588112 h 1233296"/>
                      <a:gd name="connsiteX8" fmla="*/ 459296 w 1971642"/>
                      <a:gd name="connsiteY8" fmla="*/ 702945 h 1233296"/>
                      <a:gd name="connsiteX9" fmla="*/ 537934 w 1971642"/>
                      <a:gd name="connsiteY9" fmla="*/ 636575 h 1233296"/>
                      <a:gd name="connsiteX10" fmla="*/ 632117 w 1971642"/>
                      <a:gd name="connsiteY10" fmla="*/ 655358 h 1233296"/>
                      <a:gd name="connsiteX11" fmla="*/ 811149 w 1971642"/>
                      <a:gd name="connsiteY11" fmla="*/ 307924 h 1233296"/>
                      <a:gd name="connsiteX12" fmla="*/ 1046417 w 1971642"/>
                      <a:gd name="connsiteY12" fmla="*/ 233057 h 1233296"/>
                      <a:gd name="connsiteX13" fmla="*/ 1162736 w 1971642"/>
                      <a:gd name="connsiteY13" fmla="*/ 359931 h 1233296"/>
                      <a:gd name="connsiteX14" fmla="*/ 1160983 w 1971642"/>
                      <a:gd name="connsiteY14" fmla="*/ 536829 h 1233296"/>
                      <a:gd name="connsiteX15" fmla="*/ 983475 w 1971642"/>
                      <a:gd name="connsiteY15" fmla="*/ 827608 h 1233296"/>
                      <a:gd name="connsiteX16" fmla="*/ 1150163 w 1971642"/>
                      <a:gd name="connsiteY16" fmla="*/ 792632 h 1233296"/>
                      <a:gd name="connsiteX17" fmla="*/ 1181291 w 1971642"/>
                      <a:gd name="connsiteY17" fmla="*/ 938365 h 1233296"/>
                      <a:gd name="connsiteX18" fmla="*/ 1292657 w 1971642"/>
                      <a:gd name="connsiteY18" fmla="*/ 947738 h 1233296"/>
                      <a:gd name="connsiteX19" fmla="*/ 1314336 w 1971642"/>
                      <a:gd name="connsiteY19" fmla="*/ 1057389 h 1233296"/>
                      <a:gd name="connsiteX20" fmla="*/ 1569491 w 1971642"/>
                      <a:gd name="connsiteY20" fmla="*/ 808596 h 1233296"/>
                      <a:gd name="connsiteX21" fmla="*/ 1622641 w 1971642"/>
                      <a:gd name="connsiteY21" fmla="*/ 793852 h 1233296"/>
                      <a:gd name="connsiteX22" fmla="*/ 1692554 w 1971642"/>
                      <a:gd name="connsiteY22" fmla="*/ 866546 h 1233296"/>
                      <a:gd name="connsiteX23" fmla="*/ 1678381 w 1971642"/>
                      <a:gd name="connsiteY23" fmla="*/ 973607 h 1233296"/>
                      <a:gd name="connsiteX24" fmla="*/ 1849984 w 1971642"/>
                      <a:gd name="connsiteY24" fmla="*/ 898741 h 1233296"/>
                      <a:gd name="connsiteX25" fmla="*/ 1969465 w 1971642"/>
                      <a:gd name="connsiteY25" fmla="*/ 1055484 h 1233296"/>
                      <a:gd name="connsiteX26" fmla="*/ 1933804 w 1971642"/>
                      <a:gd name="connsiteY26" fmla="*/ 1233297 h 1233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1971642" h="1233296">
                        <a:moveTo>
                          <a:pt x="1933804" y="1233297"/>
                        </a:moveTo>
                        <a:lnTo>
                          <a:pt x="0" y="1233297"/>
                        </a:lnTo>
                        <a:lnTo>
                          <a:pt x="0" y="0"/>
                        </a:lnTo>
                        <a:cubicBezTo>
                          <a:pt x="58826" y="33528"/>
                          <a:pt x="106413" y="94869"/>
                          <a:pt x="123939" y="161392"/>
                        </a:cubicBezTo>
                        <a:cubicBezTo>
                          <a:pt x="154991" y="279425"/>
                          <a:pt x="119101" y="403593"/>
                          <a:pt x="82829" y="520141"/>
                        </a:cubicBezTo>
                        <a:cubicBezTo>
                          <a:pt x="104013" y="451828"/>
                          <a:pt x="186271" y="409499"/>
                          <a:pt x="254165" y="432054"/>
                        </a:cubicBezTo>
                        <a:cubicBezTo>
                          <a:pt x="322021" y="454609"/>
                          <a:pt x="362636" y="537743"/>
                          <a:pt x="338709" y="605142"/>
                        </a:cubicBezTo>
                        <a:cubicBezTo>
                          <a:pt x="354063" y="566776"/>
                          <a:pt x="412433" y="560146"/>
                          <a:pt x="442798" y="588112"/>
                        </a:cubicBezTo>
                        <a:cubicBezTo>
                          <a:pt x="473202" y="616115"/>
                          <a:pt x="476288" y="665264"/>
                          <a:pt x="459296" y="702945"/>
                        </a:cubicBezTo>
                        <a:cubicBezTo>
                          <a:pt x="482117" y="676922"/>
                          <a:pt x="506044" y="650100"/>
                          <a:pt x="537934" y="636575"/>
                        </a:cubicBezTo>
                        <a:cubicBezTo>
                          <a:pt x="569786" y="623087"/>
                          <a:pt x="611962" y="627240"/>
                          <a:pt x="632117" y="655358"/>
                        </a:cubicBezTo>
                        <a:cubicBezTo>
                          <a:pt x="611810" y="520370"/>
                          <a:pt x="704964" y="393649"/>
                          <a:pt x="811149" y="307924"/>
                        </a:cubicBezTo>
                        <a:cubicBezTo>
                          <a:pt x="877938" y="253974"/>
                          <a:pt x="964578" y="207073"/>
                          <a:pt x="1046417" y="233057"/>
                        </a:cubicBezTo>
                        <a:cubicBezTo>
                          <a:pt x="1103300" y="251117"/>
                          <a:pt x="1145439" y="302819"/>
                          <a:pt x="1162736" y="359931"/>
                        </a:cubicBezTo>
                        <a:cubicBezTo>
                          <a:pt x="1180033" y="417081"/>
                          <a:pt x="1175233" y="478879"/>
                          <a:pt x="1160983" y="536829"/>
                        </a:cubicBezTo>
                        <a:cubicBezTo>
                          <a:pt x="1133475" y="648881"/>
                          <a:pt x="1070534" y="751942"/>
                          <a:pt x="983475" y="827608"/>
                        </a:cubicBezTo>
                        <a:cubicBezTo>
                          <a:pt x="1030376" y="790727"/>
                          <a:pt x="1095642" y="768401"/>
                          <a:pt x="1150163" y="792632"/>
                        </a:cubicBezTo>
                        <a:cubicBezTo>
                          <a:pt x="1204722" y="816902"/>
                          <a:pt x="1228306" y="901560"/>
                          <a:pt x="1181291" y="938365"/>
                        </a:cubicBezTo>
                        <a:cubicBezTo>
                          <a:pt x="1215123" y="917067"/>
                          <a:pt x="1262863" y="921106"/>
                          <a:pt x="1292657" y="947738"/>
                        </a:cubicBezTo>
                        <a:cubicBezTo>
                          <a:pt x="1322451" y="974408"/>
                          <a:pt x="1331747" y="1021385"/>
                          <a:pt x="1314336" y="1057389"/>
                        </a:cubicBezTo>
                        <a:cubicBezTo>
                          <a:pt x="1370267" y="950290"/>
                          <a:pt x="1461021" y="861784"/>
                          <a:pt x="1569491" y="808596"/>
                        </a:cubicBezTo>
                        <a:cubicBezTo>
                          <a:pt x="1586179" y="800405"/>
                          <a:pt x="1604086" y="792861"/>
                          <a:pt x="1622641" y="793852"/>
                        </a:cubicBezTo>
                        <a:cubicBezTo>
                          <a:pt x="1658912" y="795795"/>
                          <a:pt x="1686459" y="830732"/>
                          <a:pt x="1692554" y="866546"/>
                        </a:cubicBezTo>
                        <a:cubicBezTo>
                          <a:pt x="1698650" y="902360"/>
                          <a:pt x="1688478" y="938708"/>
                          <a:pt x="1678381" y="973607"/>
                        </a:cubicBezTo>
                        <a:cubicBezTo>
                          <a:pt x="1701622" y="908456"/>
                          <a:pt x="1784490" y="876490"/>
                          <a:pt x="1849984" y="898741"/>
                        </a:cubicBezTo>
                        <a:cubicBezTo>
                          <a:pt x="1915516" y="920991"/>
                          <a:pt x="1960131" y="986942"/>
                          <a:pt x="1969465" y="1055484"/>
                        </a:cubicBezTo>
                        <a:cubicBezTo>
                          <a:pt x="1977733" y="1116330"/>
                          <a:pt x="1961731" y="1178243"/>
                          <a:pt x="1933804" y="1233297"/>
                        </a:cubicBezTo>
                        <a:close/>
                      </a:path>
                    </a:pathLst>
                  </a:custGeom>
                  <a:solidFill>
                    <a:srgbClr val="B6CF33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287" name="图形 2">
              <a:extLst>
                <a:ext uri="{FF2B5EF4-FFF2-40B4-BE49-F238E27FC236}">
                  <a16:creationId xmlns:a16="http://schemas.microsoft.com/office/drawing/2014/main" id="{C72C0E5A-C2CA-D144-3046-5490433A6C56}"/>
                </a:ext>
              </a:extLst>
            </p:cNvPr>
            <p:cNvGrpSpPr/>
            <p:nvPr/>
          </p:nvGrpSpPr>
          <p:grpSpPr>
            <a:xfrm>
              <a:off x="1803859" y="4438211"/>
              <a:ext cx="2519344" cy="2267151"/>
              <a:chOff x="1803859" y="4438211"/>
              <a:chExt cx="2519344" cy="2267151"/>
            </a:xfrm>
          </p:grpSpPr>
          <p:grpSp>
            <p:nvGrpSpPr>
              <p:cNvPr id="288" name="图形 2">
                <a:extLst>
                  <a:ext uri="{FF2B5EF4-FFF2-40B4-BE49-F238E27FC236}">
                    <a16:creationId xmlns:a16="http://schemas.microsoft.com/office/drawing/2014/main" id="{30FA91B8-7F97-1B95-AD64-120B41C07B24}"/>
                  </a:ext>
                </a:extLst>
              </p:cNvPr>
              <p:cNvGrpSpPr/>
              <p:nvPr/>
            </p:nvGrpSpPr>
            <p:grpSpPr>
              <a:xfrm>
                <a:off x="1803859" y="5297560"/>
                <a:ext cx="597917" cy="595283"/>
                <a:chOff x="1803859" y="5297560"/>
                <a:chExt cx="597917" cy="595283"/>
              </a:xfrm>
            </p:grpSpPr>
            <p:sp>
              <p:nvSpPr>
                <p:cNvPr id="289" name="任意多边形: 形状 288">
                  <a:extLst>
                    <a:ext uri="{FF2B5EF4-FFF2-40B4-BE49-F238E27FC236}">
                      <a16:creationId xmlns:a16="http://schemas.microsoft.com/office/drawing/2014/main" id="{8195707B-BFA5-08C7-436B-1F870A10A4EE}"/>
                    </a:ext>
                  </a:extLst>
                </p:cNvPr>
                <p:cNvSpPr/>
                <p:nvPr/>
              </p:nvSpPr>
              <p:spPr>
                <a:xfrm>
                  <a:off x="1803859" y="5297560"/>
                  <a:ext cx="597917" cy="595283"/>
                </a:xfrm>
                <a:custGeom>
                  <a:avLst/>
                  <a:gdLst>
                    <a:gd name="connsiteX0" fmla="*/ 90854 w 597917"/>
                    <a:gd name="connsiteY0" fmla="*/ 111801 h 595283"/>
                    <a:gd name="connsiteX1" fmla="*/ 161339 w 597917"/>
                    <a:gd name="connsiteY1" fmla="*/ 54080 h 595283"/>
                    <a:gd name="connsiteX2" fmla="*/ 194143 w 597917"/>
                    <a:gd name="connsiteY2" fmla="*/ 70539 h 595283"/>
                    <a:gd name="connsiteX3" fmla="*/ 271486 w 597917"/>
                    <a:gd name="connsiteY3" fmla="*/ 190478 h 595283"/>
                    <a:gd name="connsiteX4" fmla="*/ 328788 w 597917"/>
                    <a:gd name="connsiteY4" fmla="*/ 36173 h 595283"/>
                    <a:gd name="connsiteX5" fmla="*/ 404493 w 597917"/>
                    <a:gd name="connsiteY5" fmla="*/ 2302 h 595283"/>
                    <a:gd name="connsiteX6" fmla="*/ 441641 w 597917"/>
                    <a:gd name="connsiteY6" fmla="*/ 47412 h 595283"/>
                    <a:gd name="connsiteX7" fmla="*/ 406627 w 597917"/>
                    <a:gd name="connsiteY7" fmla="*/ 193297 h 595283"/>
                    <a:gd name="connsiteX8" fmla="*/ 489075 w 597917"/>
                    <a:gd name="connsiteY8" fmla="*/ 140681 h 595283"/>
                    <a:gd name="connsiteX9" fmla="*/ 541082 w 597917"/>
                    <a:gd name="connsiteY9" fmla="*/ 127727 h 595283"/>
                    <a:gd name="connsiteX10" fmla="*/ 588402 w 597917"/>
                    <a:gd name="connsiteY10" fmla="*/ 149482 h 595283"/>
                    <a:gd name="connsiteX11" fmla="*/ 586078 w 597917"/>
                    <a:gd name="connsiteY11" fmla="*/ 223663 h 595283"/>
                    <a:gd name="connsiteX12" fmla="*/ 483055 w 597917"/>
                    <a:gd name="connsiteY12" fmla="*/ 296395 h 595283"/>
                    <a:gd name="connsiteX13" fmla="*/ 557579 w 597917"/>
                    <a:gd name="connsiteY13" fmla="*/ 322646 h 595283"/>
                    <a:gd name="connsiteX14" fmla="*/ 588478 w 597917"/>
                    <a:gd name="connsiteY14" fmla="*/ 391265 h 595283"/>
                    <a:gd name="connsiteX15" fmla="*/ 564742 w 597917"/>
                    <a:gd name="connsiteY15" fmla="*/ 427879 h 595283"/>
                    <a:gd name="connsiteX16" fmla="*/ 463548 w 597917"/>
                    <a:gd name="connsiteY16" fmla="*/ 454853 h 595283"/>
                    <a:gd name="connsiteX17" fmla="*/ 365288 w 597917"/>
                    <a:gd name="connsiteY17" fmla="*/ 412829 h 595283"/>
                    <a:gd name="connsiteX18" fmla="*/ 407732 w 597917"/>
                    <a:gd name="connsiteY18" fmla="*/ 489867 h 595283"/>
                    <a:gd name="connsiteX19" fmla="*/ 380985 w 597917"/>
                    <a:gd name="connsiteY19" fmla="*/ 573687 h 595283"/>
                    <a:gd name="connsiteX20" fmla="*/ 359421 w 597917"/>
                    <a:gd name="connsiteY20" fmla="*/ 590871 h 595283"/>
                    <a:gd name="connsiteX21" fmla="*/ 308176 w 597917"/>
                    <a:gd name="connsiteY21" fmla="*/ 587365 h 595283"/>
                    <a:gd name="connsiteX22" fmla="*/ 270876 w 597917"/>
                    <a:gd name="connsiteY22" fmla="*/ 550141 h 595283"/>
                    <a:gd name="connsiteX23" fmla="*/ 246721 w 597917"/>
                    <a:gd name="connsiteY23" fmla="*/ 409400 h 595283"/>
                    <a:gd name="connsiteX24" fmla="*/ 131735 w 597917"/>
                    <a:gd name="connsiteY24" fmla="*/ 449481 h 595283"/>
                    <a:gd name="connsiteX25" fmla="*/ 24674 w 597917"/>
                    <a:gd name="connsiteY25" fmla="*/ 384825 h 595283"/>
                    <a:gd name="connsiteX26" fmla="*/ 1052 w 597917"/>
                    <a:gd name="connsiteY26" fmla="*/ 342039 h 595283"/>
                    <a:gd name="connsiteX27" fmla="*/ 67689 w 597917"/>
                    <a:gd name="connsiteY27" fmla="*/ 276203 h 595283"/>
                    <a:gd name="connsiteX28" fmla="*/ 176350 w 597917"/>
                    <a:gd name="connsiteY28" fmla="*/ 270907 h 595283"/>
                    <a:gd name="connsiteX29" fmla="*/ 144118 w 597917"/>
                    <a:gd name="connsiteY29" fmla="*/ 244541 h 595283"/>
                    <a:gd name="connsiteX30" fmla="*/ 90854 w 597917"/>
                    <a:gd name="connsiteY30" fmla="*/ 111801 h 5952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597917" h="595283">
                      <a:moveTo>
                        <a:pt x="90854" y="111801"/>
                      </a:moveTo>
                      <a:cubicBezTo>
                        <a:pt x="96417" y="78387"/>
                        <a:pt x="128078" y="47488"/>
                        <a:pt x="161339" y="54080"/>
                      </a:cubicBezTo>
                      <a:cubicBezTo>
                        <a:pt x="173455" y="56480"/>
                        <a:pt x="184161" y="63300"/>
                        <a:pt x="194143" y="70539"/>
                      </a:cubicBezTo>
                      <a:cubicBezTo>
                        <a:pt x="233996" y="99419"/>
                        <a:pt x="268933" y="141329"/>
                        <a:pt x="271486" y="190478"/>
                      </a:cubicBezTo>
                      <a:cubicBezTo>
                        <a:pt x="272439" y="134547"/>
                        <a:pt x="293013" y="79149"/>
                        <a:pt x="328788" y="36173"/>
                      </a:cubicBezTo>
                      <a:cubicBezTo>
                        <a:pt x="347610" y="13579"/>
                        <a:pt x="376566" y="-7033"/>
                        <a:pt x="404493" y="2302"/>
                      </a:cubicBezTo>
                      <a:cubicBezTo>
                        <a:pt x="423734" y="8740"/>
                        <a:pt x="436078" y="27905"/>
                        <a:pt x="441641" y="47412"/>
                      </a:cubicBezTo>
                      <a:cubicBezTo>
                        <a:pt x="455814" y="97056"/>
                        <a:pt x="435049" y="150206"/>
                        <a:pt x="406627" y="193297"/>
                      </a:cubicBezTo>
                      <a:cubicBezTo>
                        <a:pt x="431163" y="171656"/>
                        <a:pt x="459090" y="153826"/>
                        <a:pt x="489075" y="140681"/>
                      </a:cubicBezTo>
                      <a:cubicBezTo>
                        <a:pt x="505572" y="133442"/>
                        <a:pt x="523098" y="127536"/>
                        <a:pt x="541082" y="127727"/>
                      </a:cubicBezTo>
                      <a:cubicBezTo>
                        <a:pt x="559065" y="127917"/>
                        <a:pt x="577772" y="134966"/>
                        <a:pt x="588402" y="149482"/>
                      </a:cubicBezTo>
                      <a:cubicBezTo>
                        <a:pt x="603870" y="170551"/>
                        <a:pt x="598575" y="200726"/>
                        <a:pt x="586078" y="223663"/>
                      </a:cubicBezTo>
                      <a:cubicBezTo>
                        <a:pt x="565275" y="261915"/>
                        <a:pt x="526070" y="289614"/>
                        <a:pt x="483055" y="296395"/>
                      </a:cubicBezTo>
                      <a:cubicBezTo>
                        <a:pt x="509230" y="300968"/>
                        <a:pt x="536014" y="307102"/>
                        <a:pt x="557579" y="322646"/>
                      </a:cubicBezTo>
                      <a:cubicBezTo>
                        <a:pt x="579144" y="338191"/>
                        <a:pt x="594345" y="365318"/>
                        <a:pt x="588478" y="391265"/>
                      </a:cubicBezTo>
                      <a:cubicBezTo>
                        <a:pt x="585240" y="405705"/>
                        <a:pt x="575905" y="418163"/>
                        <a:pt x="564742" y="427879"/>
                      </a:cubicBezTo>
                      <a:cubicBezTo>
                        <a:pt x="537538" y="451425"/>
                        <a:pt x="499210" y="459578"/>
                        <a:pt x="463548" y="454853"/>
                      </a:cubicBezTo>
                      <a:cubicBezTo>
                        <a:pt x="427887" y="450129"/>
                        <a:pt x="394663" y="433632"/>
                        <a:pt x="365288" y="412829"/>
                      </a:cubicBezTo>
                      <a:cubicBezTo>
                        <a:pt x="389101" y="431346"/>
                        <a:pt x="404798" y="459883"/>
                        <a:pt x="407732" y="489867"/>
                      </a:cubicBezTo>
                      <a:cubicBezTo>
                        <a:pt x="410665" y="519890"/>
                        <a:pt x="400759" y="550904"/>
                        <a:pt x="380985" y="573687"/>
                      </a:cubicBezTo>
                      <a:cubicBezTo>
                        <a:pt x="374928" y="580660"/>
                        <a:pt x="367841" y="586984"/>
                        <a:pt x="359421" y="590871"/>
                      </a:cubicBezTo>
                      <a:cubicBezTo>
                        <a:pt x="343305" y="598300"/>
                        <a:pt x="323797" y="595823"/>
                        <a:pt x="308176" y="587365"/>
                      </a:cubicBezTo>
                      <a:cubicBezTo>
                        <a:pt x="292555" y="578907"/>
                        <a:pt x="280478" y="565077"/>
                        <a:pt x="270876" y="550141"/>
                      </a:cubicBezTo>
                      <a:cubicBezTo>
                        <a:pt x="244511" y="508956"/>
                        <a:pt x="235558" y="456987"/>
                        <a:pt x="246721" y="409400"/>
                      </a:cubicBezTo>
                      <a:cubicBezTo>
                        <a:pt x="220127" y="442623"/>
                        <a:pt x="173721" y="456415"/>
                        <a:pt x="131735" y="449481"/>
                      </a:cubicBezTo>
                      <a:cubicBezTo>
                        <a:pt x="89749" y="442547"/>
                        <a:pt x="52373" y="417135"/>
                        <a:pt x="24674" y="384825"/>
                      </a:cubicBezTo>
                      <a:cubicBezTo>
                        <a:pt x="13968" y="372329"/>
                        <a:pt x="4291" y="358194"/>
                        <a:pt x="1052" y="342039"/>
                      </a:cubicBezTo>
                      <a:cubicBezTo>
                        <a:pt x="-7177" y="301044"/>
                        <a:pt x="34542" y="282527"/>
                        <a:pt x="67689" y="276203"/>
                      </a:cubicBezTo>
                      <a:cubicBezTo>
                        <a:pt x="102703" y="269497"/>
                        <a:pt x="140803" y="272126"/>
                        <a:pt x="176350" y="270907"/>
                      </a:cubicBezTo>
                      <a:cubicBezTo>
                        <a:pt x="166597" y="261039"/>
                        <a:pt x="154748" y="253495"/>
                        <a:pt x="144118" y="244541"/>
                      </a:cubicBezTo>
                      <a:cubicBezTo>
                        <a:pt x="108685" y="214519"/>
                        <a:pt x="83043" y="158778"/>
                        <a:pt x="90854" y="1118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0" name="任意多边形: 形状 289">
                  <a:extLst>
                    <a:ext uri="{FF2B5EF4-FFF2-40B4-BE49-F238E27FC236}">
                      <a16:creationId xmlns:a16="http://schemas.microsoft.com/office/drawing/2014/main" id="{D788642E-E138-F9C0-EFD4-FC115470BDC9}"/>
                    </a:ext>
                  </a:extLst>
                </p:cNvPr>
                <p:cNvSpPr/>
                <p:nvPr/>
              </p:nvSpPr>
              <p:spPr>
                <a:xfrm>
                  <a:off x="1888225" y="5370658"/>
                  <a:ext cx="436027" cy="440296"/>
                </a:xfrm>
                <a:custGeom>
                  <a:avLst/>
                  <a:gdLst>
                    <a:gd name="connsiteX0" fmla="*/ 60171 w 436027"/>
                    <a:gd name="connsiteY0" fmla="*/ 91586 h 440296"/>
                    <a:gd name="connsiteX1" fmla="*/ 110310 w 436027"/>
                    <a:gd name="connsiteY1" fmla="*/ 46895 h 440296"/>
                    <a:gd name="connsiteX2" fmla="*/ 134999 w 436027"/>
                    <a:gd name="connsiteY2" fmla="*/ 58020 h 440296"/>
                    <a:gd name="connsiteX3" fmla="*/ 195693 w 436027"/>
                    <a:gd name="connsiteY3" fmla="*/ 144012 h 440296"/>
                    <a:gd name="connsiteX4" fmla="*/ 233145 w 436027"/>
                    <a:gd name="connsiteY4" fmla="*/ 28568 h 440296"/>
                    <a:gd name="connsiteX5" fmla="*/ 287856 w 436027"/>
                    <a:gd name="connsiteY5" fmla="*/ 1289 h 440296"/>
                    <a:gd name="connsiteX6" fmla="*/ 316622 w 436027"/>
                    <a:gd name="connsiteY6" fmla="*/ 33369 h 440296"/>
                    <a:gd name="connsiteX7" fmla="*/ 295324 w 436027"/>
                    <a:gd name="connsiteY7" fmla="*/ 141954 h 440296"/>
                    <a:gd name="connsiteX8" fmla="*/ 354417 w 436027"/>
                    <a:gd name="connsiteY8" fmla="*/ 100654 h 440296"/>
                    <a:gd name="connsiteX9" fmla="*/ 392327 w 436027"/>
                    <a:gd name="connsiteY9" fmla="*/ 89490 h 440296"/>
                    <a:gd name="connsiteX10" fmla="*/ 427874 w 436027"/>
                    <a:gd name="connsiteY10" fmla="*/ 104045 h 440296"/>
                    <a:gd name="connsiteX11" fmla="*/ 428445 w 436027"/>
                    <a:gd name="connsiteY11" fmla="*/ 158794 h 440296"/>
                    <a:gd name="connsiteX12" fmla="*/ 354798 w 436027"/>
                    <a:gd name="connsiteY12" fmla="*/ 215563 h 440296"/>
                    <a:gd name="connsiteX13" fmla="*/ 410538 w 436027"/>
                    <a:gd name="connsiteY13" fmla="*/ 232594 h 440296"/>
                    <a:gd name="connsiteX14" fmla="*/ 435418 w 436027"/>
                    <a:gd name="connsiteY14" fmla="*/ 282200 h 440296"/>
                    <a:gd name="connsiteX15" fmla="*/ 419073 w 436027"/>
                    <a:gd name="connsiteY15" fmla="*/ 309899 h 440296"/>
                    <a:gd name="connsiteX16" fmla="*/ 345349 w 436027"/>
                    <a:gd name="connsiteY16" fmla="*/ 332911 h 440296"/>
                    <a:gd name="connsiteX17" fmla="*/ 271664 w 436027"/>
                    <a:gd name="connsiteY17" fmla="*/ 304984 h 440296"/>
                    <a:gd name="connsiteX18" fmla="*/ 305306 w 436027"/>
                    <a:gd name="connsiteY18" fmla="*/ 360458 h 440296"/>
                    <a:gd name="connsiteX19" fmla="*/ 288161 w 436027"/>
                    <a:gd name="connsiteY19" fmla="*/ 423018 h 440296"/>
                    <a:gd name="connsiteX20" fmla="*/ 272807 w 436027"/>
                    <a:gd name="connsiteY20" fmla="*/ 436353 h 440296"/>
                    <a:gd name="connsiteX21" fmla="*/ 234936 w 436027"/>
                    <a:gd name="connsiteY21" fmla="*/ 435362 h 440296"/>
                    <a:gd name="connsiteX22" fmla="*/ 206322 w 436027"/>
                    <a:gd name="connsiteY22" fmla="*/ 409073 h 440296"/>
                    <a:gd name="connsiteX23" fmla="*/ 184186 w 436027"/>
                    <a:gd name="connsiteY23" fmla="*/ 306089 h 440296"/>
                    <a:gd name="connsiteX24" fmla="*/ 100709 w 436027"/>
                    <a:gd name="connsiteY24" fmla="*/ 339160 h 440296"/>
                    <a:gd name="connsiteX25" fmla="*/ 19861 w 436027"/>
                    <a:gd name="connsiteY25" fmla="*/ 294811 h 440296"/>
                    <a:gd name="connsiteX26" fmla="*/ 1116 w 436027"/>
                    <a:gd name="connsiteY26" fmla="*/ 264027 h 440296"/>
                    <a:gd name="connsiteX27" fmla="*/ 48207 w 436027"/>
                    <a:gd name="connsiteY27" fmla="*/ 213468 h 440296"/>
                    <a:gd name="connsiteX28" fmla="*/ 128103 w 436027"/>
                    <a:gd name="connsiteY28" fmla="*/ 206229 h 440296"/>
                    <a:gd name="connsiteX29" fmla="*/ 103529 w 436027"/>
                    <a:gd name="connsiteY29" fmla="*/ 187789 h 440296"/>
                    <a:gd name="connsiteX30" fmla="*/ 60171 w 436027"/>
                    <a:gd name="connsiteY30" fmla="*/ 91586 h 4402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36027" h="440296">
                      <a:moveTo>
                        <a:pt x="60171" y="91586"/>
                      </a:moveTo>
                      <a:cubicBezTo>
                        <a:pt x="63219" y="66783"/>
                        <a:pt x="85622" y="43047"/>
                        <a:pt x="110310" y="46895"/>
                      </a:cubicBezTo>
                      <a:cubicBezTo>
                        <a:pt x="119302" y="48266"/>
                        <a:pt x="127417" y="52991"/>
                        <a:pt x="134999" y="58020"/>
                      </a:cubicBezTo>
                      <a:cubicBezTo>
                        <a:pt x="165251" y="78060"/>
                        <a:pt x="192302" y="107892"/>
                        <a:pt x="195693" y="144012"/>
                      </a:cubicBezTo>
                      <a:cubicBezTo>
                        <a:pt x="194664" y="102787"/>
                        <a:pt x="208113" y="61334"/>
                        <a:pt x="233145" y="28568"/>
                      </a:cubicBezTo>
                      <a:cubicBezTo>
                        <a:pt x="246327" y="11347"/>
                        <a:pt x="267016" y="-4731"/>
                        <a:pt x="287856" y="1289"/>
                      </a:cubicBezTo>
                      <a:cubicBezTo>
                        <a:pt x="302220" y="5442"/>
                        <a:pt x="311936" y="19196"/>
                        <a:pt x="316622" y="33369"/>
                      </a:cubicBezTo>
                      <a:cubicBezTo>
                        <a:pt x="328585" y="69488"/>
                        <a:pt x="314946" y="109303"/>
                        <a:pt x="295324" y="141954"/>
                      </a:cubicBezTo>
                      <a:cubicBezTo>
                        <a:pt x="312736" y="125228"/>
                        <a:pt x="332776" y="111245"/>
                        <a:pt x="354417" y="100654"/>
                      </a:cubicBezTo>
                      <a:cubicBezTo>
                        <a:pt x="366342" y="94824"/>
                        <a:pt x="379068" y="89947"/>
                        <a:pt x="392327" y="89490"/>
                      </a:cubicBezTo>
                      <a:cubicBezTo>
                        <a:pt x="405585" y="89071"/>
                        <a:pt x="419568" y="93681"/>
                        <a:pt x="427874" y="104045"/>
                      </a:cubicBezTo>
                      <a:cubicBezTo>
                        <a:pt x="439914" y="119094"/>
                        <a:pt x="436942" y="141497"/>
                        <a:pt x="428445" y="158794"/>
                      </a:cubicBezTo>
                      <a:cubicBezTo>
                        <a:pt x="414310" y="187636"/>
                        <a:pt x="386269" y="209239"/>
                        <a:pt x="354798" y="215563"/>
                      </a:cubicBezTo>
                      <a:cubicBezTo>
                        <a:pt x="374229" y="218116"/>
                        <a:pt x="394155" y="221812"/>
                        <a:pt x="410538" y="232594"/>
                      </a:cubicBezTo>
                      <a:cubicBezTo>
                        <a:pt x="426883" y="243376"/>
                        <a:pt x="438923" y="262922"/>
                        <a:pt x="435418" y="282200"/>
                      </a:cubicBezTo>
                      <a:cubicBezTo>
                        <a:pt x="433475" y="292944"/>
                        <a:pt x="426998" y="302431"/>
                        <a:pt x="419073" y="309899"/>
                      </a:cubicBezTo>
                      <a:cubicBezTo>
                        <a:pt x="399756" y="328073"/>
                        <a:pt x="371753" y="335273"/>
                        <a:pt x="345349" y="332911"/>
                      </a:cubicBezTo>
                      <a:cubicBezTo>
                        <a:pt x="318908" y="330549"/>
                        <a:pt x="293914" y="319386"/>
                        <a:pt x="271664" y="304984"/>
                      </a:cubicBezTo>
                      <a:cubicBezTo>
                        <a:pt x="289761" y="317900"/>
                        <a:pt x="302220" y="338436"/>
                        <a:pt x="305306" y="360458"/>
                      </a:cubicBezTo>
                      <a:cubicBezTo>
                        <a:pt x="308392" y="382479"/>
                        <a:pt x="302030" y="405644"/>
                        <a:pt x="288161" y="423018"/>
                      </a:cubicBezTo>
                      <a:cubicBezTo>
                        <a:pt x="283894" y="428352"/>
                        <a:pt x="278865" y="433228"/>
                        <a:pt x="272807" y="436353"/>
                      </a:cubicBezTo>
                      <a:cubicBezTo>
                        <a:pt x="261148" y="442334"/>
                        <a:pt x="246708" y="441115"/>
                        <a:pt x="234936" y="435362"/>
                      </a:cubicBezTo>
                      <a:cubicBezTo>
                        <a:pt x="223163" y="429609"/>
                        <a:pt x="213828" y="419779"/>
                        <a:pt x="206322" y="409073"/>
                      </a:cubicBezTo>
                      <a:cubicBezTo>
                        <a:pt x="185596" y="379546"/>
                        <a:pt x="177443" y="341522"/>
                        <a:pt x="184186" y="306089"/>
                      </a:cubicBezTo>
                      <a:cubicBezTo>
                        <a:pt x="165594" y="331387"/>
                        <a:pt x="131837" y="342970"/>
                        <a:pt x="100709" y="339160"/>
                      </a:cubicBezTo>
                      <a:cubicBezTo>
                        <a:pt x="69543" y="335350"/>
                        <a:pt x="41235" y="317786"/>
                        <a:pt x="19861" y="294811"/>
                      </a:cubicBezTo>
                      <a:cubicBezTo>
                        <a:pt x="11593" y="285934"/>
                        <a:pt x="4011" y="275838"/>
                        <a:pt x="1116" y="264027"/>
                      </a:cubicBezTo>
                      <a:cubicBezTo>
                        <a:pt x="-6199" y="234080"/>
                        <a:pt x="23938" y="219145"/>
                        <a:pt x="48207" y="213468"/>
                      </a:cubicBezTo>
                      <a:cubicBezTo>
                        <a:pt x="73773" y="207448"/>
                        <a:pt x="101967" y="208210"/>
                        <a:pt x="128103" y="206229"/>
                      </a:cubicBezTo>
                      <a:cubicBezTo>
                        <a:pt x="120597" y="199257"/>
                        <a:pt x="111644" y="194075"/>
                        <a:pt x="103529" y="187789"/>
                      </a:cubicBezTo>
                      <a:cubicBezTo>
                        <a:pt x="76478" y="166719"/>
                        <a:pt x="55904" y="126448"/>
                        <a:pt x="60171" y="91586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1" name="任意多边形: 形状 290">
                  <a:extLst>
                    <a:ext uri="{FF2B5EF4-FFF2-40B4-BE49-F238E27FC236}">
                      <a16:creationId xmlns:a16="http://schemas.microsoft.com/office/drawing/2014/main" id="{1E3C25C7-638B-068B-3433-20D9EE9623DA}"/>
                    </a:ext>
                  </a:extLst>
                </p:cNvPr>
                <p:cNvSpPr/>
                <p:nvPr/>
              </p:nvSpPr>
              <p:spPr>
                <a:xfrm rot="-1145560">
                  <a:off x="2044722" y="5524255"/>
                  <a:ext cx="117349" cy="117349"/>
                </a:xfrm>
                <a:custGeom>
                  <a:avLst/>
                  <a:gdLst>
                    <a:gd name="connsiteX0" fmla="*/ 117349 w 117349"/>
                    <a:gd name="connsiteY0" fmla="*/ 58675 h 117349"/>
                    <a:gd name="connsiteX1" fmla="*/ 58675 w 117349"/>
                    <a:gd name="connsiteY1" fmla="*/ 117349 h 117349"/>
                    <a:gd name="connsiteX2" fmla="*/ 0 w 117349"/>
                    <a:gd name="connsiteY2" fmla="*/ 58675 h 117349"/>
                    <a:gd name="connsiteX3" fmla="*/ 58675 w 117349"/>
                    <a:gd name="connsiteY3" fmla="*/ 0 h 117349"/>
                    <a:gd name="connsiteX4" fmla="*/ 117349 w 117349"/>
                    <a:gd name="connsiteY4" fmla="*/ 58675 h 117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7349" h="117349">
                      <a:moveTo>
                        <a:pt x="117349" y="58675"/>
                      </a:moveTo>
                      <a:cubicBezTo>
                        <a:pt x="117349" y="91080"/>
                        <a:pt x="91080" y="117349"/>
                        <a:pt x="58675" y="117349"/>
                      </a:cubicBezTo>
                      <a:cubicBezTo>
                        <a:pt x="26269" y="117349"/>
                        <a:pt x="0" y="91080"/>
                        <a:pt x="0" y="58675"/>
                      </a:cubicBezTo>
                      <a:cubicBezTo>
                        <a:pt x="0" y="26270"/>
                        <a:pt x="26269" y="0"/>
                        <a:pt x="58675" y="0"/>
                      </a:cubicBezTo>
                      <a:cubicBezTo>
                        <a:pt x="91080" y="0"/>
                        <a:pt x="117349" y="26269"/>
                        <a:pt x="117349" y="58675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2" name="任意多边形: 形状 291">
                  <a:extLst>
                    <a:ext uri="{FF2B5EF4-FFF2-40B4-BE49-F238E27FC236}">
                      <a16:creationId xmlns:a16="http://schemas.microsoft.com/office/drawing/2014/main" id="{2247DF94-9659-E377-45F5-9AE8AA5B9AE3}"/>
                    </a:ext>
                  </a:extLst>
                </p:cNvPr>
                <p:cNvSpPr/>
                <p:nvPr/>
              </p:nvSpPr>
              <p:spPr>
                <a:xfrm>
                  <a:off x="2059179" y="5533548"/>
                  <a:ext cx="65097" cy="65105"/>
                </a:xfrm>
                <a:custGeom>
                  <a:avLst/>
                  <a:gdLst>
                    <a:gd name="connsiteX0" fmla="*/ 61162 w 65097"/>
                    <a:gd name="connsiteY0" fmla="*/ 17050 h 65105"/>
                    <a:gd name="connsiteX1" fmla="*/ 48056 w 65097"/>
                    <a:gd name="connsiteY1" fmla="*/ 61170 h 65105"/>
                    <a:gd name="connsiteX2" fmla="*/ 3936 w 65097"/>
                    <a:gd name="connsiteY2" fmla="*/ 48063 h 65105"/>
                    <a:gd name="connsiteX3" fmla="*/ 17042 w 65097"/>
                    <a:gd name="connsiteY3" fmla="*/ 3944 h 65105"/>
                    <a:gd name="connsiteX4" fmla="*/ 61162 w 65097"/>
                    <a:gd name="connsiteY4" fmla="*/ 17050 h 65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097" h="65105">
                      <a:moveTo>
                        <a:pt x="61162" y="17050"/>
                      </a:moveTo>
                      <a:cubicBezTo>
                        <a:pt x="69735" y="32861"/>
                        <a:pt x="63829" y="52597"/>
                        <a:pt x="48056" y="61170"/>
                      </a:cubicBezTo>
                      <a:cubicBezTo>
                        <a:pt x="32244" y="69742"/>
                        <a:pt x="12508" y="63837"/>
                        <a:pt x="3936" y="48063"/>
                      </a:cubicBezTo>
                      <a:cubicBezTo>
                        <a:pt x="-4637" y="32252"/>
                        <a:pt x="1269" y="12516"/>
                        <a:pt x="17042" y="3944"/>
                      </a:cubicBezTo>
                      <a:cubicBezTo>
                        <a:pt x="32854" y="-4629"/>
                        <a:pt x="52590" y="1238"/>
                        <a:pt x="61162" y="17050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93" name="图形 2">
                <a:extLst>
                  <a:ext uri="{FF2B5EF4-FFF2-40B4-BE49-F238E27FC236}">
                    <a16:creationId xmlns:a16="http://schemas.microsoft.com/office/drawing/2014/main" id="{E4DEC768-8E7B-BDD2-64C0-1E592A8BCEDD}"/>
                  </a:ext>
                </a:extLst>
              </p:cNvPr>
              <p:cNvGrpSpPr/>
              <p:nvPr/>
            </p:nvGrpSpPr>
            <p:grpSpPr>
              <a:xfrm>
                <a:off x="3903344" y="6054985"/>
                <a:ext cx="419858" cy="424637"/>
                <a:chOff x="3903344" y="6054985"/>
                <a:chExt cx="419858" cy="424637"/>
              </a:xfrm>
            </p:grpSpPr>
            <p:sp>
              <p:nvSpPr>
                <p:cNvPr id="294" name="任意多边形: 形状 293">
                  <a:extLst>
                    <a:ext uri="{FF2B5EF4-FFF2-40B4-BE49-F238E27FC236}">
                      <a16:creationId xmlns:a16="http://schemas.microsoft.com/office/drawing/2014/main" id="{53F55FC3-D122-D457-5C92-BF236359A35D}"/>
                    </a:ext>
                  </a:extLst>
                </p:cNvPr>
                <p:cNvSpPr/>
                <p:nvPr/>
              </p:nvSpPr>
              <p:spPr>
                <a:xfrm>
                  <a:off x="3903344" y="6054985"/>
                  <a:ext cx="419858" cy="424637"/>
                </a:xfrm>
                <a:custGeom>
                  <a:avLst/>
                  <a:gdLst>
                    <a:gd name="connsiteX0" fmla="*/ 22860 w 419858"/>
                    <a:gd name="connsiteY0" fmla="*/ 134512 h 424637"/>
                    <a:gd name="connsiteX1" fmla="*/ 60884 w 419858"/>
                    <a:gd name="connsiteY1" fmla="*/ 81362 h 424637"/>
                    <a:gd name="connsiteX2" fmla="*/ 86678 w 419858"/>
                    <a:gd name="connsiteY2" fmla="*/ 86620 h 424637"/>
                    <a:gd name="connsiteX3" fmla="*/ 162687 w 419858"/>
                    <a:gd name="connsiteY3" fmla="*/ 155238 h 424637"/>
                    <a:gd name="connsiteX4" fmla="*/ 173546 w 419858"/>
                    <a:gd name="connsiteY4" fmla="*/ 37662 h 424637"/>
                    <a:gd name="connsiteX5" fmla="*/ 219647 w 419858"/>
                    <a:gd name="connsiteY5" fmla="*/ 57 h 424637"/>
                    <a:gd name="connsiteX6" fmla="*/ 253822 w 419858"/>
                    <a:gd name="connsiteY6" fmla="*/ 24365 h 424637"/>
                    <a:gd name="connsiteX7" fmla="*/ 256832 w 419858"/>
                    <a:gd name="connsiteY7" fmla="*/ 131959 h 424637"/>
                    <a:gd name="connsiteX8" fmla="*/ 304114 w 419858"/>
                    <a:gd name="connsiteY8" fmla="*/ 80105 h 424637"/>
                    <a:gd name="connsiteX9" fmla="*/ 337719 w 419858"/>
                    <a:gd name="connsiteY9" fmla="*/ 61398 h 424637"/>
                    <a:gd name="connsiteX10" fmla="*/ 374561 w 419858"/>
                    <a:gd name="connsiteY10" fmla="*/ 67608 h 424637"/>
                    <a:gd name="connsiteX11" fmla="*/ 386829 w 419858"/>
                    <a:gd name="connsiteY11" fmla="*/ 119424 h 424637"/>
                    <a:gd name="connsiteX12" fmla="*/ 329070 w 419858"/>
                    <a:gd name="connsiteY12" fmla="*/ 189071 h 424637"/>
                    <a:gd name="connsiteX13" fmla="*/ 385610 w 419858"/>
                    <a:gd name="connsiteY13" fmla="*/ 193338 h 424637"/>
                    <a:gd name="connsiteX14" fmla="*/ 419824 w 419858"/>
                    <a:gd name="connsiteY14" fmla="*/ 235096 h 424637"/>
                    <a:gd name="connsiteX15" fmla="*/ 410223 w 419858"/>
                    <a:gd name="connsiteY15" fmla="*/ 264890 h 424637"/>
                    <a:gd name="connsiteX16" fmla="*/ 345148 w 419858"/>
                    <a:gd name="connsiteY16" fmla="*/ 302495 h 424637"/>
                    <a:gd name="connsiteX17" fmla="*/ 269215 w 419858"/>
                    <a:gd name="connsiteY17" fmla="*/ 291751 h 424637"/>
                    <a:gd name="connsiteX18" fmla="*/ 313030 w 419858"/>
                    <a:gd name="connsiteY18" fmla="*/ 337204 h 424637"/>
                    <a:gd name="connsiteX19" fmla="*/ 310172 w 419858"/>
                    <a:gd name="connsiteY19" fmla="*/ 400260 h 424637"/>
                    <a:gd name="connsiteX20" fmla="*/ 298437 w 419858"/>
                    <a:gd name="connsiteY20" fmla="*/ 416185 h 424637"/>
                    <a:gd name="connsiteX21" fmla="*/ 262281 w 419858"/>
                    <a:gd name="connsiteY21" fmla="*/ 423348 h 424637"/>
                    <a:gd name="connsiteX22" fmla="*/ 229476 w 419858"/>
                    <a:gd name="connsiteY22" fmla="*/ 404527 h 424637"/>
                    <a:gd name="connsiteX23" fmla="*/ 186423 w 419858"/>
                    <a:gd name="connsiteY23" fmla="*/ 311525 h 424637"/>
                    <a:gd name="connsiteX24" fmla="*/ 114262 w 419858"/>
                    <a:gd name="connsiteY24" fmla="*/ 360788 h 424637"/>
                    <a:gd name="connsiteX25" fmla="*/ 28042 w 419858"/>
                    <a:gd name="connsiteY25" fmla="*/ 336023 h 424637"/>
                    <a:gd name="connsiteX26" fmla="*/ 3696 w 419858"/>
                    <a:gd name="connsiteY26" fmla="*/ 310801 h 424637"/>
                    <a:gd name="connsiteX27" fmla="*/ 37567 w 419858"/>
                    <a:gd name="connsiteY27" fmla="*/ 252736 h 424637"/>
                    <a:gd name="connsiteX28" fmla="*/ 111823 w 419858"/>
                    <a:gd name="connsiteY28" fmla="*/ 228772 h 424637"/>
                    <a:gd name="connsiteX29" fmla="*/ 84582 w 419858"/>
                    <a:gd name="connsiteY29" fmla="*/ 216541 h 424637"/>
                    <a:gd name="connsiteX30" fmla="*/ 22860 w 419858"/>
                    <a:gd name="connsiteY30" fmla="*/ 134512 h 424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19858" h="424637">
                      <a:moveTo>
                        <a:pt x="22860" y="134512"/>
                      </a:moveTo>
                      <a:cubicBezTo>
                        <a:pt x="20460" y="110318"/>
                        <a:pt x="36614" y="83001"/>
                        <a:pt x="60884" y="81362"/>
                      </a:cubicBezTo>
                      <a:cubicBezTo>
                        <a:pt x="69723" y="80753"/>
                        <a:pt x="78410" y="83496"/>
                        <a:pt x="86678" y="86620"/>
                      </a:cubicBezTo>
                      <a:cubicBezTo>
                        <a:pt x="119672" y="99193"/>
                        <a:pt x="151714" y="121673"/>
                        <a:pt x="162687" y="155238"/>
                      </a:cubicBezTo>
                      <a:cubicBezTo>
                        <a:pt x="152895" y="116338"/>
                        <a:pt x="156782" y="74123"/>
                        <a:pt x="173546" y="37662"/>
                      </a:cubicBezTo>
                      <a:cubicBezTo>
                        <a:pt x="182347" y="18497"/>
                        <a:pt x="198577" y="-1200"/>
                        <a:pt x="219647" y="57"/>
                      </a:cubicBezTo>
                      <a:cubicBezTo>
                        <a:pt x="234163" y="933"/>
                        <a:pt x="246317" y="11906"/>
                        <a:pt x="253822" y="24365"/>
                      </a:cubicBezTo>
                      <a:cubicBezTo>
                        <a:pt x="272910" y="56102"/>
                        <a:pt x="268453" y="96793"/>
                        <a:pt x="256832" y="131959"/>
                      </a:cubicBezTo>
                      <a:cubicBezTo>
                        <a:pt x="269786" y="112376"/>
                        <a:pt x="285788" y="94812"/>
                        <a:pt x="304114" y="80105"/>
                      </a:cubicBezTo>
                      <a:cubicBezTo>
                        <a:pt x="314173" y="72028"/>
                        <a:pt x="325222" y="64636"/>
                        <a:pt x="337719" y="61398"/>
                      </a:cubicBezTo>
                      <a:cubicBezTo>
                        <a:pt x="350215" y="58160"/>
                        <a:pt x="364465" y="59569"/>
                        <a:pt x="374561" y="67608"/>
                      </a:cubicBezTo>
                      <a:cubicBezTo>
                        <a:pt x="389230" y="79305"/>
                        <a:pt x="391173" y="101213"/>
                        <a:pt x="386829" y="119424"/>
                      </a:cubicBezTo>
                      <a:cubicBezTo>
                        <a:pt x="379590" y="149790"/>
                        <a:pt x="357607" y="176308"/>
                        <a:pt x="329070" y="189071"/>
                      </a:cubicBezTo>
                      <a:cubicBezTo>
                        <a:pt x="348043" y="187319"/>
                        <a:pt x="367779" y="186595"/>
                        <a:pt x="385610" y="193338"/>
                      </a:cubicBezTo>
                      <a:cubicBezTo>
                        <a:pt x="403441" y="200082"/>
                        <a:pt x="419062" y="216046"/>
                        <a:pt x="419824" y="235096"/>
                      </a:cubicBezTo>
                      <a:cubicBezTo>
                        <a:pt x="420281" y="245688"/>
                        <a:pt x="416166" y="256089"/>
                        <a:pt x="410223" y="264890"/>
                      </a:cubicBezTo>
                      <a:cubicBezTo>
                        <a:pt x="395783" y="286302"/>
                        <a:pt x="370751" y="299104"/>
                        <a:pt x="345148" y="302495"/>
                      </a:cubicBezTo>
                      <a:cubicBezTo>
                        <a:pt x="319545" y="305886"/>
                        <a:pt x="293446" y="300666"/>
                        <a:pt x="269215" y="291751"/>
                      </a:cubicBezTo>
                      <a:cubicBezTo>
                        <a:pt x="289141" y="300133"/>
                        <a:pt x="305372" y="316935"/>
                        <a:pt x="313030" y="337204"/>
                      </a:cubicBezTo>
                      <a:cubicBezTo>
                        <a:pt x="320650" y="357435"/>
                        <a:pt x="319583" y="380791"/>
                        <a:pt x="310172" y="400260"/>
                      </a:cubicBezTo>
                      <a:cubicBezTo>
                        <a:pt x="307277" y="406241"/>
                        <a:pt x="303543" y="411918"/>
                        <a:pt x="298437" y="416185"/>
                      </a:cubicBezTo>
                      <a:cubicBezTo>
                        <a:pt x="288646" y="424339"/>
                        <a:pt x="274663" y="426282"/>
                        <a:pt x="262281" y="423348"/>
                      </a:cubicBezTo>
                      <a:cubicBezTo>
                        <a:pt x="249898" y="420414"/>
                        <a:pt x="238925" y="413099"/>
                        <a:pt x="229476" y="404527"/>
                      </a:cubicBezTo>
                      <a:cubicBezTo>
                        <a:pt x="203492" y="380943"/>
                        <a:pt x="187604" y="346615"/>
                        <a:pt x="186423" y="311525"/>
                      </a:cubicBezTo>
                      <a:cubicBezTo>
                        <a:pt x="174193" y="339490"/>
                        <a:pt x="144628" y="357740"/>
                        <a:pt x="114262" y="360788"/>
                      </a:cubicBezTo>
                      <a:cubicBezTo>
                        <a:pt x="83896" y="363836"/>
                        <a:pt x="53226" y="353244"/>
                        <a:pt x="28042" y="336023"/>
                      </a:cubicBezTo>
                      <a:cubicBezTo>
                        <a:pt x="18288" y="329356"/>
                        <a:pt x="8953" y="321392"/>
                        <a:pt x="3696" y="310801"/>
                      </a:cubicBezTo>
                      <a:cubicBezTo>
                        <a:pt x="-9639" y="283940"/>
                        <a:pt x="15774" y="263328"/>
                        <a:pt x="37567" y="252736"/>
                      </a:cubicBezTo>
                      <a:cubicBezTo>
                        <a:pt x="60541" y="241535"/>
                        <a:pt x="87440" y="236239"/>
                        <a:pt x="111823" y="228772"/>
                      </a:cubicBezTo>
                      <a:cubicBezTo>
                        <a:pt x="103213" y="223742"/>
                        <a:pt x="93612" y="220771"/>
                        <a:pt x="84582" y="216541"/>
                      </a:cubicBezTo>
                      <a:cubicBezTo>
                        <a:pt x="54407" y="202330"/>
                        <a:pt x="26251" y="168497"/>
                        <a:pt x="22860" y="13451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5" name="任意多边形: 形状 294">
                  <a:extLst>
                    <a:ext uri="{FF2B5EF4-FFF2-40B4-BE49-F238E27FC236}">
                      <a16:creationId xmlns:a16="http://schemas.microsoft.com/office/drawing/2014/main" id="{F619B937-BE5A-059F-47BE-D9B6560FBEFB}"/>
                    </a:ext>
                  </a:extLst>
                </p:cNvPr>
                <p:cNvSpPr/>
                <p:nvPr/>
              </p:nvSpPr>
              <p:spPr>
                <a:xfrm>
                  <a:off x="3961444" y="6110968"/>
                  <a:ext cx="307565" cy="311171"/>
                </a:xfrm>
                <a:custGeom>
                  <a:avLst/>
                  <a:gdLst>
                    <a:gd name="connsiteX0" fmla="*/ 11852 w 307565"/>
                    <a:gd name="connsiteY0" fmla="*/ 105122 h 311171"/>
                    <a:gd name="connsiteX1" fmla="*/ 38217 w 307565"/>
                    <a:gd name="connsiteY1" fmla="*/ 64775 h 311171"/>
                    <a:gd name="connsiteX2" fmla="*/ 57382 w 307565"/>
                    <a:gd name="connsiteY2" fmla="*/ 67860 h 311171"/>
                    <a:gd name="connsiteX3" fmla="*/ 115484 w 307565"/>
                    <a:gd name="connsiteY3" fmla="*/ 116095 h 311171"/>
                    <a:gd name="connsiteX4" fmla="*/ 119866 w 307565"/>
                    <a:gd name="connsiteY4" fmla="*/ 29113 h 311171"/>
                    <a:gd name="connsiteX5" fmla="*/ 152670 w 307565"/>
                    <a:gd name="connsiteY5" fmla="*/ 5 h 311171"/>
                    <a:gd name="connsiteX6" fmla="*/ 178578 w 307565"/>
                    <a:gd name="connsiteY6" fmla="*/ 16844 h 311171"/>
                    <a:gd name="connsiteX7" fmla="*/ 184140 w 307565"/>
                    <a:gd name="connsiteY7" fmla="*/ 96016 h 311171"/>
                    <a:gd name="connsiteX8" fmla="*/ 217364 w 307565"/>
                    <a:gd name="connsiteY8" fmla="*/ 56354 h 311171"/>
                    <a:gd name="connsiteX9" fmla="*/ 241557 w 307565"/>
                    <a:gd name="connsiteY9" fmla="*/ 41533 h 311171"/>
                    <a:gd name="connsiteX10" fmla="*/ 268913 w 307565"/>
                    <a:gd name="connsiteY10" fmla="*/ 44962 h 311171"/>
                    <a:gd name="connsiteX11" fmla="*/ 279543 w 307565"/>
                    <a:gd name="connsiteY11" fmla="*/ 82758 h 311171"/>
                    <a:gd name="connsiteX12" fmla="*/ 239157 w 307565"/>
                    <a:gd name="connsiteY12" fmla="*/ 135869 h 311171"/>
                    <a:gd name="connsiteX13" fmla="*/ 280952 w 307565"/>
                    <a:gd name="connsiteY13" fmla="*/ 137240 h 311171"/>
                    <a:gd name="connsiteX14" fmla="*/ 307470 w 307565"/>
                    <a:gd name="connsiteY14" fmla="*/ 166959 h 311171"/>
                    <a:gd name="connsiteX15" fmla="*/ 301298 w 307565"/>
                    <a:gd name="connsiteY15" fmla="*/ 189209 h 311171"/>
                    <a:gd name="connsiteX16" fmla="*/ 254511 w 307565"/>
                    <a:gd name="connsiteY16" fmla="*/ 218927 h 311171"/>
                    <a:gd name="connsiteX17" fmla="*/ 198238 w 307565"/>
                    <a:gd name="connsiteY17" fmla="*/ 213365 h 311171"/>
                    <a:gd name="connsiteX18" fmla="*/ 231918 w 307565"/>
                    <a:gd name="connsiteY18" fmla="*/ 245483 h 311171"/>
                    <a:gd name="connsiteX19" fmla="*/ 231765 w 307565"/>
                    <a:gd name="connsiteY19" fmla="*/ 292041 h 311171"/>
                    <a:gd name="connsiteX20" fmla="*/ 223612 w 307565"/>
                    <a:gd name="connsiteY20" fmla="*/ 304157 h 311171"/>
                    <a:gd name="connsiteX21" fmla="*/ 197209 w 307565"/>
                    <a:gd name="connsiteY21" fmla="*/ 310520 h 311171"/>
                    <a:gd name="connsiteX22" fmla="*/ 172482 w 307565"/>
                    <a:gd name="connsiteY22" fmla="*/ 297642 h 311171"/>
                    <a:gd name="connsiteX23" fmla="*/ 137887 w 307565"/>
                    <a:gd name="connsiteY23" fmla="*/ 230471 h 311171"/>
                    <a:gd name="connsiteX24" fmla="*/ 86262 w 307565"/>
                    <a:gd name="connsiteY24" fmla="*/ 268990 h 311171"/>
                    <a:gd name="connsiteX25" fmla="*/ 21949 w 307565"/>
                    <a:gd name="connsiteY25" fmla="*/ 253407 h 311171"/>
                    <a:gd name="connsiteX26" fmla="*/ 3204 w 307565"/>
                    <a:gd name="connsiteY26" fmla="*/ 235577 h 311171"/>
                    <a:gd name="connsiteX27" fmla="*/ 26368 w 307565"/>
                    <a:gd name="connsiteY27" fmla="*/ 191762 h 311171"/>
                    <a:gd name="connsiteX28" fmla="*/ 80356 w 307565"/>
                    <a:gd name="connsiteY28" fmla="*/ 171797 h 311171"/>
                    <a:gd name="connsiteX29" fmla="*/ 59896 w 307565"/>
                    <a:gd name="connsiteY29" fmla="*/ 163606 h 311171"/>
                    <a:gd name="connsiteX30" fmla="*/ 11852 w 307565"/>
                    <a:gd name="connsiteY30" fmla="*/ 105122 h 311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307565" h="311171">
                      <a:moveTo>
                        <a:pt x="11852" y="105122"/>
                      </a:moveTo>
                      <a:cubicBezTo>
                        <a:pt x="9338" y="87368"/>
                        <a:pt x="20386" y="66755"/>
                        <a:pt x="38217" y="64775"/>
                      </a:cubicBezTo>
                      <a:cubicBezTo>
                        <a:pt x="44694" y="64050"/>
                        <a:pt x="51209" y="65803"/>
                        <a:pt x="57382" y="67860"/>
                      </a:cubicBezTo>
                      <a:cubicBezTo>
                        <a:pt x="82070" y="76090"/>
                        <a:pt x="106378" y="91673"/>
                        <a:pt x="115484" y="116095"/>
                      </a:cubicBezTo>
                      <a:cubicBezTo>
                        <a:pt x="107064" y="87710"/>
                        <a:pt x="108626" y="56507"/>
                        <a:pt x="119866" y="29113"/>
                      </a:cubicBezTo>
                      <a:cubicBezTo>
                        <a:pt x="125771" y="14711"/>
                        <a:pt x="137087" y="-301"/>
                        <a:pt x="152670" y="5"/>
                      </a:cubicBezTo>
                      <a:cubicBezTo>
                        <a:pt x="163414" y="195"/>
                        <a:pt x="172672" y="7891"/>
                        <a:pt x="178578" y="16844"/>
                      </a:cubicBezTo>
                      <a:cubicBezTo>
                        <a:pt x="193627" y="39628"/>
                        <a:pt x="191608" y="69765"/>
                        <a:pt x="184140" y="96016"/>
                      </a:cubicBezTo>
                      <a:cubicBezTo>
                        <a:pt x="193094" y="81195"/>
                        <a:pt x="204333" y="67746"/>
                        <a:pt x="217364" y="56354"/>
                      </a:cubicBezTo>
                      <a:cubicBezTo>
                        <a:pt x="224526" y="50068"/>
                        <a:pt x="232451" y="44315"/>
                        <a:pt x="241557" y="41533"/>
                      </a:cubicBezTo>
                      <a:cubicBezTo>
                        <a:pt x="250663" y="38752"/>
                        <a:pt x="261217" y="39362"/>
                        <a:pt x="268913" y="44962"/>
                      </a:cubicBezTo>
                      <a:cubicBezTo>
                        <a:pt x="280076" y="53116"/>
                        <a:pt x="282210" y="69194"/>
                        <a:pt x="279543" y="82758"/>
                      </a:cubicBezTo>
                      <a:cubicBezTo>
                        <a:pt x="275123" y="105351"/>
                        <a:pt x="259769" y="125582"/>
                        <a:pt x="239157" y="135869"/>
                      </a:cubicBezTo>
                      <a:cubicBezTo>
                        <a:pt x="253101" y="134002"/>
                        <a:pt x="267579" y="132859"/>
                        <a:pt x="280952" y="137240"/>
                      </a:cubicBezTo>
                      <a:cubicBezTo>
                        <a:pt x="294287" y="141660"/>
                        <a:pt x="306289" y="152938"/>
                        <a:pt x="307470" y="166959"/>
                      </a:cubicBezTo>
                      <a:cubicBezTo>
                        <a:pt x="308118" y="174769"/>
                        <a:pt x="305413" y="182541"/>
                        <a:pt x="301298" y="189209"/>
                      </a:cubicBezTo>
                      <a:cubicBezTo>
                        <a:pt x="291316" y="205401"/>
                        <a:pt x="273256" y="215650"/>
                        <a:pt x="254511" y="218927"/>
                      </a:cubicBezTo>
                      <a:cubicBezTo>
                        <a:pt x="235766" y="222204"/>
                        <a:pt x="216373" y="219194"/>
                        <a:pt x="198238" y="213365"/>
                      </a:cubicBezTo>
                      <a:cubicBezTo>
                        <a:pt x="213173" y="218927"/>
                        <a:pt x="225669" y="230814"/>
                        <a:pt x="231918" y="245483"/>
                      </a:cubicBezTo>
                      <a:cubicBezTo>
                        <a:pt x="238166" y="260151"/>
                        <a:pt x="238090" y="277410"/>
                        <a:pt x="231765" y="292041"/>
                      </a:cubicBezTo>
                      <a:cubicBezTo>
                        <a:pt x="229822" y="296537"/>
                        <a:pt x="227232" y="300842"/>
                        <a:pt x="223612" y="304157"/>
                      </a:cubicBezTo>
                      <a:cubicBezTo>
                        <a:pt x="216678" y="310481"/>
                        <a:pt x="206429" y="312310"/>
                        <a:pt x="197209" y="310520"/>
                      </a:cubicBezTo>
                      <a:cubicBezTo>
                        <a:pt x="187989" y="308729"/>
                        <a:pt x="179683" y="303661"/>
                        <a:pt x="172482" y="297642"/>
                      </a:cubicBezTo>
                      <a:cubicBezTo>
                        <a:pt x="152632" y="281068"/>
                        <a:pt x="139830" y="256265"/>
                        <a:pt x="137887" y="230471"/>
                      </a:cubicBezTo>
                      <a:cubicBezTo>
                        <a:pt x="129734" y="251465"/>
                        <a:pt x="108550" y="265790"/>
                        <a:pt x="86262" y="268990"/>
                      </a:cubicBezTo>
                      <a:cubicBezTo>
                        <a:pt x="63973" y="272191"/>
                        <a:pt x="41075" y="265295"/>
                        <a:pt x="21949" y="253407"/>
                      </a:cubicBezTo>
                      <a:cubicBezTo>
                        <a:pt x="14557" y="248797"/>
                        <a:pt x="7433" y="243197"/>
                        <a:pt x="3204" y="235577"/>
                      </a:cubicBezTo>
                      <a:cubicBezTo>
                        <a:pt x="-7465" y="216184"/>
                        <a:pt x="10633" y="200220"/>
                        <a:pt x="26368" y="191762"/>
                      </a:cubicBezTo>
                      <a:cubicBezTo>
                        <a:pt x="42980" y="182808"/>
                        <a:pt x="62601" y="178046"/>
                        <a:pt x="80356" y="171797"/>
                      </a:cubicBezTo>
                      <a:cubicBezTo>
                        <a:pt x="73879" y="168368"/>
                        <a:pt x="66678" y="166463"/>
                        <a:pt x="59896" y="163606"/>
                      </a:cubicBezTo>
                      <a:cubicBezTo>
                        <a:pt x="37189" y="154119"/>
                        <a:pt x="15395" y="130078"/>
                        <a:pt x="11852" y="105122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6" name="任意多边形: 形状 295">
                  <a:extLst>
                    <a:ext uri="{FF2B5EF4-FFF2-40B4-BE49-F238E27FC236}">
                      <a16:creationId xmlns:a16="http://schemas.microsoft.com/office/drawing/2014/main" id="{0E19B9D8-6368-0150-03FE-A394F3CA303F}"/>
                    </a:ext>
                  </a:extLst>
                </p:cNvPr>
                <p:cNvSpPr/>
                <p:nvPr/>
              </p:nvSpPr>
              <p:spPr>
                <a:xfrm>
                  <a:off x="4061246" y="6228450"/>
                  <a:ext cx="84171" cy="84171"/>
                </a:xfrm>
                <a:custGeom>
                  <a:avLst/>
                  <a:gdLst>
                    <a:gd name="connsiteX0" fmla="*/ 72604 w 84171"/>
                    <a:gd name="connsiteY0" fmla="*/ 13092 h 84171"/>
                    <a:gd name="connsiteX1" fmla="*/ 71080 w 84171"/>
                    <a:gd name="connsiteY1" fmla="*/ 72604 h 84171"/>
                    <a:gd name="connsiteX2" fmla="*/ 11568 w 84171"/>
                    <a:gd name="connsiteY2" fmla="*/ 71080 h 84171"/>
                    <a:gd name="connsiteX3" fmla="*/ 13092 w 84171"/>
                    <a:gd name="connsiteY3" fmla="*/ 11568 h 84171"/>
                    <a:gd name="connsiteX4" fmla="*/ 72604 w 84171"/>
                    <a:gd name="connsiteY4" fmla="*/ 13092 h 84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71" h="84171">
                      <a:moveTo>
                        <a:pt x="72604" y="13092"/>
                      </a:moveTo>
                      <a:cubicBezTo>
                        <a:pt x="88606" y="29932"/>
                        <a:pt x="87920" y="56602"/>
                        <a:pt x="71080" y="72604"/>
                      </a:cubicBezTo>
                      <a:cubicBezTo>
                        <a:pt x="54240" y="88606"/>
                        <a:pt x="27570" y="87920"/>
                        <a:pt x="11568" y="71080"/>
                      </a:cubicBezTo>
                      <a:cubicBezTo>
                        <a:pt x="-4434" y="54240"/>
                        <a:pt x="-3748" y="27570"/>
                        <a:pt x="13092" y="11568"/>
                      </a:cubicBezTo>
                      <a:cubicBezTo>
                        <a:pt x="29970" y="-4434"/>
                        <a:pt x="56602" y="-3748"/>
                        <a:pt x="72604" y="13092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7" name="任意多边形: 形状 296">
                  <a:extLst>
                    <a:ext uri="{FF2B5EF4-FFF2-40B4-BE49-F238E27FC236}">
                      <a16:creationId xmlns:a16="http://schemas.microsoft.com/office/drawing/2014/main" id="{2EB6D8FB-E954-1D59-C05F-0472F8578D1B}"/>
                    </a:ext>
                  </a:extLst>
                </p:cNvPr>
                <p:cNvSpPr/>
                <p:nvPr/>
              </p:nvSpPr>
              <p:spPr>
                <a:xfrm>
                  <a:off x="4068643" y="6237905"/>
                  <a:ext cx="46668" cy="46668"/>
                </a:xfrm>
                <a:custGeom>
                  <a:avLst/>
                  <a:gdLst>
                    <a:gd name="connsiteX0" fmla="*/ 40251 w 46668"/>
                    <a:gd name="connsiteY0" fmla="*/ 7256 h 46668"/>
                    <a:gd name="connsiteX1" fmla="*/ 39412 w 46668"/>
                    <a:gd name="connsiteY1" fmla="*/ 40251 h 46668"/>
                    <a:gd name="connsiteX2" fmla="*/ 6418 w 46668"/>
                    <a:gd name="connsiteY2" fmla="*/ 39413 h 46668"/>
                    <a:gd name="connsiteX3" fmla="*/ 7256 w 46668"/>
                    <a:gd name="connsiteY3" fmla="*/ 6418 h 46668"/>
                    <a:gd name="connsiteX4" fmla="*/ 40251 w 46668"/>
                    <a:gd name="connsiteY4" fmla="*/ 7256 h 46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668" h="46668">
                      <a:moveTo>
                        <a:pt x="40251" y="7256"/>
                      </a:moveTo>
                      <a:cubicBezTo>
                        <a:pt x="49128" y="16591"/>
                        <a:pt x="48747" y="31373"/>
                        <a:pt x="39412" y="40251"/>
                      </a:cubicBezTo>
                      <a:cubicBezTo>
                        <a:pt x="30078" y="49128"/>
                        <a:pt x="15295" y="48747"/>
                        <a:pt x="6418" y="39413"/>
                      </a:cubicBezTo>
                      <a:cubicBezTo>
                        <a:pt x="-2459" y="30078"/>
                        <a:pt x="-2078" y="15295"/>
                        <a:pt x="7256" y="6418"/>
                      </a:cubicBezTo>
                      <a:cubicBezTo>
                        <a:pt x="16629" y="-2459"/>
                        <a:pt x="31373" y="-2078"/>
                        <a:pt x="40251" y="7256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98" name="图形 2">
                <a:extLst>
                  <a:ext uri="{FF2B5EF4-FFF2-40B4-BE49-F238E27FC236}">
                    <a16:creationId xmlns:a16="http://schemas.microsoft.com/office/drawing/2014/main" id="{1E9A17DE-A8B7-DB36-CE87-D627CFBAB0D1}"/>
                  </a:ext>
                </a:extLst>
              </p:cNvPr>
              <p:cNvGrpSpPr/>
              <p:nvPr/>
            </p:nvGrpSpPr>
            <p:grpSpPr>
              <a:xfrm>
                <a:off x="2754363" y="4438211"/>
                <a:ext cx="419858" cy="424637"/>
                <a:chOff x="2754363" y="4438211"/>
                <a:chExt cx="419858" cy="424637"/>
              </a:xfrm>
            </p:grpSpPr>
            <p:sp>
              <p:nvSpPr>
                <p:cNvPr id="299" name="任意多边形: 形状 298">
                  <a:extLst>
                    <a:ext uri="{FF2B5EF4-FFF2-40B4-BE49-F238E27FC236}">
                      <a16:creationId xmlns:a16="http://schemas.microsoft.com/office/drawing/2014/main" id="{139B6D9B-ECCD-146F-3C2C-7B61D420603F}"/>
                    </a:ext>
                  </a:extLst>
                </p:cNvPr>
                <p:cNvSpPr/>
                <p:nvPr/>
              </p:nvSpPr>
              <p:spPr>
                <a:xfrm>
                  <a:off x="2754363" y="4438211"/>
                  <a:ext cx="419858" cy="424637"/>
                </a:xfrm>
                <a:custGeom>
                  <a:avLst/>
                  <a:gdLst>
                    <a:gd name="connsiteX0" fmla="*/ 22860 w 419858"/>
                    <a:gd name="connsiteY0" fmla="*/ 134512 h 424637"/>
                    <a:gd name="connsiteX1" fmla="*/ 60884 w 419858"/>
                    <a:gd name="connsiteY1" fmla="*/ 81362 h 424637"/>
                    <a:gd name="connsiteX2" fmla="*/ 86677 w 419858"/>
                    <a:gd name="connsiteY2" fmla="*/ 86620 h 424637"/>
                    <a:gd name="connsiteX3" fmla="*/ 162687 w 419858"/>
                    <a:gd name="connsiteY3" fmla="*/ 155238 h 424637"/>
                    <a:gd name="connsiteX4" fmla="*/ 173546 w 419858"/>
                    <a:gd name="connsiteY4" fmla="*/ 37662 h 424637"/>
                    <a:gd name="connsiteX5" fmla="*/ 219646 w 419858"/>
                    <a:gd name="connsiteY5" fmla="*/ 57 h 424637"/>
                    <a:gd name="connsiteX6" fmla="*/ 253822 w 419858"/>
                    <a:gd name="connsiteY6" fmla="*/ 24365 h 424637"/>
                    <a:gd name="connsiteX7" fmla="*/ 256832 w 419858"/>
                    <a:gd name="connsiteY7" fmla="*/ 131959 h 424637"/>
                    <a:gd name="connsiteX8" fmla="*/ 304114 w 419858"/>
                    <a:gd name="connsiteY8" fmla="*/ 80105 h 424637"/>
                    <a:gd name="connsiteX9" fmla="*/ 337718 w 419858"/>
                    <a:gd name="connsiteY9" fmla="*/ 61398 h 424637"/>
                    <a:gd name="connsiteX10" fmla="*/ 374561 w 419858"/>
                    <a:gd name="connsiteY10" fmla="*/ 67608 h 424637"/>
                    <a:gd name="connsiteX11" fmla="*/ 386829 w 419858"/>
                    <a:gd name="connsiteY11" fmla="*/ 119424 h 424637"/>
                    <a:gd name="connsiteX12" fmla="*/ 329070 w 419858"/>
                    <a:gd name="connsiteY12" fmla="*/ 189071 h 424637"/>
                    <a:gd name="connsiteX13" fmla="*/ 385610 w 419858"/>
                    <a:gd name="connsiteY13" fmla="*/ 193338 h 424637"/>
                    <a:gd name="connsiteX14" fmla="*/ 419824 w 419858"/>
                    <a:gd name="connsiteY14" fmla="*/ 235096 h 424637"/>
                    <a:gd name="connsiteX15" fmla="*/ 410223 w 419858"/>
                    <a:gd name="connsiteY15" fmla="*/ 264890 h 424637"/>
                    <a:gd name="connsiteX16" fmla="*/ 345148 w 419858"/>
                    <a:gd name="connsiteY16" fmla="*/ 302495 h 424637"/>
                    <a:gd name="connsiteX17" fmla="*/ 269215 w 419858"/>
                    <a:gd name="connsiteY17" fmla="*/ 291751 h 424637"/>
                    <a:gd name="connsiteX18" fmla="*/ 313030 w 419858"/>
                    <a:gd name="connsiteY18" fmla="*/ 337204 h 424637"/>
                    <a:gd name="connsiteX19" fmla="*/ 310172 w 419858"/>
                    <a:gd name="connsiteY19" fmla="*/ 400259 h 424637"/>
                    <a:gd name="connsiteX20" fmla="*/ 298437 w 419858"/>
                    <a:gd name="connsiteY20" fmla="*/ 416185 h 424637"/>
                    <a:gd name="connsiteX21" fmla="*/ 262280 w 419858"/>
                    <a:gd name="connsiteY21" fmla="*/ 423348 h 424637"/>
                    <a:gd name="connsiteX22" fmla="*/ 229476 w 419858"/>
                    <a:gd name="connsiteY22" fmla="*/ 404527 h 424637"/>
                    <a:gd name="connsiteX23" fmla="*/ 186423 w 419858"/>
                    <a:gd name="connsiteY23" fmla="*/ 311525 h 424637"/>
                    <a:gd name="connsiteX24" fmla="*/ 114262 w 419858"/>
                    <a:gd name="connsiteY24" fmla="*/ 360788 h 424637"/>
                    <a:gd name="connsiteX25" fmla="*/ 28042 w 419858"/>
                    <a:gd name="connsiteY25" fmla="*/ 336023 h 424637"/>
                    <a:gd name="connsiteX26" fmla="*/ 3696 w 419858"/>
                    <a:gd name="connsiteY26" fmla="*/ 310801 h 424637"/>
                    <a:gd name="connsiteX27" fmla="*/ 37567 w 419858"/>
                    <a:gd name="connsiteY27" fmla="*/ 252736 h 424637"/>
                    <a:gd name="connsiteX28" fmla="*/ 111823 w 419858"/>
                    <a:gd name="connsiteY28" fmla="*/ 228772 h 424637"/>
                    <a:gd name="connsiteX29" fmla="*/ 84582 w 419858"/>
                    <a:gd name="connsiteY29" fmla="*/ 216541 h 424637"/>
                    <a:gd name="connsiteX30" fmla="*/ 22860 w 419858"/>
                    <a:gd name="connsiteY30" fmla="*/ 134512 h 424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19858" h="424637">
                      <a:moveTo>
                        <a:pt x="22860" y="134512"/>
                      </a:moveTo>
                      <a:cubicBezTo>
                        <a:pt x="20460" y="110318"/>
                        <a:pt x="36614" y="83001"/>
                        <a:pt x="60884" y="81362"/>
                      </a:cubicBezTo>
                      <a:cubicBezTo>
                        <a:pt x="69723" y="80753"/>
                        <a:pt x="78410" y="83496"/>
                        <a:pt x="86677" y="86620"/>
                      </a:cubicBezTo>
                      <a:cubicBezTo>
                        <a:pt x="119672" y="99193"/>
                        <a:pt x="151714" y="121672"/>
                        <a:pt x="162687" y="155238"/>
                      </a:cubicBezTo>
                      <a:cubicBezTo>
                        <a:pt x="152895" y="116338"/>
                        <a:pt x="156781" y="74123"/>
                        <a:pt x="173546" y="37662"/>
                      </a:cubicBezTo>
                      <a:cubicBezTo>
                        <a:pt x="182347" y="18497"/>
                        <a:pt x="198577" y="-1200"/>
                        <a:pt x="219646" y="57"/>
                      </a:cubicBezTo>
                      <a:cubicBezTo>
                        <a:pt x="234163" y="933"/>
                        <a:pt x="246316" y="11906"/>
                        <a:pt x="253822" y="24365"/>
                      </a:cubicBezTo>
                      <a:cubicBezTo>
                        <a:pt x="272910" y="56102"/>
                        <a:pt x="268453" y="96793"/>
                        <a:pt x="256832" y="131959"/>
                      </a:cubicBezTo>
                      <a:cubicBezTo>
                        <a:pt x="269786" y="112376"/>
                        <a:pt x="285788" y="94812"/>
                        <a:pt x="304114" y="80105"/>
                      </a:cubicBezTo>
                      <a:cubicBezTo>
                        <a:pt x="314173" y="72028"/>
                        <a:pt x="325222" y="64637"/>
                        <a:pt x="337718" y="61398"/>
                      </a:cubicBezTo>
                      <a:cubicBezTo>
                        <a:pt x="350215" y="58160"/>
                        <a:pt x="364465" y="59569"/>
                        <a:pt x="374561" y="67608"/>
                      </a:cubicBezTo>
                      <a:cubicBezTo>
                        <a:pt x="389230" y="79305"/>
                        <a:pt x="391173" y="101212"/>
                        <a:pt x="386829" y="119424"/>
                      </a:cubicBezTo>
                      <a:cubicBezTo>
                        <a:pt x="379590" y="149790"/>
                        <a:pt x="357607" y="176308"/>
                        <a:pt x="329070" y="189071"/>
                      </a:cubicBezTo>
                      <a:cubicBezTo>
                        <a:pt x="348043" y="187319"/>
                        <a:pt x="367779" y="186595"/>
                        <a:pt x="385610" y="193338"/>
                      </a:cubicBezTo>
                      <a:cubicBezTo>
                        <a:pt x="403441" y="200082"/>
                        <a:pt x="419062" y="216046"/>
                        <a:pt x="419824" y="235096"/>
                      </a:cubicBezTo>
                      <a:cubicBezTo>
                        <a:pt x="420281" y="245688"/>
                        <a:pt x="416166" y="256089"/>
                        <a:pt x="410223" y="264890"/>
                      </a:cubicBezTo>
                      <a:cubicBezTo>
                        <a:pt x="395783" y="286303"/>
                        <a:pt x="370751" y="299104"/>
                        <a:pt x="345148" y="302495"/>
                      </a:cubicBezTo>
                      <a:cubicBezTo>
                        <a:pt x="319545" y="305886"/>
                        <a:pt x="293446" y="300666"/>
                        <a:pt x="269215" y="291751"/>
                      </a:cubicBezTo>
                      <a:cubicBezTo>
                        <a:pt x="289141" y="300133"/>
                        <a:pt x="305371" y="316935"/>
                        <a:pt x="313030" y="337204"/>
                      </a:cubicBezTo>
                      <a:cubicBezTo>
                        <a:pt x="320650" y="357435"/>
                        <a:pt x="319583" y="380790"/>
                        <a:pt x="310172" y="400259"/>
                      </a:cubicBezTo>
                      <a:cubicBezTo>
                        <a:pt x="307276" y="406241"/>
                        <a:pt x="303543" y="411918"/>
                        <a:pt x="298437" y="416185"/>
                      </a:cubicBezTo>
                      <a:cubicBezTo>
                        <a:pt x="288646" y="424339"/>
                        <a:pt x="274663" y="426282"/>
                        <a:pt x="262280" y="423348"/>
                      </a:cubicBezTo>
                      <a:cubicBezTo>
                        <a:pt x="249898" y="420414"/>
                        <a:pt x="238925" y="413099"/>
                        <a:pt x="229476" y="404527"/>
                      </a:cubicBezTo>
                      <a:cubicBezTo>
                        <a:pt x="203492" y="380943"/>
                        <a:pt x="187604" y="346615"/>
                        <a:pt x="186423" y="311525"/>
                      </a:cubicBezTo>
                      <a:cubicBezTo>
                        <a:pt x="174193" y="339490"/>
                        <a:pt x="144628" y="357740"/>
                        <a:pt x="114262" y="360788"/>
                      </a:cubicBezTo>
                      <a:cubicBezTo>
                        <a:pt x="83896" y="363836"/>
                        <a:pt x="53226" y="353244"/>
                        <a:pt x="28042" y="336023"/>
                      </a:cubicBezTo>
                      <a:cubicBezTo>
                        <a:pt x="18288" y="329355"/>
                        <a:pt x="8953" y="321392"/>
                        <a:pt x="3696" y="310801"/>
                      </a:cubicBezTo>
                      <a:cubicBezTo>
                        <a:pt x="-9639" y="283940"/>
                        <a:pt x="15773" y="263328"/>
                        <a:pt x="37567" y="252736"/>
                      </a:cubicBezTo>
                      <a:cubicBezTo>
                        <a:pt x="60541" y="241535"/>
                        <a:pt x="87439" y="236239"/>
                        <a:pt x="111823" y="228772"/>
                      </a:cubicBezTo>
                      <a:cubicBezTo>
                        <a:pt x="103213" y="223742"/>
                        <a:pt x="93612" y="220770"/>
                        <a:pt x="84582" y="216541"/>
                      </a:cubicBezTo>
                      <a:cubicBezTo>
                        <a:pt x="54407" y="202368"/>
                        <a:pt x="26251" y="168535"/>
                        <a:pt x="22860" y="13451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0" name="任意多边形: 形状 299">
                  <a:extLst>
                    <a:ext uri="{FF2B5EF4-FFF2-40B4-BE49-F238E27FC236}">
                      <a16:creationId xmlns:a16="http://schemas.microsoft.com/office/drawing/2014/main" id="{D215E085-E08C-0BEC-7CFF-086DD26E0323}"/>
                    </a:ext>
                  </a:extLst>
                </p:cNvPr>
                <p:cNvSpPr/>
                <p:nvPr/>
              </p:nvSpPr>
              <p:spPr>
                <a:xfrm>
                  <a:off x="2812462" y="4494233"/>
                  <a:ext cx="307565" cy="311171"/>
                </a:xfrm>
                <a:custGeom>
                  <a:avLst/>
                  <a:gdLst>
                    <a:gd name="connsiteX0" fmla="*/ 11852 w 307565"/>
                    <a:gd name="connsiteY0" fmla="*/ 105123 h 311171"/>
                    <a:gd name="connsiteX1" fmla="*/ 38217 w 307565"/>
                    <a:gd name="connsiteY1" fmla="*/ 64775 h 311171"/>
                    <a:gd name="connsiteX2" fmla="*/ 57382 w 307565"/>
                    <a:gd name="connsiteY2" fmla="*/ 67861 h 311171"/>
                    <a:gd name="connsiteX3" fmla="*/ 115484 w 307565"/>
                    <a:gd name="connsiteY3" fmla="*/ 116096 h 311171"/>
                    <a:gd name="connsiteX4" fmla="*/ 119866 w 307565"/>
                    <a:gd name="connsiteY4" fmla="*/ 29113 h 311171"/>
                    <a:gd name="connsiteX5" fmla="*/ 152670 w 307565"/>
                    <a:gd name="connsiteY5" fmla="*/ 5 h 311171"/>
                    <a:gd name="connsiteX6" fmla="*/ 178578 w 307565"/>
                    <a:gd name="connsiteY6" fmla="*/ 16845 h 311171"/>
                    <a:gd name="connsiteX7" fmla="*/ 184140 w 307565"/>
                    <a:gd name="connsiteY7" fmla="*/ 96017 h 311171"/>
                    <a:gd name="connsiteX8" fmla="*/ 217364 w 307565"/>
                    <a:gd name="connsiteY8" fmla="*/ 56355 h 311171"/>
                    <a:gd name="connsiteX9" fmla="*/ 241557 w 307565"/>
                    <a:gd name="connsiteY9" fmla="*/ 41534 h 311171"/>
                    <a:gd name="connsiteX10" fmla="*/ 268913 w 307565"/>
                    <a:gd name="connsiteY10" fmla="*/ 44963 h 311171"/>
                    <a:gd name="connsiteX11" fmla="*/ 279543 w 307565"/>
                    <a:gd name="connsiteY11" fmla="*/ 82758 h 311171"/>
                    <a:gd name="connsiteX12" fmla="*/ 239157 w 307565"/>
                    <a:gd name="connsiteY12" fmla="*/ 135869 h 311171"/>
                    <a:gd name="connsiteX13" fmla="*/ 280953 w 307565"/>
                    <a:gd name="connsiteY13" fmla="*/ 137241 h 311171"/>
                    <a:gd name="connsiteX14" fmla="*/ 307470 w 307565"/>
                    <a:gd name="connsiteY14" fmla="*/ 166959 h 311171"/>
                    <a:gd name="connsiteX15" fmla="*/ 301298 w 307565"/>
                    <a:gd name="connsiteY15" fmla="*/ 189209 h 311171"/>
                    <a:gd name="connsiteX16" fmla="*/ 254511 w 307565"/>
                    <a:gd name="connsiteY16" fmla="*/ 218927 h 311171"/>
                    <a:gd name="connsiteX17" fmla="*/ 198237 w 307565"/>
                    <a:gd name="connsiteY17" fmla="*/ 213365 h 311171"/>
                    <a:gd name="connsiteX18" fmla="*/ 231918 w 307565"/>
                    <a:gd name="connsiteY18" fmla="*/ 245483 h 311171"/>
                    <a:gd name="connsiteX19" fmla="*/ 231765 w 307565"/>
                    <a:gd name="connsiteY19" fmla="*/ 292041 h 311171"/>
                    <a:gd name="connsiteX20" fmla="*/ 223612 w 307565"/>
                    <a:gd name="connsiteY20" fmla="*/ 304157 h 311171"/>
                    <a:gd name="connsiteX21" fmla="*/ 197209 w 307565"/>
                    <a:gd name="connsiteY21" fmla="*/ 310520 h 311171"/>
                    <a:gd name="connsiteX22" fmla="*/ 172482 w 307565"/>
                    <a:gd name="connsiteY22" fmla="*/ 297642 h 311171"/>
                    <a:gd name="connsiteX23" fmla="*/ 137887 w 307565"/>
                    <a:gd name="connsiteY23" fmla="*/ 230471 h 311171"/>
                    <a:gd name="connsiteX24" fmla="*/ 86262 w 307565"/>
                    <a:gd name="connsiteY24" fmla="*/ 268990 h 311171"/>
                    <a:gd name="connsiteX25" fmla="*/ 21949 w 307565"/>
                    <a:gd name="connsiteY25" fmla="*/ 253408 h 311171"/>
                    <a:gd name="connsiteX26" fmla="*/ 3203 w 307565"/>
                    <a:gd name="connsiteY26" fmla="*/ 235577 h 311171"/>
                    <a:gd name="connsiteX27" fmla="*/ 26368 w 307565"/>
                    <a:gd name="connsiteY27" fmla="*/ 191762 h 311171"/>
                    <a:gd name="connsiteX28" fmla="*/ 80356 w 307565"/>
                    <a:gd name="connsiteY28" fmla="*/ 171798 h 311171"/>
                    <a:gd name="connsiteX29" fmla="*/ 59896 w 307565"/>
                    <a:gd name="connsiteY29" fmla="*/ 163606 h 311171"/>
                    <a:gd name="connsiteX30" fmla="*/ 11852 w 307565"/>
                    <a:gd name="connsiteY30" fmla="*/ 105123 h 311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307565" h="311171">
                      <a:moveTo>
                        <a:pt x="11852" y="105123"/>
                      </a:moveTo>
                      <a:cubicBezTo>
                        <a:pt x="9338" y="87368"/>
                        <a:pt x="20387" y="66756"/>
                        <a:pt x="38217" y="64775"/>
                      </a:cubicBezTo>
                      <a:cubicBezTo>
                        <a:pt x="44694" y="64051"/>
                        <a:pt x="51209" y="65803"/>
                        <a:pt x="57382" y="67861"/>
                      </a:cubicBezTo>
                      <a:cubicBezTo>
                        <a:pt x="82071" y="76091"/>
                        <a:pt x="106378" y="91673"/>
                        <a:pt x="115484" y="116096"/>
                      </a:cubicBezTo>
                      <a:cubicBezTo>
                        <a:pt x="107064" y="87711"/>
                        <a:pt x="108626" y="56507"/>
                        <a:pt x="119866" y="29113"/>
                      </a:cubicBezTo>
                      <a:cubicBezTo>
                        <a:pt x="125771" y="14711"/>
                        <a:pt x="137087" y="-300"/>
                        <a:pt x="152670" y="5"/>
                      </a:cubicBezTo>
                      <a:cubicBezTo>
                        <a:pt x="163414" y="195"/>
                        <a:pt x="172672" y="7892"/>
                        <a:pt x="178578" y="16845"/>
                      </a:cubicBezTo>
                      <a:cubicBezTo>
                        <a:pt x="193627" y="39629"/>
                        <a:pt x="191608" y="69766"/>
                        <a:pt x="184140" y="96017"/>
                      </a:cubicBezTo>
                      <a:cubicBezTo>
                        <a:pt x="193094" y="81196"/>
                        <a:pt x="204333" y="67746"/>
                        <a:pt x="217364" y="56355"/>
                      </a:cubicBezTo>
                      <a:cubicBezTo>
                        <a:pt x="224526" y="50068"/>
                        <a:pt x="232451" y="44315"/>
                        <a:pt x="241557" y="41534"/>
                      </a:cubicBezTo>
                      <a:cubicBezTo>
                        <a:pt x="250663" y="38752"/>
                        <a:pt x="261217" y="39362"/>
                        <a:pt x="268913" y="44963"/>
                      </a:cubicBezTo>
                      <a:cubicBezTo>
                        <a:pt x="280076" y="53116"/>
                        <a:pt x="282210" y="69194"/>
                        <a:pt x="279543" y="82758"/>
                      </a:cubicBezTo>
                      <a:cubicBezTo>
                        <a:pt x="275123" y="105351"/>
                        <a:pt x="259769" y="125582"/>
                        <a:pt x="239157" y="135869"/>
                      </a:cubicBezTo>
                      <a:cubicBezTo>
                        <a:pt x="253101" y="134002"/>
                        <a:pt x="267579" y="132859"/>
                        <a:pt x="280953" y="137241"/>
                      </a:cubicBezTo>
                      <a:cubicBezTo>
                        <a:pt x="294288" y="141661"/>
                        <a:pt x="306289" y="152938"/>
                        <a:pt x="307470" y="166959"/>
                      </a:cubicBezTo>
                      <a:cubicBezTo>
                        <a:pt x="308118" y="174769"/>
                        <a:pt x="305413" y="182542"/>
                        <a:pt x="301298" y="189209"/>
                      </a:cubicBezTo>
                      <a:cubicBezTo>
                        <a:pt x="291316" y="205402"/>
                        <a:pt x="273256" y="215650"/>
                        <a:pt x="254511" y="218927"/>
                      </a:cubicBezTo>
                      <a:cubicBezTo>
                        <a:pt x="235766" y="222204"/>
                        <a:pt x="216373" y="219194"/>
                        <a:pt x="198237" y="213365"/>
                      </a:cubicBezTo>
                      <a:cubicBezTo>
                        <a:pt x="213173" y="218927"/>
                        <a:pt x="225669" y="230815"/>
                        <a:pt x="231918" y="245483"/>
                      </a:cubicBezTo>
                      <a:cubicBezTo>
                        <a:pt x="238166" y="260151"/>
                        <a:pt x="238090" y="277411"/>
                        <a:pt x="231765" y="292041"/>
                      </a:cubicBezTo>
                      <a:cubicBezTo>
                        <a:pt x="229822" y="296537"/>
                        <a:pt x="227232" y="300842"/>
                        <a:pt x="223612" y="304157"/>
                      </a:cubicBezTo>
                      <a:cubicBezTo>
                        <a:pt x="216678" y="310481"/>
                        <a:pt x="206429" y="312311"/>
                        <a:pt x="197209" y="310520"/>
                      </a:cubicBezTo>
                      <a:cubicBezTo>
                        <a:pt x="187988" y="308729"/>
                        <a:pt x="179683" y="303662"/>
                        <a:pt x="172482" y="297642"/>
                      </a:cubicBezTo>
                      <a:cubicBezTo>
                        <a:pt x="152632" y="281068"/>
                        <a:pt x="139830" y="256265"/>
                        <a:pt x="137887" y="230471"/>
                      </a:cubicBezTo>
                      <a:cubicBezTo>
                        <a:pt x="129734" y="251465"/>
                        <a:pt x="108550" y="265790"/>
                        <a:pt x="86262" y="268990"/>
                      </a:cubicBezTo>
                      <a:cubicBezTo>
                        <a:pt x="63973" y="272191"/>
                        <a:pt x="41075" y="265295"/>
                        <a:pt x="21949" y="253408"/>
                      </a:cubicBezTo>
                      <a:cubicBezTo>
                        <a:pt x="14557" y="248798"/>
                        <a:pt x="7433" y="243197"/>
                        <a:pt x="3203" y="235577"/>
                      </a:cubicBezTo>
                      <a:cubicBezTo>
                        <a:pt x="-7464" y="216184"/>
                        <a:pt x="10633" y="200220"/>
                        <a:pt x="26368" y="191762"/>
                      </a:cubicBezTo>
                      <a:cubicBezTo>
                        <a:pt x="42980" y="182808"/>
                        <a:pt x="62601" y="178046"/>
                        <a:pt x="80356" y="171798"/>
                      </a:cubicBezTo>
                      <a:cubicBezTo>
                        <a:pt x="73879" y="168369"/>
                        <a:pt x="66678" y="166464"/>
                        <a:pt x="59896" y="163606"/>
                      </a:cubicBezTo>
                      <a:cubicBezTo>
                        <a:pt x="37189" y="154119"/>
                        <a:pt x="15396" y="130040"/>
                        <a:pt x="11852" y="105123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1" name="任意多边形: 形状 300">
                  <a:extLst>
                    <a:ext uri="{FF2B5EF4-FFF2-40B4-BE49-F238E27FC236}">
                      <a16:creationId xmlns:a16="http://schemas.microsoft.com/office/drawing/2014/main" id="{0A739D3A-547A-D280-E489-206850F8F17F}"/>
                    </a:ext>
                  </a:extLst>
                </p:cNvPr>
                <p:cNvSpPr/>
                <p:nvPr/>
              </p:nvSpPr>
              <p:spPr>
                <a:xfrm>
                  <a:off x="2912264" y="4611714"/>
                  <a:ext cx="84171" cy="84171"/>
                </a:xfrm>
                <a:custGeom>
                  <a:avLst/>
                  <a:gdLst>
                    <a:gd name="connsiteX0" fmla="*/ 72604 w 84171"/>
                    <a:gd name="connsiteY0" fmla="*/ 13092 h 84171"/>
                    <a:gd name="connsiteX1" fmla="*/ 71080 w 84171"/>
                    <a:gd name="connsiteY1" fmla="*/ 72604 h 84171"/>
                    <a:gd name="connsiteX2" fmla="*/ 11568 w 84171"/>
                    <a:gd name="connsiteY2" fmla="*/ 71080 h 84171"/>
                    <a:gd name="connsiteX3" fmla="*/ 13092 w 84171"/>
                    <a:gd name="connsiteY3" fmla="*/ 11568 h 84171"/>
                    <a:gd name="connsiteX4" fmla="*/ 72604 w 84171"/>
                    <a:gd name="connsiteY4" fmla="*/ 13092 h 84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71" h="84171">
                      <a:moveTo>
                        <a:pt x="72604" y="13092"/>
                      </a:moveTo>
                      <a:cubicBezTo>
                        <a:pt x="88606" y="29932"/>
                        <a:pt x="87920" y="56602"/>
                        <a:pt x="71080" y="72604"/>
                      </a:cubicBezTo>
                      <a:cubicBezTo>
                        <a:pt x="54240" y="88606"/>
                        <a:pt x="27570" y="87920"/>
                        <a:pt x="11568" y="71080"/>
                      </a:cubicBezTo>
                      <a:cubicBezTo>
                        <a:pt x="-4434" y="54240"/>
                        <a:pt x="-3748" y="27570"/>
                        <a:pt x="13092" y="11568"/>
                      </a:cubicBezTo>
                      <a:cubicBezTo>
                        <a:pt x="29970" y="-4434"/>
                        <a:pt x="56602" y="-3749"/>
                        <a:pt x="72604" y="13092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2" name="任意多边形: 形状 301">
                  <a:extLst>
                    <a:ext uri="{FF2B5EF4-FFF2-40B4-BE49-F238E27FC236}">
                      <a16:creationId xmlns:a16="http://schemas.microsoft.com/office/drawing/2014/main" id="{2424099F-C093-120A-E191-BF2126A8B974}"/>
                    </a:ext>
                  </a:extLst>
                </p:cNvPr>
                <p:cNvSpPr/>
                <p:nvPr/>
              </p:nvSpPr>
              <p:spPr>
                <a:xfrm>
                  <a:off x="2919662" y="4621141"/>
                  <a:ext cx="46668" cy="46697"/>
                </a:xfrm>
                <a:custGeom>
                  <a:avLst/>
                  <a:gdLst>
                    <a:gd name="connsiteX0" fmla="*/ 40251 w 46668"/>
                    <a:gd name="connsiteY0" fmla="*/ 7285 h 46697"/>
                    <a:gd name="connsiteX1" fmla="*/ 39413 w 46668"/>
                    <a:gd name="connsiteY1" fmla="*/ 40279 h 46697"/>
                    <a:gd name="connsiteX2" fmla="*/ 6418 w 46668"/>
                    <a:gd name="connsiteY2" fmla="*/ 39441 h 46697"/>
                    <a:gd name="connsiteX3" fmla="*/ 7256 w 46668"/>
                    <a:gd name="connsiteY3" fmla="*/ 6446 h 46697"/>
                    <a:gd name="connsiteX4" fmla="*/ 40251 w 46668"/>
                    <a:gd name="connsiteY4" fmla="*/ 7285 h 46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668" h="46697">
                      <a:moveTo>
                        <a:pt x="40251" y="7285"/>
                      </a:moveTo>
                      <a:cubicBezTo>
                        <a:pt x="49128" y="16619"/>
                        <a:pt x="48747" y="31402"/>
                        <a:pt x="39413" y="40279"/>
                      </a:cubicBezTo>
                      <a:cubicBezTo>
                        <a:pt x="30078" y="49157"/>
                        <a:pt x="15295" y="48775"/>
                        <a:pt x="6418" y="39441"/>
                      </a:cubicBezTo>
                      <a:cubicBezTo>
                        <a:pt x="-2459" y="30107"/>
                        <a:pt x="-2078" y="15324"/>
                        <a:pt x="7256" y="6446"/>
                      </a:cubicBezTo>
                      <a:cubicBezTo>
                        <a:pt x="16591" y="-2469"/>
                        <a:pt x="31373" y="-2088"/>
                        <a:pt x="40251" y="7285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03" name="图形 2">
                <a:extLst>
                  <a:ext uri="{FF2B5EF4-FFF2-40B4-BE49-F238E27FC236}">
                    <a16:creationId xmlns:a16="http://schemas.microsoft.com/office/drawing/2014/main" id="{BEB44322-E3B2-D6C7-3F35-2E6CEFEBCD6F}"/>
                  </a:ext>
                </a:extLst>
              </p:cNvPr>
              <p:cNvGrpSpPr/>
              <p:nvPr/>
            </p:nvGrpSpPr>
            <p:grpSpPr>
              <a:xfrm>
                <a:off x="2641425" y="6271695"/>
                <a:ext cx="428782" cy="433667"/>
                <a:chOff x="2641425" y="6271695"/>
                <a:chExt cx="428782" cy="433667"/>
              </a:xfrm>
            </p:grpSpPr>
            <p:sp>
              <p:nvSpPr>
                <p:cNvPr id="304" name="任意多边形: 形状 303">
                  <a:extLst>
                    <a:ext uri="{FF2B5EF4-FFF2-40B4-BE49-F238E27FC236}">
                      <a16:creationId xmlns:a16="http://schemas.microsoft.com/office/drawing/2014/main" id="{297BA975-4B3D-47A3-EA5B-443AA4F998F8}"/>
                    </a:ext>
                  </a:extLst>
                </p:cNvPr>
                <p:cNvSpPr/>
                <p:nvPr/>
              </p:nvSpPr>
              <p:spPr>
                <a:xfrm>
                  <a:off x="2641425" y="6271695"/>
                  <a:ext cx="428782" cy="433667"/>
                </a:xfrm>
                <a:custGeom>
                  <a:avLst/>
                  <a:gdLst>
                    <a:gd name="connsiteX0" fmla="*/ 23288 w 428782"/>
                    <a:gd name="connsiteY0" fmla="*/ 137372 h 433667"/>
                    <a:gd name="connsiteX1" fmla="*/ 62112 w 428782"/>
                    <a:gd name="connsiteY1" fmla="*/ 83079 h 433667"/>
                    <a:gd name="connsiteX2" fmla="*/ 88478 w 428782"/>
                    <a:gd name="connsiteY2" fmla="*/ 88451 h 433667"/>
                    <a:gd name="connsiteX3" fmla="*/ 166087 w 428782"/>
                    <a:gd name="connsiteY3" fmla="*/ 158555 h 433667"/>
                    <a:gd name="connsiteX4" fmla="*/ 177174 w 428782"/>
                    <a:gd name="connsiteY4" fmla="*/ 38464 h 433667"/>
                    <a:gd name="connsiteX5" fmla="*/ 224266 w 428782"/>
                    <a:gd name="connsiteY5" fmla="*/ 59 h 433667"/>
                    <a:gd name="connsiteX6" fmla="*/ 259166 w 428782"/>
                    <a:gd name="connsiteY6" fmla="*/ 24901 h 433667"/>
                    <a:gd name="connsiteX7" fmla="*/ 262252 w 428782"/>
                    <a:gd name="connsiteY7" fmla="*/ 134781 h 433667"/>
                    <a:gd name="connsiteX8" fmla="*/ 310524 w 428782"/>
                    <a:gd name="connsiteY8" fmla="*/ 81822 h 433667"/>
                    <a:gd name="connsiteX9" fmla="*/ 344852 w 428782"/>
                    <a:gd name="connsiteY9" fmla="*/ 62734 h 433667"/>
                    <a:gd name="connsiteX10" fmla="*/ 382495 w 428782"/>
                    <a:gd name="connsiteY10" fmla="*/ 69058 h 433667"/>
                    <a:gd name="connsiteX11" fmla="*/ 395030 w 428782"/>
                    <a:gd name="connsiteY11" fmla="*/ 121979 h 433667"/>
                    <a:gd name="connsiteX12" fmla="*/ 336051 w 428782"/>
                    <a:gd name="connsiteY12" fmla="*/ 193112 h 433667"/>
                    <a:gd name="connsiteX13" fmla="*/ 393773 w 428782"/>
                    <a:gd name="connsiteY13" fmla="*/ 197455 h 433667"/>
                    <a:gd name="connsiteX14" fmla="*/ 428749 w 428782"/>
                    <a:gd name="connsiteY14" fmla="*/ 240089 h 433667"/>
                    <a:gd name="connsiteX15" fmla="*/ 418957 w 428782"/>
                    <a:gd name="connsiteY15" fmla="*/ 270531 h 433667"/>
                    <a:gd name="connsiteX16" fmla="*/ 352511 w 428782"/>
                    <a:gd name="connsiteY16" fmla="*/ 308936 h 433667"/>
                    <a:gd name="connsiteX17" fmla="*/ 274977 w 428782"/>
                    <a:gd name="connsiteY17" fmla="*/ 297963 h 433667"/>
                    <a:gd name="connsiteX18" fmla="*/ 319707 w 428782"/>
                    <a:gd name="connsiteY18" fmla="*/ 344369 h 433667"/>
                    <a:gd name="connsiteX19" fmla="*/ 316773 w 428782"/>
                    <a:gd name="connsiteY19" fmla="*/ 408758 h 433667"/>
                    <a:gd name="connsiteX20" fmla="*/ 304809 w 428782"/>
                    <a:gd name="connsiteY20" fmla="*/ 425027 h 433667"/>
                    <a:gd name="connsiteX21" fmla="*/ 267891 w 428782"/>
                    <a:gd name="connsiteY21" fmla="*/ 432342 h 433667"/>
                    <a:gd name="connsiteX22" fmla="*/ 234401 w 428782"/>
                    <a:gd name="connsiteY22" fmla="*/ 413102 h 433667"/>
                    <a:gd name="connsiteX23" fmla="*/ 190433 w 428782"/>
                    <a:gd name="connsiteY23" fmla="*/ 318118 h 433667"/>
                    <a:gd name="connsiteX24" fmla="*/ 116748 w 428782"/>
                    <a:gd name="connsiteY24" fmla="*/ 368410 h 433667"/>
                    <a:gd name="connsiteX25" fmla="*/ 28661 w 428782"/>
                    <a:gd name="connsiteY25" fmla="*/ 343112 h 433667"/>
                    <a:gd name="connsiteX26" fmla="*/ 3781 w 428782"/>
                    <a:gd name="connsiteY26" fmla="*/ 317356 h 433667"/>
                    <a:gd name="connsiteX27" fmla="*/ 38376 w 428782"/>
                    <a:gd name="connsiteY27" fmla="*/ 258034 h 433667"/>
                    <a:gd name="connsiteX28" fmla="*/ 114233 w 428782"/>
                    <a:gd name="connsiteY28" fmla="*/ 233536 h 433667"/>
                    <a:gd name="connsiteX29" fmla="*/ 86420 w 428782"/>
                    <a:gd name="connsiteY29" fmla="*/ 221039 h 433667"/>
                    <a:gd name="connsiteX30" fmla="*/ 23288 w 428782"/>
                    <a:gd name="connsiteY30" fmla="*/ 137372 h 433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28782" h="433667">
                      <a:moveTo>
                        <a:pt x="23288" y="137372"/>
                      </a:moveTo>
                      <a:cubicBezTo>
                        <a:pt x="20850" y="112645"/>
                        <a:pt x="37347" y="84756"/>
                        <a:pt x="62112" y="83079"/>
                      </a:cubicBezTo>
                      <a:cubicBezTo>
                        <a:pt x="71142" y="82470"/>
                        <a:pt x="80019" y="85251"/>
                        <a:pt x="88478" y="88451"/>
                      </a:cubicBezTo>
                      <a:cubicBezTo>
                        <a:pt x="122196" y="101291"/>
                        <a:pt x="154886" y="124265"/>
                        <a:pt x="166087" y="158555"/>
                      </a:cubicBezTo>
                      <a:cubicBezTo>
                        <a:pt x="156067" y="118817"/>
                        <a:pt x="160067" y="75688"/>
                        <a:pt x="177174" y="38464"/>
                      </a:cubicBezTo>
                      <a:cubicBezTo>
                        <a:pt x="186166" y="18881"/>
                        <a:pt x="202740" y="-1236"/>
                        <a:pt x="224266" y="59"/>
                      </a:cubicBezTo>
                      <a:cubicBezTo>
                        <a:pt x="239087" y="936"/>
                        <a:pt x="251507" y="12137"/>
                        <a:pt x="259166" y="24901"/>
                      </a:cubicBezTo>
                      <a:cubicBezTo>
                        <a:pt x="278673" y="57324"/>
                        <a:pt x="274139" y="98891"/>
                        <a:pt x="262252" y="134781"/>
                      </a:cubicBezTo>
                      <a:cubicBezTo>
                        <a:pt x="275472" y="114778"/>
                        <a:pt x="291817" y="96833"/>
                        <a:pt x="310524" y="81822"/>
                      </a:cubicBezTo>
                      <a:cubicBezTo>
                        <a:pt x="320811" y="73554"/>
                        <a:pt x="332089" y="66048"/>
                        <a:pt x="344852" y="62734"/>
                      </a:cubicBezTo>
                      <a:cubicBezTo>
                        <a:pt x="357616" y="59419"/>
                        <a:pt x="372170" y="60829"/>
                        <a:pt x="382495" y="69058"/>
                      </a:cubicBezTo>
                      <a:cubicBezTo>
                        <a:pt x="397469" y="81022"/>
                        <a:pt x="399450" y="103348"/>
                        <a:pt x="395030" y="121979"/>
                      </a:cubicBezTo>
                      <a:cubicBezTo>
                        <a:pt x="387601" y="152993"/>
                        <a:pt x="365160" y="180082"/>
                        <a:pt x="336051" y="193112"/>
                      </a:cubicBezTo>
                      <a:cubicBezTo>
                        <a:pt x="355444" y="191321"/>
                        <a:pt x="375561" y="190559"/>
                        <a:pt x="393773" y="197455"/>
                      </a:cubicBezTo>
                      <a:cubicBezTo>
                        <a:pt x="411985" y="204352"/>
                        <a:pt x="427911" y="220620"/>
                        <a:pt x="428749" y="240089"/>
                      </a:cubicBezTo>
                      <a:cubicBezTo>
                        <a:pt x="429206" y="250910"/>
                        <a:pt x="425015" y="261540"/>
                        <a:pt x="418957" y="270531"/>
                      </a:cubicBezTo>
                      <a:cubicBezTo>
                        <a:pt x="404212" y="292401"/>
                        <a:pt x="378647" y="305469"/>
                        <a:pt x="352511" y="308936"/>
                      </a:cubicBezTo>
                      <a:cubicBezTo>
                        <a:pt x="326374" y="312403"/>
                        <a:pt x="299704" y="307069"/>
                        <a:pt x="274977" y="297963"/>
                      </a:cubicBezTo>
                      <a:cubicBezTo>
                        <a:pt x="295361" y="306498"/>
                        <a:pt x="311934" y="323719"/>
                        <a:pt x="319707" y="344369"/>
                      </a:cubicBezTo>
                      <a:cubicBezTo>
                        <a:pt x="327517" y="365019"/>
                        <a:pt x="326412" y="388908"/>
                        <a:pt x="316773" y="408758"/>
                      </a:cubicBezTo>
                      <a:cubicBezTo>
                        <a:pt x="313801" y="414854"/>
                        <a:pt x="309991" y="420683"/>
                        <a:pt x="304809" y="425027"/>
                      </a:cubicBezTo>
                      <a:cubicBezTo>
                        <a:pt x="294827" y="433371"/>
                        <a:pt x="280540" y="435352"/>
                        <a:pt x="267891" y="432342"/>
                      </a:cubicBezTo>
                      <a:cubicBezTo>
                        <a:pt x="255241" y="429332"/>
                        <a:pt x="244040" y="421864"/>
                        <a:pt x="234401" y="413102"/>
                      </a:cubicBezTo>
                      <a:cubicBezTo>
                        <a:pt x="207883" y="389022"/>
                        <a:pt x="191652" y="353932"/>
                        <a:pt x="190433" y="318118"/>
                      </a:cubicBezTo>
                      <a:cubicBezTo>
                        <a:pt x="177936" y="346693"/>
                        <a:pt x="147761" y="365324"/>
                        <a:pt x="116748" y="368410"/>
                      </a:cubicBezTo>
                      <a:cubicBezTo>
                        <a:pt x="85734" y="371534"/>
                        <a:pt x="54416" y="360676"/>
                        <a:pt x="28661" y="343112"/>
                      </a:cubicBezTo>
                      <a:cubicBezTo>
                        <a:pt x="18678" y="336292"/>
                        <a:pt x="9153" y="328177"/>
                        <a:pt x="3781" y="317356"/>
                      </a:cubicBezTo>
                      <a:cubicBezTo>
                        <a:pt x="-9858" y="289924"/>
                        <a:pt x="16126" y="268855"/>
                        <a:pt x="38376" y="258034"/>
                      </a:cubicBezTo>
                      <a:cubicBezTo>
                        <a:pt x="61846" y="246604"/>
                        <a:pt x="89316" y="241156"/>
                        <a:pt x="114233" y="233536"/>
                      </a:cubicBezTo>
                      <a:cubicBezTo>
                        <a:pt x="105432" y="228393"/>
                        <a:pt x="95640" y="225345"/>
                        <a:pt x="86420" y="221039"/>
                      </a:cubicBezTo>
                      <a:cubicBezTo>
                        <a:pt x="55521" y="206676"/>
                        <a:pt x="26756" y="172119"/>
                        <a:pt x="23288" y="1373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5" name="任意多边形: 形状 304">
                  <a:extLst>
                    <a:ext uri="{FF2B5EF4-FFF2-40B4-BE49-F238E27FC236}">
                      <a16:creationId xmlns:a16="http://schemas.microsoft.com/office/drawing/2014/main" id="{0322C0E8-2654-7C48-1DF9-686B5B367F77}"/>
                    </a:ext>
                  </a:extLst>
                </p:cNvPr>
                <p:cNvSpPr/>
                <p:nvPr/>
              </p:nvSpPr>
              <p:spPr>
                <a:xfrm>
                  <a:off x="2700722" y="6328863"/>
                  <a:ext cx="314082" cy="317846"/>
                </a:xfrm>
                <a:custGeom>
                  <a:avLst/>
                  <a:gdLst>
                    <a:gd name="connsiteX0" fmla="*/ 12074 w 314082"/>
                    <a:gd name="connsiteY0" fmla="*/ 107369 h 317846"/>
                    <a:gd name="connsiteX1" fmla="*/ 39011 w 314082"/>
                    <a:gd name="connsiteY1" fmla="*/ 66183 h 317846"/>
                    <a:gd name="connsiteX2" fmla="*/ 58594 w 314082"/>
                    <a:gd name="connsiteY2" fmla="*/ 69345 h 317846"/>
                    <a:gd name="connsiteX3" fmla="*/ 117954 w 314082"/>
                    <a:gd name="connsiteY3" fmla="*/ 118571 h 317846"/>
                    <a:gd name="connsiteX4" fmla="*/ 122412 w 314082"/>
                    <a:gd name="connsiteY4" fmla="*/ 29760 h 317846"/>
                    <a:gd name="connsiteX5" fmla="*/ 155901 w 314082"/>
                    <a:gd name="connsiteY5" fmla="*/ 3 h 317846"/>
                    <a:gd name="connsiteX6" fmla="*/ 182381 w 314082"/>
                    <a:gd name="connsiteY6" fmla="*/ 17225 h 317846"/>
                    <a:gd name="connsiteX7" fmla="*/ 188058 w 314082"/>
                    <a:gd name="connsiteY7" fmla="*/ 98111 h 317846"/>
                    <a:gd name="connsiteX8" fmla="*/ 222005 w 314082"/>
                    <a:gd name="connsiteY8" fmla="*/ 57611 h 317846"/>
                    <a:gd name="connsiteX9" fmla="*/ 246694 w 314082"/>
                    <a:gd name="connsiteY9" fmla="*/ 42485 h 317846"/>
                    <a:gd name="connsiteX10" fmla="*/ 274621 w 314082"/>
                    <a:gd name="connsiteY10" fmla="*/ 45990 h 317846"/>
                    <a:gd name="connsiteX11" fmla="*/ 285480 w 314082"/>
                    <a:gd name="connsiteY11" fmla="*/ 84623 h 317846"/>
                    <a:gd name="connsiteX12" fmla="*/ 244217 w 314082"/>
                    <a:gd name="connsiteY12" fmla="*/ 138840 h 317846"/>
                    <a:gd name="connsiteX13" fmla="*/ 286889 w 314082"/>
                    <a:gd name="connsiteY13" fmla="*/ 140250 h 317846"/>
                    <a:gd name="connsiteX14" fmla="*/ 313978 w 314082"/>
                    <a:gd name="connsiteY14" fmla="*/ 170577 h 317846"/>
                    <a:gd name="connsiteX15" fmla="*/ 307692 w 314082"/>
                    <a:gd name="connsiteY15" fmla="*/ 193285 h 317846"/>
                    <a:gd name="connsiteX16" fmla="*/ 259914 w 314082"/>
                    <a:gd name="connsiteY16" fmla="*/ 223650 h 317846"/>
                    <a:gd name="connsiteX17" fmla="*/ 202460 w 314082"/>
                    <a:gd name="connsiteY17" fmla="*/ 217973 h 317846"/>
                    <a:gd name="connsiteX18" fmla="*/ 236864 w 314082"/>
                    <a:gd name="connsiteY18" fmla="*/ 250777 h 317846"/>
                    <a:gd name="connsiteX19" fmla="*/ 236673 w 314082"/>
                    <a:gd name="connsiteY19" fmla="*/ 298327 h 317846"/>
                    <a:gd name="connsiteX20" fmla="*/ 228368 w 314082"/>
                    <a:gd name="connsiteY20" fmla="*/ 310671 h 317846"/>
                    <a:gd name="connsiteX21" fmla="*/ 201393 w 314082"/>
                    <a:gd name="connsiteY21" fmla="*/ 317186 h 317846"/>
                    <a:gd name="connsiteX22" fmla="*/ 176133 w 314082"/>
                    <a:gd name="connsiteY22" fmla="*/ 304042 h 317846"/>
                    <a:gd name="connsiteX23" fmla="*/ 140814 w 314082"/>
                    <a:gd name="connsiteY23" fmla="*/ 235423 h 317846"/>
                    <a:gd name="connsiteX24" fmla="*/ 88083 w 314082"/>
                    <a:gd name="connsiteY24" fmla="*/ 274781 h 317846"/>
                    <a:gd name="connsiteX25" fmla="*/ 22399 w 314082"/>
                    <a:gd name="connsiteY25" fmla="*/ 258855 h 317846"/>
                    <a:gd name="connsiteX26" fmla="*/ 3273 w 314082"/>
                    <a:gd name="connsiteY26" fmla="*/ 240643 h 317846"/>
                    <a:gd name="connsiteX27" fmla="*/ 26933 w 314082"/>
                    <a:gd name="connsiteY27" fmla="*/ 195876 h 317846"/>
                    <a:gd name="connsiteX28" fmla="*/ 82064 w 314082"/>
                    <a:gd name="connsiteY28" fmla="*/ 175492 h 317846"/>
                    <a:gd name="connsiteX29" fmla="*/ 61185 w 314082"/>
                    <a:gd name="connsiteY29" fmla="*/ 167148 h 317846"/>
                    <a:gd name="connsiteX30" fmla="*/ 12074 w 314082"/>
                    <a:gd name="connsiteY30" fmla="*/ 107369 h 3178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314082" h="317846">
                      <a:moveTo>
                        <a:pt x="12074" y="107369"/>
                      </a:moveTo>
                      <a:cubicBezTo>
                        <a:pt x="9521" y="89234"/>
                        <a:pt x="20799" y="68164"/>
                        <a:pt x="39011" y="66183"/>
                      </a:cubicBezTo>
                      <a:cubicBezTo>
                        <a:pt x="45640" y="65459"/>
                        <a:pt x="52269" y="67212"/>
                        <a:pt x="58594" y="69345"/>
                      </a:cubicBezTo>
                      <a:cubicBezTo>
                        <a:pt x="83816" y="77766"/>
                        <a:pt x="108657" y="93691"/>
                        <a:pt x="117954" y="118571"/>
                      </a:cubicBezTo>
                      <a:cubicBezTo>
                        <a:pt x="109343" y="89615"/>
                        <a:pt x="110943" y="57725"/>
                        <a:pt x="122412" y="29760"/>
                      </a:cubicBezTo>
                      <a:cubicBezTo>
                        <a:pt x="128431" y="15053"/>
                        <a:pt x="140014" y="-263"/>
                        <a:pt x="155901" y="3"/>
                      </a:cubicBezTo>
                      <a:cubicBezTo>
                        <a:pt x="166874" y="194"/>
                        <a:pt x="176323" y="8081"/>
                        <a:pt x="182381" y="17225"/>
                      </a:cubicBezTo>
                      <a:cubicBezTo>
                        <a:pt x="197735" y="40504"/>
                        <a:pt x="195678" y="71250"/>
                        <a:pt x="188058" y="98111"/>
                      </a:cubicBezTo>
                      <a:cubicBezTo>
                        <a:pt x="197202" y="82985"/>
                        <a:pt x="208670" y="69231"/>
                        <a:pt x="222005" y="57611"/>
                      </a:cubicBezTo>
                      <a:cubicBezTo>
                        <a:pt x="229320" y="51210"/>
                        <a:pt x="237397" y="45304"/>
                        <a:pt x="246694" y="42485"/>
                      </a:cubicBezTo>
                      <a:cubicBezTo>
                        <a:pt x="255990" y="39628"/>
                        <a:pt x="266772" y="40237"/>
                        <a:pt x="274621" y="45990"/>
                      </a:cubicBezTo>
                      <a:cubicBezTo>
                        <a:pt x="286013" y="54334"/>
                        <a:pt x="288185" y="70755"/>
                        <a:pt x="285480" y="84623"/>
                      </a:cubicBezTo>
                      <a:cubicBezTo>
                        <a:pt x="280984" y="107712"/>
                        <a:pt x="265287" y="128363"/>
                        <a:pt x="244217" y="138840"/>
                      </a:cubicBezTo>
                      <a:cubicBezTo>
                        <a:pt x="258467" y="136935"/>
                        <a:pt x="273250" y="135754"/>
                        <a:pt x="286889" y="140250"/>
                      </a:cubicBezTo>
                      <a:cubicBezTo>
                        <a:pt x="300529" y="144745"/>
                        <a:pt x="312759" y="156290"/>
                        <a:pt x="313978" y="170577"/>
                      </a:cubicBezTo>
                      <a:cubicBezTo>
                        <a:pt x="314664" y="178540"/>
                        <a:pt x="311883" y="186503"/>
                        <a:pt x="307692" y="193285"/>
                      </a:cubicBezTo>
                      <a:cubicBezTo>
                        <a:pt x="297519" y="209858"/>
                        <a:pt x="279079" y="220260"/>
                        <a:pt x="259914" y="223650"/>
                      </a:cubicBezTo>
                      <a:cubicBezTo>
                        <a:pt x="240750" y="227003"/>
                        <a:pt x="220938" y="223917"/>
                        <a:pt x="202460" y="217973"/>
                      </a:cubicBezTo>
                      <a:cubicBezTo>
                        <a:pt x="217738" y="223650"/>
                        <a:pt x="230463" y="235804"/>
                        <a:pt x="236864" y="250777"/>
                      </a:cubicBezTo>
                      <a:cubicBezTo>
                        <a:pt x="243265" y="265751"/>
                        <a:pt x="243189" y="283391"/>
                        <a:pt x="236673" y="298327"/>
                      </a:cubicBezTo>
                      <a:cubicBezTo>
                        <a:pt x="234692" y="302898"/>
                        <a:pt x="232063" y="307318"/>
                        <a:pt x="228368" y="310671"/>
                      </a:cubicBezTo>
                      <a:cubicBezTo>
                        <a:pt x="221281" y="317110"/>
                        <a:pt x="210804" y="319015"/>
                        <a:pt x="201393" y="317186"/>
                      </a:cubicBezTo>
                      <a:cubicBezTo>
                        <a:pt x="191982" y="315357"/>
                        <a:pt x="183486" y="310214"/>
                        <a:pt x="176133" y="304042"/>
                      </a:cubicBezTo>
                      <a:cubicBezTo>
                        <a:pt x="155863" y="287125"/>
                        <a:pt x="142795" y="261788"/>
                        <a:pt x="140814" y="235423"/>
                      </a:cubicBezTo>
                      <a:cubicBezTo>
                        <a:pt x="132508" y="256874"/>
                        <a:pt x="110829" y="271504"/>
                        <a:pt x="88083" y="274781"/>
                      </a:cubicBezTo>
                      <a:cubicBezTo>
                        <a:pt x="65338" y="278019"/>
                        <a:pt x="41906" y="271009"/>
                        <a:pt x="22399" y="258855"/>
                      </a:cubicBezTo>
                      <a:cubicBezTo>
                        <a:pt x="14855" y="254130"/>
                        <a:pt x="7578" y="248453"/>
                        <a:pt x="3273" y="240643"/>
                      </a:cubicBezTo>
                      <a:cubicBezTo>
                        <a:pt x="-7624" y="220869"/>
                        <a:pt x="10855" y="204524"/>
                        <a:pt x="26933" y="195876"/>
                      </a:cubicBezTo>
                      <a:cubicBezTo>
                        <a:pt x="43887" y="186732"/>
                        <a:pt x="63966" y="181893"/>
                        <a:pt x="82064" y="175492"/>
                      </a:cubicBezTo>
                      <a:cubicBezTo>
                        <a:pt x="75434" y="171987"/>
                        <a:pt x="68081" y="170044"/>
                        <a:pt x="61185" y="167148"/>
                      </a:cubicBezTo>
                      <a:cubicBezTo>
                        <a:pt x="37944" y="157432"/>
                        <a:pt x="15693" y="132858"/>
                        <a:pt x="12074" y="107369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6" name="任意多边形: 形状 305">
                  <a:extLst>
                    <a:ext uri="{FF2B5EF4-FFF2-40B4-BE49-F238E27FC236}">
                      <a16:creationId xmlns:a16="http://schemas.microsoft.com/office/drawing/2014/main" id="{A7BC00A8-EAAD-DB8B-DBC7-9F8E7209ADD0}"/>
                    </a:ext>
                  </a:extLst>
                </p:cNvPr>
                <p:cNvSpPr/>
                <p:nvPr/>
              </p:nvSpPr>
              <p:spPr>
                <a:xfrm>
                  <a:off x="2802626" y="6448872"/>
                  <a:ext cx="85972" cy="85972"/>
                </a:xfrm>
                <a:custGeom>
                  <a:avLst/>
                  <a:gdLst>
                    <a:gd name="connsiteX0" fmla="*/ 74152 w 85972"/>
                    <a:gd name="connsiteY0" fmla="*/ 13382 h 85972"/>
                    <a:gd name="connsiteX1" fmla="*/ 72590 w 85972"/>
                    <a:gd name="connsiteY1" fmla="*/ 74152 h 85972"/>
                    <a:gd name="connsiteX2" fmla="*/ 11820 w 85972"/>
                    <a:gd name="connsiteY2" fmla="*/ 72590 h 85972"/>
                    <a:gd name="connsiteX3" fmla="*/ 13382 w 85972"/>
                    <a:gd name="connsiteY3" fmla="*/ 11820 h 85972"/>
                    <a:gd name="connsiteX4" fmla="*/ 74152 w 85972"/>
                    <a:gd name="connsiteY4" fmla="*/ 13382 h 859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972" h="85972">
                      <a:moveTo>
                        <a:pt x="74152" y="13382"/>
                      </a:moveTo>
                      <a:cubicBezTo>
                        <a:pt x="90497" y="30604"/>
                        <a:pt x="89811" y="57807"/>
                        <a:pt x="72590" y="74152"/>
                      </a:cubicBezTo>
                      <a:cubicBezTo>
                        <a:pt x="55369" y="90497"/>
                        <a:pt x="28165" y="89811"/>
                        <a:pt x="11820" y="72590"/>
                      </a:cubicBezTo>
                      <a:cubicBezTo>
                        <a:pt x="-4525" y="55369"/>
                        <a:pt x="-3839" y="28165"/>
                        <a:pt x="13382" y="11820"/>
                      </a:cubicBezTo>
                      <a:cubicBezTo>
                        <a:pt x="30604" y="-4524"/>
                        <a:pt x="57807" y="-3839"/>
                        <a:pt x="74152" y="13382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7" name="任意多边形: 形状 306">
                  <a:extLst>
                    <a:ext uri="{FF2B5EF4-FFF2-40B4-BE49-F238E27FC236}">
                      <a16:creationId xmlns:a16="http://schemas.microsoft.com/office/drawing/2014/main" id="{F0F98D6F-625F-E533-F210-DEC31BC9DE37}"/>
                    </a:ext>
                  </a:extLst>
                </p:cNvPr>
                <p:cNvSpPr/>
                <p:nvPr/>
              </p:nvSpPr>
              <p:spPr>
                <a:xfrm>
                  <a:off x="2810138" y="6458518"/>
                  <a:ext cx="47707" cy="47707"/>
                </a:xfrm>
                <a:custGeom>
                  <a:avLst/>
                  <a:gdLst>
                    <a:gd name="connsiteX0" fmla="*/ 41151 w 47707"/>
                    <a:gd name="connsiteY0" fmla="*/ 7433 h 47707"/>
                    <a:gd name="connsiteX1" fmla="*/ 40275 w 47707"/>
                    <a:gd name="connsiteY1" fmla="*/ 41151 h 47707"/>
                    <a:gd name="connsiteX2" fmla="*/ 6556 w 47707"/>
                    <a:gd name="connsiteY2" fmla="*/ 40275 h 47707"/>
                    <a:gd name="connsiteX3" fmla="*/ 7433 w 47707"/>
                    <a:gd name="connsiteY3" fmla="*/ 6556 h 47707"/>
                    <a:gd name="connsiteX4" fmla="*/ 41151 w 47707"/>
                    <a:gd name="connsiteY4" fmla="*/ 7433 h 477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707" h="47707">
                      <a:moveTo>
                        <a:pt x="41151" y="7433"/>
                      </a:moveTo>
                      <a:cubicBezTo>
                        <a:pt x="50219" y="16996"/>
                        <a:pt x="49838" y="32083"/>
                        <a:pt x="40275" y="41151"/>
                      </a:cubicBezTo>
                      <a:cubicBezTo>
                        <a:pt x="30712" y="50219"/>
                        <a:pt x="15624" y="49838"/>
                        <a:pt x="6556" y="40275"/>
                      </a:cubicBezTo>
                      <a:cubicBezTo>
                        <a:pt x="-2511" y="30712"/>
                        <a:pt x="-2130" y="15624"/>
                        <a:pt x="7433" y="6556"/>
                      </a:cubicBezTo>
                      <a:cubicBezTo>
                        <a:pt x="16996" y="-2511"/>
                        <a:pt x="32083" y="-2130"/>
                        <a:pt x="41151" y="7433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792" name="文本框 791">
            <a:extLst>
              <a:ext uri="{FF2B5EF4-FFF2-40B4-BE49-F238E27FC236}">
                <a16:creationId xmlns:a16="http://schemas.microsoft.com/office/drawing/2014/main" id="{4F02C81A-48AD-3D1B-6410-85772A7A2156}"/>
              </a:ext>
            </a:extLst>
          </p:cNvPr>
          <p:cNvSpPr txBox="1"/>
          <p:nvPr/>
        </p:nvSpPr>
        <p:spPr>
          <a:xfrm>
            <a:off x="4026460" y="1930763"/>
            <a:ext cx="41697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638D3C"/>
                </a:solidFill>
                <a:latin typeface="荆南波波黑" panose="00020600040101010101" pitchFamily="18" charset="-122"/>
                <a:ea typeface="荆南波波黑" panose="00020600040101010101" pitchFamily="18" charset="-122"/>
              </a:rPr>
              <a:t>THANKS</a:t>
            </a:r>
            <a:endParaRPr lang="zh-CN" altLang="en-US" sz="6000" dirty="0">
              <a:solidFill>
                <a:srgbClr val="638D3C"/>
              </a:solidFill>
              <a:latin typeface="荆南波波黑" panose="00020600040101010101" pitchFamily="18" charset="-122"/>
              <a:ea typeface="荆南波波黑" panose="00020600040101010101" pitchFamily="18" charset="-122"/>
            </a:endParaRPr>
          </a:p>
        </p:txBody>
      </p:sp>
      <p:grpSp>
        <p:nvGrpSpPr>
          <p:cNvPr id="795" name="图形 793">
            <a:extLst>
              <a:ext uri="{FF2B5EF4-FFF2-40B4-BE49-F238E27FC236}">
                <a16:creationId xmlns:a16="http://schemas.microsoft.com/office/drawing/2014/main" id="{13AE4278-A674-4F3E-F97B-DB7AF15EA4DF}"/>
              </a:ext>
            </a:extLst>
          </p:cNvPr>
          <p:cNvGrpSpPr/>
          <p:nvPr/>
        </p:nvGrpSpPr>
        <p:grpSpPr>
          <a:xfrm>
            <a:off x="4991099" y="642049"/>
            <a:ext cx="2209802" cy="1119724"/>
            <a:chOff x="-4398" y="336058"/>
            <a:chExt cx="12200882" cy="6182281"/>
          </a:xfrm>
        </p:grpSpPr>
        <p:grpSp>
          <p:nvGrpSpPr>
            <p:cNvPr id="796" name="图形 793">
              <a:extLst>
                <a:ext uri="{FF2B5EF4-FFF2-40B4-BE49-F238E27FC236}">
                  <a16:creationId xmlns:a16="http://schemas.microsoft.com/office/drawing/2014/main" id="{CE91B5DC-649C-94D1-CC99-310622CE483D}"/>
                </a:ext>
              </a:extLst>
            </p:cNvPr>
            <p:cNvGrpSpPr/>
            <p:nvPr/>
          </p:nvGrpSpPr>
          <p:grpSpPr>
            <a:xfrm>
              <a:off x="9469" y="1078583"/>
              <a:ext cx="11500402" cy="5439756"/>
              <a:chOff x="9469" y="1078583"/>
              <a:chExt cx="11500402" cy="5439756"/>
            </a:xfrm>
            <a:solidFill>
              <a:srgbClr val="647F03"/>
            </a:solidFill>
          </p:grpSpPr>
          <p:sp>
            <p:nvSpPr>
              <p:cNvPr id="797" name="任意多边形: 形状 796">
                <a:extLst>
                  <a:ext uri="{FF2B5EF4-FFF2-40B4-BE49-F238E27FC236}">
                    <a16:creationId xmlns:a16="http://schemas.microsoft.com/office/drawing/2014/main" id="{DD79CD7B-38E8-63E6-60D5-24FB3854109D}"/>
                  </a:ext>
                </a:extLst>
              </p:cNvPr>
              <p:cNvSpPr/>
              <p:nvPr/>
            </p:nvSpPr>
            <p:spPr>
              <a:xfrm>
                <a:off x="9469" y="1078583"/>
                <a:ext cx="3667693" cy="3926932"/>
              </a:xfrm>
              <a:custGeom>
                <a:avLst/>
                <a:gdLst>
                  <a:gd name="connsiteX0" fmla="*/ 1981743 w 3667693"/>
                  <a:gd name="connsiteY0" fmla="*/ 3151687 h 3926932"/>
                  <a:gd name="connsiteX1" fmla="*/ 2065213 w 3667693"/>
                  <a:gd name="connsiteY1" fmla="*/ 2705298 h 3926932"/>
                  <a:gd name="connsiteX2" fmla="*/ 1700341 w 3667693"/>
                  <a:gd name="connsiteY2" fmla="*/ 2303575 h 3926932"/>
                  <a:gd name="connsiteX3" fmla="*/ 931792 w 3667693"/>
                  <a:gd name="connsiteY3" fmla="*/ 2043485 h 3926932"/>
                  <a:gd name="connsiteX4" fmla="*/ 475680 w 3667693"/>
                  <a:gd name="connsiteY4" fmla="*/ 1878498 h 3926932"/>
                  <a:gd name="connsiteX5" fmla="*/ 337865 w 3667693"/>
                  <a:gd name="connsiteY5" fmla="*/ 1676659 h 3926932"/>
                  <a:gd name="connsiteX6" fmla="*/ 553290 w 3667693"/>
                  <a:gd name="connsiteY6" fmla="*/ 1335097 h 3926932"/>
                  <a:gd name="connsiteX7" fmla="*/ 1211241 w 3667693"/>
                  <a:gd name="connsiteY7" fmla="*/ 906201 h 3926932"/>
                  <a:gd name="connsiteX8" fmla="*/ 3144334 w 3667693"/>
                  <a:gd name="connsiteY8" fmla="*/ 440321 h 3926932"/>
                  <a:gd name="connsiteX9" fmla="*/ 3388885 w 3667693"/>
                  <a:gd name="connsiteY9" fmla="*/ 531517 h 3926932"/>
                  <a:gd name="connsiteX10" fmla="*/ 3229714 w 3667693"/>
                  <a:gd name="connsiteY10" fmla="*/ 809056 h 3926932"/>
                  <a:gd name="connsiteX11" fmla="*/ 2639694 w 3667693"/>
                  <a:gd name="connsiteY11" fmla="*/ 1185561 h 3926932"/>
                  <a:gd name="connsiteX12" fmla="*/ 2486384 w 3667693"/>
                  <a:gd name="connsiteY12" fmla="*/ 1292296 h 3926932"/>
                  <a:gd name="connsiteX13" fmla="*/ 2562084 w 3667693"/>
                  <a:gd name="connsiteY13" fmla="*/ 1344687 h 3926932"/>
                  <a:gd name="connsiteX14" fmla="*/ 3045368 w 3667693"/>
                  <a:gd name="connsiteY14" fmla="*/ 1199147 h 3926932"/>
                  <a:gd name="connsiteX15" fmla="*/ 3544148 w 3667693"/>
                  <a:gd name="connsiteY15" fmla="*/ 849770 h 3926932"/>
                  <a:gd name="connsiteX16" fmla="*/ 3662516 w 3667693"/>
                  <a:gd name="connsiteY16" fmla="*/ 508208 h 3926932"/>
                  <a:gd name="connsiteX17" fmla="*/ 3373345 w 3667693"/>
                  <a:gd name="connsiteY17" fmla="*/ 104486 h 3926932"/>
                  <a:gd name="connsiteX18" fmla="*/ 2678543 w 3667693"/>
                  <a:gd name="connsiteY18" fmla="*/ 5521 h 3926932"/>
                  <a:gd name="connsiteX19" fmla="*/ 1671260 w 3667693"/>
                  <a:gd name="connsiteY19" fmla="*/ 215129 h 3926932"/>
                  <a:gd name="connsiteX20" fmla="*/ 475680 w 3667693"/>
                  <a:gd name="connsiteY20" fmla="*/ 845908 h 3926932"/>
                  <a:gd name="connsiteX21" fmla="*/ 62280 w 3667693"/>
                  <a:gd name="connsiteY21" fmla="*/ 1350504 h 3926932"/>
                  <a:gd name="connsiteX22" fmla="*/ 27338 w 3667693"/>
                  <a:gd name="connsiteY22" fmla="*/ 1785260 h 3926932"/>
                  <a:gd name="connsiteX23" fmla="*/ 407750 w 3667693"/>
                  <a:gd name="connsiteY23" fmla="*/ 2101604 h 3926932"/>
                  <a:gd name="connsiteX24" fmla="*/ 1446112 w 3667693"/>
                  <a:gd name="connsiteY24" fmla="*/ 2417947 h 3926932"/>
                  <a:gd name="connsiteX25" fmla="*/ 1715881 w 3667693"/>
                  <a:gd name="connsiteY25" fmla="*/ 2577074 h 3926932"/>
                  <a:gd name="connsiteX26" fmla="*/ 1770226 w 3667693"/>
                  <a:gd name="connsiteY26" fmla="*/ 2784729 h 3926932"/>
                  <a:gd name="connsiteX27" fmla="*/ 1560617 w 3667693"/>
                  <a:gd name="connsiteY27" fmla="*/ 3077807 h 3926932"/>
                  <a:gd name="connsiteX28" fmla="*/ 1067654 w 3667693"/>
                  <a:gd name="connsiteY28" fmla="*/ 3382518 h 3926932"/>
                  <a:gd name="connsiteX29" fmla="*/ 429106 w 3667693"/>
                  <a:gd name="connsiteY29" fmla="*/ 3576631 h 3926932"/>
                  <a:gd name="connsiteX30" fmla="*/ 227267 w 3667693"/>
                  <a:gd name="connsiteY30" fmla="*/ 3559138 h 3926932"/>
                  <a:gd name="connsiteX31" fmla="*/ 368945 w 3667693"/>
                  <a:gd name="connsiteY31" fmla="*/ 3382518 h 3926932"/>
                  <a:gd name="connsiteX32" fmla="*/ 1042435 w 3667693"/>
                  <a:gd name="connsiteY32" fmla="*/ 3081714 h 3926932"/>
                  <a:gd name="connsiteX33" fmla="*/ 1026895 w 3667693"/>
                  <a:gd name="connsiteY33" fmla="*/ 2986611 h 3926932"/>
                  <a:gd name="connsiteX34" fmla="*/ 590186 w 3667693"/>
                  <a:gd name="connsiteY34" fmla="*/ 3099208 h 3926932"/>
                  <a:gd name="connsiteX35" fmla="*/ 130211 w 3667693"/>
                  <a:gd name="connsiteY35" fmla="*/ 3357344 h 3926932"/>
                  <a:gd name="connsiteX36" fmla="*/ 19568 w 3667693"/>
                  <a:gd name="connsiteY36" fmla="*/ 3576676 h 3926932"/>
                  <a:gd name="connsiteX37" fmla="*/ 209774 w 3667693"/>
                  <a:gd name="connsiteY37" fmla="*/ 3854214 h 3926932"/>
                  <a:gd name="connsiteX38" fmla="*/ 797840 w 3667693"/>
                  <a:gd name="connsiteY38" fmla="*/ 3900833 h 3926932"/>
                  <a:gd name="connsiteX39" fmla="*/ 1587745 w 3667693"/>
                  <a:gd name="connsiteY39" fmla="*/ 3553411 h 3926932"/>
                  <a:gd name="connsiteX40" fmla="*/ 1981743 w 3667693"/>
                  <a:gd name="connsiteY40" fmla="*/ 3151687 h 3926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3667693" h="3926932">
                    <a:moveTo>
                      <a:pt x="1981743" y="3151687"/>
                    </a:moveTo>
                    <a:cubicBezTo>
                      <a:pt x="2063260" y="3019733"/>
                      <a:pt x="2102065" y="2858609"/>
                      <a:pt x="2065213" y="2705298"/>
                    </a:cubicBezTo>
                    <a:cubicBezTo>
                      <a:pt x="2022546" y="2517046"/>
                      <a:pt x="1863375" y="2388955"/>
                      <a:pt x="1700341" y="2303575"/>
                    </a:cubicBezTo>
                    <a:cubicBezTo>
                      <a:pt x="1457745" y="2181300"/>
                      <a:pt x="1191838" y="2115323"/>
                      <a:pt x="931792" y="2043485"/>
                    </a:cubicBezTo>
                    <a:cubicBezTo>
                      <a:pt x="776529" y="1998864"/>
                      <a:pt x="617358" y="1958106"/>
                      <a:pt x="475680" y="1878498"/>
                    </a:cubicBezTo>
                    <a:cubicBezTo>
                      <a:pt x="399980" y="1837740"/>
                      <a:pt x="330096" y="1767855"/>
                      <a:pt x="337865" y="1676659"/>
                    </a:cubicBezTo>
                    <a:cubicBezTo>
                      <a:pt x="353405" y="1536936"/>
                      <a:pt x="454324" y="1426293"/>
                      <a:pt x="553290" y="1335097"/>
                    </a:cubicBezTo>
                    <a:cubicBezTo>
                      <a:pt x="749312" y="1160431"/>
                      <a:pt x="980276" y="1028432"/>
                      <a:pt x="1211241" y="906201"/>
                    </a:cubicBezTo>
                    <a:cubicBezTo>
                      <a:pt x="1805123" y="597539"/>
                      <a:pt x="2472798" y="417056"/>
                      <a:pt x="3144334" y="440321"/>
                    </a:cubicBezTo>
                    <a:cubicBezTo>
                      <a:pt x="3229714" y="448047"/>
                      <a:pt x="3338403" y="446138"/>
                      <a:pt x="3388885" y="531517"/>
                    </a:cubicBezTo>
                    <a:cubicBezTo>
                      <a:pt x="3384978" y="644113"/>
                      <a:pt x="3309321" y="737263"/>
                      <a:pt x="3229714" y="809056"/>
                    </a:cubicBezTo>
                    <a:cubicBezTo>
                      <a:pt x="3055047" y="968183"/>
                      <a:pt x="2841532" y="1071055"/>
                      <a:pt x="2639694" y="1185561"/>
                    </a:cubicBezTo>
                    <a:cubicBezTo>
                      <a:pt x="2585349" y="1216640"/>
                      <a:pt x="2527142" y="1245722"/>
                      <a:pt x="2486384" y="1292296"/>
                    </a:cubicBezTo>
                    <a:cubicBezTo>
                      <a:pt x="2466981" y="1336917"/>
                      <a:pt x="2531005" y="1346641"/>
                      <a:pt x="2562084" y="1344687"/>
                    </a:cubicBezTo>
                    <a:cubicBezTo>
                      <a:pt x="2730934" y="1333055"/>
                      <a:pt x="2892014" y="1267078"/>
                      <a:pt x="3045368" y="1199147"/>
                    </a:cubicBezTo>
                    <a:cubicBezTo>
                      <a:pt x="3227805" y="1109860"/>
                      <a:pt x="3406378" y="1001171"/>
                      <a:pt x="3544148" y="849770"/>
                    </a:cubicBezTo>
                    <a:cubicBezTo>
                      <a:pt x="3627619" y="758574"/>
                      <a:pt x="3685826" y="634346"/>
                      <a:pt x="3662516" y="508208"/>
                    </a:cubicBezTo>
                    <a:cubicBezTo>
                      <a:pt x="3639207" y="335451"/>
                      <a:pt x="3515023" y="197680"/>
                      <a:pt x="3373345" y="104486"/>
                    </a:cubicBezTo>
                    <a:cubicBezTo>
                      <a:pt x="3165690" y="-19698"/>
                      <a:pt x="2911416" y="-2249"/>
                      <a:pt x="2678543" y="5521"/>
                    </a:cubicBezTo>
                    <a:cubicBezTo>
                      <a:pt x="2335027" y="28830"/>
                      <a:pt x="1995374" y="98670"/>
                      <a:pt x="1671260" y="215129"/>
                    </a:cubicBezTo>
                    <a:cubicBezTo>
                      <a:pt x="1246227" y="368439"/>
                      <a:pt x="828920" y="562552"/>
                      <a:pt x="475680" y="845908"/>
                    </a:cubicBezTo>
                    <a:cubicBezTo>
                      <a:pt x="306830" y="983722"/>
                      <a:pt x="149613" y="1146756"/>
                      <a:pt x="62280" y="1350504"/>
                    </a:cubicBezTo>
                    <a:cubicBezTo>
                      <a:pt x="4073" y="1484456"/>
                      <a:pt x="-25053" y="1643582"/>
                      <a:pt x="27338" y="1785260"/>
                    </a:cubicBezTo>
                    <a:cubicBezTo>
                      <a:pt x="95269" y="1944386"/>
                      <a:pt x="256349" y="2033673"/>
                      <a:pt x="407750" y="2101604"/>
                    </a:cubicBezTo>
                    <a:cubicBezTo>
                      <a:pt x="743496" y="2239374"/>
                      <a:pt x="1104505" y="2293763"/>
                      <a:pt x="1446112" y="2417947"/>
                    </a:cubicBezTo>
                    <a:cubicBezTo>
                      <a:pt x="1543169" y="2456752"/>
                      <a:pt x="1642134" y="2499464"/>
                      <a:pt x="1715881" y="2577074"/>
                    </a:cubicBezTo>
                    <a:cubicBezTo>
                      <a:pt x="1766363" y="2629509"/>
                      <a:pt x="1797398" y="2712935"/>
                      <a:pt x="1770226" y="2784729"/>
                    </a:cubicBezTo>
                    <a:cubicBezTo>
                      <a:pt x="1733330" y="2901187"/>
                      <a:pt x="1651813" y="2996246"/>
                      <a:pt x="1560617" y="3077807"/>
                    </a:cubicBezTo>
                    <a:cubicBezTo>
                      <a:pt x="1415077" y="3205899"/>
                      <a:pt x="1242320" y="3301001"/>
                      <a:pt x="1067654" y="3382518"/>
                    </a:cubicBezTo>
                    <a:cubicBezTo>
                      <a:pt x="863862" y="3473759"/>
                      <a:pt x="650391" y="3545596"/>
                      <a:pt x="429106" y="3576631"/>
                    </a:cubicBezTo>
                    <a:cubicBezTo>
                      <a:pt x="361175" y="3582447"/>
                      <a:pt x="289382" y="3594080"/>
                      <a:pt x="227267" y="3559138"/>
                    </a:cubicBezTo>
                    <a:cubicBezTo>
                      <a:pt x="231130" y="3475712"/>
                      <a:pt x="308784" y="3427184"/>
                      <a:pt x="368945" y="3382518"/>
                    </a:cubicBezTo>
                    <a:cubicBezTo>
                      <a:pt x="576599" y="3250564"/>
                      <a:pt x="811426" y="3167094"/>
                      <a:pt x="1042435" y="3081714"/>
                    </a:cubicBezTo>
                    <a:cubicBezTo>
                      <a:pt x="1077377" y="3060358"/>
                      <a:pt x="1077377" y="2990518"/>
                      <a:pt x="1026895" y="2986611"/>
                    </a:cubicBezTo>
                    <a:cubicBezTo>
                      <a:pt x="877448" y="3000197"/>
                      <a:pt x="731908" y="3048726"/>
                      <a:pt x="590186" y="3099208"/>
                    </a:cubicBezTo>
                    <a:cubicBezTo>
                      <a:pt x="427152" y="3165185"/>
                      <a:pt x="262209" y="3237022"/>
                      <a:pt x="130211" y="3357344"/>
                    </a:cubicBezTo>
                    <a:cubicBezTo>
                      <a:pt x="72003" y="3413598"/>
                      <a:pt x="11798" y="3489298"/>
                      <a:pt x="19568" y="3576676"/>
                    </a:cubicBezTo>
                    <a:cubicBezTo>
                      <a:pt x="21522" y="3696997"/>
                      <a:pt x="104948" y="3803733"/>
                      <a:pt x="209774" y="3854214"/>
                    </a:cubicBezTo>
                    <a:cubicBezTo>
                      <a:pt x="392210" y="3943501"/>
                      <a:pt x="603772" y="3939638"/>
                      <a:pt x="797840" y="3900833"/>
                    </a:cubicBezTo>
                    <a:cubicBezTo>
                      <a:pt x="1079242" y="3836810"/>
                      <a:pt x="1349056" y="3718398"/>
                      <a:pt x="1587745" y="3553411"/>
                    </a:cubicBezTo>
                    <a:cubicBezTo>
                      <a:pt x="1741100" y="3444766"/>
                      <a:pt x="1884731" y="3314721"/>
                      <a:pt x="1981743" y="3151687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8" name="任意多边形: 形状 797">
                <a:extLst>
                  <a:ext uri="{FF2B5EF4-FFF2-40B4-BE49-F238E27FC236}">
                    <a16:creationId xmlns:a16="http://schemas.microsoft.com/office/drawing/2014/main" id="{CD7D782F-B075-CD21-D537-A3BB782F9DE7}"/>
                  </a:ext>
                </a:extLst>
              </p:cNvPr>
              <p:cNvSpPr/>
              <p:nvPr/>
            </p:nvSpPr>
            <p:spPr>
              <a:xfrm>
                <a:off x="7507048" y="1724650"/>
                <a:ext cx="806920" cy="885052"/>
              </a:xfrm>
              <a:custGeom>
                <a:avLst/>
                <a:gdLst>
                  <a:gd name="connsiteX0" fmla="*/ 727835 w 806920"/>
                  <a:gd name="connsiteY0" fmla="*/ 364872 h 885052"/>
                  <a:gd name="connsiteX1" fmla="*/ 801581 w 806920"/>
                  <a:gd name="connsiteY1" fmla="*/ 201838 h 885052"/>
                  <a:gd name="connsiteX2" fmla="*/ 557031 w 806920"/>
                  <a:gd name="connsiteY2" fmla="*/ 0 h 885052"/>
                  <a:gd name="connsiteX3" fmla="*/ 456112 w 806920"/>
                  <a:gd name="connsiteY3" fmla="*/ 73747 h 885052"/>
                  <a:gd name="connsiteX4" fmla="*/ 203792 w 806920"/>
                  <a:gd name="connsiteY4" fmla="*/ 442526 h 885052"/>
                  <a:gd name="connsiteX5" fmla="*/ 3907 w 806920"/>
                  <a:gd name="connsiteY5" fmla="*/ 836524 h 885052"/>
                  <a:gd name="connsiteX6" fmla="*/ 0 w 806920"/>
                  <a:gd name="connsiteY6" fmla="*/ 885052 h 885052"/>
                  <a:gd name="connsiteX7" fmla="*/ 48528 w 806920"/>
                  <a:gd name="connsiteY7" fmla="*/ 877282 h 885052"/>
                  <a:gd name="connsiteX8" fmla="*/ 727835 w 806920"/>
                  <a:gd name="connsiteY8" fmla="*/ 364872 h 88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6920" h="885052">
                    <a:moveTo>
                      <a:pt x="727835" y="364872"/>
                    </a:moveTo>
                    <a:cubicBezTo>
                      <a:pt x="766639" y="320251"/>
                      <a:pt x="824891" y="267816"/>
                      <a:pt x="801581" y="201838"/>
                    </a:cubicBezTo>
                    <a:cubicBezTo>
                      <a:pt x="751144" y="104782"/>
                      <a:pt x="652134" y="46575"/>
                      <a:pt x="557031" y="0"/>
                    </a:cubicBezTo>
                    <a:cubicBezTo>
                      <a:pt x="520135" y="19402"/>
                      <a:pt x="483284" y="42712"/>
                      <a:pt x="456112" y="73747"/>
                    </a:cubicBezTo>
                    <a:cubicBezTo>
                      <a:pt x="357146" y="184345"/>
                      <a:pt x="279492" y="314390"/>
                      <a:pt x="203792" y="442526"/>
                    </a:cubicBezTo>
                    <a:cubicBezTo>
                      <a:pt x="130045" y="570618"/>
                      <a:pt x="58207" y="700618"/>
                      <a:pt x="3907" y="836524"/>
                    </a:cubicBezTo>
                    <a:cubicBezTo>
                      <a:pt x="1953" y="850110"/>
                      <a:pt x="0" y="873420"/>
                      <a:pt x="0" y="885052"/>
                    </a:cubicBezTo>
                    <a:cubicBezTo>
                      <a:pt x="11676" y="883143"/>
                      <a:pt x="36895" y="879236"/>
                      <a:pt x="48528" y="877282"/>
                    </a:cubicBezTo>
                    <a:cubicBezTo>
                      <a:pt x="285353" y="720021"/>
                      <a:pt x="527950" y="566710"/>
                      <a:pt x="727835" y="364872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9" name="任意多边形: 形状 798">
                <a:extLst>
                  <a:ext uri="{FF2B5EF4-FFF2-40B4-BE49-F238E27FC236}">
                    <a16:creationId xmlns:a16="http://schemas.microsoft.com/office/drawing/2014/main" id="{9B030847-B7BA-150D-3399-7E2A1F12828B}"/>
                  </a:ext>
                </a:extLst>
              </p:cNvPr>
              <p:cNvSpPr/>
              <p:nvPr/>
            </p:nvSpPr>
            <p:spPr>
              <a:xfrm>
                <a:off x="8545990" y="2611445"/>
                <a:ext cx="2963881" cy="3906895"/>
              </a:xfrm>
              <a:custGeom>
                <a:avLst/>
                <a:gdLst>
                  <a:gd name="connsiteX0" fmla="*/ 2953383 w 2963881"/>
                  <a:gd name="connsiteY0" fmla="*/ 454326 h 3906895"/>
                  <a:gd name="connsiteX1" fmla="*/ 2720465 w 2963881"/>
                  <a:gd name="connsiteY1" fmla="*/ 103040 h 3906895"/>
                  <a:gd name="connsiteX2" fmla="*/ 2565202 w 2963881"/>
                  <a:gd name="connsiteY2" fmla="*/ 167 h 3906895"/>
                  <a:gd name="connsiteX3" fmla="*/ 1847090 w 2963881"/>
                  <a:gd name="connsiteY3" fmla="*/ 236947 h 3906895"/>
                  <a:gd name="connsiteX4" fmla="*/ 1016427 w 2963881"/>
                  <a:gd name="connsiteY4" fmla="*/ 922070 h 3906895"/>
                  <a:gd name="connsiteX5" fmla="*/ 577763 w 2963881"/>
                  <a:gd name="connsiteY5" fmla="*/ 1754687 h 3906895"/>
                  <a:gd name="connsiteX6" fmla="*/ 595256 w 2963881"/>
                  <a:gd name="connsiteY6" fmla="*/ 2133145 h 3906895"/>
                  <a:gd name="connsiteX7" fmla="*/ 799049 w 2963881"/>
                  <a:gd name="connsiteY7" fmla="*/ 2348570 h 3906895"/>
                  <a:gd name="connsiteX8" fmla="*/ 981485 w 2963881"/>
                  <a:gd name="connsiteY8" fmla="*/ 2226295 h 3906895"/>
                  <a:gd name="connsiteX9" fmla="*/ 1404563 w 2963881"/>
                  <a:gd name="connsiteY9" fmla="*/ 1775999 h 3906895"/>
                  <a:gd name="connsiteX10" fmla="*/ 1883941 w 2963881"/>
                  <a:gd name="connsiteY10" fmla="*/ 1343196 h 3906895"/>
                  <a:gd name="connsiteX11" fmla="*/ 2217734 w 2963881"/>
                  <a:gd name="connsiteY11" fmla="*/ 1071474 h 3906895"/>
                  <a:gd name="connsiteX12" fmla="*/ 1817920 w 2963881"/>
                  <a:gd name="connsiteY12" fmla="*/ 1938988 h 3906895"/>
                  <a:gd name="connsiteX13" fmla="*/ 1784887 w 2963881"/>
                  <a:gd name="connsiteY13" fmla="*/ 1997195 h 3906895"/>
                  <a:gd name="connsiteX14" fmla="*/ 845534 w 2963881"/>
                  <a:gd name="connsiteY14" fmla="*/ 2515422 h 3906895"/>
                  <a:gd name="connsiteX15" fmla="*/ 135193 w 2963881"/>
                  <a:gd name="connsiteY15" fmla="*/ 3262614 h 3906895"/>
                  <a:gd name="connsiteX16" fmla="*/ 11009 w 2963881"/>
                  <a:gd name="connsiteY16" fmla="*/ 3714820 h 3906895"/>
                  <a:gd name="connsiteX17" fmla="*/ 253605 w 2963881"/>
                  <a:gd name="connsiteY17" fmla="*/ 3905026 h 3906895"/>
                  <a:gd name="connsiteX18" fmla="*/ 798960 w 2963881"/>
                  <a:gd name="connsiteY18" fmla="*/ 3734222 h 3906895"/>
                  <a:gd name="connsiteX19" fmla="*/ 1486036 w 2963881"/>
                  <a:gd name="connsiteY19" fmla="*/ 3080179 h 3906895"/>
                  <a:gd name="connsiteX20" fmla="*/ 2155620 w 2963881"/>
                  <a:gd name="connsiteY20" fmla="*/ 2119470 h 3906895"/>
                  <a:gd name="connsiteX21" fmla="*/ 2338055 w 2963881"/>
                  <a:gd name="connsiteY21" fmla="*/ 1987472 h 3906895"/>
                  <a:gd name="connsiteX22" fmla="*/ 2235183 w 2963881"/>
                  <a:gd name="connsiteY22" fmla="*/ 1958346 h 3906895"/>
                  <a:gd name="connsiteX23" fmla="*/ 2640814 w 2963881"/>
                  <a:gd name="connsiteY23" fmla="*/ 1147085 h 3906895"/>
                  <a:gd name="connsiteX24" fmla="*/ 2588378 w 2963881"/>
                  <a:gd name="connsiteY24" fmla="*/ 1028717 h 3906895"/>
                  <a:gd name="connsiteX25" fmla="*/ 2372953 w 2963881"/>
                  <a:gd name="connsiteY25" fmla="*/ 900581 h 3906895"/>
                  <a:gd name="connsiteX26" fmla="*/ 2250678 w 2963881"/>
                  <a:gd name="connsiteY26" fmla="*/ 929707 h 3906895"/>
                  <a:gd name="connsiteX27" fmla="*/ 1749944 w 2963881"/>
                  <a:gd name="connsiteY27" fmla="*/ 1265453 h 3906895"/>
                  <a:gd name="connsiteX28" fmla="*/ 905695 w 2963881"/>
                  <a:gd name="connsiteY28" fmla="*/ 1946669 h 3906895"/>
                  <a:gd name="connsiteX29" fmla="*/ 1367624 w 2963881"/>
                  <a:gd name="connsiteY29" fmla="*/ 1156720 h 3906895"/>
                  <a:gd name="connsiteX30" fmla="*/ 1868358 w 2963881"/>
                  <a:gd name="connsiteY30" fmla="*/ 721963 h 3906895"/>
                  <a:gd name="connsiteX31" fmla="*/ 2623364 w 2963881"/>
                  <a:gd name="connsiteY31" fmla="*/ 432792 h 3906895"/>
                  <a:gd name="connsiteX32" fmla="*/ 2873731 w 2963881"/>
                  <a:gd name="connsiteY32" fmla="*/ 570607 h 3906895"/>
                  <a:gd name="connsiteX33" fmla="*/ 2805800 w 2963881"/>
                  <a:gd name="connsiteY33" fmla="*/ 799618 h 3906895"/>
                  <a:gd name="connsiteX34" fmla="*/ 2889271 w 2963881"/>
                  <a:gd name="connsiteY34" fmla="*/ 772445 h 3906895"/>
                  <a:gd name="connsiteX35" fmla="*/ 2953383 w 2963881"/>
                  <a:gd name="connsiteY35" fmla="*/ 454326 h 3906895"/>
                  <a:gd name="connsiteX36" fmla="*/ 1284242 w 2963881"/>
                  <a:gd name="connsiteY36" fmla="*/ 2800775 h 3906895"/>
                  <a:gd name="connsiteX37" fmla="*/ 742751 w 2963881"/>
                  <a:gd name="connsiteY37" fmla="*/ 3386932 h 3906895"/>
                  <a:gd name="connsiteX38" fmla="*/ 315764 w 2963881"/>
                  <a:gd name="connsiteY38" fmla="*/ 3666380 h 3906895"/>
                  <a:gd name="connsiteX39" fmla="*/ 218707 w 2963881"/>
                  <a:gd name="connsiteY39" fmla="*/ 3637299 h 3906895"/>
                  <a:gd name="connsiteX40" fmla="*/ 480707 w 2963881"/>
                  <a:gd name="connsiteY40" fmla="*/ 3121026 h 3906895"/>
                  <a:gd name="connsiteX41" fmla="*/ 1260933 w 2963881"/>
                  <a:gd name="connsiteY41" fmla="*/ 2426224 h 3906895"/>
                  <a:gd name="connsiteX42" fmla="*/ 1711229 w 2963881"/>
                  <a:gd name="connsiteY42" fmla="*/ 2160318 h 3906895"/>
                  <a:gd name="connsiteX43" fmla="*/ 1284242 w 2963881"/>
                  <a:gd name="connsiteY43" fmla="*/ 2800775 h 3906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963881" h="3906895">
                    <a:moveTo>
                      <a:pt x="2953383" y="454326"/>
                    </a:moveTo>
                    <a:cubicBezTo>
                      <a:pt x="2885452" y="332051"/>
                      <a:pt x="2821429" y="203959"/>
                      <a:pt x="2720465" y="103040"/>
                    </a:cubicBezTo>
                    <a:cubicBezTo>
                      <a:pt x="2673891" y="60328"/>
                      <a:pt x="2635086" y="-3696"/>
                      <a:pt x="2565202" y="167"/>
                    </a:cubicBezTo>
                    <a:cubicBezTo>
                      <a:pt x="2309019" y="15707"/>
                      <a:pt x="2068375" y="116626"/>
                      <a:pt x="1847090" y="236947"/>
                    </a:cubicBezTo>
                    <a:cubicBezTo>
                      <a:pt x="1530747" y="411614"/>
                      <a:pt x="1241530" y="638671"/>
                      <a:pt x="1016427" y="922070"/>
                    </a:cubicBezTo>
                    <a:cubicBezTo>
                      <a:pt x="822358" y="1170483"/>
                      <a:pt x="649602" y="1446069"/>
                      <a:pt x="577763" y="1754687"/>
                    </a:cubicBezTo>
                    <a:cubicBezTo>
                      <a:pt x="554498" y="1880825"/>
                      <a:pt x="538958" y="2014777"/>
                      <a:pt x="595256" y="2133145"/>
                    </a:cubicBezTo>
                    <a:cubicBezTo>
                      <a:pt x="636015" y="2222432"/>
                      <a:pt x="690360" y="2333075"/>
                      <a:pt x="799049" y="2348570"/>
                    </a:cubicBezTo>
                    <a:cubicBezTo>
                      <a:pt x="876703" y="2338891"/>
                      <a:pt x="929094" y="2276777"/>
                      <a:pt x="981485" y="2226295"/>
                    </a:cubicBezTo>
                    <a:cubicBezTo>
                      <a:pt x="1123162" y="2076847"/>
                      <a:pt x="1253208" y="1915767"/>
                      <a:pt x="1404563" y="1775999"/>
                    </a:cubicBezTo>
                    <a:cubicBezTo>
                      <a:pt x="1559827" y="1626551"/>
                      <a:pt x="1722862" y="1486827"/>
                      <a:pt x="1883941" y="1343196"/>
                    </a:cubicBezTo>
                    <a:cubicBezTo>
                      <a:pt x="1992631" y="1250002"/>
                      <a:pt x="2099365" y="1152990"/>
                      <a:pt x="2217734" y="1071474"/>
                    </a:cubicBezTo>
                    <a:cubicBezTo>
                      <a:pt x="2089642" y="1362599"/>
                      <a:pt x="1949918" y="1649817"/>
                      <a:pt x="1817920" y="1938988"/>
                    </a:cubicBezTo>
                    <a:cubicBezTo>
                      <a:pt x="1808197" y="1958390"/>
                      <a:pt x="1802380" y="1983654"/>
                      <a:pt x="1784887" y="1997195"/>
                    </a:cubicBezTo>
                    <a:cubicBezTo>
                      <a:pt x="1447187" y="2119470"/>
                      <a:pt x="1125027" y="2292228"/>
                      <a:pt x="845534" y="2515422"/>
                    </a:cubicBezTo>
                    <a:cubicBezTo>
                      <a:pt x="583535" y="2740570"/>
                      <a:pt x="325354" y="2973487"/>
                      <a:pt x="135193" y="3262614"/>
                    </a:cubicBezTo>
                    <a:cubicBezTo>
                      <a:pt x="49813" y="3394614"/>
                      <a:pt x="-29794" y="3553740"/>
                      <a:pt x="11009" y="3714820"/>
                    </a:cubicBezTo>
                    <a:cubicBezTo>
                      <a:pt x="36227" y="3825462"/>
                      <a:pt x="142963" y="3901119"/>
                      <a:pt x="253605" y="3905026"/>
                    </a:cubicBezTo>
                    <a:cubicBezTo>
                      <a:pt x="449627" y="3920565"/>
                      <a:pt x="637880" y="3837095"/>
                      <a:pt x="798960" y="3734222"/>
                    </a:cubicBezTo>
                    <a:cubicBezTo>
                      <a:pt x="1066776" y="3561510"/>
                      <a:pt x="1282245" y="3322776"/>
                      <a:pt x="1486036" y="3080179"/>
                    </a:cubicBezTo>
                    <a:cubicBezTo>
                      <a:pt x="1728633" y="2775467"/>
                      <a:pt x="1953782" y="2455217"/>
                      <a:pt x="2155620" y="2119470"/>
                    </a:cubicBezTo>
                    <a:cubicBezTo>
                      <a:pt x="2194425" y="2045723"/>
                      <a:pt x="2330285" y="2088435"/>
                      <a:pt x="2338055" y="1987472"/>
                    </a:cubicBezTo>
                    <a:cubicBezTo>
                      <a:pt x="2307020" y="1968069"/>
                      <a:pt x="2270125" y="1960300"/>
                      <a:pt x="2235183" y="1958346"/>
                    </a:cubicBezTo>
                    <a:cubicBezTo>
                      <a:pt x="2371044" y="1688577"/>
                      <a:pt x="2534078" y="1432394"/>
                      <a:pt x="2640814" y="1147085"/>
                    </a:cubicBezTo>
                    <a:cubicBezTo>
                      <a:pt x="2660215" y="1100555"/>
                      <a:pt x="2623364" y="1055889"/>
                      <a:pt x="2588378" y="1028717"/>
                    </a:cubicBezTo>
                    <a:cubicBezTo>
                      <a:pt x="2522400" y="976326"/>
                      <a:pt x="2452516" y="927798"/>
                      <a:pt x="2372953" y="900581"/>
                    </a:cubicBezTo>
                    <a:cubicBezTo>
                      <a:pt x="2330285" y="885086"/>
                      <a:pt x="2287574" y="912258"/>
                      <a:pt x="2250678" y="929707"/>
                    </a:cubicBezTo>
                    <a:cubicBezTo>
                      <a:pt x="2076011" y="1026719"/>
                      <a:pt x="1911025" y="1145132"/>
                      <a:pt x="1749944" y="1265453"/>
                    </a:cubicBezTo>
                    <a:cubicBezTo>
                      <a:pt x="1462727" y="1486694"/>
                      <a:pt x="1181281" y="1713751"/>
                      <a:pt x="905695" y="1946669"/>
                    </a:cubicBezTo>
                    <a:cubicBezTo>
                      <a:pt x="963902" y="1640004"/>
                      <a:pt x="1158015" y="1379959"/>
                      <a:pt x="1367624" y="1156720"/>
                    </a:cubicBezTo>
                    <a:cubicBezTo>
                      <a:pt x="1520934" y="999547"/>
                      <a:pt x="1676243" y="836469"/>
                      <a:pt x="1868358" y="721963"/>
                    </a:cubicBezTo>
                    <a:cubicBezTo>
                      <a:pt x="2097412" y="580286"/>
                      <a:pt x="2347735" y="444425"/>
                      <a:pt x="2623364" y="432792"/>
                    </a:cubicBezTo>
                    <a:cubicBezTo>
                      <a:pt x="2720377" y="432792"/>
                      <a:pt x="2844605" y="463827"/>
                      <a:pt x="2873731" y="570607"/>
                    </a:cubicBezTo>
                    <a:cubicBezTo>
                      <a:pt x="2891180" y="654077"/>
                      <a:pt x="2834926" y="725871"/>
                      <a:pt x="2805800" y="799618"/>
                    </a:cubicBezTo>
                    <a:cubicBezTo>
                      <a:pt x="2823249" y="850100"/>
                      <a:pt x="2873731" y="797664"/>
                      <a:pt x="2889271" y="772445"/>
                    </a:cubicBezTo>
                    <a:cubicBezTo>
                      <a:pt x="2941750" y="679474"/>
                      <a:pt x="2984418" y="563015"/>
                      <a:pt x="2953383" y="454326"/>
                    </a:cubicBezTo>
                    <a:close/>
                    <a:moveTo>
                      <a:pt x="1284242" y="2800775"/>
                    </a:moveTo>
                    <a:cubicBezTo>
                      <a:pt x="1125116" y="3014290"/>
                      <a:pt x="938773" y="3208359"/>
                      <a:pt x="742751" y="3386932"/>
                    </a:cubicBezTo>
                    <a:cubicBezTo>
                      <a:pt x="612750" y="3497575"/>
                      <a:pt x="480751" y="3614034"/>
                      <a:pt x="315764" y="3666380"/>
                    </a:cubicBezTo>
                    <a:cubicBezTo>
                      <a:pt x="282775" y="3674195"/>
                      <a:pt x="220661" y="3687736"/>
                      <a:pt x="218707" y="3637299"/>
                    </a:cubicBezTo>
                    <a:cubicBezTo>
                      <a:pt x="232294" y="3437370"/>
                      <a:pt x="360385" y="3270473"/>
                      <a:pt x="480707" y="3121026"/>
                    </a:cubicBezTo>
                    <a:cubicBezTo>
                      <a:pt x="705855" y="2855164"/>
                      <a:pt x="977577" y="2628063"/>
                      <a:pt x="1260933" y="2426224"/>
                    </a:cubicBezTo>
                    <a:cubicBezTo>
                      <a:pt x="1404563" y="2327258"/>
                      <a:pt x="1552057" y="2234065"/>
                      <a:pt x="1711229" y="2160318"/>
                    </a:cubicBezTo>
                    <a:cubicBezTo>
                      <a:pt x="1579274" y="2379605"/>
                      <a:pt x="1441459" y="2598936"/>
                      <a:pt x="1284242" y="2800775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0" name="任意多边形: 形状 799">
                <a:extLst>
                  <a:ext uri="{FF2B5EF4-FFF2-40B4-BE49-F238E27FC236}">
                    <a16:creationId xmlns:a16="http://schemas.microsoft.com/office/drawing/2014/main" id="{D171F364-8486-83E3-E37E-965139EDC3F5}"/>
                  </a:ext>
                </a:extLst>
              </p:cNvPr>
              <p:cNvSpPr/>
              <p:nvPr/>
            </p:nvSpPr>
            <p:spPr>
              <a:xfrm>
                <a:off x="1682253" y="2683449"/>
                <a:ext cx="3107969" cy="3137368"/>
              </a:xfrm>
              <a:custGeom>
                <a:avLst/>
                <a:gdLst>
                  <a:gd name="connsiteX0" fmla="*/ 3099888 w 3107969"/>
                  <a:gd name="connsiteY0" fmla="*/ 421126 h 3137368"/>
                  <a:gd name="connsiteX1" fmla="*/ 3037773 w 3107969"/>
                  <a:gd name="connsiteY1" fmla="*/ 194068 h 3137368"/>
                  <a:gd name="connsiteX2" fmla="*/ 2750511 w 3107969"/>
                  <a:gd name="connsiteY2" fmla="*/ 0 h 3137368"/>
                  <a:gd name="connsiteX3" fmla="*/ 2383686 w 3107969"/>
                  <a:gd name="connsiteY3" fmla="*/ 143631 h 3137368"/>
                  <a:gd name="connsiteX4" fmla="*/ 1739321 w 3107969"/>
                  <a:gd name="connsiteY4" fmla="*/ 558985 h 3137368"/>
                  <a:gd name="connsiteX5" fmla="*/ 1945066 w 3107969"/>
                  <a:gd name="connsiteY5" fmla="*/ 320251 h 3137368"/>
                  <a:gd name="connsiteX6" fmla="*/ 1714102 w 3107969"/>
                  <a:gd name="connsiteY6" fmla="*/ 77654 h 3137368"/>
                  <a:gd name="connsiteX7" fmla="*/ 1529713 w 3107969"/>
                  <a:gd name="connsiteY7" fmla="*/ 126182 h 3137368"/>
                  <a:gd name="connsiteX8" fmla="*/ 1011486 w 3107969"/>
                  <a:gd name="connsiteY8" fmla="*/ 463882 h 3137368"/>
                  <a:gd name="connsiteX9" fmla="*/ 990130 w 3107969"/>
                  <a:gd name="connsiteY9" fmla="*/ 531813 h 3137368"/>
                  <a:gd name="connsiteX10" fmla="*/ 1060014 w 3107969"/>
                  <a:gd name="connsiteY10" fmla="*/ 508503 h 3137368"/>
                  <a:gd name="connsiteX11" fmla="*/ 1455966 w 3107969"/>
                  <a:gd name="connsiteY11" fmla="*/ 300849 h 3137368"/>
                  <a:gd name="connsiteX12" fmla="*/ 194453 w 3107969"/>
                  <a:gd name="connsiteY12" fmla="*/ 1993210 h 3137368"/>
                  <a:gd name="connsiteX13" fmla="*/ 10064 w 3107969"/>
                  <a:gd name="connsiteY13" fmla="*/ 2468724 h 3137368"/>
                  <a:gd name="connsiteX14" fmla="*/ 83811 w 3107969"/>
                  <a:gd name="connsiteY14" fmla="*/ 2953918 h 3137368"/>
                  <a:gd name="connsiteX15" fmla="*/ 367166 w 3107969"/>
                  <a:gd name="connsiteY15" fmla="*/ 3136354 h 3137368"/>
                  <a:gd name="connsiteX16" fmla="*/ 398201 w 3107969"/>
                  <a:gd name="connsiteY16" fmla="*/ 3085917 h 3137368"/>
                  <a:gd name="connsiteX17" fmla="*/ 291465 w 3107969"/>
                  <a:gd name="connsiteY17" fmla="*/ 2905390 h 3137368"/>
                  <a:gd name="connsiteX18" fmla="*/ 386568 w 3107969"/>
                  <a:gd name="connsiteY18" fmla="*/ 2497851 h 3137368"/>
                  <a:gd name="connsiteX19" fmla="*/ 916427 w 3107969"/>
                  <a:gd name="connsiteY19" fmla="*/ 1612843 h 3137368"/>
                  <a:gd name="connsiteX20" fmla="*/ 2005227 w 3107969"/>
                  <a:gd name="connsiteY20" fmla="*/ 568664 h 3137368"/>
                  <a:gd name="connsiteX21" fmla="*/ 2655408 w 3107969"/>
                  <a:gd name="connsiteY21" fmla="*/ 201838 h 3137368"/>
                  <a:gd name="connsiteX22" fmla="*/ 2641822 w 3107969"/>
                  <a:gd name="connsiteY22" fmla="*/ 409493 h 3137368"/>
                  <a:gd name="connsiteX23" fmla="*/ 2212926 w 3107969"/>
                  <a:gd name="connsiteY23" fmla="*/ 1106249 h 3137368"/>
                  <a:gd name="connsiteX24" fmla="*/ 1611274 w 3107969"/>
                  <a:gd name="connsiteY24" fmla="*/ 1725350 h 3137368"/>
                  <a:gd name="connsiteX25" fmla="*/ 1137713 w 3107969"/>
                  <a:gd name="connsiteY25" fmla="*/ 1948544 h 3137368"/>
                  <a:gd name="connsiteX26" fmla="*/ 947507 w 3107969"/>
                  <a:gd name="connsiteY26" fmla="*/ 1752522 h 3137368"/>
                  <a:gd name="connsiteX27" fmla="*/ 920335 w 3107969"/>
                  <a:gd name="connsiteY27" fmla="*/ 1936912 h 3137368"/>
                  <a:gd name="connsiteX28" fmla="*/ 1258034 w 3107969"/>
                  <a:gd name="connsiteY28" fmla="*/ 2129027 h 3137368"/>
                  <a:gd name="connsiteX29" fmla="*/ 2007181 w 3107969"/>
                  <a:gd name="connsiteY29" fmla="*/ 1828223 h 3137368"/>
                  <a:gd name="connsiteX30" fmla="*/ 2800993 w 3107969"/>
                  <a:gd name="connsiteY30" fmla="*/ 1030548 h 3137368"/>
                  <a:gd name="connsiteX31" fmla="*/ 3099888 w 3107969"/>
                  <a:gd name="connsiteY31" fmla="*/ 421126 h 3137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3107969" h="3137368">
                    <a:moveTo>
                      <a:pt x="3099888" y="421126"/>
                    </a:moveTo>
                    <a:cubicBezTo>
                      <a:pt x="3127060" y="339609"/>
                      <a:pt x="3080485" y="260046"/>
                      <a:pt x="3037773" y="194068"/>
                    </a:cubicBezTo>
                    <a:cubicBezTo>
                      <a:pt x="2967889" y="98966"/>
                      <a:pt x="2870877" y="13542"/>
                      <a:pt x="2750511" y="0"/>
                    </a:cubicBezTo>
                    <a:cubicBezTo>
                      <a:pt x="2616603" y="15540"/>
                      <a:pt x="2498191" y="79563"/>
                      <a:pt x="2383686" y="143631"/>
                    </a:cubicBezTo>
                    <a:cubicBezTo>
                      <a:pt x="2160491" y="269769"/>
                      <a:pt x="1956699" y="423124"/>
                      <a:pt x="1739321" y="558985"/>
                    </a:cubicBezTo>
                    <a:cubicBezTo>
                      <a:pt x="1805298" y="475515"/>
                      <a:pt x="1882952" y="403721"/>
                      <a:pt x="1945066" y="320251"/>
                    </a:cubicBezTo>
                    <a:cubicBezTo>
                      <a:pt x="1904308" y="211562"/>
                      <a:pt x="1820838" y="120322"/>
                      <a:pt x="1714102" y="77654"/>
                    </a:cubicBezTo>
                    <a:cubicBezTo>
                      <a:pt x="1648125" y="50482"/>
                      <a:pt x="1586011" y="97056"/>
                      <a:pt x="1529713" y="126182"/>
                    </a:cubicBezTo>
                    <a:cubicBezTo>
                      <a:pt x="1351139" y="229055"/>
                      <a:pt x="1176473" y="339653"/>
                      <a:pt x="1011486" y="463882"/>
                    </a:cubicBezTo>
                    <a:cubicBezTo>
                      <a:pt x="984314" y="477468"/>
                      <a:pt x="972681" y="504640"/>
                      <a:pt x="990130" y="531813"/>
                    </a:cubicBezTo>
                    <a:cubicBezTo>
                      <a:pt x="1015349" y="531813"/>
                      <a:pt x="1038658" y="520180"/>
                      <a:pt x="1060014" y="508503"/>
                    </a:cubicBezTo>
                    <a:cubicBezTo>
                      <a:pt x="1193922" y="442526"/>
                      <a:pt x="1323967" y="370688"/>
                      <a:pt x="1455966" y="300849"/>
                    </a:cubicBezTo>
                    <a:cubicBezTo>
                      <a:pt x="1015437" y="850065"/>
                      <a:pt x="536060" y="1376018"/>
                      <a:pt x="194453" y="1993210"/>
                    </a:cubicBezTo>
                    <a:cubicBezTo>
                      <a:pt x="114890" y="2142657"/>
                      <a:pt x="41143" y="2299874"/>
                      <a:pt x="10064" y="2468724"/>
                    </a:cubicBezTo>
                    <a:cubicBezTo>
                      <a:pt x="-15155" y="2631758"/>
                      <a:pt x="6157" y="2806424"/>
                      <a:pt x="83811" y="2953918"/>
                    </a:cubicBezTo>
                    <a:cubicBezTo>
                      <a:pt x="140109" y="3056791"/>
                      <a:pt x="246844" y="3134445"/>
                      <a:pt x="367166" y="3136354"/>
                    </a:cubicBezTo>
                    <a:cubicBezTo>
                      <a:pt x="392385" y="3144124"/>
                      <a:pt x="417648" y="3105319"/>
                      <a:pt x="398201" y="3085917"/>
                    </a:cubicBezTo>
                    <a:cubicBezTo>
                      <a:pt x="351626" y="3031528"/>
                      <a:pt x="293375" y="2981090"/>
                      <a:pt x="291465" y="2905390"/>
                    </a:cubicBezTo>
                    <a:cubicBezTo>
                      <a:pt x="287558" y="2763713"/>
                      <a:pt x="338040" y="2627851"/>
                      <a:pt x="386568" y="2497851"/>
                    </a:cubicBezTo>
                    <a:cubicBezTo>
                      <a:pt x="522430" y="2181507"/>
                      <a:pt x="706819" y="1886474"/>
                      <a:pt x="916427" y="1612843"/>
                    </a:cubicBezTo>
                    <a:cubicBezTo>
                      <a:pt x="1230862" y="1220798"/>
                      <a:pt x="1587964" y="855926"/>
                      <a:pt x="2005227" y="568664"/>
                    </a:cubicBezTo>
                    <a:cubicBezTo>
                      <a:pt x="2209019" y="426986"/>
                      <a:pt x="2418628" y="287262"/>
                      <a:pt x="2655408" y="201838"/>
                    </a:cubicBezTo>
                    <a:cubicBezTo>
                      <a:pt x="2703937" y="263953"/>
                      <a:pt x="2661225" y="343516"/>
                      <a:pt x="2641822" y="409493"/>
                    </a:cubicBezTo>
                    <a:cubicBezTo>
                      <a:pt x="2544766" y="665676"/>
                      <a:pt x="2379823" y="890824"/>
                      <a:pt x="2212926" y="1106249"/>
                    </a:cubicBezTo>
                    <a:cubicBezTo>
                      <a:pt x="2034353" y="1331397"/>
                      <a:pt x="1838331" y="1546777"/>
                      <a:pt x="1611274" y="1725350"/>
                    </a:cubicBezTo>
                    <a:cubicBezTo>
                      <a:pt x="1473459" y="1834039"/>
                      <a:pt x="1316242" y="1929142"/>
                      <a:pt x="1137713" y="1948544"/>
                    </a:cubicBezTo>
                    <a:cubicBezTo>
                      <a:pt x="1040701" y="1921372"/>
                      <a:pt x="1009621" y="1818499"/>
                      <a:pt x="947507" y="1752522"/>
                    </a:cubicBezTo>
                    <a:cubicBezTo>
                      <a:pt x="891209" y="1797143"/>
                      <a:pt x="895116" y="1876707"/>
                      <a:pt x="920335" y="1936912"/>
                    </a:cubicBezTo>
                    <a:cubicBezTo>
                      <a:pt x="972726" y="2070819"/>
                      <a:pt x="1122173" y="2132934"/>
                      <a:pt x="1258034" y="2129027"/>
                    </a:cubicBezTo>
                    <a:cubicBezTo>
                      <a:pt x="1535573" y="2127118"/>
                      <a:pt x="1785940" y="1983486"/>
                      <a:pt x="2007181" y="1828223"/>
                    </a:cubicBezTo>
                    <a:cubicBezTo>
                      <a:pt x="2307985" y="1603075"/>
                      <a:pt x="2585524" y="1341076"/>
                      <a:pt x="2800993" y="1030548"/>
                    </a:cubicBezTo>
                    <a:cubicBezTo>
                      <a:pt x="2927175" y="842296"/>
                      <a:pt x="3045543" y="642411"/>
                      <a:pt x="3099888" y="421126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1" name="任意多边形: 形状 800">
                <a:extLst>
                  <a:ext uri="{FF2B5EF4-FFF2-40B4-BE49-F238E27FC236}">
                    <a16:creationId xmlns:a16="http://schemas.microsoft.com/office/drawing/2014/main" id="{8205F442-E64A-EA41-99F3-0501E6E80EAC}"/>
                  </a:ext>
                </a:extLst>
              </p:cNvPr>
              <p:cNvSpPr/>
              <p:nvPr/>
            </p:nvSpPr>
            <p:spPr>
              <a:xfrm>
                <a:off x="4268137" y="2705045"/>
                <a:ext cx="2241306" cy="2255013"/>
              </a:xfrm>
              <a:custGeom>
                <a:avLst/>
                <a:gdLst>
                  <a:gd name="connsiteX0" fmla="*/ 1924963 w 2241306"/>
                  <a:gd name="connsiteY0" fmla="*/ 1234100 h 2255013"/>
                  <a:gd name="connsiteX1" fmla="*/ 1882296 w 2241306"/>
                  <a:gd name="connsiteY1" fmla="*/ 1055571 h 2255013"/>
                  <a:gd name="connsiteX2" fmla="*/ 2099629 w 2241306"/>
                  <a:gd name="connsiteY2" fmla="*/ 700378 h 2255013"/>
                  <a:gd name="connsiteX3" fmla="*/ 2241307 w 2241306"/>
                  <a:gd name="connsiteY3" fmla="*/ 514079 h 2255013"/>
                  <a:gd name="connsiteX4" fmla="*/ 2134571 w 2241306"/>
                  <a:gd name="connsiteY4" fmla="*/ 333597 h 2255013"/>
                  <a:gd name="connsiteX5" fmla="*/ 1957952 w 2241306"/>
                  <a:gd name="connsiteY5" fmla="*/ 285069 h 2255013"/>
                  <a:gd name="connsiteX6" fmla="*/ 869152 w 2241306"/>
                  <a:gd name="connsiteY6" fmla="*/ 1173984 h 2255013"/>
                  <a:gd name="connsiteX7" fmla="*/ 1492160 w 2241306"/>
                  <a:gd name="connsiteY7" fmla="*/ 422884 h 2255013"/>
                  <a:gd name="connsiteX8" fmla="*/ 1591126 w 2241306"/>
                  <a:gd name="connsiteY8" fmla="*/ 261804 h 2255013"/>
                  <a:gd name="connsiteX9" fmla="*/ 1371795 w 2241306"/>
                  <a:gd name="connsiteY9" fmla="*/ 13391 h 2255013"/>
                  <a:gd name="connsiteX10" fmla="*/ 1156370 w 2241306"/>
                  <a:gd name="connsiteY10" fmla="*/ 52195 h 2255013"/>
                  <a:gd name="connsiteX11" fmla="*/ 628464 w 2241306"/>
                  <a:gd name="connsiteY11" fmla="*/ 391849 h 2255013"/>
                  <a:gd name="connsiteX12" fmla="*/ 550810 w 2241306"/>
                  <a:gd name="connsiteY12" fmla="*/ 490814 h 2255013"/>
                  <a:gd name="connsiteX13" fmla="*/ 610971 w 2241306"/>
                  <a:gd name="connsiteY13" fmla="*/ 512170 h 2255013"/>
                  <a:gd name="connsiteX14" fmla="*/ 1102025 w 2241306"/>
                  <a:gd name="connsiteY14" fmla="*/ 221045 h 2255013"/>
                  <a:gd name="connsiteX15" fmla="*/ 131594 w 2241306"/>
                  <a:gd name="connsiteY15" fmla="*/ 1624280 h 2255013"/>
                  <a:gd name="connsiteX16" fmla="*/ 17088 w 2241306"/>
                  <a:gd name="connsiteY16" fmla="*/ 2115290 h 2255013"/>
                  <a:gd name="connsiteX17" fmla="*/ 203431 w 2241306"/>
                  <a:gd name="connsiteY17" fmla="*/ 2255013 h 2255013"/>
                  <a:gd name="connsiteX18" fmla="*/ 358695 w 2241306"/>
                  <a:gd name="connsiteY18" fmla="*/ 1911497 h 2255013"/>
                  <a:gd name="connsiteX19" fmla="*/ 904050 w 2241306"/>
                  <a:gd name="connsiteY19" fmla="*/ 1307892 h 2255013"/>
                  <a:gd name="connsiteX20" fmla="*/ 1701724 w 2241306"/>
                  <a:gd name="connsiteY20" fmla="*/ 607229 h 2255013"/>
                  <a:gd name="connsiteX21" fmla="*/ 1678459 w 2241306"/>
                  <a:gd name="connsiteY21" fmla="*/ 1094376 h 2255013"/>
                  <a:gd name="connsiteX22" fmla="*/ 1924963 w 2241306"/>
                  <a:gd name="connsiteY22" fmla="*/ 1234100 h 2255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241306" h="2255013">
                    <a:moveTo>
                      <a:pt x="1924963" y="1234100"/>
                    </a:moveTo>
                    <a:cubicBezTo>
                      <a:pt x="1893928" y="1179755"/>
                      <a:pt x="1866756" y="1117641"/>
                      <a:pt x="1882296" y="1055571"/>
                    </a:cubicBezTo>
                    <a:cubicBezTo>
                      <a:pt x="1909423" y="915847"/>
                      <a:pt x="2002617" y="799388"/>
                      <a:pt x="2099629" y="700378"/>
                    </a:cubicBezTo>
                    <a:cubicBezTo>
                      <a:pt x="2152065" y="644125"/>
                      <a:pt x="2221905" y="593643"/>
                      <a:pt x="2241307" y="514079"/>
                    </a:cubicBezTo>
                    <a:cubicBezTo>
                      <a:pt x="2241307" y="440333"/>
                      <a:pt x="2185009" y="382081"/>
                      <a:pt x="2134571" y="333597"/>
                    </a:cubicBezTo>
                    <a:cubicBezTo>
                      <a:pt x="2086043" y="294748"/>
                      <a:pt x="2018157" y="250127"/>
                      <a:pt x="1957952" y="285069"/>
                    </a:cubicBezTo>
                    <a:cubicBezTo>
                      <a:pt x="1563954" y="543205"/>
                      <a:pt x="1220437" y="865365"/>
                      <a:pt x="869152" y="1173984"/>
                    </a:cubicBezTo>
                    <a:cubicBezTo>
                      <a:pt x="1076806" y="923617"/>
                      <a:pt x="1284461" y="673250"/>
                      <a:pt x="1492160" y="422884"/>
                    </a:cubicBezTo>
                    <a:cubicBezTo>
                      <a:pt x="1530965" y="374355"/>
                      <a:pt x="1575587" y="325827"/>
                      <a:pt x="1591126" y="261804"/>
                    </a:cubicBezTo>
                    <a:cubicBezTo>
                      <a:pt x="1581403" y="143436"/>
                      <a:pt x="1478574" y="52195"/>
                      <a:pt x="1371795" y="13391"/>
                    </a:cubicBezTo>
                    <a:cubicBezTo>
                      <a:pt x="1298048" y="-21551"/>
                      <a:pt x="1222347" y="19207"/>
                      <a:pt x="1156370" y="52195"/>
                    </a:cubicBezTo>
                    <a:cubicBezTo>
                      <a:pt x="971980" y="151161"/>
                      <a:pt x="801177" y="275390"/>
                      <a:pt x="628464" y="391849"/>
                    </a:cubicBezTo>
                    <a:cubicBezTo>
                      <a:pt x="593522" y="417067"/>
                      <a:pt x="548901" y="442286"/>
                      <a:pt x="550810" y="490814"/>
                    </a:cubicBezTo>
                    <a:cubicBezTo>
                      <a:pt x="570212" y="498584"/>
                      <a:pt x="591569" y="504400"/>
                      <a:pt x="610971" y="512170"/>
                    </a:cubicBezTo>
                    <a:cubicBezTo>
                      <a:pt x="777867" y="422884"/>
                      <a:pt x="937038" y="316104"/>
                      <a:pt x="1102025" y="221045"/>
                    </a:cubicBezTo>
                    <a:cubicBezTo>
                      <a:pt x="770142" y="682974"/>
                      <a:pt x="442166" y="1148765"/>
                      <a:pt x="131594" y="1624280"/>
                    </a:cubicBezTo>
                    <a:cubicBezTo>
                      <a:pt x="48123" y="1771774"/>
                      <a:pt x="-37256" y="1944530"/>
                      <a:pt x="17088" y="2115290"/>
                    </a:cubicBezTo>
                    <a:cubicBezTo>
                      <a:pt x="40398" y="2198716"/>
                      <a:pt x="119961" y="2249197"/>
                      <a:pt x="203431" y="2255013"/>
                    </a:cubicBezTo>
                    <a:cubicBezTo>
                      <a:pt x="215064" y="2126922"/>
                      <a:pt x="290765" y="2018233"/>
                      <a:pt x="358695" y="1911497"/>
                    </a:cubicBezTo>
                    <a:cubicBezTo>
                      <a:pt x="513959" y="1688303"/>
                      <a:pt x="706118" y="1492281"/>
                      <a:pt x="904050" y="1307892"/>
                    </a:cubicBezTo>
                    <a:cubicBezTo>
                      <a:pt x="1168002" y="1071111"/>
                      <a:pt x="1435862" y="840147"/>
                      <a:pt x="1701724" y="607229"/>
                    </a:cubicBezTo>
                    <a:cubicBezTo>
                      <a:pt x="1631840" y="756676"/>
                      <a:pt x="1596942" y="942975"/>
                      <a:pt x="1678459" y="1094376"/>
                    </a:cubicBezTo>
                    <a:cubicBezTo>
                      <a:pt x="1725078" y="1183663"/>
                      <a:pt x="1822135" y="1241870"/>
                      <a:pt x="1924963" y="1234100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2" name="任意多边形: 形状 801">
                <a:extLst>
                  <a:ext uri="{FF2B5EF4-FFF2-40B4-BE49-F238E27FC236}">
                    <a16:creationId xmlns:a16="http://schemas.microsoft.com/office/drawing/2014/main" id="{329ADE3E-D3B8-555C-789C-D2FA2677A10F}"/>
                  </a:ext>
                </a:extLst>
              </p:cNvPr>
              <p:cNvSpPr/>
              <p:nvPr/>
            </p:nvSpPr>
            <p:spPr>
              <a:xfrm>
                <a:off x="6058418" y="2749382"/>
                <a:ext cx="1478670" cy="2119506"/>
              </a:xfrm>
              <a:custGeom>
                <a:avLst/>
                <a:gdLst>
                  <a:gd name="connsiteX0" fmla="*/ 1273964 w 1478670"/>
                  <a:gd name="connsiteY0" fmla="*/ 593927 h 2119506"/>
                  <a:gd name="connsiteX1" fmla="*/ 1462216 w 1478670"/>
                  <a:gd name="connsiteY1" fmla="*/ 372642 h 2119506"/>
                  <a:gd name="connsiteX2" fmla="*/ 1427274 w 1478670"/>
                  <a:gd name="connsiteY2" fmla="*/ 176620 h 2119506"/>
                  <a:gd name="connsiteX3" fmla="*/ 1120610 w 1478670"/>
                  <a:gd name="connsiteY3" fmla="*/ 0 h 2119506"/>
                  <a:gd name="connsiteX4" fmla="*/ 1081804 w 1478670"/>
                  <a:gd name="connsiteY4" fmla="*/ 147538 h 2119506"/>
                  <a:gd name="connsiteX5" fmla="*/ 379188 w 1478670"/>
                  <a:gd name="connsiteY5" fmla="*/ 1057765 h 2119506"/>
                  <a:gd name="connsiteX6" fmla="*/ 45351 w 1478670"/>
                  <a:gd name="connsiteY6" fmla="*/ 1653601 h 2119506"/>
                  <a:gd name="connsiteX7" fmla="*/ 22042 w 1478670"/>
                  <a:gd name="connsiteY7" fmla="*/ 1979668 h 2119506"/>
                  <a:gd name="connsiteX8" fmla="*/ 256913 w 1478670"/>
                  <a:gd name="connsiteY8" fmla="*/ 2115529 h 2119506"/>
                  <a:gd name="connsiteX9" fmla="*/ 318983 w 1478670"/>
                  <a:gd name="connsiteY9" fmla="*/ 2090311 h 2119506"/>
                  <a:gd name="connsiteX10" fmla="*/ 260732 w 1478670"/>
                  <a:gd name="connsiteY10" fmla="*/ 2051506 h 2119506"/>
                  <a:gd name="connsiteX11" fmla="*/ 456754 w 1478670"/>
                  <a:gd name="connsiteY11" fmla="*/ 1603164 h 2119506"/>
                  <a:gd name="connsiteX12" fmla="*/ 1273964 w 1478670"/>
                  <a:gd name="connsiteY12" fmla="*/ 593927 h 211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670" h="2119506">
                    <a:moveTo>
                      <a:pt x="1273964" y="593927"/>
                    </a:moveTo>
                    <a:cubicBezTo>
                      <a:pt x="1339985" y="522134"/>
                      <a:pt x="1413732" y="456112"/>
                      <a:pt x="1462216" y="372642"/>
                    </a:cubicBezTo>
                    <a:cubicBezTo>
                      <a:pt x="1499112" y="308618"/>
                      <a:pt x="1468033" y="230964"/>
                      <a:pt x="1427274" y="176620"/>
                    </a:cubicBezTo>
                    <a:cubicBezTo>
                      <a:pt x="1351574" y="85424"/>
                      <a:pt x="1244838" y="5816"/>
                      <a:pt x="1120610" y="0"/>
                    </a:cubicBezTo>
                    <a:cubicBezTo>
                      <a:pt x="1138058" y="54344"/>
                      <a:pt x="1118656" y="108689"/>
                      <a:pt x="1081804" y="147538"/>
                    </a:cubicBezTo>
                    <a:cubicBezTo>
                      <a:pt x="841117" y="446389"/>
                      <a:pt x="596567" y="741421"/>
                      <a:pt x="379188" y="1057765"/>
                    </a:cubicBezTo>
                    <a:cubicBezTo>
                      <a:pt x="253051" y="1246017"/>
                      <a:pt x="126868" y="1440086"/>
                      <a:pt x="45351" y="1653601"/>
                    </a:cubicBezTo>
                    <a:cubicBezTo>
                      <a:pt x="8455" y="1756474"/>
                      <a:pt x="-22579" y="1874886"/>
                      <a:pt x="22042" y="1979668"/>
                    </a:cubicBezTo>
                    <a:cubicBezTo>
                      <a:pt x="62800" y="2070908"/>
                      <a:pt x="167582" y="2099990"/>
                      <a:pt x="256913" y="2115529"/>
                    </a:cubicBezTo>
                    <a:cubicBezTo>
                      <a:pt x="284041" y="2127162"/>
                      <a:pt x="305441" y="2111623"/>
                      <a:pt x="318983" y="2090311"/>
                    </a:cubicBezTo>
                    <a:cubicBezTo>
                      <a:pt x="299581" y="2076725"/>
                      <a:pt x="280178" y="2065092"/>
                      <a:pt x="260732" y="2051506"/>
                    </a:cubicBezTo>
                    <a:cubicBezTo>
                      <a:pt x="278225" y="1884610"/>
                      <a:pt x="369421" y="1740978"/>
                      <a:pt x="456754" y="1603164"/>
                    </a:cubicBezTo>
                    <a:cubicBezTo>
                      <a:pt x="693668" y="1238292"/>
                      <a:pt x="984792" y="916087"/>
                      <a:pt x="1273964" y="593927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3" name="任意多边形: 形状 802">
                <a:extLst>
                  <a:ext uri="{FF2B5EF4-FFF2-40B4-BE49-F238E27FC236}">
                    <a16:creationId xmlns:a16="http://schemas.microsoft.com/office/drawing/2014/main" id="{9FDDE9E6-6F00-F628-4AFA-F5D6A707B577}"/>
                  </a:ext>
                </a:extLst>
              </p:cNvPr>
              <p:cNvSpPr/>
              <p:nvPr/>
            </p:nvSpPr>
            <p:spPr>
              <a:xfrm>
                <a:off x="6931986" y="2771245"/>
                <a:ext cx="2550867" cy="2135418"/>
              </a:xfrm>
              <a:custGeom>
                <a:avLst/>
                <a:gdLst>
                  <a:gd name="connsiteX0" fmla="*/ 1848295 w 2550867"/>
                  <a:gd name="connsiteY0" fmla="*/ 2093666 h 2135418"/>
                  <a:gd name="connsiteX1" fmla="*/ 1896824 w 2550867"/>
                  <a:gd name="connsiteY1" fmla="*/ 2025735 h 2135418"/>
                  <a:gd name="connsiteX2" fmla="*/ 1757056 w 2550867"/>
                  <a:gd name="connsiteY2" fmla="*/ 1938402 h 2135418"/>
                  <a:gd name="connsiteX3" fmla="*/ 1791998 w 2550867"/>
                  <a:gd name="connsiteY3" fmla="*/ 1515279 h 2135418"/>
                  <a:gd name="connsiteX4" fmla="*/ 2120019 w 2550867"/>
                  <a:gd name="connsiteY4" fmla="*/ 971878 h 2135418"/>
                  <a:gd name="connsiteX5" fmla="*/ 2486844 w 2550867"/>
                  <a:gd name="connsiteY5" fmla="*/ 523580 h 2135418"/>
                  <a:gd name="connsiteX6" fmla="*/ 2550868 w 2550867"/>
                  <a:gd name="connsiteY6" fmla="*/ 430386 h 2135418"/>
                  <a:gd name="connsiteX7" fmla="*/ 2294685 w 2550867"/>
                  <a:gd name="connsiteY7" fmla="*/ 164524 h 2135418"/>
                  <a:gd name="connsiteX8" fmla="*/ 1937582 w 2550867"/>
                  <a:gd name="connsiteY8" fmla="*/ 321697 h 2135418"/>
                  <a:gd name="connsiteX9" fmla="*/ 829380 w 2550867"/>
                  <a:gd name="connsiteY9" fmla="*/ 1233877 h 2135418"/>
                  <a:gd name="connsiteX10" fmla="*/ 784715 w 2550867"/>
                  <a:gd name="connsiteY10" fmla="*/ 1264912 h 2135418"/>
                  <a:gd name="connsiteX11" fmla="*/ 1471791 w 2550867"/>
                  <a:gd name="connsiteY11" fmla="*/ 457514 h 2135418"/>
                  <a:gd name="connsiteX12" fmla="*/ 1578526 w 2550867"/>
                  <a:gd name="connsiteY12" fmla="*/ 273124 h 2135418"/>
                  <a:gd name="connsiteX13" fmla="*/ 1535814 w 2550867"/>
                  <a:gd name="connsiteY13" fmla="*/ 141170 h 2135418"/>
                  <a:gd name="connsiteX14" fmla="*/ 1308758 w 2550867"/>
                  <a:gd name="connsiteY14" fmla="*/ 1446 h 2135418"/>
                  <a:gd name="connsiteX15" fmla="*/ 998230 w 2550867"/>
                  <a:gd name="connsiteY15" fmla="*/ 121768 h 2135418"/>
                  <a:gd name="connsiteX16" fmla="*/ 691565 w 2550867"/>
                  <a:gd name="connsiteY16" fmla="*/ 354686 h 2135418"/>
                  <a:gd name="connsiteX17" fmla="*/ 753680 w 2550867"/>
                  <a:gd name="connsiteY17" fmla="*/ 381858 h 2135418"/>
                  <a:gd name="connsiteX18" fmla="*/ 1130229 w 2550867"/>
                  <a:gd name="connsiteY18" fmla="*/ 176112 h 2135418"/>
                  <a:gd name="connsiteX19" fmla="*/ 53061 w 2550867"/>
                  <a:gd name="connsiteY19" fmla="*/ 1697715 h 2135418"/>
                  <a:gd name="connsiteX20" fmla="*/ 18119 w 2550867"/>
                  <a:gd name="connsiteY20" fmla="*/ 1971391 h 2135418"/>
                  <a:gd name="connsiteX21" fmla="*/ 297612 w 2550867"/>
                  <a:gd name="connsiteY21" fmla="*/ 2134424 h 2135418"/>
                  <a:gd name="connsiteX22" fmla="*/ 324784 w 2550867"/>
                  <a:gd name="connsiteY22" fmla="*/ 1988840 h 2135418"/>
                  <a:gd name="connsiteX23" fmla="*/ 887632 w 2550867"/>
                  <a:gd name="connsiteY23" fmla="*/ 1365831 h 2135418"/>
                  <a:gd name="connsiteX24" fmla="*/ 1588250 w 2550867"/>
                  <a:gd name="connsiteY24" fmla="*/ 750548 h 2135418"/>
                  <a:gd name="connsiteX25" fmla="*/ 1990018 w 2550867"/>
                  <a:gd name="connsiteY25" fmla="*/ 443928 h 2135418"/>
                  <a:gd name="connsiteX26" fmla="*/ 1427170 w 2550867"/>
                  <a:gd name="connsiteY26" fmla="*/ 1402727 h 2135418"/>
                  <a:gd name="connsiteX27" fmla="*/ 1471836 w 2550867"/>
                  <a:gd name="connsiteY27" fmla="*/ 1932586 h 2135418"/>
                  <a:gd name="connsiteX28" fmla="*/ 1848295 w 2550867"/>
                  <a:gd name="connsiteY28" fmla="*/ 2093666 h 2135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550867" h="2135418">
                    <a:moveTo>
                      <a:pt x="1848295" y="2093666"/>
                    </a:moveTo>
                    <a:cubicBezTo>
                      <a:pt x="1881284" y="2085896"/>
                      <a:pt x="1892961" y="2056815"/>
                      <a:pt x="1896824" y="2025735"/>
                    </a:cubicBezTo>
                    <a:cubicBezTo>
                      <a:pt x="1838617" y="2023782"/>
                      <a:pt x="1776502" y="1996610"/>
                      <a:pt x="1757056" y="1938402"/>
                    </a:cubicBezTo>
                    <a:cubicBezTo>
                      <a:pt x="1706574" y="1800632"/>
                      <a:pt x="1737653" y="1647277"/>
                      <a:pt x="1791998" y="1515279"/>
                    </a:cubicBezTo>
                    <a:cubicBezTo>
                      <a:pt x="1873514" y="1319257"/>
                      <a:pt x="1993836" y="1142637"/>
                      <a:pt x="2120019" y="971878"/>
                    </a:cubicBezTo>
                    <a:cubicBezTo>
                      <a:pt x="2236477" y="818523"/>
                      <a:pt x="2356799" y="667167"/>
                      <a:pt x="2486844" y="523580"/>
                    </a:cubicBezTo>
                    <a:cubicBezTo>
                      <a:pt x="2512063" y="496408"/>
                      <a:pt x="2531465" y="463375"/>
                      <a:pt x="2550868" y="430386"/>
                    </a:cubicBezTo>
                    <a:cubicBezTo>
                      <a:pt x="2537281" y="298432"/>
                      <a:pt x="2418914" y="193606"/>
                      <a:pt x="2294685" y="164524"/>
                    </a:cubicBezTo>
                    <a:cubicBezTo>
                      <a:pt x="2156869" y="160617"/>
                      <a:pt x="2046227" y="251857"/>
                      <a:pt x="1937582" y="321697"/>
                    </a:cubicBezTo>
                    <a:cubicBezTo>
                      <a:pt x="1549401" y="601190"/>
                      <a:pt x="1190345" y="919487"/>
                      <a:pt x="829380" y="1233877"/>
                    </a:cubicBezTo>
                    <a:cubicBezTo>
                      <a:pt x="813840" y="1243601"/>
                      <a:pt x="800254" y="1255233"/>
                      <a:pt x="784715" y="1264912"/>
                    </a:cubicBezTo>
                    <a:cubicBezTo>
                      <a:pt x="1005955" y="989327"/>
                      <a:pt x="1260229" y="740869"/>
                      <a:pt x="1471791" y="457514"/>
                    </a:cubicBezTo>
                    <a:cubicBezTo>
                      <a:pt x="1512505" y="399307"/>
                      <a:pt x="1557171" y="341100"/>
                      <a:pt x="1578526" y="273124"/>
                    </a:cubicBezTo>
                    <a:cubicBezTo>
                      <a:pt x="1594066" y="224596"/>
                      <a:pt x="1564941" y="178022"/>
                      <a:pt x="1535814" y="141170"/>
                    </a:cubicBezTo>
                    <a:cubicBezTo>
                      <a:pt x="1477607" y="73240"/>
                      <a:pt x="1398044" y="18895"/>
                      <a:pt x="1308758" y="1446"/>
                    </a:cubicBezTo>
                    <a:cubicBezTo>
                      <a:pt x="1192298" y="-12140"/>
                      <a:pt x="1097196" y="73240"/>
                      <a:pt x="998230" y="121768"/>
                    </a:cubicBezTo>
                    <a:cubicBezTo>
                      <a:pt x="891494" y="191608"/>
                      <a:pt x="761450" y="244043"/>
                      <a:pt x="691565" y="354686"/>
                    </a:cubicBezTo>
                    <a:cubicBezTo>
                      <a:pt x="710968" y="368272"/>
                      <a:pt x="728461" y="393490"/>
                      <a:pt x="753680" y="381858"/>
                    </a:cubicBezTo>
                    <a:cubicBezTo>
                      <a:pt x="885634" y="321697"/>
                      <a:pt x="1002093" y="240180"/>
                      <a:pt x="1130229" y="176112"/>
                    </a:cubicBezTo>
                    <a:cubicBezTo>
                      <a:pt x="757587" y="672939"/>
                      <a:pt x="394668" y="1179533"/>
                      <a:pt x="53061" y="1697715"/>
                    </a:cubicBezTo>
                    <a:cubicBezTo>
                      <a:pt x="8396" y="1779232"/>
                      <a:pt x="-20686" y="1882104"/>
                      <a:pt x="18119" y="1971391"/>
                    </a:cubicBezTo>
                    <a:cubicBezTo>
                      <a:pt x="58878" y="2082034"/>
                      <a:pt x="183107" y="2144148"/>
                      <a:pt x="297612" y="2134424"/>
                    </a:cubicBezTo>
                    <a:cubicBezTo>
                      <a:pt x="287888" y="2083943"/>
                      <a:pt x="291796" y="2031552"/>
                      <a:pt x="324784" y="1988840"/>
                    </a:cubicBezTo>
                    <a:cubicBezTo>
                      <a:pt x="480048" y="1753969"/>
                      <a:pt x="685793" y="1559900"/>
                      <a:pt x="887632" y="1365831"/>
                    </a:cubicBezTo>
                    <a:cubicBezTo>
                      <a:pt x="1114689" y="1152316"/>
                      <a:pt x="1349560" y="948524"/>
                      <a:pt x="1588250" y="750548"/>
                    </a:cubicBezTo>
                    <a:cubicBezTo>
                      <a:pt x="1718295" y="643813"/>
                      <a:pt x="1846387" y="535124"/>
                      <a:pt x="1990018" y="443928"/>
                    </a:cubicBezTo>
                    <a:cubicBezTo>
                      <a:pt x="1776547" y="746686"/>
                      <a:pt x="1528089" y="1041673"/>
                      <a:pt x="1427170" y="1402727"/>
                    </a:cubicBezTo>
                    <a:cubicBezTo>
                      <a:pt x="1382549" y="1577393"/>
                      <a:pt x="1368963" y="1775369"/>
                      <a:pt x="1471836" y="1932586"/>
                    </a:cubicBezTo>
                    <a:cubicBezTo>
                      <a:pt x="1547447" y="2054861"/>
                      <a:pt x="1704664" y="2144148"/>
                      <a:pt x="1848295" y="2093666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04" name="图形 793">
              <a:extLst>
                <a:ext uri="{FF2B5EF4-FFF2-40B4-BE49-F238E27FC236}">
                  <a16:creationId xmlns:a16="http://schemas.microsoft.com/office/drawing/2014/main" id="{CA8796D0-EA60-5076-0C10-F8C6E935CFE4}"/>
                </a:ext>
              </a:extLst>
            </p:cNvPr>
            <p:cNvGrpSpPr/>
            <p:nvPr/>
          </p:nvGrpSpPr>
          <p:grpSpPr>
            <a:xfrm>
              <a:off x="9469" y="1047593"/>
              <a:ext cx="11500402" cy="5439712"/>
              <a:chOff x="9469" y="1047593"/>
              <a:chExt cx="11500402" cy="5439712"/>
            </a:xfrm>
          </p:grpSpPr>
          <p:sp>
            <p:nvSpPr>
              <p:cNvPr id="805" name="任意多边形: 形状 804">
                <a:extLst>
                  <a:ext uri="{FF2B5EF4-FFF2-40B4-BE49-F238E27FC236}">
                    <a16:creationId xmlns:a16="http://schemas.microsoft.com/office/drawing/2014/main" id="{F2A58CF5-5693-B4D4-E937-F2A850DFB327}"/>
                  </a:ext>
                </a:extLst>
              </p:cNvPr>
              <p:cNvSpPr/>
              <p:nvPr/>
            </p:nvSpPr>
            <p:spPr>
              <a:xfrm>
                <a:off x="9469" y="1047593"/>
                <a:ext cx="3667693" cy="3926904"/>
              </a:xfrm>
              <a:custGeom>
                <a:avLst/>
                <a:gdLst>
                  <a:gd name="connsiteX0" fmla="*/ 1981743 w 3667693"/>
                  <a:gd name="connsiteY0" fmla="*/ 3151598 h 3926904"/>
                  <a:gd name="connsiteX1" fmla="*/ 2065213 w 3667693"/>
                  <a:gd name="connsiteY1" fmla="*/ 2705210 h 3926904"/>
                  <a:gd name="connsiteX2" fmla="*/ 1700341 w 3667693"/>
                  <a:gd name="connsiteY2" fmla="*/ 2303486 h 3926904"/>
                  <a:gd name="connsiteX3" fmla="*/ 931792 w 3667693"/>
                  <a:gd name="connsiteY3" fmla="*/ 2043396 h 3926904"/>
                  <a:gd name="connsiteX4" fmla="*/ 475680 w 3667693"/>
                  <a:gd name="connsiteY4" fmla="*/ 1878409 h 3926904"/>
                  <a:gd name="connsiteX5" fmla="*/ 337865 w 3667693"/>
                  <a:gd name="connsiteY5" fmla="*/ 1676571 h 3926904"/>
                  <a:gd name="connsiteX6" fmla="*/ 553290 w 3667693"/>
                  <a:gd name="connsiteY6" fmla="*/ 1335008 h 3926904"/>
                  <a:gd name="connsiteX7" fmla="*/ 1211241 w 3667693"/>
                  <a:gd name="connsiteY7" fmla="*/ 906113 h 3926904"/>
                  <a:gd name="connsiteX8" fmla="*/ 3144334 w 3667693"/>
                  <a:gd name="connsiteY8" fmla="*/ 440277 h 3926904"/>
                  <a:gd name="connsiteX9" fmla="*/ 3388885 w 3667693"/>
                  <a:gd name="connsiteY9" fmla="*/ 531473 h 3926904"/>
                  <a:gd name="connsiteX10" fmla="*/ 3229714 w 3667693"/>
                  <a:gd name="connsiteY10" fmla="*/ 809012 h 3926904"/>
                  <a:gd name="connsiteX11" fmla="*/ 2639694 w 3667693"/>
                  <a:gd name="connsiteY11" fmla="*/ 1185516 h 3926904"/>
                  <a:gd name="connsiteX12" fmla="*/ 2486384 w 3667693"/>
                  <a:gd name="connsiteY12" fmla="*/ 1292252 h 3926904"/>
                  <a:gd name="connsiteX13" fmla="*/ 2562084 w 3667693"/>
                  <a:gd name="connsiteY13" fmla="*/ 1344643 h 3926904"/>
                  <a:gd name="connsiteX14" fmla="*/ 3045368 w 3667693"/>
                  <a:gd name="connsiteY14" fmla="*/ 1199102 h 3926904"/>
                  <a:gd name="connsiteX15" fmla="*/ 3544148 w 3667693"/>
                  <a:gd name="connsiteY15" fmla="*/ 849770 h 3926904"/>
                  <a:gd name="connsiteX16" fmla="*/ 3662516 w 3667693"/>
                  <a:gd name="connsiteY16" fmla="*/ 508208 h 3926904"/>
                  <a:gd name="connsiteX17" fmla="*/ 3373345 w 3667693"/>
                  <a:gd name="connsiteY17" fmla="*/ 104486 h 3926904"/>
                  <a:gd name="connsiteX18" fmla="*/ 2678543 w 3667693"/>
                  <a:gd name="connsiteY18" fmla="*/ 5521 h 3926904"/>
                  <a:gd name="connsiteX19" fmla="*/ 1671260 w 3667693"/>
                  <a:gd name="connsiteY19" fmla="*/ 215129 h 3926904"/>
                  <a:gd name="connsiteX20" fmla="*/ 475680 w 3667693"/>
                  <a:gd name="connsiteY20" fmla="*/ 845907 h 3926904"/>
                  <a:gd name="connsiteX21" fmla="*/ 62280 w 3667693"/>
                  <a:gd name="connsiteY21" fmla="*/ 1350548 h 3926904"/>
                  <a:gd name="connsiteX22" fmla="*/ 27338 w 3667693"/>
                  <a:gd name="connsiteY22" fmla="*/ 1785304 h 3926904"/>
                  <a:gd name="connsiteX23" fmla="*/ 407750 w 3667693"/>
                  <a:gd name="connsiteY23" fmla="*/ 2101648 h 3926904"/>
                  <a:gd name="connsiteX24" fmla="*/ 1446112 w 3667693"/>
                  <a:gd name="connsiteY24" fmla="*/ 2417992 h 3926904"/>
                  <a:gd name="connsiteX25" fmla="*/ 1715881 w 3667693"/>
                  <a:gd name="connsiteY25" fmla="*/ 2577118 h 3926904"/>
                  <a:gd name="connsiteX26" fmla="*/ 1770226 w 3667693"/>
                  <a:gd name="connsiteY26" fmla="*/ 2784817 h 3926904"/>
                  <a:gd name="connsiteX27" fmla="*/ 1560617 w 3667693"/>
                  <a:gd name="connsiteY27" fmla="*/ 3077851 h 3926904"/>
                  <a:gd name="connsiteX28" fmla="*/ 1067654 w 3667693"/>
                  <a:gd name="connsiteY28" fmla="*/ 3382563 h 3926904"/>
                  <a:gd name="connsiteX29" fmla="*/ 429106 w 3667693"/>
                  <a:gd name="connsiteY29" fmla="*/ 3576631 h 3926904"/>
                  <a:gd name="connsiteX30" fmla="*/ 227267 w 3667693"/>
                  <a:gd name="connsiteY30" fmla="*/ 3559138 h 3926904"/>
                  <a:gd name="connsiteX31" fmla="*/ 368945 w 3667693"/>
                  <a:gd name="connsiteY31" fmla="*/ 3382518 h 3926904"/>
                  <a:gd name="connsiteX32" fmla="*/ 1042435 w 3667693"/>
                  <a:gd name="connsiteY32" fmla="*/ 3081714 h 3926904"/>
                  <a:gd name="connsiteX33" fmla="*/ 1026895 w 3667693"/>
                  <a:gd name="connsiteY33" fmla="*/ 2986611 h 3926904"/>
                  <a:gd name="connsiteX34" fmla="*/ 590186 w 3667693"/>
                  <a:gd name="connsiteY34" fmla="*/ 3099207 h 3926904"/>
                  <a:gd name="connsiteX35" fmla="*/ 130211 w 3667693"/>
                  <a:gd name="connsiteY35" fmla="*/ 3357344 h 3926904"/>
                  <a:gd name="connsiteX36" fmla="*/ 19568 w 3667693"/>
                  <a:gd name="connsiteY36" fmla="*/ 3576676 h 3926904"/>
                  <a:gd name="connsiteX37" fmla="*/ 209774 w 3667693"/>
                  <a:gd name="connsiteY37" fmla="*/ 3854214 h 3926904"/>
                  <a:gd name="connsiteX38" fmla="*/ 797840 w 3667693"/>
                  <a:gd name="connsiteY38" fmla="*/ 3900789 h 3926904"/>
                  <a:gd name="connsiteX39" fmla="*/ 1587745 w 3667693"/>
                  <a:gd name="connsiteY39" fmla="*/ 3553366 h 3926904"/>
                  <a:gd name="connsiteX40" fmla="*/ 1981743 w 3667693"/>
                  <a:gd name="connsiteY40" fmla="*/ 3151598 h 3926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3667693" h="3926904">
                    <a:moveTo>
                      <a:pt x="1981743" y="3151598"/>
                    </a:moveTo>
                    <a:cubicBezTo>
                      <a:pt x="2063260" y="3019644"/>
                      <a:pt x="2102065" y="2858520"/>
                      <a:pt x="2065213" y="2705210"/>
                    </a:cubicBezTo>
                    <a:cubicBezTo>
                      <a:pt x="2022546" y="2516957"/>
                      <a:pt x="1863375" y="2388866"/>
                      <a:pt x="1700341" y="2303486"/>
                    </a:cubicBezTo>
                    <a:cubicBezTo>
                      <a:pt x="1457745" y="2181211"/>
                      <a:pt x="1191838" y="2115234"/>
                      <a:pt x="931792" y="2043396"/>
                    </a:cubicBezTo>
                    <a:cubicBezTo>
                      <a:pt x="776529" y="1998775"/>
                      <a:pt x="617358" y="1958017"/>
                      <a:pt x="475680" y="1878409"/>
                    </a:cubicBezTo>
                    <a:cubicBezTo>
                      <a:pt x="399980" y="1837651"/>
                      <a:pt x="330096" y="1767811"/>
                      <a:pt x="337865" y="1676571"/>
                    </a:cubicBezTo>
                    <a:cubicBezTo>
                      <a:pt x="353405" y="1536847"/>
                      <a:pt x="454324" y="1426204"/>
                      <a:pt x="553290" y="1335008"/>
                    </a:cubicBezTo>
                    <a:cubicBezTo>
                      <a:pt x="749312" y="1160342"/>
                      <a:pt x="980276" y="1028343"/>
                      <a:pt x="1211241" y="906113"/>
                    </a:cubicBezTo>
                    <a:cubicBezTo>
                      <a:pt x="1805123" y="597494"/>
                      <a:pt x="2472798" y="416967"/>
                      <a:pt x="3144334" y="440277"/>
                    </a:cubicBezTo>
                    <a:cubicBezTo>
                      <a:pt x="3229714" y="448003"/>
                      <a:pt x="3338403" y="446093"/>
                      <a:pt x="3388885" y="531473"/>
                    </a:cubicBezTo>
                    <a:cubicBezTo>
                      <a:pt x="3384978" y="644069"/>
                      <a:pt x="3309321" y="737218"/>
                      <a:pt x="3229714" y="809012"/>
                    </a:cubicBezTo>
                    <a:cubicBezTo>
                      <a:pt x="3055047" y="968138"/>
                      <a:pt x="2841532" y="1071011"/>
                      <a:pt x="2639694" y="1185516"/>
                    </a:cubicBezTo>
                    <a:cubicBezTo>
                      <a:pt x="2585349" y="1216596"/>
                      <a:pt x="2527142" y="1245677"/>
                      <a:pt x="2486384" y="1292252"/>
                    </a:cubicBezTo>
                    <a:cubicBezTo>
                      <a:pt x="2466981" y="1336917"/>
                      <a:pt x="2531005" y="1346596"/>
                      <a:pt x="2562084" y="1344643"/>
                    </a:cubicBezTo>
                    <a:cubicBezTo>
                      <a:pt x="2730934" y="1333010"/>
                      <a:pt x="2892014" y="1267033"/>
                      <a:pt x="3045368" y="1199102"/>
                    </a:cubicBezTo>
                    <a:cubicBezTo>
                      <a:pt x="3227805" y="1109816"/>
                      <a:pt x="3406378" y="1001127"/>
                      <a:pt x="3544148" y="849770"/>
                    </a:cubicBezTo>
                    <a:cubicBezTo>
                      <a:pt x="3627619" y="758574"/>
                      <a:pt x="3685826" y="634346"/>
                      <a:pt x="3662516" y="508208"/>
                    </a:cubicBezTo>
                    <a:cubicBezTo>
                      <a:pt x="3639207" y="335451"/>
                      <a:pt x="3515023" y="197680"/>
                      <a:pt x="3373345" y="104486"/>
                    </a:cubicBezTo>
                    <a:cubicBezTo>
                      <a:pt x="3165690" y="-19698"/>
                      <a:pt x="2911416" y="-2249"/>
                      <a:pt x="2678543" y="5521"/>
                    </a:cubicBezTo>
                    <a:cubicBezTo>
                      <a:pt x="2335027" y="28830"/>
                      <a:pt x="1995374" y="98670"/>
                      <a:pt x="1671260" y="215129"/>
                    </a:cubicBezTo>
                    <a:cubicBezTo>
                      <a:pt x="1246227" y="368439"/>
                      <a:pt x="828920" y="562552"/>
                      <a:pt x="475680" y="845907"/>
                    </a:cubicBezTo>
                    <a:cubicBezTo>
                      <a:pt x="306830" y="983722"/>
                      <a:pt x="149613" y="1146756"/>
                      <a:pt x="62280" y="1350548"/>
                    </a:cubicBezTo>
                    <a:cubicBezTo>
                      <a:pt x="4073" y="1484456"/>
                      <a:pt x="-25053" y="1643627"/>
                      <a:pt x="27338" y="1785304"/>
                    </a:cubicBezTo>
                    <a:cubicBezTo>
                      <a:pt x="95269" y="1944431"/>
                      <a:pt x="256349" y="2033717"/>
                      <a:pt x="407750" y="2101648"/>
                    </a:cubicBezTo>
                    <a:cubicBezTo>
                      <a:pt x="743496" y="2239419"/>
                      <a:pt x="1104505" y="2293807"/>
                      <a:pt x="1446112" y="2417992"/>
                    </a:cubicBezTo>
                    <a:cubicBezTo>
                      <a:pt x="1543169" y="2456796"/>
                      <a:pt x="1642134" y="2499508"/>
                      <a:pt x="1715881" y="2577118"/>
                    </a:cubicBezTo>
                    <a:cubicBezTo>
                      <a:pt x="1766363" y="2629554"/>
                      <a:pt x="1797398" y="2712979"/>
                      <a:pt x="1770226" y="2784817"/>
                    </a:cubicBezTo>
                    <a:cubicBezTo>
                      <a:pt x="1733330" y="2901232"/>
                      <a:pt x="1651813" y="2996335"/>
                      <a:pt x="1560617" y="3077851"/>
                    </a:cubicBezTo>
                    <a:cubicBezTo>
                      <a:pt x="1415077" y="3205943"/>
                      <a:pt x="1242320" y="3301046"/>
                      <a:pt x="1067654" y="3382563"/>
                    </a:cubicBezTo>
                    <a:cubicBezTo>
                      <a:pt x="863862" y="3473803"/>
                      <a:pt x="650391" y="3545596"/>
                      <a:pt x="429106" y="3576631"/>
                    </a:cubicBezTo>
                    <a:cubicBezTo>
                      <a:pt x="361175" y="3582448"/>
                      <a:pt x="289382" y="3594080"/>
                      <a:pt x="227267" y="3559138"/>
                    </a:cubicBezTo>
                    <a:cubicBezTo>
                      <a:pt x="231130" y="3475712"/>
                      <a:pt x="308784" y="3427184"/>
                      <a:pt x="368945" y="3382518"/>
                    </a:cubicBezTo>
                    <a:cubicBezTo>
                      <a:pt x="576599" y="3250564"/>
                      <a:pt x="811426" y="3167094"/>
                      <a:pt x="1042435" y="3081714"/>
                    </a:cubicBezTo>
                    <a:cubicBezTo>
                      <a:pt x="1077377" y="3060358"/>
                      <a:pt x="1077377" y="2990474"/>
                      <a:pt x="1026895" y="2986611"/>
                    </a:cubicBezTo>
                    <a:cubicBezTo>
                      <a:pt x="877448" y="3000197"/>
                      <a:pt x="731908" y="3048726"/>
                      <a:pt x="590186" y="3099207"/>
                    </a:cubicBezTo>
                    <a:cubicBezTo>
                      <a:pt x="427152" y="3165185"/>
                      <a:pt x="262209" y="3237022"/>
                      <a:pt x="130211" y="3357344"/>
                    </a:cubicBezTo>
                    <a:cubicBezTo>
                      <a:pt x="72003" y="3413598"/>
                      <a:pt x="11798" y="3489298"/>
                      <a:pt x="19568" y="3576676"/>
                    </a:cubicBezTo>
                    <a:cubicBezTo>
                      <a:pt x="21522" y="3696997"/>
                      <a:pt x="104948" y="3803733"/>
                      <a:pt x="209774" y="3854214"/>
                    </a:cubicBezTo>
                    <a:cubicBezTo>
                      <a:pt x="392210" y="3943501"/>
                      <a:pt x="603772" y="3939594"/>
                      <a:pt x="797840" y="3900789"/>
                    </a:cubicBezTo>
                    <a:cubicBezTo>
                      <a:pt x="1079242" y="3836721"/>
                      <a:pt x="1349056" y="3718353"/>
                      <a:pt x="1587745" y="3553366"/>
                    </a:cubicBezTo>
                    <a:cubicBezTo>
                      <a:pt x="1741100" y="3444721"/>
                      <a:pt x="1884731" y="3314632"/>
                      <a:pt x="1981743" y="3151598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6" name="任意多边形: 形状 805">
                <a:extLst>
                  <a:ext uri="{FF2B5EF4-FFF2-40B4-BE49-F238E27FC236}">
                    <a16:creationId xmlns:a16="http://schemas.microsoft.com/office/drawing/2014/main" id="{2B431FF0-C09E-B88F-94FF-AF1C35B097C5}"/>
                  </a:ext>
                </a:extLst>
              </p:cNvPr>
              <p:cNvSpPr/>
              <p:nvPr/>
            </p:nvSpPr>
            <p:spPr>
              <a:xfrm>
                <a:off x="7507048" y="1693615"/>
                <a:ext cx="806920" cy="885052"/>
              </a:xfrm>
              <a:custGeom>
                <a:avLst/>
                <a:gdLst>
                  <a:gd name="connsiteX0" fmla="*/ 727835 w 806920"/>
                  <a:gd name="connsiteY0" fmla="*/ 364872 h 885052"/>
                  <a:gd name="connsiteX1" fmla="*/ 801581 w 806920"/>
                  <a:gd name="connsiteY1" fmla="*/ 201838 h 885052"/>
                  <a:gd name="connsiteX2" fmla="*/ 557031 w 806920"/>
                  <a:gd name="connsiteY2" fmla="*/ 0 h 885052"/>
                  <a:gd name="connsiteX3" fmla="*/ 456112 w 806920"/>
                  <a:gd name="connsiteY3" fmla="*/ 73747 h 885052"/>
                  <a:gd name="connsiteX4" fmla="*/ 203792 w 806920"/>
                  <a:gd name="connsiteY4" fmla="*/ 442526 h 885052"/>
                  <a:gd name="connsiteX5" fmla="*/ 3907 w 806920"/>
                  <a:gd name="connsiteY5" fmla="*/ 836524 h 885052"/>
                  <a:gd name="connsiteX6" fmla="*/ 0 w 806920"/>
                  <a:gd name="connsiteY6" fmla="*/ 885052 h 885052"/>
                  <a:gd name="connsiteX7" fmla="*/ 48528 w 806920"/>
                  <a:gd name="connsiteY7" fmla="*/ 877282 h 885052"/>
                  <a:gd name="connsiteX8" fmla="*/ 727835 w 806920"/>
                  <a:gd name="connsiteY8" fmla="*/ 364872 h 88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6920" h="885052">
                    <a:moveTo>
                      <a:pt x="727835" y="364872"/>
                    </a:moveTo>
                    <a:cubicBezTo>
                      <a:pt x="766639" y="320251"/>
                      <a:pt x="824891" y="267815"/>
                      <a:pt x="801581" y="201838"/>
                    </a:cubicBezTo>
                    <a:cubicBezTo>
                      <a:pt x="751144" y="104782"/>
                      <a:pt x="652134" y="46575"/>
                      <a:pt x="557031" y="0"/>
                    </a:cubicBezTo>
                    <a:cubicBezTo>
                      <a:pt x="520135" y="19402"/>
                      <a:pt x="483284" y="42712"/>
                      <a:pt x="456112" y="73747"/>
                    </a:cubicBezTo>
                    <a:cubicBezTo>
                      <a:pt x="357146" y="184390"/>
                      <a:pt x="279492" y="314435"/>
                      <a:pt x="203792" y="442526"/>
                    </a:cubicBezTo>
                    <a:cubicBezTo>
                      <a:pt x="130045" y="570618"/>
                      <a:pt x="58207" y="700663"/>
                      <a:pt x="3907" y="836524"/>
                    </a:cubicBezTo>
                    <a:cubicBezTo>
                      <a:pt x="1953" y="850110"/>
                      <a:pt x="0" y="873419"/>
                      <a:pt x="0" y="885052"/>
                    </a:cubicBezTo>
                    <a:cubicBezTo>
                      <a:pt x="11676" y="883143"/>
                      <a:pt x="36895" y="879236"/>
                      <a:pt x="48528" y="877282"/>
                    </a:cubicBezTo>
                    <a:cubicBezTo>
                      <a:pt x="285353" y="720021"/>
                      <a:pt x="527950" y="566710"/>
                      <a:pt x="727835" y="364872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" name="任意多边形: 形状 806">
                <a:extLst>
                  <a:ext uri="{FF2B5EF4-FFF2-40B4-BE49-F238E27FC236}">
                    <a16:creationId xmlns:a16="http://schemas.microsoft.com/office/drawing/2014/main" id="{5DE3A521-9ACB-48A3-6631-21D409D3A579}"/>
                  </a:ext>
                </a:extLst>
              </p:cNvPr>
              <p:cNvSpPr/>
              <p:nvPr/>
            </p:nvSpPr>
            <p:spPr>
              <a:xfrm>
                <a:off x="8545990" y="2580410"/>
                <a:ext cx="2963881" cy="3906895"/>
              </a:xfrm>
              <a:custGeom>
                <a:avLst/>
                <a:gdLst>
                  <a:gd name="connsiteX0" fmla="*/ 2953383 w 2963881"/>
                  <a:gd name="connsiteY0" fmla="*/ 454326 h 3906895"/>
                  <a:gd name="connsiteX1" fmla="*/ 2720465 w 2963881"/>
                  <a:gd name="connsiteY1" fmla="*/ 103040 h 3906895"/>
                  <a:gd name="connsiteX2" fmla="*/ 2565202 w 2963881"/>
                  <a:gd name="connsiteY2" fmla="*/ 167 h 3906895"/>
                  <a:gd name="connsiteX3" fmla="*/ 1847090 w 2963881"/>
                  <a:gd name="connsiteY3" fmla="*/ 236947 h 3906895"/>
                  <a:gd name="connsiteX4" fmla="*/ 1016427 w 2963881"/>
                  <a:gd name="connsiteY4" fmla="*/ 922070 h 3906895"/>
                  <a:gd name="connsiteX5" fmla="*/ 577763 w 2963881"/>
                  <a:gd name="connsiteY5" fmla="*/ 1754687 h 3906895"/>
                  <a:gd name="connsiteX6" fmla="*/ 595256 w 2963881"/>
                  <a:gd name="connsiteY6" fmla="*/ 2133145 h 3906895"/>
                  <a:gd name="connsiteX7" fmla="*/ 799049 w 2963881"/>
                  <a:gd name="connsiteY7" fmla="*/ 2348570 h 3906895"/>
                  <a:gd name="connsiteX8" fmla="*/ 981485 w 2963881"/>
                  <a:gd name="connsiteY8" fmla="*/ 2226295 h 3906895"/>
                  <a:gd name="connsiteX9" fmla="*/ 1404563 w 2963881"/>
                  <a:gd name="connsiteY9" fmla="*/ 1775999 h 3906895"/>
                  <a:gd name="connsiteX10" fmla="*/ 1883941 w 2963881"/>
                  <a:gd name="connsiteY10" fmla="*/ 1343196 h 3906895"/>
                  <a:gd name="connsiteX11" fmla="*/ 2217734 w 2963881"/>
                  <a:gd name="connsiteY11" fmla="*/ 1071474 h 3906895"/>
                  <a:gd name="connsiteX12" fmla="*/ 1817920 w 2963881"/>
                  <a:gd name="connsiteY12" fmla="*/ 1938988 h 3906895"/>
                  <a:gd name="connsiteX13" fmla="*/ 1784887 w 2963881"/>
                  <a:gd name="connsiteY13" fmla="*/ 1997240 h 3906895"/>
                  <a:gd name="connsiteX14" fmla="*/ 845534 w 2963881"/>
                  <a:gd name="connsiteY14" fmla="*/ 2515422 h 3906895"/>
                  <a:gd name="connsiteX15" fmla="*/ 135193 w 2963881"/>
                  <a:gd name="connsiteY15" fmla="*/ 3262614 h 3906895"/>
                  <a:gd name="connsiteX16" fmla="*/ 11009 w 2963881"/>
                  <a:gd name="connsiteY16" fmla="*/ 3714820 h 3906895"/>
                  <a:gd name="connsiteX17" fmla="*/ 253605 w 2963881"/>
                  <a:gd name="connsiteY17" fmla="*/ 3905026 h 3906895"/>
                  <a:gd name="connsiteX18" fmla="*/ 798960 w 2963881"/>
                  <a:gd name="connsiteY18" fmla="*/ 3734222 h 3906895"/>
                  <a:gd name="connsiteX19" fmla="*/ 1486036 w 2963881"/>
                  <a:gd name="connsiteY19" fmla="*/ 3080179 h 3906895"/>
                  <a:gd name="connsiteX20" fmla="*/ 2155620 w 2963881"/>
                  <a:gd name="connsiteY20" fmla="*/ 2119470 h 3906895"/>
                  <a:gd name="connsiteX21" fmla="*/ 2338055 w 2963881"/>
                  <a:gd name="connsiteY21" fmla="*/ 1987472 h 3906895"/>
                  <a:gd name="connsiteX22" fmla="*/ 2235183 w 2963881"/>
                  <a:gd name="connsiteY22" fmla="*/ 1958346 h 3906895"/>
                  <a:gd name="connsiteX23" fmla="*/ 2640814 w 2963881"/>
                  <a:gd name="connsiteY23" fmla="*/ 1147085 h 3906895"/>
                  <a:gd name="connsiteX24" fmla="*/ 2588378 w 2963881"/>
                  <a:gd name="connsiteY24" fmla="*/ 1028717 h 3906895"/>
                  <a:gd name="connsiteX25" fmla="*/ 2372953 w 2963881"/>
                  <a:gd name="connsiteY25" fmla="*/ 900581 h 3906895"/>
                  <a:gd name="connsiteX26" fmla="*/ 2250678 w 2963881"/>
                  <a:gd name="connsiteY26" fmla="*/ 929707 h 3906895"/>
                  <a:gd name="connsiteX27" fmla="*/ 1749944 w 2963881"/>
                  <a:gd name="connsiteY27" fmla="*/ 1265498 h 3906895"/>
                  <a:gd name="connsiteX28" fmla="*/ 905695 w 2963881"/>
                  <a:gd name="connsiteY28" fmla="*/ 1946713 h 3906895"/>
                  <a:gd name="connsiteX29" fmla="*/ 1367624 w 2963881"/>
                  <a:gd name="connsiteY29" fmla="*/ 1156764 h 3906895"/>
                  <a:gd name="connsiteX30" fmla="*/ 1868358 w 2963881"/>
                  <a:gd name="connsiteY30" fmla="*/ 722008 h 3906895"/>
                  <a:gd name="connsiteX31" fmla="*/ 2623364 w 2963881"/>
                  <a:gd name="connsiteY31" fmla="*/ 432792 h 3906895"/>
                  <a:gd name="connsiteX32" fmla="*/ 2873731 w 2963881"/>
                  <a:gd name="connsiteY32" fmla="*/ 570607 h 3906895"/>
                  <a:gd name="connsiteX33" fmla="*/ 2805800 w 2963881"/>
                  <a:gd name="connsiteY33" fmla="*/ 799617 h 3906895"/>
                  <a:gd name="connsiteX34" fmla="*/ 2889271 w 2963881"/>
                  <a:gd name="connsiteY34" fmla="*/ 772445 h 3906895"/>
                  <a:gd name="connsiteX35" fmla="*/ 2953383 w 2963881"/>
                  <a:gd name="connsiteY35" fmla="*/ 454326 h 3906895"/>
                  <a:gd name="connsiteX36" fmla="*/ 1284242 w 2963881"/>
                  <a:gd name="connsiteY36" fmla="*/ 2800775 h 3906895"/>
                  <a:gd name="connsiteX37" fmla="*/ 742751 w 2963881"/>
                  <a:gd name="connsiteY37" fmla="*/ 3386932 h 3906895"/>
                  <a:gd name="connsiteX38" fmla="*/ 315764 w 2963881"/>
                  <a:gd name="connsiteY38" fmla="*/ 3666425 h 3906895"/>
                  <a:gd name="connsiteX39" fmla="*/ 218707 w 2963881"/>
                  <a:gd name="connsiteY39" fmla="*/ 3637299 h 3906895"/>
                  <a:gd name="connsiteX40" fmla="*/ 480707 w 2963881"/>
                  <a:gd name="connsiteY40" fmla="*/ 3121070 h 3906895"/>
                  <a:gd name="connsiteX41" fmla="*/ 1260933 w 2963881"/>
                  <a:gd name="connsiteY41" fmla="*/ 2426268 h 3906895"/>
                  <a:gd name="connsiteX42" fmla="*/ 1711229 w 2963881"/>
                  <a:gd name="connsiteY42" fmla="*/ 2160362 h 3906895"/>
                  <a:gd name="connsiteX43" fmla="*/ 1284242 w 2963881"/>
                  <a:gd name="connsiteY43" fmla="*/ 2800775 h 3906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963881" h="3906895">
                    <a:moveTo>
                      <a:pt x="2953383" y="454326"/>
                    </a:moveTo>
                    <a:cubicBezTo>
                      <a:pt x="2885452" y="332006"/>
                      <a:pt x="2821429" y="203959"/>
                      <a:pt x="2720465" y="103040"/>
                    </a:cubicBezTo>
                    <a:cubicBezTo>
                      <a:pt x="2673891" y="60328"/>
                      <a:pt x="2635086" y="-3696"/>
                      <a:pt x="2565202" y="167"/>
                    </a:cubicBezTo>
                    <a:cubicBezTo>
                      <a:pt x="2309019" y="15662"/>
                      <a:pt x="2068375" y="116626"/>
                      <a:pt x="1847090" y="236947"/>
                    </a:cubicBezTo>
                    <a:cubicBezTo>
                      <a:pt x="1530747" y="411614"/>
                      <a:pt x="1241530" y="638715"/>
                      <a:pt x="1016427" y="922070"/>
                    </a:cubicBezTo>
                    <a:cubicBezTo>
                      <a:pt x="822358" y="1170483"/>
                      <a:pt x="649602" y="1446069"/>
                      <a:pt x="577763" y="1754687"/>
                    </a:cubicBezTo>
                    <a:cubicBezTo>
                      <a:pt x="554498" y="1880825"/>
                      <a:pt x="538958" y="2014777"/>
                      <a:pt x="595256" y="2133145"/>
                    </a:cubicBezTo>
                    <a:cubicBezTo>
                      <a:pt x="636015" y="2222432"/>
                      <a:pt x="690360" y="2333075"/>
                      <a:pt x="799049" y="2348570"/>
                    </a:cubicBezTo>
                    <a:cubicBezTo>
                      <a:pt x="876703" y="2338847"/>
                      <a:pt x="929094" y="2276776"/>
                      <a:pt x="981485" y="2226295"/>
                    </a:cubicBezTo>
                    <a:cubicBezTo>
                      <a:pt x="1123162" y="2076847"/>
                      <a:pt x="1253208" y="1915723"/>
                      <a:pt x="1404563" y="1775999"/>
                    </a:cubicBezTo>
                    <a:cubicBezTo>
                      <a:pt x="1559827" y="1626551"/>
                      <a:pt x="1722862" y="1486827"/>
                      <a:pt x="1883941" y="1343196"/>
                    </a:cubicBezTo>
                    <a:cubicBezTo>
                      <a:pt x="1992631" y="1250002"/>
                      <a:pt x="2099365" y="1152990"/>
                      <a:pt x="2217734" y="1071474"/>
                    </a:cubicBezTo>
                    <a:cubicBezTo>
                      <a:pt x="2089642" y="1362599"/>
                      <a:pt x="1949918" y="1649861"/>
                      <a:pt x="1817920" y="1938988"/>
                    </a:cubicBezTo>
                    <a:cubicBezTo>
                      <a:pt x="1808197" y="1958390"/>
                      <a:pt x="1802380" y="1983654"/>
                      <a:pt x="1784887" y="1997240"/>
                    </a:cubicBezTo>
                    <a:cubicBezTo>
                      <a:pt x="1447187" y="2119515"/>
                      <a:pt x="1125027" y="2292228"/>
                      <a:pt x="845534" y="2515422"/>
                    </a:cubicBezTo>
                    <a:cubicBezTo>
                      <a:pt x="583535" y="2740570"/>
                      <a:pt x="325354" y="2973487"/>
                      <a:pt x="135193" y="3262614"/>
                    </a:cubicBezTo>
                    <a:cubicBezTo>
                      <a:pt x="49813" y="3394613"/>
                      <a:pt x="-29794" y="3553740"/>
                      <a:pt x="11009" y="3714820"/>
                    </a:cubicBezTo>
                    <a:cubicBezTo>
                      <a:pt x="36227" y="3825462"/>
                      <a:pt x="142963" y="3901163"/>
                      <a:pt x="253605" y="3905026"/>
                    </a:cubicBezTo>
                    <a:cubicBezTo>
                      <a:pt x="449627" y="3920565"/>
                      <a:pt x="637880" y="3837095"/>
                      <a:pt x="798960" y="3734222"/>
                    </a:cubicBezTo>
                    <a:cubicBezTo>
                      <a:pt x="1066776" y="3561510"/>
                      <a:pt x="1282245" y="3322776"/>
                      <a:pt x="1486036" y="3080179"/>
                    </a:cubicBezTo>
                    <a:cubicBezTo>
                      <a:pt x="1728633" y="2775467"/>
                      <a:pt x="1953782" y="2455261"/>
                      <a:pt x="2155620" y="2119470"/>
                    </a:cubicBezTo>
                    <a:cubicBezTo>
                      <a:pt x="2194425" y="2045679"/>
                      <a:pt x="2330285" y="2088391"/>
                      <a:pt x="2338055" y="1987472"/>
                    </a:cubicBezTo>
                    <a:cubicBezTo>
                      <a:pt x="2307020" y="1968069"/>
                      <a:pt x="2270125" y="1960300"/>
                      <a:pt x="2235183" y="1958346"/>
                    </a:cubicBezTo>
                    <a:cubicBezTo>
                      <a:pt x="2371044" y="1688577"/>
                      <a:pt x="2534078" y="1432394"/>
                      <a:pt x="2640814" y="1147085"/>
                    </a:cubicBezTo>
                    <a:cubicBezTo>
                      <a:pt x="2660215" y="1100510"/>
                      <a:pt x="2623364" y="1055889"/>
                      <a:pt x="2588378" y="1028717"/>
                    </a:cubicBezTo>
                    <a:cubicBezTo>
                      <a:pt x="2522400" y="976326"/>
                      <a:pt x="2452516" y="927754"/>
                      <a:pt x="2372953" y="900581"/>
                    </a:cubicBezTo>
                    <a:cubicBezTo>
                      <a:pt x="2330285" y="885086"/>
                      <a:pt x="2287574" y="912258"/>
                      <a:pt x="2250678" y="929707"/>
                    </a:cubicBezTo>
                    <a:cubicBezTo>
                      <a:pt x="2076011" y="1026764"/>
                      <a:pt x="1911025" y="1145132"/>
                      <a:pt x="1749944" y="1265498"/>
                    </a:cubicBezTo>
                    <a:cubicBezTo>
                      <a:pt x="1462727" y="1486738"/>
                      <a:pt x="1181281" y="1713840"/>
                      <a:pt x="905695" y="1946713"/>
                    </a:cubicBezTo>
                    <a:cubicBezTo>
                      <a:pt x="963902" y="1640049"/>
                      <a:pt x="1158015" y="1380003"/>
                      <a:pt x="1367624" y="1156764"/>
                    </a:cubicBezTo>
                    <a:cubicBezTo>
                      <a:pt x="1520934" y="999547"/>
                      <a:pt x="1676243" y="836513"/>
                      <a:pt x="1868358" y="722008"/>
                    </a:cubicBezTo>
                    <a:cubicBezTo>
                      <a:pt x="2097412" y="580330"/>
                      <a:pt x="2347735" y="444469"/>
                      <a:pt x="2623364" y="432792"/>
                    </a:cubicBezTo>
                    <a:cubicBezTo>
                      <a:pt x="2720377" y="432792"/>
                      <a:pt x="2844605" y="463827"/>
                      <a:pt x="2873731" y="570607"/>
                    </a:cubicBezTo>
                    <a:cubicBezTo>
                      <a:pt x="2891180" y="654077"/>
                      <a:pt x="2834926" y="725871"/>
                      <a:pt x="2805800" y="799617"/>
                    </a:cubicBezTo>
                    <a:cubicBezTo>
                      <a:pt x="2823249" y="850055"/>
                      <a:pt x="2873731" y="797664"/>
                      <a:pt x="2889271" y="772445"/>
                    </a:cubicBezTo>
                    <a:cubicBezTo>
                      <a:pt x="2941750" y="679473"/>
                      <a:pt x="2984418" y="562970"/>
                      <a:pt x="2953383" y="454326"/>
                    </a:cubicBezTo>
                    <a:close/>
                    <a:moveTo>
                      <a:pt x="1284242" y="2800775"/>
                    </a:moveTo>
                    <a:cubicBezTo>
                      <a:pt x="1125116" y="3014290"/>
                      <a:pt x="938773" y="3208359"/>
                      <a:pt x="742751" y="3386932"/>
                    </a:cubicBezTo>
                    <a:cubicBezTo>
                      <a:pt x="612750" y="3497530"/>
                      <a:pt x="480751" y="3613989"/>
                      <a:pt x="315764" y="3666425"/>
                    </a:cubicBezTo>
                    <a:cubicBezTo>
                      <a:pt x="282775" y="3674195"/>
                      <a:pt x="220661" y="3687781"/>
                      <a:pt x="218707" y="3637299"/>
                    </a:cubicBezTo>
                    <a:cubicBezTo>
                      <a:pt x="232294" y="3437414"/>
                      <a:pt x="360385" y="3270518"/>
                      <a:pt x="480707" y="3121070"/>
                    </a:cubicBezTo>
                    <a:cubicBezTo>
                      <a:pt x="705855" y="2855208"/>
                      <a:pt x="977577" y="2628107"/>
                      <a:pt x="1260933" y="2426268"/>
                    </a:cubicBezTo>
                    <a:cubicBezTo>
                      <a:pt x="1404563" y="2327258"/>
                      <a:pt x="1552057" y="2234109"/>
                      <a:pt x="1711229" y="2160362"/>
                    </a:cubicBezTo>
                    <a:cubicBezTo>
                      <a:pt x="1579274" y="2379605"/>
                      <a:pt x="1441459" y="2598892"/>
                      <a:pt x="1284242" y="2800775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8" name="任意多边形: 形状 807">
                <a:extLst>
                  <a:ext uri="{FF2B5EF4-FFF2-40B4-BE49-F238E27FC236}">
                    <a16:creationId xmlns:a16="http://schemas.microsoft.com/office/drawing/2014/main" id="{CE011636-4388-ABCA-AF30-DF4A5050D7B3}"/>
                  </a:ext>
                </a:extLst>
              </p:cNvPr>
              <p:cNvSpPr/>
              <p:nvPr/>
            </p:nvSpPr>
            <p:spPr>
              <a:xfrm>
                <a:off x="1682208" y="2652415"/>
                <a:ext cx="3108014" cy="3137422"/>
              </a:xfrm>
              <a:custGeom>
                <a:avLst/>
                <a:gdLst>
                  <a:gd name="connsiteX0" fmla="*/ 3099932 w 3108014"/>
                  <a:gd name="connsiteY0" fmla="*/ 421126 h 3137422"/>
                  <a:gd name="connsiteX1" fmla="*/ 3037818 w 3108014"/>
                  <a:gd name="connsiteY1" fmla="*/ 194068 h 3137422"/>
                  <a:gd name="connsiteX2" fmla="*/ 2750556 w 3108014"/>
                  <a:gd name="connsiteY2" fmla="*/ 0 h 3137422"/>
                  <a:gd name="connsiteX3" fmla="*/ 2383730 w 3108014"/>
                  <a:gd name="connsiteY3" fmla="*/ 143631 h 3137422"/>
                  <a:gd name="connsiteX4" fmla="*/ 1739365 w 3108014"/>
                  <a:gd name="connsiteY4" fmla="*/ 558985 h 3137422"/>
                  <a:gd name="connsiteX5" fmla="*/ 1945111 w 3108014"/>
                  <a:gd name="connsiteY5" fmla="*/ 320251 h 3137422"/>
                  <a:gd name="connsiteX6" fmla="*/ 1714147 w 3108014"/>
                  <a:gd name="connsiteY6" fmla="*/ 77654 h 3137422"/>
                  <a:gd name="connsiteX7" fmla="*/ 1529757 w 3108014"/>
                  <a:gd name="connsiteY7" fmla="*/ 126182 h 3137422"/>
                  <a:gd name="connsiteX8" fmla="*/ 1011531 w 3108014"/>
                  <a:gd name="connsiteY8" fmla="*/ 463882 h 3137422"/>
                  <a:gd name="connsiteX9" fmla="*/ 990175 w 3108014"/>
                  <a:gd name="connsiteY9" fmla="*/ 531813 h 3137422"/>
                  <a:gd name="connsiteX10" fmla="*/ 1060059 w 3108014"/>
                  <a:gd name="connsiteY10" fmla="*/ 508503 h 3137422"/>
                  <a:gd name="connsiteX11" fmla="*/ 1456010 w 3108014"/>
                  <a:gd name="connsiteY11" fmla="*/ 300848 h 3137422"/>
                  <a:gd name="connsiteX12" fmla="*/ 194453 w 3108014"/>
                  <a:gd name="connsiteY12" fmla="*/ 1993254 h 3137422"/>
                  <a:gd name="connsiteX13" fmla="*/ 10064 w 3108014"/>
                  <a:gd name="connsiteY13" fmla="*/ 2468769 h 3137422"/>
                  <a:gd name="connsiteX14" fmla="*/ 83811 w 3108014"/>
                  <a:gd name="connsiteY14" fmla="*/ 2953963 h 3137422"/>
                  <a:gd name="connsiteX15" fmla="*/ 367166 w 3108014"/>
                  <a:gd name="connsiteY15" fmla="*/ 3136398 h 3137422"/>
                  <a:gd name="connsiteX16" fmla="*/ 398201 w 3108014"/>
                  <a:gd name="connsiteY16" fmla="*/ 3085961 h 3137422"/>
                  <a:gd name="connsiteX17" fmla="*/ 291465 w 3108014"/>
                  <a:gd name="connsiteY17" fmla="*/ 2905434 h 3137422"/>
                  <a:gd name="connsiteX18" fmla="*/ 386568 w 3108014"/>
                  <a:gd name="connsiteY18" fmla="*/ 2497851 h 3137422"/>
                  <a:gd name="connsiteX19" fmla="*/ 916427 w 3108014"/>
                  <a:gd name="connsiteY19" fmla="*/ 1612842 h 3137422"/>
                  <a:gd name="connsiteX20" fmla="*/ 2005227 w 3108014"/>
                  <a:gd name="connsiteY20" fmla="*/ 568664 h 3137422"/>
                  <a:gd name="connsiteX21" fmla="*/ 2655408 w 3108014"/>
                  <a:gd name="connsiteY21" fmla="*/ 201838 h 3137422"/>
                  <a:gd name="connsiteX22" fmla="*/ 2641822 w 3108014"/>
                  <a:gd name="connsiteY22" fmla="*/ 409537 h 3137422"/>
                  <a:gd name="connsiteX23" fmla="*/ 2212926 w 3108014"/>
                  <a:gd name="connsiteY23" fmla="*/ 1106293 h 3137422"/>
                  <a:gd name="connsiteX24" fmla="*/ 1611274 w 3108014"/>
                  <a:gd name="connsiteY24" fmla="*/ 1725394 h 3137422"/>
                  <a:gd name="connsiteX25" fmla="*/ 1137713 w 3108014"/>
                  <a:gd name="connsiteY25" fmla="*/ 1948589 h 3137422"/>
                  <a:gd name="connsiteX26" fmla="*/ 947507 w 3108014"/>
                  <a:gd name="connsiteY26" fmla="*/ 1752567 h 3137422"/>
                  <a:gd name="connsiteX27" fmla="*/ 920335 w 3108014"/>
                  <a:gd name="connsiteY27" fmla="*/ 1936956 h 3137422"/>
                  <a:gd name="connsiteX28" fmla="*/ 1258034 w 3108014"/>
                  <a:gd name="connsiteY28" fmla="*/ 2129071 h 3137422"/>
                  <a:gd name="connsiteX29" fmla="*/ 2007181 w 3108014"/>
                  <a:gd name="connsiteY29" fmla="*/ 1828267 h 3137422"/>
                  <a:gd name="connsiteX30" fmla="*/ 2800993 w 3108014"/>
                  <a:gd name="connsiteY30" fmla="*/ 1030592 h 3137422"/>
                  <a:gd name="connsiteX31" fmla="*/ 3099932 w 3108014"/>
                  <a:gd name="connsiteY31" fmla="*/ 421126 h 3137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3108014" h="3137422">
                    <a:moveTo>
                      <a:pt x="3099932" y="421126"/>
                    </a:moveTo>
                    <a:cubicBezTo>
                      <a:pt x="3127104" y="339609"/>
                      <a:pt x="3080530" y="260001"/>
                      <a:pt x="3037818" y="194068"/>
                    </a:cubicBezTo>
                    <a:cubicBezTo>
                      <a:pt x="2967934" y="98966"/>
                      <a:pt x="2870922" y="13542"/>
                      <a:pt x="2750556" y="0"/>
                    </a:cubicBezTo>
                    <a:cubicBezTo>
                      <a:pt x="2616648" y="15540"/>
                      <a:pt x="2498235" y="79563"/>
                      <a:pt x="2383730" y="143631"/>
                    </a:cubicBezTo>
                    <a:cubicBezTo>
                      <a:pt x="2160536" y="269769"/>
                      <a:pt x="1956743" y="423124"/>
                      <a:pt x="1739365" y="558985"/>
                    </a:cubicBezTo>
                    <a:cubicBezTo>
                      <a:pt x="1805343" y="475515"/>
                      <a:pt x="1882997" y="403721"/>
                      <a:pt x="1945111" y="320251"/>
                    </a:cubicBezTo>
                    <a:cubicBezTo>
                      <a:pt x="1904352" y="211562"/>
                      <a:pt x="1820882" y="120322"/>
                      <a:pt x="1714147" y="77654"/>
                    </a:cubicBezTo>
                    <a:cubicBezTo>
                      <a:pt x="1648169" y="50482"/>
                      <a:pt x="1586055" y="97056"/>
                      <a:pt x="1529757" y="126182"/>
                    </a:cubicBezTo>
                    <a:cubicBezTo>
                      <a:pt x="1351184" y="229055"/>
                      <a:pt x="1176518" y="339653"/>
                      <a:pt x="1011531" y="463882"/>
                    </a:cubicBezTo>
                    <a:cubicBezTo>
                      <a:pt x="984358" y="477468"/>
                      <a:pt x="972726" y="504640"/>
                      <a:pt x="990175" y="531813"/>
                    </a:cubicBezTo>
                    <a:cubicBezTo>
                      <a:pt x="1015393" y="531813"/>
                      <a:pt x="1038703" y="520180"/>
                      <a:pt x="1060059" y="508503"/>
                    </a:cubicBezTo>
                    <a:cubicBezTo>
                      <a:pt x="1193966" y="442526"/>
                      <a:pt x="1324012" y="370688"/>
                      <a:pt x="1456010" y="300848"/>
                    </a:cubicBezTo>
                    <a:cubicBezTo>
                      <a:pt x="1015438" y="850110"/>
                      <a:pt x="536060" y="1376062"/>
                      <a:pt x="194453" y="1993254"/>
                    </a:cubicBezTo>
                    <a:cubicBezTo>
                      <a:pt x="114890" y="2142702"/>
                      <a:pt x="41143" y="2299919"/>
                      <a:pt x="10064" y="2468769"/>
                    </a:cubicBezTo>
                    <a:cubicBezTo>
                      <a:pt x="-15155" y="2631802"/>
                      <a:pt x="6157" y="2806468"/>
                      <a:pt x="83811" y="2953963"/>
                    </a:cubicBezTo>
                    <a:cubicBezTo>
                      <a:pt x="140109" y="3056835"/>
                      <a:pt x="246844" y="3134489"/>
                      <a:pt x="367166" y="3136398"/>
                    </a:cubicBezTo>
                    <a:cubicBezTo>
                      <a:pt x="392385" y="3144213"/>
                      <a:pt x="417648" y="3105364"/>
                      <a:pt x="398201" y="3085961"/>
                    </a:cubicBezTo>
                    <a:cubicBezTo>
                      <a:pt x="351626" y="3031617"/>
                      <a:pt x="293375" y="2981135"/>
                      <a:pt x="291465" y="2905434"/>
                    </a:cubicBezTo>
                    <a:cubicBezTo>
                      <a:pt x="287558" y="2763756"/>
                      <a:pt x="338040" y="2627895"/>
                      <a:pt x="386568" y="2497851"/>
                    </a:cubicBezTo>
                    <a:cubicBezTo>
                      <a:pt x="522430" y="2181507"/>
                      <a:pt x="706819" y="1886474"/>
                      <a:pt x="916427" y="1612842"/>
                    </a:cubicBezTo>
                    <a:cubicBezTo>
                      <a:pt x="1230862" y="1220798"/>
                      <a:pt x="1587964" y="855882"/>
                      <a:pt x="2005227" y="568664"/>
                    </a:cubicBezTo>
                    <a:cubicBezTo>
                      <a:pt x="2209019" y="426986"/>
                      <a:pt x="2418628" y="287262"/>
                      <a:pt x="2655408" y="201838"/>
                    </a:cubicBezTo>
                    <a:cubicBezTo>
                      <a:pt x="2703937" y="263953"/>
                      <a:pt x="2661225" y="343516"/>
                      <a:pt x="2641822" y="409537"/>
                    </a:cubicBezTo>
                    <a:cubicBezTo>
                      <a:pt x="2544766" y="665721"/>
                      <a:pt x="2379823" y="890868"/>
                      <a:pt x="2212926" y="1106293"/>
                    </a:cubicBezTo>
                    <a:cubicBezTo>
                      <a:pt x="2034353" y="1331441"/>
                      <a:pt x="1838331" y="1546821"/>
                      <a:pt x="1611274" y="1725394"/>
                    </a:cubicBezTo>
                    <a:cubicBezTo>
                      <a:pt x="1473459" y="1834083"/>
                      <a:pt x="1316242" y="1929186"/>
                      <a:pt x="1137713" y="1948589"/>
                    </a:cubicBezTo>
                    <a:cubicBezTo>
                      <a:pt x="1040701" y="1921416"/>
                      <a:pt x="1009621" y="1818544"/>
                      <a:pt x="947507" y="1752567"/>
                    </a:cubicBezTo>
                    <a:cubicBezTo>
                      <a:pt x="891209" y="1797188"/>
                      <a:pt x="895116" y="1876751"/>
                      <a:pt x="920335" y="1936956"/>
                    </a:cubicBezTo>
                    <a:cubicBezTo>
                      <a:pt x="972726" y="2070864"/>
                      <a:pt x="1122173" y="2132978"/>
                      <a:pt x="1258034" y="2129071"/>
                    </a:cubicBezTo>
                    <a:cubicBezTo>
                      <a:pt x="1535573" y="2127162"/>
                      <a:pt x="1785940" y="1983486"/>
                      <a:pt x="2007181" y="1828267"/>
                    </a:cubicBezTo>
                    <a:cubicBezTo>
                      <a:pt x="2307985" y="1603119"/>
                      <a:pt x="2585524" y="1341120"/>
                      <a:pt x="2800993" y="1030592"/>
                    </a:cubicBezTo>
                    <a:cubicBezTo>
                      <a:pt x="2927220" y="842251"/>
                      <a:pt x="3045588" y="642367"/>
                      <a:pt x="3099932" y="421126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9" name="任意多边形: 形状 808">
                <a:extLst>
                  <a:ext uri="{FF2B5EF4-FFF2-40B4-BE49-F238E27FC236}">
                    <a16:creationId xmlns:a16="http://schemas.microsoft.com/office/drawing/2014/main" id="{B63673DB-5C76-3675-9447-F16B843C998A}"/>
                  </a:ext>
                </a:extLst>
              </p:cNvPr>
              <p:cNvSpPr/>
              <p:nvPr/>
            </p:nvSpPr>
            <p:spPr>
              <a:xfrm>
                <a:off x="4268137" y="2673922"/>
                <a:ext cx="2241306" cy="2255013"/>
              </a:xfrm>
              <a:custGeom>
                <a:avLst/>
                <a:gdLst>
                  <a:gd name="connsiteX0" fmla="*/ 1924963 w 2241306"/>
                  <a:gd name="connsiteY0" fmla="*/ 1234145 h 2255013"/>
                  <a:gd name="connsiteX1" fmla="*/ 1882296 w 2241306"/>
                  <a:gd name="connsiteY1" fmla="*/ 1055571 h 2255013"/>
                  <a:gd name="connsiteX2" fmla="*/ 2099629 w 2241306"/>
                  <a:gd name="connsiteY2" fmla="*/ 700378 h 2255013"/>
                  <a:gd name="connsiteX3" fmla="*/ 2241307 w 2241306"/>
                  <a:gd name="connsiteY3" fmla="*/ 514079 h 2255013"/>
                  <a:gd name="connsiteX4" fmla="*/ 2134571 w 2241306"/>
                  <a:gd name="connsiteY4" fmla="*/ 333597 h 2255013"/>
                  <a:gd name="connsiteX5" fmla="*/ 1957952 w 2241306"/>
                  <a:gd name="connsiteY5" fmla="*/ 285069 h 2255013"/>
                  <a:gd name="connsiteX6" fmla="*/ 869152 w 2241306"/>
                  <a:gd name="connsiteY6" fmla="*/ 1173984 h 2255013"/>
                  <a:gd name="connsiteX7" fmla="*/ 1492160 w 2241306"/>
                  <a:gd name="connsiteY7" fmla="*/ 422884 h 2255013"/>
                  <a:gd name="connsiteX8" fmla="*/ 1591126 w 2241306"/>
                  <a:gd name="connsiteY8" fmla="*/ 261804 h 2255013"/>
                  <a:gd name="connsiteX9" fmla="*/ 1371795 w 2241306"/>
                  <a:gd name="connsiteY9" fmla="*/ 13391 h 2255013"/>
                  <a:gd name="connsiteX10" fmla="*/ 1156370 w 2241306"/>
                  <a:gd name="connsiteY10" fmla="*/ 52195 h 2255013"/>
                  <a:gd name="connsiteX11" fmla="*/ 628464 w 2241306"/>
                  <a:gd name="connsiteY11" fmla="*/ 391849 h 2255013"/>
                  <a:gd name="connsiteX12" fmla="*/ 550810 w 2241306"/>
                  <a:gd name="connsiteY12" fmla="*/ 490814 h 2255013"/>
                  <a:gd name="connsiteX13" fmla="*/ 610971 w 2241306"/>
                  <a:gd name="connsiteY13" fmla="*/ 512170 h 2255013"/>
                  <a:gd name="connsiteX14" fmla="*/ 1102025 w 2241306"/>
                  <a:gd name="connsiteY14" fmla="*/ 221045 h 2255013"/>
                  <a:gd name="connsiteX15" fmla="*/ 131594 w 2241306"/>
                  <a:gd name="connsiteY15" fmla="*/ 1624280 h 2255013"/>
                  <a:gd name="connsiteX16" fmla="*/ 17088 w 2241306"/>
                  <a:gd name="connsiteY16" fmla="*/ 2115290 h 2255013"/>
                  <a:gd name="connsiteX17" fmla="*/ 203431 w 2241306"/>
                  <a:gd name="connsiteY17" fmla="*/ 2255013 h 2255013"/>
                  <a:gd name="connsiteX18" fmla="*/ 358695 w 2241306"/>
                  <a:gd name="connsiteY18" fmla="*/ 1911498 h 2255013"/>
                  <a:gd name="connsiteX19" fmla="*/ 904050 w 2241306"/>
                  <a:gd name="connsiteY19" fmla="*/ 1307892 h 2255013"/>
                  <a:gd name="connsiteX20" fmla="*/ 1701724 w 2241306"/>
                  <a:gd name="connsiteY20" fmla="*/ 607229 h 2255013"/>
                  <a:gd name="connsiteX21" fmla="*/ 1678459 w 2241306"/>
                  <a:gd name="connsiteY21" fmla="*/ 1094376 h 2255013"/>
                  <a:gd name="connsiteX22" fmla="*/ 1924963 w 2241306"/>
                  <a:gd name="connsiteY22" fmla="*/ 1234145 h 2255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241306" h="2255013">
                    <a:moveTo>
                      <a:pt x="1924963" y="1234145"/>
                    </a:moveTo>
                    <a:cubicBezTo>
                      <a:pt x="1893928" y="1179800"/>
                      <a:pt x="1866756" y="1117686"/>
                      <a:pt x="1882296" y="1055571"/>
                    </a:cubicBezTo>
                    <a:cubicBezTo>
                      <a:pt x="1909423" y="915847"/>
                      <a:pt x="2002617" y="799388"/>
                      <a:pt x="2099629" y="700378"/>
                    </a:cubicBezTo>
                    <a:cubicBezTo>
                      <a:pt x="2152065" y="644125"/>
                      <a:pt x="2221905" y="593643"/>
                      <a:pt x="2241307" y="514079"/>
                    </a:cubicBezTo>
                    <a:cubicBezTo>
                      <a:pt x="2241307" y="440333"/>
                      <a:pt x="2185009" y="382081"/>
                      <a:pt x="2134571" y="333597"/>
                    </a:cubicBezTo>
                    <a:cubicBezTo>
                      <a:pt x="2086043" y="294748"/>
                      <a:pt x="2018157" y="250127"/>
                      <a:pt x="1957952" y="285069"/>
                    </a:cubicBezTo>
                    <a:cubicBezTo>
                      <a:pt x="1563954" y="543206"/>
                      <a:pt x="1220437" y="865366"/>
                      <a:pt x="869152" y="1173984"/>
                    </a:cubicBezTo>
                    <a:cubicBezTo>
                      <a:pt x="1076806" y="923617"/>
                      <a:pt x="1284461" y="673250"/>
                      <a:pt x="1492160" y="422884"/>
                    </a:cubicBezTo>
                    <a:cubicBezTo>
                      <a:pt x="1530965" y="374400"/>
                      <a:pt x="1575587" y="325872"/>
                      <a:pt x="1591126" y="261804"/>
                    </a:cubicBezTo>
                    <a:cubicBezTo>
                      <a:pt x="1581403" y="143436"/>
                      <a:pt x="1478574" y="52195"/>
                      <a:pt x="1371795" y="13391"/>
                    </a:cubicBezTo>
                    <a:cubicBezTo>
                      <a:pt x="1298048" y="-21551"/>
                      <a:pt x="1222347" y="19207"/>
                      <a:pt x="1156370" y="52195"/>
                    </a:cubicBezTo>
                    <a:cubicBezTo>
                      <a:pt x="971980" y="151161"/>
                      <a:pt x="801177" y="275390"/>
                      <a:pt x="628464" y="391849"/>
                    </a:cubicBezTo>
                    <a:cubicBezTo>
                      <a:pt x="593522" y="417067"/>
                      <a:pt x="548901" y="442331"/>
                      <a:pt x="550810" y="490814"/>
                    </a:cubicBezTo>
                    <a:cubicBezTo>
                      <a:pt x="570212" y="498584"/>
                      <a:pt x="591569" y="504400"/>
                      <a:pt x="610971" y="512170"/>
                    </a:cubicBezTo>
                    <a:cubicBezTo>
                      <a:pt x="777867" y="422884"/>
                      <a:pt x="937038" y="316104"/>
                      <a:pt x="1102025" y="221045"/>
                    </a:cubicBezTo>
                    <a:cubicBezTo>
                      <a:pt x="770142" y="682974"/>
                      <a:pt x="442166" y="1148765"/>
                      <a:pt x="131594" y="1624280"/>
                    </a:cubicBezTo>
                    <a:cubicBezTo>
                      <a:pt x="48123" y="1771774"/>
                      <a:pt x="-37256" y="1944531"/>
                      <a:pt x="17088" y="2115290"/>
                    </a:cubicBezTo>
                    <a:cubicBezTo>
                      <a:pt x="40398" y="2198716"/>
                      <a:pt x="119961" y="2249197"/>
                      <a:pt x="203431" y="2255013"/>
                    </a:cubicBezTo>
                    <a:cubicBezTo>
                      <a:pt x="215064" y="2126922"/>
                      <a:pt x="290765" y="2018233"/>
                      <a:pt x="358695" y="1911498"/>
                    </a:cubicBezTo>
                    <a:cubicBezTo>
                      <a:pt x="513959" y="1688303"/>
                      <a:pt x="706118" y="1492281"/>
                      <a:pt x="904050" y="1307892"/>
                    </a:cubicBezTo>
                    <a:cubicBezTo>
                      <a:pt x="1168002" y="1071111"/>
                      <a:pt x="1435862" y="840147"/>
                      <a:pt x="1701724" y="607229"/>
                    </a:cubicBezTo>
                    <a:cubicBezTo>
                      <a:pt x="1631840" y="756676"/>
                      <a:pt x="1596942" y="942975"/>
                      <a:pt x="1678459" y="1094376"/>
                    </a:cubicBezTo>
                    <a:cubicBezTo>
                      <a:pt x="1725078" y="1183707"/>
                      <a:pt x="1822135" y="1241915"/>
                      <a:pt x="1924963" y="1234145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0" name="任意多边形: 形状 809">
                <a:extLst>
                  <a:ext uri="{FF2B5EF4-FFF2-40B4-BE49-F238E27FC236}">
                    <a16:creationId xmlns:a16="http://schemas.microsoft.com/office/drawing/2014/main" id="{B5E7EF0C-3067-DCE5-AE14-C17627E23C67}"/>
                  </a:ext>
                </a:extLst>
              </p:cNvPr>
              <p:cNvSpPr/>
              <p:nvPr/>
            </p:nvSpPr>
            <p:spPr>
              <a:xfrm>
                <a:off x="6058418" y="2718303"/>
                <a:ext cx="1478670" cy="2119512"/>
              </a:xfrm>
              <a:custGeom>
                <a:avLst/>
                <a:gdLst>
                  <a:gd name="connsiteX0" fmla="*/ 1273964 w 1478670"/>
                  <a:gd name="connsiteY0" fmla="*/ 593927 h 2119512"/>
                  <a:gd name="connsiteX1" fmla="*/ 1462216 w 1478670"/>
                  <a:gd name="connsiteY1" fmla="*/ 372642 h 2119512"/>
                  <a:gd name="connsiteX2" fmla="*/ 1427274 w 1478670"/>
                  <a:gd name="connsiteY2" fmla="*/ 176620 h 2119512"/>
                  <a:gd name="connsiteX3" fmla="*/ 1120610 w 1478670"/>
                  <a:gd name="connsiteY3" fmla="*/ 0 h 2119512"/>
                  <a:gd name="connsiteX4" fmla="*/ 1081804 w 1478670"/>
                  <a:gd name="connsiteY4" fmla="*/ 147538 h 2119512"/>
                  <a:gd name="connsiteX5" fmla="*/ 379188 w 1478670"/>
                  <a:gd name="connsiteY5" fmla="*/ 1057765 h 2119512"/>
                  <a:gd name="connsiteX6" fmla="*/ 45351 w 1478670"/>
                  <a:gd name="connsiteY6" fmla="*/ 1653601 h 2119512"/>
                  <a:gd name="connsiteX7" fmla="*/ 22042 w 1478670"/>
                  <a:gd name="connsiteY7" fmla="*/ 1979668 h 2119512"/>
                  <a:gd name="connsiteX8" fmla="*/ 256913 w 1478670"/>
                  <a:gd name="connsiteY8" fmla="*/ 2115529 h 2119512"/>
                  <a:gd name="connsiteX9" fmla="*/ 318983 w 1478670"/>
                  <a:gd name="connsiteY9" fmla="*/ 2090311 h 2119512"/>
                  <a:gd name="connsiteX10" fmla="*/ 260732 w 1478670"/>
                  <a:gd name="connsiteY10" fmla="*/ 2051506 h 2119512"/>
                  <a:gd name="connsiteX11" fmla="*/ 456754 w 1478670"/>
                  <a:gd name="connsiteY11" fmla="*/ 1603164 h 2119512"/>
                  <a:gd name="connsiteX12" fmla="*/ 1273964 w 1478670"/>
                  <a:gd name="connsiteY12" fmla="*/ 593927 h 2119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670" h="2119512">
                    <a:moveTo>
                      <a:pt x="1273964" y="593927"/>
                    </a:moveTo>
                    <a:cubicBezTo>
                      <a:pt x="1339985" y="522134"/>
                      <a:pt x="1413732" y="456112"/>
                      <a:pt x="1462216" y="372642"/>
                    </a:cubicBezTo>
                    <a:cubicBezTo>
                      <a:pt x="1499112" y="308618"/>
                      <a:pt x="1468033" y="230964"/>
                      <a:pt x="1427274" y="176620"/>
                    </a:cubicBezTo>
                    <a:cubicBezTo>
                      <a:pt x="1351574" y="85379"/>
                      <a:pt x="1244838" y="5816"/>
                      <a:pt x="1120610" y="0"/>
                    </a:cubicBezTo>
                    <a:cubicBezTo>
                      <a:pt x="1138058" y="54344"/>
                      <a:pt x="1118656" y="108689"/>
                      <a:pt x="1081804" y="147538"/>
                    </a:cubicBezTo>
                    <a:cubicBezTo>
                      <a:pt x="841117" y="446389"/>
                      <a:pt x="596567" y="741421"/>
                      <a:pt x="379188" y="1057765"/>
                    </a:cubicBezTo>
                    <a:cubicBezTo>
                      <a:pt x="253051" y="1246062"/>
                      <a:pt x="126868" y="1440130"/>
                      <a:pt x="45351" y="1653601"/>
                    </a:cubicBezTo>
                    <a:cubicBezTo>
                      <a:pt x="8455" y="1756430"/>
                      <a:pt x="-22579" y="1874886"/>
                      <a:pt x="22042" y="1979668"/>
                    </a:cubicBezTo>
                    <a:cubicBezTo>
                      <a:pt x="62800" y="2070908"/>
                      <a:pt x="167582" y="2099990"/>
                      <a:pt x="256913" y="2115529"/>
                    </a:cubicBezTo>
                    <a:cubicBezTo>
                      <a:pt x="284041" y="2127162"/>
                      <a:pt x="305441" y="2111667"/>
                      <a:pt x="318983" y="2090311"/>
                    </a:cubicBezTo>
                    <a:cubicBezTo>
                      <a:pt x="299581" y="2076725"/>
                      <a:pt x="280178" y="2065092"/>
                      <a:pt x="260732" y="2051506"/>
                    </a:cubicBezTo>
                    <a:cubicBezTo>
                      <a:pt x="278225" y="1884610"/>
                      <a:pt x="369421" y="1740978"/>
                      <a:pt x="456754" y="1603164"/>
                    </a:cubicBezTo>
                    <a:cubicBezTo>
                      <a:pt x="693668" y="1238292"/>
                      <a:pt x="984792" y="916132"/>
                      <a:pt x="1273964" y="593927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1" name="任意多边形: 形状 810">
                <a:extLst>
                  <a:ext uri="{FF2B5EF4-FFF2-40B4-BE49-F238E27FC236}">
                    <a16:creationId xmlns:a16="http://schemas.microsoft.com/office/drawing/2014/main" id="{53148E7B-46F1-FCBA-F297-64C6BAFE3D33}"/>
                  </a:ext>
                </a:extLst>
              </p:cNvPr>
              <p:cNvSpPr/>
              <p:nvPr/>
            </p:nvSpPr>
            <p:spPr>
              <a:xfrm>
                <a:off x="6931986" y="2740210"/>
                <a:ext cx="2550867" cy="2135418"/>
              </a:xfrm>
              <a:custGeom>
                <a:avLst/>
                <a:gdLst>
                  <a:gd name="connsiteX0" fmla="*/ 1848295 w 2550867"/>
                  <a:gd name="connsiteY0" fmla="*/ 2093666 h 2135418"/>
                  <a:gd name="connsiteX1" fmla="*/ 1896824 w 2550867"/>
                  <a:gd name="connsiteY1" fmla="*/ 2025735 h 2135418"/>
                  <a:gd name="connsiteX2" fmla="*/ 1757056 w 2550867"/>
                  <a:gd name="connsiteY2" fmla="*/ 1938402 h 2135418"/>
                  <a:gd name="connsiteX3" fmla="*/ 1791998 w 2550867"/>
                  <a:gd name="connsiteY3" fmla="*/ 1515279 h 2135418"/>
                  <a:gd name="connsiteX4" fmla="*/ 2120019 w 2550867"/>
                  <a:gd name="connsiteY4" fmla="*/ 971878 h 2135418"/>
                  <a:gd name="connsiteX5" fmla="*/ 2486844 w 2550867"/>
                  <a:gd name="connsiteY5" fmla="*/ 523536 h 2135418"/>
                  <a:gd name="connsiteX6" fmla="*/ 2550868 w 2550867"/>
                  <a:gd name="connsiteY6" fmla="*/ 430342 h 2135418"/>
                  <a:gd name="connsiteX7" fmla="*/ 2294685 w 2550867"/>
                  <a:gd name="connsiteY7" fmla="*/ 164480 h 2135418"/>
                  <a:gd name="connsiteX8" fmla="*/ 1937582 w 2550867"/>
                  <a:gd name="connsiteY8" fmla="*/ 321697 h 2135418"/>
                  <a:gd name="connsiteX9" fmla="*/ 829380 w 2550867"/>
                  <a:gd name="connsiteY9" fmla="*/ 1233877 h 2135418"/>
                  <a:gd name="connsiteX10" fmla="*/ 784715 w 2550867"/>
                  <a:gd name="connsiteY10" fmla="*/ 1264912 h 2135418"/>
                  <a:gd name="connsiteX11" fmla="*/ 1471791 w 2550867"/>
                  <a:gd name="connsiteY11" fmla="*/ 457514 h 2135418"/>
                  <a:gd name="connsiteX12" fmla="*/ 1578526 w 2550867"/>
                  <a:gd name="connsiteY12" fmla="*/ 273124 h 2135418"/>
                  <a:gd name="connsiteX13" fmla="*/ 1535814 w 2550867"/>
                  <a:gd name="connsiteY13" fmla="*/ 141170 h 2135418"/>
                  <a:gd name="connsiteX14" fmla="*/ 1308758 w 2550867"/>
                  <a:gd name="connsiteY14" fmla="*/ 1446 h 2135418"/>
                  <a:gd name="connsiteX15" fmla="*/ 998230 w 2550867"/>
                  <a:gd name="connsiteY15" fmla="*/ 121812 h 2135418"/>
                  <a:gd name="connsiteX16" fmla="*/ 691565 w 2550867"/>
                  <a:gd name="connsiteY16" fmla="*/ 354686 h 2135418"/>
                  <a:gd name="connsiteX17" fmla="*/ 753680 w 2550867"/>
                  <a:gd name="connsiteY17" fmla="*/ 381858 h 2135418"/>
                  <a:gd name="connsiteX18" fmla="*/ 1130229 w 2550867"/>
                  <a:gd name="connsiteY18" fmla="*/ 176112 h 2135418"/>
                  <a:gd name="connsiteX19" fmla="*/ 53061 w 2550867"/>
                  <a:gd name="connsiteY19" fmla="*/ 1697715 h 2135418"/>
                  <a:gd name="connsiteX20" fmla="*/ 18119 w 2550867"/>
                  <a:gd name="connsiteY20" fmla="*/ 1971391 h 2135418"/>
                  <a:gd name="connsiteX21" fmla="*/ 297612 w 2550867"/>
                  <a:gd name="connsiteY21" fmla="*/ 2134424 h 2135418"/>
                  <a:gd name="connsiteX22" fmla="*/ 324784 w 2550867"/>
                  <a:gd name="connsiteY22" fmla="*/ 1988840 h 2135418"/>
                  <a:gd name="connsiteX23" fmla="*/ 887632 w 2550867"/>
                  <a:gd name="connsiteY23" fmla="*/ 1365831 h 2135418"/>
                  <a:gd name="connsiteX24" fmla="*/ 1588250 w 2550867"/>
                  <a:gd name="connsiteY24" fmla="*/ 750593 h 2135418"/>
                  <a:gd name="connsiteX25" fmla="*/ 1990018 w 2550867"/>
                  <a:gd name="connsiteY25" fmla="*/ 443928 h 2135418"/>
                  <a:gd name="connsiteX26" fmla="*/ 1427170 w 2550867"/>
                  <a:gd name="connsiteY26" fmla="*/ 1402682 h 2135418"/>
                  <a:gd name="connsiteX27" fmla="*/ 1471836 w 2550867"/>
                  <a:gd name="connsiteY27" fmla="*/ 1932542 h 2135418"/>
                  <a:gd name="connsiteX28" fmla="*/ 1848295 w 2550867"/>
                  <a:gd name="connsiteY28" fmla="*/ 2093666 h 2135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550867" h="2135418">
                    <a:moveTo>
                      <a:pt x="1848295" y="2093666"/>
                    </a:moveTo>
                    <a:cubicBezTo>
                      <a:pt x="1881284" y="2085896"/>
                      <a:pt x="1892961" y="2056815"/>
                      <a:pt x="1896824" y="2025735"/>
                    </a:cubicBezTo>
                    <a:cubicBezTo>
                      <a:pt x="1838617" y="2023782"/>
                      <a:pt x="1776502" y="1996610"/>
                      <a:pt x="1757056" y="1938402"/>
                    </a:cubicBezTo>
                    <a:cubicBezTo>
                      <a:pt x="1706574" y="1800587"/>
                      <a:pt x="1737653" y="1647277"/>
                      <a:pt x="1791998" y="1515279"/>
                    </a:cubicBezTo>
                    <a:cubicBezTo>
                      <a:pt x="1873514" y="1319257"/>
                      <a:pt x="1993836" y="1142637"/>
                      <a:pt x="2120019" y="971878"/>
                    </a:cubicBezTo>
                    <a:cubicBezTo>
                      <a:pt x="2236477" y="818523"/>
                      <a:pt x="2356799" y="667167"/>
                      <a:pt x="2486844" y="523536"/>
                    </a:cubicBezTo>
                    <a:cubicBezTo>
                      <a:pt x="2512063" y="496363"/>
                      <a:pt x="2531465" y="463375"/>
                      <a:pt x="2550868" y="430342"/>
                    </a:cubicBezTo>
                    <a:cubicBezTo>
                      <a:pt x="2537281" y="298388"/>
                      <a:pt x="2418914" y="193605"/>
                      <a:pt x="2294685" y="164480"/>
                    </a:cubicBezTo>
                    <a:cubicBezTo>
                      <a:pt x="2156869" y="160617"/>
                      <a:pt x="2046227" y="251813"/>
                      <a:pt x="1937582" y="321697"/>
                    </a:cubicBezTo>
                    <a:cubicBezTo>
                      <a:pt x="1549401" y="601190"/>
                      <a:pt x="1190345" y="919443"/>
                      <a:pt x="829380" y="1233877"/>
                    </a:cubicBezTo>
                    <a:cubicBezTo>
                      <a:pt x="813840" y="1243601"/>
                      <a:pt x="800254" y="1255233"/>
                      <a:pt x="784715" y="1264912"/>
                    </a:cubicBezTo>
                    <a:cubicBezTo>
                      <a:pt x="1005955" y="989327"/>
                      <a:pt x="1260229" y="740869"/>
                      <a:pt x="1471791" y="457514"/>
                    </a:cubicBezTo>
                    <a:cubicBezTo>
                      <a:pt x="1512505" y="399307"/>
                      <a:pt x="1557171" y="341099"/>
                      <a:pt x="1578526" y="273124"/>
                    </a:cubicBezTo>
                    <a:cubicBezTo>
                      <a:pt x="1594066" y="224596"/>
                      <a:pt x="1564941" y="178022"/>
                      <a:pt x="1535814" y="141170"/>
                    </a:cubicBezTo>
                    <a:cubicBezTo>
                      <a:pt x="1477607" y="73239"/>
                      <a:pt x="1398044" y="18895"/>
                      <a:pt x="1308758" y="1446"/>
                    </a:cubicBezTo>
                    <a:cubicBezTo>
                      <a:pt x="1192298" y="-12140"/>
                      <a:pt x="1097196" y="73239"/>
                      <a:pt x="998230" y="121812"/>
                    </a:cubicBezTo>
                    <a:cubicBezTo>
                      <a:pt x="891494" y="191652"/>
                      <a:pt x="761450" y="244088"/>
                      <a:pt x="691565" y="354686"/>
                    </a:cubicBezTo>
                    <a:cubicBezTo>
                      <a:pt x="710968" y="368272"/>
                      <a:pt x="728461" y="393490"/>
                      <a:pt x="753680" y="381858"/>
                    </a:cubicBezTo>
                    <a:cubicBezTo>
                      <a:pt x="885634" y="321697"/>
                      <a:pt x="1002093" y="240180"/>
                      <a:pt x="1130229" y="176112"/>
                    </a:cubicBezTo>
                    <a:cubicBezTo>
                      <a:pt x="757587" y="672983"/>
                      <a:pt x="394668" y="1179533"/>
                      <a:pt x="53061" y="1697715"/>
                    </a:cubicBezTo>
                    <a:cubicBezTo>
                      <a:pt x="8396" y="1779231"/>
                      <a:pt x="-20686" y="1882104"/>
                      <a:pt x="18119" y="1971391"/>
                    </a:cubicBezTo>
                    <a:cubicBezTo>
                      <a:pt x="58878" y="2082034"/>
                      <a:pt x="183107" y="2144148"/>
                      <a:pt x="297612" y="2134424"/>
                    </a:cubicBezTo>
                    <a:cubicBezTo>
                      <a:pt x="287888" y="2083943"/>
                      <a:pt x="291796" y="2031552"/>
                      <a:pt x="324784" y="1988840"/>
                    </a:cubicBezTo>
                    <a:cubicBezTo>
                      <a:pt x="480048" y="1753968"/>
                      <a:pt x="685793" y="1559900"/>
                      <a:pt x="887632" y="1365831"/>
                    </a:cubicBezTo>
                    <a:cubicBezTo>
                      <a:pt x="1114689" y="1152360"/>
                      <a:pt x="1349560" y="948568"/>
                      <a:pt x="1588250" y="750593"/>
                    </a:cubicBezTo>
                    <a:cubicBezTo>
                      <a:pt x="1718295" y="643857"/>
                      <a:pt x="1846387" y="535168"/>
                      <a:pt x="1990018" y="443928"/>
                    </a:cubicBezTo>
                    <a:cubicBezTo>
                      <a:pt x="1776547" y="746730"/>
                      <a:pt x="1528089" y="1041718"/>
                      <a:pt x="1427170" y="1402682"/>
                    </a:cubicBezTo>
                    <a:cubicBezTo>
                      <a:pt x="1382549" y="1577393"/>
                      <a:pt x="1368963" y="1775324"/>
                      <a:pt x="1471836" y="1932542"/>
                    </a:cubicBezTo>
                    <a:cubicBezTo>
                      <a:pt x="1547447" y="2054817"/>
                      <a:pt x="1704664" y="2144104"/>
                      <a:pt x="1848295" y="2093666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12" name="图形 793">
              <a:extLst>
                <a:ext uri="{FF2B5EF4-FFF2-40B4-BE49-F238E27FC236}">
                  <a16:creationId xmlns:a16="http://schemas.microsoft.com/office/drawing/2014/main" id="{799388F7-13AC-5CE2-C428-43799487D2FC}"/>
                </a:ext>
              </a:extLst>
            </p:cNvPr>
            <p:cNvGrpSpPr/>
            <p:nvPr/>
          </p:nvGrpSpPr>
          <p:grpSpPr>
            <a:xfrm>
              <a:off x="10621469" y="4185463"/>
              <a:ext cx="1575014" cy="754785"/>
              <a:chOff x="10621469" y="4185463"/>
              <a:chExt cx="1575014" cy="754785"/>
            </a:xfrm>
          </p:grpSpPr>
          <p:sp>
            <p:nvSpPr>
              <p:cNvPr id="813" name="任意多边形: 形状 812">
                <a:extLst>
                  <a:ext uri="{FF2B5EF4-FFF2-40B4-BE49-F238E27FC236}">
                    <a16:creationId xmlns:a16="http://schemas.microsoft.com/office/drawing/2014/main" id="{9B27C833-5FE6-BA16-BD54-C270D76DB91C}"/>
                  </a:ext>
                </a:extLst>
              </p:cNvPr>
              <p:cNvSpPr/>
              <p:nvPr/>
            </p:nvSpPr>
            <p:spPr>
              <a:xfrm>
                <a:off x="10621469" y="4617031"/>
                <a:ext cx="165297" cy="157306"/>
              </a:xfrm>
              <a:custGeom>
                <a:avLst/>
                <a:gdLst>
                  <a:gd name="connsiteX0" fmla="*/ 143321 w 165297"/>
                  <a:gd name="connsiteY0" fmla="*/ 0 h 157306"/>
                  <a:gd name="connsiteX1" fmla="*/ 8391 w 165297"/>
                  <a:gd name="connsiteY1" fmla="*/ 99321 h 157306"/>
                  <a:gd name="connsiteX2" fmla="*/ 0 w 165297"/>
                  <a:gd name="connsiteY2" fmla="*/ 157306 h 157306"/>
                  <a:gd name="connsiteX3" fmla="*/ 165298 w 165297"/>
                  <a:gd name="connsiteY3" fmla="*/ 12964 h 157306"/>
                  <a:gd name="connsiteX4" fmla="*/ 143321 w 165297"/>
                  <a:gd name="connsiteY4" fmla="*/ 0 h 157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297" h="157306">
                    <a:moveTo>
                      <a:pt x="143321" y="0"/>
                    </a:moveTo>
                    <a:cubicBezTo>
                      <a:pt x="143321" y="0"/>
                      <a:pt x="46752" y="46930"/>
                      <a:pt x="8391" y="99321"/>
                    </a:cubicBezTo>
                    <a:cubicBezTo>
                      <a:pt x="8391" y="99321"/>
                      <a:pt x="18247" y="128225"/>
                      <a:pt x="0" y="157306"/>
                    </a:cubicBezTo>
                    <a:cubicBezTo>
                      <a:pt x="0" y="157306"/>
                      <a:pt x="84979" y="35164"/>
                      <a:pt x="165298" y="12964"/>
                    </a:cubicBezTo>
                    <a:lnTo>
                      <a:pt x="143321" y="0"/>
                    </a:lnTo>
                    <a:close/>
                  </a:path>
                </a:pathLst>
              </a:custGeom>
              <a:gradFill>
                <a:gsLst>
                  <a:gs pos="11040">
                    <a:srgbClr val="7DBA14"/>
                  </a:gs>
                  <a:gs pos="63190">
                    <a:srgbClr val="669904"/>
                  </a:gs>
                  <a:gs pos="89570">
                    <a:srgbClr val="5B8400"/>
                  </a:gs>
                </a:gsLst>
                <a:lin ang="6498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14" name="图形 793">
                <a:extLst>
                  <a:ext uri="{FF2B5EF4-FFF2-40B4-BE49-F238E27FC236}">
                    <a16:creationId xmlns:a16="http://schemas.microsoft.com/office/drawing/2014/main" id="{8AE13903-8E9E-A2A9-54EE-C57F738D3FCA}"/>
                  </a:ext>
                </a:extLst>
              </p:cNvPr>
              <p:cNvGrpSpPr/>
              <p:nvPr/>
            </p:nvGrpSpPr>
            <p:grpSpPr>
              <a:xfrm>
                <a:off x="10753512" y="4185463"/>
                <a:ext cx="1442971" cy="754785"/>
                <a:chOff x="10753512" y="4185463"/>
                <a:chExt cx="1442971" cy="754785"/>
              </a:xfrm>
              <a:solidFill>
                <a:srgbClr val="5B8400"/>
              </a:solidFill>
            </p:grpSpPr>
            <p:pic>
              <p:nvPicPr>
                <p:cNvPr id="815" name="图片 814">
                  <a:extLst>
                    <a:ext uri="{FF2B5EF4-FFF2-40B4-BE49-F238E27FC236}">
                      <a16:creationId xmlns:a16="http://schemas.microsoft.com/office/drawing/2014/main" id="{7101701A-7EE9-3C68-819D-A3E6181CD3B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753512" y="4185463"/>
                  <a:ext cx="1442971" cy="439551"/>
                </a:xfrm>
                <a:custGeom>
                  <a:avLst/>
                  <a:gdLst>
                    <a:gd name="connsiteX0" fmla="*/ 2422 w 1442971"/>
                    <a:gd name="connsiteY0" fmla="*/ 866 h 439551"/>
                    <a:gd name="connsiteX1" fmla="*/ 1445394 w 1442971"/>
                    <a:gd name="connsiteY1" fmla="*/ 866 h 439551"/>
                    <a:gd name="connsiteX2" fmla="*/ 1445394 w 1442971"/>
                    <a:gd name="connsiteY2" fmla="*/ 440418 h 439551"/>
                    <a:gd name="connsiteX3" fmla="*/ 2422 w 1442971"/>
                    <a:gd name="connsiteY3" fmla="*/ 440418 h 439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2971" h="439551">
                      <a:moveTo>
                        <a:pt x="2422" y="866"/>
                      </a:moveTo>
                      <a:lnTo>
                        <a:pt x="1445394" y="866"/>
                      </a:lnTo>
                      <a:lnTo>
                        <a:pt x="1445394" y="440418"/>
                      </a:lnTo>
                      <a:lnTo>
                        <a:pt x="2422" y="440418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816" name="图片 815">
                  <a:extLst>
                    <a:ext uri="{FF2B5EF4-FFF2-40B4-BE49-F238E27FC236}">
                      <a16:creationId xmlns:a16="http://schemas.microsoft.com/office/drawing/2014/main" id="{7B6276B7-8464-2212-F4DB-3D200A2BE83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753512" y="4434098"/>
                  <a:ext cx="1442971" cy="506150"/>
                </a:xfrm>
                <a:custGeom>
                  <a:avLst/>
                  <a:gdLst>
                    <a:gd name="connsiteX0" fmla="*/ 2422 w 1442971"/>
                    <a:gd name="connsiteY0" fmla="*/ 922 h 506150"/>
                    <a:gd name="connsiteX1" fmla="*/ 1445394 w 1442971"/>
                    <a:gd name="connsiteY1" fmla="*/ 922 h 506150"/>
                    <a:gd name="connsiteX2" fmla="*/ 1445394 w 1442971"/>
                    <a:gd name="connsiteY2" fmla="*/ 507072 h 506150"/>
                    <a:gd name="connsiteX3" fmla="*/ 2422 w 1442971"/>
                    <a:gd name="connsiteY3" fmla="*/ 507072 h 506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2971" h="506150">
                      <a:moveTo>
                        <a:pt x="2422" y="922"/>
                      </a:moveTo>
                      <a:lnTo>
                        <a:pt x="1445394" y="922"/>
                      </a:lnTo>
                      <a:lnTo>
                        <a:pt x="1445394" y="507072"/>
                      </a:lnTo>
                      <a:lnTo>
                        <a:pt x="2422" y="507072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817" name="图形 793">
                  <a:extLst>
                    <a:ext uri="{FF2B5EF4-FFF2-40B4-BE49-F238E27FC236}">
                      <a16:creationId xmlns:a16="http://schemas.microsoft.com/office/drawing/2014/main" id="{EAC8874E-CFC9-B6EB-D016-2C930C362861}"/>
                    </a:ext>
                  </a:extLst>
                </p:cNvPr>
                <p:cNvGrpSpPr/>
                <p:nvPr/>
              </p:nvGrpSpPr>
              <p:grpSpPr>
                <a:xfrm>
                  <a:off x="10756842" y="4239550"/>
                  <a:ext cx="1436222" cy="598056"/>
                  <a:chOff x="10756842" y="4239550"/>
                  <a:chExt cx="1436222" cy="598056"/>
                </a:xfrm>
                <a:solidFill>
                  <a:srgbClr val="5B8400"/>
                </a:solidFill>
              </p:grpSpPr>
              <p:sp>
                <p:nvSpPr>
                  <p:cNvPr id="818" name="任意多边形: 形状 817">
                    <a:extLst>
                      <a:ext uri="{FF2B5EF4-FFF2-40B4-BE49-F238E27FC236}">
                        <a16:creationId xmlns:a16="http://schemas.microsoft.com/office/drawing/2014/main" id="{549BAE17-F27F-8ABB-4AD4-CAA30198D175}"/>
                      </a:ext>
                    </a:extLst>
                  </p:cNvPr>
                  <p:cNvSpPr/>
                  <p:nvPr/>
                </p:nvSpPr>
                <p:spPr>
                  <a:xfrm>
                    <a:off x="12185206" y="4546304"/>
                    <a:ext cx="7858" cy="2708"/>
                  </a:xfrm>
                  <a:custGeom>
                    <a:avLst/>
                    <a:gdLst>
                      <a:gd name="connsiteX0" fmla="*/ 0 w 7858"/>
                      <a:gd name="connsiteY0" fmla="*/ 0 h 2708"/>
                      <a:gd name="connsiteX1" fmla="*/ 7859 w 7858"/>
                      <a:gd name="connsiteY1" fmla="*/ 2708 h 2708"/>
                      <a:gd name="connsiteX2" fmla="*/ 0 w 7858"/>
                      <a:gd name="connsiteY2" fmla="*/ 0 h 2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858" h="2708">
                        <a:moveTo>
                          <a:pt x="0" y="0"/>
                        </a:moveTo>
                        <a:cubicBezTo>
                          <a:pt x="2620" y="932"/>
                          <a:pt x="5239" y="1776"/>
                          <a:pt x="7859" y="2708"/>
                        </a:cubicBezTo>
                        <a:cubicBezTo>
                          <a:pt x="7814" y="2708"/>
                          <a:pt x="5150" y="1776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9" name="任意多边形: 形状 818">
                    <a:extLst>
                      <a:ext uri="{FF2B5EF4-FFF2-40B4-BE49-F238E27FC236}">
                        <a16:creationId xmlns:a16="http://schemas.microsoft.com/office/drawing/2014/main" id="{E5C620BE-0287-13C1-372F-D07B0D424C3C}"/>
                      </a:ext>
                    </a:extLst>
                  </p:cNvPr>
                  <p:cNvSpPr/>
                  <p:nvPr/>
                </p:nvSpPr>
                <p:spPr>
                  <a:xfrm>
                    <a:off x="10756842" y="4239550"/>
                    <a:ext cx="1428364" cy="598056"/>
                  </a:xfrm>
                  <a:custGeom>
                    <a:avLst/>
                    <a:gdLst>
                      <a:gd name="connsiteX0" fmla="*/ 1086402 w 1428364"/>
                      <a:gd name="connsiteY0" fmla="*/ 227235 h 598056"/>
                      <a:gd name="connsiteX1" fmla="*/ 1428364 w 1428364"/>
                      <a:gd name="connsiteY1" fmla="*/ 306754 h 598056"/>
                      <a:gd name="connsiteX2" fmla="*/ 1078410 w 1428364"/>
                      <a:gd name="connsiteY2" fmla="*/ 215647 h 598056"/>
                      <a:gd name="connsiteX3" fmla="*/ 1142789 w 1428364"/>
                      <a:gd name="connsiteY3" fmla="*/ 157306 h 598056"/>
                      <a:gd name="connsiteX4" fmla="*/ 1074859 w 1428364"/>
                      <a:gd name="connsiteY4" fmla="*/ 215025 h 598056"/>
                      <a:gd name="connsiteX5" fmla="*/ 830708 w 1428364"/>
                      <a:gd name="connsiteY5" fmla="*/ 189229 h 598056"/>
                      <a:gd name="connsiteX6" fmla="*/ 979800 w 1428364"/>
                      <a:gd name="connsiteY6" fmla="*/ 55676 h 598056"/>
                      <a:gd name="connsiteX7" fmla="*/ 819874 w 1428364"/>
                      <a:gd name="connsiteY7" fmla="*/ 188830 h 598056"/>
                      <a:gd name="connsiteX8" fmla="*/ 608624 w 1428364"/>
                      <a:gd name="connsiteY8" fmla="*/ 194335 h 598056"/>
                      <a:gd name="connsiteX9" fmla="*/ 806022 w 1428364"/>
                      <a:gd name="connsiteY9" fmla="*/ 13675 h 598056"/>
                      <a:gd name="connsiteX10" fmla="*/ 590953 w 1428364"/>
                      <a:gd name="connsiteY10" fmla="*/ 195978 h 598056"/>
                      <a:gd name="connsiteX11" fmla="*/ 366026 w 1428364"/>
                      <a:gd name="connsiteY11" fmla="*/ 234205 h 598056"/>
                      <a:gd name="connsiteX12" fmla="*/ 562359 w 1428364"/>
                      <a:gd name="connsiteY12" fmla="*/ 0 h 598056"/>
                      <a:gd name="connsiteX13" fmla="*/ 344404 w 1428364"/>
                      <a:gd name="connsiteY13" fmla="*/ 239578 h 598056"/>
                      <a:gd name="connsiteX14" fmla="*/ 344493 w 1428364"/>
                      <a:gd name="connsiteY14" fmla="*/ 239622 h 598056"/>
                      <a:gd name="connsiteX15" fmla="*/ 177908 w 1428364"/>
                      <a:gd name="connsiteY15" fmla="*/ 293922 h 598056"/>
                      <a:gd name="connsiteX16" fmla="*/ 273676 w 1428364"/>
                      <a:gd name="connsiteY16" fmla="*/ 96524 h 598056"/>
                      <a:gd name="connsiteX17" fmla="*/ 164766 w 1428364"/>
                      <a:gd name="connsiteY17" fmla="*/ 299250 h 598056"/>
                      <a:gd name="connsiteX18" fmla="*/ 60205 w 1428364"/>
                      <a:gd name="connsiteY18" fmla="*/ 348000 h 598056"/>
                      <a:gd name="connsiteX19" fmla="*/ 59318 w 1428364"/>
                      <a:gd name="connsiteY19" fmla="*/ 347690 h 598056"/>
                      <a:gd name="connsiteX20" fmla="*/ 58074 w 1428364"/>
                      <a:gd name="connsiteY20" fmla="*/ 349110 h 598056"/>
                      <a:gd name="connsiteX21" fmla="*/ 0 w 1428364"/>
                      <a:gd name="connsiteY21" fmla="*/ 383564 h 598056"/>
                      <a:gd name="connsiteX22" fmla="*/ 6171 w 1428364"/>
                      <a:gd name="connsiteY22" fmla="*/ 395774 h 598056"/>
                      <a:gd name="connsiteX23" fmla="*/ 62913 w 1428364"/>
                      <a:gd name="connsiteY23" fmla="*/ 363762 h 598056"/>
                      <a:gd name="connsiteX24" fmla="*/ 358834 w 1428364"/>
                      <a:gd name="connsiteY24" fmla="*/ 598056 h 598056"/>
                      <a:gd name="connsiteX25" fmla="*/ 79785 w 1428364"/>
                      <a:gd name="connsiteY25" fmla="*/ 354927 h 598056"/>
                      <a:gd name="connsiteX26" fmla="*/ 291214 w 1428364"/>
                      <a:gd name="connsiteY26" fmla="*/ 269858 h 598056"/>
                      <a:gd name="connsiteX27" fmla="*/ 647606 w 1428364"/>
                      <a:gd name="connsiteY27" fmla="*/ 533544 h 598056"/>
                      <a:gd name="connsiteX28" fmla="*/ 314701 w 1428364"/>
                      <a:gd name="connsiteY28" fmla="*/ 262887 h 598056"/>
                      <a:gd name="connsiteX29" fmla="*/ 569463 w 1428364"/>
                      <a:gd name="connsiteY29" fmla="*/ 213427 h 598056"/>
                      <a:gd name="connsiteX30" fmla="*/ 855215 w 1428364"/>
                      <a:gd name="connsiteY30" fmla="*/ 428629 h 598056"/>
                      <a:gd name="connsiteX31" fmla="*/ 594637 w 1428364"/>
                      <a:gd name="connsiteY31" fmla="*/ 210807 h 598056"/>
                      <a:gd name="connsiteX32" fmla="*/ 853795 w 1428364"/>
                      <a:gd name="connsiteY32" fmla="*/ 204591 h 598056"/>
                      <a:gd name="connsiteX33" fmla="*/ 1041204 w 1428364"/>
                      <a:gd name="connsiteY33" fmla="*/ 343205 h 598056"/>
                      <a:gd name="connsiteX34" fmla="*/ 878348 w 1428364"/>
                      <a:gd name="connsiteY34" fmla="*/ 205790 h 598056"/>
                      <a:gd name="connsiteX35" fmla="*/ 1059496 w 1428364"/>
                      <a:gd name="connsiteY35" fmla="*/ 223328 h 598056"/>
                      <a:gd name="connsiteX36" fmla="*/ 1059275 w 1428364"/>
                      <a:gd name="connsiteY36" fmla="*/ 223549 h 598056"/>
                      <a:gd name="connsiteX37" fmla="*/ 1210897 w 1428364"/>
                      <a:gd name="connsiteY37" fmla="*/ 334281 h 598056"/>
                      <a:gd name="connsiteX38" fmla="*/ 1086402 w 1428364"/>
                      <a:gd name="connsiteY38" fmla="*/ 227235 h 5980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1428364" h="598056">
                        <a:moveTo>
                          <a:pt x="1086402" y="227235"/>
                        </a:moveTo>
                        <a:cubicBezTo>
                          <a:pt x="1266841" y="254407"/>
                          <a:pt x="1396175" y="295831"/>
                          <a:pt x="1428364" y="306754"/>
                        </a:cubicBezTo>
                        <a:cubicBezTo>
                          <a:pt x="1304934" y="263864"/>
                          <a:pt x="1188121" y="234472"/>
                          <a:pt x="1078410" y="215647"/>
                        </a:cubicBezTo>
                        <a:cubicBezTo>
                          <a:pt x="1129248" y="187942"/>
                          <a:pt x="1142789" y="157306"/>
                          <a:pt x="1142789" y="157306"/>
                        </a:cubicBezTo>
                        <a:cubicBezTo>
                          <a:pt x="1120500" y="191715"/>
                          <a:pt x="1086091" y="209830"/>
                          <a:pt x="1074859" y="215025"/>
                        </a:cubicBezTo>
                        <a:cubicBezTo>
                          <a:pt x="988991" y="200462"/>
                          <a:pt x="907518" y="192337"/>
                          <a:pt x="830708" y="189229"/>
                        </a:cubicBezTo>
                        <a:cubicBezTo>
                          <a:pt x="948542" y="126271"/>
                          <a:pt x="979800" y="55676"/>
                          <a:pt x="979800" y="55676"/>
                        </a:cubicBezTo>
                        <a:cubicBezTo>
                          <a:pt x="923102" y="143054"/>
                          <a:pt x="831596" y="183857"/>
                          <a:pt x="819874" y="188830"/>
                        </a:cubicBezTo>
                        <a:cubicBezTo>
                          <a:pt x="744795" y="186299"/>
                          <a:pt x="674333" y="188563"/>
                          <a:pt x="608624" y="194335"/>
                        </a:cubicBezTo>
                        <a:cubicBezTo>
                          <a:pt x="764331" y="107934"/>
                          <a:pt x="806022" y="13675"/>
                          <a:pt x="806022" y="13675"/>
                        </a:cubicBezTo>
                        <a:cubicBezTo>
                          <a:pt x="734939" y="123252"/>
                          <a:pt x="624651" y="180394"/>
                          <a:pt x="590953" y="195978"/>
                        </a:cubicBezTo>
                        <a:cubicBezTo>
                          <a:pt x="507881" y="204147"/>
                          <a:pt x="432758" y="217822"/>
                          <a:pt x="366026" y="234205"/>
                        </a:cubicBezTo>
                        <a:cubicBezTo>
                          <a:pt x="531546" y="111353"/>
                          <a:pt x="562359" y="0"/>
                          <a:pt x="562359" y="0"/>
                        </a:cubicBezTo>
                        <a:cubicBezTo>
                          <a:pt x="491055" y="154109"/>
                          <a:pt x="344404" y="239578"/>
                          <a:pt x="344404" y="239578"/>
                        </a:cubicBezTo>
                        <a:lnTo>
                          <a:pt x="344493" y="239622"/>
                        </a:lnTo>
                        <a:cubicBezTo>
                          <a:pt x="280513" y="256316"/>
                          <a:pt x="224792" y="275363"/>
                          <a:pt x="177908" y="293922"/>
                        </a:cubicBezTo>
                        <a:cubicBezTo>
                          <a:pt x="276251" y="181148"/>
                          <a:pt x="273676" y="96524"/>
                          <a:pt x="273676" y="96524"/>
                        </a:cubicBezTo>
                        <a:cubicBezTo>
                          <a:pt x="257737" y="197976"/>
                          <a:pt x="190916" y="273188"/>
                          <a:pt x="164766" y="299250"/>
                        </a:cubicBezTo>
                        <a:cubicBezTo>
                          <a:pt x="121698" y="316877"/>
                          <a:pt x="86667" y="333926"/>
                          <a:pt x="60205" y="348000"/>
                        </a:cubicBezTo>
                        <a:cubicBezTo>
                          <a:pt x="59939" y="347911"/>
                          <a:pt x="59628" y="347823"/>
                          <a:pt x="59318" y="347690"/>
                        </a:cubicBezTo>
                        <a:lnTo>
                          <a:pt x="58074" y="349110"/>
                        </a:lnTo>
                        <a:cubicBezTo>
                          <a:pt x="19846" y="369578"/>
                          <a:pt x="0" y="383564"/>
                          <a:pt x="0" y="383564"/>
                        </a:cubicBezTo>
                        <a:lnTo>
                          <a:pt x="6171" y="395774"/>
                        </a:lnTo>
                        <a:cubicBezTo>
                          <a:pt x="24952" y="384496"/>
                          <a:pt x="43866" y="373841"/>
                          <a:pt x="62913" y="363762"/>
                        </a:cubicBezTo>
                        <a:cubicBezTo>
                          <a:pt x="112374" y="377082"/>
                          <a:pt x="276740" y="432670"/>
                          <a:pt x="358834" y="598056"/>
                        </a:cubicBezTo>
                        <a:cubicBezTo>
                          <a:pt x="358834" y="598056"/>
                          <a:pt x="319185" y="443281"/>
                          <a:pt x="79785" y="354927"/>
                        </a:cubicBezTo>
                        <a:cubicBezTo>
                          <a:pt x="149048" y="319585"/>
                          <a:pt x="219953" y="291613"/>
                          <a:pt x="291214" y="269858"/>
                        </a:cubicBezTo>
                        <a:cubicBezTo>
                          <a:pt x="332727" y="281313"/>
                          <a:pt x="537674" y="346091"/>
                          <a:pt x="647606" y="533544"/>
                        </a:cubicBezTo>
                        <a:cubicBezTo>
                          <a:pt x="647606" y="533544"/>
                          <a:pt x="591841" y="369134"/>
                          <a:pt x="314701" y="262887"/>
                        </a:cubicBezTo>
                        <a:cubicBezTo>
                          <a:pt x="399992" y="238468"/>
                          <a:pt x="485593" y="222662"/>
                          <a:pt x="569463" y="213427"/>
                        </a:cubicBezTo>
                        <a:cubicBezTo>
                          <a:pt x="617015" y="227856"/>
                          <a:pt x="770369" y="283932"/>
                          <a:pt x="855215" y="428629"/>
                        </a:cubicBezTo>
                        <a:cubicBezTo>
                          <a:pt x="855215" y="428629"/>
                          <a:pt x="811083" y="298584"/>
                          <a:pt x="594637" y="210807"/>
                        </a:cubicBezTo>
                        <a:cubicBezTo>
                          <a:pt x="684191" y="202327"/>
                          <a:pt x="771435" y="201084"/>
                          <a:pt x="853795" y="204591"/>
                        </a:cubicBezTo>
                        <a:cubicBezTo>
                          <a:pt x="875239" y="210496"/>
                          <a:pt x="983307" y="244462"/>
                          <a:pt x="1041204" y="343205"/>
                        </a:cubicBezTo>
                        <a:cubicBezTo>
                          <a:pt x="1041204" y="343205"/>
                          <a:pt x="1013543" y="261644"/>
                          <a:pt x="878348" y="205790"/>
                        </a:cubicBezTo>
                        <a:cubicBezTo>
                          <a:pt x="942371" y="209298"/>
                          <a:pt x="1003198" y="215558"/>
                          <a:pt x="1059496" y="223328"/>
                        </a:cubicBezTo>
                        <a:lnTo>
                          <a:pt x="1059275" y="223549"/>
                        </a:lnTo>
                        <a:cubicBezTo>
                          <a:pt x="1059275" y="223549"/>
                          <a:pt x="1159749" y="247037"/>
                          <a:pt x="1210897" y="334281"/>
                        </a:cubicBezTo>
                        <a:cubicBezTo>
                          <a:pt x="1211031" y="334370"/>
                          <a:pt x="1189674" y="271456"/>
                          <a:pt x="1086402" y="227235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820" name="图形 793">
              <a:extLst>
                <a:ext uri="{FF2B5EF4-FFF2-40B4-BE49-F238E27FC236}">
                  <a16:creationId xmlns:a16="http://schemas.microsoft.com/office/drawing/2014/main" id="{B167F810-14CE-2D8D-0407-530ECD10CBB5}"/>
                </a:ext>
              </a:extLst>
            </p:cNvPr>
            <p:cNvGrpSpPr/>
            <p:nvPr/>
          </p:nvGrpSpPr>
          <p:grpSpPr>
            <a:xfrm>
              <a:off x="572788" y="336058"/>
              <a:ext cx="852463" cy="1398572"/>
              <a:chOff x="572788" y="336058"/>
              <a:chExt cx="852463" cy="1398572"/>
            </a:xfrm>
          </p:grpSpPr>
          <p:grpSp>
            <p:nvGrpSpPr>
              <p:cNvPr id="821" name="图形 793">
                <a:extLst>
                  <a:ext uri="{FF2B5EF4-FFF2-40B4-BE49-F238E27FC236}">
                    <a16:creationId xmlns:a16="http://schemas.microsoft.com/office/drawing/2014/main" id="{C2463061-BF17-76AD-FC28-57D2996F5166}"/>
                  </a:ext>
                </a:extLst>
              </p:cNvPr>
              <p:cNvGrpSpPr/>
              <p:nvPr/>
            </p:nvGrpSpPr>
            <p:grpSpPr>
              <a:xfrm>
                <a:off x="572788" y="336058"/>
                <a:ext cx="852463" cy="1398572"/>
                <a:chOff x="572788" y="336058"/>
                <a:chExt cx="852463" cy="1398572"/>
              </a:xfrm>
              <a:solidFill>
                <a:srgbClr val="5B8400"/>
              </a:solidFill>
            </p:grpSpPr>
            <p:pic>
              <p:nvPicPr>
                <p:cNvPr id="822" name="图片 821">
                  <a:extLst>
                    <a:ext uri="{FF2B5EF4-FFF2-40B4-BE49-F238E27FC236}">
                      <a16:creationId xmlns:a16="http://schemas.microsoft.com/office/drawing/2014/main" id="{B50B3766-C2E2-A5DA-ED06-31209DB7FA3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72788" y="336058"/>
                  <a:ext cx="852463" cy="1394132"/>
                </a:xfrm>
                <a:custGeom>
                  <a:avLst/>
                  <a:gdLst>
                    <a:gd name="connsiteX0" fmla="*/ 129 w 852463"/>
                    <a:gd name="connsiteY0" fmla="*/ -1 h 1394132"/>
                    <a:gd name="connsiteX1" fmla="*/ 852592 w 852463"/>
                    <a:gd name="connsiteY1" fmla="*/ -1 h 1394132"/>
                    <a:gd name="connsiteX2" fmla="*/ 852592 w 852463"/>
                    <a:gd name="connsiteY2" fmla="*/ 1394132 h 1394132"/>
                    <a:gd name="connsiteX3" fmla="*/ 129 w 852463"/>
                    <a:gd name="connsiteY3" fmla="*/ 1394132 h 1394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2463" h="1394132">
                      <a:moveTo>
                        <a:pt x="129" y="-1"/>
                      </a:moveTo>
                      <a:lnTo>
                        <a:pt x="852592" y="-1"/>
                      </a:lnTo>
                      <a:lnTo>
                        <a:pt x="852592" y="1394132"/>
                      </a:lnTo>
                      <a:lnTo>
                        <a:pt x="129" y="1394132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823" name="图片 822">
                  <a:extLst>
                    <a:ext uri="{FF2B5EF4-FFF2-40B4-BE49-F238E27FC236}">
                      <a16:creationId xmlns:a16="http://schemas.microsoft.com/office/drawing/2014/main" id="{643DF625-8C25-26D7-3862-2305107C703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19305" y="336058"/>
                  <a:ext cx="705946" cy="1398572"/>
                </a:xfrm>
                <a:custGeom>
                  <a:avLst/>
                  <a:gdLst>
                    <a:gd name="connsiteX0" fmla="*/ 162 w 705946"/>
                    <a:gd name="connsiteY0" fmla="*/ -1 h 1398572"/>
                    <a:gd name="connsiteX1" fmla="*/ 706108 w 705946"/>
                    <a:gd name="connsiteY1" fmla="*/ -1 h 1398572"/>
                    <a:gd name="connsiteX2" fmla="*/ 706108 w 705946"/>
                    <a:gd name="connsiteY2" fmla="*/ 1398572 h 1398572"/>
                    <a:gd name="connsiteX3" fmla="*/ 162 w 705946"/>
                    <a:gd name="connsiteY3" fmla="*/ 1398572 h 13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05946" h="1398572">
                      <a:moveTo>
                        <a:pt x="162" y="-1"/>
                      </a:moveTo>
                      <a:lnTo>
                        <a:pt x="706108" y="-1"/>
                      </a:lnTo>
                      <a:lnTo>
                        <a:pt x="706108" y="1398572"/>
                      </a:lnTo>
                      <a:lnTo>
                        <a:pt x="162" y="1398572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824" name="图形 793">
                  <a:extLst>
                    <a:ext uri="{FF2B5EF4-FFF2-40B4-BE49-F238E27FC236}">
                      <a16:creationId xmlns:a16="http://schemas.microsoft.com/office/drawing/2014/main" id="{34E12A00-B744-2FD0-E6F9-706BDAADA402}"/>
                    </a:ext>
                  </a:extLst>
                </p:cNvPr>
                <p:cNvGrpSpPr/>
                <p:nvPr/>
              </p:nvGrpSpPr>
              <p:grpSpPr>
                <a:xfrm>
                  <a:off x="599477" y="338821"/>
                  <a:ext cx="822804" cy="1390980"/>
                  <a:chOff x="599477" y="338821"/>
                  <a:chExt cx="822804" cy="1390980"/>
                </a:xfrm>
                <a:solidFill>
                  <a:srgbClr val="5B8400"/>
                </a:solidFill>
              </p:grpSpPr>
              <p:sp>
                <p:nvSpPr>
                  <p:cNvPr id="825" name="任意多边形: 形状 824">
                    <a:extLst>
                      <a:ext uri="{FF2B5EF4-FFF2-40B4-BE49-F238E27FC236}">
                        <a16:creationId xmlns:a16="http://schemas.microsoft.com/office/drawing/2014/main" id="{2F158392-C792-2B7C-6935-4E6921F0B733}"/>
                      </a:ext>
                    </a:extLst>
                  </p:cNvPr>
                  <p:cNvSpPr/>
                  <p:nvPr/>
                </p:nvSpPr>
                <p:spPr>
                  <a:xfrm>
                    <a:off x="1415532" y="338821"/>
                    <a:ext cx="6748" cy="5949"/>
                  </a:xfrm>
                  <a:custGeom>
                    <a:avLst/>
                    <a:gdLst>
                      <a:gd name="connsiteX0" fmla="*/ 0 w 6748"/>
                      <a:gd name="connsiteY0" fmla="*/ 5949 h 5949"/>
                      <a:gd name="connsiteX1" fmla="*/ 6749 w 6748"/>
                      <a:gd name="connsiteY1" fmla="*/ 0 h 5949"/>
                      <a:gd name="connsiteX2" fmla="*/ 0 w 6748"/>
                      <a:gd name="connsiteY2" fmla="*/ 5949 h 59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748" h="5949">
                        <a:moveTo>
                          <a:pt x="0" y="5949"/>
                        </a:moveTo>
                        <a:cubicBezTo>
                          <a:pt x="2264" y="3952"/>
                          <a:pt x="4484" y="1998"/>
                          <a:pt x="6749" y="0"/>
                        </a:cubicBezTo>
                        <a:cubicBezTo>
                          <a:pt x="6749" y="0"/>
                          <a:pt x="4395" y="2042"/>
                          <a:pt x="0" y="5949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6" name="任意多边形: 形状 825">
                    <a:extLst>
                      <a:ext uri="{FF2B5EF4-FFF2-40B4-BE49-F238E27FC236}">
                        <a16:creationId xmlns:a16="http://schemas.microsoft.com/office/drawing/2014/main" id="{4ABBD20B-FEAD-8C33-98C2-BBD425EF1139}"/>
                      </a:ext>
                    </a:extLst>
                  </p:cNvPr>
                  <p:cNvSpPr/>
                  <p:nvPr/>
                </p:nvSpPr>
                <p:spPr>
                  <a:xfrm>
                    <a:off x="599477" y="344770"/>
                    <a:ext cx="816055" cy="1385030"/>
                  </a:xfrm>
                  <a:custGeom>
                    <a:avLst/>
                    <a:gdLst>
                      <a:gd name="connsiteX0" fmla="*/ 558141 w 816055"/>
                      <a:gd name="connsiteY0" fmla="*/ 279004 h 1385030"/>
                      <a:gd name="connsiteX1" fmla="*/ 816056 w 816055"/>
                      <a:gd name="connsiteY1" fmla="*/ 0 h 1385030"/>
                      <a:gd name="connsiteX2" fmla="*/ 542957 w 816055"/>
                      <a:gd name="connsiteY2" fmla="*/ 280292 h 1385030"/>
                      <a:gd name="connsiteX3" fmla="*/ 522578 w 816055"/>
                      <a:gd name="connsiteY3" fmla="*/ 188519 h 1385030"/>
                      <a:gd name="connsiteX4" fmla="*/ 540515 w 816055"/>
                      <a:gd name="connsiteY4" fmla="*/ 283311 h 1385030"/>
                      <a:gd name="connsiteX5" fmla="*/ 385518 w 816055"/>
                      <a:gd name="connsiteY5" fmla="*/ 499091 h 1385030"/>
                      <a:gd name="connsiteX6" fmla="*/ 339787 w 816055"/>
                      <a:gd name="connsiteY6" fmla="*/ 287351 h 1385030"/>
                      <a:gd name="connsiteX7" fmla="*/ 379346 w 816055"/>
                      <a:gd name="connsiteY7" fmla="*/ 509036 h 1385030"/>
                      <a:gd name="connsiteX8" fmla="*/ 271323 w 816055"/>
                      <a:gd name="connsiteY8" fmla="*/ 710652 h 1385030"/>
                      <a:gd name="connsiteX9" fmla="*/ 207166 w 816055"/>
                      <a:gd name="connsiteY9" fmla="*/ 428230 h 1385030"/>
                      <a:gd name="connsiteX10" fmla="*/ 263420 w 816055"/>
                      <a:gd name="connsiteY10" fmla="*/ 728101 h 1385030"/>
                      <a:gd name="connsiteX11" fmla="*/ 178928 w 816055"/>
                      <a:gd name="connsiteY11" fmla="*/ 960042 h 1385030"/>
                      <a:gd name="connsiteX12" fmla="*/ 63846 w 816055"/>
                      <a:gd name="connsiteY12" fmla="*/ 650003 h 1385030"/>
                      <a:gd name="connsiteX13" fmla="*/ 172402 w 816055"/>
                      <a:gd name="connsiteY13" fmla="*/ 983263 h 1385030"/>
                      <a:gd name="connsiteX14" fmla="*/ 172491 w 816055"/>
                      <a:gd name="connsiteY14" fmla="*/ 983219 h 1385030"/>
                      <a:gd name="connsiteX15" fmla="*/ 134352 w 816055"/>
                      <a:gd name="connsiteY15" fmla="*/ 1168985 h 1385030"/>
                      <a:gd name="connsiteX16" fmla="*/ 0 w 816055"/>
                      <a:gd name="connsiteY16" fmla="*/ 973184 h 1385030"/>
                      <a:gd name="connsiteX17" fmla="*/ 132309 w 816055"/>
                      <a:gd name="connsiteY17" fmla="*/ 1184213 h 1385030"/>
                      <a:gd name="connsiteX18" fmla="*/ 122186 w 816055"/>
                      <a:gd name="connsiteY18" fmla="*/ 1308664 h 1385030"/>
                      <a:gd name="connsiteX19" fmla="*/ 121432 w 816055"/>
                      <a:gd name="connsiteY19" fmla="*/ 1309330 h 1385030"/>
                      <a:gd name="connsiteX20" fmla="*/ 122142 w 816055"/>
                      <a:gd name="connsiteY20" fmla="*/ 1311284 h 1385030"/>
                      <a:gd name="connsiteX21" fmla="*/ 123385 w 816055"/>
                      <a:gd name="connsiteY21" fmla="*/ 1384320 h 1385030"/>
                      <a:gd name="connsiteX22" fmla="*/ 138214 w 816055"/>
                      <a:gd name="connsiteY22" fmla="*/ 1385031 h 1385030"/>
                      <a:gd name="connsiteX23" fmla="*/ 138481 w 816055"/>
                      <a:gd name="connsiteY23" fmla="*/ 1314525 h 1385030"/>
                      <a:gd name="connsiteX24" fmla="*/ 517339 w 816055"/>
                      <a:gd name="connsiteY24" fmla="*/ 1161703 h 1385030"/>
                      <a:gd name="connsiteX25" fmla="*/ 139280 w 816055"/>
                      <a:gd name="connsiteY25" fmla="*/ 1293879 h 1385030"/>
                      <a:gd name="connsiteX26" fmla="*/ 172491 w 816055"/>
                      <a:gd name="connsiteY26" fmla="*/ 1049462 h 1385030"/>
                      <a:gd name="connsiteX27" fmla="*/ 611376 w 816055"/>
                      <a:gd name="connsiteY27" fmla="*/ 855527 h 1385030"/>
                      <a:gd name="connsiteX28" fmla="*/ 178529 w 816055"/>
                      <a:gd name="connsiteY28" fmla="*/ 1023622 h 1385030"/>
                      <a:gd name="connsiteX29" fmla="*/ 268437 w 816055"/>
                      <a:gd name="connsiteY29" fmla="*/ 757538 h 1385030"/>
                      <a:gd name="connsiteX30" fmla="*/ 623897 w 816055"/>
                      <a:gd name="connsiteY30" fmla="*/ 604050 h 1385030"/>
                      <a:gd name="connsiteX31" fmla="*/ 279537 w 816055"/>
                      <a:gd name="connsiteY31" fmla="*/ 732497 h 1385030"/>
                      <a:gd name="connsiteX32" fmla="*/ 412468 w 816055"/>
                      <a:gd name="connsiteY32" fmla="*/ 485460 h 1385030"/>
                      <a:gd name="connsiteX33" fmla="*/ 643210 w 816055"/>
                      <a:gd name="connsiteY33" fmla="*/ 383431 h 1385030"/>
                      <a:gd name="connsiteX34" fmla="*/ 426764 w 816055"/>
                      <a:gd name="connsiteY34" fmla="*/ 462994 h 1385030"/>
                      <a:gd name="connsiteX35" fmla="*/ 540293 w 816055"/>
                      <a:gd name="connsiteY35" fmla="*/ 302047 h 1385030"/>
                      <a:gd name="connsiteX36" fmla="*/ 540382 w 816055"/>
                      <a:gd name="connsiteY36" fmla="*/ 302402 h 1385030"/>
                      <a:gd name="connsiteX37" fmla="*/ 725704 w 816055"/>
                      <a:gd name="connsiteY37" fmla="*/ 219110 h 1385030"/>
                      <a:gd name="connsiteX38" fmla="*/ 558141 w 816055"/>
                      <a:gd name="connsiteY38" fmla="*/ 279004 h 13850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816055" h="1385030">
                        <a:moveTo>
                          <a:pt x="558141" y="279004"/>
                        </a:moveTo>
                        <a:cubicBezTo>
                          <a:pt x="680328" y="123829"/>
                          <a:pt x="788528" y="24464"/>
                          <a:pt x="816056" y="0"/>
                        </a:cubicBezTo>
                        <a:cubicBezTo>
                          <a:pt x="709631" y="93105"/>
                          <a:pt x="619412" y="187231"/>
                          <a:pt x="542957" y="280292"/>
                        </a:cubicBezTo>
                        <a:cubicBezTo>
                          <a:pt x="544111" y="217645"/>
                          <a:pt x="522578" y="188519"/>
                          <a:pt x="522578" y="188519"/>
                        </a:cubicBezTo>
                        <a:cubicBezTo>
                          <a:pt x="542957" y="227901"/>
                          <a:pt x="541581" y="269991"/>
                          <a:pt x="540515" y="283311"/>
                        </a:cubicBezTo>
                        <a:cubicBezTo>
                          <a:pt x="480798" y="356259"/>
                          <a:pt x="429517" y="428496"/>
                          <a:pt x="385518" y="499091"/>
                        </a:cubicBezTo>
                        <a:cubicBezTo>
                          <a:pt x="389425" y="354527"/>
                          <a:pt x="339787" y="287351"/>
                          <a:pt x="339787" y="287351"/>
                        </a:cubicBezTo>
                        <a:cubicBezTo>
                          <a:pt x="391600" y="387471"/>
                          <a:pt x="380945" y="495361"/>
                          <a:pt x="379346" y="509036"/>
                        </a:cubicBezTo>
                        <a:cubicBezTo>
                          <a:pt x="336767" y="578254"/>
                          <a:pt x="301115" y="645785"/>
                          <a:pt x="271323" y="710652"/>
                        </a:cubicBezTo>
                        <a:cubicBezTo>
                          <a:pt x="273454" y="517960"/>
                          <a:pt x="207166" y="428230"/>
                          <a:pt x="207166" y="428230"/>
                        </a:cubicBezTo>
                        <a:cubicBezTo>
                          <a:pt x="272167" y="553790"/>
                          <a:pt x="266839" y="688098"/>
                          <a:pt x="263420" y="728101"/>
                        </a:cubicBezTo>
                        <a:cubicBezTo>
                          <a:pt x="226613" y="810595"/>
                          <a:pt x="199219" y="888560"/>
                          <a:pt x="178928" y="960042"/>
                        </a:cubicBezTo>
                        <a:cubicBezTo>
                          <a:pt x="152023" y="738579"/>
                          <a:pt x="63846" y="650003"/>
                          <a:pt x="63846" y="650003"/>
                        </a:cubicBezTo>
                        <a:cubicBezTo>
                          <a:pt x="170581" y="799584"/>
                          <a:pt x="172402" y="983263"/>
                          <a:pt x="172402" y="983263"/>
                        </a:cubicBezTo>
                        <a:lnTo>
                          <a:pt x="172491" y="983219"/>
                        </a:lnTo>
                        <a:cubicBezTo>
                          <a:pt x="153932" y="1052348"/>
                          <a:pt x="141944" y="1114951"/>
                          <a:pt x="134352" y="1168985"/>
                        </a:cubicBezTo>
                        <a:cubicBezTo>
                          <a:pt x="80940" y="1016118"/>
                          <a:pt x="0" y="973184"/>
                          <a:pt x="0" y="973184"/>
                        </a:cubicBezTo>
                        <a:cubicBezTo>
                          <a:pt x="86889" y="1042536"/>
                          <a:pt x="121787" y="1145631"/>
                          <a:pt x="132309" y="1184213"/>
                        </a:cubicBezTo>
                        <a:cubicBezTo>
                          <a:pt x="125827" y="1234162"/>
                          <a:pt x="123119" y="1276208"/>
                          <a:pt x="122186" y="1308664"/>
                        </a:cubicBezTo>
                        <a:cubicBezTo>
                          <a:pt x="121920" y="1308886"/>
                          <a:pt x="121698" y="1309108"/>
                          <a:pt x="121432" y="1309330"/>
                        </a:cubicBezTo>
                        <a:lnTo>
                          <a:pt x="122142" y="1311284"/>
                        </a:lnTo>
                        <a:cubicBezTo>
                          <a:pt x="120899" y="1358169"/>
                          <a:pt x="123385" y="1384320"/>
                          <a:pt x="123385" y="1384320"/>
                        </a:cubicBezTo>
                        <a:lnTo>
                          <a:pt x="138214" y="1385031"/>
                        </a:lnTo>
                        <a:cubicBezTo>
                          <a:pt x="137637" y="1361366"/>
                          <a:pt x="137770" y="1337834"/>
                          <a:pt x="138481" y="1314525"/>
                        </a:cubicBezTo>
                        <a:cubicBezTo>
                          <a:pt x="177508" y="1275143"/>
                          <a:pt x="317853" y="1150337"/>
                          <a:pt x="517339" y="1161703"/>
                        </a:cubicBezTo>
                        <a:cubicBezTo>
                          <a:pt x="517339" y="1161703"/>
                          <a:pt x="350575" y="1116061"/>
                          <a:pt x="139280" y="1293879"/>
                        </a:cubicBezTo>
                        <a:cubicBezTo>
                          <a:pt x="143098" y="1209787"/>
                          <a:pt x="154820" y="1128137"/>
                          <a:pt x="172491" y="1049462"/>
                        </a:cubicBezTo>
                        <a:cubicBezTo>
                          <a:pt x="205479" y="1016562"/>
                          <a:pt x="376194" y="858546"/>
                          <a:pt x="611376" y="855527"/>
                        </a:cubicBezTo>
                        <a:cubicBezTo>
                          <a:pt x="611376" y="855527"/>
                          <a:pt x="426898" y="819963"/>
                          <a:pt x="178529" y="1023622"/>
                        </a:cubicBezTo>
                        <a:cubicBezTo>
                          <a:pt x="201217" y="930339"/>
                          <a:pt x="232207" y="841363"/>
                          <a:pt x="268437" y="757538"/>
                        </a:cubicBezTo>
                        <a:cubicBezTo>
                          <a:pt x="307464" y="720553"/>
                          <a:pt x="442393" y="606359"/>
                          <a:pt x="623897" y="604050"/>
                        </a:cubicBezTo>
                        <a:cubicBezTo>
                          <a:pt x="623897" y="604050"/>
                          <a:pt x="477957" y="575901"/>
                          <a:pt x="279537" y="732497"/>
                        </a:cubicBezTo>
                        <a:cubicBezTo>
                          <a:pt x="319496" y="643699"/>
                          <a:pt x="365094" y="561027"/>
                          <a:pt x="412468" y="485460"/>
                        </a:cubicBezTo>
                        <a:cubicBezTo>
                          <a:pt x="429517" y="468455"/>
                          <a:pt x="519292" y="385029"/>
                          <a:pt x="643210" y="383431"/>
                        </a:cubicBezTo>
                        <a:cubicBezTo>
                          <a:pt x="643210" y="383431"/>
                          <a:pt x="551659" y="365760"/>
                          <a:pt x="426764" y="462994"/>
                        </a:cubicBezTo>
                        <a:cubicBezTo>
                          <a:pt x="464326" y="404609"/>
                          <a:pt x="502820" y="350797"/>
                          <a:pt x="540293" y="302047"/>
                        </a:cubicBezTo>
                        <a:lnTo>
                          <a:pt x="540382" y="302402"/>
                        </a:lnTo>
                        <a:cubicBezTo>
                          <a:pt x="540382" y="302402"/>
                          <a:pt x="616260" y="220486"/>
                          <a:pt x="725704" y="219110"/>
                        </a:cubicBezTo>
                        <a:cubicBezTo>
                          <a:pt x="725571" y="219154"/>
                          <a:pt x="655020" y="205524"/>
                          <a:pt x="558141" y="279004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27" name="图形 793">
                <a:extLst>
                  <a:ext uri="{FF2B5EF4-FFF2-40B4-BE49-F238E27FC236}">
                    <a16:creationId xmlns:a16="http://schemas.microsoft.com/office/drawing/2014/main" id="{E5BFA36A-DD11-E9A2-44D2-1B2AAEF8B17D}"/>
                  </a:ext>
                </a:extLst>
              </p:cNvPr>
              <p:cNvGrpSpPr/>
              <p:nvPr/>
            </p:nvGrpSpPr>
            <p:grpSpPr>
              <a:xfrm>
                <a:off x="1061466" y="1096730"/>
                <a:ext cx="165885" cy="172946"/>
                <a:chOff x="1061466" y="1096730"/>
                <a:chExt cx="165885" cy="172946"/>
              </a:xfrm>
            </p:grpSpPr>
            <p:grpSp>
              <p:nvGrpSpPr>
                <p:cNvPr id="828" name="图形 793">
                  <a:extLst>
                    <a:ext uri="{FF2B5EF4-FFF2-40B4-BE49-F238E27FC236}">
                      <a16:creationId xmlns:a16="http://schemas.microsoft.com/office/drawing/2014/main" id="{46C79B4E-B1FE-4953-2523-E71AB36362DC}"/>
                    </a:ext>
                  </a:extLst>
                </p:cNvPr>
                <p:cNvGrpSpPr/>
                <p:nvPr/>
              </p:nvGrpSpPr>
              <p:grpSpPr>
                <a:xfrm>
                  <a:off x="1061466" y="1096730"/>
                  <a:ext cx="165885" cy="172946"/>
                  <a:chOff x="1061466" y="1096730"/>
                  <a:chExt cx="165885" cy="172946"/>
                </a:xfrm>
              </p:grpSpPr>
              <p:grpSp>
                <p:nvGrpSpPr>
                  <p:cNvPr id="829" name="图形 793">
                    <a:extLst>
                      <a:ext uri="{FF2B5EF4-FFF2-40B4-BE49-F238E27FC236}">
                        <a16:creationId xmlns:a16="http://schemas.microsoft.com/office/drawing/2014/main" id="{8E557DDD-799B-5F97-88CD-64B614517E7C}"/>
                      </a:ext>
                    </a:extLst>
                  </p:cNvPr>
                  <p:cNvGrpSpPr/>
                  <p:nvPr/>
                </p:nvGrpSpPr>
                <p:grpSpPr>
                  <a:xfrm>
                    <a:off x="1061466" y="1102591"/>
                    <a:ext cx="164103" cy="167085"/>
                    <a:chOff x="1061466" y="1102591"/>
                    <a:chExt cx="164103" cy="167085"/>
                  </a:xfrm>
                  <a:solidFill>
                    <a:srgbClr val="4E8503"/>
                  </a:solidFill>
                </p:grpSpPr>
                <p:sp>
                  <p:nvSpPr>
                    <p:cNvPr id="830" name="任意多边形: 形状 829">
                      <a:extLst>
                        <a:ext uri="{FF2B5EF4-FFF2-40B4-BE49-F238E27FC236}">
                          <a16:creationId xmlns:a16="http://schemas.microsoft.com/office/drawing/2014/main" id="{6AA9124C-5C22-F5FF-59BE-1BB4C3C183F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1466" y="1102591"/>
                      <a:ext cx="164103" cy="167085"/>
                    </a:xfrm>
                    <a:custGeom>
                      <a:avLst/>
                      <a:gdLst>
                        <a:gd name="connsiteX0" fmla="*/ 157378 w 164103"/>
                        <a:gd name="connsiteY0" fmla="*/ 49222 h 167085"/>
                        <a:gd name="connsiteX1" fmla="*/ 114533 w 164103"/>
                        <a:gd name="connsiteY1" fmla="*/ 159687 h 167085"/>
                        <a:gd name="connsiteX2" fmla="*/ 6732 w 164103"/>
                        <a:gd name="connsiteY2" fmla="*/ 117863 h 167085"/>
                        <a:gd name="connsiteX3" fmla="*/ 49533 w 164103"/>
                        <a:gd name="connsiteY3" fmla="*/ 7398 h 167085"/>
                        <a:gd name="connsiteX4" fmla="*/ 157378 w 164103"/>
                        <a:gd name="connsiteY4" fmla="*/ 49222 h 1670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4103" h="167085">
                          <a:moveTo>
                            <a:pt x="157378" y="49222"/>
                          </a:moveTo>
                          <a:cubicBezTo>
                            <a:pt x="175316" y="91268"/>
                            <a:pt x="156135" y="140729"/>
                            <a:pt x="114533" y="159687"/>
                          </a:cubicBezTo>
                          <a:cubicBezTo>
                            <a:pt x="72931" y="178646"/>
                            <a:pt x="24669" y="159909"/>
                            <a:pt x="6732" y="117863"/>
                          </a:cubicBezTo>
                          <a:cubicBezTo>
                            <a:pt x="-11205" y="75817"/>
                            <a:pt x="7931" y="26357"/>
                            <a:pt x="49533" y="7398"/>
                          </a:cubicBezTo>
                          <a:cubicBezTo>
                            <a:pt x="91179" y="-11560"/>
                            <a:pt x="139441" y="7176"/>
                            <a:pt x="157378" y="49222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1" name="任意多边形: 形状 830">
                      <a:extLst>
                        <a:ext uri="{FF2B5EF4-FFF2-40B4-BE49-F238E27FC236}">
                          <a16:creationId xmlns:a16="http://schemas.microsoft.com/office/drawing/2014/main" id="{A9D03144-7521-4E19-6B25-0A90A85EF60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01344" y="1115200"/>
                      <a:ext cx="37427" cy="26861"/>
                    </a:xfrm>
                    <a:custGeom>
                      <a:avLst/>
                      <a:gdLst>
                        <a:gd name="connsiteX0" fmla="*/ 36872 w 37427"/>
                        <a:gd name="connsiteY0" fmla="*/ 5134 h 26861"/>
                        <a:gd name="connsiteX1" fmla="*/ 23241 w 37427"/>
                        <a:gd name="connsiteY1" fmla="*/ 24003 h 26861"/>
                        <a:gd name="connsiteX2" fmla="*/ 553 w 37427"/>
                        <a:gd name="connsiteY2" fmla="*/ 21695 h 26861"/>
                        <a:gd name="connsiteX3" fmla="*/ 14228 w 37427"/>
                        <a:gd name="connsiteY3" fmla="*/ 2825 h 26861"/>
                        <a:gd name="connsiteX4" fmla="*/ 36872 w 37427"/>
                        <a:gd name="connsiteY4" fmla="*/ 5134 h 268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7427" h="26861">
                          <a:moveTo>
                            <a:pt x="36872" y="5134"/>
                          </a:moveTo>
                          <a:cubicBezTo>
                            <a:pt x="39358" y="10995"/>
                            <a:pt x="33276" y="19430"/>
                            <a:pt x="23241" y="24003"/>
                          </a:cubicBezTo>
                          <a:cubicBezTo>
                            <a:pt x="13207" y="28577"/>
                            <a:pt x="3084" y="27555"/>
                            <a:pt x="553" y="21695"/>
                          </a:cubicBezTo>
                          <a:cubicBezTo>
                            <a:pt x="-1933" y="15834"/>
                            <a:pt x="4194" y="7398"/>
                            <a:pt x="14228" y="2825"/>
                          </a:cubicBezTo>
                          <a:cubicBezTo>
                            <a:pt x="24218" y="-1704"/>
                            <a:pt x="34386" y="-682"/>
                            <a:pt x="36872" y="5134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2" name="任意多边形: 形状 831">
                      <a:extLst>
                        <a:ext uri="{FF2B5EF4-FFF2-40B4-BE49-F238E27FC236}">
                          <a16:creationId xmlns:a16="http://schemas.microsoft.com/office/drawing/2014/main" id="{DA87D877-C83F-0A05-E148-7082E25CC1C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85814" y="1142672"/>
                      <a:ext cx="16049" cy="16061"/>
                    </a:xfrm>
                    <a:custGeom>
                      <a:avLst/>
                      <a:gdLst>
                        <a:gd name="connsiteX0" fmla="*/ 15417 w 16049"/>
                        <a:gd name="connsiteY0" fmla="*/ 4656 h 16061"/>
                        <a:gd name="connsiteX1" fmla="*/ 11155 w 16049"/>
                        <a:gd name="connsiteY1" fmla="*/ 15312 h 16061"/>
                        <a:gd name="connsiteX2" fmla="*/ 632 w 16049"/>
                        <a:gd name="connsiteY2" fmla="*/ 11405 h 16061"/>
                        <a:gd name="connsiteX3" fmla="*/ 4939 w 16049"/>
                        <a:gd name="connsiteY3" fmla="*/ 749 h 16061"/>
                        <a:gd name="connsiteX4" fmla="*/ 15417 w 16049"/>
                        <a:gd name="connsiteY4" fmla="*/ 4656 h 160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049" h="16061">
                          <a:moveTo>
                            <a:pt x="15417" y="4656"/>
                          </a:moveTo>
                          <a:cubicBezTo>
                            <a:pt x="17149" y="8652"/>
                            <a:pt x="15195" y="13447"/>
                            <a:pt x="11155" y="15312"/>
                          </a:cubicBezTo>
                          <a:cubicBezTo>
                            <a:pt x="7070" y="17177"/>
                            <a:pt x="2364" y="15445"/>
                            <a:pt x="632" y="11405"/>
                          </a:cubicBezTo>
                          <a:cubicBezTo>
                            <a:pt x="-1100" y="7365"/>
                            <a:pt x="854" y="2614"/>
                            <a:pt x="4939" y="749"/>
                          </a:cubicBezTo>
                          <a:cubicBezTo>
                            <a:pt x="9023" y="-1115"/>
                            <a:pt x="13685" y="616"/>
                            <a:pt x="15417" y="4656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3" name="任意多边形: 形状 832">
                      <a:extLst>
                        <a:ext uri="{FF2B5EF4-FFF2-40B4-BE49-F238E27FC236}">
                          <a16:creationId xmlns:a16="http://schemas.microsoft.com/office/drawing/2014/main" id="{A54B486D-7913-9EBE-F8BA-BAB69BE965F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53416" y="1162691"/>
                      <a:ext cx="62597" cy="82005"/>
                    </a:xfrm>
                    <a:custGeom>
                      <a:avLst/>
                      <a:gdLst>
                        <a:gd name="connsiteX0" fmla="*/ 59257 w 62597"/>
                        <a:gd name="connsiteY0" fmla="*/ 0 h 82005"/>
                        <a:gd name="connsiteX1" fmla="*/ 14103 w 62597"/>
                        <a:gd name="connsiteY1" fmla="*/ 82005 h 82005"/>
                        <a:gd name="connsiteX2" fmla="*/ 59257 w 62597"/>
                        <a:gd name="connsiteY2" fmla="*/ 0 h 820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62597" h="82005">
                          <a:moveTo>
                            <a:pt x="59257" y="0"/>
                          </a:moveTo>
                          <a:cubicBezTo>
                            <a:pt x="59257" y="0"/>
                            <a:pt x="80879" y="73347"/>
                            <a:pt x="14103" y="82005"/>
                          </a:cubicBezTo>
                          <a:cubicBezTo>
                            <a:pt x="14103" y="82005"/>
                            <a:pt x="-38421" y="55099"/>
                            <a:pt x="59257" y="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34" name="图形 793">
                    <a:extLst>
                      <a:ext uri="{FF2B5EF4-FFF2-40B4-BE49-F238E27FC236}">
                        <a16:creationId xmlns:a16="http://schemas.microsoft.com/office/drawing/2014/main" id="{303775AB-5F60-444F-9C33-8B5A6C91540F}"/>
                      </a:ext>
                    </a:extLst>
                  </p:cNvPr>
                  <p:cNvGrpSpPr/>
                  <p:nvPr/>
                </p:nvGrpSpPr>
                <p:grpSpPr>
                  <a:xfrm>
                    <a:off x="1063205" y="1096730"/>
                    <a:ext cx="164147" cy="167093"/>
                    <a:chOff x="1063205" y="1096730"/>
                    <a:chExt cx="164147" cy="167093"/>
                  </a:xfrm>
                </p:grpSpPr>
                <p:sp>
                  <p:nvSpPr>
                    <p:cNvPr id="835" name="任意多边形: 形状 834">
                      <a:extLst>
                        <a:ext uri="{FF2B5EF4-FFF2-40B4-BE49-F238E27FC236}">
                          <a16:creationId xmlns:a16="http://schemas.microsoft.com/office/drawing/2014/main" id="{77E6D621-5746-1B80-0358-5BB7191D5F0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3205" y="1096730"/>
                      <a:ext cx="164147" cy="167093"/>
                    </a:xfrm>
                    <a:custGeom>
                      <a:avLst/>
                      <a:gdLst>
                        <a:gd name="connsiteX0" fmla="*/ 157416 w 164147"/>
                        <a:gd name="connsiteY0" fmla="*/ 49222 h 167093"/>
                        <a:gd name="connsiteX1" fmla="*/ 114570 w 164147"/>
                        <a:gd name="connsiteY1" fmla="*/ 159687 h 167093"/>
                        <a:gd name="connsiteX2" fmla="*/ 6725 w 164147"/>
                        <a:gd name="connsiteY2" fmla="*/ 117908 h 167093"/>
                        <a:gd name="connsiteX3" fmla="*/ 49570 w 164147"/>
                        <a:gd name="connsiteY3" fmla="*/ 7398 h 167093"/>
                        <a:gd name="connsiteX4" fmla="*/ 157416 w 164147"/>
                        <a:gd name="connsiteY4" fmla="*/ 49222 h 1670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4147" h="167093">
                          <a:moveTo>
                            <a:pt x="157416" y="49222"/>
                          </a:moveTo>
                          <a:cubicBezTo>
                            <a:pt x="175353" y="91268"/>
                            <a:pt x="156217" y="140729"/>
                            <a:pt x="114570" y="159687"/>
                          </a:cubicBezTo>
                          <a:cubicBezTo>
                            <a:pt x="72968" y="178646"/>
                            <a:pt x="24707" y="159954"/>
                            <a:pt x="6725" y="117908"/>
                          </a:cubicBezTo>
                          <a:cubicBezTo>
                            <a:pt x="-11212" y="75862"/>
                            <a:pt x="7968" y="26401"/>
                            <a:pt x="49570" y="7398"/>
                          </a:cubicBezTo>
                          <a:cubicBezTo>
                            <a:pt x="91217" y="-11560"/>
                            <a:pt x="139478" y="7176"/>
                            <a:pt x="157416" y="49222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4E8503"/>
                        </a:gs>
                        <a:gs pos="36260">
                          <a:srgbClr val="8DDC02"/>
                        </a:gs>
                        <a:gs pos="96700">
                          <a:srgbClr val="FFFFFF"/>
                        </a:gs>
                      </a:gsLst>
                      <a:lin ang="3974678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6" name="任意多边形: 形状 835">
                      <a:extLst>
                        <a:ext uri="{FF2B5EF4-FFF2-40B4-BE49-F238E27FC236}">
                          <a16:creationId xmlns:a16="http://schemas.microsoft.com/office/drawing/2014/main" id="{BD0E0DE1-43BD-0C16-6882-54ABD851E0A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03075" y="1109320"/>
                      <a:ext cx="37469" cy="26879"/>
                    </a:xfrm>
                    <a:custGeom>
                      <a:avLst/>
                      <a:gdLst>
                        <a:gd name="connsiteX0" fmla="*/ 36916 w 37469"/>
                        <a:gd name="connsiteY0" fmla="*/ 5153 h 26879"/>
                        <a:gd name="connsiteX1" fmla="*/ 23241 w 37469"/>
                        <a:gd name="connsiteY1" fmla="*/ 24022 h 26879"/>
                        <a:gd name="connsiteX2" fmla="*/ 554 w 37469"/>
                        <a:gd name="connsiteY2" fmla="*/ 21714 h 26879"/>
                        <a:gd name="connsiteX3" fmla="*/ 14184 w 37469"/>
                        <a:gd name="connsiteY3" fmla="*/ 2844 h 26879"/>
                        <a:gd name="connsiteX4" fmla="*/ 36916 w 37469"/>
                        <a:gd name="connsiteY4" fmla="*/ 5153 h 268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7469" h="26879">
                          <a:moveTo>
                            <a:pt x="36916" y="5153"/>
                          </a:moveTo>
                          <a:cubicBezTo>
                            <a:pt x="39403" y="11013"/>
                            <a:pt x="33276" y="19449"/>
                            <a:pt x="23241" y="24022"/>
                          </a:cubicBezTo>
                          <a:cubicBezTo>
                            <a:pt x="13207" y="28595"/>
                            <a:pt x="3084" y="27574"/>
                            <a:pt x="554" y="21714"/>
                          </a:cubicBezTo>
                          <a:cubicBezTo>
                            <a:pt x="-1933" y="15897"/>
                            <a:pt x="4194" y="7417"/>
                            <a:pt x="14184" y="2844"/>
                          </a:cubicBezTo>
                          <a:cubicBezTo>
                            <a:pt x="24307" y="-1729"/>
                            <a:pt x="34430" y="-664"/>
                            <a:pt x="36916" y="515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7" name="任意多边形: 形状 836">
                      <a:extLst>
                        <a:ext uri="{FF2B5EF4-FFF2-40B4-BE49-F238E27FC236}">
                          <a16:creationId xmlns:a16="http://schemas.microsoft.com/office/drawing/2014/main" id="{FC3CDDAE-DAD4-7D00-CD5A-26BF2C81771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87590" y="1136811"/>
                      <a:ext cx="16048" cy="16061"/>
                    </a:xfrm>
                    <a:custGeom>
                      <a:avLst/>
                      <a:gdLst>
                        <a:gd name="connsiteX0" fmla="*/ 15417 w 16048"/>
                        <a:gd name="connsiteY0" fmla="*/ 4656 h 16061"/>
                        <a:gd name="connsiteX1" fmla="*/ 11110 w 16048"/>
                        <a:gd name="connsiteY1" fmla="*/ 15312 h 16061"/>
                        <a:gd name="connsiteX2" fmla="*/ 632 w 16048"/>
                        <a:gd name="connsiteY2" fmla="*/ 11405 h 16061"/>
                        <a:gd name="connsiteX3" fmla="*/ 4939 w 16048"/>
                        <a:gd name="connsiteY3" fmla="*/ 749 h 16061"/>
                        <a:gd name="connsiteX4" fmla="*/ 15417 w 16048"/>
                        <a:gd name="connsiteY4" fmla="*/ 4656 h 160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048" h="16061">
                          <a:moveTo>
                            <a:pt x="15417" y="4656"/>
                          </a:moveTo>
                          <a:cubicBezTo>
                            <a:pt x="17149" y="8652"/>
                            <a:pt x="15195" y="13447"/>
                            <a:pt x="11110" y="15312"/>
                          </a:cubicBezTo>
                          <a:cubicBezTo>
                            <a:pt x="7025" y="17177"/>
                            <a:pt x="2319" y="15446"/>
                            <a:pt x="632" y="11405"/>
                          </a:cubicBezTo>
                          <a:cubicBezTo>
                            <a:pt x="-1100" y="7365"/>
                            <a:pt x="854" y="2614"/>
                            <a:pt x="4939" y="749"/>
                          </a:cubicBezTo>
                          <a:cubicBezTo>
                            <a:pt x="9023" y="-1115"/>
                            <a:pt x="13730" y="616"/>
                            <a:pt x="15417" y="4656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8" name="任意多边形: 形状 837">
                      <a:extLst>
                        <a:ext uri="{FF2B5EF4-FFF2-40B4-BE49-F238E27FC236}">
                          <a16:creationId xmlns:a16="http://schemas.microsoft.com/office/drawing/2014/main" id="{B50FADA5-7526-DA93-550F-9CDA545BAFC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55192" y="1156874"/>
                      <a:ext cx="62597" cy="81960"/>
                    </a:xfrm>
                    <a:custGeom>
                      <a:avLst/>
                      <a:gdLst>
                        <a:gd name="connsiteX0" fmla="*/ 59257 w 62597"/>
                        <a:gd name="connsiteY0" fmla="*/ 0 h 81960"/>
                        <a:gd name="connsiteX1" fmla="*/ 14103 w 62597"/>
                        <a:gd name="connsiteY1" fmla="*/ 81961 h 81960"/>
                        <a:gd name="connsiteX2" fmla="*/ 59257 w 62597"/>
                        <a:gd name="connsiteY2" fmla="*/ 0 h 819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62597" h="81960">
                          <a:moveTo>
                            <a:pt x="59257" y="0"/>
                          </a:moveTo>
                          <a:cubicBezTo>
                            <a:pt x="59257" y="0"/>
                            <a:pt x="80879" y="73347"/>
                            <a:pt x="14103" y="81961"/>
                          </a:cubicBezTo>
                          <a:cubicBezTo>
                            <a:pt x="14103" y="81916"/>
                            <a:pt x="-38421" y="55055"/>
                            <a:pt x="59257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90E002"/>
                        </a:gs>
                        <a:gs pos="8590">
                          <a:srgbClr val="93E109"/>
                        </a:gs>
                        <a:gs pos="21030">
                          <a:srgbClr val="9BE31C"/>
                        </a:gs>
                        <a:gs pos="35840">
                          <a:srgbClr val="A9E73C"/>
                        </a:gs>
                        <a:gs pos="52460">
                          <a:srgbClr val="BDEC68"/>
                        </a:gs>
                        <a:gs pos="70580">
                          <a:srgbClr val="D6F3A0"/>
                        </a:gs>
                        <a:gs pos="89680">
                          <a:srgbClr val="F3FCE4"/>
                        </a:gs>
                        <a:gs pos="96700">
                          <a:srgbClr val="FFFFFF"/>
                        </a:gs>
                      </a:gsLst>
                      <a:lin ang="8573092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839" name="任意多边形: 形状 838">
                  <a:extLst>
                    <a:ext uri="{FF2B5EF4-FFF2-40B4-BE49-F238E27FC236}">
                      <a16:creationId xmlns:a16="http://schemas.microsoft.com/office/drawing/2014/main" id="{58915989-4B62-20EA-AA78-BDAD02AC69AB}"/>
                    </a:ext>
                  </a:extLst>
                </p:cNvPr>
                <p:cNvSpPr/>
                <p:nvPr/>
              </p:nvSpPr>
              <p:spPr>
                <a:xfrm>
                  <a:off x="1075101" y="1163801"/>
                  <a:ext cx="85625" cy="88285"/>
                </a:xfrm>
                <a:custGeom>
                  <a:avLst/>
                  <a:gdLst>
                    <a:gd name="connsiteX0" fmla="*/ 1045 w 85625"/>
                    <a:gd name="connsiteY0" fmla="*/ 0 h 88285"/>
                    <a:gd name="connsiteX1" fmla="*/ 85625 w 85625"/>
                    <a:gd name="connsiteY1" fmla="*/ 87777 h 88285"/>
                    <a:gd name="connsiteX2" fmla="*/ 1045 w 85625"/>
                    <a:gd name="connsiteY2" fmla="*/ 0 h 882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5625" h="88285">
                      <a:moveTo>
                        <a:pt x="1045" y="0"/>
                      </a:moveTo>
                      <a:cubicBezTo>
                        <a:pt x="1045" y="0"/>
                        <a:pt x="-15782" y="96080"/>
                        <a:pt x="85625" y="87777"/>
                      </a:cubicBezTo>
                      <a:cubicBezTo>
                        <a:pt x="85625" y="87777"/>
                        <a:pt x="5707" y="76189"/>
                        <a:pt x="104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40" name="图形 793">
              <a:extLst>
                <a:ext uri="{FF2B5EF4-FFF2-40B4-BE49-F238E27FC236}">
                  <a16:creationId xmlns:a16="http://schemas.microsoft.com/office/drawing/2014/main" id="{C89698DB-94BE-71C9-80C7-2CC1267F8BE8}"/>
                </a:ext>
              </a:extLst>
            </p:cNvPr>
            <p:cNvGrpSpPr/>
            <p:nvPr/>
          </p:nvGrpSpPr>
          <p:grpSpPr>
            <a:xfrm>
              <a:off x="9754532" y="2063185"/>
              <a:ext cx="537229" cy="963460"/>
              <a:chOff x="9754532" y="2063185"/>
              <a:chExt cx="537229" cy="963460"/>
            </a:xfrm>
          </p:grpSpPr>
          <p:grpSp>
            <p:nvGrpSpPr>
              <p:cNvPr id="841" name="图形 793">
                <a:extLst>
                  <a:ext uri="{FF2B5EF4-FFF2-40B4-BE49-F238E27FC236}">
                    <a16:creationId xmlns:a16="http://schemas.microsoft.com/office/drawing/2014/main" id="{D8B154D6-BF1D-9852-9F85-CEDF85B02F07}"/>
                  </a:ext>
                </a:extLst>
              </p:cNvPr>
              <p:cNvGrpSpPr/>
              <p:nvPr/>
            </p:nvGrpSpPr>
            <p:grpSpPr>
              <a:xfrm>
                <a:off x="9754532" y="2063185"/>
                <a:ext cx="537229" cy="963460"/>
                <a:chOff x="9754532" y="2063185"/>
                <a:chExt cx="537229" cy="963460"/>
              </a:xfrm>
              <a:solidFill>
                <a:srgbClr val="5B8400"/>
              </a:solidFill>
            </p:grpSpPr>
            <p:pic>
              <p:nvPicPr>
                <p:cNvPr id="842" name="图片 841">
                  <a:extLst>
                    <a:ext uri="{FF2B5EF4-FFF2-40B4-BE49-F238E27FC236}">
                      <a16:creationId xmlns:a16="http://schemas.microsoft.com/office/drawing/2014/main" id="{98ECEFAF-E542-570B-8659-B162B440BD1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85611" y="2063185"/>
                  <a:ext cx="506150" cy="963460"/>
                </a:xfrm>
                <a:custGeom>
                  <a:avLst/>
                  <a:gdLst>
                    <a:gd name="connsiteX0" fmla="*/ 2204 w 506150"/>
                    <a:gd name="connsiteY0" fmla="*/ 388 h 963460"/>
                    <a:gd name="connsiteX1" fmla="*/ 508354 w 506150"/>
                    <a:gd name="connsiteY1" fmla="*/ 388 h 963460"/>
                    <a:gd name="connsiteX2" fmla="*/ 508354 w 506150"/>
                    <a:gd name="connsiteY2" fmla="*/ 963849 h 963460"/>
                    <a:gd name="connsiteX3" fmla="*/ 2204 w 506150"/>
                    <a:gd name="connsiteY3" fmla="*/ 963849 h 963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6150" h="963460">
                      <a:moveTo>
                        <a:pt x="2204" y="388"/>
                      </a:moveTo>
                      <a:lnTo>
                        <a:pt x="508354" y="388"/>
                      </a:lnTo>
                      <a:lnTo>
                        <a:pt x="508354" y="963849"/>
                      </a:lnTo>
                      <a:lnTo>
                        <a:pt x="2204" y="963849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843" name="图片 842">
                  <a:extLst>
                    <a:ext uri="{FF2B5EF4-FFF2-40B4-BE49-F238E27FC236}">
                      <a16:creationId xmlns:a16="http://schemas.microsoft.com/office/drawing/2014/main" id="{6F2079BE-72BD-F228-2E55-6048CC6CAE1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54532" y="2063185"/>
                  <a:ext cx="399592" cy="963460"/>
                </a:xfrm>
                <a:custGeom>
                  <a:avLst/>
                  <a:gdLst>
                    <a:gd name="connsiteX0" fmla="*/ 2197 w 399592"/>
                    <a:gd name="connsiteY0" fmla="*/ 388 h 963460"/>
                    <a:gd name="connsiteX1" fmla="*/ 401789 w 399592"/>
                    <a:gd name="connsiteY1" fmla="*/ 388 h 963460"/>
                    <a:gd name="connsiteX2" fmla="*/ 401789 w 399592"/>
                    <a:gd name="connsiteY2" fmla="*/ 963849 h 963460"/>
                    <a:gd name="connsiteX3" fmla="*/ 2197 w 399592"/>
                    <a:gd name="connsiteY3" fmla="*/ 963849 h 963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9592" h="963460">
                      <a:moveTo>
                        <a:pt x="2197" y="388"/>
                      </a:moveTo>
                      <a:lnTo>
                        <a:pt x="401789" y="388"/>
                      </a:lnTo>
                      <a:lnTo>
                        <a:pt x="401789" y="963849"/>
                      </a:lnTo>
                      <a:lnTo>
                        <a:pt x="2197" y="963849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844" name="图形 793">
                  <a:extLst>
                    <a:ext uri="{FF2B5EF4-FFF2-40B4-BE49-F238E27FC236}">
                      <a16:creationId xmlns:a16="http://schemas.microsoft.com/office/drawing/2014/main" id="{87BB68C6-7CEF-CC1F-362B-A55DF191A6A0}"/>
                    </a:ext>
                  </a:extLst>
                </p:cNvPr>
                <p:cNvGrpSpPr/>
                <p:nvPr/>
              </p:nvGrpSpPr>
              <p:grpSpPr>
                <a:xfrm>
                  <a:off x="9789430" y="2065192"/>
                  <a:ext cx="471251" cy="957156"/>
                  <a:chOff x="9789430" y="2065192"/>
                  <a:chExt cx="471251" cy="957156"/>
                </a:xfrm>
                <a:solidFill>
                  <a:srgbClr val="5B8400"/>
                </a:solidFill>
              </p:grpSpPr>
              <p:sp>
                <p:nvSpPr>
                  <p:cNvPr id="845" name="任意多边形: 形状 844">
                    <a:extLst>
                      <a:ext uri="{FF2B5EF4-FFF2-40B4-BE49-F238E27FC236}">
                        <a16:creationId xmlns:a16="http://schemas.microsoft.com/office/drawing/2014/main" id="{F88D29D5-57A8-A025-71F9-772F20CCF86C}"/>
                      </a:ext>
                    </a:extLst>
                  </p:cNvPr>
                  <p:cNvSpPr/>
                  <p:nvPr/>
                </p:nvSpPr>
                <p:spPr>
                  <a:xfrm>
                    <a:off x="9789430" y="2065192"/>
                    <a:ext cx="4039" cy="4706"/>
                  </a:xfrm>
                  <a:custGeom>
                    <a:avLst/>
                    <a:gdLst>
                      <a:gd name="connsiteX0" fmla="*/ 4040 w 4039"/>
                      <a:gd name="connsiteY0" fmla="*/ 4706 h 4706"/>
                      <a:gd name="connsiteX1" fmla="*/ 0 w 4039"/>
                      <a:gd name="connsiteY1" fmla="*/ 0 h 4706"/>
                      <a:gd name="connsiteX2" fmla="*/ 4040 w 4039"/>
                      <a:gd name="connsiteY2" fmla="*/ 4706 h 47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039" h="4706">
                        <a:moveTo>
                          <a:pt x="4040" y="4706"/>
                        </a:moveTo>
                        <a:cubicBezTo>
                          <a:pt x="2663" y="3152"/>
                          <a:pt x="1331" y="1598"/>
                          <a:pt x="0" y="0"/>
                        </a:cubicBezTo>
                        <a:cubicBezTo>
                          <a:pt x="0" y="0"/>
                          <a:pt x="1420" y="1598"/>
                          <a:pt x="4040" y="4706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6" name="任意多边形: 形状 845">
                    <a:extLst>
                      <a:ext uri="{FF2B5EF4-FFF2-40B4-BE49-F238E27FC236}">
                        <a16:creationId xmlns:a16="http://schemas.microsoft.com/office/drawing/2014/main" id="{F815C788-56B8-3D8D-6936-BF9CB5FB8389}"/>
                      </a:ext>
                    </a:extLst>
                  </p:cNvPr>
                  <p:cNvSpPr/>
                  <p:nvPr/>
                </p:nvSpPr>
                <p:spPr>
                  <a:xfrm>
                    <a:off x="9793470" y="2069898"/>
                    <a:ext cx="467211" cy="952449"/>
                  </a:xfrm>
                  <a:custGeom>
                    <a:avLst/>
                    <a:gdLst>
                      <a:gd name="connsiteX0" fmla="*/ 150069 w 467211"/>
                      <a:gd name="connsiteY0" fmla="*/ 211073 h 952449"/>
                      <a:gd name="connsiteX1" fmla="*/ 0 w 467211"/>
                      <a:gd name="connsiteY1" fmla="*/ 0 h 952449"/>
                      <a:gd name="connsiteX2" fmla="*/ 160148 w 467211"/>
                      <a:gd name="connsiteY2" fmla="*/ 214315 h 952449"/>
                      <a:gd name="connsiteX3" fmla="*/ 181636 w 467211"/>
                      <a:gd name="connsiteY3" fmla="*/ 161879 h 952449"/>
                      <a:gd name="connsiteX4" fmla="*/ 161568 w 467211"/>
                      <a:gd name="connsiteY4" fmla="*/ 216490 h 952449"/>
                      <a:gd name="connsiteX5" fmla="*/ 247703 w 467211"/>
                      <a:gd name="connsiteY5" fmla="*/ 372553 h 952449"/>
                      <a:gd name="connsiteX6" fmla="*/ 296364 w 467211"/>
                      <a:gd name="connsiteY6" fmla="*/ 251388 h 952449"/>
                      <a:gd name="connsiteX7" fmla="*/ 251033 w 467211"/>
                      <a:gd name="connsiteY7" fmla="*/ 379613 h 952449"/>
                      <a:gd name="connsiteX8" fmla="*/ 306710 w 467211"/>
                      <a:gd name="connsiteY8" fmla="*/ 519470 h 952449"/>
                      <a:gd name="connsiteX9" fmla="*/ 373752 w 467211"/>
                      <a:gd name="connsiteY9" fmla="*/ 358345 h 952449"/>
                      <a:gd name="connsiteX10" fmla="*/ 310572 w 467211"/>
                      <a:gd name="connsiteY10" fmla="*/ 531369 h 952449"/>
                      <a:gd name="connsiteX11" fmla="*/ 347911 w 467211"/>
                      <a:gd name="connsiteY11" fmla="*/ 685833 h 952449"/>
                      <a:gd name="connsiteX12" fmla="*/ 451539 w 467211"/>
                      <a:gd name="connsiteY12" fmla="*/ 516184 h 952449"/>
                      <a:gd name="connsiteX13" fmla="*/ 350309 w 467211"/>
                      <a:gd name="connsiteY13" fmla="*/ 701018 h 952449"/>
                      <a:gd name="connsiteX14" fmla="*/ 350264 w 467211"/>
                      <a:gd name="connsiteY14" fmla="*/ 700973 h 952449"/>
                      <a:gd name="connsiteX15" fmla="*/ 360254 w 467211"/>
                      <a:gd name="connsiteY15" fmla="*/ 819919 h 952449"/>
                      <a:gd name="connsiteX16" fmla="*/ 467212 w 467211"/>
                      <a:gd name="connsiteY16" fmla="*/ 722729 h 952449"/>
                      <a:gd name="connsiteX17" fmla="*/ 360343 w 467211"/>
                      <a:gd name="connsiteY17" fmla="*/ 829464 h 952449"/>
                      <a:gd name="connsiteX18" fmla="*/ 356659 w 467211"/>
                      <a:gd name="connsiteY18" fmla="*/ 906674 h 952449"/>
                      <a:gd name="connsiteX19" fmla="*/ 357102 w 467211"/>
                      <a:gd name="connsiteY19" fmla="*/ 907207 h 952449"/>
                      <a:gd name="connsiteX20" fmla="*/ 356436 w 467211"/>
                      <a:gd name="connsiteY20" fmla="*/ 908273 h 952449"/>
                      <a:gd name="connsiteX21" fmla="*/ 349465 w 467211"/>
                      <a:gd name="connsiteY21" fmla="*/ 952450 h 952449"/>
                      <a:gd name="connsiteX22" fmla="*/ 339431 w 467211"/>
                      <a:gd name="connsiteY22" fmla="*/ 950496 h 952449"/>
                      <a:gd name="connsiteX23" fmla="*/ 345203 w 467211"/>
                      <a:gd name="connsiteY23" fmla="*/ 907651 h 952449"/>
                      <a:gd name="connsiteX24" fmla="*/ 103050 w 467211"/>
                      <a:gd name="connsiteY24" fmla="*/ 753675 h 952449"/>
                      <a:gd name="connsiteX25" fmla="*/ 346447 w 467211"/>
                      <a:gd name="connsiteY25" fmla="*/ 894997 h 952449"/>
                      <a:gd name="connsiteX26" fmla="*/ 344714 w 467211"/>
                      <a:gd name="connsiteY26" fmla="*/ 741243 h 952449"/>
                      <a:gd name="connsiteX27" fmla="*/ 65622 w 467211"/>
                      <a:gd name="connsiteY27" fmla="*/ 552591 h 952449"/>
                      <a:gd name="connsiteX28" fmla="*/ 342805 w 467211"/>
                      <a:gd name="connsiteY28" fmla="*/ 724594 h 952449"/>
                      <a:gd name="connsiteX29" fmla="*/ 304755 w 467211"/>
                      <a:gd name="connsiteY29" fmla="*/ 548507 h 952449"/>
                      <a:gd name="connsiteX30" fmla="*/ 78408 w 467211"/>
                      <a:gd name="connsiteY30" fmla="*/ 397905 h 952449"/>
                      <a:gd name="connsiteX31" fmla="*/ 299383 w 467211"/>
                      <a:gd name="connsiteY31" fmla="*/ 531502 h 952449"/>
                      <a:gd name="connsiteX32" fmla="*/ 230742 w 467211"/>
                      <a:gd name="connsiteY32" fmla="*/ 360032 h 952449"/>
                      <a:gd name="connsiteX33" fmla="*/ 84003 w 467211"/>
                      <a:gd name="connsiteY33" fmla="*/ 260845 h 952449"/>
                      <a:gd name="connsiteX34" fmla="*/ 223017 w 467211"/>
                      <a:gd name="connsiteY34" fmla="*/ 344138 h 952449"/>
                      <a:gd name="connsiteX35" fmla="*/ 160192 w 467211"/>
                      <a:gd name="connsiteY35" fmla="*/ 228078 h 952449"/>
                      <a:gd name="connsiteX36" fmla="*/ 160104 w 467211"/>
                      <a:gd name="connsiteY36" fmla="*/ 228256 h 952449"/>
                      <a:gd name="connsiteX37" fmla="*/ 42357 w 467211"/>
                      <a:gd name="connsiteY37" fmla="*/ 147716 h 952449"/>
                      <a:gd name="connsiteX38" fmla="*/ 150069 w 467211"/>
                      <a:gd name="connsiteY38" fmla="*/ 211073 h 9524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467211" h="952449">
                        <a:moveTo>
                          <a:pt x="150069" y="211073"/>
                        </a:moveTo>
                        <a:cubicBezTo>
                          <a:pt x="80895" y="97101"/>
                          <a:pt x="16472" y="19314"/>
                          <a:pt x="0" y="0"/>
                        </a:cubicBezTo>
                        <a:cubicBezTo>
                          <a:pt x="63757" y="73747"/>
                          <a:pt x="116592" y="145451"/>
                          <a:pt x="160148" y="214315"/>
                        </a:cubicBezTo>
                        <a:cubicBezTo>
                          <a:pt x="164677" y="176087"/>
                          <a:pt x="181636" y="161879"/>
                          <a:pt x="181636" y="161879"/>
                        </a:cubicBezTo>
                        <a:cubicBezTo>
                          <a:pt x="164588" y="182480"/>
                          <a:pt x="161968" y="208276"/>
                          <a:pt x="161568" y="216490"/>
                        </a:cubicBezTo>
                        <a:cubicBezTo>
                          <a:pt x="195623" y="270435"/>
                          <a:pt x="224038" y="322604"/>
                          <a:pt x="247703" y="372553"/>
                        </a:cubicBezTo>
                        <a:cubicBezTo>
                          <a:pt x="257248" y="284154"/>
                          <a:pt x="296364" y="251388"/>
                          <a:pt x="296364" y="251388"/>
                        </a:cubicBezTo>
                        <a:cubicBezTo>
                          <a:pt x="253031" y="303823"/>
                          <a:pt x="251077" y="371043"/>
                          <a:pt x="251033" y="379613"/>
                        </a:cubicBezTo>
                        <a:cubicBezTo>
                          <a:pt x="273854" y="428540"/>
                          <a:pt x="292146" y="475293"/>
                          <a:pt x="306710" y="519470"/>
                        </a:cubicBezTo>
                        <a:cubicBezTo>
                          <a:pt x="321538" y="402123"/>
                          <a:pt x="373752" y="358345"/>
                          <a:pt x="373752" y="358345"/>
                        </a:cubicBezTo>
                        <a:cubicBezTo>
                          <a:pt x="319407" y="424100"/>
                          <a:pt x="311637" y="506505"/>
                          <a:pt x="310572" y="531369"/>
                        </a:cubicBezTo>
                        <a:cubicBezTo>
                          <a:pt x="328376" y="587400"/>
                          <a:pt x="340230" y="639170"/>
                          <a:pt x="347911" y="685833"/>
                        </a:cubicBezTo>
                        <a:cubicBezTo>
                          <a:pt x="384718" y="555744"/>
                          <a:pt x="451539" y="516184"/>
                          <a:pt x="451539" y="516184"/>
                        </a:cubicBezTo>
                        <a:cubicBezTo>
                          <a:pt x="367047" y="589753"/>
                          <a:pt x="350309" y="701018"/>
                          <a:pt x="350309" y="701018"/>
                        </a:cubicBezTo>
                        <a:lnTo>
                          <a:pt x="350264" y="700973"/>
                        </a:lnTo>
                        <a:cubicBezTo>
                          <a:pt x="356924" y="745950"/>
                          <a:pt x="359722" y="785865"/>
                          <a:pt x="360254" y="819919"/>
                        </a:cubicBezTo>
                        <a:cubicBezTo>
                          <a:pt x="409093" y="735738"/>
                          <a:pt x="467212" y="722729"/>
                          <a:pt x="467212" y="722729"/>
                        </a:cubicBezTo>
                        <a:cubicBezTo>
                          <a:pt x="402878" y="750789"/>
                          <a:pt x="370644" y="807753"/>
                          <a:pt x="360343" y="829464"/>
                        </a:cubicBezTo>
                        <a:cubicBezTo>
                          <a:pt x="360476" y="860810"/>
                          <a:pt x="358745" y="886828"/>
                          <a:pt x="356659" y="906674"/>
                        </a:cubicBezTo>
                        <a:cubicBezTo>
                          <a:pt x="356791" y="906852"/>
                          <a:pt x="356969" y="907030"/>
                          <a:pt x="357102" y="907207"/>
                        </a:cubicBezTo>
                        <a:lnTo>
                          <a:pt x="356436" y="908273"/>
                        </a:lnTo>
                        <a:cubicBezTo>
                          <a:pt x="353329" y="936955"/>
                          <a:pt x="349465" y="952450"/>
                          <a:pt x="349465" y="952450"/>
                        </a:cubicBezTo>
                        <a:lnTo>
                          <a:pt x="339431" y="950496"/>
                        </a:lnTo>
                        <a:cubicBezTo>
                          <a:pt x="341829" y="936200"/>
                          <a:pt x="343693" y="921948"/>
                          <a:pt x="345203" y="907651"/>
                        </a:cubicBezTo>
                        <a:cubicBezTo>
                          <a:pt x="322205" y="877460"/>
                          <a:pt x="238290" y="778983"/>
                          <a:pt x="103050" y="753675"/>
                        </a:cubicBezTo>
                        <a:cubicBezTo>
                          <a:pt x="103050" y="753675"/>
                          <a:pt x="219198" y="752920"/>
                          <a:pt x="346447" y="894997"/>
                        </a:cubicBezTo>
                        <a:cubicBezTo>
                          <a:pt x="350975" y="843317"/>
                          <a:pt x="349954" y="791858"/>
                          <a:pt x="344714" y="741243"/>
                        </a:cubicBezTo>
                        <a:cubicBezTo>
                          <a:pt x="325268" y="715936"/>
                          <a:pt x="223727" y="592418"/>
                          <a:pt x="65622" y="552591"/>
                        </a:cubicBezTo>
                        <a:cubicBezTo>
                          <a:pt x="65622" y="552591"/>
                          <a:pt x="192825" y="560805"/>
                          <a:pt x="342805" y="724594"/>
                        </a:cubicBezTo>
                        <a:cubicBezTo>
                          <a:pt x="335391" y="664300"/>
                          <a:pt x="322027" y="605249"/>
                          <a:pt x="304755" y="548507"/>
                        </a:cubicBezTo>
                        <a:cubicBezTo>
                          <a:pt x="281579" y="519736"/>
                          <a:pt x="200417" y="428629"/>
                          <a:pt x="78408" y="397905"/>
                        </a:cubicBezTo>
                        <a:cubicBezTo>
                          <a:pt x="78408" y="397905"/>
                          <a:pt x="179018" y="404387"/>
                          <a:pt x="299383" y="531502"/>
                        </a:cubicBezTo>
                        <a:cubicBezTo>
                          <a:pt x="279981" y="471119"/>
                          <a:pt x="256272" y="413578"/>
                          <a:pt x="230742" y="360032"/>
                        </a:cubicBezTo>
                        <a:cubicBezTo>
                          <a:pt x="220708" y="346979"/>
                          <a:pt x="167296" y="281801"/>
                          <a:pt x="84003" y="260845"/>
                        </a:cubicBezTo>
                        <a:cubicBezTo>
                          <a:pt x="84003" y="260845"/>
                          <a:pt x="147138" y="264930"/>
                          <a:pt x="223017" y="344138"/>
                        </a:cubicBezTo>
                        <a:cubicBezTo>
                          <a:pt x="202682" y="302624"/>
                          <a:pt x="181282" y="263731"/>
                          <a:pt x="160192" y="228078"/>
                        </a:cubicBezTo>
                        <a:lnTo>
                          <a:pt x="160104" y="228256"/>
                        </a:lnTo>
                        <a:cubicBezTo>
                          <a:pt x="160104" y="228256"/>
                          <a:pt x="115881" y="166275"/>
                          <a:pt x="42357" y="147716"/>
                        </a:cubicBezTo>
                        <a:cubicBezTo>
                          <a:pt x="42401" y="147671"/>
                          <a:pt x="91063" y="150824"/>
                          <a:pt x="150069" y="211073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47" name="图形 793">
                <a:extLst>
                  <a:ext uri="{FF2B5EF4-FFF2-40B4-BE49-F238E27FC236}">
                    <a16:creationId xmlns:a16="http://schemas.microsoft.com/office/drawing/2014/main" id="{8BF76637-65BC-7AAD-9127-F8E6A930EB43}"/>
                  </a:ext>
                </a:extLst>
              </p:cNvPr>
              <p:cNvGrpSpPr/>
              <p:nvPr/>
            </p:nvGrpSpPr>
            <p:grpSpPr>
              <a:xfrm>
                <a:off x="9849241" y="2568248"/>
                <a:ext cx="111863" cy="109090"/>
                <a:chOff x="9849241" y="2568248"/>
                <a:chExt cx="111863" cy="109090"/>
              </a:xfrm>
            </p:grpSpPr>
            <p:grpSp>
              <p:nvGrpSpPr>
                <p:cNvPr id="848" name="图形 793">
                  <a:extLst>
                    <a:ext uri="{FF2B5EF4-FFF2-40B4-BE49-F238E27FC236}">
                      <a16:creationId xmlns:a16="http://schemas.microsoft.com/office/drawing/2014/main" id="{6E1CF9EA-5391-1FF6-50F5-72904FE2D15E}"/>
                    </a:ext>
                  </a:extLst>
                </p:cNvPr>
                <p:cNvGrpSpPr/>
                <p:nvPr/>
              </p:nvGrpSpPr>
              <p:grpSpPr>
                <a:xfrm>
                  <a:off x="9849241" y="2568248"/>
                  <a:ext cx="111863" cy="109090"/>
                  <a:chOff x="9849241" y="2568248"/>
                  <a:chExt cx="111863" cy="109090"/>
                </a:xfrm>
              </p:grpSpPr>
              <p:grpSp>
                <p:nvGrpSpPr>
                  <p:cNvPr id="849" name="图形 793">
                    <a:extLst>
                      <a:ext uri="{FF2B5EF4-FFF2-40B4-BE49-F238E27FC236}">
                        <a16:creationId xmlns:a16="http://schemas.microsoft.com/office/drawing/2014/main" id="{B94AF15C-5AE1-B1B4-3ADF-D4E7C5342D3B}"/>
                      </a:ext>
                    </a:extLst>
                  </p:cNvPr>
                  <p:cNvGrpSpPr/>
                  <p:nvPr/>
                </p:nvGrpSpPr>
                <p:grpSpPr>
                  <a:xfrm>
                    <a:off x="9849963" y="2572066"/>
                    <a:ext cx="111142" cy="105272"/>
                    <a:chOff x="9849963" y="2572066"/>
                    <a:chExt cx="111142" cy="105272"/>
                  </a:xfrm>
                  <a:solidFill>
                    <a:srgbClr val="4E8503"/>
                  </a:solidFill>
                </p:grpSpPr>
                <p:sp>
                  <p:nvSpPr>
                    <p:cNvPr id="850" name="任意多边形: 形状 849">
                      <a:extLst>
                        <a:ext uri="{FF2B5EF4-FFF2-40B4-BE49-F238E27FC236}">
                          <a16:creationId xmlns:a16="http://schemas.microsoft.com/office/drawing/2014/main" id="{787D16B8-5654-D64D-79C4-6E8929D664B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49963" y="2572066"/>
                      <a:ext cx="111142" cy="105272"/>
                    </a:xfrm>
                    <a:custGeom>
                      <a:avLst/>
                      <a:gdLst>
                        <a:gd name="connsiteX0" fmla="*/ 7752 w 111142"/>
                        <a:gd name="connsiteY0" fmla="*/ 19610 h 105272"/>
                        <a:gd name="connsiteX1" fmla="*/ 27288 w 111142"/>
                        <a:gd name="connsiteY1" fmla="*/ 93624 h 105272"/>
                        <a:gd name="connsiteX2" fmla="*/ 103388 w 111142"/>
                        <a:gd name="connsiteY2" fmla="*/ 85676 h 105272"/>
                        <a:gd name="connsiteX3" fmla="*/ 83896 w 111142"/>
                        <a:gd name="connsiteY3" fmla="*/ 11663 h 105272"/>
                        <a:gd name="connsiteX4" fmla="*/ 7752 w 111142"/>
                        <a:gd name="connsiteY4" fmla="*/ 19610 h 1052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1142" h="105272">
                          <a:moveTo>
                            <a:pt x="7752" y="19610"/>
                          </a:moveTo>
                          <a:cubicBezTo>
                            <a:pt x="-7876" y="42254"/>
                            <a:pt x="870" y="75375"/>
                            <a:pt x="27288" y="93624"/>
                          </a:cubicBezTo>
                          <a:cubicBezTo>
                            <a:pt x="53706" y="111872"/>
                            <a:pt x="87760" y="108275"/>
                            <a:pt x="103388" y="85676"/>
                          </a:cubicBezTo>
                          <a:cubicBezTo>
                            <a:pt x="119017" y="63033"/>
                            <a:pt x="110270" y="29911"/>
                            <a:pt x="83896" y="11663"/>
                          </a:cubicBezTo>
                          <a:cubicBezTo>
                            <a:pt x="57435" y="-6585"/>
                            <a:pt x="23381" y="-3033"/>
                            <a:pt x="7752" y="1961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1" name="任意多边形: 形状 850">
                      <a:extLst>
                        <a:ext uri="{FF2B5EF4-FFF2-40B4-BE49-F238E27FC236}">
                          <a16:creationId xmlns:a16="http://schemas.microsoft.com/office/drawing/2014/main" id="{B7455F4B-98CA-66F5-65AF-1CD2E8873B7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14024" y="2583797"/>
                      <a:ext cx="24354" cy="19611"/>
                    </a:xfrm>
                    <a:custGeom>
                      <a:avLst/>
                      <a:gdLst>
                        <a:gd name="connsiteX0" fmla="*/ 656 w 24354"/>
                        <a:gd name="connsiteY0" fmla="*/ 1841 h 19611"/>
                        <a:gd name="connsiteX1" fmla="*/ 8248 w 24354"/>
                        <a:gd name="connsiteY1" fmla="*/ 15516 h 19611"/>
                        <a:gd name="connsiteX2" fmla="*/ 23698 w 24354"/>
                        <a:gd name="connsiteY2" fmla="*/ 17780 h 19611"/>
                        <a:gd name="connsiteX3" fmla="*/ 16106 w 24354"/>
                        <a:gd name="connsiteY3" fmla="*/ 4150 h 19611"/>
                        <a:gd name="connsiteX4" fmla="*/ 656 w 24354"/>
                        <a:gd name="connsiteY4" fmla="*/ 1841 h 196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354" h="19611">
                          <a:moveTo>
                            <a:pt x="656" y="1841"/>
                          </a:moveTo>
                          <a:cubicBezTo>
                            <a:pt x="-1520" y="4994"/>
                            <a:pt x="1899" y="11121"/>
                            <a:pt x="8248" y="15516"/>
                          </a:cubicBezTo>
                          <a:cubicBezTo>
                            <a:pt x="14596" y="19912"/>
                            <a:pt x="21523" y="20933"/>
                            <a:pt x="23698" y="17780"/>
                          </a:cubicBezTo>
                          <a:cubicBezTo>
                            <a:pt x="25874" y="14628"/>
                            <a:pt x="22455" y="8545"/>
                            <a:pt x="16106" y="4150"/>
                          </a:cubicBezTo>
                          <a:cubicBezTo>
                            <a:pt x="9713" y="-334"/>
                            <a:pt x="2787" y="-1311"/>
                            <a:pt x="656" y="1841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2" name="任意多边形: 形状 851">
                      <a:extLst>
                        <a:ext uri="{FF2B5EF4-FFF2-40B4-BE49-F238E27FC236}">
                          <a16:creationId xmlns:a16="http://schemas.microsoft.com/office/drawing/2014/main" id="{7DEFB542-7DC4-8B16-7E70-3CC6BE6710E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36573" y="2606135"/>
                      <a:ext cx="10833" cy="10138"/>
                    </a:xfrm>
                    <a:custGeom>
                      <a:avLst/>
                      <a:gdLst>
                        <a:gd name="connsiteX0" fmla="*/ 705 w 10833"/>
                        <a:gd name="connsiteY0" fmla="*/ 1835 h 10138"/>
                        <a:gd name="connsiteX1" fmla="*/ 2704 w 10833"/>
                        <a:gd name="connsiteY1" fmla="*/ 8984 h 10138"/>
                        <a:gd name="connsiteX2" fmla="*/ 10118 w 10833"/>
                        <a:gd name="connsiteY2" fmla="*/ 8318 h 10138"/>
                        <a:gd name="connsiteX3" fmla="*/ 8121 w 10833"/>
                        <a:gd name="connsiteY3" fmla="*/ 1169 h 10138"/>
                        <a:gd name="connsiteX4" fmla="*/ 705 w 10833"/>
                        <a:gd name="connsiteY4" fmla="*/ 1835 h 101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33" h="10138">
                          <a:moveTo>
                            <a:pt x="705" y="1835"/>
                          </a:moveTo>
                          <a:cubicBezTo>
                            <a:pt x="-759" y="3967"/>
                            <a:pt x="129" y="7163"/>
                            <a:pt x="2704" y="8984"/>
                          </a:cubicBezTo>
                          <a:cubicBezTo>
                            <a:pt x="5323" y="10760"/>
                            <a:pt x="8608" y="10449"/>
                            <a:pt x="10118" y="8318"/>
                          </a:cubicBezTo>
                          <a:cubicBezTo>
                            <a:pt x="11584" y="6142"/>
                            <a:pt x="10740" y="2945"/>
                            <a:pt x="8121" y="1169"/>
                          </a:cubicBezTo>
                          <a:cubicBezTo>
                            <a:pt x="5501" y="-607"/>
                            <a:pt x="2171" y="-340"/>
                            <a:pt x="705" y="1835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3" name="任意多边形: 形状 852">
                      <a:extLst>
                        <a:ext uri="{FF2B5EF4-FFF2-40B4-BE49-F238E27FC236}">
                          <a16:creationId xmlns:a16="http://schemas.microsoft.com/office/drawing/2014/main" id="{53F87FFA-F66C-C153-8F81-FEEB980F2F5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56101" y="2599313"/>
                      <a:ext cx="39778" cy="57052"/>
                    </a:xfrm>
                    <a:custGeom>
                      <a:avLst/>
                      <a:gdLst>
                        <a:gd name="connsiteX0" fmla="*/ 4856 w 39778"/>
                        <a:gd name="connsiteY0" fmla="*/ 0 h 57052"/>
                        <a:gd name="connsiteX1" fmla="*/ 28343 w 39778"/>
                        <a:gd name="connsiteY1" fmla="*/ 57053 h 57052"/>
                        <a:gd name="connsiteX2" fmla="*/ 4856 w 39778"/>
                        <a:gd name="connsiteY2" fmla="*/ 0 h 570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9778" h="57052">
                          <a:moveTo>
                            <a:pt x="4856" y="0"/>
                          </a:moveTo>
                          <a:cubicBezTo>
                            <a:pt x="4856" y="0"/>
                            <a:pt x="-15878" y="41025"/>
                            <a:pt x="28343" y="57053"/>
                          </a:cubicBezTo>
                          <a:cubicBezTo>
                            <a:pt x="28299" y="57053"/>
                            <a:pt x="65949" y="49238"/>
                            <a:pt x="4856" y="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54" name="图形 793">
                    <a:extLst>
                      <a:ext uri="{FF2B5EF4-FFF2-40B4-BE49-F238E27FC236}">
                        <a16:creationId xmlns:a16="http://schemas.microsoft.com/office/drawing/2014/main" id="{2AF7FBBB-43D4-45F4-953B-880BDA437EEC}"/>
                      </a:ext>
                    </a:extLst>
                  </p:cNvPr>
                  <p:cNvGrpSpPr/>
                  <p:nvPr/>
                </p:nvGrpSpPr>
                <p:grpSpPr>
                  <a:xfrm>
                    <a:off x="9849241" y="2568248"/>
                    <a:ext cx="111151" cy="105286"/>
                    <a:chOff x="9849241" y="2568248"/>
                    <a:chExt cx="111151" cy="105286"/>
                  </a:xfrm>
                </p:grpSpPr>
                <p:sp>
                  <p:nvSpPr>
                    <p:cNvPr id="855" name="任意多边形: 形状 854">
                      <a:extLst>
                        <a:ext uri="{FF2B5EF4-FFF2-40B4-BE49-F238E27FC236}">
                          <a16:creationId xmlns:a16="http://schemas.microsoft.com/office/drawing/2014/main" id="{A2B622FD-C2F1-5F29-8C34-04D8C2B8CD0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49241" y="2568248"/>
                      <a:ext cx="111151" cy="105286"/>
                    </a:xfrm>
                    <a:custGeom>
                      <a:avLst/>
                      <a:gdLst>
                        <a:gd name="connsiteX0" fmla="*/ 7764 w 111151"/>
                        <a:gd name="connsiteY0" fmla="*/ 19610 h 105286"/>
                        <a:gd name="connsiteX1" fmla="*/ 27255 w 111151"/>
                        <a:gd name="connsiteY1" fmla="*/ 93624 h 105286"/>
                        <a:gd name="connsiteX2" fmla="*/ 103399 w 111151"/>
                        <a:gd name="connsiteY2" fmla="*/ 85676 h 105286"/>
                        <a:gd name="connsiteX3" fmla="*/ 83864 w 111151"/>
                        <a:gd name="connsiteY3" fmla="*/ 11663 h 105286"/>
                        <a:gd name="connsiteX4" fmla="*/ 7764 w 111151"/>
                        <a:gd name="connsiteY4" fmla="*/ 19610 h 10528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1151" h="105286">
                          <a:moveTo>
                            <a:pt x="7764" y="19610"/>
                          </a:moveTo>
                          <a:cubicBezTo>
                            <a:pt x="-7865" y="42254"/>
                            <a:pt x="838" y="75376"/>
                            <a:pt x="27255" y="93624"/>
                          </a:cubicBezTo>
                          <a:cubicBezTo>
                            <a:pt x="53672" y="111872"/>
                            <a:pt x="87727" y="108320"/>
                            <a:pt x="103399" y="85676"/>
                          </a:cubicBezTo>
                          <a:cubicBezTo>
                            <a:pt x="119027" y="63033"/>
                            <a:pt x="110281" y="29911"/>
                            <a:pt x="83864" y="11663"/>
                          </a:cubicBezTo>
                          <a:cubicBezTo>
                            <a:pt x="57446" y="-6585"/>
                            <a:pt x="23393" y="-3033"/>
                            <a:pt x="7764" y="1961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4E8503"/>
                        </a:gs>
                        <a:gs pos="36260">
                          <a:srgbClr val="8DDC02"/>
                        </a:gs>
                        <a:gs pos="96700">
                          <a:srgbClr val="FFFFFF"/>
                        </a:gs>
                      </a:gsLst>
                      <a:lin ang="7477665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6" name="任意多边形: 形状 855">
                      <a:extLst>
                        <a:ext uri="{FF2B5EF4-FFF2-40B4-BE49-F238E27FC236}">
                          <a16:creationId xmlns:a16="http://schemas.microsoft.com/office/drawing/2014/main" id="{8756783F-FDF7-4F2A-D226-8ACCA5E8581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13313" y="2579944"/>
                      <a:ext cx="24355" cy="19601"/>
                    </a:xfrm>
                    <a:custGeom>
                      <a:avLst/>
                      <a:gdLst>
                        <a:gd name="connsiteX0" fmla="*/ 656 w 24355"/>
                        <a:gd name="connsiteY0" fmla="*/ 1831 h 19601"/>
                        <a:gd name="connsiteX1" fmla="*/ 8248 w 24355"/>
                        <a:gd name="connsiteY1" fmla="*/ 15506 h 19601"/>
                        <a:gd name="connsiteX2" fmla="*/ 23700 w 24355"/>
                        <a:gd name="connsiteY2" fmla="*/ 17771 h 19601"/>
                        <a:gd name="connsiteX3" fmla="*/ 16106 w 24355"/>
                        <a:gd name="connsiteY3" fmla="*/ 4096 h 19601"/>
                        <a:gd name="connsiteX4" fmla="*/ 656 w 24355"/>
                        <a:gd name="connsiteY4" fmla="*/ 1831 h 196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355" h="19601">
                          <a:moveTo>
                            <a:pt x="656" y="1831"/>
                          </a:moveTo>
                          <a:cubicBezTo>
                            <a:pt x="-1520" y="4984"/>
                            <a:pt x="1899" y="11066"/>
                            <a:pt x="8248" y="15506"/>
                          </a:cubicBezTo>
                          <a:cubicBezTo>
                            <a:pt x="14598" y="19902"/>
                            <a:pt x="21524" y="20923"/>
                            <a:pt x="23700" y="17771"/>
                          </a:cubicBezTo>
                          <a:cubicBezTo>
                            <a:pt x="25875" y="14618"/>
                            <a:pt x="22456" y="8491"/>
                            <a:pt x="16106" y="4096"/>
                          </a:cubicBezTo>
                          <a:cubicBezTo>
                            <a:pt x="9758" y="-300"/>
                            <a:pt x="2831" y="-1321"/>
                            <a:pt x="656" y="183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7" name="任意多边形: 形状 856">
                      <a:extLst>
                        <a:ext uri="{FF2B5EF4-FFF2-40B4-BE49-F238E27FC236}">
                          <a16:creationId xmlns:a16="http://schemas.microsoft.com/office/drawing/2014/main" id="{BDBFF952-C08C-3940-CC6D-C42B8EE2360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35862" y="2602279"/>
                      <a:ext cx="10843" cy="10146"/>
                    </a:xfrm>
                    <a:custGeom>
                      <a:avLst/>
                      <a:gdLst>
                        <a:gd name="connsiteX0" fmla="*/ 706 w 10843"/>
                        <a:gd name="connsiteY0" fmla="*/ 1829 h 10146"/>
                        <a:gd name="connsiteX1" fmla="*/ 2704 w 10843"/>
                        <a:gd name="connsiteY1" fmla="*/ 8977 h 10146"/>
                        <a:gd name="connsiteX2" fmla="*/ 10118 w 10843"/>
                        <a:gd name="connsiteY2" fmla="*/ 8311 h 10146"/>
                        <a:gd name="connsiteX3" fmla="*/ 8120 w 10843"/>
                        <a:gd name="connsiteY3" fmla="*/ 1119 h 10146"/>
                        <a:gd name="connsiteX4" fmla="*/ 706 w 10843"/>
                        <a:gd name="connsiteY4" fmla="*/ 1829 h 101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43" h="10146">
                          <a:moveTo>
                            <a:pt x="706" y="1829"/>
                          </a:moveTo>
                          <a:cubicBezTo>
                            <a:pt x="-759" y="3960"/>
                            <a:pt x="128" y="7201"/>
                            <a:pt x="2704" y="8977"/>
                          </a:cubicBezTo>
                          <a:cubicBezTo>
                            <a:pt x="5279" y="10753"/>
                            <a:pt x="8609" y="10487"/>
                            <a:pt x="10118" y="8311"/>
                          </a:cubicBezTo>
                          <a:cubicBezTo>
                            <a:pt x="11628" y="6136"/>
                            <a:pt x="10696" y="2939"/>
                            <a:pt x="8120" y="1119"/>
                          </a:cubicBezTo>
                          <a:cubicBezTo>
                            <a:pt x="5501" y="-613"/>
                            <a:pt x="2172" y="-302"/>
                            <a:pt x="706" y="1829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8" name="任意多边形: 形状 857">
                      <a:extLst>
                        <a:ext uri="{FF2B5EF4-FFF2-40B4-BE49-F238E27FC236}">
                          <a16:creationId xmlns:a16="http://schemas.microsoft.com/office/drawing/2014/main" id="{99E04B30-6192-54D7-1F2A-9A71ED4D7D2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55390" y="2595450"/>
                      <a:ext cx="39793" cy="57097"/>
                    </a:xfrm>
                    <a:custGeom>
                      <a:avLst/>
                      <a:gdLst>
                        <a:gd name="connsiteX0" fmla="*/ 4856 w 39793"/>
                        <a:gd name="connsiteY0" fmla="*/ 0 h 57097"/>
                        <a:gd name="connsiteX1" fmla="*/ 28343 w 39793"/>
                        <a:gd name="connsiteY1" fmla="*/ 57097 h 57097"/>
                        <a:gd name="connsiteX2" fmla="*/ 4856 w 39793"/>
                        <a:gd name="connsiteY2" fmla="*/ 0 h 570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9793" h="57097">
                          <a:moveTo>
                            <a:pt x="4856" y="0"/>
                          </a:moveTo>
                          <a:cubicBezTo>
                            <a:pt x="4856" y="0"/>
                            <a:pt x="-15879" y="41069"/>
                            <a:pt x="28343" y="57097"/>
                          </a:cubicBezTo>
                          <a:cubicBezTo>
                            <a:pt x="28343" y="57097"/>
                            <a:pt x="65949" y="49238"/>
                            <a:pt x="4856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90E002"/>
                        </a:gs>
                        <a:gs pos="8590">
                          <a:srgbClr val="93E109"/>
                        </a:gs>
                        <a:gs pos="21030">
                          <a:srgbClr val="9BE31C"/>
                        </a:gs>
                        <a:gs pos="35840">
                          <a:srgbClr val="A9E73C"/>
                        </a:gs>
                        <a:gs pos="52460">
                          <a:srgbClr val="BDEC68"/>
                        </a:gs>
                        <a:gs pos="70580">
                          <a:srgbClr val="D6F3A0"/>
                        </a:gs>
                        <a:gs pos="89680">
                          <a:srgbClr val="F3FCE4"/>
                        </a:gs>
                        <a:gs pos="96700">
                          <a:srgbClr val="FFFFFF"/>
                        </a:gs>
                      </a:gsLst>
                      <a:lin ang="2879234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859" name="任意多边形: 形状 858">
                  <a:extLst>
                    <a:ext uri="{FF2B5EF4-FFF2-40B4-BE49-F238E27FC236}">
                      <a16:creationId xmlns:a16="http://schemas.microsoft.com/office/drawing/2014/main" id="{988B1B7B-D4D0-CE5A-B32B-720BDC7EB6C3}"/>
                    </a:ext>
                  </a:extLst>
                </p:cNvPr>
                <p:cNvSpPr/>
                <p:nvPr/>
              </p:nvSpPr>
              <p:spPr>
                <a:xfrm>
                  <a:off x="9888395" y="2622045"/>
                  <a:ext cx="64402" cy="44197"/>
                </a:xfrm>
                <a:custGeom>
                  <a:avLst/>
                  <a:gdLst>
                    <a:gd name="connsiteX0" fmla="*/ 64379 w 64402"/>
                    <a:gd name="connsiteY0" fmla="*/ 0 h 44197"/>
                    <a:gd name="connsiteX1" fmla="*/ 0 w 64402"/>
                    <a:gd name="connsiteY1" fmla="*/ 39648 h 44197"/>
                    <a:gd name="connsiteX2" fmla="*/ 64379 w 64402"/>
                    <a:gd name="connsiteY2" fmla="*/ 0 h 44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4402" h="44197">
                      <a:moveTo>
                        <a:pt x="64379" y="0"/>
                      </a:moveTo>
                      <a:cubicBezTo>
                        <a:pt x="64379" y="0"/>
                        <a:pt x="67575" y="61049"/>
                        <a:pt x="0" y="39648"/>
                      </a:cubicBezTo>
                      <a:cubicBezTo>
                        <a:pt x="0" y="39648"/>
                        <a:pt x="54789" y="45509"/>
                        <a:pt x="6437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60" name="图形 793">
              <a:extLst>
                <a:ext uri="{FF2B5EF4-FFF2-40B4-BE49-F238E27FC236}">
                  <a16:creationId xmlns:a16="http://schemas.microsoft.com/office/drawing/2014/main" id="{4FCC7890-1FDB-9B2D-0132-E5BAD29D42A9}"/>
                </a:ext>
              </a:extLst>
            </p:cNvPr>
            <p:cNvGrpSpPr/>
            <p:nvPr/>
          </p:nvGrpSpPr>
          <p:grpSpPr>
            <a:xfrm>
              <a:off x="3991521" y="1792350"/>
              <a:ext cx="537229" cy="963460"/>
              <a:chOff x="3991521" y="1792350"/>
              <a:chExt cx="537229" cy="963460"/>
            </a:xfrm>
          </p:grpSpPr>
          <p:grpSp>
            <p:nvGrpSpPr>
              <p:cNvPr id="861" name="图形 793">
                <a:extLst>
                  <a:ext uri="{FF2B5EF4-FFF2-40B4-BE49-F238E27FC236}">
                    <a16:creationId xmlns:a16="http://schemas.microsoft.com/office/drawing/2014/main" id="{B5F6FEC7-6E3D-8D4C-98A6-B279C878D3DF}"/>
                  </a:ext>
                </a:extLst>
              </p:cNvPr>
              <p:cNvGrpSpPr/>
              <p:nvPr/>
            </p:nvGrpSpPr>
            <p:grpSpPr>
              <a:xfrm>
                <a:off x="3991521" y="1792350"/>
                <a:ext cx="537229" cy="963460"/>
                <a:chOff x="3991521" y="1792350"/>
                <a:chExt cx="537229" cy="963460"/>
              </a:xfrm>
              <a:solidFill>
                <a:srgbClr val="5B8400"/>
              </a:solidFill>
            </p:grpSpPr>
            <p:pic>
              <p:nvPicPr>
                <p:cNvPr id="862" name="图片 861">
                  <a:extLst>
                    <a:ext uri="{FF2B5EF4-FFF2-40B4-BE49-F238E27FC236}">
                      <a16:creationId xmlns:a16="http://schemas.microsoft.com/office/drawing/2014/main" id="{C293BB34-4E5E-D585-8A05-5D9E0CAF97B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022600" y="1792350"/>
                  <a:ext cx="506150" cy="963460"/>
                </a:xfrm>
                <a:custGeom>
                  <a:avLst/>
                  <a:gdLst>
                    <a:gd name="connsiteX0" fmla="*/ 906 w 506150"/>
                    <a:gd name="connsiteY0" fmla="*/ 327 h 963460"/>
                    <a:gd name="connsiteX1" fmla="*/ 507056 w 506150"/>
                    <a:gd name="connsiteY1" fmla="*/ 327 h 963460"/>
                    <a:gd name="connsiteX2" fmla="*/ 507056 w 506150"/>
                    <a:gd name="connsiteY2" fmla="*/ 963788 h 963460"/>
                    <a:gd name="connsiteX3" fmla="*/ 906 w 506150"/>
                    <a:gd name="connsiteY3" fmla="*/ 963788 h 963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6150" h="963460">
                      <a:moveTo>
                        <a:pt x="906" y="327"/>
                      </a:moveTo>
                      <a:lnTo>
                        <a:pt x="507056" y="327"/>
                      </a:lnTo>
                      <a:lnTo>
                        <a:pt x="507056" y="963788"/>
                      </a:lnTo>
                      <a:lnTo>
                        <a:pt x="906" y="963788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863" name="图片 862">
                  <a:extLst>
                    <a:ext uri="{FF2B5EF4-FFF2-40B4-BE49-F238E27FC236}">
                      <a16:creationId xmlns:a16="http://schemas.microsoft.com/office/drawing/2014/main" id="{067B2DDE-DAEA-3475-693E-2F885760A6D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991521" y="1792350"/>
                  <a:ext cx="399592" cy="963460"/>
                </a:xfrm>
                <a:custGeom>
                  <a:avLst/>
                  <a:gdLst>
                    <a:gd name="connsiteX0" fmla="*/ 899 w 399592"/>
                    <a:gd name="connsiteY0" fmla="*/ 327 h 963460"/>
                    <a:gd name="connsiteX1" fmla="*/ 400491 w 399592"/>
                    <a:gd name="connsiteY1" fmla="*/ 327 h 963460"/>
                    <a:gd name="connsiteX2" fmla="*/ 400491 w 399592"/>
                    <a:gd name="connsiteY2" fmla="*/ 963788 h 963460"/>
                    <a:gd name="connsiteX3" fmla="*/ 899 w 399592"/>
                    <a:gd name="connsiteY3" fmla="*/ 963788 h 963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9592" h="963460">
                      <a:moveTo>
                        <a:pt x="899" y="327"/>
                      </a:moveTo>
                      <a:lnTo>
                        <a:pt x="400491" y="327"/>
                      </a:lnTo>
                      <a:lnTo>
                        <a:pt x="400491" y="963788"/>
                      </a:lnTo>
                      <a:lnTo>
                        <a:pt x="899" y="963788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864" name="图形 793">
                  <a:extLst>
                    <a:ext uri="{FF2B5EF4-FFF2-40B4-BE49-F238E27FC236}">
                      <a16:creationId xmlns:a16="http://schemas.microsoft.com/office/drawing/2014/main" id="{638C9CBB-DCA0-8529-F176-1D129270778F}"/>
                    </a:ext>
                  </a:extLst>
                </p:cNvPr>
                <p:cNvGrpSpPr/>
                <p:nvPr/>
              </p:nvGrpSpPr>
              <p:grpSpPr>
                <a:xfrm>
                  <a:off x="4026512" y="1794845"/>
                  <a:ext cx="471296" cy="957200"/>
                  <a:chOff x="4026512" y="1794845"/>
                  <a:chExt cx="471296" cy="957200"/>
                </a:xfrm>
                <a:solidFill>
                  <a:srgbClr val="5B8400"/>
                </a:solidFill>
              </p:grpSpPr>
              <p:sp>
                <p:nvSpPr>
                  <p:cNvPr id="865" name="任意多边形: 形状 864">
                    <a:extLst>
                      <a:ext uri="{FF2B5EF4-FFF2-40B4-BE49-F238E27FC236}">
                        <a16:creationId xmlns:a16="http://schemas.microsoft.com/office/drawing/2014/main" id="{F38A07C4-457E-53DA-AA58-737F0448A8B9}"/>
                      </a:ext>
                    </a:extLst>
                  </p:cNvPr>
                  <p:cNvSpPr/>
                  <p:nvPr/>
                </p:nvSpPr>
                <p:spPr>
                  <a:xfrm>
                    <a:off x="4026512" y="1794845"/>
                    <a:ext cx="4084" cy="4706"/>
                  </a:xfrm>
                  <a:custGeom>
                    <a:avLst/>
                    <a:gdLst>
                      <a:gd name="connsiteX0" fmla="*/ 4085 w 4084"/>
                      <a:gd name="connsiteY0" fmla="*/ 4706 h 4706"/>
                      <a:gd name="connsiteX1" fmla="*/ 0 w 4084"/>
                      <a:gd name="connsiteY1" fmla="*/ 0 h 4706"/>
                      <a:gd name="connsiteX2" fmla="*/ 4085 w 4084"/>
                      <a:gd name="connsiteY2" fmla="*/ 4706 h 47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084" h="4706">
                        <a:moveTo>
                          <a:pt x="4085" y="4706"/>
                        </a:moveTo>
                        <a:cubicBezTo>
                          <a:pt x="2708" y="3152"/>
                          <a:pt x="1376" y="1598"/>
                          <a:pt x="0" y="0"/>
                        </a:cubicBezTo>
                        <a:cubicBezTo>
                          <a:pt x="0" y="0"/>
                          <a:pt x="1421" y="1598"/>
                          <a:pt x="4085" y="4706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66" name="任意多边形: 形状 865">
                    <a:extLst>
                      <a:ext uri="{FF2B5EF4-FFF2-40B4-BE49-F238E27FC236}">
                        <a16:creationId xmlns:a16="http://schemas.microsoft.com/office/drawing/2014/main" id="{E682D494-A197-2F95-0C74-245FDCD7653E}"/>
                      </a:ext>
                    </a:extLst>
                  </p:cNvPr>
                  <p:cNvSpPr/>
                  <p:nvPr/>
                </p:nvSpPr>
                <p:spPr>
                  <a:xfrm>
                    <a:off x="4030597" y="1799552"/>
                    <a:ext cx="467211" cy="952494"/>
                  </a:xfrm>
                  <a:custGeom>
                    <a:avLst/>
                    <a:gdLst>
                      <a:gd name="connsiteX0" fmla="*/ 150025 w 467211"/>
                      <a:gd name="connsiteY0" fmla="*/ 211073 h 952494"/>
                      <a:gd name="connsiteX1" fmla="*/ 0 w 467211"/>
                      <a:gd name="connsiteY1" fmla="*/ 0 h 952494"/>
                      <a:gd name="connsiteX2" fmla="*/ 160148 w 467211"/>
                      <a:gd name="connsiteY2" fmla="*/ 214315 h 952494"/>
                      <a:gd name="connsiteX3" fmla="*/ 181637 w 467211"/>
                      <a:gd name="connsiteY3" fmla="*/ 161879 h 952494"/>
                      <a:gd name="connsiteX4" fmla="*/ 161568 w 467211"/>
                      <a:gd name="connsiteY4" fmla="*/ 216490 h 952494"/>
                      <a:gd name="connsiteX5" fmla="*/ 247703 w 467211"/>
                      <a:gd name="connsiteY5" fmla="*/ 372553 h 952494"/>
                      <a:gd name="connsiteX6" fmla="*/ 296364 w 467211"/>
                      <a:gd name="connsiteY6" fmla="*/ 251388 h 952494"/>
                      <a:gd name="connsiteX7" fmla="*/ 251033 w 467211"/>
                      <a:gd name="connsiteY7" fmla="*/ 379613 h 952494"/>
                      <a:gd name="connsiteX8" fmla="*/ 306709 w 467211"/>
                      <a:gd name="connsiteY8" fmla="*/ 519470 h 952494"/>
                      <a:gd name="connsiteX9" fmla="*/ 373752 w 467211"/>
                      <a:gd name="connsiteY9" fmla="*/ 358345 h 952494"/>
                      <a:gd name="connsiteX10" fmla="*/ 310572 w 467211"/>
                      <a:gd name="connsiteY10" fmla="*/ 531369 h 952494"/>
                      <a:gd name="connsiteX11" fmla="*/ 347912 w 467211"/>
                      <a:gd name="connsiteY11" fmla="*/ 685878 h 952494"/>
                      <a:gd name="connsiteX12" fmla="*/ 451539 w 467211"/>
                      <a:gd name="connsiteY12" fmla="*/ 516229 h 952494"/>
                      <a:gd name="connsiteX13" fmla="*/ 350309 w 467211"/>
                      <a:gd name="connsiteY13" fmla="*/ 701062 h 952494"/>
                      <a:gd name="connsiteX14" fmla="*/ 350265 w 467211"/>
                      <a:gd name="connsiteY14" fmla="*/ 701018 h 952494"/>
                      <a:gd name="connsiteX15" fmla="*/ 360255 w 467211"/>
                      <a:gd name="connsiteY15" fmla="*/ 819963 h 952494"/>
                      <a:gd name="connsiteX16" fmla="*/ 467212 w 467211"/>
                      <a:gd name="connsiteY16" fmla="*/ 722773 h 952494"/>
                      <a:gd name="connsiteX17" fmla="*/ 360343 w 467211"/>
                      <a:gd name="connsiteY17" fmla="*/ 829509 h 952494"/>
                      <a:gd name="connsiteX18" fmla="*/ 356658 w 467211"/>
                      <a:gd name="connsiteY18" fmla="*/ 906719 h 952494"/>
                      <a:gd name="connsiteX19" fmla="*/ 357102 w 467211"/>
                      <a:gd name="connsiteY19" fmla="*/ 907252 h 952494"/>
                      <a:gd name="connsiteX20" fmla="*/ 356436 w 467211"/>
                      <a:gd name="connsiteY20" fmla="*/ 908317 h 952494"/>
                      <a:gd name="connsiteX21" fmla="*/ 349466 w 467211"/>
                      <a:gd name="connsiteY21" fmla="*/ 952495 h 952494"/>
                      <a:gd name="connsiteX22" fmla="*/ 339431 w 467211"/>
                      <a:gd name="connsiteY22" fmla="*/ 950541 h 952494"/>
                      <a:gd name="connsiteX23" fmla="*/ 345203 w 467211"/>
                      <a:gd name="connsiteY23" fmla="*/ 907696 h 952494"/>
                      <a:gd name="connsiteX24" fmla="*/ 103095 w 467211"/>
                      <a:gd name="connsiteY24" fmla="*/ 753720 h 952494"/>
                      <a:gd name="connsiteX25" fmla="*/ 346447 w 467211"/>
                      <a:gd name="connsiteY25" fmla="*/ 895042 h 952494"/>
                      <a:gd name="connsiteX26" fmla="*/ 344715 w 467211"/>
                      <a:gd name="connsiteY26" fmla="*/ 741243 h 952494"/>
                      <a:gd name="connsiteX27" fmla="*/ 65622 w 467211"/>
                      <a:gd name="connsiteY27" fmla="*/ 552591 h 952494"/>
                      <a:gd name="connsiteX28" fmla="*/ 342806 w 467211"/>
                      <a:gd name="connsiteY28" fmla="*/ 724594 h 952494"/>
                      <a:gd name="connsiteX29" fmla="*/ 304711 w 467211"/>
                      <a:gd name="connsiteY29" fmla="*/ 548507 h 952494"/>
                      <a:gd name="connsiteX30" fmla="*/ 78365 w 467211"/>
                      <a:gd name="connsiteY30" fmla="*/ 397905 h 952494"/>
                      <a:gd name="connsiteX31" fmla="*/ 299339 w 467211"/>
                      <a:gd name="connsiteY31" fmla="*/ 531502 h 952494"/>
                      <a:gd name="connsiteX32" fmla="*/ 230698 w 467211"/>
                      <a:gd name="connsiteY32" fmla="*/ 360032 h 952494"/>
                      <a:gd name="connsiteX33" fmla="*/ 83959 w 467211"/>
                      <a:gd name="connsiteY33" fmla="*/ 260800 h 952494"/>
                      <a:gd name="connsiteX34" fmla="*/ 222973 w 467211"/>
                      <a:gd name="connsiteY34" fmla="*/ 344093 h 952494"/>
                      <a:gd name="connsiteX35" fmla="*/ 160148 w 467211"/>
                      <a:gd name="connsiteY35" fmla="*/ 228034 h 952494"/>
                      <a:gd name="connsiteX36" fmla="*/ 160059 w 467211"/>
                      <a:gd name="connsiteY36" fmla="*/ 228211 h 952494"/>
                      <a:gd name="connsiteX37" fmla="*/ 42312 w 467211"/>
                      <a:gd name="connsiteY37" fmla="*/ 147672 h 952494"/>
                      <a:gd name="connsiteX38" fmla="*/ 150025 w 467211"/>
                      <a:gd name="connsiteY38" fmla="*/ 211073 h 9524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467211" h="952494">
                        <a:moveTo>
                          <a:pt x="150025" y="211073"/>
                        </a:moveTo>
                        <a:cubicBezTo>
                          <a:pt x="80895" y="97101"/>
                          <a:pt x="16428" y="19269"/>
                          <a:pt x="0" y="0"/>
                        </a:cubicBezTo>
                        <a:cubicBezTo>
                          <a:pt x="63757" y="73747"/>
                          <a:pt x="116592" y="145452"/>
                          <a:pt x="160148" y="214315"/>
                        </a:cubicBezTo>
                        <a:cubicBezTo>
                          <a:pt x="164632" y="176087"/>
                          <a:pt x="181637" y="161879"/>
                          <a:pt x="181637" y="161879"/>
                        </a:cubicBezTo>
                        <a:cubicBezTo>
                          <a:pt x="164588" y="182480"/>
                          <a:pt x="161968" y="208276"/>
                          <a:pt x="161568" y="216490"/>
                        </a:cubicBezTo>
                        <a:cubicBezTo>
                          <a:pt x="195623" y="270435"/>
                          <a:pt x="224038" y="322604"/>
                          <a:pt x="247703" y="372553"/>
                        </a:cubicBezTo>
                        <a:cubicBezTo>
                          <a:pt x="257293" y="284154"/>
                          <a:pt x="296364" y="251388"/>
                          <a:pt x="296364" y="251388"/>
                        </a:cubicBezTo>
                        <a:cubicBezTo>
                          <a:pt x="253031" y="303823"/>
                          <a:pt x="251077" y="371044"/>
                          <a:pt x="251033" y="379613"/>
                        </a:cubicBezTo>
                        <a:cubicBezTo>
                          <a:pt x="273854" y="428540"/>
                          <a:pt x="292146" y="475248"/>
                          <a:pt x="306709" y="519470"/>
                        </a:cubicBezTo>
                        <a:cubicBezTo>
                          <a:pt x="321538" y="402123"/>
                          <a:pt x="373752" y="358345"/>
                          <a:pt x="373752" y="358345"/>
                        </a:cubicBezTo>
                        <a:cubicBezTo>
                          <a:pt x="319407" y="424100"/>
                          <a:pt x="311637" y="506505"/>
                          <a:pt x="310572" y="531369"/>
                        </a:cubicBezTo>
                        <a:cubicBezTo>
                          <a:pt x="328376" y="587400"/>
                          <a:pt x="340231" y="639170"/>
                          <a:pt x="347912" y="685878"/>
                        </a:cubicBezTo>
                        <a:cubicBezTo>
                          <a:pt x="384719" y="555788"/>
                          <a:pt x="451539" y="516229"/>
                          <a:pt x="451539" y="516229"/>
                        </a:cubicBezTo>
                        <a:cubicBezTo>
                          <a:pt x="367048" y="589798"/>
                          <a:pt x="350309" y="701062"/>
                          <a:pt x="350309" y="701062"/>
                        </a:cubicBezTo>
                        <a:lnTo>
                          <a:pt x="350265" y="701018"/>
                        </a:lnTo>
                        <a:cubicBezTo>
                          <a:pt x="356925" y="745994"/>
                          <a:pt x="359722" y="785909"/>
                          <a:pt x="360255" y="819963"/>
                        </a:cubicBezTo>
                        <a:cubicBezTo>
                          <a:pt x="409138" y="735782"/>
                          <a:pt x="467212" y="722773"/>
                          <a:pt x="467212" y="722773"/>
                        </a:cubicBezTo>
                        <a:cubicBezTo>
                          <a:pt x="402878" y="750834"/>
                          <a:pt x="370644" y="807798"/>
                          <a:pt x="360343" y="829509"/>
                        </a:cubicBezTo>
                        <a:cubicBezTo>
                          <a:pt x="360477" y="860899"/>
                          <a:pt x="358745" y="886873"/>
                          <a:pt x="356658" y="906719"/>
                        </a:cubicBezTo>
                        <a:cubicBezTo>
                          <a:pt x="356791" y="906897"/>
                          <a:pt x="356925" y="907074"/>
                          <a:pt x="357102" y="907252"/>
                        </a:cubicBezTo>
                        <a:lnTo>
                          <a:pt x="356436" y="908317"/>
                        </a:lnTo>
                        <a:cubicBezTo>
                          <a:pt x="353328" y="936999"/>
                          <a:pt x="349466" y="952495"/>
                          <a:pt x="349466" y="952495"/>
                        </a:cubicBezTo>
                        <a:lnTo>
                          <a:pt x="339431" y="950541"/>
                        </a:lnTo>
                        <a:cubicBezTo>
                          <a:pt x="341829" y="936244"/>
                          <a:pt x="343694" y="921948"/>
                          <a:pt x="345203" y="907696"/>
                        </a:cubicBezTo>
                        <a:cubicBezTo>
                          <a:pt x="322249" y="877504"/>
                          <a:pt x="238334" y="779027"/>
                          <a:pt x="103095" y="753720"/>
                        </a:cubicBezTo>
                        <a:cubicBezTo>
                          <a:pt x="103095" y="753720"/>
                          <a:pt x="219243" y="752965"/>
                          <a:pt x="346447" y="895042"/>
                        </a:cubicBezTo>
                        <a:cubicBezTo>
                          <a:pt x="350975" y="843361"/>
                          <a:pt x="349998" y="791903"/>
                          <a:pt x="344715" y="741243"/>
                        </a:cubicBezTo>
                        <a:cubicBezTo>
                          <a:pt x="325268" y="715936"/>
                          <a:pt x="223727" y="592418"/>
                          <a:pt x="65622" y="552591"/>
                        </a:cubicBezTo>
                        <a:cubicBezTo>
                          <a:pt x="65622" y="552591"/>
                          <a:pt x="192825" y="560805"/>
                          <a:pt x="342806" y="724594"/>
                        </a:cubicBezTo>
                        <a:cubicBezTo>
                          <a:pt x="335391" y="664300"/>
                          <a:pt x="322027" y="605249"/>
                          <a:pt x="304711" y="548507"/>
                        </a:cubicBezTo>
                        <a:cubicBezTo>
                          <a:pt x="281579" y="519736"/>
                          <a:pt x="200373" y="428585"/>
                          <a:pt x="78365" y="397905"/>
                        </a:cubicBezTo>
                        <a:cubicBezTo>
                          <a:pt x="78365" y="397905"/>
                          <a:pt x="178973" y="404387"/>
                          <a:pt x="299339" y="531502"/>
                        </a:cubicBezTo>
                        <a:cubicBezTo>
                          <a:pt x="279936" y="471163"/>
                          <a:pt x="256227" y="413578"/>
                          <a:pt x="230698" y="360032"/>
                        </a:cubicBezTo>
                        <a:cubicBezTo>
                          <a:pt x="220664" y="346979"/>
                          <a:pt x="167251" y="281757"/>
                          <a:pt x="83959" y="260800"/>
                        </a:cubicBezTo>
                        <a:cubicBezTo>
                          <a:pt x="83959" y="260800"/>
                          <a:pt x="147094" y="264885"/>
                          <a:pt x="222973" y="344093"/>
                        </a:cubicBezTo>
                        <a:cubicBezTo>
                          <a:pt x="202638" y="302580"/>
                          <a:pt x="181237" y="263686"/>
                          <a:pt x="160148" y="228034"/>
                        </a:cubicBezTo>
                        <a:lnTo>
                          <a:pt x="160059" y="228211"/>
                        </a:lnTo>
                        <a:cubicBezTo>
                          <a:pt x="160059" y="228211"/>
                          <a:pt x="115837" y="166230"/>
                          <a:pt x="42312" y="147672"/>
                        </a:cubicBezTo>
                        <a:cubicBezTo>
                          <a:pt x="42357" y="147672"/>
                          <a:pt x="91018" y="150779"/>
                          <a:pt x="150025" y="211073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67" name="图形 793">
                <a:extLst>
                  <a:ext uri="{FF2B5EF4-FFF2-40B4-BE49-F238E27FC236}">
                    <a16:creationId xmlns:a16="http://schemas.microsoft.com/office/drawing/2014/main" id="{A014B9EB-DB8E-594B-8B65-458257E3426E}"/>
                  </a:ext>
                </a:extLst>
              </p:cNvPr>
              <p:cNvGrpSpPr/>
              <p:nvPr/>
            </p:nvGrpSpPr>
            <p:grpSpPr>
              <a:xfrm>
                <a:off x="4086335" y="2297857"/>
                <a:ext cx="111852" cy="109135"/>
                <a:chOff x="4086335" y="2297857"/>
                <a:chExt cx="111852" cy="109135"/>
              </a:xfrm>
            </p:grpSpPr>
            <p:grpSp>
              <p:nvGrpSpPr>
                <p:cNvPr id="868" name="图形 793">
                  <a:extLst>
                    <a:ext uri="{FF2B5EF4-FFF2-40B4-BE49-F238E27FC236}">
                      <a16:creationId xmlns:a16="http://schemas.microsoft.com/office/drawing/2014/main" id="{C0678B6A-67A9-68C9-B778-AA80F2827950}"/>
                    </a:ext>
                  </a:extLst>
                </p:cNvPr>
                <p:cNvGrpSpPr/>
                <p:nvPr/>
              </p:nvGrpSpPr>
              <p:grpSpPr>
                <a:xfrm>
                  <a:off x="4086335" y="2297857"/>
                  <a:ext cx="111852" cy="109135"/>
                  <a:chOff x="4086335" y="2297857"/>
                  <a:chExt cx="111852" cy="109135"/>
                </a:xfrm>
              </p:grpSpPr>
              <p:grpSp>
                <p:nvGrpSpPr>
                  <p:cNvPr id="869" name="图形 793">
                    <a:extLst>
                      <a:ext uri="{FF2B5EF4-FFF2-40B4-BE49-F238E27FC236}">
                        <a16:creationId xmlns:a16="http://schemas.microsoft.com/office/drawing/2014/main" id="{80C1612C-B710-E286-A05F-5DB51FC89A21}"/>
                      </a:ext>
                    </a:extLst>
                  </p:cNvPr>
                  <p:cNvGrpSpPr/>
                  <p:nvPr/>
                </p:nvGrpSpPr>
                <p:grpSpPr>
                  <a:xfrm>
                    <a:off x="4087045" y="2301720"/>
                    <a:ext cx="111141" cy="105272"/>
                    <a:chOff x="4087045" y="2301720"/>
                    <a:chExt cx="111141" cy="105272"/>
                  </a:xfrm>
                  <a:solidFill>
                    <a:srgbClr val="4E8503"/>
                  </a:solidFill>
                </p:grpSpPr>
                <p:sp>
                  <p:nvSpPr>
                    <p:cNvPr id="870" name="任意多边形: 形状 869">
                      <a:extLst>
                        <a:ext uri="{FF2B5EF4-FFF2-40B4-BE49-F238E27FC236}">
                          <a16:creationId xmlns:a16="http://schemas.microsoft.com/office/drawing/2014/main" id="{EEB6D30C-300D-8199-93C3-57468A8CC98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87045" y="2301720"/>
                      <a:ext cx="111141" cy="105272"/>
                    </a:xfrm>
                    <a:custGeom>
                      <a:avLst/>
                      <a:gdLst>
                        <a:gd name="connsiteX0" fmla="*/ 7752 w 111141"/>
                        <a:gd name="connsiteY0" fmla="*/ 19610 h 105272"/>
                        <a:gd name="connsiteX1" fmla="*/ 27288 w 111141"/>
                        <a:gd name="connsiteY1" fmla="*/ 93624 h 105272"/>
                        <a:gd name="connsiteX2" fmla="*/ 103388 w 111141"/>
                        <a:gd name="connsiteY2" fmla="*/ 85676 h 105272"/>
                        <a:gd name="connsiteX3" fmla="*/ 83897 w 111141"/>
                        <a:gd name="connsiteY3" fmla="*/ 11663 h 105272"/>
                        <a:gd name="connsiteX4" fmla="*/ 7752 w 111141"/>
                        <a:gd name="connsiteY4" fmla="*/ 19610 h 1052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1141" h="105272">
                          <a:moveTo>
                            <a:pt x="7752" y="19610"/>
                          </a:moveTo>
                          <a:cubicBezTo>
                            <a:pt x="-7876" y="42254"/>
                            <a:pt x="870" y="75376"/>
                            <a:pt x="27288" y="93624"/>
                          </a:cubicBezTo>
                          <a:cubicBezTo>
                            <a:pt x="53705" y="111872"/>
                            <a:pt x="87759" y="108275"/>
                            <a:pt x="103388" y="85676"/>
                          </a:cubicBezTo>
                          <a:cubicBezTo>
                            <a:pt x="119017" y="63033"/>
                            <a:pt x="110270" y="29911"/>
                            <a:pt x="83897" y="11663"/>
                          </a:cubicBezTo>
                          <a:cubicBezTo>
                            <a:pt x="57479" y="-6585"/>
                            <a:pt x="23381" y="-3033"/>
                            <a:pt x="7752" y="1961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1" name="任意多边形: 形状 870">
                      <a:extLst>
                        <a:ext uri="{FF2B5EF4-FFF2-40B4-BE49-F238E27FC236}">
                          <a16:creationId xmlns:a16="http://schemas.microsoft.com/office/drawing/2014/main" id="{2B125F4E-AFD3-32ED-1B77-2B3BDCB3488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51106" y="2313413"/>
                      <a:ext cx="24354" cy="19560"/>
                    </a:xfrm>
                    <a:custGeom>
                      <a:avLst/>
                      <a:gdLst>
                        <a:gd name="connsiteX0" fmla="*/ 656 w 24354"/>
                        <a:gd name="connsiteY0" fmla="*/ 1834 h 19560"/>
                        <a:gd name="connsiteX1" fmla="*/ 8248 w 24354"/>
                        <a:gd name="connsiteY1" fmla="*/ 15465 h 19560"/>
                        <a:gd name="connsiteX2" fmla="*/ 23699 w 24354"/>
                        <a:gd name="connsiteY2" fmla="*/ 17729 h 19560"/>
                        <a:gd name="connsiteX3" fmla="*/ 16107 w 24354"/>
                        <a:gd name="connsiteY3" fmla="*/ 4054 h 19560"/>
                        <a:gd name="connsiteX4" fmla="*/ 656 w 24354"/>
                        <a:gd name="connsiteY4" fmla="*/ 1834 h 195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354" h="19560">
                          <a:moveTo>
                            <a:pt x="656" y="1834"/>
                          </a:moveTo>
                          <a:cubicBezTo>
                            <a:pt x="-1520" y="4986"/>
                            <a:pt x="1899" y="11113"/>
                            <a:pt x="8248" y="15465"/>
                          </a:cubicBezTo>
                          <a:cubicBezTo>
                            <a:pt x="14597" y="19860"/>
                            <a:pt x="21523" y="20881"/>
                            <a:pt x="23699" y="17729"/>
                          </a:cubicBezTo>
                          <a:cubicBezTo>
                            <a:pt x="25875" y="14577"/>
                            <a:pt x="22456" y="8494"/>
                            <a:pt x="16107" y="4054"/>
                          </a:cubicBezTo>
                          <a:cubicBezTo>
                            <a:pt x="9758" y="-297"/>
                            <a:pt x="2787" y="-1318"/>
                            <a:pt x="656" y="1834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2" name="任意多边形: 形状 871">
                      <a:extLst>
                        <a:ext uri="{FF2B5EF4-FFF2-40B4-BE49-F238E27FC236}">
                          <a16:creationId xmlns:a16="http://schemas.microsoft.com/office/drawing/2014/main" id="{7C83FC72-6870-DD32-EF19-176C90E31D3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73626" y="2335771"/>
                      <a:ext cx="10863" cy="10157"/>
                    </a:xfrm>
                    <a:custGeom>
                      <a:avLst/>
                      <a:gdLst>
                        <a:gd name="connsiteX0" fmla="*/ 735 w 10863"/>
                        <a:gd name="connsiteY0" fmla="*/ 1854 h 10157"/>
                        <a:gd name="connsiteX1" fmla="*/ 2733 w 10863"/>
                        <a:gd name="connsiteY1" fmla="*/ 9002 h 10157"/>
                        <a:gd name="connsiteX2" fmla="*/ 10148 w 10863"/>
                        <a:gd name="connsiteY2" fmla="*/ 8336 h 10157"/>
                        <a:gd name="connsiteX3" fmla="*/ 8150 w 10863"/>
                        <a:gd name="connsiteY3" fmla="*/ 1188 h 10157"/>
                        <a:gd name="connsiteX4" fmla="*/ 735 w 10863"/>
                        <a:gd name="connsiteY4" fmla="*/ 1854 h 101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63" h="10157">
                          <a:moveTo>
                            <a:pt x="735" y="1854"/>
                          </a:moveTo>
                          <a:cubicBezTo>
                            <a:pt x="-774" y="3985"/>
                            <a:pt x="114" y="7182"/>
                            <a:pt x="2733" y="9002"/>
                          </a:cubicBezTo>
                          <a:cubicBezTo>
                            <a:pt x="5308" y="10778"/>
                            <a:pt x="8638" y="10467"/>
                            <a:pt x="10148" y="8336"/>
                          </a:cubicBezTo>
                          <a:cubicBezTo>
                            <a:pt x="11613" y="6205"/>
                            <a:pt x="10769" y="2964"/>
                            <a:pt x="8150" y="1188"/>
                          </a:cubicBezTo>
                          <a:cubicBezTo>
                            <a:pt x="5530" y="-633"/>
                            <a:pt x="2245" y="-322"/>
                            <a:pt x="735" y="1854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3" name="任意多边形: 形状 872">
                      <a:extLst>
                        <a:ext uri="{FF2B5EF4-FFF2-40B4-BE49-F238E27FC236}">
                          <a16:creationId xmlns:a16="http://schemas.microsoft.com/office/drawing/2014/main" id="{35D9679A-67C6-AF76-16BA-3C9B0F1E4DE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93178" y="2328922"/>
                      <a:ext cx="39779" cy="57052"/>
                    </a:xfrm>
                    <a:custGeom>
                      <a:avLst/>
                      <a:gdLst>
                        <a:gd name="connsiteX0" fmla="*/ 4861 w 39779"/>
                        <a:gd name="connsiteY0" fmla="*/ 0 h 57052"/>
                        <a:gd name="connsiteX1" fmla="*/ 28304 w 39779"/>
                        <a:gd name="connsiteY1" fmla="*/ 57053 h 57052"/>
                        <a:gd name="connsiteX2" fmla="*/ 4861 w 39779"/>
                        <a:gd name="connsiteY2" fmla="*/ 0 h 570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9779" h="57052">
                          <a:moveTo>
                            <a:pt x="4861" y="0"/>
                          </a:moveTo>
                          <a:cubicBezTo>
                            <a:pt x="4861" y="0"/>
                            <a:pt x="-15873" y="41025"/>
                            <a:pt x="28304" y="57053"/>
                          </a:cubicBezTo>
                          <a:cubicBezTo>
                            <a:pt x="28304" y="57097"/>
                            <a:pt x="65954" y="49239"/>
                            <a:pt x="4861" y="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74" name="图形 793">
                    <a:extLst>
                      <a:ext uri="{FF2B5EF4-FFF2-40B4-BE49-F238E27FC236}">
                        <a16:creationId xmlns:a16="http://schemas.microsoft.com/office/drawing/2014/main" id="{404B678F-8C0E-EFC7-053A-43388D40F3F9}"/>
                      </a:ext>
                    </a:extLst>
                  </p:cNvPr>
                  <p:cNvGrpSpPr/>
                  <p:nvPr/>
                </p:nvGrpSpPr>
                <p:grpSpPr>
                  <a:xfrm>
                    <a:off x="4086335" y="2297857"/>
                    <a:ext cx="111141" cy="105286"/>
                    <a:chOff x="4086335" y="2297857"/>
                    <a:chExt cx="111141" cy="105286"/>
                  </a:xfrm>
                </p:grpSpPr>
                <p:sp>
                  <p:nvSpPr>
                    <p:cNvPr id="875" name="任意多边形: 形状 874">
                      <a:extLst>
                        <a:ext uri="{FF2B5EF4-FFF2-40B4-BE49-F238E27FC236}">
                          <a16:creationId xmlns:a16="http://schemas.microsoft.com/office/drawing/2014/main" id="{77ED23D0-3AFC-C519-F1EF-93841DE727E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86335" y="2297857"/>
                      <a:ext cx="111141" cy="105286"/>
                    </a:xfrm>
                    <a:custGeom>
                      <a:avLst/>
                      <a:gdLst>
                        <a:gd name="connsiteX0" fmla="*/ 7752 w 111141"/>
                        <a:gd name="connsiteY0" fmla="*/ 19610 h 105286"/>
                        <a:gd name="connsiteX1" fmla="*/ 27288 w 111141"/>
                        <a:gd name="connsiteY1" fmla="*/ 93624 h 105286"/>
                        <a:gd name="connsiteX2" fmla="*/ 103388 w 111141"/>
                        <a:gd name="connsiteY2" fmla="*/ 85676 h 105286"/>
                        <a:gd name="connsiteX3" fmla="*/ 83897 w 111141"/>
                        <a:gd name="connsiteY3" fmla="*/ 11663 h 105286"/>
                        <a:gd name="connsiteX4" fmla="*/ 7752 w 111141"/>
                        <a:gd name="connsiteY4" fmla="*/ 19610 h 10528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1141" h="105286">
                          <a:moveTo>
                            <a:pt x="7752" y="19610"/>
                          </a:moveTo>
                          <a:cubicBezTo>
                            <a:pt x="-7876" y="42254"/>
                            <a:pt x="870" y="75376"/>
                            <a:pt x="27288" y="93624"/>
                          </a:cubicBezTo>
                          <a:cubicBezTo>
                            <a:pt x="53705" y="111872"/>
                            <a:pt x="87759" y="108320"/>
                            <a:pt x="103388" y="85676"/>
                          </a:cubicBezTo>
                          <a:cubicBezTo>
                            <a:pt x="119016" y="63033"/>
                            <a:pt x="110270" y="29911"/>
                            <a:pt x="83897" y="11663"/>
                          </a:cubicBezTo>
                          <a:cubicBezTo>
                            <a:pt x="57435" y="-6585"/>
                            <a:pt x="23381" y="-3033"/>
                            <a:pt x="7752" y="1961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4E8503"/>
                        </a:gs>
                        <a:gs pos="36260">
                          <a:srgbClr val="8DDC02"/>
                        </a:gs>
                        <a:gs pos="96700">
                          <a:srgbClr val="FFFFFF"/>
                        </a:gs>
                      </a:gsLst>
                      <a:lin ang="7477665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6" name="任意多边形: 形状 875">
                      <a:extLst>
                        <a:ext uri="{FF2B5EF4-FFF2-40B4-BE49-F238E27FC236}">
                          <a16:creationId xmlns:a16="http://schemas.microsoft.com/office/drawing/2014/main" id="{3DFCAB59-EC79-782A-8985-13BF74B352D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50396" y="2309598"/>
                      <a:ext cx="24354" cy="19601"/>
                    </a:xfrm>
                    <a:custGeom>
                      <a:avLst/>
                      <a:gdLst>
                        <a:gd name="connsiteX0" fmla="*/ 656 w 24354"/>
                        <a:gd name="connsiteY0" fmla="*/ 1831 h 19601"/>
                        <a:gd name="connsiteX1" fmla="*/ 8248 w 24354"/>
                        <a:gd name="connsiteY1" fmla="*/ 15506 h 19601"/>
                        <a:gd name="connsiteX2" fmla="*/ 23699 w 24354"/>
                        <a:gd name="connsiteY2" fmla="*/ 17771 h 19601"/>
                        <a:gd name="connsiteX3" fmla="*/ 16106 w 24354"/>
                        <a:gd name="connsiteY3" fmla="*/ 4096 h 19601"/>
                        <a:gd name="connsiteX4" fmla="*/ 656 w 24354"/>
                        <a:gd name="connsiteY4" fmla="*/ 1831 h 196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354" h="19601">
                          <a:moveTo>
                            <a:pt x="656" y="1831"/>
                          </a:moveTo>
                          <a:cubicBezTo>
                            <a:pt x="-1520" y="4984"/>
                            <a:pt x="1899" y="11066"/>
                            <a:pt x="8248" y="15506"/>
                          </a:cubicBezTo>
                          <a:cubicBezTo>
                            <a:pt x="14597" y="19902"/>
                            <a:pt x="21523" y="20923"/>
                            <a:pt x="23699" y="17771"/>
                          </a:cubicBezTo>
                          <a:cubicBezTo>
                            <a:pt x="25874" y="14618"/>
                            <a:pt x="22455" y="8491"/>
                            <a:pt x="16106" y="4096"/>
                          </a:cubicBezTo>
                          <a:cubicBezTo>
                            <a:pt x="9757" y="-300"/>
                            <a:pt x="2831" y="-1321"/>
                            <a:pt x="656" y="183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7" name="任意多边形: 形状 876">
                      <a:extLst>
                        <a:ext uri="{FF2B5EF4-FFF2-40B4-BE49-F238E27FC236}">
                          <a16:creationId xmlns:a16="http://schemas.microsoft.com/office/drawing/2014/main" id="{F79D9D91-7C57-7D96-14FB-A3081794828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72935" y="2331908"/>
                      <a:ext cx="10853" cy="10193"/>
                    </a:xfrm>
                    <a:custGeom>
                      <a:avLst/>
                      <a:gdLst>
                        <a:gd name="connsiteX0" fmla="*/ 715 w 10853"/>
                        <a:gd name="connsiteY0" fmla="*/ 1854 h 10193"/>
                        <a:gd name="connsiteX1" fmla="*/ 2713 w 10853"/>
                        <a:gd name="connsiteY1" fmla="*/ 9002 h 10193"/>
                        <a:gd name="connsiteX2" fmla="*/ 10128 w 10853"/>
                        <a:gd name="connsiteY2" fmla="*/ 8380 h 10193"/>
                        <a:gd name="connsiteX3" fmla="*/ 8130 w 10853"/>
                        <a:gd name="connsiteY3" fmla="*/ 1188 h 10193"/>
                        <a:gd name="connsiteX4" fmla="*/ 715 w 10853"/>
                        <a:gd name="connsiteY4" fmla="*/ 1854 h 101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53" h="10193">
                          <a:moveTo>
                            <a:pt x="715" y="1854"/>
                          </a:moveTo>
                          <a:cubicBezTo>
                            <a:pt x="-750" y="3985"/>
                            <a:pt x="94" y="7226"/>
                            <a:pt x="2713" y="9002"/>
                          </a:cubicBezTo>
                          <a:cubicBezTo>
                            <a:pt x="5288" y="10822"/>
                            <a:pt x="8618" y="10512"/>
                            <a:pt x="10128" y="8380"/>
                          </a:cubicBezTo>
                          <a:cubicBezTo>
                            <a:pt x="11637" y="6205"/>
                            <a:pt x="10705" y="3008"/>
                            <a:pt x="8130" y="1188"/>
                          </a:cubicBezTo>
                          <a:cubicBezTo>
                            <a:pt x="5510" y="-633"/>
                            <a:pt x="2180" y="-322"/>
                            <a:pt x="715" y="1854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8" name="任意多边形: 形状 877">
                      <a:extLst>
                        <a:ext uri="{FF2B5EF4-FFF2-40B4-BE49-F238E27FC236}">
                          <a16:creationId xmlns:a16="http://schemas.microsoft.com/office/drawing/2014/main" id="{06B03B51-5D8B-B9E3-6C8D-564CE30CE7A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92451" y="2325104"/>
                      <a:ext cx="39810" cy="57097"/>
                    </a:xfrm>
                    <a:custGeom>
                      <a:avLst/>
                      <a:gdLst>
                        <a:gd name="connsiteX0" fmla="*/ 4877 w 39810"/>
                        <a:gd name="connsiteY0" fmla="*/ 0 h 57097"/>
                        <a:gd name="connsiteX1" fmla="*/ 28320 w 39810"/>
                        <a:gd name="connsiteY1" fmla="*/ 57097 h 57097"/>
                        <a:gd name="connsiteX2" fmla="*/ 4877 w 39810"/>
                        <a:gd name="connsiteY2" fmla="*/ 0 h 570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9810" h="57097">
                          <a:moveTo>
                            <a:pt x="4877" y="0"/>
                          </a:moveTo>
                          <a:cubicBezTo>
                            <a:pt x="4877" y="0"/>
                            <a:pt x="-15902" y="41069"/>
                            <a:pt x="28320" y="57097"/>
                          </a:cubicBezTo>
                          <a:cubicBezTo>
                            <a:pt x="28364" y="57053"/>
                            <a:pt x="65970" y="49239"/>
                            <a:pt x="4877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90E002"/>
                        </a:gs>
                        <a:gs pos="8590">
                          <a:srgbClr val="93E109"/>
                        </a:gs>
                        <a:gs pos="21030">
                          <a:srgbClr val="9BE31C"/>
                        </a:gs>
                        <a:gs pos="35840">
                          <a:srgbClr val="A9E73C"/>
                        </a:gs>
                        <a:gs pos="52460">
                          <a:srgbClr val="BDEC68"/>
                        </a:gs>
                        <a:gs pos="70580">
                          <a:srgbClr val="D6F3A0"/>
                        </a:gs>
                        <a:gs pos="89680">
                          <a:srgbClr val="F3FCE4"/>
                        </a:gs>
                        <a:gs pos="96700">
                          <a:srgbClr val="FFFFFF"/>
                        </a:gs>
                      </a:gsLst>
                      <a:lin ang="2879234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879" name="任意多边形: 形状 878">
                  <a:extLst>
                    <a:ext uri="{FF2B5EF4-FFF2-40B4-BE49-F238E27FC236}">
                      <a16:creationId xmlns:a16="http://schemas.microsoft.com/office/drawing/2014/main" id="{57AA7699-CBAA-766C-5FB9-8DF1A87B3F65}"/>
                    </a:ext>
                  </a:extLst>
                </p:cNvPr>
                <p:cNvSpPr/>
                <p:nvPr/>
              </p:nvSpPr>
              <p:spPr>
                <a:xfrm>
                  <a:off x="4125477" y="2351655"/>
                  <a:ext cx="64403" cy="44212"/>
                </a:xfrm>
                <a:custGeom>
                  <a:avLst/>
                  <a:gdLst>
                    <a:gd name="connsiteX0" fmla="*/ 64379 w 64403"/>
                    <a:gd name="connsiteY0" fmla="*/ 0 h 44212"/>
                    <a:gd name="connsiteX1" fmla="*/ 0 w 64403"/>
                    <a:gd name="connsiteY1" fmla="*/ 39648 h 44212"/>
                    <a:gd name="connsiteX2" fmla="*/ 64379 w 64403"/>
                    <a:gd name="connsiteY2" fmla="*/ 0 h 442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4403" h="44212">
                      <a:moveTo>
                        <a:pt x="64379" y="0"/>
                      </a:moveTo>
                      <a:cubicBezTo>
                        <a:pt x="64379" y="0"/>
                        <a:pt x="67620" y="61093"/>
                        <a:pt x="0" y="39648"/>
                      </a:cubicBezTo>
                      <a:cubicBezTo>
                        <a:pt x="44" y="39648"/>
                        <a:pt x="54833" y="45509"/>
                        <a:pt x="6437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80" name="图形 793">
              <a:extLst>
                <a:ext uri="{FF2B5EF4-FFF2-40B4-BE49-F238E27FC236}">
                  <a16:creationId xmlns:a16="http://schemas.microsoft.com/office/drawing/2014/main" id="{BDEE00BC-0C15-F80A-409B-627DBE98B378}"/>
                </a:ext>
              </a:extLst>
            </p:cNvPr>
            <p:cNvGrpSpPr/>
            <p:nvPr/>
          </p:nvGrpSpPr>
          <p:grpSpPr>
            <a:xfrm>
              <a:off x="7405818" y="1521515"/>
              <a:ext cx="1016739" cy="1096658"/>
              <a:chOff x="7405818" y="1521515"/>
              <a:chExt cx="1016739" cy="1096658"/>
            </a:xfrm>
          </p:grpSpPr>
          <p:grpSp>
            <p:nvGrpSpPr>
              <p:cNvPr id="881" name="图形 793">
                <a:extLst>
                  <a:ext uri="{FF2B5EF4-FFF2-40B4-BE49-F238E27FC236}">
                    <a16:creationId xmlns:a16="http://schemas.microsoft.com/office/drawing/2014/main" id="{B65BE979-D21B-918E-D7C3-53C651FF741A}"/>
                  </a:ext>
                </a:extLst>
              </p:cNvPr>
              <p:cNvGrpSpPr/>
              <p:nvPr/>
            </p:nvGrpSpPr>
            <p:grpSpPr>
              <a:xfrm>
                <a:off x="7405818" y="1521515"/>
                <a:ext cx="1016739" cy="1096658"/>
                <a:chOff x="7405818" y="1521515"/>
                <a:chExt cx="1016739" cy="1096658"/>
              </a:xfrm>
              <a:solidFill>
                <a:srgbClr val="5B8400"/>
              </a:solidFill>
            </p:grpSpPr>
            <p:pic>
              <p:nvPicPr>
                <p:cNvPr id="882" name="图片 881">
                  <a:extLst>
                    <a:ext uri="{FF2B5EF4-FFF2-40B4-BE49-F238E27FC236}">
                      <a16:creationId xmlns:a16="http://schemas.microsoft.com/office/drawing/2014/main" id="{EC7E0398-6C8B-C1B3-8961-DA399FC7AEE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405818" y="1521515"/>
                  <a:ext cx="1016739" cy="1083338"/>
                </a:xfrm>
                <a:custGeom>
                  <a:avLst/>
                  <a:gdLst>
                    <a:gd name="connsiteX0" fmla="*/ 1668 w 1016739"/>
                    <a:gd name="connsiteY0" fmla="*/ 266 h 1083338"/>
                    <a:gd name="connsiteX1" fmla="*/ 1018408 w 1016739"/>
                    <a:gd name="connsiteY1" fmla="*/ 266 h 1083338"/>
                    <a:gd name="connsiteX2" fmla="*/ 1018408 w 1016739"/>
                    <a:gd name="connsiteY2" fmla="*/ 1083605 h 1083338"/>
                    <a:gd name="connsiteX3" fmla="*/ 1668 w 1016739"/>
                    <a:gd name="connsiteY3" fmla="*/ 1083605 h 1083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16739" h="1083338">
                      <a:moveTo>
                        <a:pt x="1668" y="266"/>
                      </a:moveTo>
                      <a:lnTo>
                        <a:pt x="1018408" y="266"/>
                      </a:lnTo>
                      <a:lnTo>
                        <a:pt x="1018408" y="1083605"/>
                      </a:lnTo>
                      <a:lnTo>
                        <a:pt x="1668" y="1083605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883" name="图片 882">
                  <a:extLst>
                    <a:ext uri="{FF2B5EF4-FFF2-40B4-BE49-F238E27FC236}">
                      <a16:creationId xmlns:a16="http://schemas.microsoft.com/office/drawing/2014/main" id="{A99C7485-9E27-EA29-0DEC-2A125DE1F04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512376" y="1521515"/>
                  <a:ext cx="910182" cy="1096658"/>
                </a:xfrm>
                <a:custGeom>
                  <a:avLst/>
                  <a:gdLst>
                    <a:gd name="connsiteX0" fmla="*/ 1692 w 910182"/>
                    <a:gd name="connsiteY0" fmla="*/ 266 h 1096658"/>
                    <a:gd name="connsiteX1" fmla="*/ 911874 w 910182"/>
                    <a:gd name="connsiteY1" fmla="*/ 266 h 1096658"/>
                    <a:gd name="connsiteX2" fmla="*/ 911874 w 910182"/>
                    <a:gd name="connsiteY2" fmla="*/ 1096925 h 1096658"/>
                    <a:gd name="connsiteX3" fmla="*/ 1692 w 910182"/>
                    <a:gd name="connsiteY3" fmla="*/ 1096925 h 10966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10182" h="1096658">
                      <a:moveTo>
                        <a:pt x="1692" y="266"/>
                      </a:moveTo>
                      <a:lnTo>
                        <a:pt x="911874" y="266"/>
                      </a:lnTo>
                      <a:lnTo>
                        <a:pt x="911874" y="1096925"/>
                      </a:lnTo>
                      <a:lnTo>
                        <a:pt x="1692" y="1096925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884" name="图形 793">
                  <a:extLst>
                    <a:ext uri="{FF2B5EF4-FFF2-40B4-BE49-F238E27FC236}">
                      <a16:creationId xmlns:a16="http://schemas.microsoft.com/office/drawing/2014/main" id="{1C070DD2-2F65-483C-FFE1-6601839CE9F4}"/>
                    </a:ext>
                  </a:extLst>
                </p:cNvPr>
                <p:cNvGrpSpPr/>
                <p:nvPr/>
              </p:nvGrpSpPr>
              <p:grpSpPr>
                <a:xfrm>
                  <a:off x="7429483" y="1521880"/>
                  <a:ext cx="990278" cy="1084937"/>
                  <a:chOff x="7429483" y="1521880"/>
                  <a:chExt cx="990278" cy="1084937"/>
                </a:xfrm>
                <a:solidFill>
                  <a:srgbClr val="5B8400"/>
                </a:solidFill>
              </p:grpSpPr>
              <p:sp>
                <p:nvSpPr>
                  <p:cNvPr id="885" name="任意多边形: 形状 884">
                    <a:extLst>
                      <a:ext uri="{FF2B5EF4-FFF2-40B4-BE49-F238E27FC236}">
                        <a16:creationId xmlns:a16="http://schemas.microsoft.com/office/drawing/2014/main" id="{EC5DA935-DAA0-1E12-EF87-8EE4622E2B51}"/>
                      </a:ext>
                    </a:extLst>
                  </p:cNvPr>
                  <p:cNvSpPr/>
                  <p:nvPr/>
                </p:nvSpPr>
                <p:spPr>
                  <a:xfrm>
                    <a:off x="8411858" y="1521880"/>
                    <a:ext cx="7903" cy="4217"/>
                  </a:xfrm>
                  <a:custGeom>
                    <a:avLst/>
                    <a:gdLst>
                      <a:gd name="connsiteX0" fmla="*/ 0 w 7903"/>
                      <a:gd name="connsiteY0" fmla="*/ 4218 h 4217"/>
                      <a:gd name="connsiteX1" fmla="*/ 7903 w 7903"/>
                      <a:gd name="connsiteY1" fmla="*/ 0 h 4217"/>
                      <a:gd name="connsiteX2" fmla="*/ 0 w 7903"/>
                      <a:gd name="connsiteY2" fmla="*/ 4218 h 42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903" h="4217">
                        <a:moveTo>
                          <a:pt x="0" y="4218"/>
                        </a:moveTo>
                        <a:cubicBezTo>
                          <a:pt x="2664" y="2797"/>
                          <a:pt x="5284" y="1421"/>
                          <a:pt x="7903" y="0"/>
                        </a:cubicBezTo>
                        <a:cubicBezTo>
                          <a:pt x="7903" y="0"/>
                          <a:pt x="5195" y="1421"/>
                          <a:pt x="0" y="4218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86" name="任意多边形: 形状 885">
                    <a:extLst>
                      <a:ext uri="{FF2B5EF4-FFF2-40B4-BE49-F238E27FC236}">
                        <a16:creationId xmlns:a16="http://schemas.microsoft.com/office/drawing/2014/main" id="{BB23CB53-5AF6-D1B7-14EC-7AF848FA7932}"/>
                      </a:ext>
                    </a:extLst>
                  </p:cNvPr>
                  <p:cNvSpPr/>
                  <p:nvPr/>
                </p:nvSpPr>
                <p:spPr>
                  <a:xfrm>
                    <a:off x="7429483" y="1526097"/>
                    <a:ext cx="982419" cy="1080719"/>
                  </a:xfrm>
                  <a:custGeom>
                    <a:avLst/>
                    <a:gdLst>
                      <a:gd name="connsiteX0" fmla="*/ 675267 w 982419"/>
                      <a:gd name="connsiteY0" fmla="*/ 205967 h 1080719"/>
                      <a:gd name="connsiteX1" fmla="*/ 982420 w 982419"/>
                      <a:gd name="connsiteY1" fmla="*/ 0 h 1080719"/>
                      <a:gd name="connsiteX2" fmla="*/ 658972 w 982419"/>
                      <a:gd name="connsiteY2" fmla="*/ 205568 h 1080719"/>
                      <a:gd name="connsiteX3" fmla="*/ 647961 w 982419"/>
                      <a:gd name="connsiteY3" fmla="*/ 127603 h 1080719"/>
                      <a:gd name="connsiteX4" fmla="*/ 656042 w 982419"/>
                      <a:gd name="connsiteY4" fmla="*/ 207744 h 1080719"/>
                      <a:gd name="connsiteX5" fmla="*/ 465791 w 982419"/>
                      <a:gd name="connsiteY5" fmla="*/ 371354 h 1080719"/>
                      <a:gd name="connsiteX6" fmla="*/ 441771 w 982419"/>
                      <a:gd name="connsiteY6" fmla="*/ 191671 h 1080719"/>
                      <a:gd name="connsiteX7" fmla="*/ 458022 w 982419"/>
                      <a:gd name="connsiteY7" fmla="*/ 378991 h 1080719"/>
                      <a:gd name="connsiteX8" fmla="*/ 319496 w 982419"/>
                      <a:gd name="connsiteY8" fmla="*/ 535409 h 1080719"/>
                      <a:gd name="connsiteX9" fmla="*/ 284110 w 982419"/>
                      <a:gd name="connsiteY9" fmla="*/ 295387 h 1080719"/>
                      <a:gd name="connsiteX10" fmla="*/ 309062 w 982419"/>
                      <a:gd name="connsiteY10" fmla="*/ 549084 h 1080719"/>
                      <a:gd name="connsiteX11" fmla="*/ 192026 w 982419"/>
                      <a:gd name="connsiteY11" fmla="*/ 732852 h 1080719"/>
                      <a:gd name="connsiteX12" fmla="*/ 105670 w 982419"/>
                      <a:gd name="connsiteY12" fmla="*/ 465081 h 1080719"/>
                      <a:gd name="connsiteX13" fmla="*/ 182436 w 982419"/>
                      <a:gd name="connsiteY13" fmla="*/ 751455 h 1080719"/>
                      <a:gd name="connsiteX14" fmla="*/ 182525 w 982419"/>
                      <a:gd name="connsiteY14" fmla="*/ 751411 h 1080719"/>
                      <a:gd name="connsiteX15" fmla="*/ 120233 w 982419"/>
                      <a:gd name="connsiteY15" fmla="*/ 901480 h 1080719"/>
                      <a:gd name="connsiteX16" fmla="*/ 0 w 982419"/>
                      <a:gd name="connsiteY16" fmla="*/ 726414 h 1080719"/>
                      <a:gd name="connsiteX17" fmla="*/ 116282 w 982419"/>
                      <a:gd name="connsiteY17" fmla="*/ 913867 h 1080719"/>
                      <a:gd name="connsiteX18" fmla="*/ 90974 w 982419"/>
                      <a:gd name="connsiteY18" fmla="*/ 1015896 h 1080719"/>
                      <a:gd name="connsiteX19" fmla="*/ 90086 w 982419"/>
                      <a:gd name="connsiteY19" fmla="*/ 1016385 h 1080719"/>
                      <a:gd name="connsiteX20" fmla="*/ 90619 w 982419"/>
                      <a:gd name="connsiteY20" fmla="*/ 1018072 h 1080719"/>
                      <a:gd name="connsiteX21" fmla="*/ 83382 w 982419"/>
                      <a:gd name="connsiteY21" fmla="*/ 1078677 h 1080719"/>
                      <a:gd name="connsiteX22" fmla="*/ 99099 w 982419"/>
                      <a:gd name="connsiteY22" fmla="*/ 1080719 h 1080719"/>
                      <a:gd name="connsiteX23" fmla="*/ 107579 w 982419"/>
                      <a:gd name="connsiteY23" fmla="*/ 1022379 h 1080719"/>
                      <a:gd name="connsiteX24" fmla="*/ 528794 w 982419"/>
                      <a:gd name="connsiteY24" fmla="*/ 932604 h 1080719"/>
                      <a:gd name="connsiteX25" fmla="*/ 110776 w 982419"/>
                      <a:gd name="connsiteY25" fmla="*/ 1005418 h 1080719"/>
                      <a:gd name="connsiteX26" fmla="*/ 174667 w 982419"/>
                      <a:gd name="connsiteY26" fmla="*/ 806332 h 1080719"/>
                      <a:gd name="connsiteX27" fmla="*/ 664611 w 982419"/>
                      <a:gd name="connsiteY27" fmla="*/ 688364 h 1080719"/>
                      <a:gd name="connsiteX28" fmla="*/ 184124 w 982419"/>
                      <a:gd name="connsiteY28" fmla="*/ 785554 h 1080719"/>
                      <a:gd name="connsiteX29" fmla="*/ 310883 w 982419"/>
                      <a:gd name="connsiteY29" fmla="*/ 574036 h 1080719"/>
                      <a:gd name="connsiteX30" fmla="*/ 707278 w 982419"/>
                      <a:gd name="connsiteY30" fmla="*/ 481420 h 1080719"/>
                      <a:gd name="connsiteX31" fmla="*/ 325579 w 982419"/>
                      <a:gd name="connsiteY31" fmla="*/ 554323 h 1080719"/>
                      <a:gd name="connsiteX32" fmla="*/ 495983 w 982419"/>
                      <a:gd name="connsiteY32" fmla="*/ 362741 h 1080719"/>
                      <a:gd name="connsiteX33" fmla="*/ 753586 w 982419"/>
                      <a:gd name="connsiteY33" fmla="*/ 300626 h 1080719"/>
                      <a:gd name="connsiteX34" fmla="*/ 513787 w 982419"/>
                      <a:gd name="connsiteY34" fmla="*/ 345514 h 1080719"/>
                      <a:gd name="connsiteX35" fmla="*/ 653467 w 982419"/>
                      <a:gd name="connsiteY35" fmla="*/ 223283 h 1080719"/>
                      <a:gd name="connsiteX36" fmla="*/ 653511 w 982419"/>
                      <a:gd name="connsiteY36" fmla="*/ 223594 h 1080719"/>
                      <a:gd name="connsiteX37" fmla="*/ 860589 w 982419"/>
                      <a:gd name="connsiteY37" fmla="*/ 172579 h 1080719"/>
                      <a:gd name="connsiteX38" fmla="*/ 675267 w 982419"/>
                      <a:gd name="connsiteY38" fmla="*/ 205967 h 1080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982419" h="1080719">
                        <a:moveTo>
                          <a:pt x="675267" y="205967"/>
                        </a:moveTo>
                        <a:cubicBezTo>
                          <a:pt x="823471" y="89375"/>
                          <a:pt x="950275" y="17582"/>
                          <a:pt x="982420" y="0"/>
                        </a:cubicBezTo>
                        <a:cubicBezTo>
                          <a:pt x="858280" y="66776"/>
                          <a:pt x="751189" y="135950"/>
                          <a:pt x="658972" y="205568"/>
                        </a:cubicBezTo>
                        <a:cubicBezTo>
                          <a:pt x="667541" y="153843"/>
                          <a:pt x="647961" y="127603"/>
                          <a:pt x="647961" y="127603"/>
                        </a:cubicBezTo>
                        <a:cubicBezTo>
                          <a:pt x="665144" y="162190"/>
                          <a:pt x="658705" y="196866"/>
                          <a:pt x="656042" y="207744"/>
                        </a:cubicBezTo>
                        <a:cubicBezTo>
                          <a:pt x="583937" y="262354"/>
                          <a:pt x="520891" y="317187"/>
                          <a:pt x="465791" y="371354"/>
                        </a:cubicBezTo>
                        <a:cubicBezTo>
                          <a:pt x="486837" y="252098"/>
                          <a:pt x="441771" y="191671"/>
                          <a:pt x="441771" y="191671"/>
                        </a:cubicBezTo>
                        <a:cubicBezTo>
                          <a:pt x="485283" y="279537"/>
                          <a:pt x="461396" y="367847"/>
                          <a:pt x="458022" y="378991"/>
                        </a:cubicBezTo>
                        <a:cubicBezTo>
                          <a:pt x="404609" y="432181"/>
                          <a:pt x="358790" y="484616"/>
                          <a:pt x="319496" y="535409"/>
                        </a:cubicBezTo>
                        <a:cubicBezTo>
                          <a:pt x="344271" y="376105"/>
                          <a:pt x="284110" y="295387"/>
                          <a:pt x="284110" y="295387"/>
                        </a:cubicBezTo>
                        <a:cubicBezTo>
                          <a:pt x="338677" y="405630"/>
                          <a:pt x="317365" y="516273"/>
                          <a:pt x="309062" y="549084"/>
                        </a:cubicBezTo>
                        <a:cubicBezTo>
                          <a:pt x="260268" y="613773"/>
                          <a:pt x="221996" y="675710"/>
                          <a:pt x="192026" y="732852"/>
                        </a:cubicBezTo>
                        <a:cubicBezTo>
                          <a:pt x="189229" y="546997"/>
                          <a:pt x="105670" y="465081"/>
                          <a:pt x="105670" y="465081"/>
                        </a:cubicBezTo>
                        <a:cubicBezTo>
                          <a:pt x="201883" y="599255"/>
                          <a:pt x="182436" y="751455"/>
                          <a:pt x="182436" y="751455"/>
                        </a:cubicBezTo>
                        <a:lnTo>
                          <a:pt x="182525" y="751411"/>
                        </a:lnTo>
                        <a:cubicBezTo>
                          <a:pt x="154687" y="806821"/>
                          <a:pt x="134618" y="857436"/>
                          <a:pt x="120233" y="901480"/>
                        </a:cubicBezTo>
                        <a:cubicBezTo>
                          <a:pt x="81206" y="769748"/>
                          <a:pt x="0" y="726414"/>
                          <a:pt x="0" y="726414"/>
                        </a:cubicBezTo>
                        <a:cubicBezTo>
                          <a:pt x="84403" y="792214"/>
                          <a:pt x="109577" y="880967"/>
                          <a:pt x="116282" y="913867"/>
                        </a:cubicBezTo>
                        <a:cubicBezTo>
                          <a:pt x="103584" y="954581"/>
                          <a:pt x="95769" y="989124"/>
                          <a:pt x="90974" y="1015896"/>
                        </a:cubicBezTo>
                        <a:cubicBezTo>
                          <a:pt x="90708" y="1016074"/>
                          <a:pt x="90397" y="1016207"/>
                          <a:pt x="90086" y="1016385"/>
                        </a:cubicBezTo>
                        <a:lnTo>
                          <a:pt x="90619" y="1018072"/>
                        </a:lnTo>
                        <a:cubicBezTo>
                          <a:pt x="83826" y="1056788"/>
                          <a:pt x="83382" y="1078677"/>
                          <a:pt x="83382" y="1078677"/>
                        </a:cubicBezTo>
                        <a:lnTo>
                          <a:pt x="99099" y="1080719"/>
                        </a:lnTo>
                        <a:cubicBezTo>
                          <a:pt x="101230" y="1061050"/>
                          <a:pt x="104116" y="1041648"/>
                          <a:pt x="107579" y="1022379"/>
                        </a:cubicBezTo>
                        <a:cubicBezTo>
                          <a:pt x="153754" y="993608"/>
                          <a:pt x="317720" y="903877"/>
                          <a:pt x="528794" y="932604"/>
                        </a:cubicBezTo>
                        <a:cubicBezTo>
                          <a:pt x="528794" y="932604"/>
                          <a:pt x="356525" y="878703"/>
                          <a:pt x="110776" y="1005418"/>
                        </a:cubicBezTo>
                        <a:cubicBezTo>
                          <a:pt x="124673" y="936200"/>
                          <a:pt x="146650" y="869779"/>
                          <a:pt x="174667" y="806332"/>
                        </a:cubicBezTo>
                        <a:cubicBezTo>
                          <a:pt x="213649" y="782313"/>
                          <a:pt x="413800" y="668029"/>
                          <a:pt x="664611" y="688364"/>
                        </a:cubicBezTo>
                        <a:cubicBezTo>
                          <a:pt x="664611" y="688364"/>
                          <a:pt x="472318" y="641079"/>
                          <a:pt x="184124" y="785554"/>
                        </a:cubicBezTo>
                        <a:cubicBezTo>
                          <a:pt x="219154" y="710564"/>
                          <a:pt x="262532" y="639925"/>
                          <a:pt x="310883" y="574036"/>
                        </a:cubicBezTo>
                        <a:cubicBezTo>
                          <a:pt x="356747" y="547175"/>
                          <a:pt x="513743" y="465747"/>
                          <a:pt x="707278" y="481420"/>
                        </a:cubicBezTo>
                        <a:cubicBezTo>
                          <a:pt x="707278" y="481420"/>
                          <a:pt x="555167" y="443991"/>
                          <a:pt x="325579" y="554323"/>
                        </a:cubicBezTo>
                        <a:cubicBezTo>
                          <a:pt x="378503" y="484705"/>
                          <a:pt x="436710" y="420682"/>
                          <a:pt x="495983" y="362741"/>
                        </a:cubicBezTo>
                        <a:cubicBezTo>
                          <a:pt x="516095" y="350309"/>
                          <a:pt x="621455" y="289926"/>
                          <a:pt x="753586" y="300626"/>
                        </a:cubicBezTo>
                        <a:cubicBezTo>
                          <a:pt x="753586" y="300626"/>
                          <a:pt x="658128" y="277139"/>
                          <a:pt x="513787" y="345514"/>
                        </a:cubicBezTo>
                        <a:cubicBezTo>
                          <a:pt x="560583" y="300849"/>
                          <a:pt x="607869" y="260046"/>
                          <a:pt x="653467" y="223283"/>
                        </a:cubicBezTo>
                        <a:lnTo>
                          <a:pt x="653511" y="223594"/>
                        </a:lnTo>
                        <a:cubicBezTo>
                          <a:pt x="653511" y="223594"/>
                          <a:pt x="743952" y="163167"/>
                          <a:pt x="860589" y="172579"/>
                        </a:cubicBezTo>
                        <a:cubicBezTo>
                          <a:pt x="860544" y="172668"/>
                          <a:pt x="787019" y="154553"/>
                          <a:pt x="675267" y="205967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87" name="图形 793">
                <a:extLst>
                  <a:ext uri="{FF2B5EF4-FFF2-40B4-BE49-F238E27FC236}">
                    <a16:creationId xmlns:a16="http://schemas.microsoft.com/office/drawing/2014/main" id="{290F0C41-6B7B-BC7C-6A7A-8BC57083A19B}"/>
                  </a:ext>
                </a:extLst>
              </p:cNvPr>
              <p:cNvGrpSpPr/>
              <p:nvPr/>
            </p:nvGrpSpPr>
            <p:grpSpPr>
              <a:xfrm>
                <a:off x="7936120" y="2122038"/>
                <a:ext cx="178696" cy="143640"/>
                <a:chOff x="7936120" y="2122038"/>
                <a:chExt cx="178696" cy="143640"/>
              </a:xfrm>
            </p:grpSpPr>
            <p:grpSp>
              <p:nvGrpSpPr>
                <p:cNvPr id="888" name="图形 793">
                  <a:extLst>
                    <a:ext uri="{FF2B5EF4-FFF2-40B4-BE49-F238E27FC236}">
                      <a16:creationId xmlns:a16="http://schemas.microsoft.com/office/drawing/2014/main" id="{4ED979AA-6EB1-32F2-E69E-F1F7F5E4D725}"/>
                    </a:ext>
                  </a:extLst>
                </p:cNvPr>
                <p:cNvGrpSpPr/>
                <p:nvPr/>
              </p:nvGrpSpPr>
              <p:grpSpPr>
                <a:xfrm>
                  <a:off x="7936120" y="2122038"/>
                  <a:ext cx="178696" cy="143640"/>
                  <a:chOff x="7936120" y="2122038"/>
                  <a:chExt cx="178696" cy="143640"/>
                </a:xfrm>
              </p:grpSpPr>
              <p:grpSp>
                <p:nvGrpSpPr>
                  <p:cNvPr id="889" name="图形 793">
                    <a:extLst>
                      <a:ext uri="{FF2B5EF4-FFF2-40B4-BE49-F238E27FC236}">
                        <a16:creationId xmlns:a16="http://schemas.microsoft.com/office/drawing/2014/main" id="{AD475579-4070-2B03-608F-768FD9B0D604}"/>
                      </a:ext>
                    </a:extLst>
                  </p:cNvPr>
                  <p:cNvGrpSpPr/>
                  <p:nvPr/>
                </p:nvGrpSpPr>
                <p:grpSpPr>
                  <a:xfrm>
                    <a:off x="7936120" y="2126704"/>
                    <a:ext cx="176162" cy="138974"/>
                    <a:chOff x="7936120" y="2126704"/>
                    <a:chExt cx="176162" cy="138974"/>
                  </a:xfrm>
                  <a:solidFill>
                    <a:srgbClr val="4E8503"/>
                  </a:solidFill>
                </p:grpSpPr>
                <p:sp>
                  <p:nvSpPr>
                    <p:cNvPr id="890" name="任意多边形: 形状 889">
                      <a:extLst>
                        <a:ext uri="{FF2B5EF4-FFF2-40B4-BE49-F238E27FC236}">
                          <a16:creationId xmlns:a16="http://schemas.microsoft.com/office/drawing/2014/main" id="{1AA6BAE9-F399-057F-13D0-7A145C9FE77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36120" y="2126704"/>
                      <a:ext cx="176162" cy="138974"/>
                    </a:xfrm>
                    <a:custGeom>
                      <a:avLst/>
                      <a:gdLst>
                        <a:gd name="connsiteX0" fmla="*/ 172315 w 176162"/>
                        <a:gd name="connsiteY0" fmla="*/ 48375 h 138974"/>
                        <a:gd name="connsiteX1" fmla="*/ 113796 w 176162"/>
                        <a:gd name="connsiteY1" fmla="*/ 135664 h 138974"/>
                        <a:gd name="connsiteX2" fmla="*/ 3864 w 176162"/>
                        <a:gd name="connsiteY2" fmla="*/ 90599 h 138974"/>
                        <a:gd name="connsiteX3" fmla="*/ 62338 w 176162"/>
                        <a:gd name="connsiteY3" fmla="*/ 3310 h 138974"/>
                        <a:gd name="connsiteX4" fmla="*/ 172315 w 176162"/>
                        <a:gd name="connsiteY4" fmla="*/ 48375 h 13897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76162" h="138974">
                          <a:moveTo>
                            <a:pt x="172315" y="48375"/>
                          </a:moveTo>
                          <a:cubicBezTo>
                            <a:pt x="186478" y="84916"/>
                            <a:pt x="160327" y="123987"/>
                            <a:pt x="113796" y="135664"/>
                          </a:cubicBezTo>
                          <a:cubicBezTo>
                            <a:pt x="67311" y="147341"/>
                            <a:pt x="18072" y="127140"/>
                            <a:pt x="3864" y="90599"/>
                          </a:cubicBezTo>
                          <a:cubicBezTo>
                            <a:pt x="-10343" y="54059"/>
                            <a:pt x="15852" y="14987"/>
                            <a:pt x="62338" y="3310"/>
                          </a:cubicBezTo>
                          <a:cubicBezTo>
                            <a:pt x="108868" y="-8367"/>
                            <a:pt x="158063" y="11835"/>
                            <a:pt x="172315" y="48375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1" name="任意多边形: 形状 890">
                      <a:extLst>
                        <a:ext uri="{FF2B5EF4-FFF2-40B4-BE49-F238E27FC236}">
                          <a16:creationId xmlns:a16="http://schemas.microsoft.com/office/drawing/2014/main" id="{C41EAA75-3097-288C-FEDF-15B8576E298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85272" y="2135806"/>
                      <a:ext cx="41245" cy="21005"/>
                    </a:xfrm>
                    <a:custGeom>
                      <a:avLst/>
                      <a:gdLst>
                        <a:gd name="connsiteX0" fmla="*/ 40935 w 41245"/>
                        <a:gd name="connsiteY0" fmla="*/ 5397 h 21005"/>
                        <a:gd name="connsiteX1" fmla="*/ 24196 w 41245"/>
                        <a:gd name="connsiteY1" fmla="*/ 19693 h 21005"/>
                        <a:gd name="connsiteX2" fmla="*/ 309 w 41245"/>
                        <a:gd name="connsiteY2" fmla="*/ 15608 h 21005"/>
                        <a:gd name="connsiteX3" fmla="*/ 17048 w 41245"/>
                        <a:gd name="connsiteY3" fmla="*/ 1312 h 21005"/>
                        <a:gd name="connsiteX4" fmla="*/ 40935 w 41245"/>
                        <a:gd name="connsiteY4" fmla="*/ 5397 h 210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245" h="21005">
                          <a:moveTo>
                            <a:pt x="40935" y="5397"/>
                          </a:moveTo>
                          <a:cubicBezTo>
                            <a:pt x="42888" y="10503"/>
                            <a:pt x="35429" y="16896"/>
                            <a:pt x="24196" y="19693"/>
                          </a:cubicBezTo>
                          <a:cubicBezTo>
                            <a:pt x="13007" y="22490"/>
                            <a:pt x="2308" y="20670"/>
                            <a:pt x="309" y="15608"/>
                          </a:cubicBezTo>
                          <a:cubicBezTo>
                            <a:pt x="-1644" y="10503"/>
                            <a:pt x="5859" y="4154"/>
                            <a:pt x="17048" y="1312"/>
                          </a:cubicBezTo>
                          <a:cubicBezTo>
                            <a:pt x="28237" y="-1485"/>
                            <a:pt x="38981" y="335"/>
                            <a:pt x="40935" y="5397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2" name="任意多边形: 形状 891">
                      <a:extLst>
                        <a:ext uri="{FF2B5EF4-FFF2-40B4-BE49-F238E27FC236}">
                          <a16:creationId xmlns:a16="http://schemas.microsoft.com/office/drawing/2014/main" id="{4F096119-51E9-2352-02DE-837E13A8F1C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66761" y="2155385"/>
                      <a:ext cx="17262" cy="13283"/>
                    </a:xfrm>
                    <a:custGeom>
                      <a:avLst/>
                      <a:gdLst>
                        <a:gd name="connsiteX0" fmla="*/ 16912 w 17262"/>
                        <a:gd name="connsiteY0" fmla="*/ 4599 h 13283"/>
                        <a:gd name="connsiteX1" fmla="*/ 11095 w 17262"/>
                        <a:gd name="connsiteY1" fmla="*/ 12946 h 13283"/>
                        <a:gd name="connsiteX2" fmla="*/ 351 w 17262"/>
                        <a:gd name="connsiteY2" fmla="*/ 8728 h 13283"/>
                        <a:gd name="connsiteX3" fmla="*/ 6167 w 17262"/>
                        <a:gd name="connsiteY3" fmla="*/ 337 h 13283"/>
                        <a:gd name="connsiteX4" fmla="*/ 16912 w 17262"/>
                        <a:gd name="connsiteY4" fmla="*/ 4599 h 1328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7262" h="13283">
                          <a:moveTo>
                            <a:pt x="16912" y="4599"/>
                          </a:moveTo>
                          <a:cubicBezTo>
                            <a:pt x="18243" y="8062"/>
                            <a:pt x="15668" y="11792"/>
                            <a:pt x="11095" y="12946"/>
                          </a:cubicBezTo>
                          <a:cubicBezTo>
                            <a:pt x="6522" y="14101"/>
                            <a:pt x="1727" y="12191"/>
                            <a:pt x="351" y="8728"/>
                          </a:cubicBezTo>
                          <a:cubicBezTo>
                            <a:pt x="-981" y="5221"/>
                            <a:pt x="1594" y="1491"/>
                            <a:pt x="6167" y="337"/>
                          </a:cubicBezTo>
                          <a:cubicBezTo>
                            <a:pt x="10740" y="-818"/>
                            <a:pt x="15579" y="1092"/>
                            <a:pt x="16912" y="4599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3" name="任意多边形: 形状 892">
                      <a:extLst>
                        <a:ext uri="{FF2B5EF4-FFF2-40B4-BE49-F238E27FC236}">
                          <a16:creationId xmlns:a16="http://schemas.microsoft.com/office/drawing/2014/main" id="{2F1B4DCB-4F07-7EC2-CD69-C1B37E53EB5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030288" y="2183471"/>
                      <a:ext cx="71430" cy="63490"/>
                    </a:xfrm>
                    <a:custGeom>
                      <a:avLst/>
                      <a:gdLst>
                        <a:gd name="connsiteX0" fmla="*/ 70243 w 71430"/>
                        <a:gd name="connsiteY0" fmla="*/ 0 h 63490"/>
                        <a:gd name="connsiteX1" fmla="*/ 12613 w 71430"/>
                        <a:gd name="connsiteY1" fmla="*/ 63491 h 63490"/>
                        <a:gd name="connsiteX2" fmla="*/ 70243 w 71430"/>
                        <a:gd name="connsiteY2" fmla="*/ 0 h 634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71430" h="63490">
                          <a:moveTo>
                            <a:pt x="70243" y="0"/>
                          </a:moveTo>
                          <a:cubicBezTo>
                            <a:pt x="70243" y="0"/>
                            <a:pt x="84717" y="62780"/>
                            <a:pt x="12613" y="63491"/>
                          </a:cubicBezTo>
                          <a:cubicBezTo>
                            <a:pt x="12613" y="63491"/>
                            <a:pt x="-40178" y="36185"/>
                            <a:pt x="70243" y="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94" name="图形 793">
                    <a:extLst>
                      <a:ext uri="{FF2B5EF4-FFF2-40B4-BE49-F238E27FC236}">
                        <a16:creationId xmlns:a16="http://schemas.microsoft.com/office/drawing/2014/main" id="{F680535D-E1D0-30DE-0D60-76B0240B2745}"/>
                      </a:ext>
                    </a:extLst>
                  </p:cNvPr>
                  <p:cNvGrpSpPr/>
                  <p:nvPr/>
                </p:nvGrpSpPr>
                <p:grpSpPr>
                  <a:xfrm>
                    <a:off x="7938671" y="2122038"/>
                    <a:ext cx="176145" cy="138938"/>
                    <a:chOff x="7938671" y="2122038"/>
                    <a:chExt cx="176145" cy="138938"/>
                  </a:xfrm>
                </p:grpSpPr>
                <p:sp>
                  <p:nvSpPr>
                    <p:cNvPr id="895" name="任意多边形: 形状 894">
                      <a:extLst>
                        <a:ext uri="{FF2B5EF4-FFF2-40B4-BE49-F238E27FC236}">
                          <a16:creationId xmlns:a16="http://schemas.microsoft.com/office/drawing/2014/main" id="{F08DF6F6-CB0E-ACE9-9699-BFC9D655DC5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38671" y="2122038"/>
                      <a:ext cx="176145" cy="138938"/>
                    </a:xfrm>
                    <a:custGeom>
                      <a:avLst/>
                      <a:gdLst>
                        <a:gd name="connsiteX0" fmla="*/ 172294 w 176145"/>
                        <a:gd name="connsiteY0" fmla="*/ 48335 h 138938"/>
                        <a:gd name="connsiteX1" fmla="*/ 113776 w 176145"/>
                        <a:gd name="connsiteY1" fmla="*/ 135624 h 138938"/>
                        <a:gd name="connsiteX2" fmla="*/ 3844 w 176145"/>
                        <a:gd name="connsiteY2" fmla="*/ 90603 h 138938"/>
                        <a:gd name="connsiteX3" fmla="*/ 62362 w 176145"/>
                        <a:gd name="connsiteY3" fmla="*/ 3315 h 138938"/>
                        <a:gd name="connsiteX4" fmla="*/ 172294 w 176145"/>
                        <a:gd name="connsiteY4" fmla="*/ 48335 h 1389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76145" h="138938">
                          <a:moveTo>
                            <a:pt x="172294" y="48335"/>
                          </a:moveTo>
                          <a:cubicBezTo>
                            <a:pt x="186458" y="84876"/>
                            <a:pt x="160351" y="123947"/>
                            <a:pt x="113776" y="135624"/>
                          </a:cubicBezTo>
                          <a:cubicBezTo>
                            <a:pt x="67246" y="147301"/>
                            <a:pt x="18052" y="127144"/>
                            <a:pt x="3844" y="90603"/>
                          </a:cubicBezTo>
                          <a:cubicBezTo>
                            <a:pt x="-10319" y="54063"/>
                            <a:pt x="15876" y="14992"/>
                            <a:pt x="62362" y="3315"/>
                          </a:cubicBezTo>
                          <a:cubicBezTo>
                            <a:pt x="108937" y="-8362"/>
                            <a:pt x="158087" y="11795"/>
                            <a:pt x="172294" y="4833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4E8503"/>
                        </a:gs>
                        <a:gs pos="36260">
                          <a:srgbClr val="8DDC02"/>
                        </a:gs>
                        <a:gs pos="96700">
                          <a:srgbClr val="FFFFFF"/>
                        </a:gs>
                      </a:gsLst>
                      <a:lin ang="4345550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6" name="任意多边形: 形状 895">
                      <a:extLst>
                        <a:ext uri="{FF2B5EF4-FFF2-40B4-BE49-F238E27FC236}">
                          <a16:creationId xmlns:a16="http://schemas.microsoft.com/office/drawing/2014/main" id="{DB833294-E722-DC6F-AA3A-FC292D07F1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87848" y="2131125"/>
                      <a:ext cx="41244" cy="21024"/>
                    </a:xfrm>
                    <a:custGeom>
                      <a:avLst/>
                      <a:gdLst>
                        <a:gd name="connsiteX0" fmla="*/ 40934 w 41244"/>
                        <a:gd name="connsiteY0" fmla="*/ 5416 h 21024"/>
                        <a:gd name="connsiteX1" fmla="*/ 24196 w 41244"/>
                        <a:gd name="connsiteY1" fmla="*/ 19713 h 21024"/>
                        <a:gd name="connsiteX2" fmla="*/ 309 w 41244"/>
                        <a:gd name="connsiteY2" fmla="*/ 15628 h 21024"/>
                        <a:gd name="connsiteX3" fmla="*/ 17047 w 41244"/>
                        <a:gd name="connsiteY3" fmla="*/ 1332 h 21024"/>
                        <a:gd name="connsiteX4" fmla="*/ 40934 w 41244"/>
                        <a:gd name="connsiteY4" fmla="*/ 5416 h 2102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244" h="21024">
                          <a:moveTo>
                            <a:pt x="40934" y="5416"/>
                          </a:moveTo>
                          <a:cubicBezTo>
                            <a:pt x="42888" y="10522"/>
                            <a:pt x="35429" y="16871"/>
                            <a:pt x="24196" y="19713"/>
                          </a:cubicBezTo>
                          <a:cubicBezTo>
                            <a:pt x="12963" y="22510"/>
                            <a:pt x="2307" y="20690"/>
                            <a:pt x="309" y="15628"/>
                          </a:cubicBezTo>
                          <a:cubicBezTo>
                            <a:pt x="-1644" y="10567"/>
                            <a:pt x="5859" y="4129"/>
                            <a:pt x="17047" y="1332"/>
                          </a:cubicBezTo>
                          <a:cubicBezTo>
                            <a:pt x="28236" y="-1510"/>
                            <a:pt x="38936" y="355"/>
                            <a:pt x="40934" y="5416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7" name="任意多边形: 形状 896">
                      <a:extLst>
                        <a:ext uri="{FF2B5EF4-FFF2-40B4-BE49-F238E27FC236}">
                          <a16:creationId xmlns:a16="http://schemas.microsoft.com/office/drawing/2014/main" id="{2E45BFC9-CE4F-978B-8F45-10BD77EBE88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69365" y="2150718"/>
                      <a:ext cx="17250" cy="13287"/>
                    </a:xfrm>
                    <a:custGeom>
                      <a:avLst/>
                      <a:gdLst>
                        <a:gd name="connsiteX0" fmla="*/ 16883 w 17250"/>
                        <a:gd name="connsiteY0" fmla="*/ 4559 h 13287"/>
                        <a:gd name="connsiteX1" fmla="*/ 11067 w 17250"/>
                        <a:gd name="connsiteY1" fmla="*/ 12951 h 13287"/>
                        <a:gd name="connsiteX2" fmla="*/ 367 w 17250"/>
                        <a:gd name="connsiteY2" fmla="*/ 8733 h 13287"/>
                        <a:gd name="connsiteX3" fmla="*/ 6183 w 17250"/>
                        <a:gd name="connsiteY3" fmla="*/ 341 h 13287"/>
                        <a:gd name="connsiteX4" fmla="*/ 16883 w 17250"/>
                        <a:gd name="connsiteY4" fmla="*/ 4559 h 132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7250" h="13287">
                          <a:moveTo>
                            <a:pt x="16883" y="4559"/>
                          </a:moveTo>
                          <a:cubicBezTo>
                            <a:pt x="18260" y="8022"/>
                            <a:pt x="15640" y="11796"/>
                            <a:pt x="11067" y="12951"/>
                          </a:cubicBezTo>
                          <a:cubicBezTo>
                            <a:pt x="6494" y="14105"/>
                            <a:pt x="1655" y="12196"/>
                            <a:pt x="367" y="8733"/>
                          </a:cubicBezTo>
                          <a:cubicBezTo>
                            <a:pt x="-1010" y="5225"/>
                            <a:pt x="1610" y="1451"/>
                            <a:pt x="6183" y="341"/>
                          </a:cubicBezTo>
                          <a:cubicBezTo>
                            <a:pt x="10712" y="-813"/>
                            <a:pt x="15551" y="1052"/>
                            <a:pt x="16883" y="4559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8" name="任意多边形: 形状 897">
                      <a:extLst>
                        <a:ext uri="{FF2B5EF4-FFF2-40B4-BE49-F238E27FC236}">
                          <a16:creationId xmlns:a16="http://schemas.microsoft.com/office/drawing/2014/main" id="{82A8FB7F-DE80-2CBD-11D8-C87D29CD29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032863" y="2178809"/>
                      <a:ext cx="71431" cy="63490"/>
                    </a:xfrm>
                    <a:custGeom>
                      <a:avLst/>
                      <a:gdLst>
                        <a:gd name="connsiteX0" fmla="*/ 70243 w 71431"/>
                        <a:gd name="connsiteY0" fmla="*/ 0 h 63490"/>
                        <a:gd name="connsiteX1" fmla="*/ 12613 w 71431"/>
                        <a:gd name="connsiteY1" fmla="*/ 63491 h 63490"/>
                        <a:gd name="connsiteX2" fmla="*/ 70243 w 71431"/>
                        <a:gd name="connsiteY2" fmla="*/ 0 h 634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71431" h="63490">
                          <a:moveTo>
                            <a:pt x="70243" y="0"/>
                          </a:moveTo>
                          <a:cubicBezTo>
                            <a:pt x="70243" y="0"/>
                            <a:pt x="84717" y="62825"/>
                            <a:pt x="12613" y="63491"/>
                          </a:cubicBezTo>
                          <a:cubicBezTo>
                            <a:pt x="12613" y="63491"/>
                            <a:pt x="-40178" y="36141"/>
                            <a:pt x="70243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90E002"/>
                        </a:gs>
                        <a:gs pos="8590">
                          <a:srgbClr val="93E109"/>
                        </a:gs>
                        <a:gs pos="21030">
                          <a:srgbClr val="9BE31C"/>
                        </a:gs>
                        <a:gs pos="35840">
                          <a:srgbClr val="A9E73C"/>
                        </a:gs>
                        <a:gs pos="52460">
                          <a:srgbClr val="BDEC68"/>
                        </a:gs>
                        <a:gs pos="70580">
                          <a:srgbClr val="D6F3A0"/>
                        </a:gs>
                        <a:gs pos="89680">
                          <a:srgbClr val="F3FCE4"/>
                        </a:gs>
                        <a:gs pos="96700">
                          <a:srgbClr val="FFFFFF"/>
                        </a:gs>
                      </a:gsLst>
                      <a:lin ang="8943708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899" name="任意多边形: 形状 898">
                  <a:extLst>
                    <a:ext uri="{FF2B5EF4-FFF2-40B4-BE49-F238E27FC236}">
                      <a16:creationId xmlns:a16="http://schemas.microsoft.com/office/drawing/2014/main" id="{FEDF4DD7-07E9-86F5-94F4-69D4A9614347}"/>
                    </a:ext>
                  </a:extLst>
                </p:cNvPr>
                <p:cNvSpPr/>
                <p:nvPr/>
              </p:nvSpPr>
              <p:spPr>
                <a:xfrm>
                  <a:off x="7951500" y="2171172"/>
                  <a:ext cx="83364" cy="80850"/>
                </a:xfrm>
                <a:custGeom>
                  <a:avLst/>
                  <a:gdLst>
                    <a:gd name="connsiteX0" fmla="*/ 3535 w 83364"/>
                    <a:gd name="connsiteY0" fmla="*/ 0 h 80850"/>
                    <a:gd name="connsiteX1" fmla="*/ 83364 w 83364"/>
                    <a:gd name="connsiteY1" fmla="*/ 80851 h 80850"/>
                    <a:gd name="connsiteX2" fmla="*/ 3535 w 83364"/>
                    <a:gd name="connsiteY2" fmla="*/ 0 h 80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3364" h="80850">
                      <a:moveTo>
                        <a:pt x="3535" y="0"/>
                      </a:moveTo>
                      <a:cubicBezTo>
                        <a:pt x="3535" y="0"/>
                        <a:pt x="-25591" y="77920"/>
                        <a:pt x="83364" y="80851"/>
                      </a:cubicBezTo>
                      <a:cubicBezTo>
                        <a:pt x="83364" y="80851"/>
                        <a:pt x="-417" y="63535"/>
                        <a:pt x="353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00" name="图形 793">
              <a:extLst>
                <a:ext uri="{FF2B5EF4-FFF2-40B4-BE49-F238E27FC236}">
                  <a16:creationId xmlns:a16="http://schemas.microsoft.com/office/drawing/2014/main" id="{9A838401-04B6-1C23-6A44-897068404483}"/>
                </a:ext>
              </a:extLst>
            </p:cNvPr>
            <p:cNvGrpSpPr/>
            <p:nvPr/>
          </p:nvGrpSpPr>
          <p:grpSpPr>
            <a:xfrm>
              <a:off x="-4398" y="1081964"/>
              <a:ext cx="803624" cy="697066"/>
              <a:chOff x="-4398" y="1081964"/>
              <a:chExt cx="803624" cy="697066"/>
            </a:xfrm>
          </p:grpSpPr>
          <p:grpSp>
            <p:nvGrpSpPr>
              <p:cNvPr id="901" name="图形 793">
                <a:extLst>
                  <a:ext uri="{FF2B5EF4-FFF2-40B4-BE49-F238E27FC236}">
                    <a16:creationId xmlns:a16="http://schemas.microsoft.com/office/drawing/2014/main" id="{7AAA3325-632F-29BA-E8BA-9E2824582DCF}"/>
                  </a:ext>
                </a:extLst>
              </p:cNvPr>
              <p:cNvGrpSpPr/>
              <p:nvPr/>
            </p:nvGrpSpPr>
            <p:grpSpPr>
              <a:xfrm>
                <a:off x="-4398" y="1081964"/>
                <a:ext cx="803624" cy="697066"/>
                <a:chOff x="-4398" y="1081964"/>
                <a:chExt cx="803624" cy="697066"/>
              </a:xfrm>
              <a:solidFill>
                <a:srgbClr val="5B8400"/>
              </a:solidFill>
            </p:grpSpPr>
            <p:pic>
              <p:nvPicPr>
                <p:cNvPr id="902" name="图片 901">
                  <a:extLst>
                    <a:ext uri="{FF2B5EF4-FFF2-40B4-BE49-F238E27FC236}">
                      <a16:creationId xmlns:a16="http://schemas.microsoft.com/office/drawing/2014/main" id="{13ADFBA0-BF40-9DE1-0551-3B3409E8407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4398" y="1081964"/>
                  <a:ext cx="803624" cy="665986"/>
                </a:xfrm>
                <a:custGeom>
                  <a:avLst/>
                  <a:gdLst>
                    <a:gd name="connsiteX0" fmla="*/ -1 w 803624"/>
                    <a:gd name="connsiteY0" fmla="*/ 167 h 665986"/>
                    <a:gd name="connsiteX1" fmla="*/ 803623 w 803624"/>
                    <a:gd name="connsiteY1" fmla="*/ 167 h 665986"/>
                    <a:gd name="connsiteX2" fmla="*/ 803623 w 803624"/>
                    <a:gd name="connsiteY2" fmla="*/ 666154 h 665986"/>
                    <a:gd name="connsiteX3" fmla="*/ -1 w 803624"/>
                    <a:gd name="connsiteY3" fmla="*/ 666154 h 665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3624" h="665986">
                      <a:moveTo>
                        <a:pt x="-1" y="167"/>
                      </a:moveTo>
                      <a:lnTo>
                        <a:pt x="803623" y="167"/>
                      </a:lnTo>
                      <a:lnTo>
                        <a:pt x="803623" y="666154"/>
                      </a:lnTo>
                      <a:lnTo>
                        <a:pt x="-1" y="666154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903" name="图片 902">
                  <a:extLst>
                    <a:ext uri="{FF2B5EF4-FFF2-40B4-BE49-F238E27FC236}">
                      <a16:creationId xmlns:a16="http://schemas.microsoft.com/office/drawing/2014/main" id="{CE64F717-AC00-C95C-05D3-B9A14BCAC84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4398" y="1081964"/>
                  <a:ext cx="781424" cy="697066"/>
                </a:xfrm>
                <a:custGeom>
                  <a:avLst/>
                  <a:gdLst>
                    <a:gd name="connsiteX0" fmla="*/ -1 w 781424"/>
                    <a:gd name="connsiteY0" fmla="*/ 167 h 697066"/>
                    <a:gd name="connsiteX1" fmla="*/ 781424 w 781424"/>
                    <a:gd name="connsiteY1" fmla="*/ 167 h 697066"/>
                    <a:gd name="connsiteX2" fmla="*/ 781424 w 781424"/>
                    <a:gd name="connsiteY2" fmla="*/ 697234 h 697066"/>
                    <a:gd name="connsiteX3" fmla="*/ -1 w 781424"/>
                    <a:gd name="connsiteY3" fmla="*/ 697234 h 6970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1424" h="697066">
                      <a:moveTo>
                        <a:pt x="-1" y="167"/>
                      </a:moveTo>
                      <a:lnTo>
                        <a:pt x="781424" y="167"/>
                      </a:lnTo>
                      <a:lnTo>
                        <a:pt x="781424" y="697234"/>
                      </a:lnTo>
                      <a:lnTo>
                        <a:pt x="-1" y="697234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904" name="图形 793">
                  <a:extLst>
                    <a:ext uri="{FF2B5EF4-FFF2-40B4-BE49-F238E27FC236}">
                      <a16:creationId xmlns:a16="http://schemas.microsoft.com/office/drawing/2014/main" id="{ACCD40F1-94AF-4207-CD26-E6DDEE6D4EB6}"/>
                    </a:ext>
                  </a:extLst>
                </p:cNvPr>
                <p:cNvGrpSpPr/>
                <p:nvPr/>
              </p:nvGrpSpPr>
              <p:grpSpPr>
                <a:xfrm>
                  <a:off x="44" y="1082905"/>
                  <a:ext cx="776363" cy="665187"/>
                  <a:chOff x="44" y="1082905"/>
                  <a:chExt cx="776363" cy="665187"/>
                </a:xfrm>
                <a:solidFill>
                  <a:srgbClr val="5B8400"/>
                </a:solidFill>
              </p:grpSpPr>
              <p:sp>
                <p:nvSpPr>
                  <p:cNvPr id="905" name="任意多边形: 形状 904">
                    <a:extLst>
                      <a:ext uri="{FF2B5EF4-FFF2-40B4-BE49-F238E27FC236}">
                        <a16:creationId xmlns:a16="http://schemas.microsoft.com/office/drawing/2014/main" id="{D56ADF1A-CD58-CA20-2D5B-EE179A1CD48E}"/>
                      </a:ext>
                    </a:extLst>
                  </p:cNvPr>
                  <p:cNvSpPr/>
                  <p:nvPr/>
                </p:nvSpPr>
                <p:spPr>
                  <a:xfrm>
                    <a:off x="44" y="1082905"/>
                    <a:ext cx="5816" cy="2131"/>
                  </a:xfrm>
                  <a:custGeom>
                    <a:avLst/>
                    <a:gdLst>
                      <a:gd name="connsiteX0" fmla="*/ 5816 w 5816"/>
                      <a:gd name="connsiteY0" fmla="*/ 2131 h 2131"/>
                      <a:gd name="connsiteX1" fmla="*/ 0 w 5816"/>
                      <a:gd name="connsiteY1" fmla="*/ 0 h 2131"/>
                      <a:gd name="connsiteX2" fmla="*/ 5816 w 5816"/>
                      <a:gd name="connsiteY2" fmla="*/ 2131 h 21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816" h="2131">
                        <a:moveTo>
                          <a:pt x="5816" y="2131"/>
                        </a:moveTo>
                        <a:cubicBezTo>
                          <a:pt x="3863" y="1421"/>
                          <a:pt x="1909" y="710"/>
                          <a:pt x="0" y="0"/>
                        </a:cubicBezTo>
                        <a:cubicBezTo>
                          <a:pt x="0" y="0"/>
                          <a:pt x="1998" y="710"/>
                          <a:pt x="5816" y="2131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06" name="任意多边形: 形状 905">
                    <a:extLst>
                      <a:ext uri="{FF2B5EF4-FFF2-40B4-BE49-F238E27FC236}">
                        <a16:creationId xmlns:a16="http://schemas.microsoft.com/office/drawing/2014/main" id="{7789DDD9-0E8F-DE72-06BF-334F1690B2F0}"/>
                      </a:ext>
                    </a:extLst>
                  </p:cNvPr>
                  <p:cNvSpPr/>
                  <p:nvPr/>
                </p:nvSpPr>
                <p:spPr>
                  <a:xfrm>
                    <a:off x="5860" y="1085037"/>
                    <a:ext cx="770546" cy="663056"/>
                  </a:xfrm>
                  <a:custGeom>
                    <a:avLst/>
                    <a:gdLst>
                      <a:gd name="connsiteX0" fmla="*/ 234117 w 770546"/>
                      <a:gd name="connsiteY0" fmla="*/ 110731 h 663056"/>
                      <a:gd name="connsiteX1" fmla="*/ 0 w 770546"/>
                      <a:gd name="connsiteY1" fmla="*/ 0 h 663056"/>
                      <a:gd name="connsiteX2" fmla="*/ 244506 w 770546"/>
                      <a:gd name="connsiteY2" fmla="*/ 108600 h 663056"/>
                      <a:gd name="connsiteX3" fmla="*/ 237580 w 770546"/>
                      <a:gd name="connsiteY3" fmla="*/ 52347 h 663056"/>
                      <a:gd name="connsiteX4" fmla="*/ 246770 w 770546"/>
                      <a:gd name="connsiteY4" fmla="*/ 109799 h 663056"/>
                      <a:gd name="connsiteX5" fmla="*/ 398216 w 770546"/>
                      <a:gd name="connsiteY5" fmla="*/ 203792 h 663056"/>
                      <a:gd name="connsiteX6" fmla="*/ 381389 w 770546"/>
                      <a:gd name="connsiteY6" fmla="*/ 74324 h 663056"/>
                      <a:gd name="connsiteX7" fmla="*/ 404520 w 770546"/>
                      <a:gd name="connsiteY7" fmla="*/ 208321 h 663056"/>
                      <a:gd name="connsiteX8" fmla="*/ 521512 w 770546"/>
                      <a:gd name="connsiteY8" fmla="*/ 303113 h 663056"/>
                      <a:gd name="connsiteX9" fmla="*/ 501177 w 770546"/>
                      <a:gd name="connsiteY9" fmla="*/ 129779 h 663056"/>
                      <a:gd name="connsiteX10" fmla="*/ 530658 w 770546"/>
                      <a:gd name="connsiteY10" fmla="*/ 311593 h 663056"/>
                      <a:gd name="connsiteX11" fmla="*/ 638770 w 770546"/>
                      <a:gd name="connsiteY11" fmla="*/ 428096 h 663056"/>
                      <a:gd name="connsiteX12" fmla="*/ 646229 w 770546"/>
                      <a:gd name="connsiteY12" fmla="*/ 229455 h 663056"/>
                      <a:gd name="connsiteX13" fmla="*/ 648316 w 770546"/>
                      <a:gd name="connsiteY13" fmla="*/ 440173 h 663056"/>
                      <a:gd name="connsiteX14" fmla="*/ 648227 w 770546"/>
                      <a:gd name="connsiteY14" fmla="*/ 440173 h 663056"/>
                      <a:gd name="connsiteX15" fmla="*/ 715137 w 770546"/>
                      <a:gd name="connsiteY15" fmla="*/ 539050 h 663056"/>
                      <a:gd name="connsiteX16" fmla="*/ 760912 w 770546"/>
                      <a:gd name="connsiteY16" fmla="*/ 401945 h 663056"/>
                      <a:gd name="connsiteX17" fmla="*/ 719887 w 770546"/>
                      <a:gd name="connsiteY17" fmla="*/ 547308 h 663056"/>
                      <a:gd name="connsiteX18" fmla="*/ 754430 w 770546"/>
                      <a:gd name="connsiteY18" fmla="*/ 616437 h 663056"/>
                      <a:gd name="connsiteX19" fmla="*/ 755096 w 770546"/>
                      <a:gd name="connsiteY19" fmla="*/ 616659 h 663056"/>
                      <a:gd name="connsiteX20" fmla="*/ 755052 w 770546"/>
                      <a:gd name="connsiteY20" fmla="*/ 617903 h 663056"/>
                      <a:gd name="connsiteX21" fmla="*/ 770547 w 770546"/>
                      <a:gd name="connsiteY21" fmla="*/ 659860 h 663056"/>
                      <a:gd name="connsiteX22" fmla="*/ 760823 w 770546"/>
                      <a:gd name="connsiteY22" fmla="*/ 663057 h 663056"/>
                      <a:gd name="connsiteX23" fmla="*/ 744929 w 770546"/>
                      <a:gd name="connsiteY23" fmla="*/ 622831 h 663056"/>
                      <a:gd name="connsiteX24" fmla="*/ 458421 w 770546"/>
                      <a:gd name="connsiteY24" fmla="*/ 606936 h 663056"/>
                      <a:gd name="connsiteX25" fmla="*/ 739823 w 770546"/>
                      <a:gd name="connsiteY25" fmla="*/ 611198 h 663056"/>
                      <a:gd name="connsiteX26" fmla="*/ 663101 w 770546"/>
                      <a:gd name="connsiteY26" fmla="*/ 477912 h 663056"/>
                      <a:gd name="connsiteX27" fmla="*/ 327399 w 770546"/>
                      <a:gd name="connsiteY27" fmla="*/ 449852 h 663056"/>
                      <a:gd name="connsiteX28" fmla="*/ 653333 w 770546"/>
                      <a:gd name="connsiteY28" fmla="*/ 464326 h 663056"/>
                      <a:gd name="connsiteX29" fmla="*/ 533988 w 770546"/>
                      <a:gd name="connsiteY29" fmla="*/ 329353 h 663056"/>
                      <a:gd name="connsiteX30" fmla="*/ 262932 w 770546"/>
                      <a:gd name="connsiteY30" fmla="*/ 308663 h 663056"/>
                      <a:gd name="connsiteX31" fmla="*/ 521024 w 770546"/>
                      <a:gd name="connsiteY31" fmla="*/ 317099 h 663056"/>
                      <a:gd name="connsiteX32" fmla="*/ 377304 w 770546"/>
                      <a:gd name="connsiteY32" fmla="*/ 201128 h 663056"/>
                      <a:gd name="connsiteX33" fmla="*/ 200817 w 770546"/>
                      <a:gd name="connsiteY33" fmla="*/ 186343 h 663056"/>
                      <a:gd name="connsiteX34" fmla="*/ 362785 w 770546"/>
                      <a:gd name="connsiteY34" fmla="*/ 191005 h 663056"/>
                      <a:gd name="connsiteX35" fmla="*/ 251210 w 770546"/>
                      <a:gd name="connsiteY35" fmla="*/ 120499 h 663056"/>
                      <a:gd name="connsiteX36" fmla="*/ 251210 w 770546"/>
                      <a:gd name="connsiteY36" fmla="*/ 120721 h 663056"/>
                      <a:gd name="connsiteX37" fmla="*/ 109133 w 770546"/>
                      <a:gd name="connsiteY37" fmla="*/ 108067 h 663056"/>
                      <a:gd name="connsiteX38" fmla="*/ 234117 w 770546"/>
                      <a:gd name="connsiteY38" fmla="*/ 110731 h 6630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770546" h="663056">
                        <a:moveTo>
                          <a:pt x="234117" y="110731"/>
                        </a:moveTo>
                        <a:cubicBezTo>
                          <a:pt x="118057" y="45154"/>
                          <a:pt x="23754" y="8791"/>
                          <a:pt x="0" y="0"/>
                        </a:cubicBezTo>
                        <a:cubicBezTo>
                          <a:pt x="91640" y="33122"/>
                          <a:pt x="172801" y="69884"/>
                          <a:pt x="244506" y="108600"/>
                        </a:cubicBezTo>
                        <a:cubicBezTo>
                          <a:pt x="229765" y="73037"/>
                          <a:pt x="237580" y="52347"/>
                          <a:pt x="237580" y="52347"/>
                        </a:cubicBezTo>
                        <a:cubicBezTo>
                          <a:pt x="232785" y="78675"/>
                          <a:pt x="243085" y="102429"/>
                          <a:pt x="246770" y="109799"/>
                        </a:cubicBezTo>
                        <a:cubicBezTo>
                          <a:pt x="302846" y="140212"/>
                          <a:pt x="353151" y="171825"/>
                          <a:pt x="398216" y="203792"/>
                        </a:cubicBezTo>
                        <a:cubicBezTo>
                          <a:pt x="363318" y="122009"/>
                          <a:pt x="381389" y="74324"/>
                          <a:pt x="381389" y="74324"/>
                        </a:cubicBezTo>
                        <a:cubicBezTo>
                          <a:pt x="369223" y="141234"/>
                          <a:pt x="400391" y="200817"/>
                          <a:pt x="404520" y="208321"/>
                        </a:cubicBezTo>
                        <a:cubicBezTo>
                          <a:pt x="448342" y="239800"/>
                          <a:pt x="487147" y="271678"/>
                          <a:pt x="521512" y="303113"/>
                        </a:cubicBezTo>
                        <a:cubicBezTo>
                          <a:pt x="477069" y="193491"/>
                          <a:pt x="501177" y="129779"/>
                          <a:pt x="501177" y="129779"/>
                        </a:cubicBezTo>
                        <a:cubicBezTo>
                          <a:pt x="485948" y="213693"/>
                          <a:pt x="519470" y="289393"/>
                          <a:pt x="530658" y="311593"/>
                        </a:cubicBezTo>
                        <a:cubicBezTo>
                          <a:pt x="573592" y="351730"/>
                          <a:pt x="609245" y="391112"/>
                          <a:pt x="638770" y="428096"/>
                        </a:cubicBezTo>
                        <a:cubicBezTo>
                          <a:pt x="607247" y="296631"/>
                          <a:pt x="646229" y="229455"/>
                          <a:pt x="646229" y="229455"/>
                        </a:cubicBezTo>
                        <a:cubicBezTo>
                          <a:pt x="608490" y="334947"/>
                          <a:pt x="648316" y="440173"/>
                          <a:pt x="648316" y="440173"/>
                        </a:cubicBezTo>
                        <a:lnTo>
                          <a:pt x="648227" y="440173"/>
                        </a:lnTo>
                        <a:cubicBezTo>
                          <a:pt x="676066" y="476136"/>
                          <a:pt x="697999" y="509613"/>
                          <a:pt x="715137" y="539050"/>
                        </a:cubicBezTo>
                        <a:cubicBezTo>
                          <a:pt x="716558" y="441727"/>
                          <a:pt x="760912" y="401945"/>
                          <a:pt x="760912" y="401945"/>
                        </a:cubicBezTo>
                        <a:cubicBezTo>
                          <a:pt x="718511" y="457888"/>
                          <a:pt x="718289" y="523332"/>
                          <a:pt x="719887" y="547308"/>
                        </a:cubicBezTo>
                        <a:cubicBezTo>
                          <a:pt x="735338" y="574613"/>
                          <a:pt x="746571" y="598101"/>
                          <a:pt x="754430" y="616437"/>
                        </a:cubicBezTo>
                        <a:cubicBezTo>
                          <a:pt x="754652" y="616526"/>
                          <a:pt x="754874" y="616615"/>
                          <a:pt x="755096" y="616659"/>
                        </a:cubicBezTo>
                        <a:lnTo>
                          <a:pt x="755052" y="617903"/>
                        </a:lnTo>
                        <a:cubicBezTo>
                          <a:pt x="766373" y="644498"/>
                          <a:pt x="770547" y="659860"/>
                          <a:pt x="770547" y="659860"/>
                        </a:cubicBezTo>
                        <a:lnTo>
                          <a:pt x="760823" y="663057"/>
                        </a:lnTo>
                        <a:cubicBezTo>
                          <a:pt x="755895" y="649426"/>
                          <a:pt x="750567" y="636062"/>
                          <a:pt x="744929" y="622831"/>
                        </a:cubicBezTo>
                        <a:cubicBezTo>
                          <a:pt x="710120" y="607735"/>
                          <a:pt x="588777" y="562892"/>
                          <a:pt x="458421" y="606936"/>
                        </a:cubicBezTo>
                        <a:cubicBezTo>
                          <a:pt x="458421" y="606936"/>
                          <a:pt x="559340" y="549483"/>
                          <a:pt x="739823" y="611198"/>
                        </a:cubicBezTo>
                        <a:cubicBezTo>
                          <a:pt x="718511" y="563913"/>
                          <a:pt x="692449" y="519514"/>
                          <a:pt x="663101" y="477912"/>
                        </a:cubicBezTo>
                        <a:cubicBezTo>
                          <a:pt x="633753" y="465347"/>
                          <a:pt x="484750" y="407273"/>
                          <a:pt x="327399" y="449852"/>
                        </a:cubicBezTo>
                        <a:cubicBezTo>
                          <a:pt x="327399" y="449852"/>
                          <a:pt x="442393" y="394841"/>
                          <a:pt x="653333" y="464326"/>
                        </a:cubicBezTo>
                        <a:cubicBezTo>
                          <a:pt x="617370" y="415354"/>
                          <a:pt x="576878" y="370377"/>
                          <a:pt x="533988" y="329353"/>
                        </a:cubicBezTo>
                        <a:cubicBezTo>
                          <a:pt x="499712" y="315589"/>
                          <a:pt x="384363" y="275807"/>
                          <a:pt x="262932" y="308663"/>
                        </a:cubicBezTo>
                        <a:cubicBezTo>
                          <a:pt x="262932" y="308663"/>
                          <a:pt x="353861" y="265107"/>
                          <a:pt x="521024" y="317099"/>
                        </a:cubicBezTo>
                        <a:cubicBezTo>
                          <a:pt x="474582" y="273943"/>
                          <a:pt x="425743" y="235315"/>
                          <a:pt x="377304" y="201128"/>
                        </a:cubicBezTo>
                        <a:cubicBezTo>
                          <a:pt x="362164" y="194646"/>
                          <a:pt x="283666" y="163922"/>
                          <a:pt x="200817" y="186343"/>
                        </a:cubicBezTo>
                        <a:cubicBezTo>
                          <a:pt x="200817" y="186343"/>
                          <a:pt x="257870" y="159038"/>
                          <a:pt x="362785" y="191005"/>
                        </a:cubicBezTo>
                        <a:cubicBezTo>
                          <a:pt x="324735" y="164765"/>
                          <a:pt x="287085" y="141278"/>
                          <a:pt x="251210" y="120499"/>
                        </a:cubicBezTo>
                        <a:lnTo>
                          <a:pt x="251210" y="120721"/>
                        </a:lnTo>
                        <a:cubicBezTo>
                          <a:pt x="251210" y="120721"/>
                          <a:pt x="182303" y="88265"/>
                          <a:pt x="109133" y="108067"/>
                        </a:cubicBezTo>
                        <a:cubicBezTo>
                          <a:pt x="109177" y="108067"/>
                          <a:pt x="153133" y="87022"/>
                          <a:pt x="234117" y="110731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907" name="图形 793">
                <a:extLst>
                  <a:ext uri="{FF2B5EF4-FFF2-40B4-BE49-F238E27FC236}">
                    <a16:creationId xmlns:a16="http://schemas.microsoft.com/office/drawing/2014/main" id="{8F3BDC88-2271-9B8A-4A82-1B84A3ACB819}"/>
                  </a:ext>
                </a:extLst>
              </p:cNvPr>
              <p:cNvGrpSpPr/>
              <p:nvPr/>
            </p:nvGrpSpPr>
            <p:grpSpPr>
              <a:xfrm>
                <a:off x="314377" y="1461245"/>
                <a:ext cx="118615" cy="102799"/>
                <a:chOff x="314377" y="1461245"/>
                <a:chExt cx="118615" cy="102799"/>
              </a:xfrm>
            </p:grpSpPr>
            <p:grpSp>
              <p:nvGrpSpPr>
                <p:cNvPr id="908" name="图形 793">
                  <a:extLst>
                    <a:ext uri="{FF2B5EF4-FFF2-40B4-BE49-F238E27FC236}">
                      <a16:creationId xmlns:a16="http://schemas.microsoft.com/office/drawing/2014/main" id="{6271AA96-6AE5-33D2-264A-F4A9AF3B6ED3}"/>
                    </a:ext>
                  </a:extLst>
                </p:cNvPr>
                <p:cNvGrpSpPr/>
                <p:nvPr/>
              </p:nvGrpSpPr>
              <p:grpSpPr>
                <a:xfrm>
                  <a:off x="314377" y="1461245"/>
                  <a:ext cx="118615" cy="102799"/>
                  <a:chOff x="314377" y="1461245"/>
                  <a:chExt cx="118615" cy="102799"/>
                </a:xfrm>
              </p:grpSpPr>
              <p:grpSp>
                <p:nvGrpSpPr>
                  <p:cNvPr id="909" name="图形 793">
                    <a:extLst>
                      <a:ext uri="{FF2B5EF4-FFF2-40B4-BE49-F238E27FC236}">
                        <a16:creationId xmlns:a16="http://schemas.microsoft.com/office/drawing/2014/main" id="{10264439-C404-768A-6142-B8DC709EFAA5}"/>
                      </a:ext>
                    </a:extLst>
                  </p:cNvPr>
                  <p:cNvGrpSpPr/>
                  <p:nvPr/>
                </p:nvGrpSpPr>
                <p:grpSpPr>
                  <a:xfrm>
                    <a:off x="316863" y="1464264"/>
                    <a:ext cx="116129" cy="99780"/>
                    <a:chOff x="316863" y="1464264"/>
                    <a:chExt cx="116129" cy="99780"/>
                  </a:xfrm>
                  <a:solidFill>
                    <a:srgbClr val="4E8503"/>
                  </a:solidFill>
                </p:grpSpPr>
                <p:sp>
                  <p:nvSpPr>
                    <p:cNvPr id="910" name="任意多边形: 形状 909">
                      <a:extLst>
                        <a:ext uri="{FF2B5EF4-FFF2-40B4-BE49-F238E27FC236}">
                          <a16:creationId xmlns:a16="http://schemas.microsoft.com/office/drawing/2014/main" id="{E878C9C7-C3DF-77C2-5E51-F0D566DE53F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16863" y="1464264"/>
                      <a:ext cx="116129" cy="99780"/>
                    </a:xfrm>
                    <a:custGeom>
                      <a:avLst/>
                      <a:gdLst>
                        <a:gd name="connsiteX0" fmla="*/ 190 w 116129"/>
                        <a:gd name="connsiteY0" fmla="*/ 44473 h 99780"/>
                        <a:gd name="connsiteX1" fmla="*/ 53425 w 116129"/>
                        <a:gd name="connsiteY1" fmla="*/ 99484 h 99780"/>
                        <a:gd name="connsiteX2" fmla="*/ 115939 w 116129"/>
                        <a:gd name="connsiteY2" fmla="*/ 55307 h 99780"/>
                        <a:gd name="connsiteX3" fmla="*/ 62749 w 116129"/>
                        <a:gd name="connsiteY3" fmla="*/ 296 h 99780"/>
                        <a:gd name="connsiteX4" fmla="*/ 190 w 116129"/>
                        <a:gd name="connsiteY4" fmla="*/ 44473 h 997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6129" h="99780">
                          <a:moveTo>
                            <a:pt x="190" y="44473"/>
                          </a:moveTo>
                          <a:cubicBezTo>
                            <a:pt x="-2385" y="71868"/>
                            <a:pt x="21458" y="96465"/>
                            <a:pt x="53425" y="99484"/>
                          </a:cubicBezTo>
                          <a:cubicBezTo>
                            <a:pt x="85392" y="102459"/>
                            <a:pt x="113364" y="82701"/>
                            <a:pt x="115939" y="55307"/>
                          </a:cubicBezTo>
                          <a:cubicBezTo>
                            <a:pt x="118514" y="27913"/>
                            <a:pt x="94672" y="3315"/>
                            <a:pt x="62749" y="296"/>
                          </a:cubicBezTo>
                          <a:cubicBezTo>
                            <a:pt x="30737" y="-2678"/>
                            <a:pt x="2766" y="17079"/>
                            <a:pt x="190" y="44473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1" name="任意多边形: 形状 910">
                      <a:extLst>
                        <a:ext uri="{FF2B5EF4-FFF2-40B4-BE49-F238E27FC236}">
                          <a16:creationId xmlns:a16="http://schemas.microsoft.com/office/drawing/2014/main" id="{385CAA86-F933-BD4F-456D-801744D59D6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3746" y="1469888"/>
                      <a:ext cx="27912" cy="14062"/>
                    </a:xfrm>
                    <a:custGeom>
                      <a:avLst/>
                      <a:gdLst>
                        <a:gd name="connsiteX0" fmla="*/ 15 w 27912"/>
                        <a:gd name="connsiteY0" fmla="*/ 5728 h 14062"/>
                        <a:gd name="connsiteX1" fmla="*/ 13290 w 27912"/>
                        <a:gd name="connsiteY1" fmla="*/ 13941 h 14062"/>
                        <a:gd name="connsiteX2" fmla="*/ 27898 w 27912"/>
                        <a:gd name="connsiteY2" fmla="*/ 8347 h 14062"/>
                        <a:gd name="connsiteX3" fmla="*/ 14578 w 27912"/>
                        <a:gd name="connsiteY3" fmla="*/ 133 h 14062"/>
                        <a:gd name="connsiteX4" fmla="*/ 15 w 27912"/>
                        <a:gd name="connsiteY4" fmla="*/ 5728 h 140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7912" h="14062">
                          <a:moveTo>
                            <a:pt x="15" y="5728"/>
                          </a:moveTo>
                          <a:cubicBezTo>
                            <a:pt x="-340" y="9502"/>
                            <a:pt x="5609" y="13231"/>
                            <a:pt x="13290" y="13941"/>
                          </a:cubicBezTo>
                          <a:cubicBezTo>
                            <a:pt x="20972" y="14652"/>
                            <a:pt x="27543" y="12165"/>
                            <a:pt x="27898" y="8347"/>
                          </a:cubicBezTo>
                          <a:cubicBezTo>
                            <a:pt x="28253" y="4529"/>
                            <a:pt x="22303" y="888"/>
                            <a:pt x="14578" y="133"/>
                          </a:cubicBezTo>
                          <a:cubicBezTo>
                            <a:pt x="6897" y="-622"/>
                            <a:pt x="370" y="1909"/>
                            <a:pt x="15" y="5728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2" name="任意多边形: 形状 911">
                      <a:extLst>
                        <a:ext uri="{FF2B5EF4-FFF2-40B4-BE49-F238E27FC236}">
                          <a16:creationId xmlns:a16="http://schemas.microsoft.com/office/drawing/2014/main" id="{297DE809-75AF-2DBA-D694-F872F108B84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4376" y="1479764"/>
                      <a:ext cx="11401" cy="9559"/>
                    </a:xfrm>
                    <a:custGeom>
                      <a:avLst/>
                      <a:gdLst>
                        <a:gd name="connsiteX0" fmla="*/ 21 w 11401"/>
                        <a:gd name="connsiteY0" fmla="*/ 4287 h 9559"/>
                        <a:gd name="connsiteX1" fmla="*/ 5260 w 11401"/>
                        <a:gd name="connsiteY1" fmla="*/ 9526 h 9559"/>
                        <a:gd name="connsiteX2" fmla="*/ 11387 w 11401"/>
                        <a:gd name="connsiteY2" fmla="*/ 5308 h 9559"/>
                        <a:gd name="connsiteX3" fmla="*/ 6148 w 11401"/>
                        <a:gd name="connsiteY3" fmla="*/ 25 h 9559"/>
                        <a:gd name="connsiteX4" fmla="*/ 21 w 11401"/>
                        <a:gd name="connsiteY4" fmla="*/ 4287 h 95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401" h="9559">
                          <a:moveTo>
                            <a:pt x="21" y="4287"/>
                          </a:moveTo>
                          <a:cubicBezTo>
                            <a:pt x="-246" y="6907"/>
                            <a:pt x="2107" y="9215"/>
                            <a:pt x="5260" y="9526"/>
                          </a:cubicBezTo>
                          <a:cubicBezTo>
                            <a:pt x="8412" y="9837"/>
                            <a:pt x="11165" y="7928"/>
                            <a:pt x="11387" y="5308"/>
                          </a:cubicBezTo>
                          <a:cubicBezTo>
                            <a:pt x="11609" y="2689"/>
                            <a:pt x="9300" y="336"/>
                            <a:pt x="6148" y="25"/>
                          </a:cubicBezTo>
                          <a:cubicBezTo>
                            <a:pt x="3040" y="-242"/>
                            <a:pt x="287" y="1668"/>
                            <a:pt x="21" y="4287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3" name="任意多边形: 形状 912">
                      <a:extLst>
                        <a:ext uri="{FF2B5EF4-FFF2-40B4-BE49-F238E27FC236}">
                          <a16:creationId xmlns:a16="http://schemas.microsoft.com/office/drawing/2014/main" id="{19BA24B5-94BB-900C-75A3-225D183D8EA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23625" y="1513799"/>
                      <a:ext cx="53681" cy="39172"/>
                    </a:xfrm>
                    <a:custGeom>
                      <a:avLst/>
                      <a:gdLst>
                        <a:gd name="connsiteX0" fmla="*/ 0 w 53681"/>
                        <a:gd name="connsiteY0" fmla="*/ 0 h 39172"/>
                        <a:gd name="connsiteX1" fmla="*/ 48395 w 53681"/>
                        <a:gd name="connsiteY1" fmla="*/ 38316 h 39172"/>
                        <a:gd name="connsiteX2" fmla="*/ 0 w 53681"/>
                        <a:gd name="connsiteY2" fmla="*/ 0 h 391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53681" h="39172">
                          <a:moveTo>
                            <a:pt x="0" y="0"/>
                          </a:moveTo>
                          <a:cubicBezTo>
                            <a:pt x="0" y="0"/>
                            <a:pt x="1954" y="45953"/>
                            <a:pt x="48395" y="38316"/>
                          </a:cubicBezTo>
                          <a:cubicBezTo>
                            <a:pt x="48351" y="38316"/>
                            <a:pt x="77343" y="13053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914" name="图形 793">
                    <a:extLst>
                      <a:ext uri="{FF2B5EF4-FFF2-40B4-BE49-F238E27FC236}">
                        <a16:creationId xmlns:a16="http://schemas.microsoft.com/office/drawing/2014/main" id="{AE916A04-D8D0-F91B-8A5F-72C78A7CB774}"/>
                      </a:ext>
                    </a:extLst>
                  </p:cNvPr>
                  <p:cNvGrpSpPr/>
                  <p:nvPr/>
                </p:nvGrpSpPr>
                <p:grpSpPr>
                  <a:xfrm>
                    <a:off x="314377" y="1461245"/>
                    <a:ext cx="116123" cy="99780"/>
                    <a:chOff x="314377" y="1461245"/>
                    <a:chExt cx="116123" cy="99780"/>
                  </a:xfrm>
                </p:grpSpPr>
                <p:sp>
                  <p:nvSpPr>
                    <p:cNvPr id="915" name="任意多边形: 形状 914">
                      <a:extLst>
                        <a:ext uri="{FF2B5EF4-FFF2-40B4-BE49-F238E27FC236}">
                          <a16:creationId xmlns:a16="http://schemas.microsoft.com/office/drawing/2014/main" id="{C3AF4DE5-BC86-CDA8-0351-B70D9A7B5F4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14377" y="1461245"/>
                      <a:ext cx="116123" cy="99780"/>
                    </a:xfrm>
                    <a:custGeom>
                      <a:avLst/>
                      <a:gdLst>
                        <a:gd name="connsiteX0" fmla="*/ 190 w 116123"/>
                        <a:gd name="connsiteY0" fmla="*/ 44474 h 99780"/>
                        <a:gd name="connsiteX1" fmla="*/ 53425 w 116123"/>
                        <a:gd name="connsiteY1" fmla="*/ 99484 h 99780"/>
                        <a:gd name="connsiteX2" fmla="*/ 115939 w 116123"/>
                        <a:gd name="connsiteY2" fmla="*/ 55307 h 99780"/>
                        <a:gd name="connsiteX3" fmla="*/ 62704 w 116123"/>
                        <a:gd name="connsiteY3" fmla="*/ 296 h 99780"/>
                        <a:gd name="connsiteX4" fmla="*/ 190 w 116123"/>
                        <a:gd name="connsiteY4" fmla="*/ 44474 h 997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6123" h="99780">
                          <a:moveTo>
                            <a:pt x="190" y="44474"/>
                          </a:moveTo>
                          <a:cubicBezTo>
                            <a:pt x="-2385" y="71868"/>
                            <a:pt x="21458" y="96465"/>
                            <a:pt x="53425" y="99484"/>
                          </a:cubicBezTo>
                          <a:cubicBezTo>
                            <a:pt x="85392" y="102459"/>
                            <a:pt x="113364" y="82701"/>
                            <a:pt x="115939" y="55307"/>
                          </a:cubicBezTo>
                          <a:cubicBezTo>
                            <a:pt x="118470" y="27913"/>
                            <a:pt x="94672" y="3271"/>
                            <a:pt x="62704" y="296"/>
                          </a:cubicBezTo>
                          <a:cubicBezTo>
                            <a:pt x="30737" y="-2678"/>
                            <a:pt x="2766" y="17079"/>
                            <a:pt x="190" y="4447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4E8503"/>
                        </a:gs>
                        <a:gs pos="36260">
                          <a:srgbClr val="8DDC02"/>
                        </a:gs>
                        <a:gs pos="96700">
                          <a:srgbClr val="FFFFFF"/>
                        </a:gs>
                      </a:gsLst>
                      <a:lin ang="5720879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6" name="任意多边形: 形状 915">
                      <a:extLst>
                        <a:ext uri="{FF2B5EF4-FFF2-40B4-BE49-F238E27FC236}">
                          <a16:creationId xmlns:a16="http://schemas.microsoft.com/office/drawing/2014/main" id="{C66572E0-0602-7B11-8E46-63AFAA3D339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1260" y="1466881"/>
                      <a:ext cx="27957" cy="14050"/>
                    </a:xfrm>
                    <a:custGeom>
                      <a:avLst/>
                      <a:gdLst>
                        <a:gd name="connsiteX0" fmla="*/ 15 w 27957"/>
                        <a:gd name="connsiteY0" fmla="*/ 5715 h 14050"/>
                        <a:gd name="connsiteX1" fmla="*/ 13335 w 27957"/>
                        <a:gd name="connsiteY1" fmla="*/ 13929 h 14050"/>
                        <a:gd name="connsiteX2" fmla="*/ 27942 w 27957"/>
                        <a:gd name="connsiteY2" fmla="*/ 8335 h 14050"/>
                        <a:gd name="connsiteX3" fmla="*/ 14622 w 27957"/>
                        <a:gd name="connsiteY3" fmla="*/ 121 h 14050"/>
                        <a:gd name="connsiteX4" fmla="*/ 15 w 27957"/>
                        <a:gd name="connsiteY4" fmla="*/ 5715 h 14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7957" h="14050">
                          <a:moveTo>
                            <a:pt x="15" y="5715"/>
                          </a:moveTo>
                          <a:cubicBezTo>
                            <a:pt x="-340" y="9534"/>
                            <a:pt x="5609" y="13174"/>
                            <a:pt x="13335" y="13929"/>
                          </a:cubicBezTo>
                          <a:cubicBezTo>
                            <a:pt x="21016" y="14640"/>
                            <a:pt x="27587" y="12153"/>
                            <a:pt x="27942" y="8335"/>
                          </a:cubicBezTo>
                          <a:cubicBezTo>
                            <a:pt x="28297" y="4517"/>
                            <a:pt x="22348" y="876"/>
                            <a:pt x="14622" y="121"/>
                          </a:cubicBezTo>
                          <a:cubicBezTo>
                            <a:pt x="6897" y="-589"/>
                            <a:pt x="370" y="1897"/>
                            <a:pt x="15" y="571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7" name="任意多边形: 形状 916">
                      <a:extLst>
                        <a:ext uri="{FF2B5EF4-FFF2-40B4-BE49-F238E27FC236}">
                          <a16:creationId xmlns:a16="http://schemas.microsoft.com/office/drawing/2014/main" id="{B0970C53-B0AB-6F0A-8B39-42B1FB6532B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1890" y="1476816"/>
                      <a:ext cx="11356" cy="9532"/>
                    </a:xfrm>
                    <a:custGeom>
                      <a:avLst/>
                      <a:gdLst>
                        <a:gd name="connsiteX0" fmla="*/ 21 w 11356"/>
                        <a:gd name="connsiteY0" fmla="*/ 4216 h 9532"/>
                        <a:gd name="connsiteX1" fmla="*/ 5215 w 11356"/>
                        <a:gd name="connsiteY1" fmla="*/ 9500 h 9532"/>
                        <a:gd name="connsiteX2" fmla="*/ 11342 w 11356"/>
                        <a:gd name="connsiteY2" fmla="*/ 5326 h 9532"/>
                        <a:gd name="connsiteX3" fmla="*/ 6103 w 11356"/>
                        <a:gd name="connsiteY3" fmla="*/ 43 h 9532"/>
                        <a:gd name="connsiteX4" fmla="*/ 21 w 11356"/>
                        <a:gd name="connsiteY4" fmla="*/ 4216 h 953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356" h="9532">
                          <a:moveTo>
                            <a:pt x="21" y="4216"/>
                          </a:moveTo>
                          <a:cubicBezTo>
                            <a:pt x="-246" y="6836"/>
                            <a:pt x="2107" y="9189"/>
                            <a:pt x="5215" y="9500"/>
                          </a:cubicBezTo>
                          <a:cubicBezTo>
                            <a:pt x="8368" y="9810"/>
                            <a:pt x="11120" y="7901"/>
                            <a:pt x="11342" y="5326"/>
                          </a:cubicBezTo>
                          <a:cubicBezTo>
                            <a:pt x="11564" y="2707"/>
                            <a:pt x="9211" y="353"/>
                            <a:pt x="6103" y="43"/>
                          </a:cubicBezTo>
                          <a:cubicBezTo>
                            <a:pt x="3040" y="-313"/>
                            <a:pt x="287" y="1597"/>
                            <a:pt x="21" y="4216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8" name="任意多边形: 形状 917">
                      <a:extLst>
                        <a:ext uri="{FF2B5EF4-FFF2-40B4-BE49-F238E27FC236}">
                          <a16:creationId xmlns:a16="http://schemas.microsoft.com/office/drawing/2014/main" id="{EC3E005B-A54C-7A5F-FA09-9C71B9DD073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21138" y="1510780"/>
                      <a:ext cx="53681" cy="39172"/>
                    </a:xfrm>
                    <a:custGeom>
                      <a:avLst/>
                      <a:gdLst>
                        <a:gd name="connsiteX0" fmla="*/ 0 w 53681"/>
                        <a:gd name="connsiteY0" fmla="*/ 0 h 39172"/>
                        <a:gd name="connsiteX1" fmla="*/ 48395 w 53681"/>
                        <a:gd name="connsiteY1" fmla="*/ 38316 h 39172"/>
                        <a:gd name="connsiteX2" fmla="*/ 0 w 53681"/>
                        <a:gd name="connsiteY2" fmla="*/ 0 h 391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53681" h="39172">
                          <a:moveTo>
                            <a:pt x="0" y="0"/>
                          </a:moveTo>
                          <a:cubicBezTo>
                            <a:pt x="0" y="0"/>
                            <a:pt x="1954" y="45953"/>
                            <a:pt x="48395" y="38316"/>
                          </a:cubicBezTo>
                          <a:cubicBezTo>
                            <a:pt x="48351" y="38316"/>
                            <a:pt x="77343" y="13053"/>
                            <a:pt x="0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90E002"/>
                        </a:gs>
                        <a:gs pos="8590">
                          <a:srgbClr val="93E109"/>
                        </a:gs>
                        <a:gs pos="21030">
                          <a:srgbClr val="9BE31C"/>
                        </a:gs>
                        <a:gs pos="35840">
                          <a:srgbClr val="A9E73C"/>
                        </a:gs>
                        <a:gs pos="52460">
                          <a:srgbClr val="BDEC68"/>
                        </a:gs>
                        <a:gs pos="70580">
                          <a:srgbClr val="D6F3A0"/>
                        </a:gs>
                        <a:gs pos="89680">
                          <a:srgbClr val="F3FCE4"/>
                        </a:gs>
                        <a:gs pos="96700">
                          <a:srgbClr val="FFFFFF"/>
                        </a:gs>
                      </a:gsLst>
                      <a:lin ang="1122620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919" name="任意多边形: 形状 918">
                  <a:extLst>
                    <a:ext uri="{FF2B5EF4-FFF2-40B4-BE49-F238E27FC236}">
                      <a16:creationId xmlns:a16="http://schemas.microsoft.com/office/drawing/2014/main" id="{5CB56D07-4573-D752-6A1B-79860643A53C}"/>
                    </a:ext>
                  </a:extLst>
                </p:cNvPr>
                <p:cNvSpPr/>
                <p:nvPr/>
              </p:nvSpPr>
              <p:spPr>
                <a:xfrm>
                  <a:off x="378058" y="1488713"/>
                  <a:ext cx="44444" cy="66021"/>
                </a:xfrm>
                <a:custGeom>
                  <a:avLst/>
                  <a:gdLst>
                    <a:gd name="connsiteX0" fmla="*/ 36762 w 44444"/>
                    <a:gd name="connsiteY0" fmla="*/ 0 h 66021"/>
                    <a:gd name="connsiteX1" fmla="*/ 0 w 44444"/>
                    <a:gd name="connsiteY1" fmla="*/ 66021 h 66021"/>
                    <a:gd name="connsiteX2" fmla="*/ 36762 w 44444"/>
                    <a:gd name="connsiteY2" fmla="*/ 0 h 66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444" h="66021">
                      <a:moveTo>
                        <a:pt x="36762" y="0"/>
                      </a:moveTo>
                      <a:cubicBezTo>
                        <a:pt x="36762" y="0"/>
                        <a:pt x="69440" y="51725"/>
                        <a:pt x="0" y="66021"/>
                      </a:cubicBezTo>
                      <a:cubicBezTo>
                        <a:pt x="0" y="66066"/>
                        <a:pt x="50704" y="44399"/>
                        <a:pt x="3676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920" name="任意多边形: 形状 919">
              <a:extLst>
                <a:ext uri="{FF2B5EF4-FFF2-40B4-BE49-F238E27FC236}">
                  <a16:creationId xmlns:a16="http://schemas.microsoft.com/office/drawing/2014/main" id="{B55EB7D9-BBF2-2871-8AD6-683720B5FDAE}"/>
                </a:ext>
              </a:extLst>
            </p:cNvPr>
            <p:cNvSpPr/>
            <p:nvPr/>
          </p:nvSpPr>
          <p:spPr>
            <a:xfrm>
              <a:off x="1416864" y="1083149"/>
              <a:ext cx="2132711" cy="346113"/>
            </a:xfrm>
            <a:custGeom>
              <a:avLst/>
              <a:gdLst>
                <a:gd name="connsiteX0" fmla="*/ 0 w 2132711"/>
                <a:gd name="connsiteY0" fmla="*/ 346114 h 346113"/>
                <a:gd name="connsiteX1" fmla="*/ 2132712 w 2132711"/>
                <a:gd name="connsiteY1" fmla="*/ 242575 h 346113"/>
                <a:gd name="connsiteX2" fmla="*/ 0 w 2132711"/>
                <a:gd name="connsiteY2" fmla="*/ 346114 h 34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32711" h="346113">
                  <a:moveTo>
                    <a:pt x="0" y="346114"/>
                  </a:moveTo>
                  <a:cubicBezTo>
                    <a:pt x="0" y="346114"/>
                    <a:pt x="1567955" y="-358190"/>
                    <a:pt x="2132712" y="242575"/>
                  </a:cubicBezTo>
                  <a:cubicBezTo>
                    <a:pt x="2132712" y="242575"/>
                    <a:pt x="1407985" y="-26572"/>
                    <a:pt x="0" y="346114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80003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1" name="任意多边形: 形状 920">
              <a:extLst>
                <a:ext uri="{FF2B5EF4-FFF2-40B4-BE49-F238E27FC236}">
                  <a16:creationId xmlns:a16="http://schemas.microsoft.com/office/drawing/2014/main" id="{E34B58E2-6641-22A4-7E0B-6B2FF1932008}"/>
                </a:ext>
              </a:extLst>
            </p:cNvPr>
            <p:cNvSpPr/>
            <p:nvPr/>
          </p:nvSpPr>
          <p:spPr>
            <a:xfrm>
              <a:off x="10216948" y="2645677"/>
              <a:ext cx="1149182" cy="357268"/>
            </a:xfrm>
            <a:custGeom>
              <a:avLst/>
              <a:gdLst>
                <a:gd name="connsiteX0" fmla="*/ 0 w 1149182"/>
                <a:gd name="connsiteY0" fmla="*/ 357268 h 357268"/>
                <a:gd name="connsiteX1" fmla="*/ 962840 w 1149182"/>
                <a:gd name="connsiteY1" fmla="*/ 15617 h 357268"/>
                <a:gd name="connsiteX2" fmla="*/ 1149183 w 1149182"/>
                <a:gd name="connsiteY2" fmla="*/ 243385 h 357268"/>
                <a:gd name="connsiteX3" fmla="*/ 0 w 1149182"/>
                <a:gd name="connsiteY3" fmla="*/ 357268 h 35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9182" h="357268">
                  <a:moveTo>
                    <a:pt x="0" y="357268"/>
                  </a:moveTo>
                  <a:cubicBezTo>
                    <a:pt x="0" y="357268"/>
                    <a:pt x="704037" y="-87922"/>
                    <a:pt x="962840" y="15617"/>
                  </a:cubicBezTo>
                  <a:cubicBezTo>
                    <a:pt x="962840" y="15617"/>
                    <a:pt x="1076723" y="67386"/>
                    <a:pt x="1149183" y="243385"/>
                  </a:cubicBezTo>
                  <a:cubicBezTo>
                    <a:pt x="1149183" y="243340"/>
                    <a:pt x="755762" y="56997"/>
                    <a:pt x="0" y="357268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891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2" name="任意多边形: 形状 921">
              <a:extLst>
                <a:ext uri="{FF2B5EF4-FFF2-40B4-BE49-F238E27FC236}">
                  <a16:creationId xmlns:a16="http://schemas.microsoft.com/office/drawing/2014/main" id="{3B52CB4E-637C-BC9C-3D29-E453F7D38413}"/>
                </a:ext>
              </a:extLst>
            </p:cNvPr>
            <p:cNvSpPr/>
            <p:nvPr/>
          </p:nvSpPr>
          <p:spPr>
            <a:xfrm>
              <a:off x="8943537" y="2950724"/>
              <a:ext cx="486569" cy="155760"/>
            </a:xfrm>
            <a:custGeom>
              <a:avLst/>
              <a:gdLst>
                <a:gd name="connsiteX0" fmla="*/ 0 w 486569"/>
                <a:gd name="connsiteY0" fmla="*/ 124681 h 155760"/>
                <a:gd name="connsiteX1" fmla="*/ 486570 w 486569"/>
                <a:gd name="connsiteY1" fmla="*/ 155760 h 155760"/>
                <a:gd name="connsiteX2" fmla="*/ 0 w 486569"/>
                <a:gd name="connsiteY2" fmla="*/ 124681 h 15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6569" h="155760">
                  <a:moveTo>
                    <a:pt x="0" y="124681"/>
                  </a:moveTo>
                  <a:cubicBezTo>
                    <a:pt x="0" y="124681"/>
                    <a:pt x="300227" y="-175546"/>
                    <a:pt x="486570" y="155760"/>
                  </a:cubicBezTo>
                  <a:cubicBezTo>
                    <a:pt x="486570" y="155716"/>
                    <a:pt x="155264" y="72912"/>
                    <a:pt x="0" y="124681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786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3" name="任意多边形: 形状 922">
              <a:extLst>
                <a:ext uri="{FF2B5EF4-FFF2-40B4-BE49-F238E27FC236}">
                  <a16:creationId xmlns:a16="http://schemas.microsoft.com/office/drawing/2014/main" id="{3EF641D9-EB55-C6D1-420B-175E297417F5}"/>
                </a:ext>
              </a:extLst>
            </p:cNvPr>
            <p:cNvSpPr/>
            <p:nvPr/>
          </p:nvSpPr>
          <p:spPr>
            <a:xfrm>
              <a:off x="7980698" y="2782978"/>
              <a:ext cx="476225" cy="199277"/>
            </a:xfrm>
            <a:custGeom>
              <a:avLst/>
              <a:gdLst>
                <a:gd name="connsiteX0" fmla="*/ 0 w 476225"/>
                <a:gd name="connsiteY0" fmla="*/ 116428 h 199277"/>
                <a:gd name="connsiteX1" fmla="*/ 476225 w 476225"/>
                <a:gd name="connsiteY1" fmla="*/ 199277 h 199277"/>
                <a:gd name="connsiteX2" fmla="*/ 0 w 476225"/>
                <a:gd name="connsiteY2" fmla="*/ 116428 h 199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225" h="199277">
                  <a:moveTo>
                    <a:pt x="0" y="116428"/>
                  </a:moveTo>
                  <a:cubicBezTo>
                    <a:pt x="0" y="116428"/>
                    <a:pt x="341651" y="-194188"/>
                    <a:pt x="476225" y="199277"/>
                  </a:cubicBezTo>
                  <a:cubicBezTo>
                    <a:pt x="476225" y="199277"/>
                    <a:pt x="238113" y="-18145"/>
                    <a:pt x="0" y="116428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862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4" name="任意多边形: 形状 923">
              <a:extLst>
                <a:ext uri="{FF2B5EF4-FFF2-40B4-BE49-F238E27FC236}">
                  <a16:creationId xmlns:a16="http://schemas.microsoft.com/office/drawing/2014/main" id="{F2817CEF-E3DA-A1EC-FD14-1F0650DC7DFC}"/>
                </a:ext>
              </a:extLst>
            </p:cNvPr>
            <p:cNvSpPr/>
            <p:nvPr/>
          </p:nvSpPr>
          <p:spPr>
            <a:xfrm>
              <a:off x="7245626" y="2795868"/>
              <a:ext cx="211655" cy="507304"/>
            </a:xfrm>
            <a:custGeom>
              <a:avLst/>
              <a:gdLst>
                <a:gd name="connsiteX0" fmla="*/ 0 w 211655"/>
                <a:gd name="connsiteY0" fmla="*/ 0 h 507304"/>
                <a:gd name="connsiteX1" fmla="*/ 0 w 211655"/>
                <a:gd name="connsiteY1" fmla="*/ 507304 h 507304"/>
                <a:gd name="connsiteX2" fmla="*/ 0 w 211655"/>
                <a:gd name="connsiteY2" fmla="*/ 0 h 507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1655" h="507304">
                  <a:moveTo>
                    <a:pt x="0" y="0"/>
                  </a:moveTo>
                  <a:cubicBezTo>
                    <a:pt x="0" y="0"/>
                    <a:pt x="476225" y="134618"/>
                    <a:pt x="0" y="507304"/>
                  </a:cubicBezTo>
                  <a:cubicBezTo>
                    <a:pt x="0" y="507304"/>
                    <a:pt x="144918" y="20690"/>
                    <a:pt x="0" y="0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80208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5" name="任意多边形: 形状 924">
              <a:extLst>
                <a:ext uri="{FF2B5EF4-FFF2-40B4-BE49-F238E27FC236}">
                  <a16:creationId xmlns:a16="http://schemas.microsoft.com/office/drawing/2014/main" id="{1E8017C6-27FE-F4A9-8DB8-B352C040FFF1}"/>
                </a:ext>
              </a:extLst>
            </p:cNvPr>
            <p:cNvSpPr/>
            <p:nvPr/>
          </p:nvSpPr>
          <p:spPr>
            <a:xfrm>
              <a:off x="5475255" y="2788057"/>
              <a:ext cx="288090" cy="390886"/>
            </a:xfrm>
            <a:custGeom>
              <a:avLst/>
              <a:gdLst>
                <a:gd name="connsiteX0" fmla="*/ 0 w 288090"/>
                <a:gd name="connsiteY0" fmla="*/ 7811 h 390886"/>
                <a:gd name="connsiteX1" fmla="*/ 144963 w 288090"/>
                <a:gd name="connsiteY1" fmla="*/ 390886 h 390886"/>
                <a:gd name="connsiteX2" fmla="*/ 0 w 288090"/>
                <a:gd name="connsiteY2" fmla="*/ 7811 h 390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8090" h="390886">
                  <a:moveTo>
                    <a:pt x="0" y="7811"/>
                  </a:moveTo>
                  <a:cubicBezTo>
                    <a:pt x="0" y="7811"/>
                    <a:pt x="289882" y="49235"/>
                    <a:pt x="144963" y="390886"/>
                  </a:cubicBezTo>
                  <a:cubicBezTo>
                    <a:pt x="144919" y="390886"/>
                    <a:pt x="548729" y="-64649"/>
                    <a:pt x="0" y="7811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960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6" name="任意多边形: 形状 925">
              <a:extLst>
                <a:ext uri="{FF2B5EF4-FFF2-40B4-BE49-F238E27FC236}">
                  <a16:creationId xmlns:a16="http://schemas.microsoft.com/office/drawing/2014/main" id="{4490103C-3CEA-7E55-0FA5-B3021F1937B0}"/>
                </a:ext>
              </a:extLst>
            </p:cNvPr>
            <p:cNvSpPr/>
            <p:nvPr/>
          </p:nvSpPr>
          <p:spPr>
            <a:xfrm>
              <a:off x="6272442" y="3013100"/>
              <a:ext cx="160343" cy="403956"/>
            </a:xfrm>
            <a:custGeom>
              <a:avLst/>
              <a:gdLst>
                <a:gd name="connsiteX0" fmla="*/ 31079 w 160343"/>
                <a:gd name="connsiteY0" fmla="*/ 191 h 403956"/>
                <a:gd name="connsiteX1" fmla="*/ 0 w 160343"/>
                <a:gd name="connsiteY1" fmla="*/ 403956 h 403956"/>
                <a:gd name="connsiteX2" fmla="*/ 31079 w 160343"/>
                <a:gd name="connsiteY2" fmla="*/ 191 h 403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343" h="403956">
                  <a:moveTo>
                    <a:pt x="31079" y="191"/>
                  </a:moveTo>
                  <a:cubicBezTo>
                    <a:pt x="31079" y="191"/>
                    <a:pt x="341651" y="93384"/>
                    <a:pt x="0" y="403956"/>
                  </a:cubicBezTo>
                  <a:cubicBezTo>
                    <a:pt x="0" y="403956"/>
                    <a:pt x="82849" y="-10154"/>
                    <a:pt x="31079" y="191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954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7" name="任意多边形: 形状 926">
              <a:extLst>
                <a:ext uri="{FF2B5EF4-FFF2-40B4-BE49-F238E27FC236}">
                  <a16:creationId xmlns:a16="http://schemas.microsoft.com/office/drawing/2014/main" id="{630FBD23-786C-FB0C-3F72-34545F9F7808}"/>
                </a:ext>
              </a:extLst>
            </p:cNvPr>
            <p:cNvSpPr/>
            <p:nvPr/>
          </p:nvSpPr>
          <p:spPr>
            <a:xfrm>
              <a:off x="3280429" y="2802627"/>
              <a:ext cx="221912" cy="355581"/>
            </a:xfrm>
            <a:custGeom>
              <a:avLst/>
              <a:gdLst>
                <a:gd name="connsiteX0" fmla="*/ 0 w 221912"/>
                <a:gd name="connsiteY0" fmla="*/ 3586 h 355581"/>
                <a:gd name="connsiteX1" fmla="*/ 217423 w 221912"/>
                <a:gd name="connsiteY1" fmla="*/ 241698 h 355581"/>
                <a:gd name="connsiteX2" fmla="*/ 144963 w 221912"/>
                <a:gd name="connsiteY2" fmla="*/ 355582 h 355581"/>
                <a:gd name="connsiteX3" fmla="*/ 0 w 221912"/>
                <a:gd name="connsiteY3" fmla="*/ 3586 h 355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912" h="355581">
                  <a:moveTo>
                    <a:pt x="0" y="3586"/>
                  </a:moveTo>
                  <a:cubicBezTo>
                    <a:pt x="0" y="3586"/>
                    <a:pt x="258847" y="-48184"/>
                    <a:pt x="217423" y="241698"/>
                  </a:cubicBezTo>
                  <a:lnTo>
                    <a:pt x="144963" y="355582"/>
                  </a:lnTo>
                  <a:cubicBezTo>
                    <a:pt x="144919" y="355626"/>
                    <a:pt x="113839" y="3586"/>
                    <a:pt x="0" y="3586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80008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8" name="任意多边形: 形状 927">
              <a:extLst>
                <a:ext uri="{FF2B5EF4-FFF2-40B4-BE49-F238E27FC236}">
                  <a16:creationId xmlns:a16="http://schemas.microsoft.com/office/drawing/2014/main" id="{FB00CFAA-E860-28CF-E608-DE172CEFABDD}"/>
                </a:ext>
              </a:extLst>
            </p:cNvPr>
            <p:cNvSpPr/>
            <p:nvPr/>
          </p:nvSpPr>
          <p:spPr>
            <a:xfrm>
              <a:off x="4491726" y="2744099"/>
              <a:ext cx="223072" cy="693647"/>
            </a:xfrm>
            <a:custGeom>
              <a:avLst/>
              <a:gdLst>
                <a:gd name="connsiteX0" fmla="*/ 0 w 223072"/>
                <a:gd name="connsiteY0" fmla="*/ 0 h 693647"/>
                <a:gd name="connsiteX1" fmla="*/ 113884 w 223072"/>
                <a:gd name="connsiteY1" fmla="*/ 693647 h 693647"/>
                <a:gd name="connsiteX2" fmla="*/ 0 w 223072"/>
                <a:gd name="connsiteY2" fmla="*/ 0 h 693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3072" h="693647">
                  <a:moveTo>
                    <a:pt x="0" y="0"/>
                  </a:moveTo>
                  <a:cubicBezTo>
                    <a:pt x="0" y="0"/>
                    <a:pt x="414110" y="186387"/>
                    <a:pt x="113884" y="693647"/>
                  </a:cubicBezTo>
                  <a:cubicBezTo>
                    <a:pt x="113884" y="693647"/>
                    <a:pt x="110598" y="117125"/>
                    <a:pt x="0" y="0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80071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9" name="任意多边形: 形状 928">
              <a:extLst>
                <a:ext uri="{FF2B5EF4-FFF2-40B4-BE49-F238E27FC236}">
                  <a16:creationId xmlns:a16="http://schemas.microsoft.com/office/drawing/2014/main" id="{F288F9BB-17B8-7BCF-6992-920147A4451B}"/>
                </a:ext>
              </a:extLst>
            </p:cNvPr>
            <p:cNvSpPr/>
            <p:nvPr/>
          </p:nvSpPr>
          <p:spPr>
            <a:xfrm>
              <a:off x="10919077" y="3512159"/>
              <a:ext cx="187210" cy="577854"/>
            </a:xfrm>
            <a:custGeom>
              <a:avLst/>
              <a:gdLst>
                <a:gd name="connsiteX0" fmla="*/ 0 w 187210"/>
                <a:gd name="connsiteY0" fmla="*/ 0 h 577854"/>
                <a:gd name="connsiteX1" fmla="*/ 64023 w 187210"/>
                <a:gd name="connsiteY1" fmla="*/ 577855 h 577854"/>
                <a:gd name="connsiteX2" fmla="*/ 0 w 187210"/>
                <a:gd name="connsiteY2" fmla="*/ 0 h 577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7210" h="577854">
                  <a:moveTo>
                    <a:pt x="0" y="0"/>
                  </a:moveTo>
                  <a:cubicBezTo>
                    <a:pt x="0" y="0"/>
                    <a:pt x="374595" y="60205"/>
                    <a:pt x="64023" y="577855"/>
                  </a:cubicBezTo>
                  <a:cubicBezTo>
                    <a:pt x="63979" y="577855"/>
                    <a:pt x="132664" y="167562"/>
                    <a:pt x="0" y="0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852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0" name="任意多边形: 形状 929">
              <a:extLst>
                <a:ext uri="{FF2B5EF4-FFF2-40B4-BE49-F238E27FC236}">
                  <a16:creationId xmlns:a16="http://schemas.microsoft.com/office/drawing/2014/main" id="{6A4A29E9-622A-72B2-47DA-3FC34C0EDB03}"/>
                </a:ext>
              </a:extLst>
            </p:cNvPr>
            <p:cNvSpPr/>
            <p:nvPr/>
          </p:nvSpPr>
          <p:spPr>
            <a:xfrm>
              <a:off x="81294" y="1864064"/>
              <a:ext cx="538339" cy="724726"/>
            </a:xfrm>
            <a:custGeom>
              <a:avLst/>
              <a:gdLst>
                <a:gd name="connsiteX0" fmla="*/ 0 w 538339"/>
                <a:gd name="connsiteY0" fmla="*/ 724727 h 724726"/>
                <a:gd name="connsiteX1" fmla="*/ 538339 w 538339"/>
                <a:gd name="connsiteY1" fmla="*/ 0 h 724726"/>
                <a:gd name="connsiteX2" fmla="*/ 0 w 538339"/>
                <a:gd name="connsiteY2" fmla="*/ 724727 h 724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8339" h="724726">
                  <a:moveTo>
                    <a:pt x="0" y="724727"/>
                  </a:moveTo>
                  <a:cubicBezTo>
                    <a:pt x="0" y="724727"/>
                    <a:pt x="100076" y="200728"/>
                    <a:pt x="538339" y="0"/>
                  </a:cubicBezTo>
                  <a:lnTo>
                    <a:pt x="0" y="724727"/>
                  </a:ln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80003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36" name="任意多边形: 形状 935" descr="D:\51PPT模板网\51pptmoban.com\图片.jpg">
            <a:extLst>
              <a:ext uri="{FF2B5EF4-FFF2-40B4-BE49-F238E27FC236}">
                <a16:creationId xmlns:a16="http://schemas.microsoft.com/office/drawing/2014/main" id="{E8AB4C79-6550-AF16-F4A9-2567F86B36C6}"/>
              </a:ext>
            </a:extLst>
          </p:cNvPr>
          <p:cNvSpPr/>
          <p:nvPr/>
        </p:nvSpPr>
        <p:spPr>
          <a:xfrm>
            <a:off x="2400278" y="2861039"/>
            <a:ext cx="7391441" cy="304292"/>
          </a:xfrm>
          <a:custGeom>
            <a:avLst/>
            <a:gdLst>
              <a:gd name="connsiteX0" fmla="*/ 10504 w 7401904"/>
              <a:gd name="connsiteY0" fmla="*/ 3797 h 626781"/>
              <a:gd name="connsiteX1" fmla="*/ 2575904 w 7401904"/>
              <a:gd name="connsiteY1" fmla="*/ 346697 h 626781"/>
              <a:gd name="connsiteX2" fmla="*/ 5166704 w 7401904"/>
              <a:gd name="connsiteY2" fmla="*/ 168897 h 626781"/>
              <a:gd name="connsiteX3" fmla="*/ 7401904 w 7401904"/>
              <a:gd name="connsiteY3" fmla="*/ 397497 h 626781"/>
              <a:gd name="connsiteX4" fmla="*/ 5014304 w 7401904"/>
              <a:gd name="connsiteY4" fmla="*/ 435597 h 626781"/>
              <a:gd name="connsiteX5" fmla="*/ 1801204 w 7401904"/>
              <a:gd name="connsiteY5" fmla="*/ 613397 h 626781"/>
              <a:gd name="connsiteX6" fmla="*/ 10504 w 7401904"/>
              <a:gd name="connsiteY6" fmla="*/ 3797 h 626781"/>
              <a:gd name="connsiteX0" fmla="*/ 168395 w 7559795"/>
              <a:gd name="connsiteY0" fmla="*/ 31865 h 654849"/>
              <a:gd name="connsiteX1" fmla="*/ 2733795 w 7559795"/>
              <a:gd name="connsiteY1" fmla="*/ 374765 h 654849"/>
              <a:gd name="connsiteX2" fmla="*/ 5324595 w 7559795"/>
              <a:gd name="connsiteY2" fmla="*/ 196965 h 654849"/>
              <a:gd name="connsiteX3" fmla="*/ 7559795 w 7559795"/>
              <a:gd name="connsiteY3" fmla="*/ 425565 h 654849"/>
              <a:gd name="connsiteX4" fmla="*/ 5172195 w 7559795"/>
              <a:gd name="connsiteY4" fmla="*/ 463665 h 654849"/>
              <a:gd name="connsiteX5" fmla="*/ 1959095 w 7559795"/>
              <a:gd name="connsiteY5" fmla="*/ 641465 h 654849"/>
              <a:gd name="connsiteX6" fmla="*/ 168395 w 7559795"/>
              <a:gd name="connsiteY6" fmla="*/ 31865 h 654849"/>
              <a:gd name="connsiteX0" fmla="*/ 168395 w 7559795"/>
              <a:gd name="connsiteY0" fmla="*/ 31865 h 654849"/>
              <a:gd name="connsiteX1" fmla="*/ 2733795 w 7559795"/>
              <a:gd name="connsiteY1" fmla="*/ 374765 h 654849"/>
              <a:gd name="connsiteX2" fmla="*/ 5332215 w 7559795"/>
              <a:gd name="connsiteY2" fmla="*/ 136005 h 654849"/>
              <a:gd name="connsiteX3" fmla="*/ 7559795 w 7559795"/>
              <a:gd name="connsiteY3" fmla="*/ 425565 h 654849"/>
              <a:gd name="connsiteX4" fmla="*/ 5172195 w 7559795"/>
              <a:gd name="connsiteY4" fmla="*/ 463665 h 654849"/>
              <a:gd name="connsiteX5" fmla="*/ 1959095 w 7559795"/>
              <a:gd name="connsiteY5" fmla="*/ 641465 h 654849"/>
              <a:gd name="connsiteX6" fmla="*/ 168395 w 7559795"/>
              <a:gd name="connsiteY6" fmla="*/ 31865 h 654849"/>
              <a:gd name="connsiteX0" fmla="*/ 171433 w 7562833"/>
              <a:gd name="connsiteY0" fmla="*/ 31139 h 645101"/>
              <a:gd name="connsiteX1" fmla="*/ 2736833 w 7562833"/>
              <a:gd name="connsiteY1" fmla="*/ 374039 h 645101"/>
              <a:gd name="connsiteX2" fmla="*/ 5335253 w 7562833"/>
              <a:gd name="connsiteY2" fmla="*/ 135279 h 645101"/>
              <a:gd name="connsiteX3" fmla="*/ 7562833 w 7562833"/>
              <a:gd name="connsiteY3" fmla="*/ 424839 h 645101"/>
              <a:gd name="connsiteX4" fmla="*/ 5419073 w 7562833"/>
              <a:gd name="connsiteY4" fmla="*/ 310539 h 645101"/>
              <a:gd name="connsiteX5" fmla="*/ 1962133 w 7562833"/>
              <a:gd name="connsiteY5" fmla="*/ 640739 h 645101"/>
              <a:gd name="connsiteX6" fmla="*/ 171433 w 7562833"/>
              <a:gd name="connsiteY6" fmla="*/ 31139 h 645101"/>
              <a:gd name="connsiteX0" fmla="*/ 171433 w 7562833"/>
              <a:gd name="connsiteY0" fmla="*/ 31139 h 645101"/>
              <a:gd name="connsiteX1" fmla="*/ 2736833 w 7562833"/>
              <a:gd name="connsiteY1" fmla="*/ 374039 h 645101"/>
              <a:gd name="connsiteX2" fmla="*/ 5335253 w 7562833"/>
              <a:gd name="connsiteY2" fmla="*/ 135279 h 645101"/>
              <a:gd name="connsiteX3" fmla="*/ 7562833 w 7562833"/>
              <a:gd name="connsiteY3" fmla="*/ 424839 h 645101"/>
              <a:gd name="connsiteX4" fmla="*/ 5419073 w 7562833"/>
              <a:gd name="connsiteY4" fmla="*/ 310539 h 645101"/>
              <a:gd name="connsiteX5" fmla="*/ 1962133 w 7562833"/>
              <a:gd name="connsiteY5" fmla="*/ 640739 h 645101"/>
              <a:gd name="connsiteX6" fmla="*/ 171433 w 7562833"/>
              <a:gd name="connsiteY6" fmla="*/ 31139 h 645101"/>
              <a:gd name="connsiteX0" fmla="*/ 1359 w 7392759"/>
              <a:gd name="connsiteY0" fmla="*/ 4925 h 664132"/>
              <a:gd name="connsiteX1" fmla="*/ 2566759 w 7392759"/>
              <a:gd name="connsiteY1" fmla="*/ 347825 h 664132"/>
              <a:gd name="connsiteX2" fmla="*/ 5165179 w 7392759"/>
              <a:gd name="connsiteY2" fmla="*/ 109065 h 664132"/>
              <a:gd name="connsiteX3" fmla="*/ 7392759 w 7392759"/>
              <a:gd name="connsiteY3" fmla="*/ 398625 h 664132"/>
              <a:gd name="connsiteX4" fmla="*/ 5248999 w 7392759"/>
              <a:gd name="connsiteY4" fmla="*/ 284325 h 664132"/>
              <a:gd name="connsiteX5" fmla="*/ 2256879 w 7392759"/>
              <a:gd name="connsiteY5" fmla="*/ 660245 h 664132"/>
              <a:gd name="connsiteX6" fmla="*/ 1359 w 7392759"/>
              <a:gd name="connsiteY6" fmla="*/ 4925 h 664132"/>
              <a:gd name="connsiteX0" fmla="*/ 33 w 7391433"/>
              <a:gd name="connsiteY0" fmla="*/ 4503 h 648616"/>
              <a:gd name="connsiteX1" fmla="*/ 2565433 w 7391433"/>
              <a:gd name="connsiteY1" fmla="*/ 347403 h 648616"/>
              <a:gd name="connsiteX2" fmla="*/ 5163853 w 7391433"/>
              <a:gd name="connsiteY2" fmla="*/ 108643 h 648616"/>
              <a:gd name="connsiteX3" fmla="*/ 7391433 w 7391433"/>
              <a:gd name="connsiteY3" fmla="*/ 398203 h 648616"/>
              <a:gd name="connsiteX4" fmla="*/ 5247673 w 7391433"/>
              <a:gd name="connsiteY4" fmla="*/ 283903 h 648616"/>
              <a:gd name="connsiteX5" fmla="*/ 2514633 w 7391433"/>
              <a:gd name="connsiteY5" fmla="*/ 644583 h 648616"/>
              <a:gd name="connsiteX6" fmla="*/ 33 w 7391433"/>
              <a:gd name="connsiteY6" fmla="*/ 4503 h 648616"/>
              <a:gd name="connsiteX0" fmla="*/ 101 w 7391501"/>
              <a:gd name="connsiteY0" fmla="*/ 4503 h 648616"/>
              <a:gd name="connsiteX1" fmla="*/ 2565501 w 7391501"/>
              <a:gd name="connsiteY1" fmla="*/ 347403 h 648616"/>
              <a:gd name="connsiteX2" fmla="*/ 5163921 w 7391501"/>
              <a:gd name="connsiteY2" fmla="*/ 108643 h 648616"/>
              <a:gd name="connsiteX3" fmla="*/ 7391501 w 7391501"/>
              <a:gd name="connsiteY3" fmla="*/ 398203 h 648616"/>
              <a:gd name="connsiteX4" fmla="*/ 5247741 w 7391501"/>
              <a:gd name="connsiteY4" fmla="*/ 283903 h 648616"/>
              <a:gd name="connsiteX5" fmla="*/ 2476601 w 7391501"/>
              <a:gd name="connsiteY5" fmla="*/ 644583 h 648616"/>
              <a:gd name="connsiteX6" fmla="*/ 101 w 7391501"/>
              <a:gd name="connsiteY6" fmla="*/ 4503 h 648616"/>
              <a:gd name="connsiteX0" fmla="*/ 117 w 7391517"/>
              <a:gd name="connsiteY0" fmla="*/ 4503 h 645134"/>
              <a:gd name="connsiteX1" fmla="*/ 2565517 w 7391517"/>
              <a:gd name="connsiteY1" fmla="*/ 347403 h 645134"/>
              <a:gd name="connsiteX2" fmla="*/ 5163937 w 7391517"/>
              <a:gd name="connsiteY2" fmla="*/ 108643 h 645134"/>
              <a:gd name="connsiteX3" fmla="*/ 7391517 w 7391517"/>
              <a:gd name="connsiteY3" fmla="*/ 398203 h 645134"/>
              <a:gd name="connsiteX4" fmla="*/ 5247757 w 7391517"/>
              <a:gd name="connsiteY4" fmla="*/ 283903 h 645134"/>
              <a:gd name="connsiteX5" fmla="*/ 2476617 w 7391517"/>
              <a:gd name="connsiteY5" fmla="*/ 644583 h 645134"/>
              <a:gd name="connsiteX6" fmla="*/ 117 w 7391517"/>
              <a:gd name="connsiteY6" fmla="*/ 4503 h 645134"/>
              <a:gd name="connsiteX0" fmla="*/ 23257 w 7414657"/>
              <a:gd name="connsiteY0" fmla="*/ 3405 h 644036"/>
              <a:gd name="connsiteX1" fmla="*/ 2588657 w 7414657"/>
              <a:gd name="connsiteY1" fmla="*/ 346305 h 644036"/>
              <a:gd name="connsiteX2" fmla="*/ 5187077 w 7414657"/>
              <a:gd name="connsiteY2" fmla="*/ 107545 h 644036"/>
              <a:gd name="connsiteX3" fmla="*/ 7414657 w 7414657"/>
              <a:gd name="connsiteY3" fmla="*/ 397105 h 644036"/>
              <a:gd name="connsiteX4" fmla="*/ 5270897 w 7414657"/>
              <a:gd name="connsiteY4" fmla="*/ 282805 h 644036"/>
              <a:gd name="connsiteX5" fmla="*/ 2499757 w 7414657"/>
              <a:gd name="connsiteY5" fmla="*/ 643485 h 644036"/>
              <a:gd name="connsiteX6" fmla="*/ 23257 w 7414657"/>
              <a:gd name="connsiteY6" fmla="*/ 3405 h 644036"/>
              <a:gd name="connsiteX0" fmla="*/ 51 w 7391451"/>
              <a:gd name="connsiteY0" fmla="*/ 3328 h 598322"/>
              <a:gd name="connsiteX1" fmla="*/ 2565451 w 7391451"/>
              <a:gd name="connsiteY1" fmla="*/ 346228 h 598322"/>
              <a:gd name="connsiteX2" fmla="*/ 5163871 w 7391451"/>
              <a:gd name="connsiteY2" fmla="*/ 107468 h 598322"/>
              <a:gd name="connsiteX3" fmla="*/ 7391451 w 7391451"/>
              <a:gd name="connsiteY3" fmla="*/ 397028 h 598322"/>
              <a:gd name="connsiteX4" fmla="*/ 5247691 w 7391451"/>
              <a:gd name="connsiteY4" fmla="*/ 282728 h 598322"/>
              <a:gd name="connsiteX5" fmla="*/ 2507031 w 7391451"/>
              <a:gd name="connsiteY5" fmla="*/ 597688 h 598322"/>
              <a:gd name="connsiteX6" fmla="*/ 51 w 7391451"/>
              <a:gd name="connsiteY6" fmla="*/ 3328 h 598322"/>
              <a:gd name="connsiteX0" fmla="*/ 1 w 7391401"/>
              <a:gd name="connsiteY0" fmla="*/ 3850 h 598844"/>
              <a:gd name="connsiteX1" fmla="*/ 2512061 w 7391401"/>
              <a:gd name="connsiteY1" fmla="*/ 331510 h 598844"/>
              <a:gd name="connsiteX2" fmla="*/ 5163821 w 7391401"/>
              <a:gd name="connsiteY2" fmla="*/ 107990 h 598844"/>
              <a:gd name="connsiteX3" fmla="*/ 7391401 w 7391401"/>
              <a:gd name="connsiteY3" fmla="*/ 397550 h 598844"/>
              <a:gd name="connsiteX4" fmla="*/ 5247641 w 7391401"/>
              <a:gd name="connsiteY4" fmla="*/ 283250 h 598844"/>
              <a:gd name="connsiteX5" fmla="*/ 2506981 w 7391401"/>
              <a:gd name="connsiteY5" fmla="*/ 598210 h 598844"/>
              <a:gd name="connsiteX6" fmla="*/ 1 w 7391401"/>
              <a:gd name="connsiteY6" fmla="*/ 3850 h 598844"/>
              <a:gd name="connsiteX0" fmla="*/ 1 w 7391401"/>
              <a:gd name="connsiteY0" fmla="*/ 4451 h 599445"/>
              <a:gd name="connsiteX1" fmla="*/ 2512061 w 7391401"/>
              <a:gd name="connsiteY1" fmla="*/ 332111 h 599445"/>
              <a:gd name="connsiteX2" fmla="*/ 5163821 w 7391401"/>
              <a:gd name="connsiteY2" fmla="*/ 108591 h 599445"/>
              <a:gd name="connsiteX3" fmla="*/ 7391401 w 7391401"/>
              <a:gd name="connsiteY3" fmla="*/ 398151 h 599445"/>
              <a:gd name="connsiteX4" fmla="*/ 5247641 w 7391401"/>
              <a:gd name="connsiteY4" fmla="*/ 283851 h 599445"/>
              <a:gd name="connsiteX5" fmla="*/ 2506981 w 7391401"/>
              <a:gd name="connsiteY5" fmla="*/ 598811 h 599445"/>
              <a:gd name="connsiteX6" fmla="*/ 1 w 7391401"/>
              <a:gd name="connsiteY6" fmla="*/ 4451 h 599445"/>
              <a:gd name="connsiteX0" fmla="*/ 45 w 7391445"/>
              <a:gd name="connsiteY0" fmla="*/ 812 h 595806"/>
              <a:gd name="connsiteX1" fmla="*/ 2451145 w 7391445"/>
              <a:gd name="connsiteY1" fmla="*/ 465632 h 595806"/>
              <a:gd name="connsiteX2" fmla="*/ 5163865 w 7391445"/>
              <a:gd name="connsiteY2" fmla="*/ 104952 h 595806"/>
              <a:gd name="connsiteX3" fmla="*/ 7391445 w 7391445"/>
              <a:gd name="connsiteY3" fmla="*/ 394512 h 595806"/>
              <a:gd name="connsiteX4" fmla="*/ 5247685 w 7391445"/>
              <a:gd name="connsiteY4" fmla="*/ 280212 h 595806"/>
              <a:gd name="connsiteX5" fmla="*/ 2507025 w 7391445"/>
              <a:gd name="connsiteY5" fmla="*/ 595172 h 595806"/>
              <a:gd name="connsiteX6" fmla="*/ 45 w 7391445"/>
              <a:gd name="connsiteY6" fmla="*/ 812 h 595806"/>
              <a:gd name="connsiteX0" fmla="*/ 41 w 7391441"/>
              <a:gd name="connsiteY0" fmla="*/ 729 h 595723"/>
              <a:gd name="connsiteX1" fmla="*/ 2451141 w 7391441"/>
              <a:gd name="connsiteY1" fmla="*/ 465549 h 595723"/>
              <a:gd name="connsiteX2" fmla="*/ 5232441 w 7391441"/>
              <a:gd name="connsiteY2" fmla="*/ 127729 h 595723"/>
              <a:gd name="connsiteX3" fmla="*/ 7391441 w 7391441"/>
              <a:gd name="connsiteY3" fmla="*/ 394429 h 595723"/>
              <a:gd name="connsiteX4" fmla="*/ 5247681 w 7391441"/>
              <a:gd name="connsiteY4" fmla="*/ 280129 h 595723"/>
              <a:gd name="connsiteX5" fmla="*/ 2507021 w 7391441"/>
              <a:gd name="connsiteY5" fmla="*/ 595089 h 595723"/>
              <a:gd name="connsiteX6" fmla="*/ 41 w 7391441"/>
              <a:gd name="connsiteY6" fmla="*/ 729 h 5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91441" h="595723">
                <a:moveTo>
                  <a:pt x="41" y="729"/>
                </a:moveTo>
                <a:cubicBezTo>
                  <a:pt x="-9272" y="-20861"/>
                  <a:pt x="1579074" y="444382"/>
                  <a:pt x="2451141" y="465549"/>
                </a:cubicBezTo>
                <a:cubicBezTo>
                  <a:pt x="3323208" y="486716"/>
                  <a:pt x="4409058" y="139582"/>
                  <a:pt x="5232441" y="127729"/>
                </a:cubicBezTo>
                <a:cubicBezTo>
                  <a:pt x="6055824" y="115876"/>
                  <a:pt x="6676007" y="284362"/>
                  <a:pt x="7391441" y="394429"/>
                </a:cubicBezTo>
                <a:cubicBezTo>
                  <a:pt x="6488894" y="315689"/>
                  <a:pt x="6181131" y="244146"/>
                  <a:pt x="5247681" y="280129"/>
                </a:cubicBezTo>
                <a:cubicBezTo>
                  <a:pt x="4314231" y="316112"/>
                  <a:pt x="3610228" y="611176"/>
                  <a:pt x="2507021" y="595089"/>
                </a:cubicBezTo>
                <a:cubicBezTo>
                  <a:pt x="1403814" y="579002"/>
                  <a:pt x="9354" y="22319"/>
                  <a:pt x="41" y="729"/>
                </a:cubicBezTo>
                <a:close/>
              </a:path>
            </a:pathLst>
          </a:custGeom>
          <a:gradFill>
            <a:gsLst>
              <a:gs pos="50500">
                <a:srgbClr val="92D050"/>
              </a:gs>
              <a:gs pos="0">
                <a:srgbClr val="92D050">
                  <a:alpha val="0"/>
                </a:srgbClr>
              </a:gs>
              <a:gs pos="100000">
                <a:srgbClr val="92D050">
                  <a:alpha val="0"/>
                </a:srgb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7" name="文本框 936">
            <a:extLst>
              <a:ext uri="{FF2B5EF4-FFF2-40B4-BE49-F238E27FC236}">
                <a16:creationId xmlns:a16="http://schemas.microsoft.com/office/drawing/2014/main" id="{E49F73BE-40E8-2360-5B2B-A5C2D6D1E9E9}"/>
              </a:ext>
            </a:extLst>
          </p:cNvPr>
          <p:cNvSpPr txBox="1"/>
          <p:nvPr/>
        </p:nvSpPr>
        <p:spPr>
          <a:xfrm>
            <a:off x="3763296" y="3291788"/>
            <a:ext cx="46634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工作计划  </a:t>
            </a:r>
            <a:r>
              <a:rPr lang="en-US" altLang="zh-CN" sz="1600" b="1" dirty="0"/>
              <a:t>/  </a:t>
            </a:r>
            <a:r>
              <a:rPr lang="zh-CN" altLang="en-US" sz="1600" b="1" dirty="0"/>
              <a:t>季度汇报 </a:t>
            </a:r>
            <a:r>
              <a:rPr lang="en-US" altLang="zh-CN" sz="1600" b="1" dirty="0"/>
              <a:t>/  </a:t>
            </a:r>
            <a:r>
              <a:rPr lang="zh-CN" altLang="en-US" sz="1600" b="1" dirty="0"/>
              <a:t>季度工作计划  </a:t>
            </a:r>
            <a:r>
              <a:rPr lang="en-US" altLang="zh-CN" sz="1600" b="1" dirty="0"/>
              <a:t>/</a:t>
            </a:r>
            <a:r>
              <a:rPr lang="zh-CN" altLang="en-US" sz="1600" b="1" dirty="0"/>
              <a:t>  述职报告</a:t>
            </a:r>
          </a:p>
        </p:txBody>
      </p:sp>
      <p:sp>
        <p:nvSpPr>
          <p:cNvPr id="938" name="任意多边形: 形状 937">
            <a:extLst>
              <a:ext uri="{FF2B5EF4-FFF2-40B4-BE49-F238E27FC236}">
                <a16:creationId xmlns:a16="http://schemas.microsoft.com/office/drawing/2014/main" id="{E7AD9BDA-B75B-BE71-2974-5F589BE10226}"/>
              </a:ext>
            </a:extLst>
          </p:cNvPr>
          <p:cNvSpPr/>
          <p:nvPr/>
        </p:nvSpPr>
        <p:spPr>
          <a:xfrm>
            <a:off x="3409315" y="3638891"/>
            <a:ext cx="5373368" cy="304292"/>
          </a:xfrm>
          <a:custGeom>
            <a:avLst/>
            <a:gdLst>
              <a:gd name="connsiteX0" fmla="*/ 10504 w 7401904"/>
              <a:gd name="connsiteY0" fmla="*/ 3797 h 626781"/>
              <a:gd name="connsiteX1" fmla="*/ 2575904 w 7401904"/>
              <a:gd name="connsiteY1" fmla="*/ 346697 h 626781"/>
              <a:gd name="connsiteX2" fmla="*/ 5166704 w 7401904"/>
              <a:gd name="connsiteY2" fmla="*/ 168897 h 626781"/>
              <a:gd name="connsiteX3" fmla="*/ 7401904 w 7401904"/>
              <a:gd name="connsiteY3" fmla="*/ 397497 h 626781"/>
              <a:gd name="connsiteX4" fmla="*/ 5014304 w 7401904"/>
              <a:gd name="connsiteY4" fmla="*/ 435597 h 626781"/>
              <a:gd name="connsiteX5" fmla="*/ 1801204 w 7401904"/>
              <a:gd name="connsiteY5" fmla="*/ 613397 h 626781"/>
              <a:gd name="connsiteX6" fmla="*/ 10504 w 7401904"/>
              <a:gd name="connsiteY6" fmla="*/ 3797 h 626781"/>
              <a:gd name="connsiteX0" fmla="*/ 168395 w 7559795"/>
              <a:gd name="connsiteY0" fmla="*/ 31865 h 654849"/>
              <a:gd name="connsiteX1" fmla="*/ 2733795 w 7559795"/>
              <a:gd name="connsiteY1" fmla="*/ 374765 h 654849"/>
              <a:gd name="connsiteX2" fmla="*/ 5324595 w 7559795"/>
              <a:gd name="connsiteY2" fmla="*/ 196965 h 654849"/>
              <a:gd name="connsiteX3" fmla="*/ 7559795 w 7559795"/>
              <a:gd name="connsiteY3" fmla="*/ 425565 h 654849"/>
              <a:gd name="connsiteX4" fmla="*/ 5172195 w 7559795"/>
              <a:gd name="connsiteY4" fmla="*/ 463665 h 654849"/>
              <a:gd name="connsiteX5" fmla="*/ 1959095 w 7559795"/>
              <a:gd name="connsiteY5" fmla="*/ 641465 h 654849"/>
              <a:gd name="connsiteX6" fmla="*/ 168395 w 7559795"/>
              <a:gd name="connsiteY6" fmla="*/ 31865 h 654849"/>
              <a:gd name="connsiteX0" fmla="*/ 168395 w 7559795"/>
              <a:gd name="connsiteY0" fmla="*/ 31865 h 654849"/>
              <a:gd name="connsiteX1" fmla="*/ 2733795 w 7559795"/>
              <a:gd name="connsiteY1" fmla="*/ 374765 h 654849"/>
              <a:gd name="connsiteX2" fmla="*/ 5332215 w 7559795"/>
              <a:gd name="connsiteY2" fmla="*/ 136005 h 654849"/>
              <a:gd name="connsiteX3" fmla="*/ 7559795 w 7559795"/>
              <a:gd name="connsiteY3" fmla="*/ 425565 h 654849"/>
              <a:gd name="connsiteX4" fmla="*/ 5172195 w 7559795"/>
              <a:gd name="connsiteY4" fmla="*/ 463665 h 654849"/>
              <a:gd name="connsiteX5" fmla="*/ 1959095 w 7559795"/>
              <a:gd name="connsiteY5" fmla="*/ 641465 h 654849"/>
              <a:gd name="connsiteX6" fmla="*/ 168395 w 7559795"/>
              <a:gd name="connsiteY6" fmla="*/ 31865 h 654849"/>
              <a:gd name="connsiteX0" fmla="*/ 171433 w 7562833"/>
              <a:gd name="connsiteY0" fmla="*/ 31139 h 645101"/>
              <a:gd name="connsiteX1" fmla="*/ 2736833 w 7562833"/>
              <a:gd name="connsiteY1" fmla="*/ 374039 h 645101"/>
              <a:gd name="connsiteX2" fmla="*/ 5335253 w 7562833"/>
              <a:gd name="connsiteY2" fmla="*/ 135279 h 645101"/>
              <a:gd name="connsiteX3" fmla="*/ 7562833 w 7562833"/>
              <a:gd name="connsiteY3" fmla="*/ 424839 h 645101"/>
              <a:gd name="connsiteX4" fmla="*/ 5419073 w 7562833"/>
              <a:gd name="connsiteY4" fmla="*/ 310539 h 645101"/>
              <a:gd name="connsiteX5" fmla="*/ 1962133 w 7562833"/>
              <a:gd name="connsiteY5" fmla="*/ 640739 h 645101"/>
              <a:gd name="connsiteX6" fmla="*/ 171433 w 7562833"/>
              <a:gd name="connsiteY6" fmla="*/ 31139 h 645101"/>
              <a:gd name="connsiteX0" fmla="*/ 171433 w 7562833"/>
              <a:gd name="connsiteY0" fmla="*/ 31139 h 645101"/>
              <a:gd name="connsiteX1" fmla="*/ 2736833 w 7562833"/>
              <a:gd name="connsiteY1" fmla="*/ 374039 h 645101"/>
              <a:gd name="connsiteX2" fmla="*/ 5335253 w 7562833"/>
              <a:gd name="connsiteY2" fmla="*/ 135279 h 645101"/>
              <a:gd name="connsiteX3" fmla="*/ 7562833 w 7562833"/>
              <a:gd name="connsiteY3" fmla="*/ 424839 h 645101"/>
              <a:gd name="connsiteX4" fmla="*/ 5419073 w 7562833"/>
              <a:gd name="connsiteY4" fmla="*/ 310539 h 645101"/>
              <a:gd name="connsiteX5" fmla="*/ 1962133 w 7562833"/>
              <a:gd name="connsiteY5" fmla="*/ 640739 h 645101"/>
              <a:gd name="connsiteX6" fmla="*/ 171433 w 7562833"/>
              <a:gd name="connsiteY6" fmla="*/ 31139 h 645101"/>
              <a:gd name="connsiteX0" fmla="*/ 1359 w 7392759"/>
              <a:gd name="connsiteY0" fmla="*/ 4925 h 664132"/>
              <a:gd name="connsiteX1" fmla="*/ 2566759 w 7392759"/>
              <a:gd name="connsiteY1" fmla="*/ 347825 h 664132"/>
              <a:gd name="connsiteX2" fmla="*/ 5165179 w 7392759"/>
              <a:gd name="connsiteY2" fmla="*/ 109065 h 664132"/>
              <a:gd name="connsiteX3" fmla="*/ 7392759 w 7392759"/>
              <a:gd name="connsiteY3" fmla="*/ 398625 h 664132"/>
              <a:gd name="connsiteX4" fmla="*/ 5248999 w 7392759"/>
              <a:gd name="connsiteY4" fmla="*/ 284325 h 664132"/>
              <a:gd name="connsiteX5" fmla="*/ 2256879 w 7392759"/>
              <a:gd name="connsiteY5" fmla="*/ 660245 h 664132"/>
              <a:gd name="connsiteX6" fmla="*/ 1359 w 7392759"/>
              <a:gd name="connsiteY6" fmla="*/ 4925 h 664132"/>
              <a:gd name="connsiteX0" fmla="*/ 33 w 7391433"/>
              <a:gd name="connsiteY0" fmla="*/ 4503 h 648616"/>
              <a:gd name="connsiteX1" fmla="*/ 2565433 w 7391433"/>
              <a:gd name="connsiteY1" fmla="*/ 347403 h 648616"/>
              <a:gd name="connsiteX2" fmla="*/ 5163853 w 7391433"/>
              <a:gd name="connsiteY2" fmla="*/ 108643 h 648616"/>
              <a:gd name="connsiteX3" fmla="*/ 7391433 w 7391433"/>
              <a:gd name="connsiteY3" fmla="*/ 398203 h 648616"/>
              <a:gd name="connsiteX4" fmla="*/ 5247673 w 7391433"/>
              <a:gd name="connsiteY4" fmla="*/ 283903 h 648616"/>
              <a:gd name="connsiteX5" fmla="*/ 2514633 w 7391433"/>
              <a:gd name="connsiteY5" fmla="*/ 644583 h 648616"/>
              <a:gd name="connsiteX6" fmla="*/ 33 w 7391433"/>
              <a:gd name="connsiteY6" fmla="*/ 4503 h 648616"/>
              <a:gd name="connsiteX0" fmla="*/ 101 w 7391501"/>
              <a:gd name="connsiteY0" fmla="*/ 4503 h 648616"/>
              <a:gd name="connsiteX1" fmla="*/ 2565501 w 7391501"/>
              <a:gd name="connsiteY1" fmla="*/ 347403 h 648616"/>
              <a:gd name="connsiteX2" fmla="*/ 5163921 w 7391501"/>
              <a:gd name="connsiteY2" fmla="*/ 108643 h 648616"/>
              <a:gd name="connsiteX3" fmla="*/ 7391501 w 7391501"/>
              <a:gd name="connsiteY3" fmla="*/ 398203 h 648616"/>
              <a:gd name="connsiteX4" fmla="*/ 5247741 w 7391501"/>
              <a:gd name="connsiteY4" fmla="*/ 283903 h 648616"/>
              <a:gd name="connsiteX5" fmla="*/ 2476601 w 7391501"/>
              <a:gd name="connsiteY5" fmla="*/ 644583 h 648616"/>
              <a:gd name="connsiteX6" fmla="*/ 101 w 7391501"/>
              <a:gd name="connsiteY6" fmla="*/ 4503 h 648616"/>
              <a:gd name="connsiteX0" fmla="*/ 117 w 7391517"/>
              <a:gd name="connsiteY0" fmla="*/ 4503 h 645134"/>
              <a:gd name="connsiteX1" fmla="*/ 2565517 w 7391517"/>
              <a:gd name="connsiteY1" fmla="*/ 347403 h 645134"/>
              <a:gd name="connsiteX2" fmla="*/ 5163937 w 7391517"/>
              <a:gd name="connsiteY2" fmla="*/ 108643 h 645134"/>
              <a:gd name="connsiteX3" fmla="*/ 7391517 w 7391517"/>
              <a:gd name="connsiteY3" fmla="*/ 398203 h 645134"/>
              <a:gd name="connsiteX4" fmla="*/ 5247757 w 7391517"/>
              <a:gd name="connsiteY4" fmla="*/ 283903 h 645134"/>
              <a:gd name="connsiteX5" fmla="*/ 2476617 w 7391517"/>
              <a:gd name="connsiteY5" fmla="*/ 644583 h 645134"/>
              <a:gd name="connsiteX6" fmla="*/ 117 w 7391517"/>
              <a:gd name="connsiteY6" fmla="*/ 4503 h 645134"/>
              <a:gd name="connsiteX0" fmla="*/ 23257 w 7414657"/>
              <a:gd name="connsiteY0" fmla="*/ 3405 h 644036"/>
              <a:gd name="connsiteX1" fmla="*/ 2588657 w 7414657"/>
              <a:gd name="connsiteY1" fmla="*/ 346305 h 644036"/>
              <a:gd name="connsiteX2" fmla="*/ 5187077 w 7414657"/>
              <a:gd name="connsiteY2" fmla="*/ 107545 h 644036"/>
              <a:gd name="connsiteX3" fmla="*/ 7414657 w 7414657"/>
              <a:gd name="connsiteY3" fmla="*/ 397105 h 644036"/>
              <a:gd name="connsiteX4" fmla="*/ 5270897 w 7414657"/>
              <a:gd name="connsiteY4" fmla="*/ 282805 h 644036"/>
              <a:gd name="connsiteX5" fmla="*/ 2499757 w 7414657"/>
              <a:gd name="connsiteY5" fmla="*/ 643485 h 644036"/>
              <a:gd name="connsiteX6" fmla="*/ 23257 w 7414657"/>
              <a:gd name="connsiteY6" fmla="*/ 3405 h 644036"/>
              <a:gd name="connsiteX0" fmla="*/ 51 w 7391451"/>
              <a:gd name="connsiteY0" fmla="*/ 3328 h 598322"/>
              <a:gd name="connsiteX1" fmla="*/ 2565451 w 7391451"/>
              <a:gd name="connsiteY1" fmla="*/ 346228 h 598322"/>
              <a:gd name="connsiteX2" fmla="*/ 5163871 w 7391451"/>
              <a:gd name="connsiteY2" fmla="*/ 107468 h 598322"/>
              <a:gd name="connsiteX3" fmla="*/ 7391451 w 7391451"/>
              <a:gd name="connsiteY3" fmla="*/ 397028 h 598322"/>
              <a:gd name="connsiteX4" fmla="*/ 5247691 w 7391451"/>
              <a:gd name="connsiteY4" fmla="*/ 282728 h 598322"/>
              <a:gd name="connsiteX5" fmla="*/ 2507031 w 7391451"/>
              <a:gd name="connsiteY5" fmla="*/ 597688 h 598322"/>
              <a:gd name="connsiteX6" fmla="*/ 51 w 7391451"/>
              <a:gd name="connsiteY6" fmla="*/ 3328 h 598322"/>
              <a:gd name="connsiteX0" fmla="*/ 1 w 7391401"/>
              <a:gd name="connsiteY0" fmla="*/ 3850 h 598844"/>
              <a:gd name="connsiteX1" fmla="*/ 2512061 w 7391401"/>
              <a:gd name="connsiteY1" fmla="*/ 331510 h 598844"/>
              <a:gd name="connsiteX2" fmla="*/ 5163821 w 7391401"/>
              <a:gd name="connsiteY2" fmla="*/ 107990 h 598844"/>
              <a:gd name="connsiteX3" fmla="*/ 7391401 w 7391401"/>
              <a:gd name="connsiteY3" fmla="*/ 397550 h 598844"/>
              <a:gd name="connsiteX4" fmla="*/ 5247641 w 7391401"/>
              <a:gd name="connsiteY4" fmla="*/ 283250 h 598844"/>
              <a:gd name="connsiteX5" fmla="*/ 2506981 w 7391401"/>
              <a:gd name="connsiteY5" fmla="*/ 598210 h 598844"/>
              <a:gd name="connsiteX6" fmla="*/ 1 w 7391401"/>
              <a:gd name="connsiteY6" fmla="*/ 3850 h 598844"/>
              <a:gd name="connsiteX0" fmla="*/ 1 w 7391401"/>
              <a:gd name="connsiteY0" fmla="*/ 4451 h 599445"/>
              <a:gd name="connsiteX1" fmla="*/ 2512061 w 7391401"/>
              <a:gd name="connsiteY1" fmla="*/ 332111 h 599445"/>
              <a:gd name="connsiteX2" fmla="*/ 5163821 w 7391401"/>
              <a:gd name="connsiteY2" fmla="*/ 108591 h 599445"/>
              <a:gd name="connsiteX3" fmla="*/ 7391401 w 7391401"/>
              <a:gd name="connsiteY3" fmla="*/ 398151 h 599445"/>
              <a:gd name="connsiteX4" fmla="*/ 5247641 w 7391401"/>
              <a:gd name="connsiteY4" fmla="*/ 283851 h 599445"/>
              <a:gd name="connsiteX5" fmla="*/ 2506981 w 7391401"/>
              <a:gd name="connsiteY5" fmla="*/ 598811 h 599445"/>
              <a:gd name="connsiteX6" fmla="*/ 1 w 7391401"/>
              <a:gd name="connsiteY6" fmla="*/ 4451 h 599445"/>
              <a:gd name="connsiteX0" fmla="*/ 45 w 7391445"/>
              <a:gd name="connsiteY0" fmla="*/ 812 h 595806"/>
              <a:gd name="connsiteX1" fmla="*/ 2451145 w 7391445"/>
              <a:gd name="connsiteY1" fmla="*/ 465632 h 595806"/>
              <a:gd name="connsiteX2" fmla="*/ 5163865 w 7391445"/>
              <a:gd name="connsiteY2" fmla="*/ 104952 h 595806"/>
              <a:gd name="connsiteX3" fmla="*/ 7391445 w 7391445"/>
              <a:gd name="connsiteY3" fmla="*/ 394512 h 595806"/>
              <a:gd name="connsiteX4" fmla="*/ 5247685 w 7391445"/>
              <a:gd name="connsiteY4" fmla="*/ 280212 h 595806"/>
              <a:gd name="connsiteX5" fmla="*/ 2507025 w 7391445"/>
              <a:gd name="connsiteY5" fmla="*/ 595172 h 595806"/>
              <a:gd name="connsiteX6" fmla="*/ 45 w 7391445"/>
              <a:gd name="connsiteY6" fmla="*/ 812 h 595806"/>
              <a:gd name="connsiteX0" fmla="*/ 41 w 7391441"/>
              <a:gd name="connsiteY0" fmla="*/ 729 h 595723"/>
              <a:gd name="connsiteX1" fmla="*/ 2451141 w 7391441"/>
              <a:gd name="connsiteY1" fmla="*/ 465549 h 595723"/>
              <a:gd name="connsiteX2" fmla="*/ 5232441 w 7391441"/>
              <a:gd name="connsiteY2" fmla="*/ 127729 h 595723"/>
              <a:gd name="connsiteX3" fmla="*/ 7391441 w 7391441"/>
              <a:gd name="connsiteY3" fmla="*/ 394429 h 595723"/>
              <a:gd name="connsiteX4" fmla="*/ 5247681 w 7391441"/>
              <a:gd name="connsiteY4" fmla="*/ 280129 h 595723"/>
              <a:gd name="connsiteX5" fmla="*/ 2507021 w 7391441"/>
              <a:gd name="connsiteY5" fmla="*/ 595089 h 595723"/>
              <a:gd name="connsiteX6" fmla="*/ 41 w 7391441"/>
              <a:gd name="connsiteY6" fmla="*/ 729 h 5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91441" h="595723">
                <a:moveTo>
                  <a:pt x="41" y="729"/>
                </a:moveTo>
                <a:cubicBezTo>
                  <a:pt x="-9272" y="-20861"/>
                  <a:pt x="1579074" y="444382"/>
                  <a:pt x="2451141" y="465549"/>
                </a:cubicBezTo>
                <a:cubicBezTo>
                  <a:pt x="3323208" y="486716"/>
                  <a:pt x="4409058" y="139582"/>
                  <a:pt x="5232441" y="127729"/>
                </a:cubicBezTo>
                <a:cubicBezTo>
                  <a:pt x="6055824" y="115876"/>
                  <a:pt x="6676007" y="284362"/>
                  <a:pt x="7391441" y="394429"/>
                </a:cubicBezTo>
                <a:cubicBezTo>
                  <a:pt x="6488894" y="315689"/>
                  <a:pt x="6181131" y="244146"/>
                  <a:pt x="5247681" y="280129"/>
                </a:cubicBezTo>
                <a:cubicBezTo>
                  <a:pt x="4314231" y="316112"/>
                  <a:pt x="3610228" y="611176"/>
                  <a:pt x="2507021" y="595089"/>
                </a:cubicBezTo>
                <a:cubicBezTo>
                  <a:pt x="1403814" y="579002"/>
                  <a:pt x="9354" y="22319"/>
                  <a:pt x="41" y="729"/>
                </a:cubicBezTo>
                <a:close/>
              </a:path>
            </a:pathLst>
          </a:custGeom>
          <a:gradFill>
            <a:gsLst>
              <a:gs pos="50500">
                <a:srgbClr val="92D050"/>
              </a:gs>
              <a:gs pos="0">
                <a:srgbClr val="92D050">
                  <a:alpha val="0"/>
                </a:srgbClr>
              </a:gs>
              <a:gs pos="100000">
                <a:srgbClr val="92D050">
                  <a:alpha val="0"/>
                </a:srgb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39" name="组合 938">
            <a:extLst>
              <a:ext uri="{FF2B5EF4-FFF2-40B4-BE49-F238E27FC236}">
                <a16:creationId xmlns:a16="http://schemas.microsoft.com/office/drawing/2014/main" id="{EE76487E-2D7F-140B-4C6F-7B9EE63011F2}"/>
              </a:ext>
            </a:extLst>
          </p:cNvPr>
          <p:cNvGrpSpPr/>
          <p:nvPr/>
        </p:nvGrpSpPr>
        <p:grpSpPr>
          <a:xfrm>
            <a:off x="3875671" y="4944156"/>
            <a:ext cx="4746416" cy="315056"/>
            <a:chOff x="1253246" y="4118390"/>
            <a:chExt cx="4746416" cy="315056"/>
          </a:xfrm>
        </p:grpSpPr>
        <p:sp>
          <p:nvSpPr>
            <p:cNvPr id="940" name="文本框 939">
              <a:extLst>
                <a:ext uri="{FF2B5EF4-FFF2-40B4-BE49-F238E27FC236}">
                  <a16:creationId xmlns:a16="http://schemas.microsoft.com/office/drawing/2014/main" id="{6AEDD317-09B0-AFB8-B826-14826A7338D8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汇报人：</a:t>
              </a:r>
              <a:r>
                <a:rPr lang="en-US" altLang="zh-CN" sz="1400" dirty="0">
                  <a:sym typeface="+mn-lt"/>
                </a:rPr>
                <a:t>51PPT</a:t>
              </a:r>
              <a:r>
                <a:rPr lang="zh-CN" altLang="en-US" sz="1400" dirty="0">
                  <a:sym typeface="+mn-lt"/>
                </a:rPr>
                <a:t>模板网</a:t>
              </a:r>
            </a:p>
          </p:txBody>
        </p:sp>
        <p:sp>
          <p:nvSpPr>
            <p:cNvPr id="941" name="iconfont-10019-4889788">
              <a:extLst>
                <a:ext uri="{FF2B5EF4-FFF2-40B4-BE49-F238E27FC236}">
                  <a16:creationId xmlns:a16="http://schemas.microsoft.com/office/drawing/2014/main" id="{664B18D0-0C79-2361-9F5F-E1D9A91D246A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638D3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42" name="文本框 941">
              <a:extLst>
                <a:ext uri="{FF2B5EF4-FFF2-40B4-BE49-F238E27FC236}">
                  <a16:creationId xmlns:a16="http://schemas.microsoft.com/office/drawing/2014/main" id="{375157E1-F7DE-A98D-394B-9BC40A9A4421}"/>
                </a:ext>
              </a:extLst>
            </p:cNvPr>
            <p:cNvSpPr txBox="1"/>
            <p:nvPr/>
          </p:nvSpPr>
          <p:spPr>
            <a:xfrm>
              <a:off x="433145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2024.03.26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943" name="iconfont-11899-5651509">
              <a:extLst>
                <a:ext uri="{FF2B5EF4-FFF2-40B4-BE49-F238E27FC236}">
                  <a16:creationId xmlns:a16="http://schemas.microsoft.com/office/drawing/2014/main" id="{409E3CC9-22ED-EE16-F6C6-AC9D5DDEFCF1}"/>
                </a:ext>
              </a:extLst>
            </p:cNvPr>
            <p:cNvSpPr/>
            <p:nvPr/>
          </p:nvSpPr>
          <p:spPr>
            <a:xfrm>
              <a:off x="39259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638D3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944" name="文本框 943">
            <a:extLst>
              <a:ext uri="{FF2B5EF4-FFF2-40B4-BE49-F238E27FC236}">
                <a16:creationId xmlns:a16="http://schemas.microsoft.com/office/drawing/2014/main" id="{34E432A7-4F97-E088-83B6-4A22DC1A20BF}"/>
              </a:ext>
            </a:extLst>
          </p:cNvPr>
          <p:cNvSpPr txBox="1"/>
          <p:nvPr/>
        </p:nvSpPr>
        <p:spPr>
          <a:xfrm>
            <a:off x="3555997" y="4071627"/>
            <a:ext cx="5080004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2816447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FF415ED4-321F-5FA6-72BE-1C91031DDAEE}"/>
              </a:ext>
            </a:extLst>
          </p:cNvPr>
          <p:cNvGrpSpPr/>
          <p:nvPr/>
        </p:nvGrpSpPr>
        <p:grpSpPr>
          <a:xfrm>
            <a:off x="923925" y="762001"/>
            <a:ext cx="10404475" cy="4952999"/>
            <a:chOff x="847725" y="114301"/>
            <a:chExt cx="9134475" cy="4952999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92BB2752-C438-7EDA-7520-C1A044EB7553}"/>
                </a:ext>
              </a:extLst>
            </p:cNvPr>
            <p:cNvSpPr txBox="1"/>
            <p:nvPr/>
          </p:nvSpPr>
          <p:spPr>
            <a:xfrm>
              <a:off x="1184619" y="114301"/>
              <a:ext cx="17608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模板使用字体说明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567F688-8723-350D-A843-797CCAD69690}"/>
                </a:ext>
              </a:extLst>
            </p:cNvPr>
            <p:cNvSpPr txBox="1"/>
            <p:nvPr/>
          </p:nvSpPr>
          <p:spPr>
            <a:xfrm>
              <a:off x="1045701" y="156788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标题字：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7F0097E-09ED-52A6-2266-14F407A19A66}"/>
                </a:ext>
              </a:extLst>
            </p:cNvPr>
            <p:cNvCxnSpPr/>
            <p:nvPr/>
          </p:nvCxnSpPr>
          <p:spPr>
            <a:xfrm>
              <a:off x="847725" y="673100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A5D3CDDE-E0DE-A556-03BA-4093AEEE2AA7}"/>
                </a:ext>
              </a:extLst>
            </p:cNvPr>
            <p:cNvCxnSpPr>
              <a:cxnSpLocks/>
            </p:cNvCxnSpPr>
            <p:nvPr/>
          </p:nvCxnSpPr>
          <p:spPr>
            <a:xfrm>
              <a:off x="2622601" y="2302483"/>
              <a:ext cx="7359599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3F22B6C5-8C93-2937-0C23-37284150DADD}"/>
                </a:ext>
              </a:extLst>
            </p:cNvPr>
            <p:cNvCxnSpPr/>
            <p:nvPr/>
          </p:nvCxnSpPr>
          <p:spPr>
            <a:xfrm>
              <a:off x="847725" y="4342793"/>
              <a:ext cx="913447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B2BAB608-9A2F-B05E-CC1E-FB2E10D55DB1}"/>
                </a:ext>
              </a:extLst>
            </p:cNvPr>
            <p:cNvCxnSpPr/>
            <p:nvPr/>
          </p:nvCxnSpPr>
          <p:spPr>
            <a:xfrm>
              <a:off x="847725" y="5067300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BCD080C-CC0E-3610-4FE8-9F189692BFA7}"/>
                </a:ext>
              </a:extLst>
            </p:cNvPr>
            <p:cNvCxnSpPr/>
            <p:nvPr/>
          </p:nvCxnSpPr>
          <p:spPr>
            <a:xfrm>
              <a:off x="847725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61431D5D-9D5C-CB0A-2A5D-A2717E1A7906}"/>
                </a:ext>
              </a:extLst>
            </p:cNvPr>
            <p:cNvCxnSpPr/>
            <p:nvPr/>
          </p:nvCxnSpPr>
          <p:spPr>
            <a:xfrm>
              <a:off x="2622601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A5F75D9C-FAF4-8ADC-F177-E2A48631269D}"/>
                </a:ext>
              </a:extLst>
            </p:cNvPr>
            <p:cNvCxnSpPr/>
            <p:nvPr/>
          </p:nvCxnSpPr>
          <p:spPr>
            <a:xfrm>
              <a:off x="9982200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7E2950E-3198-79A0-A8A6-5CBDE904D4A6}"/>
                </a:ext>
              </a:extLst>
            </p:cNvPr>
            <p:cNvSpPr txBox="1"/>
            <p:nvPr/>
          </p:nvSpPr>
          <p:spPr>
            <a:xfrm>
              <a:off x="1045701" y="3506344"/>
              <a:ext cx="11613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内容字体：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9EC6E33-CA11-D9B1-75F8-99D7C8EF6586}"/>
                </a:ext>
              </a:extLst>
            </p:cNvPr>
            <p:cNvSpPr txBox="1"/>
            <p:nvPr/>
          </p:nvSpPr>
          <p:spPr>
            <a:xfrm>
              <a:off x="1045701" y="4520381"/>
              <a:ext cx="7616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其他：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97F9CC07-7C46-6A77-CE73-0FEA335E6186}"/>
                </a:ext>
              </a:extLst>
            </p:cNvPr>
            <p:cNvCxnSpPr/>
            <p:nvPr/>
          </p:nvCxnSpPr>
          <p:spPr>
            <a:xfrm>
              <a:off x="847725" y="2978758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21DC7D65-7CB9-FF17-B7EF-B220FA55D567}"/>
              </a:ext>
            </a:extLst>
          </p:cNvPr>
          <p:cNvSpPr txBox="1"/>
          <p:nvPr/>
        </p:nvSpPr>
        <p:spPr>
          <a:xfrm>
            <a:off x="3545673" y="4175285"/>
            <a:ext cx="34558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中文：阿里巴巴普惠体 2.0 55 Regular</a:t>
            </a:r>
          </a:p>
        </p:txBody>
      </p:sp>
      <p:sp>
        <p:nvSpPr>
          <p:cNvPr id="23" name="缺角矩形 22">
            <a:extLst>
              <a:ext uri="{FF2B5EF4-FFF2-40B4-BE49-F238E27FC236}">
                <a16:creationId xmlns:a16="http://schemas.microsoft.com/office/drawing/2014/main" id="{EA6767BB-03D5-68F3-4FBB-58CE2C232624}"/>
              </a:ext>
            </a:extLst>
          </p:cNvPr>
          <p:cNvSpPr/>
          <p:nvPr/>
        </p:nvSpPr>
        <p:spPr>
          <a:xfrm>
            <a:off x="920309" y="759455"/>
            <a:ext cx="298891" cy="298891"/>
          </a:xfrm>
          <a:prstGeom prst="plaque">
            <a:avLst>
              <a:gd name="adj" fmla="val 50000"/>
            </a:avLst>
          </a:prstGeom>
          <a:solidFill>
            <a:srgbClr val="FF5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9005AC2-6F7F-8036-CFBD-3AEC45295461}"/>
              </a:ext>
            </a:extLst>
          </p:cNvPr>
          <p:cNvSpPr txBox="1"/>
          <p:nvPr/>
        </p:nvSpPr>
        <p:spPr>
          <a:xfrm>
            <a:off x="6827790" y="3858719"/>
            <a:ext cx="345587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英文：</a:t>
            </a:r>
            <a:endParaRPr lang="en-US" altLang="zh-CN" sz="1400" dirty="0"/>
          </a:p>
          <a:p>
            <a:r>
              <a:rPr lang="fr-FR" altLang="zh-CN" sz="1400" dirty="0"/>
              <a:t>HarmonyOS Sans SC Light</a:t>
            </a:r>
          </a:p>
          <a:p>
            <a:r>
              <a:rPr lang="en-US" altLang="zh-CN" sz="1400" dirty="0" err="1"/>
              <a:t>MiSans</a:t>
            </a:r>
            <a:r>
              <a:rPr lang="en-US" altLang="zh-CN" sz="1400" dirty="0"/>
              <a:t> Semibold</a:t>
            </a:r>
            <a:endParaRPr lang="zh-CN" altLang="en-US" sz="1400" dirty="0"/>
          </a:p>
        </p:txBody>
      </p:sp>
      <p:sp>
        <p:nvSpPr>
          <p:cNvPr id="48" name="缺角矩形 47">
            <a:extLst>
              <a:ext uri="{FF2B5EF4-FFF2-40B4-BE49-F238E27FC236}">
                <a16:creationId xmlns:a16="http://schemas.microsoft.com/office/drawing/2014/main" id="{50F6FC90-1869-B64A-A356-DDCBE7689DF3}"/>
              </a:ext>
            </a:extLst>
          </p:cNvPr>
          <p:cNvSpPr/>
          <p:nvPr/>
        </p:nvSpPr>
        <p:spPr>
          <a:xfrm>
            <a:off x="3401795" y="759455"/>
            <a:ext cx="298891" cy="298891"/>
          </a:xfrm>
          <a:prstGeom prst="plaque">
            <a:avLst>
              <a:gd name="adj" fmla="val 50000"/>
            </a:avLst>
          </a:prstGeom>
          <a:solidFill>
            <a:srgbClr val="FF5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3EC714-F04E-4E82-B2DD-5812C87AFD50}"/>
              </a:ext>
            </a:extLst>
          </p:cNvPr>
          <p:cNvSpPr txBox="1"/>
          <p:nvPr/>
        </p:nvSpPr>
        <p:spPr>
          <a:xfrm>
            <a:off x="3554490" y="3130152"/>
            <a:ext cx="389169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/>
            </a:lvl1pPr>
          </a:lstStyle>
          <a:p>
            <a:r>
              <a:rPr lang="zh-CN" altLang="en-US" dirty="0">
                <a:sym typeface="+mn-lt"/>
              </a:rPr>
              <a:t>荆南波波黑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FC20CB9-CA66-CEF1-F4D8-5629E2C1B6F6}"/>
              </a:ext>
            </a:extLst>
          </p:cNvPr>
          <p:cNvSpPr txBox="1"/>
          <p:nvPr/>
        </p:nvSpPr>
        <p:spPr>
          <a:xfrm>
            <a:off x="3479668" y="1818489"/>
            <a:ext cx="46987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638D3C"/>
                </a:solidFill>
                <a:latin typeface="荆南波波黑" panose="00020600040101010101" pitchFamily="18" charset="-122"/>
                <a:ea typeface="荆南波波黑" panose="00020600040101010101" pitchFamily="18" charset="-122"/>
              </a:rPr>
              <a:t>春季工作总结报告</a:t>
            </a:r>
          </a:p>
        </p:txBody>
      </p:sp>
    </p:spTree>
    <p:extLst>
      <p:ext uri="{BB962C8B-B14F-4D97-AF65-F5344CB8AC3E}">
        <p14:creationId xmlns:p14="http://schemas.microsoft.com/office/powerpoint/2010/main" val="16890569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504133"/>
            <a:ext cx="109873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©51PPT</a:t>
            </a:r>
            <a:r>
              <a:rPr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模板网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www.51pptmoban.com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原创作品。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仅供学习参考之用！未经许可</a:t>
            </a:r>
            <a:r>
              <a:rPr lang="en-US" altLang="zh-CN" sz="1400" b="1" dirty="0">
                <a:solidFill>
                  <a:srgbClr val="FF0000"/>
                </a:solidFill>
                <a:cs typeface="+mn-ea"/>
                <a:sym typeface="+mn-lt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源文件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禁止在网站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( PC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M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端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) / App 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小程序 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各自媒体等平台擅自更改作品归属并</a:t>
            </a:r>
            <a:r>
              <a:rPr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传播、贩卖、转载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B5D94C-4B58-72F2-C389-BFDBEFD17544}"/>
              </a:ext>
            </a:extLst>
          </p:cNvPr>
          <p:cNvGrpSpPr/>
          <p:nvPr/>
        </p:nvGrpSpPr>
        <p:grpSpPr>
          <a:xfrm>
            <a:off x="1051327" y="2542919"/>
            <a:ext cx="5486926" cy="2072285"/>
            <a:chOff x="5864446" y="2755192"/>
            <a:chExt cx="5413154" cy="204442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C742F94-3F34-64B9-2538-76AAC745F6D1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8E05D50-75C5-239B-14E8-BBB73E2F93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654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6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图形 2">
            <a:extLst>
              <a:ext uri="{FF2B5EF4-FFF2-40B4-BE49-F238E27FC236}">
                <a16:creationId xmlns:a16="http://schemas.microsoft.com/office/drawing/2014/main" id="{1731DC43-2198-7E5A-EB03-4E906F92C41E}"/>
              </a:ext>
            </a:extLst>
          </p:cNvPr>
          <p:cNvGrpSpPr/>
          <p:nvPr/>
        </p:nvGrpSpPr>
        <p:grpSpPr>
          <a:xfrm>
            <a:off x="-1" y="0"/>
            <a:ext cx="12192001" cy="5963107"/>
            <a:chOff x="1524000" y="0"/>
            <a:chExt cx="9144000" cy="5963107"/>
          </a:xfrm>
          <a:solidFill>
            <a:schemeClr val="bg1">
              <a:alpha val="40000"/>
            </a:schemeClr>
          </a:solidFill>
        </p:grpSpPr>
        <p:grpSp>
          <p:nvGrpSpPr>
            <p:cNvPr id="8" name="图形 2">
              <a:extLst>
                <a:ext uri="{FF2B5EF4-FFF2-40B4-BE49-F238E27FC236}">
                  <a16:creationId xmlns:a16="http://schemas.microsoft.com/office/drawing/2014/main" id="{A1ED29D8-4DFA-37C3-975B-1BAEAF7E8D82}"/>
                </a:ext>
              </a:extLst>
            </p:cNvPr>
            <p:cNvGrpSpPr/>
            <p:nvPr/>
          </p:nvGrpSpPr>
          <p:grpSpPr>
            <a:xfrm>
              <a:off x="1524000" y="0"/>
              <a:ext cx="9144000" cy="4757204"/>
              <a:chOff x="1524000" y="0"/>
              <a:chExt cx="9144000" cy="4757204"/>
            </a:xfrm>
            <a:grpFill/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44B20150-CE51-BE57-4589-C9C7B195B8DB}"/>
                  </a:ext>
                </a:extLst>
              </p:cNvPr>
              <p:cNvSpPr/>
              <p:nvPr/>
            </p:nvSpPr>
            <p:spPr>
              <a:xfrm>
                <a:off x="1524000" y="2160650"/>
                <a:ext cx="9144000" cy="1141479"/>
              </a:xfrm>
              <a:custGeom>
                <a:avLst/>
                <a:gdLst>
                  <a:gd name="connsiteX0" fmla="*/ 9144000 w 9144000"/>
                  <a:gd name="connsiteY0" fmla="*/ 0 h 1141479"/>
                  <a:gd name="connsiteX1" fmla="*/ 9144000 w 9144000"/>
                  <a:gd name="connsiteY1" fmla="*/ 69190 h 1141479"/>
                  <a:gd name="connsiteX2" fmla="*/ 9034424 w 9144000"/>
                  <a:gd name="connsiteY2" fmla="*/ 93650 h 1141479"/>
                  <a:gd name="connsiteX3" fmla="*/ 8211846 w 9144000"/>
                  <a:gd name="connsiteY3" fmla="*/ 359397 h 1141479"/>
                  <a:gd name="connsiteX4" fmla="*/ 6864782 w 9144000"/>
                  <a:gd name="connsiteY4" fmla="*/ 996658 h 1141479"/>
                  <a:gd name="connsiteX5" fmla="*/ 5969622 w 9144000"/>
                  <a:gd name="connsiteY5" fmla="*/ 1140600 h 1141479"/>
                  <a:gd name="connsiteX6" fmla="*/ 3900640 w 9144000"/>
                  <a:gd name="connsiteY6" fmla="*/ 706336 h 1141479"/>
                  <a:gd name="connsiteX7" fmla="*/ 3306928 w 9144000"/>
                  <a:gd name="connsiteY7" fmla="*/ 584873 h 1141479"/>
                  <a:gd name="connsiteX8" fmla="*/ 2667648 w 9144000"/>
                  <a:gd name="connsiteY8" fmla="*/ 501472 h 1141479"/>
                  <a:gd name="connsiteX9" fmla="*/ 2528773 w 9144000"/>
                  <a:gd name="connsiteY9" fmla="*/ 492366 h 1141479"/>
                  <a:gd name="connsiteX10" fmla="*/ 2518067 w 9144000"/>
                  <a:gd name="connsiteY10" fmla="*/ 491985 h 1141479"/>
                  <a:gd name="connsiteX11" fmla="*/ 2496693 w 9144000"/>
                  <a:gd name="connsiteY11" fmla="*/ 491185 h 1141479"/>
                  <a:gd name="connsiteX12" fmla="*/ 2453945 w 9144000"/>
                  <a:gd name="connsiteY12" fmla="*/ 489661 h 1141479"/>
                  <a:gd name="connsiteX13" fmla="*/ 0 w 9144000"/>
                  <a:gd name="connsiteY13" fmla="*/ 1117359 h 1141479"/>
                  <a:gd name="connsiteX14" fmla="*/ 0 w 9144000"/>
                  <a:gd name="connsiteY14" fmla="*/ 1025843 h 1141479"/>
                  <a:gd name="connsiteX15" fmla="*/ 2145525 w 9144000"/>
                  <a:gd name="connsiteY15" fmla="*/ 296456 h 1141479"/>
                  <a:gd name="connsiteX16" fmla="*/ 3167863 w 9144000"/>
                  <a:gd name="connsiteY16" fmla="*/ 342671 h 1141479"/>
                  <a:gd name="connsiteX17" fmla="*/ 4207459 w 9144000"/>
                  <a:gd name="connsiteY17" fmla="*/ 543954 h 1141479"/>
                  <a:gd name="connsiteX18" fmla="*/ 6760579 w 9144000"/>
                  <a:gd name="connsiteY18" fmla="*/ 826389 h 1141479"/>
                  <a:gd name="connsiteX19" fmla="*/ 7998143 w 9144000"/>
                  <a:gd name="connsiteY19" fmla="*/ 297523 h 1141479"/>
                  <a:gd name="connsiteX20" fmla="*/ 9106738 w 9144000"/>
                  <a:gd name="connsiteY20" fmla="*/ 5106 h 1141479"/>
                  <a:gd name="connsiteX21" fmla="*/ 9144000 w 9144000"/>
                  <a:gd name="connsiteY21" fmla="*/ 0 h 1141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144000" h="1141479">
                    <a:moveTo>
                      <a:pt x="9144000" y="0"/>
                    </a:moveTo>
                    <a:lnTo>
                      <a:pt x="9144000" y="69190"/>
                    </a:lnTo>
                    <a:cubicBezTo>
                      <a:pt x="9107310" y="77076"/>
                      <a:pt x="9070314" y="84963"/>
                      <a:pt x="9034424" y="93650"/>
                    </a:cubicBezTo>
                    <a:cubicBezTo>
                      <a:pt x="8754199" y="159715"/>
                      <a:pt x="8477326" y="248450"/>
                      <a:pt x="8211846" y="359397"/>
                    </a:cubicBezTo>
                    <a:cubicBezTo>
                      <a:pt x="7752855" y="547573"/>
                      <a:pt x="7332726" y="822122"/>
                      <a:pt x="6864782" y="996658"/>
                    </a:cubicBezTo>
                    <a:cubicBezTo>
                      <a:pt x="6579718" y="1102652"/>
                      <a:pt x="6273165" y="1148563"/>
                      <a:pt x="5969622" y="1140600"/>
                    </a:cubicBezTo>
                    <a:cubicBezTo>
                      <a:pt x="5262296" y="1122007"/>
                      <a:pt x="4586592" y="849744"/>
                      <a:pt x="3900640" y="706336"/>
                    </a:cubicBezTo>
                    <a:cubicBezTo>
                      <a:pt x="3704692" y="661683"/>
                      <a:pt x="3504933" y="620001"/>
                      <a:pt x="3306928" y="584873"/>
                    </a:cubicBezTo>
                    <a:cubicBezTo>
                      <a:pt x="3097416" y="548183"/>
                      <a:pt x="2879674" y="518236"/>
                      <a:pt x="2667648" y="501472"/>
                    </a:cubicBezTo>
                    <a:cubicBezTo>
                      <a:pt x="2614727" y="497548"/>
                      <a:pt x="2577084" y="495605"/>
                      <a:pt x="2528773" y="492366"/>
                    </a:cubicBezTo>
                    <a:lnTo>
                      <a:pt x="2518067" y="491985"/>
                    </a:lnTo>
                    <a:lnTo>
                      <a:pt x="2496693" y="491185"/>
                    </a:lnTo>
                    <a:lnTo>
                      <a:pt x="2453945" y="489661"/>
                    </a:lnTo>
                    <a:cubicBezTo>
                      <a:pt x="1584122" y="449656"/>
                      <a:pt x="761581" y="721957"/>
                      <a:pt x="0" y="1117359"/>
                    </a:cubicBezTo>
                    <a:lnTo>
                      <a:pt x="0" y="1025843"/>
                    </a:lnTo>
                    <a:cubicBezTo>
                      <a:pt x="653987" y="628460"/>
                      <a:pt x="1377239" y="344767"/>
                      <a:pt x="2145525" y="296456"/>
                    </a:cubicBezTo>
                    <a:cubicBezTo>
                      <a:pt x="2485911" y="275044"/>
                      <a:pt x="2830259" y="296075"/>
                      <a:pt x="3167863" y="342671"/>
                    </a:cubicBezTo>
                    <a:cubicBezTo>
                      <a:pt x="3517506" y="390259"/>
                      <a:pt x="3864026" y="463791"/>
                      <a:pt x="4207459" y="543954"/>
                    </a:cubicBezTo>
                    <a:cubicBezTo>
                      <a:pt x="5049393" y="743636"/>
                      <a:pt x="5893651" y="1102766"/>
                      <a:pt x="6760579" y="826389"/>
                    </a:cubicBezTo>
                    <a:cubicBezTo>
                      <a:pt x="7187336" y="686791"/>
                      <a:pt x="7578433" y="462915"/>
                      <a:pt x="7998143" y="297523"/>
                    </a:cubicBezTo>
                    <a:cubicBezTo>
                      <a:pt x="8354263" y="157201"/>
                      <a:pt x="8727605" y="57874"/>
                      <a:pt x="9106738" y="5106"/>
                    </a:cubicBezTo>
                    <a:cubicBezTo>
                      <a:pt x="9119121" y="3353"/>
                      <a:pt x="9131541" y="1639"/>
                      <a:pt x="9144000" y="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A4F5C37B-D044-40D0-B5FC-80A804811B75}"/>
                  </a:ext>
                </a:extLst>
              </p:cNvPr>
              <p:cNvSpPr/>
              <p:nvPr/>
            </p:nvSpPr>
            <p:spPr>
              <a:xfrm>
                <a:off x="1524000" y="1138732"/>
                <a:ext cx="9144000" cy="1387335"/>
              </a:xfrm>
              <a:custGeom>
                <a:avLst/>
                <a:gdLst>
                  <a:gd name="connsiteX0" fmla="*/ 9144000 w 9144000"/>
                  <a:gd name="connsiteY0" fmla="*/ 0 h 1387335"/>
                  <a:gd name="connsiteX1" fmla="*/ 9144000 w 9144000"/>
                  <a:gd name="connsiteY1" fmla="*/ 21488 h 1387335"/>
                  <a:gd name="connsiteX2" fmla="*/ 8546935 w 9144000"/>
                  <a:gd name="connsiteY2" fmla="*/ 216141 h 1387335"/>
                  <a:gd name="connsiteX3" fmla="*/ 5861037 w 9144000"/>
                  <a:gd name="connsiteY3" fmla="*/ 1077049 h 1387335"/>
                  <a:gd name="connsiteX4" fmla="*/ 4355554 w 9144000"/>
                  <a:gd name="connsiteY4" fmla="*/ 949947 h 1387335"/>
                  <a:gd name="connsiteX5" fmla="*/ 4181856 w 9144000"/>
                  <a:gd name="connsiteY5" fmla="*/ 925220 h 1387335"/>
                  <a:gd name="connsiteX6" fmla="*/ 2768765 w 9144000"/>
                  <a:gd name="connsiteY6" fmla="*/ 883120 h 1387335"/>
                  <a:gd name="connsiteX7" fmla="*/ 0 w 9144000"/>
                  <a:gd name="connsiteY7" fmla="*/ 1387335 h 1387335"/>
                  <a:gd name="connsiteX8" fmla="*/ 0 w 9144000"/>
                  <a:gd name="connsiteY8" fmla="*/ 1357084 h 1387335"/>
                  <a:gd name="connsiteX9" fmla="*/ 919010 w 9144000"/>
                  <a:gd name="connsiteY9" fmla="*/ 1037539 h 1387335"/>
                  <a:gd name="connsiteX10" fmla="*/ 2857843 w 9144000"/>
                  <a:gd name="connsiteY10" fmla="*/ 820103 h 1387335"/>
                  <a:gd name="connsiteX11" fmla="*/ 4100817 w 9144000"/>
                  <a:gd name="connsiteY11" fmla="*/ 848182 h 1387335"/>
                  <a:gd name="connsiteX12" fmla="*/ 4367060 w 9144000"/>
                  <a:gd name="connsiteY12" fmla="*/ 882472 h 1387335"/>
                  <a:gd name="connsiteX13" fmla="*/ 6986207 w 9144000"/>
                  <a:gd name="connsiteY13" fmla="*/ 838581 h 1387335"/>
                  <a:gd name="connsiteX14" fmla="*/ 7562279 w 9144000"/>
                  <a:gd name="connsiteY14" fmla="*/ 617715 h 1387335"/>
                  <a:gd name="connsiteX15" fmla="*/ 9144000 w 9144000"/>
                  <a:gd name="connsiteY15" fmla="*/ 0 h 1387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144000" h="1387335">
                    <a:moveTo>
                      <a:pt x="9144000" y="0"/>
                    </a:moveTo>
                    <a:lnTo>
                      <a:pt x="9144000" y="21488"/>
                    </a:lnTo>
                    <a:cubicBezTo>
                      <a:pt x="8939670" y="68237"/>
                      <a:pt x="8739531" y="137160"/>
                      <a:pt x="8546935" y="216141"/>
                    </a:cubicBezTo>
                    <a:cubicBezTo>
                      <a:pt x="7532713" y="650900"/>
                      <a:pt x="7045300" y="1042378"/>
                      <a:pt x="5861037" y="1077049"/>
                    </a:cubicBezTo>
                    <a:cubicBezTo>
                      <a:pt x="5356174" y="1092213"/>
                      <a:pt x="4852112" y="1035368"/>
                      <a:pt x="4355554" y="949947"/>
                    </a:cubicBezTo>
                    <a:cubicBezTo>
                      <a:pt x="4297833" y="940498"/>
                      <a:pt x="4239959" y="932040"/>
                      <a:pt x="4181856" y="925220"/>
                    </a:cubicBezTo>
                    <a:cubicBezTo>
                      <a:pt x="3714102" y="873633"/>
                      <a:pt x="3239453" y="895198"/>
                      <a:pt x="2768765" y="883120"/>
                    </a:cubicBezTo>
                    <a:cubicBezTo>
                      <a:pt x="1827429" y="867347"/>
                      <a:pt x="868147" y="1019632"/>
                      <a:pt x="0" y="1387335"/>
                    </a:cubicBezTo>
                    <a:lnTo>
                      <a:pt x="0" y="1357084"/>
                    </a:lnTo>
                    <a:cubicBezTo>
                      <a:pt x="296761" y="1225334"/>
                      <a:pt x="605028" y="1119226"/>
                      <a:pt x="919010" y="1037539"/>
                    </a:cubicBezTo>
                    <a:cubicBezTo>
                      <a:pt x="1550213" y="869137"/>
                      <a:pt x="2205914" y="811759"/>
                      <a:pt x="2857843" y="820103"/>
                    </a:cubicBezTo>
                    <a:cubicBezTo>
                      <a:pt x="3270771" y="827989"/>
                      <a:pt x="3688232" y="810539"/>
                      <a:pt x="4100817" y="848182"/>
                    </a:cubicBezTo>
                    <a:cubicBezTo>
                      <a:pt x="4189933" y="856488"/>
                      <a:pt x="4278745" y="867880"/>
                      <a:pt x="4367060" y="882472"/>
                    </a:cubicBezTo>
                    <a:cubicBezTo>
                      <a:pt x="5230635" y="1030795"/>
                      <a:pt x="6137491" y="1098766"/>
                      <a:pt x="6986207" y="838581"/>
                    </a:cubicBezTo>
                    <a:cubicBezTo>
                      <a:pt x="7182117" y="777507"/>
                      <a:pt x="7374484" y="700583"/>
                      <a:pt x="7562279" y="617715"/>
                    </a:cubicBezTo>
                    <a:cubicBezTo>
                      <a:pt x="8076515" y="390144"/>
                      <a:pt x="8590598" y="112395"/>
                      <a:pt x="9144000" y="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F75B2CA-E8CB-92A5-8FD8-D1D6B3524034}"/>
                  </a:ext>
                </a:extLst>
              </p:cNvPr>
              <p:cNvSpPr/>
              <p:nvPr/>
            </p:nvSpPr>
            <p:spPr>
              <a:xfrm>
                <a:off x="1524000" y="3588105"/>
                <a:ext cx="9144000" cy="1169098"/>
              </a:xfrm>
              <a:custGeom>
                <a:avLst/>
                <a:gdLst>
                  <a:gd name="connsiteX0" fmla="*/ 9144000 w 9144000"/>
                  <a:gd name="connsiteY0" fmla="*/ 0 h 1169098"/>
                  <a:gd name="connsiteX1" fmla="*/ 9144000 w 9144000"/>
                  <a:gd name="connsiteY1" fmla="*/ 24193 h 1169098"/>
                  <a:gd name="connsiteX2" fmla="*/ 8914980 w 9144000"/>
                  <a:gd name="connsiteY2" fmla="*/ 118453 h 1169098"/>
                  <a:gd name="connsiteX3" fmla="*/ 7263232 w 9144000"/>
                  <a:gd name="connsiteY3" fmla="*/ 519532 h 1169098"/>
                  <a:gd name="connsiteX4" fmla="*/ 6387732 w 9144000"/>
                  <a:gd name="connsiteY4" fmla="*/ 519951 h 1169098"/>
                  <a:gd name="connsiteX5" fmla="*/ 5178705 w 9144000"/>
                  <a:gd name="connsiteY5" fmla="*/ 353378 h 1169098"/>
                  <a:gd name="connsiteX6" fmla="*/ 0 w 9144000"/>
                  <a:gd name="connsiteY6" fmla="*/ 1169098 h 1169098"/>
                  <a:gd name="connsiteX7" fmla="*/ 0 w 9144000"/>
                  <a:gd name="connsiteY7" fmla="*/ 1141476 h 1169098"/>
                  <a:gd name="connsiteX8" fmla="*/ 5186667 w 9144000"/>
                  <a:gd name="connsiteY8" fmla="*/ 286093 h 1169098"/>
                  <a:gd name="connsiteX9" fmla="*/ 6415240 w 9144000"/>
                  <a:gd name="connsiteY9" fmla="*/ 460591 h 1169098"/>
                  <a:gd name="connsiteX10" fmla="*/ 6609474 w 9144000"/>
                  <a:gd name="connsiteY10" fmla="*/ 474917 h 1169098"/>
                  <a:gd name="connsiteX11" fmla="*/ 6652717 w 9144000"/>
                  <a:gd name="connsiteY11" fmla="*/ 477050 h 1169098"/>
                  <a:gd name="connsiteX12" fmla="*/ 6825806 w 9144000"/>
                  <a:gd name="connsiteY12" fmla="*/ 481317 h 1169098"/>
                  <a:gd name="connsiteX13" fmla="*/ 7085648 w 9144000"/>
                  <a:gd name="connsiteY13" fmla="*/ 476593 h 1169098"/>
                  <a:gd name="connsiteX14" fmla="*/ 8864346 w 9144000"/>
                  <a:gd name="connsiteY14" fmla="*/ 107290 h 1169098"/>
                  <a:gd name="connsiteX15" fmla="*/ 9144000 w 9144000"/>
                  <a:gd name="connsiteY15" fmla="*/ 0 h 1169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144000" h="1169098">
                    <a:moveTo>
                      <a:pt x="9144000" y="0"/>
                    </a:moveTo>
                    <a:lnTo>
                      <a:pt x="9144000" y="24193"/>
                    </a:lnTo>
                    <a:cubicBezTo>
                      <a:pt x="9068409" y="57912"/>
                      <a:pt x="8991714" y="88925"/>
                      <a:pt x="8914980" y="118453"/>
                    </a:cubicBezTo>
                    <a:cubicBezTo>
                      <a:pt x="8385543" y="323088"/>
                      <a:pt x="7829207" y="467030"/>
                      <a:pt x="7263232" y="519532"/>
                    </a:cubicBezTo>
                    <a:cubicBezTo>
                      <a:pt x="6972757" y="546011"/>
                      <a:pt x="6678511" y="546392"/>
                      <a:pt x="6387732" y="519951"/>
                    </a:cubicBezTo>
                    <a:cubicBezTo>
                      <a:pt x="5982500" y="480898"/>
                      <a:pt x="5583136" y="397878"/>
                      <a:pt x="5178705" y="353378"/>
                    </a:cubicBezTo>
                    <a:cubicBezTo>
                      <a:pt x="3438144" y="153467"/>
                      <a:pt x="1538783" y="291122"/>
                      <a:pt x="0" y="1169098"/>
                    </a:cubicBezTo>
                    <a:lnTo>
                      <a:pt x="0" y="1141476"/>
                    </a:lnTo>
                    <a:cubicBezTo>
                      <a:pt x="1526057" y="230048"/>
                      <a:pt x="3442373" y="82144"/>
                      <a:pt x="5186667" y="286093"/>
                    </a:cubicBezTo>
                    <a:cubicBezTo>
                      <a:pt x="5597919" y="332613"/>
                      <a:pt x="6003531" y="419328"/>
                      <a:pt x="6415240" y="460591"/>
                    </a:cubicBezTo>
                    <a:cubicBezTo>
                      <a:pt x="6472809" y="466572"/>
                      <a:pt x="6551448" y="470916"/>
                      <a:pt x="6609474" y="474917"/>
                    </a:cubicBezTo>
                    <a:cubicBezTo>
                      <a:pt x="6620294" y="475831"/>
                      <a:pt x="6641859" y="476860"/>
                      <a:pt x="6652717" y="477050"/>
                    </a:cubicBezTo>
                    <a:cubicBezTo>
                      <a:pt x="6703086" y="477964"/>
                      <a:pt x="6776162" y="482232"/>
                      <a:pt x="6825806" y="481317"/>
                    </a:cubicBezTo>
                    <a:cubicBezTo>
                      <a:pt x="6906540" y="482156"/>
                      <a:pt x="7004990" y="479793"/>
                      <a:pt x="7085648" y="476593"/>
                    </a:cubicBezTo>
                    <a:cubicBezTo>
                      <a:pt x="7692962" y="447828"/>
                      <a:pt x="8292618" y="311620"/>
                      <a:pt x="8864346" y="107290"/>
                    </a:cubicBezTo>
                    <a:cubicBezTo>
                      <a:pt x="8957957" y="73952"/>
                      <a:pt x="9051798" y="38938"/>
                      <a:pt x="9144000" y="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AD474EFE-E4D3-2750-ACF6-14056137C910}"/>
                  </a:ext>
                </a:extLst>
              </p:cNvPr>
              <p:cNvSpPr/>
              <p:nvPr/>
            </p:nvSpPr>
            <p:spPr>
              <a:xfrm>
                <a:off x="4086910" y="0"/>
                <a:ext cx="6581089" cy="1049341"/>
              </a:xfrm>
              <a:custGeom>
                <a:avLst/>
                <a:gdLst>
                  <a:gd name="connsiteX0" fmla="*/ 6581089 w 6581089"/>
                  <a:gd name="connsiteY0" fmla="*/ 0 h 1049341"/>
                  <a:gd name="connsiteX1" fmla="*/ 6581089 w 6581089"/>
                  <a:gd name="connsiteY1" fmla="*/ 10478 h 1049341"/>
                  <a:gd name="connsiteX2" fmla="*/ 4680433 w 6581089"/>
                  <a:gd name="connsiteY2" fmla="*/ 931202 h 1049341"/>
                  <a:gd name="connsiteX3" fmla="*/ 2546452 w 6581089"/>
                  <a:gd name="connsiteY3" fmla="*/ 959891 h 1049341"/>
                  <a:gd name="connsiteX4" fmla="*/ 792937 w 6581089"/>
                  <a:gd name="connsiteY4" fmla="*/ 421272 h 1049341"/>
                  <a:gd name="connsiteX5" fmla="*/ 0 w 6581089"/>
                  <a:gd name="connsiteY5" fmla="*/ 0 h 1049341"/>
                  <a:gd name="connsiteX6" fmla="*/ 244488 w 6581089"/>
                  <a:gd name="connsiteY6" fmla="*/ 0 h 1049341"/>
                  <a:gd name="connsiteX7" fmla="*/ 524065 w 6581089"/>
                  <a:gd name="connsiteY7" fmla="*/ 129959 h 1049341"/>
                  <a:gd name="connsiteX8" fmla="*/ 3078709 w 6581089"/>
                  <a:gd name="connsiteY8" fmla="*/ 799567 h 1049341"/>
                  <a:gd name="connsiteX9" fmla="*/ 4321531 w 6581089"/>
                  <a:gd name="connsiteY9" fmla="*/ 775449 h 1049341"/>
                  <a:gd name="connsiteX10" fmla="*/ 6069978 w 6581089"/>
                  <a:gd name="connsiteY10" fmla="*/ 202349 h 1049341"/>
                  <a:gd name="connsiteX11" fmla="*/ 6100991 w 6581089"/>
                  <a:gd name="connsiteY11" fmla="*/ 184709 h 1049341"/>
                  <a:gd name="connsiteX12" fmla="*/ 6132119 w 6581089"/>
                  <a:gd name="connsiteY12" fmla="*/ 167107 h 1049341"/>
                  <a:gd name="connsiteX13" fmla="*/ 6147664 w 6581089"/>
                  <a:gd name="connsiteY13" fmla="*/ 158306 h 1049341"/>
                  <a:gd name="connsiteX14" fmla="*/ 6284862 w 6581089"/>
                  <a:gd name="connsiteY14" fmla="*/ 74409 h 1049341"/>
                  <a:gd name="connsiteX15" fmla="*/ 6398667 w 6581089"/>
                  <a:gd name="connsiteY15" fmla="*/ 0 h 1049341"/>
                  <a:gd name="connsiteX16" fmla="*/ 6581089 w 6581089"/>
                  <a:gd name="connsiteY16" fmla="*/ 0 h 104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581089" h="1049341">
                    <a:moveTo>
                      <a:pt x="6581089" y="0"/>
                    </a:moveTo>
                    <a:lnTo>
                      <a:pt x="6581089" y="10478"/>
                    </a:lnTo>
                    <a:cubicBezTo>
                      <a:pt x="6036792" y="468592"/>
                      <a:pt x="5373434" y="776859"/>
                      <a:pt x="4680433" y="931202"/>
                    </a:cubicBezTo>
                    <a:cubicBezTo>
                      <a:pt x="3980650" y="1086498"/>
                      <a:pt x="3250921" y="1080897"/>
                      <a:pt x="2546452" y="959891"/>
                    </a:cubicBezTo>
                    <a:cubicBezTo>
                      <a:pt x="1942338" y="856450"/>
                      <a:pt x="1353236" y="668160"/>
                      <a:pt x="792937" y="421272"/>
                    </a:cubicBezTo>
                    <a:cubicBezTo>
                      <a:pt x="531838" y="305638"/>
                      <a:pt x="252374" y="169850"/>
                      <a:pt x="0" y="0"/>
                    </a:cubicBezTo>
                    <a:lnTo>
                      <a:pt x="244488" y="0"/>
                    </a:lnTo>
                    <a:cubicBezTo>
                      <a:pt x="337071" y="46673"/>
                      <a:pt x="430873" y="89687"/>
                      <a:pt x="524065" y="129959"/>
                    </a:cubicBezTo>
                    <a:cubicBezTo>
                      <a:pt x="1336967" y="474307"/>
                      <a:pt x="2197113" y="724357"/>
                      <a:pt x="3078709" y="799567"/>
                    </a:cubicBezTo>
                    <a:cubicBezTo>
                      <a:pt x="3491903" y="834085"/>
                      <a:pt x="3910165" y="828866"/>
                      <a:pt x="4321531" y="775449"/>
                    </a:cubicBezTo>
                    <a:cubicBezTo>
                      <a:pt x="4932503" y="694182"/>
                      <a:pt x="5531129" y="502844"/>
                      <a:pt x="6069978" y="202349"/>
                    </a:cubicBezTo>
                    <a:lnTo>
                      <a:pt x="6100991" y="184709"/>
                    </a:lnTo>
                    <a:lnTo>
                      <a:pt x="6132119" y="167107"/>
                    </a:lnTo>
                    <a:lnTo>
                      <a:pt x="6147664" y="158306"/>
                    </a:lnTo>
                    <a:cubicBezTo>
                      <a:pt x="6193308" y="130569"/>
                      <a:pt x="6240018" y="103594"/>
                      <a:pt x="6284862" y="74409"/>
                    </a:cubicBezTo>
                    <a:cubicBezTo>
                      <a:pt x="6323191" y="50216"/>
                      <a:pt x="6361138" y="25413"/>
                      <a:pt x="6398667" y="0"/>
                    </a:cubicBezTo>
                    <a:lnTo>
                      <a:pt x="6581089" y="0"/>
                    </a:ln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915E36A-1CF9-8239-C27B-4E934B473E58}"/>
                  </a:ext>
                </a:extLst>
              </p:cNvPr>
              <p:cNvSpPr/>
              <p:nvPr/>
            </p:nvSpPr>
            <p:spPr>
              <a:xfrm>
                <a:off x="5340172" y="0"/>
                <a:ext cx="4648466" cy="485877"/>
              </a:xfrm>
              <a:custGeom>
                <a:avLst/>
                <a:gdLst>
                  <a:gd name="connsiteX0" fmla="*/ 4648467 w 4648466"/>
                  <a:gd name="connsiteY0" fmla="*/ 0 h 485877"/>
                  <a:gd name="connsiteX1" fmla="*/ 3197085 w 4648466"/>
                  <a:gd name="connsiteY1" fmla="*/ 437769 h 485877"/>
                  <a:gd name="connsiteX2" fmla="*/ 1703832 w 4648466"/>
                  <a:gd name="connsiteY2" fmla="*/ 436359 h 485877"/>
                  <a:gd name="connsiteX3" fmla="*/ 0 w 4648466"/>
                  <a:gd name="connsiteY3" fmla="*/ 0 h 485877"/>
                  <a:gd name="connsiteX4" fmla="*/ 163792 w 4648466"/>
                  <a:gd name="connsiteY4" fmla="*/ 0 h 485877"/>
                  <a:gd name="connsiteX5" fmla="*/ 373456 w 4648466"/>
                  <a:gd name="connsiteY5" fmla="*/ 69761 h 485877"/>
                  <a:gd name="connsiteX6" fmla="*/ 4169664 w 4648466"/>
                  <a:gd name="connsiteY6" fmla="*/ 140018 h 485877"/>
                  <a:gd name="connsiteX7" fmla="*/ 4525404 w 4648466"/>
                  <a:gd name="connsiteY7" fmla="*/ 0 h 485877"/>
                  <a:gd name="connsiteX8" fmla="*/ 4648467 w 4648466"/>
                  <a:gd name="connsiteY8" fmla="*/ 0 h 485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48466" h="485877">
                    <a:moveTo>
                      <a:pt x="4648467" y="0"/>
                    </a:moveTo>
                    <a:cubicBezTo>
                      <a:pt x="4192753" y="222771"/>
                      <a:pt x="3699244" y="368999"/>
                      <a:pt x="3197085" y="437769"/>
                    </a:cubicBezTo>
                    <a:cubicBezTo>
                      <a:pt x="2702509" y="504939"/>
                      <a:pt x="2198523" y="499262"/>
                      <a:pt x="1703832" y="436359"/>
                    </a:cubicBezTo>
                    <a:cubicBezTo>
                      <a:pt x="1120750" y="361645"/>
                      <a:pt x="549326" y="208750"/>
                      <a:pt x="0" y="0"/>
                    </a:cubicBezTo>
                    <a:lnTo>
                      <a:pt x="163792" y="0"/>
                    </a:lnTo>
                    <a:cubicBezTo>
                      <a:pt x="233705" y="24079"/>
                      <a:pt x="305333" y="47739"/>
                      <a:pt x="373456" y="69761"/>
                    </a:cubicBezTo>
                    <a:cubicBezTo>
                      <a:pt x="1593456" y="460134"/>
                      <a:pt x="2945778" y="572719"/>
                      <a:pt x="4169664" y="140018"/>
                    </a:cubicBezTo>
                    <a:cubicBezTo>
                      <a:pt x="4289984" y="98146"/>
                      <a:pt x="4408742" y="51473"/>
                      <a:pt x="4525404" y="0"/>
                    </a:cubicBezTo>
                    <a:lnTo>
                      <a:pt x="4648467" y="0"/>
                    </a:ln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图形 2">
              <a:extLst>
                <a:ext uri="{FF2B5EF4-FFF2-40B4-BE49-F238E27FC236}">
                  <a16:creationId xmlns:a16="http://schemas.microsoft.com/office/drawing/2014/main" id="{6B17BDA8-705E-692A-AE26-9277C5967B6F}"/>
                </a:ext>
              </a:extLst>
            </p:cNvPr>
            <p:cNvGrpSpPr/>
            <p:nvPr/>
          </p:nvGrpSpPr>
          <p:grpSpPr>
            <a:xfrm>
              <a:off x="1925231" y="185089"/>
              <a:ext cx="8366569" cy="5778017"/>
              <a:chOff x="1925231" y="185089"/>
              <a:chExt cx="8366569" cy="5778017"/>
            </a:xfrm>
            <a:grpFill/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73AE1139-CCA0-009D-21FC-088BD96201F7}"/>
                  </a:ext>
                </a:extLst>
              </p:cNvPr>
              <p:cNvSpPr/>
              <p:nvPr/>
            </p:nvSpPr>
            <p:spPr>
              <a:xfrm>
                <a:off x="2847327" y="825474"/>
                <a:ext cx="301980" cy="301980"/>
              </a:xfrm>
              <a:custGeom>
                <a:avLst/>
                <a:gdLst>
                  <a:gd name="connsiteX0" fmla="*/ 301981 w 301980"/>
                  <a:gd name="connsiteY0" fmla="*/ 150990 h 301980"/>
                  <a:gd name="connsiteX1" fmla="*/ 150990 w 301980"/>
                  <a:gd name="connsiteY1" fmla="*/ 301981 h 301980"/>
                  <a:gd name="connsiteX2" fmla="*/ 0 w 301980"/>
                  <a:gd name="connsiteY2" fmla="*/ 150990 h 301980"/>
                  <a:gd name="connsiteX3" fmla="*/ 150990 w 301980"/>
                  <a:gd name="connsiteY3" fmla="*/ 0 h 301980"/>
                  <a:gd name="connsiteX4" fmla="*/ 301981 w 301980"/>
                  <a:gd name="connsiteY4" fmla="*/ 150990 h 301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980" h="301980">
                    <a:moveTo>
                      <a:pt x="301981" y="150990"/>
                    </a:moveTo>
                    <a:cubicBezTo>
                      <a:pt x="301981" y="234380"/>
                      <a:pt x="234380" y="301981"/>
                      <a:pt x="150990" y="301981"/>
                    </a:cubicBezTo>
                    <a:cubicBezTo>
                      <a:pt x="67601" y="301981"/>
                      <a:pt x="0" y="234380"/>
                      <a:pt x="0" y="150990"/>
                    </a:cubicBezTo>
                    <a:cubicBezTo>
                      <a:pt x="0" y="67601"/>
                      <a:pt x="67601" y="0"/>
                      <a:pt x="150990" y="0"/>
                    </a:cubicBezTo>
                    <a:cubicBezTo>
                      <a:pt x="234380" y="0"/>
                      <a:pt x="301981" y="67601"/>
                      <a:pt x="301981" y="15099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E478D4A3-7BC3-504D-B6BD-D191C1A4A49A}"/>
                  </a:ext>
                </a:extLst>
              </p:cNvPr>
              <p:cNvSpPr/>
              <p:nvPr/>
            </p:nvSpPr>
            <p:spPr>
              <a:xfrm>
                <a:off x="1925231" y="198805"/>
                <a:ext cx="301980" cy="301980"/>
              </a:xfrm>
              <a:custGeom>
                <a:avLst/>
                <a:gdLst>
                  <a:gd name="connsiteX0" fmla="*/ 301981 w 301980"/>
                  <a:gd name="connsiteY0" fmla="*/ 150990 h 301980"/>
                  <a:gd name="connsiteX1" fmla="*/ 150990 w 301980"/>
                  <a:gd name="connsiteY1" fmla="*/ 301981 h 301980"/>
                  <a:gd name="connsiteX2" fmla="*/ 0 w 301980"/>
                  <a:gd name="connsiteY2" fmla="*/ 150990 h 301980"/>
                  <a:gd name="connsiteX3" fmla="*/ 150990 w 301980"/>
                  <a:gd name="connsiteY3" fmla="*/ 0 h 301980"/>
                  <a:gd name="connsiteX4" fmla="*/ 301981 w 301980"/>
                  <a:gd name="connsiteY4" fmla="*/ 150990 h 301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980" h="301980">
                    <a:moveTo>
                      <a:pt x="301981" y="150990"/>
                    </a:moveTo>
                    <a:cubicBezTo>
                      <a:pt x="301981" y="234380"/>
                      <a:pt x="234380" y="301981"/>
                      <a:pt x="150990" y="301981"/>
                    </a:cubicBezTo>
                    <a:cubicBezTo>
                      <a:pt x="67601" y="301981"/>
                      <a:pt x="0" y="234380"/>
                      <a:pt x="0" y="150990"/>
                    </a:cubicBezTo>
                    <a:cubicBezTo>
                      <a:pt x="0" y="67601"/>
                      <a:pt x="67601" y="0"/>
                      <a:pt x="150990" y="0"/>
                    </a:cubicBezTo>
                    <a:cubicBezTo>
                      <a:pt x="234380" y="0"/>
                      <a:pt x="301981" y="67601"/>
                      <a:pt x="301981" y="15099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0400AFFE-579C-5237-7493-97F3D2F79C20}"/>
                  </a:ext>
                </a:extLst>
              </p:cNvPr>
              <p:cNvSpPr/>
              <p:nvPr/>
            </p:nvSpPr>
            <p:spPr>
              <a:xfrm>
                <a:off x="9989820" y="2507361"/>
                <a:ext cx="301980" cy="301980"/>
              </a:xfrm>
              <a:custGeom>
                <a:avLst/>
                <a:gdLst>
                  <a:gd name="connsiteX0" fmla="*/ 301981 w 301980"/>
                  <a:gd name="connsiteY0" fmla="*/ 150990 h 301980"/>
                  <a:gd name="connsiteX1" fmla="*/ 150991 w 301980"/>
                  <a:gd name="connsiteY1" fmla="*/ 301981 h 301980"/>
                  <a:gd name="connsiteX2" fmla="*/ 1 w 301980"/>
                  <a:gd name="connsiteY2" fmla="*/ 150990 h 301980"/>
                  <a:gd name="connsiteX3" fmla="*/ 150991 w 301980"/>
                  <a:gd name="connsiteY3" fmla="*/ 0 h 301980"/>
                  <a:gd name="connsiteX4" fmla="*/ 301981 w 301980"/>
                  <a:gd name="connsiteY4" fmla="*/ 150990 h 301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980" h="301980">
                    <a:moveTo>
                      <a:pt x="301981" y="150990"/>
                    </a:moveTo>
                    <a:cubicBezTo>
                      <a:pt x="301981" y="234380"/>
                      <a:pt x="234380" y="301981"/>
                      <a:pt x="150991" y="301981"/>
                    </a:cubicBezTo>
                    <a:cubicBezTo>
                      <a:pt x="67601" y="301981"/>
                      <a:pt x="1" y="234380"/>
                      <a:pt x="1" y="150990"/>
                    </a:cubicBezTo>
                    <a:cubicBezTo>
                      <a:pt x="1" y="67601"/>
                      <a:pt x="67601" y="0"/>
                      <a:pt x="150991" y="0"/>
                    </a:cubicBezTo>
                    <a:cubicBezTo>
                      <a:pt x="234380" y="0"/>
                      <a:pt x="301981" y="67601"/>
                      <a:pt x="301981" y="15099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49B610AA-D6A1-76A5-4E52-58F2503E251D}"/>
                  </a:ext>
                </a:extLst>
              </p:cNvPr>
              <p:cNvSpPr/>
              <p:nvPr/>
            </p:nvSpPr>
            <p:spPr>
              <a:xfrm>
                <a:off x="2614269" y="3652380"/>
                <a:ext cx="301980" cy="301980"/>
              </a:xfrm>
              <a:custGeom>
                <a:avLst/>
                <a:gdLst>
                  <a:gd name="connsiteX0" fmla="*/ 301981 w 301980"/>
                  <a:gd name="connsiteY0" fmla="*/ 150990 h 301980"/>
                  <a:gd name="connsiteX1" fmla="*/ 150990 w 301980"/>
                  <a:gd name="connsiteY1" fmla="*/ 301981 h 301980"/>
                  <a:gd name="connsiteX2" fmla="*/ 0 w 301980"/>
                  <a:gd name="connsiteY2" fmla="*/ 150990 h 301980"/>
                  <a:gd name="connsiteX3" fmla="*/ 150990 w 301980"/>
                  <a:gd name="connsiteY3" fmla="*/ 0 h 301980"/>
                  <a:gd name="connsiteX4" fmla="*/ 301981 w 301980"/>
                  <a:gd name="connsiteY4" fmla="*/ 150990 h 301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980" h="301980">
                    <a:moveTo>
                      <a:pt x="301981" y="150990"/>
                    </a:moveTo>
                    <a:cubicBezTo>
                      <a:pt x="301981" y="234380"/>
                      <a:pt x="234380" y="301981"/>
                      <a:pt x="150990" y="301981"/>
                    </a:cubicBezTo>
                    <a:cubicBezTo>
                      <a:pt x="67601" y="301981"/>
                      <a:pt x="0" y="234380"/>
                      <a:pt x="0" y="150990"/>
                    </a:cubicBezTo>
                    <a:cubicBezTo>
                      <a:pt x="0" y="67601"/>
                      <a:pt x="67601" y="0"/>
                      <a:pt x="150990" y="0"/>
                    </a:cubicBezTo>
                    <a:cubicBezTo>
                      <a:pt x="234380" y="0"/>
                      <a:pt x="301981" y="67601"/>
                      <a:pt x="301981" y="15099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DA3EE988-3634-1218-ACA3-F665E127889F}"/>
                  </a:ext>
                </a:extLst>
              </p:cNvPr>
              <p:cNvSpPr/>
              <p:nvPr/>
            </p:nvSpPr>
            <p:spPr>
              <a:xfrm>
                <a:off x="8778430" y="2010460"/>
                <a:ext cx="449656" cy="449656"/>
              </a:xfrm>
              <a:custGeom>
                <a:avLst/>
                <a:gdLst>
                  <a:gd name="connsiteX0" fmla="*/ 449656 w 449656"/>
                  <a:gd name="connsiteY0" fmla="*/ 224828 h 449656"/>
                  <a:gd name="connsiteX1" fmla="*/ 224828 w 449656"/>
                  <a:gd name="connsiteY1" fmla="*/ 449656 h 449656"/>
                  <a:gd name="connsiteX2" fmla="*/ 0 w 449656"/>
                  <a:gd name="connsiteY2" fmla="*/ 224828 h 449656"/>
                  <a:gd name="connsiteX3" fmla="*/ 224828 w 449656"/>
                  <a:gd name="connsiteY3" fmla="*/ 0 h 449656"/>
                  <a:gd name="connsiteX4" fmla="*/ 449656 w 449656"/>
                  <a:gd name="connsiteY4" fmla="*/ 224828 h 449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656" h="449656">
                    <a:moveTo>
                      <a:pt x="449656" y="224828"/>
                    </a:moveTo>
                    <a:cubicBezTo>
                      <a:pt x="449656" y="348997"/>
                      <a:pt x="348997" y="449656"/>
                      <a:pt x="224828" y="449656"/>
                    </a:cubicBezTo>
                    <a:cubicBezTo>
                      <a:pt x="100659" y="449656"/>
                      <a:pt x="0" y="348997"/>
                      <a:pt x="0" y="224828"/>
                    </a:cubicBezTo>
                    <a:cubicBezTo>
                      <a:pt x="0" y="100659"/>
                      <a:pt x="100659" y="0"/>
                      <a:pt x="224828" y="0"/>
                    </a:cubicBezTo>
                    <a:cubicBezTo>
                      <a:pt x="348997" y="0"/>
                      <a:pt x="449656" y="100659"/>
                      <a:pt x="449656" y="224828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94BBF34F-C114-D424-F029-2FC92120AEDB}"/>
                  </a:ext>
                </a:extLst>
              </p:cNvPr>
              <p:cNvSpPr/>
              <p:nvPr/>
            </p:nvSpPr>
            <p:spPr>
              <a:xfrm>
                <a:off x="3633558" y="1253794"/>
                <a:ext cx="351358" cy="351358"/>
              </a:xfrm>
              <a:custGeom>
                <a:avLst/>
                <a:gdLst>
                  <a:gd name="connsiteX0" fmla="*/ 351358 w 351358"/>
                  <a:gd name="connsiteY0" fmla="*/ 175679 h 351358"/>
                  <a:gd name="connsiteX1" fmla="*/ 175679 w 351358"/>
                  <a:gd name="connsiteY1" fmla="*/ 351358 h 351358"/>
                  <a:gd name="connsiteX2" fmla="*/ 0 w 351358"/>
                  <a:gd name="connsiteY2" fmla="*/ 175679 h 351358"/>
                  <a:gd name="connsiteX3" fmla="*/ 175679 w 351358"/>
                  <a:gd name="connsiteY3" fmla="*/ 0 h 351358"/>
                  <a:gd name="connsiteX4" fmla="*/ 351358 w 351358"/>
                  <a:gd name="connsiteY4" fmla="*/ 175679 h 351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1358" h="351358">
                    <a:moveTo>
                      <a:pt x="351358" y="175679"/>
                    </a:moveTo>
                    <a:cubicBezTo>
                      <a:pt x="351358" y="272704"/>
                      <a:pt x="272704" y="351358"/>
                      <a:pt x="175679" y="351358"/>
                    </a:cubicBezTo>
                    <a:cubicBezTo>
                      <a:pt x="78654" y="351358"/>
                      <a:pt x="0" y="272704"/>
                      <a:pt x="0" y="175679"/>
                    </a:cubicBezTo>
                    <a:cubicBezTo>
                      <a:pt x="0" y="78654"/>
                      <a:pt x="78654" y="0"/>
                      <a:pt x="175679" y="0"/>
                    </a:cubicBezTo>
                    <a:cubicBezTo>
                      <a:pt x="272704" y="0"/>
                      <a:pt x="351358" y="78654"/>
                      <a:pt x="351358" y="175679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E37DB89B-7FCC-87DC-B616-279280A14C83}"/>
                  </a:ext>
                </a:extLst>
              </p:cNvPr>
              <p:cNvSpPr/>
              <p:nvPr/>
            </p:nvSpPr>
            <p:spPr>
              <a:xfrm>
                <a:off x="4644542" y="4911737"/>
                <a:ext cx="351358" cy="351358"/>
              </a:xfrm>
              <a:custGeom>
                <a:avLst/>
                <a:gdLst>
                  <a:gd name="connsiteX0" fmla="*/ 351358 w 351358"/>
                  <a:gd name="connsiteY0" fmla="*/ 175679 h 351358"/>
                  <a:gd name="connsiteX1" fmla="*/ 175679 w 351358"/>
                  <a:gd name="connsiteY1" fmla="*/ 351358 h 351358"/>
                  <a:gd name="connsiteX2" fmla="*/ 0 w 351358"/>
                  <a:gd name="connsiteY2" fmla="*/ 175679 h 351358"/>
                  <a:gd name="connsiteX3" fmla="*/ 175679 w 351358"/>
                  <a:gd name="connsiteY3" fmla="*/ 0 h 351358"/>
                  <a:gd name="connsiteX4" fmla="*/ 351358 w 351358"/>
                  <a:gd name="connsiteY4" fmla="*/ 175679 h 351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1358" h="351358">
                    <a:moveTo>
                      <a:pt x="351358" y="175679"/>
                    </a:moveTo>
                    <a:cubicBezTo>
                      <a:pt x="351358" y="272704"/>
                      <a:pt x="272704" y="351358"/>
                      <a:pt x="175679" y="351358"/>
                    </a:cubicBezTo>
                    <a:cubicBezTo>
                      <a:pt x="78654" y="351358"/>
                      <a:pt x="0" y="272704"/>
                      <a:pt x="0" y="175679"/>
                    </a:cubicBezTo>
                    <a:cubicBezTo>
                      <a:pt x="0" y="78654"/>
                      <a:pt x="78654" y="0"/>
                      <a:pt x="175679" y="0"/>
                    </a:cubicBezTo>
                    <a:cubicBezTo>
                      <a:pt x="272704" y="0"/>
                      <a:pt x="351358" y="78654"/>
                      <a:pt x="351358" y="175679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A41C989A-5FC1-167A-9F47-9CE192259FC7}"/>
                  </a:ext>
                </a:extLst>
              </p:cNvPr>
              <p:cNvSpPr/>
              <p:nvPr/>
            </p:nvSpPr>
            <p:spPr>
              <a:xfrm>
                <a:off x="7287806" y="3421341"/>
                <a:ext cx="272186" cy="272186"/>
              </a:xfrm>
              <a:custGeom>
                <a:avLst/>
                <a:gdLst>
                  <a:gd name="connsiteX0" fmla="*/ 272186 w 272186"/>
                  <a:gd name="connsiteY0" fmla="*/ 136093 h 272186"/>
                  <a:gd name="connsiteX1" fmla="*/ 136093 w 272186"/>
                  <a:gd name="connsiteY1" fmla="*/ 272186 h 272186"/>
                  <a:gd name="connsiteX2" fmla="*/ 0 w 272186"/>
                  <a:gd name="connsiteY2" fmla="*/ 136093 h 272186"/>
                  <a:gd name="connsiteX3" fmla="*/ 136093 w 272186"/>
                  <a:gd name="connsiteY3" fmla="*/ 0 h 272186"/>
                  <a:gd name="connsiteX4" fmla="*/ 272186 w 272186"/>
                  <a:gd name="connsiteY4" fmla="*/ 136093 h 272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2186" h="272186">
                    <a:moveTo>
                      <a:pt x="272186" y="136093"/>
                    </a:moveTo>
                    <a:cubicBezTo>
                      <a:pt x="272186" y="211255"/>
                      <a:pt x="211255" y="272186"/>
                      <a:pt x="136093" y="272186"/>
                    </a:cubicBezTo>
                    <a:cubicBezTo>
                      <a:pt x="60931" y="272186"/>
                      <a:pt x="0" y="211255"/>
                      <a:pt x="0" y="136093"/>
                    </a:cubicBezTo>
                    <a:cubicBezTo>
                      <a:pt x="0" y="60931"/>
                      <a:pt x="60931" y="0"/>
                      <a:pt x="136093" y="0"/>
                    </a:cubicBezTo>
                    <a:cubicBezTo>
                      <a:pt x="211256" y="0"/>
                      <a:pt x="272186" y="60931"/>
                      <a:pt x="272186" y="136093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F132BC55-611D-E5AB-7462-AA5DA98AE63A}"/>
                  </a:ext>
                </a:extLst>
              </p:cNvPr>
              <p:cNvSpPr/>
              <p:nvPr/>
            </p:nvSpPr>
            <p:spPr>
              <a:xfrm>
                <a:off x="7665910" y="4444555"/>
                <a:ext cx="244297" cy="244297"/>
              </a:xfrm>
              <a:custGeom>
                <a:avLst/>
                <a:gdLst>
                  <a:gd name="connsiteX0" fmla="*/ 244297 w 244297"/>
                  <a:gd name="connsiteY0" fmla="*/ 122149 h 244297"/>
                  <a:gd name="connsiteX1" fmla="*/ 122149 w 244297"/>
                  <a:gd name="connsiteY1" fmla="*/ 244297 h 244297"/>
                  <a:gd name="connsiteX2" fmla="*/ 0 w 244297"/>
                  <a:gd name="connsiteY2" fmla="*/ 122149 h 244297"/>
                  <a:gd name="connsiteX3" fmla="*/ 122149 w 244297"/>
                  <a:gd name="connsiteY3" fmla="*/ 0 h 244297"/>
                  <a:gd name="connsiteX4" fmla="*/ 244297 w 244297"/>
                  <a:gd name="connsiteY4" fmla="*/ 122149 h 24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297" h="244297">
                    <a:moveTo>
                      <a:pt x="244297" y="122149"/>
                    </a:moveTo>
                    <a:cubicBezTo>
                      <a:pt x="244297" y="189610"/>
                      <a:pt x="189610" y="244297"/>
                      <a:pt x="122149" y="244297"/>
                    </a:cubicBezTo>
                    <a:cubicBezTo>
                      <a:pt x="54688" y="244297"/>
                      <a:pt x="0" y="189610"/>
                      <a:pt x="0" y="122149"/>
                    </a:cubicBezTo>
                    <a:cubicBezTo>
                      <a:pt x="0" y="54688"/>
                      <a:pt x="54688" y="0"/>
                      <a:pt x="122149" y="0"/>
                    </a:cubicBezTo>
                    <a:cubicBezTo>
                      <a:pt x="189610" y="0"/>
                      <a:pt x="244297" y="54688"/>
                      <a:pt x="244297" y="122149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0B0F1408-6E4F-0B84-C0B9-45DBE3325671}"/>
                  </a:ext>
                </a:extLst>
              </p:cNvPr>
              <p:cNvSpPr/>
              <p:nvPr/>
            </p:nvSpPr>
            <p:spPr>
              <a:xfrm>
                <a:off x="9971189" y="673646"/>
                <a:ext cx="244297" cy="244297"/>
              </a:xfrm>
              <a:custGeom>
                <a:avLst/>
                <a:gdLst>
                  <a:gd name="connsiteX0" fmla="*/ 244297 w 244297"/>
                  <a:gd name="connsiteY0" fmla="*/ 122149 h 244297"/>
                  <a:gd name="connsiteX1" fmla="*/ 122148 w 244297"/>
                  <a:gd name="connsiteY1" fmla="*/ 244297 h 244297"/>
                  <a:gd name="connsiteX2" fmla="*/ -1 w 244297"/>
                  <a:gd name="connsiteY2" fmla="*/ 122149 h 244297"/>
                  <a:gd name="connsiteX3" fmla="*/ 122148 w 244297"/>
                  <a:gd name="connsiteY3" fmla="*/ 0 h 244297"/>
                  <a:gd name="connsiteX4" fmla="*/ 244297 w 244297"/>
                  <a:gd name="connsiteY4" fmla="*/ 122149 h 24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297" h="244297">
                    <a:moveTo>
                      <a:pt x="244297" y="122149"/>
                    </a:moveTo>
                    <a:cubicBezTo>
                      <a:pt x="244297" y="189609"/>
                      <a:pt x="189609" y="244297"/>
                      <a:pt x="122148" y="244297"/>
                    </a:cubicBezTo>
                    <a:cubicBezTo>
                      <a:pt x="54687" y="244297"/>
                      <a:pt x="-1" y="189609"/>
                      <a:pt x="-1" y="122149"/>
                    </a:cubicBezTo>
                    <a:cubicBezTo>
                      <a:pt x="-1" y="54688"/>
                      <a:pt x="54687" y="0"/>
                      <a:pt x="122148" y="0"/>
                    </a:cubicBezTo>
                    <a:cubicBezTo>
                      <a:pt x="189609" y="0"/>
                      <a:pt x="244297" y="54688"/>
                      <a:pt x="244297" y="122149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866C9060-172D-421B-A448-04E81F08B56F}"/>
                  </a:ext>
                </a:extLst>
              </p:cNvPr>
              <p:cNvSpPr/>
              <p:nvPr/>
            </p:nvSpPr>
            <p:spPr>
              <a:xfrm>
                <a:off x="9810369" y="5208612"/>
                <a:ext cx="244297" cy="244297"/>
              </a:xfrm>
              <a:custGeom>
                <a:avLst/>
                <a:gdLst>
                  <a:gd name="connsiteX0" fmla="*/ 244297 w 244297"/>
                  <a:gd name="connsiteY0" fmla="*/ 122149 h 244297"/>
                  <a:gd name="connsiteX1" fmla="*/ 122148 w 244297"/>
                  <a:gd name="connsiteY1" fmla="*/ 244298 h 244297"/>
                  <a:gd name="connsiteX2" fmla="*/ 0 w 244297"/>
                  <a:gd name="connsiteY2" fmla="*/ 122149 h 244297"/>
                  <a:gd name="connsiteX3" fmla="*/ 122148 w 244297"/>
                  <a:gd name="connsiteY3" fmla="*/ 0 h 244297"/>
                  <a:gd name="connsiteX4" fmla="*/ 244297 w 244297"/>
                  <a:gd name="connsiteY4" fmla="*/ 122149 h 24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297" h="244297">
                    <a:moveTo>
                      <a:pt x="244297" y="122149"/>
                    </a:moveTo>
                    <a:cubicBezTo>
                      <a:pt x="244297" y="189610"/>
                      <a:pt x="189609" y="244298"/>
                      <a:pt x="122148" y="244298"/>
                    </a:cubicBezTo>
                    <a:cubicBezTo>
                      <a:pt x="54687" y="244298"/>
                      <a:pt x="0" y="189610"/>
                      <a:pt x="0" y="122149"/>
                    </a:cubicBezTo>
                    <a:cubicBezTo>
                      <a:pt x="0" y="54688"/>
                      <a:pt x="54687" y="0"/>
                      <a:pt x="122148" y="0"/>
                    </a:cubicBezTo>
                    <a:cubicBezTo>
                      <a:pt x="189609" y="0"/>
                      <a:pt x="244297" y="54688"/>
                      <a:pt x="244297" y="122149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687D62B1-1F00-7F9D-8CDF-2CC31A3B83D2}"/>
                  </a:ext>
                </a:extLst>
              </p:cNvPr>
              <p:cNvSpPr/>
              <p:nvPr/>
            </p:nvSpPr>
            <p:spPr>
              <a:xfrm>
                <a:off x="2976372" y="5752338"/>
                <a:ext cx="210769" cy="210769"/>
              </a:xfrm>
              <a:custGeom>
                <a:avLst/>
                <a:gdLst>
                  <a:gd name="connsiteX0" fmla="*/ 210769 w 210769"/>
                  <a:gd name="connsiteY0" fmla="*/ 105384 h 210769"/>
                  <a:gd name="connsiteX1" fmla="*/ 105385 w 210769"/>
                  <a:gd name="connsiteY1" fmla="*/ 210769 h 210769"/>
                  <a:gd name="connsiteX2" fmla="*/ 0 w 210769"/>
                  <a:gd name="connsiteY2" fmla="*/ 105384 h 210769"/>
                  <a:gd name="connsiteX3" fmla="*/ 105385 w 210769"/>
                  <a:gd name="connsiteY3" fmla="*/ 0 h 210769"/>
                  <a:gd name="connsiteX4" fmla="*/ 210769 w 210769"/>
                  <a:gd name="connsiteY4" fmla="*/ 105384 h 210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0769" h="210769">
                    <a:moveTo>
                      <a:pt x="210769" y="105384"/>
                    </a:moveTo>
                    <a:cubicBezTo>
                      <a:pt x="210769" y="163587"/>
                      <a:pt x="163587" y="210769"/>
                      <a:pt x="105385" y="210769"/>
                    </a:cubicBezTo>
                    <a:cubicBezTo>
                      <a:pt x="47182" y="210769"/>
                      <a:pt x="0" y="163587"/>
                      <a:pt x="0" y="105384"/>
                    </a:cubicBezTo>
                    <a:cubicBezTo>
                      <a:pt x="0" y="47182"/>
                      <a:pt x="47182" y="0"/>
                      <a:pt x="105385" y="0"/>
                    </a:cubicBezTo>
                    <a:cubicBezTo>
                      <a:pt x="163587" y="0"/>
                      <a:pt x="210769" y="47182"/>
                      <a:pt x="210769" y="105384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EEBA193B-1B99-BAFA-59F5-3DE8029C382F}"/>
                  </a:ext>
                </a:extLst>
              </p:cNvPr>
              <p:cNvSpPr/>
              <p:nvPr/>
            </p:nvSpPr>
            <p:spPr>
              <a:xfrm>
                <a:off x="7177354" y="185089"/>
                <a:ext cx="152704" cy="152704"/>
              </a:xfrm>
              <a:custGeom>
                <a:avLst/>
                <a:gdLst>
                  <a:gd name="connsiteX0" fmla="*/ 152705 w 152704"/>
                  <a:gd name="connsiteY0" fmla="*/ 76352 h 152704"/>
                  <a:gd name="connsiteX1" fmla="*/ 76352 w 152704"/>
                  <a:gd name="connsiteY1" fmla="*/ 152705 h 152704"/>
                  <a:gd name="connsiteX2" fmla="*/ 0 w 152704"/>
                  <a:gd name="connsiteY2" fmla="*/ 76352 h 152704"/>
                  <a:gd name="connsiteX3" fmla="*/ 76352 w 152704"/>
                  <a:gd name="connsiteY3" fmla="*/ 0 h 152704"/>
                  <a:gd name="connsiteX4" fmla="*/ 152705 w 152704"/>
                  <a:gd name="connsiteY4" fmla="*/ 76352 h 152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704" h="152704">
                    <a:moveTo>
                      <a:pt x="152705" y="76352"/>
                    </a:moveTo>
                    <a:cubicBezTo>
                      <a:pt x="152705" y="118521"/>
                      <a:pt x="118521" y="152705"/>
                      <a:pt x="76352" y="152705"/>
                    </a:cubicBezTo>
                    <a:cubicBezTo>
                      <a:pt x="34184" y="152705"/>
                      <a:pt x="0" y="118521"/>
                      <a:pt x="0" y="76352"/>
                    </a:cubicBezTo>
                    <a:cubicBezTo>
                      <a:pt x="0" y="34184"/>
                      <a:pt x="34184" y="0"/>
                      <a:pt x="76352" y="0"/>
                    </a:cubicBezTo>
                    <a:cubicBezTo>
                      <a:pt x="118520" y="0"/>
                      <a:pt x="152705" y="34184"/>
                      <a:pt x="152705" y="76352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FDA803A9-E1C4-F036-4064-59728C5B6F95}"/>
                  </a:ext>
                </a:extLst>
              </p:cNvPr>
              <p:cNvSpPr/>
              <p:nvPr/>
            </p:nvSpPr>
            <p:spPr>
              <a:xfrm>
                <a:off x="2429370" y="1742312"/>
                <a:ext cx="152704" cy="152704"/>
              </a:xfrm>
              <a:custGeom>
                <a:avLst/>
                <a:gdLst>
                  <a:gd name="connsiteX0" fmla="*/ 152705 w 152704"/>
                  <a:gd name="connsiteY0" fmla="*/ 76352 h 152704"/>
                  <a:gd name="connsiteX1" fmla="*/ 76352 w 152704"/>
                  <a:gd name="connsiteY1" fmla="*/ 152705 h 152704"/>
                  <a:gd name="connsiteX2" fmla="*/ 0 w 152704"/>
                  <a:gd name="connsiteY2" fmla="*/ 76352 h 152704"/>
                  <a:gd name="connsiteX3" fmla="*/ 76352 w 152704"/>
                  <a:gd name="connsiteY3" fmla="*/ 0 h 152704"/>
                  <a:gd name="connsiteX4" fmla="*/ 152705 w 152704"/>
                  <a:gd name="connsiteY4" fmla="*/ 76352 h 152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704" h="152704">
                    <a:moveTo>
                      <a:pt x="152705" y="76352"/>
                    </a:moveTo>
                    <a:cubicBezTo>
                      <a:pt x="152705" y="118521"/>
                      <a:pt x="118521" y="152705"/>
                      <a:pt x="76352" y="152705"/>
                    </a:cubicBezTo>
                    <a:cubicBezTo>
                      <a:pt x="34184" y="152705"/>
                      <a:pt x="0" y="118521"/>
                      <a:pt x="0" y="76352"/>
                    </a:cubicBezTo>
                    <a:cubicBezTo>
                      <a:pt x="0" y="34184"/>
                      <a:pt x="34184" y="0"/>
                      <a:pt x="76352" y="0"/>
                    </a:cubicBezTo>
                    <a:cubicBezTo>
                      <a:pt x="118521" y="0"/>
                      <a:pt x="152705" y="34184"/>
                      <a:pt x="152705" y="76352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图形 2">
            <a:extLst>
              <a:ext uri="{FF2B5EF4-FFF2-40B4-BE49-F238E27FC236}">
                <a16:creationId xmlns:a16="http://schemas.microsoft.com/office/drawing/2014/main" id="{95485A91-E866-0AE0-5EEB-0CE371BD3091}"/>
              </a:ext>
            </a:extLst>
          </p:cNvPr>
          <p:cNvGrpSpPr/>
          <p:nvPr/>
        </p:nvGrpSpPr>
        <p:grpSpPr>
          <a:xfrm>
            <a:off x="2326965" y="5174082"/>
            <a:ext cx="1993883" cy="1068205"/>
            <a:chOff x="4145662" y="5174082"/>
            <a:chExt cx="1495412" cy="1068205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0790B315-9697-4399-61EB-A02DA602CACD}"/>
                </a:ext>
              </a:extLst>
            </p:cNvPr>
            <p:cNvSpPr/>
            <p:nvPr/>
          </p:nvSpPr>
          <p:spPr>
            <a:xfrm>
              <a:off x="4145662" y="5174082"/>
              <a:ext cx="1495412" cy="1068205"/>
            </a:xfrm>
            <a:custGeom>
              <a:avLst/>
              <a:gdLst>
                <a:gd name="connsiteX0" fmla="*/ 147902 w 1495412"/>
                <a:gd name="connsiteY0" fmla="*/ 843813 h 1068205"/>
                <a:gd name="connsiteX1" fmla="*/ 61530 w 1495412"/>
                <a:gd name="connsiteY1" fmla="*/ 703833 h 1068205"/>
                <a:gd name="connsiteX2" fmla="*/ 36 w 1495412"/>
                <a:gd name="connsiteY2" fmla="*/ 517448 h 1068205"/>
                <a:gd name="connsiteX3" fmla="*/ 156170 w 1495412"/>
                <a:gd name="connsiteY3" fmla="*/ 356209 h 1068205"/>
                <a:gd name="connsiteX4" fmla="*/ 317447 w 1495412"/>
                <a:gd name="connsiteY4" fmla="*/ 440524 h 1068205"/>
                <a:gd name="connsiteX5" fmla="*/ 483982 w 1495412"/>
                <a:gd name="connsiteY5" fmla="*/ 295211 h 1068205"/>
                <a:gd name="connsiteX6" fmla="*/ 583843 w 1495412"/>
                <a:gd name="connsiteY6" fmla="*/ 327367 h 1068205"/>
                <a:gd name="connsiteX7" fmla="*/ 633449 w 1495412"/>
                <a:gd name="connsiteY7" fmla="*/ 80594 h 1068205"/>
                <a:gd name="connsiteX8" fmla="*/ 821891 w 1495412"/>
                <a:gd name="connsiteY8" fmla="*/ 9918 h 1068205"/>
                <a:gd name="connsiteX9" fmla="*/ 903845 w 1495412"/>
                <a:gd name="connsiteY9" fmla="*/ 113283 h 1068205"/>
                <a:gd name="connsiteX10" fmla="*/ 914551 w 1495412"/>
                <a:gd name="connsiteY10" fmla="*/ 248500 h 1068205"/>
                <a:gd name="connsiteX11" fmla="*/ 895005 w 1495412"/>
                <a:gd name="connsiteY11" fmla="*/ 356628 h 1068205"/>
                <a:gd name="connsiteX12" fmla="*/ 1137740 w 1495412"/>
                <a:gd name="connsiteY12" fmla="*/ 297078 h 1068205"/>
                <a:gd name="connsiteX13" fmla="*/ 1135150 w 1495412"/>
                <a:gd name="connsiteY13" fmla="*/ 502399 h 1068205"/>
                <a:gd name="connsiteX14" fmla="*/ 1476945 w 1495412"/>
                <a:gd name="connsiteY14" fmla="*/ 556005 h 1068205"/>
                <a:gd name="connsiteX15" fmla="*/ 1370531 w 1495412"/>
                <a:gd name="connsiteY15" fmla="*/ 868311 h 1068205"/>
                <a:gd name="connsiteX16" fmla="*/ 375778 w 1495412"/>
                <a:gd name="connsiteY16" fmla="*/ 980135 h 1068205"/>
                <a:gd name="connsiteX17" fmla="*/ 210196 w 1495412"/>
                <a:gd name="connsiteY17" fmla="*/ 905268 h 1068205"/>
                <a:gd name="connsiteX18" fmla="*/ 147902 w 1495412"/>
                <a:gd name="connsiteY18" fmla="*/ 843813 h 1068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95412" h="1068205">
                  <a:moveTo>
                    <a:pt x="147902" y="843813"/>
                  </a:moveTo>
                  <a:cubicBezTo>
                    <a:pt x="113879" y="801369"/>
                    <a:pt x="87209" y="752144"/>
                    <a:pt x="61530" y="703833"/>
                  </a:cubicBezTo>
                  <a:cubicBezTo>
                    <a:pt x="30478" y="645388"/>
                    <a:pt x="-1221" y="583628"/>
                    <a:pt x="36" y="517448"/>
                  </a:cubicBezTo>
                  <a:cubicBezTo>
                    <a:pt x="1674" y="433323"/>
                    <a:pt x="74712" y="360666"/>
                    <a:pt x="156170" y="356209"/>
                  </a:cubicBezTo>
                  <a:cubicBezTo>
                    <a:pt x="199414" y="353847"/>
                    <a:pt x="325982" y="377469"/>
                    <a:pt x="317447" y="440524"/>
                  </a:cubicBezTo>
                  <a:cubicBezTo>
                    <a:pt x="327849" y="363600"/>
                    <a:pt x="403934" y="289267"/>
                    <a:pt x="483982" y="295211"/>
                  </a:cubicBezTo>
                  <a:cubicBezTo>
                    <a:pt x="519073" y="297801"/>
                    <a:pt x="552143" y="312051"/>
                    <a:pt x="583843" y="327367"/>
                  </a:cubicBezTo>
                  <a:cubicBezTo>
                    <a:pt x="575803" y="240880"/>
                    <a:pt x="582966" y="154889"/>
                    <a:pt x="633449" y="80594"/>
                  </a:cubicBezTo>
                  <a:cubicBezTo>
                    <a:pt x="674368" y="20319"/>
                    <a:pt x="755255" y="-19533"/>
                    <a:pt x="821891" y="9918"/>
                  </a:cubicBezTo>
                  <a:cubicBezTo>
                    <a:pt x="863420" y="28282"/>
                    <a:pt x="891233" y="69659"/>
                    <a:pt x="903845" y="113283"/>
                  </a:cubicBezTo>
                  <a:cubicBezTo>
                    <a:pt x="916456" y="156908"/>
                    <a:pt x="915884" y="203123"/>
                    <a:pt x="914551" y="248500"/>
                  </a:cubicBezTo>
                  <a:cubicBezTo>
                    <a:pt x="913484" y="285419"/>
                    <a:pt x="911655" y="323633"/>
                    <a:pt x="895005" y="356628"/>
                  </a:cubicBezTo>
                  <a:cubicBezTo>
                    <a:pt x="935925" y="275437"/>
                    <a:pt x="1067636" y="209295"/>
                    <a:pt x="1137740" y="297078"/>
                  </a:cubicBezTo>
                  <a:cubicBezTo>
                    <a:pt x="1183346" y="354189"/>
                    <a:pt x="1174431" y="440791"/>
                    <a:pt x="1135150" y="502399"/>
                  </a:cubicBezTo>
                  <a:cubicBezTo>
                    <a:pt x="1225485" y="398729"/>
                    <a:pt x="1422690" y="429628"/>
                    <a:pt x="1476945" y="556005"/>
                  </a:cubicBezTo>
                  <a:cubicBezTo>
                    <a:pt x="1532419" y="685202"/>
                    <a:pt x="1452942" y="782662"/>
                    <a:pt x="1370531" y="868311"/>
                  </a:cubicBezTo>
                  <a:cubicBezTo>
                    <a:pt x="1102803" y="1146631"/>
                    <a:pt x="711935" y="1084147"/>
                    <a:pt x="375778" y="980135"/>
                  </a:cubicBezTo>
                  <a:cubicBezTo>
                    <a:pt x="317600" y="962151"/>
                    <a:pt x="258888" y="941844"/>
                    <a:pt x="210196" y="905268"/>
                  </a:cubicBezTo>
                  <a:cubicBezTo>
                    <a:pt x="186650" y="887513"/>
                    <a:pt x="166228" y="866634"/>
                    <a:pt x="147902" y="843813"/>
                  </a:cubicBezTo>
                  <a:close/>
                </a:path>
              </a:pathLst>
            </a:custGeom>
            <a:solidFill>
              <a:srgbClr val="72A344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7B9714D-BF9C-5C82-46AC-E273934FF81D}"/>
                </a:ext>
              </a:extLst>
            </p:cNvPr>
            <p:cNvSpPr/>
            <p:nvPr/>
          </p:nvSpPr>
          <p:spPr>
            <a:xfrm>
              <a:off x="4221789" y="5287483"/>
              <a:ext cx="1328138" cy="948654"/>
            </a:xfrm>
            <a:custGeom>
              <a:avLst/>
              <a:gdLst>
                <a:gd name="connsiteX0" fmla="*/ 131326 w 1328138"/>
                <a:gd name="connsiteY0" fmla="*/ 749500 h 948654"/>
                <a:gd name="connsiteX1" fmla="*/ 54631 w 1328138"/>
                <a:gd name="connsiteY1" fmla="*/ 625179 h 948654"/>
                <a:gd name="connsiteX2" fmla="*/ 34 w 1328138"/>
                <a:gd name="connsiteY2" fmla="*/ 459635 h 948654"/>
                <a:gd name="connsiteX3" fmla="*/ 138718 w 1328138"/>
                <a:gd name="connsiteY3" fmla="*/ 316417 h 948654"/>
                <a:gd name="connsiteX4" fmla="*/ 281974 w 1328138"/>
                <a:gd name="connsiteY4" fmla="*/ 391283 h 948654"/>
                <a:gd name="connsiteX5" fmla="*/ 429878 w 1328138"/>
                <a:gd name="connsiteY5" fmla="*/ 262201 h 948654"/>
                <a:gd name="connsiteX6" fmla="*/ 518575 w 1328138"/>
                <a:gd name="connsiteY6" fmla="*/ 290737 h 948654"/>
                <a:gd name="connsiteX7" fmla="*/ 562618 w 1328138"/>
                <a:gd name="connsiteY7" fmla="*/ 71586 h 948654"/>
                <a:gd name="connsiteX8" fmla="*/ 729991 w 1328138"/>
                <a:gd name="connsiteY8" fmla="*/ 8797 h 948654"/>
                <a:gd name="connsiteX9" fmla="*/ 802763 w 1328138"/>
                <a:gd name="connsiteY9" fmla="*/ 100580 h 948654"/>
                <a:gd name="connsiteX10" fmla="*/ 812249 w 1328138"/>
                <a:gd name="connsiteY10" fmla="*/ 220671 h 948654"/>
                <a:gd name="connsiteX11" fmla="*/ 794914 w 1328138"/>
                <a:gd name="connsiteY11" fmla="*/ 316722 h 948654"/>
                <a:gd name="connsiteX12" fmla="*/ 1010484 w 1328138"/>
                <a:gd name="connsiteY12" fmla="*/ 263839 h 948654"/>
                <a:gd name="connsiteX13" fmla="*/ 1008198 w 1328138"/>
                <a:gd name="connsiteY13" fmla="*/ 446186 h 948654"/>
                <a:gd name="connsiteX14" fmla="*/ 1311740 w 1328138"/>
                <a:gd name="connsiteY14" fmla="*/ 493772 h 948654"/>
                <a:gd name="connsiteX15" fmla="*/ 1217252 w 1328138"/>
                <a:gd name="connsiteY15" fmla="*/ 771140 h 948654"/>
                <a:gd name="connsiteX16" fmla="*/ 333790 w 1328138"/>
                <a:gd name="connsiteY16" fmla="*/ 870429 h 948654"/>
                <a:gd name="connsiteX17" fmla="*/ 186724 w 1328138"/>
                <a:gd name="connsiteY17" fmla="*/ 803945 h 948654"/>
                <a:gd name="connsiteX18" fmla="*/ 131326 w 1328138"/>
                <a:gd name="connsiteY18" fmla="*/ 749500 h 948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8138" h="948654">
                  <a:moveTo>
                    <a:pt x="131326" y="749500"/>
                  </a:moveTo>
                  <a:cubicBezTo>
                    <a:pt x="101113" y="711819"/>
                    <a:pt x="77415" y="668080"/>
                    <a:pt x="54631" y="625179"/>
                  </a:cubicBezTo>
                  <a:cubicBezTo>
                    <a:pt x="27046" y="573287"/>
                    <a:pt x="-1110" y="518423"/>
                    <a:pt x="34" y="459635"/>
                  </a:cubicBezTo>
                  <a:cubicBezTo>
                    <a:pt x="1481" y="384920"/>
                    <a:pt x="66328" y="320379"/>
                    <a:pt x="138718" y="316417"/>
                  </a:cubicBezTo>
                  <a:cubicBezTo>
                    <a:pt x="177122" y="314322"/>
                    <a:pt x="289517" y="335315"/>
                    <a:pt x="281974" y="391283"/>
                  </a:cubicBezTo>
                  <a:cubicBezTo>
                    <a:pt x="291194" y="322970"/>
                    <a:pt x="358783" y="256943"/>
                    <a:pt x="429878" y="262201"/>
                  </a:cubicBezTo>
                  <a:cubicBezTo>
                    <a:pt x="461044" y="264525"/>
                    <a:pt x="490419" y="277136"/>
                    <a:pt x="518575" y="290737"/>
                  </a:cubicBezTo>
                  <a:cubicBezTo>
                    <a:pt x="511412" y="213928"/>
                    <a:pt x="517813" y="137576"/>
                    <a:pt x="562618" y="71586"/>
                  </a:cubicBezTo>
                  <a:cubicBezTo>
                    <a:pt x="598966" y="18056"/>
                    <a:pt x="670784" y="-17339"/>
                    <a:pt x="729991" y="8797"/>
                  </a:cubicBezTo>
                  <a:cubicBezTo>
                    <a:pt x="766872" y="25104"/>
                    <a:pt x="791561" y="61833"/>
                    <a:pt x="802763" y="100580"/>
                  </a:cubicBezTo>
                  <a:cubicBezTo>
                    <a:pt x="813964" y="139328"/>
                    <a:pt x="813431" y="180362"/>
                    <a:pt x="812249" y="220671"/>
                  </a:cubicBezTo>
                  <a:cubicBezTo>
                    <a:pt x="811297" y="253475"/>
                    <a:pt x="809659" y="287423"/>
                    <a:pt x="794914" y="316722"/>
                  </a:cubicBezTo>
                  <a:cubicBezTo>
                    <a:pt x="831261" y="244598"/>
                    <a:pt x="948228" y="185886"/>
                    <a:pt x="1010484" y="263839"/>
                  </a:cubicBezTo>
                  <a:cubicBezTo>
                    <a:pt x="1050984" y="314550"/>
                    <a:pt x="1043097" y="391474"/>
                    <a:pt x="1008198" y="446186"/>
                  </a:cubicBezTo>
                  <a:cubicBezTo>
                    <a:pt x="1088436" y="354098"/>
                    <a:pt x="1263544" y="381568"/>
                    <a:pt x="1311740" y="493772"/>
                  </a:cubicBezTo>
                  <a:cubicBezTo>
                    <a:pt x="1361004" y="608530"/>
                    <a:pt x="1290405" y="695055"/>
                    <a:pt x="1217252" y="771140"/>
                  </a:cubicBezTo>
                  <a:cubicBezTo>
                    <a:pt x="979470" y="1018295"/>
                    <a:pt x="632341" y="962822"/>
                    <a:pt x="333790" y="870429"/>
                  </a:cubicBezTo>
                  <a:cubicBezTo>
                    <a:pt x="282126" y="854427"/>
                    <a:pt x="229967" y="836406"/>
                    <a:pt x="186724" y="803945"/>
                  </a:cubicBezTo>
                  <a:cubicBezTo>
                    <a:pt x="165731" y="788323"/>
                    <a:pt x="147595" y="769807"/>
                    <a:pt x="131326" y="749500"/>
                  </a:cubicBezTo>
                  <a:close/>
                </a:path>
              </a:pathLst>
            </a:custGeom>
            <a:solidFill>
              <a:srgbClr val="638D3C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5" name="图形 2">
            <a:extLst>
              <a:ext uri="{FF2B5EF4-FFF2-40B4-BE49-F238E27FC236}">
                <a16:creationId xmlns:a16="http://schemas.microsoft.com/office/drawing/2014/main" id="{F525FE09-E07F-60E7-35B2-A561E0FF5363}"/>
              </a:ext>
            </a:extLst>
          </p:cNvPr>
          <p:cNvGrpSpPr/>
          <p:nvPr/>
        </p:nvGrpSpPr>
        <p:grpSpPr>
          <a:xfrm>
            <a:off x="8405335" y="5215803"/>
            <a:ext cx="1753292" cy="931116"/>
            <a:chOff x="7523710" y="5215803"/>
            <a:chExt cx="1314969" cy="931116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7A566873-1109-26FB-9BE2-5B472B4C6093}"/>
                </a:ext>
              </a:extLst>
            </p:cNvPr>
            <p:cNvSpPr/>
            <p:nvPr/>
          </p:nvSpPr>
          <p:spPr>
            <a:xfrm>
              <a:off x="7523710" y="5215803"/>
              <a:ext cx="1314969" cy="931116"/>
            </a:xfrm>
            <a:custGeom>
              <a:avLst/>
              <a:gdLst>
                <a:gd name="connsiteX0" fmla="*/ 199540 w 1314969"/>
                <a:gd name="connsiteY0" fmla="*/ 859241 h 931116"/>
                <a:gd name="connsiteX1" fmla="*/ 95718 w 1314969"/>
                <a:gd name="connsiteY1" fmla="*/ 757819 h 931116"/>
                <a:gd name="connsiteX2" fmla="*/ 3325 w 1314969"/>
                <a:gd name="connsiteY2" fmla="*/ 611363 h 931116"/>
                <a:gd name="connsiteX3" fmla="*/ 102576 w 1314969"/>
                <a:gd name="connsiteY3" fmla="*/ 440027 h 931116"/>
                <a:gd name="connsiteX4" fmla="*/ 258633 w 1314969"/>
                <a:gd name="connsiteY4" fmla="*/ 477784 h 931116"/>
                <a:gd name="connsiteX5" fmla="*/ 370190 w 1314969"/>
                <a:gd name="connsiteY5" fmla="*/ 317840 h 931116"/>
                <a:gd name="connsiteX6" fmla="*/ 462545 w 1314969"/>
                <a:gd name="connsiteY6" fmla="*/ 324051 h 931116"/>
                <a:gd name="connsiteX7" fmla="*/ 452372 w 1314969"/>
                <a:gd name="connsiteY7" fmla="*/ 102195 h 931116"/>
                <a:gd name="connsiteX8" fmla="*/ 598600 w 1314969"/>
                <a:gd name="connsiteY8" fmla="*/ 1496 h 931116"/>
                <a:gd name="connsiteX9" fmla="*/ 690802 w 1314969"/>
                <a:gd name="connsiteY9" fmla="*/ 72476 h 931116"/>
                <a:gd name="connsiteX10" fmla="*/ 728826 w 1314969"/>
                <a:gd name="connsiteY10" fmla="*/ 185938 h 931116"/>
                <a:gd name="connsiteX11" fmla="*/ 735188 w 1314969"/>
                <a:gd name="connsiteY11" fmla="*/ 282674 h 931116"/>
                <a:gd name="connsiteX12" fmla="*/ 930298 w 1314969"/>
                <a:gd name="connsiteY12" fmla="*/ 179918 h 931116"/>
                <a:gd name="connsiteX13" fmla="*/ 971903 w 1314969"/>
                <a:gd name="connsiteY13" fmla="*/ 356245 h 931116"/>
                <a:gd name="connsiteX14" fmla="*/ 1275942 w 1314969"/>
                <a:gd name="connsiteY14" fmla="*/ 329194 h 931116"/>
                <a:gd name="connsiteX15" fmla="*/ 1251481 w 1314969"/>
                <a:gd name="connsiteY15" fmla="*/ 619250 h 931116"/>
                <a:gd name="connsiteX16" fmla="*/ 423759 w 1314969"/>
                <a:gd name="connsiteY16" fmla="*/ 927212 h 931116"/>
                <a:gd name="connsiteX17" fmla="*/ 266025 w 1314969"/>
                <a:gd name="connsiteY17" fmla="*/ 898446 h 931116"/>
                <a:gd name="connsiteX18" fmla="*/ 199540 w 1314969"/>
                <a:gd name="connsiteY18" fmla="*/ 859241 h 931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14969" h="931116">
                  <a:moveTo>
                    <a:pt x="199540" y="859241"/>
                  </a:moveTo>
                  <a:cubicBezTo>
                    <a:pt x="161364" y="830171"/>
                    <a:pt x="128026" y="793710"/>
                    <a:pt x="95718" y="757819"/>
                  </a:cubicBezTo>
                  <a:cubicBezTo>
                    <a:pt x="56665" y="714423"/>
                    <a:pt x="16356" y="668284"/>
                    <a:pt x="3325" y="611363"/>
                  </a:cubicBezTo>
                  <a:cubicBezTo>
                    <a:pt x="-13210" y="539011"/>
                    <a:pt x="33805" y="461211"/>
                    <a:pt x="102576" y="440027"/>
                  </a:cubicBezTo>
                  <a:cubicBezTo>
                    <a:pt x="139114" y="428788"/>
                    <a:pt x="252499" y="422006"/>
                    <a:pt x="258633" y="477784"/>
                  </a:cubicBezTo>
                  <a:cubicBezTo>
                    <a:pt x="251128" y="409738"/>
                    <a:pt x="300391" y="329842"/>
                    <a:pt x="370190" y="317840"/>
                  </a:cubicBezTo>
                  <a:cubicBezTo>
                    <a:pt x="400785" y="312583"/>
                    <a:pt x="432141" y="317688"/>
                    <a:pt x="462545" y="324051"/>
                  </a:cubicBezTo>
                  <a:cubicBezTo>
                    <a:pt x="437208" y="251699"/>
                    <a:pt x="425016" y="176603"/>
                    <a:pt x="452372" y="102195"/>
                  </a:cubicBezTo>
                  <a:cubicBezTo>
                    <a:pt x="474546" y="41882"/>
                    <a:pt x="535277" y="-9515"/>
                    <a:pt x="598600" y="1496"/>
                  </a:cubicBezTo>
                  <a:cubicBezTo>
                    <a:pt x="638071" y="8354"/>
                    <a:pt x="670723" y="37844"/>
                    <a:pt x="690802" y="72476"/>
                  </a:cubicBezTo>
                  <a:cubicBezTo>
                    <a:pt x="710881" y="107147"/>
                    <a:pt x="720253" y="146809"/>
                    <a:pt x="728826" y="185938"/>
                  </a:cubicBezTo>
                  <a:cubicBezTo>
                    <a:pt x="735798" y="217790"/>
                    <a:pt x="742389" y="250898"/>
                    <a:pt x="735188" y="282674"/>
                  </a:cubicBezTo>
                  <a:cubicBezTo>
                    <a:pt x="752905" y="204417"/>
                    <a:pt x="851546" y="119720"/>
                    <a:pt x="930298" y="179918"/>
                  </a:cubicBezTo>
                  <a:cubicBezTo>
                    <a:pt x="981505" y="219085"/>
                    <a:pt x="992363" y="295133"/>
                    <a:pt x="971903" y="356245"/>
                  </a:cubicBezTo>
                  <a:cubicBezTo>
                    <a:pt x="1027111" y="248194"/>
                    <a:pt x="1202523" y="232611"/>
                    <a:pt x="1275942" y="329194"/>
                  </a:cubicBezTo>
                  <a:cubicBezTo>
                    <a:pt x="1350998" y="427950"/>
                    <a:pt x="1303755" y="528343"/>
                    <a:pt x="1251481" y="619250"/>
                  </a:cubicBezTo>
                  <a:cubicBezTo>
                    <a:pt x="1081670" y="914639"/>
                    <a:pt x="733741" y="944547"/>
                    <a:pt x="423759" y="927212"/>
                  </a:cubicBezTo>
                  <a:cubicBezTo>
                    <a:pt x="370114" y="924202"/>
                    <a:pt x="315517" y="919363"/>
                    <a:pt x="266025" y="898446"/>
                  </a:cubicBezTo>
                  <a:cubicBezTo>
                    <a:pt x="242060" y="888426"/>
                    <a:pt x="220114" y="874900"/>
                    <a:pt x="199540" y="859241"/>
                  </a:cubicBezTo>
                  <a:close/>
                </a:path>
              </a:pathLst>
            </a:custGeom>
            <a:solidFill>
              <a:srgbClr val="72A344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8C995F58-1BE7-C491-1538-099EF103B6AE}"/>
                </a:ext>
              </a:extLst>
            </p:cNvPr>
            <p:cNvSpPr/>
            <p:nvPr/>
          </p:nvSpPr>
          <p:spPr>
            <a:xfrm>
              <a:off x="7601075" y="5315608"/>
              <a:ext cx="1167824" cy="826973"/>
            </a:xfrm>
            <a:custGeom>
              <a:avLst/>
              <a:gdLst>
                <a:gd name="connsiteX0" fmla="*/ 177230 w 1167824"/>
                <a:gd name="connsiteY0" fmla="*/ 763094 h 826973"/>
                <a:gd name="connsiteX1" fmla="*/ 85028 w 1167824"/>
                <a:gd name="connsiteY1" fmla="*/ 673025 h 826973"/>
                <a:gd name="connsiteX2" fmla="*/ 2961 w 1167824"/>
                <a:gd name="connsiteY2" fmla="*/ 542952 h 826973"/>
                <a:gd name="connsiteX3" fmla="*/ 91124 w 1167824"/>
                <a:gd name="connsiteY3" fmla="*/ 390780 h 826973"/>
                <a:gd name="connsiteX4" fmla="*/ 229732 w 1167824"/>
                <a:gd name="connsiteY4" fmla="*/ 424309 h 826973"/>
                <a:gd name="connsiteX5" fmla="*/ 328792 w 1167824"/>
                <a:gd name="connsiteY5" fmla="*/ 282272 h 826973"/>
                <a:gd name="connsiteX6" fmla="*/ 410783 w 1167824"/>
                <a:gd name="connsiteY6" fmla="*/ 287796 h 826973"/>
                <a:gd name="connsiteX7" fmla="*/ 401753 w 1167824"/>
                <a:gd name="connsiteY7" fmla="*/ 90781 h 826973"/>
                <a:gd name="connsiteX8" fmla="*/ 531636 w 1167824"/>
                <a:gd name="connsiteY8" fmla="*/ 1322 h 826973"/>
                <a:gd name="connsiteX9" fmla="*/ 613513 w 1167824"/>
                <a:gd name="connsiteY9" fmla="*/ 64378 h 826973"/>
                <a:gd name="connsiteX10" fmla="*/ 647270 w 1167824"/>
                <a:gd name="connsiteY10" fmla="*/ 165152 h 826973"/>
                <a:gd name="connsiteX11" fmla="*/ 652909 w 1167824"/>
                <a:gd name="connsiteY11" fmla="*/ 251068 h 826973"/>
                <a:gd name="connsiteX12" fmla="*/ 826187 w 1167824"/>
                <a:gd name="connsiteY12" fmla="*/ 159780 h 826973"/>
                <a:gd name="connsiteX13" fmla="*/ 863144 w 1167824"/>
                <a:gd name="connsiteY13" fmla="*/ 316371 h 826973"/>
                <a:gd name="connsiteX14" fmla="*/ 1133159 w 1167824"/>
                <a:gd name="connsiteY14" fmla="*/ 292368 h 826973"/>
                <a:gd name="connsiteX15" fmla="*/ 1111442 w 1167824"/>
                <a:gd name="connsiteY15" fmla="*/ 550001 h 826973"/>
                <a:gd name="connsiteX16" fmla="*/ 376303 w 1167824"/>
                <a:gd name="connsiteY16" fmla="*/ 823520 h 826973"/>
                <a:gd name="connsiteX17" fmla="*/ 236209 w 1167824"/>
                <a:gd name="connsiteY17" fmla="*/ 797993 h 826973"/>
                <a:gd name="connsiteX18" fmla="*/ 177230 w 1167824"/>
                <a:gd name="connsiteY18" fmla="*/ 763094 h 826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67824" h="826973">
                  <a:moveTo>
                    <a:pt x="177230" y="763094"/>
                  </a:moveTo>
                  <a:cubicBezTo>
                    <a:pt x="143321" y="737262"/>
                    <a:pt x="113717" y="704877"/>
                    <a:pt x="85028" y="673025"/>
                  </a:cubicBezTo>
                  <a:cubicBezTo>
                    <a:pt x="50319" y="634506"/>
                    <a:pt x="14543" y="593510"/>
                    <a:pt x="2961" y="542952"/>
                  </a:cubicBezTo>
                  <a:cubicBezTo>
                    <a:pt x="-11746" y="478677"/>
                    <a:pt x="30012" y="409602"/>
                    <a:pt x="91124" y="390780"/>
                  </a:cubicBezTo>
                  <a:cubicBezTo>
                    <a:pt x="123547" y="380798"/>
                    <a:pt x="224245" y="374779"/>
                    <a:pt x="229732" y="424309"/>
                  </a:cubicBezTo>
                  <a:cubicBezTo>
                    <a:pt x="223064" y="363844"/>
                    <a:pt x="266841" y="292902"/>
                    <a:pt x="328792" y="282272"/>
                  </a:cubicBezTo>
                  <a:cubicBezTo>
                    <a:pt x="355957" y="277624"/>
                    <a:pt x="383808" y="282157"/>
                    <a:pt x="410783" y="287796"/>
                  </a:cubicBezTo>
                  <a:cubicBezTo>
                    <a:pt x="388266" y="223560"/>
                    <a:pt x="377445" y="156846"/>
                    <a:pt x="401753" y="90781"/>
                  </a:cubicBezTo>
                  <a:cubicBezTo>
                    <a:pt x="421451" y="37212"/>
                    <a:pt x="475401" y="-8431"/>
                    <a:pt x="531636" y="1322"/>
                  </a:cubicBezTo>
                  <a:cubicBezTo>
                    <a:pt x="566688" y="7418"/>
                    <a:pt x="595682" y="33593"/>
                    <a:pt x="613513" y="64378"/>
                  </a:cubicBezTo>
                  <a:cubicBezTo>
                    <a:pt x="631344" y="95163"/>
                    <a:pt x="639688" y="130405"/>
                    <a:pt x="647270" y="165152"/>
                  </a:cubicBezTo>
                  <a:cubicBezTo>
                    <a:pt x="653442" y="193422"/>
                    <a:pt x="659309" y="222836"/>
                    <a:pt x="652909" y="251068"/>
                  </a:cubicBezTo>
                  <a:cubicBezTo>
                    <a:pt x="668644" y="181573"/>
                    <a:pt x="756236" y="106326"/>
                    <a:pt x="826187" y="159780"/>
                  </a:cubicBezTo>
                  <a:cubicBezTo>
                    <a:pt x="871678" y="194565"/>
                    <a:pt x="881318" y="262079"/>
                    <a:pt x="863144" y="316371"/>
                  </a:cubicBezTo>
                  <a:cubicBezTo>
                    <a:pt x="912179" y="220397"/>
                    <a:pt x="1067970" y="206567"/>
                    <a:pt x="1133159" y="292368"/>
                  </a:cubicBezTo>
                  <a:cubicBezTo>
                    <a:pt x="1199834" y="380075"/>
                    <a:pt x="1157848" y="469228"/>
                    <a:pt x="1111442" y="550001"/>
                  </a:cubicBezTo>
                  <a:cubicBezTo>
                    <a:pt x="960604" y="812319"/>
                    <a:pt x="651613" y="838875"/>
                    <a:pt x="376303" y="823520"/>
                  </a:cubicBezTo>
                  <a:cubicBezTo>
                    <a:pt x="328678" y="820853"/>
                    <a:pt x="280176" y="816548"/>
                    <a:pt x="236209" y="797993"/>
                  </a:cubicBezTo>
                  <a:cubicBezTo>
                    <a:pt x="214987" y="789002"/>
                    <a:pt x="195480" y="777000"/>
                    <a:pt x="177230" y="763094"/>
                  </a:cubicBezTo>
                  <a:close/>
                </a:path>
              </a:pathLst>
            </a:custGeom>
            <a:solidFill>
              <a:srgbClr val="638D3C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8" name="图形 2">
            <a:extLst>
              <a:ext uri="{FF2B5EF4-FFF2-40B4-BE49-F238E27FC236}">
                <a16:creationId xmlns:a16="http://schemas.microsoft.com/office/drawing/2014/main" id="{345E2C56-4EE9-33FA-D796-9E45D9686B0F}"/>
              </a:ext>
            </a:extLst>
          </p:cNvPr>
          <p:cNvGrpSpPr/>
          <p:nvPr/>
        </p:nvGrpSpPr>
        <p:grpSpPr>
          <a:xfrm>
            <a:off x="0" y="5126545"/>
            <a:ext cx="12192000" cy="1731454"/>
            <a:chOff x="1524000" y="5126545"/>
            <a:chExt cx="9144000" cy="1731454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47B37805-B235-33D2-5D14-7A2FF3136FCF}"/>
                </a:ext>
              </a:extLst>
            </p:cNvPr>
            <p:cNvSpPr/>
            <p:nvPr/>
          </p:nvSpPr>
          <p:spPr>
            <a:xfrm>
              <a:off x="1524000" y="5126545"/>
              <a:ext cx="9144000" cy="1731454"/>
            </a:xfrm>
            <a:custGeom>
              <a:avLst/>
              <a:gdLst>
                <a:gd name="connsiteX0" fmla="*/ 9144000 w 9144000"/>
                <a:gd name="connsiteY0" fmla="*/ 0 h 1731454"/>
                <a:gd name="connsiteX1" fmla="*/ 9144000 w 9144000"/>
                <a:gd name="connsiteY1" fmla="*/ 1731454 h 1731454"/>
                <a:gd name="connsiteX2" fmla="*/ 0 w 9144000"/>
                <a:gd name="connsiteY2" fmla="*/ 1731454 h 1731454"/>
                <a:gd name="connsiteX3" fmla="*/ 0 w 9144000"/>
                <a:gd name="connsiteY3" fmla="*/ 0 h 1731454"/>
                <a:gd name="connsiteX4" fmla="*/ 4572000 w 9144000"/>
                <a:gd name="connsiteY4" fmla="*/ 795413 h 1731454"/>
                <a:gd name="connsiteX5" fmla="*/ 9144000 w 9144000"/>
                <a:gd name="connsiteY5" fmla="*/ 0 h 1731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0" h="1731454">
                  <a:moveTo>
                    <a:pt x="9144000" y="0"/>
                  </a:moveTo>
                  <a:lnTo>
                    <a:pt x="9144000" y="1731454"/>
                  </a:lnTo>
                  <a:lnTo>
                    <a:pt x="0" y="1731454"/>
                  </a:lnTo>
                  <a:lnTo>
                    <a:pt x="0" y="0"/>
                  </a:lnTo>
                  <a:cubicBezTo>
                    <a:pt x="1162317" y="490880"/>
                    <a:pt x="2781338" y="795413"/>
                    <a:pt x="4572000" y="795413"/>
                  </a:cubicBezTo>
                  <a:cubicBezTo>
                    <a:pt x="6362662" y="795413"/>
                    <a:pt x="7981683" y="490880"/>
                    <a:pt x="9144000" y="0"/>
                  </a:cubicBezTo>
                  <a:close/>
                </a:path>
              </a:pathLst>
            </a:custGeom>
            <a:solidFill>
              <a:srgbClr val="DAE472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CED30F66-5B63-D0F4-69D5-256B86C30981}"/>
                </a:ext>
              </a:extLst>
            </p:cNvPr>
            <p:cNvSpPr/>
            <p:nvPr/>
          </p:nvSpPr>
          <p:spPr>
            <a:xfrm>
              <a:off x="1524000" y="5309349"/>
              <a:ext cx="9144000" cy="1548650"/>
            </a:xfrm>
            <a:custGeom>
              <a:avLst/>
              <a:gdLst>
                <a:gd name="connsiteX0" fmla="*/ 9144000 w 9144000"/>
                <a:gd name="connsiteY0" fmla="*/ 106489 h 1548650"/>
                <a:gd name="connsiteX1" fmla="*/ 9144000 w 9144000"/>
                <a:gd name="connsiteY1" fmla="*/ 1548651 h 1548650"/>
                <a:gd name="connsiteX2" fmla="*/ 0 w 9144000"/>
                <a:gd name="connsiteY2" fmla="*/ 1548651 h 1548650"/>
                <a:gd name="connsiteX3" fmla="*/ 0 w 9144000"/>
                <a:gd name="connsiteY3" fmla="*/ 106489 h 1548650"/>
                <a:gd name="connsiteX4" fmla="*/ 216141 w 9144000"/>
                <a:gd name="connsiteY4" fmla="*/ 0 h 1548650"/>
                <a:gd name="connsiteX5" fmla="*/ 4572000 w 9144000"/>
                <a:gd name="connsiteY5" fmla="*/ 809549 h 1548650"/>
                <a:gd name="connsiteX6" fmla="*/ 8927859 w 9144000"/>
                <a:gd name="connsiteY6" fmla="*/ 0 h 1548650"/>
                <a:gd name="connsiteX7" fmla="*/ 9144000 w 9144000"/>
                <a:gd name="connsiteY7" fmla="*/ 106489 h 154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44000" h="1548650">
                  <a:moveTo>
                    <a:pt x="9144000" y="106489"/>
                  </a:moveTo>
                  <a:lnTo>
                    <a:pt x="9144000" y="1548651"/>
                  </a:lnTo>
                  <a:lnTo>
                    <a:pt x="0" y="1548651"/>
                  </a:lnTo>
                  <a:lnTo>
                    <a:pt x="0" y="106489"/>
                  </a:lnTo>
                  <a:cubicBezTo>
                    <a:pt x="69609" y="70104"/>
                    <a:pt x="141694" y="34595"/>
                    <a:pt x="216141" y="0"/>
                  </a:cubicBezTo>
                  <a:cubicBezTo>
                    <a:pt x="1284389" y="496710"/>
                    <a:pt x="2840088" y="809549"/>
                    <a:pt x="4572000" y="809549"/>
                  </a:cubicBezTo>
                  <a:cubicBezTo>
                    <a:pt x="6303912" y="809549"/>
                    <a:pt x="7859611" y="496710"/>
                    <a:pt x="8927859" y="0"/>
                  </a:cubicBezTo>
                  <a:cubicBezTo>
                    <a:pt x="9002306" y="34595"/>
                    <a:pt x="9074391" y="70104"/>
                    <a:pt x="9144000" y="106489"/>
                  </a:cubicBezTo>
                  <a:close/>
                </a:path>
              </a:pathLst>
            </a:custGeom>
            <a:solidFill>
              <a:srgbClr val="B6D15F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3A067AFA-906D-ABF2-97EF-055A6031B88F}"/>
                </a:ext>
              </a:extLst>
            </p:cNvPr>
            <p:cNvSpPr/>
            <p:nvPr/>
          </p:nvSpPr>
          <p:spPr>
            <a:xfrm>
              <a:off x="1524000" y="5710580"/>
              <a:ext cx="9144000" cy="768858"/>
            </a:xfrm>
            <a:custGeom>
              <a:avLst/>
              <a:gdLst>
                <a:gd name="connsiteX0" fmla="*/ 8436559 w 9144000"/>
                <a:gd name="connsiteY0" fmla="*/ 0 h 768858"/>
                <a:gd name="connsiteX1" fmla="*/ 4572000 w 9144000"/>
                <a:gd name="connsiteY1" fmla="*/ 616382 h 768858"/>
                <a:gd name="connsiteX2" fmla="*/ 707441 w 9144000"/>
                <a:gd name="connsiteY2" fmla="*/ 0 h 768858"/>
                <a:gd name="connsiteX3" fmla="*/ 0 w 9144000"/>
                <a:gd name="connsiteY3" fmla="*/ 361074 h 768858"/>
                <a:gd name="connsiteX4" fmla="*/ 0 w 9144000"/>
                <a:gd name="connsiteY4" fmla="*/ 741845 h 768858"/>
                <a:gd name="connsiteX5" fmla="*/ 931545 w 9144000"/>
                <a:gd name="connsiteY5" fmla="*/ 255080 h 768858"/>
                <a:gd name="connsiteX6" fmla="*/ 4572000 w 9144000"/>
                <a:gd name="connsiteY6" fmla="*/ 768858 h 768858"/>
                <a:gd name="connsiteX7" fmla="*/ 8212455 w 9144000"/>
                <a:gd name="connsiteY7" fmla="*/ 255080 h 768858"/>
                <a:gd name="connsiteX8" fmla="*/ 9144000 w 9144000"/>
                <a:gd name="connsiteY8" fmla="*/ 741845 h 768858"/>
                <a:gd name="connsiteX9" fmla="*/ 9144000 w 9144000"/>
                <a:gd name="connsiteY9" fmla="*/ 361074 h 768858"/>
                <a:gd name="connsiteX10" fmla="*/ 8436559 w 9144000"/>
                <a:gd name="connsiteY10" fmla="*/ 0 h 76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4000" h="768858">
                  <a:moveTo>
                    <a:pt x="8436559" y="0"/>
                  </a:moveTo>
                  <a:cubicBezTo>
                    <a:pt x="7488784" y="378181"/>
                    <a:pt x="6108573" y="616382"/>
                    <a:pt x="4572000" y="616382"/>
                  </a:cubicBezTo>
                  <a:cubicBezTo>
                    <a:pt x="3035427" y="616382"/>
                    <a:pt x="1655216" y="378181"/>
                    <a:pt x="707441" y="0"/>
                  </a:cubicBezTo>
                  <a:cubicBezTo>
                    <a:pt x="433197" y="109424"/>
                    <a:pt x="195148" y="230581"/>
                    <a:pt x="0" y="361074"/>
                  </a:cubicBezTo>
                  <a:lnTo>
                    <a:pt x="0" y="741845"/>
                  </a:lnTo>
                  <a:cubicBezTo>
                    <a:pt x="213093" y="561061"/>
                    <a:pt x="531419" y="396354"/>
                    <a:pt x="931545" y="255080"/>
                  </a:cubicBezTo>
                  <a:cubicBezTo>
                    <a:pt x="1824380" y="570319"/>
                    <a:pt x="3124543" y="768858"/>
                    <a:pt x="4572000" y="768858"/>
                  </a:cubicBezTo>
                  <a:cubicBezTo>
                    <a:pt x="6019457" y="768858"/>
                    <a:pt x="7319620" y="570319"/>
                    <a:pt x="8212455" y="255080"/>
                  </a:cubicBezTo>
                  <a:cubicBezTo>
                    <a:pt x="8612581" y="396354"/>
                    <a:pt x="8930907" y="561061"/>
                    <a:pt x="9144000" y="741845"/>
                  </a:cubicBezTo>
                  <a:lnTo>
                    <a:pt x="9144000" y="361074"/>
                  </a:lnTo>
                  <a:cubicBezTo>
                    <a:pt x="8948852" y="230581"/>
                    <a:pt x="8710803" y="109424"/>
                    <a:pt x="8436559" y="0"/>
                  </a:cubicBezTo>
                  <a:close/>
                </a:path>
              </a:pathLst>
            </a:custGeom>
            <a:solidFill>
              <a:srgbClr val="DAE472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3" name="图形 2">
            <a:extLst>
              <a:ext uri="{FF2B5EF4-FFF2-40B4-BE49-F238E27FC236}">
                <a16:creationId xmlns:a16="http://schemas.microsoft.com/office/drawing/2014/main" id="{BAEB6D53-C68C-41B9-B499-C21F6E813839}"/>
              </a:ext>
            </a:extLst>
          </p:cNvPr>
          <p:cNvGrpSpPr/>
          <p:nvPr/>
        </p:nvGrpSpPr>
        <p:grpSpPr>
          <a:xfrm>
            <a:off x="8782835" y="2999012"/>
            <a:ext cx="3409165" cy="3858987"/>
            <a:chOff x="7260183" y="2999012"/>
            <a:chExt cx="3409165" cy="3858987"/>
          </a:xfrm>
        </p:grpSpPr>
        <p:grpSp>
          <p:nvGrpSpPr>
            <p:cNvPr id="44" name="图形 2">
              <a:extLst>
                <a:ext uri="{FF2B5EF4-FFF2-40B4-BE49-F238E27FC236}">
                  <a16:creationId xmlns:a16="http://schemas.microsoft.com/office/drawing/2014/main" id="{77164927-288D-79C2-6D85-E03249021C92}"/>
                </a:ext>
              </a:extLst>
            </p:cNvPr>
            <p:cNvGrpSpPr/>
            <p:nvPr/>
          </p:nvGrpSpPr>
          <p:grpSpPr>
            <a:xfrm>
              <a:off x="7260183" y="2999012"/>
              <a:ext cx="3409165" cy="3858987"/>
              <a:chOff x="7260183" y="2999012"/>
              <a:chExt cx="3409165" cy="3858987"/>
            </a:xfrm>
          </p:grpSpPr>
          <p:grpSp>
            <p:nvGrpSpPr>
              <p:cNvPr id="45" name="图形 2">
                <a:extLst>
                  <a:ext uri="{FF2B5EF4-FFF2-40B4-BE49-F238E27FC236}">
                    <a16:creationId xmlns:a16="http://schemas.microsoft.com/office/drawing/2014/main" id="{1EF07AE1-9DFE-A898-7A30-018CC20C154A}"/>
                  </a:ext>
                </a:extLst>
              </p:cNvPr>
              <p:cNvGrpSpPr/>
              <p:nvPr/>
            </p:nvGrpSpPr>
            <p:grpSpPr>
              <a:xfrm>
                <a:off x="7893541" y="4424403"/>
                <a:ext cx="1066283" cy="1556763"/>
                <a:chOff x="7893541" y="4424403"/>
                <a:chExt cx="1066283" cy="1556763"/>
              </a:xfrm>
            </p:grpSpPr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F36A3B03-B0BF-9E47-92BF-FE42D3081139}"/>
                    </a:ext>
                  </a:extLst>
                </p:cNvPr>
                <p:cNvSpPr/>
                <p:nvPr/>
              </p:nvSpPr>
              <p:spPr>
                <a:xfrm>
                  <a:off x="8453513" y="4972964"/>
                  <a:ext cx="506310" cy="1008202"/>
                </a:xfrm>
                <a:custGeom>
                  <a:avLst/>
                  <a:gdLst>
                    <a:gd name="connsiteX0" fmla="*/ 5639 w 506310"/>
                    <a:gd name="connsiteY0" fmla="*/ 0 h 1008202"/>
                    <a:gd name="connsiteX1" fmla="*/ 350939 w 506310"/>
                    <a:gd name="connsiteY1" fmla="*/ 495910 h 1008202"/>
                    <a:gd name="connsiteX2" fmla="*/ 392392 w 506310"/>
                    <a:gd name="connsiteY2" fmla="*/ 575348 h 1008202"/>
                    <a:gd name="connsiteX3" fmla="*/ 429654 w 506310"/>
                    <a:gd name="connsiteY3" fmla="*/ 656844 h 1008202"/>
                    <a:gd name="connsiteX4" fmla="*/ 466649 w 506310"/>
                    <a:gd name="connsiteY4" fmla="*/ 767296 h 1008202"/>
                    <a:gd name="connsiteX5" fmla="*/ 492671 w 506310"/>
                    <a:gd name="connsiteY5" fmla="*/ 880948 h 1008202"/>
                    <a:gd name="connsiteX6" fmla="*/ 506311 w 506310"/>
                    <a:gd name="connsiteY6" fmla="*/ 1006297 h 1008202"/>
                    <a:gd name="connsiteX7" fmla="*/ 498919 w 506310"/>
                    <a:gd name="connsiteY7" fmla="*/ 1008202 h 1008202"/>
                    <a:gd name="connsiteX8" fmla="*/ 437731 w 506310"/>
                    <a:gd name="connsiteY8" fmla="*/ 879462 h 1008202"/>
                    <a:gd name="connsiteX9" fmla="*/ 409537 w 506310"/>
                    <a:gd name="connsiteY9" fmla="*/ 815112 h 1008202"/>
                    <a:gd name="connsiteX10" fmla="*/ 381914 w 506310"/>
                    <a:gd name="connsiteY10" fmla="*/ 750875 h 1008202"/>
                    <a:gd name="connsiteX11" fmla="*/ 342976 w 506310"/>
                    <a:gd name="connsiteY11" fmla="*/ 653834 h 1008202"/>
                    <a:gd name="connsiteX12" fmla="*/ 319011 w 506310"/>
                    <a:gd name="connsiteY12" fmla="*/ 588226 h 1008202"/>
                    <a:gd name="connsiteX13" fmla="*/ 279463 w 506310"/>
                    <a:gd name="connsiteY13" fmla="*/ 491071 h 1008202"/>
                    <a:gd name="connsiteX14" fmla="*/ 250279 w 506310"/>
                    <a:gd name="connsiteY14" fmla="*/ 427482 h 1008202"/>
                    <a:gd name="connsiteX15" fmla="*/ 153162 w 506310"/>
                    <a:gd name="connsiteY15" fmla="*/ 240983 h 1008202"/>
                    <a:gd name="connsiteX16" fmla="*/ 0 w 506310"/>
                    <a:gd name="connsiteY16" fmla="*/ 5182 h 1008202"/>
                    <a:gd name="connsiteX17" fmla="*/ 5639 w 506310"/>
                    <a:gd name="connsiteY17" fmla="*/ 0 h 1008202"/>
                    <a:gd name="connsiteX18" fmla="*/ 5639 w 506310"/>
                    <a:gd name="connsiteY18" fmla="*/ 0 h 1008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506310" h="1008202">
                      <a:moveTo>
                        <a:pt x="5639" y="0"/>
                      </a:moveTo>
                      <a:cubicBezTo>
                        <a:pt x="145885" y="144818"/>
                        <a:pt x="257708" y="317678"/>
                        <a:pt x="350939" y="495910"/>
                      </a:cubicBezTo>
                      <a:cubicBezTo>
                        <a:pt x="362826" y="519189"/>
                        <a:pt x="381038" y="551955"/>
                        <a:pt x="392392" y="575348"/>
                      </a:cubicBezTo>
                      <a:cubicBezTo>
                        <a:pt x="404507" y="600304"/>
                        <a:pt x="419024" y="631355"/>
                        <a:pt x="429654" y="656844"/>
                      </a:cubicBezTo>
                      <a:cubicBezTo>
                        <a:pt x="443484" y="691934"/>
                        <a:pt x="455676" y="731101"/>
                        <a:pt x="466649" y="767296"/>
                      </a:cubicBezTo>
                      <a:cubicBezTo>
                        <a:pt x="476440" y="804901"/>
                        <a:pt x="485165" y="842848"/>
                        <a:pt x="492671" y="880948"/>
                      </a:cubicBezTo>
                      <a:cubicBezTo>
                        <a:pt x="499263" y="922477"/>
                        <a:pt x="504444" y="964197"/>
                        <a:pt x="506311" y="1006297"/>
                      </a:cubicBezTo>
                      <a:cubicBezTo>
                        <a:pt x="506311" y="1006297"/>
                        <a:pt x="498919" y="1008202"/>
                        <a:pt x="498919" y="1008202"/>
                      </a:cubicBezTo>
                      <a:cubicBezTo>
                        <a:pt x="475298" y="966292"/>
                        <a:pt x="457619" y="922820"/>
                        <a:pt x="437731" y="879462"/>
                      </a:cubicBezTo>
                      <a:cubicBezTo>
                        <a:pt x="427863" y="858088"/>
                        <a:pt x="418567" y="836638"/>
                        <a:pt x="409537" y="815112"/>
                      </a:cubicBezTo>
                      <a:cubicBezTo>
                        <a:pt x="400888" y="793471"/>
                        <a:pt x="391135" y="772249"/>
                        <a:pt x="381914" y="750875"/>
                      </a:cubicBezTo>
                      <a:cubicBezTo>
                        <a:pt x="368237" y="718757"/>
                        <a:pt x="355892" y="686219"/>
                        <a:pt x="342976" y="653834"/>
                      </a:cubicBezTo>
                      <a:cubicBezTo>
                        <a:pt x="335661" y="634937"/>
                        <a:pt x="326060" y="606933"/>
                        <a:pt x="319011" y="588226"/>
                      </a:cubicBezTo>
                      <a:cubicBezTo>
                        <a:pt x="306400" y="556793"/>
                        <a:pt x="293408" y="521742"/>
                        <a:pt x="279463" y="491071"/>
                      </a:cubicBezTo>
                      <a:cubicBezTo>
                        <a:pt x="279463" y="491071"/>
                        <a:pt x="250279" y="427482"/>
                        <a:pt x="250279" y="427482"/>
                      </a:cubicBezTo>
                      <a:cubicBezTo>
                        <a:pt x="219951" y="364960"/>
                        <a:pt x="187871" y="301219"/>
                        <a:pt x="153162" y="240983"/>
                      </a:cubicBezTo>
                      <a:cubicBezTo>
                        <a:pt x="107061" y="159563"/>
                        <a:pt x="56997" y="79819"/>
                        <a:pt x="0" y="5182"/>
                      </a:cubicBezTo>
                      <a:lnTo>
                        <a:pt x="5639" y="0"/>
                      </a:lnTo>
                      <a:lnTo>
                        <a:pt x="5639" y="0"/>
                      </a:lnTo>
                      <a:close/>
                    </a:path>
                  </a:pathLst>
                </a:custGeom>
                <a:solidFill>
                  <a:srgbClr val="4C6B31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47" name="图形 2">
                  <a:extLst>
                    <a:ext uri="{FF2B5EF4-FFF2-40B4-BE49-F238E27FC236}">
                      <a16:creationId xmlns:a16="http://schemas.microsoft.com/office/drawing/2014/main" id="{6BB7B73C-5B3E-8263-F895-2A94A03A86FC}"/>
                    </a:ext>
                  </a:extLst>
                </p:cNvPr>
                <p:cNvGrpSpPr/>
                <p:nvPr/>
              </p:nvGrpSpPr>
              <p:grpSpPr>
                <a:xfrm>
                  <a:off x="7893541" y="4424403"/>
                  <a:ext cx="869474" cy="744150"/>
                  <a:chOff x="7893541" y="4424403"/>
                  <a:chExt cx="869474" cy="744150"/>
                </a:xfrm>
              </p:grpSpPr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1C5C006A-4AE1-A70A-A4E1-F9DEF0A5901A}"/>
                      </a:ext>
                    </a:extLst>
                  </p:cNvPr>
                  <p:cNvSpPr/>
                  <p:nvPr/>
                </p:nvSpPr>
                <p:spPr>
                  <a:xfrm rot="-1926809">
                    <a:off x="8449330" y="5018161"/>
                    <a:ext cx="176098" cy="112166"/>
                  </a:xfrm>
                  <a:custGeom>
                    <a:avLst/>
                    <a:gdLst>
                      <a:gd name="connsiteX0" fmla="*/ 176099 w 176098"/>
                      <a:gd name="connsiteY0" fmla="*/ 56083 h 112166"/>
                      <a:gd name="connsiteX1" fmla="*/ 88050 w 176098"/>
                      <a:gd name="connsiteY1" fmla="*/ 112167 h 112166"/>
                      <a:gd name="connsiteX2" fmla="*/ 0 w 176098"/>
                      <a:gd name="connsiteY2" fmla="*/ 56083 h 112166"/>
                      <a:gd name="connsiteX3" fmla="*/ 88050 w 176098"/>
                      <a:gd name="connsiteY3" fmla="*/ 0 h 112166"/>
                      <a:gd name="connsiteX4" fmla="*/ 176099 w 176098"/>
                      <a:gd name="connsiteY4" fmla="*/ 56083 h 112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6098" h="112166">
                        <a:moveTo>
                          <a:pt x="176099" y="56083"/>
                        </a:moveTo>
                        <a:cubicBezTo>
                          <a:pt x="176099" y="87057"/>
                          <a:pt x="136678" y="112167"/>
                          <a:pt x="88050" y="112167"/>
                        </a:cubicBezTo>
                        <a:cubicBezTo>
                          <a:pt x="39421" y="112167"/>
                          <a:pt x="0" y="87057"/>
                          <a:pt x="0" y="56083"/>
                        </a:cubicBezTo>
                        <a:cubicBezTo>
                          <a:pt x="0" y="25109"/>
                          <a:pt x="39421" y="0"/>
                          <a:pt x="88050" y="0"/>
                        </a:cubicBezTo>
                        <a:cubicBezTo>
                          <a:pt x="136678" y="0"/>
                          <a:pt x="176099" y="25109"/>
                          <a:pt x="176099" y="56083"/>
                        </a:cubicBezTo>
                        <a:close/>
                      </a:path>
                    </a:pathLst>
                  </a:custGeom>
                  <a:solidFill>
                    <a:srgbClr val="629F42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49" name="图形 2">
                    <a:extLst>
                      <a:ext uri="{FF2B5EF4-FFF2-40B4-BE49-F238E27FC236}">
                        <a16:creationId xmlns:a16="http://schemas.microsoft.com/office/drawing/2014/main" id="{C8601DB8-3D3C-D470-9419-2649A365581B}"/>
                      </a:ext>
                    </a:extLst>
                  </p:cNvPr>
                  <p:cNvGrpSpPr/>
                  <p:nvPr/>
                </p:nvGrpSpPr>
                <p:grpSpPr>
                  <a:xfrm>
                    <a:off x="7893541" y="4424403"/>
                    <a:ext cx="869474" cy="736057"/>
                    <a:chOff x="7893541" y="4424403"/>
                    <a:chExt cx="869474" cy="736057"/>
                  </a:xfrm>
                </p:grpSpPr>
                <p:grpSp>
                  <p:nvGrpSpPr>
                    <p:cNvPr id="50" name="图形 2">
                      <a:extLst>
                        <a:ext uri="{FF2B5EF4-FFF2-40B4-BE49-F238E27FC236}">
                          <a16:creationId xmlns:a16="http://schemas.microsoft.com/office/drawing/2014/main" id="{3F9FB932-67DB-18D5-84FE-E7F06A813A7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893541" y="4424403"/>
                      <a:ext cx="869474" cy="709777"/>
                      <a:chOff x="7893541" y="4424403"/>
                      <a:chExt cx="869474" cy="709777"/>
                    </a:xfrm>
                  </p:grpSpPr>
                  <p:grpSp>
                    <p:nvGrpSpPr>
                      <p:cNvPr id="51" name="图形 2">
                        <a:extLst>
                          <a:ext uri="{FF2B5EF4-FFF2-40B4-BE49-F238E27FC236}">
                            <a16:creationId xmlns:a16="http://schemas.microsoft.com/office/drawing/2014/main" id="{01CA5483-8FD1-F5AE-6E99-CFCFC2B888D9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7893541" y="4786606"/>
                        <a:ext cx="465973" cy="260212"/>
                        <a:chOff x="7893541" y="4786606"/>
                        <a:chExt cx="465973" cy="260212"/>
                      </a:xfrm>
                    </p:grpSpPr>
                    <p:sp>
                      <p:nvSpPr>
                        <p:cNvPr id="52" name="任意多边形: 形状 51">
                          <a:extLst>
                            <a:ext uri="{FF2B5EF4-FFF2-40B4-BE49-F238E27FC236}">
                              <a16:creationId xmlns:a16="http://schemas.microsoft.com/office/drawing/2014/main" id="{3526A74E-7892-4428-F03F-B1C87081BD5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893541" y="4786606"/>
                          <a:ext cx="465973" cy="260212"/>
                        </a:xfrm>
                        <a:custGeom>
                          <a:avLst/>
                          <a:gdLst>
                            <a:gd name="connsiteX0" fmla="*/ 323600 w 465973"/>
                            <a:gd name="connsiteY0" fmla="*/ 257872 h 260212"/>
                            <a:gd name="connsiteX1" fmla="*/ 454093 w 465973"/>
                            <a:gd name="connsiteY1" fmla="*/ 183463 h 260212"/>
                            <a:gd name="connsiteX2" fmla="*/ 434205 w 465973"/>
                            <a:gd name="connsiteY2" fmla="*/ 105586 h 260212"/>
                            <a:gd name="connsiteX3" fmla="*/ 379226 w 465973"/>
                            <a:gd name="connsiteY3" fmla="*/ 95071 h 260212"/>
                            <a:gd name="connsiteX4" fmla="*/ 287520 w 465973"/>
                            <a:gd name="connsiteY4" fmla="*/ 92099 h 260212"/>
                            <a:gd name="connsiteX5" fmla="*/ 231741 w 465973"/>
                            <a:gd name="connsiteY5" fmla="*/ 76211 h 260212"/>
                            <a:gd name="connsiteX6" fmla="*/ 78350 w 465973"/>
                            <a:gd name="connsiteY6" fmla="*/ 11670 h 260212"/>
                            <a:gd name="connsiteX7" fmla="*/ 40289 w 465973"/>
                            <a:gd name="connsiteY7" fmla="*/ 11 h 260212"/>
                            <a:gd name="connsiteX8" fmla="*/ 3294 w 465973"/>
                            <a:gd name="connsiteY8" fmla="*/ 24852 h 260212"/>
                            <a:gd name="connsiteX9" fmla="*/ 16514 w 465973"/>
                            <a:gd name="connsiteY9" fmla="*/ 90308 h 260212"/>
                            <a:gd name="connsiteX10" fmla="*/ 50538 w 465973"/>
                            <a:gd name="connsiteY10" fmla="*/ 148030 h 260212"/>
                            <a:gd name="connsiteX11" fmla="*/ 161409 w 465973"/>
                            <a:gd name="connsiteY11" fmla="*/ 231164 h 260212"/>
                            <a:gd name="connsiteX12" fmla="*/ 323600 w 465973"/>
                            <a:gd name="connsiteY12" fmla="*/ 257872 h 2602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465973" h="260212">
                              <a:moveTo>
                                <a:pt x="323600" y="257872"/>
                              </a:moveTo>
                              <a:cubicBezTo>
                                <a:pt x="374273" y="250747"/>
                                <a:pt x="424375" y="225068"/>
                                <a:pt x="454093" y="183463"/>
                              </a:cubicBezTo>
                              <a:cubicBezTo>
                                <a:pt x="475124" y="154049"/>
                                <a:pt x="468076" y="121969"/>
                                <a:pt x="434205" y="105586"/>
                              </a:cubicBezTo>
                              <a:cubicBezTo>
                                <a:pt x="417364" y="97471"/>
                                <a:pt x="398086" y="95528"/>
                                <a:pt x="379226" y="95071"/>
                              </a:cubicBezTo>
                              <a:cubicBezTo>
                                <a:pt x="348594" y="94347"/>
                                <a:pt x="317657" y="97090"/>
                                <a:pt x="287520" y="92099"/>
                              </a:cubicBezTo>
                              <a:cubicBezTo>
                                <a:pt x="268355" y="88937"/>
                                <a:pt x="249953" y="82726"/>
                                <a:pt x="231741" y="76211"/>
                              </a:cubicBezTo>
                              <a:cubicBezTo>
                                <a:pt x="179430" y="57428"/>
                                <a:pt x="128185" y="35901"/>
                                <a:pt x="78350" y="11670"/>
                              </a:cubicBezTo>
                              <a:cubicBezTo>
                                <a:pt x="66349" y="5840"/>
                                <a:pt x="53776" y="-294"/>
                                <a:pt x="40289" y="11"/>
                              </a:cubicBezTo>
                              <a:cubicBezTo>
                                <a:pt x="24515" y="392"/>
                                <a:pt x="9351" y="10565"/>
                                <a:pt x="3294" y="24852"/>
                              </a:cubicBezTo>
                              <a:cubicBezTo>
                                <a:pt x="-5736" y="46264"/>
                                <a:pt x="5503" y="70001"/>
                                <a:pt x="16514" y="90308"/>
                              </a:cubicBezTo>
                              <a:cubicBezTo>
                                <a:pt x="27030" y="109701"/>
                                <a:pt x="37431" y="130122"/>
                                <a:pt x="50538" y="148030"/>
                              </a:cubicBezTo>
                              <a:cubicBezTo>
                                <a:pt x="77970" y="185406"/>
                                <a:pt x="118355" y="212266"/>
                                <a:pt x="161409" y="231164"/>
                              </a:cubicBezTo>
                              <a:cubicBezTo>
                                <a:pt x="211929" y="253376"/>
                                <a:pt x="268393" y="265644"/>
                                <a:pt x="323600" y="25787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8DC3D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3" name="任意多边形: 形状 52">
                          <a:extLst>
                            <a:ext uri="{FF2B5EF4-FFF2-40B4-BE49-F238E27FC236}">
                              <a16:creationId xmlns:a16="http://schemas.microsoft.com/office/drawing/2014/main" id="{412C7058-4577-700C-4320-A68A2B18558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954361" y="4831909"/>
                          <a:ext cx="333654" cy="186314"/>
                        </a:xfrm>
                        <a:custGeom>
                          <a:avLst/>
                          <a:gdLst>
                            <a:gd name="connsiteX0" fmla="*/ 231690 w 333654"/>
                            <a:gd name="connsiteY0" fmla="*/ 184641 h 186314"/>
                            <a:gd name="connsiteX1" fmla="*/ 325149 w 333654"/>
                            <a:gd name="connsiteY1" fmla="*/ 131377 h 186314"/>
                            <a:gd name="connsiteX2" fmla="*/ 310900 w 333654"/>
                            <a:gd name="connsiteY2" fmla="*/ 75599 h 186314"/>
                            <a:gd name="connsiteX3" fmla="*/ 271543 w 333654"/>
                            <a:gd name="connsiteY3" fmla="*/ 68093 h 186314"/>
                            <a:gd name="connsiteX4" fmla="*/ 205897 w 333654"/>
                            <a:gd name="connsiteY4" fmla="*/ 65960 h 186314"/>
                            <a:gd name="connsiteX5" fmla="*/ 165968 w 333654"/>
                            <a:gd name="connsiteY5" fmla="*/ 54568 h 186314"/>
                            <a:gd name="connsiteX6" fmla="*/ 56125 w 333654"/>
                            <a:gd name="connsiteY6" fmla="*/ 8353 h 186314"/>
                            <a:gd name="connsiteX7" fmla="*/ 28846 w 333654"/>
                            <a:gd name="connsiteY7" fmla="*/ 9 h 186314"/>
                            <a:gd name="connsiteX8" fmla="*/ 2366 w 333654"/>
                            <a:gd name="connsiteY8" fmla="*/ 17801 h 186314"/>
                            <a:gd name="connsiteX9" fmla="*/ 11815 w 333654"/>
                            <a:gd name="connsiteY9" fmla="*/ 64664 h 186314"/>
                            <a:gd name="connsiteX10" fmla="*/ 36199 w 333654"/>
                            <a:gd name="connsiteY10" fmla="*/ 105965 h 186314"/>
                            <a:gd name="connsiteX11" fmla="*/ 115599 w 333654"/>
                            <a:gd name="connsiteY11" fmla="*/ 165515 h 186314"/>
                            <a:gd name="connsiteX12" fmla="*/ 231690 w 333654"/>
                            <a:gd name="connsiteY12" fmla="*/ 184641 h 18631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333654" h="186314">
                              <a:moveTo>
                                <a:pt x="231690" y="184641"/>
                              </a:moveTo>
                              <a:cubicBezTo>
                                <a:pt x="267961" y="179536"/>
                                <a:pt x="303852" y="161172"/>
                                <a:pt x="325149" y="131377"/>
                              </a:cubicBezTo>
                              <a:cubicBezTo>
                                <a:pt x="340199" y="110308"/>
                                <a:pt x="335170" y="87334"/>
                                <a:pt x="310900" y="75599"/>
                              </a:cubicBezTo>
                              <a:cubicBezTo>
                                <a:pt x="298860" y="69770"/>
                                <a:pt x="285030" y="68398"/>
                                <a:pt x="271543" y="68093"/>
                              </a:cubicBezTo>
                              <a:cubicBezTo>
                                <a:pt x="249635" y="67560"/>
                                <a:pt x="227461" y="69541"/>
                                <a:pt x="205897" y="65960"/>
                              </a:cubicBezTo>
                              <a:cubicBezTo>
                                <a:pt x="192180" y="63712"/>
                                <a:pt x="178998" y="59254"/>
                                <a:pt x="165968" y="54568"/>
                              </a:cubicBezTo>
                              <a:cubicBezTo>
                                <a:pt x="128515" y="41119"/>
                                <a:pt x="91825" y="25688"/>
                                <a:pt x="56125" y="8353"/>
                              </a:cubicBezTo>
                              <a:cubicBezTo>
                                <a:pt x="47515" y="4162"/>
                                <a:pt x="38523" y="-220"/>
                                <a:pt x="28846" y="9"/>
                              </a:cubicBezTo>
                              <a:cubicBezTo>
                                <a:pt x="17568" y="276"/>
                                <a:pt x="6672" y="7590"/>
                                <a:pt x="2366" y="17801"/>
                              </a:cubicBezTo>
                              <a:cubicBezTo>
                                <a:pt x="-4110" y="33118"/>
                                <a:pt x="3929" y="50148"/>
                                <a:pt x="11815" y="64664"/>
                              </a:cubicBezTo>
                              <a:cubicBezTo>
                                <a:pt x="19359" y="78571"/>
                                <a:pt x="26789" y="93163"/>
                                <a:pt x="36199" y="105965"/>
                              </a:cubicBezTo>
                              <a:cubicBezTo>
                                <a:pt x="55821" y="132749"/>
                                <a:pt x="84739" y="151951"/>
                                <a:pt x="115599" y="165515"/>
                              </a:cubicBezTo>
                              <a:cubicBezTo>
                                <a:pt x="151756" y="181403"/>
                                <a:pt x="192180" y="190204"/>
                                <a:pt x="231690" y="18464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7E5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54" name="图形 2">
                        <a:extLst>
                          <a:ext uri="{FF2B5EF4-FFF2-40B4-BE49-F238E27FC236}">
                            <a16:creationId xmlns:a16="http://schemas.microsoft.com/office/drawing/2014/main" id="{5F3382FA-A25C-78B0-DF65-B4D88CABA4E7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7900174" y="4984755"/>
                        <a:ext cx="411451" cy="149425"/>
                        <a:chOff x="7900174" y="4984755"/>
                        <a:chExt cx="411451" cy="149425"/>
                      </a:xfrm>
                    </p:grpSpPr>
                    <p:sp>
                      <p:nvSpPr>
                        <p:cNvPr id="55" name="任意多边形: 形状 54">
                          <a:extLst>
                            <a:ext uri="{FF2B5EF4-FFF2-40B4-BE49-F238E27FC236}">
                              <a16:creationId xmlns:a16="http://schemas.microsoft.com/office/drawing/2014/main" id="{F957A0F4-7718-2EAE-41E6-703E5AE561D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900174" y="4984755"/>
                          <a:ext cx="411451" cy="149425"/>
                        </a:xfrm>
                        <a:custGeom>
                          <a:avLst/>
                          <a:gdLst>
                            <a:gd name="connsiteX0" fmla="*/ 394729 w 411451"/>
                            <a:gd name="connsiteY0" fmla="*/ 98051 h 149425"/>
                            <a:gd name="connsiteX1" fmla="*/ 341846 w 411451"/>
                            <a:gd name="connsiteY1" fmla="*/ 2954 h 149425"/>
                            <a:gd name="connsiteX2" fmla="*/ 260769 w 411451"/>
                            <a:gd name="connsiteY2" fmla="*/ 4668 h 149425"/>
                            <a:gd name="connsiteX3" fmla="*/ 209411 w 411451"/>
                            <a:gd name="connsiteY3" fmla="*/ 13774 h 149425"/>
                            <a:gd name="connsiteX4" fmla="*/ 73737 w 411451"/>
                            <a:gd name="connsiteY4" fmla="*/ 37739 h 149425"/>
                            <a:gd name="connsiteX5" fmla="*/ 16587 w 411451"/>
                            <a:gd name="connsiteY5" fmla="*/ 56484 h 149425"/>
                            <a:gd name="connsiteX6" fmla="*/ 5805 w 411451"/>
                            <a:gd name="connsiteY6" fmla="*/ 110015 h 149425"/>
                            <a:gd name="connsiteX7" fmla="*/ 40971 w 411451"/>
                            <a:gd name="connsiteY7" fmla="*/ 129712 h 149425"/>
                            <a:gd name="connsiteX8" fmla="*/ 334950 w 411451"/>
                            <a:gd name="connsiteY8" fmla="*/ 127503 h 149425"/>
                            <a:gd name="connsiteX9" fmla="*/ 394729 w 411451"/>
                            <a:gd name="connsiteY9" fmla="*/ 98051 h 14942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411451" h="149425">
                              <a:moveTo>
                                <a:pt x="394729" y="98051"/>
                              </a:moveTo>
                              <a:cubicBezTo>
                                <a:pt x="439801" y="57627"/>
                                <a:pt x="384061" y="11564"/>
                                <a:pt x="341846" y="2954"/>
                              </a:cubicBezTo>
                              <a:cubicBezTo>
                                <a:pt x="315291" y="-2457"/>
                                <a:pt x="287668" y="439"/>
                                <a:pt x="260769" y="4668"/>
                              </a:cubicBezTo>
                              <a:cubicBezTo>
                                <a:pt x="243586" y="7373"/>
                                <a:pt x="226479" y="10574"/>
                                <a:pt x="209411" y="13774"/>
                              </a:cubicBezTo>
                              <a:cubicBezTo>
                                <a:pt x="164796" y="22156"/>
                                <a:pt x="118694" y="35148"/>
                                <a:pt x="73737" y="37739"/>
                              </a:cubicBezTo>
                              <a:cubicBezTo>
                                <a:pt x="53353" y="38920"/>
                                <a:pt x="32017" y="43263"/>
                                <a:pt x="16587" y="56484"/>
                              </a:cubicBezTo>
                              <a:cubicBezTo>
                                <a:pt x="1156" y="69667"/>
                                <a:pt x="-5816" y="93784"/>
                                <a:pt x="5805" y="110015"/>
                              </a:cubicBezTo>
                              <a:cubicBezTo>
                                <a:pt x="13691" y="121026"/>
                                <a:pt x="27674" y="125941"/>
                                <a:pt x="40971" y="129712"/>
                              </a:cubicBezTo>
                              <a:cubicBezTo>
                                <a:pt x="136106" y="156725"/>
                                <a:pt x="239662" y="155963"/>
                                <a:pt x="334950" y="127503"/>
                              </a:cubicBezTo>
                              <a:cubicBezTo>
                                <a:pt x="356438" y="121064"/>
                                <a:pt x="378118" y="112910"/>
                                <a:pt x="394729" y="9805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8C91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6" name="任意多边形: 形状 55">
                          <a:extLst>
                            <a:ext uri="{FF2B5EF4-FFF2-40B4-BE49-F238E27FC236}">
                              <a16:creationId xmlns:a16="http://schemas.microsoft.com/office/drawing/2014/main" id="{17FD5D2B-2CC2-0B25-DE6A-96608396A70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951376" y="5007241"/>
                          <a:ext cx="308690" cy="109752"/>
                        </a:xfrm>
                        <a:custGeom>
                          <a:avLst/>
                          <a:gdLst>
                            <a:gd name="connsiteX0" fmla="*/ 297007 w 308690"/>
                            <a:gd name="connsiteY0" fmla="*/ 71070 h 109752"/>
                            <a:gd name="connsiteX1" fmla="*/ 267480 w 308690"/>
                            <a:gd name="connsiteY1" fmla="*/ 2528 h 109752"/>
                            <a:gd name="connsiteX2" fmla="*/ 136530 w 308690"/>
                            <a:gd name="connsiteY2" fmla="*/ 19178 h 109752"/>
                            <a:gd name="connsiteX3" fmla="*/ 55491 w 308690"/>
                            <a:gd name="connsiteY3" fmla="*/ 25731 h 109752"/>
                            <a:gd name="connsiteX4" fmla="*/ 12476 w 308690"/>
                            <a:gd name="connsiteY4" fmla="*/ 39827 h 109752"/>
                            <a:gd name="connsiteX5" fmla="*/ 4361 w 308690"/>
                            <a:gd name="connsiteY5" fmla="*/ 80099 h 109752"/>
                            <a:gd name="connsiteX6" fmla="*/ 30803 w 308690"/>
                            <a:gd name="connsiteY6" fmla="*/ 94920 h 109752"/>
                            <a:gd name="connsiteX7" fmla="*/ 252011 w 308690"/>
                            <a:gd name="connsiteY7" fmla="*/ 93244 h 109752"/>
                            <a:gd name="connsiteX8" fmla="*/ 297007 w 308690"/>
                            <a:gd name="connsiteY8" fmla="*/ 71070 h 10975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8690" h="109752">
                              <a:moveTo>
                                <a:pt x="297007" y="71070"/>
                              </a:moveTo>
                              <a:cubicBezTo>
                                <a:pt x="324972" y="46000"/>
                                <a:pt x="297769" y="8433"/>
                                <a:pt x="267480" y="2528"/>
                              </a:cubicBezTo>
                              <a:cubicBezTo>
                                <a:pt x="225607" y="-5626"/>
                                <a:pt x="176573" y="7557"/>
                                <a:pt x="136530" y="19178"/>
                              </a:cubicBezTo>
                              <a:cubicBezTo>
                                <a:pt x="108717" y="27255"/>
                                <a:pt x="84104" y="24054"/>
                                <a:pt x="55491" y="25731"/>
                              </a:cubicBezTo>
                              <a:cubicBezTo>
                                <a:pt x="40137" y="26607"/>
                                <a:pt x="24097" y="29883"/>
                                <a:pt x="12476" y="39827"/>
                              </a:cubicBezTo>
                              <a:cubicBezTo>
                                <a:pt x="856" y="49772"/>
                                <a:pt x="-4364" y="67908"/>
                                <a:pt x="4361" y="80099"/>
                              </a:cubicBezTo>
                              <a:cubicBezTo>
                                <a:pt x="10305" y="88367"/>
                                <a:pt x="20820" y="92101"/>
                                <a:pt x="30803" y="94920"/>
                              </a:cubicBezTo>
                              <a:cubicBezTo>
                                <a:pt x="102354" y="115266"/>
                                <a:pt x="180269" y="114656"/>
                                <a:pt x="252011" y="93244"/>
                              </a:cubicBezTo>
                              <a:cubicBezTo>
                                <a:pt x="268203" y="88405"/>
                                <a:pt x="284510" y="82271"/>
                                <a:pt x="297007" y="7107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B518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57" name="图形 2">
                        <a:extLst>
                          <a:ext uri="{FF2B5EF4-FFF2-40B4-BE49-F238E27FC236}">
                            <a16:creationId xmlns:a16="http://schemas.microsoft.com/office/drawing/2014/main" id="{A05BE688-763A-B58C-EE76-514B098A67CE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7991407" y="4615256"/>
                        <a:ext cx="396243" cy="364119"/>
                        <a:chOff x="7991407" y="4615256"/>
                        <a:chExt cx="396243" cy="364119"/>
                      </a:xfrm>
                    </p:grpSpPr>
                    <p:sp>
                      <p:nvSpPr>
                        <p:cNvPr id="58" name="任意多边形: 形状 57">
                          <a:extLst>
                            <a:ext uri="{FF2B5EF4-FFF2-40B4-BE49-F238E27FC236}">
                              <a16:creationId xmlns:a16="http://schemas.microsoft.com/office/drawing/2014/main" id="{E978B0FB-3814-51CA-D99C-8790493E96D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991407" y="4615256"/>
                          <a:ext cx="396243" cy="364119"/>
                        </a:xfrm>
                        <a:custGeom>
                          <a:avLst/>
                          <a:gdLst>
                            <a:gd name="connsiteX0" fmla="*/ 136885 w 396243"/>
                            <a:gd name="connsiteY0" fmla="*/ 29209 h 364119"/>
                            <a:gd name="connsiteX1" fmla="*/ 311916 w 396243"/>
                            <a:gd name="connsiteY1" fmla="*/ 145719 h 364119"/>
                            <a:gd name="connsiteX2" fmla="*/ 394364 w 396243"/>
                            <a:gd name="connsiteY2" fmla="*/ 300557 h 364119"/>
                            <a:gd name="connsiteX3" fmla="*/ 381068 w 396243"/>
                            <a:gd name="connsiteY3" fmla="*/ 357746 h 364119"/>
                            <a:gd name="connsiteX4" fmla="*/ 322774 w 396243"/>
                            <a:gd name="connsiteY4" fmla="*/ 354697 h 364119"/>
                            <a:gd name="connsiteX5" fmla="*/ 219562 w 396243"/>
                            <a:gd name="connsiteY5" fmla="*/ 296862 h 364119"/>
                            <a:gd name="connsiteX6" fmla="*/ 31614 w 396243"/>
                            <a:gd name="connsiteY6" fmla="*/ 132651 h 364119"/>
                            <a:gd name="connsiteX7" fmla="*/ 67 w 396243"/>
                            <a:gd name="connsiteY7" fmla="*/ 45745 h 364119"/>
                            <a:gd name="connsiteX8" fmla="*/ 10507 w 396243"/>
                            <a:gd name="connsiteY8" fmla="*/ 15074 h 364119"/>
                            <a:gd name="connsiteX9" fmla="*/ 38701 w 396243"/>
                            <a:gd name="connsiteY9" fmla="*/ 1015 h 364119"/>
                            <a:gd name="connsiteX10" fmla="*/ 136885 w 396243"/>
                            <a:gd name="connsiteY10" fmla="*/ 29209 h 36411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396243" h="364119">
                              <a:moveTo>
                                <a:pt x="136885" y="29209"/>
                              </a:moveTo>
                              <a:cubicBezTo>
                                <a:pt x="199406" y="63232"/>
                                <a:pt x="254880" y="103123"/>
                                <a:pt x="311916" y="145719"/>
                              </a:cubicBezTo>
                              <a:cubicBezTo>
                                <a:pt x="356912" y="179323"/>
                                <a:pt x="385297" y="249161"/>
                                <a:pt x="394364" y="300557"/>
                              </a:cubicBezTo>
                              <a:cubicBezTo>
                                <a:pt x="398098" y="321703"/>
                                <a:pt x="397489" y="346011"/>
                                <a:pt x="381068" y="357746"/>
                              </a:cubicBezTo>
                              <a:cubicBezTo>
                                <a:pt x="365523" y="368833"/>
                                <a:pt x="341939" y="363918"/>
                                <a:pt x="322774" y="354697"/>
                              </a:cubicBezTo>
                              <a:cubicBezTo>
                                <a:pt x="286617" y="337286"/>
                                <a:pt x="253013" y="319455"/>
                                <a:pt x="219562" y="296862"/>
                              </a:cubicBezTo>
                              <a:cubicBezTo>
                                <a:pt x="150182" y="249960"/>
                                <a:pt x="78744" y="201040"/>
                                <a:pt x="31614" y="132651"/>
                              </a:cubicBezTo>
                              <a:cubicBezTo>
                                <a:pt x="13364" y="106171"/>
                                <a:pt x="-1114" y="75729"/>
                                <a:pt x="67" y="45745"/>
                              </a:cubicBezTo>
                              <a:cubicBezTo>
                                <a:pt x="525" y="34467"/>
                                <a:pt x="3382" y="23227"/>
                                <a:pt x="10507" y="15074"/>
                              </a:cubicBezTo>
                              <a:cubicBezTo>
                                <a:pt x="17403" y="7149"/>
                                <a:pt x="27843" y="2768"/>
                                <a:pt x="38701" y="1015"/>
                              </a:cubicBezTo>
                              <a:cubicBezTo>
                                <a:pt x="71276" y="-4319"/>
                                <a:pt x="105795" y="12293"/>
                                <a:pt x="136885" y="2920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8C91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9" name="任意多边形: 形状 58">
                          <a:extLst>
                            <a:ext uri="{FF2B5EF4-FFF2-40B4-BE49-F238E27FC236}">
                              <a16:creationId xmlns:a16="http://schemas.microsoft.com/office/drawing/2014/main" id="{50E0B876-9C9C-07C9-3B19-B164B829597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062633" y="4673338"/>
                          <a:ext cx="293195" cy="269401"/>
                        </a:xfrm>
                        <a:custGeom>
                          <a:avLst/>
                          <a:gdLst>
                            <a:gd name="connsiteX0" fmla="*/ 101282 w 293195"/>
                            <a:gd name="connsiteY0" fmla="*/ 21610 h 269401"/>
                            <a:gd name="connsiteX1" fmla="*/ 230822 w 293195"/>
                            <a:gd name="connsiteY1" fmla="*/ 107831 h 269401"/>
                            <a:gd name="connsiteX2" fmla="*/ 291820 w 293195"/>
                            <a:gd name="connsiteY2" fmla="*/ 222397 h 269401"/>
                            <a:gd name="connsiteX3" fmla="*/ 281952 w 293195"/>
                            <a:gd name="connsiteY3" fmla="*/ 264688 h 269401"/>
                            <a:gd name="connsiteX4" fmla="*/ 238823 w 293195"/>
                            <a:gd name="connsiteY4" fmla="*/ 262440 h 269401"/>
                            <a:gd name="connsiteX5" fmla="*/ 162470 w 293195"/>
                            <a:gd name="connsiteY5" fmla="*/ 219654 h 269401"/>
                            <a:gd name="connsiteX6" fmla="*/ 23405 w 293195"/>
                            <a:gd name="connsiteY6" fmla="*/ 98153 h 269401"/>
                            <a:gd name="connsiteX7" fmla="*/ 50 w 293195"/>
                            <a:gd name="connsiteY7" fmla="*/ 33840 h 269401"/>
                            <a:gd name="connsiteX8" fmla="*/ 7784 w 293195"/>
                            <a:gd name="connsiteY8" fmla="*/ 11133 h 269401"/>
                            <a:gd name="connsiteX9" fmla="*/ 28663 w 293195"/>
                            <a:gd name="connsiteY9" fmla="*/ 732 h 269401"/>
                            <a:gd name="connsiteX10" fmla="*/ 101282 w 293195"/>
                            <a:gd name="connsiteY10" fmla="*/ 21610 h 26940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293195" h="269401">
                              <a:moveTo>
                                <a:pt x="101282" y="21610"/>
                              </a:moveTo>
                              <a:cubicBezTo>
                                <a:pt x="147535" y="46794"/>
                                <a:pt x="188607" y="76284"/>
                                <a:pt x="230822" y="107831"/>
                              </a:cubicBezTo>
                              <a:cubicBezTo>
                                <a:pt x="264121" y="132710"/>
                                <a:pt x="285115" y="184374"/>
                                <a:pt x="291820" y="222397"/>
                              </a:cubicBezTo>
                              <a:cubicBezTo>
                                <a:pt x="294563" y="238018"/>
                                <a:pt x="294106" y="256040"/>
                                <a:pt x="281952" y="264688"/>
                              </a:cubicBezTo>
                              <a:cubicBezTo>
                                <a:pt x="270446" y="272880"/>
                                <a:pt x="252996" y="269260"/>
                                <a:pt x="238823" y="262440"/>
                              </a:cubicBezTo>
                              <a:cubicBezTo>
                                <a:pt x="212077" y="249563"/>
                                <a:pt x="187198" y="236380"/>
                                <a:pt x="162470" y="219654"/>
                              </a:cubicBezTo>
                              <a:cubicBezTo>
                                <a:pt x="111150" y="184945"/>
                                <a:pt x="58267" y="148750"/>
                                <a:pt x="23405" y="98153"/>
                              </a:cubicBezTo>
                              <a:cubicBezTo>
                                <a:pt x="9918" y="78570"/>
                                <a:pt x="-826" y="56015"/>
                                <a:pt x="50" y="33840"/>
                              </a:cubicBezTo>
                              <a:cubicBezTo>
                                <a:pt x="393" y="25497"/>
                                <a:pt x="2488" y="17153"/>
                                <a:pt x="7784" y="11133"/>
                              </a:cubicBezTo>
                              <a:cubicBezTo>
                                <a:pt x="12890" y="5265"/>
                                <a:pt x="20586" y="2027"/>
                                <a:pt x="28663" y="732"/>
                              </a:cubicBezTo>
                              <a:cubicBezTo>
                                <a:pt x="52781" y="-3155"/>
                                <a:pt x="78308" y="9114"/>
                                <a:pt x="101282" y="2161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B518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sp>
                    <p:nvSpPr>
                      <p:cNvPr id="60" name="任意多边形: 形状 59">
                        <a:extLst>
                          <a:ext uri="{FF2B5EF4-FFF2-40B4-BE49-F238E27FC236}">
                            <a16:creationId xmlns:a16="http://schemas.microsoft.com/office/drawing/2014/main" id="{41BDCC42-64C5-6AA0-24E3-E24E5E57A29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392683" y="4424403"/>
                        <a:ext cx="228138" cy="532224"/>
                      </a:xfrm>
                      <a:custGeom>
                        <a:avLst/>
                        <a:gdLst>
                          <a:gd name="connsiteX0" fmla="*/ 46047 w 228138"/>
                          <a:gd name="connsiteY0" fmla="*/ 293177 h 532224"/>
                          <a:gd name="connsiteX1" fmla="*/ 24711 w 228138"/>
                          <a:gd name="connsiteY1" fmla="*/ 147673 h 532224"/>
                          <a:gd name="connsiteX2" fmla="*/ 32789 w 228138"/>
                          <a:gd name="connsiteY2" fmla="*/ 58024 h 532224"/>
                          <a:gd name="connsiteX3" fmla="*/ 78128 w 228138"/>
                          <a:gd name="connsiteY3" fmla="*/ 1902 h 532224"/>
                          <a:gd name="connsiteX4" fmla="*/ 136306 w 228138"/>
                          <a:gd name="connsiteY4" fmla="*/ 30096 h 532224"/>
                          <a:gd name="connsiteX5" fmla="*/ 221993 w 228138"/>
                          <a:gd name="connsiteY5" fmla="*/ 216367 h 532224"/>
                          <a:gd name="connsiteX6" fmla="*/ 219060 w 228138"/>
                          <a:gd name="connsiteY6" fmla="*/ 337525 h 532224"/>
                          <a:gd name="connsiteX7" fmla="*/ 145526 w 228138"/>
                          <a:gd name="connsiteY7" fmla="*/ 466418 h 532224"/>
                          <a:gd name="connsiteX8" fmla="*/ 50772 w 228138"/>
                          <a:gd name="connsiteY8" fmla="*/ 531607 h 532224"/>
                          <a:gd name="connsiteX9" fmla="*/ 1661 w 228138"/>
                          <a:gd name="connsiteY9" fmla="*/ 490001 h 532224"/>
                          <a:gd name="connsiteX10" fmla="*/ 36789 w 228138"/>
                          <a:gd name="connsiteY10" fmla="*/ 393075 h 532224"/>
                          <a:gd name="connsiteX11" fmla="*/ 46047 w 228138"/>
                          <a:gd name="connsiteY11" fmla="*/ 293177 h 53222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</a:cxnLst>
                        <a:rect l="l" t="t" r="r" b="b"/>
                        <a:pathLst>
                          <a:path w="228138" h="532224">
                            <a:moveTo>
                              <a:pt x="46047" y="293177"/>
                            </a:moveTo>
                            <a:cubicBezTo>
                              <a:pt x="42809" y="243609"/>
                              <a:pt x="27493" y="197356"/>
                              <a:pt x="24711" y="147673"/>
                            </a:cubicBezTo>
                            <a:cubicBezTo>
                              <a:pt x="23073" y="118603"/>
                              <a:pt x="25816" y="88465"/>
                              <a:pt x="32789" y="58024"/>
                            </a:cubicBezTo>
                            <a:cubicBezTo>
                              <a:pt x="37703" y="36611"/>
                              <a:pt x="50657" y="9713"/>
                              <a:pt x="78128" y="1902"/>
                            </a:cubicBezTo>
                            <a:cubicBezTo>
                              <a:pt x="106398" y="-6137"/>
                              <a:pt x="125143" y="12837"/>
                              <a:pt x="136306" y="30096"/>
                            </a:cubicBezTo>
                            <a:cubicBezTo>
                              <a:pt x="173759" y="88046"/>
                              <a:pt x="207896" y="148549"/>
                              <a:pt x="221993" y="216367"/>
                            </a:cubicBezTo>
                            <a:cubicBezTo>
                              <a:pt x="229956" y="254658"/>
                              <a:pt x="231366" y="295577"/>
                              <a:pt x="219060" y="337525"/>
                            </a:cubicBezTo>
                            <a:cubicBezTo>
                              <a:pt x="206144" y="381416"/>
                              <a:pt x="178597" y="425155"/>
                              <a:pt x="145526" y="466418"/>
                            </a:cubicBezTo>
                            <a:cubicBezTo>
                              <a:pt x="124114" y="493164"/>
                              <a:pt x="91463" y="526958"/>
                              <a:pt x="50772" y="531607"/>
                            </a:cubicBezTo>
                            <a:cubicBezTo>
                              <a:pt x="13472" y="535874"/>
                              <a:pt x="-6036" y="517624"/>
                              <a:pt x="1661" y="490001"/>
                            </a:cubicBezTo>
                            <a:cubicBezTo>
                              <a:pt x="10652" y="457769"/>
                              <a:pt x="28940" y="425612"/>
                              <a:pt x="36789" y="393075"/>
                            </a:cubicBezTo>
                            <a:cubicBezTo>
                              <a:pt x="44980" y="359128"/>
                              <a:pt x="48143" y="325485"/>
                              <a:pt x="46047" y="293177"/>
                            </a:cubicBezTo>
                            <a:close/>
                          </a:path>
                        </a:pathLst>
                      </a:custGeom>
                      <a:solidFill>
                        <a:srgbClr val="F8C91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61" name="任意多边形: 形状 60">
                        <a:extLst>
                          <a:ext uri="{FF2B5EF4-FFF2-40B4-BE49-F238E27FC236}">
                            <a16:creationId xmlns:a16="http://schemas.microsoft.com/office/drawing/2014/main" id="{315635E1-D48A-C09B-2567-67EA8D48F04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33557" y="4483252"/>
                        <a:ext cx="160575" cy="395742"/>
                      </a:xfrm>
                      <a:custGeom>
                        <a:avLst/>
                        <a:gdLst>
                          <a:gd name="connsiteX0" fmla="*/ 26243 w 160575"/>
                          <a:gd name="connsiteY0" fmla="*/ 218630 h 395742"/>
                          <a:gd name="connsiteX1" fmla="*/ 4869 w 160575"/>
                          <a:gd name="connsiteY1" fmla="*/ 111722 h 395742"/>
                          <a:gd name="connsiteX2" fmla="*/ 7422 w 160575"/>
                          <a:gd name="connsiteY2" fmla="*/ 45085 h 395742"/>
                          <a:gd name="connsiteX3" fmla="*/ 38854 w 160575"/>
                          <a:gd name="connsiteY3" fmla="*/ 1917 h 395742"/>
                          <a:gd name="connsiteX4" fmla="*/ 83012 w 160575"/>
                          <a:gd name="connsiteY4" fmla="*/ 20663 h 395742"/>
                          <a:gd name="connsiteX5" fmla="*/ 153611 w 160575"/>
                          <a:gd name="connsiteY5" fmla="*/ 155384 h 395742"/>
                          <a:gd name="connsiteX6" fmla="*/ 156050 w 160575"/>
                          <a:gd name="connsiteY6" fmla="*/ 245148 h 395742"/>
                          <a:gd name="connsiteX7" fmla="*/ 106520 w 160575"/>
                          <a:gd name="connsiteY7" fmla="*/ 343179 h 395742"/>
                          <a:gd name="connsiteX8" fmla="*/ 38816 w 160575"/>
                          <a:gd name="connsiteY8" fmla="*/ 394843 h 395742"/>
                          <a:gd name="connsiteX9" fmla="*/ 830 w 160575"/>
                          <a:gd name="connsiteY9" fmla="*/ 365810 h 395742"/>
                          <a:gd name="connsiteX10" fmla="*/ 23157 w 160575"/>
                          <a:gd name="connsiteY10" fmla="*/ 292849 h 395742"/>
                          <a:gd name="connsiteX11" fmla="*/ 26243 w 160575"/>
                          <a:gd name="connsiteY11" fmla="*/ 218630 h 39574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</a:cxnLst>
                        <a:rect l="l" t="t" r="r" b="b"/>
                        <a:pathLst>
                          <a:path w="160575" h="395742">
                            <a:moveTo>
                              <a:pt x="26243" y="218630"/>
                            </a:moveTo>
                            <a:cubicBezTo>
                              <a:pt x="21938" y="182054"/>
                              <a:pt x="8831" y="148374"/>
                              <a:pt x="4869" y="111722"/>
                            </a:cubicBezTo>
                            <a:cubicBezTo>
                              <a:pt x="2545" y="90271"/>
                              <a:pt x="3421" y="67869"/>
                              <a:pt x="7422" y="45085"/>
                            </a:cubicBezTo>
                            <a:cubicBezTo>
                              <a:pt x="10241" y="29083"/>
                              <a:pt x="18814" y="8699"/>
                              <a:pt x="38854" y="1917"/>
                            </a:cubicBezTo>
                            <a:cubicBezTo>
                              <a:pt x="59505" y="-5055"/>
                              <a:pt x="74097" y="8318"/>
                              <a:pt x="83012" y="20663"/>
                            </a:cubicBezTo>
                            <a:cubicBezTo>
                              <a:pt x="112997" y="62192"/>
                              <a:pt x="140543" y="105702"/>
                              <a:pt x="153611" y="155384"/>
                            </a:cubicBezTo>
                            <a:cubicBezTo>
                              <a:pt x="160965" y="183426"/>
                              <a:pt x="163594" y="213639"/>
                              <a:pt x="156050" y="245148"/>
                            </a:cubicBezTo>
                            <a:cubicBezTo>
                              <a:pt x="148163" y="278104"/>
                              <a:pt x="129418" y="311442"/>
                              <a:pt x="106520" y="343179"/>
                            </a:cubicBezTo>
                            <a:cubicBezTo>
                              <a:pt x="91661" y="363753"/>
                              <a:pt x="68763" y="389928"/>
                              <a:pt x="38816" y="394843"/>
                            </a:cubicBezTo>
                            <a:cubicBezTo>
                              <a:pt x="11346" y="399339"/>
                              <a:pt x="-3818" y="386575"/>
                              <a:pt x="830" y="365810"/>
                            </a:cubicBezTo>
                            <a:cubicBezTo>
                              <a:pt x="6241" y="341655"/>
                              <a:pt x="18585" y="317195"/>
                              <a:pt x="23157" y="292849"/>
                            </a:cubicBezTo>
                            <a:cubicBezTo>
                              <a:pt x="27996" y="267475"/>
                              <a:pt x="29025" y="242481"/>
                              <a:pt x="26243" y="218630"/>
                            </a:cubicBezTo>
                            <a:close/>
                          </a:path>
                        </a:pathLst>
                      </a:custGeom>
                      <a:solidFill>
                        <a:srgbClr val="F6B518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62" name="任意多边形: 形状 61">
                        <a:extLst>
                          <a:ext uri="{FF2B5EF4-FFF2-40B4-BE49-F238E27FC236}">
                            <a16:creationId xmlns:a16="http://schemas.microsoft.com/office/drawing/2014/main" id="{8274C4ED-D0E2-CC0D-4720-FBB94594ED1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99554" y="4449215"/>
                        <a:ext cx="263461" cy="494947"/>
                      </a:xfrm>
                      <a:custGeom>
                        <a:avLst/>
                        <a:gdLst>
                          <a:gd name="connsiteX0" fmla="*/ 240510 w 263461"/>
                          <a:gd name="connsiteY0" fmla="*/ 45251 h 494947"/>
                          <a:gd name="connsiteX1" fmla="*/ 261694 w 263461"/>
                          <a:gd name="connsiteY1" fmla="*/ 248933 h 494947"/>
                          <a:gd name="connsiteX2" fmla="*/ 226794 w 263461"/>
                          <a:gd name="connsiteY2" fmla="*/ 362738 h 494947"/>
                          <a:gd name="connsiteX3" fmla="*/ 131353 w 263461"/>
                          <a:gd name="connsiteY3" fmla="*/ 461417 h 494947"/>
                          <a:gd name="connsiteX4" fmla="*/ 35341 w 263461"/>
                          <a:gd name="connsiteY4" fmla="*/ 493040 h 494947"/>
                          <a:gd name="connsiteX5" fmla="*/ 9624 w 263461"/>
                          <a:gd name="connsiteY5" fmla="*/ 479819 h 494947"/>
                          <a:gd name="connsiteX6" fmla="*/ 5776 w 263461"/>
                          <a:gd name="connsiteY6" fmla="*/ 437986 h 494947"/>
                          <a:gd name="connsiteX7" fmla="*/ 60830 w 263461"/>
                          <a:gd name="connsiteY7" fmla="*/ 357404 h 494947"/>
                          <a:gd name="connsiteX8" fmla="*/ 95234 w 263461"/>
                          <a:gd name="connsiteY8" fmla="*/ 265736 h 494947"/>
                          <a:gd name="connsiteX9" fmla="*/ 116494 w 263461"/>
                          <a:gd name="connsiteY9" fmla="*/ 121108 h 494947"/>
                          <a:gd name="connsiteX10" fmla="*/ 147203 w 263461"/>
                          <a:gd name="connsiteY10" fmla="*/ 38774 h 494947"/>
                          <a:gd name="connsiteX11" fmla="*/ 186179 w 263461"/>
                          <a:gd name="connsiteY11" fmla="*/ 1626 h 494947"/>
                          <a:gd name="connsiteX12" fmla="*/ 199781 w 263461"/>
                          <a:gd name="connsiteY12" fmla="*/ 64 h 494947"/>
                          <a:gd name="connsiteX13" fmla="*/ 240510 w 263461"/>
                          <a:gd name="connsiteY13" fmla="*/ 45251 h 49494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263461" h="494947">
                            <a:moveTo>
                              <a:pt x="240510" y="45251"/>
                            </a:moveTo>
                            <a:cubicBezTo>
                              <a:pt x="256055" y="112040"/>
                              <a:pt x="268132" y="180201"/>
                              <a:pt x="261694" y="248933"/>
                            </a:cubicBezTo>
                            <a:cubicBezTo>
                              <a:pt x="258036" y="287758"/>
                              <a:pt x="248282" y="326924"/>
                              <a:pt x="226794" y="362738"/>
                            </a:cubicBezTo>
                            <a:cubicBezTo>
                              <a:pt x="204353" y="400191"/>
                              <a:pt x="169796" y="432880"/>
                              <a:pt x="131353" y="461417"/>
                            </a:cubicBezTo>
                            <a:cubicBezTo>
                              <a:pt x="106398" y="479972"/>
                              <a:pt x="70279" y="501537"/>
                              <a:pt x="35341" y="493040"/>
                            </a:cubicBezTo>
                            <a:cubicBezTo>
                              <a:pt x="24178" y="490297"/>
                              <a:pt x="15529" y="485687"/>
                              <a:pt x="9624" y="479819"/>
                            </a:cubicBezTo>
                            <a:cubicBezTo>
                              <a:pt x="-1540" y="468846"/>
                              <a:pt x="-3216" y="453454"/>
                              <a:pt x="5776" y="437986"/>
                            </a:cubicBezTo>
                            <a:cubicBezTo>
                              <a:pt x="21816" y="410325"/>
                              <a:pt x="45628" y="385674"/>
                              <a:pt x="60830" y="357404"/>
                            </a:cubicBezTo>
                            <a:cubicBezTo>
                              <a:pt x="76718" y="327876"/>
                              <a:pt x="88339" y="297016"/>
                              <a:pt x="95234" y="265736"/>
                            </a:cubicBezTo>
                            <a:cubicBezTo>
                              <a:pt x="105826" y="217768"/>
                              <a:pt x="105484" y="169038"/>
                              <a:pt x="116494" y="121108"/>
                            </a:cubicBezTo>
                            <a:cubicBezTo>
                              <a:pt x="122971" y="93066"/>
                              <a:pt x="133220" y="65406"/>
                              <a:pt x="147203" y="38774"/>
                            </a:cubicBezTo>
                            <a:cubicBezTo>
                              <a:pt x="155127" y="23686"/>
                              <a:pt x="168349" y="6846"/>
                              <a:pt x="186179" y="1626"/>
                            </a:cubicBezTo>
                            <a:cubicBezTo>
                              <a:pt x="190446" y="369"/>
                              <a:pt x="194980" y="-203"/>
                              <a:pt x="199781" y="64"/>
                            </a:cubicBezTo>
                            <a:cubicBezTo>
                              <a:pt x="225384" y="1436"/>
                              <a:pt x="235862" y="25363"/>
                              <a:pt x="240510" y="45251"/>
                            </a:cubicBezTo>
                            <a:close/>
                          </a:path>
                        </a:pathLst>
                      </a:custGeom>
                      <a:solidFill>
                        <a:srgbClr val="F8DE4A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63" name="任意多边形: 形状 62">
                        <a:extLst>
                          <a:ext uri="{FF2B5EF4-FFF2-40B4-BE49-F238E27FC236}">
                            <a16:creationId xmlns:a16="http://schemas.microsoft.com/office/drawing/2014/main" id="{AE20C074-270E-1B32-9B43-1AA50F50554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501068" y="4505731"/>
                        <a:ext cx="229027" cy="430318"/>
                      </a:xfrm>
                      <a:custGeom>
                        <a:avLst/>
                        <a:gdLst>
                          <a:gd name="connsiteX0" fmla="*/ 222345 w 229027"/>
                          <a:gd name="connsiteY0" fmla="*/ 31140 h 430318"/>
                          <a:gd name="connsiteX1" fmla="*/ 219526 w 229027"/>
                          <a:gd name="connsiteY1" fmla="*/ 223469 h 430318"/>
                          <a:gd name="connsiteX2" fmla="*/ 172739 w 229027"/>
                          <a:gd name="connsiteY2" fmla="*/ 326873 h 430318"/>
                          <a:gd name="connsiteX3" fmla="*/ 68993 w 229027"/>
                          <a:gd name="connsiteY3" fmla="*/ 410883 h 430318"/>
                          <a:gd name="connsiteX4" fmla="*/ 30588 w 229027"/>
                          <a:gd name="connsiteY4" fmla="*/ 428980 h 430318"/>
                          <a:gd name="connsiteX5" fmla="*/ 3727 w 229027"/>
                          <a:gd name="connsiteY5" fmla="*/ 396062 h 430318"/>
                          <a:gd name="connsiteX6" fmla="*/ 4033 w 229027"/>
                          <a:gd name="connsiteY6" fmla="*/ 395643 h 430318"/>
                          <a:gd name="connsiteX7" fmla="*/ 62402 w 229027"/>
                          <a:gd name="connsiteY7" fmla="*/ 321996 h 430318"/>
                          <a:gd name="connsiteX8" fmla="*/ 101301 w 229027"/>
                          <a:gd name="connsiteY8" fmla="*/ 237261 h 430318"/>
                          <a:gd name="connsiteX9" fmla="*/ 130524 w 229027"/>
                          <a:gd name="connsiteY9" fmla="*/ 102349 h 430318"/>
                          <a:gd name="connsiteX10" fmla="*/ 165272 w 229027"/>
                          <a:gd name="connsiteY10" fmla="*/ 26225 h 430318"/>
                          <a:gd name="connsiteX11" fmla="*/ 181959 w 229027"/>
                          <a:gd name="connsiteY11" fmla="*/ 5880 h 430318"/>
                          <a:gd name="connsiteX12" fmla="*/ 219373 w 229027"/>
                          <a:gd name="connsiteY12" fmla="*/ 16091 h 430318"/>
                          <a:gd name="connsiteX13" fmla="*/ 222345 w 229027"/>
                          <a:gd name="connsiteY13" fmla="*/ 31140 h 43031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229027" h="430318">
                            <a:moveTo>
                              <a:pt x="222345" y="31140"/>
                            </a:moveTo>
                            <a:cubicBezTo>
                              <a:pt x="229775" y="94958"/>
                              <a:pt x="233661" y="159728"/>
                              <a:pt x="219526" y="223469"/>
                            </a:cubicBezTo>
                            <a:cubicBezTo>
                              <a:pt x="211563" y="259435"/>
                              <a:pt x="197618" y="295249"/>
                              <a:pt x="172739" y="326873"/>
                            </a:cubicBezTo>
                            <a:cubicBezTo>
                              <a:pt x="146679" y="359981"/>
                              <a:pt x="109493" y="387528"/>
                              <a:pt x="68993" y="410883"/>
                            </a:cubicBezTo>
                            <a:cubicBezTo>
                              <a:pt x="57792" y="417322"/>
                              <a:pt x="44609" y="424142"/>
                              <a:pt x="30588" y="428980"/>
                            </a:cubicBezTo>
                            <a:cubicBezTo>
                              <a:pt x="10167" y="436029"/>
                              <a:pt x="-8083" y="413779"/>
                              <a:pt x="3727" y="396062"/>
                            </a:cubicBezTo>
                            <a:cubicBezTo>
                              <a:pt x="3804" y="395910"/>
                              <a:pt x="3918" y="395795"/>
                              <a:pt x="4033" y="395643"/>
                            </a:cubicBezTo>
                            <a:cubicBezTo>
                              <a:pt x="21291" y="370269"/>
                              <a:pt x="45943" y="348018"/>
                              <a:pt x="62402" y="321996"/>
                            </a:cubicBezTo>
                            <a:cubicBezTo>
                              <a:pt x="79585" y="294869"/>
                              <a:pt x="92767" y="266332"/>
                              <a:pt x="101301" y="237261"/>
                            </a:cubicBezTo>
                            <a:cubicBezTo>
                              <a:pt x="114446" y="192646"/>
                              <a:pt x="116999" y="146926"/>
                              <a:pt x="130524" y="102349"/>
                            </a:cubicBezTo>
                            <a:cubicBezTo>
                              <a:pt x="138449" y="76289"/>
                              <a:pt x="150108" y="50686"/>
                              <a:pt x="165272" y="26225"/>
                            </a:cubicBezTo>
                            <a:cubicBezTo>
                              <a:pt x="169577" y="19291"/>
                              <a:pt x="175216" y="11976"/>
                              <a:pt x="181959" y="5880"/>
                            </a:cubicBezTo>
                            <a:cubicBezTo>
                              <a:pt x="194418" y="-5360"/>
                              <a:pt x="214802" y="317"/>
                              <a:pt x="219373" y="16091"/>
                            </a:cubicBezTo>
                            <a:cubicBezTo>
                              <a:pt x="220859" y="21120"/>
                              <a:pt x="221774" y="26264"/>
                              <a:pt x="222345" y="31140"/>
                            </a:cubicBezTo>
                            <a:close/>
                          </a:path>
                        </a:pathLst>
                      </a:custGeom>
                      <a:solidFill>
                        <a:srgbClr val="F7E57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grpSp>
                    <p:nvGrpSpPr>
                      <p:cNvPr id="64" name="图形 2">
                        <a:extLst>
                          <a:ext uri="{FF2B5EF4-FFF2-40B4-BE49-F238E27FC236}">
                            <a16:creationId xmlns:a16="http://schemas.microsoft.com/office/drawing/2014/main" id="{9F35CA11-865A-5F6B-3548-0E8C839C041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227586" y="4458890"/>
                        <a:ext cx="262200" cy="482002"/>
                        <a:chOff x="8227586" y="4458890"/>
                        <a:chExt cx="262200" cy="482002"/>
                      </a:xfrm>
                    </p:grpSpPr>
                    <p:sp>
                      <p:nvSpPr>
                        <p:cNvPr id="65" name="任意多边形: 形状 64">
                          <a:extLst>
                            <a:ext uri="{FF2B5EF4-FFF2-40B4-BE49-F238E27FC236}">
                              <a16:creationId xmlns:a16="http://schemas.microsoft.com/office/drawing/2014/main" id="{4E6CA93F-F0DB-5E18-C74E-00271B6F587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227586" y="4458890"/>
                          <a:ext cx="262200" cy="482002"/>
                        </a:xfrm>
                        <a:custGeom>
                          <a:avLst/>
                          <a:gdLst>
                            <a:gd name="connsiteX0" fmla="*/ 141383 w 262200"/>
                            <a:gd name="connsiteY0" fmla="*/ 77563 h 482002"/>
                            <a:gd name="connsiteX1" fmla="*/ 248330 w 262200"/>
                            <a:gd name="connsiteY1" fmla="*/ 320869 h 482002"/>
                            <a:gd name="connsiteX2" fmla="*/ 262008 w 262200"/>
                            <a:gd name="connsiteY2" fmla="*/ 365637 h 482002"/>
                            <a:gd name="connsiteX3" fmla="*/ 251340 w 262200"/>
                            <a:gd name="connsiteY3" fmla="*/ 417643 h 482002"/>
                            <a:gd name="connsiteX4" fmla="*/ 130792 w 262200"/>
                            <a:gd name="connsiteY4" fmla="*/ 451133 h 482002"/>
                            <a:gd name="connsiteX5" fmla="*/ 73908 w 262200"/>
                            <a:gd name="connsiteY5" fmla="*/ 349482 h 482002"/>
                            <a:gd name="connsiteX6" fmla="*/ 413 w 262200"/>
                            <a:gd name="connsiteY6" fmla="*/ 113719 h 482002"/>
                            <a:gd name="connsiteX7" fmla="*/ 18358 w 262200"/>
                            <a:gd name="connsiteY7" fmla="*/ 23041 h 482002"/>
                            <a:gd name="connsiteX8" fmla="*/ 42742 w 262200"/>
                            <a:gd name="connsiteY8" fmla="*/ 1858 h 482002"/>
                            <a:gd name="connsiteX9" fmla="*/ 73527 w 262200"/>
                            <a:gd name="connsiteY9" fmla="*/ 3915 h 482002"/>
                            <a:gd name="connsiteX10" fmla="*/ 141383 w 262200"/>
                            <a:gd name="connsiteY10" fmla="*/ 77563 h 48200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262200" h="482002">
                              <a:moveTo>
                                <a:pt x="141383" y="77563"/>
                              </a:moveTo>
                              <a:cubicBezTo>
                                <a:pt x="186379" y="155668"/>
                                <a:pt x="212973" y="238992"/>
                                <a:pt x="248330" y="320869"/>
                              </a:cubicBezTo>
                              <a:cubicBezTo>
                                <a:pt x="254540" y="335271"/>
                                <a:pt x="260865" y="350016"/>
                                <a:pt x="262008" y="365637"/>
                              </a:cubicBezTo>
                              <a:cubicBezTo>
                                <a:pt x="263303" y="383353"/>
                                <a:pt x="257893" y="400994"/>
                                <a:pt x="251340" y="417643"/>
                              </a:cubicBezTo>
                              <a:cubicBezTo>
                                <a:pt x="230461" y="470678"/>
                                <a:pt x="170987" y="513426"/>
                                <a:pt x="130792" y="451133"/>
                              </a:cubicBezTo>
                              <a:cubicBezTo>
                                <a:pt x="109417" y="417986"/>
                                <a:pt x="90367" y="385754"/>
                                <a:pt x="73908" y="349482"/>
                              </a:cubicBezTo>
                              <a:cubicBezTo>
                                <a:pt x="39771" y="274273"/>
                                <a:pt x="4947" y="196244"/>
                                <a:pt x="413" y="113719"/>
                              </a:cubicBezTo>
                              <a:cubicBezTo>
                                <a:pt x="-1339" y="81753"/>
                                <a:pt x="2090" y="48263"/>
                                <a:pt x="18358" y="23041"/>
                              </a:cubicBezTo>
                              <a:cubicBezTo>
                                <a:pt x="24493" y="13554"/>
                                <a:pt x="32646" y="5287"/>
                                <a:pt x="42742" y="1858"/>
                              </a:cubicBezTo>
                              <a:cubicBezTo>
                                <a:pt x="52572" y="-1495"/>
                                <a:pt x="63507" y="-9"/>
                                <a:pt x="73527" y="3915"/>
                              </a:cubicBezTo>
                              <a:cubicBezTo>
                                <a:pt x="103588" y="15764"/>
                                <a:pt x="124010" y="47387"/>
                                <a:pt x="141383" y="7756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8DC3D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6" name="任意多边形: 形状 65">
                          <a:extLst>
                            <a:ext uri="{FF2B5EF4-FFF2-40B4-BE49-F238E27FC236}">
                              <a16:creationId xmlns:a16="http://schemas.microsoft.com/office/drawing/2014/main" id="{0D100985-5619-DE18-2F69-DD5906A0A9B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255526" y="4510569"/>
                          <a:ext cx="205304" cy="377426"/>
                        </a:xfrm>
                        <a:custGeom>
                          <a:avLst/>
                          <a:gdLst>
                            <a:gd name="connsiteX0" fmla="*/ 110700 w 205304"/>
                            <a:gd name="connsiteY0" fmla="*/ 60745 h 377426"/>
                            <a:gd name="connsiteX1" fmla="*/ 194444 w 205304"/>
                            <a:gd name="connsiteY1" fmla="*/ 251245 h 377426"/>
                            <a:gd name="connsiteX2" fmla="*/ 205150 w 205304"/>
                            <a:gd name="connsiteY2" fmla="*/ 286297 h 377426"/>
                            <a:gd name="connsiteX3" fmla="*/ 196768 w 205304"/>
                            <a:gd name="connsiteY3" fmla="*/ 327026 h 377426"/>
                            <a:gd name="connsiteX4" fmla="*/ 102394 w 205304"/>
                            <a:gd name="connsiteY4" fmla="*/ 353239 h 377426"/>
                            <a:gd name="connsiteX5" fmla="*/ 57855 w 205304"/>
                            <a:gd name="connsiteY5" fmla="*/ 273648 h 377426"/>
                            <a:gd name="connsiteX6" fmla="*/ 324 w 205304"/>
                            <a:gd name="connsiteY6" fmla="*/ 89015 h 377426"/>
                            <a:gd name="connsiteX7" fmla="*/ 14383 w 205304"/>
                            <a:gd name="connsiteY7" fmla="*/ 18035 h 377426"/>
                            <a:gd name="connsiteX8" fmla="*/ 33471 w 205304"/>
                            <a:gd name="connsiteY8" fmla="*/ 1461 h 377426"/>
                            <a:gd name="connsiteX9" fmla="*/ 57589 w 205304"/>
                            <a:gd name="connsiteY9" fmla="*/ 3099 h 377426"/>
                            <a:gd name="connsiteX10" fmla="*/ 110700 w 205304"/>
                            <a:gd name="connsiteY10" fmla="*/ 60745 h 37742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205304" h="377426">
                              <a:moveTo>
                                <a:pt x="110700" y="60745"/>
                              </a:moveTo>
                              <a:cubicBezTo>
                                <a:pt x="145942" y="121934"/>
                                <a:pt x="166745" y="187161"/>
                                <a:pt x="194444" y="251245"/>
                              </a:cubicBezTo>
                              <a:cubicBezTo>
                                <a:pt x="199320" y="262523"/>
                                <a:pt x="204274" y="274067"/>
                                <a:pt x="205150" y="286297"/>
                              </a:cubicBezTo>
                              <a:cubicBezTo>
                                <a:pt x="206179" y="300204"/>
                                <a:pt x="201911" y="313996"/>
                                <a:pt x="196768" y="327026"/>
                              </a:cubicBezTo>
                              <a:cubicBezTo>
                                <a:pt x="180423" y="368555"/>
                                <a:pt x="133864" y="402045"/>
                                <a:pt x="102394" y="353239"/>
                              </a:cubicBezTo>
                              <a:cubicBezTo>
                                <a:pt x="85668" y="327293"/>
                                <a:pt x="70733" y="302032"/>
                                <a:pt x="57855" y="273648"/>
                              </a:cubicBezTo>
                              <a:cubicBezTo>
                                <a:pt x="31147" y="214745"/>
                                <a:pt x="3830" y="153671"/>
                                <a:pt x="324" y="89015"/>
                              </a:cubicBezTo>
                              <a:cubicBezTo>
                                <a:pt x="-1047" y="63984"/>
                                <a:pt x="1620" y="37733"/>
                                <a:pt x="14383" y="18035"/>
                              </a:cubicBezTo>
                              <a:cubicBezTo>
                                <a:pt x="19184" y="10606"/>
                                <a:pt x="25585" y="4128"/>
                                <a:pt x="33471" y="1461"/>
                              </a:cubicBezTo>
                              <a:cubicBezTo>
                                <a:pt x="41167" y="-1168"/>
                                <a:pt x="49740" y="-24"/>
                                <a:pt x="57589" y="3099"/>
                              </a:cubicBezTo>
                              <a:cubicBezTo>
                                <a:pt x="81096" y="12358"/>
                                <a:pt x="97098" y="37123"/>
                                <a:pt x="110700" y="6074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7E5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sp>
                  <p:nvSpPr>
                    <p:cNvPr id="67" name="任意多边形: 形状 66">
                      <a:extLst>
                        <a:ext uri="{FF2B5EF4-FFF2-40B4-BE49-F238E27FC236}">
                          <a16:creationId xmlns:a16="http://schemas.microsoft.com/office/drawing/2014/main" id="{D6FB5720-6976-E97C-C9E6-38D67AFDD528}"/>
                        </a:ext>
                      </a:extLst>
                    </p:cNvPr>
                    <p:cNvSpPr/>
                    <p:nvPr/>
                  </p:nvSpPr>
                  <p:spPr>
                    <a:xfrm rot="-1804052">
                      <a:off x="8267898" y="4825665"/>
                      <a:ext cx="322922" cy="220589"/>
                    </a:xfrm>
                    <a:custGeom>
                      <a:avLst/>
                      <a:gdLst>
                        <a:gd name="connsiteX0" fmla="*/ 322922 w 322922"/>
                        <a:gd name="connsiteY0" fmla="*/ 110295 h 220589"/>
                        <a:gd name="connsiteX1" fmla="*/ 161461 w 322922"/>
                        <a:gd name="connsiteY1" fmla="*/ 220590 h 220589"/>
                        <a:gd name="connsiteX2" fmla="*/ 0 w 322922"/>
                        <a:gd name="connsiteY2" fmla="*/ 110295 h 220589"/>
                        <a:gd name="connsiteX3" fmla="*/ 161461 w 322922"/>
                        <a:gd name="connsiteY3" fmla="*/ 0 h 220589"/>
                        <a:gd name="connsiteX4" fmla="*/ 322922 w 322922"/>
                        <a:gd name="connsiteY4" fmla="*/ 110295 h 2205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22922" h="220589">
                          <a:moveTo>
                            <a:pt x="322922" y="110295"/>
                          </a:moveTo>
                          <a:cubicBezTo>
                            <a:pt x="322922" y="171209"/>
                            <a:pt x="250634" y="220590"/>
                            <a:pt x="161461" y="220590"/>
                          </a:cubicBezTo>
                          <a:cubicBezTo>
                            <a:pt x="72288" y="220590"/>
                            <a:pt x="0" y="171209"/>
                            <a:pt x="0" y="110295"/>
                          </a:cubicBezTo>
                          <a:cubicBezTo>
                            <a:pt x="0" y="49381"/>
                            <a:pt x="72288" y="0"/>
                            <a:pt x="161461" y="0"/>
                          </a:cubicBezTo>
                          <a:cubicBezTo>
                            <a:pt x="250634" y="0"/>
                            <a:pt x="322922" y="49381"/>
                            <a:pt x="322922" y="11029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8" name="任意多边形: 形状 67">
                      <a:extLst>
                        <a:ext uri="{FF2B5EF4-FFF2-40B4-BE49-F238E27FC236}">
                          <a16:creationId xmlns:a16="http://schemas.microsoft.com/office/drawing/2014/main" id="{9FB07090-2541-E9EF-86DA-ECB2658DC86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11492" y="4980084"/>
                      <a:ext cx="463578" cy="180375"/>
                    </a:xfrm>
                    <a:custGeom>
                      <a:avLst/>
                      <a:gdLst>
                        <a:gd name="connsiteX0" fmla="*/ 453617 w 463578"/>
                        <a:gd name="connsiteY0" fmla="*/ 69651 h 180375"/>
                        <a:gd name="connsiteX1" fmla="*/ 435405 w 463578"/>
                        <a:gd name="connsiteY1" fmla="*/ 6176 h 180375"/>
                        <a:gd name="connsiteX2" fmla="*/ 352652 w 463578"/>
                        <a:gd name="connsiteY2" fmla="*/ 10786 h 180375"/>
                        <a:gd name="connsiteX3" fmla="*/ 130567 w 463578"/>
                        <a:gd name="connsiteY3" fmla="*/ 70184 h 180375"/>
                        <a:gd name="connsiteX4" fmla="*/ 46556 w 463578"/>
                        <a:gd name="connsiteY4" fmla="*/ 78262 h 180375"/>
                        <a:gd name="connsiteX5" fmla="*/ 17524 w 463578"/>
                        <a:gd name="connsiteY5" fmla="*/ 160710 h 180375"/>
                        <a:gd name="connsiteX6" fmla="*/ 58139 w 463578"/>
                        <a:gd name="connsiteY6" fmla="*/ 175150 h 180375"/>
                        <a:gd name="connsiteX7" fmla="*/ 403591 w 463578"/>
                        <a:gd name="connsiteY7" fmla="*/ 103560 h 180375"/>
                        <a:gd name="connsiteX8" fmla="*/ 453617 w 463578"/>
                        <a:gd name="connsiteY8" fmla="*/ 69651 h 1803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463578" h="180375">
                          <a:moveTo>
                            <a:pt x="453617" y="69651"/>
                          </a:moveTo>
                          <a:cubicBezTo>
                            <a:pt x="472400" y="44772"/>
                            <a:pt x="463675" y="16654"/>
                            <a:pt x="435405" y="6176"/>
                          </a:cubicBezTo>
                          <a:cubicBezTo>
                            <a:pt x="404772" y="-5177"/>
                            <a:pt x="383360" y="766"/>
                            <a:pt x="352652" y="10786"/>
                          </a:cubicBezTo>
                          <a:cubicBezTo>
                            <a:pt x="279957" y="34561"/>
                            <a:pt x="208024" y="66260"/>
                            <a:pt x="130567" y="70184"/>
                          </a:cubicBezTo>
                          <a:cubicBezTo>
                            <a:pt x="102373" y="71594"/>
                            <a:pt x="73340" y="69346"/>
                            <a:pt x="46556" y="78262"/>
                          </a:cubicBezTo>
                          <a:cubicBezTo>
                            <a:pt x="10780" y="90149"/>
                            <a:pt x="-20919" y="133240"/>
                            <a:pt x="17524" y="160710"/>
                          </a:cubicBezTo>
                          <a:cubicBezTo>
                            <a:pt x="29221" y="169092"/>
                            <a:pt x="43775" y="172674"/>
                            <a:pt x="58139" y="175150"/>
                          </a:cubicBezTo>
                          <a:cubicBezTo>
                            <a:pt x="175487" y="195495"/>
                            <a:pt x="295044" y="153242"/>
                            <a:pt x="403591" y="103560"/>
                          </a:cubicBezTo>
                          <a:cubicBezTo>
                            <a:pt x="422184" y="95102"/>
                            <a:pt x="441425" y="85767"/>
                            <a:pt x="453617" y="69651"/>
                          </a:cubicBezTo>
                          <a:close/>
                        </a:path>
                      </a:pathLst>
                    </a:custGeom>
                    <a:solidFill>
                      <a:srgbClr val="F8DC3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9" name="任意多边形: 形状 68">
                      <a:extLst>
                        <a:ext uri="{FF2B5EF4-FFF2-40B4-BE49-F238E27FC236}">
                          <a16:creationId xmlns:a16="http://schemas.microsoft.com/office/drawing/2014/main" id="{35188E76-D7EC-0E10-30E9-BED70D4709B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62393" y="5018907"/>
                      <a:ext cx="322911" cy="125679"/>
                    </a:xfrm>
                    <a:custGeom>
                      <a:avLst/>
                      <a:gdLst>
                        <a:gd name="connsiteX0" fmla="*/ 315961 w 322911"/>
                        <a:gd name="connsiteY0" fmla="*/ 48545 h 125679"/>
                        <a:gd name="connsiteX1" fmla="*/ 303274 w 322911"/>
                        <a:gd name="connsiteY1" fmla="*/ 4311 h 125679"/>
                        <a:gd name="connsiteX2" fmla="*/ 245628 w 322911"/>
                        <a:gd name="connsiteY2" fmla="*/ 7511 h 125679"/>
                        <a:gd name="connsiteX3" fmla="*/ 90942 w 322911"/>
                        <a:gd name="connsiteY3" fmla="*/ 48888 h 125679"/>
                        <a:gd name="connsiteX4" fmla="*/ 32421 w 322911"/>
                        <a:gd name="connsiteY4" fmla="*/ 54527 h 125679"/>
                        <a:gd name="connsiteX5" fmla="*/ 12190 w 322911"/>
                        <a:gd name="connsiteY5" fmla="*/ 111981 h 125679"/>
                        <a:gd name="connsiteX6" fmla="*/ 40460 w 322911"/>
                        <a:gd name="connsiteY6" fmla="*/ 122040 h 125679"/>
                        <a:gd name="connsiteX7" fmla="*/ 281100 w 322911"/>
                        <a:gd name="connsiteY7" fmla="*/ 72167 h 125679"/>
                        <a:gd name="connsiteX8" fmla="*/ 315961 w 322911"/>
                        <a:gd name="connsiteY8" fmla="*/ 48545 h 1256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322911" h="125679">
                          <a:moveTo>
                            <a:pt x="315961" y="48545"/>
                          </a:moveTo>
                          <a:cubicBezTo>
                            <a:pt x="329067" y="31209"/>
                            <a:pt x="322971" y="11626"/>
                            <a:pt x="303274" y="4311"/>
                          </a:cubicBezTo>
                          <a:cubicBezTo>
                            <a:pt x="281938" y="-3614"/>
                            <a:pt x="267002" y="539"/>
                            <a:pt x="245628" y="7511"/>
                          </a:cubicBezTo>
                          <a:cubicBezTo>
                            <a:pt x="194994" y="24085"/>
                            <a:pt x="144892" y="46183"/>
                            <a:pt x="90942" y="48888"/>
                          </a:cubicBezTo>
                          <a:cubicBezTo>
                            <a:pt x="71283" y="49879"/>
                            <a:pt x="51090" y="48316"/>
                            <a:pt x="32421" y="54527"/>
                          </a:cubicBezTo>
                          <a:cubicBezTo>
                            <a:pt x="7503" y="62794"/>
                            <a:pt x="-14556" y="92817"/>
                            <a:pt x="12190" y="111981"/>
                          </a:cubicBezTo>
                          <a:cubicBezTo>
                            <a:pt x="20343" y="117811"/>
                            <a:pt x="30478" y="120325"/>
                            <a:pt x="40460" y="122040"/>
                          </a:cubicBezTo>
                          <a:cubicBezTo>
                            <a:pt x="122222" y="136213"/>
                            <a:pt x="205509" y="106762"/>
                            <a:pt x="281100" y="72167"/>
                          </a:cubicBezTo>
                          <a:cubicBezTo>
                            <a:pt x="294092" y="66299"/>
                            <a:pt x="307465" y="59784"/>
                            <a:pt x="315961" y="48545"/>
                          </a:cubicBezTo>
                          <a:close/>
                        </a:path>
                      </a:pathLst>
                    </a:custGeom>
                    <a:solidFill>
                      <a:srgbClr val="F7E57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0" name="任意多边形: 形状 69">
                      <a:extLst>
                        <a:ext uri="{FF2B5EF4-FFF2-40B4-BE49-F238E27FC236}">
                          <a16:creationId xmlns:a16="http://schemas.microsoft.com/office/drawing/2014/main" id="{70B11093-3520-022C-5EC9-7DD6490C5B6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60484" y="4678725"/>
                      <a:ext cx="274410" cy="381102"/>
                    </a:xfrm>
                    <a:custGeom>
                      <a:avLst/>
                      <a:gdLst>
                        <a:gd name="connsiteX0" fmla="*/ 267273 w 274410"/>
                        <a:gd name="connsiteY0" fmla="*/ 39616 h 381102"/>
                        <a:gd name="connsiteX1" fmla="*/ 255996 w 274410"/>
                        <a:gd name="connsiteY1" fmla="*/ 173576 h 381102"/>
                        <a:gd name="connsiteX2" fmla="*/ 190844 w 274410"/>
                        <a:gd name="connsiteY2" fmla="*/ 296943 h 381102"/>
                        <a:gd name="connsiteX3" fmla="*/ 68962 w 274410"/>
                        <a:gd name="connsiteY3" fmla="*/ 379849 h 381102"/>
                        <a:gd name="connsiteX4" fmla="*/ 36615 w 274410"/>
                        <a:gd name="connsiteY4" fmla="*/ 378820 h 381102"/>
                        <a:gd name="connsiteX5" fmla="*/ 1983 w 274410"/>
                        <a:gd name="connsiteY5" fmla="*/ 343730 h 381102"/>
                        <a:gd name="connsiteX6" fmla="*/ 25986 w 274410"/>
                        <a:gd name="connsiteY6" fmla="*/ 278427 h 381102"/>
                        <a:gd name="connsiteX7" fmla="*/ 69496 w 274410"/>
                        <a:gd name="connsiteY7" fmla="*/ 238955 h 381102"/>
                        <a:gd name="connsiteX8" fmla="*/ 111863 w 274410"/>
                        <a:gd name="connsiteY8" fmla="*/ 186568 h 381102"/>
                        <a:gd name="connsiteX9" fmla="*/ 136323 w 274410"/>
                        <a:gd name="connsiteY9" fmla="*/ 131552 h 381102"/>
                        <a:gd name="connsiteX10" fmla="*/ 213933 w 274410"/>
                        <a:gd name="connsiteY10" fmla="*/ 1745 h 381102"/>
                        <a:gd name="connsiteX11" fmla="*/ 234316 w 274410"/>
                        <a:gd name="connsiteY11" fmla="*/ 1593 h 381102"/>
                        <a:gd name="connsiteX12" fmla="*/ 244375 w 274410"/>
                        <a:gd name="connsiteY12" fmla="*/ 8641 h 381102"/>
                        <a:gd name="connsiteX13" fmla="*/ 267273 w 274410"/>
                        <a:gd name="connsiteY13" fmla="*/ 39616 h 3811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274410" h="381102">
                          <a:moveTo>
                            <a:pt x="267273" y="39616"/>
                          </a:moveTo>
                          <a:cubicBezTo>
                            <a:pt x="283199" y="80917"/>
                            <a:pt x="269369" y="132161"/>
                            <a:pt x="255996" y="173576"/>
                          </a:cubicBezTo>
                          <a:cubicBezTo>
                            <a:pt x="241784" y="217657"/>
                            <a:pt x="219762" y="259644"/>
                            <a:pt x="190844" y="296943"/>
                          </a:cubicBezTo>
                          <a:cubicBezTo>
                            <a:pt x="160402" y="336225"/>
                            <a:pt x="119178" y="372039"/>
                            <a:pt x="68962" y="379849"/>
                          </a:cubicBezTo>
                          <a:cubicBezTo>
                            <a:pt x="58180" y="381526"/>
                            <a:pt x="46979" y="381830"/>
                            <a:pt x="36615" y="378820"/>
                          </a:cubicBezTo>
                          <a:cubicBezTo>
                            <a:pt x="19737" y="373906"/>
                            <a:pt x="6517" y="359999"/>
                            <a:pt x="1983" y="343730"/>
                          </a:cubicBezTo>
                          <a:cubicBezTo>
                            <a:pt x="-5485" y="317175"/>
                            <a:pt x="9374" y="298125"/>
                            <a:pt x="25986" y="278427"/>
                          </a:cubicBezTo>
                          <a:cubicBezTo>
                            <a:pt x="38559" y="263568"/>
                            <a:pt x="55056" y="252176"/>
                            <a:pt x="69496" y="238955"/>
                          </a:cubicBezTo>
                          <a:cubicBezTo>
                            <a:pt x="86260" y="223639"/>
                            <a:pt x="100319" y="205732"/>
                            <a:pt x="111863" y="186568"/>
                          </a:cubicBezTo>
                          <a:cubicBezTo>
                            <a:pt x="122302" y="169194"/>
                            <a:pt x="130723" y="150716"/>
                            <a:pt x="136323" y="131552"/>
                          </a:cubicBezTo>
                          <a:cubicBezTo>
                            <a:pt x="150839" y="81640"/>
                            <a:pt x="151144" y="18623"/>
                            <a:pt x="213933" y="1745"/>
                          </a:cubicBezTo>
                          <a:cubicBezTo>
                            <a:pt x="220639" y="-46"/>
                            <a:pt x="227954" y="-998"/>
                            <a:pt x="234316" y="1593"/>
                          </a:cubicBezTo>
                          <a:cubicBezTo>
                            <a:pt x="238165" y="3154"/>
                            <a:pt x="241365" y="5860"/>
                            <a:pt x="244375" y="8641"/>
                          </a:cubicBezTo>
                          <a:cubicBezTo>
                            <a:pt x="254243" y="17747"/>
                            <a:pt x="262472" y="27196"/>
                            <a:pt x="267273" y="39616"/>
                          </a:cubicBezTo>
                          <a:close/>
                        </a:path>
                      </a:pathLst>
                    </a:custGeom>
                    <a:solidFill>
                      <a:srgbClr val="F8C91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1" name="任意多边形: 形状 70">
                      <a:extLst>
                        <a:ext uri="{FF2B5EF4-FFF2-40B4-BE49-F238E27FC236}">
                          <a16:creationId xmlns:a16="http://schemas.microsoft.com/office/drawing/2014/main" id="{13BF870C-BA4F-A2D7-F2E4-EE45A6F5D6D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11271" y="4758878"/>
                      <a:ext cx="179086" cy="248779"/>
                    </a:xfrm>
                    <a:custGeom>
                      <a:avLst/>
                      <a:gdLst>
                        <a:gd name="connsiteX0" fmla="*/ 174423 w 179086"/>
                        <a:gd name="connsiteY0" fmla="*/ 25910 h 248779"/>
                        <a:gd name="connsiteX1" fmla="*/ 167070 w 179086"/>
                        <a:gd name="connsiteY1" fmla="*/ 113350 h 248779"/>
                        <a:gd name="connsiteX2" fmla="*/ 124551 w 179086"/>
                        <a:gd name="connsiteY2" fmla="*/ 193855 h 248779"/>
                        <a:gd name="connsiteX3" fmla="*/ 44998 w 179086"/>
                        <a:gd name="connsiteY3" fmla="*/ 247957 h 248779"/>
                        <a:gd name="connsiteX4" fmla="*/ 23890 w 179086"/>
                        <a:gd name="connsiteY4" fmla="*/ 247271 h 248779"/>
                        <a:gd name="connsiteX5" fmla="*/ 1297 w 179086"/>
                        <a:gd name="connsiteY5" fmla="*/ 224373 h 248779"/>
                        <a:gd name="connsiteX6" fmla="*/ 16956 w 179086"/>
                        <a:gd name="connsiteY6" fmla="*/ 181739 h 248779"/>
                        <a:gd name="connsiteX7" fmla="*/ 45341 w 179086"/>
                        <a:gd name="connsiteY7" fmla="*/ 155984 h 248779"/>
                        <a:gd name="connsiteX8" fmla="*/ 73001 w 179086"/>
                        <a:gd name="connsiteY8" fmla="*/ 121770 h 248779"/>
                        <a:gd name="connsiteX9" fmla="*/ 88965 w 179086"/>
                        <a:gd name="connsiteY9" fmla="*/ 85842 h 248779"/>
                        <a:gd name="connsiteX10" fmla="*/ 139600 w 179086"/>
                        <a:gd name="connsiteY10" fmla="*/ 1145 h 248779"/>
                        <a:gd name="connsiteX11" fmla="*/ 152897 w 179086"/>
                        <a:gd name="connsiteY11" fmla="*/ 1031 h 248779"/>
                        <a:gd name="connsiteX12" fmla="*/ 159450 w 179086"/>
                        <a:gd name="connsiteY12" fmla="*/ 5641 h 248779"/>
                        <a:gd name="connsiteX13" fmla="*/ 174423 w 179086"/>
                        <a:gd name="connsiteY13" fmla="*/ 25910 h 2487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79086" h="248779">
                          <a:moveTo>
                            <a:pt x="174423" y="25910"/>
                          </a:moveTo>
                          <a:cubicBezTo>
                            <a:pt x="184825" y="52885"/>
                            <a:pt x="175795" y="86299"/>
                            <a:pt x="167070" y="113350"/>
                          </a:cubicBezTo>
                          <a:cubicBezTo>
                            <a:pt x="157774" y="142115"/>
                            <a:pt x="143410" y="169510"/>
                            <a:pt x="124551" y="193855"/>
                          </a:cubicBezTo>
                          <a:cubicBezTo>
                            <a:pt x="104701" y="219497"/>
                            <a:pt x="77764" y="242852"/>
                            <a:pt x="44998" y="247957"/>
                          </a:cubicBezTo>
                          <a:cubicBezTo>
                            <a:pt x="37949" y="249062"/>
                            <a:pt x="30634" y="249253"/>
                            <a:pt x="23890" y="247271"/>
                          </a:cubicBezTo>
                          <a:cubicBezTo>
                            <a:pt x="12880" y="244071"/>
                            <a:pt x="4269" y="234965"/>
                            <a:pt x="1297" y="224373"/>
                          </a:cubicBezTo>
                          <a:cubicBezTo>
                            <a:pt x="-3580" y="207038"/>
                            <a:pt x="6098" y="194617"/>
                            <a:pt x="16956" y="181739"/>
                          </a:cubicBezTo>
                          <a:cubicBezTo>
                            <a:pt x="25148" y="172024"/>
                            <a:pt x="35930" y="164633"/>
                            <a:pt x="45341" y="155984"/>
                          </a:cubicBezTo>
                          <a:cubicBezTo>
                            <a:pt x="56275" y="145964"/>
                            <a:pt x="65457" y="134305"/>
                            <a:pt x="73001" y="121770"/>
                          </a:cubicBezTo>
                          <a:cubicBezTo>
                            <a:pt x="79821" y="110455"/>
                            <a:pt x="85307" y="98377"/>
                            <a:pt x="88965" y="85842"/>
                          </a:cubicBezTo>
                          <a:cubicBezTo>
                            <a:pt x="98452" y="53266"/>
                            <a:pt x="98642" y="12156"/>
                            <a:pt x="139600" y="1145"/>
                          </a:cubicBezTo>
                          <a:cubicBezTo>
                            <a:pt x="143981" y="-35"/>
                            <a:pt x="148744" y="-645"/>
                            <a:pt x="152897" y="1031"/>
                          </a:cubicBezTo>
                          <a:cubicBezTo>
                            <a:pt x="155411" y="2060"/>
                            <a:pt x="157507" y="3813"/>
                            <a:pt x="159450" y="5641"/>
                          </a:cubicBezTo>
                          <a:cubicBezTo>
                            <a:pt x="165927" y="11623"/>
                            <a:pt x="171299" y="17795"/>
                            <a:pt x="174423" y="25910"/>
                          </a:cubicBezTo>
                          <a:close/>
                        </a:path>
                      </a:pathLst>
                    </a:custGeom>
                    <a:solidFill>
                      <a:srgbClr val="F6B518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</p:grpSp>
          <p:grpSp>
            <p:nvGrpSpPr>
              <p:cNvPr id="72" name="图形 2">
                <a:extLst>
                  <a:ext uri="{FF2B5EF4-FFF2-40B4-BE49-F238E27FC236}">
                    <a16:creationId xmlns:a16="http://schemas.microsoft.com/office/drawing/2014/main" id="{8F938F83-809B-5C8D-1616-C35FEF67CBAE}"/>
                  </a:ext>
                </a:extLst>
              </p:cNvPr>
              <p:cNvGrpSpPr/>
              <p:nvPr/>
            </p:nvGrpSpPr>
            <p:grpSpPr>
              <a:xfrm>
                <a:off x="8692278" y="3357280"/>
                <a:ext cx="982079" cy="2486687"/>
                <a:chOff x="8692278" y="3357280"/>
                <a:chExt cx="982079" cy="2486687"/>
              </a:xfrm>
            </p:grpSpPr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7E868187-CE96-7B72-798B-3E4BA26CAACB}"/>
                    </a:ext>
                  </a:extLst>
                </p:cNvPr>
                <p:cNvSpPr/>
                <p:nvPr/>
              </p:nvSpPr>
              <p:spPr>
                <a:xfrm>
                  <a:off x="9175546" y="4096702"/>
                  <a:ext cx="498811" cy="1747265"/>
                </a:xfrm>
                <a:custGeom>
                  <a:avLst/>
                  <a:gdLst>
                    <a:gd name="connsiteX0" fmla="*/ 6820 w 498811"/>
                    <a:gd name="connsiteY0" fmla="*/ 0 h 1747265"/>
                    <a:gd name="connsiteX1" fmla="*/ 361721 w 498811"/>
                    <a:gd name="connsiteY1" fmla="*/ 842391 h 1747265"/>
                    <a:gd name="connsiteX2" fmla="*/ 476326 w 498811"/>
                    <a:gd name="connsiteY2" fmla="*/ 1287399 h 1747265"/>
                    <a:gd name="connsiteX3" fmla="*/ 488404 w 498811"/>
                    <a:gd name="connsiteY3" fmla="*/ 1747190 h 1747265"/>
                    <a:gd name="connsiteX4" fmla="*/ 480784 w 498811"/>
                    <a:gd name="connsiteY4" fmla="*/ 1747266 h 1747265"/>
                    <a:gd name="connsiteX5" fmla="*/ 401308 w 498811"/>
                    <a:gd name="connsiteY5" fmla="*/ 1300849 h 1747265"/>
                    <a:gd name="connsiteX6" fmla="*/ 317601 w 498811"/>
                    <a:gd name="connsiteY6" fmla="*/ 914438 h 1747265"/>
                    <a:gd name="connsiteX7" fmla="*/ 44958 w 498811"/>
                    <a:gd name="connsiteY7" fmla="*/ 108013 h 1747265"/>
                    <a:gd name="connsiteX8" fmla="*/ 0 w 498811"/>
                    <a:gd name="connsiteY8" fmla="*/ 3429 h 1747265"/>
                    <a:gd name="connsiteX9" fmla="*/ 6820 w 498811"/>
                    <a:gd name="connsiteY9" fmla="*/ 0 h 1747265"/>
                    <a:gd name="connsiteX10" fmla="*/ 6820 w 498811"/>
                    <a:gd name="connsiteY10" fmla="*/ 0 h 1747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98811" h="1747265">
                      <a:moveTo>
                        <a:pt x="6820" y="0"/>
                      </a:moveTo>
                      <a:cubicBezTo>
                        <a:pt x="150495" y="269138"/>
                        <a:pt x="268224" y="551993"/>
                        <a:pt x="361721" y="842391"/>
                      </a:cubicBezTo>
                      <a:cubicBezTo>
                        <a:pt x="408279" y="988238"/>
                        <a:pt x="454343" y="1135304"/>
                        <a:pt x="476326" y="1287399"/>
                      </a:cubicBezTo>
                      <a:cubicBezTo>
                        <a:pt x="498538" y="1439304"/>
                        <a:pt x="507454" y="1594523"/>
                        <a:pt x="488404" y="1747190"/>
                      </a:cubicBezTo>
                      <a:lnTo>
                        <a:pt x="480784" y="1747266"/>
                      </a:lnTo>
                      <a:cubicBezTo>
                        <a:pt x="457580" y="1596847"/>
                        <a:pt x="432930" y="1449019"/>
                        <a:pt x="401308" y="1300849"/>
                      </a:cubicBezTo>
                      <a:cubicBezTo>
                        <a:pt x="374027" y="1175233"/>
                        <a:pt x="348501" y="1039101"/>
                        <a:pt x="317601" y="914438"/>
                      </a:cubicBezTo>
                      <a:cubicBezTo>
                        <a:pt x="246088" y="639737"/>
                        <a:pt x="153314" y="370370"/>
                        <a:pt x="44958" y="108013"/>
                      </a:cubicBezTo>
                      <a:cubicBezTo>
                        <a:pt x="30442" y="72962"/>
                        <a:pt x="15621" y="37947"/>
                        <a:pt x="0" y="3429"/>
                      </a:cubicBezTo>
                      <a:lnTo>
                        <a:pt x="6820" y="0"/>
                      </a:lnTo>
                      <a:lnTo>
                        <a:pt x="6820" y="0"/>
                      </a:lnTo>
                      <a:close/>
                    </a:path>
                  </a:pathLst>
                </a:custGeom>
                <a:solidFill>
                  <a:srgbClr val="4C6B31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74" name="图形 2">
                  <a:extLst>
                    <a:ext uri="{FF2B5EF4-FFF2-40B4-BE49-F238E27FC236}">
                      <a16:creationId xmlns:a16="http://schemas.microsoft.com/office/drawing/2014/main" id="{1D48A8FA-1302-95CB-3775-5421A5E05BE2}"/>
                    </a:ext>
                  </a:extLst>
                </p:cNvPr>
                <p:cNvGrpSpPr/>
                <p:nvPr/>
              </p:nvGrpSpPr>
              <p:grpSpPr>
                <a:xfrm>
                  <a:off x="8692278" y="3357280"/>
                  <a:ext cx="809880" cy="936182"/>
                  <a:chOff x="8692278" y="3357280"/>
                  <a:chExt cx="809880" cy="936182"/>
                </a:xfrm>
              </p:grpSpPr>
              <p:grpSp>
                <p:nvGrpSpPr>
                  <p:cNvPr id="75" name="图形 2">
                    <a:extLst>
                      <a:ext uri="{FF2B5EF4-FFF2-40B4-BE49-F238E27FC236}">
                        <a16:creationId xmlns:a16="http://schemas.microsoft.com/office/drawing/2014/main" id="{9E5B521E-C6EF-C85D-DFDA-73A77C4C0FF0}"/>
                      </a:ext>
                    </a:extLst>
                  </p:cNvPr>
                  <p:cNvGrpSpPr/>
                  <p:nvPr/>
                </p:nvGrpSpPr>
                <p:grpSpPr>
                  <a:xfrm>
                    <a:off x="8804367" y="3395451"/>
                    <a:ext cx="346493" cy="431836"/>
                    <a:chOff x="8804367" y="3395451"/>
                    <a:chExt cx="346493" cy="431836"/>
                  </a:xfrm>
                  <a:solidFill>
                    <a:srgbClr val="F68C1D"/>
                  </a:solidFill>
                </p:grpSpPr>
                <p:sp>
                  <p:nvSpPr>
                    <p:cNvPr id="76" name="任意多边形: 形状 75">
                      <a:extLst>
                        <a:ext uri="{FF2B5EF4-FFF2-40B4-BE49-F238E27FC236}">
                          <a16:creationId xmlns:a16="http://schemas.microsoft.com/office/drawing/2014/main" id="{B233CD1C-A481-1B09-DA04-5D3E447F33B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11417" y="3434434"/>
                      <a:ext cx="148762" cy="378880"/>
                    </a:xfrm>
                    <a:custGeom>
                      <a:avLst/>
                      <a:gdLst>
                        <a:gd name="connsiteX0" fmla="*/ 1848 w 148762"/>
                        <a:gd name="connsiteY0" fmla="*/ 509 h 378880"/>
                        <a:gd name="connsiteX1" fmla="*/ 94584 w 148762"/>
                        <a:gd name="connsiteY1" fmla="*/ 181675 h 378880"/>
                        <a:gd name="connsiteX2" fmla="*/ 138666 w 148762"/>
                        <a:gd name="connsiteY2" fmla="*/ 301537 h 378880"/>
                        <a:gd name="connsiteX3" fmla="*/ 147505 w 148762"/>
                        <a:gd name="connsiteY3" fmla="*/ 352172 h 378880"/>
                        <a:gd name="connsiteX4" fmla="*/ 148762 w 148762"/>
                        <a:gd name="connsiteY4" fmla="*/ 377890 h 378880"/>
                        <a:gd name="connsiteX5" fmla="*/ 147772 w 148762"/>
                        <a:gd name="connsiteY5" fmla="*/ 378880 h 378880"/>
                        <a:gd name="connsiteX6" fmla="*/ 146819 w 148762"/>
                        <a:gd name="connsiteY6" fmla="*/ 378156 h 378880"/>
                        <a:gd name="connsiteX7" fmla="*/ 136684 w 148762"/>
                        <a:gd name="connsiteY7" fmla="*/ 348019 h 378880"/>
                        <a:gd name="connsiteX8" fmla="*/ 96756 w 148762"/>
                        <a:gd name="connsiteY8" fmla="*/ 235281 h 378880"/>
                        <a:gd name="connsiteX9" fmla="*/ 79953 w 148762"/>
                        <a:gd name="connsiteY9" fmla="*/ 187656 h 378880"/>
                        <a:gd name="connsiteX10" fmla="*/ 41701 w 148762"/>
                        <a:gd name="connsiteY10" fmla="*/ 93931 h 378880"/>
                        <a:gd name="connsiteX11" fmla="*/ 96 w 148762"/>
                        <a:gd name="connsiteY11" fmla="*/ 1385 h 378880"/>
                        <a:gd name="connsiteX12" fmla="*/ 553 w 148762"/>
                        <a:gd name="connsiteY12" fmla="*/ 52 h 378880"/>
                        <a:gd name="connsiteX13" fmla="*/ 1848 w 148762"/>
                        <a:gd name="connsiteY13" fmla="*/ 509 h 378880"/>
                        <a:gd name="connsiteX14" fmla="*/ 1848 w 148762"/>
                        <a:gd name="connsiteY14" fmla="*/ 509 h 3788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148762" h="378880">
                          <a:moveTo>
                            <a:pt x="1848" y="509"/>
                          </a:moveTo>
                          <a:cubicBezTo>
                            <a:pt x="35910" y="59031"/>
                            <a:pt x="67114" y="119724"/>
                            <a:pt x="94584" y="181675"/>
                          </a:cubicBezTo>
                          <a:cubicBezTo>
                            <a:pt x="112186" y="220384"/>
                            <a:pt x="129521" y="259818"/>
                            <a:pt x="138666" y="301537"/>
                          </a:cubicBezTo>
                          <a:cubicBezTo>
                            <a:pt x="142704" y="318187"/>
                            <a:pt x="145638" y="335142"/>
                            <a:pt x="147505" y="352172"/>
                          </a:cubicBezTo>
                          <a:cubicBezTo>
                            <a:pt x="148076" y="360783"/>
                            <a:pt x="148686" y="369355"/>
                            <a:pt x="148762" y="377890"/>
                          </a:cubicBezTo>
                          <a:cubicBezTo>
                            <a:pt x="148762" y="378423"/>
                            <a:pt x="148343" y="378880"/>
                            <a:pt x="147772" y="378880"/>
                          </a:cubicBezTo>
                          <a:cubicBezTo>
                            <a:pt x="147314" y="378880"/>
                            <a:pt x="146933" y="378576"/>
                            <a:pt x="146819" y="378156"/>
                          </a:cubicBezTo>
                          <a:cubicBezTo>
                            <a:pt x="142971" y="368098"/>
                            <a:pt x="140152" y="358040"/>
                            <a:pt x="136684" y="348019"/>
                          </a:cubicBezTo>
                          <a:cubicBezTo>
                            <a:pt x="123768" y="310339"/>
                            <a:pt x="109367" y="273077"/>
                            <a:pt x="96756" y="235281"/>
                          </a:cubicBezTo>
                          <a:cubicBezTo>
                            <a:pt x="91803" y="220041"/>
                            <a:pt x="85631" y="202706"/>
                            <a:pt x="79953" y="187656"/>
                          </a:cubicBezTo>
                          <a:cubicBezTo>
                            <a:pt x="68066" y="156643"/>
                            <a:pt x="54846" y="124411"/>
                            <a:pt x="41701" y="93931"/>
                          </a:cubicBezTo>
                          <a:cubicBezTo>
                            <a:pt x="28481" y="62841"/>
                            <a:pt x="14536" y="32018"/>
                            <a:pt x="96" y="1385"/>
                          </a:cubicBezTo>
                          <a:cubicBezTo>
                            <a:pt x="-132" y="890"/>
                            <a:pt x="58" y="319"/>
                            <a:pt x="553" y="52"/>
                          </a:cubicBezTo>
                          <a:cubicBezTo>
                            <a:pt x="1048" y="-100"/>
                            <a:pt x="1620" y="90"/>
                            <a:pt x="1848" y="509"/>
                          </a:cubicBezTo>
                          <a:lnTo>
                            <a:pt x="1848" y="509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7" name="任意多边形: 形状 76">
                      <a:extLst>
                        <a:ext uri="{FF2B5EF4-FFF2-40B4-BE49-F238E27FC236}">
                          <a16:creationId xmlns:a16="http://schemas.microsoft.com/office/drawing/2014/main" id="{0E63A42E-D119-D62E-F4B5-4EDD36FF492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41610" y="3395451"/>
                      <a:ext cx="67118" cy="394435"/>
                    </a:xfrm>
                    <a:custGeom>
                      <a:avLst/>
                      <a:gdLst>
                        <a:gd name="connsiteX0" fmla="*/ 65204 w 67118"/>
                        <a:gd name="connsiteY0" fmla="*/ 393860 h 394435"/>
                        <a:gd name="connsiteX1" fmla="*/ 29200 w 67118"/>
                        <a:gd name="connsiteY1" fmla="*/ 299867 h 394435"/>
                        <a:gd name="connsiteX2" fmla="*/ 10111 w 67118"/>
                        <a:gd name="connsiteY2" fmla="*/ 201150 h 394435"/>
                        <a:gd name="connsiteX3" fmla="*/ 5958 w 67118"/>
                        <a:gd name="connsiteY3" fmla="*/ 820 h 394435"/>
                        <a:gd name="connsiteX4" fmla="*/ 7101 w 67118"/>
                        <a:gd name="connsiteY4" fmla="*/ 20 h 394435"/>
                        <a:gd name="connsiteX5" fmla="*/ 7939 w 67118"/>
                        <a:gd name="connsiteY5" fmla="*/ 1087 h 394435"/>
                        <a:gd name="connsiteX6" fmla="*/ 6797 w 67118"/>
                        <a:gd name="connsiteY6" fmla="*/ 25966 h 394435"/>
                        <a:gd name="connsiteX7" fmla="*/ 31105 w 67118"/>
                        <a:gd name="connsiteY7" fmla="*/ 222677 h 394435"/>
                        <a:gd name="connsiteX8" fmla="*/ 58384 w 67118"/>
                        <a:gd name="connsiteY8" fmla="*/ 343873 h 394435"/>
                        <a:gd name="connsiteX9" fmla="*/ 67109 w 67118"/>
                        <a:gd name="connsiteY9" fmla="*/ 393288 h 394435"/>
                        <a:gd name="connsiteX10" fmla="*/ 66271 w 67118"/>
                        <a:gd name="connsiteY10" fmla="*/ 394431 h 394435"/>
                        <a:gd name="connsiteX11" fmla="*/ 65204 w 67118"/>
                        <a:gd name="connsiteY11" fmla="*/ 393860 h 394435"/>
                        <a:gd name="connsiteX12" fmla="*/ 65204 w 67118"/>
                        <a:gd name="connsiteY12" fmla="*/ 393860 h 3944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67118" h="394435">
                          <a:moveTo>
                            <a:pt x="65204" y="393860"/>
                          </a:moveTo>
                          <a:cubicBezTo>
                            <a:pt x="49697" y="363914"/>
                            <a:pt x="38648" y="332100"/>
                            <a:pt x="29200" y="299867"/>
                          </a:cubicBezTo>
                          <a:cubicBezTo>
                            <a:pt x="19789" y="267635"/>
                            <a:pt x="14988" y="234297"/>
                            <a:pt x="10111" y="201150"/>
                          </a:cubicBezTo>
                          <a:cubicBezTo>
                            <a:pt x="472" y="135047"/>
                            <a:pt x="-4786" y="67076"/>
                            <a:pt x="5958" y="820"/>
                          </a:cubicBezTo>
                          <a:cubicBezTo>
                            <a:pt x="6034" y="287"/>
                            <a:pt x="6568" y="-94"/>
                            <a:pt x="7101" y="20"/>
                          </a:cubicBezTo>
                          <a:cubicBezTo>
                            <a:pt x="7597" y="96"/>
                            <a:pt x="7978" y="592"/>
                            <a:pt x="7939" y="1087"/>
                          </a:cubicBezTo>
                          <a:cubicBezTo>
                            <a:pt x="7406" y="8669"/>
                            <a:pt x="6835" y="18537"/>
                            <a:pt x="6797" y="25966"/>
                          </a:cubicBezTo>
                          <a:cubicBezTo>
                            <a:pt x="5768" y="92222"/>
                            <a:pt x="16703" y="158174"/>
                            <a:pt x="31105" y="222677"/>
                          </a:cubicBezTo>
                          <a:cubicBezTo>
                            <a:pt x="41391" y="262834"/>
                            <a:pt x="50650" y="303106"/>
                            <a:pt x="58384" y="343873"/>
                          </a:cubicBezTo>
                          <a:cubicBezTo>
                            <a:pt x="61585" y="360180"/>
                            <a:pt x="64632" y="376601"/>
                            <a:pt x="67109" y="393288"/>
                          </a:cubicBezTo>
                          <a:cubicBezTo>
                            <a:pt x="67185" y="393822"/>
                            <a:pt x="66804" y="394355"/>
                            <a:pt x="66271" y="394431"/>
                          </a:cubicBezTo>
                          <a:cubicBezTo>
                            <a:pt x="65814" y="394470"/>
                            <a:pt x="65433" y="394241"/>
                            <a:pt x="65204" y="393860"/>
                          </a:cubicBezTo>
                          <a:lnTo>
                            <a:pt x="65204" y="393860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8" name="任意多边形: 形状 77">
                      <a:extLst>
                        <a:ext uri="{FF2B5EF4-FFF2-40B4-BE49-F238E27FC236}">
                          <a16:creationId xmlns:a16="http://schemas.microsoft.com/office/drawing/2014/main" id="{98C00142-8F45-CC52-DEA1-B21DEA276B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19446" y="3479993"/>
                      <a:ext cx="31414" cy="315990"/>
                    </a:xfrm>
                    <a:custGeom>
                      <a:avLst/>
                      <a:gdLst>
                        <a:gd name="connsiteX0" fmla="*/ 29469 w 31414"/>
                        <a:gd name="connsiteY0" fmla="*/ 315414 h 315990"/>
                        <a:gd name="connsiteX1" fmla="*/ 4246 w 31414"/>
                        <a:gd name="connsiteY1" fmla="*/ 218944 h 315990"/>
                        <a:gd name="connsiteX2" fmla="*/ 169 w 31414"/>
                        <a:gd name="connsiteY2" fmla="*/ 139277 h 315990"/>
                        <a:gd name="connsiteX3" fmla="*/ 7218 w 31414"/>
                        <a:gd name="connsiteY3" fmla="*/ 30007 h 315990"/>
                        <a:gd name="connsiteX4" fmla="*/ 8971 w 31414"/>
                        <a:gd name="connsiteY4" fmla="*/ 20215 h 315990"/>
                        <a:gd name="connsiteX5" fmla="*/ 13238 w 31414"/>
                        <a:gd name="connsiteY5" fmla="*/ 784 h 315990"/>
                        <a:gd name="connsiteX6" fmla="*/ 14419 w 31414"/>
                        <a:gd name="connsiteY6" fmla="*/ 22 h 315990"/>
                        <a:gd name="connsiteX7" fmla="*/ 15181 w 31414"/>
                        <a:gd name="connsiteY7" fmla="*/ 1089 h 315990"/>
                        <a:gd name="connsiteX8" fmla="*/ 16476 w 31414"/>
                        <a:gd name="connsiteY8" fmla="*/ 158061 h 315990"/>
                        <a:gd name="connsiteX9" fmla="*/ 26839 w 31414"/>
                        <a:gd name="connsiteY9" fmla="*/ 235899 h 315990"/>
                        <a:gd name="connsiteX10" fmla="*/ 31412 w 31414"/>
                        <a:gd name="connsiteY10" fmla="*/ 314995 h 315990"/>
                        <a:gd name="connsiteX11" fmla="*/ 29469 w 31414"/>
                        <a:gd name="connsiteY11" fmla="*/ 315414 h 315990"/>
                        <a:gd name="connsiteX12" fmla="*/ 29469 w 31414"/>
                        <a:gd name="connsiteY12" fmla="*/ 315414 h 3159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31414" h="315990">
                          <a:moveTo>
                            <a:pt x="29469" y="315414"/>
                          </a:moveTo>
                          <a:cubicBezTo>
                            <a:pt x="16324" y="284629"/>
                            <a:pt x="8666" y="251977"/>
                            <a:pt x="4246" y="218944"/>
                          </a:cubicBezTo>
                          <a:cubicBezTo>
                            <a:pt x="1313" y="192541"/>
                            <a:pt x="1008" y="165795"/>
                            <a:pt x="169" y="139277"/>
                          </a:cubicBezTo>
                          <a:cubicBezTo>
                            <a:pt x="-631" y="103044"/>
                            <a:pt x="1351" y="65783"/>
                            <a:pt x="7218" y="30007"/>
                          </a:cubicBezTo>
                          <a:cubicBezTo>
                            <a:pt x="7523" y="27645"/>
                            <a:pt x="8399" y="22577"/>
                            <a:pt x="8971" y="20215"/>
                          </a:cubicBezTo>
                          <a:lnTo>
                            <a:pt x="13238" y="784"/>
                          </a:lnTo>
                          <a:cubicBezTo>
                            <a:pt x="13352" y="251"/>
                            <a:pt x="13885" y="-92"/>
                            <a:pt x="14419" y="22"/>
                          </a:cubicBezTo>
                          <a:cubicBezTo>
                            <a:pt x="14914" y="136"/>
                            <a:pt x="15257" y="593"/>
                            <a:pt x="15181" y="1089"/>
                          </a:cubicBezTo>
                          <a:cubicBezTo>
                            <a:pt x="8514" y="53209"/>
                            <a:pt x="11219" y="106016"/>
                            <a:pt x="16476" y="158061"/>
                          </a:cubicBezTo>
                          <a:cubicBezTo>
                            <a:pt x="19258" y="183664"/>
                            <a:pt x="24554" y="210182"/>
                            <a:pt x="26839" y="235899"/>
                          </a:cubicBezTo>
                          <a:cubicBezTo>
                            <a:pt x="29240" y="261998"/>
                            <a:pt x="31374" y="288172"/>
                            <a:pt x="31412" y="314995"/>
                          </a:cubicBezTo>
                          <a:cubicBezTo>
                            <a:pt x="31488" y="316023"/>
                            <a:pt x="29888" y="316404"/>
                            <a:pt x="29469" y="315414"/>
                          </a:cubicBezTo>
                          <a:lnTo>
                            <a:pt x="29469" y="315414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9" name="任意多边形: 形状 78">
                      <a:extLst>
                        <a:ext uri="{FF2B5EF4-FFF2-40B4-BE49-F238E27FC236}">
                          <a16:creationId xmlns:a16="http://schemas.microsoft.com/office/drawing/2014/main" id="{FE3AA72F-8A74-ABA5-4A86-545BFA67118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92664" y="3461610"/>
                      <a:ext cx="86495" cy="292819"/>
                    </a:xfrm>
                    <a:custGeom>
                      <a:avLst/>
                      <a:gdLst>
                        <a:gd name="connsiteX0" fmla="*/ 84584 w 86495"/>
                        <a:gd name="connsiteY0" fmla="*/ 292382 h 292819"/>
                        <a:gd name="connsiteX1" fmla="*/ 44008 w 86495"/>
                        <a:gd name="connsiteY1" fmla="*/ 205895 h 292819"/>
                        <a:gd name="connsiteX2" fmla="*/ 28729 w 86495"/>
                        <a:gd name="connsiteY2" fmla="*/ 150765 h 292819"/>
                        <a:gd name="connsiteX3" fmla="*/ 1412 w 86495"/>
                        <a:gd name="connsiteY3" fmla="*/ 20120 h 292819"/>
                        <a:gd name="connsiteX4" fmla="*/ 2 w 86495"/>
                        <a:gd name="connsiteY4" fmla="*/ 1070 h 292819"/>
                        <a:gd name="connsiteX5" fmla="*/ 917 w 86495"/>
                        <a:gd name="connsiteY5" fmla="*/ 3 h 292819"/>
                        <a:gd name="connsiteX6" fmla="*/ 1984 w 86495"/>
                        <a:gd name="connsiteY6" fmla="*/ 803 h 292819"/>
                        <a:gd name="connsiteX7" fmla="*/ 23014 w 86495"/>
                        <a:gd name="connsiteY7" fmla="*/ 83213 h 292819"/>
                        <a:gd name="connsiteX8" fmla="*/ 47018 w 86495"/>
                        <a:gd name="connsiteY8" fmla="*/ 154956 h 292819"/>
                        <a:gd name="connsiteX9" fmla="*/ 57152 w 86495"/>
                        <a:gd name="connsiteY9" fmla="*/ 181473 h 292819"/>
                        <a:gd name="connsiteX10" fmla="*/ 79098 w 86495"/>
                        <a:gd name="connsiteY10" fmla="*/ 253977 h 292819"/>
                        <a:gd name="connsiteX11" fmla="*/ 86489 w 86495"/>
                        <a:gd name="connsiteY11" fmla="*/ 291620 h 292819"/>
                        <a:gd name="connsiteX12" fmla="*/ 84584 w 86495"/>
                        <a:gd name="connsiteY12" fmla="*/ 292382 h 292819"/>
                        <a:gd name="connsiteX13" fmla="*/ 84584 w 86495"/>
                        <a:gd name="connsiteY13" fmla="*/ 292382 h 2928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86495" h="292819">
                          <a:moveTo>
                            <a:pt x="84584" y="292382"/>
                          </a:moveTo>
                          <a:cubicBezTo>
                            <a:pt x="67363" y="265331"/>
                            <a:pt x="54561" y="236032"/>
                            <a:pt x="44008" y="205895"/>
                          </a:cubicBezTo>
                          <a:cubicBezTo>
                            <a:pt x="39855" y="193932"/>
                            <a:pt x="32120" y="163452"/>
                            <a:pt x="28729" y="150765"/>
                          </a:cubicBezTo>
                          <a:cubicBezTo>
                            <a:pt x="16995" y="107978"/>
                            <a:pt x="6746" y="64239"/>
                            <a:pt x="1412" y="20120"/>
                          </a:cubicBezTo>
                          <a:lnTo>
                            <a:pt x="2" y="1070"/>
                          </a:lnTo>
                          <a:cubicBezTo>
                            <a:pt x="-36" y="536"/>
                            <a:pt x="383" y="41"/>
                            <a:pt x="917" y="3"/>
                          </a:cubicBezTo>
                          <a:cubicBezTo>
                            <a:pt x="1412" y="-35"/>
                            <a:pt x="1869" y="308"/>
                            <a:pt x="1984" y="803"/>
                          </a:cubicBezTo>
                          <a:cubicBezTo>
                            <a:pt x="6594" y="28806"/>
                            <a:pt x="14785" y="56124"/>
                            <a:pt x="23014" y="83213"/>
                          </a:cubicBezTo>
                          <a:cubicBezTo>
                            <a:pt x="30634" y="107178"/>
                            <a:pt x="38560" y="131257"/>
                            <a:pt x="47018" y="154956"/>
                          </a:cubicBezTo>
                          <a:cubicBezTo>
                            <a:pt x="49152" y="160671"/>
                            <a:pt x="54904" y="175644"/>
                            <a:pt x="57152" y="181473"/>
                          </a:cubicBezTo>
                          <a:cubicBezTo>
                            <a:pt x="66297" y="205057"/>
                            <a:pt x="73116" y="229365"/>
                            <a:pt x="79098" y="253977"/>
                          </a:cubicBezTo>
                          <a:cubicBezTo>
                            <a:pt x="82032" y="266322"/>
                            <a:pt x="84699" y="278819"/>
                            <a:pt x="86489" y="291620"/>
                          </a:cubicBezTo>
                          <a:cubicBezTo>
                            <a:pt x="86604" y="292649"/>
                            <a:pt x="85118" y="293297"/>
                            <a:pt x="84584" y="292382"/>
                          </a:cubicBezTo>
                          <a:lnTo>
                            <a:pt x="84584" y="292382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80" name="任意多边形: 形状 79">
                      <a:extLst>
                        <a:ext uri="{FF2B5EF4-FFF2-40B4-BE49-F238E27FC236}">
                          <a16:creationId xmlns:a16="http://schemas.microsoft.com/office/drawing/2014/main" id="{88A27E97-7C71-6483-1DAE-67BA1F698B2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08990" y="3549368"/>
                      <a:ext cx="135042" cy="277919"/>
                    </a:xfrm>
                    <a:custGeom>
                      <a:avLst/>
                      <a:gdLst>
                        <a:gd name="connsiteX0" fmla="*/ 1800 w 135042"/>
                        <a:gd name="connsiteY0" fmla="*/ 332 h 277919"/>
                        <a:gd name="connsiteX1" fmla="*/ 92668 w 135042"/>
                        <a:gd name="connsiteY1" fmla="*/ 126900 h 277919"/>
                        <a:gd name="connsiteX2" fmla="*/ 111565 w 135042"/>
                        <a:gd name="connsiteY2" fmla="*/ 161419 h 277919"/>
                        <a:gd name="connsiteX3" fmla="*/ 134197 w 135042"/>
                        <a:gd name="connsiteY3" fmla="*/ 237276 h 277919"/>
                        <a:gd name="connsiteX4" fmla="*/ 132826 w 135042"/>
                        <a:gd name="connsiteY4" fmla="*/ 277128 h 277919"/>
                        <a:gd name="connsiteX5" fmla="*/ 130844 w 135042"/>
                        <a:gd name="connsiteY5" fmla="*/ 277167 h 277919"/>
                        <a:gd name="connsiteX6" fmla="*/ 120481 w 135042"/>
                        <a:gd name="connsiteY6" fmla="*/ 240133 h 277919"/>
                        <a:gd name="connsiteX7" fmla="*/ 93659 w 135042"/>
                        <a:gd name="connsiteY7" fmla="*/ 169382 h 277919"/>
                        <a:gd name="connsiteX8" fmla="*/ 61007 w 135042"/>
                        <a:gd name="connsiteY8" fmla="*/ 100116 h 277919"/>
                        <a:gd name="connsiteX9" fmla="*/ 199 w 135042"/>
                        <a:gd name="connsiteY9" fmla="*/ 1551 h 277919"/>
                        <a:gd name="connsiteX10" fmla="*/ 428 w 135042"/>
                        <a:gd name="connsiteY10" fmla="*/ 141 h 277919"/>
                        <a:gd name="connsiteX11" fmla="*/ 1800 w 135042"/>
                        <a:gd name="connsiteY11" fmla="*/ 332 h 277919"/>
                        <a:gd name="connsiteX12" fmla="*/ 1800 w 135042"/>
                        <a:gd name="connsiteY12" fmla="*/ 332 h 2779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135042" h="277919">
                          <a:moveTo>
                            <a:pt x="1800" y="332"/>
                          </a:moveTo>
                          <a:cubicBezTo>
                            <a:pt x="36128" y="39423"/>
                            <a:pt x="66798" y="81752"/>
                            <a:pt x="92668" y="126900"/>
                          </a:cubicBezTo>
                          <a:cubicBezTo>
                            <a:pt x="99183" y="138254"/>
                            <a:pt x="105584" y="149684"/>
                            <a:pt x="111565" y="161419"/>
                          </a:cubicBezTo>
                          <a:cubicBezTo>
                            <a:pt x="123529" y="185003"/>
                            <a:pt x="131416" y="210873"/>
                            <a:pt x="134197" y="237276"/>
                          </a:cubicBezTo>
                          <a:cubicBezTo>
                            <a:pt x="135492" y="250535"/>
                            <a:pt x="135492" y="264060"/>
                            <a:pt x="132826" y="277128"/>
                          </a:cubicBezTo>
                          <a:cubicBezTo>
                            <a:pt x="132635" y="278157"/>
                            <a:pt x="131035" y="278195"/>
                            <a:pt x="130844" y="277167"/>
                          </a:cubicBezTo>
                          <a:cubicBezTo>
                            <a:pt x="127834" y="264365"/>
                            <a:pt x="124405" y="252173"/>
                            <a:pt x="120481" y="240133"/>
                          </a:cubicBezTo>
                          <a:cubicBezTo>
                            <a:pt x="113928" y="219331"/>
                            <a:pt x="101621" y="190032"/>
                            <a:pt x="93659" y="169382"/>
                          </a:cubicBezTo>
                          <a:cubicBezTo>
                            <a:pt x="84705" y="145493"/>
                            <a:pt x="73313" y="122519"/>
                            <a:pt x="61007" y="100116"/>
                          </a:cubicBezTo>
                          <a:cubicBezTo>
                            <a:pt x="42566" y="66169"/>
                            <a:pt x="22297" y="33288"/>
                            <a:pt x="199" y="1551"/>
                          </a:cubicBezTo>
                          <a:cubicBezTo>
                            <a:pt x="-144" y="1094"/>
                            <a:pt x="-29" y="484"/>
                            <a:pt x="428" y="141"/>
                          </a:cubicBezTo>
                          <a:cubicBezTo>
                            <a:pt x="923" y="-87"/>
                            <a:pt x="1495" y="-49"/>
                            <a:pt x="1800" y="332"/>
                          </a:cubicBezTo>
                          <a:lnTo>
                            <a:pt x="1800" y="332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81" name="任意多边形: 形状 80">
                      <a:extLst>
                        <a:ext uri="{FF2B5EF4-FFF2-40B4-BE49-F238E27FC236}">
                          <a16:creationId xmlns:a16="http://schemas.microsoft.com/office/drawing/2014/main" id="{64116381-47F4-62E8-C532-5808CCA1C36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04367" y="3594998"/>
                      <a:ext cx="214789" cy="221049"/>
                    </a:xfrm>
                    <a:custGeom>
                      <a:avLst/>
                      <a:gdLst>
                        <a:gd name="connsiteX0" fmla="*/ 1457 w 214789"/>
                        <a:gd name="connsiteY0" fmla="*/ 117 h 221049"/>
                        <a:gd name="connsiteX1" fmla="*/ 128292 w 214789"/>
                        <a:gd name="connsiteY1" fmla="*/ 90643 h 221049"/>
                        <a:gd name="connsiteX2" fmla="*/ 183118 w 214789"/>
                        <a:gd name="connsiteY2" fmla="*/ 147298 h 221049"/>
                        <a:gd name="connsiteX3" fmla="*/ 214779 w 214789"/>
                        <a:gd name="connsiteY3" fmla="*/ 219916 h 221049"/>
                        <a:gd name="connsiteX4" fmla="*/ 212912 w 214789"/>
                        <a:gd name="connsiteY4" fmla="*/ 220564 h 221049"/>
                        <a:gd name="connsiteX5" fmla="*/ 191195 w 214789"/>
                        <a:gd name="connsiteY5" fmla="*/ 188865 h 221049"/>
                        <a:gd name="connsiteX6" fmla="*/ 142998 w 214789"/>
                        <a:gd name="connsiteY6" fmla="*/ 130534 h 221049"/>
                        <a:gd name="connsiteX7" fmla="*/ 89773 w 214789"/>
                        <a:gd name="connsiteY7" fmla="*/ 75517 h 221049"/>
                        <a:gd name="connsiteX8" fmla="*/ 428 w 214789"/>
                        <a:gd name="connsiteY8" fmla="*/ 1794 h 221049"/>
                        <a:gd name="connsiteX9" fmla="*/ 200 w 214789"/>
                        <a:gd name="connsiteY9" fmla="*/ 384 h 221049"/>
                        <a:gd name="connsiteX10" fmla="*/ 1457 w 214789"/>
                        <a:gd name="connsiteY10" fmla="*/ 117 h 221049"/>
                        <a:gd name="connsiteX11" fmla="*/ 1457 w 214789"/>
                        <a:gd name="connsiteY11" fmla="*/ 117 h 22104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214789" h="221049">
                          <a:moveTo>
                            <a:pt x="1457" y="117"/>
                          </a:moveTo>
                          <a:cubicBezTo>
                            <a:pt x="46529" y="26063"/>
                            <a:pt x="89239" y="56239"/>
                            <a:pt x="128292" y="90643"/>
                          </a:cubicBezTo>
                          <a:cubicBezTo>
                            <a:pt x="147951" y="108055"/>
                            <a:pt x="167992" y="125543"/>
                            <a:pt x="183118" y="147298"/>
                          </a:cubicBezTo>
                          <a:cubicBezTo>
                            <a:pt x="198320" y="168862"/>
                            <a:pt x="211121" y="193475"/>
                            <a:pt x="214779" y="219916"/>
                          </a:cubicBezTo>
                          <a:cubicBezTo>
                            <a:pt x="214931" y="220945"/>
                            <a:pt x="213445" y="221517"/>
                            <a:pt x="212912" y="220564"/>
                          </a:cubicBezTo>
                          <a:cubicBezTo>
                            <a:pt x="205940" y="209401"/>
                            <a:pt x="198777" y="198961"/>
                            <a:pt x="191195" y="188865"/>
                          </a:cubicBezTo>
                          <a:cubicBezTo>
                            <a:pt x="178317" y="171301"/>
                            <a:pt x="157210" y="147488"/>
                            <a:pt x="142998" y="130534"/>
                          </a:cubicBezTo>
                          <a:cubicBezTo>
                            <a:pt x="126806" y="110798"/>
                            <a:pt x="108632" y="92738"/>
                            <a:pt x="89773" y="75517"/>
                          </a:cubicBezTo>
                          <a:cubicBezTo>
                            <a:pt x="61388" y="49343"/>
                            <a:pt x="31594" y="24730"/>
                            <a:pt x="428" y="1794"/>
                          </a:cubicBezTo>
                          <a:cubicBezTo>
                            <a:pt x="-29" y="1489"/>
                            <a:pt x="-144" y="841"/>
                            <a:pt x="200" y="384"/>
                          </a:cubicBezTo>
                          <a:cubicBezTo>
                            <a:pt x="466" y="3"/>
                            <a:pt x="1038" y="-111"/>
                            <a:pt x="1457" y="117"/>
                          </a:cubicBezTo>
                          <a:lnTo>
                            <a:pt x="1457" y="117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82" name="图形 2">
                    <a:extLst>
                      <a:ext uri="{FF2B5EF4-FFF2-40B4-BE49-F238E27FC236}">
                        <a16:creationId xmlns:a16="http://schemas.microsoft.com/office/drawing/2014/main" id="{FAB361EC-E332-08E4-E4A7-E54A5274898E}"/>
                      </a:ext>
                    </a:extLst>
                  </p:cNvPr>
                  <p:cNvGrpSpPr/>
                  <p:nvPr/>
                </p:nvGrpSpPr>
                <p:grpSpPr>
                  <a:xfrm>
                    <a:off x="8692278" y="3563758"/>
                    <a:ext cx="809880" cy="729703"/>
                    <a:chOff x="8692278" y="3563758"/>
                    <a:chExt cx="809880" cy="729703"/>
                  </a:xfrm>
                </p:grpSpPr>
                <p:grpSp>
                  <p:nvGrpSpPr>
                    <p:cNvPr id="83" name="图形 2">
                      <a:extLst>
                        <a:ext uri="{FF2B5EF4-FFF2-40B4-BE49-F238E27FC236}">
                          <a16:creationId xmlns:a16="http://schemas.microsoft.com/office/drawing/2014/main" id="{E572ED1A-01D3-2660-3081-59A4D929419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692278" y="3563758"/>
                      <a:ext cx="809880" cy="729703"/>
                      <a:chOff x="8692278" y="3563758"/>
                      <a:chExt cx="809880" cy="729703"/>
                    </a:xfrm>
                  </p:grpSpPr>
                  <p:sp>
                    <p:nvSpPr>
                      <p:cNvPr id="84" name="任意多边形: 形状 83">
                        <a:extLst>
                          <a:ext uri="{FF2B5EF4-FFF2-40B4-BE49-F238E27FC236}">
                            <a16:creationId xmlns:a16="http://schemas.microsoft.com/office/drawing/2014/main" id="{0A1FF730-B353-F6AB-FB3A-9CE6E2B205E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692278" y="3563758"/>
                        <a:ext cx="809880" cy="712382"/>
                      </a:xfrm>
                      <a:custGeom>
                        <a:avLst/>
                        <a:gdLst>
                          <a:gd name="connsiteX0" fmla="*/ 808986 w 809880"/>
                          <a:gd name="connsiteY0" fmla="*/ 120092 h 712382"/>
                          <a:gd name="connsiteX1" fmla="*/ 763380 w 809880"/>
                          <a:gd name="connsiteY1" fmla="*/ 217895 h 712382"/>
                          <a:gd name="connsiteX2" fmla="*/ 699524 w 809880"/>
                          <a:gd name="connsiteY2" fmla="*/ 313640 h 712382"/>
                          <a:gd name="connsiteX3" fmla="*/ 630487 w 809880"/>
                          <a:gd name="connsiteY3" fmla="*/ 464935 h 712382"/>
                          <a:gd name="connsiteX4" fmla="*/ 627286 w 809880"/>
                          <a:gd name="connsiteY4" fmla="*/ 532715 h 712382"/>
                          <a:gd name="connsiteX5" fmla="*/ 627134 w 809880"/>
                          <a:gd name="connsiteY5" fmla="*/ 551765 h 712382"/>
                          <a:gd name="connsiteX6" fmla="*/ 624201 w 809880"/>
                          <a:gd name="connsiteY6" fmla="*/ 627622 h 712382"/>
                          <a:gd name="connsiteX7" fmla="*/ 592006 w 809880"/>
                          <a:gd name="connsiteY7" fmla="*/ 701574 h 712382"/>
                          <a:gd name="connsiteX8" fmla="*/ 538514 w 809880"/>
                          <a:gd name="connsiteY8" fmla="*/ 710375 h 712382"/>
                          <a:gd name="connsiteX9" fmla="*/ 537980 w 809880"/>
                          <a:gd name="connsiteY9" fmla="*/ 710223 h 712382"/>
                          <a:gd name="connsiteX10" fmla="*/ 495042 w 809880"/>
                          <a:gd name="connsiteY10" fmla="*/ 690221 h 712382"/>
                          <a:gd name="connsiteX11" fmla="*/ 430005 w 809880"/>
                          <a:gd name="connsiteY11" fmla="*/ 624155 h 712382"/>
                          <a:gd name="connsiteX12" fmla="*/ 416708 w 809880"/>
                          <a:gd name="connsiteY12" fmla="*/ 609220 h 712382"/>
                          <a:gd name="connsiteX13" fmla="*/ 412746 w 809880"/>
                          <a:gd name="connsiteY13" fmla="*/ 604953 h 712382"/>
                          <a:gd name="connsiteX14" fmla="*/ 301684 w 809880"/>
                          <a:gd name="connsiteY14" fmla="*/ 538735 h 712382"/>
                          <a:gd name="connsiteX15" fmla="*/ 273833 w 809880"/>
                          <a:gd name="connsiteY15" fmla="*/ 532944 h 712382"/>
                          <a:gd name="connsiteX16" fmla="*/ 253259 w 809880"/>
                          <a:gd name="connsiteY16" fmla="*/ 527076 h 712382"/>
                          <a:gd name="connsiteX17" fmla="*/ 189594 w 809880"/>
                          <a:gd name="connsiteY17" fmla="*/ 512865 h 712382"/>
                          <a:gd name="connsiteX18" fmla="*/ 135644 w 809880"/>
                          <a:gd name="connsiteY18" fmla="*/ 498768 h 712382"/>
                          <a:gd name="connsiteX19" fmla="*/ 99449 w 809880"/>
                          <a:gd name="connsiteY19" fmla="*/ 484404 h 712382"/>
                          <a:gd name="connsiteX20" fmla="*/ 8276 w 809880"/>
                          <a:gd name="connsiteY20" fmla="*/ 425387 h 712382"/>
                          <a:gd name="connsiteX21" fmla="*/ 21878 w 809880"/>
                          <a:gd name="connsiteY21" fmla="*/ 351816 h 712382"/>
                          <a:gd name="connsiteX22" fmla="*/ 26069 w 809880"/>
                          <a:gd name="connsiteY22" fmla="*/ 349645 h 712382"/>
                          <a:gd name="connsiteX23" fmla="*/ 26107 w 809880"/>
                          <a:gd name="connsiteY23" fmla="*/ 349645 h 712382"/>
                          <a:gd name="connsiteX24" fmla="*/ 100249 w 809880"/>
                          <a:gd name="connsiteY24" fmla="*/ 326327 h 712382"/>
                          <a:gd name="connsiteX25" fmla="*/ 110308 w 809880"/>
                          <a:gd name="connsiteY25" fmla="*/ 273940 h 712382"/>
                          <a:gd name="connsiteX26" fmla="*/ 106993 w 809880"/>
                          <a:gd name="connsiteY26" fmla="*/ 249289 h 712382"/>
                          <a:gd name="connsiteX27" fmla="*/ 106993 w 809880"/>
                          <a:gd name="connsiteY27" fmla="*/ 249251 h 712382"/>
                          <a:gd name="connsiteX28" fmla="*/ 105012 w 809880"/>
                          <a:gd name="connsiteY28" fmla="*/ 227267 h 712382"/>
                          <a:gd name="connsiteX29" fmla="*/ 122195 w 809880"/>
                          <a:gd name="connsiteY29" fmla="*/ 185319 h 712382"/>
                          <a:gd name="connsiteX30" fmla="*/ 136330 w 809880"/>
                          <a:gd name="connsiteY30" fmla="*/ 178537 h 712382"/>
                          <a:gd name="connsiteX31" fmla="*/ 201748 w 809880"/>
                          <a:gd name="connsiteY31" fmla="*/ 169660 h 712382"/>
                          <a:gd name="connsiteX32" fmla="*/ 238057 w 809880"/>
                          <a:gd name="connsiteY32" fmla="*/ 105728 h 712382"/>
                          <a:gd name="connsiteX33" fmla="*/ 241448 w 809880"/>
                          <a:gd name="connsiteY33" fmla="*/ 94641 h 712382"/>
                          <a:gd name="connsiteX34" fmla="*/ 282481 w 809880"/>
                          <a:gd name="connsiteY34" fmla="*/ 49531 h 712382"/>
                          <a:gd name="connsiteX35" fmla="*/ 313381 w 809880"/>
                          <a:gd name="connsiteY35" fmla="*/ 55893 h 712382"/>
                          <a:gd name="connsiteX36" fmla="*/ 313419 w 809880"/>
                          <a:gd name="connsiteY36" fmla="*/ 55893 h 712382"/>
                          <a:gd name="connsiteX37" fmla="*/ 370645 w 809880"/>
                          <a:gd name="connsiteY37" fmla="*/ 77687 h 712382"/>
                          <a:gd name="connsiteX38" fmla="*/ 425014 w 809880"/>
                          <a:gd name="connsiteY38" fmla="*/ 31738 h 712382"/>
                          <a:gd name="connsiteX39" fmla="*/ 438997 w 809880"/>
                          <a:gd name="connsiteY39" fmla="*/ 17032 h 712382"/>
                          <a:gd name="connsiteX40" fmla="*/ 487041 w 809880"/>
                          <a:gd name="connsiteY40" fmla="*/ 7125 h 712382"/>
                          <a:gd name="connsiteX41" fmla="*/ 487193 w 809880"/>
                          <a:gd name="connsiteY41" fmla="*/ 7202 h 712382"/>
                          <a:gd name="connsiteX42" fmla="*/ 522550 w 809880"/>
                          <a:gd name="connsiteY42" fmla="*/ 52884 h 712382"/>
                          <a:gd name="connsiteX43" fmla="*/ 586482 w 809880"/>
                          <a:gd name="connsiteY43" fmla="*/ 29605 h 712382"/>
                          <a:gd name="connsiteX44" fmla="*/ 618562 w 809880"/>
                          <a:gd name="connsiteY44" fmla="*/ 4535 h 712382"/>
                          <a:gd name="connsiteX45" fmla="*/ 649918 w 809880"/>
                          <a:gd name="connsiteY45" fmla="*/ 3163 h 712382"/>
                          <a:gd name="connsiteX46" fmla="*/ 670873 w 809880"/>
                          <a:gd name="connsiteY46" fmla="*/ 28728 h 712382"/>
                          <a:gd name="connsiteX47" fmla="*/ 704934 w 809880"/>
                          <a:gd name="connsiteY47" fmla="*/ 72391 h 712382"/>
                          <a:gd name="connsiteX48" fmla="*/ 759456 w 809880"/>
                          <a:gd name="connsiteY48" fmla="*/ 51207 h 712382"/>
                          <a:gd name="connsiteX49" fmla="*/ 776410 w 809880"/>
                          <a:gd name="connsiteY49" fmla="*/ 52274 h 712382"/>
                          <a:gd name="connsiteX50" fmla="*/ 801251 w 809880"/>
                          <a:gd name="connsiteY50" fmla="*/ 71857 h 712382"/>
                          <a:gd name="connsiteX51" fmla="*/ 808986 w 809880"/>
                          <a:gd name="connsiteY51" fmla="*/ 120092 h 71238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  <a:cxn ang="0">
                            <a:pos x="connsiteX34" y="connsiteY34"/>
                          </a:cxn>
                          <a:cxn ang="0">
                            <a:pos x="connsiteX35" y="connsiteY35"/>
                          </a:cxn>
                          <a:cxn ang="0">
                            <a:pos x="connsiteX36" y="connsiteY36"/>
                          </a:cxn>
                          <a:cxn ang="0">
                            <a:pos x="connsiteX37" y="connsiteY37"/>
                          </a:cxn>
                          <a:cxn ang="0">
                            <a:pos x="connsiteX38" y="connsiteY38"/>
                          </a:cxn>
                          <a:cxn ang="0">
                            <a:pos x="connsiteX39" y="connsiteY39"/>
                          </a:cxn>
                          <a:cxn ang="0">
                            <a:pos x="connsiteX40" y="connsiteY40"/>
                          </a:cxn>
                          <a:cxn ang="0">
                            <a:pos x="connsiteX41" y="connsiteY41"/>
                          </a:cxn>
                          <a:cxn ang="0">
                            <a:pos x="connsiteX42" y="connsiteY42"/>
                          </a:cxn>
                          <a:cxn ang="0">
                            <a:pos x="connsiteX43" y="connsiteY43"/>
                          </a:cxn>
                          <a:cxn ang="0">
                            <a:pos x="connsiteX44" y="connsiteY44"/>
                          </a:cxn>
                          <a:cxn ang="0">
                            <a:pos x="connsiteX45" y="connsiteY45"/>
                          </a:cxn>
                          <a:cxn ang="0">
                            <a:pos x="connsiteX46" y="connsiteY46"/>
                          </a:cxn>
                          <a:cxn ang="0">
                            <a:pos x="connsiteX47" y="connsiteY47"/>
                          </a:cxn>
                          <a:cxn ang="0">
                            <a:pos x="connsiteX48" y="connsiteY48"/>
                          </a:cxn>
                          <a:cxn ang="0">
                            <a:pos x="connsiteX49" y="connsiteY49"/>
                          </a:cxn>
                          <a:cxn ang="0">
                            <a:pos x="connsiteX50" y="connsiteY50"/>
                          </a:cxn>
                          <a:cxn ang="0">
                            <a:pos x="connsiteX51" y="connsiteY51"/>
                          </a:cxn>
                        </a:cxnLst>
                        <a:rect l="l" t="t" r="r" b="b"/>
                        <a:pathLst>
                          <a:path w="809880" h="712382">
                            <a:moveTo>
                              <a:pt x="808986" y="120092"/>
                            </a:moveTo>
                            <a:cubicBezTo>
                              <a:pt x="804223" y="156097"/>
                              <a:pt x="783535" y="187681"/>
                              <a:pt x="763380" y="217895"/>
                            </a:cubicBezTo>
                            <a:cubicBezTo>
                              <a:pt x="742082" y="249823"/>
                              <a:pt x="720785" y="281674"/>
                              <a:pt x="699524" y="313640"/>
                            </a:cubicBezTo>
                            <a:cubicBezTo>
                              <a:pt x="665653" y="364351"/>
                              <a:pt x="637002" y="402756"/>
                              <a:pt x="630487" y="464935"/>
                            </a:cubicBezTo>
                            <a:cubicBezTo>
                              <a:pt x="628125" y="487490"/>
                              <a:pt x="627553" y="510084"/>
                              <a:pt x="627286" y="532715"/>
                            </a:cubicBezTo>
                            <a:cubicBezTo>
                              <a:pt x="627211" y="539040"/>
                              <a:pt x="627173" y="545402"/>
                              <a:pt x="627134" y="551765"/>
                            </a:cubicBezTo>
                            <a:cubicBezTo>
                              <a:pt x="626982" y="577101"/>
                              <a:pt x="626639" y="602400"/>
                              <a:pt x="624201" y="627622"/>
                            </a:cubicBezTo>
                            <a:cubicBezTo>
                              <a:pt x="621533" y="655245"/>
                              <a:pt x="614523" y="685420"/>
                              <a:pt x="592006" y="701574"/>
                            </a:cubicBezTo>
                            <a:cubicBezTo>
                              <a:pt x="576537" y="712700"/>
                              <a:pt x="557335" y="714452"/>
                              <a:pt x="538514" y="710375"/>
                            </a:cubicBezTo>
                            <a:cubicBezTo>
                              <a:pt x="538323" y="710337"/>
                              <a:pt x="538171" y="710299"/>
                              <a:pt x="537980" y="710223"/>
                            </a:cubicBezTo>
                            <a:cubicBezTo>
                              <a:pt x="522626" y="706794"/>
                              <a:pt x="507577" y="699517"/>
                              <a:pt x="495042" y="690221"/>
                            </a:cubicBezTo>
                            <a:cubicBezTo>
                              <a:pt x="469477" y="671285"/>
                              <a:pt x="450274" y="647434"/>
                              <a:pt x="430005" y="624155"/>
                            </a:cubicBezTo>
                            <a:cubicBezTo>
                              <a:pt x="425662" y="619126"/>
                              <a:pt x="421204" y="614135"/>
                              <a:pt x="416708" y="609220"/>
                            </a:cubicBezTo>
                            <a:cubicBezTo>
                              <a:pt x="415412" y="607810"/>
                              <a:pt x="414079" y="606401"/>
                              <a:pt x="412746" y="604953"/>
                            </a:cubicBezTo>
                            <a:cubicBezTo>
                              <a:pt x="384552" y="575235"/>
                              <a:pt x="338793" y="554508"/>
                              <a:pt x="301684" y="538735"/>
                            </a:cubicBezTo>
                            <a:cubicBezTo>
                              <a:pt x="299284" y="539840"/>
                              <a:pt x="285987" y="536411"/>
                              <a:pt x="273833" y="532944"/>
                            </a:cubicBezTo>
                            <a:cubicBezTo>
                              <a:pt x="264384" y="530277"/>
                              <a:pt x="255621" y="527610"/>
                              <a:pt x="253259" y="527076"/>
                            </a:cubicBezTo>
                            <a:cubicBezTo>
                              <a:pt x="232037" y="522466"/>
                              <a:pt x="210816" y="517589"/>
                              <a:pt x="189594" y="512865"/>
                            </a:cubicBezTo>
                            <a:cubicBezTo>
                              <a:pt x="171420" y="508826"/>
                              <a:pt x="153247" y="504750"/>
                              <a:pt x="135644" y="498768"/>
                            </a:cubicBezTo>
                            <a:cubicBezTo>
                              <a:pt x="123338" y="494577"/>
                              <a:pt x="111413" y="489510"/>
                              <a:pt x="99449" y="484404"/>
                            </a:cubicBezTo>
                            <a:cubicBezTo>
                              <a:pt x="64245" y="469393"/>
                              <a:pt x="28583" y="460249"/>
                              <a:pt x="8276" y="425387"/>
                            </a:cubicBezTo>
                            <a:cubicBezTo>
                              <a:pt x="-5249" y="402146"/>
                              <a:pt x="-3192" y="366409"/>
                              <a:pt x="21878" y="351816"/>
                            </a:cubicBezTo>
                            <a:cubicBezTo>
                              <a:pt x="23288" y="350978"/>
                              <a:pt x="24659" y="350292"/>
                              <a:pt x="26069" y="349645"/>
                            </a:cubicBezTo>
                            <a:lnTo>
                              <a:pt x="26107" y="349645"/>
                            </a:lnTo>
                            <a:cubicBezTo>
                              <a:pt x="53653" y="337491"/>
                              <a:pt x="78189" y="362637"/>
                              <a:pt x="100249" y="326327"/>
                            </a:cubicBezTo>
                            <a:cubicBezTo>
                              <a:pt x="109660" y="310859"/>
                              <a:pt x="111870" y="291923"/>
                              <a:pt x="110308" y="273940"/>
                            </a:cubicBezTo>
                            <a:cubicBezTo>
                              <a:pt x="109584" y="265672"/>
                              <a:pt x="108174" y="257519"/>
                              <a:pt x="106993" y="249289"/>
                            </a:cubicBezTo>
                            <a:cubicBezTo>
                              <a:pt x="106993" y="249251"/>
                              <a:pt x="106993" y="249251"/>
                              <a:pt x="106993" y="249251"/>
                            </a:cubicBezTo>
                            <a:cubicBezTo>
                              <a:pt x="105888" y="241974"/>
                              <a:pt x="105012" y="234659"/>
                              <a:pt x="105012" y="227267"/>
                            </a:cubicBezTo>
                            <a:cubicBezTo>
                              <a:pt x="104974" y="211608"/>
                              <a:pt x="109698" y="194806"/>
                              <a:pt x="122195" y="185319"/>
                            </a:cubicBezTo>
                            <a:cubicBezTo>
                              <a:pt x="126500" y="182043"/>
                              <a:pt x="131301" y="179947"/>
                              <a:pt x="136330" y="178537"/>
                            </a:cubicBezTo>
                            <a:cubicBezTo>
                              <a:pt x="156828" y="172975"/>
                              <a:pt x="182088" y="179528"/>
                              <a:pt x="201748" y="169660"/>
                            </a:cubicBezTo>
                            <a:cubicBezTo>
                              <a:pt x="224341" y="158306"/>
                              <a:pt x="231466" y="130151"/>
                              <a:pt x="238057" y="105728"/>
                            </a:cubicBezTo>
                            <a:cubicBezTo>
                              <a:pt x="239048" y="102071"/>
                              <a:pt x="240152" y="98337"/>
                              <a:pt x="241448" y="94641"/>
                            </a:cubicBezTo>
                            <a:cubicBezTo>
                              <a:pt x="248763" y="73534"/>
                              <a:pt x="261222" y="52922"/>
                              <a:pt x="282481" y="49531"/>
                            </a:cubicBezTo>
                            <a:cubicBezTo>
                              <a:pt x="293264" y="47854"/>
                              <a:pt x="303398" y="51055"/>
                              <a:pt x="313381" y="55893"/>
                            </a:cubicBezTo>
                            <a:lnTo>
                              <a:pt x="313419" y="55893"/>
                            </a:lnTo>
                            <a:cubicBezTo>
                              <a:pt x="332126" y="64961"/>
                              <a:pt x="350185" y="79592"/>
                              <a:pt x="370645" y="77687"/>
                            </a:cubicBezTo>
                            <a:cubicBezTo>
                              <a:pt x="395029" y="75363"/>
                              <a:pt x="410155" y="51245"/>
                              <a:pt x="425014" y="31738"/>
                            </a:cubicBezTo>
                            <a:cubicBezTo>
                              <a:pt x="428938" y="26557"/>
                              <a:pt x="433701" y="21451"/>
                              <a:pt x="438997" y="17032"/>
                            </a:cubicBezTo>
                            <a:cubicBezTo>
                              <a:pt x="453512" y="4763"/>
                              <a:pt x="471801" y="-2514"/>
                              <a:pt x="487041" y="7125"/>
                            </a:cubicBezTo>
                            <a:cubicBezTo>
                              <a:pt x="487079" y="7164"/>
                              <a:pt x="487117" y="7164"/>
                              <a:pt x="487193" y="7202"/>
                            </a:cubicBezTo>
                            <a:cubicBezTo>
                              <a:pt x="503614" y="17679"/>
                              <a:pt x="506014" y="42635"/>
                              <a:pt x="522550" y="52884"/>
                            </a:cubicBezTo>
                            <a:cubicBezTo>
                              <a:pt x="543505" y="65876"/>
                              <a:pt x="569337" y="47321"/>
                              <a:pt x="586482" y="29605"/>
                            </a:cubicBezTo>
                            <a:cubicBezTo>
                              <a:pt x="595587" y="20156"/>
                              <a:pt x="606789" y="10136"/>
                              <a:pt x="618562" y="4535"/>
                            </a:cubicBezTo>
                            <a:cubicBezTo>
                              <a:pt x="628849" y="-418"/>
                              <a:pt x="639669" y="-1942"/>
                              <a:pt x="649918" y="3163"/>
                            </a:cubicBezTo>
                            <a:cubicBezTo>
                              <a:pt x="659862" y="8116"/>
                              <a:pt x="665844" y="17946"/>
                              <a:pt x="670873" y="28728"/>
                            </a:cubicBezTo>
                            <a:cubicBezTo>
                              <a:pt x="679751" y="47626"/>
                              <a:pt x="685655" y="69343"/>
                              <a:pt x="704934" y="72391"/>
                            </a:cubicBezTo>
                            <a:cubicBezTo>
                              <a:pt x="724518" y="75553"/>
                              <a:pt x="739948" y="54979"/>
                              <a:pt x="759456" y="51207"/>
                            </a:cubicBezTo>
                            <a:cubicBezTo>
                              <a:pt x="765171" y="50102"/>
                              <a:pt x="770924" y="50598"/>
                              <a:pt x="776410" y="52274"/>
                            </a:cubicBezTo>
                            <a:cubicBezTo>
                              <a:pt x="786544" y="55398"/>
                              <a:pt x="795651" y="62713"/>
                              <a:pt x="801251" y="71857"/>
                            </a:cubicBezTo>
                            <a:cubicBezTo>
                              <a:pt x="809671" y="86183"/>
                              <a:pt x="811158" y="103709"/>
                              <a:pt x="808986" y="120092"/>
                            </a:cubicBezTo>
                            <a:close/>
                          </a:path>
                        </a:pathLst>
                      </a:custGeom>
                      <a:solidFill>
                        <a:srgbClr val="F89C5A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grpSp>
                    <p:nvGrpSpPr>
                      <p:cNvPr id="85" name="图形 2">
                        <a:extLst>
                          <a:ext uri="{FF2B5EF4-FFF2-40B4-BE49-F238E27FC236}">
                            <a16:creationId xmlns:a16="http://schemas.microsoft.com/office/drawing/2014/main" id="{7FE2E57E-97DA-3AF4-5C49-22F10FE2DC3A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832913" y="3745382"/>
                        <a:ext cx="533209" cy="530885"/>
                        <a:chOff x="8832913" y="3745382"/>
                        <a:chExt cx="533209" cy="530885"/>
                      </a:xfrm>
                      <a:solidFill>
                        <a:srgbClr val="F15E21"/>
                      </a:solidFill>
                    </p:grpSpPr>
                    <p:sp>
                      <p:nvSpPr>
                        <p:cNvPr id="86" name="任意多边形: 形状 85">
                          <a:extLst>
                            <a:ext uri="{FF2B5EF4-FFF2-40B4-BE49-F238E27FC236}">
                              <a16:creationId xmlns:a16="http://schemas.microsoft.com/office/drawing/2014/main" id="{8BC68CE2-6601-0F96-2798-75E314123AC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832913" y="3959123"/>
                          <a:ext cx="398945" cy="317144"/>
                        </a:xfrm>
                        <a:custGeom>
                          <a:avLst/>
                          <a:gdLst>
                            <a:gd name="connsiteX0" fmla="*/ 0 w 398945"/>
                            <a:gd name="connsiteY0" fmla="*/ 0 h 317144"/>
                            <a:gd name="connsiteX1" fmla="*/ 326746 w 398945"/>
                            <a:gd name="connsiteY1" fmla="*/ 208369 h 317144"/>
                            <a:gd name="connsiteX2" fmla="*/ 398945 w 398945"/>
                            <a:gd name="connsiteY2" fmla="*/ 317144 h 317144"/>
                            <a:gd name="connsiteX3" fmla="*/ 221552 w 398945"/>
                            <a:gd name="connsiteY3" fmla="*/ 131064 h 317144"/>
                            <a:gd name="connsiteX4" fmla="*/ 0 w 398945"/>
                            <a:gd name="connsiteY4" fmla="*/ 0 h 317144"/>
                            <a:gd name="connsiteX5" fmla="*/ 0 w 398945"/>
                            <a:gd name="connsiteY5" fmla="*/ 0 h 31714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398945" h="317144">
                              <a:moveTo>
                                <a:pt x="0" y="0"/>
                              </a:moveTo>
                              <a:cubicBezTo>
                                <a:pt x="124587" y="31699"/>
                                <a:pt x="243764" y="110718"/>
                                <a:pt x="326746" y="208369"/>
                              </a:cubicBezTo>
                              <a:cubicBezTo>
                                <a:pt x="354978" y="241782"/>
                                <a:pt x="379514" y="278283"/>
                                <a:pt x="398945" y="317144"/>
                              </a:cubicBezTo>
                              <a:cubicBezTo>
                                <a:pt x="348463" y="246964"/>
                                <a:pt x="289522" y="184137"/>
                                <a:pt x="221552" y="131064"/>
                              </a:cubicBezTo>
                              <a:cubicBezTo>
                                <a:pt x="153695" y="78181"/>
                                <a:pt x="79210" y="33680"/>
                                <a:pt x="0" y="0"/>
                              </a:cubicBez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E21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7" name="任意多边形: 形状 86">
                          <a:extLst>
                            <a:ext uri="{FF2B5EF4-FFF2-40B4-BE49-F238E27FC236}">
                              <a16:creationId xmlns:a16="http://schemas.microsoft.com/office/drawing/2014/main" id="{690BCB58-9CA2-AC52-46E9-AF3DEADC00F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943365" y="3846499"/>
                          <a:ext cx="279044" cy="411022"/>
                        </a:xfrm>
                        <a:custGeom>
                          <a:avLst/>
                          <a:gdLst>
                            <a:gd name="connsiteX0" fmla="*/ 0 w 279044"/>
                            <a:gd name="connsiteY0" fmla="*/ 0 h 411022"/>
                            <a:gd name="connsiteX1" fmla="*/ 195682 w 279044"/>
                            <a:gd name="connsiteY1" fmla="*/ 243040 h 411022"/>
                            <a:gd name="connsiteX2" fmla="*/ 241935 w 279044"/>
                            <a:gd name="connsiteY2" fmla="*/ 324802 h 411022"/>
                            <a:gd name="connsiteX3" fmla="*/ 255461 w 279044"/>
                            <a:gd name="connsiteY3" fmla="*/ 353073 h 411022"/>
                            <a:gd name="connsiteX4" fmla="*/ 279044 w 279044"/>
                            <a:gd name="connsiteY4" fmla="*/ 411023 h 411022"/>
                            <a:gd name="connsiteX5" fmla="*/ 0 w 279044"/>
                            <a:gd name="connsiteY5" fmla="*/ 0 h 411022"/>
                            <a:gd name="connsiteX6" fmla="*/ 0 w 279044"/>
                            <a:gd name="connsiteY6" fmla="*/ 0 h 41102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279044" h="411022">
                              <a:moveTo>
                                <a:pt x="0" y="0"/>
                              </a:moveTo>
                              <a:cubicBezTo>
                                <a:pt x="75134" y="71971"/>
                                <a:pt x="140132" y="155181"/>
                                <a:pt x="195682" y="243040"/>
                              </a:cubicBezTo>
                              <a:cubicBezTo>
                                <a:pt x="212294" y="269329"/>
                                <a:pt x="227800" y="297180"/>
                                <a:pt x="241935" y="324802"/>
                              </a:cubicBezTo>
                              <a:cubicBezTo>
                                <a:pt x="246126" y="332689"/>
                                <a:pt x="251613" y="344919"/>
                                <a:pt x="255461" y="353073"/>
                              </a:cubicBezTo>
                              <a:cubicBezTo>
                                <a:pt x="264452" y="371894"/>
                                <a:pt x="271806" y="391515"/>
                                <a:pt x="279044" y="411023"/>
                              </a:cubicBezTo>
                              <a:cubicBezTo>
                                <a:pt x="198692" y="265443"/>
                                <a:pt x="100013" y="132359"/>
                                <a:pt x="0" y="0"/>
                              </a:cubicBez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E21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8" name="任意多边形: 形状 87">
                          <a:extLst>
                            <a:ext uri="{FF2B5EF4-FFF2-40B4-BE49-F238E27FC236}">
                              <a16:creationId xmlns:a16="http://schemas.microsoft.com/office/drawing/2014/main" id="{244FF6A7-B86E-7F31-F544-ABFE195250C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062199" y="3745382"/>
                          <a:ext cx="169049" cy="521741"/>
                        </a:xfrm>
                        <a:custGeom>
                          <a:avLst/>
                          <a:gdLst>
                            <a:gd name="connsiteX0" fmla="*/ 0 w 169049"/>
                            <a:gd name="connsiteY0" fmla="*/ 0 h 521741"/>
                            <a:gd name="connsiteX1" fmla="*/ 120205 w 169049"/>
                            <a:gd name="connsiteY1" fmla="*/ 285598 h 521741"/>
                            <a:gd name="connsiteX2" fmla="*/ 157696 w 169049"/>
                            <a:gd name="connsiteY2" fmla="*/ 436283 h 521741"/>
                            <a:gd name="connsiteX3" fmla="*/ 165506 w 169049"/>
                            <a:gd name="connsiteY3" fmla="*/ 487451 h 521741"/>
                            <a:gd name="connsiteX4" fmla="*/ 169050 w 169049"/>
                            <a:gd name="connsiteY4" fmla="*/ 521741 h 521741"/>
                            <a:gd name="connsiteX5" fmla="*/ 0 w 169049"/>
                            <a:gd name="connsiteY5" fmla="*/ 0 h 521741"/>
                            <a:gd name="connsiteX6" fmla="*/ 0 w 169049"/>
                            <a:gd name="connsiteY6" fmla="*/ 0 h 52174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169049" h="521741">
                              <a:moveTo>
                                <a:pt x="0" y="0"/>
                              </a:moveTo>
                              <a:cubicBezTo>
                                <a:pt x="50216" y="90297"/>
                                <a:pt x="88849" y="187186"/>
                                <a:pt x="120205" y="285598"/>
                              </a:cubicBezTo>
                              <a:cubicBezTo>
                                <a:pt x="135331" y="334937"/>
                                <a:pt x="148590" y="385458"/>
                                <a:pt x="157696" y="436283"/>
                              </a:cubicBezTo>
                              <a:cubicBezTo>
                                <a:pt x="160401" y="452666"/>
                                <a:pt x="163830" y="470954"/>
                                <a:pt x="165506" y="487451"/>
                              </a:cubicBezTo>
                              <a:cubicBezTo>
                                <a:pt x="166802" y="498881"/>
                                <a:pt x="168021" y="510311"/>
                                <a:pt x="169050" y="521741"/>
                              </a:cubicBezTo>
                              <a:cubicBezTo>
                                <a:pt x="127254" y="343205"/>
                                <a:pt x="64579" y="171374"/>
                                <a:pt x="0" y="0"/>
                              </a:cubicBez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E21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9" name="任意多边形: 形状 88">
                          <a:extLst>
                            <a:ext uri="{FF2B5EF4-FFF2-40B4-BE49-F238E27FC236}">
                              <a16:creationId xmlns:a16="http://schemas.microsoft.com/office/drawing/2014/main" id="{338D10E0-591A-6007-E57D-568D1C0C8DB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200218" y="3762298"/>
                          <a:ext cx="66158" cy="495605"/>
                        </a:xfrm>
                        <a:custGeom>
                          <a:avLst/>
                          <a:gdLst>
                            <a:gd name="connsiteX0" fmla="*/ 34231 w 66158"/>
                            <a:gd name="connsiteY0" fmla="*/ 0 h 495605"/>
                            <a:gd name="connsiteX1" fmla="*/ 51452 w 66158"/>
                            <a:gd name="connsiteY1" fmla="*/ 450571 h 495605"/>
                            <a:gd name="connsiteX2" fmla="*/ 58500 w 66158"/>
                            <a:gd name="connsiteY2" fmla="*/ 473126 h 495605"/>
                            <a:gd name="connsiteX3" fmla="*/ 66159 w 66158"/>
                            <a:gd name="connsiteY3" fmla="*/ 495605 h 495605"/>
                            <a:gd name="connsiteX4" fmla="*/ 45127 w 66158"/>
                            <a:gd name="connsiteY4" fmla="*/ 452857 h 495605"/>
                            <a:gd name="connsiteX5" fmla="*/ 34231 w 66158"/>
                            <a:gd name="connsiteY5" fmla="*/ 0 h 495605"/>
                            <a:gd name="connsiteX6" fmla="*/ 34231 w 66158"/>
                            <a:gd name="connsiteY6" fmla="*/ 0 h 49560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66158" h="495605">
                              <a:moveTo>
                                <a:pt x="34231" y="0"/>
                              </a:moveTo>
                              <a:cubicBezTo>
                                <a:pt x="9123" y="149123"/>
                                <a:pt x="8437" y="304724"/>
                                <a:pt x="51452" y="450571"/>
                              </a:cubicBezTo>
                              <a:cubicBezTo>
                                <a:pt x="53776" y="457848"/>
                                <a:pt x="56291" y="465811"/>
                                <a:pt x="58500" y="473126"/>
                              </a:cubicBezTo>
                              <a:cubicBezTo>
                                <a:pt x="61053" y="480289"/>
                                <a:pt x="63796" y="488366"/>
                                <a:pt x="66159" y="495605"/>
                              </a:cubicBezTo>
                              <a:cubicBezTo>
                                <a:pt x="58539" y="481851"/>
                                <a:pt x="51414" y="467297"/>
                                <a:pt x="45127" y="452857"/>
                              </a:cubicBezTo>
                              <a:cubicBezTo>
                                <a:pt x="-12784" y="316383"/>
                                <a:pt x="-13356" y="139713"/>
                                <a:pt x="34231" y="0"/>
                              </a:cubicBezTo>
                              <a:lnTo>
                                <a:pt x="34231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E21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0" name="任意多边形: 形状 89">
                          <a:extLst>
                            <a:ext uri="{FF2B5EF4-FFF2-40B4-BE49-F238E27FC236}">
                              <a16:creationId xmlns:a16="http://schemas.microsoft.com/office/drawing/2014/main" id="{01FB6D25-014E-814A-DD67-750248B39C4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248717" y="3751478"/>
                          <a:ext cx="117406" cy="485394"/>
                        </a:xfrm>
                        <a:custGeom>
                          <a:avLst/>
                          <a:gdLst>
                            <a:gd name="connsiteX0" fmla="*/ 117406 w 117406"/>
                            <a:gd name="connsiteY0" fmla="*/ 0 h 485394"/>
                            <a:gd name="connsiteX1" fmla="*/ 10612 w 117406"/>
                            <a:gd name="connsiteY1" fmla="*/ 438074 h 485394"/>
                            <a:gd name="connsiteX2" fmla="*/ 11221 w 117406"/>
                            <a:gd name="connsiteY2" fmla="*/ 461696 h 485394"/>
                            <a:gd name="connsiteX3" fmla="*/ 12440 w 117406"/>
                            <a:gd name="connsiteY3" fmla="*/ 485394 h 485394"/>
                            <a:gd name="connsiteX4" fmla="*/ 3906 w 117406"/>
                            <a:gd name="connsiteY4" fmla="*/ 438493 h 485394"/>
                            <a:gd name="connsiteX5" fmla="*/ 117406 w 117406"/>
                            <a:gd name="connsiteY5" fmla="*/ 0 h 485394"/>
                            <a:gd name="connsiteX6" fmla="*/ 117406 w 117406"/>
                            <a:gd name="connsiteY6" fmla="*/ 0 h 48539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117406" h="485394">
                              <a:moveTo>
                                <a:pt x="117406" y="0"/>
                              </a:moveTo>
                              <a:cubicBezTo>
                                <a:pt x="52445" y="136550"/>
                                <a:pt x="9164" y="286017"/>
                                <a:pt x="10612" y="438074"/>
                              </a:cubicBezTo>
                              <a:cubicBezTo>
                                <a:pt x="10878" y="445694"/>
                                <a:pt x="11069" y="454038"/>
                                <a:pt x="11221" y="461696"/>
                              </a:cubicBezTo>
                              <a:cubicBezTo>
                                <a:pt x="11717" y="469278"/>
                                <a:pt x="12136" y="477812"/>
                                <a:pt x="12440" y="485394"/>
                              </a:cubicBezTo>
                              <a:cubicBezTo>
                                <a:pt x="8859" y="470078"/>
                                <a:pt x="6002" y="454114"/>
                                <a:pt x="3906" y="438493"/>
                              </a:cubicBezTo>
                              <a:cubicBezTo>
                                <a:pt x="-14458" y="291427"/>
                                <a:pt x="33357" y="121348"/>
                                <a:pt x="117406" y="0"/>
                              </a:cubicBezTo>
                              <a:lnTo>
                                <a:pt x="117406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E21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sp>
                    <p:nvSpPr>
                      <p:cNvPr id="91" name="任意多边形: 形状 90">
                        <a:extLst>
                          <a:ext uri="{FF2B5EF4-FFF2-40B4-BE49-F238E27FC236}">
                            <a16:creationId xmlns:a16="http://schemas.microsoft.com/office/drawing/2014/main" id="{02AAB44D-8C55-ECB9-1BBB-B011EC906B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05799" y="4092867"/>
                        <a:ext cx="230342" cy="200595"/>
                      </a:xfrm>
                      <a:custGeom>
                        <a:avLst/>
                        <a:gdLst>
                          <a:gd name="connsiteX0" fmla="*/ 203021 w 230342"/>
                          <a:gd name="connsiteY0" fmla="*/ 673 h 200595"/>
                          <a:gd name="connsiteX1" fmla="*/ 230338 w 230342"/>
                          <a:gd name="connsiteY1" fmla="*/ 30734 h 200595"/>
                          <a:gd name="connsiteX2" fmla="*/ 227024 w 230342"/>
                          <a:gd name="connsiteY2" fmla="*/ 97104 h 200595"/>
                          <a:gd name="connsiteX3" fmla="*/ 187705 w 230342"/>
                          <a:gd name="connsiteY3" fmla="*/ 187401 h 200595"/>
                          <a:gd name="connsiteX4" fmla="*/ 69404 w 230342"/>
                          <a:gd name="connsiteY4" fmla="*/ 173571 h 200595"/>
                          <a:gd name="connsiteX5" fmla="*/ 7263 w 230342"/>
                          <a:gd name="connsiteY5" fmla="*/ 112878 h 200595"/>
                          <a:gd name="connsiteX6" fmla="*/ 8902 w 230342"/>
                          <a:gd name="connsiteY6" fmla="*/ 72263 h 200595"/>
                          <a:gd name="connsiteX7" fmla="*/ 79806 w 230342"/>
                          <a:gd name="connsiteY7" fmla="*/ 23685 h 200595"/>
                          <a:gd name="connsiteX8" fmla="*/ 203021 w 230342"/>
                          <a:gd name="connsiteY8" fmla="*/ 673 h 20059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230342" h="200595">
                            <a:moveTo>
                              <a:pt x="203021" y="673"/>
                            </a:moveTo>
                            <a:cubicBezTo>
                              <a:pt x="218642" y="1854"/>
                              <a:pt x="230605" y="15075"/>
                              <a:pt x="230338" y="30734"/>
                            </a:cubicBezTo>
                            <a:cubicBezTo>
                              <a:pt x="229996" y="52908"/>
                              <a:pt x="229195" y="75044"/>
                              <a:pt x="227024" y="97104"/>
                            </a:cubicBezTo>
                            <a:cubicBezTo>
                              <a:pt x="223747" y="130823"/>
                              <a:pt x="215213" y="167627"/>
                              <a:pt x="187705" y="187401"/>
                            </a:cubicBezTo>
                            <a:cubicBezTo>
                              <a:pt x="153186" y="212204"/>
                              <a:pt x="103580" y="198869"/>
                              <a:pt x="69404" y="173571"/>
                            </a:cubicBezTo>
                            <a:cubicBezTo>
                              <a:pt x="45478" y="155854"/>
                              <a:pt x="26123" y="134633"/>
                              <a:pt x="7263" y="112878"/>
                            </a:cubicBezTo>
                            <a:cubicBezTo>
                              <a:pt x="-3024" y="101029"/>
                              <a:pt x="-2300" y="83198"/>
                              <a:pt x="8902" y="72263"/>
                            </a:cubicBezTo>
                            <a:cubicBezTo>
                              <a:pt x="28714" y="52908"/>
                              <a:pt x="52564" y="36297"/>
                              <a:pt x="79806" y="23685"/>
                            </a:cubicBezTo>
                            <a:cubicBezTo>
                              <a:pt x="120534" y="4864"/>
                              <a:pt x="163169" y="-2375"/>
                              <a:pt x="203021" y="673"/>
                            </a:cubicBezTo>
                            <a:close/>
                          </a:path>
                        </a:pathLst>
                      </a:custGeom>
                      <a:solidFill>
                        <a:srgbClr val="629F42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92" name="图形 2">
                      <a:extLst>
                        <a:ext uri="{FF2B5EF4-FFF2-40B4-BE49-F238E27FC236}">
                          <a16:creationId xmlns:a16="http://schemas.microsoft.com/office/drawing/2014/main" id="{0B1333D4-3684-A1F9-BB67-76ADF2A9287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718270" y="3568484"/>
                      <a:ext cx="750188" cy="403174"/>
                      <a:chOff x="8718270" y="3568484"/>
                      <a:chExt cx="750188" cy="403174"/>
                    </a:xfrm>
                    <a:solidFill>
                      <a:srgbClr val="F9A05F"/>
                    </a:solidFill>
                  </p:grpSpPr>
                  <p:sp>
                    <p:nvSpPr>
                      <p:cNvPr id="93" name="任意多边形: 形状 92">
                        <a:extLst>
                          <a:ext uri="{FF2B5EF4-FFF2-40B4-BE49-F238E27FC236}">
                            <a16:creationId xmlns:a16="http://schemas.microsoft.com/office/drawing/2014/main" id="{0F994127-AF22-7417-94C6-5E9D53004C7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005544" y="3580980"/>
                        <a:ext cx="144741" cy="242315"/>
                      </a:xfrm>
                      <a:custGeom>
                        <a:avLst/>
                        <a:gdLst>
                          <a:gd name="connsiteX0" fmla="*/ 125539 w 144741"/>
                          <a:gd name="connsiteY0" fmla="*/ 0 h 242315"/>
                          <a:gd name="connsiteX1" fmla="*/ 144742 w 144741"/>
                          <a:gd name="connsiteY1" fmla="*/ 242316 h 242315"/>
                          <a:gd name="connsiteX2" fmla="*/ 0 w 144741"/>
                          <a:gd name="connsiteY2" fmla="*/ 38862 h 242315"/>
                          <a:gd name="connsiteX3" fmla="*/ 57226 w 144741"/>
                          <a:gd name="connsiteY3" fmla="*/ 60655 h 242315"/>
                          <a:gd name="connsiteX4" fmla="*/ 111595 w 144741"/>
                          <a:gd name="connsiteY4" fmla="*/ 14707 h 242315"/>
                          <a:gd name="connsiteX5" fmla="*/ 125539 w 144741"/>
                          <a:gd name="connsiteY5" fmla="*/ 0 h 24231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44741" h="242315">
                            <a:moveTo>
                              <a:pt x="125539" y="0"/>
                            </a:moveTo>
                            <a:cubicBezTo>
                              <a:pt x="123558" y="55969"/>
                              <a:pt x="124358" y="151066"/>
                              <a:pt x="144742" y="242316"/>
                            </a:cubicBezTo>
                            <a:cubicBezTo>
                              <a:pt x="144742" y="242316"/>
                              <a:pt x="62903" y="102908"/>
                              <a:pt x="0" y="38862"/>
                            </a:cubicBezTo>
                            <a:cubicBezTo>
                              <a:pt x="18707" y="47930"/>
                              <a:pt x="36767" y="62560"/>
                              <a:pt x="57226" y="60655"/>
                            </a:cubicBezTo>
                            <a:cubicBezTo>
                              <a:pt x="81610" y="58331"/>
                              <a:pt x="96736" y="34214"/>
                              <a:pt x="111595" y="14707"/>
                            </a:cubicBezTo>
                            <a:cubicBezTo>
                              <a:pt x="115519" y="9525"/>
                              <a:pt x="120281" y="4419"/>
                              <a:pt x="125539" y="0"/>
                            </a:cubicBezTo>
                            <a:close/>
                          </a:path>
                        </a:pathLst>
                      </a:custGeom>
                      <a:solidFill>
                        <a:srgbClr val="F9A05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94" name="任意多边形: 形状 93">
                        <a:extLst>
                          <a:ext uri="{FF2B5EF4-FFF2-40B4-BE49-F238E27FC236}">
                            <a16:creationId xmlns:a16="http://schemas.microsoft.com/office/drawing/2014/main" id="{F4E3132D-643A-1E73-D0C5-A11889CEAE8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79242" y="3568484"/>
                        <a:ext cx="131368" cy="238734"/>
                      </a:xfrm>
                      <a:custGeom>
                        <a:avLst/>
                        <a:gdLst>
                          <a:gd name="connsiteX0" fmla="*/ 75248 w 131368"/>
                          <a:gd name="connsiteY0" fmla="*/ 238735 h 238734"/>
                          <a:gd name="connsiteX1" fmla="*/ 0 w 131368"/>
                          <a:gd name="connsiteY1" fmla="*/ 2667 h 238734"/>
                          <a:gd name="connsiteX2" fmla="*/ 35357 w 131368"/>
                          <a:gd name="connsiteY2" fmla="*/ 48349 h 238734"/>
                          <a:gd name="connsiteX3" fmla="*/ 99289 w 131368"/>
                          <a:gd name="connsiteY3" fmla="*/ 25070 h 238734"/>
                          <a:gd name="connsiteX4" fmla="*/ 131369 w 131368"/>
                          <a:gd name="connsiteY4" fmla="*/ 0 h 238734"/>
                          <a:gd name="connsiteX5" fmla="*/ 75248 w 131368"/>
                          <a:gd name="connsiteY5" fmla="*/ 238735 h 23873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31368" h="238734">
                            <a:moveTo>
                              <a:pt x="75248" y="238735"/>
                            </a:moveTo>
                            <a:cubicBezTo>
                              <a:pt x="74295" y="234620"/>
                              <a:pt x="39624" y="82258"/>
                              <a:pt x="0" y="2667"/>
                            </a:cubicBezTo>
                            <a:cubicBezTo>
                              <a:pt x="16421" y="13145"/>
                              <a:pt x="18821" y="38100"/>
                              <a:pt x="35357" y="48349"/>
                            </a:cubicBezTo>
                            <a:cubicBezTo>
                              <a:pt x="56312" y="61341"/>
                              <a:pt x="82144" y="42786"/>
                              <a:pt x="99289" y="25070"/>
                            </a:cubicBezTo>
                            <a:cubicBezTo>
                              <a:pt x="108394" y="15621"/>
                              <a:pt x="119596" y="5601"/>
                              <a:pt x="131369" y="0"/>
                            </a:cubicBezTo>
                            <a:cubicBezTo>
                              <a:pt x="112471" y="52388"/>
                              <a:pt x="83706" y="144399"/>
                              <a:pt x="75248" y="238735"/>
                            </a:cubicBezTo>
                            <a:close/>
                          </a:path>
                        </a:pathLst>
                      </a:custGeom>
                      <a:solidFill>
                        <a:srgbClr val="F9A05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95" name="任意多边形: 形状 94">
                        <a:extLst>
                          <a:ext uri="{FF2B5EF4-FFF2-40B4-BE49-F238E27FC236}">
                            <a16:creationId xmlns:a16="http://schemas.microsoft.com/office/drawing/2014/main" id="{73300CDB-62C5-1655-674D-654E439E767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354807" y="3592715"/>
                        <a:ext cx="113651" cy="155905"/>
                      </a:xfrm>
                      <a:custGeom>
                        <a:avLst/>
                        <a:gdLst>
                          <a:gd name="connsiteX0" fmla="*/ 113652 w 113651"/>
                          <a:gd name="connsiteY0" fmla="*/ 23546 h 155905"/>
                          <a:gd name="connsiteX1" fmla="*/ 15544 w 113651"/>
                          <a:gd name="connsiteY1" fmla="*/ 128550 h 155905"/>
                          <a:gd name="connsiteX2" fmla="*/ 0 w 113651"/>
                          <a:gd name="connsiteY2" fmla="*/ 155905 h 155905"/>
                          <a:gd name="connsiteX3" fmla="*/ 3162 w 113651"/>
                          <a:gd name="connsiteY3" fmla="*/ 110604 h 155905"/>
                          <a:gd name="connsiteX4" fmla="*/ 4267 w 113651"/>
                          <a:gd name="connsiteY4" fmla="*/ 57188 h 155905"/>
                          <a:gd name="connsiteX5" fmla="*/ 8153 w 113651"/>
                          <a:gd name="connsiteY5" fmla="*/ 0 h 155905"/>
                          <a:gd name="connsiteX6" fmla="*/ 42214 w 113651"/>
                          <a:gd name="connsiteY6" fmla="*/ 43663 h 155905"/>
                          <a:gd name="connsiteX7" fmla="*/ 96735 w 113651"/>
                          <a:gd name="connsiteY7" fmla="*/ 22479 h 155905"/>
                          <a:gd name="connsiteX8" fmla="*/ 113652 w 113651"/>
                          <a:gd name="connsiteY8" fmla="*/ 23546 h 1559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113651" h="155905">
                            <a:moveTo>
                              <a:pt x="113652" y="23546"/>
                            </a:moveTo>
                            <a:cubicBezTo>
                              <a:pt x="81801" y="59055"/>
                              <a:pt x="43586" y="90145"/>
                              <a:pt x="15544" y="128550"/>
                            </a:cubicBezTo>
                            <a:cubicBezTo>
                              <a:pt x="9334" y="137046"/>
                              <a:pt x="3238" y="145885"/>
                              <a:pt x="0" y="155905"/>
                            </a:cubicBezTo>
                            <a:cubicBezTo>
                              <a:pt x="1067" y="140818"/>
                              <a:pt x="2095" y="125692"/>
                              <a:pt x="3162" y="110604"/>
                            </a:cubicBezTo>
                            <a:cubicBezTo>
                              <a:pt x="4419" y="92659"/>
                              <a:pt x="2591" y="74905"/>
                              <a:pt x="4267" y="57188"/>
                            </a:cubicBezTo>
                            <a:cubicBezTo>
                              <a:pt x="6057" y="38176"/>
                              <a:pt x="7467" y="19088"/>
                              <a:pt x="8153" y="0"/>
                            </a:cubicBezTo>
                            <a:cubicBezTo>
                              <a:pt x="17031" y="18898"/>
                              <a:pt x="22936" y="40615"/>
                              <a:pt x="42214" y="43663"/>
                            </a:cubicBezTo>
                            <a:cubicBezTo>
                              <a:pt x="61798" y="46825"/>
                              <a:pt x="77229" y="26251"/>
                              <a:pt x="96735" y="22479"/>
                            </a:cubicBezTo>
                            <a:cubicBezTo>
                              <a:pt x="102412" y="21336"/>
                              <a:pt x="108165" y="21831"/>
                              <a:pt x="113652" y="23546"/>
                            </a:cubicBezTo>
                            <a:close/>
                          </a:path>
                        </a:pathLst>
                      </a:custGeom>
                      <a:solidFill>
                        <a:srgbClr val="F9A05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96" name="任意多边形: 形状 95">
                        <a:extLst>
                          <a:ext uri="{FF2B5EF4-FFF2-40B4-BE49-F238E27FC236}">
                            <a16:creationId xmlns:a16="http://schemas.microsoft.com/office/drawing/2014/main" id="{EF64435E-1775-33F5-F40B-39407394AB2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828456" y="3658552"/>
                        <a:ext cx="219646" cy="214769"/>
                      </a:xfrm>
                      <a:custGeom>
                        <a:avLst/>
                        <a:gdLst>
                          <a:gd name="connsiteX0" fmla="*/ 219646 w 219646"/>
                          <a:gd name="connsiteY0" fmla="*/ 214770 h 214769"/>
                          <a:gd name="connsiteX1" fmla="*/ 0 w 219646"/>
                          <a:gd name="connsiteY1" fmla="*/ 83896 h 214769"/>
                          <a:gd name="connsiteX2" fmla="*/ 65417 w 219646"/>
                          <a:gd name="connsiteY2" fmla="*/ 75019 h 214769"/>
                          <a:gd name="connsiteX3" fmla="*/ 101727 w 219646"/>
                          <a:gd name="connsiteY3" fmla="*/ 11087 h 214769"/>
                          <a:gd name="connsiteX4" fmla="*/ 105118 w 219646"/>
                          <a:gd name="connsiteY4" fmla="*/ 0 h 214769"/>
                          <a:gd name="connsiteX5" fmla="*/ 219646 w 219646"/>
                          <a:gd name="connsiteY5" fmla="*/ 214770 h 21476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219646" h="214769">
                            <a:moveTo>
                              <a:pt x="219646" y="214770"/>
                            </a:moveTo>
                            <a:cubicBezTo>
                              <a:pt x="219646" y="214770"/>
                              <a:pt x="82868" y="115253"/>
                              <a:pt x="0" y="83896"/>
                            </a:cubicBezTo>
                            <a:cubicBezTo>
                              <a:pt x="20498" y="78334"/>
                              <a:pt x="45758" y="84887"/>
                              <a:pt x="65417" y="75019"/>
                            </a:cubicBezTo>
                            <a:cubicBezTo>
                              <a:pt x="88011" y="63665"/>
                              <a:pt x="95136" y="35509"/>
                              <a:pt x="101727" y="11087"/>
                            </a:cubicBezTo>
                            <a:cubicBezTo>
                              <a:pt x="102717" y="7430"/>
                              <a:pt x="103823" y="3696"/>
                              <a:pt x="105118" y="0"/>
                            </a:cubicBezTo>
                            <a:cubicBezTo>
                              <a:pt x="125654" y="52121"/>
                              <a:pt x="164401" y="139141"/>
                              <a:pt x="219646" y="214770"/>
                            </a:cubicBezTo>
                            <a:close/>
                          </a:path>
                        </a:pathLst>
                      </a:custGeom>
                      <a:solidFill>
                        <a:srgbClr val="F9A05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97" name="任意多边形: 形状 96">
                        <a:extLst>
                          <a:ext uri="{FF2B5EF4-FFF2-40B4-BE49-F238E27FC236}">
                            <a16:creationId xmlns:a16="http://schemas.microsoft.com/office/drawing/2014/main" id="{21D10DB7-43C0-A80B-4FA5-F48FF23D865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718270" y="3813200"/>
                        <a:ext cx="245440" cy="158458"/>
                      </a:xfrm>
                      <a:custGeom>
                        <a:avLst/>
                        <a:gdLst>
                          <a:gd name="connsiteX0" fmla="*/ 245440 w 245440"/>
                          <a:gd name="connsiteY0" fmla="*/ 158458 h 158458"/>
                          <a:gd name="connsiteX1" fmla="*/ 0 w 245440"/>
                          <a:gd name="connsiteY1" fmla="*/ 100356 h 158458"/>
                          <a:gd name="connsiteX2" fmla="*/ 74142 w 245440"/>
                          <a:gd name="connsiteY2" fmla="*/ 77038 h 158458"/>
                          <a:gd name="connsiteX3" fmla="*/ 84201 w 245440"/>
                          <a:gd name="connsiteY3" fmla="*/ 24651 h 158458"/>
                          <a:gd name="connsiteX4" fmla="*/ 80886 w 245440"/>
                          <a:gd name="connsiteY4" fmla="*/ 0 h 158458"/>
                          <a:gd name="connsiteX5" fmla="*/ 245440 w 245440"/>
                          <a:gd name="connsiteY5" fmla="*/ 158458 h 15845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245440" h="158458">
                            <a:moveTo>
                              <a:pt x="245440" y="158458"/>
                            </a:moveTo>
                            <a:cubicBezTo>
                              <a:pt x="242583" y="157506"/>
                              <a:pt x="88316" y="106337"/>
                              <a:pt x="0" y="100356"/>
                            </a:cubicBezTo>
                            <a:cubicBezTo>
                              <a:pt x="27546" y="88201"/>
                              <a:pt x="52083" y="113347"/>
                              <a:pt x="74142" y="77038"/>
                            </a:cubicBezTo>
                            <a:cubicBezTo>
                              <a:pt x="83553" y="61569"/>
                              <a:pt x="85763" y="42634"/>
                              <a:pt x="84201" y="24651"/>
                            </a:cubicBezTo>
                            <a:cubicBezTo>
                              <a:pt x="83477" y="16383"/>
                              <a:pt x="82068" y="8229"/>
                              <a:pt x="80886" y="0"/>
                            </a:cubicBezTo>
                            <a:cubicBezTo>
                              <a:pt x="117386" y="43739"/>
                              <a:pt x="176289" y="107709"/>
                              <a:pt x="245440" y="158458"/>
                            </a:cubicBezTo>
                            <a:close/>
                          </a:path>
                        </a:pathLst>
                      </a:custGeom>
                      <a:solidFill>
                        <a:srgbClr val="F9A05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sp>
                  <p:nvSpPr>
                    <p:cNvPr id="98" name="任意多边形: 形状 97">
                      <a:extLst>
                        <a:ext uri="{FF2B5EF4-FFF2-40B4-BE49-F238E27FC236}">
                          <a16:creationId xmlns:a16="http://schemas.microsoft.com/office/drawing/2014/main" id="{17F00FB6-1175-5624-BB00-ECAF6C1B75A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72570" y="3655605"/>
                      <a:ext cx="69377" cy="110962"/>
                    </a:xfrm>
                    <a:custGeom>
                      <a:avLst/>
                      <a:gdLst>
                        <a:gd name="connsiteX0" fmla="*/ 57663 w 69377"/>
                        <a:gd name="connsiteY0" fmla="*/ 44477 h 110962"/>
                        <a:gd name="connsiteX1" fmla="*/ 60673 w 69377"/>
                        <a:gd name="connsiteY1" fmla="*/ 109856 h 110962"/>
                        <a:gd name="connsiteX2" fmla="*/ 11714 w 69377"/>
                        <a:gd name="connsiteY2" fmla="*/ 66460 h 110962"/>
                        <a:gd name="connsiteX3" fmla="*/ 8705 w 69377"/>
                        <a:gd name="connsiteY3" fmla="*/ 1119 h 110962"/>
                        <a:gd name="connsiteX4" fmla="*/ 57663 w 69377"/>
                        <a:gd name="connsiteY4" fmla="*/ 44477 h 1109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9377" h="110962">
                          <a:moveTo>
                            <a:pt x="57663" y="44477"/>
                          </a:moveTo>
                          <a:cubicBezTo>
                            <a:pt x="72027" y="74499"/>
                            <a:pt x="73360" y="103760"/>
                            <a:pt x="60673" y="109856"/>
                          </a:cubicBezTo>
                          <a:cubicBezTo>
                            <a:pt x="47985" y="115914"/>
                            <a:pt x="26040" y="96483"/>
                            <a:pt x="11714" y="66460"/>
                          </a:cubicBezTo>
                          <a:cubicBezTo>
                            <a:pt x="-2649" y="36437"/>
                            <a:pt x="-3983" y="7176"/>
                            <a:pt x="8705" y="1119"/>
                          </a:cubicBezTo>
                          <a:cubicBezTo>
                            <a:pt x="21392" y="-4977"/>
                            <a:pt x="43299" y="14454"/>
                            <a:pt x="57663" y="44477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99" name="任意多边形: 形状 98">
                      <a:extLst>
                        <a:ext uri="{FF2B5EF4-FFF2-40B4-BE49-F238E27FC236}">
                          <a16:creationId xmlns:a16="http://schemas.microsoft.com/office/drawing/2014/main" id="{111FE1D3-CDAE-789A-2698-58A6C37DBD8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47895" y="3614739"/>
                      <a:ext cx="51721" cy="120201"/>
                    </a:xfrm>
                    <a:custGeom>
                      <a:avLst/>
                      <a:gdLst>
                        <a:gd name="connsiteX0" fmla="*/ 486 w 51721"/>
                        <a:gd name="connsiteY0" fmla="*/ 62216 h 120201"/>
                        <a:gd name="connsiteX1" fmla="*/ 20870 w 51721"/>
                        <a:gd name="connsiteY1" fmla="*/ 36 h 120201"/>
                        <a:gd name="connsiteX2" fmla="*/ 51235 w 51721"/>
                        <a:gd name="connsiteY2" fmla="*/ 57986 h 120201"/>
                        <a:gd name="connsiteX3" fmla="*/ 30852 w 51721"/>
                        <a:gd name="connsiteY3" fmla="*/ 120166 h 120201"/>
                        <a:gd name="connsiteX4" fmla="*/ 486 w 51721"/>
                        <a:gd name="connsiteY4" fmla="*/ 62216 h 1202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721" h="120201">
                          <a:moveTo>
                            <a:pt x="486" y="62216"/>
                          </a:moveTo>
                          <a:cubicBezTo>
                            <a:pt x="-2257" y="29030"/>
                            <a:pt x="6887" y="1217"/>
                            <a:pt x="20870" y="36"/>
                          </a:cubicBezTo>
                          <a:cubicBezTo>
                            <a:pt x="34891" y="-1107"/>
                            <a:pt x="48492" y="24839"/>
                            <a:pt x="51235" y="57986"/>
                          </a:cubicBezTo>
                          <a:cubicBezTo>
                            <a:pt x="53978" y="91171"/>
                            <a:pt x="44835" y="118984"/>
                            <a:pt x="30852" y="120166"/>
                          </a:cubicBezTo>
                          <a:cubicBezTo>
                            <a:pt x="16831" y="121309"/>
                            <a:pt x="3229" y="95363"/>
                            <a:pt x="486" y="62216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0" name="任意多边形: 形状 99">
                      <a:extLst>
                        <a:ext uri="{FF2B5EF4-FFF2-40B4-BE49-F238E27FC236}">
                          <a16:creationId xmlns:a16="http://schemas.microsoft.com/office/drawing/2014/main" id="{C0AB7351-28AA-6337-9A3C-30D2CB921E9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292457" y="3625787"/>
                      <a:ext cx="41221" cy="95172"/>
                    </a:xfrm>
                    <a:custGeom>
                      <a:avLst/>
                      <a:gdLst>
                        <a:gd name="connsiteX0" fmla="*/ 513 w 41221"/>
                        <a:gd name="connsiteY0" fmla="*/ 45681 h 95172"/>
                        <a:gd name="connsiteX1" fmla="*/ 25164 w 41221"/>
                        <a:gd name="connsiteY1" fmla="*/ 37 h 95172"/>
                        <a:gd name="connsiteX2" fmla="*/ 40708 w 41221"/>
                        <a:gd name="connsiteY2" fmla="*/ 49491 h 95172"/>
                        <a:gd name="connsiteX3" fmla="*/ 16058 w 41221"/>
                        <a:gd name="connsiteY3" fmla="*/ 95135 h 95172"/>
                        <a:gd name="connsiteX4" fmla="*/ 513 w 41221"/>
                        <a:gd name="connsiteY4" fmla="*/ 45681 h 951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221" h="95172">
                          <a:moveTo>
                            <a:pt x="513" y="45681"/>
                          </a:moveTo>
                          <a:cubicBezTo>
                            <a:pt x="3028" y="19430"/>
                            <a:pt x="14039" y="-991"/>
                            <a:pt x="25164" y="37"/>
                          </a:cubicBezTo>
                          <a:cubicBezTo>
                            <a:pt x="36251" y="1104"/>
                            <a:pt x="43224" y="23240"/>
                            <a:pt x="40708" y="49491"/>
                          </a:cubicBezTo>
                          <a:cubicBezTo>
                            <a:pt x="38194" y="75742"/>
                            <a:pt x="27183" y="96164"/>
                            <a:pt x="16058" y="95135"/>
                          </a:cubicBezTo>
                          <a:cubicBezTo>
                            <a:pt x="4971" y="94068"/>
                            <a:pt x="-2002" y="71932"/>
                            <a:pt x="513" y="45681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1" name="任意多边形: 形状 100">
                      <a:extLst>
                        <a:ext uri="{FF2B5EF4-FFF2-40B4-BE49-F238E27FC236}">
                          <a16:creationId xmlns:a16="http://schemas.microsoft.com/office/drawing/2014/main" id="{64766718-E14E-1F9B-3BA4-CFA982BE87B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398382" y="3677416"/>
                      <a:ext cx="70049" cy="98327"/>
                    </a:xfrm>
                    <a:custGeom>
                      <a:avLst/>
                      <a:gdLst>
                        <a:gd name="connsiteX0" fmla="*/ 14908 w 70049"/>
                        <a:gd name="connsiteY0" fmla="*/ 37067 h 98327"/>
                        <a:gd name="connsiteX1" fmla="*/ 63676 w 70049"/>
                        <a:gd name="connsiteY1" fmla="*/ 1520 h 98327"/>
                        <a:gd name="connsiteX2" fmla="*/ 55142 w 70049"/>
                        <a:gd name="connsiteY2" fmla="*/ 61261 h 98327"/>
                        <a:gd name="connsiteX3" fmla="*/ 6373 w 70049"/>
                        <a:gd name="connsiteY3" fmla="*/ 96808 h 98327"/>
                        <a:gd name="connsiteX4" fmla="*/ 14908 w 70049"/>
                        <a:gd name="connsiteY4" fmla="*/ 37067 h 983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049" h="98327">
                          <a:moveTo>
                            <a:pt x="14908" y="37067"/>
                          </a:moveTo>
                          <a:cubicBezTo>
                            <a:pt x="30720" y="10740"/>
                            <a:pt x="52589" y="-5148"/>
                            <a:pt x="63676" y="1520"/>
                          </a:cubicBezTo>
                          <a:cubicBezTo>
                            <a:pt x="74801" y="8226"/>
                            <a:pt x="70991" y="34972"/>
                            <a:pt x="55142" y="61261"/>
                          </a:cubicBezTo>
                          <a:cubicBezTo>
                            <a:pt x="39331" y="87588"/>
                            <a:pt x="17461" y="103476"/>
                            <a:pt x="6373" y="96808"/>
                          </a:cubicBezTo>
                          <a:cubicBezTo>
                            <a:pt x="-4751" y="90141"/>
                            <a:pt x="-941" y="63394"/>
                            <a:pt x="14908" y="37067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2" name="任意多边形: 形状 101">
                      <a:extLst>
                        <a:ext uri="{FF2B5EF4-FFF2-40B4-BE49-F238E27FC236}">
                          <a16:creationId xmlns:a16="http://schemas.microsoft.com/office/drawing/2014/main" id="{3D19F173-8610-BFAC-1A77-811E2740234C}"/>
                        </a:ext>
                      </a:extLst>
                    </p:cNvPr>
                    <p:cNvSpPr/>
                    <p:nvPr/>
                  </p:nvSpPr>
                  <p:spPr>
                    <a:xfrm rot="-2949865">
                      <a:off x="8859100" y="3775969"/>
                      <a:ext cx="50902" cy="120550"/>
                    </a:xfrm>
                    <a:custGeom>
                      <a:avLst/>
                      <a:gdLst>
                        <a:gd name="connsiteX0" fmla="*/ 50902 w 50902"/>
                        <a:gd name="connsiteY0" fmla="*/ 60275 h 120550"/>
                        <a:gd name="connsiteX1" fmla="*/ 25451 w 50902"/>
                        <a:gd name="connsiteY1" fmla="*/ 120550 h 120550"/>
                        <a:gd name="connsiteX2" fmla="*/ 0 w 50902"/>
                        <a:gd name="connsiteY2" fmla="*/ 60275 h 120550"/>
                        <a:gd name="connsiteX3" fmla="*/ 25451 w 50902"/>
                        <a:gd name="connsiteY3" fmla="*/ 0 h 120550"/>
                        <a:gd name="connsiteX4" fmla="*/ 50902 w 50902"/>
                        <a:gd name="connsiteY4" fmla="*/ 60275 h 1205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0902" h="120550">
                          <a:moveTo>
                            <a:pt x="50902" y="60275"/>
                          </a:moveTo>
                          <a:cubicBezTo>
                            <a:pt x="50902" y="93564"/>
                            <a:pt x="39508" y="120550"/>
                            <a:pt x="25451" y="120550"/>
                          </a:cubicBezTo>
                          <a:cubicBezTo>
                            <a:pt x="11395" y="120550"/>
                            <a:pt x="0" y="93564"/>
                            <a:pt x="0" y="60275"/>
                          </a:cubicBezTo>
                          <a:cubicBezTo>
                            <a:pt x="0" y="26986"/>
                            <a:pt x="11395" y="0"/>
                            <a:pt x="25451" y="0"/>
                          </a:cubicBezTo>
                          <a:cubicBezTo>
                            <a:pt x="39507" y="0"/>
                            <a:pt x="50902" y="26986"/>
                            <a:pt x="50902" y="60275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3" name="任意多边形: 形状 102">
                      <a:extLst>
                        <a:ext uri="{FF2B5EF4-FFF2-40B4-BE49-F238E27FC236}">
                          <a16:creationId xmlns:a16="http://schemas.microsoft.com/office/drawing/2014/main" id="{6FBF290D-9F35-3DF0-21D3-F104E5649D0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22116" y="3954198"/>
                      <a:ext cx="111637" cy="68319"/>
                    </a:xfrm>
                    <a:custGeom>
                      <a:avLst/>
                      <a:gdLst>
                        <a:gd name="connsiteX0" fmla="*/ 66448 w 111637"/>
                        <a:gd name="connsiteY0" fmla="*/ 11021 h 68319"/>
                        <a:gd name="connsiteX1" fmla="*/ 110607 w 111637"/>
                        <a:gd name="connsiteY1" fmla="*/ 59294 h 68319"/>
                        <a:gd name="connsiteX2" fmla="*/ 45189 w 111637"/>
                        <a:gd name="connsiteY2" fmla="*/ 57313 h 68319"/>
                        <a:gd name="connsiteX3" fmla="*/ 1031 w 111637"/>
                        <a:gd name="connsiteY3" fmla="*/ 9040 h 68319"/>
                        <a:gd name="connsiteX4" fmla="*/ 66448 w 111637"/>
                        <a:gd name="connsiteY4" fmla="*/ 11021 h 683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1637" h="68319">
                          <a:moveTo>
                            <a:pt x="66448" y="11021"/>
                          </a:moveTo>
                          <a:cubicBezTo>
                            <a:pt x="96700" y="24890"/>
                            <a:pt x="116474" y="46531"/>
                            <a:pt x="110607" y="59294"/>
                          </a:cubicBezTo>
                          <a:cubicBezTo>
                            <a:pt x="104739" y="72058"/>
                            <a:pt x="75440" y="71181"/>
                            <a:pt x="45189" y="57313"/>
                          </a:cubicBezTo>
                          <a:cubicBezTo>
                            <a:pt x="14937" y="43444"/>
                            <a:pt x="-4837" y="21803"/>
                            <a:pt x="1031" y="9040"/>
                          </a:cubicBezTo>
                          <a:cubicBezTo>
                            <a:pt x="6898" y="-3761"/>
                            <a:pt x="36197" y="-2847"/>
                            <a:pt x="66448" y="11021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104" name="图形 2">
                    <a:extLst>
                      <a:ext uri="{FF2B5EF4-FFF2-40B4-BE49-F238E27FC236}">
                        <a16:creationId xmlns:a16="http://schemas.microsoft.com/office/drawing/2014/main" id="{BEE4D047-35A0-9E22-D792-92B0DA737AE5}"/>
                      </a:ext>
                    </a:extLst>
                  </p:cNvPr>
                  <p:cNvGrpSpPr/>
                  <p:nvPr/>
                </p:nvGrpSpPr>
                <p:grpSpPr>
                  <a:xfrm>
                    <a:off x="8770436" y="3357280"/>
                    <a:ext cx="403349" cy="261564"/>
                    <a:chOff x="8770436" y="3357280"/>
                    <a:chExt cx="403349" cy="261564"/>
                  </a:xfrm>
                  <a:solidFill>
                    <a:srgbClr val="FFFFFF"/>
                  </a:solidFill>
                </p:grpSpPr>
                <p:sp>
                  <p:nvSpPr>
                    <p:cNvPr id="105" name="任意多边形: 形状 104">
                      <a:extLst>
                        <a:ext uri="{FF2B5EF4-FFF2-40B4-BE49-F238E27FC236}">
                          <a16:creationId xmlns:a16="http://schemas.microsoft.com/office/drawing/2014/main" id="{9064FB5D-D7EC-A778-E3AD-D1FCCB80B29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70436" y="3567173"/>
                      <a:ext cx="51687" cy="51671"/>
                    </a:xfrm>
                    <a:custGeom>
                      <a:avLst/>
                      <a:gdLst>
                        <a:gd name="connsiteX0" fmla="*/ 49866 w 51687"/>
                        <a:gd name="connsiteY0" fmla="*/ 16322 h 51671"/>
                        <a:gd name="connsiteX1" fmla="*/ 35349 w 51687"/>
                        <a:gd name="connsiteY1" fmla="*/ 49850 h 51671"/>
                        <a:gd name="connsiteX2" fmla="*/ 1822 w 51687"/>
                        <a:gd name="connsiteY2" fmla="*/ 35334 h 51671"/>
                        <a:gd name="connsiteX3" fmla="*/ 16337 w 51687"/>
                        <a:gd name="connsiteY3" fmla="*/ 1806 h 51671"/>
                        <a:gd name="connsiteX4" fmla="*/ 49866 w 51687"/>
                        <a:gd name="connsiteY4" fmla="*/ 16322 h 516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87" h="51671">
                          <a:moveTo>
                            <a:pt x="49866" y="16322"/>
                          </a:moveTo>
                          <a:cubicBezTo>
                            <a:pt x="55123" y="29581"/>
                            <a:pt x="48608" y="44592"/>
                            <a:pt x="35349" y="49850"/>
                          </a:cubicBezTo>
                          <a:cubicBezTo>
                            <a:pt x="22091" y="55108"/>
                            <a:pt x="7079" y="48593"/>
                            <a:pt x="1822" y="35334"/>
                          </a:cubicBezTo>
                          <a:cubicBezTo>
                            <a:pt x="-3436" y="22075"/>
                            <a:pt x="3079" y="7064"/>
                            <a:pt x="16337" y="1806"/>
                          </a:cubicBezTo>
                          <a:cubicBezTo>
                            <a:pt x="29596" y="-3414"/>
                            <a:pt x="44608" y="3063"/>
                            <a:pt x="49866" y="1632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6" name="任意多边形: 形状 105">
                      <a:extLst>
                        <a:ext uri="{FF2B5EF4-FFF2-40B4-BE49-F238E27FC236}">
                          <a16:creationId xmlns:a16="http://schemas.microsoft.com/office/drawing/2014/main" id="{7E48535C-4418-F03A-67CB-801E7A88F3DE}"/>
                        </a:ext>
                      </a:extLst>
                    </p:cNvPr>
                    <p:cNvSpPr/>
                    <p:nvPr/>
                  </p:nvSpPr>
                  <p:spPr>
                    <a:xfrm rot="-2700000">
                      <a:off x="8875274" y="3519649"/>
                      <a:ext cx="51663" cy="51663"/>
                    </a:xfrm>
                    <a:custGeom>
                      <a:avLst/>
                      <a:gdLst>
                        <a:gd name="connsiteX0" fmla="*/ 51663 w 51663"/>
                        <a:gd name="connsiteY0" fmla="*/ 25832 h 51663"/>
                        <a:gd name="connsiteX1" fmla="*/ 25832 w 51663"/>
                        <a:gd name="connsiteY1" fmla="*/ 51663 h 51663"/>
                        <a:gd name="connsiteX2" fmla="*/ 0 w 51663"/>
                        <a:gd name="connsiteY2" fmla="*/ 25832 h 51663"/>
                        <a:gd name="connsiteX3" fmla="*/ 25832 w 51663"/>
                        <a:gd name="connsiteY3" fmla="*/ 0 h 51663"/>
                        <a:gd name="connsiteX4" fmla="*/ 51663 w 51663"/>
                        <a:gd name="connsiteY4" fmla="*/ 25832 h 516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63" h="51663">
                          <a:moveTo>
                            <a:pt x="51663" y="25832"/>
                          </a:moveTo>
                          <a:cubicBezTo>
                            <a:pt x="51663" y="40098"/>
                            <a:pt x="40098" y="51663"/>
                            <a:pt x="25832" y="51663"/>
                          </a:cubicBezTo>
                          <a:cubicBezTo>
                            <a:pt x="11565" y="51663"/>
                            <a:pt x="0" y="40098"/>
                            <a:pt x="0" y="25832"/>
                          </a:cubicBezTo>
                          <a:cubicBezTo>
                            <a:pt x="0" y="11565"/>
                            <a:pt x="11565" y="0"/>
                            <a:pt x="25832" y="0"/>
                          </a:cubicBezTo>
                          <a:cubicBezTo>
                            <a:pt x="40098" y="0"/>
                            <a:pt x="51663" y="11565"/>
                            <a:pt x="51663" y="2583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7" name="任意多边形: 形状 106">
                      <a:extLst>
                        <a:ext uri="{FF2B5EF4-FFF2-40B4-BE49-F238E27FC236}">
                          <a16:creationId xmlns:a16="http://schemas.microsoft.com/office/drawing/2014/main" id="{5B5CD55E-0B16-B963-CD78-330737C6F48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82298" y="3396142"/>
                      <a:ext cx="51687" cy="51671"/>
                    </a:xfrm>
                    <a:custGeom>
                      <a:avLst/>
                      <a:gdLst>
                        <a:gd name="connsiteX0" fmla="*/ 49866 w 51687"/>
                        <a:gd name="connsiteY0" fmla="*/ 16322 h 51671"/>
                        <a:gd name="connsiteX1" fmla="*/ 35349 w 51687"/>
                        <a:gd name="connsiteY1" fmla="*/ 49850 h 51671"/>
                        <a:gd name="connsiteX2" fmla="*/ 1822 w 51687"/>
                        <a:gd name="connsiteY2" fmla="*/ 35334 h 51671"/>
                        <a:gd name="connsiteX3" fmla="*/ 16337 w 51687"/>
                        <a:gd name="connsiteY3" fmla="*/ 1806 h 51671"/>
                        <a:gd name="connsiteX4" fmla="*/ 49866 w 51687"/>
                        <a:gd name="connsiteY4" fmla="*/ 16322 h 516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87" h="51671">
                          <a:moveTo>
                            <a:pt x="49866" y="16322"/>
                          </a:moveTo>
                          <a:cubicBezTo>
                            <a:pt x="55123" y="29581"/>
                            <a:pt x="48608" y="44592"/>
                            <a:pt x="35349" y="49850"/>
                          </a:cubicBezTo>
                          <a:cubicBezTo>
                            <a:pt x="22091" y="55108"/>
                            <a:pt x="7079" y="48593"/>
                            <a:pt x="1822" y="35334"/>
                          </a:cubicBezTo>
                          <a:cubicBezTo>
                            <a:pt x="-3436" y="22075"/>
                            <a:pt x="3079" y="7064"/>
                            <a:pt x="16337" y="1806"/>
                          </a:cubicBezTo>
                          <a:cubicBezTo>
                            <a:pt x="29596" y="-3414"/>
                            <a:pt x="44608" y="3063"/>
                            <a:pt x="49866" y="1632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8" name="任意多边形: 形状 107">
                      <a:extLst>
                        <a:ext uri="{FF2B5EF4-FFF2-40B4-BE49-F238E27FC236}">
                          <a16:creationId xmlns:a16="http://schemas.microsoft.com/office/drawing/2014/main" id="{1405DACA-9951-FB07-6AE9-EA0F0AF4FA3F}"/>
                        </a:ext>
                      </a:extLst>
                    </p:cNvPr>
                    <p:cNvSpPr/>
                    <p:nvPr/>
                  </p:nvSpPr>
                  <p:spPr>
                    <a:xfrm rot="-2303374">
                      <a:off x="8961993" y="3425902"/>
                      <a:ext cx="51663" cy="51663"/>
                    </a:xfrm>
                    <a:custGeom>
                      <a:avLst/>
                      <a:gdLst>
                        <a:gd name="connsiteX0" fmla="*/ 51663 w 51663"/>
                        <a:gd name="connsiteY0" fmla="*/ 25832 h 51663"/>
                        <a:gd name="connsiteX1" fmla="*/ 25831 w 51663"/>
                        <a:gd name="connsiteY1" fmla="*/ 51663 h 51663"/>
                        <a:gd name="connsiteX2" fmla="*/ 0 w 51663"/>
                        <a:gd name="connsiteY2" fmla="*/ 25832 h 51663"/>
                        <a:gd name="connsiteX3" fmla="*/ 25831 w 51663"/>
                        <a:gd name="connsiteY3" fmla="*/ 0 h 51663"/>
                        <a:gd name="connsiteX4" fmla="*/ 51663 w 51663"/>
                        <a:gd name="connsiteY4" fmla="*/ 25832 h 516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63" h="51663">
                          <a:moveTo>
                            <a:pt x="51663" y="25832"/>
                          </a:moveTo>
                          <a:cubicBezTo>
                            <a:pt x="51663" y="40098"/>
                            <a:pt x="40098" y="51663"/>
                            <a:pt x="25831" y="51663"/>
                          </a:cubicBezTo>
                          <a:cubicBezTo>
                            <a:pt x="11565" y="51663"/>
                            <a:pt x="0" y="40098"/>
                            <a:pt x="0" y="25832"/>
                          </a:cubicBezTo>
                          <a:cubicBezTo>
                            <a:pt x="0" y="11565"/>
                            <a:pt x="11565" y="0"/>
                            <a:pt x="25831" y="0"/>
                          </a:cubicBezTo>
                          <a:cubicBezTo>
                            <a:pt x="40098" y="0"/>
                            <a:pt x="51663" y="11565"/>
                            <a:pt x="51663" y="2583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9" name="任意多边形: 形状 108">
                      <a:extLst>
                        <a:ext uri="{FF2B5EF4-FFF2-40B4-BE49-F238E27FC236}">
                          <a16:creationId xmlns:a16="http://schemas.microsoft.com/office/drawing/2014/main" id="{F1CE13A8-A1D7-C22F-C302-145E8409EB9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22354" y="3357280"/>
                      <a:ext cx="51687" cy="51671"/>
                    </a:xfrm>
                    <a:custGeom>
                      <a:avLst/>
                      <a:gdLst>
                        <a:gd name="connsiteX0" fmla="*/ 49866 w 51687"/>
                        <a:gd name="connsiteY0" fmla="*/ 16322 h 51671"/>
                        <a:gd name="connsiteX1" fmla="*/ 35349 w 51687"/>
                        <a:gd name="connsiteY1" fmla="*/ 49850 h 51671"/>
                        <a:gd name="connsiteX2" fmla="*/ 1822 w 51687"/>
                        <a:gd name="connsiteY2" fmla="*/ 35334 h 51671"/>
                        <a:gd name="connsiteX3" fmla="*/ 16337 w 51687"/>
                        <a:gd name="connsiteY3" fmla="*/ 1806 h 51671"/>
                        <a:gd name="connsiteX4" fmla="*/ 49866 w 51687"/>
                        <a:gd name="connsiteY4" fmla="*/ 16322 h 516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87" h="51671">
                          <a:moveTo>
                            <a:pt x="49866" y="16322"/>
                          </a:moveTo>
                          <a:cubicBezTo>
                            <a:pt x="55123" y="29581"/>
                            <a:pt x="48608" y="44592"/>
                            <a:pt x="35349" y="49850"/>
                          </a:cubicBezTo>
                          <a:cubicBezTo>
                            <a:pt x="22091" y="55108"/>
                            <a:pt x="7079" y="48593"/>
                            <a:pt x="1822" y="35334"/>
                          </a:cubicBezTo>
                          <a:cubicBezTo>
                            <a:pt x="-3436" y="22075"/>
                            <a:pt x="3079" y="7064"/>
                            <a:pt x="16337" y="1806"/>
                          </a:cubicBezTo>
                          <a:cubicBezTo>
                            <a:pt x="29596" y="-3414"/>
                            <a:pt x="44608" y="3063"/>
                            <a:pt x="49866" y="1632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10" name="任意多边形: 形状 109">
                      <a:extLst>
                        <a:ext uri="{FF2B5EF4-FFF2-40B4-BE49-F238E27FC236}">
                          <a16:creationId xmlns:a16="http://schemas.microsoft.com/office/drawing/2014/main" id="{95EFF276-8C2B-9253-7D7F-08832D4DA10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22099" y="3441542"/>
                      <a:ext cx="51687" cy="51687"/>
                    </a:xfrm>
                    <a:custGeom>
                      <a:avLst/>
                      <a:gdLst>
                        <a:gd name="connsiteX0" fmla="*/ 49866 w 51687"/>
                        <a:gd name="connsiteY0" fmla="*/ 16338 h 51687"/>
                        <a:gd name="connsiteX1" fmla="*/ 35350 w 51687"/>
                        <a:gd name="connsiteY1" fmla="*/ 49866 h 51687"/>
                        <a:gd name="connsiteX2" fmla="*/ 1822 w 51687"/>
                        <a:gd name="connsiteY2" fmla="*/ 35350 h 51687"/>
                        <a:gd name="connsiteX3" fmla="*/ 16338 w 51687"/>
                        <a:gd name="connsiteY3" fmla="*/ 1822 h 51687"/>
                        <a:gd name="connsiteX4" fmla="*/ 49866 w 51687"/>
                        <a:gd name="connsiteY4" fmla="*/ 16338 h 516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87" h="51687">
                          <a:moveTo>
                            <a:pt x="49866" y="16338"/>
                          </a:moveTo>
                          <a:cubicBezTo>
                            <a:pt x="55123" y="29596"/>
                            <a:pt x="48608" y="44608"/>
                            <a:pt x="35350" y="49866"/>
                          </a:cubicBezTo>
                          <a:cubicBezTo>
                            <a:pt x="22091" y="55123"/>
                            <a:pt x="7079" y="48608"/>
                            <a:pt x="1822" y="35350"/>
                          </a:cubicBezTo>
                          <a:cubicBezTo>
                            <a:pt x="-3436" y="22091"/>
                            <a:pt x="3079" y="7079"/>
                            <a:pt x="16338" y="1822"/>
                          </a:cubicBezTo>
                          <a:cubicBezTo>
                            <a:pt x="29597" y="-3436"/>
                            <a:pt x="44608" y="3079"/>
                            <a:pt x="49866" y="16338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</p:grpSp>
          <p:grpSp>
            <p:nvGrpSpPr>
              <p:cNvPr id="111" name="图形 2">
                <a:extLst>
                  <a:ext uri="{FF2B5EF4-FFF2-40B4-BE49-F238E27FC236}">
                    <a16:creationId xmlns:a16="http://schemas.microsoft.com/office/drawing/2014/main" id="{86EA7024-7016-A3BE-BA18-281511C89757}"/>
                  </a:ext>
                </a:extLst>
              </p:cNvPr>
              <p:cNvGrpSpPr/>
              <p:nvPr/>
            </p:nvGrpSpPr>
            <p:grpSpPr>
              <a:xfrm>
                <a:off x="7260183" y="2999012"/>
                <a:ext cx="3409165" cy="3858987"/>
                <a:chOff x="7260183" y="2999012"/>
                <a:chExt cx="3409165" cy="3858987"/>
              </a:xfrm>
            </p:grpSpPr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D452CA85-B25F-83B7-1B4D-E770CEDFC1CA}"/>
                    </a:ext>
                  </a:extLst>
                </p:cNvPr>
                <p:cNvSpPr/>
                <p:nvPr/>
              </p:nvSpPr>
              <p:spPr>
                <a:xfrm>
                  <a:off x="7260183" y="4298213"/>
                  <a:ext cx="3407816" cy="2559786"/>
                </a:xfrm>
                <a:custGeom>
                  <a:avLst/>
                  <a:gdLst>
                    <a:gd name="connsiteX0" fmla="*/ 3407816 w 3407816"/>
                    <a:gd name="connsiteY0" fmla="*/ 0 h 2559786"/>
                    <a:gd name="connsiteX1" fmla="*/ 3407816 w 3407816"/>
                    <a:gd name="connsiteY1" fmla="*/ 2559787 h 2559786"/>
                    <a:gd name="connsiteX2" fmla="*/ 0 w 3407816"/>
                    <a:gd name="connsiteY2" fmla="*/ 2559787 h 2559786"/>
                    <a:gd name="connsiteX3" fmla="*/ 86830 w 3407816"/>
                    <a:gd name="connsiteY3" fmla="*/ 2484387 h 2559786"/>
                    <a:gd name="connsiteX4" fmla="*/ 64427 w 3407816"/>
                    <a:gd name="connsiteY4" fmla="*/ 2283447 h 2559786"/>
                    <a:gd name="connsiteX5" fmla="*/ 203721 w 3407816"/>
                    <a:gd name="connsiteY5" fmla="*/ 1999221 h 2559786"/>
                    <a:gd name="connsiteX6" fmla="*/ 369456 w 3407816"/>
                    <a:gd name="connsiteY6" fmla="*/ 1939633 h 2559786"/>
                    <a:gd name="connsiteX7" fmla="*/ 575272 w 3407816"/>
                    <a:gd name="connsiteY7" fmla="*/ 2042465 h 2559786"/>
                    <a:gd name="connsiteX8" fmla="*/ 642061 w 3407816"/>
                    <a:gd name="connsiteY8" fmla="*/ 2153450 h 2559786"/>
                    <a:gd name="connsiteX9" fmla="*/ 740816 w 3407816"/>
                    <a:gd name="connsiteY9" fmla="*/ 2117141 h 2559786"/>
                    <a:gd name="connsiteX10" fmla="*/ 775754 w 3407816"/>
                    <a:gd name="connsiteY10" fmla="*/ 2114665 h 2559786"/>
                    <a:gd name="connsiteX11" fmla="*/ 864337 w 3407816"/>
                    <a:gd name="connsiteY11" fmla="*/ 2130362 h 2559786"/>
                    <a:gd name="connsiteX12" fmla="*/ 864756 w 3407816"/>
                    <a:gd name="connsiteY12" fmla="*/ 2128990 h 2559786"/>
                    <a:gd name="connsiteX13" fmla="*/ 986371 w 3407816"/>
                    <a:gd name="connsiteY13" fmla="*/ 1971523 h 2559786"/>
                    <a:gd name="connsiteX14" fmla="*/ 1122426 w 3407816"/>
                    <a:gd name="connsiteY14" fmla="*/ 1935442 h 2559786"/>
                    <a:gd name="connsiteX15" fmla="*/ 1181328 w 3407816"/>
                    <a:gd name="connsiteY15" fmla="*/ 1941500 h 2559786"/>
                    <a:gd name="connsiteX16" fmla="*/ 1208037 w 3407816"/>
                    <a:gd name="connsiteY16" fmla="*/ 1833448 h 2559786"/>
                    <a:gd name="connsiteX17" fmla="*/ 1342415 w 3407816"/>
                    <a:gd name="connsiteY17" fmla="*/ 1713395 h 2559786"/>
                    <a:gd name="connsiteX18" fmla="*/ 1288237 w 3407816"/>
                    <a:gd name="connsiteY18" fmla="*/ 1550784 h 2559786"/>
                    <a:gd name="connsiteX19" fmla="*/ 1382382 w 3407816"/>
                    <a:gd name="connsiteY19" fmla="*/ 1226515 h 2559786"/>
                    <a:gd name="connsiteX20" fmla="*/ 1533601 w 3407816"/>
                    <a:gd name="connsiteY20" fmla="*/ 1179271 h 2559786"/>
                    <a:gd name="connsiteX21" fmla="*/ 1855927 w 3407816"/>
                    <a:gd name="connsiteY21" fmla="*/ 1324775 h 2559786"/>
                    <a:gd name="connsiteX22" fmla="*/ 1858328 w 3407816"/>
                    <a:gd name="connsiteY22" fmla="*/ 1327633 h 2559786"/>
                    <a:gd name="connsiteX23" fmla="*/ 2026577 w 3407816"/>
                    <a:gd name="connsiteY23" fmla="*/ 1260843 h 2559786"/>
                    <a:gd name="connsiteX24" fmla="*/ 2021167 w 3407816"/>
                    <a:gd name="connsiteY24" fmla="*/ 1107834 h 2559786"/>
                    <a:gd name="connsiteX25" fmla="*/ 2149373 w 3407816"/>
                    <a:gd name="connsiteY25" fmla="*/ 960730 h 2559786"/>
                    <a:gd name="connsiteX26" fmla="*/ 2070049 w 3407816"/>
                    <a:gd name="connsiteY26" fmla="*/ 510693 h 2559786"/>
                    <a:gd name="connsiteX27" fmla="*/ 2332482 w 3407816"/>
                    <a:gd name="connsiteY27" fmla="*/ 158153 h 2559786"/>
                    <a:gd name="connsiteX28" fmla="*/ 2388527 w 3407816"/>
                    <a:gd name="connsiteY28" fmla="*/ 152514 h 2559786"/>
                    <a:gd name="connsiteX29" fmla="*/ 2584780 w 3407816"/>
                    <a:gd name="connsiteY29" fmla="*/ 208674 h 2559786"/>
                    <a:gd name="connsiteX30" fmla="*/ 2885008 w 3407816"/>
                    <a:gd name="connsiteY30" fmla="*/ 466611 h 2559786"/>
                    <a:gd name="connsiteX31" fmla="*/ 3005023 w 3407816"/>
                    <a:gd name="connsiteY31" fmla="*/ 683819 h 2559786"/>
                    <a:gd name="connsiteX32" fmla="*/ 3159366 w 3407816"/>
                    <a:gd name="connsiteY32" fmla="*/ 640880 h 2559786"/>
                    <a:gd name="connsiteX33" fmla="*/ 3164358 w 3407816"/>
                    <a:gd name="connsiteY33" fmla="*/ 640918 h 2559786"/>
                    <a:gd name="connsiteX34" fmla="*/ 3153004 w 3407816"/>
                    <a:gd name="connsiteY34" fmla="*/ 335433 h 2559786"/>
                    <a:gd name="connsiteX35" fmla="*/ 3390366 w 3407816"/>
                    <a:gd name="connsiteY35" fmla="*/ 6058 h 2559786"/>
                    <a:gd name="connsiteX36" fmla="*/ 3407816 w 3407816"/>
                    <a:gd name="connsiteY36" fmla="*/ 0 h 2559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3407816" h="2559786">
                      <a:moveTo>
                        <a:pt x="3407816" y="0"/>
                      </a:moveTo>
                      <a:lnTo>
                        <a:pt x="3407816" y="2559787"/>
                      </a:lnTo>
                      <a:lnTo>
                        <a:pt x="0" y="2559787"/>
                      </a:lnTo>
                      <a:cubicBezTo>
                        <a:pt x="26289" y="2525535"/>
                        <a:pt x="55550" y="2500122"/>
                        <a:pt x="86830" y="2484387"/>
                      </a:cubicBezTo>
                      <a:cubicBezTo>
                        <a:pt x="71590" y="2421827"/>
                        <a:pt x="60579" y="2353856"/>
                        <a:pt x="64427" y="2283447"/>
                      </a:cubicBezTo>
                      <a:cubicBezTo>
                        <a:pt x="70942" y="2164195"/>
                        <a:pt x="121691" y="2060562"/>
                        <a:pt x="203721" y="1999221"/>
                      </a:cubicBezTo>
                      <a:cubicBezTo>
                        <a:pt x="256527" y="1959673"/>
                        <a:pt x="312306" y="1939633"/>
                        <a:pt x="369456" y="1939633"/>
                      </a:cubicBezTo>
                      <a:cubicBezTo>
                        <a:pt x="445312" y="1939633"/>
                        <a:pt x="518388" y="1976133"/>
                        <a:pt x="575272" y="2042465"/>
                      </a:cubicBezTo>
                      <a:cubicBezTo>
                        <a:pt x="603085" y="2074888"/>
                        <a:pt x="625640" y="2112912"/>
                        <a:pt x="642061" y="2153450"/>
                      </a:cubicBezTo>
                      <a:cubicBezTo>
                        <a:pt x="671932" y="2134895"/>
                        <a:pt x="705459" y="2122170"/>
                        <a:pt x="740816" y="2117141"/>
                      </a:cubicBezTo>
                      <a:cubicBezTo>
                        <a:pt x="752284" y="2115503"/>
                        <a:pt x="764057" y="2114665"/>
                        <a:pt x="775754" y="2114665"/>
                      </a:cubicBezTo>
                      <a:cubicBezTo>
                        <a:pt x="806082" y="2114665"/>
                        <a:pt x="836066" y="2120189"/>
                        <a:pt x="864337" y="2130362"/>
                      </a:cubicBezTo>
                      <a:cubicBezTo>
                        <a:pt x="864451" y="2129905"/>
                        <a:pt x="864603" y="2129447"/>
                        <a:pt x="864756" y="2128990"/>
                      </a:cubicBezTo>
                      <a:cubicBezTo>
                        <a:pt x="885634" y="2061286"/>
                        <a:pt x="928801" y="2005393"/>
                        <a:pt x="986371" y="1971523"/>
                      </a:cubicBezTo>
                      <a:cubicBezTo>
                        <a:pt x="1026528" y="1947939"/>
                        <a:pt x="1073582" y="1935442"/>
                        <a:pt x="1122426" y="1935442"/>
                      </a:cubicBezTo>
                      <a:cubicBezTo>
                        <a:pt x="1142352" y="1935442"/>
                        <a:pt x="1162126" y="1937538"/>
                        <a:pt x="1181328" y="1941500"/>
                      </a:cubicBezTo>
                      <a:cubicBezTo>
                        <a:pt x="1183272" y="1903019"/>
                        <a:pt x="1192149" y="1866443"/>
                        <a:pt x="1208037" y="1833448"/>
                      </a:cubicBezTo>
                      <a:cubicBezTo>
                        <a:pt x="1234707" y="1778089"/>
                        <a:pt x="1285189" y="1734426"/>
                        <a:pt x="1342415" y="1713395"/>
                      </a:cubicBezTo>
                      <a:cubicBezTo>
                        <a:pt x="1317460" y="1659598"/>
                        <a:pt x="1298562" y="1603400"/>
                        <a:pt x="1288237" y="1550784"/>
                      </a:cubicBezTo>
                      <a:cubicBezTo>
                        <a:pt x="1253338" y="1372362"/>
                        <a:pt x="1320165" y="1275969"/>
                        <a:pt x="1382382" y="1226515"/>
                      </a:cubicBezTo>
                      <a:cubicBezTo>
                        <a:pt x="1421320" y="1195616"/>
                        <a:pt x="1473593" y="1179271"/>
                        <a:pt x="1533601" y="1179271"/>
                      </a:cubicBezTo>
                      <a:cubicBezTo>
                        <a:pt x="1649387" y="1179271"/>
                        <a:pt x="1781899" y="1239126"/>
                        <a:pt x="1855927" y="1324775"/>
                      </a:cubicBezTo>
                      <a:cubicBezTo>
                        <a:pt x="1856727" y="1325728"/>
                        <a:pt x="1857527" y="1326680"/>
                        <a:pt x="1858328" y="1327633"/>
                      </a:cubicBezTo>
                      <a:cubicBezTo>
                        <a:pt x="1906791" y="1288618"/>
                        <a:pt x="1967713" y="1265377"/>
                        <a:pt x="2026577" y="1260843"/>
                      </a:cubicBezTo>
                      <a:cubicBezTo>
                        <a:pt x="2013433" y="1213180"/>
                        <a:pt x="2008289" y="1161212"/>
                        <a:pt x="2021167" y="1107834"/>
                      </a:cubicBezTo>
                      <a:cubicBezTo>
                        <a:pt x="2036978" y="1042530"/>
                        <a:pt x="2087575" y="987285"/>
                        <a:pt x="2149373" y="960730"/>
                      </a:cubicBezTo>
                      <a:cubicBezTo>
                        <a:pt x="2080946" y="822350"/>
                        <a:pt x="2052409" y="664807"/>
                        <a:pt x="2070049" y="510693"/>
                      </a:cubicBezTo>
                      <a:cubicBezTo>
                        <a:pt x="2086204" y="369723"/>
                        <a:pt x="2164613" y="192786"/>
                        <a:pt x="2332482" y="158153"/>
                      </a:cubicBezTo>
                      <a:cubicBezTo>
                        <a:pt x="2350579" y="154419"/>
                        <a:pt x="2369439" y="152514"/>
                        <a:pt x="2388527" y="152514"/>
                      </a:cubicBezTo>
                      <a:cubicBezTo>
                        <a:pt x="2448534" y="152514"/>
                        <a:pt x="2512733" y="170878"/>
                        <a:pt x="2584780" y="208674"/>
                      </a:cubicBezTo>
                      <a:cubicBezTo>
                        <a:pt x="2700642" y="269481"/>
                        <a:pt x="2804464" y="358673"/>
                        <a:pt x="2885008" y="466611"/>
                      </a:cubicBezTo>
                      <a:cubicBezTo>
                        <a:pt x="2934957" y="533553"/>
                        <a:pt x="2975458" y="607047"/>
                        <a:pt x="3005023" y="683819"/>
                      </a:cubicBezTo>
                      <a:cubicBezTo>
                        <a:pt x="3048953" y="656539"/>
                        <a:pt x="3102369" y="640880"/>
                        <a:pt x="3159366" y="640880"/>
                      </a:cubicBezTo>
                      <a:cubicBezTo>
                        <a:pt x="3161043" y="640880"/>
                        <a:pt x="3162719" y="640918"/>
                        <a:pt x="3164358" y="640918"/>
                      </a:cubicBezTo>
                      <a:cubicBezTo>
                        <a:pt x="3139288" y="541173"/>
                        <a:pt x="3134906" y="435940"/>
                        <a:pt x="3153004" y="335433"/>
                      </a:cubicBezTo>
                      <a:cubicBezTo>
                        <a:pt x="3181921" y="174727"/>
                        <a:pt x="3270656" y="51588"/>
                        <a:pt x="3390366" y="6058"/>
                      </a:cubicBezTo>
                      <a:cubicBezTo>
                        <a:pt x="3396119" y="3848"/>
                        <a:pt x="3401949" y="1829"/>
                        <a:pt x="3407816" y="0"/>
                      </a:cubicBezTo>
                      <a:close/>
                    </a:path>
                  </a:pathLst>
                </a:custGeom>
                <a:solidFill>
                  <a:srgbClr val="8AC44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EAF6F250-0566-271F-6C7A-8F659B4F9D6B}"/>
                    </a:ext>
                  </a:extLst>
                </p:cNvPr>
                <p:cNvSpPr/>
                <p:nvPr/>
              </p:nvSpPr>
              <p:spPr>
                <a:xfrm>
                  <a:off x="7368311" y="4379404"/>
                  <a:ext cx="3299688" cy="2478595"/>
                </a:xfrm>
                <a:custGeom>
                  <a:avLst/>
                  <a:gdLst>
                    <a:gd name="connsiteX0" fmla="*/ 3299689 w 3299688"/>
                    <a:gd name="connsiteY0" fmla="*/ 0 h 2478595"/>
                    <a:gd name="connsiteX1" fmla="*/ 3299689 w 3299688"/>
                    <a:gd name="connsiteY1" fmla="*/ 2428570 h 2478595"/>
                    <a:gd name="connsiteX2" fmla="*/ 3232671 w 3299688"/>
                    <a:gd name="connsiteY2" fmla="*/ 2478596 h 2478595"/>
                    <a:gd name="connsiteX3" fmla="*/ 0 w 3299688"/>
                    <a:gd name="connsiteY3" fmla="*/ 2478596 h 2478595"/>
                    <a:gd name="connsiteX4" fmla="*/ 73838 w 3299688"/>
                    <a:gd name="connsiteY4" fmla="*/ 2462099 h 2478595"/>
                    <a:gd name="connsiteX5" fmla="*/ 32385 w 3299688"/>
                    <a:gd name="connsiteY5" fmla="*/ 2206410 h 2478595"/>
                    <a:gd name="connsiteX6" fmla="*/ 141237 w 3299688"/>
                    <a:gd name="connsiteY6" fmla="*/ 1979029 h 2478595"/>
                    <a:gd name="connsiteX7" fmla="*/ 485661 w 3299688"/>
                    <a:gd name="connsiteY7" fmla="*/ 2267407 h 2478595"/>
                    <a:gd name="connsiteX8" fmla="*/ 643471 w 3299688"/>
                    <a:gd name="connsiteY8" fmla="*/ 2111388 h 2478595"/>
                    <a:gd name="connsiteX9" fmla="*/ 838658 w 3299688"/>
                    <a:gd name="connsiteY9" fmla="*/ 2217039 h 2478595"/>
                    <a:gd name="connsiteX10" fmla="*/ 916877 w 3299688"/>
                    <a:gd name="connsiteY10" fmla="*/ 1956054 h 2478595"/>
                    <a:gd name="connsiteX11" fmla="*/ 1182929 w 3299688"/>
                    <a:gd name="connsiteY11" fmla="*/ 2014614 h 2478595"/>
                    <a:gd name="connsiteX12" fmla="*/ 1168565 w 3299688"/>
                    <a:gd name="connsiteY12" fmla="*/ 1785328 h 2478595"/>
                    <a:gd name="connsiteX13" fmla="*/ 1366380 w 3299688"/>
                    <a:gd name="connsiteY13" fmla="*/ 1709395 h 2478595"/>
                    <a:gd name="connsiteX14" fmla="*/ 1321651 w 3299688"/>
                    <a:gd name="connsiteY14" fmla="*/ 1204989 h 2478595"/>
                    <a:gd name="connsiteX15" fmla="*/ 1733245 w 3299688"/>
                    <a:gd name="connsiteY15" fmla="*/ 1383983 h 2478595"/>
                    <a:gd name="connsiteX16" fmla="*/ 1732674 w 3299688"/>
                    <a:gd name="connsiteY16" fmla="*/ 1415606 h 2478595"/>
                    <a:gd name="connsiteX17" fmla="*/ 1845031 w 3299688"/>
                    <a:gd name="connsiteY17" fmla="*/ 1276312 h 2478595"/>
                    <a:gd name="connsiteX18" fmla="*/ 2050885 w 3299688"/>
                    <a:gd name="connsiteY18" fmla="*/ 1293152 h 2478595"/>
                    <a:gd name="connsiteX19" fmla="*/ 1982648 w 3299688"/>
                    <a:gd name="connsiteY19" fmla="*/ 1071524 h 2478595"/>
                    <a:gd name="connsiteX20" fmla="*/ 1987106 w 3299688"/>
                    <a:gd name="connsiteY20" fmla="*/ 1044550 h 2478595"/>
                    <a:gd name="connsiteX21" fmla="*/ 2163128 w 3299688"/>
                    <a:gd name="connsiteY21" fmla="*/ 949147 h 2478595"/>
                    <a:gd name="connsiteX22" fmla="*/ 2185683 w 3299688"/>
                    <a:gd name="connsiteY22" fmla="*/ 967512 h 2478595"/>
                    <a:gd name="connsiteX23" fmla="*/ 2169948 w 3299688"/>
                    <a:gd name="connsiteY23" fmla="*/ 946404 h 2478595"/>
                    <a:gd name="connsiteX24" fmla="*/ 2128343 w 3299688"/>
                    <a:gd name="connsiteY24" fmla="*/ 881139 h 2478595"/>
                    <a:gd name="connsiteX25" fmla="*/ 2037626 w 3299688"/>
                    <a:gd name="connsiteY25" fmla="*/ 438188 h 2478595"/>
                    <a:gd name="connsiteX26" fmla="*/ 2239747 w 3299688"/>
                    <a:gd name="connsiteY26" fmla="*/ 151562 h 2478595"/>
                    <a:gd name="connsiteX27" fmla="*/ 2441258 w 3299688"/>
                    <a:gd name="connsiteY27" fmla="*/ 194958 h 2478595"/>
                    <a:gd name="connsiteX28" fmla="*/ 2863902 w 3299688"/>
                    <a:gd name="connsiteY28" fmla="*/ 761391 h 2478595"/>
                    <a:gd name="connsiteX29" fmla="*/ 3196857 w 3299688"/>
                    <a:gd name="connsiteY29" fmla="*/ 706450 h 2478595"/>
                    <a:gd name="connsiteX30" fmla="*/ 3119857 w 3299688"/>
                    <a:gd name="connsiteY30" fmla="*/ 267767 h 2478595"/>
                    <a:gd name="connsiteX31" fmla="*/ 3299689 w 3299688"/>
                    <a:gd name="connsiteY31" fmla="*/ 0 h 2478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3299688" h="2478595">
                      <a:moveTo>
                        <a:pt x="3299689" y="0"/>
                      </a:moveTo>
                      <a:lnTo>
                        <a:pt x="3299689" y="2428570"/>
                      </a:lnTo>
                      <a:cubicBezTo>
                        <a:pt x="3277629" y="2445601"/>
                        <a:pt x="3255303" y="2462289"/>
                        <a:pt x="3232671" y="2478596"/>
                      </a:cubicBezTo>
                      <a:lnTo>
                        <a:pt x="0" y="2478596"/>
                      </a:lnTo>
                      <a:cubicBezTo>
                        <a:pt x="22060" y="2464156"/>
                        <a:pt x="46787" y="2456993"/>
                        <a:pt x="73838" y="2462099"/>
                      </a:cubicBezTo>
                      <a:cubicBezTo>
                        <a:pt x="49264" y="2378888"/>
                        <a:pt x="27661" y="2293049"/>
                        <a:pt x="32385" y="2206410"/>
                      </a:cubicBezTo>
                      <a:cubicBezTo>
                        <a:pt x="37110" y="2119732"/>
                        <a:pt x="71743" y="2031035"/>
                        <a:pt x="141237" y="1979029"/>
                      </a:cubicBezTo>
                      <a:cubicBezTo>
                        <a:pt x="337261" y="1832305"/>
                        <a:pt x="514426" y="2080794"/>
                        <a:pt x="485661" y="2267407"/>
                      </a:cubicBezTo>
                      <a:cubicBezTo>
                        <a:pt x="497738" y="2189112"/>
                        <a:pt x="565023" y="2122590"/>
                        <a:pt x="643471" y="2111388"/>
                      </a:cubicBezTo>
                      <a:cubicBezTo>
                        <a:pt x="721919" y="2100187"/>
                        <a:pt x="805129" y="2145221"/>
                        <a:pt x="838658" y="2217039"/>
                      </a:cubicBezTo>
                      <a:cubicBezTo>
                        <a:pt x="794576" y="2127390"/>
                        <a:pt x="830771" y="2006651"/>
                        <a:pt x="916877" y="1956054"/>
                      </a:cubicBezTo>
                      <a:cubicBezTo>
                        <a:pt x="1002945" y="1905420"/>
                        <a:pt x="1126046" y="1932509"/>
                        <a:pt x="1182929" y="2014614"/>
                      </a:cubicBezTo>
                      <a:cubicBezTo>
                        <a:pt x="1148563" y="1943214"/>
                        <a:pt x="1134161" y="1856690"/>
                        <a:pt x="1168565" y="1785328"/>
                      </a:cubicBezTo>
                      <a:cubicBezTo>
                        <a:pt x="1202970" y="1713929"/>
                        <a:pt x="1297534" y="1670152"/>
                        <a:pt x="1366380" y="1709395"/>
                      </a:cubicBezTo>
                      <a:cubicBezTo>
                        <a:pt x="1277798" y="1584998"/>
                        <a:pt x="1172604" y="1323442"/>
                        <a:pt x="1321651" y="1204989"/>
                      </a:cubicBezTo>
                      <a:cubicBezTo>
                        <a:pt x="1433475" y="1116140"/>
                        <a:pt x="1716863" y="1233564"/>
                        <a:pt x="1733245" y="1383983"/>
                      </a:cubicBezTo>
                      <a:cubicBezTo>
                        <a:pt x="1734389" y="1394384"/>
                        <a:pt x="1734236" y="1404938"/>
                        <a:pt x="1732674" y="1415606"/>
                      </a:cubicBezTo>
                      <a:cubicBezTo>
                        <a:pt x="1741932" y="1352550"/>
                        <a:pt x="1787805" y="1302868"/>
                        <a:pt x="1845031" y="1276312"/>
                      </a:cubicBezTo>
                      <a:cubicBezTo>
                        <a:pt x="1911668" y="1245413"/>
                        <a:pt x="1993621" y="1245870"/>
                        <a:pt x="2050885" y="1293152"/>
                      </a:cubicBezTo>
                      <a:cubicBezTo>
                        <a:pt x="2013738" y="1224153"/>
                        <a:pt x="1975561" y="1147801"/>
                        <a:pt x="1982648" y="1071524"/>
                      </a:cubicBezTo>
                      <a:cubicBezTo>
                        <a:pt x="1983486" y="1062533"/>
                        <a:pt x="1984934" y="1053541"/>
                        <a:pt x="1987106" y="1044550"/>
                      </a:cubicBezTo>
                      <a:cubicBezTo>
                        <a:pt x="2005280" y="969455"/>
                        <a:pt x="2101444" y="915239"/>
                        <a:pt x="2163128" y="949147"/>
                      </a:cubicBezTo>
                      <a:cubicBezTo>
                        <a:pt x="2171358" y="953643"/>
                        <a:pt x="2178940" y="959701"/>
                        <a:pt x="2185683" y="967512"/>
                      </a:cubicBezTo>
                      <a:cubicBezTo>
                        <a:pt x="2180311" y="960577"/>
                        <a:pt x="2175053" y="953529"/>
                        <a:pt x="2169948" y="946404"/>
                      </a:cubicBezTo>
                      <a:cubicBezTo>
                        <a:pt x="2154898" y="925411"/>
                        <a:pt x="2141029" y="903618"/>
                        <a:pt x="2128343" y="881139"/>
                      </a:cubicBezTo>
                      <a:cubicBezTo>
                        <a:pt x="2053133" y="747751"/>
                        <a:pt x="2020176" y="590436"/>
                        <a:pt x="2037626" y="438188"/>
                      </a:cubicBezTo>
                      <a:cubicBezTo>
                        <a:pt x="2051838" y="313906"/>
                        <a:pt x="2117217" y="176860"/>
                        <a:pt x="2239747" y="151562"/>
                      </a:cubicBezTo>
                      <a:cubicBezTo>
                        <a:pt x="2308403" y="137427"/>
                        <a:pt x="2379154" y="162382"/>
                        <a:pt x="2441258" y="194958"/>
                      </a:cubicBezTo>
                      <a:cubicBezTo>
                        <a:pt x="2656942" y="308153"/>
                        <a:pt x="2816810" y="522390"/>
                        <a:pt x="2863902" y="761391"/>
                      </a:cubicBezTo>
                      <a:cubicBezTo>
                        <a:pt x="2900973" y="625145"/>
                        <a:pt x="3117952" y="589331"/>
                        <a:pt x="3196857" y="706450"/>
                      </a:cubicBezTo>
                      <a:cubicBezTo>
                        <a:pt x="3120810" y="575348"/>
                        <a:pt x="3093035" y="416929"/>
                        <a:pt x="3119857" y="267767"/>
                      </a:cubicBezTo>
                      <a:cubicBezTo>
                        <a:pt x="3139707" y="157506"/>
                        <a:pt x="3197733" y="44196"/>
                        <a:pt x="3299689" y="0"/>
                      </a:cubicBezTo>
                      <a:close/>
                    </a:path>
                  </a:pathLst>
                </a:custGeom>
                <a:solidFill>
                  <a:srgbClr val="71A140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114" name="图形 2">
                  <a:extLst>
                    <a:ext uri="{FF2B5EF4-FFF2-40B4-BE49-F238E27FC236}">
                      <a16:creationId xmlns:a16="http://schemas.microsoft.com/office/drawing/2014/main" id="{DAC3A08C-A938-6C77-DCAD-57EC54DD12D1}"/>
                    </a:ext>
                  </a:extLst>
                </p:cNvPr>
                <p:cNvGrpSpPr/>
                <p:nvPr/>
              </p:nvGrpSpPr>
              <p:grpSpPr>
                <a:xfrm>
                  <a:off x="9586206" y="2999012"/>
                  <a:ext cx="1083143" cy="2746048"/>
                  <a:chOff x="9586206" y="2999012"/>
                  <a:chExt cx="1083143" cy="2746048"/>
                </a:xfrm>
              </p:grpSpPr>
              <p:sp>
                <p:nvSpPr>
                  <p:cNvPr id="115" name="任意多边形: 形状 114">
                    <a:extLst>
                      <a:ext uri="{FF2B5EF4-FFF2-40B4-BE49-F238E27FC236}">
                        <a16:creationId xmlns:a16="http://schemas.microsoft.com/office/drawing/2014/main" id="{CABA84F4-A07F-A4C6-3346-5DE38F88A553}"/>
                      </a:ext>
                    </a:extLst>
                  </p:cNvPr>
                  <p:cNvSpPr/>
                  <p:nvPr/>
                </p:nvSpPr>
                <p:spPr>
                  <a:xfrm>
                    <a:off x="10055081" y="3564902"/>
                    <a:ext cx="301450" cy="2180158"/>
                  </a:xfrm>
                  <a:custGeom>
                    <a:avLst/>
                    <a:gdLst>
                      <a:gd name="connsiteX0" fmla="*/ 60659 w 301450"/>
                      <a:gd name="connsiteY0" fmla="*/ 1219 h 2180158"/>
                      <a:gd name="connsiteX1" fmla="*/ 40046 w 301450"/>
                      <a:gd name="connsiteY1" fmla="*/ 552260 h 2180158"/>
                      <a:gd name="connsiteX2" fmla="*/ 135296 w 301450"/>
                      <a:gd name="connsiteY2" fmla="*/ 1439571 h 2180158"/>
                      <a:gd name="connsiteX3" fmla="*/ 189437 w 301450"/>
                      <a:gd name="connsiteY3" fmla="*/ 1708290 h 2180158"/>
                      <a:gd name="connsiteX4" fmla="*/ 301451 w 301450"/>
                      <a:gd name="connsiteY4" fmla="*/ 2177453 h 2180158"/>
                      <a:gd name="connsiteX5" fmla="*/ 294326 w 301450"/>
                      <a:gd name="connsiteY5" fmla="*/ 2180158 h 2180158"/>
                      <a:gd name="connsiteX6" fmla="*/ 263542 w 301450"/>
                      <a:gd name="connsiteY6" fmla="*/ 2117712 h 2180158"/>
                      <a:gd name="connsiteX7" fmla="*/ 195380 w 301450"/>
                      <a:gd name="connsiteY7" fmla="*/ 1957426 h 2180158"/>
                      <a:gd name="connsiteX8" fmla="*/ 84776 w 301450"/>
                      <a:gd name="connsiteY8" fmla="*/ 1590370 h 2180158"/>
                      <a:gd name="connsiteX9" fmla="*/ 17873 w 301450"/>
                      <a:gd name="connsiteY9" fmla="*/ 1107491 h 2180158"/>
                      <a:gd name="connsiteX10" fmla="*/ 32731 w 301450"/>
                      <a:gd name="connsiteY10" fmla="*/ 137160 h 2180158"/>
                      <a:gd name="connsiteX11" fmla="*/ 53153 w 301450"/>
                      <a:gd name="connsiteY11" fmla="*/ 0 h 2180158"/>
                      <a:gd name="connsiteX12" fmla="*/ 60659 w 301450"/>
                      <a:gd name="connsiteY12" fmla="*/ 1219 h 2180158"/>
                      <a:gd name="connsiteX13" fmla="*/ 60659 w 301450"/>
                      <a:gd name="connsiteY13" fmla="*/ 1219 h 21801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301450" h="2180158">
                        <a:moveTo>
                          <a:pt x="60659" y="1219"/>
                        </a:moveTo>
                        <a:cubicBezTo>
                          <a:pt x="41151" y="184023"/>
                          <a:pt x="36465" y="368541"/>
                          <a:pt x="40046" y="552260"/>
                        </a:cubicBezTo>
                        <a:cubicBezTo>
                          <a:pt x="45686" y="850011"/>
                          <a:pt x="74489" y="1147953"/>
                          <a:pt x="135296" y="1439571"/>
                        </a:cubicBezTo>
                        <a:cubicBezTo>
                          <a:pt x="152518" y="1527696"/>
                          <a:pt x="170577" y="1620584"/>
                          <a:pt x="189437" y="1708290"/>
                        </a:cubicBezTo>
                        <a:cubicBezTo>
                          <a:pt x="222012" y="1866138"/>
                          <a:pt x="262284" y="2020519"/>
                          <a:pt x="301451" y="2177453"/>
                        </a:cubicBezTo>
                        <a:cubicBezTo>
                          <a:pt x="301451" y="2177453"/>
                          <a:pt x="294326" y="2180158"/>
                          <a:pt x="294326" y="2180158"/>
                        </a:cubicBezTo>
                        <a:cubicBezTo>
                          <a:pt x="285487" y="2162823"/>
                          <a:pt x="272076" y="2135696"/>
                          <a:pt x="263542" y="2117712"/>
                        </a:cubicBezTo>
                        <a:cubicBezTo>
                          <a:pt x="238510" y="2065363"/>
                          <a:pt x="215917" y="2011718"/>
                          <a:pt x="195380" y="1957426"/>
                        </a:cubicBezTo>
                        <a:cubicBezTo>
                          <a:pt x="149851" y="1838135"/>
                          <a:pt x="113389" y="1714767"/>
                          <a:pt x="84776" y="1590370"/>
                        </a:cubicBezTo>
                        <a:cubicBezTo>
                          <a:pt x="48924" y="1431646"/>
                          <a:pt x="32464" y="1269187"/>
                          <a:pt x="17873" y="1107491"/>
                        </a:cubicBezTo>
                        <a:cubicBezTo>
                          <a:pt x="-9712" y="784555"/>
                          <a:pt x="-5825" y="458953"/>
                          <a:pt x="32731" y="137160"/>
                        </a:cubicBezTo>
                        <a:cubicBezTo>
                          <a:pt x="38561" y="91288"/>
                          <a:pt x="44961" y="45606"/>
                          <a:pt x="53153" y="0"/>
                        </a:cubicBezTo>
                        <a:lnTo>
                          <a:pt x="60659" y="1219"/>
                        </a:lnTo>
                        <a:lnTo>
                          <a:pt x="60659" y="1219"/>
                        </a:lnTo>
                        <a:close/>
                      </a:path>
                    </a:pathLst>
                  </a:custGeom>
                  <a:solidFill>
                    <a:srgbClr val="4C6B31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116" name="图形 2">
                    <a:extLst>
                      <a:ext uri="{FF2B5EF4-FFF2-40B4-BE49-F238E27FC236}">
                        <a16:creationId xmlns:a16="http://schemas.microsoft.com/office/drawing/2014/main" id="{DF94E293-404B-2AB4-C200-16E86B35E8BC}"/>
                      </a:ext>
                    </a:extLst>
                  </p:cNvPr>
                  <p:cNvGrpSpPr/>
                  <p:nvPr/>
                </p:nvGrpSpPr>
                <p:grpSpPr>
                  <a:xfrm>
                    <a:off x="9586206" y="2999012"/>
                    <a:ext cx="1083143" cy="830113"/>
                    <a:chOff x="9586206" y="2999012"/>
                    <a:chExt cx="1083143" cy="830113"/>
                  </a:xfrm>
                </p:grpSpPr>
                <p:sp>
                  <p:nvSpPr>
                    <p:cNvPr id="117" name="任意多边形: 形状 116">
                      <a:extLst>
                        <a:ext uri="{FF2B5EF4-FFF2-40B4-BE49-F238E27FC236}">
                          <a16:creationId xmlns:a16="http://schemas.microsoft.com/office/drawing/2014/main" id="{226765B4-4900-994D-25A1-D4047290470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76751" y="3632149"/>
                      <a:ext cx="237210" cy="196977"/>
                    </a:xfrm>
                    <a:custGeom>
                      <a:avLst/>
                      <a:gdLst>
                        <a:gd name="connsiteX0" fmla="*/ 237211 w 237210"/>
                        <a:gd name="connsiteY0" fmla="*/ 85535 h 196977"/>
                        <a:gd name="connsiteX1" fmla="*/ 118605 w 237210"/>
                        <a:gd name="connsiteY1" fmla="*/ 196977 h 196977"/>
                        <a:gd name="connsiteX2" fmla="*/ 0 w 237210"/>
                        <a:gd name="connsiteY2" fmla="*/ 85535 h 196977"/>
                        <a:gd name="connsiteX3" fmla="*/ 118605 w 237210"/>
                        <a:gd name="connsiteY3" fmla="*/ 0 h 196977"/>
                        <a:gd name="connsiteX4" fmla="*/ 237211 w 237210"/>
                        <a:gd name="connsiteY4" fmla="*/ 85535 h 19697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37210" h="196977">
                          <a:moveTo>
                            <a:pt x="237211" y="85535"/>
                          </a:moveTo>
                          <a:cubicBezTo>
                            <a:pt x="237211" y="132778"/>
                            <a:pt x="184099" y="196977"/>
                            <a:pt x="118605" y="196977"/>
                          </a:cubicBezTo>
                          <a:cubicBezTo>
                            <a:pt x="53111" y="196977"/>
                            <a:pt x="0" y="132778"/>
                            <a:pt x="0" y="85535"/>
                          </a:cubicBezTo>
                          <a:cubicBezTo>
                            <a:pt x="0" y="38290"/>
                            <a:pt x="53111" y="0"/>
                            <a:pt x="118605" y="0"/>
                          </a:cubicBezTo>
                          <a:cubicBezTo>
                            <a:pt x="184099" y="38"/>
                            <a:pt x="237211" y="38329"/>
                            <a:pt x="237211" y="85535"/>
                          </a:cubicBezTo>
                          <a:close/>
                        </a:path>
                      </a:pathLst>
                    </a:custGeom>
                    <a:solidFill>
                      <a:srgbClr val="629F42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118" name="图形 2">
                      <a:extLst>
                        <a:ext uri="{FF2B5EF4-FFF2-40B4-BE49-F238E27FC236}">
                          <a16:creationId xmlns:a16="http://schemas.microsoft.com/office/drawing/2014/main" id="{B407BE0E-6EEB-A752-B540-BA22E07B58A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586206" y="2999012"/>
                      <a:ext cx="1083143" cy="756401"/>
                      <a:chOff x="9586206" y="2999012"/>
                      <a:chExt cx="1083143" cy="756401"/>
                    </a:xfrm>
                  </p:grpSpPr>
                  <p:grpSp>
                    <p:nvGrpSpPr>
                      <p:cNvPr id="119" name="图形 2">
                        <a:extLst>
                          <a:ext uri="{FF2B5EF4-FFF2-40B4-BE49-F238E27FC236}">
                            <a16:creationId xmlns:a16="http://schemas.microsoft.com/office/drawing/2014/main" id="{E5B81C82-E0A9-F2BE-965F-73998380819B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178862" y="2999012"/>
                        <a:ext cx="353368" cy="558613"/>
                        <a:chOff x="10178862" y="2999012"/>
                        <a:chExt cx="353368" cy="558613"/>
                      </a:xfrm>
                    </p:grpSpPr>
                    <p:sp>
                      <p:nvSpPr>
                        <p:cNvPr id="120" name="任意多边形: 形状 119">
                          <a:extLst>
                            <a:ext uri="{FF2B5EF4-FFF2-40B4-BE49-F238E27FC236}">
                              <a16:creationId xmlns:a16="http://schemas.microsoft.com/office/drawing/2014/main" id="{99DD91D1-94B8-F04C-881D-173D95A3616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178862" y="2999012"/>
                          <a:ext cx="353368" cy="558613"/>
                        </a:xfrm>
                        <a:custGeom>
                          <a:avLst/>
                          <a:gdLst>
                            <a:gd name="connsiteX0" fmla="*/ 351140 w 353368"/>
                            <a:gd name="connsiteY0" fmla="*/ 188281 h 558613"/>
                            <a:gd name="connsiteX1" fmla="*/ 310791 w 353368"/>
                            <a:gd name="connsiteY1" fmla="*/ 263529 h 558613"/>
                            <a:gd name="connsiteX2" fmla="*/ 277188 w 353368"/>
                            <a:gd name="connsiteY2" fmla="*/ 314659 h 558613"/>
                            <a:gd name="connsiteX3" fmla="*/ 134541 w 353368"/>
                            <a:gd name="connsiteY3" fmla="*/ 511865 h 558613"/>
                            <a:gd name="connsiteX4" fmla="*/ 99260 w 353368"/>
                            <a:gd name="connsiteY4" fmla="*/ 548669 h 558613"/>
                            <a:gd name="connsiteX5" fmla="*/ 10525 w 353368"/>
                            <a:gd name="connsiteY5" fmla="*/ 522952 h 558613"/>
                            <a:gd name="connsiteX6" fmla="*/ 4163 w 353368"/>
                            <a:gd name="connsiteY6" fmla="*/ 419053 h 558613"/>
                            <a:gd name="connsiteX7" fmla="*/ 17117 w 353368"/>
                            <a:gd name="connsiteY7" fmla="*/ 303915 h 558613"/>
                            <a:gd name="connsiteX8" fmla="*/ 60093 w 353368"/>
                            <a:gd name="connsiteY8" fmla="*/ 72000 h 558613"/>
                            <a:gd name="connsiteX9" fmla="*/ 199540 w 353368"/>
                            <a:gd name="connsiteY9" fmla="*/ 6887 h 558613"/>
                            <a:gd name="connsiteX10" fmla="*/ 242402 w 353368"/>
                            <a:gd name="connsiteY10" fmla="*/ 30585 h 558613"/>
                            <a:gd name="connsiteX11" fmla="*/ 345387 w 353368"/>
                            <a:gd name="connsiteY11" fmla="*/ 135056 h 558613"/>
                            <a:gd name="connsiteX12" fmla="*/ 351140 w 353368"/>
                            <a:gd name="connsiteY12" fmla="*/ 188281 h 55861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353368" h="558613">
                              <a:moveTo>
                                <a:pt x="351140" y="188281"/>
                              </a:moveTo>
                              <a:cubicBezTo>
                                <a:pt x="344967" y="214227"/>
                                <a:pt x="326984" y="237659"/>
                                <a:pt x="310791" y="263529"/>
                              </a:cubicBezTo>
                              <a:cubicBezTo>
                                <a:pt x="299895" y="280902"/>
                                <a:pt x="288580" y="297857"/>
                                <a:pt x="277188" y="314659"/>
                              </a:cubicBezTo>
                              <a:cubicBezTo>
                                <a:pt x="231353" y="382248"/>
                                <a:pt x="183728" y="448047"/>
                                <a:pt x="134541" y="511865"/>
                              </a:cubicBezTo>
                              <a:cubicBezTo>
                                <a:pt x="123835" y="525733"/>
                                <a:pt x="112786" y="539830"/>
                                <a:pt x="99260" y="548669"/>
                              </a:cubicBezTo>
                              <a:cubicBezTo>
                                <a:pt x="68438" y="568938"/>
                                <a:pt x="28471" y="557166"/>
                                <a:pt x="10525" y="522952"/>
                              </a:cubicBezTo>
                              <a:cubicBezTo>
                                <a:pt x="-5515" y="492243"/>
                                <a:pt x="620" y="454753"/>
                                <a:pt x="4163" y="419053"/>
                              </a:cubicBezTo>
                              <a:cubicBezTo>
                                <a:pt x="8011" y="380648"/>
                                <a:pt x="12164" y="342243"/>
                                <a:pt x="17117" y="303915"/>
                              </a:cubicBezTo>
                              <a:cubicBezTo>
                                <a:pt x="27251" y="225543"/>
                                <a:pt x="42720" y="149000"/>
                                <a:pt x="60093" y="72000"/>
                              </a:cubicBezTo>
                              <a:cubicBezTo>
                                <a:pt x="73238" y="13860"/>
                                <a:pt x="143723" y="-13954"/>
                                <a:pt x="199540" y="6887"/>
                              </a:cubicBezTo>
                              <a:cubicBezTo>
                                <a:pt x="214856" y="12602"/>
                                <a:pt x="228800" y="21518"/>
                                <a:pt x="242402" y="30585"/>
                              </a:cubicBezTo>
                              <a:cubicBezTo>
                                <a:pt x="283627" y="58094"/>
                                <a:pt x="325003" y="89869"/>
                                <a:pt x="345387" y="135056"/>
                              </a:cubicBezTo>
                              <a:cubicBezTo>
                                <a:pt x="354264" y="154601"/>
                                <a:pt x="355026" y="171936"/>
                                <a:pt x="351140" y="18828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7E6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21" name="任意多边形: 形状 120">
                          <a:extLst>
                            <a:ext uri="{FF2B5EF4-FFF2-40B4-BE49-F238E27FC236}">
                              <a16:creationId xmlns:a16="http://schemas.microsoft.com/office/drawing/2014/main" id="{3859F957-3492-121D-3C46-00A96A56278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178862" y="3047512"/>
                          <a:ext cx="326517" cy="510075"/>
                        </a:xfrm>
                        <a:custGeom>
                          <a:avLst/>
                          <a:gdLst>
                            <a:gd name="connsiteX0" fmla="*/ 314945 w 326517"/>
                            <a:gd name="connsiteY0" fmla="*/ 217848 h 510075"/>
                            <a:gd name="connsiteX1" fmla="*/ 134541 w 326517"/>
                            <a:gd name="connsiteY1" fmla="*/ 463327 h 510075"/>
                            <a:gd name="connsiteX2" fmla="*/ 99260 w 326517"/>
                            <a:gd name="connsiteY2" fmla="*/ 500131 h 510075"/>
                            <a:gd name="connsiteX3" fmla="*/ 10525 w 326517"/>
                            <a:gd name="connsiteY3" fmla="*/ 474414 h 510075"/>
                            <a:gd name="connsiteX4" fmla="*/ 4163 w 326517"/>
                            <a:gd name="connsiteY4" fmla="*/ 370515 h 510075"/>
                            <a:gd name="connsiteX5" fmla="*/ 17117 w 326517"/>
                            <a:gd name="connsiteY5" fmla="*/ 255377 h 510075"/>
                            <a:gd name="connsiteX6" fmla="*/ 38110 w 326517"/>
                            <a:gd name="connsiteY6" fmla="*/ 122065 h 510075"/>
                            <a:gd name="connsiteX7" fmla="*/ 51597 w 326517"/>
                            <a:gd name="connsiteY7" fmla="*/ 57066 h 510075"/>
                            <a:gd name="connsiteX8" fmla="*/ 62341 w 326517"/>
                            <a:gd name="connsiteY8" fmla="*/ 15842 h 510075"/>
                            <a:gd name="connsiteX9" fmla="*/ 108481 w 326517"/>
                            <a:gd name="connsiteY9" fmla="*/ 73640 h 510075"/>
                            <a:gd name="connsiteX10" fmla="*/ 124330 w 326517"/>
                            <a:gd name="connsiteY10" fmla="*/ 91547 h 510075"/>
                            <a:gd name="connsiteX11" fmla="*/ 133474 w 326517"/>
                            <a:gd name="connsiteY11" fmla="*/ 78250 h 510075"/>
                            <a:gd name="connsiteX12" fmla="*/ 146543 w 326517"/>
                            <a:gd name="connsiteY12" fmla="*/ 31044 h 510075"/>
                            <a:gd name="connsiteX13" fmla="*/ 182204 w 326517"/>
                            <a:gd name="connsiteY13" fmla="*/ 221 h 510075"/>
                            <a:gd name="connsiteX14" fmla="*/ 187728 w 326517"/>
                            <a:gd name="connsiteY14" fmla="*/ 716 h 510075"/>
                            <a:gd name="connsiteX15" fmla="*/ 191082 w 326517"/>
                            <a:gd name="connsiteY15" fmla="*/ 5250 h 510075"/>
                            <a:gd name="connsiteX16" fmla="*/ 170850 w 326517"/>
                            <a:gd name="connsiteY16" fmla="*/ 62553 h 510075"/>
                            <a:gd name="connsiteX17" fmla="*/ 182471 w 326517"/>
                            <a:gd name="connsiteY17" fmla="*/ 74897 h 510075"/>
                            <a:gd name="connsiteX18" fmla="*/ 196911 w 326517"/>
                            <a:gd name="connsiteY18" fmla="*/ 55352 h 510075"/>
                            <a:gd name="connsiteX19" fmla="*/ 216532 w 326517"/>
                            <a:gd name="connsiteY19" fmla="*/ 75050 h 510075"/>
                            <a:gd name="connsiteX20" fmla="*/ 191691 w 326517"/>
                            <a:gd name="connsiteY20" fmla="*/ 114254 h 510075"/>
                            <a:gd name="connsiteX21" fmla="*/ 214056 w 326517"/>
                            <a:gd name="connsiteY21" fmla="*/ 140277 h 510075"/>
                            <a:gd name="connsiteX22" fmla="*/ 231315 w 326517"/>
                            <a:gd name="connsiteY22" fmla="*/ 110140 h 510075"/>
                            <a:gd name="connsiteX23" fmla="*/ 238173 w 326517"/>
                            <a:gd name="connsiteY23" fmla="*/ 105225 h 510075"/>
                            <a:gd name="connsiteX24" fmla="*/ 251698 w 326517"/>
                            <a:gd name="connsiteY24" fmla="*/ 112235 h 510075"/>
                            <a:gd name="connsiteX25" fmla="*/ 253870 w 326517"/>
                            <a:gd name="connsiteY25" fmla="*/ 128351 h 510075"/>
                            <a:gd name="connsiteX26" fmla="*/ 254785 w 326517"/>
                            <a:gd name="connsiteY26" fmla="*/ 139591 h 510075"/>
                            <a:gd name="connsiteX27" fmla="*/ 265758 w 326517"/>
                            <a:gd name="connsiteY27" fmla="*/ 144887 h 510075"/>
                            <a:gd name="connsiteX28" fmla="*/ 277112 w 326517"/>
                            <a:gd name="connsiteY28" fmla="*/ 123475 h 510075"/>
                            <a:gd name="connsiteX29" fmla="*/ 297038 w 326517"/>
                            <a:gd name="connsiteY29" fmla="*/ 109111 h 510075"/>
                            <a:gd name="connsiteX30" fmla="*/ 323326 w 326517"/>
                            <a:gd name="connsiteY30" fmla="*/ 146639 h 510075"/>
                            <a:gd name="connsiteX31" fmla="*/ 311058 w 326517"/>
                            <a:gd name="connsiteY31" fmla="*/ 171366 h 510075"/>
                            <a:gd name="connsiteX32" fmla="*/ 325422 w 326517"/>
                            <a:gd name="connsiteY32" fmla="*/ 188931 h 510075"/>
                            <a:gd name="connsiteX33" fmla="*/ 320393 w 326517"/>
                            <a:gd name="connsiteY33" fmla="*/ 209771 h 510075"/>
                            <a:gd name="connsiteX34" fmla="*/ 314945 w 326517"/>
                            <a:gd name="connsiteY34" fmla="*/ 217848 h 51007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</a:cxnLst>
                          <a:rect l="l" t="t" r="r" b="b"/>
                          <a:pathLst>
                            <a:path w="326517" h="510075">
                              <a:moveTo>
                                <a:pt x="314945" y="217848"/>
                              </a:moveTo>
                              <a:cubicBezTo>
                                <a:pt x="258213" y="300640"/>
                                <a:pt x="196187" y="383355"/>
                                <a:pt x="134541" y="463327"/>
                              </a:cubicBezTo>
                              <a:cubicBezTo>
                                <a:pt x="123835" y="477195"/>
                                <a:pt x="112786" y="491292"/>
                                <a:pt x="99260" y="500131"/>
                              </a:cubicBezTo>
                              <a:cubicBezTo>
                                <a:pt x="68438" y="520401"/>
                                <a:pt x="28471" y="508628"/>
                                <a:pt x="10525" y="474414"/>
                              </a:cubicBezTo>
                              <a:cubicBezTo>
                                <a:pt x="-5515" y="443705"/>
                                <a:pt x="620" y="406215"/>
                                <a:pt x="4163" y="370515"/>
                              </a:cubicBezTo>
                              <a:cubicBezTo>
                                <a:pt x="8011" y="332110"/>
                                <a:pt x="12164" y="293706"/>
                                <a:pt x="17117" y="255377"/>
                              </a:cubicBezTo>
                              <a:cubicBezTo>
                                <a:pt x="22870" y="210762"/>
                                <a:pt x="29651" y="166261"/>
                                <a:pt x="38110" y="122065"/>
                              </a:cubicBezTo>
                              <a:cubicBezTo>
                                <a:pt x="42186" y="100767"/>
                                <a:pt x="49692" y="78631"/>
                                <a:pt x="51597" y="57066"/>
                              </a:cubicBezTo>
                              <a:cubicBezTo>
                                <a:pt x="53007" y="40988"/>
                                <a:pt x="44625" y="27272"/>
                                <a:pt x="62341" y="15842"/>
                              </a:cubicBezTo>
                              <a:cubicBezTo>
                                <a:pt x="102079" y="-9837"/>
                                <a:pt x="104175" y="51085"/>
                                <a:pt x="108481" y="73640"/>
                              </a:cubicBezTo>
                              <a:cubicBezTo>
                                <a:pt x="110157" y="82479"/>
                                <a:pt x="115605" y="93909"/>
                                <a:pt x="124330" y="91547"/>
                              </a:cubicBezTo>
                              <a:cubicBezTo>
                                <a:pt x="129778" y="90061"/>
                                <a:pt x="132141" y="83736"/>
                                <a:pt x="133474" y="78250"/>
                              </a:cubicBezTo>
                              <a:cubicBezTo>
                                <a:pt x="137322" y="62362"/>
                                <a:pt x="139685" y="45865"/>
                                <a:pt x="146543" y="31044"/>
                              </a:cubicBezTo>
                              <a:cubicBezTo>
                                <a:pt x="153400" y="16223"/>
                                <a:pt x="166011" y="2736"/>
                                <a:pt x="182204" y="221"/>
                              </a:cubicBezTo>
                              <a:cubicBezTo>
                                <a:pt x="184071" y="-84"/>
                                <a:pt x="186090" y="-198"/>
                                <a:pt x="187728" y="716"/>
                              </a:cubicBezTo>
                              <a:cubicBezTo>
                                <a:pt x="189405" y="1631"/>
                                <a:pt x="190434" y="3460"/>
                                <a:pt x="191082" y="5250"/>
                              </a:cubicBezTo>
                              <a:cubicBezTo>
                                <a:pt x="200225" y="29825"/>
                                <a:pt x="172184" y="41941"/>
                                <a:pt x="170850" y="62553"/>
                              </a:cubicBezTo>
                              <a:cubicBezTo>
                                <a:pt x="170432" y="69106"/>
                                <a:pt x="176070" y="76345"/>
                                <a:pt x="182471" y="74897"/>
                              </a:cubicBezTo>
                              <a:cubicBezTo>
                                <a:pt x="190624" y="73030"/>
                                <a:pt x="190891" y="61143"/>
                                <a:pt x="196911" y="55352"/>
                              </a:cubicBezTo>
                              <a:cubicBezTo>
                                <a:pt x="210893" y="41941"/>
                                <a:pt x="219085" y="63924"/>
                                <a:pt x="216532" y="75050"/>
                              </a:cubicBezTo>
                              <a:cubicBezTo>
                                <a:pt x="213294" y="89147"/>
                                <a:pt x="199196" y="102215"/>
                                <a:pt x="191691" y="114254"/>
                              </a:cubicBezTo>
                              <a:cubicBezTo>
                                <a:pt x="177823" y="136581"/>
                                <a:pt x="192225" y="169499"/>
                                <a:pt x="214056" y="140277"/>
                              </a:cubicBezTo>
                              <a:cubicBezTo>
                                <a:pt x="220990" y="130980"/>
                                <a:pt x="223733" y="118903"/>
                                <a:pt x="231315" y="110140"/>
                              </a:cubicBezTo>
                              <a:cubicBezTo>
                                <a:pt x="233182" y="107968"/>
                                <a:pt x="235429" y="106025"/>
                                <a:pt x="238173" y="105225"/>
                              </a:cubicBezTo>
                              <a:cubicBezTo>
                                <a:pt x="243469" y="103739"/>
                                <a:pt x="249146" y="107358"/>
                                <a:pt x="251698" y="112235"/>
                              </a:cubicBezTo>
                              <a:cubicBezTo>
                                <a:pt x="254252" y="117112"/>
                                <a:pt x="254290" y="122865"/>
                                <a:pt x="253870" y="128351"/>
                              </a:cubicBezTo>
                              <a:cubicBezTo>
                                <a:pt x="253565" y="132161"/>
                                <a:pt x="253108" y="136162"/>
                                <a:pt x="254785" y="139591"/>
                              </a:cubicBezTo>
                              <a:cubicBezTo>
                                <a:pt x="256690" y="143553"/>
                                <a:pt x="261490" y="145839"/>
                                <a:pt x="265758" y="144887"/>
                              </a:cubicBezTo>
                              <a:cubicBezTo>
                                <a:pt x="274940" y="142829"/>
                                <a:pt x="273949" y="130218"/>
                                <a:pt x="277112" y="123475"/>
                              </a:cubicBezTo>
                              <a:cubicBezTo>
                                <a:pt x="280769" y="115664"/>
                                <a:pt x="288427" y="109416"/>
                                <a:pt x="297038" y="109111"/>
                              </a:cubicBezTo>
                              <a:cubicBezTo>
                                <a:pt x="313573" y="108501"/>
                                <a:pt x="330908" y="131323"/>
                                <a:pt x="323326" y="146639"/>
                              </a:cubicBezTo>
                              <a:cubicBezTo>
                                <a:pt x="319098" y="155174"/>
                                <a:pt x="308696" y="162146"/>
                                <a:pt x="311058" y="171366"/>
                              </a:cubicBezTo>
                              <a:cubicBezTo>
                                <a:pt x="312963" y="178796"/>
                                <a:pt x="322298" y="181920"/>
                                <a:pt x="325422" y="188931"/>
                              </a:cubicBezTo>
                              <a:cubicBezTo>
                                <a:pt x="328470" y="195750"/>
                                <a:pt x="324622" y="203599"/>
                                <a:pt x="320393" y="209771"/>
                              </a:cubicBezTo>
                              <a:cubicBezTo>
                                <a:pt x="318602" y="212514"/>
                                <a:pt x="316773" y="215181"/>
                                <a:pt x="314945" y="21784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D58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22" name="图形 2">
                        <a:extLst>
                          <a:ext uri="{FF2B5EF4-FFF2-40B4-BE49-F238E27FC236}">
                            <a16:creationId xmlns:a16="http://schemas.microsoft.com/office/drawing/2014/main" id="{12F4235D-8B29-4CF2-8DF2-91C92053B7F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677475" y="3024584"/>
                        <a:ext cx="447376" cy="493009"/>
                        <a:chOff x="9677475" y="3024584"/>
                        <a:chExt cx="447376" cy="493009"/>
                      </a:xfrm>
                    </p:grpSpPr>
                    <p:sp>
                      <p:nvSpPr>
                        <p:cNvPr id="123" name="任意多边形: 形状 122">
                          <a:extLst>
                            <a:ext uri="{FF2B5EF4-FFF2-40B4-BE49-F238E27FC236}">
                              <a16:creationId xmlns:a16="http://schemas.microsoft.com/office/drawing/2014/main" id="{0F6957F9-6E02-4804-3C62-1EAC5F3C453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677475" y="3024584"/>
                          <a:ext cx="447376" cy="493009"/>
                        </a:xfrm>
                        <a:custGeom>
                          <a:avLst/>
                          <a:gdLst>
                            <a:gd name="connsiteX0" fmla="*/ 279465 w 447376"/>
                            <a:gd name="connsiteY0" fmla="*/ 25472 h 493009"/>
                            <a:gd name="connsiteX1" fmla="*/ 321108 w 447376"/>
                            <a:gd name="connsiteY1" fmla="*/ 100034 h 493009"/>
                            <a:gd name="connsiteX2" fmla="*/ 346064 w 447376"/>
                            <a:gd name="connsiteY2" fmla="*/ 155889 h 493009"/>
                            <a:gd name="connsiteX3" fmla="*/ 435370 w 447376"/>
                            <a:gd name="connsiteY3" fmla="*/ 382317 h 493009"/>
                            <a:gd name="connsiteX4" fmla="*/ 447371 w 447376"/>
                            <a:gd name="connsiteY4" fmla="*/ 431847 h 493009"/>
                            <a:gd name="connsiteX5" fmla="*/ 377877 w 447376"/>
                            <a:gd name="connsiteY5" fmla="*/ 492731 h 493009"/>
                            <a:gd name="connsiteX6" fmla="*/ 286933 w 447376"/>
                            <a:gd name="connsiteY6" fmla="*/ 442134 h 493009"/>
                            <a:gd name="connsiteX7" fmla="*/ 196902 w 447376"/>
                            <a:gd name="connsiteY7" fmla="*/ 369173 h 493009"/>
                            <a:gd name="connsiteX8" fmla="*/ 24690 w 447376"/>
                            <a:gd name="connsiteY8" fmla="*/ 208010 h 493009"/>
                            <a:gd name="connsiteX9" fmla="*/ 44959 w 447376"/>
                            <a:gd name="connsiteY9" fmla="*/ 55457 h 493009"/>
                            <a:gd name="connsiteX10" fmla="*/ 88013 w 447376"/>
                            <a:gd name="connsiteY10" fmla="*/ 32102 h 493009"/>
                            <a:gd name="connsiteX11" fmla="*/ 231497 w 447376"/>
                            <a:gd name="connsiteY11" fmla="*/ 1622 h 493009"/>
                            <a:gd name="connsiteX12" fmla="*/ 279465 w 447376"/>
                            <a:gd name="connsiteY12" fmla="*/ 25472 h 49300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447376" h="493009">
                              <a:moveTo>
                                <a:pt x="279465" y="25472"/>
                              </a:moveTo>
                              <a:cubicBezTo>
                                <a:pt x="298019" y="44675"/>
                                <a:pt x="308077" y="72450"/>
                                <a:pt x="321108" y="100034"/>
                              </a:cubicBezTo>
                              <a:cubicBezTo>
                                <a:pt x="329871" y="118551"/>
                                <a:pt x="338062" y="137220"/>
                                <a:pt x="346064" y="155889"/>
                              </a:cubicBezTo>
                              <a:cubicBezTo>
                                <a:pt x="378296" y="230946"/>
                                <a:pt x="408090" y="306460"/>
                                <a:pt x="435370" y="382317"/>
                              </a:cubicBezTo>
                              <a:cubicBezTo>
                                <a:pt x="441314" y="398814"/>
                                <a:pt x="447180" y="415731"/>
                                <a:pt x="447371" y="431847"/>
                              </a:cubicBezTo>
                              <a:cubicBezTo>
                                <a:pt x="447867" y="468766"/>
                                <a:pt x="416396" y="496084"/>
                                <a:pt x="377877" y="492731"/>
                              </a:cubicBezTo>
                              <a:cubicBezTo>
                                <a:pt x="343358" y="489721"/>
                                <a:pt x="315050" y="464346"/>
                                <a:pt x="286933" y="442134"/>
                              </a:cubicBezTo>
                              <a:cubicBezTo>
                                <a:pt x="256642" y="418207"/>
                                <a:pt x="226544" y="394014"/>
                                <a:pt x="196902" y="369173"/>
                              </a:cubicBezTo>
                              <a:cubicBezTo>
                                <a:pt x="136323" y="318423"/>
                                <a:pt x="80202" y="264169"/>
                                <a:pt x="24690" y="208010"/>
                              </a:cubicBezTo>
                              <a:cubicBezTo>
                                <a:pt x="-17220" y="165642"/>
                                <a:pt x="-2666" y="91233"/>
                                <a:pt x="44959" y="55457"/>
                              </a:cubicBezTo>
                              <a:cubicBezTo>
                                <a:pt x="58027" y="45627"/>
                                <a:pt x="73039" y="38693"/>
                                <a:pt x="88013" y="32102"/>
                              </a:cubicBezTo>
                              <a:cubicBezTo>
                                <a:pt x="133389" y="12176"/>
                                <a:pt x="182462" y="-5541"/>
                                <a:pt x="231497" y="1622"/>
                              </a:cubicBezTo>
                              <a:cubicBezTo>
                                <a:pt x="252757" y="4746"/>
                                <a:pt x="267768" y="13433"/>
                                <a:pt x="279465" y="2547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7E6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24" name="任意多边形: 形状 123">
                          <a:extLst>
                            <a:ext uri="{FF2B5EF4-FFF2-40B4-BE49-F238E27FC236}">
                              <a16:creationId xmlns:a16="http://schemas.microsoft.com/office/drawing/2014/main" id="{09D66975-46FF-F396-5AEC-EB185BE221C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696907" y="3067381"/>
                          <a:ext cx="427906" cy="450212"/>
                        </a:xfrm>
                        <a:custGeom>
                          <a:avLst/>
                          <a:gdLst>
                            <a:gd name="connsiteX0" fmla="*/ 306286 w 427906"/>
                            <a:gd name="connsiteY0" fmla="*/ 55294 h 450212"/>
                            <a:gd name="connsiteX1" fmla="*/ 415900 w 427906"/>
                            <a:gd name="connsiteY1" fmla="*/ 339520 h 450212"/>
                            <a:gd name="connsiteX2" fmla="*/ 427901 w 427906"/>
                            <a:gd name="connsiteY2" fmla="*/ 389050 h 450212"/>
                            <a:gd name="connsiteX3" fmla="*/ 358407 w 427906"/>
                            <a:gd name="connsiteY3" fmla="*/ 449934 h 450212"/>
                            <a:gd name="connsiteX4" fmla="*/ 267462 w 427906"/>
                            <a:gd name="connsiteY4" fmla="*/ 399337 h 450212"/>
                            <a:gd name="connsiteX5" fmla="*/ 177432 w 427906"/>
                            <a:gd name="connsiteY5" fmla="*/ 326376 h 450212"/>
                            <a:gd name="connsiteX6" fmla="*/ 76428 w 427906"/>
                            <a:gd name="connsiteY6" fmla="*/ 236879 h 450212"/>
                            <a:gd name="connsiteX7" fmla="*/ 28918 w 427906"/>
                            <a:gd name="connsiteY7" fmla="*/ 190511 h 450212"/>
                            <a:gd name="connsiteX8" fmla="*/ 1 w 427906"/>
                            <a:gd name="connsiteY8" fmla="*/ 159231 h 450212"/>
                            <a:gd name="connsiteX9" fmla="*/ 73571 w 427906"/>
                            <a:gd name="connsiteY9" fmla="*/ 151535 h 450212"/>
                            <a:gd name="connsiteX10" fmla="*/ 97193 w 427906"/>
                            <a:gd name="connsiteY10" fmla="*/ 147839 h 450212"/>
                            <a:gd name="connsiteX11" fmla="*/ 90907 w 427906"/>
                            <a:gd name="connsiteY11" fmla="*/ 132980 h 450212"/>
                            <a:gd name="connsiteX12" fmla="*/ 58140 w 427906"/>
                            <a:gd name="connsiteY12" fmla="*/ 96518 h 450212"/>
                            <a:gd name="connsiteX13" fmla="*/ 51397 w 427906"/>
                            <a:gd name="connsiteY13" fmla="*/ 49884 h 450212"/>
                            <a:gd name="connsiteX14" fmla="*/ 54788 w 427906"/>
                            <a:gd name="connsiteY14" fmla="*/ 45503 h 450212"/>
                            <a:gd name="connsiteX15" fmla="*/ 60427 w 427906"/>
                            <a:gd name="connsiteY15" fmla="*/ 45122 h 450212"/>
                            <a:gd name="connsiteX16" fmla="*/ 86982 w 427906"/>
                            <a:gd name="connsiteY16" fmla="*/ 71944 h 450212"/>
                            <a:gd name="connsiteX17" fmla="*/ 106756 w 427906"/>
                            <a:gd name="connsiteY17" fmla="*/ 95756 h 450212"/>
                            <a:gd name="connsiteX18" fmla="*/ 125692 w 427906"/>
                            <a:gd name="connsiteY18" fmla="*/ 99719 h 450212"/>
                            <a:gd name="connsiteX19" fmla="*/ 132512 w 427906"/>
                            <a:gd name="connsiteY19" fmla="*/ 83298 h 450212"/>
                            <a:gd name="connsiteX20" fmla="*/ 127711 w 427906"/>
                            <a:gd name="connsiteY20" fmla="*/ 76669 h 450212"/>
                            <a:gd name="connsiteX21" fmla="*/ 140894 w 427906"/>
                            <a:gd name="connsiteY21" fmla="*/ 65619 h 450212"/>
                            <a:gd name="connsiteX22" fmla="*/ 155067 w 427906"/>
                            <a:gd name="connsiteY22" fmla="*/ 80974 h 450212"/>
                            <a:gd name="connsiteX23" fmla="*/ 192291 w 427906"/>
                            <a:gd name="connsiteY23" fmla="*/ 131113 h 450212"/>
                            <a:gd name="connsiteX24" fmla="*/ 208864 w 427906"/>
                            <a:gd name="connsiteY24" fmla="*/ 110959 h 450212"/>
                            <a:gd name="connsiteX25" fmla="*/ 181737 w 427906"/>
                            <a:gd name="connsiteY25" fmla="*/ 87413 h 450212"/>
                            <a:gd name="connsiteX26" fmla="*/ 177203 w 427906"/>
                            <a:gd name="connsiteY26" fmla="*/ 58609 h 450212"/>
                            <a:gd name="connsiteX27" fmla="*/ 180747 w 427906"/>
                            <a:gd name="connsiteY27" fmla="*/ 54685 h 450212"/>
                            <a:gd name="connsiteX28" fmla="*/ 192786 w 427906"/>
                            <a:gd name="connsiteY28" fmla="*/ 62190 h 450212"/>
                            <a:gd name="connsiteX29" fmla="*/ 215493 w 427906"/>
                            <a:gd name="connsiteY29" fmla="*/ 50722 h 450212"/>
                            <a:gd name="connsiteX30" fmla="*/ 205016 w 427906"/>
                            <a:gd name="connsiteY30" fmla="*/ 11860 h 450212"/>
                            <a:gd name="connsiteX31" fmla="*/ 250812 w 427906"/>
                            <a:gd name="connsiteY31" fmla="*/ 9917 h 450212"/>
                            <a:gd name="connsiteX32" fmla="*/ 265023 w 427906"/>
                            <a:gd name="connsiteY32" fmla="*/ 33577 h 450212"/>
                            <a:gd name="connsiteX33" fmla="*/ 287541 w 427906"/>
                            <a:gd name="connsiteY33" fmla="*/ 30949 h 450212"/>
                            <a:gd name="connsiteX34" fmla="*/ 302400 w 427906"/>
                            <a:gd name="connsiteY34" fmla="*/ 46379 h 450212"/>
                            <a:gd name="connsiteX35" fmla="*/ 306286 w 427906"/>
                            <a:gd name="connsiteY35" fmla="*/ 55294 h 4502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  <a:cxn ang="0">
                              <a:pos x="connsiteX35" y="connsiteY35"/>
                            </a:cxn>
                          </a:cxnLst>
                          <a:rect l="l" t="t" r="r" b="b"/>
                          <a:pathLst>
                            <a:path w="427906" h="450212">
                              <a:moveTo>
                                <a:pt x="306286" y="55294"/>
                              </a:moveTo>
                              <a:cubicBezTo>
                                <a:pt x="345453" y="147687"/>
                                <a:pt x="381724" y="244499"/>
                                <a:pt x="415900" y="339520"/>
                              </a:cubicBezTo>
                              <a:cubicBezTo>
                                <a:pt x="421844" y="356018"/>
                                <a:pt x="427710" y="372934"/>
                                <a:pt x="427901" y="389050"/>
                              </a:cubicBezTo>
                              <a:cubicBezTo>
                                <a:pt x="428397" y="425969"/>
                                <a:pt x="396926" y="453287"/>
                                <a:pt x="358407" y="449934"/>
                              </a:cubicBezTo>
                              <a:cubicBezTo>
                                <a:pt x="323888" y="446924"/>
                                <a:pt x="295580" y="421550"/>
                                <a:pt x="267462" y="399337"/>
                              </a:cubicBezTo>
                              <a:cubicBezTo>
                                <a:pt x="237173" y="375411"/>
                                <a:pt x="207073" y="351217"/>
                                <a:pt x="177432" y="326376"/>
                              </a:cubicBezTo>
                              <a:cubicBezTo>
                                <a:pt x="142951" y="297496"/>
                                <a:pt x="109080" y="267816"/>
                                <a:pt x="76428" y="236879"/>
                              </a:cubicBezTo>
                              <a:cubicBezTo>
                                <a:pt x="60694" y="221944"/>
                                <a:pt x="46063" y="203732"/>
                                <a:pt x="28918" y="190511"/>
                              </a:cubicBezTo>
                              <a:cubicBezTo>
                                <a:pt x="16155" y="180681"/>
                                <a:pt x="76" y="180338"/>
                                <a:pt x="1" y="159231"/>
                              </a:cubicBezTo>
                              <a:cubicBezTo>
                                <a:pt x="-190" y="111911"/>
                                <a:pt x="52235" y="143001"/>
                                <a:pt x="73571" y="151535"/>
                              </a:cubicBezTo>
                              <a:cubicBezTo>
                                <a:pt x="81953" y="154888"/>
                                <a:pt x="94488" y="156450"/>
                                <a:pt x="97193" y="147839"/>
                              </a:cubicBezTo>
                              <a:cubicBezTo>
                                <a:pt x="98908" y="142429"/>
                                <a:pt x="94831" y="137057"/>
                                <a:pt x="90907" y="132980"/>
                              </a:cubicBezTo>
                              <a:cubicBezTo>
                                <a:pt x="79591" y="121169"/>
                                <a:pt x="66980" y="110311"/>
                                <a:pt x="58140" y="96518"/>
                              </a:cubicBezTo>
                              <a:cubicBezTo>
                                <a:pt x="49302" y="82726"/>
                                <a:pt x="44805" y="64857"/>
                                <a:pt x="51397" y="49884"/>
                              </a:cubicBezTo>
                              <a:cubicBezTo>
                                <a:pt x="52159" y="48170"/>
                                <a:pt x="53150" y="46379"/>
                                <a:pt x="54788" y="45503"/>
                              </a:cubicBezTo>
                              <a:cubicBezTo>
                                <a:pt x="56464" y="44588"/>
                                <a:pt x="58522" y="44703"/>
                                <a:pt x="60427" y="45122"/>
                              </a:cubicBezTo>
                              <a:cubicBezTo>
                                <a:pt x="73114" y="47865"/>
                                <a:pt x="80505" y="60705"/>
                                <a:pt x="86982" y="71944"/>
                              </a:cubicBezTo>
                              <a:cubicBezTo>
                                <a:pt x="91516" y="79793"/>
                                <a:pt x="99708" y="90194"/>
                                <a:pt x="106756" y="95756"/>
                              </a:cubicBezTo>
                              <a:cubicBezTo>
                                <a:pt x="112052" y="99948"/>
                                <a:pt x="119405" y="102157"/>
                                <a:pt x="125692" y="99719"/>
                              </a:cubicBezTo>
                              <a:cubicBezTo>
                                <a:pt x="131979" y="97281"/>
                                <a:pt x="135941" y="89089"/>
                                <a:pt x="132512" y="83298"/>
                              </a:cubicBezTo>
                              <a:cubicBezTo>
                                <a:pt x="131102" y="80936"/>
                                <a:pt x="128740" y="79183"/>
                                <a:pt x="127711" y="76669"/>
                              </a:cubicBezTo>
                              <a:cubicBezTo>
                                <a:pt x="125006" y="70039"/>
                                <a:pt x="134036" y="63486"/>
                                <a:pt x="140894" y="65619"/>
                              </a:cubicBezTo>
                              <a:cubicBezTo>
                                <a:pt x="147752" y="67715"/>
                                <a:pt x="151867" y="74535"/>
                                <a:pt x="155067" y="80974"/>
                              </a:cubicBezTo>
                              <a:cubicBezTo>
                                <a:pt x="163906" y="98652"/>
                                <a:pt x="166002" y="132713"/>
                                <a:pt x="192291" y="131113"/>
                              </a:cubicBezTo>
                              <a:cubicBezTo>
                                <a:pt x="202197" y="130504"/>
                                <a:pt x="211265" y="120598"/>
                                <a:pt x="208864" y="110959"/>
                              </a:cubicBezTo>
                              <a:cubicBezTo>
                                <a:pt x="205854" y="99071"/>
                                <a:pt x="190424" y="96061"/>
                                <a:pt x="181737" y="87413"/>
                              </a:cubicBezTo>
                              <a:cubicBezTo>
                                <a:pt x="174383" y="80059"/>
                                <a:pt x="172478" y="67867"/>
                                <a:pt x="177203" y="58609"/>
                              </a:cubicBezTo>
                              <a:cubicBezTo>
                                <a:pt x="178042" y="57009"/>
                                <a:pt x="179108" y="55409"/>
                                <a:pt x="180747" y="54685"/>
                              </a:cubicBezTo>
                              <a:cubicBezTo>
                                <a:pt x="185433" y="52627"/>
                                <a:pt x="189319" y="58418"/>
                                <a:pt x="192786" y="62190"/>
                              </a:cubicBezTo>
                              <a:cubicBezTo>
                                <a:pt x="204597" y="75068"/>
                                <a:pt x="215760" y="63219"/>
                                <a:pt x="215493" y="50722"/>
                              </a:cubicBezTo>
                              <a:cubicBezTo>
                                <a:pt x="215189" y="36625"/>
                                <a:pt x="194424" y="29805"/>
                                <a:pt x="205016" y="11860"/>
                              </a:cubicBezTo>
                              <a:cubicBezTo>
                                <a:pt x="213436" y="-2389"/>
                                <a:pt x="242011" y="-4713"/>
                                <a:pt x="250812" y="9917"/>
                              </a:cubicBezTo>
                              <a:cubicBezTo>
                                <a:pt x="255727" y="18071"/>
                                <a:pt x="255994" y="30606"/>
                                <a:pt x="265023" y="33577"/>
                              </a:cubicBezTo>
                              <a:cubicBezTo>
                                <a:pt x="272301" y="35978"/>
                                <a:pt x="279959" y="29805"/>
                                <a:pt x="287541" y="30949"/>
                              </a:cubicBezTo>
                              <a:cubicBezTo>
                                <a:pt x="294932" y="32053"/>
                                <a:pt x="299466" y="39521"/>
                                <a:pt x="302400" y="46379"/>
                              </a:cubicBezTo>
                              <a:cubicBezTo>
                                <a:pt x="303734" y="49313"/>
                                <a:pt x="305028" y="52284"/>
                                <a:pt x="306286" y="5529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D58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25" name="图形 2">
                        <a:extLst>
                          <a:ext uri="{FF2B5EF4-FFF2-40B4-BE49-F238E27FC236}">
                            <a16:creationId xmlns:a16="http://schemas.microsoft.com/office/drawing/2014/main" id="{5CEEC474-CFA2-77BD-0BAE-1B52B57692F9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586206" y="3227043"/>
                        <a:ext cx="550985" cy="514767"/>
                        <a:chOff x="9586206" y="3227043"/>
                        <a:chExt cx="550985" cy="514767"/>
                      </a:xfrm>
                    </p:grpSpPr>
                    <p:sp>
                      <p:nvSpPr>
                        <p:cNvPr id="126" name="任意多边形: 形状 125">
                          <a:extLst>
                            <a:ext uri="{FF2B5EF4-FFF2-40B4-BE49-F238E27FC236}">
                              <a16:creationId xmlns:a16="http://schemas.microsoft.com/office/drawing/2014/main" id="{1B13BCA3-1092-A573-75E2-494A0408BB4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586206" y="3227043"/>
                          <a:ext cx="550985" cy="514767"/>
                        </a:xfrm>
                        <a:custGeom>
                          <a:avLst/>
                          <a:gdLst>
                            <a:gd name="connsiteX0" fmla="*/ 322575 w 550985"/>
                            <a:gd name="connsiteY0" fmla="*/ 99430 h 514767"/>
                            <a:gd name="connsiteX1" fmla="*/ 373667 w 550985"/>
                            <a:gd name="connsiteY1" fmla="*/ 162219 h 514767"/>
                            <a:gd name="connsiteX2" fmla="*/ 406738 w 550985"/>
                            <a:gd name="connsiteY2" fmla="*/ 209501 h 514767"/>
                            <a:gd name="connsiteX3" fmla="*/ 529801 w 550985"/>
                            <a:gd name="connsiteY3" fmla="*/ 403201 h 514767"/>
                            <a:gd name="connsiteX4" fmla="*/ 549766 w 550985"/>
                            <a:gd name="connsiteY4" fmla="*/ 446826 h 514767"/>
                            <a:gd name="connsiteX5" fmla="*/ 496387 w 550985"/>
                            <a:gd name="connsiteY5" fmla="*/ 514453 h 514767"/>
                            <a:gd name="connsiteX6" fmla="*/ 403232 w 550985"/>
                            <a:gd name="connsiteY6" fmla="*/ 482982 h 514767"/>
                            <a:gd name="connsiteX7" fmla="*/ 306953 w 550985"/>
                            <a:gd name="connsiteY7" fmla="*/ 430785 h 514767"/>
                            <a:gd name="connsiteX8" fmla="*/ 130055 w 550985"/>
                            <a:gd name="connsiteY8" fmla="*/ 319000 h 514767"/>
                            <a:gd name="connsiteX9" fmla="*/ 119616 w 550985"/>
                            <a:gd name="connsiteY9" fmla="*/ 311342 h 514767"/>
                            <a:gd name="connsiteX10" fmla="*/ 248 w 550985"/>
                            <a:gd name="connsiteY10" fmla="*/ 130291 h 514767"/>
                            <a:gd name="connsiteX11" fmla="*/ 39530 w 550985"/>
                            <a:gd name="connsiteY11" fmla="*/ 30354 h 514767"/>
                            <a:gd name="connsiteX12" fmla="*/ 221534 w 550985"/>
                            <a:gd name="connsiteY12" fmla="*/ 21515 h 514767"/>
                            <a:gd name="connsiteX13" fmla="*/ 322575 w 550985"/>
                            <a:gd name="connsiteY13" fmla="*/ 99430 h 51476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550985" h="514767">
                              <a:moveTo>
                                <a:pt x="322575" y="99430"/>
                              </a:moveTo>
                              <a:cubicBezTo>
                                <a:pt x="341168" y="119508"/>
                                <a:pt x="357894" y="140616"/>
                                <a:pt x="373667" y="162219"/>
                              </a:cubicBezTo>
                              <a:cubicBezTo>
                                <a:pt x="385097" y="177801"/>
                                <a:pt x="395994" y="193651"/>
                                <a:pt x="406738" y="209501"/>
                              </a:cubicBezTo>
                              <a:cubicBezTo>
                                <a:pt x="449981" y="273242"/>
                                <a:pt x="491015" y="337898"/>
                                <a:pt x="529801" y="403201"/>
                              </a:cubicBezTo>
                              <a:cubicBezTo>
                                <a:pt x="538221" y="417412"/>
                                <a:pt x="546717" y="432005"/>
                                <a:pt x="549766" y="446826"/>
                              </a:cubicBezTo>
                              <a:cubicBezTo>
                                <a:pt x="556814" y="480734"/>
                                <a:pt x="532582" y="511138"/>
                                <a:pt x="496387" y="514453"/>
                              </a:cubicBezTo>
                              <a:cubicBezTo>
                                <a:pt x="463926" y="517425"/>
                                <a:pt x="433217" y="498756"/>
                                <a:pt x="403232" y="482982"/>
                              </a:cubicBezTo>
                              <a:cubicBezTo>
                                <a:pt x="370962" y="465990"/>
                                <a:pt x="338767" y="448692"/>
                                <a:pt x="306953" y="430785"/>
                              </a:cubicBezTo>
                              <a:cubicBezTo>
                                <a:pt x="246184" y="396572"/>
                                <a:pt x="186482" y="359957"/>
                                <a:pt x="130055" y="319000"/>
                              </a:cubicBezTo>
                              <a:cubicBezTo>
                                <a:pt x="126550" y="316447"/>
                                <a:pt x="123084" y="313895"/>
                                <a:pt x="119616" y="311342"/>
                              </a:cubicBezTo>
                              <a:cubicBezTo>
                                <a:pt x="60219" y="267336"/>
                                <a:pt x="5011" y="208586"/>
                                <a:pt x="248" y="130291"/>
                              </a:cubicBezTo>
                              <a:cubicBezTo>
                                <a:pt x="-1999" y="93257"/>
                                <a:pt x="10993" y="54091"/>
                                <a:pt x="39530" y="30354"/>
                              </a:cubicBezTo>
                              <a:cubicBezTo>
                                <a:pt x="90850" y="-12318"/>
                                <a:pt x="165336" y="-4964"/>
                                <a:pt x="221534" y="21515"/>
                              </a:cubicBezTo>
                              <a:cubicBezTo>
                                <a:pt x="260395" y="39803"/>
                                <a:pt x="294000" y="68531"/>
                                <a:pt x="322575" y="9943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7E6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27" name="任意多边形: 形状 126">
                          <a:extLst>
                            <a:ext uri="{FF2B5EF4-FFF2-40B4-BE49-F238E27FC236}">
                              <a16:creationId xmlns:a16="http://schemas.microsoft.com/office/drawing/2014/main" id="{C4C5ED7A-2C4E-2629-954D-917B9C83E05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710962" y="3332541"/>
                          <a:ext cx="426229" cy="409269"/>
                        </a:xfrm>
                        <a:custGeom>
                          <a:avLst/>
                          <a:gdLst>
                            <a:gd name="connsiteX0" fmla="*/ 249750 w 426229"/>
                            <a:gd name="connsiteY0" fmla="*/ 59502 h 409269"/>
                            <a:gd name="connsiteX1" fmla="*/ 405045 w 426229"/>
                            <a:gd name="connsiteY1" fmla="*/ 297703 h 409269"/>
                            <a:gd name="connsiteX2" fmla="*/ 425010 w 426229"/>
                            <a:gd name="connsiteY2" fmla="*/ 341328 h 409269"/>
                            <a:gd name="connsiteX3" fmla="*/ 371631 w 426229"/>
                            <a:gd name="connsiteY3" fmla="*/ 408955 h 409269"/>
                            <a:gd name="connsiteX4" fmla="*/ 278476 w 426229"/>
                            <a:gd name="connsiteY4" fmla="*/ 377485 h 409269"/>
                            <a:gd name="connsiteX5" fmla="*/ 182197 w 426229"/>
                            <a:gd name="connsiteY5" fmla="*/ 325288 h 409269"/>
                            <a:gd name="connsiteX6" fmla="*/ 5299 w 426229"/>
                            <a:gd name="connsiteY6" fmla="*/ 213502 h 409269"/>
                            <a:gd name="connsiteX7" fmla="*/ 4 w 426229"/>
                            <a:gd name="connsiteY7" fmla="*/ 199786 h 409269"/>
                            <a:gd name="connsiteX8" fmla="*/ 32769 w 426229"/>
                            <a:gd name="connsiteY8" fmla="*/ 184851 h 409269"/>
                            <a:gd name="connsiteX9" fmla="*/ 169244 w 426229"/>
                            <a:gd name="connsiteY9" fmla="*/ 265966 h 409269"/>
                            <a:gd name="connsiteX10" fmla="*/ 182197 w 426229"/>
                            <a:gd name="connsiteY10" fmla="*/ 266728 h 409269"/>
                            <a:gd name="connsiteX11" fmla="*/ 183417 w 426229"/>
                            <a:gd name="connsiteY11" fmla="*/ 236819 h 409269"/>
                            <a:gd name="connsiteX12" fmla="*/ 155109 w 426229"/>
                            <a:gd name="connsiteY12" fmla="*/ 206835 h 409269"/>
                            <a:gd name="connsiteX13" fmla="*/ 161814 w 426229"/>
                            <a:gd name="connsiteY13" fmla="*/ 179403 h 409269"/>
                            <a:gd name="connsiteX14" fmla="*/ 190237 w 426229"/>
                            <a:gd name="connsiteY14" fmla="*/ 196929 h 409269"/>
                            <a:gd name="connsiteX15" fmla="*/ 217898 w 426229"/>
                            <a:gd name="connsiteY15" fmla="*/ 201082 h 409269"/>
                            <a:gd name="connsiteX16" fmla="*/ 216183 w 426229"/>
                            <a:gd name="connsiteY16" fmla="*/ 191137 h 409269"/>
                            <a:gd name="connsiteX17" fmla="*/ 177169 w 426229"/>
                            <a:gd name="connsiteY17" fmla="*/ 148542 h 409269"/>
                            <a:gd name="connsiteX18" fmla="*/ 145431 w 426229"/>
                            <a:gd name="connsiteY18" fmla="*/ 81905 h 409269"/>
                            <a:gd name="connsiteX19" fmla="*/ 215764 w 426229"/>
                            <a:gd name="connsiteY19" fmla="*/ 111051 h 409269"/>
                            <a:gd name="connsiteX20" fmla="*/ 229289 w 426229"/>
                            <a:gd name="connsiteY20" fmla="*/ 109832 h 409269"/>
                            <a:gd name="connsiteX21" fmla="*/ 230394 w 426229"/>
                            <a:gd name="connsiteY21" fmla="*/ 101945 h 409269"/>
                            <a:gd name="connsiteX22" fmla="*/ 208601 w 426229"/>
                            <a:gd name="connsiteY22" fmla="*/ 67503 h 409269"/>
                            <a:gd name="connsiteX23" fmla="*/ 174006 w 426229"/>
                            <a:gd name="connsiteY23" fmla="*/ 44338 h 409269"/>
                            <a:gd name="connsiteX24" fmla="*/ 158195 w 426229"/>
                            <a:gd name="connsiteY24" fmla="*/ 29708 h 409269"/>
                            <a:gd name="connsiteX25" fmla="*/ 156556 w 426229"/>
                            <a:gd name="connsiteY25" fmla="*/ 9058 h 409269"/>
                            <a:gd name="connsiteX26" fmla="*/ 180750 w 426229"/>
                            <a:gd name="connsiteY26" fmla="*/ 828 h 409269"/>
                            <a:gd name="connsiteX27" fmla="*/ 204030 w 426229"/>
                            <a:gd name="connsiteY27" fmla="*/ 15077 h 409269"/>
                            <a:gd name="connsiteX28" fmla="*/ 249750 w 426229"/>
                            <a:gd name="connsiteY28" fmla="*/ 59502 h 40926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</a:cxnLst>
                          <a:rect l="l" t="t" r="r" b="b"/>
                          <a:pathLst>
                            <a:path w="426229" h="409269">
                              <a:moveTo>
                                <a:pt x="249750" y="59502"/>
                              </a:moveTo>
                              <a:cubicBezTo>
                                <a:pt x="312119" y="129187"/>
                                <a:pt x="357915" y="218265"/>
                                <a:pt x="405045" y="297703"/>
                              </a:cubicBezTo>
                              <a:cubicBezTo>
                                <a:pt x="413465" y="311914"/>
                                <a:pt x="421961" y="326507"/>
                                <a:pt x="425010" y="341328"/>
                              </a:cubicBezTo>
                              <a:cubicBezTo>
                                <a:pt x="432058" y="375237"/>
                                <a:pt x="407826" y="405641"/>
                                <a:pt x="371631" y="408955"/>
                              </a:cubicBezTo>
                              <a:cubicBezTo>
                                <a:pt x="339170" y="411927"/>
                                <a:pt x="308461" y="393258"/>
                                <a:pt x="278476" y="377485"/>
                              </a:cubicBezTo>
                              <a:cubicBezTo>
                                <a:pt x="246206" y="360492"/>
                                <a:pt x="214011" y="343195"/>
                                <a:pt x="182197" y="325288"/>
                              </a:cubicBezTo>
                              <a:cubicBezTo>
                                <a:pt x="121428" y="291074"/>
                                <a:pt x="61726" y="254460"/>
                                <a:pt x="5299" y="213502"/>
                              </a:cubicBezTo>
                              <a:cubicBezTo>
                                <a:pt x="2366" y="209044"/>
                                <a:pt x="118" y="204358"/>
                                <a:pt x="4" y="199786"/>
                              </a:cubicBezTo>
                              <a:cubicBezTo>
                                <a:pt x="-301" y="186489"/>
                                <a:pt x="17415" y="181803"/>
                                <a:pt x="32769" y="184851"/>
                              </a:cubicBezTo>
                              <a:cubicBezTo>
                                <a:pt x="83443" y="194909"/>
                                <a:pt x="118609" y="253355"/>
                                <a:pt x="169244" y="265966"/>
                              </a:cubicBezTo>
                              <a:cubicBezTo>
                                <a:pt x="173663" y="267033"/>
                                <a:pt x="178312" y="267757"/>
                                <a:pt x="182197" y="266728"/>
                              </a:cubicBezTo>
                              <a:cubicBezTo>
                                <a:pt x="193856" y="263604"/>
                                <a:pt x="191761" y="247449"/>
                                <a:pt x="183417" y="236819"/>
                              </a:cubicBezTo>
                              <a:cubicBezTo>
                                <a:pt x="175073" y="226151"/>
                                <a:pt x="162576" y="217884"/>
                                <a:pt x="155109" y="206835"/>
                              </a:cubicBezTo>
                              <a:cubicBezTo>
                                <a:pt x="147641" y="195786"/>
                                <a:pt x="148936" y="179593"/>
                                <a:pt x="161814" y="179403"/>
                              </a:cubicBezTo>
                              <a:cubicBezTo>
                                <a:pt x="172406" y="179250"/>
                                <a:pt x="181588" y="189423"/>
                                <a:pt x="190237" y="196929"/>
                              </a:cubicBezTo>
                              <a:cubicBezTo>
                                <a:pt x="198886" y="204472"/>
                                <a:pt x="214888" y="209540"/>
                                <a:pt x="217898" y="201082"/>
                              </a:cubicBezTo>
                              <a:cubicBezTo>
                                <a:pt x="218964" y="198110"/>
                                <a:pt x="217783" y="194452"/>
                                <a:pt x="216183" y="191137"/>
                              </a:cubicBezTo>
                              <a:cubicBezTo>
                                <a:pt x="208449" y="174716"/>
                                <a:pt x="192028" y="161610"/>
                                <a:pt x="177169" y="148542"/>
                              </a:cubicBezTo>
                              <a:cubicBezTo>
                                <a:pt x="162309" y="135435"/>
                                <a:pt x="121390" y="103012"/>
                                <a:pt x="145431" y="81905"/>
                              </a:cubicBezTo>
                              <a:cubicBezTo>
                                <a:pt x="170006" y="60264"/>
                                <a:pt x="196257" y="102060"/>
                                <a:pt x="215764" y="111051"/>
                              </a:cubicBezTo>
                              <a:cubicBezTo>
                                <a:pt x="220260" y="113109"/>
                                <a:pt x="226470" y="113871"/>
                                <a:pt x="229289" y="109832"/>
                              </a:cubicBezTo>
                              <a:cubicBezTo>
                                <a:pt x="230851" y="107622"/>
                                <a:pt x="230775" y="104651"/>
                                <a:pt x="230394" y="101945"/>
                              </a:cubicBezTo>
                              <a:cubicBezTo>
                                <a:pt x="228337" y="88229"/>
                                <a:pt x="219270" y="76418"/>
                                <a:pt x="208601" y="67503"/>
                              </a:cubicBezTo>
                              <a:cubicBezTo>
                                <a:pt x="197933" y="58588"/>
                                <a:pt x="185589" y="52034"/>
                                <a:pt x="174006" y="44338"/>
                              </a:cubicBezTo>
                              <a:cubicBezTo>
                                <a:pt x="167986" y="40338"/>
                                <a:pt x="162005" y="35842"/>
                                <a:pt x="158195" y="29708"/>
                              </a:cubicBezTo>
                              <a:cubicBezTo>
                                <a:pt x="154385" y="23574"/>
                                <a:pt x="153013" y="15382"/>
                                <a:pt x="156556" y="9058"/>
                              </a:cubicBezTo>
                              <a:cubicBezTo>
                                <a:pt x="161015" y="1018"/>
                                <a:pt x="171872" y="-1496"/>
                                <a:pt x="180750" y="828"/>
                              </a:cubicBezTo>
                              <a:cubicBezTo>
                                <a:pt x="189628" y="3152"/>
                                <a:pt x="196981" y="9210"/>
                                <a:pt x="204030" y="15077"/>
                              </a:cubicBezTo>
                              <a:cubicBezTo>
                                <a:pt x="220297" y="28603"/>
                                <a:pt x="235424" y="43538"/>
                                <a:pt x="249750" y="5950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D58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28" name="图形 2">
                        <a:extLst>
                          <a:ext uri="{FF2B5EF4-FFF2-40B4-BE49-F238E27FC236}">
                            <a16:creationId xmlns:a16="http://schemas.microsoft.com/office/drawing/2014/main" id="{EF3081A7-6A4A-0257-163D-0C81290C837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101752" y="3184328"/>
                        <a:ext cx="567597" cy="548957"/>
                        <a:chOff x="10101752" y="3184328"/>
                        <a:chExt cx="567597" cy="548957"/>
                      </a:xfrm>
                    </p:grpSpPr>
                    <p:sp>
                      <p:nvSpPr>
                        <p:cNvPr id="129" name="任意多边形: 形状 128">
                          <a:extLst>
                            <a:ext uri="{FF2B5EF4-FFF2-40B4-BE49-F238E27FC236}">
                              <a16:creationId xmlns:a16="http://schemas.microsoft.com/office/drawing/2014/main" id="{14F8E118-8F5F-E7DD-7947-2425A6CF44F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101752" y="3184328"/>
                          <a:ext cx="567597" cy="548957"/>
                        </a:xfrm>
                        <a:custGeom>
                          <a:avLst/>
                          <a:gdLst>
                            <a:gd name="connsiteX0" fmla="*/ 453205 w 567597"/>
                            <a:gd name="connsiteY0" fmla="*/ 333978 h 548957"/>
                            <a:gd name="connsiteX1" fmla="*/ 383101 w 567597"/>
                            <a:gd name="connsiteY1" fmla="*/ 383356 h 548957"/>
                            <a:gd name="connsiteX2" fmla="*/ 330637 w 567597"/>
                            <a:gd name="connsiteY2" fmla="*/ 414826 h 548957"/>
                            <a:gd name="connsiteX3" fmla="*/ 116515 w 567597"/>
                            <a:gd name="connsiteY3" fmla="*/ 530536 h 548957"/>
                            <a:gd name="connsiteX4" fmla="*/ 68776 w 567597"/>
                            <a:gd name="connsiteY4" fmla="*/ 548405 h 548957"/>
                            <a:gd name="connsiteX5" fmla="*/ 43 w 567597"/>
                            <a:gd name="connsiteY5" fmla="*/ 486721 h 548957"/>
                            <a:gd name="connsiteX6" fmla="*/ 39401 w 567597"/>
                            <a:gd name="connsiteY6" fmla="*/ 390366 h 548957"/>
                            <a:gd name="connsiteX7" fmla="*/ 101084 w 567597"/>
                            <a:gd name="connsiteY7" fmla="*/ 292258 h 548957"/>
                            <a:gd name="connsiteX8" fmla="*/ 231273 w 567597"/>
                            <a:gd name="connsiteY8" fmla="*/ 113227 h 548957"/>
                            <a:gd name="connsiteX9" fmla="*/ 240073 w 567597"/>
                            <a:gd name="connsiteY9" fmla="*/ 102749 h 548957"/>
                            <a:gd name="connsiteX10" fmla="*/ 366756 w 567597"/>
                            <a:gd name="connsiteY10" fmla="*/ 4337 h 548957"/>
                            <a:gd name="connsiteX11" fmla="*/ 505782 w 567597"/>
                            <a:gd name="connsiteY11" fmla="*/ 42742 h 548957"/>
                            <a:gd name="connsiteX12" fmla="*/ 562399 w 567597"/>
                            <a:gd name="connsiteY12" fmla="*/ 109607 h 548957"/>
                            <a:gd name="connsiteX13" fmla="*/ 542626 w 567597"/>
                            <a:gd name="connsiteY13" fmla="*/ 232784 h 548957"/>
                            <a:gd name="connsiteX14" fmla="*/ 453205 w 567597"/>
                            <a:gd name="connsiteY14" fmla="*/ 333978 h 54895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567597" h="548957">
                              <a:moveTo>
                                <a:pt x="453205" y="333978"/>
                              </a:moveTo>
                              <a:cubicBezTo>
                                <a:pt x="430649" y="352152"/>
                                <a:pt x="407104" y="368268"/>
                                <a:pt x="383101" y="383356"/>
                              </a:cubicBezTo>
                              <a:cubicBezTo>
                                <a:pt x="365765" y="394290"/>
                                <a:pt x="348201" y="404615"/>
                                <a:pt x="330637" y="414826"/>
                              </a:cubicBezTo>
                              <a:cubicBezTo>
                                <a:pt x="260000" y="455822"/>
                                <a:pt x="188563" y="494417"/>
                                <a:pt x="116515" y="530536"/>
                              </a:cubicBezTo>
                              <a:cubicBezTo>
                                <a:pt x="100856" y="538385"/>
                                <a:pt x="84777" y="546271"/>
                                <a:pt x="68776" y="548405"/>
                              </a:cubicBezTo>
                              <a:cubicBezTo>
                                <a:pt x="32200" y="553282"/>
                                <a:pt x="1301" y="525316"/>
                                <a:pt x="43" y="486721"/>
                              </a:cubicBezTo>
                              <a:cubicBezTo>
                                <a:pt x="-1099" y="452088"/>
                                <a:pt x="20732" y="420960"/>
                                <a:pt x="39401" y="390366"/>
                              </a:cubicBezTo>
                              <a:cubicBezTo>
                                <a:pt x="59518" y="357447"/>
                                <a:pt x="79978" y="324643"/>
                                <a:pt x="101084" y="292258"/>
                              </a:cubicBezTo>
                              <a:cubicBezTo>
                                <a:pt x="141356" y="230422"/>
                                <a:pt x="184104" y="169919"/>
                                <a:pt x="231273" y="113227"/>
                              </a:cubicBezTo>
                              <a:cubicBezTo>
                                <a:pt x="234206" y="109721"/>
                                <a:pt x="237140" y="106216"/>
                                <a:pt x="240073" y="102749"/>
                              </a:cubicBezTo>
                              <a:cubicBezTo>
                                <a:pt x="276306" y="60077"/>
                                <a:pt x="318559" y="17558"/>
                                <a:pt x="366756" y="4337"/>
                              </a:cubicBezTo>
                              <a:cubicBezTo>
                                <a:pt x="419906" y="-10255"/>
                                <a:pt x="466806" y="14357"/>
                                <a:pt x="505782" y="42742"/>
                              </a:cubicBezTo>
                              <a:cubicBezTo>
                                <a:pt x="529367" y="59925"/>
                                <a:pt x="552531" y="79775"/>
                                <a:pt x="562399" y="109607"/>
                              </a:cubicBezTo>
                              <a:cubicBezTo>
                                <a:pt x="574477" y="145955"/>
                                <a:pt x="564533" y="192932"/>
                                <a:pt x="542626" y="232784"/>
                              </a:cubicBezTo>
                              <a:cubicBezTo>
                                <a:pt x="520642" y="272561"/>
                                <a:pt x="487952" y="306012"/>
                                <a:pt x="453205" y="33397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7E6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30" name="任意多边形: 形状 129">
                          <a:extLst>
                            <a:ext uri="{FF2B5EF4-FFF2-40B4-BE49-F238E27FC236}">
                              <a16:creationId xmlns:a16="http://schemas.microsoft.com/office/drawing/2014/main" id="{1EF1AA54-1113-88AB-8A37-538FEF8AEC3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101790" y="3292965"/>
                          <a:ext cx="383100" cy="440320"/>
                        </a:xfrm>
                        <a:custGeom>
                          <a:avLst/>
                          <a:gdLst>
                            <a:gd name="connsiteX0" fmla="*/ 383101 w 383100"/>
                            <a:gd name="connsiteY0" fmla="*/ 274719 h 440320"/>
                            <a:gd name="connsiteX1" fmla="*/ 330637 w 383100"/>
                            <a:gd name="connsiteY1" fmla="*/ 306189 h 440320"/>
                            <a:gd name="connsiteX2" fmla="*/ 116515 w 383100"/>
                            <a:gd name="connsiteY2" fmla="*/ 421899 h 440320"/>
                            <a:gd name="connsiteX3" fmla="*/ 68776 w 383100"/>
                            <a:gd name="connsiteY3" fmla="*/ 439768 h 440320"/>
                            <a:gd name="connsiteX4" fmla="*/ 43 w 383100"/>
                            <a:gd name="connsiteY4" fmla="*/ 378084 h 440320"/>
                            <a:gd name="connsiteX5" fmla="*/ 39401 w 383100"/>
                            <a:gd name="connsiteY5" fmla="*/ 281729 h 440320"/>
                            <a:gd name="connsiteX6" fmla="*/ 101084 w 383100"/>
                            <a:gd name="connsiteY6" fmla="*/ 183622 h 440320"/>
                            <a:gd name="connsiteX7" fmla="*/ 231273 w 383100"/>
                            <a:gd name="connsiteY7" fmla="*/ 4590 h 440320"/>
                            <a:gd name="connsiteX8" fmla="*/ 246208 w 383100"/>
                            <a:gd name="connsiteY8" fmla="*/ 18 h 440320"/>
                            <a:gd name="connsiteX9" fmla="*/ 202393 w 383100"/>
                            <a:gd name="connsiteY9" fmla="*/ 159123 h 440320"/>
                            <a:gd name="connsiteX10" fmla="*/ 197630 w 383100"/>
                            <a:gd name="connsiteY10" fmla="*/ 197376 h 440320"/>
                            <a:gd name="connsiteX11" fmla="*/ 227272 w 383100"/>
                            <a:gd name="connsiteY11" fmla="*/ 216997 h 440320"/>
                            <a:gd name="connsiteX12" fmla="*/ 242703 w 383100"/>
                            <a:gd name="connsiteY12" fmla="*/ 206901 h 440320"/>
                            <a:gd name="connsiteX13" fmla="*/ 326637 w 383100"/>
                            <a:gd name="connsiteY13" fmla="*/ 133063 h 440320"/>
                            <a:gd name="connsiteX14" fmla="*/ 360736 w 383100"/>
                            <a:gd name="connsiteY14" fmla="*/ 132263 h 440320"/>
                            <a:gd name="connsiteX15" fmla="*/ 317226 w 383100"/>
                            <a:gd name="connsiteY15" fmla="*/ 239095 h 440320"/>
                            <a:gd name="connsiteX16" fmla="*/ 267429 w 383100"/>
                            <a:gd name="connsiteY16" fmla="*/ 277424 h 440320"/>
                            <a:gd name="connsiteX17" fmla="*/ 262553 w 383100"/>
                            <a:gd name="connsiteY17" fmla="*/ 293083 h 440320"/>
                            <a:gd name="connsiteX18" fmla="*/ 286022 w 383100"/>
                            <a:gd name="connsiteY18" fmla="*/ 295369 h 440320"/>
                            <a:gd name="connsiteX19" fmla="*/ 344086 w 383100"/>
                            <a:gd name="connsiteY19" fmla="*/ 265803 h 440320"/>
                            <a:gd name="connsiteX20" fmla="*/ 383101 w 383100"/>
                            <a:gd name="connsiteY20" fmla="*/ 274719 h 44032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</a:cxnLst>
                          <a:rect l="l" t="t" r="r" b="b"/>
                          <a:pathLst>
                            <a:path w="383100" h="440320">
                              <a:moveTo>
                                <a:pt x="383101" y="274719"/>
                              </a:moveTo>
                              <a:cubicBezTo>
                                <a:pt x="365765" y="285653"/>
                                <a:pt x="348201" y="295978"/>
                                <a:pt x="330637" y="306189"/>
                              </a:cubicBezTo>
                              <a:cubicBezTo>
                                <a:pt x="259999" y="347185"/>
                                <a:pt x="188562" y="385780"/>
                                <a:pt x="116515" y="421899"/>
                              </a:cubicBezTo>
                              <a:cubicBezTo>
                                <a:pt x="100856" y="429748"/>
                                <a:pt x="84777" y="437634"/>
                                <a:pt x="68776" y="439768"/>
                              </a:cubicBezTo>
                              <a:cubicBezTo>
                                <a:pt x="32200" y="444645"/>
                                <a:pt x="1301" y="416679"/>
                                <a:pt x="43" y="378084"/>
                              </a:cubicBezTo>
                              <a:cubicBezTo>
                                <a:pt x="-1099" y="343451"/>
                                <a:pt x="20732" y="312323"/>
                                <a:pt x="39401" y="281729"/>
                              </a:cubicBezTo>
                              <a:cubicBezTo>
                                <a:pt x="59518" y="248811"/>
                                <a:pt x="79977" y="216007"/>
                                <a:pt x="101084" y="183622"/>
                              </a:cubicBezTo>
                              <a:cubicBezTo>
                                <a:pt x="141356" y="121785"/>
                                <a:pt x="184104" y="61283"/>
                                <a:pt x="231273" y="4590"/>
                              </a:cubicBezTo>
                              <a:cubicBezTo>
                                <a:pt x="236187" y="1808"/>
                                <a:pt x="241331" y="-211"/>
                                <a:pt x="246208" y="18"/>
                              </a:cubicBezTo>
                              <a:cubicBezTo>
                                <a:pt x="301262" y="2685"/>
                                <a:pt x="209022" y="143350"/>
                                <a:pt x="202393" y="159123"/>
                              </a:cubicBezTo>
                              <a:cubicBezTo>
                                <a:pt x="197325" y="171201"/>
                                <a:pt x="193858" y="184803"/>
                                <a:pt x="197630" y="197376"/>
                              </a:cubicBezTo>
                              <a:cubicBezTo>
                                <a:pt x="201402" y="209949"/>
                                <a:pt x="214584" y="220350"/>
                                <a:pt x="227272" y="216997"/>
                              </a:cubicBezTo>
                              <a:cubicBezTo>
                                <a:pt x="233292" y="215435"/>
                                <a:pt x="238206" y="211206"/>
                                <a:pt x="242703" y="206901"/>
                              </a:cubicBezTo>
                              <a:cubicBezTo>
                                <a:pt x="269867" y="180993"/>
                                <a:pt x="291928" y="147388"/>
                                <a:pt x="326637" y="133063"/>
                              </a:cubicBezTo>
                              <a:cubicBezTo>
                                <a:pt x="337533" y="128567"/>
                                <a:pt x="350525" y="126357"/>
                                <a:pt x="360736" y="132263"/>
                              </a:cubicBezTo>
                              <a:cubicBezTo>
                                <a:pt x="413504" y="162781"/>
                                <a:pt x="344924" y="224274"/>
                                <a:pt x="317226" y="239095"/>
                              </a:cubicBezTo>
                              <a:cubicBezTo>
                                <a:pt x="299090" y="248811"/>
                                <a:pt x="279698" y="259326"/>
                                <a:pt x="267429" y="277424"/>
                              </a:cubicBezTo>
                              <a:cubicBezTo>
                                <a:pt x="264152" y="282263"/>
                                <a:pt x="261333" y="288244"/>
                                <a:pt x="262553" y="293083"/>
                              </a:cubicBezTo>
                              <a:cubicBezTo>
                                <a:pt x="264762" y="301960"/>
                                <a:pt x="277069" y="299788"/>
                                <a:pt x="286022" y="295369"/>
                              </a:cubicBezTo>
                              <a:cubicBezTo>
                                <a:pt x="305491" y="285730"/>
                                <a:pt x="324122" y="271442"/>
                                <a:pt x="344086" y="265803"/>
                              </a:cubicBezTo>
                              <a:cubicBezTo>
                                <a:pt x="358793" y="261688"/>
                                <a:pt x="375100" y="264546"/>
                                <a:pt x="383101" y="27471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D58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31" name="图形 2">
                        <a:extLst>
                          <a:ext uri="{FF2B5EF4-FFF2-40B4-BE49-F238E27FC236}">
                            <a16:creationId xmlns:a16="http://schemas.microsoft.com/office/drawing/2014/main" id="{9A05F8ED-0A66-63B0-82BB-6D74B146EF88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927061" y="3022588"/>
                        <a:ext cx="407142" cy="732824"/>
                        <a:chOff x="9927061" y="3022588"/>
                        <a:chExt cx="407142" cy="732824"/>
                      </a:xfrm>
                    </p:grpSpPr>
                    <p:sp>
                      <p:nvSpPr>
                        <p:cNvPr id="132" name="任意多边形: 形状 131">
                          <a:extLst>
                            <a:ext uri="{FF2B5EF4-FFF2-40B4-BE49-F238E27FC236}">
                              <a16:creationId xmlns:a16="http://schemas.microsoft.com/office/drawing/2014/main" id="{8C036424-E24E-77D0-9E43-049A57AE51D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927061" y="3022588"/>
                          <a:ext cx="407142" cy="732824"/>
                        </a:xfrm>
                        <a:custGeom>
                          <a:avLst/>
                          <a:gdLst>
                            <a:gd name="connsiteX0" fmla="*/ 402877 w 407142"/>
                            <a:gd name="connsiteY0" fmla="*/ 250354 h 732824"/>
                            <a:gd name="connsiteX1" fmla="*/ 383027 w 407142"/>
                            <a:gd name="connsiteY1" fmla="*/ 340308 h 732824"/>
                            <a:gd name="connsiteX2" fmla="*/ 363254 w 407142"/>
                            <a:gd name="connsiteY2" fmla="*/ 403821 h 732824"/>
                            <a:gd name="connsiteX3" fmla="*/ 271242 w 407142"/>
                            <a:gd name="connsiteY3" fmla="*/ 654252 h 732824"/>
                            <a:gd name="connsiteX4" fmla="*/ 243619 w 407142"/>
                            <a:gd name="connsiteY4" fmla="*/ 704582 h 732824"/>
                            <a:gd name="connsiteX5" fmla="*/ 125929 w 407142"/>
                            <a:gd name="connsiteY5" fmla="*/ 716470 h 732824"/>
                            <a:gd name="connsiteX6" fmla="*/ 75903 w 407142"/>
                            <a:gd name="connsiteY6" fmla="*/ 618400 h 732824"/>
                            <a:gd name="connsiteX7" fmla="*/ 44623 w 407142"/>
                            <a:gd name="connsiteY7" fmla="*/ 501395 h 732824"/>
                            <a:gd name="connsiteX8" fmla="*/ 3627 w 407142"/>
                            <a:gd name="connsiteY8" fmla="*/ 273824 h 732824"/>
                            <a:gd name="connsiteX9" fmla="*/ 2331 w 407142"/>
                            <a:gd name="connsiteY9" fmla="*/ 259574 h 732824"/>
                            <a:gd name="connsiteX10" fmla="*/ 30030 w 407142"/>
                            <a:gd name="connsiteY10" fmla="*/ 90639 h 732824"/>
                            <a:gd name="connsiteX11" fmla="*/ 191041 w 407142"/>
                            <a:gd name="connsiteY11" fmla="*/ 6743 h 732824"/>
                            <a:gd name="connsiteX12" fmla="*/ 302294 w 407142"/>
                            <a:gd name="connsiteY12" fmla="*/ 8076 h 732824"/>
                            <a:gd name="connsiteX13" fmla="*/ 394076 w 407142"/>
                            <a:gd name="connsiteY13" fmla="*/ 109155 h 732824"/>
                            <a:gd name="connsiteX14" fmla="*/ 402877 w 407142"/>
                            <a:gd name="connsiteY14" fmla="*/ 250354 h 73282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407142" h="732824">
                              <a:moveTo>
                                <a:pt x="402877" y="250354"/>
                              </a:moveTo>
                              <a:cubicBezTo>
                                <a:pt x="398533" y="280872"/>
                                <a:pt x="391409" y="310781"/>
                                <a:pt x="383027" y="340308"/>
                              </a:cubicBezTo>
                              <a:cubicBezTo>
                                <a:pt x="376969" y="361644"/>
                                <a:pt x="370187" y="382790"/>
                                <a:pt x="363254" y="403821"/>
                              </a:cubicBezTo>
                              <a:cubicBezTo>
                                <a:pt x="335402" y="488403"/>
                                <a:pt x="304694" y="571956"/>
                                <a:pt x="271242" y="654252"/>
                              </a:cubicBezTo>
                              <a:cubicBezTo>
                                <a:pt x="263965" y="672159"/>
                                <a:pt x="256345" y="690371"/>
                                <a:pt x="243619" y="704582"/>
                              </a:cubicBezTo>
                              <a:cubicBezTo>
                                <a:pt x="214626" y="737044"/>
                                <a:pt x="161513" y="742225"/>
                                <a:pt x="125929" y="716470"/>
                              </a:cubicBezTo>
                              <a:cubicBezTo>
                                <a:pt x="94000" y="693381"/>
                                <a:pt x="86113" y="654481"/>
                                <a:pt x="75903" y="618400"/>
                              </a:cubicBezTo>
                              <a:cubicBezTo>
                                <a:pt x="64892" y="579576"/>
                                <a:pt x="54262" y="540600"/>
                                <a:pt x="44623" y="501395"/>
                              </a:cubicBezTo>
                              <a:cubicBezTo>
                                <a:pt x="26182" y="426529"/>
                                <a:pt x="11209" y="350595"/>
                                <a:pt x="3627" y="273824"/>
                              </a:cubicBezTo>
                              <a:cubicBezTo>
                                <a:pt x="3170" y="269061"/>
                                <a:pt x="2713" y="264299"/>
                                <a:pt x="2331" y="259574"/>
                              </a:cubicBezTo>
                              <a:cubicBezTo>
                                <a:pt x="-2697" y="201205"/>
                                <a:pt x="-2088" y="138150"/>
                                <a:pt x="30030" y="90639"/>
                              </a:cubicBezTo>
                              <a:cubicBezTo>
                                <a:pt x="65463" y="38289"/>
                                <a:pt x="130195" y="18020"/>
                                <a:pt x="191041" y="6743"/>
                              </a:cubicBezTo>
                              <a:cubicBezTo>
                                <a:pt x="227884" y="-77"/>
                                <a:pt x="266670" y="-4725"/>
                                <a:pt x="302294" y="8076"/>
                              </a:cubicBezTo>
                              <a:cubicBezTo>
                                <a:pt x="345727" y="23659"/>
                                <a:pt x="378569" y="64121"/>
                                <a:pt x="394076" y="109155"/>
                              </a:cubicBezTo>
                              <a:cubicBezTo>
                                <a:pt x="409583" y="154190"/>
                                <a:pt x="409583" y="203415"/>
                                <a:pt x="402877" y="25035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7E6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33" name="任意多边形: 形状 132">
                          <a:extLst>
                            <a:ext uri="{FF2B5EF4-FFF2-40B4-BE49-F238E27FC236}">
                              <a16:creationId xmlns:a16="http://schemas.microsoft.com/office/drawing/2014/main" id="{5070E2CD-1DC8-8A56-C9C1-0D3D757B72E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930650" y="3276838"/>
                          <a:ext cx="379400" cy="478575"/>
                        </a:xfrm>
                        <a:custGeom>
                          <a:avLst/>
                          <a:gdLst>
                            <a:gd name="connsiteX0" fmla="*/ 379400 w 379400"/>
                            <a:gd name="connsiteY0" fmla="*/ 86058 h 478575"/>
                            <a:gd name="connsiteX1" fmla="*/ 359626 w 379400"/>
                            <a:gd name="connsiteY1" fmla="*/ 149571 h 478575"/>
                            <a:gd name="connsiteX2" fmla="*/ 267614 w 379400"/>
                            <a:gd name="connsiteY2" fmla="*/ 400002 h 478575"/>
                            <a:gd name="connsiteX3" fmla="*/ 239992 w 379400"/>
                            <a:gd name="connsiteY3" fmla="*/ 450332 h 478575"/>
                            <a:gd name="connsiteX4" fmla="*/ 122301 w 379400"/>
                            <a:gd name="connsiteY4" fmla="*/ 462220 h 478575"/>
                            <a:gd name="connsiteX5" fmla="*/ 72276 w 379400"/>
                            <a:gd name="connsiteY5" fmla="*/ 364150 h 478575"/>
                            <a:gd name="connsiteX6" fmla="*/ 40996 w 379400"/>
                            <a:gd name="connsiteY6" fmla="*/ 247145 h 478575"/>
                            <a:gd name="connsiteX7" fmla="*/ 0 w 379400"/>
                            <a:gd name="connsiteY7" fmla="*/ 19574 h 478575"/>
                            <a:gd name="connsiteX8" fmla="*/ 9563 w 379400"/>
                            <a:gd name="connsiteY8" fmla="*/ 4524 h 478575"/>
                            <a:gd name="connsiteX9" fmla="*/ 54178 w 379400"/>
                            <a:gd name="connsiteY9" fmla="*/ 18355 h 478575"/>
                            <a:gd name="connsiteX10" fmla="*/ 91135 w 379400"/>
                            <a:gd name="connsiteY10" fmla="*/ 189843 h 478575"/>
                            <a:gd name="connsiteX11" fmla="*/ 101879 w 379400"/>
                            <a:gd name="connsiteY11" fmla="*/ 200625 h 478575"/>
                            <a:gd name="connsiteX12" fmla="*/ 134074 w 379400"/>
                            <a:gd name="connsiteY12" fmla="*/ 177803 h 478575"/>
                            <a:gd name="connsiteX13" fmla="*/ 140132 w 379400"/>
                            <a:gd name="connsiteY13" fmla="*/ 131778 h 478575"/>
                            <a:gd name="connsiteX14" fmla="*/ 174613 w 379400"/>
                            <a:gd name="connsiteY14" fmla="*/ 115243 h 478575"/>
                            <a:gd name="connsiteX15" fmla="*/ 181661 w 379400"/>
                            <a:gd name="connsiteY15" fmla="*/ 151476 h 478575"/>
                            <a:gd name="connsiteX16" fmla="*/ 201892 w 379400"/>
                            <a:gd name="connsiteY16" fmla="*/ 176470 h 478575"/>
                            <a:gd name="connsiteX17" fmla="*/ 210693 w 379400"/>
                            <a:gd name="connsiteY17" fmla="*/ 167211 h 478575"/>
                            <a:gd name="connsiteX18" fmla="*/ 220294 w 379400"/>
                            <a:gd name="connsiteY18" fmla="*/ 102784 h 478575"/>
                            <a:gd name="connsiteX19" fmla="*/ 234391 w 379400"/>
                            <a:gd name="connsiteY19" fmla="*/ 34928 h 478575"/>
                            <a:gd name="connsiteX20" fmla="*/ 246888 w 379400"/>
                            <a:gd name="connsiteY20" fmla="*/ 20031 h 478575"/>
                            <a:gd name="connsiteX21" fmla="*/ 297218 w 379400"/>
                            <a:gd name="connsiteY21" fmla="*/ 47577 h 478575"/>
                            <a:gd name="connsiteX22" fmla="*/ 287464 w 379400"/>
                            <a:gd name="connsiteY22" fmla="*/ 113833 h 478575"/>
                            <a:gd name="connsiteX23" fmla="*/ 276225 w 379400"/>
                            <a:gd name="connsiteY23" fmla="*/ 180013 h 478575"/>
                            <a:gd name="connsiteX24" fmla="*/ 285788 w 379400"/>
                            <a:gd name="connsiteY24" fmla="*/ 194719 h 478575"/>
                            <a:gd name="connsiteX25" fmla="*/ 309257 w 379400"/>
                            <a:gd name="connsiteY25" fmla="*/ 177651 h 478575"/>
                            <a:gd name="connsiteX26" fmla="*/ 335814 w 379400"/>
                            <a:gd name="connsiteY26" fmla="*/ 111014 h 478575"/>
                            <a:gd name="connsiteX27" fmla="*/ 379400 w 379400"/>
                            <a:gd name="connsiteY27" fmla="*/ 86058 h 47857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</a:cxnLst>
                          <a:rect l="l" t="t" r="r" b="b"/>
                          <a:pathLst>
                            <a:path w="379400" h="478575">
                              <a:moveTo>
                                <a:pt x="379400" y="86058"/>
                              </a:moveTo>
                              <a:cubicBezTo>
                                <a:pt x="373342" y="107394"/>
                                <a:pt x="366560" y="128540"/>
                                <a:pt x="359626" y="149571"/>
                              </a:cubicBezTo>
                              <a:cubicBezTo>
                                <a:pt x="331775" y="234153"/>
                                <a:pt x="301066" y="317706"/>
                                <a:pt x="267614" y="400002"/>
                              </a:cubicBezTo>
                              <a:cubicBezTo>
                                <a:pt x="260338" y="417909"/>
                                <a:pt x="252718" y="436121"/>
                                <a:pt x="239992" y="450332"/>
                              </a:cubicBezTo>
                              <a:cubicBezTo>
                                <a:pt x="210998" y="482794"/>
                                <a:pt x="157886" y="487975"/>
                                <a:pt x="122301" y="462220"/>
                              </a:cubicBezTo>
                              <a:cubicBezTo>
                                <a:pt x="90373" y="439131"/>
                                <a:pt x="82487" y="400231"/>
                                <a:pt x="72276" y="364150"/>
                              </a:cubicBezTo>
                              <a:cubicBezTo>
                                <a:pt x="61265" y="325326"/>
                                <a:pt x="50635" y="286350"/>
                                <a:pt x="40996" y="247145"/>
                              </a:cubicBezTo>
                              <a:cubicBezTo>
                                <a:pt x="22555" y="172279"/>
                                <a:pt x="7582" y="96345"/>
                                <a:pt x="0" y="19574"/>
                              </a:cubicBezTo>
                              <a:cubicBezTo>
                                <a:pt x="2019" y="13744"/>
                                <a:pt x="4877" y="8220"/>
                                <a:pt x="9563" y="4524"/>
                              </a:cubicBezTo>
                              <a:cubicBezTo>
                                <a:pt x="23127" y="-6296"/>
                                <a:pt x="43739" y="3877"/>
                                <a:pt x="54178" y="18355"/>
                              </a:cubicBezTo>
                              <a:cubicBezTo>
                                <a:pt x="88735" y="66094"/>
                                <a:pt x="59208" y="140122"/>
                                <a:pt x="91135" y="189843"/>
                              </a:cubicBezTo>
                              <a:cubicBezTo>
                                <a:pt x="93954" y="194186"/>
                                <a:pt x="97346" y="198377"/>
                                <a:pt x="101879" y="200625"/>
                              </a:cubicBezTo>
                              <a:cubicBezTo>
                                <a:pt x="115481" y="207292"/>
                                <a:pt x="130416" y="192814"/>
                                <a:pt x="134074" y="177803"/>
                              </a:cubicBezTo>
                              <a:cubicBezTo>
                                <a:pt x="137732" y="162792"/>
                                <a:pt x="135255" y="146409"/>
                                <a:pt x="140132" y="131778"/>
                              </a:cubicBezTo>
                              <a:cubicBezTo>
                                <a:pt x="144971" y="117148"/>
                                <a:pt x="162954" y="105299"/>
                                <a:pt x="174613" y="115243"/>
                              </a:cubicBezTo>
                              <a:cubicBezTo>
                                <a:pt x="184176" y="123396"/>
                                <a:pt x="181775" y="138712"/>
                                <a:pt x="181661" y="151476"/>
                              </a:cubicBezTo>
                              <a:cubicBezTo>
                                <a:pt x="181509" y="164278"/>
                                <a:pt x="190462" y="180813"/>
                                <a:pt x="201892" y="176470"/>
                              </a:cubicBezTo>
                              <a:cubicBezTo>
                                <a:pt x="205893" y="174946"/>
                                <a:pt x="208674" y="171097"/>
                                <a:pt x="210693" y="167211"/>
                              </a:cubicBezTo>
                              <a:cubicBezTo>
                                <a:pt x="220866" y="148085"/>
                                <a:pt x="219875" y="124806"/>
                                <a:pt x="220294" y="102784"/>
                              </a:cubicBezTo>
                              <a:cubicBezTo>
                                <a:pt x="220751" y="79353"/>
                                <a:pt x="223381" y="55197"/>
                                <a:pt x="234391" y="34928"/>
                              </a:cubicBezTo>
                              <a:cubicBezTo>
                                <a:pt x="237554" y="29137"/>
                                <a:pt x="241478" y="23574"/>
                                <a:pt x="246888" y="20031"/>
                              </a:cubicBezTo>
                              <a:cubicBezTo>
                                <a:pt x="265253" y="7915"/>
                                <a:pt x="291351" y="25479"/>
                                <a:pt x="297218" y="47577"/>
                              </a:cubicBezTo>
                              <a:cubicBezTo>
                                <a:pt x="303124" y="69637"/>
                                <a:pt x="295351" y="92688"/>
                                <a:pt x="287464" y="113833"/>
                              </a:cubicBezTo>
                              <a:cubicBezTo>
                                <a:pt x="279578" y="134979"/>
                                <a:pt x="271310" y="157686"/>
                                <a:pt x="276225" y="180013"/>
                              </a:cubicBezTo>
                              <a:cubicBezTo>
                                <a:pt x="277559" y="185995"/>
                                <a:pt x="280302" y="192357"/>
                                <a:pt x="285788" y="194719"/>
                              </a:cubicBezTo>
                              <a:cubicBezTo>
                                <a:pt x="295695" y="199139"/>
                                <a:pt x="305029" y="187823"/>
                                <a:pt x="309257" y="177651"/>
                              </a:cubicBezTo>
                              <a:cubicBezTo>
                                <a:pt x="318402" y="155515"/>
                                <a:pt x="322669" y="130788"/>
                                <a:pt x="335814" y="111014"/>
                              </a:cubicBezTo>
                              <a:cubicBezTo>
                                <a:pt x="345605" y="96345"/>
                                <a:pt x="363055" y="85372"/>
                                <a:pt x="379400" y="8605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E298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sp>
                    <p:nvSpPr>
                      <p:cNvPr id="134" name="任意多边形: 形状 133">
                        <a:extLst>
                          <a:ext uri="{FF2B5EF4-FFF2-40B4-BE49-F238E27FC236}">
                            <a16:creationId xmlns:a16="http://schemas.microsoft.com/office/drawing/2014/main" id="{5375781E-923B-F3CC-9A8B-BA143D663107}"/>
                          </a:ext>
                        </a:extLst>
                      </p:cNvPr>
                      <p:cNvSpPr/>
                      <p:nvPr/>
                    </p:nvSpPr>
                    <p:spPr>
                      <a:xfrm rot="-2742541">
                        <a:off x="10157384" y="3036031"/>
                        <a:ext cx="122376" cy="219150"/>
                      </a:xfrm>
                      <a:custGeom>
                        <a:avLst/>
                        <a:gdLst>
                          <a:gd name="connsiteX0" fmla="*/ 122377 w 122376"/>
                          <a:gd name="connsiteY0" fmla="*/ 109575 h 219150"/>
                          <a:gd name="connsiteX1" fmla="*/ 61188 w 122376"/>
                          <a:gd name="connsiteY1" fmla="*/ 219151 h 219150"/>
                          <a:gd name="connsiteX2" fmla="*/ 0 w 122376"/>
                          <a:gd name="connsiteY2" fmla="*/ 109575 h 219150"/>
                          <a:gd name="connsiteX3" fmla="*/ 61188 w 122376"/>
                          <a:gd name="connsiteY3" fmla="*/ 0 h 219150"/>
                          <a:gd name="connsiteX4" fmla="*/ 122377 w 122376"/>
                          <a:gd name="connsiteY4" fmla="*/ 109575 h 21915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22376" h="219150">
                            <a:moveTo>
                              <a:pt x="122377" y="109575"/>
                            </a:moveTo>
                            <a:cubicBezTo>
                              <a:pt x="122377" y="170092"/>
                              <a:pt x="94983" y="219151"/>
                              <a:pt x="61188" y="219151"/>
                            </a:cubicBezTo>
                            <a:cubicBezTo>
                              <a:pt x="27395" y="219151"/>
                              <a:pt x="0" y="170092"/>
                              <a:pt x="0" y="109575"/>
                            </a:cubicBezTo>
                            <a:cubicBezTo>
                              <a:pt x="0" y="49058"/>
                              <a:pt x="27394" y="0"/>
                              <a:pt x="61188" y="0"/>
                            </a:cubicBezTo>
                            <a:cubicBezTo>
                              <a:pt x="94982" y="0"/>
                              <a:pt x="122377" y="49058"/>
                              <a:pt x="122377" y="109575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5" name="任意多边形: 形状 134">
                        <a:extLst>
                          <a:ext uri="{FF2B5EF4-FFF2-40B4-BE49-F238E27FC236}">
                            <a16:creationId xmlns:a16="http://schemas.microsoft.com/office/drawing/2014/main" id="{E3D7F4EF-CFE0-88EA-11F1-2520123CF447}"/>
                          </a:ext>
                        </a:extLst>
                      </p:cNvPr>
                      <p:cNvSpPr/>
                      <p:nvPr/>
                    </p:nvSpPr>
                    <p:spPr>
                      <a:xfrm rot="-1536403">
                        <a:off x="10362582" y="3209378"/>
                        <a:ext cx="193932" cy="108358"/>
                      </a:xfrm>
                      <a:custGeom>
                        <a:avLst/>
                        <a:gdLst>
                          <a:gd name="connsiteX0" fmla="*/ 193933 w 193932"/>
                          <a:gd name="connsiteY0" fmla="*/ 54179 h 108358"/>
                          <a:gd name="connsiteX1" fmla="*/ 96966 w 193932"/>
                          <a:gd name="connsiteY1" fmla="*/ 108358 h 108358"/>
                          <a:gd name="connsiteX2" fmla="*/ 0 w 193932"/>
                          <a:gd name="connsiteY2" fmla="*/ 54179 h 108358"/>
                          <a:gd name="connsiteX3" fmla="*/ 96966 w 193932"/>
                          <a:gd name="connsiteY3" fmla="*/ 0 h 108358"/>
                          <a:gd name="connsiteX4" fmla="*/ 193933 w 193932"/>
                          <a:gd name="connsiteY4" fmla="*/ 54179 h 10835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93932" h="108358">
                            <a:moveTo>
                              <a:pt x="193933" y="54179"/>
                            </a:moveTo>
                            <a:cubicBezTo>
                              <a:pt x="193933" y="84102"/>
                              <a:pt x="150520" y="108358"/>
                              <a:pt x="96966" y="108358"/>
                            </a:cubicBezTo>
                            <a:cubicBezTo>
                              <a:pt x="43413" y="108358"/>
                              <a:pt x="0" y="84101"/>
                              <a:pt x="0" y="54179"/>
                            </a:cubicBezTo>
                            <a:cubicBezTo>
                              <a:pt x="0" y="24257"/>
                              <a:pt x="43413" y="0"/>
                              <a:pt x="96966" y="0"/>
                            </a:cubicBezTo>
                            <a:cubicBezTo>
                              <a:pt x="150520" y="0"/>
                              <a:pt x="193933" y="24257"/>
                              <a:pt x="193933" y="5417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6" name="任意多边形: 形状 135">
                        <a:extLst>
                          <a:ext uri="{FF2B5EF4-FFF2-40B4-BE49-F238E27FC236}">
                            <a16:creationId xmlns:a16="http://schemas.microsoft.com/office/drawing/2014/main" id="{9DAD9A27-A4ED-9B07-2FCE-4E833A7CD3C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51052" y="3262120"/>
                        <a:ext cx="178539" cy="132299"/>
                      </a:xfrm>
                      <a:custGeom>
                        <a:avLst/>
                        <a:gdLst>
                          <a:gd name="connsiteX0" fmla="*/ 3755 w 178539"/>
                          <a:gd name="connsiteY0" fmla="*/ 20385 h 132299"/>
                          <a:gd name="connsiteX1" fmla="*/ 114816 w 178539"/>
                          <a:gd name="connsiteY1" fmla="*/ 18366 h 132299"/>
                          <a:gd name="connsiteX2" fmla="*/ 174785 w 178539"/>
                          <a:gd name="connsiteY2" fmla="*/ 111901 h 132299"/>
                          <a:gd name="connsiteX3" fmla="*/ 63724 w 178539"/>
                          <a:gd name="connsiteY3" fmla="*/ 113920 h 132299"/>
                          <a:gd name="connsiteX4" fmla="*/ 3755 w 178539"/>
                          <a:gd name="connsiteY4" fmla="*/ 20385 h 13229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78539" h="132299">
                            <a:moveTo>
                              <a:pt x="3755" y="20385"/>
                            </a:moveTo>
                            <a:cubicBezTo>
                              <a:pt x="17851" y="-5980"/>
                              <a:pt x="67610" y="-6895"/>
                              <a:pt x="114816" y="18366"/>
                            </a:cubicBezTo>
                            <a:cubicBezTo>
                              <a:pt x="162060" y="43626"/>
                              <a:pt x="188882" y="85498"/>
                              <a:pt x="174785" y="111901"/>
                            </a:cubicBezTo>
                            <a:cubicBezTo>
                              <a:pt x="160688" y="138304"/>
                              <a:pt x="110929" y="139181"/>
                              <a:pt x="63724" y="113920"/>
                            </a:cubicBezTo>
                            <a:cubicBezTo>
                              <a:pt x="16479" y="88622"/>
                              <a:pt x="-10342" y="46750"/>
                              <a:pt x="3755" y="20385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</p:grpSp>
          </p:grpSp>
        </p:grpSp>
        <p:grpSp>
          <p:nvGrpSpPr>
            <p:cNvPr id="137" name="图形 2">
              <a:extLst>
                <a:ext uri="{FF2B5EF4-FFF2-40B4-BE49-F238E27FC236}">
                  <a16:creationId xmlns:a16="http://schemas.microsoft.com/office/drawing/2014/main" id="{D7C6F149-4711-B330-A355-F1A8B4B243C3}"/>
                </a:ext>
              </a:extLst>
            </p:cNvPr>
            <p:cNvGrpSpPr/>
            <p:nvPr/>
          </p:nvGrpSpPr>
          <p:grpSpPr>
            <a:xfrm>
              <a:off x="8036966" y="5215928"/>
              <a:ext cx="2631033" cy="1642071"/>
              <a:chOff x="8036966" y="5215928"/>
              <a:chExt cx="2631033" cy="1642071"/>
            </a:xfrm>
          </p:grpSpPr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D2F38438-E2E4-08D1-6740-5DCAC57EDA91}"/>
                  </a:ext>
                </a:extLst>
              </p:cNvPr>
              <p:cNvSpPr/>
              <p:nvPr/>
            </p:nvSpPr>
            <p:spPr>
              <a:xfrm>
                <a:off x="8036966" y="5215928"/>
                <a:ext cx="2631033" cy="1642071"/>
              </a:xfrm>
              <a:custGeom>
                <a:avLst/>
                <a:gdLst>
                  <a:gd name="connsiteX0" fmla="*/ 2631034 w 2631033"/>
                  <a:gd name="connsiteY0" fmla="*/ 7239 h 1642071"/>
                  <a:gd name="connsiteX1" fmla="*/ 2631034 w 2631033"/>
                  <a:gd name="connsiteY1" fmla="*/ 1592047 h 1642071"/>
                  <a:gd name="connsiteX2" fmla="*/ 2564016 w 2631033"/>
                  <a:gd name="connsiteY2" fmla="*/ 1642072 h 1642071"/>
                  <a:gd name="connsiteX3" fmla="*/ 0 w 2631033"/>
                  <a:gd name="connsiteY3" fmla="*/ 1642072 h 1642071"/>
                  <a:gd name="connsiteX4" fmla="*/ 104166 w 2631033"/>
                  <a:gd name="connsiteY4" fmla="*/ 1448448 h 1642071"/>
                  <a:gd name="connsiteX5" fmla="*/ 337757 w 2631033"/>
                  <a:gd name="connsiteY5" fmla="*/ 1286980 h 1642071"/>
                  <a:gd name="connsiteX6" fmla="*/ 645605 w 2631033"/>
                  <a:gd name="connsiteY6" fmla="*/ 1221791 h 1642071"/>
                  <a:gd name="connsiteX7" fmla="*/ 699021 w 2631033"/>
                  <a:gd name="connsiteY7" fmla="*/ 1220762 h 1642071"/>
                  <a:gd name="connsiteX8" fmla="*/ 742607 w 2631033"/>
                  <a:gd name="connsiteY8" fmla="*/ 1221333 h 1642071"/>
                  <a:gd name="connsiteX9" fmla="*/ 747370 w 2631033"/>
                  <a:gd name="connsiteY9" fmla="*/ 1184758 h 1642071"/>
                  <a:gd name="connsiteX10" fmla="*/ 921106 w 2631033"/>
                  <a:gd name="connsiteY10" fmla="*/ 940156 h 1642071"/>
                  <a:gd name="connsiteX11" fmla="*/ 1061238 w 2631033"/>
                  <a:gd name="connsiteY11" fmla="*/ 895121 h 1642071"/>
                  <a:gd name="connsiteX12" fmla="*/ 1064590 w 2631033"/>
                  <a:gd name="connsiteY12" fmla="*/ 547459 h 1642071"/>
                  <a:gd name="connsiteX13" fmla="*/ 1085165 w 2631033"/>
                  <a:gd name="connsiteY13" fmla="*/ 467716 h 1642071"/>
                  <a:gd name="connsiteX14" fmla="*/ 1293648 w 2631033"/>
                  <a:gd name="connsiteY14" fmla="*/ 149847 h 1642071"/>
                  <a:gd name="connsiteX15" fmla="*/ 1459688 w 2631033"/>
                  <a:gd name="connsiteY15" fmla="*/ 44615 h 1642071"/>
                  <a:gd name="connsiteX16" fmla="*/ 1652816 w 2631033"/>
                  <a:gd name="connsiteY16" fmla="*/ 419 h 1642071"/>
                  <a:gd name="connsiteX17" fmla="*/ 1673581 w 2631033"/>
                  <a:gd name="connsiteY17" fmla="*/ 0 h 1642071"/>
                  <a:gd name="connsiteX18" fmla="*/ 1710728 w 2631033"/>
                  <a:gd name="connsiteY18" fmla="*/ 1295 h 1642071"/>
                  <a:gd name="connsiteX19" fmla="*/ 2103730 w 2631033"/>
                  <a:gd name="connsiteY19" fmla="*/ 208864 h 1642071"/>
                  <a:gd name="connsiteX20" fmla="*/ 2182178 w 2631033"/>
                  <a:gd name="connsiteY20" fmla="*/ 319430 h 1642071"/>
                  <a:gd name="connsiteX21" fmla="*/ 2256092 w 2631033"/>
                  <a:gd name="connsiteY21" fmla="*/ 304228 h 1642071"/>
                  <a:gd name="connsiteX22" fmla="*/ 2264627 w 2631033"/>
                  <a:gd name="connsiteY22" fmla="*/ 303733 h 1642071"/>
                  <a:gd name="connsiteX23" fmla="*/ 2275866 w 2631033"/>
                  <a:gd name="connsiteY23" fmla="*/ 303505 h 1642071"/>
                  <a:gd name="connsiteX24" fmla="*/ 2334997 w 2631033"/>
                  <a:gd name="connsiteY24" fmla="*/ 309677 h 1642071"/>
                  <a:gd name="connsiteX25" fmla="*/ 2444763 w 2631033"/>
                  <a:gd name="connsiteY25" fmla="*/ 142303 h 1642071"/>
                  <a:gd name="connsiteX26" fmla="*/ 2631034 w 2631033"/>
                  <a:gd name="connsiteY26" fmla="*/ 7239 h 1642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631033" h="1642071">
                    <a:moveTo>
                      <a:pt x="2631034" y="7239"/>
                    </a:moveTo>
                    <a:lnTo>
                      <a:pt x="2631034" y="1592047"/>
                    </a:lnTo>
                    <a:cubicBezTo>
                      <a:pt x="2608974" y="1609077"/>
                      <a:pt x="2586648" y="1625765"/>
                      <a:pt x="2564016" y="1642072"/>
                    </a:cubicBezTo>
                    <a:lnTo>
                      <a:pt x="0" y="1642072"/>
                    </a:lnTo>
                    <a:cubicBezTo>
                      <a:pt x="15812" y="1573263"/>
                      <a:pt x="50940" y="1507617"/>
                      <a:pt x="104166" y="1448448"/>
                    </a:cubicBezTo>
                    <a:cubicBezTo>
                      <a:pt x="163754" y="1382268"/>
                      <a:pt x="246736" y="1324928"/>
                      <a:pt x="337757" y="1286980"/>
                    </a:cubicBezTo>
                    <a:cubicBezTo>
                      <a:pt x="433312" y="1247089"/>
                      <a:pt x="531114" y="1226401"/>
                      <a:pt x="645605" y="1221791"/>
                    </a:cubicBezTo>
                    <a:cubicBezTo>
                      <a:pt x="662940" y="1221105"/>
                      <a:pt x="680390" y="1220762"/>
                      <a:pt x="699021" y="1220762"/>
                    </a:cubicBezTo>
                    <a:cubicBezTo>
                      <a:pt x="713728" y="1220762"/>
                      <a:pt x="728282" y="1220991"/>
                      <a:pt x="742607" y="1221333"/>
                    </a:cubicBezTo>
                    <a:cubicBezTo>
                      <a:pt x="743598" y="1208989"/>
                      <a:pt x="745198" y="1196759"/>
                      <a:pt x="747370" y="1184758"/>
                    </a:cubicBezTo>
                    <a:cubicBezTo>
                      <a:pt x="766458" y="1079030"/>
                      <a:pt x="826542" y="994448"/>
                      <a:pt x="921106" y="940156"/>
                    </a:cubicBezTo>
                    <a:cubicBezTo>
                      <a:pt x="963397" y="915924"/>
                      <a:pt x="1011365" y="900532"/>
                      <a:pt x="1061238" y="895121"/>
                    </a:cubicBezTo>
                    <a:cubicBezTo>
                      <a:pt x="1041388" y="771868"/>
                      <a:pt x="1042493" y="655511"/>
                      <a:pt x="1064590" y="547459"/>
                    </a:cubicBezTo>
                    <a:cubicBezTo>
                      <a:pt x="1070115" y="520332"/>
                      <a:pt x="1076973" y="493776"/>
                      <a:pt x="1085165" y="467716"/>
                    </a:cubicBezTo>
                    <a:cubicBezTo>
                      <a:pt x="1123150" y="346710"/>
                      <a:pt x="1197179" y="233820"/>
                      <a:pt x="1293648" y="149847"/>
                    </a:cubicBezTo>
                    <a:cubicBezTo>
                      <a:pt x="1345273" y="104928"/>
                      <a:pt x="1401166" y="69571"/>
                      <a:pt x="1459688" y="44615"/>
                    </a:cubicBezTo>
                    <a:cubicBezTo>
                      <a:pt x="1521676" y="18059"/>
                      <a:pt x="1586636" y="3086"/>
                      <a:pt x="1652816" y="419"/>
                    </a:cubicBezTo>
                    <a:cubicBezTo>
                      <a:pt x="1659751" y="153"/>
                      <a:pt x="1666723" y="0"/>
                      <a:pt x="1673581" y="0"/>
                    </a:cubicBezTo>
                    <a:cubicBezTo>
                      <a:pt x="1685963" y="0"/>
                      <a:pt x="1698422" y="457"/>
                      <a:pt x="1710728" y="1295"/>
                    </a:cubicBezTo>
                    <a:cubicBezTo>
                      <a:pt x="1858023" y="11887"/>
                      <a:pt x="1997545" y="85611"/>
                      <a:pt x="2103730" y="208864"/>
                    </a:cubicBezTo>
                    <a:cubicBezTo>
                      <a:pt x="2133105" y="243002"/>
                      <a:pt x="2159356" y="279997"/>
                      <a:pt x="2182178" y="319430"/>
                    </a:cubicBezTo>
                    <a:cubicBezTo>
                      <a:pt x="2206181" y="311125"/>
                      <a:pt x="2230984" y="305981"/>
                      <a:pt x="2256092" y="304228"/>
                    </a:cubicBezTo>
                    <a:cubicBezTo>
                      <a:pt x="2256473" y="304190"/>
                      <a:pt x="2264207" y="303733"/>
                      <a:pt x="2264627" y="303733"/>
                    </a:cubicBezTo>
                    <a:cubicBezTo>
                      <a:pt x="2268398" y="303581"/>
                      <a:pt x="2272132" y="303505"/>
                      <a:pt x="2275866" y="303505"/>
                    </a:cubicBezTo>
                    <a:cubicBezTo>
                      <a:pt x="2295601" y="303505"/>
                      <a:pt x="2315451" y="305600"/>
                      <a:pt x="2334997" y="309677"/>
                    </a:cubicBezTo>
                    <a:cubicBezTo>
                      <a:pt x="2363038" y="247917"/>
                      <a:pt x="2400262" y="190995"/>
                      <a:pt x="2444763" y="142303"/>
                    </a:cubicBezTo>
                    <a:cubicBezTo>
                      <a:pt x="2498027" y="84048"/>
                      <a:pt x="2561807" y="37871"/>
                      <a:pt x="2631034" y="7239"/>
                    </a:cubicBezTo>
                    <a:close/>
                  </a:path>
                </a:pathLst>
              </a:custGeom>
              <a:solidFill>
                <a:srgbClr val="ACC93C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59FD4172-61B2-83EB-F25D-7B9B98A9055B}"/>
                  </a:ext>
                </a:extLst>
              </p:cNvPr>
              <p:cNvSpPr/>
              <p:nvPr/>
            </p:nvSpPr>
            <p:spPr>
              <a:xfrm>
                <a:off x="8115757" y="5292163"/>
                <a:ext cx="2552242" cy="1565836"/>
              </a:xfrm>
              <a:custGeom>
                <a:avLst/>
                <a:gdLst>
                  <a:gd name="connsiteX0" fmla="*/ 2552243 w 2552242"/>
                  <a:gd name="connsiteY0" fmla="*/ 15662 h 1565836"/>
                  <a:gd name="connsiteX1" fmla="*/ 2552243 w 2552242"/>
                  <a:gd name="connsiteY1" fmla="*/ 1515812 h 1565836"/>
                  <a:gd name="connsiteX2" fmla="*/ 2485225 w 2552242"/>
                  <a:gd name="connsiteY2" fmla="*/ 1565837 h 1565836"/>
                  <a:gd name="connsiteX3" fmla="*/ 0 w 2552242"/>
                  <a:gd name="connsiteY3" fmla="*/ 1565837 h 1565836"/>
                  <a:gd name="connsiteX4" fmla="*/ 82029 w 2552242"/>
                  <a:gd name="connsiteY4" fmla="*/ 1423191 h 1565836"/>
                  <a:gd name="connsiteX5" fmla="*/ 288303 w 2552242"/>
                  <a:gd name="connsiteY5" fmla="*/ 1281077 h 1565836"/>
                  <a:gd name="connsiteX6" fmla="*/ 569862 w 2552242"/>
                  <a:gd name="connsiteY6" fmla="*/ 1221718 h 1565836"/>
                  <a:gd name="connsiteX7" fmla="*/ 741883 w 2552242"/>
                  <a:gd name="connsiteY7" fmla="*/ 1224651 h 1565836"/>
                  <a:gd name="connsiteX8" fmla="*/ 743560 w 2552242"/>
                  <a:gd name="connsiteY8" fmla="*/ 1122086 h 1565836"/>
                  <a:gd name="connsiteX9" fmla="*/ 880263 w 2552242"/>
                  <a:gd name="connsiteY9" fmla="*/ 930024 h 1565836"/>
                  <a:gd name="connsiteX10" fmla="*/ 1010983 w 2552242"/>
                  <a:gd name="connsiteY10" fmla="*/ 893143 h 1565836"/>
                  <a:gd name="connsiteX11" fmla="*/ 1075944 w 2552242"/>
                  <a:gd name="connsiteY11" fmla="*/ 897296 h 1565836"/>
                  <a:gd name="connsiteX12" fmla="*/ 1079068 w 2552242"/>
                  <a:gd name="connsiteY12" fmla="*/ 414341 h 1565836"/>
                  <a:gd name="connsiteX13" fmla="*/ 1097585 w 2552242"/>
                  <a:gd name="connsiteY13" fmla="*/ 363553 h 1565836"/>
                  <a:gd name="connsiteX14" fmla="*/ 1235202 w 2552242"/>
                  <a:gd name="connsiteY14" fmla="*/ 158765 h 1565836"/>
                  <a:gd name="connsiteX15" fmla="*/ 1264882 w 2552242"/>
                  <a:gd name="connsiteY15" fmla="*/ 131105 h 1565836"/>
                  <a:gd name="connsiteX16" fmla="*/ 1415682 w 2552242"/>
                  <a:gd name="connsiteY16" fmla="*/ 36388 h 1565836"/>
                  <a:gd name="connsiteX17" fmla="*/ 1422502 w 2552242"/>
                  <a:gd name="connsiteY17" fmla="*/ 33645 h 1565836"/>
                  <a:gd name="connsiteX18" fmla="*/ 1577112 w 2552242"/>
                  <a:gd name="connsiteY18" fmla="*/ 346 h 1565836"/>
                  <a:gd name="connsiteX19" fmla="*/ 1626604 w 2552242"/>
                  <a:gd name="connsiteY19" fmla="*/ 1108 h 1565836"/>
                  <a:gd name="connsiteX20" fmla="*/ 1967179 w 2552242"/>
                  <a:gd name="connsiteY20" fmla="*/ 182388 h 1565836"/>
                  <a:gd name="connsiteX21" fmla="*/ 2070087 w 2552242"/>
                  <a:gd name="connsiteY21" fmla="*/ 345494 h 1565836"/>
                  <a:gd name="connsiteX22" fmla="*/ 2182673 w 2552242"/>
                  <a:gd name="connsiteY22" fmla="*/ 304003 h 1565836"/>
                  <a:gd name="connsiteX23" fmla="*/ 2188846 w 2552242"/>
                  <a:gd name="connsiteY23" fmla="*/ 303660 h 1565836"/>
                  <a:gd name="connsiteX24" fmla="*/ 2300630 w 2552242"/>
                  <a:gd name="connsiteY24" fmla="*/ 329835 h 1565836"/>
                  <a:gd name="connsiteX25" fmla="*/ 2422208 w 2552242"/>
                  <a:gd name="connsiteY25" fmla="*/ 117503 h 1565836"/>
                  <a:gd name="connsiteX26" fmla="*/ 2552243 w 2552242"/>
                  <a:gd name="connsiteY26" fmla="*/ 15662 h 1565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552242" h="1565836">
                    <a:moveTo>
                      <a:pt x="2552243" y="15662"/>
                    </a:moveTo>
                    <a:lnTo>
                      <a:pt x="2552243" y="1515812"/>
                    </a:lnTo>
                    <a:cubicBezTo>
                      <a:pt x="2530183" y="1532842"/>
                      <a:pt x="2507857" y="1549530"/>
                      <a:pt x="2485225" y="1565837"/>
                    </a:cubicBezTo>
                    <a:lnTo>
                      <a:pt x="0" y="1565837"/>
                    </a:lnTo>
                    <a:cubicBezTo>
                      <a:pt x="14592" y="1515659"/>
                      <a:pt x="42215" y="1467463"/>
                      <a:pt x="82029" y="1423191"/>
                    </a:cubicBezTo>
                    <a:cubicBezTo>
                      <a:pt x="134188" y="1365278"/>
                      <a:pt x="207454" y="1314796"/>
                      <a:pt x="288303" y="1281077"/>
                    </a:cubicBezTo>
                    <a:cubicBezTo>
                      <a:pt x="375247" y="1244806"/>
                      <a:pt x="464706" y="1225947"/>
                      <a:pt x="569862" y="1221718"/>
                    </a:cubicBezTo>
                    <a:cubicBezTo>
                      <a:pt x="627583" y="1219393"/>
                      <a:pt x="683742" y="1221565"/>
                      <a:pt x="741883" y="1224651"/>
                    </a:cubicBezTo>
                    <a:cubicBezTo>
                      <a:pt x="737159" y="1189485"/>
                      <a:pt x="737654" y="1154776"/>
                      <a:pt x="743560" y="1122086"/>
                    </a:cubicBezTo>
                    <a:cubicBezTo>
                      <a:pt x="758533" y="1039181"/>
                      <a:pt x="805815" y="972772"/>
                      <a:pt x="880263" y="930024"/>
                    </a:cubicBezTo>
                    <a:cubicBezTo>
                      <a:pt x="919048" y="907774"/>
                      <a:pt x="964273" y="895010"/>
                      <a:pt x="1010983" y="893143"/>
                    </a:cubicBezTo>
                    <a:cubicBezTo>
                      <a:pt x="1032929" y="892229"/>
                      <a:pt x="1054722" y="893676"/>
                      <a:pt x="1075944" y="897296"/>
                    </a:cubicBezTo>
                    <a:cubicBezTo>
                      <a:pt x="1033005" y="719750"/>
                      <a:pt x="1033958" y="557901"/>
                      <a:pt x="1079068" y="414341"/>
                    </a:cubicBezTo>
                    <a:cubicBezTo>
                      <a:pt x="1084440" y="397196"/>
                      <a:pt x="1090651" y="380241"/>
                      <a:pt x="1097585" y="363553"/>
                    </a:cubicBezTo>
                    <a:cubicBezTo>
                      <a:pt x="1129208" y="287658"/>
                      <a:pt x="1176604" y="217059"/>
                      <a:pt x="1235202" y="158765"/>
                    </a:cubicBezTo>
                    <a:cubicBezTo>
                      <a:pt x="1244804" y="149203"/>
                      <a:pt x="1254709" y="139982"/>
                      <a:pt x="1264882" y="131105"/>
                    </a:cubicBezTo>
                    <a:cubicBezTo>
                      <a:pt x="1311859" y="90185"/>
                      <a:pt x="1362647" y="58410"/>
                      <a:pt x="1415682" y="36388"/>
                    </a:cubicBezTo>
                    <a:cubicBezTo>
                      <a:pt x="1417968" y="35436"/>
                      <a:pt x="1420215" y="34521"/>
                      <a:pt x="1422502" y="33645"/>
                    </a:cubicBezTo>
                    <a:cubicBezTo>
                      <a:pt x="1472527" y="13757"/>
                      <a:pt x="1524457" y="2480"/>
                      <a:pt x="1577112" y="346"/>
                    </a:cubicBezTo>
                    <a:cubicBezTo>
                      <a:pt x="1593570" y="-302"/>
                      <a:pt x="1610220" y="-35"/>
                      <a:pt x="1626604" y="1108"/>
                    </a:cubicBezTo>
                    <a:cubicBezTo>
                      <a:pt x="1753362" y="10214"/>
                      <a:pt x="1874330" y="74565"/>
                      <a:pt x="1967179" y="182388"/>
                    </a:cubicBezTo>
                    <a:cubicBezTo>
                      <a:pt x="2009089" y="231003"/>
                      <a:pt x="2043799" y="286325"/>
                      <a:pt x="2070087" y="345494"/>
                    </a:cubicBezTo>
                    <a:cubicBezTo>
                      <a:pt x="2103730" y="321415"/>
                      <a:pt x="2142782" y="306822"/>
                      <a:pt x="2182673" y="304003"/>
                    </a:cubicBezTo>
                    <a:cubicBezTo>
                      <a:pt x="2184730" y="303889"/>
                      <a:pt x="2186788" y="303774"/>
                      <a:pt x="2188846" y="303660"/>
                    </a:cubicBezTo>
                    <a:cubicBezTo>
                      <a:pt x="2228240" y="302098"/>
                      <a:pt x="2266607" y="311813"/>
                      <a:pt x="2300630" y="329835"/>
                    </a:cubicBezTo>
                    <a:cubicBezTo>
                      <a:pt x="2325624" y="251311"/>
                      <a:pt x="2367153" y="177740"/>
                      <a:pt x="2422208" y="117503"/>
                    </a:cubicBezTo>
                    <a:cubicBezTo>
                      <a:pt x="2460765" y="75327"/>
                      <a:pt x="2504732" y="41075"/>
                      <a:pt x="2552243" y="15662"/>
                    </a:cubicBezTo>
                    <a:close/>
                  </a:path>
                </a:pathLst>
              </a:custGeom>
              <a:solidFill>
                <a:srgbClr val="9FBA3A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0" name="图形 2">
              <a:extLst>
                <a:ext uri="{FF2B5EF4-FFF2-40B4-BE49-F238E27FC236}">
                  <a16:creationId xmlns:a16="http://schemas.microsoft.com/office/drawing/2014/main" id="{F1977912-8576-2513-D3DD-B9EDCEEDDE8D}"/>
                </a:ext>
              </a:extLst>
            </p:cNvPr>
            <p:cNvGrpSpPr/>
            <p:nvPr/>
          </p:nvGrpSpPr>
          <p:grpSpPr>
            <a:xfrm>
              <a:off x="8885377" y="5656821"/>
              <a:ext cx="1782622" cy="1201178"/>
              <a:chOff x="8885377" y="5656821"/>
              <a:chExt cx="1782622" cy="1201178"/>
            </a:xfrm>
          </p:grpSpPr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C3394278-6D3E-12CB-914B-4F0C4F286CFA}"/>
                  </a:ext>
                </a:extLst>
              </p:cNvPr>
              <p:cNvSpPr/>
              <p:nvPr/>
            </p:nvSpPr>
            <p:spPr>
              <a:xfrm>
                <a:off x="8885377" y="5656821"/>
                <a:ext cx="1782622" cy="1201178"/>
              </a:xfrm>
              <a:custGeom>
                <a:avLst/>
                <a:gdLst>
                  <a:gd name="connsiteX0" fmla="*/ 1782623 w 1782622"/>
                  <a:gd name="connsiteY0" fmla="*/ 0 h 1201178"/>
                  <a:gd name="connsiteX1" fmla="*/ 1782623 w 1782622"/>
                  <a:gd name="connsiteY1" fmla="*/ 1151154 h 1201178"/>
                  <a:gd name="connsiteX2" fmla="*/ 1715605 w 1782622"/>
                  <a:gd name="connsiteY2" fmla="*/ 1201179 h 1201178"/>
                  <a:gd name="connsiteX3" fmla="*/ 0 w 1782622"/>
                  <a:gd name="connsiteY3" fmla="*/ 1201179 h 1201178"/>
                  <a:gd name="connsiteX4" fmla="*/ 648 w 1782622"/>
                  <a:gd name="connsiteY4" fmla="*/ 1200112 h 1201178"/>
                  <a:gd name="connsiteX5" fmla="*/ 320078 w 1782622"/>
                  <a:gd name="connsiteY5" fmla="*/ 991438 h 1201178"/>
                  <a:gd name="connsiteX6" fmla="*/ 349987 w 1782622"/>
                  <a:gd name="connsiteY6" fmla="*/ 990105 h 1201178"/>
                  <a:gd name="connsiteX7" fmla="*/ 427977 w 1782622"/>
                  <a:gd name="connsiteY7" fmla="*/ 999020 h 1201178"/>
                  <a:gd name="connsiteX8" fmla="*/ 607619 w 1782622"/>
                  <a:gd name="connsiteY8" fmla="*/ 860984 h 1201178"/>
                  <a:gd name="connsiteX9" fmla="*/ 706069 w 1782622"/>
                  <a:gd name="connsiteY9" fmla="*/ 836790 h 1201178"/>
                  <a:gd name="connsiteX10" fmla="*/ 697535 w 1782622"/>
                  <a:gd name="connsiteY10" fmla="*/ 815035 h 1201178"/>
                  <a:gd name="connsiteX11" fmla="*/ 665112 w 1782622"/>
                  <a:gd name="connsiteY11" fmla="*/ 439293 h 1201178"/>
                  <a:gd name="connsiteX12" fmla="*/ 1006602 w 1782622"/>
                  <a:gd name="connsiteY12" fmla="*/ 165163 h 1201178"/>
                  <a:gd name="connsiteX13" fmla="*/ 1030262 w 1782622"/>
                  <a:gd name="connsiteY13" fmla="*/ 166078 h 1201178"/>
                  <a:gd name="connsiteX14" fmla="*/ 1247585 w 1782622"/>
                  <a:gd name="connsiteY14" fmla="*/ 258585 h 1201178"/>
                  <a:gd name="connsiteX15" fmla="*/ 1447419 w 1782622"/>
                  <a:gd name="connsiteY15" fmla="*/ 550736 h 1201178"/>
                  <a:gd name="connsiteX16" fmla="*/ 1493177 w 1782622"/>
                  <a:gd name="connsiteY16" fmla="*/ 533057 h 1201178"/>
                  <a:gd name="connsiteX17" fmla="*/ 1488872 w 1782622"/>
                  <a:gd name="connsiteY17" fmla="*/ 487452 h 1201178"/>
                  <a:gd name="connsiteX18" fmla="*/ 1643025 w 1782622"/>
                  <a:gd name="connsiteY18" fmla="*/ 111633 h 1201178"/>
                  <a:gd name="connsiteX19" fmla="*/ 1782623 w 1782622"/>
                  <a:gd name="connsiteY19" fmla="*/ 0 h 1201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782622" h="1201178">
                    <a:moveTo>
                      <a:pt x="1782623" y="0"/>
                    </a:moveTo>
                    <a:lnTo>
                      <a:pt x="1782623" y="1151154"/>
                    </a:lnTo>
                    <a:cubicBezTo>
                      <a:pt x="1760563" y="1168184"/>
                      <a:pt x="1738237" y="1184872"/>
                      <a:pt x="1715605" y="1201179"/>
                    </a:cubicBezTo>
                    <a:lnTo>
                      <a:pt x="0" y="1201179"/>
                    </a:lnTo>
                    <a:cubicBezTo>
                      <a:pt x="229" y="1200836"/>
                      <a:pt x="419" y="1200455"/>
                      <a:pt x="648" y="1200112"/>
                    </a:cubicBezTo>
                    <a:cubicBezTo>
                      <a:pt x="72504" y="1082535"/>
                      <a:pt x="194920" y="1002602"/>
                      <a:pt x="320078" y="991438"/>
                    </a:cubicBezTo>
                    <a:cubicBezTo>
                      <a:pt x="329908" y="990524"/>
                      <a:pt x="340004" y="990105"/>
                      <a:pt x="349987" y="990105"/>
                    </a:cubicBezTo>
                    <a:cubicBezTo>
                      <a:pt x="376047" y="990105"/>
                      <a:pt x="402298" y="993115"/>
                      <a:pt x="427977" y="999020"/>
                    </a:cubicBezTo>
                    <a:cubicBezTo>
                      <a:pt x="472973" y="936384"/>
                      <a:pt x="536258" y="887692"/>
                      <a:pt x="607619" y="860984"/>
                    </a:cubicBezTo>
                    <a:cubicBezTo>
                      <a:pt x="638937" y="849249"/>
                      <a:pt x="671855" y="841172"/>
                      <a:pt x="706069" y="836790"/>
                    </a:cubicBezTo>
                    <a:cubicBezTo>
                      <a:pt x="703173" y="829589"/>
                      <a:pt x="700316" y="822313"/>
                      <a:pt x="697535" y="815035"/>
                    </a:cubicBezTo>
                    <a:cubicBezTo>
                      <a:pt x="643624" y="673303"/>
                      <a:pt x="632993" y="550392"/>
                      <a:pt x="665112" y="439293"/>
                    </a:cubicBezTo>
                    <a:cubicBezTo>
                      <a:pt x="711098" y="280416"/>
                      <a:pt x="854697" y="165163"/>
                      <a:pt x="1006602" y="165163"/>
                    </a:cubicBezTo>
                    <a:cubicBezTo>
                      <a:pt x="1014450" y="165163"/>
                      <a:pt x="1022413" y="165469"/>
                      <a:pt x="1030262" y="166078"/>
                    </a:cubicBezTo>
                    <a:cubicBezTo>
                      <a:pt x="1103414" y="171603"/>
                      <a:pt x="1174547" y="201854"/>
                      <a:pt x="1247585" y="258585"/>
                    </a:cubicBezTo>
                    <a:cubicBezTo>
                      <a:pt x="1335253" y="326746"/>
                      <a:pt x="1402194" y="424739"/>
                      <a:pt x="1447419" y="550736"/>
                    </a:cubicBezTo>
                    <a:cubicBezTo>
                      <a:pt x="1462163" y="543763"/>
                      <a:pt x="1477442" y="537858"/>
                      <a:pt x="1493177" y="533057"/>
                    </a:cubicBezTo>
                    <a:cubicBezTo>
                      <a:pt x="1491158" y="517627"/>
                      <a:pt x="1489711" y="502501"/>
                      <a:pt x="1488872" y="487452"/>
                    </a:cubicBezTo>
                    <a:cubicBezTo>
                      <a:pt x="1481633" y="359969"/>
                      <a:pt x="1537830" y="222961"/>
                      <a:pt x="1643025" y="111633"/>
                    </a:cubicBezTo>
                    <a:cubicBezTo>
                      <a:pt x="1684515" y="67742"/>
                      <a:pt x="1732255" y="29604"/>
                      <a:pt x="1782623" y="0"/>
                    </a:cubicBezTo>
                    <a:close/>
                  </a:path>
                </a:pathLst>
              </a:custGeom>
              <a:solidFill>
                <a:srgbClr val="D0DE44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369F2AFC-2CCB-AED8-78D9-C92F3113FF81}"/>
                  </a:ext>
                </a:extLst>
              </p:cNvPr>
              <p:cNvSpPr/>
              <p:nvPr/>
            </p:nvSpPr>
            <p:spPr>
              <a:xfrm>
                <a:off x="8978150" y="5747499"/>
                <a:ext cx="1689849" cy="1110500"/>
              </a:xfrm>
              <a:custGeom>
                <a:avLst/>
                <a:gdLst>
                  <a:gd name="connsiteX0" fmla="*/ 1689849 w 1689849"/>
                  <a:gd name="connsiteY0" fmla="*/ 0 h 1110500"/>
                  <a:gd name="connsiteX1" fmla="*/ 1689849 w 1689849"/>
                  <a:gd name="connsiteY1" fmla="*/ 1110501 h 1110500"/>
                  <a:gd name="connsiteX2" fmla="*/ 0 w 1689849"/>
                  <a:gd name="connsiteY2" fmla="*/ 1110501 h 1110500"/>
                  <a:gd name="connsiteX3" fmla="*/ 234087 w 1689849"/>
                  <a:gd name="connsiteY3" fmla="*/ 976655 h 1110500"/>
                  <a:gd name="connsiteX4" fmla="*/ 257213 w 1689849"/>
                  <a:gd name="connsiteY4" fmla="*/ 975627 h 1110500"/>
                  <a:gd name="connsiteX5" fmla="*/ 369417 w 1689849"/>
                  <a:gd name="connsiteY5" fmla="*/ 999782 h 1110500"/>
                  <a:gd name="connsiteX6" fmla="*/ 390792 w 1689849"/>
                  <a:gd name="connsiteY6" fmla="*/ 961911 h 1110500"/>
                  <a:gd name="connsiteX7" fmla="*/ 541554 w 1689849"/>
                  <a:gd name="connsiteY7" fmla="*/ 841705 h 1110500"/>
                  <a:gd name="connsiteX8" fmla="*/ 674523 w 1689849"/>
                  <a:gd name="connsiteY8" fmla="*/ 818464 h 1110500"/>
                  <a:gd name="connsiteX9" fmla="*/ 729158 w 1689849"/>
                  <a:gd name="connsiteY9" fmla="*/ 821779 h 1110500"/>
                  <a:gd name="connsiteX10" fmla="*/ 721919 w 1689849"/>
                  <a:gd name="connsiteY10" fmla="*/ 805510 h 1110500"/>
                  <a:gd name="connsiteX11" fmla="*/ 675970 w 1689849"/>
                  <a:gd name="connsiteY11" fmla="*/ 697230 h 1110500"/>
                  <a:gd name="connsiteX12" fmla="*/ 645566 w 1689849"/>
                  <a:gd name="connsiteY12" fmla="*/ 369760 h 1110500"/>
                  <a:gd name="connsiteX13" fmla="*/ 913829 w 1689849"/>
                  <a:gd name="connsiteY13" fmla="*/ 150685 h 1110500"/>
                  <a:gd name="connsiteX14" fmla="*/ 931621 w 1689849"/>
                  <a:gd name="connsiteY14" fmla="*/ 151371 h 1110500"/>
                  <a:gd name="connsiteX15" fmla="*/ 1108063 w 1689849"/>
                  <a:gd name="connsiteY15" fmla="*/ 228105 h 1110500"/>
                  <a:gd name="connsiteX16" fmla="*/ 1311821 w 1689849"/>
                  <a:gd name="connsiteY16" fmla="*/ 583692 h 1110500"/>
                  <a:gd name="connsiteX17" fmla="*/ 1328585 w 1689849"/>
                  <a:gd name="connsiteY17" fmla="*/ 567614 h 1110500"/>
                  <a:gd name="connsiteX18" fmla="*/ 1489519 w 1689849"/>
                  <a:gd name="connsiteY18" fmla="*/ 504025 h 1110500"/>
                  <a:gd name="connsiteX19" fmla="*/ 1472185 w 1689849"/>
                  <a:gd name="connsiteY19" fmla="*/ 392468 h 1110500"/>
                  <a:gd name="connsiteX20" fmla="*/ 1605648 w 1689849"/>
                  <a:gd name="connsiteY20" fmla="*/ 73304 h 1110500"/>
                  <a:gd name="connsiteX21" fmla="*/ 1689849 w 1689849"/>
                  <a:gd name="connsiteY21" fmla="*/ 0 h 111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689849" h="1110500">
                    <a:moveTo>
                      <a:pt x="1689849" y="0"/>
                    </a:moveTo>
                    <a:lnTo>
                      <a:pt x="1689849" y="1110501"/>
                    </a:lnTo>
                    <a:lnTo>
                      <a:pt x="0" y="1110501"/>
                    </a:lnTo>
                    <a:cubicBezTo>
                      <a:pt x="60236" y="1034567"/>
                      <a:pt x="146609" y="984466"/>
                      <a:pt x="234087" y="976655"/>
                    </a:cubicBezTo>
                    <a:cubicBezTo>
                      <a:pt x="241745" y="975969"/>
                      <a:pt x="249517" y="975627"/>
                      <a:pt x="257213" y="975627"/>
                    </a:cubicBezTo>
                    <a:cubicBezTo>
                      <a:pt x="296228" y="975627"/>
                      <a:pt x="334518" y="984123"/>
                      <a:pt x="369417" y="999782"/>
                    </a:cubicBezTo>
                    <a:cubicBezTo>
                      <a:pt x="375514" y="986866"/>
                      <a:pt x="382638" y="974217"/>
                      <a:pt x="390792" y="961911"/>
                    </a:cubicBezTo>
                    <a:cubicBezTo>
                      <a:pt x="427216" y="907161"/>
                      <a:pt x="480746" y="864451"/>
                      <a:pt x="541554" y="841705"/>
                    </a:cubicBezTo>
                    <a:cubicBezTo>
                      <a:pt x="582701" y="826275"/>
                      <a:pt x="627431" y="818464"/>
                      <a:pt x="674523" y="818464"/>
                    </a:cubicBezTo>
                    <a:cubicBezTo>
                      <a:pt x="692506" y="818464"/>
                      <a:pt x="710718" y="819569"/>
                      <a:pt x="729158" y="821779"/>
                    </a:cubicBezTo>
                    <a:cubicBezTo>
                      <a:pt x="726758" y="816407"/>
                      <a:pt x="724358" y="810997"/>
                      <a:pt x="721919" y="805510"/>
                    </a:cubicBezTo>
                    <a:cubicBezTo>
                      <a:pt x="706298" y="770611"/>
                      <a:pt x="690182" y="734530"/>
                      <a:pt x="675970" y="697230"/>
                    </a:cubicBezTo>
                    <a:cubicBezTo>
                      <a:pt x="628155" y="571538"/>
                      <a:pt x="618211" y="464439"/>
                      <a:pt x="645566" y="369760"/>
                    </a:cubicBezTo>
                    <a:cubicBezTo>
                      <a:pt x="682295" y="242849"/>
                      <a:pt x="795109" y="150685"/>
                      <a:pt x="913829" y="150685"/>
                    </a:cubicBezTo>
                    <a:cubicBezTo>
                      <a:pt x="919735" y="150685"/>
                      <a:pt x="925716" y="150914"/>
                      <a:pt x="931621" y="151371"/>
                    </a:cubicBezTo>
                    <a:cubicBezTo>
                      <a:pt x="989533" y="155753"/>
                      <a:pt x="1047255" y="180861"/>
                      <a:pt x="1108063" y="228105"/>
                    </a:cubicBezTo>
                    <a:cubicBezTo>
                      <a:pt x="1220191" y="315278"/>
                      <a:pt x="1279513" y="448399"/>
                      <a:pt x="1311821" y="583692"/>
                    </a:cubicBezTo>
                    <a:cubicBezTo>
                      <a:pt x="1317155" y="578168"/>
                      <a:pt x="1322717" y="572833"/>
                      <a:pt x="1328585" y="567614"/>
                    </a:cubicBezTo>
                    <a:cubicBezTo>
                      <a:pt x="1371791" y="529247"/>
                      <a:pt x="1429970" y="506349"/>
                      <a:pt x="1489519" y="504025"/>
                    </a:cubicBezTo>
                    <a:cubicBezTo>
                      <a:pt x="1480757" y="467944"/>
                      <a:pt x="1474356" y="430644"/>
                      <a:pt x="1472185" y="392468"/>
                    </a:cubicBezTo>
                    <a:cubicBezTo>
                      <a:pt x="1466126" y="285788"/>
                      <a:pt x="1514780" y="169469"/>
                      <a:pt x="1605648" y="73304"/>
                    </a:cubicBezTo>
                    <a:cubicBezTo>
                      <a:pt x="1631785" y="45644"/>
                      <a:pt x="1660131" y="21069"/>
                      <a:pt x="1689849" y="0"/>
                    </a:cubicBezTo>
                    <a:close/>
                  </a:path>
                </a:pathLst>
              </a:custGeom>
              <a:solidFill>
                <a:srgbClr val="B6CF33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3" name="图形 2">
              <a:extLst>
                <a:ext uri="{FF2B5EF4-FFF2-40B4-BE49-F238E27FC236}">
                  <a16:creationId xmlns:a16="http://schemas.microsoft.com/office/drawing/2014/main" id="{2A140683-2E0C-7BE3-7781-034AD063BC58}"/>
                </a:ext>
              </a:extLst>
            </p:cNvPr>
            <p:cNvGrpSpPr/>
            <p:nvPr/>
          </p:nvGrpSpPr>
          <p:grpSpPr>
            <a:xfrm>
              <a:off x="8770918" y="5087748"/>
              <a:ext cx="1812365" cy="1707294"/>
              <a:chOff x="8770918" y="5087748"/>
              <a:chExt cx="1812365" cy="1707294"/>
            </a:xfrm>
          </p:grpSpPr>
          <p:grpSp>
            <p:nvGrpSpPr>
              <p:cNvPr id="144" name="图形 2">
                <a:extLst>
                  <a:ext uri="{FF2B5EF4-FFF2-40B4-BE49-F238E27FC236}">
                    <a16:creationId xmlns:a16="http://schemas.microsoft.com/office/drawing/2014/main" id="{6E788839-E9FA-1A3E-A313-1BD296525285}"/>
                  </a:ext>
                </a:extLst>
              </p:cNvPr>
              <p:cNvGrpSpPr/>
              <p:nvPr/>
            </p:nvGrpSpPr>
            <p:grpSpPr>
              <a:xfrm>
                <a:off x="9028168" y="5087748"/>
                <a:ext cx="572905" cy="571288"/>
                <a:chOff x="9028168" y="5087748"/>
                <a:chExt cx="572905" cy="571288"/>
              </a:xfrm>
            </p:grpSpPr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D6768181-B567-C152-3E4A-04646711A4AF}"/>
                    </a:ext>
                  </a:extLst>
                </p:cNvPr>
                <p:cNvSpPr/>
                <p:nvPr/>
              </p:nvSpPr>
              <p:spPr>
                <a:xfrm>
                  <a:off x="9028168" y="5087748"/>
                  <a:ext cx="572905" cy="571288"/>
                </a:xfrm>
                <a:custGeom>
                  <a:avLst/>
                  <a:gdLst>
                    <a:gd name="connsiteX0" fmla="*/ 2560 w 572905"/>
                    <a:gd name="connsiteY0" fmla="*/ 232116 h 571288"/>
                    <a:gd name="connsiteX1" fmla="*/ 41994 w 572905"/>
                    <a:gd name="connsiteY1" fmla="*/ 150010 h 571288"/>
                    <a:gd name="connsiteX2" fmla="*/ 78684 w 572905"/>
                    <a:gd name="connsiteY2" fmla="*/ 151039 h 571288"/>
                    <a:gd name="connsiteX3" fmla="*/ 199499 w 572905"/>
                    <a:gd name="connsiteY3" fmla="*/ 227010 h 571288"/>
                    <a:gd name="connsiteX4" fmla="*/ 186202 w 572905"/>
                    <a:gd name="connsiteY4" fmla="*/ 62952 h 571288"/>
                    <a:gd name="connsiteX5" fmla="*/ 240456 w 572905"/>
                    <a:gd name="connsiteY5" fmla="*/ 277 h 571288"/>
                    <a:gd name="connsiteX6" fmla="*/ 293187 w 572905"/>
                    <a:gd name="connsiteY6" fmla="*/ 25462 h 571288"/>
                    <a:gd name="connsiteX7" fmla="*/ 323133 w 572905"/>
                    <a:gd name="connsiteY7" fmla="*/ 172451 h 571288"/>
                    <a:gd name="connsiteX8" fmla="*/ 375597 w 572905"/>
                    <a:gd name="connsiteY8" fmla="*/ 89927 h 571288"/>
                    <a:gd name="connsiteX9" fmla="*/ 417241 w 572905"/>
                    <a:gd name="connsiteY9" fmla="*/ 56170 h 571288"/>
                    <a:gd name="connsiteX10" fmla="*/ 469323 w 572905"/>
                    <a:gd name="connsiteY10" fmla="*/ 55866 h 571288"/>
                    <a:gd name="connsiteX11" fmla="*/ 498584 w 572905"/>
                    <a:gd name="connsiteY11" fmla="*/ 124102 h 571288"/>
                    <a:gd name="connsiteX12" fmla="*/ 435986 w 572905"/>
                    <a:gd name="connsiteY12" fmla="*/ 233564 h 571288"/>
                    <a:gd name="connsiteX13" fmla="*/ 514624 w 572905"/>
                    <a:gd name="connsiteY13" fmla="*/ 225830 h 571288"/>
                    <a:gd name="connsiteX14" fmla="*/ 571659 w 572905"/>
                    <a:gd name="connsiteY14" fmla="*/ 274941 h 571288"/>
                    <a:gd name="connsiteX15" fmla="*/ 565640 w 572905"/>
                    <a:gd name="connsiteY15" fmla="*/ 318146 h 571288"/>
                    <a:gd name="connsiteX16" fmla="*/ 485325 w 572905"/>
                    <a:gd name="connsiteY16" fmla="*/ 385392 h 571288"/>
                    <a:gd name="connsiteX17" fmla="*/ 378531 w 572905"/>
                    <a:gd name="connsiteY17" fmla="*/ 388860 h 571288"/>
                    <a:gd name="connsiteX18" fmla="*/ 449588 w 572905"/>
                    <a:gd name="connsiteY18" fmla="*/ 440752 h 571288"/>
                    <a:gd name="connsiteX19" fmla="*/ 460789 w 572905"/>
                    <a:gd name="connsiteY19" fmla="*/ 528000 h 571288"/>
                    <a:gd name="connsiteX20" fmla="*/ 448521 w 572905"/>
                    <a:gd name="connsiteY20" fmla="*/ 552690 h 571288"/>
                    <a:gd name="connsiteX21" fmla="*/ 400591 w 572905"/>
                    <a:gd name="connsiteY21" fmla="*/ 571168 h 571288"/>
                    <a:gd name="connsiteX22" fmla="*/ 351061 w 572905"/>
                    <a:gd name="connsiteY22" fmla="*/ 553185 h 571288"/>
                    <a:gd name="connsiteX23" fmla="*/ 269641 w 572905"/>
                    <a:gd name="connsiteY23" fmla="*/ 435837 h 571288"/>
                    <a:gd name="connsiteX24" fmla="*/ 182392 w 572905"/>
                    <a:gd name="connsiteY24" fmla="*/ 520762 h 571288"/>
                    <a:gd name="connsiteX25" fmla="*/ 58033 w 572905"/>
                    <a:gd name="connsiteY25" fmla="*/ 507427 h 571288"/>
                    <a:gd name="connsiteX26" fmla="*/ 18524 w 572905"/>
                    <a:gd name="connsiteY26" fmla="*/ 478661 h 571288"/>
                    <a:gd name="connsiteX27" fmla="*/ 51061 w 572905"/>
                    <a:gd name="connsiteY27" fmla="*/ 390802 h 571288"/>
                    <a:gd name="connsiteX28" fmla="*/ 147264 w 572905"/>
                    <a:gd name="connsiteY28" fmla="*/ 340053 h 571288"/>
                    <a:gd name="connsiteX29" fmla="*/ 106916 w 572905"/>
                    <a:gd name="connsiteY29" fmla="*/ 329805 h 571288"/>
                    <a:gd name="connsiteX30" fmla="*/ 2560 w 572905"/>
                    <a:gd name="connsiteY30" fmla="*/ 232116 h 571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572905" h="571288">
                      <a:moveTo>
                        <a:pt x="2560" y="232116"/>
                      </a:moveTo>
                      <a:cubicBezTo>
                        <a:pt x="-6546" y="199464"/>
                        <a:pt x="9113" y="158088"/>
                        <a:pt x="41994" y="150010"/>
                      </a:cubicBezTo>
                      <a:cubicBezTo>
                        <a:pt x="53957" y="147077"/>
                        <a:pt x="66568" y="148715"/>
                        <a:pt x="78684" y="151039"/>
                      </a:cubicBezTo>
                      <a:cubicBezTo>
                        <a:pt x="126995" y="160374"/>
                        <a:pt x="176410" y="183577"/>
                        <a:pt x="199499" y="227010"/>
                      </a:cubicBezTo>
                      <a:cubicBezTo>
                        <a:pt x="176715" y="175957"/>
                        <a:pt x="171914" y="117054"/>
                        <a:pt x="186202" y="62952"/>
                      </a:cubicBezTo>
                      <a:cubicBezTo>
                        <a:pt x="193708" y="34491"/>
                        <a:pt x="211234" y="3592"/>
                        <a:pt x="240456" y="277"/>
                      </a:cubicBezTo>
                      <a:cubicBezTo>
                        <a:pt x="260611" y="-2009"/>
                        <a:pt x="279928" y="10146"/>
                        <a:pt x="293187" y="25462"/>
                      </a:cubicBezTo>
                      <a:cubicBezTo>
                        <a:pt x="327019" y="64438"/>
                        <a:pt x="330677" y="121397"/>
                        <a:pt x="323133" y="172451"/>
                      </a:cubicBezTo>
                      <a:cubicBezTo>
                        <a:pt x="336240" y="142467"/>
                        <a:pt x="353994" y="114501"/>
                        <a:pt x="375597" y="89927"/>
                      </a:cubicBezTo>
                      <a:cubicBezTo>
                        <a:pt x="387485" y="76401"/>
                        <a:pt x="400858" y="63638"/>
                        <a:pt x="417241" y="56170"/>
                      </a:cubicBezTo>
                      <a:cubicBezTo>
                        <a:pt x="433623" y="48703"/>
                        <a:pt x="453549" y="47217"/>
                        <a:pt x="469323" y="55866"/>
                      </a:cubicBezTo>
                      <a:cubicBezTo>
                        <a:pt x="492260" y="68400"/>
                        <a:pt x="500184" y="98004"/>
                        <a:pt x="498584" y="124102"/>
                      </a:cubicBezTo>
                      <a:cubicBezTo>
                        <a:pt x="495917" y="167575"/>
                        <a:pt x="472104" y="209218"/>
                        <a:pt x="435986" y="233564"/>
                      </a:cubicBezTo>
                      <a:cubicBezTo>
                        <a:pt x="461627" y="226630"/>
                        <a:pt x="488526" y="220876"/>
                        <a:pt x="514624" y="225830"/>
                      </a:cubicBezTo>
                      <a:cubicBezTo>
                        <a:pt x="540723" y="230782"/>
                        <a:pt x="565983" y="248956"/>
                        <a:pt x="571659" y="274941"/>
                      </a:cubicBezTo>
                      <a:cubicBezTo>
                        <a:pt x="574822" y="289380"/>
                        <a:pt x="571659" y="304658"/>
                        <a:pt x="565640" y="318146"/>
                      </a:cubicBezTo>
                      <a:cubicBezTo>
                        <a:pt x="550933" y="350988"/>
                        <a:pt x="519653" y="374572"/>
                        <a:pt x="485325" y="385392"/>
                      </a:cubicBezTo>
                      <a:cubicBezTo>
                        <a:pt x="450997" y="396213"/>
                        <a:pt x="413926" y="395298"/>
                        <a:pt x="378531" y="388860"/>
                      </a:cubicBezTo>
                      <a:cubicBezTo>
                        <a:pt x="407906" y="395565"/>
                        <a:pt x="434233" y="414767"/>
                        <a:pt x="449588" y="440752"/>
                      </a:cubicBezTo>
                      <a:cubicBezTo>
                        <a:pt x="464941" y="466698"/>
                        <a:pt x="469056" y="499045"/>
                        <a:pt x="460789" y="528000"/>
                      </a:cubicBezTo>
                      <a:cubicBezTo>
                        <a:pt x="458237" y="536916"/>
                        <a:pt x="454502" y="545603"/>
                        <a:pt x="448521" y="552690"/>
                      </a:cubicBezTo>
                      <a:cubicBezTo>
                        <a:pt x="437053" y="566253"/>
                        <a:pt x="418307" y="572235"/>
                        <a:pt x="400591" y="571168"/>
                      </a:cubicBezTo>
                      <a:cubicBezTo>
                        <a:pt x="382875" y="570101"/>
                        <a:pt x="366072" y="562672"/>
                        <a:pt x="351061" y="553185"/>
                      </a:cubicBezTo>
                      <a:cubicBezTo>
                        <a:pt x="309760" y="527048"/>
                        <a:pt x="279661" y="483690"/>
                        <a:pt x="269641" y="435837"/>
                      </a:cubicBezTo>
                      <a:cubicBezTo>
                        <a:pt x="259583" y="477175"/>
                        <a:pt x="223349" y="509294"/>
                        <a:pt x="182392" y="520762"/>
                      </a:cubicBezTo>
                      <a:cubicBezTo>
                        <a:pt x="141396" y="532230"/>
                        <a:pt x="96781" y="525029"/>
                        <a:pt x="58033" y="507427"/>
                      </a:cubicBezTo>
                      <a:cubicBezTo>
                        <a:pt x="43022" y="500607"/>
                        <a:pt x="28316" y="491920"/>
                        <a:pt x="18524" y="478661"/>
                      </a:cubicBezTo>
                      <a:cubicBezTo>
                        <a:pt x="-6241" y="444981"/>
                        <a:pt x="23705" y="410576"/>
                        <a:pt x="51061" y="390802"/>
                      </a:cubicBezTo>
                      <a:cubicBezTo>
                        <a:pt x="79941" y="369924"/>
                        <a:pt x="115603" y="356170"/>
                        <a:pt x="147264" y="340053"/>
                      </a:cubicBezTo>
                      <a:cubicBezTo>
                        <a:pt x="134233" y="335215"/>
                        <a:pt x="120327" y="333424"/>
                        <a:pt x="106916" y="329805"/>
                      </a:cubicBezTo>
                      <a:cubicBezTo>
                        <a:pt x="62149" y="317689"/>
                        <a:pt x="15362" y="277988"/>
                        <a:pt x="2560" y="23211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9C88E272-38B6-AAC4-B0D9-B984FDC95465}"/>
                    </a:ext>
                  </a:extLst>
                </p:cNvPr>
                <p:cNvSpPr/>
                <p:nvPr/>
              </p:nvSpPr>
              <p:spPr>
                <a:xfrm>
                  <a:off x="9099208" y="5166541"/>
                  <a:ext cx="424486" cy="416070"/>
                </a:xfrm>
                <a:custGeom>
                  <a:avLst/>
                  <a:gdLst>
                    <a:gd name="connsiteX0" fmla="*/ 2539 w 424486"/>
                    <a:gd name="connsiteY0" fmla="*/ 178545 h 416070"/>
                    <a:gd name="connsiteX1" fmla="*/ 29056 w 424486"/>
                    <a:gd name="connsiteY1" fmla="*/ 116823 h 416070"/>
                    <a:gd name="connsiteX2" fmla="*/ 56107 w 424486"/>
                    <a:gd name="connsiteY2" fmla="*/ 116442 h 416070"/>
                    <a:gd name="connsiteX3" fmla="*/ 147471 w 424486"/>
                    <a:gd name="connsiteY3" fmla="*/ 168715 h 416070"/>
                    <a:gd name="connsiteX4" fmla="*/ 132612 w 424486"/>
                    <a:gd name="connsiteY4" fmla="*/ 48243 h 416070"/>
                    <a:gd name="connsiteX5" fmla="*/ 170674 w 424486"/>
                    <a:gd name="connsiteY5" fmla="*/ 390 h 416070"/>
                    <a:gd name="connsiteX6" fmla="*/ 210298 w 424486"/>
                    <a:gd name="connsiteY6" fmla="*/ 17306 h 416070"/>
                    <a:gd name="connsiteX7" fmla="*/ 236929 w 424486"/>
                    <a:gd name="connsiteY7" fmla="*/ 124710 h 416070"/>
                    <a:gd name="connsiteX8" fmla="*/ 273010 w 424486"/>
                    <a:gd name="connsiteY8" fmla="*/ 62264 h 416070"/>
                    <a:gd name="connsiteX9" fmla="*/ 302652 w 424486"/>
                    <a:gd name="connsiteY9" fmla="*/ 36127 h 416070"/>
                    <a:gd name="connsiteX10" fmla="*/ 341019 w 424486"/>
                    <a:gd name="connsiteY10" fmla="*/ 34299 h 416070"/>
                    <a:gd name="connsiteX11" fmla="*/ 364679 w 424486"/>
                    <a:gd name="connsiteY11" fmla="*/ 83676 h 416070"/>
                    <a:gd name="connsiteX12" fmla="*/ 321931 w 424486"/>
                    <a:gd name="connsiteY12" fmla="*/ 166277 h 416070"/>
                    <a:gd name="connsiteX13" fmla="*/ 379652 w 424486"/>
                    <a:gd name="connsiteY13" fmla="*/ 158162 h 416070"/>
                    <a:gd name="connsiteX14" fmla="*/ 423163 w 424486"/>
                    <a:gd name="connsiteY14" fmla="*/ 192566 h 416070"/>
                    <a:gd name="connsiteX15" fmla="*/ 420038 w 424486"/>
                    <a:gd name="connsiteY15" fmla="*/ 224570 h 416070"/>
                    <a:gd name="connsiteX16" fmla="*/ 362965 w 424486"/>
                    <a:gd name="connsiteY16" fmla="*/ 276615 h 416070"/>
                    <a:gd name="connsiteX17" fmla="*/ 284364 w 424486"/>
                    <a:gd name="connsiteY17" fmla="*/ 282444 h 416070"/>
                    <a:gd name="connsiteX18" fmla="*/ 338314 w 424486"/>
                    <a:gd name="connsiteY18" fmla="*/ 318487 h 416070"/>
                    <a:gd name="connsiteX19" fmla="*/ 349248 w 424486"/>
                    <a:gd name="connsiteY19" fmla="*/ 382418 h 416070"/>
                    <a:gd name="connsiteX20" fmla="*/ 340981 w 424486"/>
                    <a:gd name="connsiteY20" fmla="*/ 400973 h 416070"/>
                    <a:gd name="connsiteX21" fmla="*/ 306234 w 424486"/>
                    <a:gd name="connsiteY21" fmla="*/ 416061 h 416070"/>
                    <a:gd name="connsiteX22" fmla="*/ 269162 w 424486"/>
                    <a:gd name="connsiteY22" fmla="*/ 404326 h 416070"/>
                    <a:gd name="connsiteX23" fmla="*/ 205535 w 424486"/>
                    <a:gd name="connsiteY23" fmla="*/ 320392 h 416070"/>
                    <a:gd name="connsiteX24" fmla="*/ 143890 w 424486"/>
                    <a:gd name="connsiteY24" fmla="*/ 385657 h 416070"/>
                    <a:gd name="connsiteX25" fmla="*/ 51840 w 424486"/>
                    <a:gd name="connsiteY25" fmla="*/ 379675 h 416070"/>
                    <a:gd name="connsiteX26" fmla="*/ 21855 w 424486"/>
                    <a:gd name="connsiteY26" fmla="*/ 359710 h 416070"/>
                    <a:gd name="connsiteX27" fmla="*/ 43115 w 424486"/>
                    <a:gd name="connsiteY27" fmla="*/ 293988 h 416070"/>
                    <a:gd name="connsiteX28" fmla="*/ 112457 w 424486"/>
                    <a:gd name="connsiteY28" fmla="*/ 253640 h 416070"/>
                    <a:gd name="connsiteX29" fmla="*/ 82396 w 424486"/>
                    <a:gd name="connsiteY29" fmla="*/ 247315 h 416070"/>
                    <a:gd name="connsiteX30" fmla="*/ 2539 w 424486"/>
                    <a:gd name="connsiteY30" fmla="*/ 178545 h 4160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24486" h="416070">
                      <a:moveTo>
                        <a:pt x="2539" y="178545"/>
                      </a:moveTo>
                      <a:cubicBezTo>
                        <a:pt x="-5196" y="154771"/>
                        <a:pt x="5053" y="123796"/>
                        <a:pt x="29056" y="116823"/>
                      </a:cubicBezTo>
                      <a:cubicBezTo>
                        <a:pt x="37781" y="114271"/>
                        <a:pt x="47115" y="115109"/>
                        <a:pt x="56107" y="116442"/>
                      </a:cubicBezTo>
                      <a:cubicBezTo>
                        <a:pt x="91997" y="121814"/>
                        <a:pt x="129107" y="137397"/>
                        <a:pt x="147471" y="168715"/>
                      </a:cubicBezTo>
                      <a:cubicBezTo>
                        <a:pt x="129107" y="131796"/>
                        <a:pt x="123773" y="88553"/>
                        <a:pt x="132612" y="48243"/>
                      </a:cubicBezTo>
                      <a:cubicBezTo>
                        <a:pt x="137260" y="27060"/>
                        <a:pt x="149224" y="3742"/>
                        <a:pt x="170674" y="390"/>
                      </a:cubicBezTo>
                      <a:cubicBezTo>
                        <a:pt x="185457" y="-1934"/>
                        <a:pt x="200049" y="6447"/>
                        <a:pt x="210298" y="17306"/>
                      </a:cubicBezTo>
                      <a:cubicBezTo>
                        <a:pt x="236435" y="45005"/>
                        <a:pt x="240892" y="86838"/>
                        <a:pt x="236929" y="124710"/>
                      </a:cubicBezTo>
                      <a:cubicBezTo>
                        <a:pt x="245654" y="102193"/>
                        <a:pt x="257884" y="81047"/>
                        <a:pt x="273010" y="62264"/>
                      </a:cubicBezTo>
                      <a:cubicBezTo>
                        <a:pt x="281355" y="51939"/>
                        <a:pt x="290803" y="42109"/>
                        <a:pt x="302652" y="36127"/>
                      </a:cubicBezTo>
                      <a:cubicBezTo>
                        <a:pt x="314501" y="30145"/>
                        <a:pt x="329131" y="28393"/>
                        <a:pt x="341019" y="34299"/>
                      </a:cubicBezTo>
                      <a:cubicBezTo>
                        <a:pt x="358316" y="42833"/>
                        <a:pt x="365060" y="64397"/>
                        <a:pt x="364679" y="83676"/>
                      </a:cubicBezTo>
                      <a:cubicBezTo>
                        <a:pt x="364070" y="115794"/>
                        <a:pt x="347801" y="147227"/>
                        <a:pt x="321931" y="166277"/>
                      </a:cubicBezTo>
                      <a:cubicBezTo>
                        <a:pt x="340599" y="160371"/>
                        <a:pt x="360260" y="155304"/>
                        <a:pt x="379652" y="158162"/>
                      </a:cubicBezTo>
                      <a:cubicBezTo>
                        <a:pt x="399045" y="161019"/>
                        <a:pt x="418210" y="173630"/>
                        <a:pt x="423163" y="192566"/>
                      </a:cubicBezTo>
                      <a:cubicBezTo>
                        <a:pt x="425944" y="203120"/>
                        <a:pt x="424077" y="214435"/>
                        <a:pt x="420038" y="224570"/>
                      </a:cubicBezTo>
                      <a:cubicBezTo>
                        <a:pt x="410246" y="249220"/>
                        <a:pt x="387920" y="267585"/>
                        <a:pt x="362965" y="276615"/>
                      </a:cubicBezTo>
                      <a:cubicBezTo>
                        <a:pt x="338009" y="285644"/>
                        <a:pt x="310653" y="286102"/>
                        <a:pt x="284364" y="282444"/>
                      </a:cubicBezTo>
                      <a:cubicBezTo>
                        <a:pt x="306234" y="286482"/>
                        <a:pt x="326198" y="299817"/>
                        <a:pt x="338314" y="318487"/>
                      </a:cubicBezTo>
                      <a:cubicBezTo>
                        <a:pt x="350429" y="337117"/>
                        <a:pt x="354468" y="360816"/>
                        <a:pt x="349248" y="382418"/>
                      </a:cubicBezTo>
                      <a:cubicBezTo>
                        <a:pt x="347648" y="389048"/>
                        <a:pt x="345172" y="395601"/>
                        <a:pt x="340981" y="400973"/>
                      </a:cubicBezTo>
                      <a:cubicBezTo>
                        <a:pt x="332941" y="411336"/>
                        <a:pt x="319340" y="416327"/>
                        <a:pt x="306234" y="416061"/>
                      </a:cubicBezTo>
                      <a:cubicBezTo>
                        <a:pt x="293127" y="415832"/>
                        <a:pt x="280517" y="410879"/>
                        <a:pt x="269162" y="404326"/>
                      </a:cubicBezTo>
                      <a:cubicBezTo>
                        <a:pt x="237920" y="386342"/>
                        <a:pt x="214413" y="355329"/>
                        <a:pt x="205535" y="320392"/>
                      </a:cubicBezTo>
                      <a:cubicBezTo>
                        <a:pt x="199401" y="351176"/>
                        <a:pt x="173722" y="375941"/>
                        <a:pt x="143890" y="385657"/>
                      </a:cubicBezTo>
                      <a:cubicBezTo>
                        <a:pt x="114057" y="395372"/>
                        <a:pt x="80948" y="391448"/>
                        <a:pt x="51840" y="379675"/>
                      </a:cubicBezTo>
                      <a:cubicBezTo>
                        <a:pt x="40562" y="375103"/>
                        <a:pt x="29437" y="369159"/>
                        <a:pt x="21855" y="359710"/>
                      </a:cubicBezTo>
                      <a:cubicBezTo>
                        <a:pt x="2577" y="335670"/>
                        <a:pt x="23570" y="309381"/>
                        <a:pt x="43115" y="293988"/>
                      </a:cubicBezTo>
                      <a:cubicBezTo>
                        <a:pt x="63765" y="277719"/>
                        <a:pt x="89597" y="266480"/>
                        <a:pt x="112457" y="253640"/>
                      </a:cubicBezTo>
                      <a:cubicBezTo>
                        <a:pt x="102703" y="250478"/>
                        <a:pt x="92416" y="249602"/>
                        <a:pt x="82396" y="247315"/>
                      </a:cubicBezTo>
                      <a:cubicBezTo>
                        <a:pt x="49097" y="239734"/>
                        <a:pt x="13397" y="211959"/>
                        <a:pt x="2539" y="178545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任意多边形: 形状 146">
                  <a:extLst>
                    <a:ext uri="{FF2B5EF4-FFF2-40B4-BE49-F238E27FC236}">
                      <a16:creationId xmlns:a16="http://schemas.microsoft.com/office/drawing/2014/main" id="{ABC89DAA-B4F4-C5BF-BF62-23FA1E91C189}"/>
                    </a:ext>
                  </a:extLst>
                </p:cNvPr>
                <p:cNvSpPr/>
                <p:nvPr/>
              </p:nvSpPr>
              <p:spPr>
                <a:xfrm>
                  <a:off x="9234716" y="5329999"/>
                  <a:ext cx="117348" cy="117348"/>
                </a:xfrm>
                <a:custGeom>
                  <a:avLst/>
                  <a:gdLst>
                    <a:gd name="connsiteX0" fmla="*/ 117348 w 117348"/>
                    <a:gd name="connsiteY0" fmla="*/ 58674 h 117348"/>
                    <a:gd name="connsiteX1" fmla="*/ 58674 w 117348"/>
                    <a:gd name="connsiteY1" fmla="*/ 117348 h 117348"/>
                    <a:gd name="connsiteX2" fmla="*/ 0 w 117348"/>
                    <a:gd name="connsiteY2" fmla="*/ 58674 h 117348"/>
                    <a:gd name="connsiteX3" fmla="*/ 58674 w 117348"/>
                    <a:gd name="connsiteY3" fmla="*/ 0 h 117348"/>
                    <a:gd name="connsiteX4" fmla="*/ 117348 w 117348"/>
                    <a:gd name="connsiteY4" fmla="*/ 58674 h 1173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7348" h="117348">
                      <a:moveTo>
                        <a:pt x="117348" y="58674"/>
                      </a:moveTo>
                      <a:cubicBezTo>
                        <a:pt x="117348" y="91078"/>
                        <a:pt x="91079" y="117348"/>
                        <a:pt x="58674" y="117348"/>
                      </a:cubicBezTo>
                      <a:cubicBezTo>
                        <a:pt x="26270" y="117348"/>
                        <a:pt x="0" y="91079"/>
                        <a:pt x="0" y="58674"/>
                      </a:cubicBezTo>
                      <a:cubicBezTo>
                        <a:pt x="0" y="26269"/>
                        <a:pt x="26269" y="0"/>
                        <a:pt x="58674" y="0"/>
                      </a:cubicBezTo>
                      <a:cubicBezTo>
                        <a:pt x="91079" y="0"/>
                        <a:pt x="117348" y="26269"/>
                        <a:pt x="117348" y="58674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8" name="任意多边形: 形状 147">
                  <a:extLst>
                    <a:ext uri="{FF2B5EF4-FFF2-40B4-BE49-F238E27FC236}">
                      <a16:creationId xmlns:a16="http://schemas.microsoft.com/office/drawing/2014/main" id="{1E928F11-50C4-9157-2568-EF03936EEDED}"/>
                    </a:ext>
                  </a:extLst>
                </p:cNvPr>
                <p:cNvSpPr/>
                <p:nvPr/>
              </p:nvSpPr>
              <p:spPr>
                <a:xfrm>
                  <a:off x="9243004" y="5346043"/>
                  <a:ext cx="65072" cy="65088"/>
                </a:xfrm>
                <a:custGeom>
                  <a:avLst/>
                  <a:gdLst>
                    <a:gd name="connsiteX0" fmla="*/ 51910 w 65072"/>
                    <a:gd name="connsiteY0" fmla="*/ 6397 h 65088"/>
                    <a:gd name="connsiteX1" fmla="*/ 58692 w 65072"/>
                    <a:gd name="connsiteY1" fmla="*/ 51927 h 65088"/>
                    <a:gd name="connsiteX2" fmla="*/ 13162 w 65072"/>
                    <a:gd name="connsiteY2" fmla="*/ 58708 h 65088"/>
                    <a:gd name="connsiteX3" fmla="*/ 6381 w 65072"/>
                    <a:gd name="connsiteY3" fmla="*/ 13179 h 65088"/>
                    <a:gd name="connsiteX4" fmla="*/ 51910 w 65072"/>
                    <a:gd name="connsiteY4" fmla="*/ 6397 h 65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072" h="65088">
                      <a:moveTo>
                        <a:pt x="51910" y="6397"/>
                      </a:moveTo>
                      <a:cubicBezTo>
                        <a:pt x="66350" y="17103"/>
                        <a:pt x="69360" y="37487"/>
                        <a:pt x="58692" y="51927"/>
                      </a:cubicBezTo>
                      <a:cubicBezTo>
                        <a:pt x="47986" y="66366"/>
                        <a:pt x="27602" y="69376"/>
                        <a:pt x="13162" y="58708"/>
                      </a:cubicBezTo>
                      <a:cubicBezTo>
                        <a:pt x="-1278" y="48002"/>
                        <a:pt x="-4288" y="27619"/>
                        <a:pt x="6381" y="13179"/>
                      </a:cubicBezTo>
                      <a:cubicBezTo>
                        <a:pt x="17125" y="-1261"/>
                        <a:pt x="37508" y="-4309"/>
                        <a:pt x="51910" y="6397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49" name="图形 2">
                <a:extLst>
                  <a:ext uri="{FF2B5EF4-FFF2-40B4-BE49-F238E27FC236}">
                    <a16:creationId xmlns:a16="http://schemas.microsoft.com/office/drawing/2014/main" id="{741E69B8-B0A5-0911-5712-B1FD426A5F29}"/>
                  </a:ext>
                </a:extLst>
              </p:cNvPr>
              <p:cNvGrpSpPr/>
              <p:nvPr/>
            </p:nvGrpSpPr>
            <p:grpSpPr>
              <a:xfrm>
                <a:off x="10187545" y="5534438"/>
                <a:ext cx="395738" cy="394581"/>
                <a:chOff x="10187545" y="5534438"/>
                <a:chExt cx="395738" cy="394581"/>
              </a:xfrm>
            </p:grpSpPr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0662C9A4-3594-6740-4D29-14FFEDD4F50B}"/>
                    </a:ext>
                  </a:extLst>
                </p:cNvPr>
                <p:cNvSpPr/>
                <p:nvPr/>
              </p:nvSpPr>
              <p:spPr>
                <a:xfrm>
                  <a:off x="10187545" y="5534438"/>
                  <a:ext cx="395738" cy="394581"/>
                </a:xfrm>
                <a:custGeom>
                  <a:avLst/>
                  <a:gdLst>
                    <a:gd name="connsiteX0" fmla="*/ 1767 w 395738"/>
                    <a:gd name="connsiteY0" fmla="*/ 160292 h 394581"/>
                    <a:gd name="connsiteX1" fmla="*/ 29008 w 395738"/>
                    <a:gd name="connsiteY1" fmla="*/ 103599 h 394581"/>
                    <a:gd name="connsiteX2" fmla="*/ 54344 w 395738"/>
                    <a:gd name="connsiteY2" fmla="*/ 104323 h 394581"/>
                    <a:gd name="connsiteX3" fmla="*/ 137784 w 395738"/>
                    <a:gd name="connsiteY3" fmla="*/ 156787 h 394581"/>
                    <a:gd name="connsiteX4" fmla="*/ 128601 w 395738"/>
                    <a:gd name="connsiteY4" fmla="*/ 43477 h 394581"/>
                    <a:gd name="connsiteX5" fmla="*/ 166092 w 395738"/>
                    <a:gd name="connsiteY5" fmla="*/ 196 h 394581"/>
                    <a:gd name="connsiteX6" fmla="*/ 202515 w 395738"/>
                    <a:gd name="connsiteY6" fmla="*/ 17569 h 394581"/>
                    <a:gd name="connsiteX7" fmla="*/ 223203 w 395738"/>
                    <a:gd name="connsiteY7" fmla="*/ 119106 h 394581"/>
                    <a:gd name="connsiteX8" fmla="*/ 259437 w 395738"/>
                    <a:gd name="connsiteY8" fmla="*/ 62108 h 394581"/>
                    <a:gd name="connsiteX9" fmla="*/ 288202 w 395738"/>
                    <a:gd name="connsiteY9" fmla="*/ 38791 h 394581"/>
                    <a:gd name="connsiteX10" fmla="*/ 324168 w 395738"/>
                    <a:gd name="connsiteY10" fmla="*/ 38562 h 394581"/>
                    <a:gd name="connsiteX11" fmla="*/ 344400 w 395738"/>
                    <a:gd name="connsiteY11" fmla="*/ 85692 h 394581"/>
                    <a:gd name="connsiteX12" fmla="*/ 301156 w 395738"/>
                    <a:gd name="connsiteY12" fmla="*/ 161321 h 394581"/>
                    <a:gd name="connsiteX13" fmla="*/ 355487 w 395738"/>
                    <a:gd name="connsiteY13" fmla="*/ 155987 h 394581"/>
                    <a:gd name="connsiteX14" fmla="*/ 394882 w 395738"/>
                    <a:gd name="connsiteY14" fmla="*/ 189896 h 394581"/>
                    <a:gd name="connsiteX15" fmla="*/ 390729 w 395738"/>
                    <a:gd name="connsiteY15" fmla="*/ 219728 h 394581"/>
                    <a:gd name="connsiteX16" fmla="*/ 335255 w 395738"/>
                    <a:gd name="connsiteY16" fmla="*/ 266172 h 394581"/>
                    <a:gd name="connsiteX17" fmla="*/ 261494 w 395738"/>
                    <a:gd name="connsiteY17" fmla="*/ 268572 h 394581"/>
                    <a:gd name="connsiteX18" fmla="*/ 310566 w 395738"/>
                    <a:gd name="connsiteY18" fmla="*/ 304386 h 394581"/>
                    <a:gd name="connsiteX19" fmla="*/ 318301 w 395738"/>
                    <a:gd name="connsiteY19" fmla="*/ 364660 h 394581"/>
                    <a:gd name="connsiteX20" fmla="*/ 309843 w 395738"/>
                    <a:gd name="connsiteY20" fmla="*/ 381729 h 394581"/>
                    <a:gd name="connsiteX21" fmla="*/ 276734 w 395738"/>
                    <a:gd name="connsiteY21" fmla="*/ 394493 h 394581"/>
                    <a:gd name="connsiteX22" fmla="*/ 242520 w 395738"/>
                    <a:gd name="connsiteY22" fmla="*/ 382072 h 394581"/>
                    <a:gd name="connsiteX23" fmla="*/ 186285 w 395738"/>
                    <a:gd name="connsiteY23" fmla="*/ 301033 h 394581"/>
                    <a:gd name="connsiteX24" fmla="*/ 126010 w 395738"/>
                    <a:gd name="connsiteY24" fmla="*/ 359707 h 394581"/>
                    <a:gd name="connsiteX25" fmla="*/ 40133 w 395738"/>
                    <a:gd name="connsiteY25" fmla="*/ 350487 h 394581"/>
                    <a:gd name="connsiteX26" fmla="*/ 12853 w 395738"/>
                    <a:gd name="connsiteY26" fmla="*/ 330599 h 394581"/>
                    <a:gd name="connsiteX27" fmla="*/ 35332 w 395738"/>
                    <a:gd name="connsiteY27" fmla="*/ 269906 h 394581"/>
                    <a:gd name="connsiteX28" fmla="*/ 101779 w 395738"/>
                    <a:gd name="connsiteY28" fmla="*/ 234854 h 394581"/>
                    <a:gd name="connsiteX29" fmla="*/ 73928 w 395738"/>
                    <a:gd name="connsiteY29" fmla="*/ 227767 h 394581"/>
                    <a:gd name="connsiteX30" fmla="*/ 1767 w 395738"/>
                    <a:gd name="connsiteY30" fmla="*/ 160292 h 394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395738" h="394581">
                      <a:moveTo>
                        <a:pt x="1767" y="160292"/>
                      </a:moveTo>
                      <a:cubicBezTo>
                        <a:pt x="-4520" y="137737"/>
                        <a:pt x="6300" y="109162"/>
                        <a:pt x="29008" y="103599"/>
                      </a:cubicBezTo>
                      <a:cubicBezTo>
                        <a:pt x="37275" y="101580"/>
                        <a:pt x="46000" y="102685"/>
                        <a:pt x="54344" y="104323"/>
                      </a:cubicBezTo>
                      <a:cubicBezTo>
                        <a:pt x="87720" y="110762"/>
                        <a:pt x="121820" y="126802"/>
                        <a:pt x="137784" y="156787"/>
                      </a:cubicBezTo>
                      <a:cubicBezTo>
                        <a:pt x="122048" y="121506"/>
                        <a:pt x="118734" y="80815"/>
                        <a:pt x="128601" y="43477"/>
                      </a:cubicBezTo>
                      <a:cubicBezTo>
                        <a:pt x="133783" y="23818"/>
                        <a:pt x="145898" y="2482"/>
                        <a:pt x="166092" y="196"/>
                      </a:cubicBezTo>
                      <a:cubicBezTo>
                        <a:pt x="179998" y="-1404"/>
                        <a:pt x="193333" y="7016"/>
                        <a:pt x="202515" y="17569"/>
                      </a:cubicBezTo>
                      <a:cubicBezTo>
                        <a:pt x="225870" y="44506"/>
                        <a:pt x="228424" y="83825"/>
                        <a:pt x="223203" y="119106"/>
                      </a:cubicBezTo>
                      <a:cubicBezTo>
                        <a:pt x="232234" y="98380"/>
                        <a:pt x="244502" y="79101"/>
                        <a:pt x="259437" y="62108"/>
                      </a:cubicBezTo>
                      <a:cubicBezTo>
                        <a:pt x="267628" y="52774"/>
                        <a:pt x="276887" y="43973"/>
                        <a:pt x="288202" y="38791"/>
                      </a:cubicBezTo>
                      <a:cubicBezTo>
                        <a:pt x="299518" y="33647"/>
                        <a:pt x="313272" y="32619"/>
                        <a:pt x="324168" y="38562"/>
                      </a:cubicBezTo>
                      <a:cubicBezTo>
                        <a:pt x="340018" y="47211"/>
                        <a:pt x="345505" y="67671"/>
                        <a:pt x="344400" y="85692"/>
                      </a:cubicBezTo>
                      <a:cubicBezTo>
                        <a:pt x="342571" y="115715"/>
                        <a:pt x="326112" y="144481"/>
                        <a:pt x="301156" y="161321"/>
                      </a:cubicBezTo>
                      <a:cubicBezTo>
                        <a:pt x="318873" y="156520"/>
                        <a:pt x="337427" y="152558"/>
                        <a:pt x="355487" y="155987"/>
                      </a:cubicBezTo>
                      <a:cubicBezTo>
                        <a:pt x="373508" y="159416"/>
                        <a:pt x="390958" y="171951"/>
                        <a:pt x="394882" y="189896"/>
                      </a:cubicBezTo>
                      <a:cubicBezTo>
                        <a:pt x="397054" y="199878"/>
                        <a:pt x="394882" y="210393"/>
                        <a:pt x="390729" y="219728"/>
                      </a:cubicBezTo>
                      <a:cubicBezTo>
                        <a:pt x="380595" y="242397"/>
                        <a:pt x="358954" y="258704"/>
                        <a:pt x="335255" y="266172"/>
                      </a:cubicBezTo>
                      <a:cubicBezTo>
                        <a:pt x="311557" y="273640"/>
                        <a:pt x="285916" y="272992"/>
                        <a:pt x="261494" y="268572"/>
                      </a:cubicBezTo>
                      <a:cubicBezTo>
                        <a:pt x="281802" y="273220"/>
                        <a:pt x="299975" y="286479"/>
                        <a:pt x="310566" y="304386"/>
                      </a:cubicBezTo>
                      <a:cubicBezTo>
                        <a:pt x="321158" y="322293"/>
                        <a:pt x="324016" y="344620"/>
                        <a:pt x="318301" y="364660"/>
                      </a:cubicBezTo>
                      <a:cubicBezTo>
                        <a:pt x="316548" y="370795"/>
                        <a:pt x="313958" y="376814"/>
                        <a:pt x="309843" y="381729"/>
                      </a:cubicBezTo>
                      <a:cubicBezTo>
                        <a:pt x="301918" y="391102"/>
                        <a:pt x="289002" y="395255"/>
                        <a:pt x="276734" y="394493"/>
                      </a:cubicBezTo>
                      <a:cubicBezTo>
                        <a:pt x="264466" y="393731"/>
                        <a:pt x="252883" y="388625"/>
                        <a:pt x="242520" y="382072"/>
                      </a:cubicBezTo>
                      <a:cubicBezTo>
                        <a:pt x="213984" y="364013"/>
                        <a:pt x="193219" y="334066"/>
                        <a:pt x="186285" y="301033"/>
                      </a:cubicBezTo>
                      <a:cubicBezTo>
                        <a:pt x="179350" y="329570"/>
                        <a:pt x="154318" y="351782"/>
                        <a:pt x="126010" y="359707"/>
                      </a:cubicBezTo>
                      <a:cubicBezTo>
                        <a:pt x="97702" y="367632"/>
                        <a:pt x="66879" y="362641"/>
                        <a:pt x="40133" y="350487"/>
                      </a:cubicBezTo>
                      <a:cubicBezTo>
                        <a:pt x="29770" y="345801"/>
                        <a:pt x="19597" y="339781"/>
                        <a:pt x="12853" y="330599"/>
                      </a:cubicBezTo>
                      <a:cubicBezTo>
                        <a:pt x="-4253" y="307358"/>
                        <a:pt x="16435" y="283584"/>
                        <a:pt x="35332" y="269906"/>
                      </a:cubicBezTo>
                      <a:cubicBezTo>
                        <a:pt x="55296" y="255504"/>
                        <a:pt x="79910" y="245979"/>
                        <a:pt x="101779" y="234854"/>
                      </a:cubicBezTo>
                      <a:cubicBezTo>
                        <a:pt x="92787" y="231501"/>
                        <a:pt x="83186" y="230282"/>
                        <a:pt x="73928" y="227767"/>
                      </a:cubicBezTo>
                      <a:cubicBezTo>
                        <a:pt x="42914" y="219385"/>
                        <a:pt x="10605" y="191991"/>
                        <a:pt x="1767" y="16029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1" name="任意多边形: 形状 150">
                  <a:extLst>
                    <a:ext uri="{FF2B5EF4-FFF2-40B4-BE49-F238E27FC236}">
                      <a16:creationId xmlns:a16="http://schemas.microsoft.com/office/drawing/2014/main" id="{73723C15-B5F6-A8CF-F8B4-163053173C02}"/>
                    </a:ext>
                  </a:extLst>
                </p:cNvPr>
                <p:cNvSpPr/>
                <p:nvPr/>
              </p:nvSpPr>
              <p:spPr>
                <a:xfrm>
                  <a:off x="10236598" y="5588811"/>
                  <a:ext cx="293172" cy="287394"/>
                </a:xfrm>
                <a:custGeom>
                  <a:avLst/>
                  <a:gdLst>
                    <a:gd name="connsiteX0" fmla="*/ 1748 w 293172"/>
                    <a:gd name="connsiteY0" fmla="*/ 123369 h 287394"/>
                    <a:gd name="connsiteX1" fmla="*/ 20074 w 293172"/>
                    <a:gd name="connsiteY1" fmla="*/ 80735 h 287394"/>
                    <a:gd name="connsiteX2" fmla="*/ 38781 w 293172"/>
                    <a:gd name="connsiteY2" fmla="*/ 80468 h 287394"/>
                    <a:gd name="connsiteX3" fmla="*/ 101875 w 293172"/>
                    <a:gd name="connsiteY3" fmla="*/ 116549 h 287394"/>
                    <a:gd name="connsiteX4" fmla="*/ 91588 w 293172"/>
                    <a:gd name="connsiteY4" fmla="*/ 33338 h 287394"/>
                    <a:gd name="connsiteX5" fmla="*/ 117877 w 293172"/>
                    <a:gd name="connsiteY5" fmla="*/ 267 h 287394"/>
                    <a:gd name="connsiteX6" fmla="*/ 145270 w 293172"/>
                    <a:gd name="connsiteY6" fmla="*/ 11964 h 287394"/>
                    <a:gd name="connsiteX7" fmla="*/ 163635 w 293172"/>
                    <a:gd name="connsiteY7" fmla="*/ 86145 h 287394"/>
                    <a:gd name="connsiteX8" fmla="*/ 188552 w 293172"/>
                    <a:gd name="connsiteY8" fmla="*/ 43016 h 287394"/>
                    <a:gd name="connsiteX9" fmla="*/ 209012 w 293172"/>
                    <a:gd name="connsiteY9" fmla="*/ 24957 h 287394"/>
                    <a:gd name="connsiteX10" fmla="*/ 235530 w 293172"/>
                    <a:gd name="connsiteY10" fmla="*/ 23699 h 287394"/>
                    <a:gd name="connsiteX11" fmla="*/ 251874 w 293172"/>
                    <a:gd name="connsiteY11" fmla="*/ 57799 h 287394"/>
                    <a:gd name="connsiteX12" fmla="*/ 222347 w 293172"/>
                    <a:gd name="connsiteY12" fmla="*/ 114834 h 287394"/>
                    <a:gd name="connsiteX13" fmla="*/ 262200 w 293172"/>
                    <a:gd name="connsiteY13" fmla="*/ 109234 h 287394"/>
                    <a:gd name="connsiteX14" fmla="*/ 292261 w 293172"/>
                    <a:gd name="connsiteY14" fmla="*/ 133008 h 287394"/>
                    <a:gd name="connsiteX15" fmla="*/ 290127 w 293172"/>
                    <a:gd name="connsiteY15" fmla="*/ 155106 h 287394"/>
                    <a:gd name="connsiteX16" fmla="*/ 250694 w 293172"/>
                    <a:gd name="connsiteY16" fmla="*/ 191034 h 287394"/>
                    <a:gd name="connsiteX17" fmla="*/ 196401 w 293172"/>
                    <a:gd name="connsiteY17" fmla="*/ 195073 h 287394"/>
                    <a:gd name="connsiteX18" fmla="*/ 233663 w 293172"/>
                    <a:gd name="connsiteY18" fmla="*/ 219952 h 287394"/>
                    <a:gd name="connsiteX19" fmla="*/ 241207 w 293172"/>
                    <a:gd name="connsiteY19" fmla="*/ 264110 h 287394"/>
                    <a:gd name="connsiteX20" fmla="*/ 235492 w 293172"/>
                    <a:gd name="connsiteY20" fmla="*/ 276950 h 287394"/>
                    <a:gd name="connsiteX21" fmla="*/ 211489 w 293172"/>
                    <a:gd name="connsiteY21" fmla="*/ 287389 h 287394"/>
                    <a:gd name="connsiteX22" fmla="*/ 185886 w 293172"/>
                    <a:gd name="connsiteY22" fmla="*/ 279312 h 287394"/>
                    <a:gd name="connsiteX23" fmla="*/ 141956 w 293172"/>
                    <a:gd name="connsiteY23" fmla="*/ 221324 h 287394"/>
                    <a:gd name="connsiteX24" fmla="*/ 99361 w 293172"/>
                    <a:gd name="connsiteY24" fmla="*/ 266396 h 287394"/>
                    <a:gd name="connsiteX25" fmla="*/ 35809 w 293172"/>
                    <a:gd name="connsiteY25" fmla="*/ 262281 h 287394"/>
                    <a:gd name="connsiteX26" fmla="*/ 15083 w 293172"/>
                    <a:gd name="connsiteY26" fmla="*/ 248489 h 287394"/>
                    <a:gd name="connsiteX27" fmla="*/ 29790 w 293172"/>
                    <a:gd name="connsiteY27" fmla="*/ 203074 h 287394"/>
                    <a:gd name="connsiteX28" fmla="*/ 77681 w 293172"/>
                    <a:gd name="connsiteY28" fmla="*/ 175223 h 287394"/>
                    <a:gd name="connsiteX29" fmla="*/ 56917 w 293172"/>
                    <a:gd name="connsiteY29" fmla="*/ 170879 h 287394"/>
                    <a:gd name="connsiteX30" fmla="*/ 1748 w 293172"/>
                    <a:gd name="connsiteY30" fmla="*/ 123369 h 287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93172" h="287394">
                      <a:moveTo>
                        <a:pt x="1748" y="123369"/>
                      </a:moveTo>
                      <a:cubicBezTo>
                        <a:pt x="-3586" y="106947"/>
                        <a:pt x="3501" y="85573"/>
                        <a:pt x="20074" y="80735"/>
                      </a:cubicBezTo>
                      <a:cubicBezTo>
                        <a:pt x="26095" y="78982"/>
                        <a:pt x="32571" y="79554"/>
                        <a:pt x="38781" y="80468"/>
                      </a:cubicBezTo>
                      <a:cubicBezTo>
                        <a:pt x="63584" y="84202"/>
                        <a:pt x="89187" y="94946"/>
                        <a:pt x="101875" y="116549"/>
                      </a:cubicBezTo>
                      <a:cubicBezTo>
                        <a:pt x="89187" y="91060"/>
                        <a:pt x="85492" y="61189"/>
                        <a:pt x="91588" y="33338"/>
                      </a:cubicBezTo>
                      <a:cubicBezTo>
                        <a:pt x="94788" y="18708"/>
                        <a:pt x="103056" y="2592"/>
                        <a:pt x="117877" y="267"/>
                      </a:cubicBezTo>
                      <a:cubicBezTo>
                        <a:pt x="128087" y="-1332"/>
                        <a:pt x="138146" y="4459"/>
                        <a:pt x="145270" y="11964"/>
                      </a:cubicBezTo>
                      <a:cubicBezTo>
                        <a:pt x="163330" y="31091"/>
                        <a:pt x="166378" y="59970"/>
                        <a:pt x="163635" y="86145"/>
                      </a:cubicBezTo>
                      <a:cubicBezTo>
                        <a:pt x="169655" y="70600"/>
                        <a:pt x="178113" y="56008"/>
                        <a:pt x="188552" y="43016"/>
                      </a:cubicBezTo>
                      <a:cubicBezTo>
                        <a:pt x="194306" y="35891"/>
                        <a:pt x="200859" y="29109"/>
                        <a:pt x="209012" y="24957"/>
                      </a:cubicBezTo>
                      <a:cubicBezTo>
                        <a:pt x="217166" y="20803"/>
                        <a:pt x="227300" y="19623"/>
                        <a:pt x="235530" y="23699"/>
                      </a:cubicBezTo>
                      <a:cubicBezTo>
                        <a:pt x="247455" y="29605"/>
                        <a:pt x="252141" y="44464"/>
                        <a:pt x="251874" y="57799"/>
                      </a:cubicBezTo>
                      <a:cubicBezTo>
                        <a:pt x="251456" y="79973"/>
                        <a:pt x="240216" y="101690"/>
                        <a:pt x="222347" y="114834"/>
                      </a:cubicBezTo>
                      <a:cubicBezTo>
                        <a:pt x="235263" y="110757"/>
                        <a:pt x="248827" y="107253"/>
                        <a:pt x="262200" y="109234"/>
                      </a:cubicBezTo>
                      <a:cubicBezTo>
                        <a:pt x="275573" y="111215"/>
                        <a:pt x="288832" y="119902"/>
                        <a:pt x="292261" y="133008"/>
                      </a:cubicBezTo>
                      <a:cubicBezTo>
                        <a:pt x="294166" y="140285"/>
                        <a:pt x="292908" y="148134"/>
                        <a:pt x="290127" y="155106"/>
                      </a:cubicBezTo>
                      <a:cubicBezTo>
                        <a:pt x="283345" y="172137"/>
                        <a:pt x="267915" y="184824"/>
                        <a:pt x="250694" y="191034"/>
                      </a:cubicBezTo>
                      <a:cubicBezTo>
                        <a:pt x="233473" y="197245"/>
                        <a:pt x="214575" y="197587"/>
                        <a:pt x="196401" y="195073"/>
                      </a:cubicBezTo>
                      <a:cubicBezTo>
                        <a:pt x="211489" y="197854"/>
                        <a:pt x="225319" y="207074"/>
                        <a:pt x="233663" y="219952"/>
                      </a:cubicBezTo>
                      <a:cubicBezTo>
                        <a:pt x="242007" y="232830"/>
                        <a:pt x="244826" y="249175"/>
                        <a:pt x="241207" y="264110"/>
                      </a:cubicBezTo>
                      <a:cubicBezTo>
                        <a:pt x="240102" y="268682"/>
                        <a:pt x="238388" y="273216"/>
                        <a:pt x="235492" y="276950"/>
                      </a:cubicBezTo>
                      <a:cubicBezTo>
                        <a:pt x="229930" y="284112"/>
                        <a:pt x="220556" y="287542"/>
                        <a:pt x="211489" y="287389"/>
                      </a:cubicBezTo>
                      <a:cubicBezTo>
                        <a:pt x="202459" y="287237"/>
                        <a:pt x="193735" y="283808"/>
                        <a:pt x="185886" y="279312"/>
                      </a:cubicBezTo>
                      <a:cubicBezTo>
                        <a:pt x="164320" y="266892"/>
                        <a:pt x="148090" y="245479"/>
                        <a:pt x="141956" y="221324"/>
                      </a:cubicBezTo>
                      <a:cubicBezTo>
                        <a:pt x="137727" y="242584"/>
                        <a:pt x="119972" y="259691"/>
                        <a:pt x="99361" y="266396"/>
                      </a:cubicBezTo>
                      <a:cubicBezTo>
                        <a:pt x="78748" y="273102"/>
                        <a:pt x="55888" y="270397"/>
                        <a:pt x="35809" y="262281"/>
                      </a:cubicBezTo>
                      <a:cubicBezTo>
                        <a:pt x="28037" y="259119"/>
                        <a:pt x="20341" y="255042"/>
                        <a:pt x="15083" y="248489"/>
                      </a:cubicBezTo>
                      <a:cubicBezTo>
                        <a:pt x="1748" y="231877"/>
                        <a:pt x="16264" y="213742"/>
                        <a:pt x="29790" y="203074"/>
                      </a:cubicBezTo>
                      <a:cubicBezTo>
                        <a:pt x="44039" y="191834"/>
                        <a:pt x="61908" y="184062"/>
                        <a:pt x="77681" y="175223"/>
                      </a:cubicBezTo>
                      <a:cubicBezTo>
                        <a:pt x="70937" y="173051"/>
                        <a:pt x="63813" y="172403"/>
                        <a:pt x="56917" y="170879"/>
                      </a:cubicBezTo>
                      <a:cubicBezTo>
                        <a:pt x="33904" y="165622"/>
                        <a:pt x="9254" y="146419"/>
                        <a:pt x="1748" y="123369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40C263F4-F6C6-8CE3-E36E-F5803544EDCD}"/>
                    </a:ext>
                  </a:extLst>
                </p:cNvPr>
                <p:cNvSpPr/>
                <p:nvPr/>
              </p:nvSpPr>
              <p:spPr>
                <a:xfrm rot="-203643">
                  <a:off x="10329766" y="5701428"/>
                  <a:ext cx="81073" cy="81073"/>
                </a:xfrm>
                <a:custGeom>
                  <a:avLst/>
                  <a:gdLst>
                    <a:gd name="connsiteX0" fmla="*/ 81073 w 81073"/>
                    <a:gd name="connsiteY0" fmla="*/ 40537 h 81073"/>
                    <a:gd name="connsiteX1" fmla="*/ 40537 w 81073"/>
                    <a:gd name="connsiteY1" fmla="*/ 81073 h 81073"/>
                    <a:gd name="connsiteX2" fmla="*/ 1 w 81073"/>
                    <a:gd name="connsiteY2" fmla="*/ 40537 h 81073"/>
                    <a:gd name="connsiteX3" fmla="*/ 40537 w 81073"/>
                    <a:gd name="connsiteY3" fmla="*/ 0 h 81073"/>
                    <a:gd name="connsiteX4" fmla="*/ 81073 w 81073"/>
                    <a:gd name="connsiteY4" fmla="*/ 40537 h 81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073" h="81073">
                      <a:moveTo>
                        <a:pt x="81073" y="40537"/>
                      </a:moveTo>
                      <a:cubicBezTo>
                        <a:pt x="81073" y="62924"/>
                        <a:pt x="62925" y="81073"/>
                        <a:pt x="40537" y="81073"/>
                      </a:cubicBezTo>
                      <a:cubicBezTo>
                        <a:pt x="18150" y="81073"/>
                        <a:pt x="1" y="62924"/>
                        <a:pt x="1" y="40537"/>
                      </a:cubicBezTo>
                      <a:cubicBezTo>
                        <a:pt x="1" y="18149"/>
                        <a:pt x="18150" y="0"/>
                        <a:pt x="40537" y="0"/>
                      </a:cubicBezTo>
                      <a:cubicBezTo>
                        <a:pt x="62925" y="0"/>
                        <a:pt x="81073" y="18149"/>
                        <a:pt x="81073" y="40537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B89DC31A-1A20-E245-8ACF-A01C839A6E87}"/>
                    </a:ext>
                  </a:extLst>
                </p:cNvPr>
                <p:cNvSpPr/>
                <p:nvPr/>
              </p:nvSpPr>
              <p:spPr>
                <a:xfrm>
                  <a:off x="10335921" y="5712829"/>
                  <a:ext cx="44955" cy="44956"/>
                </a:xfrm>
                <a:custGeom>
                  <a:avLst/>
                  <a:gdLst>
                    <a:gd name="connsiteX0" fmla="*/ 35851 w 44955"/>
                    <a:gd name="connsiteY0" fmla="*/ 4419 h 44956"/>
                    <a:gd name="connsiteX1" fmla="*/ 40537 w 44955"/>
                    <a:gd name="connsiteY1" fmla="*/ 35851 h 44956"/>
                    <a:gd name="connsiteX2" fmla="*/ 9105 w 44955"/>
                    <a:gd name="connsiteY2" fmla="*/ 40537 h 44956"/>
                    <a:gd name="connsiteX3" fmla="*/ 4418 w 44955"/>
                    <a:gd name="connsiteY3" fmla="*/ 9105 h 44956"/>
                    <a:gd name="connsiteX4" fmla="*/ 35851 w 44955"/>
                    <a:gd name="connsiteY4" fmla="*/ 4419 h 44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955" h="44956">
                      <a:moveTo>
                        <a:pt x="35851" y="4419"/>
                      </a:moveTo>
                      <a:cubicBezTo>
                        <a:pt x="45834" y="11810"/>
                        <a:pt x="47928" y="25869"/>
                        <a:pt x="40537" y="35851"/>
                      </a:cubicBezTo>
                      <a:cubicBezTo>
                        <a:pt x="33146" y="45833"/>
                        <a:pt x="19087" y="47929"/>
                        <a:pt x="9105" y="40537"/>
                      </a:cubicBezTo>
                      <a:cubicBezTo>
                        <a:pt x="-877" y="33146"/>
                        <a:pt x="-2973" y="19087"/>
                        <a:pt x="4418" y="9105"/>
                      </a:cubicBezTo>
                      <a:cubicBezTo>
                        <a:pt x="11810" y="-877"/>
                        <a:pt x="25868" y="-2973"/>
                        <a:pt x="35851" y="4419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54" name="图形 2">
                <a:extLst>
                  <a:ext uri="{FF2B5EF4-FFF2-40B4-BE49-F238E27FC236}">
                    <a16:creationId xmlns:a16="http://schemas.microsoft.com/office/drawing/2014/main" id="{8C3610DE-090A-B7A0-7DED-EC66DE9BF38C}"/>
                  </a:ext>
                </a:extLst>
              </p:cNvPr>
              <p:cNvGrpSpPr/>
              <p:nvPr/>
            </p:nvGrpSpPr>
            <p:grpSpPr>
              <a:xfrm>
                <a:off x="8770918" y="6221272"/>
                <a:ext cx="547327" cy="573771"/>
                <a:chOff x="8770918" y="6221272"/>
                <a:chExt cx="547327" cy="573771"/>
              </a:xfrm>
            </p:grpSpPr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00FC58DC-FD33-14A2-CE40-CE9816834742}"/>
                    </a:ext>
                  </a:extLst>
                </p:cNvPr>
                <p:cNvSpPr/>
                <p:nvPr/>
              </p:nvSpPr>
              <p:spPr>
                <a:xfrm>
                  <a:off x="8770918" y="6221272"/>
                  <a:ext cx="547327" cy="573771"/>
                </a:xfrm>
                <a:custGeom>
                  <a:avLst/>
                  <a:gdLst>
                    <a:gd name="connsiteX0" fmla="*/ 20390 w 547327"/>
                    <a:gd name="connsiteY0" fmla="*/ 366904 h 573771"/>
                    <a:gd name="connsiteX1" fmla="*/ 15285 w 547327"/>
                    <a:gd name="connsiteY1" fmla="*/ 279198 h 573771"/>
                    <a:gd name="connsiteX2" fmla="*/ 46717 w 547327"/>
                    <a:gd name="connsiteY2" fmla="*/ 262929 h 573771"/>
                    <a:gd name="connsiteX3" fmla="*/ 184144 w 547327"/>
                    <a:gd name="connsiteY3" fmla="*/ 270549 h 573771"/>
                    <a:gd name="connsiteX4" fmla="*/ 96247 w 547327"/>
                    <a:gd name="connsiteY4" fmla="*/ 138380 h 573771"/>
                    <a:gd name="connsiteX5" fmla="*/ 112707 w 547327"/>
                    <a:gd name="connsiteY5" fmla="*/ 60123 h 573771"/>
                    <a:gd name="connsiteX6" fmla="*/ 168980 w 547327"/>
                    <a:gd name="connsiteY6" fmla="*/ 56694 h 573771"/>
                    <a:gd name="connsiteX7" fmla="*/ 262973 w 547327"/>
                    <a:gd name="connsiteY7" fmla="*/ 166688 h 573771"/>
                    <a:gd name="connsiteX8" fmla="*/ 268650 w 547327"/>
                    <a:gd name="connsiteY8" fmla="*/ 72543 h 573771"/>
                    <a:gd name="connsiteX9" fmla="*/ 288005 w 547327"/>
                    <a:gd name="connsiteY9" fmla="*/ 24613 h 573771"/>
                    <a:gd name="connsiteX10" fmla="*/ 331782 w 547327"/>
                    <a:gd name="connsiteY10" fmla="*/ 1 h 573771"/>
                    <a:gd name="connsiteX11" fmla="*/ 388360 w 547327"/>
                    <a:gd name="connsiteY11" fmla="*/ 43854 h 573771"/>
                    <a:gd name="connsiteX12" fmla="*/ 386760 w 547327"/>
                    <a:gd name="connsiteY12" fmla="*/ 165469 h 573771"/>
                    <a:gd name="connsiteX13" fmla="*/ 449473 w 547327"/>
                    <a:gd name="connsiteY13" fmla="*/ 122187 h 573771"/>
                    <a:gd name="connsiteX14" fmla="*/ 520529 w 547327"/>
                    <a:gd name="connsiteY14" fmla="*/ 136970 h 573771"/>
                    <a:gd name="connsiteX15" fmla="*/ 535617 w 547327"/>
                    <a:gd name="connsiteY15" fmla="*/ 176251 h 573771"/>
                    <a:gd name="connsiteX16" fmla="*/ 499307 w 547327"/>
                    <a:gd name="connsiteY16" fmla="*/ 270511 h 573771"/>
                    <a:gd name="connsiteX17" fmla="*/ 410839 w 547327"/>
                    <a:gd name="connsiteY17" fmla="*/ 323356 h 573771"/>
                    <a:gd name="connsiteX18" fmla="*/ 495002 w 547327"/>
                    <a:gd name="connsiteY18" fmla="*/ 333909 h 573771"/>
                    <a:gd name="connsiteX19" fmla="*/ 545218 w 547327"/>
                    <a:gd name="connsiteY19" fmla="*/ 402299 h 573771"/>
                    <a:gd name="connsiteX20" fmla="*/ 546399 w 547327"/>
                    <a:gd name="connsiteY20" fmla="*/ 428854 h 573771"/>
                    <a:gd name="connsiteX21" fmla="*/ 514624 w 547327"/>
                    <a:gd name="connsiteY21" fmla="*/ 466840 h 573771"/>
                    <a:gd name="connsiteX22" fmla="*/ 464446 w 547327"/>
                    <a:gd name="connsiteY22" fmla="*/ 474841 h 573771"/>
                    <a:gd name="connsiteX23" fmla="*/ 340926 w 547327"/>
                    <a:gd name="connsiteY23" fmla="*/ 413919 h 573771"/>
                    <a:gd name="connsiteX24" fmla="*/ 307017 w 547327"/>
                    <a:gd name="connsiteY24" fmla="*/ 526352 h 573771"/>
                    <a:gd name="connsiteX25" fmla="*/ 195879 w 547327"/>
                    <a:gd name="connsiteY25" fmla="*/ 573215 h 573771"/>
                    <a:gd name="connsiteX26" fmla="*/ 149092 w 547327"/>
                    <a:gd name="connsiteY26" fmla="*/ 567424 h 573771"/>
                    <a:gd name="connsiteX27" fmla="*/ 135490 w 547327"/>
                    <a:gd name="connsiteY27" fmla="*/ 478080 h 573771"/>
                    <a:gd name="connsiteX28" fmla="*/ 192945 w 547327"/>
                    <a:gd name="connsiteY28" fmla="*/ 390297 h 573771"/>
                    <a:gd name="connsiteX29" fmla="*/ 154121 w 547327"/>
                    <a:gd name="connsiteY29" fmla="*/ 400508 h 573771"/>
                    <a:gd name="connsiteX30" fmla="*/ 20390 w 547327"/>
                    <a:gd name="connsiteY30" fmla="*/ 366904 h 573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547327" h="573771">
                      <a:moveTo>
                        <a:pt x="20390" y="366904"/>
                      </a:moveTo>
                      <a:cubicBezTo>
                        <a:pt x="-2546" y="343625"/>
                        <a:pt x="-8680" y="301410"/>
                        <a:pt x="15285" y="279198"/>
                      </a:cubicBezTo>
                      <a:cubicBezTo>
                        <a:pt x="24010" y="271121"/>
                        <a:pt x="35402" y="266625"/>
                        <a:pt x="46717" y="262929"/>
                      </a:cubicBezTo>
                      <a:cubicBezTo>
                        <a:pt x="91828" y="248222"/>
                        <a:pt x="144329" y="244679"/>
                        <a:pt x="184144" y="270549"/>
                      </a:cubicBezTo>
                      <a:cubicBezTo>
                        <a:pt x="141053" y="238126"/>
                        <a:pt x="109468" y="190692"/>
                        <a:pt x="96247" y="138380"/>
                      </a:cubicBezTo>
                      <a:cubicBezTo>
                        <a:pt x="89275" y="110872"/>
                        <a:pt x="89618" y="76620"/>
                        <a:pt x="112707" y="60123"/>
                      </a:cubicBezTo>
                      <a:cubicBezTo>
                        <a:pt x="128632" y="48769"/>
                        <a:pt x="150578" y="49988"/>
                        <a:pt x="168980" y="56694"/>
                      </a:cubicBezTo>
                      <a:cubicBezTo>
                        <a:pt x="215729" y="73762"/>
                        <a:pt x="245447" y="120092"/>
                        <a:pt x="262973" y="166688"/>
                      </a:cubicBezTo>
                      <a:cubicBezTo>
                        <a:pt x="260001" y="135256"/>
                        <a:pt x="261906" y="103404"/>
                        <a:pt x="268650" y="72543"/>
                      </a:cubicBezTo>
                      <a:cubicBezTo>
                        <a:pt x="272346" y="55589"/>
                        <a:pt x="277679" y="38558"/>
                        <a:pt x="288005" y="24613"/>
                      </a:cubicBezTo>
                      <a:cubicBezTo>
                        <a:pt x="298330" y="10669"/>
                        <a:pt x="314446" y="77"/>
                        <a:pt x="331782" y="1"/>
                      </a:cubicBezTo>
                      <a:cubicBezTo>
                        <a:pt x="357004" y="-152"/>
                        <a:pt x="377502" y="21108"/>
                        <a:pt x="388360" y="43854"/>
                      </a:cubicBezTo>
                      <a:cubicBezTo>
                        <a:pt x="406419" y="81763"/>
                        <a:pt x="405810" y="128055"/>
                        <a:pt x="386760" y="165469"/>
                      </a:cubicBezTo>
                      <a:cubicBezTo>
                        <a:pt x="405162" y="147638"/>
                        <a:pt x="425127" y="130189"/>
                        <a:pt x="449473" y="122187"/>
                      </a:cubicBezTo>
                      <a:cubicBezTo>
                        <a:pt x="473818" y="114186"/>
                        <a:pt x="503613" y="117692"/>
                        <a:pt x="520529" y="136970"/>
                      </a:cubicBezTo>
                      <a:cubicBezTo>
                        <a:pt x="529940" y="147676"/>
                        <a:pt x="534435" y="162040"/>
                        <a:pt x="535617" y="176251"/>
                      </a:cubicBezTo>
                      <a:cubicBezTo>
                        <a:pt x="538588" y="210808"/>
                        <a:pt x="523196" y="245365"/>
                        <a:pt x="499307" y="270511"/>
                      </a:cubicBezTo>
                      <a:cubicBezTo>
                        <a:pt x="475418" y="295657"/>
                        <a:pt x="443681" y="312230"/>
                        <a:pt x="410839" y="323356"/>
                      </a:cubicBezTo>
                      <a:cubicBezTo>
                        <a:pt x="438766" y="315278"/>
                        <a:pt x="469932" y="319165"/>
                        <a:pt x="495002" y="333909"/>
                      </a:cubicBezTo>
                      <a:cubicBezTo>
                        <a:pt x="520072" y="348654"/>
                        <a:pt x="538664" y="373952"/>
                        <a:pt x="545218" y="402299"/>
                      </a:cubicBezTo>
                      <a:cubicBezTo>
                        <a:pt x="547237" y="410986"/>
                        <a:pt x="548151" y="420091"/>
                        <a:pt x="546399" y="428854"/>
                      </a:cubicBezTo>
                      <a:cubicBezTo>
                        <a:pt x="543084" y="445656"/>
                        <a:pt x="530054" y="459487"/>
                        <a:pt x="514624" y="466840"/>
                      </a:cubicBezTo>
                      <a:cubicBezTo>
                        <a:pt x="499193" y="474193"/>
                        <a:pt x="481514" y="475832"/>
                        <a:pt x="464446" y="474841"/>
                      </a:cubicBezTo>
                      <a:cubicBezTo>
                        <a:pt x="417354" y="472098"/>
                        <a:pt x="371749" y="449619"/>
                        <a:pt x="340926" y="413919"/>
                      </a:cubicBezTo>
                      <a:cubicBezTo>
                        <a:pt x="351746" y="453505"/>
                        <a:pt x="336239" y="497510"/>
                        <a:pt x="307017" y="526352"/>
                      </a:cubicBezTo>
                      <a:cubicBezTo>
                        <a:pt x="277832" y="555194"/>
                        <a:pt x="236798" y="569977"/>
                        <a:pt x="195879" y="573215"/>
                      </a:cubicBezTo>
                      <a:cubicBezTo>
                        <a:pt x="180029" y="574473"/>
                        <a:pt x="163532" y="574016"/>
                        <a:pt x="149092" y="567424"/>
                      </a:cubicBezTo>
                      <a:cubicBezTo>
                        <a:pt x="112440" y="550622"/>
                        <a:pt x="121660" y="507569"/>
                        <a:pt x="135490" y="478080"/>
                      </a:cubicBezTo>
                      <a:cubicBezTo>
                        <a:pt x="150083" y="446952"/>
                        <a:pt x="173743" y="418682"/>
                        <a:pt x="192945" y="390297"/>
                      </a:cubicBezTo>
                      <a:cubicBezTo>
                        <a:pt x="179686" y="392316"/>
                        <a:pt x="167113" y="397308"/>
                        <a:pt x="154121" y="400508"/>
                      </a:cubicBezTo>
                      <a:cubicBezTo>
                        <a:pt x="110649" y="411214"/>
                        <a:pt x="52623" y="399632"/>
                        <a:pt x="20390" y="36690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4EABF411-42D5-5306-BB10-D1D836808024}"/>
                    </a:ext>
                  </a:extLst>
                </p:cNvPr>
                <p:cNvSpPr/>
                <p:nvPr/>
              </p:nvSpPr>
              <p:spPr>
                <a:xfrm>
                  <a:off x="8846411" y="6296254"/>
                  <a:ext cx="406535" cy="427459"/>
                </a:xfrm>
                <a:custGeom>
                  <a:avLst/>
                  <a:gdLst>
                    <a:gd name="connsiteX0" fmla="*/ 16601 w 406535"/>
                    <a:gd name="connsiteY0" fmla="*/ 279996 h 427459"/>
                    <a:gd name="connsiteX1" fmla="*/ 10124 w 406535"/>
                    <a:gd name="connsiteY1" fmla="*/ 215530 h 427459"/>
                    <a:gd name="connsiteX2" fmla="*/ 32793 w 406535"/>
                    <a:gd name="connsiteY2" fmla="*/ 202576 h 427459"/>
                    <a:gd name="connsiteX3" fmla="*/ 134292 w 406535"/>
                    <a:gd name="connsiteY3" fmla="*/ 203948 h 427459"/>
                    <a:gd name="connsiteX4" fmla="*/ 65445 w 406535"/>
                    <a:gd name="connsiteY4" fmla="*/ 109308 h 427459"/>
                    <a:gd name="connsiteX5" fmla="*/ 75160 w 406535"/>
                    <a:gd name="connsiteY5" fmla="*/ 51129 h 427459"/>
                    <a:gd name="connsiteX6" fmla="*/ 116499 w 406535"/>
                    <a:gd name="connsiteY6" fmla="*/ 46862 h 427459"/>
                    <a:gd name="connsiteX7" fmla="*/ 189156 w 406535"/>
                    <a:gd name="connsiteY7" fmla="*/ 125005 h 427459"/>
                    <a:gd name="connsiteX8" fmla="*/ 190413 w 406535"/>
                    <a:gd name="connsiteY8" fmla="*/ 55472 h 427459"/>
                    <a:gd name="connsiteX9" fmla="*/ 203214 w 406535"/>
                    <a:gd name="connsiteY9" fmla="*/ 19544 h 427459"/>
                    <a:gd name="connsiteX10" fmla="*/ 234723 w 406535"/>
                    <a:gd name="connsiteY10" fmla="*/ 37 h 427459"/>
                    <a:gd name="connsiteX11" fmla="*/ 277776 w 406535"/>
                    <a:gd name="connsiteY11" fmla="*/ 30593 h 427459"/>
                    <a:gd name="connsiteX12" fmla="*/ 280329 w 406535"/>
                    <a:gd name="connsiteY12" fmla="*/ 120242 h 427459"/>
                    <a:gd name="connsiteX13" fmla="*/ 325211 w 406535"/>
                    <a:gd name="connsiteY13" fmla="*/ 86409 h 427459"/>
                    <a:gd name="connsiteX14" fmla="*/ 378017 w 406535"/>
                    <a:gd name="connsiteY14" fmla="*/ 95096 h 427459"/>
                    <a:gd name="connsiteX15" fmla="*/ 390362 w 406535"/>
                    <a:gd name="connsiteY15" fmla="*/ 123557 h 427459"/>
                    <a:gd name="connsiteX16" fmla="*/ 366511 w 406535"/>
                    <a:gd name="connsiteY16" fmla="*/ 194118 h 427459"/>
                    <a:gd name="connsiteX17" fmla="*/ 302960 w 406535"/>
                    <a:gd name="connsiteY17" fmla="*/ 235799 h 427459"/>
                    <a:gd name="connsiteX18" fmla="*/ 365292 w 406535"/>
                    <a:gd name="connsiteY18" fmla="*/ 240981 h 427459"/>
                    <a:gd name="connsiteX19" fmla="*/ 404421 w 406535"/>
                    <a:gd name="connsiteY19" fmla="*/ 289825 h 427459"/>
                    <a:gd name="connsiteX20" fmla="*/ 406135 w 406535"/>
                    <a:gd name="connsiteY20" fmla="*/ 309371 h 427459"/>
                    <a:gd name="connsiteX21" fmla="*/ 383885 w 406535"/>
                    <a:gd name="connsiteY21" fmla="*/ 338327 h 427459"/>
                    <a:gd name="connsiteX22" fmla="*/ 347156 w 406535"/>
                    <a:gd name="connsiteY22" fmla="*/ 345756 h 427459"/>
                    <a:gd name="connsiteX23" fmla="*/ 254268 w 406535"/>
                    <a:gd name="connsiteY23" fmla="*/ 304684 h 427459"/>
                    <a:gd name="connsiteX24" fmla="*/ 232780 w 406535"/>
                    <a:gd name="connsiteY24" fmla="*/ 388581 h 427459"/>
                    <a:gd name="connsiteX25" fmla="*/ 152351 w 406535"/>
                    <a:gd name="connsiteY25" fmla="*/ 426566 h 427459"/>
                    <a:gd name="connsiteX26" fmla="*/ 117718 w 406535"/>
                    <a:gd name="connsiteY26" fmla="*/ 423747 h 427459"/>
                    <a:gd name="connsiteX27" fmla="*/ 104917 w 406535"/>
                    <a:gd name="connsiteY27" fmla="*/ 358367 h 427459"/>
                    <a:gd name="connsiteX28" fmla="*/ 144540 w 406535"/>
                    <a:gd name="connsiteY28" fmla="*/ 291921 h 427459"/>
                    <a:gd name="connsiteX29" fmla="*/ 116232 w 406535"/>
                    <a:gd name="connsiteY29" fmla="*/ 300646 h 427459"/>
                    <a:gd name="connsiteX30" fmla="*/ 16601 w 406535"/>
                    <a:gd name="connsiteY30" fmla="*/ 279996 h 427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06535" h="427459">
                      <a:moveTo>
                        <a:pt x="16601" y="279996"/>
                      </a:moveTo>
                      <a:cubicBezTo>
                        <a:pt x="-1002" y="263536"/>
                        <a:pt x="-6831" y="232637"/>
                        <a:pt x="10124" y="215530"/>
                      </a:cubicBezTo>
                      <a:cubicBezTo>
                        <a:pt x="16296" y="209320"/>
                        <a:pt x="24563" y="205624"/>
                        <a:pt x="32793" y="202576"/>
                      </a:cubicBezTo>
                      <a:cubicBezTo>
                        <a:pt x="65597" y="190346"/>
                        <a:pt x="104154" y="186117"/>
                        <a:pt x="134292" y="203948"/>
                      </a:cubicBezTo>
                      <a:cubicBezTo>
                        <a:pt x="101526" y="181393"/>
                        <a:pt x="76799" y="147408"/>
                        <a:pt x="65445" y="109308"/>
                      </a:cubicBezTo>
                      <a:cubicBezTo>
                        <a:pt x="59463" y="89267"/>
                        <a:pt x="58663" y="64007"/>
                        <a:pt x="75160" y="51129"/>
                      </a:cubicBezTo>
                      <a:cubicBezTo>
                        <a:pt x="86552" y="42252"/>
                        <a:pt x="102783" y="42518"/>
                        <a:pt x="116499" y="46862"/>
                      </a:cubicBezTo>
                      <a:cubicBezTo>
                        <a:pt x="151475" y="57987"/>
                        <a:pt x="174792" y="91210"/>
                        <a:pt x="189156" y="125005"/>
                      </a:cubicBezTo>
                      <a:cubicBezTo>
                        <a:pt x="185993" y="101954"/>
                        <a:pt x="186412" y="78409"/>
                        <a:pt x="190413" y="55472"/>
                      </a:cubicBezTo>
                      <a:cubicBezTo>
                        <a:pt x="192622" y="42861"/>
                        <a:pt x="196013" y="30174"/>
                        <a:pt x="203214" y="19544"/>
                      </a:cubicBezTo>
                      <a:cubicBezTo>
                        <a:pt x="210415" y="8952"/>
                        <a:pt x="221922" y="646"/>
                        <a:pt x="234723" y="37"/>
                      </a:cubicBezTo>
                      <a:cubicBezTo>
                        <a:pt x="253278" y="-840"/>
                        <a:pt x="269089" y="14172"/>
                        <a:pt x="277776" y="30593"/>
                      </a:cubicBezTo>
                      <a:cubicBezTo>
                        <a:pt x="292254" y="57949"/>
                        <a:pt x="293245" y="92086"/>
                        <a:pt x="280329" y="120242"/>
                      </a:cubicBezTo>
                      <a:cubicBezTo>
                        <a:pt x="293321" y="106526"/>
                        <a:pt x="307532" y="93077"/>
                        <a:pt x="325211" y="86409"/>
                      </a:cubicBezTo>
                      <a:cubicBezTo>
                        <a:pt x="342889" y="79742"/>
                        <a:pt x="364949" y="81419"/>
                        <a:pt x="378017" y="95096"/>
                      </a:cubicBezTo>
                      <a:cubicBezTo>
                        <a:pt x="385294" y="102716"/>
                        <a:pt x="389028" y="113118"/>
                        <a:pt x="390362" y="123557"/>
                      </a:cubicBezTo>
                      <a:cubicBezTo>
                        <a:pt x="393600" y="148932"/>
                        <a:pt x="383351" y="174839"/>
                        <a:pt x="366511" y="194118"/>
                      </a:cubicBezTo>
                      <a:cubicBezTo>
                        <a:pt x="349671" y="213397"/>
                        <a:pt x="326811" y="226579"/>
                        <a:pt x="302960" y="235799"/>
                      </a:cubicBezTo>
                      <a:cubicBezTo>
                        <a:pt x="323306" y="228980"/>
                        <a:pt x="346395" y="230885"/>
                        <a:pt x="365292" y="240981"/>
                      </a:cubicBezTo>
                      <a:cubicBezTo>
                        <a:pt x="384228" y="251039"/>
                        <a:pt x="398706" y="269137"/>
                        <a:pt x="404421" y="289825"/>
                      </a:cubicBezTo>
                      <a:cubicBezTo>
                        <a:pt x="406173" y="296188"/>
                        <a:pt x="407126" y="302856"/>
                        <a:pt x="406135" y="309371"/>
                      </a:cubicBezTo>
                      <a:cubicBezTo>
                        <a:pt x="404192" y="321868"/>
                        <a:pt x="395048" y="332421"/>
                        <a:pt x="383885" y="338327"/>
                      </a:cubicBezTo>
                      <a:cubicBezTo>
                        <a:pt x="372721" y="344232"/>
                        <a:pt x="359767" y="345985"/>
                        <a:pt x="347156" y="345756"/>
                      </a:cubicBezTo>
                      <a:cubicBezTo>
                        <a:pt x="312371" y="345185"/>
                        <a:pt x="278081" y="330021"/>
                        <a:pt x="254268" y="304684"/>
                      </a:cubicBezTo>
                      <a:cubicBezTo>
                        <a:pt x="263489" y="333526"/>
                        <a:pt x="253392" y="366406"/>
                        <a:pt x="232780" y="388581"/>
                      </a:cubicBezTo>
                      <a:cubicBezTo>
                        <a:pt x="212168" y="410717"/>
                        <a:pt x="182374" y="422871"/>
                        <a:pt x="152351" y="426566"/>
                      </a:cubicBezTo>
                      <a:cubicBezTo>
                        <a:pt x="140730" y="427976"/>
                        <a:pt x="128538" y="428166"/>
                        <a:pt x="117718" y="423747"/>
                      </a:cubicBezTo>
                      <a:cubicBezTo>
                        <a:pt x="90210" y="412469"/>
                        <a:pt x="95658" y="380504"/>
                        <a:pt x="104917" y="358367"/>
                      </a:cubicBezTo>
                      <a:cubicBezTo>
                        <a:pt x="114708" y="335012"/>
                        <a:pt x="131243" y="313447"/>
                        <a:pt x="144540" y="291921"/>
                      </a:cubicBezTo>
                      <a:cubicBezTo>
                        <a:pt x="134863" y="293826"/>
                        <a:pt x="125719" y="297864"/>
                        <a:pt x="116232" y="300646"/>
                      </a:cubicBezTo>
                      <a:cubicBezTo>
                        <a:pt x="84495" y="309866"/>
                        <a:pt x="41366" y="303084"/>
                        <a:pt x="16601" y="279996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89227F9B-26C7-F2DF-3F36-C4974A4BC099}"/>
                    </a:ext>
                  </a:extLst>
                </p:cNvPr>
                <p:cNvSpPr/>
                <p:nvPr/>
              </p:nvSpPr>
              <p:spPr>
                <a:xfrm>
                  <a:off x="8988472" y="6466831"/>
                  <a:ext cx="113163" cy="113156"/>
                </a:xfrm>
                <a:custGeom>
                  <a:avLst/>
                  <a:gdLst>
                    <a:gd name="connsiteX0" fmla="*/ 64011 w 113163"/>
                    <a:gd name="connsiteY0" fmla="*/ 491 h 113156"/>
                    <a:gd name="connsiteX1" fmla="*/ 112665 w 113163"/>
                    <a:gd name="connsiteY1" fmla="*/ 64004 h 113156"/>
                    <a:gd name="connsiteX2" fmla="*/ 49152 w 113163"/>
                    <a:gd name="connsiteY2" fmla="*/ 112658 h 113156"/>
                    <a:gd name="connsiteX3" fmla="*/ 499 w 113163"/>
                    <a:gd name="connsiteY3" fmla="*/ 49145 h 113156"/>
                    <a:gd name="connsiteX4" fmla="*/ 64011 w 113163"/>
                    <a:gd name="connsiteY4" fmla="*/ 491 h 113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3163" h="113156">
                      <a:moveTo>
                        <a:pt x="64011" y="491"/>
                      </a:moveTo>
                      <a:cubicBezTo>
                        <a:pt x="94987" y="4606"/>
                        <a:pt x="116780" y="33029"/>
                        <a:pt x="112665" y="64004"/>
                      </a:cubicBezTo>
                      <a:cubicBezTo>
                        <a:pt x="108550" y="94979"/>
                        <a:pt x="80128" y="116772"/>
                        <a:pt x="49152" y="112658"/>
                      </a:cubicBezTo>
                      <a:cubicBezTo>
                        <a:pt x="18177" y="108543"/>
                        <a:pt x="-3616" y="80120"/>
                        <a:pt x="499" y="49145"/>
                      </a:cubicBezTo>
                      <a:cubicBezTo>
                        <a:pt x="4575" y="18169"/>
                        <a:pt x="33036" y="-3586"/>
                        <a:pt x="64011" y="491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4E71F813-19F3-7693-E57D-AC070D5D0AA5}"/>
                    </a:ext>
                  </a:extLst>
                </p:cNvPr>
                <p:cNvSpPr/>
                <p:nvPr/>
              </p:nvSpPr>
              <p:spPr>
                <a:xfrm rot="-5033180">
                  <a:off x="8993491" y="6491616"/>
                  <a:ext cx="62788" cy="62788"/>
                </a:xfrm>
                <a:custGeom>
                  <a:avLst/>
                  <a:gdLst>
                    <a:gd name="connsiteX0" fmla="*/ 62788 w 62788"/>
                    <a:gd name="connsiteY0" fmla="*/ 31394 h 62788"/>
                    <a:gd name="connsiteX1" fmla="*/ 31394 w 62788"/>
                    <a:gd name="connsiteY1" fmla="*/ 62788 h 62788"/>
                    <a:gd name="connsiteX2" fmla="*/ 0 w 62788"/>
                    <a:gd name="connsiteY2" fmla="*/ 31394 h 62788"/>
                    <a:gd name="connsiteX3" fmla="*/ 31394 w 62788"/>
                    <a:gd name="connsiteY3" fmla="*/ 0 h 62788"/>
                    <a:gd name="connsiteX4" fmla="*/ 62788 w 62788"/>
                    <a:gd name="connsiteY4" fmla="*/ 31394 h 62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788" h="62788">
                      <a:moveTo>
                        <a:pt x="62788" y="31394"/>
                      </a:moveTo>
                      <a:cubicBezTo>
                        <a:pt x="62788" y="48732"/>
                        <a:pt x="48732" y="62788"/>
                        <a:pt x="31394" y="62788"/>
                      </a:cubicBezTo>
                      <a:cubicBezTo>
                        <a:pt x="14056" y="62788"/>
                        <a:pt x="0" y="48732"/>
                        <a:pt x="0" y="31394"/>
                      </a:cubicBezTo>
                      <a:cubicBezTo>
                        <a:pt x="0" y="14056"/>
                        <a:pt x="14056" y="0"/>
                        <a:pt x="31394" y="0"/>
                      </a:cubicBezTo>
                      <a:cubicBezTo>
                        <a:pt x="48732" y="0"/>
                        <a:pt x="62788" y="14056"/>
                        <a:pt x="62788" y="31394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159" name="图形 2">
            <a:extLst>
              <a:ext uri="{FF2B5EF4-FFF2-40B4-BE49-F238E27FC236}">
                <a16:creationId xmlns:a16="http://schemas.microsoft.com/office/drawing/2014/main" id="{FAE847A6-302B-9223-C97C-BF17AF74ACFE}"/>
              </a:ext>
            </a:extLst>
          </p:cNvPr>
          <p:cNvGrpSpPr/>
          <p:nvPr/>
        </p:nvGrpSpPr>
        <p:grpSpPr>
          <a:xfrm>
            <a:off x="0" y="2501034"/>
            <a:ext cx="4019664" cy="4356965"/>
            <a:chOff x="1524000" y="2501034"/>
            <a:chExt cx="4019664" cy="4356965"/>
          </a:xfrm>
        </p:grpSpPr>
        <p:grpSp>
          <p:nvGrpSpPr>
            <p:cNvPr id="160" name="图形 2">
              <a:extLst>
                <a:ext uri="{FF2B5EF4-FFF2-40B4-BE49-F238E27FC236}">
                  <a16:creationId xmlns:a16="http://schemas.microsoft.com/office/drawing/2014/main" id="{8F0DF696-3156-72DA-F4F7-3F420FEE8289}"/>
                </a:ext>
              </a:extLst>
            </p:cNvPr>
            <p:cNvGrpSpPr/>
            <p:nvPr/>
          </p:nvGrpSpPr>
          <p:grpSpPr>
            <a:xfrm>
              <a:off x="1524000" y="2501034"/>
              <a:ext cx="4019664" cy="4356965"/>
              <a:chOff x="1524000" y="2501034"/>
              <a:chExt cx="4019664" cy="4356965"/>
            </a:xfrm>
          </p:grpSpPr>
          <p:grpSp>
            <p:nvGrpSpPr>
              <p:cNvPr id="161" name="图形 2">
                <a:extLst>
                  <a:ext uri="{FF2B5EF4-FFF2-40B4-BE49-F238E27FC236}">
                    <a16:creationId xmlns:a16="http://schemas.microsoft.com/office/drawing/2014/main" id="{E8535D64-4805-FAF0-0CDE-FE6FA3B9F80A}"/>
                  </a:ext>
                </a:extLst>
              </p:cNvPr>
              <p:cNvGrpSpPr/>
              <p:nvPr/>
            </p:nvGrpSpPr>
            <p:grpSpPr>
              <a:xfrm>
                <a:off x="1524000" y="2501034"/>
                <a:ext cx="4019664" cy="4356965"/>
                <a:chOff x="1524000" y="2501034"/>
                <a:chExt cx="4019664" cy="4356965"/>
              </a:xfrm>
            </p:grpSpPr>
            <p:grpSp>
              <p:nvGrpSpPr>
                <p:cNvPr id="162" name="图形 2">
                  <a:extLst>
                    <a:ext uri="{FF2B5EF4-FFF2-40B4-BE49-F238E27FC236}">
                      <a16:creationId xmlns:a16="http://schemas.microsoft.com/office/drawing/2014/main" id="{79887B31-70E9-F339-FF72-9512F7F9E3AC}"/>
                    </a:ext>
                  </a:extLst>
                </p:cNvPr>
                <p:cNvGrpSpPr/>
                <p:nvPr/>
              </p:nvGrpSpPr>
              <p:grpSpPr>
                <a:xfrm>
                  <a:off x="2866656" y="2932208"/>
                  <a:ext cx="1447147" cy="2785991"/>
                  <a:chOff x="2866656" y="2932208"/>
                  <a:chExt cx="1447147" cy="2785991"/>
                </a:xfrm>
              </p:grpSpPr>
              <p:sp>
                <p:nvSpPr>
                  <p:cNvPr id="163" name="任意多边形: 形状 162">
                    <a:extLst>
                      <a:ext uri="{FF2B5EF4-FFF2-40B4-BE49-F238E27FC236}">
                        <a16:creationId xmlns:a16="http://schemas.microsoft.com/office/drawing/2014/main" id="{CA26A0B0-E4B5-CFB5-914B-7FE94A006F84}"/>
                      </a:ext>
                    </a:extLst>
                  </p:cNvPr>
                  <p:cNvSpPr/>
                  <p:nvPr/>
                </p:nvSpPr>
                <p:spPr>
                  <a:xfrm>
                    <a:off x="2866656" y="3642893"/>
                    <a:ext cx="719315" cy="2075306"/>
                  </a:xfrm>
                  <a:custGeom>
                    <a:avLst/>
                    <a:gdLst>
                      <a:gd name="connsiteX0" fmla="*/ 719315 w 719315"/>
                      <a:gd name="connsiteY0" fmla="*/ 4305 h 2075306"/>
                      <a:gd name="connsiteX1" fmla="*/ 465646 w 719315"/>
                      <a:gd name="connsiteY1" fmla="*/ 493928 h 2075306"/>
                      <a:gd name="connsiteX2" fmla="*/ 173304 w 719315"/>
                      <a:gd name="connsiteY2" fmla="*/ 1337081 h 2075306"/>
                      <a:gd name="connsiteX3" fmla="*/ 107658 w 719315"/>
                      <a:gd name="connsiteY3" fmla="*/ 1603210 h 2075306"/>
                      <a:gd name="connsiteX4" fmla="*/ 8827 w 719315"/>
                      <a:gd name="connsiteY4" fmla="*/ 2075307 h 2075306"/>
                      <a:gd name="connsiteX5" fmla="*/ 1245 w 719315"/>
                      <a:gd name="connsiteY5" fmla="*/ 2074735 h 2075306"/>
                      <a:gd name="connsiteX6" fmla="*/ 26 w 719315"/>
                      <a:gd name="connsiteY6" fmla="*/ 2005089 h 2075306"/>
                      <a:gd name="connsiteX7" fmla="*/ 6731 w 719315"/>
                      <a:gd name="connsiteY7" fmla="*/ 1831048 h 2075306"/>
                      <a:gd name="connsiteX8" fmla="*/ 63272 w 719315"/>
                      <a:gd name="connsiteY8" fmla="*/ 1451877 h 2075306"/>
                      <a:gd name="connsiteX9" fmla="*/ 208737 w 719315"/>
                      <a:gd name="connsiteY9" fmla="*/ 986599 h 2075306"/>
                      <a:gd name="connsiteX10" fmla="*/ 636105 w 719315"/>
                      <a:gd name="connsiteY10" fmla="*/ 115329 h 2075306"/>
                      <a:gd name="connsiteX11" fmla="*/ 713067 w 719315"/>
                      <a:gd name="connsiteY11" fmla="*/ 0 h 2075306"/>
                      <a:gd name="connsiteX12" fmla="*/ 719315 w 719315"/>
                      <a:gd name="connsiteY12" fmla="*/ 4305 h 2075306"/>
                      <a:gd name="connsiteX13" fmla="*/ 719315 w 719315"/>
                      <a:gd name="connsiteY13" fmla="*/ 4305 h 20753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719315" h="2075306">
                        <a:moveTo>
                          <a:pt x="719315" y="4305"/>
                        </a:moveTo>
                        <a:cubicBezTo>
                          <a:pt x="623684" y="161315"/>
                          <a:pt x="540741" y="326212"/>
                          <a:pt x="465646" y="493928"/>
                        </a:cubicBezTo>
                        <a:cubicBezTo>
                          <a:pt x="343764" y="765657"/>
                          <a:pt x="242684" y="1047407"/>
                          <a:pt x="173304" y="1337081"/>
                        </a:cubicBezTo>
                        <a:cubicBezTo>
                          <a:pt x="151282" y="1424140"/>
                          <a:pt x="128003" y="1515847"/>
                          <a:pt x="107658" y="1603210"/>
                        </a:cubicBezTo>
                        <a:cubicBezTo>
                          <a:pt x="69787" y="1759877"/>
                          <a:pt x="40373" y="1916697"/>
                          <a:pt x="8827" y="2075307"/>
                        </a:cubicBezTo>
                        <a:cubicBezTo>
                          <a:pt x="8827" y="2075307"/>
                          <a:pt x="1245" y="2074735"/>
                          <a:pt x="1245" y="2074735"/>
                        </a:cubicBezTo>
                        <a:cubicBezTo>
                          <a:pt x="635" y="2055304"/>
                          <a:pt x="102" y="2025053"/>
                          <a:pt x="26" y="2005089"/>
                        </a:cubicBezTo>
                        <a:cubicBezTo>
                          <a:pt x="-279" y="1947063"/>
                          <a:pt x="2159" y="1888922"/>
                          <a:pt x="6731" y="1831048"/>
                        </a:cubicBezTo>
                        <a:cubicBezTo>
                          <a:pt x="16447" y="1703718"/>
                          <a:pt x="36068" y="1576578"/>
                          <a:pt x="63272" y="1451877"/>
                        </a:cubicBezTo>
                        <a:cubicBezTo>
                          <a:pt x="98552" y="1293038"/>
                          <a:pt x="152959" y="1139076"/>
                          <a:pt x="208737" y="986599"/>
                        </a:cubicBezTo>
                        <a:cubicBezTo>
                          <a:pt x="321513" y="682752"/>
                          <a:pt x="463969" y="389915"/>
                          <a:pt x="636105" y="115329"/>
                        </a:cubicBezTo>
                        <a:cubicBezTo>
                          <a:pt x="660908" y="76314"/>
                          <a:pt x="686245" y="37719"/>
                          <a:pt x="713067" y="0"/>
                        </a:cubicBezTo>
                        <a:lnTo>
                          <a:pt x="719315" y="4305"/>
                        </a:lnTo>
                        <a:lnTo>
                          <a:pt x="719315" y="4305"/>
                        </a:lnTo>
                        <a:close/>
                      </a:path>
                    </a:pathLst>
                  </a:custGeom>
                  <a:solidFill>
                    <a:srgbClr val="4C6B31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164" name="图形 2">
                    <a:extLst>
                      <a:ext uri="{FF2B5EF4-FFF2-40B4-BE49-F238E27FC236}">
                        <a16:creationId xmlns:a16="http://schemas.microsoft.com/office/drawing/2014/main" id="{94A5A7FD-BE5A-BA49-9840-1058D1F4CC8A}"/>
                      </a:ext>
                    </a:extLst>
                  </p:cNvPr>
                  <p:cNvGrpSpPr/>
                  <p:nvPr/>
                </p:nvGrpSpPr>
                <p:grpSpPr>
                  <a:xfrm>
                    <a:off x="3370219" y="2932208"/>
                    <a:ext cx="943584" cy="938990"/>
                    <a:chOff x="3370219" y="2932208"/>
                    <a:chExt cx="943584" cy="938990"/>
                  </a:xfrm>
                </p:grpSpPr>
                <p:sp>
                  <p:nvSpPr>
                    <p:cNvPr id="165" name="任意多边形: 形状 164">
                      <a:extLst>
                        <a:ext uri="{FF2B5EF4-FFF2-40B4-BE49-F238E27FC236}">
                          <a16:creationId xmlns:a16="http://schemas.microsoft.com/office/drawing/2014/main" id="{F49E180A-2800-4A5E-E30B-7282DB6F53A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38491" y="3671655"/>
                      <a:ext cx="168651" cy="160437"/>
                    </a:xfrm>
                    <a:custGeom>
                      <a:avLst/>
                      <a:gdLst>
                        <a:gd name="connsiteX0" fmla="*/ 158644 w 168651"/>
                        <a:gd name="connsiteY0" fmla="*/ 130267 h 160437"/>
                        <a:gd name="connsiteX1" fmla="*/ 34743 w 168651"/>
                        <a:gd name="connsiteY1" fmla="*/ 143831 h 160437"/>
                        <a:gd name="connsiteX2" fmla="*/ 13445 w 168651"/>
                        <a:gd name="connsiteY2" fmla="*/ 21034 h 160437"/>
                        <a:gd name="connsiteX3" fmla="*/ 125421 w 168651"/>
                        <a:gd name="connsiteY3" fmla="*/ 23320 h 160437"/>
                        <a:gd name="connsiteX4" fmla="*/ 158644 w 168651"/>
                        <a:gd name="connsiteY4" fmla="*/ 130267 h 1604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8651" h="160437">
                          <a:moveTo>
                            <a:pt x="158644" y="130267"/>
                          </a:moveTo>
                          <a:cubicBezTo>
                            <a:pt x="136889" y="159185"/>
                            <a:pt x="74824" y="174006"/>
                            <a:pt x="34743" y="143831"/>
                          </a:cubicBezTo>
                          <a:cubicBezTo>
                            <a:pt x="-5339" y="113655"/>
                            <a:pt x="-8310" y="49914"/>
                            <a:pt x="13445" y="21034"/>
                          </a:cubicBezTo>
                          <a:cubicBezTo>
                            <a:pt x="35200" y="-7884"/>
                            <a:pt x="85301" y="-6855"/>
                            <a:pt x="125421" y="23320"/>
                          </a:cubicBezTo>
                          <a:cubicBezTo>
                            <a:pt x="165502" y="53495"/>
                            <a:pt x="180399" y="101387"/>
                            <a:pt x="158644" y="130267"/>
                          </a:cubicBezTo>
                          <a:close/>
                        </a:path>
                      </a:pathLst>
                    </a:custGeom>
                    <a:solidFill>
                      <a:srgbClr val="629F42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166" name="图形 2">
                      <a:extLst>
                        <a:ext uri="{FF2B5EF4-FFF2-40B4-BE49-F238E27FC236}">
                          <a16:creationId xmlns:a16="http://schemas.microsoft.com/office/drawing/2014/main" id="{B235E677-FD92-0585-6A9E-1DAC7950F16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370219" y="2932208"/>
                      <a:ext cx="943584" cy="938990"/>
                      <a:chOff x="3370219" y="2932208"/>
                      <a:chExt cx="943584" cy="938990"/>
                    </a:xfrm>
                  </p:grpSpPr>
                  <p:grpSp>
                    <p:nvGrpSpPr>
                      <p:cNvPr id="167" name="图形 2">
                        <a:extLst>
                          <a:ext uri="{FF2B5EF4-FFF2-40B4-BE49-F238E27FC236}">
                            <a16:creationId xmlns:a16="http://schemas.microsoft.com/office/drawing/2014/main" id="{BB7FA16D-BAA8-3D7A-A63D-B960822DF001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370219" y="2932208"/>
                        <a:ext cx="286656" cy="803186"/>
                        <a:chOff x="3370219" y="2932208"/>
                        <a:chExt cx="286656" cy="803186"/>
                      </a:xfrm>
                    </p:grpSpPr>
                    <p:sp>
                      <p:nvSpPr>
                        <p:cNvPr id="168" name="任意多边形: 形状 167">
                          <a:extLst>
                            <a:ext uri="{FF2B5EF4-FFF2-40B4-BE49-F238E27FC236}">
                              <a16:creationId xmlns:a16="http://schemas.microsoft.com/office/drawing/2014/main" id="{CEF482D2-AF86-8AD3-8B57-7FBDB596A7C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370219" y="2932208"/>
                          <a:ext cx="286656" cy="803186"/>
                        </a:xfrm>
                        <a:custGeom>
                          <a:avLst/>
                          <a:gdLst>
                            <a:gd name="connsiteX0" fmla="*/ 335 w 286656"/>
                            <a:gd name="connsiteY0" fmla="*/ 351135 h 803186"/>
                            <a:gd name="connsiteX1" fmla="*/ 6812 w 286656"/>
                            <a:gd name="connsiteY1" fmla="*/ 502887 h 803186"/>
                            <a:gd name="connsiteX2" fmla="*/ 99471 w 286656"/>
                            <a:gd name="connsiteY2" fmla="*/ 788751 h 803186"/>
                            <a:gd name="connsiteX3" fmla="*/ 116311 w 286656"/>
                            <a:gd name="connsiteY3" fmla="*/ 801439 h 803186"/>
                            <a:gd name="connsiteX4" fmla="*/ 165384 w 286656"/>
                            <a:gd name="connsiteY4" fmla="*/ 780255 h 803186"/>
                            <a:gd name="connsiteX5" fmla="*/ 218877 w 286656"/>
                            <a:gd name="connsiteY5" fmla="*/ 662678 h 803186"/>
                            <a:gd name="connsiteX6" fmla="*/ 268559 w 286656"/>
                            <a:gd name="connsiteY6" fmla="*/ 511726 h 803186"/>
                            <a:gd name="connsiteX7" fmla="*/ 244175 w 286656"/>
                            <a:gd name="connsiteY7" fmla="*/ 98265 h 803186"/>
                            <a:gd name="connsiteX8" fmla="*/ 188778 w 286656"/>
                            <a:gd name="connsiteY8" fmla="*/ 11321 h 803186"/>
                            <a:gd name="connsiteX9" fmla="*/ 88689 w 286656"/>
                            <a:gd name="connsiteY9" fmla="*/ 35705 h 803186"/>
                            <a:gd name="connsiteX10" fmla="*/ 14966 w 286656"/>
                            <a:gd name="connsiteY10" fmla="*/ 190658 h 803186"/>
                            <a:gd name="connsiteX11" fmla="*/ 335 w 286656"/>
                            <a:gd name="connsiteY11" fmla="*/ 351135 h 80318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</a:cxnLst>
                          <a:rect l="l" t="t" r="r" b="b"/>
                          <a:pathLst>
                            <a:path w="286656" h="803186">
                              <a:moveTo>
                                <a:pt x="335" y="351135"/>
                              </a:moveTo>
                              <a:cubicBezTo>
                                <a:pt x="-884" y="401770"/>
                                <a:pt x="1212" y="452519"/>
                                <a:pt x="6812" y="502887"/>
                              </a:cubicBezTo>
                              <a:cubicBezTo>
                                <a:pt x="17366" y="597947"/>
                                <a:pt x="31615" y="716895"/>
                                <a:pt x="99471" y="788751"/>
                              </a:cubicBezTo>
                              <a:cubicBezTo>
                                <a:pt x="104348" y="793895"/>
                                <a:pt x="109682" y="798924"/>
                                <a:pt x="116311" y="801439"/>
                              </a:cubicBezTo>
                              <a:cubicBezTo>
                                <a:pt x="134104" y="808106"/>
                                <a:pt x="152849" y="794543"/>
                                <a:pt x="165384" y="780255"/>
                              </a:cubicBezTo>
                              <a:cubicBezTo>
                                <a:pt x="197350" y="743870"/>
                                <a:pt x="202570" y="705084"/>
                                <a:pt x="218877" y="662678"/>
                              </a:cubicBezTo>
                              <a:cubicBezTo>
                                <a:pt x="238041" y="612844"/>
                                <a:pt x="257091" y="564076"/>
                                <a:pt x="268559" y="511726"/>
                              </a:cubicBezTo>
                              <a:cubicBezTo>
                                <a:pt x="298544" y="375252"/>
                                <a:pt x="291838" y="230015"/>
                                <a:pt x="244175" y="98265"/>
                              </a:cubicBezTo>
                              <a:cubicBezTo>
                                <a:pt x="232250" y="65309"/>
                                <a:pt x="216857" y="31933"/>
                                <a:pt x="188778" y="11321"/>
                              </a:cubicBezTo>
                              <a:cubicBezTo>
                                <a:pt x="152926" y="-15006"/>
                                <a:pt x="115969" y="9378"/>
                                <a:pt x="88689" y="35705"/>
                              </a:cubicBezTo>
                              <a:cubicBezTo>
                                <a:pt x="46779" y="76129"/>
                                <a:pt x="24072" y="133165"/>
                                <a:pt x="14966" y="190658"/>
                              </a:cubicBezTo>
                              <a:cubicBezTo>
                                <a:pt x="6584" y="243693"/>
                                <a:pt x="1631" y="297376"/>
                                <a:pt x="335" y="35113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9C9E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69" name="任意多边形: 形状 168">
                          <a:extLst>
                            <a:ext uri="{FF2B5EF4-FFF2-40B4-BE49-F238E27FC236}">
                              <a16:creationId xmlns:a16="http://schemas.microsoft.com/office/drawing/2014/main" id="{D83BF36D-0721-F89A-106E-8C2BB0BB0D6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407721" y="2998515"/>
                          <a:ext cx="215346" cy="605871"/>
                        </a:xfrm>
                        <a:custGeom>
                          <a:avLst/>
                          <a:gdLst>
                            <a:gd name="connsiteX0" fmla="*/ 323 w 215346"/>
                            <a:gd name="connsiteY0" fmla="*/ 256062 h 605871"/>
                            <a:gd name="connsiteX1" fmla="*/ 4781 w 215346"/>
                            <a:gd name="connsiteY1" fmla="*/ 371239 h 605871"/>
                            <a:gd name="connsiteX2" fmla="*/ 73628 w 215346"/>
                            <a:gd name="connsiteY2" fmla="*/ 593247 h 605871"/>
                            <a:gd name="connsiteX3" fmla="*/ 86239 w 215346"/>
                            <a:gd name="connsiteY3" fmla="*/ 603877 h 605871"/>
                            <a:gd name="connsiteX4" fmla="*/ 123158 w 215346"/>
                            <a:gd name="connsiteY4" fmla="*/ 590923 h 605871"/>
                            <a:gd name="connsiteX5" fmla="*/ 163620 w 215346"/>
                            <a:gd name="connsiteY5" fmla="*/ 505313 h 605871"/>
                            <a:gd name="connsiteX6" fmla="*/ 201339 w 215346"/>
                            <a:gd name="connsiteY6" fmla="*/ 394213 h 605871"/>
                            <a:gd name="connsiteX7" fmla="*/ 184080 w 215346"/>
                            <a:gd name="connsiteY7" fmla="*/ 79964 h 605871"/>
                            <a:gd name="connsiteX8" fmla="*/ 142703 w 215346"/>
                            <a:gd name="connsiteY8" fmla="*/ 10737 h 605871"/>
                            <a:gd name="connsiteX9" fmla="*/ 67494 w 215346"/>
                            <a:gd name="connsiteY9" fmla="*/ 22929 h 605871"/>
                            <a:gd name="connsiteX10" fmla="*/ 11753 w 215346"/>
                            <a:gd name="connsiteY10" fmla="*/ 135552 h 605871"/>
                            <a:gd name="connsiteX11" fmla="*/ 323 w 215346"/>
                            <a:gd name="connsiteY11" fmla="*/ 256062 h 60587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</a:cxnLst>
                          <a:rect l="l" t="t" r="r" b="b"/>
                          <a:pathLst>
                            <a:path w="215346" h="605871">
                              <a:moveTo>
                                <a:pt x="323" y="256062"/>
                              </a:moveTo>
                              <a:cubicBezTo>
                                <a:pt x="-705" y="294315"/>
                                <a:pt x="704" y="332796"/>
                                <a:pt x="4781" y="371239"/>
                              </a:cubicBezTo>
                              <a:cubicBezTo>
                                <a:pt x="12477" y="443781"/>
                                <a:pt x="22879" y="534650"/>
                                <a:pt x="73628" y="593247"/>
                              </a:cubicBezTo>
                              <a:cubicBezTo>
                                <a:pt x="77285" y="597439"/>
                                <a:pt x="81286" y="601591"/>
                                <a:pt x="86239" y="603877"/>
                              </a:cubicBezTo>
                              <a:cubicBezTo>
                                <a:pt x="99574" y="610012"/>
                                <a:pt x="113709" y="600944"/>
                                <a:pt x="123158" y="590923"/>
                              </a:cubicBezTo>
                              <a:cubicBezTo>
                                <a:pt x="147237" y="565396"/>
                                <a:pt x="151276" y="536364"/>
                                <a:pt x="163620" y="505313"/>
                              </a:cubicBezTo>
                              <a:cubicBezTo>
                                <a:pt x="178136" y="468813"/>
                                <a:pt x="192538" y="433113"/>
                                <a:pt x="201339" y="394213"/>
                              </a:cubicBezTo>
                              <a:cubicBezTo>
                                <a:pt x="224199" y="292829"/>
                                <a:pt x="219513" y="182568"/>
                                <a:pt x="184080" y="79964"/>
                              </a:cubicBezTo>
                              <a:cubicBezTo>
                                <a:pt x="175202" y="54285"/>
                                <a:pt x="163734" y="28072"/>
                                <a:pt x="142703" y="10737"/>
                              </a:cubicBezTo>
                              <a:cubicBezTo>
                                <a:pt x="115843" y="-11399"/>
                                <a:pt x="88030" y="4717"/>
                                <a:pt x="67494" y="22929"/>
                              </a:cubicBezTo>
                              <a:cubicBezTo>
                                <a:pt x="35909" y="50894"/>
                                <a:pt x="18726" y="92614"/>
                                <a:pt x="11753" y="135552"/>
                              </a:cubicBezTo>
                              <a:cubicBezTo>
                                <a:pt x="5314" y="175176"/>
                                <a:pt x="1428" y="215486"/>
                                <a:pt x="323" y="25606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F7F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70" name="图形 2">
                        <a:extLst>
                          <a:ext uri="{FF2B5EF4-FFF2-40B4-BE49-F238E27FC236}">
                            <a16:creationId xmlns:a16="http://schemas.microsoft.com/office/drawing/2014/main" id="{4505A094-4663-0247-8358-475AF1BA9C56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549555" y="3034976"/>
                        <a:ext cx="469104" cy="651912"/>
                        <a:chOff x="3549555" y="3034976"/>
                        <a:chExt cx="469104" cy="651912"/>
                      </a:xfrm>
                    </p:grpSpPr>
                    <p:sp>
                      <p:nvSpPr>
                        <p:cNvPr id="171" name="任意多边形: 形状 170">
                          <a:extLst>
                            <a:ext uri="{FF2B5EF4-FFF2-40B4-BE49-F238E27FC236}">
                              <a16:creationId xmlns:a16="http://schemas.microsoft.com/office/drawing/2014/main" id="{E3492787-CE05-762B-841B-DFA81F9516C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49555" y="3034976"/>
                          <a:ext cx="469104" cy="651912"/>
                        </a:xfrm>
                        <a:custGeom>
                          <a:avLst/>
                          <a:gdLst>
                            <a:gd name="connsiteX0" fmla="*/ 227374 w 469104"/>
                            <a:gd name="connsiteY0" fmla="*/ 579113 h 651912"/>
                            <a:gd name="connsiteX1" fmla="*/ 10242 w 469104"/>
                            <a:gd name="connsiteY1" fmla="*/ 621632 h 651912"/>
                            <a:gd name="connsiteX2" fmla="*/ 1670 w 469104"/>
                            <a:gd name="connsiteY2" fmla="*/ 556329 h 651912"/>
                            <a:gd name="connsiteX3" fmla="*/ 57791 w 469104"/>
                            <a:gd name="connsiteY3" fmla="*/ 225316 h 651912"/>
                            <a:gd name="connsiteX4" fmla="*/ 137001 w 469104"/>
                            <a:gd name="connsiteY4" fmla="*/ 71316 h 651912"/>
                            <a:gd name="connsiteX5" fmla="*/ 290201 w 469104"/>
                            <a:gd name="connsiteY5" fmla="*/ 145 h 651912"/>
                            <a:gd name="connsiteX6" fmla="*/ 351313 w 469104"/>
                            <a:gd name="connsiteY6" fmla="*/ 13099 h 651912"/>
                            <a:gd name="connsiteX7" fmla="*/ 448849 w 469104"/>
                            <a:gd name="connsiteY7" fmla="*/ 84918 h 651912"/>
                            <a:gd name="connsiteX8" fmla="*/ 464889 w 469104"/>
                            <a:gd name="connsiteY8" fmla="*/ 204742 h 651912"/>
                            <a:gd name="connsiteX9" fmla="*/ 419855 w 469104"/>
                            <a:gd name="connsiteY9" fmla="*/ 319576 h 651912"/>
                            <a:gd name="connsiteX10" fmla="*/ 227374 w 469104"/>
                            <a:gd name="connsiteY10" fmla="*/ 579113 h 6519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469104" h="651912">
                              <a:moveTo>
                                <a:pt x="227374" y="579113"/>
                              </a:moveTo>
                              <a:cubicBezTo>
                                <a:pt x="184892" y="610926"/>
                                <a:pt x="45751" y="697413"/>
                                <a:pt x="10242" y="621632"/>
                              </a:cubicBezTo>
                              <a:cubicBezTo>
                                <a:pt x="793" y="601439"/>
                                <a:pt x="-2255" y="578275"/>
                                <a:pt x="1670" y="556329"/>
                              </a:cubicBezTo>
                              <a:cubicBezTo>
                                <a:pt x="21405" y="446449"/>
                                <a:pt x="25406" y="333292"/>
                                <a:pt x="57791" y="225316"/>
                              </a:cubicBezTo>
                              <a:cubicBezTo>
                                <a:pt x="74517" y="169576"/>
                                <a:pt x="98063" y="114598"/>
                                <a:pt x="137001" y="71316"/>
                              </a:cubicBezTo>
                              <a:cubicBezTo>
                                <a:pt x="175901" y="28034"/>
                                <a:pt x="232098" y="-2369"/>
                                <a:pt x="290201" y="145"/>
                              </a:cubicBezTo>
                              <a:cubicBezTo>
                                <a:pt x="311080" y="1060"/>
                                <a:pt x="331616" y="6089"/>
                                <a:pt x="351313" y="13099"/>
                              </a:cubicBezTo>
                              <a:cubicBezTo>
                                <a:pt x="390137" y="26891"/>
                                <a:pt x="427513" y="49675"/>
                                <a:pt x="448849" y="84918"/>
                              </a:cubicBezTo>
                              <a:cubicBezTo>
                                <a:pt x="470223" y="120198"/>
                                <a:pt x="473043" y="164318"/>
                                <a:pt x="464889" y="204742"/>
                              </a:cubicBezTo>
                              <a:cubicBezTo>
                                <a:pt x="456736" y="245166"/>
                                <a:pt x="438562" y="282809"/>
                                <a:pt x="419855" y="319576"/>
                              </a:cubicBezTo>
                              <a:cubicBezTo>
                                <a:pt x="370668" y="416464"/>
                                <a:pt x="314394" y="513962"/>
                                <a:pt x="227374" y="57911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9C9E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72" name="任意多边形: 形状 171">
                          <a:extLst>
                            <a:ext uri="{FF2B5EF4-FFF2-40B4-BE49-F238E27FC236}">
                              <a16:creationId xmlns:a16="http://schemas.microsoft.com/office/drawing/2014/main" id="{926AEC4C-5516-E98F-97C4-5805F5B9DF3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22192" y="3068006"/>
                          <a:ext cx="353090" cy="490650"/>
                        </a:xfrm>
                        <a:custGeom>
                          <a:avLst/>
                          <a:gdLst>
                            <a:gd name="connsiteX0" fmla="*/ 171119 w 353090"/>
                            <a:gd name="connsiteY0" fmla="*/ 435860 h 490650"/>
                            <a:gd name="connsiteX1" fmla="*/ 7708 w 353090"/>
                            <a:gd name="connsiteY1" fmla="*/ 467864 h 490650"/>
                            <a:gd name="connsiteX2" fmla="*/ 1269 w 353090"/>
                            <a:gd name="connsiteY2" fmla="*/ 418715 h 490650"/>
                            <a:gd name="connsiteX3" fmla="*/ 43484 w 353090"/>
                            <a:gd name="connsiteY3" fmla="*/ 169579 h 490650"/>
                            <a:gd name="connsiteX4" fmla="*/ 103073 w 353090"/>
                            <a:gd name="connsiteY4" fmla="*/ 53679 h 490650"/>
                            <a:gd name="connsiteX5" fmla="*/ 218401 w 353090"/>
                            <a:gd name="connsiteY5" fmla="*/ 111 h 490650"/>
                            <a:gd name="connsiteX6" fmla="*/ 264426 w 353090"/>
                            <a:gd name="connsiteY6" fmla="*/ 9864 h 490650"/>
                            <a:gd name="connsiteX7" fmla="*/ 337845 w 353090"/>
                            <a:gd name="connsiteY7" fmla="*/ 63928 h 490650"/>
                            <a:gd name="connsiteX8" fmla="*/ 349923 w 353090"/>
                            <a:gd name="connsiteY8" fmla="*/ 154111 h 490650"/>
                            <a:gd name="connsiteX9" fmla="*/ 316014 w 353090"/>
                            <a:gd name="connsiteY9" fmla="*/ 240560 h 490650"/>
                            <a:gd name="connsiteX10" fmla="*/ 171119 w 353090"/>
                            <a:gd name="connsiteY10" fmla="*/ 435860 h 49065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353090" h="490650">
                              <a:moveTo>
                                <a:pt x="171119" y="435860"/>
                              </a:moveTo>
                              <a:cubicBezTo>
                                <a:pt x="139153" y="459787"/>
                                <a:pt x="34416" y="524900"/>
                                <a:pt x="7708" y="467864"/>
                              </a:cubicBezTo>
                              <a:cubicBezTo>
                                <a:pt x="584" y="452662"/>
                                <a:pt x="-1702" y="435251"/>
                                <a:pt x="1269" y="418715"/>
                              </a:cubicBezTo>
                              <a:cubicBezTo>
                                <a:pt x="16128" y="336000"/>
                                <a:pt x="19138" y="250847"/>
                                <a:pt x="43484" y="169579"/>
                              </a:cubicBezTo>
                              <a:cubicBezTo>
                                <a:pt x="56057" y="127631"/>
                                <a:pt x="73812" y="86255"/>
                                <a:pt x="103073" y="53679"/>
                              </a:cubicBezTo>
                              <a:cubicBezTo>
                                <a:pt x="132333" y="21104"/>
                                <a:pt x="174662" y="-1794"/>
                                <a:pt x="218401" y="111"/>
                              </a:cubicBezTo>
                              <a:cubicBezTo>
                                <a:pt x="234137" y="796"/>
                                <a:pt x="249567" y="4568"/>
                                <a:pt x="264426" y="9864"/>
                              </a:cubicBezTo>
                              <a:cubicBezTo>
                                <a:pt x="293649" y="20227"/>
                                <a:pt x="321805" y="37372"/>
                                <a:pt x="337845" y="63928"/>
                              </a:cubicBezTo>
                              <a:cubicBezTo>
                                <a:pt x="353923" y="90484"/>
                                <a:pt x="356057" y="123669"/>
                                <a:pt x="349923" y="154111"/>
                              </a:cubicBezTo>
                              <a:cubicBezTo>
                                <a:pt x="343788" y="184553"/>
                                <a:pt x="330110" y="212861"/>
                                <a:pt x="316014" y="240560"/>
                              </a:cubicBezTo>
                              <a:cubicBezTo>
                                <a:pt x="278980" y="313407"/>
                                <a:pt x="236613" y="386787"/>
                                <a:pt x="171119" y="43586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F7F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grpSp>
                      <p:nvGrpSpPr>
                        <p:cNvPr id="173" name="图形 2">
                          <a:extLst>
                            <a:ext uri="{FF2B5EF4-FFF2-40B4-BE49-F238E27FC236}">
                              <a16:creationId xmlns:a16="http://schemas.microsoft.com/office/drawing/2014/main" id="{41AA0A15-D2F4-0AD2-E908-0643AF412FAA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683533" y="3106559"/>
                          <a:ext cx="198704" cy="409308"/>
                          <a:chOff x="3683533" y="3106559"/>
                          <a:chExt cx="198704" cy="409308"/>
                        </a:xfrm>
                        <a:solidFill>
                          <a:srgbClr val="F15A5B"/>
                        </a:solidFill>
                      </p:grpSpPr>
                      <p:sp>
                        <p:nvSpPr>
                          <p:cNvPr id="174" name="任意多边形: 形状 173">
                            <a:extLst>
                              <a:ext uri="{FF2B5EF4-FFF2-40B4-BE49-F238E27FC236}">
                                <a16:creationId xmlns:a16="http://schemas.microsoft.com/office/drawing/2014/main" id="{D20ADEE2-9ECA-ACFB-05C3-F242ECDFA05D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717150" y="3106559"/>
                            <a:ext cx="165087" cy="409308"/>
                          </a:xfrm>
                          <a:custGeom>
                            <a:avLst/>
                            <a:gdLst>
                              <a:gd name="connsiteX0" fmla="*/ 0 w 165087"/>
                              <a:gd name="connsiteY0" fmla="*/ 409308 h 409308"/>
                              <a:gd name="connsiteX1" fmla="*/ 135369 w 165087"/>
                              <a:gd name="connsiteY1" fmla="*/ 47701 h 409308"/>
                              <a:gd name="connsiteX2" fmla="*/ 165087 w 165087"/>
                              <a:gd name="connsiteY2" fmla="*/ 0 h 409308"/>
                              <a:gd name="connsiteX3" fmla="*/ 0 w 165087"/>
                              <a:gd name="connsiteY3" fmla="*/ 409308 h 409308"/>
                              <a:gd name="connsiteX4" fmla="*/ 0 w 165087"/>
                              <a:gd name="connsiteY4" fmla="*/ 409308 h 40930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65087" h="409308">
                                <a:moveTo>
                                  <a:pt x="0" y="409308"/>
                                </a:moveTo>
                                <a:cubicBezTo>
                                  <a:pt x="34633" y="285445"/>
                                  <a:pt x="70980" y="161239"/>
                                  <a:pt x="135369" y="47701"/>
                                </a:cubicBezTo>
                                <a:cubicBezTo>
                                  <a:pt x="144590" y="31547"/>
                                  <a:pt x="154686" y="15888"/>
                                  <a:pt x="165087" y="0"/>
                                </a:cubicBezTo>
                                <a:cubicBezTo>
                                  <a:pt x="60388" y="97041"/>
                                  <a:pt x="4763" y="273748"/>
                                  <a:pt x="0" y="409308"/>
                                </a:cubicBezTo>
                                <a:lnTo>
                                  <a:pt x="0" y="409308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75" name="任意多边形: 形状 174">
                            <a:extLst>
                              <a:ext uri="{FF2B5EF4-FFF2-40B4-BE49-F238E27FC236}">
                                <a16:creationId xmlns:a16="http://schemas.microsoft.com/office/drawing/2014/main" id="{A51D7AD5-D1C6-FC21-310E-4A0FC4C1B213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683533" y="3149917"/>
                            <a:ext cx="95377" cy="321335"/>
                          </a:xfrm>
                          <a:custGeom>
                            <a:avLst/>
                            <a:gdLst>
                              <a:gd name="connsiteX0" fmla="*/ 2070 w 95377"/>
                              <a:gd name="connsiteY0" fmla="*/ 321336 h 321335"/>
                              <a:gd name="connsiteX1" fmla="*/ 95377 w 95377"/>
                              <a:gd name="connsiteY1" fmla="*/ 0 h 321335"/>
                              <a:gd name="connsiteX2" fmla="*/ 2070 w 95377"/>
                              <a:gd name="connsiteY2" fmla="*/ 321336 h 321335"/>
                              <a:gd name="connsiteX3" fmla="*/ 2070 w 95377"/>
                              <a:gd name="connsiteY3" fmla="*/ 321336 h 32133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95377" h="321335">
                                <a:moveTo>
                                  <a:pt x="2070" y="321336"/>
                                </a:moveTo>
                                <a:cubicBezTo>
                                  <a:pt x="24854" y="213474"/>
                                  <a:pt x="45581" y="100584"/>
                                  <a:pt x="95377" y="0"/>
                                </a:cubicBezTo>
                                <a:cubicBezTo>
                                  <a:pt x="20358" y="79362"/>
                                  <a:pt x="-8369" y="218580"/>
                                  <a:pt x="2070" y="321336"/>
                                </a:cubicBezTo>
                                <a:lnTo>
                                  <a:pt x="2070" y="321336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76" name="任意多边形: 形状 175">
                            <a:extLst>
                              <a:ext uri="{FF2B5EF4-FFF2-40B4-BE49-F238E27FC236}">
                                <a16:creationId xmlns:a16="http://schemas.microsoft.com/office/drawing/2014/main" id="{5E1EC3A5-A32F-5052-E485-1AE566885845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742753" y="3195218"/>
                            <a:ext cx="136616" cy="307924"/>
                          </a:xfrm>
                          <a:custGeom>
                            <a:avLst/>
                            <a:gdLst>
                              <a:gd name="connsiteX0" fmla="*/ 0 w 136616"/>
                              <a:gd name="connsiteY0" fmla="*/ 307924 h 307924"/>
                              <a:gd name="connsiteX1" fmla="*/ 136017 w 136616"/>
                              <a:gd name="connsiteY1" fmla="*/ 0 h 307924"/>
                              <a:gd name="connsiteX2" fmla="*/ 0 w 136616"/>
                              <a:gd name="connsiteY2" fmla="*/ 307924 h 307924"/>
                              <a:gd name="connsiteX3" fmla="*/ 0 w 136616"/>
                              <a:gd name="connsiteY3" fmla="*/ 307924 h 30792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136616" h="307924">
                                <a:moveTo>
                                  <a:pt x="0" y="307924"/>
                                </a:moveTo>
                                <a:cubicBezTo>
                                  <a:pt x="75514" y="232143"/>
                                  <a:pt x="143751" y="105385"/>
                                  <a:pt x="136017" y="0"/>
                                </a:cubicBezTo>
                                <a:cubicBezTo>
                                  <a:pt x="109881" y="107899"/>
                                  <a:pt x="52388" y="209474"/>
                                  <a:pt x="0" y="307924"/>
                                </a:cubicBezTo>
                                <a:lnTo>
                                  <a:pt x="0" y="307924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</p:grpSp>
                  <p:grpSp>
                    <p:nvGrpSpPr>
                      <p:cNvPr id="177" name="图形 2">
                        <a:extLst>
                          <a:ext uri="{FF2B5EF4-FFF2-40B4-BE49-F238E27FC236}">
                            <a16:creationId xmlns:a16="http://schemas.microsoft.com/office/drawing/2014/main" id="{5DC8AF03-E99A-FCA0-F456-D71E98CEAD96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436949" y="2998279"/>
                        <a:ext cx="146292" cy="408165"/>
                        <a:chOff x="3436949" y="2998279"/>
                        <a:chExt cx="146292" cy="408165"/>
                      </a:xfrm>
                      <a:solidFill>
                        <a:srgbClr val="F15A5B"/>
                      </a:solidFill>
                    </p:grpSpPr>
                    <p:sp>
                      <p:nvSpPr>
                        <p:cNvPr id="178" name="任意多边形: 形状 177">
                          <a:extLst>
                            <a:ext uri="{FF2B5EF4-FFF2-40B4-BE49-F238E27FC236}">
                              <a16:creationId xmlns:a16="http://schemas.microsoft.com/office/drawing/2014/main" id="{2979E1D1-9B46-AE92-87C3-4CEC916A0A4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491261" y="2998279"/>
                          <a:ext cx="46132" cy="408165"/>
                        </a:xfrm>
                        <a:custGeom>
                          <a:avLst/>
                          <a:gdLst>
                            <a:gd name="connsiteX0" fmla="*/ 46133 w 46132"/>
                            <a:gd name="connsiteY0" fmla="*/ 408165 h 408165"/>
                            <a:gd name="connsiteX1" fmla="*/ 23044 w 46132"/>
                            <a:gd name="connsiteY1" fmla="*/ 50025 h 408165"/>
                            <a:gd name="connsiteX2" fmla="*/ 29902 w 46132"/>
                            <a:gd name="connsiteY2" fmla="*/ 0 h 408165"/>
                            <a:gd name="connsiteX3" fmla="*/ 46133 w 46132"/>
                            <a:gd name="connsiteY3" fmla="*/ 408165 h 408165"/>
                            <a:gd name="connsiteX4" fmla="*/ 46133 w 46132"/>
                            <a:gd name="connsiteY4" fmla="*/ 408165 h 40816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46132" h="408165">
                              <a:moveTo>
                                <a:pt x="46133" y="408165"/>
                              </a:moveTo>
                              <a:cubicBezTo>
                                <a:pt x="28416" y="288265"/>
                                <a:pt x="11995" y="167640"/>
                                <a:pt x="23044" y="50025"/>
                              </a:cubicBezTo>
                              <a:cubicBezTo>
                                <a:pt x="24682" y="33299"/>
                                <a:pt x="27235" y="16764"/>
                                <a:pt x="29902" y="0"/>
                              </a:cubicBezTo>
                              <a:cubicBezTo>
                                <a:pt x="-21076" y="112205"/>
                                <a:pt x="-997" y="284721"/>
                                <a:pt x="46133" y="408165"/>
                              </a:cubicBezTo>
                              <a:lnTo>
                                <a:pt x="46133" y="408165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A5B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79" name="任意多边形: 形状 178">
                          <a:extLst>
                            <a:ext uri="{FF2B5EF4-FFF2-40B4-BE49-F238E27FC236}">
                              <a16:creationId xmlns:a16="http://schemas.microsoft.com/office/drawing/2014/main" id="{0704EA07-32C8-EC73-98ED-3D2CFC7E83D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436949" y="3061715"/>
                          <a:ext cx="57239" cy="311886"/>
                        </a:xfrm>
                        <a:custGeom>
                          <a:avLst/>
                          <a:gdLst>
                            <a:gd name="connsiteX0" fmla="*/ 57239 w 57239"/>
                            <a:gd name="connsiteY0" fmla="*/ 311887 h 311886"/>
                            <a:gd name="connsiteX1" fmla="*/ 14148 w 57239"/>
                            <a:gd name="connsiteY1" fmla="*/ 0 h 311886"/>
                            <a:gd name="connsiteX2" fmla="*/ 57239 w 57239"/>
                            <a:gd name="connsiteY2" fmla="*/ 311887 h 311886"/>
                            <a:gd name="connsiteX3" fmla="*/ 57239 w 57239"/>
                            <a:gd name="connsiteY3" fmla="*/ 311887 h 31188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57239" h="311886">
                              <a:moveTo>
                                <a:pt x="57239" y="311887"/>
                              </a:moveTo>
                              <a:cubicBezTo>
                                <a:pt x="35637" y="209207"/>
                                <a:pt x="10415" y="102451"/>
                                <a:pt x="14148" y="0"/>
                              </a:cubicBezTo>
                              <a:cubicBezTo>
                                <a:pt x="-18694" y="89269"/>
                                <a:pt x="9767" y="221628"/>
                                <a:pt x="57239" y="311887"/>
                              </a:cubicBezTo>
                              <a:lnTo>
                                <a:pt x="57239" y="311887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A5B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80" name="任意多边形: 形状 179">
                          <a:extLst>
                            <a:ext uri="{FF2B5EF4-FFF2-40B4-BE49-F238E27FC236}">
                              <a16:creationId xmlns:a16="http://schemas.microsoft.com/office/drawing/2014/main" id="{8463D3A7-0D0B-143F-28DB-D2092346115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51720" y="3079127"/>
                          <a:ext cx="31521" cy="309829"/>
                        </a:xfrm>
                        <a:custGeom>
                          <a:avLst/>
                          <a:gdLst>
                            <a:gd name="connsiteX0" fmla="*/ 2324 w 31521"/>
                            <a:gd name="connsiteY0" fmla="*/ 309829 h 309829"/>
                            <a:gd name="connsiteX1" fmla="*/ 0 w 31521"/>
                            <a:gd name="connsiteY1" fmla="*/ 0 h 309829"/>
                            <a:gd name="connsiteX2" fmla="*/ 2324 w 31521"/>
                            <a:gd name="connsiteY2" fmla="*/ 309829 h 309829"/>
                            <a:gd name="connsiteX3" fmla="*/ 2324 w 31521"/>
                            <a:gd name="connsiteY3" fmla="*/ 309829 h 30982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1521" h="309829">
                              <a:moveTo>
                                <a:pt x="2324" y="309829"/>
                              </a:moveTo>
                              <a:cubicBezTo>
                                <a:pt x="36919" y="223685"/>
                                <a:pt x="46215" y="93269"/>
                                <a:pt x="0" y="0"/>
                              </a:cubicBezTo>
                              <a:cubicBezTo>
                                <a:pt x="18821" y="103480"/>
                                <a:pt x="9030" y="208636"/>
                                <a:pt x="2324" y="309829"/>
                              </a:cubicBezTo>
                              <a:lnTo>
                                <a:pt x="2324" y="309829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A5B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81" name="图形 2">
                        <a:extLst>
                          <a:ext uri="{FF2B5EF4-FFF2-40B4-BE49-F238E27FC236}">
                            <a16:creationId xmlns:a16="http://schemas.microsoft.com/office/drawing/2014/main" id="{EC96534C-2563-CE31-EA2A-C27E3433DF0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550339" y="3280049"/>
                        <a:ext cx="763158" cy="506001"/>
                        <a:chOff x="3550339" y="3280049"/>
                        <a:chExt cx="763158" cy="506001"/>
                      </a:xfrm>
                    </p:grpSpPr>
                    <p:sp>
                      <p:nvSpPr>
                        <p:cNvPr id="182" name="任意多边形: 形状 181">
                          <a:extLst>
                            <a:ext uri="{FF2B5EF4-FFF2-40B4-BE49-F238E27FC236}">
                              <a16:creationId xmlns:a16="http://schemas.microsoft.com/office/drawing/2014/main" id="{FECD2962-5850-B9F9-3E1C-63F761D2AF0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50339" y="3280049"/>
                          <a:ext cx="763158" cy="506001"/>
                        </a:xfrm>
                        <a:custGeom>
                          <a:avLst/>
                          <a:gdLst>
                            <a:gd name="connsiteX0" fmla="*/ 440521 w 763158"/>
                            <a:gd name="connsiteY0" fmla="*/ 452759 h 506001"/>
                            <a:gd name="connsiteX1" fmla="*/ 408212 w 763158"/>
                            <a:gd name="connsiteY1" fmla="*/ 466285 h 506001"/>
                            <a:gd name="connsiteX2" fmla="*/ 286902 w 763158"/>
                            <a:gd name="connsiteY2" fmla="*/ 494669 h 506001"/>
                            <a:gd name="connsiteX3" fmla="*/ 62683 w 763158"/>
                            <a:gd name="connsiteY3" fmla="*/ 496917 h 506001"/>
                            <a:gd name="connsiteX4" fmla="*/ 8162 w 763158"/>
                            <a:gd name="connsiteY4" fmla="*/ 413173 h 506001"/>
                            <a:gd name="connsiteX5" fmla="*/ 119452 w 763158"/>
                            <a:gd name="connsiteY5" fmla="*/ 296245 h 506001"/>
                            <a:gd name="connsiteX6" fmla="*/ 387448 w 763158"/>
                            <a:gd name="connsiteY6" fmla="*/ 78846 h 506001"/>
                            <a:gd name="connsiteX7" fmla="*/ 519769 w 763158"/>
                            <a:gd name="connsiteY7" fmla="*/ 12133 h 506001"/>
                            <a:gd name="connsiteX8" fmla="*/ 665806 w 763158"/>
                            <a:gd name="connsiteY8" fmla="*/ 11714 h 506001"/>
                            <a:gd name="connsiteX9" fmla="*/ 761361 w 763158"/>
                            <a:gd name="connsiteY9" fmla="*/ 117060 h 506001"/>
                            <a:gd name="connsiteX10" fmla="*/ 687181 w 763158"/>
                            <a:gd name="connsiteY10" fmla="*/ 281500 h 506001"/>
                            <a:gd name="connsiteX11" fmla="*/ 507044 w 763158"/>
                            <a:gd name="connsiteY11" fmla="*/ 416831 h 506001"/>
                            <a:gd name="connsiteX12" fmla="*/ 440521 w 763158"/>
                            <a:gd name="connsiteY12" fmla="*/ 452759 h 50600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763158" h="506001">
                              <a:moveTo>
                                <a:pt x="440521" y="452759"/>
                              </a:moveTo>
                              <a:cubicBezTo>
                                <a:pt x="429929" y="457712"/>
                                <a:pt x="419185" y="462284"/>
                                <a:pt x="408212" y="466285"/>
                              </a:cubicBezTo>
                              <a:cubicBezTo>
                                <a:pt x="369160" y="480572"/>
                                <a:pt x="327897" y="487659"/>
                                <a:pt x="286902" y="494669"/>
                              </a:cubicBezTo>
                              <a:cubicBezTo>
                                <a:pt x="208911" y="508043"/>
                                <a:pt x="140522" y="510557"/>
                                <a:pt x="62683" y="496917"/>
                              </a:cubicBezTo>
                              <a:cubicBezTo>
                                <a:pt x="25726" y="490440"/>
                                <a:pt x="-18546" y="451007"/>
                                <a:pt x="8162" y="413173"/>
                              </a:cubicBezTo>
                              <a:cubicBezTo>
                                <a:pt x="37156" y="372140"/>
                                <a:pt x="83638" y="332249"/>
                                <a:pt x="119452" y="296245"/>
                              </a:cubicBezTo>
                              <a:cubicBezTo>
                                <a:pt x="200758" y="214558"/>
                                <a:pt x="290712" y="141520"/>
                                <a:pt x="387448" y="78846"/>
                              </a:cubicBezTo>
                              <a:cubicBezTo>
                                <a:pt x="429053" y="51909"/>
                                <a:pt x="472373" y="26611"/>
                                <a:pt x="519769" y="12133"/>
                              </a:cubicBezTo>
                              <a:cubicBezTo>
                                <a:pt x="567166" y="-2383"/>
                                <a:pt x="619324" y="-5469"/>
                                <a:pt x="665806" y="11714"/>
                              </a:cubicBezTo>
                              <a:cubicBezTo>
                                <a:pt x="712288" y="28897"/>
                                <a:pt x="751874" y="68445"/>
                                <a:pt x="761361" y="117060"/>
                              </a:cubicBezTo>
                              <a:cubicBezTo>
                                <a:pt x="773096" y="177068"/>
                                <a:pt x="724938" y="239781"/>
                                <a:pt x="687181" y="281500"/>
                              </a:cubicBezTo>
                              <a:cubicBezTo>
                                <a:pt x="636469" y="337507"/>
                                <a:pt x="571814" y="378998"/>
                                <a:pt x="507044" y="416831"/>
                              </a:cubicBezTo>
                              <a:cubicBezTo>
                                <a:pt x="485365" y="429595"/>
                                <a:pt x="463343" y="442091"/>
                                <a:pt x="440521" y="45275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9C9E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83" name="任意多边形: 形状 182">
                          <a:extLst>
                            <a:ext uri="{FF2B5EF4-FFF2-40B4-BE49-F238E27FC236}">
                              <a16:creationId xmlns:a16="http://schemas.microsoft.com/office/drawing/2014/main" id="{675C423E-D191-2968-F8C8-279F5FD6085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65966" y="3325216"/>
                          <a:ext cx="585653" cy="388316"/>
                        </a:xfrm>
                        <a:custGeom>
                          <a:avLst/>
                          <a:gdLst>
                            <a:gd name="connsiteX0" fmla="*/ 338038 w 585653"/>
                            <a:gd name="connsiteY0" fmla="*/ 347471 h 388316"/>
                            <a:gd name="connsiteX1" fmla="*/ 313235 w 585653"/>
                            <a:gd name="connsiteY1" fmla="*/ 357834 h 388316"/>
                            <a:gd name="connsiteX2" fmla="*/ 220157 w 585653"/>
                            <a:gd name="connsiteY2" fmla="*/ 379627 h 388316"/>
                            <a:gd name="connsiteX3" fmla="*/ 48097 w 585653"/>
                            <a:gd name="connsiteY3" fmla="*/ 381342 h 388316"/>
                            <a:gd name="connsiteX4" fmla="*/ 6264 w 585653"/>
                            <a:gd name="connsiteY4" fmla="*/ 317067 h 388316"/>
                            <a:gd name="connsiteX5" fmla="*/ 91684 w 585653"/>
                            <a:gd name="connsiteY5" fmla="*/ 227341 h 388316"/>
                            <a:gd name="connsiteX6" fmla="*/ 297347 w 585653"/>
                            <a:gd name="connsiteY6" fmla="*/ 60502 h 388316"/>
                            <a:gd name="connsiteX7" fmla="*/ 398884 w 585653"/>
                            <a:gd name="connsiteY7" fmla="*/ 9295 h 388316"/>
                            <a:gd name="connsiteX8" fmla="*/ 510936 w 585653"/>
                            <a:gd name="connsiteY8" fmla="*/ 8990 h 388316"/>
                            <a:gd name="connsiteX9" fmla="*/ 584279 w 585653"/>
                            <a:gd name="connsiteY9" fmla="*/ 89839 h 388316"/>
                            <a:gd name="connsiteX10" fmla="*/ 527357 w 585653"/>
                            <a:gd name="connsiteY10" fmla="*/ 216026 h 388316"/>
                            <a:gd name="connsiteX11" fmla="*/ 389130 w 585653"/>
                            <a:gd name="connsiteY11" fmla="*/ 319886 h 388316"/>
                            <a:gd name="connsiteX12" fmla="*/ 338038 w 585653"/>
                            <a:gd name="connsiteY12" fmla="*/ 347471 h 38831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585653" h="388316">
                              <a:moveTo>
                                <a:pt x="338038" y="347471"/>
                              </a:moveTo>
                              <a:cubicBezTo>
                                <a:pt x="329923" y="351281"/>
                                <a:pt x="321655" y="354786"/>
                                <a:pt x="313235" y="357834"/>
                              </a:cubicBezTo>
                              <a:cubicBezTo>
                                <a:pt x="283250" y="368807"/>
                                <a:pt x="251627" y="374217"/>
                                <a:pt x="220157" y="379627"/>
                              </a:cubicBezTo>
                              <a:cubicBezTo>
                                <a:pt x="160302" y="389876"/>
                                <a:pt x="107838" y="391819"/>
                                <a:pt x="48097" y="381342"/>
                              </a:cubicBezTo>
                              <a:cubicBezTo>
                                <a:pt x="19751" y="376389"/>
                                <a:pt x="-14234" y="346099"/>
                                <a:pt x="6264" y="317067"/>
                              </a:cubicBezTo>
                              <a:cubicBezTo>
                                <a:pt x="28514" y="285558"/>
                                <a:pt x="64175" y="254964"/>
                                <a:pt x="91684" y="227341"/>
                              </a:cubicBezTo>
                              <a:cubicBezTo>
                                <a:pt x="154053" y="164667"/>
                                <a:pt x="223129" y="108622"/>
                                <a:pt x="297347" y="60502"/>
                              </a:cubicBezTo>
                              <a:cubicBezTo>
                                <a:pt x="329275" y="39813"/>
                                <a:pt x="362499" y="20420"/>
                                <a:pt x="398884" y="9295"/>
                              </a:cubicBezTo>
                              <a:cubicBezTo>
                                <a:pt x="435231" y="-1830"/>
                                <a:pt x="475275" y="-4192"/>
                                <a:pt x="510936" y="8990"/>
                              </a:cubicBezTo>
                              <a:cubicBezTo>
                                <a:pt x="546598" y="22173"/>
                                <a:pt x="576963" y="52539"/>
                                <a:pt x="584279" y="89839"/>
                              </a:cubicBezTo>
                              <a:cubicBezTo>
                                <a:pt x="593270" y="135863"/>
                                <a:pt x="556313" y="184022"/>
                                <a:pt x="527357" y="216026"/>
                              </a:cubicBezTo>
                              <a:cubicBezTo>
                                <a:pt x="488457" y="259002"/>
                                <a:pt x="438813" y="290816"/>
                                <a:pt x="389130" y="319886"/>
                              </a:cubicBezTo>
                              <a:cubicBezTo>
                                <a:pt x="372443" y="329678"/>
                                <a:pt x="355564" y="339279"/>
                                <a:pt x="338038" y="34747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F7F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grpSp>
                      <p:nvGrpSpPr>
                        <p:cNvPr id="184" name="图形 2">
                          <a:extLst>
                            <a:ext uri="{FF2B5EF4-FFF2-40B4-BE49-F238E27FC236}">
                              <a16:creationId xmlns:a16="http://schemas.microsoft.com/office/drawing/2014/main" id="{472C4CBF-3540-0FAD-699B-D1F1E576D6ED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800855" y="3375660"/>
                          <a:ext cx="395782" cy="243535"/>
                          <a:chOff x="3800855" y="3375660"/>
                          <a:chExt cx="395782" cy="243535"/>
                        </a:xfrm>
                        <a:solidFill>
                          <a:srgbClr val="F15A5B"/>
                        </a:solidFill>
                      </p:grpSpPr>
                      <p:sp>
                        <p:nvSpPr>
                          <p:cNvPr id="185" name="任意多边形: 形状 184">
                            <a:extLst>
                              <a:ext uri="{FF2B5EF4-FFF2-40B4-BE49-F238E27FC236}">
                                <a16:creationId xmlns:a16="http://schemas.microsoft.com/office/drawing/2014/main" id="{A516A27B-FEDA-298B-EF68-40A7AAC9D708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00855" y="3375660"/>
                            <a:ext cx="395782" cy="218084"/>
                          </a:xfrm>
                          <a:custGeom>
                            <a:avLst/>
                            <a:gdLst>
                              <a:gd name="connsiteX0" fmla="*/ 0 w 395782"/>
                              <a:gd name="connsiteY0" fmla="*/ 218084 h 218084"/>
                              <a:gd name="connsiteX1" fmla="*/ 351358 w 395782"/>
                              <a:gd name="connsiteY1" fmla="*/ 35814 h 218084"/>
                              <a:gd name="connsiteX2" fmla="*/ 395783 w 395782"/>
                              <a:gd name="connsiteY2" fmla="*/ 0 h 218084"/>
                              <a:gd name="connsiteX3" fmla="*/ 0 w 395782"/>
                              <a:gd name="connsiteY3" fmla="*/ 218084 h 218084"/>
                              <a:gd name="connsiteX4" fmla="*/ 0 w 395782"/>
                              <a:gd name="connsiteY4" fmla="*/ 218084 h 21808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395782" h="218084">
                                <a:moveTo>
                                  <a:pt x="0" y="218084"/>
                                </a:moveTo>
                                <a:cubicBezTo>
                                  <a:pt x="122187" y="167335"/>
                                  <a:pt x="244526" y="114833"/>
                                  <a:pt x="351358" y="35814"/>
                                </a:cubicBezTo>
                                <a:cubicBezTo>
                                  <a:pt x="366522" y="24498"/>
                                  <a:pt x="381076" y="12383"/>
                                  <a:pt x="395783" y="0"/>
                                </a:cubicBezTo>
                                <a:cubicBezTo>
                                  <a:pt x="312458" y="116891"/>
                                  <a:pt x="139065" y="195491"/>
                                  <a:pt x="0" y="218084"/>
                                </a:cubicBezTo>
                                <a:lnTo>
                                  <a:pt x="0" y="218084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86" name="任意多边形: 形状 185">
                            <a:extLst>
                              <a:ext uri="{FF2B5EF4-FFF2-40B4-BE49-F238E27FC236}">
                                <a16:creationId xmlns:a16="http://schemas.microsoft.com/office/drawing/2014/main" id="{2865B593-555A-A668-44CE-B724F695DFDC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51910" y="3484054"/>
                            <a:ext cx="316534" cy="135140"/>
                          </a:xfrm>
                          <a:custGeom>
                            <a:avLst/>
                            <a:gdLst>
                              <a:gd name="connsiteX0" fmla="*/ 0 w 316534"/>
                              <a:gd name="connsiteY0" fmla="*/ 135141 h 135140"/>
                              <a:gd name="connsiteX1" fmla="*/ 316535 w 316534"/>
                              <a:gd name="connsiteY1" fmla="*/ 0 h 135140"/>
                              <a:gd name="connsiteX2" fmla="*/ 0 w 316534"/>
                              <a:gd name="connsiteY2" fmla="*/ 135141 h 135140"/>
                              <a:gd name="connsiteX3" fmla="*/ 0 w 316534"/>
                              <a:gd name="connsiteY3" fmla="*/ 135141 h 13514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316534" h="135140">
                                <a:moveTo>
                                  <a:pt x="0" y="135141"/>
                                </a:moveTo>
                                <a:cubicBezTo>
                                  <a:pt x="107594" y="98260"/>
                                  <a:pt x="220751" y="62789"/>
                                  <a:pt x="316535" y="0"/>
                                </a:cubicBezTo>
                                <a:cubicBezTo>
                                  <a:pt x="246698" y="85077"/>
                                  <a:pt x="107671" y="131978"/>
                                  <a:pt x="0" y="135141"/>
                                </a:cubicBezTo>
                                <a:lnTo>
                                  <a:pt x="0" y="135141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87" name="任意多边形: 形状 186">
                            <a:extLst>
                              <a:ext uri="{FF2B5EF4-FFF2-40B4-BE49-F238E27FC236}">
                                <a16:creationId xmlns:a16="http://schemas.microsoft.com/office/drawing/2014/main" id="{0416AC9F-4586-6EC8-FDB1-D38AABE4F86D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09847" y="3390747"/>
                            <a:ext cx="295846" cy="175831"/>
                          </a:xfrm>
                          <a:custGeom>
                            <a:avLst/>
                            <a:gdLst>
                              <a:gd name="connsiteX0" fmla="*/ 0 w 295846"/>
                              <a:gd name="connsiteY0" fmla="*/ 175831 h 175831"/>
                              <a:gd name="connsiteX1" fmla="*/ 295846 w 295846"/>
                              <a:gd name="connsiteY1" fmla="*/ 0 h 175831"/>
                              <a:gd name="connsiteX2" fmla="*/ 0 w 295846"/>
                              <a:gd name="connsiteY2" fmla="*/ 175831 h 175831"/>
                              <a:gd name="connsiteX3" fmla="*/ 0 w 295846"/>
                              <a:gd name="connsiteY3" fmla="*/ 175831 h 17583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295846" h="175831">
                                <a:moveTo>
                                  <a:pt x="0" y="175831"/>
                                </a:moveTo>
                                <a:cubicBezTo>
                                  <a:pt x="66065" y="90754"/>
                                  <a:pt x="185890" y="6210"/>
                                  <a:pt x="295846" y="0"/>
                                </a:cubicBezTo>
                                <a:cubicBezTo>
                                  <a:pt x="188747" y="40234"/>
                                  <a:pt x="93192" y="110757"/>
                                  <a:pt x="0" y="175831"/>
                                </a:cubicBezTo>
                                <a:lnTo>
                                  <a:pt x="0" y="175831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</p:grpSp>
                  <p:grpSp>
                    <p:nvGrpSpPr>
                      <p:cNvPr id="188" name="图形 2">
                        <a:extLst>
                          <a:ext uri="{FF2B5EF4-FFF2-40B4-BE49-F238E27FC236}">
                            <a16:creationId xmlns:a16="http://schemas.microsoft.com/office/drawing/2014/main" id="{AD420F1D-A995-663D-FCFA-D14FFF4F4284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536600" y="3591233"/>
                        <a:ext cx="777203" cy="279966"/>
                        <a:chOff x="3536600" y="3591233"/>
                        <a:chExt cx="777203" cy="279966"/>
                      </a:xfrm>
                    </p:grpSpPr>
                    <p:sp>
                      <p:nvSpPr>
                        <p:cNvPr id="189" name="任意多边形: 形状 188">
                          <a:extLst>
                            <a:ext uri="{FF2B5EF4-FFF2-40B4-BE49-F238E27FC236}">
                              <a16:creationId xmlns:a16="http://schemas.microsoft.com/office/drawing/2014/main" id="{9C64F30B-CFDF-D27A-70FE-C262FAE3908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36600" y="3591233"/>
                          <a:ext cx="777203" cy="279966"/>
                        </a:xfrm>
                        <a:custGeom>
                          <a:avLst/>
                          <a:gdLst>
                            <a:gd name="connsiteX0" fmla="*/ 425571 w 777203"/>
                            <a:gd name="connsiteY0" fmla="*/ 277822 h 279966"/>
                            <a:gd name="connsiteX1" fmla="*/ 329825 w 777203"/>
                            <a:gd name="connsiteY1" fmla="*/ 278851 h 279966"/>
                            <a:gd name="connsiteX2" fmla="*/ 5328 w 777203"/>
                            <a:gd name="connsiteY2" fmla="*/ 150644 h 279966"/>
                            <a:gd name="connsiteX3" fmla="*/ 85490 w 777203"/>
                            <a:gd name="connsiteY3" fmla="*/ 98218 h 279966"/>
                            <a:gd name="connsiteX4" fmla="*/ 666858 w 777203"/>
                            <a:gd name="connsiteY4" fmla="*/ 29258 h 279966"/>
                            <a:gd name="connsiteX5" fmla="*/ 756926 w 777203"/>
                            <a:gd name="connsiteY5" fmla="*/ 79473 h 279966"/>
                            <a:gd name="connsiteX6" fmla="*/ 705834 w 777203"/>
                            <a:gd name="connsiteY6" fmla="*/ 208747 h 279966"/>
                            <a:gd name="connsiteX7" fmla="*/ 553320 w 777203"/>
                            <a:gd name="connsiteY7" fmla="*/ 264868 h 279966"/>
                            <a:gd name="connsiteX8" fmla="*/ 425571 w 777203"/>
                            <a:gd name="connsiteY8" fmla="*/ 277822 h 27996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777203" h="279966">
                              <a:moveTo>
                                <a:pt x="425571" y="277822"/>
                              </a:moveTo>
                              <a:cubicBezTo>
                                <a:pt x="393719" y="280260"/>
                                <a:pt x="361715" y="280641"/>
                                <a:pt x="329825" y="278851"/>
                              </a:cubicBezTo>
                              <a:cubicBezTo>
                                <a:pt x="284867" y="276336"/>
                                <a:pt x="-45650" y="235721"/>
                                <a:pt x="5328" y="150644"/>
                              </a:cubicBezTo>
                              <a:cubicBezTo>
                                <a:pt x="17863" y="129727"/>
                                <a:pt x="64726" y="109877"/>
                                <a:pt x="85490" y="98218"/>
                              </a:cubicBezTo>
                              <a:cubicBezTo>
                                <a:pt x="263150" y="-1375"/>
                                <a:pt x="477882" y="-26864"/>
                                <a:pt x="666858" y="29258"/>
                              </a:cubicBezTo>
                              <a:cubicBezTo>
                                <a:pt x="700462" y="39240"/>
                                <a:pt x="734676" y="52651"/>
                                <a:pt x="756926" y="79473"/>
                              </a:cubicBezTo>
                              <a:cubicBezTo>
                                <a:pt x="804856" y="137347"/>
                                <a:pt x="759670" y="184286"/>
                                <a:pt x="705834" y="208747"/>
                              </a:cubicBezTo>
                              <a:cubicBezTo>
                                <a:pt x="657181" y="230883"/>
                                <a:pt x="605441" y="252447"/>
                                <a:pt x="553320" y="264868"/>
                              </a:cubicBezTo>
                              <a:cubicBezTo>
                                <a:pt x="513582" y="274355"/>
                                <a:pt x="466681" y="274660"/>
                                <a:pt x="425571" y="27782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9C9E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90" name="任意多边形: 形状 189">
                          <a:extLst>
                            <a:ext uri="{FF2B5EF4-FFF2-40B4-BE49-F238E27FC236}">
                              <a16:creationId xmlns:a16="http://schemas.microsoft.com/office/drawing/2014/main" id="{CCC32FD3-BC9F-EEB0-80B8-713BFA8BF26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35072" y="3614482"/>
                          <a:ext cx="623758" cy="224712"/>
                        </a:xfrm>
                        <a:custGeom>
                          <a:avLst/>
                          <a:gdLst>
                            <a:gd name="connsiteX0" fmla="*/ 341538 w 623758"/>
                            <a:gd name="connsiteY0" fmla="*/ 222988 h 224712"/>
                            <a:gd name="connsiteX1" fmla="*/ 264691 w 623758"/>
                            <a:gd name="connsiteY1" fmla="*/ 223826 h 224712"/>
                            <a:gd name="connsiteX2" fmla="*/ 4277 w 623758"/>
                            <a:gd name="connsiteY2" fmla="*/ 120918 h 224712"/>
                            <a:gd name="connsiteX3" fmla="*/ 68628 w 623758"/>
                            <a:gd name="connsiteY3" fmla="*/ 78817 h 224712"/>
                            <a:gd name="connsiteX4" fmla="*/ 535201 w 623758"/>
                            <a:gd name="connsiteY4" fmla="*/ 23458 h 224712"/>
                            <a:gd name="connsiteX5" fmla="*/ 607477 w 623758"/>
                            <a:gd name="connsiteY5" fmla="*/ 63768 h 224712"/>
                            <a:gd name="connsiteX6" fmla="*/ 566481 w 623758"/>
                            <a:gd name="connsiteY6" fmla="*/ 167514 h 224712"/>
                            <a:gd name="connsiteX7" fmla="*/ 444066 w 623758"/>
                            <a:gd name="connsiteY7" fmla="*/ 212548 h 224712"/>
                            <a:gd name="connsiteX8" fmla="*/ 341538 w 623758"/>
                            <a:gd name="connsiteY8" fmla="*/ 222988 h 2247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623758" h="224712">
                              <a:moveTo>
                                <a:pt x="341538" y="222988"/>
                              </a:moveTo>
                              <a:cubicBezTo>
                                <a:pt x="315973" y="224969"/>
                                <a:pt x="290294" y="225236"/>
                                <a:pt x="264691" y="223826"/>
                              </a:cubicBezTo>
                              <a:cubicBezTo>
                                <a:pt x="228610" y="221807"/>
                                <a:pt x="-36642" y="189231"/>
                                <a:pt x="4277" y="120918"/>
                              </a:cubicBezTo>
                              <a:cubicBezTo>
                                <a:pt x="14336" y="104116"/>
                                <a:pt x="51940" y="88190"/>
                                <a:pt x="68628" y="78817"/>
                              </a:cubicBezTo>
                              <a:cubicBezTo>
                                <a:pt x="211237" y="-1116"/>
                                <a:pt x="383563" y="-21538"/>
                                <a:pt x="535201" y="23458"/>
                              </a:cubicBezTo>
                              <a:cubicBezTo>
                                <a:pt x="562176" y="31459"/>
                                <a:pt x="589646" y="42241"/>
                                <a:pt x="607477" y="63768"/>
                              </a:cubicBezTo>
                              <a:cubicBezTo>
                                <a:pt x="645957" y="110212"/>
                                <a:pt x="609686" y="147893"/>
                                <a:pt x="566481" y="167514"/>
                              </a:cubicBezTo>
                              <a:cubicBezTo>
                                <a:pt x="527428" y="185269"/>
                                <a:pt x="485937" y="202604"/>
                                <a:pt x="444066" y="212548"/>
                              </a:cubicBezTo>
                              <a:cubicBezTo>
                                <a:pt x="412176" y="220168"/>
                                <a:pt x="374495" y="220435"/>
                                <a:pt x="341538" y="22298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F7F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grpSp>
                      <p:nvGrpSpPr>
                        <p:cNvPr id="191" name="图形 2">
                          <a:extLst>
                            <a:ext uri="{FF2B5EF4-FFF2-40B4-BE49-F238E27FC236}">
                              <a16:creationId xmlns:a16="http://schemas.microsoft.com/office/drawing/2014/main" id="{C8E1DA43-EC85-7371-0FD6-5CD7136FEBC2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825925" y="3666912"/>
                          <a:ext cx="396621" cy="135742"/>
                          <a:chOff x="3825925" y="3666912"/>
                          <a:chExt cx="396621" cy="135742"/>
                        </a:xfrm>
                        <a:solidFill>
                          <a:srgbClr val="F15A5B"/>
                        </a:solidFill>
                      </p:grpSpPr>
                      <p:sp>
                        <p:nvSpPr>
                          <p:cNvPr id="192" name="任意多边形: 形状 191">
                            <a:extLst>
                              <a:ext uri="{FF2B5EF4-FFF2-40B4-BE49-F238E27FC236}">
                                <a16:creationId xmlns:a16="http://schemas.microsoft.com/office/drawing/2014/main" id="{DCF66B3C-6869-3B29-8045-AEC85CFEA003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25925" y="3683279"/>
                            <a:ext cx="396621" cy="78664"/>
                          </a:xfrm>
                          <a:custGeom>
                            <a:avLst/>
                            <a:gdLst>
                              <a:gd name="connsiteX0" fmla="*/ 0 w 396621"/>
                              <a:gd name="connsiteY0" fmla="*/ 73495 h 78664"/>
                              <a:gd name="connsiteX1" fmla="*/ 351168 w 396621"/>
                              <a:gd name="connsiteY1" fmla="*/ 16993 h 78664"/>
                              <a:gd name="connsiteX2" fmla="*/ 396621 w 396621"/>
                              <a:gd name="connsiteY2" fmla="*/ 0 h 78664"/>
                              <a:gd name="connsiteX3" fmla="*/ 0 w 396621"/>
                              <a:gd name="connsiteY3" fmla="*/ 73495 h 78664"/>
                              <a:gd name="connsiteX4" fmla="*/ 0 w 396621"/>
                              <a:gd name="connsiteY4" fmla="*/ 73495 h 7866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396621" h="78664">
                                <a:moveTo>
                                  <a:pt x="0" y="73495"/>
                                </a:moveTo>
                                <a:cubicBezTo>
                                  <a:pt x="121120" y="63551"/>
                                  <a:pt x="242468" y="52311"/>
                                  <a:pt x="351168" y="16993"/>
                                </a:cubicBezTo>
                                <a:cubicBezTo>
                                  <a:pt x="366598" y="11925"/>
                                  <a:pt x="381533" y="6058"/>
                                  <a:pt x="396621" y="0"/>
                                </a:cubicBezTo>
                                <a:cubicBezTo>
                                  <a:pt x="307277" y="70104"/>
                                  <a:pt x="134912" y="89268"/>
                                  <a:pt x="0" y="73495"/>
                                </a:cubicBezTo>
                                <a:lnTo>
                                  <a:pt x="0" y="73495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93" name="任意多边形: 形状 192">
                            <a:extLst>
                              <a:ext uri="{FF2B5EF4-FFF2-40B4-BE49-F238E27FC236}">
                                <a16:creationId xmlns:a16="http://schemas.microsoft.com/office/drawing/2014/main" id="{17C6DFCE-A7B0-43FD-D54A-80E5F47A275C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72674" y="3760012"/>
                            <a:ext cx="313981" cy="42642"/>
                          </a:xfrm>
                          <a:custGeom>
                            <a:avLst/>
                            <a:gdLst>
                              <a:gd name="connsiteX0" fmla="*/ 0 w 313981"/>
                              <a:gd name="connsiteY0" fmla="*/ 28537 h 42642"/>
                              <a:gd name="connsiteX1" fmla="*/ 313982 w 313981"/>
                              <a:gd name="connsiteY1" fmla="*/ 0 h 42642"/>
                              <a:gd name="connsiteX2" fmla="*/ 0 w 313981"/>
                              <a:gd name="connsiteY2" fmla="*/ 28537 h 42642"/>
                              <a:gd name="connsiteX3" fmla="*/ 0 w 313981"/>
                              <a:gd name="connsiteY3" fmla="*/ 28537 h 4264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313981" h="42642">
                                <a:moveTo>
                                  <a:pt x="0" y="28537"/>
                                </a:moveTo>
                                <a:cubicBezTo>
                                  <a:pt x="105994" y="25832"/>
                                  <a:pt x="217208" y="25489"/>
                                  <a:pt x="313982" y="0"/>
                                </a:cubicBezTo>
                                <a:cubicBezTo>
                                  <a:pt x="240182" y="48882"/>
                                  <a:pt x="103289" y="51816"/>
                                  <a:pt x="0" y="28537"/>
                                </a:cubicBezTo>
                                <a:lnTo>
                                  <a:pt x="0" y="28537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94" name="任意多边形: 形状 193">
                            <a:extLst>
                              <a:ext uri="{FF2B5EF4-FFF2-40B4-BE49-F238E27FC236}">
                                <a16:creationId xmlns:a16="http://schemas.microsoft.com/office/drawing/2014/main" id="{42A1AF4C-9497-3286-7D8E-E6D34A406FC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36746" y="3666912"/>
                            <a:ext cx="297560" cy="71078"/>
                          </a:xfrm>
                          <a:custGeom>
                            <a:avLst/>
                            <a:gdLst>
                              <a:gd name="connsiteX0" fmla="*/ 0 w 297560"/>
                              <a:gd name="connsiteY0" fmla="*/ 71078 h 71078"/>
                              <a:gd name="connsiteX1" fmla="*/ 297561 w 297560"/>
                              <a:gd name="connsiteY1" fmla="*/ 6270 h 71078"/>
                              <a:gd name="connsiteX2" fmla="*/ 0 w 297560"/>
                              <a:gd name="connsiteY2" fmla="*/ 71078 h 71078"/>
                              <a:gd name="connsiteX3" fmla="*/ 0 w 297560"/>
                              <a:gd name="connsiteY3" fmla="*/ 71078 h 7107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297560" h="71078">
                                <a:moveTo>
                                  <a:pt x="0" y="71078"/>
                                </a:moveTo>
                                <a:cubicBezTo>
                                  <a:pt x="70218" y="21358"/>
                                  <a:pt x="191833" y="-15180"/>
                                  <a:pt x="297561" y="6270"/>
                                </a:cubicBezTo>
                                <a:cubicBezTo>
                                  <a:pt x="191757" y="11718"/>
                                  <a:pt x="94526" y="43227"/>
                                  <a:pt x="0" y="71078"/>
                                </a:cubicBezTo>
                                <a:lnTo>
                                  <a:pt x="0" y="71078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</p:grpSp>
                  <p:grpSp>
                    <p:nvGrpSpPr>
                      <p:cNvPr id="195" name="图形 2">
                        <a:extLst>
                          <a:ext uri="{FF2B5EF4-FFF2-40B4-BE49-F238E27FC236}">
                            <a16:creationId xmlns:a16="http://schemas.microsoft.com/office/drawing/2014/main" id="{1E6C49AC-4ED5-F4D3-CB1B-C80B5EA2884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370939" y="3307564"/>
                        <a:ext cx="568140" cy="559540"/>
                        <a:chOff x="3370939" y="3307564"/>
                        <a:chExt cx="568140" cy="559540"/>
                      </a:xfrm>
                    </p:grpSpPr>
                    <p:grpSp>
                      <p:nvGrpSpPr>
                        <p:cNvPr id="196" name="图形 2">
                          <a:extLst>
                            <a:ext uri="{FF2B5EF4-FFF2-40B4-BE49-F238E27FC236}">
                              <a16:creationId xmlns:a16="http://schemas.microsoft.com/office/drawing/2014/main" id="{52050A9A-0672-7207-BA4A-2E992FE107BB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370939" y="3307564"/>
                          <a:ext cx="568140" cy="559540"/>
                          <a:chOff x="3370939" y="3307564"/>
                          <a:chExt cx="568140" cy="559540"/>
                        </a:xfrm>
                      </p:grpSpPr>
                      <p:sp>
                        <p:nvSpPr>
                          <p:cNvPr id="197" name="任意多边形: 形状 196">
                            <a:extLst>
                              <a:ext uri="{FF2B5EF4-FFF2-40B4-BE49-F238E27FC236}">
                                <a16:creationId xmlns:a16="http://schemas.microsoft.com/office/drawing/2014/main" id="{CC58D7C2-1BA8-6FE6-E21E-26F25A34773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 rot="-3205271">
                            <a:off x="3463871" y="3375431"/>
                            <a:ext cx="382277" cy="423804"/>
                          </a:xfrm>
                          <a:custGeom>
                            <a:avLst/>
                            <a:gdLst>
                              <a:gd name="connsiteX0" fmla="*/ 382277 w 382277"/>
                              <a:gd name="connsiteY0" fmla="*/ 211902 h 423804"/>
                              <a:gd name="connsiteX1" fmla="*/ 191139 w 382277"/>
                              <a:gd name="connsiteY1" fmla="*/ 423804 h 423804"/>
                              <a:gd name="connsiteX2" fmla="*/ 0 w 382277"/>
                              <a:gd name="connsiteY2" fmla="*/ 211902 h 423804"/>
                              <a:gd name="connsiteX3" fmla="*/ 191139 w 382277"/>
                              <a:gd name="connsiteY3" fmla="*/ 0 h 423804"/>
                              <a:gd name="connsiteX4" fmla="*/ 382277 w 382277"/>
                              <a:gd name="connsiteY4" fmla="*/ 211902 h 42380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382277" h="423804">
                                <a:moveTo>
                                  <a:pt x="382277" y="211902"/>
                                </a:moveTo>
                                <a:cubicBezTo>
                                  <a:pt x="382277" y="328933"/>
                                  <a:pt x="296702" y="423804"/>
                                  <a:pt x="191139" y="423804"/>
                                </a:cubicBezTo>
                                <a:cubicBezTo>
                                  <a:pt x="85576" y="423804"/>
                                  <a:pt x="0" y="328933"/>
                                  <a:pt x="0" y="211902"/>
                                </a:cubicBezTo>
                                <a:cubicBezTo>
                                  <a:pt x="0" y="94872"/>
                                  <a:pt x="85576" y="0"/>
                                  <a:pt x="191139" y="0"/>
                                </a:cubicBezTo>
                                <a:cubicBezTo>
                                  <a:pt x="296702" y="0"/>
                                  <a:pt x="382277" y="94872"/>
                                  <a:pt x="382277" y="211902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CC2F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98" name="任意多边形: 形状 197">
                            <a:extLst>
                              <a:ext uri="{FF2B5EF4-FFF2-40B4-BE49-F238E27FC236}">
                                <a16:creationId xmlns:a16="http://schemas.microsoft.com/office/drawing/2014/main" id="{D8C9CFA3-E3C8-8605-70DC-948B6C922887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450422" y="3423970"/>
                            <a:ext cx="409551" cy="362095"/>
                          </a:xfrm>
                          <a:custGeom>
                            <a:avLst/>
                            <a:gdLst>
                              <a:gd name="connsiteX0" fmla="*/ 374932 w 409551"/>
                              <a:gd name="connsiteY0" fmla="*/ 289598 h 362095"/>
                              <a:gd name="connsiteX1" fmla="*/ 90896 w 409551"/>
                              <a:gd name="connsiteY1" fmla="*/ 316840 h 362095"/>
                              <a:gd name="connsiteX2" fmla="*/ 34623 w 409551"/>
                              <a:gd name="connsiteY2" fmla="*/ 37071 h 362095"/>
                              <a:gd name="connsiteX3" fmla="*/ 72037 w 409551"/>
                              <a:gd name="connsiteY3" fmla="*/ 0 h 362095"/>
                              <a:gd name="connsiteX4" fmla="*/ 133759 w 409551"/>
                              <a:gd name="connsiteY4" fmla="*/ 104927 h 362095"/>
                              <a:gd name="connsiteX5" fmla="*/ 328945 w 409551"/>
                              <a:gd name="connsiteY5" fmla="*/ 86258 h 362095"/>
                              <a:gd name="connsiteX6" fmla="*/ 350281 w 409551"/>
                              <a:gd name="connsiteY6" fmla="*/ 38100 h 362095"/>
                              <a:gd name="connsiteX7" fmla="*/ 374932 w 409551"/>
                              <a:gd name="connsiteY7" fmla="*/ 289598 h 36209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</a:cxnLst>
                            <a:rect l="l" t="t" r="r" b="b"/>
                            <a:pathLst>
                              <a:path w="409551" h="362095">
                                <a:moveTo>
                                  <a:pt x="374932" y="289598"/>
                                </a:moveTo>
                                <a:cubicBezTo>
                                  <a:pt x="312029" y="374371"/>
                                  <a:pt x="184851" y="386563"/>
                                  <a:pt x="90896" y="316840"/>
                                </a:cubicBezTo>
                                <a:cubicBezTo>
                                  <a:pt x="-3096" y="247079"/>
                                  <a:pt x="-28280" y="121844"/>
                                  <a:pt x="34623" y="37071"/>
                                </a:cubicBezTo>
                                <a:cubicBezTo>
                                  <a:pt x="45367" y="22555"/>
                                  <a:pt x="58016" y="10211"/>
                                  <a:pt x="72037" y="0"/>
                                </a:cubicBezTo>
                                <a:cubicBezTo>
                                  <a:pt x="76190" y="39205"/>
                                  <a:pt x="97564" y="78067"/>
                                  <a:pt x="133759" y="104927"/>
                                </a:cubicBezTo>
                                <a:cubicBezTo>
                                  <a:pt x="198338" y="152857"/>
                                  <a:pt x="285740" y="144513"/>
                                  <a:pt x="328945" y="86258"/>
                                </a:cubicBezTo>
                                <a:cubicBezTo>
                                  <a:pt x="339804" y="71590"/>
                                  <a:pt x="346852" y="55207"/>
                                  <a:pt x="350281" y="38100"/>
                                </a:cubicBezTo>
                                <a:cubicBezTo>
                                  <a:pt x="417528" y="109842"/>
                                  <a:pt x="430063" y="215265"/>
                                  <a:pt x="374932" y="289598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A832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sp>
                      <p:nvSpPr>
                        <p:cNvPr id="199" name="任意多边形: 形状 198">
                          <a:extLst>
                            <a:ext uri="{FF2B5EF4-FFF2-40B4-BE49-F238E27FC236}">
                              <a16:creationId xmlns:a16="http://schemas.microsoft.com/office/drawing/2014/main" id="{6492A26F-8DFD-E06D-D84A-15A5146CFE5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44149" y="3438520"/>
                          <a:ext cx="101982" cy="67103"/>
                        </a:xfrm>
                        <a:custGeom>
                          <a:avLst/>
                          <a:gdLst>
                            <a:gd name="connsiteX0" fmla="*/ 100700 w 101982"/>
                            <a:gd name="connsiteY0" fmla="*/ 57269 h 67103"/>
                            <a:gd name="connsiteX1" fmla="*/ 39663 w 101982"/>
                            <a:gd name="connsiteY1" fmla="*/ 57307 h 67103"/>
                            <a:gd name="connsiteX2" fmla="*/ 1297 w 101982"/>
                            <a:gd name="connsiteY2" fmla="*/ 9835 h 67103"/>
                            <a:gd name="connsiteX3" fmla="*/ 62333 w 101982"/>
                            <a:gd name="connsiteY3" fmla="*/ 9796 h 67103"/>
                            <a:gd name="connsiteX4" fmla="*/ 100700 w 101982"/>
                            <a:gd name="connsiteY4" fmla="*/ 57269 h 6710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01982" h="67103">
                              <a:moveTo>
                                <a:pt x="100700" y="57269"/>
                              </a:moveTo>
                              <a:cubicBezTo>
                                <a:pt x="94451" y="70375"/>
                                <a:pt x="67095" y="70375"/>
                                <a:pt x="39663" y="57307"/>
                              </a:cubicBezTo>
                              <a:cubicBezTo>
                                <a:pt x="12193" y="44201"/>
                                <a:pt x="-4990" y="22941"/>
                                <a:pt x="1297" y="9835"/>
                              </a:cubicBezTo>
                              <a:cubicBezTo>
                                <a:pt x="7545" y="-3272"/>
                                <a:pt x="34901" y="-3272"/>
                                <a:pt x="62333" y="9796"/>
                              </a:cubicBezTo>
                              <a:cubicBezTo>
                                <a:pt x="89765" y="22903"/>
                                <a:pt x="106948" y="44125"/>
                                <a:pt x="100700" y="5726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A83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200" name="图形 2">
                        <a:extLst>
                          <a:ext uri="{FF2B5EF4-FFF2-40B4-BE49-F238E27FC236}">
                            <a16:creationId xmlns:a16="http://schemas.microsoft.com/office/drawing/2014/main" id="{3254C361-A913-BACB-C858-40CABBEEB7B3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388802" y="3185017"/>
                        <a:ext cx="710121" cy="647216"/>
                        <a:chOff x="3388802" y="3185017"/>
                        <a:chExt cx="710121" cy="647216"/>
                      </a:xfrm>
                    </p:grpSpPr>
                    <p:grpSp>
                      <p:nvGrpSpPr>
                        <p:cNvPr id="201" name="图形 2">
                          <a:extLst>
                            <a:ext uri="{FF2B5EF4-FFF2-40B4-BE49-F238E27FC236}">
                              <a16:creationId xmlns:a16="http://schemas.microsoft.com/office/drawing/2014/main" id="{5AD1F6BF-BFA6-43CA-BE03-7E6AF3E01AFD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489299" y="3554344"/>
                          <a:ext cx="609624" cy="277889"/>
                          <a:chOff x="3489299" y="3554344"/>
                          <a:chExt cx="609624" cy="277889"/>
                        </a:xfrm>
                      </p:grpSpPr>
                      <p:sp>
                        <p:nvSpPr>
                          <p:cNvPr id="202" name="任意多边形: 形状 201">
                            <a:extLst>
                              <a:ext uri="{FF2B5EF4-FFF2-40B4-BE49-F238E27FC236}">
                                <a16:creationId xmlns:a16="http://schemas.microsoft.com/office/drawing/2014/main" id="{FD0E6F37-A66E-97C1-E1C5-AFB3FFE3322D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489354" y="3554344"/>
                            <a:ext cx="609569" cy="277880"/>
                          </a:xfrm>
                          <a:custGeom>
                            <a:avLst/>
                            <a:gdLst>
                              <a:gd name="connsiteX0" fmla="*/ 470111 w 609569"/>
                              <a:gd name="connsiteY0" fmla="*/ 262781 h 277880"/>
                              <a:gd name="connsiteX1" fmla="*/ 202269 w 609569"/>
                              <a:gd name="connsiteY1" fmla="*/ 276268 h 277880"/>
                              <a:gd name="connsiteX2" fmla="*/ 83511 w 609569"/>
                              <a:gd name="connsiteY2" fmla="*/ 252875 h 277880"/>
                              <a:gd name="connsiteX3" fmla="*/ 1177 w 609569"/>
                              <a:gd name="connsiteY3" fmla="*/ 196563 h 277880"/>
                              <a:gd name="connsiteX4" fmla="*/ 8873 w 609569"/>
                              <a:gd name="connsiteY4" fmla="*/ 159606 h 277880"/>
                              <a:gd name="connsiteX5" fmla="*/ 35962 w 609569"/>
                              <a:gd name="connsiteY5" fmla="*/ 131907 h 277880"/>
                              <a:gd name="connsiteX6" fmla="*/ 113648 w 609569"/>
                              <a:gd name="connsiteY6" fmla="*/ 78224 h 277880"/>
                              <a:gd name="connsiteX7" fmla="*/ 270658 w 609569"/>
                              <a:gd name="connsiteY7" fmla="*/ 10635 h 277880"/>
                              <a:gd name="connsiteX8" fmla="*/ 529586 w 609569"/>
                              <a:gd name="connsiteY8" fmla="*/ 37876 h 277880"/>
                              <a:gd name="connsiteX9" fmla="*/ 608300 w 609569"/>
                              <a:gd name="connsiteY9" fmla="*/ 124630 h 277880"/>
                              <a:gd name="connsiteX10" fmla="*/ 568562 w 609569"/>
                              <a:gd name="connsiteY10" fmla="*/ 220147 h 277880"/>
                              <a:gd name="connsiteX11" fmla="*/ 470111 w 609569"/>
                              <a:gd name="connsiteY11" fmla="*/ 262781 h 27788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</a:cxnLst>
                            <a:rect l="l" t="t" r="r" b="b"/>
                            <a:pathLst>
                              <a:path w="609569" h="277880">
                                <a:moveTo>
                                  <a:pt x="470111" y="262781"/>
                                </a:moveTo>
                                <a:cubicBezTo>
                                  <a:pt x="382253" y="281754"/>
                                  <a:pt x="291537" y="278249"/>
                                  <a:pt x="202269" y="276268"/>
                                </a:cubicBezTo>
                                <a:cubicBezTo>
                                  <a:pt x="161844" y="275392"/>
                                  <a:pt x="121230" y="267429"/>
                                  <a:pt x="83511" y="252875"/>
                                </a:cubicBezTo>
                                <a:cubicBezTo>
                                  <a:pt x="60156" y="243845"/>
                                  <a:pt x="8378" y="224223"/>
                                  <a:pt x="1177" y="196563"/>
                                </a:cubicBezTo>
                                <a:cubicBezTo>
                                  <a:pt x="-2100" y="184028"/>
                                  <a:pt x="1786" y="170464"/>
                                  <a:pt x="8873" y="159606"/>
                                </a:cubicBezTo>
                                <a:cubicBezTo>
                                  <a:pt x="15960" y="148747"/>
                                  <a:pt x="25942" y="140137"/>
                                  <a:pt x="35962" y="131907"/>
                                </a:cubicBezTo>
                                <a:cubicBezTo>
                                  <a:pt x="60879" y="111524"/>
                                  <a:pt x="86902" y="95484"/>
                                  <a:pt x="113648" y="78224"/>
                                </a:cubicBezTo>
                                <a:cubicBezTo>
                                  <a:pt x="161768" y="47211"/>
                                  <a:pt x="214765" y="23474"/>
                                  <a:pt x="270658" y="10635"/>
                                </a:cubicBezTo>
                                <a:cubicBezTo>
                                  <a:pt x="356955" y="-9177"/>
                                  <a:pt x="450528" y="-1976"/>
                                  <a:pt x="529586" y="37876"/>
                                </a:cubicBezTo>
                                <a:cubicBezTo>
                                  <a:pt x="565781" y="56088"/>
                                  <a:pt x="601137" y="84739"/>
                                  <a:pt x="608300" y="124630"/>
                                </a:cubicBezTo>
                                <a:cubicBezTo>
                                  <a:pt x="614701" y="160177"/>
                                  <a:pt x="596184" y="196868"/>
                                  <a:pt x="568562" y="220147"/>
                                </a:cubicBezTo>
                                <a:cubicBezTo>
                                  <a:pt x="540901" y="243388"/>
                                  <a:pt x="505430" y="255161"/>
                                  <a:pt x="470111" y="262781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9BCBD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03" name="任意多边形: 形状 202">
                            <a:extLst>
                              <a:ext uri="{FF2B5EF4-FFF2-40B4-BE49-F238E27FC236}">
                                <a16:creationId xmlns:a16="http://schemas.microsoft.com/office/drawing/2014/main" id="{4653EE04-610F-BF20-7768-D18469986C7B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489299" y="3568865"/>
                            <a:ext cx="609538" cy="263368"/>
                          </a:xfrm>
                          <a:custGeom>
                            <a:avLst/>
                            <a:gdLst>
                              <a:gd name="connsiteX0" fmla="*/ 568579 w 609538"/>
                              <a:gd name="connsiteY0" fmla="*/ 205587 h 263368"/>
                              <a:gd name="connsiteX1" fmla="*/ 470167 w 609538"/>
                              <a:gd name="connsiteY1" fmla="*/ 248260 h 263368"/>
                              <a:gd name="connsiteX2" fmla="*/ 202285 w 609538"/>
                              <a:gd name="connsiteY2" fmla="*/ 261747 h 263368"/>
                              <a:gd name="connsiteX3" fmla="*/ 83528 w 609538"/>
                              <a:gd name="connsiteY3" fmla="*/ 238354 h 263368"/>
                              <a:gd name="connsiteX4" fmla="*/ 1156 w 609538"/>
                              <a:gd name="connsiteY4" fmla="*/ 182042 h 263368"/>
                              <a:gd name="connsiteX5" fmla="*/ 8852 w 609538"/>
                              <a:gd name="connsiteY5" fmla="*/ 145047 h 263368"/>
                              <a:gd name="connsiteX6" fmla="*/ 35941 w 609538"/>
                              <a:gd name="connsiteY6" fmla="*/ 117386 h 263368"/>
                              <a:gd name="connsiteX7" fmla="*/ 113627 w 609538"/>
                              <a:gd name="connsiteY7" fmla="*/ 63703 h 263368"/>
                              <a:gd name="connsiteX8" fmla="*/ 255359 w 609538"/>
                              <a:gd name="connsiteY8" fmla="*/ 0 h 263368"/>
                              <a:gd name="connsiteX9" fmla="*/ 180340 w 609538"/>
                              <a:gd name="connsiteY9" fmla="*/ 38976 h 263368"/>
                              <a:gd name="connsiteX10" fmla="*/ 114503 w 609538"/>
                              <a:gd name="connsiteY10" fmla="*/ 84468 h 263368"/>
                              <a:gd name="connsiteX11" fmla="*/ 91567 w 609538"/>
                              <a:gd name="connsiteY11" fmla="*/ 107899 h 263368"/>
                              <a:gd name="connsiteX12" fmla="*/ 85052 w 609538"/>
                              <a:gd name="connsiteY12" fmla="*/ 139217 h 263368"/>
                              <a:gd name="connsiteX13" fmla="*/ 154813 w 609538"/>
                              <a:gd name="connsiteY13" fmla="*/ 186957 h 263368"/>
                              <a:gd name="connsiteX14" fmla="*/ 255435 w 609538"/>
                              <a:gd name="connsiteY14" fmla="*/ 206769 h 263368"/>
                              <a:gd name="connsiteX15" fmla="*/ 482359 w 609538"/>
                              <a:gd name="connsiteY15" fmla="*/ 195300 h 263368"/>
                              <a:gd name="connsiteX16" fmla="*/ 565721 w 609538"/>
                              <a:gd name="connsiteY16" fmla="*/ 159144 h 263368"/>
                              <a:gd name="connsiteX17" fmla="*/ 600392 w 609538"/>
                              <a:gd name="connsiteY17" fmla="*/ 86754 h 263368"/>
                              <a:gd name="connsiteX18" fmla="*/ 608241 w 609538"/>
                              <a:gd name="connsiteY18" fmla="*/ 110071 h 263368"/>
                              <a:gd name="connsiteX19" fmla="*/ 568579 w 609538"/>
                              <a:gd name="connsiteY19" fmla="*/ 205587 h 26336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</a:cxnLst>
                            <a:rect l="l" t="t" r="r" b="b"/>
                            <a:pathLst>
                              <a:path w="609538" h="263368">
                                <a:moveTo>
                                  <a:pt x="568579" y="205587"/>
                                </a:moveTo>
                                <a:cubicBezTo>
                                  <a:pt x="540918" y="228867"/>
                                  <a:pt x="505447" y="240640"/>
                                  <a:pt x="470167" y="248260"/>
                                </a:cubicBezTo>
                                <a:cubicBezTo>
                                  <a:pt x="382270" y="267271"/>
                                  <a:pt x="291592" y="263728"/>
                                  <a:pt x="202285" y="261747"/>
                                </a:cubicBezTo>
                                <a:cubicBezTo>
                                  <a:pt x="161900" y="260871"/>
                                  <a:pt x="121247" y="252946"/>
                                  <a:pt x="83528" y="238354"/>
                                </a:cubicBezTo>
                                <a:cubicBezTo>
                                  <a:pt x="60172" y="229324"/>
                                  <a:pt x="8357" y="209702"/>
                                  <a:pt x="1156" y="182042"/>
                                </a:cubicBezTo>
                                <a:cubicBezTo>
                                  <a:pt x="-2083" y="169469"/>
                                  <a:pt x="1803" y="155905"/>
                                  <a:pt x="8852" y="145047"/>
                                </a:cubicBezTo>
                                <a:cubicBezTo>
                                  <a:pt x="15938" y="134150"/>
                                  <a:pt x="25921" y="125577"/>
                                  <a:pt x="35941" y="117386"/>
                                </a:cubicBezTo>
                                <a:cubicBezTo>
                                  <a:pt x="60858" y="96964"/>
                                  <a:pt x="86881" y="80963"/>
                                  <a:pt x="113627" y="63703"/>
                                </a:cubicBezTo>
                                <a:cubicBezTo>
                                  <a:pt x="157289" y="35547"/>
                                  <a:pt x="205067" y="13373"/>
                                  <a:pt x="255359" y="0"/>
                                </a:cubicBezTo>
                                <a:cubicBezTo>
                                  <a:pt x="229146" y="10515"/>
                                  <a:pt x="204038" y="23698"/>
                                  <a:pt x="180340" y="38976"/>
                                </a:cubicBezTo>
                                <a:cubicBezTo>
                                  <a:pt x="157708" y="53569"/>
                                  <a:pt x="135649" y="67170"/>
                                  <a:pt x="114503" y="84468"/>
                                </a:cubicBezTo>
                                <a:cubicBezTo>
                                  <a:pt x="106045" y="91402"/>
                                  <a:pt x="97587" y="98717"/>
                                  <a:pt x="91567" y="107899"/>
                                </a:cubicBezTo>
                                <a:cubicBezTo>
                                  <a:pt x="85585" y="117119"/>
                                  <a:pt x="82270" y="128625"/>
                                  <a:pt x="85052" y="139217"/>
                                </a:cubicBezTo>
                                <a:cubicBezTo>
                                  <a:pt x="91186" y="162687"/>
                                  <a:pt x="135039" y="179299"/>
                                  <a:pt x="154813" y="186957"/>
                                </a:cubicBezTo>
                                <a:cubicBezTo>
                                  <a:pt x="186741" y="199263"/>
                                  <a:pt x="221183" y="206007"/>
                                  <a:pt x="255435" y="206769"/>
                                </a:cubicBezTo>
                                <a:cubicBezTo>
                                  <a:pt x="331063" y="208407"/>
                                  <a:pt x="407911" y="211417"/>
                                  <a:pt x="482359" y="195300"/>
                                </a:cubicBezTo>
                                <a:cubicBezTo>
                                  <a:pt x="512267" y="188824"/>
                                  <a:pt x="542328" y="178879"/>
                                  <a:pt x="565721" y="159144"/>
                                </a:cubicBezTo>
                                <a:cubicBezTo>
                                  <a:pt x="586943" y="141313"/>
                                  <a:pt x="601802" y="114109"/>
                                  <a:pt x="600392" y="86754"/>
                                </a:cubicBezTo>
                                <a:cubicBezTo>
                                  <a:pt x="604050" y="94069"/>
                                  <a:pt x="606755" y="101841"/>
                                  <a:pt x="608241" y="110071"/>
                                </a:cubicBezTo>
                                <a:cubicBezTo>
                                  <a:pt x="614718" y="145656"/>
                                  <a:pt x="596240" y="182347"/>
                                  <a:pt x="568579" y="205587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0ADAD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grpSp>
                        <p:nvGrpSpPr>
                          <p:cNvPr id="204" name="图形 2">
                            <a:extLst>
                              <a:ext uri="{FF2B5EF4-FFF2-40B4-BE49-F238E27FC236}">
                                <a16:creationId xmlns:a16="http://schemas.microsoft.com/office/drawing/2014/main" id="{46961FD9-381A-088A-3ABE-9581644D876B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3588829" y="3626385"/>
                            <a:ext cx="448551" cy="161907"/>
                            <a:chOff x="3588829" y="3626385"/>
                            <a:chExt cx="448551" cy="161907"/>
                          </a:xfrm>
                          <a:solidFill>
                            <a:srgbClr val="F69C9E"/>
                          </a:solidFill>
                        </p:grpSpPr>
                        <p:sp>
                          <p:nvSpPr>
                            <p:cNvPr id="205" name="任意多边形: 形状 204">
                              <a:extLst>
                                <a:ext uri="{FF2B5EF4-FFF2-40B4-BE49-F238E27FC236}">
                                  <a16:creationId xmlns:a16="http://schemas.microsoft.com/office/drawing/2014/main" id="{322D6D6E-E0EE-C42A-6C7A-CC8351153609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588829" y="3660686"/>
                              <a:ext cx="448551" cy="71580"/>
                            </a:xfrm>
                            <a:custGeom>
                              <a:avLst/>
                              <a:gdLst>
                                <a:gd name="connsiteX0" fmla="*/ 0 w 448551"/>
                                <a:gd name="connsiteY0" fmla="*/ 54826 h 71580"/>
                                <a:gd name="connsiteX1" fmla="*/ 393954 w 448551"/>
                                <a:gd name="connsiteY1" fmla="*/ 16688 h 71580"/>
                                <a:gd name="connsiteX2" fmla="*/ 448551 w 448551"/>
                                <a:gd name="connsiteY2" fmla="*/ 0 h 71580"/>
                                <a:gd name="connsiteX3" fmla="*/ 0 w 448551"/>
                                <a:gd name="connsiteY3" fmla="*/ 54826 h 71580"/>
                                <a:gd name="connsiteX4" fmla="*/ 0 w 448551"/>
                                <a:gd name="connsiteY4" fmla="*/ 54826 h 7158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</a:cxnLst>
                              <a:rect l="l" t="t" r="r" b="b"/>
                              <a:pathLst>
                                <a:path w="448551" h="71580">
                                  <a:moveTo>
                                    <a:pt x="0" y="54826"/>
                                  </a:moveTo>
                                  <a:cubicBezTo>
                                    <a:pt x="132321" y="53264"/>
                                    <a:pt x="265366" y="50178"/>
                                    <a:pt x="393954" y="16688"/>
                                  </a:cubicBezTo>
                                  <a:cubicBezTo>
                                    <a:pt x="412242" y="11849"/>
                                    <a:pt x="430263" y="6058"/>
                                    <a:pt x="448551" y="0"/>
                                  </a:cubicBezTo>
                                  <a:cubicBezTo>
                                    <a:pt x="327660" y="77419"/>
                                    <a:pt x="137465" y="85725"/>
                                    <a:pt x="0" y="54826"/>
                                  </a:cubicBezTo>
                                  <a:lnTo>
                                    <a:pt x="0" y="54826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  <p:sp>
                          <p:nvSpPr>
                            <p:cNvPr id="206" name="任意多边形: 形状 205">
                              <a:extLst>
                                <a:ext uri="{FF2B5EF4-FFF2-40B4-BE49-F238E27FC236}">
                                  <a16:creationId xmlns:a16="http://schemas.microsoft.com/office/drawing/2014/main" id="{7E9D363B-FC9C-C4C6-B17A-0FD741575E94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626700" y="3750792"/>
                              <a:ext cx="344081" cy="37500"/>
                            </a:xfrm>
                            <a:custGeom>
                              <a:avLst/>
                              <a:gdLst>
                                <a:gd name="connsiteX0" fmla="*/ 0 w 344081"/>
                                <a:gd name="connsiteY0" fmla="*/ 7391 h 37500"/>
                                <a:gd name="connsiteX1" fmla="*/ 344081 w 344081"/>
                                <a:gd name="connsiteY1" fmla="*/ 0 h 37500"/>
                                <a:gd name="connsiteX2" fmla="*/ 0 w 344081"/>
                                <a:gd name="connsiteY2" fmla="*/ 7391 h 37500"/>
                                <a:gd name="connsiteX3" fmla="*/ 0 w 344081"/>
                                <a:gd name="connsiteY3" fmla="*/ 7391 h 3750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344081" h="37500">
                                  <a:moveTo>
                                    <a:pt x="0" y="7391"/>
                                  </a:moveTo>
                                  <a:cubicBezTo>
                                    <a:pt x="113614" y="13297"/>
                                    <a:pt x="231838" y="22555"/>
                                    <a:pt x="344081" y="0"/>
                                  </a:cubicBezTo>
                                  <a:cubicBezTo>
                                    <a:pt x="247612" y="52921"/>
                                    <a:pt x="101117" y="44615"/>
                                    <a:pt x="0" y="7391"/>
                                  </a:cubicBezTo>
                                  <a:lnTo>
                                    <a:pt x="0" y="7391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  <p:sp>
                          <p:nvSpPr>
                            <p:cNvPr id="207" name="任意多边形: 形状 206">
                              <a:extLst>
                                <a:ext uri="{FF2B5EF4-FFF2-40B4-BE49-F238E27FC236}">
                                  <a16:creationId xmlns:a16="http://schemas.microsoft.com/office/drawing/2014/main" id="{8E1815EE-4C0A-2698-3B1F-9998ABC445EA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607307" y="3626385"/>
                              <a:ext cx="340080" cy="67294"/>
                            </a:xfrm>
                            <a:custGeom>
                              <a:avLst/>
                              <a:gdLst>
                                <a:gd name="connsiteX0" fmla="*/ 0 w 340080"/>
                                <a:gd name="connsiteY0" fmla="*/ 67295 h 67294"/>
                                <a:gd name="connsiteX1" fmla="*/ 340081 w 340080"/>
                                <a:gd name="connsiteY1" fmla="*/ 14450 h 67294"/>
                                <a:gd name="connsiteX2" fmla="*/ 0 w 340080"/>
                                <a:gd name="connsiteY2" fmla="*/ 67295 h 67294"/>
                                <a:gd name="connsiteX3" fmla="*/ 0 w 340080"/>
                                <a:gd name="connsiteY3" fmla="*/ 67295 h 67294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340080" h="67294">
                                  <a:moveTo>
                                    <a:pt x="0" y="67295"/>
                                  </a:moveTo>
                                  <a:cubicBezTo>
                                    <a:pt x="93040" y="13002"/>
                                    <a:pt x="235725" y="-20830"/>
                                    <a:pt x="340081" y="14450"/>
                                  </a:cubicBezTo>
                                  <a:cubicBezTo>
                                    <a:pt x="225704" y="11821"/>
                                    <a:pt x="110719" y="41654"/>
                                    <a:pt x="0" y="67295"/>
                                  </a:cubicBezTo>
                                  <a:lnTo>
                                    <a:pt x="0" y="67295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</p:grpSp>
                    </p:grpSp>
                    <p:grpSp>
                      <p:nvGrpSpPr>
                        <p:cNvPr id="208" name="图形 2">
                          <a:extLst>
                            <a:ext uri="{FF2B5EF4-FFF2-40B4-BE49-F238E27FC236}">
                              <a16:creationId xmlns:a16="http://schemas.microsoft.com/office/drawing/2014/main" id="{1EAD85F1-AA57-07D4-4CC1-DE56FAF5A31C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388802" y="3185017"/>
                          <a:ext cx="227177" cy="580805"/>
                          <a:chOff x="3388802" y="3185017"/>
                          <a:chExt cx="227177" cy="580805"/>
                        </a:xfrm>
                      </p:grpSpPr>
                      <p:sp>
                        <p:nvSpPr>
                          <p:cNvPr id="209" name="任意多边形: 形状 208">
                            <a:extLst>
                              <a:ext uri="{FF2B5EF4-FFF2-40B4-BE49-F238E27FC236}">
                                <a16:creationId xmlns:a16="http://schemas.microsoft.com/office/drawing/2014/main" id="{3730BCCA-1D62-CA1A-FA0B-7A8DE7939B4E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388826" y="3185017"/>
                            <a:ext cx="227102" cy="580805"/>
                          </a:xfrm>
                          <a:custGeom>
                            <a:avLst/>
                            <a:gdLst>
                              <a:gd name="connsiteX0" fmla="*/ 2950 w 227102"/>
                              <a:gd name="connsiteY0" fmla="*/ 153038 h 580805"/>
                              <a:gd name="connsiteX1" fmla="*/ 35335 w 227102"/>
                              <a:gd name="connsiteY1" fmla="*/ 429948 h 580805"/>
                              <a:gd name="connsiteX2" fmla="*/ 96219 w 227102"/>
                              <a:gd name="connsiteY2" fmla="*/ 565280 h 580805"/>
                              <a:gd name="connsiteX3" fmla="*/ 201451 w 227102"/>
                              <a:gd name="connsiteY3" fmla="*/ 460276 h 580805"/>
                              <a:gd name="connsiteX4" fmla="*/ 226863 w 227102"/>
                              <a:gd name="connsiteY4" fmla="*/ 287264 h 580805"/>
                              <a:gd name="connsiteX5" fmla="*/ 180915 w 227102"/>
                              <a:gd name="connsiteY5" fmla="*/ 62512 h 580805"/>
                              <a:gd name="connsiteX6" fmla="*/ 63796 w 227102"/>
                              <a:gd name="connsiteY6" fmla="*/ 14963 h 580805"/>
                              <a:gd name="connsiteX7" fmla="*/ 2950 w 227102"/>
                              <a:gd name="connsiteY7" fmla="*/ 153038 h 58080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</a:cxnLst>
                            <a:rect l="l" t="t" r="r" b="b"/>
                            <a:pathLst>
                              <a:path w="227102" h="580805">
                                <a:moveTo>
                                  <a:pt x="2950" y="153038"/>
                                </a:moveTo>
                                <a:cubicBezTo>
                                  <a:pt x="-8594" y="245125"/>
                                  <a:pt x="16171" y="348605"/>
                                  <a:pt x="35335" y="429948"/>
                                </a:cubicBezTo>
                                <a:cubicBezTo>
                                  <a:pt x="46765" y="478374"/>
                                  <a:pt x="62348" y="528284"/>
                                  <a:pt x="96219" y="565280"/>
                                </a:cubicBezTo>
                                <a:cubicBezTo>
                                  <a:pt x="150206" y="624220"/>
                                  <a:pt x="193259" y="499100"/>
                                  <a:pt x="201451" y="460276"/>
                                </a:cubicBezTo>
                                <a:cubicBezTo>
                                  <a:pt x="213452" y="403355"/>
                                  <a:pt x="225987" y="346357"/>
                                  <a:pt x="226863" y="287264"/>
                                </a:cubicBezTo>
                                <a:cubicBezTo>
                                  <a:pt x="228006" y="211902"/>
                                  <a:pt x="226863" y="127168"/>
                                  <a:pt x="180915" y="62512"/>
                                </a:cubicBezTo>
                                <a:cubicBezTo>
                                  <a:pt x="155464" y="26698"/>
                                  <a:pt x="102848" y="-26147"/>
                                  <a:pt x="63796" y="14963"/>
                                </a:cubicBezTo>
                                <a:cubicBezTo>
                                  <a:pt x="27258" y="53482"/>
                                  <a:pt x="9389" y="101450"/>
                                  <a:pt x="2950" y="153038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9BCBD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10" name="任意多边形: 形状 209">
                            <a:extLst>
                              <a:ext uri="{FF2B5EF4-FFF2-40B4-BE49-F238E27FC236}">
                                <a16:creationId xmlns:a16="http://schemas.microsoft.com/office/drawing/2014/main" id="{C0946313-AA26-016E-75AE-72850693A66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388802" y="3237814"/>
                            <a:ext cx="227177" cy="527970"/>
                          </a:xfrm>
                          <a:custGeom>
                            <a:avLst/>
                            <a:gdLst>
                              <a:gd name="connsiteX0" fmla="*/ 96243 w 227177"/>
                              <a:gd name="connsiteY0" fmla="*/ 512445 h 527970"/>
                              <a:gd name="connsiteX1" fmla="*/ 35359 w 227177"/>
                              <a:gd name="connsiteY1" fmla="*/ 377114 h 527970"/>
                              <a:gd name="connsiteX2" fmla="*/ 2936 w 227177"/>
                              <a:gd name="connsiteY2" fmla="*/ 100241 h 527970"/>
                              <a:gd name="connsiteX3" fmla="*/ 35321 w 227177"/>
                              <a:gd name="connsiteY3" fmla="*/ 0 h 527970"/>
                              <a:gd name="connsiteX4" fmla="*/ 29415 w 227177"/>
                              <a:gd name="connsiteY4" fmla="*/ 31852 h 527970"/>
                              <a:gd name="connsiteX5" fmla="*/ 57914 w 227177"/>
                              <a:gd name="connsiteY5" fmla="*/ 275425 h 527970"/>
                              <a:gd name="connsiteX6" fmla="*/ 111483 w 227177"/>
                              <a:gd name="connsiteY6" fmla="*/ 394449 h 527970"/>
                              <a:gd name="connsiteX7" fmla="*/ 204066 w 227177"/>
                              <a:gd name="connsiteY7" fmla="*/ 302133 h 527970"/>
                              <a:gd name="connsiteX8" fmla="*/ 226050 w 227177"/>
                              <a:gd name="connsiteY8" fmla="*/ 162115 h 527970"/>
                              <a:gd name="connsiteX9" fmla="*/ 226926 w 227177"/>
                              <a:gd name="connsiteY9" fmla="*/ 234467 h 527970"/>
                              <a:gd name="connsiteX10" fmla="*/ 201513 w 227177"/>
                              <a:gd name="connsiteY10" fmla="*/ 407480 h 527970"/>
                              <a:gd name="connsiteX11" fmla="*/ 96243 w 227177"/>
                              <a:gd name="connsiteY11" fmla="*/ 512445 h 52797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</a:cxnLst>
                            <a:rect l="l" t="t" r="r" b="b"/>
                            <a:pathLst>
                              <a:path w="227177" h="527970">
                                <a:moveTo>
                                  <a:pt x="96243" y="512445"/>
                                </a:moveTo>
                                <a:cubicBezTo>
                                  <a:pt x="62372" y="475450"/>
                                  <a:pt x="46789" y="425577"/>
                                  <a:pt x="35359" y="377114"/>
                                </a:cubicBezTo>
                                <a:cubicBezTo>
                                  <a:pt x="16157" y="295770"/>
                                  <a:pt x="-8570" y="192291"/>
                                  <a:pt x="2936" y="100241"/>
                                </a:cubicBezTo>
                                <a:cubicBezTo>
                                  <a:pt x="7432" y="64465"/>
                                  <a:pt x="17376" y="30404"/>
                                  <a:pt x="35321" y="0"/>
                                </a:cubicBezTo>
                                <a:cubicBezTo>
                                  <a:pt x="32692" y="10401"/>
                                  <a:pt x="30749" y="21031"/>
                                  <a:pt x="29415" y="31852"/>
                                </a:cubicBezTo>
                                <a:cubicBezTo>
                                  <a:pt x="19281" y="112852"/>
                                  <a:pt x="41036" y="203873"/>
                                  <a:pt x="57914" y="275425"/>
                                </a:cubicBezTo>
                                <a:cubicBezTo>
                                  <a:pt x="67973" y="318059"/>
                                  <a:pt x="81689" y="361950"/>
                                  <a:pt x="111483" y="394449"/>
                                </a:cubicBezTo>
                                <a:cubicBezTo>
                                  <a:pt x="158993" y="446303"/>
                                  <a:pt x="196865" y="336233"/>
                                  <a:pt x="204066" y="302133"/>
                                </a:cubicBezTo>
                                <a:cubicBezTo>
                                  <a:pt x="213819" y="255956"/>
                                  <a:pt x="223916" y="209740"/>
                                  <a:pt x="226050" y="162115"/>
                                </a:cubicBezTo>
                                <a:cubicBezTo>
                                  <a:pt x="227421" y="186538"/>
                                  <a:pt x="227307" y="210960"/>
                                  <a:pt x="226926" y="234467"/>
                                </a:cubicBezTo>
                                <a:cubicBezTo>
                                  <a:pt x="226011" y="293522"/>
                                  <a:pt x="213515" y="350520"/>
                                  <a:pt x="201513" y="407480"/>
                                </a:cubicBezTo>
                                <a:cubicBezTo>
                                  <a:pt x="193322" y="446265"/>
                                  <a:pt x="150269" y="571386"/>
                                  <a:pt x="96243" y="512445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0ADAD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grpSp>
                        <p:nvGrpSpPr>
                          <p:cNvPr id="211" name="图形 2">
                            <a:extLst>
                              <a:ext uri="{FF2B5EF4-FFF2-40B4-BE49-F238E27FC236}">
                                <a16:creationId xmlns:a16="http://schemas.microsoft.com/office/drawing/2014/main" id="{F653B5AA-102C-3B86-CF5C-A9D94798279E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3431316" y="3271799"/>
                            <a:ext cx="135549" cy="392811"/>
                            <a:chOff x="3431316" y="3271799"/>
                            <a:chExt cx="135549" cy="392811"/>
                          </a:xfrm>
                          <a:solidFill>
                            <a:srgbClr val="F69C9E"/>
                          </a:solidFill>
                        </p:grpSpPr>
                        <p:sp>
                          <p:nvSpPr>
                            <p:cNvPr id="212" name="任意多边形: 形状 211">
                              <a:extLst>
                                <a:ext uri="{FF2B5EF4-FFF2-40B4-BE49-F238E27FC236}">
                                  <a16:creationId xmlns:a16="http://schemas.microsoft.com/office/drawing/2014/main" id="{7EF653AD-74F0-50B7-01B8-7FECCB16C92C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481937" y="3271799"/>
                              <a:ext cx="38311" cy="392811"/>
                            </a:xfrm>
                            <a:custGeom>
                              <a:avLst/>
                              <a:gdLst>
                                <a:gd name="connsiteX0" fmla="*/ 38312 w 38311"/>
                                <a:gd name="connsiteY0" fmla="*/ 392811 h 392811"/>
                                <a:gd name="connsiteX1" fmla="*/ 23986 w 38311"/>
                                <a:gd name="connsiteY1" fmla="*/ 51664 h 392811"/>
                                <a:gd name="connsiteX2" fmla="*/ 31454 w 38311"/>
                                <a:gd name="connsiteY2" fmla="*/ 0 h 392811"/>
                                <a:gd name="connsiteX3" fmla="*/ 38312 w 38311"/>
                                <a:gd name="connsiteY3" fmla="*/ 392811 h 392811"/>
                                <a:gd name="connsiteX4" fmla="*/ 38312 w 38311"/>
                                <a:gd name="connsiteY4" fmla="*/ 392811 h 392811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</a:cxnLst>
                              <a:rect l="l" t="t" r="r" b="b"/>
                              <a:pathLst>
                                <a:path w="38311" h="392811">
                                  <a:moveTo>
                                    <a:pt x="38312" y="392811"/>
                                  </a:moveTo>
                                  <a:cubicBezTo>
                                    <a:pt x="24176" y="282588"/>
                                    <a:pt x="11223" y="171107"/>
                                    <a:pt x="23986" y="51664"/>
                                  </a:cubicBezTo>
                                  <a:cubicBezTo>
                                    <a:pt x="25853" y="34633"/>
                                    <a:pt x="28558" y="17488"/>
                                    <a:pt x="31454" y="0"/>
                                  </a:cubicBezTo>
                                  <a:cubicBezTo>
                                    <a:pt x="-18610" y="129997"/>
                                    <a:pt x="-3332" y="290817"/>
                                    <a:pt x="38312" y="392811"/>
                                  </a:cubicBezTo>
                                  <a:lnTo>
                                    <a:pt x="38312" y="392811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  <p:sp>
                          <p:nvSpPr>
                            <p:cNvPr id="213" name="任意多边形: 形状 212">
                              <a:extLst>
                                <a:ext uri="{FF2B5EF4-FFF2-40B4-BE49-F238E27FC236}">
                                  <a16:creationId xmlns:a16="http://schemas.microsoft.com/office/drawing/2014/main" id="{EEEF14AF-36EA-BD68-B3DC-BA5CC1EAEA88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431316" y="3361715"/>
                              <a:ext cx="49156" cy="287959"/>
                            </a:xfrm>
                            <a:custGeom>
                              <a:avLst/>
                              <a:gdLst>
                                <a:gd name="connsiteX0" fmla="*/ 49157 w 49156"/>
                                <a:gd name="connsiteY0" fmla="*/ 287960 h 287959"/>
                                <a:gd name="connsiteX1" fmla="*/ 15172 w 49156"/>
                                <a:gd name="connsiteY1" fmla="*/ 0 h 287959"/>
                                <a:gd name="connsiteX2" fmla="*/ 49157 w 49156"/>
                                <a:gd name="connsiteY2" fmla="*/ 287960 h 287959"/>
                                <a:gd name="connsiteX3" fmla="*/ 49157 w 49156"/>
                                <a:gd name="connsiteY3" fmla="*/ 287960 h 287959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49156" h="287959">
                                  <a:moveTo>
                                    <a:pt x="49157" y="287960"/>
                                  </a:moveTo>
                                  <a:cubicBezTo>
                                    <a:pt x="31021" y="196101"/>
                                    <a:pt x="9571" y="101689"/>
                                    <a:pt x="15172" y="0"/>
                                  </a:cubicBezTo>
                                  <a:cubicBezTo>
                                    <a:pt x="-17442" y="100317"/>
                                    <a:pt x="6523" y="218503"/>
                                    <a:pt x="49157" y="287960"/>
                                  </a:cubicBezTo>
                                  <a:lnTo>
                                    <a:pt x="49157" y="287960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  <p:sp>
                          <p:nvSpPr>
                            <p:cNvPr id="214" name="任意多边形: 形状 213">
                              <a:extLst>
                                <a:ext uri="{FF2B5EF4-FFF2-40B4-BE49-F238E27FC236}">
                                  <a16:creationId xmlns:a16="http://schemas.microsoft.com/office/drawing/2014/main" id="{4632A037-F227-68EC-3B21-32D682745FB5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536175" y="3338741"/>
                              <a:ext cx="30690" cy="302132"/>
                            </a:xfrm>
                            <a:custGeom>
                              <a:avLst/>
                              <a:gdLst>
                                <a:gd name="connsiteX0" fmla="*/ 0 w 30690"/>
                                <a:gd name="connsiteY0" fmla="*/ 302133 h 302132"/>
                                <a:gd name="connsiteX1" fmla="*/ 4153 w 30690"/>
                                <a:gd name="connsiteY1" fmla="*/ 0 h 302132"/>
                                <a:gd name="connsiteX2" fmla="*/ 0 w 30690"/>
                                <a:gd name="connsiteY2" fmla="*/ 302133 h 302132"/>
                                <a:gd name="connsiteX3" fmla="*/ 0 w 30690"/>
                                <a:gd name="connsiteY3" fmla="*/ 302133 h 302132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30690" h="302132">
                                  <a:moveTo>
                                    <a:pt x="0" y="302133"/>
                                  </a:moveTo>
                                  <a:cubicBezTo>
                                    <a:pt x="34138" y="204140"/>
                                    <a:pt x="45530" y="72847"/>
                                    <a:pt x="4153" y="0"/>
                                  </a:cubicBezTo>
                                  <a:cubicBezTo>
                                    <a:pt x="19659" y="93764"/>
                                    <a:pt x="8344" y="200520"/>
                                    <a:pt x="0" y="302133"/>
                                  </a:cubicBezTo>
                                  <a:lnTo>
                                    <a:pt x="0" y="302133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</p:grpSp>
                    </p:grpSp>
                  </p:grpSp>
                </p:grpSp>
              </p:grpSp>
            </p:grpSp>
            <p:grpSp>
              <p:nvGrpSpPr>
                <p:cNvPr id="215" name="图形 2">
                  <a:extLst>
                    <a:ext uri="{FF2B5EF4-FFF2-40B4-BE49-F238E27FC236}">
                      <a16:creationId xmlns:a16="http://schemas.microsoft.com/office/drawing/2014/main" id="{6960A445-61F8-5188-AAF1-E3F582E2EC7D}"/>
                    </a:ext>
                  </a:extLst>
                </p:cNvPr>
                <p:cNvGrpSpPr/>
                <p:nvPr/>
              </p:nvGrpSpPr>
              <p:grpSpPr>
                <a:xfrm>
                  <a:off x="1690066" y="2501034"/>
                  <a:ext cx="1111287" cy="3226309"/>
                  <a:chOff x="1690066" y="2501034"/>
                  <a:chExt cx="1111287" cy="3226309"/>
                </a:xfrm>
              </p:grpSpPr>
              <p:sp>
                <p:nvSpPr>
                  <p:cNvPr id="216" name="任意多边形: 形状 215">
                    <a:extLst>
                      <a:ext uri="{FF2B5EF4-FFF2-40B4-BE49-F238E27FC236}">
                        <a16:creationId xmlns:a16="http://schemas.microsoft.com/office/drawing/2014/main" id="{064E3722-0535-7518-3E21-36CB83C24D57}"/>
                      </a:ext>
                    </a:extLst>
                  </p:cNvPr>
                  <p:cNvSpPr/>
                  <p:nvPr/>
                </p:nvSpPr>
                <p:spPr>
                  <a:xfrm>
                    <a:off x="2029015" y="3535984"/>
                    <a:ext cx="321093" cy="2191359"/>
                  </a:xfrm>
                  <a:custGeom>
                    <a:avLst/>
                    <a:gdLst>
                      <a:gd name="connsiteX0" fmla="*/ 207645 w 321093"/>
                      <a:gd name="connsiteY0" fmla="*/ 0 h 2191359"/>
                      <a:gd name="connsiteX1" fmla="*/ 269862 w 321093"/>
                      <a:gd name="connsiteY1" fmla="*/ 1501216 h 2191359"/>
                      <a:gd name="connsiteX2" fmla="*/ 219570 w 321093"/>
                      <a:gd name="connsiteY2" fmla="*/ 1707528 h 2191359"/>
                      <a:gd name="connsiteX3" fmla="*/ 190005 w 321093"/>
                      <a:gd name="connsiteY3" fmla="*/ 1800263 h 2191359"/>
                      <a:gd name="connsiteX4" fmla="*/ 153048 w 321093"/>
                      <a:gd name="connsiteY4" fmla="*/ 1899742 h 2191359"/>
                      <a:gd name="connsiteX5" fmla="*/ 135750 w 321093"/>
                      <a:gd name="connsiteY5" fmla="*/ 1940433 h 2191359"/>
                      <a:gd name="connsiteX6" fmla="*/ 107328 w 321093"/>
                      <a:gd name="connsiteY6" fmla="*/ 2005127 h 2191359"/>
                      <a:gd name="connsiteX7" fmla="*/ 42558 w 321093"/>
                      <a:gd name="connsiteY7" fmla="*/ 2130590 h 2191359"/>
                      <a:gd name="connsiteX8" fmla="*/ 6896 w 321093"/>
                      <a:gd name="connsiteY8" fmla="*/ 2191360 h 2191359"/>
                      <a:gd name="connsiteX9" fmla="*/ 0 w 321093"/>
                      <a:gd name="connsiteY9" fmla="*/ 2188083 h 2191359"/>
                      <a:gd name="connsiteX10" fmla="*/ 10744 w 321093"/>
                      <a:gd name="connsiteY10" fmla="*/ 2154593 h 2191359"/>
                      <a:gd name="connsiteX11" fmla="*/ 33414 w 321093"/>
                      <a:gd name="connsiteY11" fmla="*/ 2088451 h 2191359"/>
                      <a:gd name="connsiteX12" fmla="*/ 65227 w 321093"/>
                      <a:gd name="connsiteY12" fmla="*/ 1988858 h 2191359"/>
                      <a:gd name="connsiteX13" fmla="*/ 147790 w 321093"/>
                      <a:gd name="connsiteY13" fmla="*/ 1688249 h 2191359"/>
                      <a:gd name="connsiteX14" fmla="*/ 192405 w 321093"/>
                      <a:gd name="connsiteY14" fmla="*/ 1485900 h 2191359"/>
                      <a:gd name="connsiteX15" fmla="*/ 235648 w 321093"/>
                      <a:gd name="connsiteY15" fmla="*/ 1247699 h 2191359"/>
                      <a:gd name="connsiteX16" fmla="*/ 225743 w 321093"/>
                      <a:gd name="connsiteY16" fmla="*/ 139065 h 2191359"/>
                      <a:gd name="connsiteX17" fmla="*/ 200254 w 321093"/>
                      <a:gd name="connsiteY17" fmla="*/ 1905 h 2191359"/>
                      <a:gd name="connsiteX18" fmla="*/ 207645 w 321093"/>
                      <a:gd name="connsiteY18" fmla="*/ 0 h 2191359"/>
                      <a:gd name="connsiteX19" fmla="*/ 207645 w 321093"/>
                      <a:gd name="connsiteY19" fmla="*/ 0 h 21913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321093" h="2191359">
                        <a:moveTo>
                          <a:pt x="207645" y="0"/>
                        </a:moveTo>
                        <a:cubicBezTo>
                          <a:pt x="337261" y="487146"/>
                          <a:pt x="352692" y="1004621"/>
                          <a:pt x="269862" y="1501216"/>
                        </a:cubicBezTo>
                        <a:cubicBezTo>
                          <a:pt x="256413" y="1570749"/>
                          <a:pt x="239611" y="1639634"/>
                          <a:pt x="219570" y="1707528"/>
                        </a:cubicBezTo>
                        <a:cubicBezTo>
                          <a:pt x="210883" y="1735265"/>
                          <a:pt x="198958" y="1772755"/>
                          <a:pt x="190005" y="1800263"/>
                        </a:cubicBezTo>
                        <a:cubicBezTo>
                          <a:pt x="177927" y="1833372"/>
                          <a:pt x="165506" y="1866824"/>
                          <a:pt x="153048" y="1899742"/>
                        </a:cubicBezTo>
                        <a:cubicBezTo>
                          <a:pt x="149504" y="1908429"/>
                          <a:pt x="139217" y="1932089"/>
                          <a:pt x="135750" y="1940433"/>
                        </a:cubicBezTo>
                        <a:cubicBezTo>
                          <a:pt x="127864" y="1958150"/>
                          <a:pt x="115900" y="1987677"/>
                          <a:pt x="107328" y="2005127"/>
                        </a:cubicBezTo>
                        <a:cubicBezTo>
                          <a:pt x="86563" y="2047418"/>
                          <a:pt x="66408" y="2089937"/>
                          <a:pt x="42558" y="2130590"/>
                        </a:cubicBezTo>
                        <a:cubicBezTo>
                          <a:pt x="32956" y="2147049"/>
                          <a:pt x="17069" y="2175053"/>
                          <a:pt x="6896" y="2191360"/>
                        </a:cubicBezTo>
                        <a:cubicBezTo>
                          <a:pt x="6896" y="2191360"/>
                          <a:pt x="0" y="2188083"/>
                          <a:pt x="0" y="2188083"/>
                        </a:cubicBezTo>
                        <a:cubicBezTo>
                          <a:pt x="3429" y="2176844"/>
                          <a:pt x="7201" y="2165757"/>
                          <a:pt x="10744" y="2154593"/>
                        </a:cubicBezTo>
                        <a:cubicBezTo>
                          <a:pt x="17602" y="2134286"/>
                          <a:pt x="26327" y="2108073"/>
                          <a:pt x="33414" y="2088451"/>
                        </a:cubicBezTo>
                        <a:cubicBezTo>
                          <a:pt x="44044" y="2055305"/>
                          <a:pt x="54216" y="2021853"/>
                          <a:pt x="65227" y="1988858"/>
                        </a:cubicBezTo>
                        <a:cubicBezTo>
                          <a:pt x="95745" y="1889570"/>
                          <a:pt x="123215" y="1789176"/>
                          <a:pt x="147790" y="1688249"/>
                        </a:cubicBezTo>
                        <a:cubicBezTo>
                          <a:pt x="163411" y="1621269"/>
                          <a:pt x="177813" y="1553146"/>
                          <a:pt x="192405" y="1485900"/>
                        </a:cubicBezTo>
                        <a:cubicBezTo>
                          <a:pt x="207378" y="1409091"/>
                          <a:pt x="224638" y="1325309"/>
                          <a:pt x="235648" y="1247699"/>
                        </a:cubicBezTo>
                        <a:cubicBezTo>
                          <a:pt x="287807" y="880796"/>
                          <a:pt x="282169" y="505282"/>
                          <a:pt x="225743" y="139065"/>
                        </a:cubicBezTo>
                        <a:cubicBezTo>
                          <a:pt x="218503" y="93155"/>
                          <a:pt x="210426" y="47206"/>
                          <a:pt x="200254" y="1905"/>
                        </a:cubicBezTo>
                        <a:lnTo>
                          <a:pt x="207645" y="0"/>
                        </a:lnTo>
                        <a:lnTo>
                          <a:pt x="207645" y="0"/>
                        </a:lnTo>
                        <a:close/>
                      </a:path>
                    </a:pathLst>
                  </a:custGeom>
                  <a:solidFill>
                    <a:srgbClr val="4C6B31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217" name="图形 2">
                    <a:extLst>
                      <a:ext uri="{FF2B5EF4-FFF2-40B4-BE49-F238E27FC236}">
                        <a16:creationId xmlns:a16="http://schemas.microsoft.com/office/drawing/2014/main" id="{BE6278E2-2E7F-3C21-0401-3053D6162F82}"/>
                      </a:ext>
                    </a:extLst>
                  </p:cNvPr>
                  <p:cNvGrpSpPr/>
                  <p:nvPr/>
                </p:nvGrpSpPr>
                <p:grpSpPr>
                  <a:xfrm>
                    <a:off x="1690066" y="2501034"/>
                    <a:ext cx="1111287" cy="1247474"/>
                    <a:chOff x="1690066" y="2501034"/>
                    <a:chExt cx="1111287" cy="1247474"/>
                  </a:xfrm>
                </p:grpSpPr>
                <p:grpSp>
                  <p:nvGrpSpPr>
                    <p:cNvPr id="218" name="图形 2">
                      <a:extLst>
                        <a:ext uri="{FF2B5EF4-FFF2-40B4-BE49-F238E27FC236}">
                          <a16:creationId xmlns:a16="http://schemas.microsoft.com/office/drawing/2014/main" id="{12149EEA-D317-2F4E-75A3-E00234720F7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974356" y="2561041"/>
                      <a:ext cx="448900" cy="535480"/>
                      <a:chOff x="1974356" y="2561041"/>
                      <a:chExt cx="448900" cy="535480"/>
                    </a:xfrm>
                    <a:solidFill>
                      <a:srgbClr val="F68C1D"/>
                    </a:solidFill>
                  </p:grpSpPr>
                  <p:sp>
                    <p:nvSpPr>
                      <p:cNvPr id="219" name="任意多边形: 形状 218">
                        <a:extLst>
                          <a:ext uri="{FF2B5EF4-FFF2-40B4-BE49-F238E27FC236}">
                            <a16:creationId xmlns:a16="http://schemas.microsoft.com/office/drawing/2014/main" id="{7737095E-2A85-B959-369D-CEE9819A22B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168749" y="2561041"/>
                        <a:ext cx="52362" cy="520705"/>
                      </a:xfrm>
                      <a:custGeom>
                        <a:avLst/>
                        <a:gdLst>
                          <a:gd name="connsiteX0" fmla="*/ 2493 w 52362"/>
                          <a:gd name="connsiteY0" fmla="*/ 1031 h 520705"/>
                          <a:gd name="connsiteX1" fmla="*/ 43870 w 52362"/>
                          <a:gd name="connsiteY1" fmla="*/ 258854 h 520705"/>
                          <a:gd name="connsiteX2" fmla="*/ 50194 w 52362"/>
                          <a:gd name="connsiteY2" fmla="*/ 422607 h 520705"/>
                          <a:gd name="connsiteX3" fmla="*/ 40898 w 52362"/>
                          <a:gd name="connsiteY3" fmla="*/ 487911 h 520705"/>
                          <a:gd name="connsiteX4" fmla="*/ 32249 w 52362"/>
                          <a:gd name="connsiteY4" fmla="*/ 519801 h 520705"/>
                          <a:gd name="connsiteX5" fmla="*/ 30649 w 52362"/>
                          <a:gd name="connsiteY5" fmla="*/ 520639 h 520705"/>
                          <a:gd name="connsiteX6" fmla="*/ 29734 w 52362"/>
                          <a:gd name="connsiteY6" fmla="*/ 519381 h 520705"/>
                          <a:gd name="connsiteX7" fmla="*/ 29315 w 52362"/>
                          <a:gd name="connsiteY7" fmla="*/ 478576 h 520705"/>
                          <a:gd name="connsiteX8" fmla="*/ 25277 w 52362"/>
                          <a:gd name="connsiteY8" fmla="*/ 325186 h 520705"/>
                          <a:gd name="connsiteX9" fmla="*/ 23638 w 52362"/>
                          <a:gd name="connsiteY9" fmla="*/ 260416 h 520705"/>
                          <a:gd name="connsiteX10" fmla="*/ 14113 w 52362"/>
                          <a:gd name="connsiteY10" fmla="*/ 130876 h 520705"/>
                          <a:gd name="connsiteX11" fmla="*/ 16 w 52362"/>
                          <a:gd name="connsiteY11" fmla="*/ 1450 h 520705"/>
                          <a:gd name="connsiteX12" fmla="*/ 1083 w 52362"/>
                          <a:gd name="connsiteY12" fmla="*/ 2 h 520705"/>
                          <a:gd name="connsiteX13" fmla="*/ 2493 w 52362"/>
                          <a:gd name="connsiteY13" fmla="*/ 1031 h 520705"/>
                          <a:gd name="connsiteX14" fmla="*/ 2493 w 52362"/>
                          <a:gd name="connsiteY14" fmla="*/ 1031 h 520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52362" h="520705">
                            <a:moveTo>
                              <a:pt x="2493" y="1031"/>
                            </a:moveTo>
                            <a:cubicBezTo>
                              <a:pt x="20857" y="85956"/>
                              <a:pt x="34916" y="172405"/>
                              <a:pt x="43870" y="258854"/>
                            </a:cubicBezTo>
                            <a:cubicBezTo>
                              <a:pt x="50004" y="313070"/>
                              <a:pt x="55566" y="368086"/>
                              <a:pt x="50194" y="422607"/>
                            </a:cubicBezTo>
                            <a:cubicBezTo>
                              <a:pt x="48518" y="444515"/>
                              <a:pt x="45394" y="466384"/>
                              <a:pt x="40898" y="487911"/>
                            </a:cubicBezTo>
                            <a:cubicBezTo>
                              <a:pt x="38193" y="498655"/>
                              <a:pt x="35526" y="509323"/>
                              <a:pt x="32249" y="519801"/>
                            </a:cubicBezTo>
                            <a:cubicBezTo>
                              <a:pt x="32020" y="520486"/>
                              <a:pt x="31335" y="520867"/>
                              <a:pt x="30649" y="520639"/>
                            </a:cubicBezTo>
                            <a:cubicBezTo>
                              <a:pt x="30077" y="520448"/>
                              <a:pt x="29734" y="519953"/>
                              <a:pt x="29734" y="519381"/>
                            </a:cubicBezTo>
                            <a:cubicBezTo>
                              <a:pt x="29011" y="505589"/>
                              <a:pt x="29544" y="492178"/>
                              <a:pt x="29315" y="478576"/>
                            </a:cubicBezTo>
                            <a:cubicBezTo>
                              <a:pt x="28515" y="427484"/>
                              <a:pt x="25696" y="376278"/>
                              <a:pt x="25277" y="325186"/>
                            </a:cubicBezTo>
                            <a:cubicBezTo>
                              <a:pt x="25277" y="304612"/>
                              <a:pt x="24591" y="280990"/>
                              <a:pt x="23638" y="260416"/>
                            </a:cubicBezTo>
                            <a:cubicBezTo>
                              <a:pt x="21429" y="217858"/>
                              <a:pt x="18038" y="173281"/>
                              <a:pt x="14113" y="130876"/>
                            </a:cubicBezTo>
                            <a:cubicBezTo>
                              <a:pt x="10303" y="87670"/>
                              <a:pt x="5503" y="44541"/>
                              <a:pt x="16" y="1450"/>
                            </a:cubicBezTo>
                            <a:cubicBezTo>
                              <a:pt x="-98" y="764"/>
                              <a:pt x="397" y="116"/>
                              <a:pt x="1083" y="2"/>
                            </a:cubicBezTo>
                            <a:cubicBezTo>
                              <a:pt x="1731" y="-36"/>
                              <a:pt x="2341" y="421"/>
                              <a:pt x="2493" y="1031"/>
                            </a:cubicBezTo>
                            <a:lnTo>
                              <a:pt x="2493" y="1031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20" name="任意多边形: 形状 219">
                        <a:extLst>
                          <a:ext uri="{FF2B5EF4-FFF2-40B4-BE49-F238E27FC236}">
                            <a16:creationId xmlns:a16="http://schemas.microsoft.com/office/drawing/2014/main" id="{F546505F-83D2-D2C1-A806-7F2B8F2BECA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259839" y="2567484"/>
                        <a:ext cx="93059" cy="504878"/>
                      </a:xfrm>
                      <a:custGeom>
                        <a:avLst/>
                        <a:gdLst>
                          <a:gd name="connsiteX0" fmla="*/ 7148 w 93059"/>
                          <a:gd name="connsiteY0" fmla="*/ 503795 h 504878"/>
                          <a:gd name="connsiteX1" fmla="*/ 481 w 93059"/>
                          <a:gd name="connsiteY1" fmla="*/ 374827 h 504878"/>
                          <a:gd name="connsiteX2" fmla="*/ 16330 w 93059"/>
                          <a:gd name="connsiteY2" fmla="*/ 246811 h 504878"/>
                          <a:gd name="connsiteX3" fmla="*/ 90663 w 93059"/>
                          <a:gd name="connsiteY3" fmla="*/ 685 h 504878"/>
                          <a:gd name="connsiteX4" fmla="*/ 92378 w 93059"/>
                          <a:gd name="connsiteY4" fmla="*/ 151 h 504878"/>
                          <a:gd name="connsiteX5" fmla="*/ 92949 w 93059"/>
                          <a:gd name="connsiteY5" fmla="*/ 1751 h 504878"/>
                          <a:gd name="connsiteX6" fmla="*/ 81672 w 93059"/>
                          <a:gd name="connsiteY6" fmla="*/ 31660 h 504878"/>
                          <a:gd name="connsiteX7" fmla="*/ 33361 w 93059"/>
                          <a:gd name="connsiteY7" fmla="*/ 281329 h 504878"/>
                          <a:gd name="connsiteX8" fmla="*/ 18616 w 93059"/>
                          <a:gd name="connsiteY8" fmla="*/ 440054 h 504878"/>
                          <a:gd name="connsiteX9" fmla="*/ 9701 w 93059"/>
                          <a:gd name="connsiteY9" fmla="*/ 503795 h 504878"/>
                          <a:gd name="connsiteX10" fmla="*/ 8215 w 93059"/>
                          <a:gd name="connsiteY10" fmla="*/ 504862 h 504878"/>
                          <a:gd name="connsiteX11" fmla="*/ 7148 w 93059"/>
                          <a:gd name="connsiteY11" fmla="*/ 503795 h 504878"/>
                          <a:gd name="connsiteX12" fmla="*/ 7148 w 93059"/>
                          <a:gd name="connsiteY12" fmla="*/ 503795 h 50487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93059" h="504878">
                            <a:moveTo>
                              <a:pt x="7148" y="503795"/>
                            </a:moveTo>
                            <a:cubicBezTo>
                              <a:pt x="100" y="461085"/>
                              <a:pt x="-777" y="417918"/>
                              <a:pt x="481" y="374827"/>
                            </a:cubicBezTo>
                            <a:cubicBezTo>
                              <a:pt x="1776" y="331774"/>
                              <a:pt x="9129" y="289178"/>
                              <a:pt x="16330" y="246811"/>
                            </a:cubicBezTo>
                            <a:cubicBezTo>
                              <a:pt x="30770" y="162305"/>
                              <a:pt x="51306" y="77304"/>
                              <a:pt x="90663" y="685"/>
                            </a:cubicBezTo>
                            <a:cubicBezTo>
                              <a:pt x="91006" y="75"/>
                              <a:pt x="91768" y="-192"/>
                              <a:pt x="92378" y="151"/>
                            </a:cubicBezTo>
                            <a:cubicBezTo>
                              <a:pt x="92988" y="456"/>
                              <a:pt x="93216" y="1180"/>
                              <a:pt x="92949" y="1751"/>
                            </a:cubicBezTo>
                            <a:cubicBezTo>
                              <a:pt x="89292" y="10819"/>
                              <a:pt x="84720" y="22630"/>
                              <a:pt x="81672" y="31660"/>
                            </a:cubicBezTo>
                            <a:cubicBezTo>
                              <a:pt x="54126" y="112089"/>
                              <a:pt x="41362" y="196938"/>
                              <a:pt x="33361" y="281329"/>
                            </a:cubicBezTo>
                            <a:cubicBezTo>
                              <a:pt x="30008" y="334403"/>
                              <a:pt x="25360" y="387247"/>
                              <a:pt x="18616" y="440054"/>
                            </a:cubicBezTo>
                            <a:cubicBezTo>
                              <a:pt x="16064" y="461237"/>
                              <a:pt x="13282" y="482497"/>
                              <a:pt x="9701" y="503795"/>
                            </a:cubicBezTo>
                            <a:cubicBezTo>
                              <a:pt x="9587" y="504481"/>
                              <a:pt x="8939" y="504976"/>
                              <a:pt x="8215" y="504862"/>
                            </a:cubicBezTo>
                            <a:cubicBezTo>
                              <a:pt x="7644" y="504748"/>
                              <a:pt x="7224" y="504290"/>
                              <a:pt x="7148" y="503795"/>
                            </a:cubicBezTo>
                            <a:lnTo>
                              <a:pt x="7148" y="503795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21" name="任意多边形: 形状 220">
                        <a:extLst>
                          <a:ext uri="{FF2B5EF4-FFF2-40B4-BE49-F238E27FC236}">
                            <a16:creationId xmlns:a16="http://schemas.microsoft.com/office/drawing/2014/main" id="{1DC6B987-0922-3CB2-22CC-82423A1A5E5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14394" y="2704359"/>
                        <a:ext cx="108862" cy="392162"/>
                      </a:xfrm>
                      <a:custGeom>
                        <a:avLst/>
                        <a:gdLst>
                          <a:gd name="connsiteX0" fmla="*/ 1552 w 108862"/>
                          <a:gd name="connsiteY0" fmla="*/ 391037 h 392162"/>
                          <a:gd name="connsiteX1" fmla="*/ 8981 w 108862"/>
                          <a:gd name="connsiteY1" fmla="*/ 263288 h 392162"/>
                          <a:gd name="connsiteX2" fmla="*/ 35613 w 108862"/>
                          <a:gd name="connsiteY2" fmla="*/ 164456 h 392162"/>
                          <a:gd name="connsiteX3" fmla="*/ 87543 w 108862"/>
                          <a:gd name="connsiteY3" fmla="*/ 33888 h 392162"/>
                          <a:gd name="connsiteX4" fmla="*/ 93563 w 108862"/>
                          <a:gd name="connsiteY4" fmla="*/ 22648 h 392162"/>
                          <a:gd name="connsiteX5" fmla="*/ 106479 w 108862"/>
                          <a:gd name="connsiteY5" fmla="*/ 626 h 392162"/>
                          <a:gd name="connsiteX6" fmla="*/ 108232 w 108862"/>
                          <a:gd name="connsiteY6" fmla="*/ 169 h 392162"/>
                          <a:gd name="connsiteX7" fmla="*/ 108727 w 108862"/>
                          <a:gd name="connsiteY7" fmla="*/ 1808 h 392162"/>
                          <a:gd name="connsiteX8" fmla="*/ 48072 w 108862"/>
                          <a:gd name="connsiteY8" fmla="*/ 193870 h 392162"/>
                          <a:gd name="connsiteX9" fmla="*/ 29860 w 108862"/>
                          <a:gd name="connsiteY9" fmla="*/ 292968 h 392162"/>
                          <a:gd name="connsiteX10" fmla="*/ 4066 w 108862"/>
                          <a:gd name="connsiteY10" fmla="*/ 391304 h 392162"/>
                          <a:gd name="connsiteX11" fmla="*/ 1552 w 108862"/>
                          <a:gd name="connsiteY11" fmla="*/ 391037 h 392162"/>
                          <a:gd name="connsiteX12" fmla="*/ 1552 w 108862"/>
                          <a:gd name="connsiteY12" fmla="*/ 391037 h 39216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108862" h="392162">
                            <a:moveTo>
                              <a:pt x="1552" y="391037"/>
                            </a:moveTo>
                            <a:cubicBezTo>
                              <a:pt x="-2296" y="348251"/>
                              <a:pt x="1323" y="305350"/>
                              <a:pt x="8981" y="263288"/>
                            </a:cubicBezTo>
                            <a:cubicBezTo>
                              <a:pt x="15877" y="229912"/>
                              <a:pt x="26088" y="197146"/>
                              <a:pt x="35613" y="164456"/>
                            </a:cubicBezTo>
                            <a:cubicBezTo>
                              <a:pt x="48986" y="119956"/>
                              <a:pt x="66207" y="75226"/>
                              <a:pt x="87543" y="33888"/>
                            </a:cubicBezTo>
                            <a:cubicBezTo>
                              <a:pt x="88839" y="31106"/>
                              <a:pt x="91963" y="25277"/>
                              <a:pt x="93563" y="22648"/>
                            </a:cubicBezTo>
                            <a:cubicBezTo>
                              <a:pt x="93563" y="22648"/>
                              <a:pt x="106479" y="626"/>
                              <a:pt x="106479" y="626"/>
                            </a:cubicBezTo>
                            <a:cubicBezTo>
                              <a:pt x="106822" y="17"/>
                              <a:pt x="107622" y="-174"/>
                              <a:pt x="108232" y="169"/>
                            </a:cubicBezTo>
                            <a:cubicBezTo>
                              <a:pt x="108803" y="512"/>
                              <a:pt x="109032" y="1198"/>
                              <a:pt x="108727" y="1808"/>
                            </a:cubicBezTo>
                            <a:cubicBezTo>
                              <a:pt x="79962" y="62768"/>
                              <a:pt x="62283" y="128261"/>
                              <a:pt x="48072" y="193870"/>
                            </a:cubicBezTo>
                            <a:cubicBezTo>
                              <a:pt x="41328" y="226217"/>
                              <a:pt x="37290" y="260697"/>
                              <a:pt x="29860" y="292968"/>
                            </a:cubicBezTo>
                            <a:cubicBezTo>
                              <a:pt x="22431" y="325772"/>
                              <a:pt x="14658" y="358538"/>
                              <a:pt x="4066" y="391304"/>
                            </a:cubicBezTo>
                            <a:cubicBezTo>
                              <a:pt x="3723" y="392561"/>
                              <a:pt x="1628" y="392409"/>
                              <a:pt x="1552" y="391037"/>
                            </a:cubicBezTo>
                            <a:lnTo>
                              <a:pt x="1552" y="391037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22" name="任意多边形: 形状 221">
                        <a:extLst>
                          <a:ext uri="{FF2B5EF4-FFF2-40B4-BE49-F238E27FC236}">
                            <a16:creationId xmlns:a16="http://schemas.microsoft.com/office/drawing/2014/main" id="{332023BD-56EA-7E0A-5556-224542DBFAD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229625" y="2626415"/>
                        <a:ext cx="29989" cy="390913"/>
                      </a:xfrm>
                      <a:custGeom>
                        <a:avLst/>
                        <a:gdLst>
                          <a:gd name="connsiteX0" fmla="*/ 15264 w 29989"/>
                          <a:gd name="connsiteY0" fmla="*/ 390000 h 390913"/>
                          <a:gd name="connsiteX1" fmla="*/ 24 w 29989"/>
                          <a:gd name="connsiteY1" fmla="*/ 268384 h 390913"/>
                          <a:gd name="connsiteX2" fmla="*/ 3225 w 29989"/>
                          <a:gd name="connsiteY2" fmla="*/ 195042 h 390913"/>
                          <a:gd name="connsiteX3" fmla="*/ 21665 w 29989"/>
                          <a:gd name="connsiteY3" fmla="*/ 24773 h 390913"/>
                          <a:gd name="connsiteX4" fmla="*/ 27495 w 29989"/>
                          <a:gd name="connsiteY4" fmla="*/ 960 h 390913"/>
                          <a:gd name="connsiteX5" fmla="*/ 29019 w 29989"/>
                          <a:gd name="connsiteY5" fmla="*/ 46 h 390913"/>
                          <a:gd name="connsiteX6" fmla="*/ 29971 w 29989"/>
                          <a:gd name="connsiteY6" fmla="*/ 1456 h 390913"/>
                          <a:gd name="connsiteX7" fmla="*/ 22999 w 29989"/>
                          <a:gd name="connsiteY7" fmla="*/ 110384 h 390913"/>
                          <a:gd name="connsiteX8" fmla="*/ 23837 w 29989"/>
                          <a:gd name="connsiteY8" fmla="*/ 207424 h 390913"/>
                          <a:gd name="connsiteX9" fmla="*/ 25666 w 29989"/>
                          <a:gd name="connsiteY9" fmla="*/ 243810 h 390913"/>
                          <a:gd name="connsiteX10" fmla="*/ 23685 w 29989"/>
                          <a:gd name="connsiteY10" fmla="*/ 340965 h 390913"/>
                          <a:gd name="connsiteX11" fmla="*/ 17779 w 29989"/>
                          <a:gd name="connsiteY11" fmla="*/ 389847 h 390913"/>
                          <a:gd name="connsiteX12" fmla="*/ 15264 w 29989"/>
                          <a:gd name="connsiteY12" fmla="*/ 390000 h 390913"/>
                          <a:gd name="connsiteX13" fmla="*/ 15264 w 29989"/>
                          <a:gd name="connsiteY13" fmla="*/ 390000 h 39091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29989" h="390913">
                            <a:moveTo>
                              <a:pt x="15264" y="390000"/>
                            </a:moveTo>
                            <a:cubicBezTo>
                              <a:pt x="5016" y="350147"/>
                              <a:pt x="939" y="309304"/>
                              <a:pt x="24" y="268384"/>
                            </a:cubicBezTo>
                            <a:cubicBezTo>
                              <a:pt x="-280" y="252154"/>
                              <a:pt x="2349" y="211882"/>
                              <a:pt x="3225" y="195042"/>
                            </a:cubicBezTo>
                            <a:cubicBezTo>
                              <a:pt x="5854" y="138197"/>
                              <a:pt x="10692" y="80742"/>
                              <a:pt x="21665" y="24773"/>
                            </a:cubicBezTo>
                            <a:cubicBezTo>
                              <a:pt x="21665" y="24773"/>
                              <a:pt x="27495" y="960"/>
                              <a:pt x="27495" y="960"/>
                            </a:cubicBezTo>
                            <a:cubicBezTo>
                              <a:pt x="27647" y="275"/>
                              <a:pt x="28333" y="-144"/>
                              <a:pt x="29019" y="46"/>
                            </a:cubicBezTo>
                            <a:cubicBezTo>
                              <a:pt x="29666" y="199"/>
                              <a:pt x="30085" y="808"/>
                              <a:pt x="29971" y="1456"/>
                            </a:cubicBezTo>
                            <a:cubicBezTo>
                              <a:pt x="24523" y="37460"/>
                              <a:pt x="23685" y="74036"/>
                              <a:pt x="22999" y="110384"/>
                            </a:cubicBezTo>
                            <a:cubicBezTo>
                              <a:pt x="22808" y="142654"/>
                              <a:pt x="22923" y="175192"/>
                              <a:pt x="23837" y="207424"/>
                            </a:cubicBezTo>
                            <a:cubicBezTo>
                              <a:pt x="24142" y="215235"/>
                              <a:pt x="25247" y="235771"/>
                              <a:pt x="25666" y="243810"/>
                            </a:cubicBezTo>
                            <a:cubicBezTo>
                              <a:pt x="27495" y="276233"/>
                              <a:pt x="26161" y="308580"/>
                              <a:pt x="23685" y="340965"/>
                            </a:cubicBezTo>
                            <a:cubicBezTo>
                              <a:pt x="22351" y="357195"/>
                              <a:pt x="20675" y="373464"/>
                              <a:pt x="17779" y="389847"/>
                            </a:cubicBezTo>
                            <a:cubicBezTo>
                              <a:pt x="17627" y="391143"/>
                              <a:pt x="15531" y="391333"/>
                              <a:pt x="15264" y="390000"/>
                            </a:cubicBezTo>
                            <a:lnTo>
                              <a:pt x="15264" y="390000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23" name="任意多边形: 形状 222">
                        <a:extLst>
                          <a:ext uri="{FF2B5EF4-FFF2-40B4-BE49-F238E27FC236}">
                            <a16:creationId xmlns:a16="http://schemas.microsoft.com/office/drawing/2014/main" id="{347DAD07-75CD-EF60-6F84-81EB1765700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120274" y="2700351"/>
                        <a:ext cx="76048" cy="391133"/>
                      </a:xfrm>
                      <a:custGeom>
                        <a:avLst/>
                        <a:gdLst>
                          <a:gd name="connsiteX0" fmla="*/ 2429 w 76048"/>
                          <a:gd name="connsiteY0" fmla="*/ 786 h 391133"/>
                          <a:gd name="connsiteX1" fmla="*/ 63160 w 76048"/>
                          <a:gd name="connsiteY1" fmla="*/ 191248 h 391133"/>
                          <a:gd name="connsiteX2" fmla="*/ 72571 w 76048"/>
                          <a:gd name="connsiteY2" fmla="*/ 240892 h 391133"/>
                          <a:gd name="connsiteX3" fmla="*/ 70094 w 76048"/>
                          <a:gd name="connsiteY3" fmla="*/ 342429 h 391133"/>
                          <a:gd name="connsiteX4" fmla="*/ 52644 w 76048"/>
                          <a:gd name="connsiteY4" fmla="*/ 390511 h 391133"/>
                          <a:gd name="connsiteX5" fmla="*/ 50206 w 76048"/>
                          <a:gd name="connsiteY5" fmla="*/ 389749 h 391133"/>
                          <a:gd name="connsiteX6" fmla="*/ 52263 w 76048"/>
                          <a:gd name="connsiteY6" fmla="*/ 340447 h 391133"/>
                          <a:gd name="connsiteX7" fmla="*/ 47577 w 76048"/>
                          <a:gd name="connsiteY7" fmla="*/ 243483 h 391133"/>
                          <a:gd name="connsiteX8" fmla="*/ 35195 w 76048"/>
                          <a:gd name="connsiteY8" fmla="*/ 146023 h 391133"/>
                          <a:gd name="connsiteX9" fmla="*/ 66 w 76048"/>
                          <a:gd name="connsiteY9" fmla="*/ 1624 h 391133"/>
                          <a:gd name="connsiteX10" fmla="*/ 905 w 76048"/>
                          <a:gd name="connsiteY10" fmla="*/ 24 h 391133"/>
                          <a:gd name="connsiteX11" fmla="*/ 2429 w 76048"/>
                          <a:gd name="connsiteY11" fmla="*/ 786 h 391133"/>
                          <a:gd name="connsiteX12" fmla="*/ 2429 w 76048"/>
                          <a:gd name="connsiteY12" fmla="*/ 786 h 39113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76048" h="391133">
                            <a:moveTo>
                              <a:pt x="2429" y="786"/>
                            </a:moveTo>
                            <a:cubicBezTo>
                              <a:pt x="28832" y="62089"/>
                              <a:pt x="49482" y="125906"/>
                              <a:pt x="63160" y="191248"/>
                            </a:cubicBezTo>
                            <a:cubicBezTo>
                              <a:pt x="66627" y="207669"/>
                              <a:pt x="69866" y="224204"/>
                              <a:pt x="72571" y="240892"/>
                            </a:cubicBezTo>
                            <a:cubicBezTo>
                              <a:pt x="77829" y="274420"/>
                              <a:pt x="77219" y="309091"/>
                              <a:pt x="70094" y="342429"/>
                            </a:cubicBezTo>
                            <a:cubicBezTo>
                              <a:pt x="66437" y="359116"/>
                              <a:pt x="61065" y="375652"/>
                              <a:pt x="52644" y="390511"/>
                            </a:cubicBezTo>
                            <a:cubicBezTo>
                              <a:pt x="52035" y="391654"/>
                              <a:pt x="50054" y="391120"/>
                              <a:pt x="50206" y="389749"/>
                            </a:cubicBezTo>
                            <a:cubicBezTo>
                              <a:pt x="51616" y="372947"/>
                              <a:pt x="52263" y="356678"/>
                              <a:pt x="52263" y="340447"/>
                            </a:cubicBezTo>
                            <a:cubicBezTo>
                              <a:pt x="52530" y="312482"/>
                              <a:pt x="49139" y="271829"/>
                              <a:pt x="47577" y="243483"/>
                            </a:cubicBezTo>
                            <a:cubicBezTo>
                              <a:pt x="46091" y="210793"/>
                              <a:pt x="41291" y="178256"/>
                              <a:pt x="35195" y="146023"/>
                            </a:cubicBezTo>
                            <a:cubicBezTo>
                              <a:pt x="26165" y="97293"/>
                              <a:pt x="14468" y="49135"/>
                              <a:pt x="66" y="1624"/>
                            </a:cubicBezTo>
                            <a:cubicBezTo>
                              <a:pt x="-162" y="938"/>
                              <a:pt x="219" y="214"/>
                              <a:pt x="905" y="24"/>
                            </a:cubicBezTo>
                            <a:cubicBezTo>
                              <a:pt x="1552" y="-91"/>
                              <a:pt x="2200" y="214"/>
                              <a:pt x="2429" y="786"/>
                            </a:cubicBezTo>
                            <a:lnTo>
                              <a:pt x="2429" y="786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24" name="任意多边形: 形状 223">
                        <a:extLst>
                          <a:ext uri="{FF2B5EF4-FFF2-40B4-BE49-F238E27FC236}">
                            <a16:creationId xmlns:a16="http://schemas.microsoft.com/office/drawing/2014/main" id="{EB974200-3CFD-1E73-C54C-8C632B9E8A5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74356" y="2714555"/>
                        <a:ext cx="177851" cy="354167"/>
                      </a:xfrm>
                      <a:custGeom>
                        <a:avLst/>
                        <a:gdLst>
                          <a:gd name="connsiteX0" fmla="*/ 2233 w 177851"/>
                          <a:gd name="connsiteY0" fmla="*/ 412 h 354167"/>
                          <a:gd name="connsiteX1" fmla="*/ 121143 w 177851"/>
                          <a:gd name="connsiteY1" fmla="*/ 161118 h 354167"/>
                          <a:gd name="connsiteX2" fmla="*/ 165568 w 177851"/>
                          <a:gd name="connsiteY2" fmla="*/ 251987 h 354167"/>
                          <a:gd name="connsiteX3" fmla="*/ 175398 w 177851"/>
                          <a:gd name="connsiteY3" fmla="*/ 353142 h 354167"/>
                          <a:gd name="connsiteX4" fmla="*/ 172845 w 177851"/>
                          <a:gd name="connsiteY4" fmla="*/ 353218 h 354167"/>
                          <a:gd name="connsiteX5" fmla="*/ 158900 w 177851"/>
                          <a:gd name="connsiteY5" fmla="*/ 305898 h 354167"/>
                          <a:gd name="connsiteX6" fmla="*/ 123200 w 177851"/>
                          <a:gd name="connsiteY6" fmla="*/ 215639 h 354167"/>
                          <a:gd name="connsiteX7" fmla="*/ 80071 w 177851"/>
                          <a:gd name="connsiteY7" fmla="*/ 127400 h 354167"/>
                          <a:gd name="connsiteX8" fmla="*/ 252 w 177851"/>
                          <a:gd name="connsiteY8" fmla="*/ 2051 h 354167"/>
                          <a:gd name="connsiteX9" fmla="*/ 518 w 177851"/>
                          <a:gd name="connsiteY9" fmla="*/ 260 h 354167"/>
                          <a:gd name="connsiteX10" fmla="*/ 2233 w 177851"/>
                          <a:gd name="connsiteY10" fmla="*/ 412 h 354167"/>
                          <a:gd name="connsiteX11" fmla="*/ 2233 w 177851"/>
                          <a:gd name="connsiteY11" fmla="*/ 412 h 35416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</a:cxnLst>
                        <a:rect l="l" t="t" r="r" b="b"/>
                        <a:pathLst>
                          <a:path w="177851" h="354167">
                            <a:moveTo>
                              <a:pt x="2233" y="412"/>
                            </a:moveTo>
                            <a:cubicBezTo>
                              <a:pt x="46962" y="49942"/>
                              <a:pt x="87120" y="103663"/>
                              <a:pt x="121143" y="161118"/>
                            </a:cubicBezTo>
                            <a:cubicBezTo>
                              <a:pt x="138212" y="190112"/>
                              <a:pt x="155776" y="219449"/>
                              <a:pt x="165568" y="251987"/>
                            </a:cubicBezTo>
                            <a:cubicBezTo>
                              <a:pt x="175588" y="284334"/>
                              <a:pt x="181455" y="319462"/>
                              <a:pt x="175398" y="353142"/>
                            </a:cubicBezTo>
                            <a:cubicBezTo>
                              <a:pt x="175169" y="354438"/>
                              <a:pt x="173150" y="354552"/>
                              <a:pt x="172845" y="353218"/>
                            </a:cubicBezTo>
                            <a:cubicBezTo>
                              <a:pt x="168768" y="336835"/>
                              <a:pt x="164158" y="321252"/>
                              <a:pt x="158900" y="305898"/>
                            </a:cubicBezTo>
                            <a:cubicBezTo>
                              <a:pt x="150137" y="279342"/>
                              <a:pt x="133792" y="241966"/>
                              <a:pt x="123200" y="215639"/>
                            </a:cubicBezTo>
                            <a:cubicBezTo>
                              <a:pt x="111275" y="185159"/>
                              <a:pt x="96226" y="155899"/>
                              <a:pt x="80071" y="127400"/>
                            </a:cubicBezTo>
                            <a:cubicBezTo>
                              <a:pt x="55802" y="84194"/>
                              <a:pt x="29208" y="42360"/>
                              <a:pt x="252" y="2051"/>
                            </a:cubicBezTo>
                            <a:cubicBezTo>
                              <a:pt x="-167" y="1479"/>
                              <a:pt x="-53" y="679"/>
                              <a:pt x="518" y="260"/>
                            </a:cubicBezTo>
                            <a:cubicBezTo>
                              <a:pt x="1090" y="-159"/>
                              <a:pt x="1814" y="-45"/>
                              <a:pt x="2233" y="412"/>
                            </a:cubicBezTo>
                            <a:lnTo>
                              <a:pt x="2233" y="412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225" name="图形 2">
                      <a:extLst>
                        <a:ext uri="{FF2B5EF4-FFF2-40B4-BE49-F238E27FC236}">
                          <a16:creationId xmlns:a16="http://schemas.microsoft.com/office/drawing/2014/main" id="{F10A48D9-4BB3-E47B-FA73-0DC1700282C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690066" y="2803653"/>
                      <a:ext cx="1111287" cy="944854"/>
                      <a:chOff x="1690066" y="2803653"/>
                      <a:chExt cx="1111287" cy="944854"/>
                    </a:xfrm>
                  </p:grpSpPr>
                  <p:grpSp>
                    <p:nvGrpSpPr>
                      <p:cNvPr id="226" name="图形 2">
                        <a:extLst>
                          <a:ext uri="{FF2B5EF4-FFF2-40B4-BE49-F238E27FC236}">
                            <a16:creationId xmlns:a16="http://schemas.microsoft.com/office/drawing/2014/main" id="{2C362397-BF2F-DD20-1534-1197A27A1708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690066" y="2803653"/>
                        <a:ext cx="1111287" cy="944854"/>
                        <a:chOff x="1690066" y="2803653"/>
                        <a:chExt cx="1111287" cy="944854"/>
                      </a:xfrm>
                    </p:grpSpPr>
                    <p:sp>
                      <p:nvSpPr>
                        <p:cNvPr id="227" name="任意多边形: 形状 226">
                          <a:extLst>
                            <a:ext uri="{FF2B5EF4-FFF2-40B4-BE49-F238E27FC236}">
                              <a16:creationId xmlns:a16="http://schemas.microsoft.com/office/drawing/2014/main" id="{6860ED21-BEAE-5EDC-62D0-FF44D40A7C3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690066" y="2803653"/>
                          <a:ext cx="1111287" cy="922279"/>
                        </a:xfrm>
                        <a:custGeom>
                          <a:avLst/>
                          <a:gdLst>
                            <a:gd name="connsiteX0" fmla="*/ 1100111 w 1111287"/>
                            <a:gd name="connsiteY0" fmla="*/ 295248 h 922279"/>
                            <a:gd name="connsiteX1" fmla="*/ 1005699 w 1111287"/>
                            <a:gd name="connsiteY1" fmla="*/ 396556 h 922279"/>
                            <a:gd name="connsiteX2" fmla="*/ 889799 w 1111287"/>
                            <a:gd name="connsiteY2" fmla="*/ 488072 h 922279"/>
                            <a:gd name="connsiteX3" fmla="*/ 745552 w 1111287"/>
                            <a:gd name="connsiteY3" fmla="*/ 645310 h 922279"/>
                            <a:gd name="connsiteX4" fmla="*/ 714805 w 1111287"/>
                            <a:gd name="connsiteY4" fmla="*/ 726806 h 922279"/>
                            <a:gd name="connsiteX5" fmla="*/ 707033 w 1111287"/>
                            <a:gd name="connsiteY5" fmla="*/ 750009 h 922279"/>
                            <a:gd name="connsiteX6" fmla="*/ 673391 w 1111287"/>
                            <a:gd name="connsiteY6" fmla="*/ 841411 h 922279"/>
                            <a:gd name="connsiteX7" fmla="*/ 604773 w 1111287"/>
                            <a:gd name="connsiteY7" fmla="*/ 918907 h 922279"/>
                            <a:gd name="connsiteX8" fmla="*/ 536002 w 1111287"/>
                            <a:gd name="connsiteY8" fmla="*/ 908467 h 922279"/>
                            <a:gd name="connsiteX9" fmla="*/ 535393 w 1111287"/>
                            <a:gd name="connsiteY9" fmla="*/ 908086 h 922279"/>
                            <a:gd name="connsiteX10" fmla="*/ 490930 w 1111287"/>
                            <a:gd name="connsiteY10" fmla="*/ 866672 h 922279"/>
                            <a:gd name="connsiteX11" fmla="*/ 437742 w 1111287"/>
                            <a:gd name="connsiteY11" fmla="*/ 760296 h 922279"/>
                            <a:gd name="connsiteX12" fmla="*/ 427417 w 1111287"/>
                            <a:gd name="connsiteY12" fmla="*/ 736789 h 922279"/>
                            <a:gd name="connsiteX13" fmla="*/ 424255 w 1111287"/>
                            <a:gd name="connsiteY13" fmla="*/ 730007 h 922279"/>
                            <a:gd name="connsiteX14" fmla="*/ 314946 w 1111287"/>
                            <a:gd name="connsiteY14" fmla="*/ 605191 h 922279"/>
                            <a:gd name="connsiteX15" fmla="*/ 283209 w 1111287"/>
                            <a:gd name="connsiteY15" fmla="*/ 587094 h 922279"/>
                            <a:gd name="connsiteX16" fmla="*/ 260387 w 1111287"/>
                            <a:gd name="connsiteY16" fmla="*/ 571777 h 922279"/>
                            <a:gd name="connsiteX17" fmla="*/ 188340 w 1111287"/>
                            <a:gd name="connsiteY17" fmla="*/ 529220 h 922279"/>
                            <a:gd name="connsiteX18" fmla="*/ 128065 w 1111287"/>
                            <a:gd name="connsiteY18" fmla="*/ 490625 h 922279"/>
                            <a:gd name="connsiteX19" fmla="*/ 89584 w 1111287"/>
                            <a:gd name="connsiteY19" fmla="*/ 458735 h 922279"/>
                            <a:gd name="connsiteX20" fmla="*/ 1688 w 1111287"/>
                            <a:gd name="connsiteY20" fmla="*/ 350607 h 922279"/>
                            <a:gd name="connsiteX21" fmla="*/ 47408 w 1111287"/>
                            <a:gd name="connsiteY21" fmla="*/ 266215 h 922279"/>
                            <a:gd name="connsiteX22" fmla="*/ 53389 w 1111287"/>
                            <a:gd name="connsiteY22" fmla="*/ 265225 h 922279"/>
                            <a:gd name="connsiteX23" fmla="*/ 53428 w 1111287"/>
                            <a:gd name="connsiteY23" fmla="*/ 265225 h 922279"/>
                            <a:gd name="connsiteX24" fmla="*/ 153135 w 1111287"/>
                            <a:gd name="connsiteY24" fmla="*/ 266139 h 922279"/>
                            <a:gd name="connsiteX25" fmla="*/ 186168 w 1111287"/>
                            <a:gd name="connsiteY25" fmla="*/ 206170 h 922279"/>
                            <a:gd name="connsiteX26" fmla="*/ 191883 w 1111287"/>
                            <a:gd name="connsiteY26" fmla="*/ 174737 h 922279"/>
                            <a:gd name="connsiteX27" fmla="*/ 191883 w 1111287"/>
                            <a:gd name="connsiteY27" fmla="*/ 174699 h 922279"/>
                            <a:gd name="connsiteX28" fmla="*/ 198169 w 1111287"/>
                            <a:gd name="connsiteY28" fmla="*/ 147077 h 922279"/>
                            <a:gd name="connsiteX29" fmla="*/ 235736 w 1111287"/>
                            <a:gd name="connsiteY29" fmla="*/ 102728 h 922279"/>
                            <a:gd name="connsiteX30" fmla="*/ 255700 w 1111287"/>
                            <a:gd name="connsiteY30" fmla="*/ 100061 h 922279"/>
                            <a:gd name="connsiteX31" fmla="*/ 339063 w 1111287"/>
                            <a:gd name="connsiteY31" fmla="*/ 115149 h 922279"/>
                            <a:gd name="connsiteX32" fmla="*/ 408710 w 1111287"/>
                            <a:gd name="connsiteY32" fmla="*/ 51522 h 922279"/>
                            <a:gd name="connsiteX33" fmla="*/ 417244 w 1111287"/>
                            <a:gd name="connsiteY33" fmla="*/ 39368 h 922279"/>
                            <a:gd name="connsiteX34" fmla="*/ 485177 w 1111287"/>
                            <a:gd name="connsiteY34" fmla="*/ 582 h 922279"/>
                            <a:gd name="connsiteX35" fmla="*/ 520381 w 1111287"/>
                            <a:gd name="connsiteY35" fmla="*/ 20585 h 922279"/>
                            <a:gd name="connsiteX36" fmla="*/ 520419 w 1111287"/>
                            <a:gd name="connsiteY36" fmla="*/ 20623 h 922279"/>
                            <a:gd name="connsiteX37" fmla="*/ 581608 w 1111287"/>
                            <a:gd name="connsiteY37" fmla="*/ 69886 h 922279"/>
                            <a:gd name="connsiteX38" fmla="*/ 666152 w 1111287"/>
                            <a:gd name="connsiteY38" fmla="*/ 35368 h 922279"/>
                            <a:gd name="connsiteX39" fmla="*/ 689012 w 1111287"/>
                            <a:gd name="connsiteY39" fmla="*/ 22947 h 922279"/>
                            <a:gd name="connsiteX40" fmla="*/ 751572 w 1111287"/>
                            <a:gd name="connsiteY40" fmla="*/ 29881 h 922279"/>
                            <a:gd name="connsiteX41" fmla="*/ 751724 w 1111287"/>
                            <a:gd name="connsiteY41" fmla="*/ 30034 h 922279"/>
                            <a:gd name="connsiteX42" fmla="*/ 776794 w 1111287"/>
                            <a:gd name="connsiteY42" fmla="*/ 99795 h 922279"/>
                            <a:gd name="connsiteX43" fmla="*/ 864005 w 1111287"/>
                            <a:gd name="connsiteY43" fmla="*/ 96709 h 922279"/>
                            <a:gd name="connsiteX44" fmla="*/ 913078 w 1111287"/>
                            <a:gd name="connsiteY44" fmla="*/ 78840 h 922279"/>
                            <a:gd name="connsiteX45" fmla="*/ 951902 w 1111287"/>
                            <a:gd name="connsiteY45" fmla="*/ 89622 h 922279"/>
                            <a:gd name="connsiteX46" fmla="*/ 967370 w 1111287"/>
                            <a:gd name="connsiteY46" fmla="*/ 129132 h 922279"/>
                            <a:gd name="connsiteX47" fmla="*/ 991602 w 1111287"/>
                            <a:gd name="connsiteY47" fmla="*/ 195921 h 922279"/>
                            <a:gd name="connsiteX48" fmla="*/ 1066507 w 1111287"/>
                            <a:gd name="connsiteY48" fmla="*/ 191692 h 922279"/>
                            <a:gd name="connsiteX49" fmla="*/ 1086738 w 1111287"/>
                            <a:gd name="connsiteY49" fmla="*/ 199731 h 922279"/>
                            <a:gd name="connsiteX50" fmla="*/ 1109293 w 1111287"/>
                            <a:gd name="connsiteY50" fmla="*/ 233488 h 922279"/>
                            <a:gd name="connsiteX51" fmla="*/ 1100111 w 1111287"/>
                            <a:gd name="connsiteY51" fmla="*/ 295248 h 92227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  <a:cxn ang="0">
                              <a:pos x="connsiteX35" y="connsiteY35"/>
                            </a:cxn>
                            <a:cxn ang="0">
                              <a:pos x="connsiteX36" y="connsiteY36"/>
                            </a:cxn>
                            <a:cxn ang="0">
                              <a:pos x="connsiteX37" y="connsiteY37"/>
                            </a:cxn>
                            <a:cxn ang="0">
                              <a:pos x="connsiteX38" y="connsiteY38"/>
                            </a:cxn>
                            <a:cxn ang="0">
                              <a:pos x="connsiteX39" y="connsiteY39"/>
                            </a:cxn>
                            <a:cxn ang="0">
                              <a:pos x="connsiteX40" y="connsiteY40"/>
                            </a:cxn>
                            <a:cxn ang="0">
                              <a:pos x="connsiteX41" y="connsiteY41"/>
                            </a:cxn>
                            <a:cxn ang="0">
                              <a:pos x="connsiteX42" y="connsiteY42"/>
                            </a:cxn>
                            <a:cxn ang="0">
                              <a:pos x="connsiteX43" y="connsiteY43"/>
                            </a:cxn>
                            <a:cxn ang="0">
                              <a:pos x="connsiteX44" y="connsiteY44"/>
                            </a:cxn>
                            <a:cxn ang="0">
                              <a:pos x="connsiteX45" y="connsiteY45"/>
                            </a:cxn>
                            <a:cxn ang="0">
                              <a:pos x="connsiteX46" y="connsiteY46"/>
                            </a:cxn>
                            <a:cxn ang="0">
                              <a:pos x="connsiteX47" y="connsiteY47"/>
                            </a:cxn>
                            <a:cxn ang="0">
                              <a:pos x="connsiteX48" y="connsiteY48"/>
                            </a:cxn>
                            <a:cxn ang="0">
                              <a:pos x="connsiteX49" y="connsiteY49"/>
                            </a:cxn>
                            <a:cxn ang="0">
                              <a:pos x="connsiteX50" y="connsiteY50"/>
                            </a:cxn>
                            <a:cxn ang="0">
                              <a:pos x="connsiteX51" y="connsiteY51"/>
                            </a:cxn>
                          </a:cxnLst>
                          <a:rect l="l" t="t" r="r" b="b"/>
                          <a:pathLst>
                            <a:path w="1111287" h="922279">
                              <a:moveTo>
                                <a:pt x="1100111" y="295248"/>
                              </a:moveTo>
                              <a:cubicBezTo>
                                <a:pt x="1080032" y="337310"/>
                                <a:pt x="1042237" y="367676"/>
                                <a:pt x="1005699" y="396556"/>
                              </a:cubicBezTo>
                              <a:cubicBezTo>
                                <a:pt x="967066" y="427074"/>
                                <a:pt x="928432" y="457554"/>
                                <a:pt x="889799" y="488072"/>
                              </a:cubicBezTo>
                              <a:cubicBezTo>
                                <a:pt x="828343" y="536535"/>
                                <a:pt x="778166" y="572006"/>
                                <a:pt x="745552" y="645310"/>
                              </a:cubicBezTo>
                              <a:cubicBezTo>
                                <a:pt x="733703" y="671866"/>
                                <a:pt x="724064" y="699260"/>
                                <a:pt x="714805" y="726806"/>
                              </a:cubicBezTo>
                              <a:cubicBezTo>
                                <a:pt x="712215" y="734503"/>
                                <a:pt x="709662" y="742275"/>
                                <a:pt x="707033" y="750009"/>
                              </a:cubicBezTo>
                              <a:cubicBezTo>
                                <a:pt x="696784" y="780870"/>
                                <a:pt x="686383" y="811617"/>
                                <a:pt x="673391" y="841411"/>
                              </a:cubicBezTo>
                              <a:cubicBezTo>
                                <a:pt x="659179" y="874063"/>
                                <a:pt x="638682" y="908086"/>
                                <a:pt x="604773" y="918907"/>
                              </a:cubicBezTo>
                              <a:cubicBezTo>
                                <a:pt x="581455" y="926336"/>
                                <a:pt x="557338" y="920888"/>
                                <a:pt x="536002" y="908467"/>
                              </a:cubicBezTo>
                              <a:cubicBezTo>
                                <a:pt x="535812" y="908353"/>
                                <a:pt x="535621" y="908239"/>
                                <a:pt x="535393" y="908086"/>
                              </a:cubicBezTo>
                              <a:cubicBezTo>
                                <a:pt x="518019" y="897837"/>
                                <a:pt x="502512" y="882940"/>
                                <a:pt x="490930" y="866672"/>
                              </a:cubicBezTo>
                              <a:cubicBezTo>
                                <a:pt x="467232" y="833448"/>
                                <a:pt x="453249" y="796720"/>
                                <a:pt x="437742" y="760296"/>
                              </a:cubicBezTo>
                              <a:cubicBezTo>
                                <a:pt x="434428" y="752448"/>
                                <a:pt x="430999" y="744561"/>
                                <a:pt x="427417" y="736789"/>
                              </a:cubicBezTo>
                              <a:cubicBezTo>
                                <a:pt x="426388" y="734541"/>
                                <a:pt x="425322" y="732293"/>
                                <a:pt x="424255" y="730007"/>
                              </a:cubicBezTo>
                              <a:cubicBezTo>
                                <a:pt x="401662" y="682572"/>
                                <a:pt x="354037" y="639138"/>
                                <a:pt x="314946" y="605191"/>
                              </a:cubicBezTo>
                              <a:cubicBezTo>
                                <a:pt x="311593" y="605610"/>
                                <a:pt x="296734" y="596123"/>
                                <a:pt x="283209" y="587094"/>
                              </a:cubicBezTo>
                              <a:cubicBezTo>
                                <a:pt x="272731" y="580083"/>
                                <a:pt x="263130" y="573378"/>
                                <a:pt x="260387" y="571777"/>
                              </a:cubicBezTo>
                              <a:cubicBezTo>
                                <a:pt x="236308" y="557757"/>
                                <a:pt x="212343" y="543393"/>
                                <a:pt x="188340" y="529220"/>
                              </a:cubicBezTo>
                              <a:cubicBezTo>
                                <a:pt x="167766" y="517104"/>
                                <a:pt x="147192" y="504874"/>
                                <a:pt x="128065" y="490625"/>
                              </a:cubicBezTo>
                              <a:cubicBezTo>
                                <a:pt x="114730" y="480642"/>
                                <a:pt x="102157" y="469708"/>
                                <a:pt x="89584" y="458735"/>
                              </a:cubicBezTo>
                              <a:cubicBezTo>
                                <a:pt x="52589" y="426464"/>
                                <a:pt x="12661" y="401166"/>
                                <a:pt x="1688" y="350607"/>
                              </a:cubicBezTo>
                              <a:cubicBezTo>
                                <a:pt x="-5627" y="316888"/>
                                <a:pt x="11060" y="274102"/>
                                <a:pt x="47408" y="266215"/>
                              </a:cubicBezTo>
                              <a:cubicBezTo>
                                <a:pt x="49465" y="265758"/>
                                <a:pt x="51446" y="265453"/>
                                <a:pt x="53389" y="265225"/>
                              </a:cubicBezTo>
                              <a:lnTo>
                                <a:pt x="53428" y="265225"/>
                              </a:lnTo>
                              <a:cubicBezTo>
                                <a:pt x="91870" y="261301"/>
                                <a:pt x="111835" y="301725"/>
                                <a:pt x="153135" y="266139"/>
                              </a:cubicBezTo>
                              <a:cubicBezTo>
                                <a:pt x="170737" y="250975"/>
                                <a:pt x="180948" y="228763"/>
                                <a:pt x="186168" y="206170"/>
                              </a:cubicBezTo>
                              <a:cubicBezTo>
                                <a:pt x="188568" y="195807"/>
                                <a:pt x="190054" y="185253"/>
                                <a:pt x="191883" y="174737"/>
                              </a:cubicBezTo>
                              <a:cubicBezTo>
                                <a:pt x="191883" y="174699"/>
                                <a:pt x="191883" y="174699"/>
                                <a:pt x="191883" y="174699"/>
                              </a:cubicBezTo>
                              <a:cubicBezTo>
                                <a:pt x="193407" y="165365"/>
                                <a:pt x="195274" y="156107"/>
                                <a:pt x="198169" y="147077"/>
                              </a:cubicBezTo>
                              <a:cubicBezTo>
                                <a:pt x="204342" y="127951"/>
                                <a:pt x="216762" y="109320"/>
                                <a:pt x="235736" y="102728"/>
                              </a:cubicBezTo>
                              <a:cubicBezTo>
                                <a:pt x="242289" y="100442"/>
                                <a:pt x="248957" y="99757"/>
                                <a:pt x="255700" y="100061"/>
                              </a:cubicBezTo>
                              <a:cubicBezTo>
                                <a:pt x="282942" y="101395"/>
                                <a:pt x="311174" y="119416"/>
                                <a:pt x="339063" y="115149"/>
                              </a:cubicBezTo>
                              <a:cubicBezTo>
                                <a:pt x="371143" y="110234"/>
                                <a:pt x="390955" y="78725"/>
                                <a:pt x="408710" y="51522"/>
                              </a:cubicBezTo>
                              <a:cubicBezTo>
                                <a:pt x="411377" y="47445"/>
                                <a:pt x="414196" y="43369"/>
                                <a:pt x="417244" y="39368"/>
                              </a:cubicBezTo>
                              <a:cubicBezTo>
                                <a:pt x="434542" y="16508"/>
                                <a:pt x="457935" y="-3723"/>
                                <a:pt x="485177" y="582"/>
                              </a:cubicBezTo>
                              <a:cubicBezTo>
                                <a:pt x="499007" y="2792"/>
                                <a:pt x="510094" y="10755"/>
                                <a:pt x="520381" y="20585"/>
                              </a:cubicBezTo>
                              <a:lnTo>
                                <a:pt x="520419" y="20623"/>
                              </a:lnTo>
                              <a:cubicBezTo>
                                <a:pt x="539660" y="39101"/>
                                <a:pt x="555890" y="64133"/>
                                <a:pt x="581608" y="69886"/>
                              </a:cubicBezTo>
                              <a:cubicBezTo>
                                <a:pt x="612278" y="76744"/>
                                <a:pt x="640320" y="53274"/>
                                <a:pt x="666152" y="35368"/>
                              </a:cubicBezTo>
                              <a:cubicBezTo>
                                <a:pt x="673010" y="30605"/>
                                <a:pt x="680820" y="26262"/>
                                <a:pt x="689012" y="22947"/>
                              </a:cubicBezTo>
                              <a:cubicBezTo>
                                <a:pt x="711605" y="13727"/>
                                <a:pt x="736827" y="12126"/>
                                <a:pt x="751572" y="29881"/>
                              </a:cubicBezTo>
                              <a:cubicBezTo>
                                <a:pt x="751610" y="29957"/>
                                <a:pt x="751648" y="29957"/>
                                <a:pt x="751724" y="30034"/>
                              </a:cubicBezTo>
                              <a:cubicBezTo>
                                <a:pt x="767612" y="49312"/>
                                <a:pt x="760640" y="80707"/>
                                <a:pt x="776794" y="99795"/>
                              </a:cubicBezTo>
                              <a:cubicBezTo>
                                <a:pt x="797216" y="123950"/>
                                <a:pt x="836116" y="111530"/>
                                <a:pt x="864005" y="96709"/>
                              </a:cubicBezTo>
                              <a:cubicBezTo>
                                <a:pt x="878864" y="88822"/>
                                <a:pt x="896504" y="80973"/>
                                <a:pt x="913078" y="78840"/>
                              </a:cubicBezTo>
                              <a:cubicBezTo>
                                <a:pt x="927594" y="76858"/>
                                <a:pt x="941386" y="79297"/>
                                <a:pt x="951902" y="89622"/>
                              </a:cubicBezTo>
                              <a:cubicBezTo>
                                <a:pt x="962074" y="99604"/>
                                <a:pt x="965465" y="113968"/>
                                <a:pt x="967370" y="129132"/>
                              </a:cubicBezTo>
                              <a:cubicBezTo>
                                <a:pt x="970685" y="155687"/>
                                <a:pt x="969313" y="184529"/>
                                <a:pt x="991602" y="195921"/>
                              </a:cubicBezTo>
                              <a:cubicBezTo>
                                <a:pt x="1014233" y="207542"/>
                                <a:pt x="1041246" y="188568"/>
                                <a:pt x="1066507" y="191692"/>
                              </a:cubicBezTo>
                              <a:cubicBezTo>
                                <a:pt x="1073898" y="192606"/>
                                <a:pt x="1080718" y="195464"/>
                                <a:pt x="1086738" y="199731"/>
                              </a:cubicBezTo>
                              <a:cubicBezTo>
                                <a:pt x="1097863" y="207542"/>
                                <a:pt x="1106092" y="220115"/>
                                <a:pt x="1109293" y="233488"/>
                              </a:cubicBezTo>
                              <a:cubicBezTo>
                                <a:pt x="1114360" y="254138"/>
                                <a:pt x="1109217" y="276083"/>
                                <a:pt x="1100111" y="29524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89C5A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grpSp>
                      <p:nvGrpSpPr>
                        <p:cNvPr id="228" name="图形 2">
                          <a:extLst>
                            <a:ext uri="{FF2B5EF4-FFF2-40B4-BE49-F238E27FC236}">
                              <a16:creationId xmlns:a16="http://schemas.microsoft.com/office/drawing/2014/main" id="{D2FE6062-4E34-4B72-D7F0-E2F4F34D66FC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1865375" y="2999955"/>
                          <a:ext cx="733044" cy="715137"/>
                          <a:chOff x="1865375" y="2999955"/>
                          <a:chExt cx="733044" cy="715137"/>
                        </a:xfrm>
                        <a:solidFill>
                          <a:srgbClr val="F15E21"/>
                        </a:solidFill>
                      </p:grpSpPr>
                      <p:sp>
                        <p:nvSpPr>
                          <p:cNvPr id="229" name="任意多边形: 形状 228">
                            <a:extLst>
                              <a:ext uri="{FF2B5EF4-FFF2-40B4-BE49-F238E27FC236}">
                                <a16:creationId xmlns:a16="http://schemas.microsoft.com/office/drawing/2014/main" id="{BEBDC078-7CD2-C1A2-AAF1-8D2844C1FF05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865375" y="3169920"/>
                            <a:ext cx="361149" cy="545173"/>
                          </a:xfrm>
                          <a:custGeom>
                            <a:avLst/>
                            <a:gdLst>
                              <a:gd name="connsiteX0" fmla="*/ 0 w 361149"/>
                              <a:gd name="connsiteY0" fmla="*/ 0 h 545173"/>
                              <a:gd name="connsiteX1" fmla="*/ 316154 w 361149"/>
                              <a:gd name="connsiteY1" fmla="*/ 383781 h 545173"/>
                              <a:gd name="connsiteX2" fmla="*/ 361150 w 361149"/>
                              <a:gd name="connsiteY2" fmla="*/ 545173 h 545173"/>
                              <a:gd name="connsiteX3" fmla="*/ 218427 w 361149"/>
                              <a:gd name="connsiteY3" fmla="*/ 247764 h 545173"/>
                              <a:gd name="connsiteX4" fmla="*/ 0 w 361149"/>
                              <a:gd name="connsiteY4" fmla="*/ 0 h 545173"/>
                              <a:gd name="connsiteX5" fmla="*/ 0 w 361149"/>
                              <a:gd name="connsiteY5" fmla="*/ 0 h 545173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</a:cxnLst>
                            <a:rect l="l" t="t" r="r" b="b"/>
                            <a:pathLst>
                              <a:path w="361149" h="545173">
                                <a:moveTo>
                                  <a:pt x="0" y="0"/>
                                </a:moveTo>
                                <a:cubicBezTo>
                                  <a:pt x="139484" y="88049"/>
                                  <a:pt x="253594" y="231724"/>
                                  <a:pt x="316154" y="383781"/>
                                </a:cubicBezTo>
                                <a:cubicBezTo>
                                  <a:pt x="337375" y="435750"/>
                                  <a:pt x="352844" y="490004"/>
                                  <a:pt x="361150" y="545173"/>
                                </a:cubicBezTo>
                                <a:cubicBezTo>
                                  <a:pt x="327355" y="439522"/>
                                  <a:pt x="280340" y="339471"/>
                                  <a:pt x="218427" y="247764"/>
                                </a:cubicBezTo>
                                <a:cubicBezTo>
                                  <a:pt x="156629" y="156324"/>
                                  <a:pt x="83325" y="72504"/>
                                  <a:pt x="0" y="0"/>
                                </a:cubicBez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E21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30" name="任意多边形: 形状 229">
                            <a:extLst>
                              <a:ext uri="{FF2B5EF4-FFF2-40B4-BE49-F238E27FC236}">
                                <a16:creationId xmlns:a16="http://schemas.microsoft.com/office/drawing/2014/main" id="{4B357F2F-67FC-83F2-0BED-CE733D4017D2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044826" y="3076270"/>
                            <a:ext cx="177660" cy="612152"/>
                          </a:xfrm>
                          <a:custGeom>
                            <a:avLst/>
                            <a:gdLst>
                              <a:gd name="connsiteX0" fmla="*/ 0 w 177660"/>
                              <a:gd name="connsiteY0" fmla="*/ 0 h 612152"/>
                              <a:gd name="connsiteX1" fmla="*/ 142494 w 177660"/>
                              <a:gd name="connsiteY1" fmla="*/ 374142 h 612152"/>
                              <a:gd name="connsiteX2" fmla="*/ 166573 w 177660"/>
                              <a:gd name="connsiteY2" fmla="*/ 492252 h 612152"/>
                              <a:gd name="connsiteX3" fmla="*/ 171869 w 177660"/>
                              <a:gd name="connsiteY3" fmla="*/ 532105 h 612152"/>
                              <a:gd name="connsiteX4" fmla="*/ 177660 w 177660"/>
                              <a:gd name="connsiteY4" fmla="*/ 612153 h 612152"/>
                              <a:gd name="connsiteX5" fmla="*/ 0 w 177660"/>
                              <a:gd name="connsiteY5" fmla="*/ 0 h 612152"/>
                              <a:gd name="connsiteX6" fmla="*/ 0 w 177660"/>
                              <a:gd name="connsiteY6" fmla="*/ 0 h 61215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177660" h="612152">
                                <a:moveTo>
                                  <a:pt x="0" y="0"/>
                                </a:moveTo>
                                <a:cubicBezTo>
                                  <a:pt x="63170" y="117577"/>
                                  <a:pt x="109499" y="244907"/>
                                  <a:pt x="142494" y="374142"/>
                                </a:cubicBezTo>
                                <a:cubicBezTo>
                                  <a:pt x="152362" y="412776"/>
                                  <a:pt x="160249" y="452933"/>
                                  <a:pt x="166573" y="492252"/>
                                </a:cubicBezTo>
                                <a:cubicBezTo>
                                  <a:pt x="168593" y="503568"/>
                                  <a:pt x="170421" y="520637"/>
                                  <a:pt x="171869" y="532105"/>
                                </a:cubicBezTo>
                                <a:cubicBezTo>
                                  <a:pt x="175336" y="558660"/>
                                  <a:pt x="176594" y="585483"/>
                                  <a:pt x="177660" y="612153"/>
                                </a:cubicBezTo>
                                <a:cubicBezTo>
                                  <a:pt x="137274" y="402679"/>
                                  <a:pt x="69609" y="201168"/>
                                  <a:pt x="0" y="0"/>
                                </a:cubicBez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E21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31" name="任意多边形: 形状 230">
                            <a:extLst>
                              <a:ext uri="{FF2B5EF4-FFF2-40B4-BE49-F238E27FC236}">
                                <a16:creationId xmlns:a16="http://schemas.microsoft.com/office/drawing/2014/main" id="{E24A6AF9-F1A7-995F-4A74-B04FC4136BE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229497" y="2999955"/>
                            <a:ext cx="33988" cy="703707"/>
                          </a:xfrm>
                          <a:custGeom>
                            <a:avLst/>
                            <a:gdLst>
                              <a:gd name="connsiteX0" fmla="*/ 419 w 33988"/>
                              <a:gd name="connsiteY0" fmla="*/ 0 h 703707"/>
                              <a:gd name="connsiteX1" fmla="*/ 33947 w 33988"/>
                              <a:gd name="connsiteY1" fmla="*/ 396164 h 703707"/>
                              <a:gd name="connsiteX2" fmla="*/ 20003 w 33988"/>
                              <a:gd name="connsiteY2" fmla="*/ 594893 h 703707"/>
                              <a:gd name="connsiteX3" fmla="*/ 9258 w 33988"/>
                              <a:gd name="connsiteY3" fmla="*/ 660425 h 703707"/>
                              <a:gd name="connsiteX4" fmla="*/ 0 w 33988"/>
                              <a:gd name="connsiteY4" fmla="*/ 703707 h 703707"/>
                              <a:gd name="connsiteX5" fmla="*/ 419 w 33988"/>
                              <a:gd name="connsiteY5" fmla="*/ 0 h 703707"/>
                              <a:gd name="connsiteX6" fmla="*/ 419 w 33988"/>
                              <a:gd name="connsiteY6" fmla="*/ 0 h 703707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33988" h="703707">
                                <a:moveTo>
                                  <a:pt x="419" y="0"/>
                                </a:moveTo>
                                <a:cubicBezTo>
                                  <a:pt x="25908" y="130111"/>
                                  <a:pt x="34671" y="263690"/>
                                  <a:pt x="33947" y="396164"/>
                                </a:cubicBezTo>
                                <a:cubicBezTo>
                                  <a:pt x="32842" y="462382"/>
                                  <a:pt x="28994" y="529285"/>
                                  <a:pt x="20003" y="594893"/>
                                </a:cubicBezTo>
                                <a:cubicBezTo>
                                  <a:pt x="16802" y="615963"/>
                                  <a:pt x="13754" y="639661"/>
                                  <a:pt x="9258" y="660425"/>
                                </a:cubicBezTo>
                                <a:cubicBezTo>
                                  <a:pt x="6287" y="674903"/>
                                  <a:pt x="3277" y="689343"/>
                                  <a:pt x="0" y="703707"/>
                                </a:cubicBezTo>
                                <a:cubicBezTo>
                                  <a:pt x="19698" y="469240"/>
                                  <a:pt x="11316" y="234734"/>
                                  <a:pt x="419" y="0"/>
                                </a:cubicBezTo>
                                <a:lnTo>
                                  <a:pt x="419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E21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32" name="任意多边形: 形状 231">
                            <a:extLst>
                              <a:ext uri="{FF2B5EF4-FFF2-40B4-BE49-F238E27FC236}">
                                <a16:creationId xmlns:a16="http://schemas.microsoft.com/office/drawing/2014/main" id="{B3CE7FB8-D216-B330-E700-731A597B78EA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264807" y="3088843"/>
                            <a:ext cx="168639" cy="617486"/>
                          </a:xfrm>
                          <a:custGeom>
                            <a:avLst/>
                            <a:gdLst>
                              <a:gd name="connsiteX0" fmla="*/ 168639 w 168639"/>
                              <a:gd name="connsiteY0" fmla="*/ 0 h 617486"/>
                              <a:gd name="connsiteX1" fmla="*/ 11058 w 168639"/>
                              <a:gd name="connsiteY1" fmla="*/ 556717 h 617486"/>
                              <a:gd name="connsiteX2" fmla="*/ 10715 w 168639"/>
                              <a:gd name="connsiteY2" fmla="*/ 587045 h 617486"/>
                              <a:gd name="connsiteX3" fmla="*/ 11172 w 168639"/>
                              <a:gd name="connsiteY3" fmla="*/ 617487 h 617486"/>
                              <a:gd name="connsiteX4" fmla="*/ 2447 w 168639"/>
                              <a:gd name="connsiteY4" fmla="*/ 556984 h 617486"/>
                              <a:gd name="connsiteX5" fmla="*/ 168639 w 168639"/>
                              <a:gd name="connsiteY5" fmla="*/ 0 h 617486"/>
                              <a:gd name="connsiteX6" fmla="*/ 168639 w 168639"/>
                              <a:gd name="connsiteY6" fmla="*/ 0 h 617486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168639" h="617486">
                                <a:moveTo>
                                  <a:pt x="168639" y="0"/>
                                </a:moveTo>
                                <a:cubicBezTo>
                                  <a:pt x="78914" y="172060"/>
                                  <a:pt x="16353" y="361645"/>
                                  <a:pt x="11058" y="556717"/>
                                </a:cubicBezTo>
                                <a:cubicBezTo>
                                  <a:pt x="11019" y="566509"/>
                                  <a:pt x="10905" y="577215"/>
                                  <a:pt x="10715" y="587045"/>
                                </a:cubicBezTo>
                                <a:cubicBezTo>
                                  <a:pt x="10981" y="596760"/>
                                  <a:pt x="11134" y="607771"/>
                                  <a:pt x="11172" y="617487"/>
                                </a:cubicBezTo>
                                <a:cubicBezTo>
                                  <a:pt x="7324" y="597675"/>
                                  <a:pt x="4390" y="577063"/>
                                  <a:pt x="2447" y="556984"/>
                                </a:cubicBezTo>
                                <a:cubicBezTo>
                                  <a:pt x="-14165" y="367513"/>
                                  <a:pt x="55177" y="151676"/>
                                  <a:pt x="168639" y="0"/>
                                </a:cubicBezTo>
                                <a:lnTo>
                                  <a:pt x="168639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E21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33" name="任意多边形: 形状 232">
                            <a:extLst>
                              <a:ext uri="{FF2B5EF4-FFF2-40B4-BE49-F238E27FC236}">
                                <a16:creationId xmlns:a16="http://schemas.microsoft.com/office/drawing/2014/main" id="{E9CD710D-A97C-5A0E-E0F2-BD7360CE877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277960" y="3127819"/>
                            <a:ext cx="320459" cy="550849"/>
                          </a:xfrm>
                          <a:custGeom>
                            <a:avLst/>
                            <a:gdLst>
                              <a:gd name="connsiteX0" fmla="*/ 320459 w 320459"/>
                              <a:gd name="connsiteY0" fmla="*/ 0 h 550849"/>
                              <a:gd name="connsiteX1" fmla="*/ 16497 w 320459"/>
                              <a:gd name="connsiteY1" fmla="*/ 492328 h 550849"/>
                              <a:gd name="connsiteX2" fmla="*/ 7887 w 320459"/>
                              <a:gd name="connsiteY2" fmla="*/ 521437 h 550849"/>
                              <a:gd name="connsiteX3" fmla="*/ 0 w 320459"/>
                              <a:gd name="connsiteY3" fmla="*/ 550850 h 550849"/>
                              <a:gd name="connsiteX4" fmla="*/ 8191 w 320459"/>
                              <a:gd name="connsiteY4" fmla="*/ 490271 h 550849"/>
                              <a:gd name="connsiteX5" fmla="*/ 320459 w 320459"/>
                              <a:gd name="connsiteY5" fmla="*/ 0 h 550849"/>
                              <a:gd name="connsiteX6" fmla="*/ 320459 w 320459"/>
                              <a:gd name="connsiteY6" fmla="*/ 0 h 550849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320459" h="550849">
                                <a:moveTo>
                                  <a:pt x="320459" y="0"/>
                                </a:moveTo>
                                <a:cubicBezTo>
                                  <a:pt x="187071" y="140932"/>
                                  <a:pt x="74981" y="306172"/>
                                  <a:pt x="16497" y="492328"/>
                                </a:cubicBezTo>
                                <a:cubicBezTo>
                                  <a:pt x="13792" y="501739"/>
                                  <a:pt x="10744" y="511988"/>
                                  <a:pt x="7887" y="521437"/>
                                </a:cubicBezTo>
                                <a:cubicBezTo>
                                  <a:pt x="5486" y="530885"/>
                                  <a:pt x="2629" y="541477"/>
                                  <a:pt x="0" y="550850"/>
                                </a:cubicBezTo>
                                <a:cubicBezTo>
                                  <a:pt x="1714" y="530733"/>
                                  <a:pt x="4534" y="510121"/>
                                  <a:pt x="8191" y="490271"/>
                                </a:cubicBezTo>
                                <a:cubicBezTo>
                                  <a:pt x="44044" y="303428"/>
                                  <a:pt x="169812" y="114795"/>
                                  <a:pt x="320459" y="0"/>
                                </a:cubicBezTo>
                                <a:lnTo>
                                  <a:pt x="320459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E21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sp>
                      <p:nvSpPr>
                        <p:cNvPr id="234" name="任意多边形: 形状 233">
                          <a:extLst>
                            <a:ext uri="{FF2B5EF4-FFF2-40B4-BE49-F238E27FC236}">
                              <a16:creationId xmlns:a16="http://schemas.microsoft.com/office/drawing/2014/main" id="{10BF8E95-16C5-E18D-0B42-D723D4BBF37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106536" y="3499424"/>
                          <a:ext cx="309888" cy="249084"/>
                        </a:xfrm>
                        <a:custGeom>
                          <a:avLst/>
                          <a:gdLst>
                            <a:gd name="connsiteX0" fmla="*/ 286373 w 309888"/>
                            <a:gd name="connsiteY0" fmla="*/ 23149 h 249084"/>
                            <a:gd name="connsiteX1" fmla="*/ 307823 w 309888"/>
                            <a:gd name="connsiteY1" fmla="*/ 70660 h 249084"/>
                            <a:gd name="connsiteX2" fmla="*/ 277495 w 309888"/>
                            <a:gd name="connsiteY2" fmla="*/ 150365 h 249084"/>
                            <a:gd name="connsiteX3" fmla="*/ 193751 w 309888"/>
                            <a:gd name="connsiteY3" fmla="*/ 244968 h 249084"/>
                            <a:gd name="connsiteX4" fmla="*/ 54839 w 309888"/>
                            <a:gd name="connsiteY4" fmla="*/ 181188 h 249084"/>
                            <a:gd name="connsiteX5" fmla="*/ 3023 w 309888"/>
                            <a:gd name="connsiteY5" fmla="*/ 82509 h 249084"/>
                            <a:gd name="connsiteX6" fmla="*/ 21120 w 309888"/>
                            <a:gd name="connsiteY6" fmla="*/ 33589 h 249084"/>
                            <a:gd name="connsiteX7" fmla="*/ 126924 w 309888"/>
                            <a:gd name="connsiteY7" fmla="*/ 2385 h 249084"/>
                            <a:gd name="connsiteX8" fmla="*/ 286373 w 309888"/>
                            <a:gd name="connsiteY8" fmla="*/ 23149 h 24908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9888" h="249084">
                              <a:moveTo>
                                <a:pt x="286373" y="23149"/>
                              </a:moveTo>
                              <a:cubicBezTo>
                                <a:pt x="304965" y="30808"/>
                                <a:pt x="314338" y="51648"/>
                                <a:pt x="307823" y="70660"/>
                              </a:cubicBezTo>
                              <a:cubicBezTo>
                                <a:pt x="298603" y="97559"/>
                                <a:pt x="288849" y="124267"/>
                                <a:pt x="277495" y="150365"/>
                              </a:cubicBezTo>
                              <a:cubicBezTo>
                                <a:pt x="260122" y="190180"/>
                                <a:pt x="235128" y="231709"/>
                                <a:pt x="193751" y="244968"/>
                              </a:cubicBezTo>
                              <a:cubicBezTo>
                                <a:pt x="141821" y="261541"/>
                                <a:pt x="86538" y="225613"/>
                                <a:pt x="54839" y="181188"/>
                              </a:cubicBezTo>
                              <a:cubicBezTo>
                                <a:pt x="32665" y="150099"/>
                                <a:pt x="17463" y="116494"/>
                                <a:pt x="3023" y="82509"/>
                              </a:cubicBezTo>
                              <a:cubicBezTo>
                                <a:pt x="-4826" y="63993"/>
                                <a:pt x="3099" y="42504"/>
                                <a:pt x="21120" y="33589"/>
                              </a:cubicBezTo>
                              <a:cubicBezTo>
                                <a:pt x="52972" y="17854"/>
                                <a:pt x="88672" y="6995"/>
                                <a:pt x="126924" y="2385"/>
                              </a:cubicBezTo>
                              <a:cubicBezTo>
                                <a:pt x="184036" y="-4435"/>
                                <a:pt x="238938" y="3642"/>
                                <a:pt x="286373" y="2314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629F4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235" name="图形 2">
                        <a:extLst>
                          <a:ext uri="{FF2B5EF4-FFF2-40B4-BE49-F238E27FC236}">
                            <a16:creationId xmlns:a16="http://schemas.microsoft.com/office/drawing/2014/main" id="{954BEB5C-BEFA-00B1-CF76-CA1A57B1FFC0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743570" y="2824314"/>
                        <a:ext cx="1033310" cy="412737"/>
                        <a:chOff x="1743570" y="2824314"/>
                        <a:chExt cx="1033310" cy="412737"/>
                      </a:xfrm>
                      <a:solidFill>
                        <a:srgbClr val="F9A05F"/>
                      </a:solidFill>
                    </p:grpSpPr>
                    <p:sp>
                      <p:nvSpPr>
                        <p:cNvPr id="236" name="任意多边形: 形状 235">
                          <a:extLst>
                            <a:ext uri="{FF2B5EF4-FFF2-40B4-BE49-F238E27FC236}">
                              <a16:creationId xmlns:a16="http://schemas.microsoft.com/office/drawing/2014/main" id="{61113748-8363-03C7-C3CC-97EB673EE61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210561" y="2824314"/>
                          <a:ext cx="168592" cy="305676"/>
                        </a:xfrm>
                        <a:custGeom>
                          <a:avLst/>
                          <a:gdLst>
                            <a:gd name="connsiteX0" fmla="*/ 168593 w 168592"/>
                            <a:gd name="connsiteY0" fmla="*/ 2324 h 305676"/>
                            <a:gd name="connsiteX1" fmla="*/ 96012 w 168592"/>
                            <a:gd name="connsiteY1" fmla="*/ 305676 h 305676"/>
                            <a:gd name="connsiteX2" fmla="*/ 0 w 168592"/>
                            <a:gd name="connsiteY2" fmla="*/ 0 h 305676"/>
                            <a:gd name="connsiteX3" fmla="*/ 61189 w 168592"/>
                            <a:gd name="connsiteY3" fmla="*/ 49263 h 305676"/>
                            <a:gd name="connsiteX4" fmla="*/ 145733 w 168592"/>
                            <a:gd name="connsiteY4" fmla="*/ 14745 h 305676"/>
                            <a:gd name="connsiteX5" fmla="*/ 168593 w 168592"/>
                            <a:gd name="connsiteY5" fmla="*/ 2324 h 30567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168592" h="305676">
                              <a:moveTo>
                                <a:pt x="168593" y="2324"/>
                              </a:moveTo>
                              <a:cubicBezTo>
                                <a:pt x="143980" y="69837"/>
                                <a:pt x="107290" y="186233"/>
                                <a:pt x="96012" y="305676"/>
                              </a:cubicBezTo>
                              <a:cubicBezTo>
                                <a:pt x="96012" y="305676"/>
                                <a:pt x="51397" y="103137"/>
                                <a:pt x="0" y="0"/>
                              </a:cubicBezTo>
                              <a:cubicBezTo>
                                <a:pt x="19241" y="18479"/>
                                <a:pt x="35471" y="43510"/>
                                <a:pt x="61189" y="49263"/>
                              </a:cubicBezTo>
                              <a:cubicBezTo>
                                <a:pt x="91859" y="56121"/>
                                <a:pt x="119901" y="32652"/>
                                <a:pt x="145733" y="14745"/>
                              </a:cubicBezTo>
                              <a:cubicBezTo>
                                <a:pt x="152552" y="9982"/>
                                <a:pt x="160401" y="5639"/>
                                <a:pt x="168593" y="232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9A05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37" name="任意多边形: 形状 236">
                          <a:extLst>
                            <a:ext uri="{FF2B5EF4-FFF2-40B4-BE49-F238E27FC236}">
                              <a16:creationId xmlns:a16="http://schemas.microsoft.com/office/drawing/2014/main" id="{9C2B6921-C103-319A-950F-AD24379CF93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440114" y="2833725"/>
                          <a:ext cx="163106" cy="317906"/>
                        </a:xfrm>
                        <a:custGeom>
                          <a:avLst/>
                          <a:gdLst>
                            <a:gd name="connsiteX0" fmla="*/ 0 w 163106"/>
                            <a:gd name="connsiteY0" fmla="*/ 317906 h 317906"/>
                            <a:gd name="connsiteX1" fmla="*/ 1753 w 163106"/>
                            <a:gd name="connsiteY1" fmla="*/ 0 h 317906"/>
                            <a:gd name="connsiteX2" fmla="*/ 26822 w 163106"/>
                            <a:gd name="connsiteY2" fmla="*/ 69761 h 317906"/>
                            <a:gd name="connsiteX3" fmla="*/ 114033 w 163106"/>
                            <a:gd name="connsiteY3" fmla="*/ 66675 h 317906"/>
                            <a:gd name="connsiteX4" fmla="*/ 163106 w 163106"/>
                            <a:gd name="connsiteY4" fmla="*/ 48806 h 317906"/>
                            <a:gd name="connsiteX5" fmla="*/ 0 w 163106"/>
                            <a:gd name="connsiteY5" fmla="*/ 317906 h 31790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163106" h="317906">
                              <a:moveTo>
                                <a:pt x="0" y="317906"/>
                              </a:moveTo>
                              <a:cubicBezTo>
                                <a:pt x="495" y="312496"/>
                                <a:pt x="18555" y="112814"/>
                                <a:pt x="1753" y="0"/>
                              </a:cubicBezTo>
                              <a:cubicBezTo>
                                <a:pt x="17640" y="19279"/>
                                <a:pt x="10668" y="50673"/>
                                <a:pt x="26822" y="69761"/>
                              </a:cubicBezTo>
                              <a:cubicBezTo>
                                <a:pt x="47244" y="93916"/>
                                <a:pt x="86144" y="81496"/>
                                <a:pt x="114033" y="66675"/>
                              </a:cubicBezTo>
                              <a:cubicBezTo>
                                <a:pt x="128892" y="58788"/>
                                <a:pt x="146533" y="50940"/>
                                <a:pt x="163106" y="48806"/>
                              </a:cubicBezTo>
                              <a:cubicBezTo>
                                <a:pt x="119253" y="105232"/>
                                <a:pt x="47701" y="206121"/>
                                <a:pt x="0" y="31790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9A05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38" name="任意多边形: 形状 237">
                          <a:extLst>
                            <a:ext uri="{FF2B5EF4-FFF2-40B4-BE49-F238E27FC236}">
                              <a16:creationId xmlns:a16="http://schemas.microsoft.com/office/drawing/2014/main" id="{879741FD-E7B0-F334-87C8-2839F2882F8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585770" y="2932785"/>
                          <a:ext cx="191109" cy="187109"/>
                        </a:xfrm>
                        <a:custGeom>
                          <a:avLst/>
                          <a:gdLst>
                            <a:gd name="connsiteX0" fmla="*/ 191110 w 191109"/>
                            <a:gd name="connsiteY0" fmla="*/ 70599 h 187109"/>
                            <a:gd name="connsiteX1" fmla="*/ 29794 w 191109"/>
                            <a:gd name="connsiteY1" fmla="*/ 159867 h 187109"/>
                            <a:gd name="connsiteX2" fmla="*/ 0 w 191109"/>
                            <a:gd name="connsiteY2" fmla="*/ 187109 h 187109"/>
                            <a:gd name="connsiteX3" fmla="*/ 21793 w 191109"/>
                            <a:gd name="connsiteY3" fmla="*/ 133045 h 187109"/>
                            <a:gd name="connsiteX4" fmla="*/ 44310 w 191109"/>
                            <a:gd name="connsiteY4" fmla="*/ 68275 h 187109"/>
                            <a:gd name="connsiteX5" fmla="*/ 71704 w 191109"/>
                            <a:gd name="connsiteY5" fmla="*/ 0 h 187109"/>
                            <a:gd name="connsiteX6" fmla="*/ 95936 w 191109"/>
                            <a:gd name="connsiteY6" fmla="*/ 66789 h 187109"/>
                            <a:gd name="connsiteX7" fmla="*/ 170840 w 191109"/>
                            <a:gd name="connsiteY7" fmla="*/ 62560 h 187109"/>
                            <a:gd name="connsiteX8" fmla="*/ 191110 w 191109"/>
                            <a:gd name="connsiteY8" fmla="*/ 70599 h 18710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191109" h="187109">
                              <a:moveTo>
                                <a:pt x="191110" y="70599"/>
                              </a:moveTo>
                              <a:cubicBezTo>
                                <a:pt x="138151" y="101308"/>
                                <a:pt x="79248" y="124092"/>
                                <a:pt x="29794" y="159867"/>
                              </a:cubicBezTo>
                              <a:cubicBezTo>
                                <a:pt x="18821" y="167792"/>
                                <a:pt x="7925" y="176174"/>
                                <a:pt x="0" y="187109"/>
                              </a:cubicBezTo>
                              <a:cubicBezTo>
                                <a:pt x="7277" y="169088"/>
                                <a:pt x="14554" y="151066"/>
                                <a:pt x="21793" y="133045"/>
                              </a:cubicBezTo>
                              <a:cubicBezTo>
                                <a:pt x="30442" y="111671"/>
                                <a:pt x="35204" y="89268"/>
                                <a:pt x="44310" y="68275"/>
                              </a:cubicBezTo>
                              <a:cubicBezTo>
                                <a:pt x="54064" y="45758"/>
                                <a:pt x="63322" y="23050"/>
                                <a:pt x="71704" y="0"/>
                              </a:cubicBezTo>
                              <a:cubicBezTo>
                                <a:pt x="75019" y="26556"/>
                                <a:pt x="73647" y="55397"/>
                                <a:pt x="95936" y="66789"/>
                              </a:cubicBezTo>
                              <a:cubicBezTo>
                                <a:pt x="118567" y="78410"/>
                                <a:pt x="145580" y="59436"/>
                                <a:pt x="170840" y="62560"/>
                              </a:cubicBezTo>
                              <a:cubicBezTo>
                                <a:pt x="178270" y="63436"/>
                                <a:pt x="185090" y="66332"/>
                                <a:pt x="191110" y="7059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9A05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39" name="任意多边形: 形状 238">
                          <a:extLst>
                            <a:ext uri="{FF2B5EF4-FFF2-40B4-BE49-F238E27FC236}">
                              <a16:creationId xmlns:a16="http://schemas.microsoft.com/office/drawing/2014/main" id="{2BF9A527-4E03-CF19-E890-DACF99A24F1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945843" y="2843022"/>
                          <a:ext cx="216179" cy="307467"/>
                        </a:xfrm>
                        <a:custGeom>
                          <a:avLst/>
                          <a:gdLst>
                            <a:gd name="connsiteX0" fmla="*/ 216179 w 216179"/>
                            <a:gd name="connsiteY0" fmla="*/ 307467 h 307467"/>
                            <a:gd name="connsiteX1" fmla="*/ 0 w 216179"/>
                            <a:gd name="connsiteY1" fmla="*/ 60693 h 307467"/>
                            <a:gd name="connsiteX2" fmla="*/ 83363 w 216179"/>
                            <a:gd name="connsiteY2" fmla="*/ 75781 h 307467"/>
                            <a:gd name="connsiteX3" fmla="*/ 153010 w 216179"/>
                            <a:gd name="connsiteY3" fmla="*/ 12154 h 307467"/>
                            <a:gd name="connsiteX4" fmla="*/ 161544 w 216179"/>
                            <a:gd name="connsiteY4" fmla="*/ 0 h 307467"/>
                            <a:gd name="connsiteX5" fmla="*/ 216179 w 216179"/>
                            <a:gd name="connsiteY5" fmla="*/ 307467 h 30746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216179" h="307467">
                              <a:moveTo>
                                <a:pt x="216179" y="307467"/>
                              </a:moveTo>
                              <a:cubicBezTo>
                                <a:pt x="216179" y="307467"/>
                                <a:pt x="88697" y="131826"/>
                                <a:pt x="0" y="60693"/>
                              </a:cubicBezTo>
                              <a:cubicBezTo>
                                <a:pt x="27242" y="62027"/>
                                <a:pt x="55474" y="80048"/>
                                <a:pt x="83363" y="75781"/>
                              </a:cubicBezTo>
                              <a:cubicBezTo>
                                <a:pt x="115443" y="70866"/>
                                <a:pt x="135255" y="39357"/>
                                <a:pt x="153010" y="12154"/>
                              </a:cubicBezTo>
                              <a:cubicBezTo>
                                <a:pt x="155677" y="8077"/>
                                <a:pt x="158496" y="4000"/>
                                <a:pt x="161544" y="0"/>
                              </a:cubicBezTo>
                              <a:cubicBezTo>
                                <a:pt x="165926" y="71742"/>
                                <a:pt x="178765" y="193281"/>
                                <a:pt x="216179" y="30746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9A05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40" name="任意多边形: 形状 239">
                          <a:extLst>
                            <a:ext uri="{FF2B5EF4-FFF2-40B4-BE49-F238E27FC236}">
                              <a16:creationId xmlns:a16="http://schemas.microsoft.com/office/drawing/2014/main" id="{DD17235E-49FF-D7A5-8129-BC1C0066642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743570" y="2978353"/>
                          <a:ext cx="276491" cy="258699"/>
                        </a:xfrm>
                        <a:custGeom>
                          <a:avLst/>
                          <a:gdLst>
                            <a:gd name="connsiteX0" fmla="*/ 276492 w 276491"/>
                            <a:gd name="connsiteY0" fmla="*/ 258699 h 258699"/>
                            <a:gd name="connsiteX1" fmla="*/ 0 w 276491"/>
                            <a:gd name="connsiteY1" fmla="*/ 90488 h 258699"/>
                            <a:gd name="connsiteX2" fmla="*/ 99708 w 276491"/>
                            <a:gd name="connsiteY2" fmla="*/ 91402 h 258699"/>
                            <a:gd name="connsiteX3" fmla="*/ 132740 w 276491"/>
                            <a:gd name="connsiteY3" fmla="*/ 31433 h 258699"/>
                            <a:gd name="connsiteX4" fmla="*/ 138455 w 276491"/>
                            <a:gd name="connsiteY4" fmla="*/ 0 h 258699"/>
                            <a:gd name="connsiteX5" fmla="*/ 276492 w 276491"/>
                            <a:gd name="connsiteY5" fmla="*/ 258699 h 25869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276491" h="258699">
                              <a:moveTo>
                                <a:pt x="276492" y="258699"/>
                              </a:moveTo>
                              <a:cubicBezTo>
                                <a:pt x="273406" y="256413"/>
                                <a:pt x="105423" y="132817"/>
                                <a:pt x="0" y="90488"/>
                              </a:cubicBezTo>
                              <a:cubicBezTo>
                                <a:pt x="38443" y="86563"/>
                                <a:pt x="58407" y="126987"/>
                                <a:pt x="99708" y="91402"/>
                              </a:cubicBezTo>
                              <a:cubicBezTo>
                                <a:pt x="117310" y="76238"/>
                                <a:pt x="127521" y="54026"/>
                                <a:pt x="132740" y="31433"/>
                              </a:cubicBezTo>
                              <a:cubicBezTo>
                                <a:pt x="135141" y="21069"/>
                                <a:pt x="136627" y="10516"/>
                                <a:pt x="138455" y="0"/>
                              </a:cubicBezTo>
                              <a:cubicBezTo>
                                <a:pt x="165697" y="67932"/>
                                <a:pt x="212217" y="169393"/>
                                <a:pt x="276492" y="25869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9A05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sp>
                    <p:nvSpPr>
                      <p:cNvPr id="241" name="任意多边形: 形状 240">
                        <a:extLst>
                          <a:ext uri="{FF2B5EF4-FFF2-40B4-BE49-F238E27FC236}">
                            <a16:creationId xmlns:a16="http://schemas.microsoft.com/office/drawing/2014/main" id="{69281A35-677D-8DBD-7FC8-3117A5F29A1E}"/>
                          </a:ext>
                        </a:extLst>
                      </p:cNvPr>
                      <p:cNvSpPr/>
                      <p:nvPr/>
                    </p:nvSpPr>
                    <p:spPr>
                      <a:xfrm rot="-453384">
                        <a:off x="2143660" y="2858979"/>
                        <a:ext cx="65378" cy="154683"/>
                      </a:xfrm>
                      <a:custGeom>
                        <a:avLst/>
                        <a:gdLst>
                          <a:gd name="connsiteX0" fmla="*/ 65379 w 65378"/>
                          <a:gd name="connsiteY0" fmla="*/ 77342 h 154683"/>
                          <a:gd name="connsiteX1" fmla="*/ 32689 w 65378"/>
                          <a:gd name="connsiteY1" fmla="*/ 154683 h 154683"/>
                          <a:gd name="connsiteX2" fmla="*/ 0 w 65378"/>
                          <a:gd name="connsiteY2" fmla="*/ 77342 h 154683"/>
                          <a:gd name="connsiteX3" fmla="*/ 32689 w 65378"/>
                          <a:gd name="connsiteY3" fmla="*/ 0 h 154683"/>
                          <a:gd name="connsiteX4" fmla="*/ 65379 w 65378"/>
                          <a:gd name="connsiteY4" fmla="*/ 77342 h 15468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5378" h="154683">
                            <a:moveTo>
                              <a:pt x="65379" y="77342"/>
                            </a:moveTo>
                            <a:cubicBezTo>
                              <a:pt x="65379" y="120056"/>
                              <a:pt x="50743" y="154683"/>
                              <a:pt x="32689" y="154683"/>
                            </a:cubicBezTo>
                            <a:cubicBezTo>
                              <a:pt x="14635" y="154683"/>
                              <a:pt x="0" y="120056"/>
                              <a:pt x="0" y="77342"/>
                            </a:cubicBezTo>
                            <a:cubicBezTo>
                              <a:pt x="0" y="34627"/>
                              <a:pt x="14635" y="0"/>
                              <a:pt x="32689" y="0"/>
                            </a:cubicBezTo>
                            <a:cubicBezTo>
                              <a:pt x="50743" y="0"/>
                              <a:pt x="65379" y="34627"/>
                              <a:pt x="65379" y="77342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2" name="任意多边形: 形状 241">
                        <a:extLst>
                          <a:ext uri="{FF2B5EF4-FFF2-40B4-BE49-F238E27FC236}">
                            <a16:creationId xmlns:a16="http://schemas.microsoft.com/office/drawing/2014/main" id="{6AD9DD54-B00C-5FCD-F82C-5976F8D6D84D}"/>
                          </a:ext>
                        </a:extLst>
                      </p:cNvPr>
                      <p:cNvSpPr/>
                      <p:nvPr/>
                    </p:nvSpPr>
                    <p:spPr>
                      <a:xfrm rot="-4604683">
                        <a:off x="2316841" y="2925468"/>
                        <a:ext cx="154692" cy="65382"/>
                      </a:xfrm>
                      <a:custGeom>
                        <a:avLst/>
                        <a:gdLst>
                          <a:gd name="connsiteX0" fmla="*/ 154693 w 154692"/>
                          <a:gd name="connsiteY0" fmla="*/ 32691 h 65382"/>
                          <a:gd name="connsiteX1" fmla="*/ 77346 w 154692"/>
                          <a:gd name="connsiteY1" fmla="*/ 65383 h 65382"/>
                          <a:gd name="connsiteX2" fmla="*/ 0 w 154692"/>
                          <a:gd name="connsiteY2" fmla="*/ 32691 h 65382"/>
                          <a:gd name="connsiteX3" fmla="*/ 77346 w 154692"/>
                          <a:gd name="connsiteY3" fmla="*/ 0 h 65382"/>
                          <a:gd name="connsiteX4" fmla="*/ 154693 w 154692"/>
                          <a:gd name="connsiteY4" fmla="*/ 32691 h 6538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54692" h="65382">
                            <a:moveTo>
                              <a:pt x="154693" y="32691"/>
                            </a:moveTo>
                            <a:cubicBezTo>
                              <a:pt x="154693" y="50746"/>
                              <a:pt x="120064" y="65383"/>
                              <a:pt x="77346" y="65383"/>
                            </a:cubicBezTo>
                            <a:cubicBezTo>
                              <a:pt x="34629" y="65383"/>
                              <a:pt x="0" y="50746"/>
                              <a:pt x="0" y="32691"/>
                            </a:cubicBezTo>
                            <a:cubicBezTo>
                              <a:pt x="0" y="14637"/>
                              <a:pt x="34629" y="0"/>
                              <a:pt x="77346" y="0"/>
                            </a:cubicBezTo>
                            <a:cubicBezTo>
                              <a:pt x="120064" y="0"/>
                              <a:pt x="154693" y="14636"/>
                              <a:pt x="154693" y="32691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3" name="任意多边形: 形状 242">
                        <a:extLst>
                          <a:ext uri="{FF2B5EF4-FFF2-40B4-BE49-F238E27FC236}">
                            <a16:creationId xmlns:a16="http://schemas.microsoft.com/office/drawing/2014/main" id="{B1C56F81-AF87-4211-0E51-AB6A23CFA0A7}"/>
                          </a:ext>
                        </a:extLst>
                      </p:cNvPr>
                      <p:cNvSpPr/>
                      <p:nvPr/>
                    </p:nvSpPr>
                    <p:spPr>
                      <a:xfrm rot="-3992827">
                        <a:off x="2503352" y="2985594"/>
                        <a:ext cx="122607" cy="51816"/>
                      </a:xfrm>
                      <a:custGeom>
                        <a:avLst/>
                        <a:gdLst>
                          <a:gd name="connsiteX0" fmla="*/ 122607 w 122607"/>
                          <a:gd name="connsiteY0" fmla="*/ 25908 h 51816"/>
                          <a:gd name="connsiteX1" fmla="*/ 61304 w 122607"/>
                          <a:gd name="connsiteY1" fmla="*/ 51817 h 51816"/>
                          <a:gd name="connsiteX2" fmla="*/ 0 w 122607"/>
                          <a:gd name="connsiteY2" fmla="*/ 25908 h 51816"/>
                          <a:gd name="connsiteX3" fmla="*/ 61304 w 122607"/>
                          <a:gd name="connsiteY3" fmla="*/ 0 h 51816"/>
                          <a:gd name="connsiteX4" fmla="*/ 122607 w 122607"/>
                          <a:gd name="connsiteY4" fmla="*/ 25908 h 5181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22607" h="51816">
                            <a:moveTo>
                              <a:pt x="122607" y="25908"/>
                            </a:moveTo>
                            <a:cubicBezTo>
                              <a:pt x="122607" y="40217"/>
                              <a:pt x="95161" y="51817"/>
                              <a:pt x="61304" y="51817"/>
                            </a:cubicBezTo>
                            <a:cubicBezTo>
                              <a:pt x="27447" y="51817"/>
                              <a:pt x="0" y="40217"/>
                              <a:pt x="0" y="25908"/>
                            </a:cubicBezTo>
                            <a:cubicBezTo>
                              <a:pt x="0" y="11599"/>
                              <a:pt x="27447" y="0"/>
                              <a:pt x="61304" y="0"/>
                            </a:cubicBezTo>
                            <a:cubicBezTo>
                              <a:pt x="95161" y="0"/>
                              <a:pt x="122607" y="11599"/>
                              <a:pt x="122607" y="25908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4" name="任意多边形: 形状 243">
                        <a:extLst>
                          <a:ext uri="{FF2B5EF4-FFF2-40B4-BE49-F238E27FC236}">
                            <a16:creationId xmlns:a16="http://schemas.microsoft.com/office/drawing/2014/main" id="{F6061457-AE04-A05D-DA1B-1A42E8BFE0D5}"/>
                          </a:ext>
                        </a:extLst>
                      </p:cNvPr>
                      <p:cNvSpPr/>
                      <p:nvPr/>
                    </p:nvSpPr>
                    <p:spPr>
                      <a:xfrm rot="-2459158">
                        <a:off x="2619214" y="3094054"/>
                        <a:ext cx="142652" cy="60276"/>
                      </a:xfrm>
                      <a:custGeom>
                        <a:avLst/>
                        <a:gdLst>
                          <a:gd name="connsiteX0" fmla="*/ 142652 w 142652"/>
                          <a:gd name="connsiteY0" fmla="*/ 30138 h 60276"/>
                          <a:gd name="connsiteX1" fmla="*/ 71326 w 142652"/>
                          <a:gd name="connsiteY1" fmla="*/ 60276 h 60276"/>
                          <a:gd name="connsiteX2" fmla="*/ 0 w 142652"/>
                          <a:gd name="connsiteY2" fmla="*/ 30138 h 60276"/>
                          <a:gd name="connsiteX3" fmla="*/ 71326 w 142652"/>
                          <a:gd name="connsiteY3" fmla="*/ 0 h 60276"/>
                          <a:gd name="connsiteX4" fmla="*/ 142652 w 142652"/>
                          <a:gd name="connsiteY4" fmla="*/ 30138 h 6027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42652" h="60276">
                            <a:moveTo>
                              <a:pt x="142652" y="30138"/>
                            </a:moveTo>
                            <a:cubicBezTo>
                              <a:pt x="142652" y="46783"/>
                              <a:pt x="110718" y="60276"/>
                              <a:pt x="71326" y="60276"/>
                            </a:cubicBezTo>
                            <a:cubicBezTo>
                              <a:pt x="31934" y="60276"/>
                              <a:pt x="0" y="46783"/>
                              <a:pt x="0" y="30138"/>
                            </a:cubicBezTo>
                            <a:cubicBezTo>
                              <a:pt x="0" y="13493"/>
                              <a:pt x="31934" y="0"/>
                              <a:pt x="71326" y="0"/>
                            </a:cubicBezTo>
                            <a:cubicBezTo>
                              <a:pt x="110718" y="0"/>
                              <a:pt x="142652" y="13494"/>
                              <a:pt x="142652" y="30138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5" name="任意多边形: 形状 244">
                        <a:extLst>
                          <a:ext uri="{FF2B5EF4-FFF2-40B4-BE49-F238E27FC236}">
                            <a16:creationId xmlns:a16="http://schemas.microsoft.com/office/drawing/2014/main" id="{8F3D3CDF-A781-2FA7-B98A-81F9960E5D0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28135" y="2971792"/>
                        <a:ext cx="97669" cy="136640"/>
                      </a:xfrm>
                      <a:custGeom>
                        <a:avLst/>
                        <a:gdLst>
                          <a:gd name="connsiteX0" fmla="*/ 76800 w 97669"/>
                          <a:gd name="connsiteY0" fmla="*/ 51404 h 136640"/>
                          <a:gd name="connsiteX1" fmla="*/ 88878 w 97669"/>
                          <a:gd name="connsiteY1" fmla="*/ 134500 h 136640"/>
                          <a:gd name="connsiteX2" fmla="*/ 20870 w 97669"/>
                          <a:gd name="connsiteY2" fmla="*/ 85237 h 136640"/>
                          <a:gd name="connsiteX3" fmla="*/ 8792 w 97669"/>
                          <a:gd name="connsiteY3" fmla="*/ 2141 h 136640"/>
                          <a:gd name="connsiteX4" fmla="*/ 76800 w 97669"/>
                          <a:gd name="connsiteY4" fmla="*/ 51404 h 13664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97669" h="136640">
                            <a:moveTo>
                              <a:pt x="76800" y="51404"/>
                            </a:moveTo>
                            <a:cubicBezTo>
                              <a:pt x="98898" y="87942"/>
                              <a:pt x="104309" y="125128"/>
                              <a:pt x="88878" y="134500"/>
                            </a:cubicBezTo>
                            <a:cubicBezTo>
                              <a:pt x="73448" y="143835"/>
                              <a:pt x="43006" y="121775"/>
                              <a:pt x="20870" y="85237"/>
                            </a:cubicBezTo>
                            <a:cubicBezTo>
                              <a:pt x="-1228" y="48699"/>
                              <a:pt x="-6639" y="11513"/>
                              <a:pt x="8792" y="2141"/>
                            </a:cubicBezTo>
                            <a:cubicBezTo>
                              <a:pt x="24222" y="-7194"/>
                              <a:pt x="54664" y="14866"/>
                              <a:pt x="76800" y="51404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6" name="任意多边形: 形状 245">
                        <a:extLst>
                          <a:ext uri="{FF2B5EF4-FFF2-40B4-BE49-F238E27FC236}">
                            <a16:creationId xmlns:a16="http://schemas.microsoft.com/office/drawing/2014/main" id="{F06DE06D-6D76-0C9D-D5AB-5BBC3B2359D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25678" y="3126182"/>
                        <a:ext cx="122118" cy="115288"/>
                      </a:xfrm>
                      <a:custGeom>
                        <a:avLst/>
                        <a:gdLst>
                          <a:gd name="connsiteX0" fmla="*/ 83195 w 122118"/>
                          <a:gd name="connsiteY0" fmla="*/ 33603 h 115288"/>
                          <a:gd name="connsiteX1" fmla="*/ 117942 w 122118"/>
                          <a:gd name="connsiteY1" fmla="*/ 110032 h 115288"/>
                          <a:gd name="connsiteX2" fmla="*/ 38923 w 122118"/>
                          <a:gd name="connsiteY2" fmla="*/ 81685 h 115288"/>
                          <a:gd name="connsiteX3" fmla="*/ 4176 w 122118"/>
                          <a:gd name="connsiteY3" fmla="*/ 5257 h 115288"/>
                          <a:gd name="connsiteX4" fmla="*/ 83195 w 122118"/>
                          <a:gd name="connsiteY4" fmla="*/ 33603 h 11528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22118" h="115288">
                            <a:moveTo>
                              <a:pt x="83195" y="33603"/>
                            </a:moveTo>
                            <a:cubicBezTo>
                              <a:pt x="114628" y="62521"/>
                              <a:pt x="130172" y="96773"/>
                              <a:pt x="117942" y="110032"/>
                            </a:cubicBezTo>
                            <a:cubicBezTo>
                              <a:pt x="105712" y="123290"/>
                              <a:pt x="70355" y="110603"/>
                              <a:pt x="38923" y="81685"/>
                            </a:cubicBezTo>
                            <a:cubicBezTo>
                              <a:pt x="7490" y="52767"/>
                              <a:pt x="-8054" y="18515"/>
                              <a:pt x="4176" y="5257"/>
                            </a:cubicBezTo>
                            <a:cubicBezTo>
                              <a:pt x="16406" y="-8002"/>
                              <a:pt x="51763" y="4685"/>
                              <a:pt x="83195" y="33603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247" name="图形 2">
                      <a:extLst>
                        <a:ext uri="{FF2B5EF4-FFF2-40B4-BE49-F238E27FC236}">
                          <a16:creationId xmlns:a16="http://schemas.microsoft.com/office/drawing/2014/main" id="{7C262C4C-D714-158A-E39B-E3114D77FC5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920096" y="2501034"/>
                      <a:ext cx="557803" cy="253380"/>
                      <a:chOff x="1920096" y="2501034"/>
                      <a:chExt cx="557803" cy="253380"/>
                    </a:xfrm>
                    <a:solidFill>
                      <a:srgbClr val="FFFFFF"/>
                    </a:solidFill>
                  </p:grpSpPr>
                  <p:sp>
                    <p:nvSpPr>
                      <p:cNvPr id="248" name="任意多边形: 形状 247">
                        <a:extLst>
                          <a:ext uri="{FF2B5EF4-FFF2-40B4-BE49-F238E27FC236}">
                            <a16:creationId xmlns:a16="http://schemas.microsoft.com/office/drawing/2014/main" id="{76775612-C062-DD75-0BFF-28D866016386}"/>
                          </a:ext>
                        </a:extLst>
                      </p:cNvPr>
                      <p:cNvSpPr/>
                      <p:nvPr/>
                    </p:nvSpPr>
                    <p:spPr>
                      <a:xfrm rot="-3440286">
                        <a:off x="1932743" y="2675471"/>
                        <a:ext cx="66296" cy="66296"/>
                      </a:xfrm>
                      <a:custGeom>
                        <a:avLst/>
                        <a:gdLst>
                          <a:gd name="connsiteX0" fmla="*/ 66296 w 66296"/>
                          <a:gd name="connsiteY0" fmla="*/ 33148 h 66296"/>
                          <a:gd name="connsiteX1" fmla="*/ 33148 w 66296"/>
                          <a:gd name="connsiteY1" fmla="*/ 66296 h 66296"/>
                          <a:gd name="connsiteX2" fmla="*/ 0 w 66296"/>
                          <a:gd name="connsiteY2" fmla="*/ 33148 h 66296"/>
                          <a:gd name="connsiteX3" fmla="*/ 33148 w 66296"/>
                          <a:gd name="connsiteY3" fmla="*/ 0 h 66296"/>
                          <a:gd name="connsiteX4" fmla="*/ 66296 w 66296"/>
                          <a:gd name="connsiteY4" fmla="*/ 33148 h 662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96" h="66296">
                            <a:moveTo>
                              <a:pt x="66296" y="33148"/>
                            </a:moveTo>
                            <a:cubicBezTo>
                              <a:pt x="66296" y="51455"/>
                              <a:pt x="51455" y="66296"/>
                              <a:pt x="33148" y="66296"/>
                            </a:cubicBezTo>
                            <a:cubicBezTo>
                              <a:pt x="14841" y="66296"/>
                              <a:pt x="0" y="51455"/>
                              <a:pt x="0" y="33148"/>
                            </a:cubicBezTo>
                            <a:cubicBezTo>
                              <a:pt x="0" y="14841"/>
                              <a:pt x="14841" y="0"/>
                              <a:pt x="33148" y="0"/>
                            </a:cubicBezTo>
                            <a:cubicBezTo>
                              <a:pt x="51455" y="0"/>
                              <a:pt x="66296" y="14841"/>
                              <a:pt x="66296" y="33148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9" name="任意多边形: 形状 248">
                        <a:extLst>
                          <a:ext uri="{FF2B5EF4-FFF2-40B4-BE49-F238E27FC236}">
                            <a16:creationId xmlns:a16="http://schemas.microsoft.com/office/drawing/2014/main" id="{49979E09-BAAE-CC54-8970-7D85C43F568D}"/>
                          </a:ext>
                        </a:extLst>
                      </p:cNvPr>
                      <p:cNvSpPr/>
                      <p:nvPr/>
                    </p:nvSpPr>
                    <p:spPr>
                      <a:xfrm rot="-1063371">
                        <a:off x="2079418" y="2658935"/>
                        <a:ext cx="66291" cy="66291"/>
                      </a:xfrm>
                      <a:custGeom>
                        <a:avLst/>
                        <a:gdLst>
                          <a:gd name="connsiteX0" fmla="*/ 66291 w 66291"/>
                          <a:gd name="connsiteY0" fmla="*/ 33145 h 66291"/>
                          <a:gd name="connsiteX1" fmla="*/ 33146 w 66291"/>
                          <a:gd name="connsiteY1" fmla="*/ 66291 h 66291"/>
                          <a:gd name="connsiteX2" fmla="*/ 0 w 66291"/>
                          <a:gd name="connsiteY2" fmla="*/ 33145 h 66291"/>
                          <a:gd name="connsiteX3" fmla="*/ 33146 w 66291"/>
                          <a:gd name="connsiteY3" fmla="*/ 0 h 66291"/>
                          <a:gd name="connsiteX4" fmla="*/ 66291 w 66291"/>
                          <a:gd name="connsiteY4" fmla="*/ 33145 h 6629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91" h="66291">
                            <a:moveTo>
                              <a:pt x="66291" y="33145"/>
                            </a:moveTo>
                            <a:cubicBezTo>
                              <a:pt x="66291" y="51451"/>
                              <a:pt x="51451" y="66291"/>
                              <a:pt x="33146" y="66291"/>
                            </a:cubicBezTo>
                            <a:cubicBezTo>
                              <a:pt x="14840" y="66291"/>
                              <a:pt x="0" y="51451"/>
                              <a:pt x="0" y="33145"/>
                            </a:cubicBezTo>
                            <a:cubicBezTo>
                              <a:pt x="0" y="14840"/>
                              <a:pt x="14840" y="0"/>
                              <a:pt x="33146" y="0"/>
                            </a:cubicBezTo>
                            <a:cubicBezTo>
                              <a:pt x="51451" y="0"/>
                              <a:pt x="66291" y="14840"/>
                              <a:pt x="66291" y="33145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50" name="任意多边形: 形状 249">
                        <a:extLst>
                          <a:ext uri="{FF2B5EF4-FFF2-40B4-BE49-F238E27FC236}">
                            <a16:creationId xmlns:a16="http://schemas.microsoft.com/office/drawing/2014/main" id="{2770D246-6B53-94A8-D476-0870F5283A6F}"/>
                          </a:ext>
                        </a:extLst>
                      </p:cNvPr>
                      <p:cNvSpPr/>
                      <p:nvPr/>
                    </p:nvSpPr>
                    <p:spPr>
                      <a:xfrm rot="-4055210">
                        <a:off x="2137055" y="2511169"/>
                        <a:ext cx="66296" cy="66296"/>
                      </a:xfrm>
                      <a:custGeom>
                        <a:avLst/>
                        <a:gdLst>
                          <a:gd name="connsiteX0" fmla="*/ 66297 w 66296"/>
                          <a:gd name="connsiteY0" fmla="*/ 33149 h 66296"/>
                          <a:gd name="connsiteX1" fmla="*/ 33149 w 66296"/>
                          <a:gd name="connsiteY1" fmla="*/ 66297 h 66296"/>
                          <a:gd name="connsiteX2" fmla="*/ 0 w 66296"/>
                          <a:gd name="connsiteY2" fmla="*/ 33149 h 66296"/>
                          <a:gd name="connsiteX3" fmla="*/ 33149 w 66296"/>
                          <a:gd name="connsiteY3" fmla="*/ 0 h 66296"/>
                          <a:gd name="connsiteX4" fmla="*/ 66297 w 66296"/>
                          <a:gd name="connsiteY4" fmla="*/ 33149 h 662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96" h="66296">
                            <a:moveTo>
                              <a:pt x="66297" y="33149"/>
                            </a:moveTo>
                            <a:cubicBezTo>
                              <a:pt x="66297" y="51456"/>
                              <a:pt x="51456" y="66297"/>
                              <a:pt x="33149" y="66297"/>
                            </a:cubicBezTo>
                            <a:cubicBezTo>
                              <a:pt x="14841" y="66297"/>
                              <a:pt x="0" y="51456"/>
                              <a:pt x="0" y="33149"/>
                            </a:cubicBezTo>
                            <a:cubicBezTo>
                              <a:pt x="0" y="14841"/>
                              <a:pt x="14841" y="0"/>
                              <a:pt x="33149" y="0"/>
                            </a:cubicBezTo>
                            <a:cubicBezTo>
                              <a:pt x="51456" y="0"/>
                              <a:pt x="66297" y="14841"/>
                              <a:pt x="66297" y="3314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51" name="任意多边形: 形状 250">
                        <a:extLst>
                          <a:ext uri="{FF2B5EF4-FFF2-40B4-BE49-F238E27FC236}">
                            <a16:creationId xmlns:a16="http://schemas.microsoft.com/office/drawing/2014/main" id="{5654EA63-1600-13F8-A19A-D02260B894E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222459" y="2579647"/>
                        <a:ext cx="66273" cy="66273"/>
                      </a:xfrm>
                      <a:custGeom>
                        <a:avLst/>
                        <a:gdLst>
                          <a:gd name="connsiteX0" fmla="*/ 66207 w 66273"/>
                          <a:gd name="connsiteY0" fmla="*/ 31041 h 66273"/>
                          <a:gd name="connsiteX1" fmla="*/ 35232 w 66273"/>
                          <a:gd name="connsiteY1" fmla="*/ 66207 h 66273"/>
                          <a:gd name="connsiteX2" fmla="*/ 66 w 66273"/>
                          <a:gd name="connsiteY2" fmla="*/ 35232 h 66273"/>
                          <a:gd name="connsiteX3" fmla="*/ 31041 w 66273"/>
                          <a:gd name="connsiteY3" fmla="*/ 66 h 66273"/>
                          <a:gd name="connsiteX4" fmla="*/ 66207 w 66273"/>
                          <a:gd name="connsiteY4" fmla="*/ 31041 h 6627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73" h="66273">
                            <a:moveTo>
                              <a:pt x="66207" y="31041"/>
                            </a:moveTo>
                            <a:cubicBezTo>
                              <a:pt x="67350" y="49291"/>
                              <a:pt x="53482" y="65026"/>
                              <a:pt x="35232" y="66207"/>
                            </a:cubicBezTo>
                            <a:cubicBezTo>
                              <a:pt x="16982" y="67350"/>
                              <a:pt x="1247" y="53482"/>
                              <a:pt x="66" y="35232"/>
                            </a:cubicBezTo>
                            <a:cubicBezTo>
                              <a:pt x="-1077" y="16982"/>
                              <a:pt x="12791" y="1247"/>
                              <a:pt x="31041" y="66"/>
                            </a:cubicBezTo>
                            <a:cubicBezTo>
                              <a:pt x="49329" y="-1077"/>
                              <a:pt x="65064" y="12791"/>
                              <a:pt x="66207" y="31041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52" name="任意多边形: 形状 251">
                        <a:extLst>
                          <a:ext uri="{FF2B5EF4-FFF2-40B4-BE49-F238E27FC236}">
                            <a16:creationId xmlns:a16="http://schemas.microsoft.com/office/drawing/2014/main" id="{7E647063-3FFE-2441-42DA-33BE77DA5D0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23272" y="2519182"/>
                        <a:ext cx="66273" cy="66273"/>
                      </a:xfrm>
                      <a:custGeom>
                        <a:avLst/>
                        <a:gdLst>
                          <a:gd name="connsiteX0" fmla="*/ 66207 w 66273"/>
                          <a:gd name="connsiteY0" fmla="*/ 31041 h 66273"/>
                          <a:gd name="connsiteX1" fmla="*/ 35232 w 66273"/>
                          <a:gd name="connsiteY1" fmla="*/ 66208 h 66273"/>
                          <a:gd name="connsiteX2" fmla="*/ 66 w 66273"/>
                          <a:gd name="connsiteY2" fmla="*/ 35232 h 66273"/>
                          <a:gd name="connsiteX3" fmla="*/ 31041 w 66273"/>
                          <a:gd name="connsiteY3" fmla="*/ 66 h 66273"/>
                          <a:gd name="connsiteX4" fmla="*/ 66207 w 66273"/>
                          <a:gd name="connsiteY4" fmla="*/ 31041 h 6627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73" h="66273">
                            <a:moveTo>
                              <a:pt x="66207" y="31041"/>
                            </a:moveTo>
                            <a:cubicBezTo>
                              <a:pt x="67350" y="49291"/>
                              <a:pt x="53482" y="65027"/>
                              <a:pt x="35232" y="66208"/>
                            </a:cubicBezTo>
                            <a:cubicBezTo>
                              <a:pt x="16982" y="67351"/>
                              <a:pt x="1247" y="53482"/>
                              <a:pt x="66" y="35232"/>
                            </a:cubicBezTo>
                            <a:cubicBezTo>
                              <a:pt x="-1077" y="16982"/>
                              <a:pt x="12791" y="1247"/>
                              <a:pt x="31041" y="66"/>
                            </a:cubicBezTo>
                            <a:cubicBezTo>
                              <a:pt x="49329" y="-1077"/>
                              <a:pt x="65064" y="12791"/>
                              <a:pt x="66207" y="31041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53" name="任意多边形: 形状 252">
                        <a:extLst>
                          <a:ext uri="{FF2B5EF4-FFF2-40B4-BE49-F238E27FC236}">
                            <a16:creationId xmlns:a16="http://schemas.microsoft.com/office/drawing/2014/main" id="{C7194562-F860-9E29-1AB3-BD2330A729C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411626" y="2661523"/>
                        <a:ext cx="66273" cy="66273"/>
                      </a:xfrm>
                      <a:custGeom>
                        <a:avLst/>
                        <a:gdLst>
                          <a:gd name="connsiteX0" fmla="*/ 66207 w 66273"/>
                          <a:gd name="connsiteY0" fmla="*/ 31041 h 66273"/>
                          <a:gd name="connsiteX1" fmla="*/ 35232 w 66273"/>
                          <a:gd name="connsiteY1" fmla="*/ 66207 h 66273"/>
                          <a:gd name="connsiteX2" fmla="*/ 66 w 66273"/>
                          <a:gd name="connsiteY2" fmla="*/ 35232 h 66273"/>
                          <a:gd name="connsiteX3" fmla="*/ 31041 w 66273"/>
                          <a:gd name="connsiteY3" fmla="*/ 66 h 66273"/>
                          <a:gd name="connsiteX4" fmla="*/ 66207 w 66273"/>
                          <a:gd name="connsiteY4" fmla="*/ 31041 h 6627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73" h="66273">
                            <a:moveTo>
                              <a:pt x="66207" y="31041"/>
                            </a:moveTo>
                            <a:cubicBezTo>
                              <a:pt x="67350" y="49291"/>
                              <a:pt x="53482" y="65026"/>
                              <a:pt x="35232" y="66207"/>
                            </a:cubicBezTo>
                            <a:cubicBezTo>
                              <a:pt x="16982" y="67350"/>
                              <a:pt x="1247" y="53482"/>
                              <a:pt x="66" y="35232"/>
                            </a:cubicBezTo>
                            <a:cubicBezTo>
                              <a:pt x="-1077" y="16982"/>
                              <a:pt x="12791" y="1247"/>
                              <a:pt x="31041" y="66"/>
                            </a:cubicBezTo>
                            <a:cubicBezTo>
                              <a:pt x="49329" y="-1077"/>
                              <a:pt x="65064" y="12791"/>
                              <a:pt x="66207" y="31041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254" name="图形 2">
                  <a:extLst>
                    <a:ext uri="{FF2B5EF4-FFF2-40B4-BE49-F238E27FC236}">
                      <a16:creationId xmlns:a16="http://schemas.microsoft.com/office/drawing/2014/main" id="{95E00FA2-8F2F-B6F3-834A-80AEB7B93572}"/>
                    </a:ext>
                  </a:extLst>
                </p:cNvPr>
                <p:cNvGrpSpPr/>
                <p:nvPr/>
              </p:nvGrpSpPr>
              <p:grpSpPr>
                <a:xfrm>
                  <a:off x="1524000" y="4119676"/>
                  <a:ext cx="4019664" cy="2738323"/>
                  <a:chOff x="1524000" y="4119676"/>
                  <a:chExt cx="4019664" cy="2738323"/>
                </a:xfrm>
              </p:grpSpPr>
              <p:sp>
                <p:nvSpPr>
                  <p:cNvPr id="255" name="任意多边形: 形状 254">
                    <a:extLst>
                      <a:ext uri="{FF2B5EF4-FFF2-40B4-BE49-F238E27FC236}">
                        <a16:creationId xmlns:a16="http://schemas.microsoft.com/office/drawing/2014/main" id="{7F66B661-EBFB-66E6-D36D-23B483358699}"/>
                      </a:ext>
                    </a:extLst>
                  </p:cNvPr>
                  <p:cNvSpPr/>
                  <p:nvPr/>
                </p:nvSpPr>
                <p:spPr>
                  <a:xfrm>
                    <a:off x="1524000" y="4119676"/>
                    <a:ext cx="4019664" cy="2738323"/>
                  </a:xfrm>
                  <a:custGeom>
                    <a:avLst/>
                    <a:gdLst>
                      <a:gd name="connsiteX0" fmla="*/ 4019665 w 4019664"/>
                      <a:gd name="connsiteY0" fmla="*/ 2738323 h 2738323"/>
                      <a:gd name="connsiteX1" fmla="*/ 577406 w 4019664"/>
                      <a:gd name="connsiteY1" fmla="*/ 2738323 h 2738323"/>
                      <a:gd name="connsiteX2" fmla="*/ 423177 w 4019664"/>
                      <a:gd name="connsiteY2" fmla="*/ 2634158 h 2738323"/>
                      <a:gd name="connsiteX3" fmla="*/ 0 w 4019664"/>
                      <a:gd name="connsiteY3" fmla="*/ 2256701 h 2738323"/>
                      <a:gd name="connsiteX4" fmla="*/ 0 w 4019664"/>
                      <a:gd name="connsiteY4" fmla="*/ 114033 h 2738323"/>
                      <a:gd name="connsiteX5" fmla="*/ 306857 w 4019664"/>
                      <a:gd name="connsiteY5" fmla="*/ 0 h 2738323"/>
                      <a:gd name="connsiteX6" fmla="*/ 421005 w 4019664"/>
                      <a:gd name="connsiteY6" fmla="*/ 20650 h 2738323"/>
                      <a:gd name="connsiteX7" fmla="*/ 658406 w 4019664"/>
                      <a:gd name="connsiteY7" fmla="*/ 350063 h 2738323"/>
                      <a:gd name="connsiteX8" fmla="*/ 647014 w 4019664"/>
                      <a:gd name="connsiteY8" fmla="*/ 655510 h 2738323"/>
                      <a:gd name="connsiteX9" fmla="*/ 652043 w 4019664"/>
                      <a:gd name="connsiteY9" fmla="*/ 655472 h 2738323"/>
                      <a:gd name="connsiteX10" fmla="*/ 806387 w 4019664"/>
                      <a:gd name="connsiteY10" fmla="*/ 698411 h 2738323"/>
                      <a:gd name="connsiteX11" fmla="*/ 926402 w 4019664"/>
                      <a:gd name="connsiteY11" fmla="*/ 481203 h 2738323"/>
                      <a:gd name="connsiteX12" fmla="*/ 1226630 w 4019664"/>
                      <a:gd name="connsiteY12" fmla="*/ 223266 h 2738323"/>
                      <a:gd name="connsiteX13" fmla="*/ 1422883 w 4019664"/>
                      <a:gd name="connsiteY13" fmla="*/ 167107 h 2738323"/>
                      <a:gd name="connsiteX14" fmla="*/ 1478928 w 4019664"/>
                      <a:gd name="connsiteY14" fmla="*/ 172745 h 2738323"/>
                      <a:gd name="connsiteX15" fmla="*/ 1741361 w 4019664"/>
                      <a:gd name="connsiteY15" fmla="*/ 525285 h 2738323"/>
                      <a:gd name="connsiteX16" fmla="*/ 1662036 w 4019664"/>
                      <a:gd name="connsiteY16" fmla="*/ 975322 h 2738323"/>
                      <a:gd name="connsiteX17" fmla="*/ 1790205 w 4019664"/>
                      <a:gd name="connsiteY17" fmla="*/ 1122426 h 2738323"/>
                      <a:gd name="connsiteX18" fmla="*/ 1784833 w 4019664"/>
                      <a:gd name="connsiteY18" fmla="*/ 1275436 h 2738323"/>
                      <a:gd name="connsiteX19" fmla="*/ 1954149 w 4019664"/>
                      <a:gd name="connsiteY19" fmla="*/ 1343101 h 2738323"/>
                      <a:gd name="connsiteX20" fmla="*/ 1961655 w 4019664"/>
                      <a:gd name="connsiteY20" fmla="*/ 1334147 h 2738323"/>
                      <a:gd name="connsiteX21" fmla="*/ 2254110 w 4019664"/>
                      <a:gd name="connsiteY21" fmla="*/ 1187958 h 2738323"/>
                      <a:gd name="connsiteX22" fmla="*/ 2388946 w 4019664"/>
                      <a:gd name="connsiteY22" fmla="*/ 1237488 h 2738323"/>
                      <a:gd name="connsiteX23" fmla="*/ 2475052 w 4019664"/>
                      <a:gd name="connsiteY23" fmla="*/ 1581759 h 2738323"/>
                      <a:gd name="connsiteX24" fmla="*/ 2440877 w 4019664"/>
                      <a:gd name="connsiteY24" fmla="*/ 1721472 h 2738323"/>
                      <a:gd name="connsiteX25" fmla="*/ 2551671 w 4019664"/>
                      <a:gd name="connsiteY25" fmla="*/ 1747761 h 2738323"/>
                      <a:gd name="connsiteX26" fmla="*/ 2686165 w 4019664"/>
                      <a:gd name="connsiteY26" fmla="*/ 1905000 h 2738323"/>
                      <a:gd name="connsiteX27" fmla="*/ 2766517 w 4019664"/>
                      <a:gd name="connsiteY27" fmla="*/ 1892846 h 2738323"/>
                      <a:gd name="connsiteX28" fmla="*/ 2892781 w 4019664"/>
                      <a:gd name="connsiteY28" fmla="*/ 1925460 h 2738323"/>
                      <a:gd name="connsiteX29" fmla="*/ 2993898 w 4019664"/>
                      <a:gd name="connsiteY29" fmla="*/ 2047151 h 2738323"/>
                      <a:gd name="connsiteX30" fmla="*/ 3074061 w 4019664"/>
                      <a:gd name="connsiteY30" fmla="*/ 1953501 h 2738323"/>
                      <a:gd name="connsiteX31" fmla="*/ 3233852 w 4019664"/>
                      <a:gd name="connsiteY31" fmla="*/ 1872653 h 2738323"/>
                      <a:gd name="connsiteX32" fmla="*/ 3409264 w 4019664"/>
                      <a:gd name="connsiteY32" fmla="*/ 1889760 h 2738323"/>
                      <a:gd name="connsiteX33" fmla="*/ 3517087 w 4019664"/>
                      <a:gd name="connsiteY33" fmla="*/ 2017395 h 2738323"/>
                      <a:gd name="connsiteX34" fmla="*/ 3464281 w 4019664"/>
                      <a:gd name="connsiteY34" fmla="*/ 2337969 h 2738323"/>
                      <a:gd name="connsiteX35" fmla="*/ 3604794 w 4019664"/>
                      <a:gd name="connsiteY35" fmla="*/ 2330043 h 2738323"/>
                      <a:gd name="connsiteX36" fmla="*/ 3594545 w 4019664"/>
                      <a:gd name="connsiteY36" fmla="*/ 2456231 h 2738323"/>
                      <a:gd name="connsiteX37" fmla="*/ 3745840 w 4019664"/>
                      <a:gd name="connsiteY37" fmla="*/ 2473414 h 2738323"/>
                      <a:gd name="connsiteX38" fmla="*/ 3808552 w 4019664"/>
                      <a:gd name="connsiteY38" fmla="*/ 2568359 h 2738323"/>
                      <a:gd name="connsiteX39" fmla="*/ 3820554 w 4019664"/>
                      <a:gd name="connsiteY39" fmla="*/ 2568055 h 2738323"/>
                      <a:gd name="connsiteX40" fmla="*/ 3951275 w 4019664"/>
                      <a:gd name="connsiteY40" fmla="*/ 2608783 h 2738323"/>
                      <a:gd name="connsiteX41" fmla="*/ 4019665 w 4019664"/>
                      <a:gd name="connsiteY41" fmla="*/ 2738323 h 27383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</a:cxnLst>
                    <a:rect l="l" t="t" r="r" b="b"/>
                    <a:pathLst>
                      <a:path w="4019664" h="2738323">
                        <a:moveTo>
                          <a:pt x="4019665" y="2738323"/>
                        </a:moveTo>
                        <a:lnTo>
                          <a:pt x="577406" y="2738323"/>
                        </a:lnTo>
                        <a:cubicBezTo>
                          <a:pt x="525056" y="2705481"/>
                          <a:pt x="473621" y="2670734"/>
                          <a:pt x="423177" y="2634158"/>
                        </a:cubicBezTo>
                        <a:cubicBezTo>
                          <a:pt x="268224" y="2521877"/>
                          <a:pt x="126683" y="2395576"/>
                          <a:pt x="0" y="2256701"/>
                        </a:cubicBezTo>
                        <a:lnTo>
                          <a:pt x="0" y="114033"/>
                        </a:lnTo>
                        <a:cubicBezTo>
                          <a:pt x="113119" y="37338"/>
                          <a:pt x="213779" y="0"/>
                          <a:pt x="306857" y="0"/>
                        </a:cubicBezTo>
                        <a:cubicBezTo>
                          <a:pt x="346596" y="0"/>
                          <a:pt x="385001" y="6934"/>
                          <a:pt x="421005" y="20650"/>
                        </a:cubicBezTo>
                        <a:cubicBezTo>
                          <a:pt x="540715" y="66180"/>
                          <a:pt x="629450" y="189319"/>
                          <a:pt x="658406" y="350063"/>
                        </a:cubicBezTo>
                        <a:cubicBezTo>
                          <a:pt x="676466" y="450533"/>
                          <a:pt x="672084" y="555765"/>
                          <a:pt x="647014" y="655510"/>
                        </a:cubicBezTo>
                        <a:cubicBezTo>
                          <a:pt x="648691" y="655510"/>
                          <a:pt x="650367" y="655472"/>
                          <a:pt x="652043" y="655472"/>
                        </a:cubicBezTo>
                        <a:cubicBezTo>
                          <a:pt x="709041" y="655472"/>
                          <a:pt x="762419" y="671132"/>
                          <a:pt x="806387" y="698411"/>
                        </a:cubicBezTo>
                        <a:cubicBezTo>
                          <a:pt x="835952" y="621639"/>
                          <a:pt x="876452" y="548145"/>
                          <a:pt x="926402" y="481203"/>
                        </a:cubicBezTo>
                        <a:cubicBezTo>
                          <a:pt x="1006945" y="373266"/>
                          <a:pt x="1110767" y="284073"/>
                          <a:pt x="1226630" y="223266"/>
                        </a:cubicBezTo>
                        <a:cubicBezTo>
                          <a:pt x="1298639" y="185471"/>
                          <a:pt x="1362837" y="167107"/>
                          <a:pt x="1422883" y="167107"/>
                        </a:cubicBezTo>
                        <a:cubicBezTo>
                          <a:pt x="1441971" y="167107"/>
                          <a:pt x="1460830" y="169012"/>
                          <a:pt x="1478928" y="172745"/>
                        </a:cubicBezTo>
                        <a:cubicBezTo>
                          <a:pt x="1646796" y="207378"/>
                          <a:pt x="1725206" y="384315"/>
                          <a:pt x="1741361" y="525285"/>
                        </a:cubicBezTo>
                        <a:cubicBezTo>
                          <a:pt x="1759001" y="679399"/>
                          <a:pt x="1730464" y="836942"/>
                          <a:pt x="1662036" y="975322"/>
                        </a:cubicBezTo>
                        <a:cubicBezTo>
                          <a:pt x="1723796" y="1001877"/>
                          <a:pt x="1774431" y="1057123"/>
                          <a:pt x="1790205" y="1122426"/>
                        </a:cubicBezTo>
                        <a:cubicBezTo>
                          <a:pt x="1803121" y="1175842"/>
                          <a:pt x="1797977" y="1227773"/>
                          <a:pt x="1784833" y="1275436"/>
                        </a:cubicBezTo>
                        <a:cubicBezTo>
                          <a:pt x="1844154" y="1280008"/>
                          <a:pt x="1905534" y="1303554"/>
                          <a:pt x="1954149" y="1343101"/>
                        </a:cubicBezTo>
                        <a:cubicBezTo>
                          <a:pt x="1956549" y="1340091"/>
                          <a:pt x="1959064" y="1337119"/>
                          <a:pt x="1961655" y="1334147"/>
                        </a:cubicBezTo>
                        <a:cubicBezTo>
                          <a:pt x="2035988" y="1248080"/>
                          <a:pt x="2156270" y="1187958"/>
                          <a:pt x="2254110" y="1187958"/>
                        </a:cubicBezTo>
                        <a:cubicBezTo>
                          <a:pt x="2307603" y="1187958"/>
                          <a:pt x="2354237" y="1205103"/>
                          <a:pt x="2388946" y="1237488"/>
                        </a:cubicBezTo>
                        <a:cubicBezTo>
                          <a:pt x="2468004" y="1311287"/>
                          <a:pt x="2497760" y="1430350"/>
                          <a:pt x="2475052" y="1581759"/>
                        </a:cubicBezTo>
                        <a:cubicBezTo>
                          <a:pt x="2468156" y="1627784"/>
                          <a:pt x="2456345" y="1675448"/>
                          <a:pt x="2440877" y="1721472"/>
                        </a:cubicBezTo>
                        <a:cubicBezTo>
                          <a:pt x="2479853" y="1722082"/>
                          <a:pt x="2518067" y="1731150"/>
                          <a:pt x="2551671" y="1747761"/>
                        </a:cubicBezTo>
                        <a:cubicBezTo>
                          <a:pt x="2615984" y="1779613"/>
                          <a:pt x="2663266" y="1838096"/>
                          <a:pt x="2686165" y="1905000"/>
                        </a:cubicBezTo>
                        <a:cubicBezTo>
                          <a:pt x="2711349" y="1897113"/>
                          <a:pt x="2738438" y="1892846"/>
                          <a:pt x="2766517" y="1892846"/>
                        </a:cubicBezTo>
                        <a:cubicBezTo>
                          <a:pt x="2811780" y="1892846"/>
                          <a:pt x="2855443" y="1904124"/>
                          <a:pt x="2892781" y="1925460"/>
                        </a:cubicBezTo>
                        <a:cubicBezTo>
                          <a:pt x="2945702" y="1955711"/>
                          <a:pt x="2975039" y="1990687"/>
                          <a:pt x="2993898" y="2047151"/>
                        </a:cubicBezTo>
                        <a:cubicBezTo>
                          <a:pt x="3007614" y="2007756"/>
                          <a:pt x="3040532" y="1978343"/>
                          <a:pt x="3074061" y="1953501"/>
                        </a:cubicBezTo>
                        <a:cubicBezTo>
                          <a:pt x="3122333" y="1917725"/>
                          <a:pt x="3175521" y="1887055"/>
                          <a:pt x="3233852" y="1872653"/>
                        </a:cubicBezTo>
                        <a:cubicBezTo>
                          <a:pt x="3292183" y="1858251"/>
                          <a:pt x="3356343" y="1861299"/>
                          <a:pt x="3409264" y="1889760"/>
                        </a:cubicBezTo>
                        <a:cubicBezTo>
                          <a:pt x="3459328" y="1916697"/>
                          <a:pt x="3496094" y="1964550"/>
                          <a:pt x="3517087" y="2017395"/>
                        </a:cubicBezTo>
                        <a:cubicBezTo>
                          <a:pt x="3559150" y="2123123"/>
                          <a:pt x="3538004" y="2251329"/>
                          <a:pt x="3464281" y="2337969"/>
                        </a:cubicBezTo>
                        <a:cubicBezTo>
                          <a:pt x="3503905" y="2306231"/>
                          <a:pt x="3565474" y="2297964"/>
                          <a:pt x="3604794" y="2330043"/>
                        </a:cubicBezTo>
                        <a:cubicBezTo>
                          <a:pt x="3644151" y="2362086"/>
                          <a:pt x="3641408" y="2436685"/>
                          <a:pt x="3594545" y="2456231"/>
                        </a:cubicBezTo>
                        <a:cubicBezTo>
                          <a:pt x="3647542" y="2434133"/>
                          <a:pt x="3702520" y="2434133"/>
                          <a:pt x="3745840" y="2473414"/>
                        </a:cubicBezTo>
                        <a:cubicBezTo>
                          <a:pt x="3775901" y="2500732"/>
                          <a:pt x="3795446" y="2533307"/>
                          <a:pt x="3808552" y="2568359"/>
                        </a:cubicBezTo>
                        <a:cubicBezTo>
                          <a:pt x="3812439" y="2568168"/>
                          <a:pt x="3816439" y="2568055"/>
                          <a:pt x="3820554" y="2568055"/>
                        </a:cubicBezTo>
                        <a:cubicBezTo>
                          <a:pt x="3860978" y="2568055"/>
                          <a:pt x="3917099" y="2580627"/>
                          <a:pt x="3951275" y="2608783"/>
                        </a:cubicBezTo>
                        <a:cubicBezTo>
                          <a:pt x="3988613" y="2639530"/>
                          <a:pt x="4009568" y="2687231"/>
                          <a:pt x="4019665" y="2738323"/>
                        </a:cubicBezTo>
                        <a:close/>
                      </a:path>
                    </a:pathLst>
                  </a:custGeom>
                  <a:solidFill>
                    <a:srgbClr val="8AC44C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6" name="任意多边形: 形状 255">
                    <a:extLst>
                      <a:ext uri="{FF2B5EF4-FFF2-40B4-BE49-F238E27FC236}">
                        <a16:creationId xmlns:a16="http://schemas.microsoft.com/office/drawing/2014/main" id="{8F42497F-FA43-2736-A33A-5C6F94D2B2BF}"/>
                      </a:ext>
                    </a:extLst>
                  </p:cNvPr>
                  <p:cNvSpPr/>
                  <p:nvPr/>
                </p:nvSpPr>
                <p:spPr>
                  <a:xfrm>
                    <a:off x="1524000" y="4195867"/>
                    <a:ext cx="3941787" cy="2662132"/>
                  </a:xfrm>
                  <a:custGeom>
                    <a:avLst/>
                    <a:gdLst>
                      <a:gd name="connsiteX0" fmla="*/ 3941788 w 3941787"/>
                      <a:gd name="connsiteY0" fmla="*/ 2662133 h 2662132"/>
                      <a:gd name="connsiteX1" fmla="*/ 726300 w 3941787"/>
                      <a:gd name="connsiteY1" fmla="*/ 2662133 h 2662132"/>
                      <a:gd name="connsiteX2" fmla="*/ 0 w 3941787"/>
                      <a:gd name="connsiteY2" fmla="*/ 2065258 h 2662132"/>
                      <a:gd name="connsiteX3" fmla="*/ 0 w 3941787"/>
                      <a:gd name="connsiteY3" fmla="*/ 131454 h 2662132"/>
                      <a:gd name="connsiteX4" fmla="*/ 13716 w 3941787"/>
                      <a:gd name="connsiteY4" fmla="*/ 121282 h 2662132"/>
                      <a:gd name="connsiteX5" fmla="*/ 393916 w 3941787"/>
                      <a:gd name="connsiteY5" fmla="*/ 15668 h 2662132"/>
                      <a:gd name="connsiteX6" fmla="*/ 583387 w 3941787"/>
                      <a:gd name="connsiteY6" fmla="*/ 287359 h 2662132"/>
                      <a:gd name="connsiteX7" fmla="*/ 506425 w 3941787"/>
                      <a:gd name="connsiteY7" fmla="*/ 726043 h 2662132"/>
                      <a:gd name="connsiteX8" fmla="*/ 839381 w 3941787"/>
                      <a:gd name="connsiteY8" fmla="*/ 780983 h 2662132"/>
                      <a:gd name="connsiteX9" fmla="*/ 1262024 w 3941787"/>
                      <a:gd name="connsiteY9" fmla="*/ 214550 h 2662132"/>
                      <a:gd name="connsiteX10" fmla="*/ 1463535 w 3941787"/>
                      <a:gd name="connsiteY10" fmla="*/ 171154 h 2662132"/>
                      <a:gd name="connsiteX11" fmla="*/ 1665656 w 3941787"/>
                      <a:gd name="connsiteY11" fmla="*/ 457781 h 2662132"/>
                      <a:gd name="connsiteX12" fmla="*/ 1517599 w 3941787"/>
                      <a:gd name="connsiteY12" fmla="*/ 987104 h 2662132"/>
                      <a:gd name="connsiteX13" fmla="*/ 1716138 w 3941787"/>
                      <a:gd name="connsiteY13" fmla="*/ 1064142 h 2662132"/>
                      <a:gd name="connsiteX14" fmla="*/ 1652397 w 3941787"/>
                      <a:gd name="connsiteY14" fmla="*/ 1312745 h 2662132"/>
                      <a:gd name="connsiteX15" fmla="*/ 1970608 w 3941787"/>
                      <a:gd name="connsiteY15" fmla="*/ 1435198 h 2662132"/>
                      <a:gd name="connsiteX16" fmla="*/ 2336940 w 3941787"/>
                      <a:gd name="connsiteY16" fmla="*/ 1216999 h 2662132"/>
                      <a:gd name="connsiteX17" fmla="*/ 2291258 w 3941787"/>
                      <a:gd name="connsiteY17" fmla="*/ 1782556 h 2662132"/>
                      <a:gd name="connsiteX18" fmla="*/ 2517839 w 3941787"/>
                      <a:gd name="connsiteY18" fmla="*/ 1739846 h 2662132"/>
                      <a:gd name="connsiteX19" fmla="*/ 2615108 w 3941787"/>
                      <a:gd name="connsiteY19" fmla="*/ 1982200 h 2662132"/>
                      <a:gd name="connsiteX20" fmla="*/ 2854986 w 3941787"/>
                      <a:gd name="connsiteY20" fmla="*/ 1915449 h 2662132"/>
                      <a:gd name="connsiteX21" fmla="*/ 2949169 w 3941787"/>
                      <a:gd name="connsiteY21" fmla="*/ 2024148 h 2662132"/>
                      <a:gd name="connsiteX22" fmla="*/ 2971114 w 3941787"/>
                      <a:gd name="connsiteY22" fmla="*/ 2160851 h 2662132"/>
                      <a:gd name="connsiteX23" fmla="*/ 3164091 w 3941787"/>
                      <a:gd name="connsiteY23" fmla="*/ 1935261 h 2662132"/>
                      <a:gd name="connsiteX24" fmla="*/ 3248901 w 3941787"/>
                      <a:gd name="connsiteY24" fmla="*/ 1906038 h 2662132"/>
                      <a:gd name="connsiteX25" fmla="*/ 3378937 w 3941787"/>
                      <a:gd name="connsiteY25" fmla="*/ 1981590 h 2662132"/>
                      <a:gd name="connsiteX26" fmla="*/ 3416465 w 3941787"/>
                      <a:gd name="connsiteY26" fmla="*/ 2132695 h 2662132"/>
                      <a:gd name="connsiteX27" fmla="*/ 3350476 w 3941787"/>
                      <a:gd name="connsiteY27" fmla="*/ 2400195 h 2662132"/>
                      <a:gd name="connsiteX28" fmla="*/ 3419551 w 3941787"/>
                      <a:gd name="connsiteY28" fmla="*/ 2352037 h 2662132"/>
                      <a:gd name="connsiteX29" fmla="*/ 3502114 w 3941787"/>
                      <a:gd name="connsiteY29" fmla="*/ 2334663 h 2662132"/>
                      <a:gd name="connsiteX30" fmla="*/ 3539719 w 3941787"/>
                      <a:gd name="connsiteY30" fmla="*/ 2396538 h 2662132"/>
                      <a:gd name="connsiteX31" fmla="*/ 3525355 w 3941787"/>
                      <a:gd name="connsiteY31" fmla="*/ 2468737 h 2662132"/>
                      <a:gd name="connsiteX32" fmla="*/ 3694519 w 3941787"/>
                      <a:gd name="connsiteY32" fmla="*/ 2453573 h 2662132"/>
                      <a:gd name="connsiteX33" fmla="*/ 3758222 w 3941787"/>
                      <a:gd name="connsiteY33" fmla="*/ 2621061 h 2662132"/>
                      <a:gd name="connsiteX34" fmla="*/ 3902735 w 3941787"/>
                      <a:gd name="connsiteY34" fmla="*/ 2591343 h 2662132"/>
                      <a:gd name="connsiteX35" fmla="*/ 3941788 w 3941787"/>
                      <a:gd name="connsiteY35" fmla="*/ 2662133 h 26621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</a:cxnLst>
                    <a:rect l="l" t="t" r="r" b="b"/>
                    <a:pathLst>
                      <a:path w="3941787" h="2662132">
                        <a:moveTo>
                          <a:pt x="3941788" y="2662133"/>
                        </a:moveTo>
                        <a:lnTo>
                          <a:pt x="726300" y="2662133"/>
                        </a:lnTo>
                        <a:cubicBezTo>
                          <a:pt x="452095" y="2507218"/>
                          <a:pt x="204749" y="2304450"/>
                          <a:pt x="0" y="2065258"/>
                        </a:cubicBezTo>
                        <a:lnTo>
                          <a:pt x="0" y="131454"/>
                        </a:lnTo>
                        <a:cubicBezTo>
                          <a:pt x="4572" y="127987"/>
                          <a:pt x="9144" y="124596"/>
                          <a:pt x="13716" y="121282"/>
                        </a:cubicBezTo>
                        <a:cubicBezTo>
                          <a:pt x="124854" y="40586"/>
                          <a:pt x="265557" y="-33176"/>
                          <a:pt x="393916" y="15668"/>
                        </a:cubicBezTo>
                        <a:cubicBezTo>
                          <a:pt x="501891" y="56740"/>
                          <a:pt x="562928" y="173669"/>
                          <a:pt x="583387" y="287359"/>
                        </a:cubicBezTo>
                        <a:cubicBezTo>
                          <a:pt x="610248" y="436521"/>
                          <a:pt x="582435" y="594941"/>
                          <a:pt x="506425" y="726043"/>
                        </a:cubicBezTo>
                        <a:cubicBezTo>
                          <a:pt x="585330" y="608923"/>
                          <a:pt x="802310" y="644738"/>
                          <a:pt x="839381" y="780983"/>
                        </a:cubicBezTo>
                        <a:cubicBezTo>
                          <a:pt x="886473" y="541982"/>
                          <a:pt x="1046302" y="327746"/>
                          <a:pt x="1262024" y="214550"/>
                        </a:cubicBezTo>
                        <a:cubicBezTo>
                          <a:pt x="1324089" y="181975"/>
                          <a:pt x="1394841" y="157019"/>
                          <a:pt x="1463535" y="171154"/>
                        </a:cubicBezTo>
                        <a:cubicBezTo>
                          <a:pt x="1586065" y="196453"/>
                          <a:pt x="1651406" y="333499"/>
                          <a:pt x="1665656" y="457781"/>
                        </a:cubicBezTo>
                        <a:cubicBezTo>
                          <a:pt x="1686992" y="644433"/>
                          <a:pt x="1632699" y="838629"/>
                          <a:pt x="1517599" y="987104"/>
                        </a:cubicBezTo>
                        <a:cubicBezTo>
                          <a:pt x="1574825" y="920810"/>
                          <a:pt x="1695564" y="979027"/>
                          <a:pt x="1716138" y="1064142"/>
                        </a:cubicBezTo>
                        <a:cubicBezTo>
                          <a:pt x="1736750" y="1149296"/>
                          <a:pt x="1693888" y="1235592"/>
                          <a:pt x="1652397" y="1312745"/>
                        </a:cubicBezTo>
                        <a:cubicBezTo>
                          <a:pt x="1758772" y="1224886"/>
                          <a:pt x="1950530" y="1298724"/>
                          <a:pt x="1970608" y="1435198"/>
                        </a:cubicBezTo>
                        <a:cubicBezTo>
                          <a:pt x="1949653" y="1292476"/>
                          <a:pt x="2230907" y="1117978"/>
                          <a:pt x="2336940" y="1216999"/>
                        </a:cubicBezTo>
                        <a:cubicBezTo>
                          <a:pt x="2470404" y="1341663"/>
                          <a:pt x="2386051" y="1643377"/>
                          <a:pt x="2291258" y="1782556"/>
                        </a:cubicBezTo>
                        <a:cubicBezTo>
                          <a:pt x="2347341" y="1723272"/>
                          <a:pt x="2443925" y="1703232"/>
                          <a:pt x="2517839" y="1739846"/>
                        </a:cubicBezTo>
                        <a:cubicBezTo>
                          <a:pt x="2603144" y="1782099"/>
                          <a:pt x="2646883" y="1892474"/>
                          <a:pt x="2615108" y="1982200"/>
                        </a:cubicBezTo>
                        <a:cubicBezTo>
                          <a:pt x="2651646" y="1895827"/>
                          <a:pt x="2773566" y="1868929"/>
                          <a:pt x="2854986" y="1915449"/>
                        </a:cubicBezTo>
                        <a:cubicBezTo>
                          <a:pt x="2896972" y="1939452"/>
                          <a:pt x="2930728" y="1979533"/>
                          <a:pt x="2949169" y="2024148"/>
                        </a:cubicBezTo>
                        <a:cubicBezTo>
                          <a:pt x="2967342" y="2068077"/>
                          <a:pt x="2958084" y="2114826"/>
                          <a:pt x="2971114" y="2160851"/>
                        </a:cubicBezTo>
                        <a:cubicBezTo>
                          <a:pt x="3013520" y="2067315"/>
                          <a:pt x="3073832" y="1987610"/>
                          <a:pt x="3164091" y="1935261"/>
                        </a:cubicBezTo>
                        <a:cubicBezTo>
                          <a:pt x="3190227" y="1920135"/>
                          <a:pt x="3218726" y="1907448"/>
                          <a:pt x="3248901" y="1906038"/>
                        </a:cubicBezTo>
                        <a:cubicBezTo>
                          <a:pt x="3301403" y="1903600"/>
                          <a:pt x="3351047" y="1937051"/>
                          <a:pt x="3378937" y="1981590"/>
                        </a:cubicBezTo>
                        <a:cubicBezTo>
                          <a:pt x="3406826" y="2026129"/>
                          <a:pt x="3415741" y="2080155"/>
                          <a:pt x="3416465" y="2132695"/>
                        </a:cubicBezTo>
                        <a:cubicBezTo>
                          <a:pt x="3417722" y="2225545"/>
                          <a:pt x="3394748" y="2318585"/>
                          <a:pt x="3350476" y="2400195"/>
                        </a:cubicBezTo>
                        <a:cubicBezTo>
                          <a:pt x="3372384" y="2382593"/>
                          <a:pt x="3395472" y="2366515"/>
                          <a:pt x="3419551" y="2352037"/>
                        </a:cubicBezTo>
                        <a:cubicBezTo>
                          <a:pt x="3444621" y="2336987"/>
                          <a:pt x="3475139" y="2323424"/>
                          <a:pt x="3502114" y="2334663"/>
                        </a:cubicBezTo>
                        <a:cubicBezTo>
                          <a:pt x="3525660" y="2344455"/>
                          <a:pt x="3538576" y="2371087"/>
                          <a:pt x="3539719" y="2396538"/>
                        </a:cubicBezTo>
                        <a:cubicBezTo>
                          <a:pt x="3540824" y="2421417"/>
                          <a:pt x="3532594" y="2445382"/>
                          <a:pt x="3525355" y="2468737"/>
                        </a:cubicBezTo>
                        <a:cubicBezTo>
                          <a:pt x="3574771" y="2431970"/>
                          <a:pt x="3641293" y="2405186"/>
                          <a:pt x="3694519" y="2453573"/>
                        </a:cubicBezTo>
                        <a:cubicBezTo>
                          <a:pt x="3739782" y="2494645"/>
                          <a:pt x="3751555" y="2560291"/>
                          <a:pt x="3758222" y="2621061"/>
                        </a:cubicBezTo>
                        <a:cubicBezTo>
                          <a:pt x="3749916" y="2545432"/>
                          <a:pt x="3871075" y="2565244"/>
                          <a:pt x="3902735" y="2591343"/>
                        </a:cubicBezTo>
                        <a:cubicBezTo>
                          <a:pt x="3921709" y="2606964"/>
                          <a:pt x="3934244" y="2632529"/>
                          <a:pt x="3941788" y="2662133"/>
                        </a:cubicBezTo>
                        <a:close/>
                      </a:path>
                    </a:pathLst>
                  </a:custGeom>
                  <a:solidFill>
                    <a:srgbClr val="71A140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257" name="图形 2">
                    <a:extLst>
                      <a:ext uri="{FF2B5EF4-FFF2-40B4-BE49-F238E27FC236}">
                        <a16:creationId xmlns:a16="http://schemas.microsoft.com/office/drawing/2014/main" id="{6C2B30B7-17B3-EDC9-3597-A8C66ABAC733}"/>
                      </a:ext>
                    </a:extLst>
                  </p:cNvPr>
                  <p:cNvGrpSpPr/>
                  <p:nvPr/>
                </p:nvGrpSpPr>
                <p:grpSpPr>
                  <a:xfrm>
                    <a:off x="3272675" y="4640507"/>
                    <a:ext cx="1312061" cy="1929723"/>
                    <a:chOff x="3272675" y="4640507"/>
                    <a:chExt cx="1312061" cy="1929723"/>
                  </a:xfrm>
                </p:grpSpPr>
                <p:sp>
                  <p:nvSpPr>
                    <p:cNvPr id="258" name="任意多边形: 形状 257">
                      <a:extLst>
                        <a:ext uri="{FF2B5EF4-FFF2-40B4-BE49-F238E27FC236}">
                          <a16:creationId xmlns:a16="http://schemas.microsoft.com/office/drawing/2014/main" id="{35EA17A0-E818-3F8B-9CC4-876031BA410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272675" y="5153177"/>
                      <a:ext cx="805510" cy="1417053"/>
                    </a:xfrm>
                    <a:custGeom>
                      <a:avLst/>
                      <a:gdLst>
                        <a:gd name="connsiteX0" fmla="*/ 805510 w 805510"/>
                        <a:gd name="connsiteY0" fmla="*/ 5182 h 1417053"/>
                        <a:gd name="connsiteX1" fmla="*/ 563728 w 805510"/>
                        <a:gd name="connsiteY1" fmla="*/ 333489 h 1417053"/>
                        <a:gd name="connsiteX2" fmla="*/ 264681 w 805510"/>
                        <a:gd name="connsiteY2" fmla="*/ 863994 h 1417053"/>
                        <a:gd name="connsiteX3" fmla="*/ 178994 w 805510"/>
                        <a:gd name="connsiteY3" fmla="*/ 1047331 h 1417053"/>
                        <a:gd name="connsiteX4" fmla="*/ 7315 w 805510"/>
                        <a:gd name="connsiteY4" fmla="*/ 1417053 h 1417053"/>
                        <a:gd name="connsiteX5" fmla="*/ 0 w 805510"/>
                        <a:gd name="connsiteY5" fmla="*/ 1414920 h 1417053"/>
                        <a:gd name="connsiteX6" fmla="*/ 3696 w 805510"/>
                        <a:gd name="connsiteY6" fmla="*/ 1389316 h 1417053"/>
                        <a:gd name="connsiteX7" fmla="*/ 29299 w 805510"/>
                        <a:gd name="connsiteY7" fmla="*/ 1262596 h 1417053"/>
                        <a:gd name="connsiteX8" fmla="*/ 197282 w 805510"/>
                        <a:gd name="connsiteY8" fmla="*/ 830047 h 1417053"/>
                        <a:gd name="connsiteX9" fmla="*/ 532600 w 805510"/>
                        <a:gd name="connsiteY9" fmla="*/ 311468 h 1417053"/>
                        <a:gd name="connsiteX10" fmla="*/ 799909 w 805510"/>
                        <a:gd name="connsiteY10" fmla="*/ 0 h 1417053"/>
                        <a:gd name="connsiteX11" fmla="*/ 805510 w 805510"/>
                        <a:gd name="connsiteY11" fmla="*/ 5182 h 1417053"/>
                        <a:gd name="connsiteX12" fmla="*/ 805510 w 805510"/>
                        <a:gd name="connsiteY12" fmla="*/ 5182 h 14170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805510" h="1417053">
                          <a:moveTo>
                            <a:pt x="805510" y="5182"/>
                          </a:moveTo>
                          <a:cubicBezTo>
                            <a:pt x="718376" y="109500"/>
                            <a:pt x="638861" y="220332"/>
                            <a:pt x="563728" y="333489"/>
                          </a:cubicBezTo>
                          <a:cubicBezTo>
                            <a:pt x="451904" y="503072"/>
                            <a:pt x="348691" y="678980"/>
                            <a:pt x="264681" y="863994"/>
                          </a:cubicBezTo>
                          <a:cubicBezTo>
                            <a:pt x="237096" y="924382"/>
                            <a:pt x="207493" y="987590"/>
                            <a:pt x="178994" y="1047331"/>
                          </a:cubicBezTo>
                          <a:cubicBezTo>
                            <a:pt x="119672" y="1170089"/>
                            <a:pt x="66142" y="1293457"/>
                            <a:pt x="7315" y="1417053"/>
                          </a:cubicBezTo>
                          <a:cubicBezTo>
                            <a:pt x="7315" y="1417053"/>
                            <a:pt x="0" y="1414920"/>
                            <a:pt x="0" y="1414920"/>
                          </a:cubicBezTo>
                          <a:cubicBezTo>
                            <a:pt x="1067" y="1406347"/>
                            <a:pt x="2476" y="1397851"/>
                            <a:pt x="3696" y="1389316"/>
                          </a:cubicBezTo>
                          <a:cubicBezTo>
                            <a:pt x="10173" y="1346797"/>
                            <a:pt x="19164" y="1304277"/>
                            <a:pt x="29299" y="1262596"/>
                          </a:cubicBezTo>
                          <a:cubicBezTo>
                            <a:pt x="67437" y="1112406"/>
                            <a:pt x="122720" y="965987"/>
                            <a:pt x="197282" y="830047"/>
                          </a:cubicBezTo>
                          <a:cubicBezTo>
                            <a:pt x="298132" y="650291"/>
                            <a:pt x="407403" y="475221"/>
                            <a:pt x="532600" y="311468"/>
                          </a:cubicBezTo>
                          <a:cubicBezTo>
                            <a:pt x="615887" y="202768"/>
                            <a:pt x="703288" y="97193"/>
                            <a:pt x="799909" y="0"/>
                          </a:cubicBezTo>
                          <a:cubicBezTo>
                            <a:pt x="799986" y="-38"/>
                            <a:pt x="805510" y="5182"/>
                            <a:pt x="805510" y="5182"/>
                          </a:cubicBezTo>
                          <a:lnTo>
                            <a:pt x="805510" y="5182"/>
                          </a:lnTo>
                          <a:close/>
                        </a:path>
                      </a:pathLst>
                    </a:custGeom>
                    <a:solidFill>
                      <a:srgbClr val="4C6B31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259" name="图形 2">
                      <a:extLst>
                        <a:ext uri="{FF2B5EF4-FFF2-40B4-BE49-F238E27FC236}">
                          <a16:creationId xmlns:a16="http://schemas.microsoft.com/office/drawing/2014/main" id="{B071FD5A-12CA-AE65-5658-414585D9139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878668" y="4640507"/>
                      <a:ext cx="706068" cy="660084"/>
                      <a:chOff x="3878668" y="4640507"/>
                      <a:chExt cx="706068" cy="660084"/>
                    </a:xfrm>
                  </p:grpSpPr>
                  <p:sp>
                    <p:nvSpPr>
                      <p:cNvPr id="260" name="任意多边形: 形状 259">
                        <a:extLst>
                          <a:ext uri="{FF2B5EF4-FFF2-40B4-BE49-F238E27FC236}">
                            <a16:creationId xmlns:a16="http://schemas.microsoft.com/office/drawing/2014/main" id="{42AD9903-3C71-D966-C476-8DC2F7BA934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951402" y="5123989"/>
                        <a:ext cx="167786" cy="161218"/>
                      </a:xfrm>
                      <a:custGeom>
                        <a:avLst/>
                        <a:gdLst>
                          <a:gd name="connsiteX0" fmla="*/ 156844 w 167786"/>
                          <a:gd name="connsiteY0" fmla="*/ 133049 h 161218"/>
                          <a:gd name="connsiteX1" fmla="*/ 32600 w 167786"/>
                          <a:gd name="connsiteY1" fmla="*/ 143069 h 161218"/>
                          <a:gd name="connsiteX2" fmla="*/ 14845 w 167786"/>
                          <a:gd name="connsiteY2" fmla="*/ 19701 h 161218"/>
                          <a:gd name="connsiteX3" fmla="*/ 126707 w 167786"/>
                          <a:gd name="connsiteY3" fmla="*/ 25187 h 161218"/>
                          <a:gd name="connsiteX4" fmla="*/ 156844 w 167786"/>
                          <a:gd name="connsiteY4" fmla="*/ 133049 h 16121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7786" h="161218">
                            <a:moveTo>
                              <a:pt x="156844" y="133049"/>
                            </a:moveTo>
                            <a:cubicBezTo>
                              <a:pt x="134289" y="161319"/>
                              <a:pt x="71843" y="174387"/>
                              <a:pt x="32600" y="143069"/>
                            </a:cubicBezTo>
                            <a:cubicBezTo>
                              <a:pt x="-6605" y="111789"/>
                              <a:pt x="-7748" y="47971"/>
                              <a:pt x="14845" y="19701"/>
                            </a:cubicBezTo>
                            <a:cubicBezTo>
                              <a:pt x="37401" y="-8569"/>
                              <a:pt x="87502" y="-6131"/>
                              <a:pt x="126707" y="25187"/>
                            </a:cubicBezTo>
                            <a:cubicBezTo>
                              <a:pt x="165912" y="56467"/>
                              <a:pt x="179437" y="104778"/>
                              <a:pt x="156844" y="133049"/>
                            </a:cubicBezTo>
                            <a:close/>
                          </a:path>
                        </a:pathLst>
                      </a:custGeom>
                      <a:solidFill>
                        <a:srgbClr val="629F42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grpSp>
                    <p:nvGrpSpPr>
                      <p:cNvPr id="261" name="图形 2">
                        <a:extLst>
                          <a:ext uri="{FF2B5EF4-FFF2-40B4-BE49-F238E27FC236}">
                            <a16:creationId xmlns:a16="http://schemas.microsoft.com/office/drawing/2014/main" id="{82C147F4-60CA-354F-2C75-9958555101D3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878668" y="4640507"/>
                        <a:ext cx="706068" cy="660084"/>
                        <a:chOff x="3878668" y="4640507"/>
                        <a:chExt cx="706068" cy="660084"/>
                      </a:xfrm>
                    </p:grpSpPr>
                    <p:grpSp>
                      <p:nvGrpSpPr>
                        <p:cNvPr id="262" name="图形 2">
                          <a:extLst>
                            <a:ext uri="{FF2B5EF4-FFF2-40B4-BE49-F238E27FC236}">
                              <a16:creationId xmlns:a16="http://schemas.microsoft.com/office/drawing/2014/main" id="{0B4380B5-76F8-90DD-1848-0AD8E3C5C85E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4186016" y="4867648"/>
                          <a:ext cx="390537" cy="318497"/>
                          <a:chOff x="4186016" y="4867648"/>
                          <a:chExt cx="390537" cy="318497"/>
                        </a:xfrm>
                      </p:grpSpPr>
                      <p:sp>
                        <p:nvSpPr>
                          <p:cNvPr id="263" name="任意多边形: 形状 262">
                            <a:extLst>
                              <a:ext uri="{FF2B5EF4-FFF2-40B4-BE49-F238E27FC236}">
                                <a16:creationId xmlns:a16="http://schemas.microsoft.com/office/drawing/2014/main" id="{1A67E48F-4265-6F2D-E8A9-480A908EB67B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186016" y="4867648"/>
                            <a:ext cx="390537" cy="318459"/>
                          </a:xfrm>
                          <a:custGeom>
                            <a:avLst/>
                            <a:gdLst>
                              <a:gd name="connsiteX0" fmla="*/ 364800 w 390537"/>
                              <a:gd name="connsiteY0" fmla="*/ 222854 h 318459"/>
                              <a:gd name="connsiteX1" fmla="*/ 304678 w 390537"/>
                              <a:gd name="connsiteY1" fmla="*/ 248610 h 318459"/>
                              <a:gd name="connsiteX2" fmla="*/ 260139 w 390537"/>
                              <a:gd name="connsiteY2" fmla="*/ 263164 h 318459"/>
                              <a:gd name="connsiteX3" fmla="*/ 80536 w 390537"/>
                              <a:gd name="connsiteY3" fmla="*/ 313037 h 318459"/>
                              <a:gd name="connsiteX4" fmla="*/ 41826 w 390537"/>
                              <a:gd name="connsiteY4" fmla="*/ 318218 h 318459"/>
                              <a:gd name="connsiteX5" fmla="*/ 1021 w 390537"/>
                              <a:gd name="connsiteY5" fmla="*/ 260420 h 318459"/>
                              <a:gd name="connsiteX6" fmla="*/ 46855 w 390537"/>
                              <a:gd name="connsiteY6" fmla="*/ 195193 h 318459"/>
                              <a:gd name="connsiteX7" fmla="*/ 109606 w 390537"/>
                              <a:gd name="connsiteY7" fmla="*/ 132481 h 318459"/>
                              <a:gd name="connsiteX8" fmla="*/ 246118 w 390537"/>
                              <a:gd name="connsiteY8" fmla="*/ 14218 h 318459"/>
                              <a:gd name="connsiteX9" fmla="*/ 360685 w 390537"/>
                              <a:gd name="connsiteY9" fmla="*/ 41879 h 318459"/>
                              <a:gd name="connsiteX10" fmla="*/ 375011 w 390537"/>
                              <a:gd name="connsiteY10" fmla="*/ 76550 h 318459"/>
                              <a:gd name="connsiteX11" fmla="*/ 386745 w 390537"/>
                              <a:gd name="connsiteY11" fmla="*/ 188297 h 318459"/>
                              <a:gd name="connsiteX12" fmla="*/ 364800 w 390537"/>
                              <a:gd name="connsiteY12" fmla="*/ 222854 h 318459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</a:cxnLst>
                            <a:rect l="l" t="t" r="r" b="b"/>
                            <a:pathLst>
                              <a:path w="390537" h="318459">
                                <a:moveTo>
                                  <a:pt x="364800" y="222854"/>
                                </a:moveTo>
                                <a:cubicBezTo>
                                  <a:pt x="348684" y="235427"/>
                                  <a:pt x="326738" y="240875"/>
                                  <a:pt x="304678" y="248610"/>
                                </a:cubicBezTo>
                                <a:cubicBezTo>
                                  <a:pt x="289857" y="253791"/>
                                  <a:pt x="274998" y="258554"/>
                                  <a:pt x="260139" y="263164"/>
                                </a:cubicBezTo>
                                <a:cubicBezTo>
                                  <a:pt x="200398" y="281719"/>
                                  <a:pt x="140467" y="298368"/>
                                  <a:pt x="80536" y="313037"/>
                                </a:cubicBezTo>
                                <a:cubicBezTo>
                                  <a:pt x="67505" y="316237"/>
                                  <a:pt x="54170" y="319361"/>
                                  <a:pt x="41826" y="318218"/>
                                </a:cubicBezTo>
                                <a:cubicBezTo>
                                  <a:pt x="13670" y="315627"/>
                                  <a:pt x="-4618" y="289491"/>
                                  <a:pt x="1021" y="260420"/>
                                </a:cubicBezTo>
                                <a:cubicBezTo>
                                  <a:pt x="6088" y="234398"/>
                                  <a:pt x="27653" y="214853"/>
                                  <a:pt x="46855" y="195193"/>
                                </a:cubicBezTo>
                                <a:cubicBezTo>
                                  <a:pt x="67505" y="174048"/>
                                  <a:pt x="88346" y="153055"/>
                                  <a:pt x="109606" y="132481"/>
                                </a:cubicBezTo>
                                <a:cubicBezTo>
                                  <a:pt x="153116" y="90418"/>
                                  <a:pt x="198912" y="51975"/>
                                  <a:pt x="246118" y="14218"/>
                                </a:cubicBezTo>
                                <a:cubicBezTo>
                                  <a:pt x="281742" y="-14319"/>
                                  <a:pt x="337254" y="2750"/>
                                  <a:pt x="360685" y="41879"/>
                                </a:cubicBezTo>
                                <a:cubicBezTo>
                                  <a:pt x="367124" y="52623"/>
                                  <a:pt x="371201" y="64587"/>
                                  <a:pt x="375011" y="76550"/>
                                </a:cubicBezTo>
                                <a:cubicBezTo>
                                  <a:pt x="386555" y="112707"/>
                                  <a:pt x="396118" y="151493"/>
                                  <a:pt x="386745" y="188297"/>
                                </a:cubicBezTo>
                                <a:cubicBezTo>
                                  <a:pt x="382745" y="204185"/>
                                  <a:pt x="374934" y="214967"/>
                                  <a:pt x="364800" y="222854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7E6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64" name="任意多边形: 形状 263">
                            <a:extLst>
                              <a:ext uri="{FF2B5EF4-FFF2-40B4-BE49-F238E27FC236}">
                                <a16:creationId xmlns:a16="http://schemas.microsoft.com/office/drawing/2014/main" id="{B10F52DC-D5BC-3E5B-85D9-ED9705CED8EE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186054" y="4878257"/>
                            <a:ext cx="354129" cy="307888"/>
                          </a:xfrm>
                          <a:custGeom>
                            <a:avLst/>
                            <a:gdLst>
                              <a:gd name="connsiteX0" fmla="*/ 305783 w 354129"/>
                              <a:gd name="connsiteY0" fmla="*/ 241696 h 307888"/>
                              <a:gd name="connsiteX1" fmla="*/ 80536 w 354129"/>
                              <a:gd name="connsiteY1" fmla="*/ 302466 h 307888"/>
                              <a:gd name="connsiteX2" fmla="*/ 41826 w 354129"/>
                              <a:gd name="connsiteY2" fmla="*/ 307647 h 307888"/>
                              <a:gd name="connsiteX3" fmla="*/ 1021 w 354129"/>
                              <a:gd name="connsiteY3" fmla="*/ 249849 h 307888"/>
                              <a:gd name="connsiteX4" fmla="*/ 46855 w 354129"/>
                              <a:gd name="connsiteY4" fmla="*/ 184622 h 307888"/>
                              <a:gd name="connsiteX5" fmla="*/ 109606 w 354129"/>
                              <a:gd name="connsiteY5" fmla="*/ 121910 h 307888"/>
                              <a:gd name="connsiteX6" fmla="*/ 185844 w 354129"/>
                              <a:gd name="connsiteY6" fmla="*/ 52149 h 307888"/>
                              <a:gd name="connsiteX7" fmla="*/ 224973 w 354129"/>
                              <a:gd name="connsiteY7" fmla="*/ 19688 h 307888"/>
                              <a:gd name="connsiteX8" fmla="*/ 251109 w 354129"/>
                              <a:gd name="connsiteY8" fmla="*/ 142 h 307888"/>
                              <a:gd name="connsiteX9" fmla="*/ 251109 w 354129"/>
                              <a:gd name="connsiteY9" fmla="*/ 56797 h 307888"/>
                              <a:gd name="connsiteX10" fmla="*/ 252024 w 354129"/>
                              <a:gd name="connsiteY10" fmla="*/ 75085 h 307888"/>
                              <a:gd name="connsiteX11" fmla="*/ 263835 w 354129"/>
                              <a:gd name="connsiteY11" fmla="*/ 71504 h 307888"/>
                              <a:gd name="connsiteX12" fmla="*/ 294200 w 354129"/>
                              <a:gd name="connsiteY12" fmla="*/ 49482 h 307888"/>
                              <a:gd name="connsiteX13" fmla="*/ 330243 w 354129"/>
                              <a:gd name="connsiteY13" fmla="*/ 48072 h 307888"/>
                              <a:gd name="connsiteX14" fmla="*/ 333329 w 354129"/>
                              <a:gd name="connsiteY14" fmla="*/ 51006 h 307888"/>
                              <a:gd name="connsiteX15" fmla="*/ 333177 w 354129"/>
                              <a:gd name="connsiteY15" fmla="*/ 55311 h 307888"/>
                              <a:gd name="connsiteX16" fmla="*/ 293705 w 354129"/>
                              <a:gd name="connsiteY16" fmla="*/ 79924 h 307888"/>
                              <a:gd name="connsiteX17" fmla="*/ 294772 w 354129"/>
                              <a:gd name="connsiteY17" fmla="*/ 92878 h 307888"/>
                              <a:gd name="connsiteX18" fmla="*/ 312755 w 354129"/>
                              <a:gd name="connsiteY18" fmla="*/ 88077 h 307888"/>
                              <a:gd name="connsiteX19" fmla="*/ 315079 w 354129"/>
                              <a:gd name="connsiteY19" fmla="*/ 109223 h 307888"/>
                              <a:gd name="connsiteX20" fmla="*/ 281475 w 354129"/>
                              <a:gd name="connsiteY20" fmla="*/ 120843 h 307888"/>
                              <a:gd name="connsiteX21" fmla="*/ 282428 w 354129"/>
                              <a:gd name="connsiteY21" fmla="*/ 147094 h 307888"/>
                              <a:gd name="connsiteX22" fmla="*/ 307155 w 354129"/>
                              <a:gd name="connsiteY22" fmla="*/ 137302 h 307888"/>
                              <a:gd name="connsiteX23" fmla="*/ 313593 w 354129"/>
                              <a:gd name="connsiteY23" fmla="*/ 137645 h 307888"/>
                              <a:gd name="connsiteX24" fmla="*/ 318318 w 354129"/>
                              <a:gd name="connsiteY24" fmla="*/ 148313 h 307888"/>
                              <a:gd name="connsiteX25" fmla="*/ 311917 w 354129"/>
                              <a:gd name="connsiteY25" fmla="*/ 158981 h 307888"/>
                              <a:gd name="connsiteX26" fmla="*/ 307078 w 354129"/>
                              <a:gd name="connsiteY26" fmla="*/ 166144 h 307888"/>
                              <a:gd name="connsiteX27" fmla="*/ 311117 w 354129"/>
                              <a:gd name="connsiteY27" fmla="*/ 174564 h 307888"/>
                              <a:gd name="connsiteX28" fmla="*/ 328148 w 354129"/>
                              <a:gd name="connsiteY28" fmla="*/ 167173 h 307888"/>
                              <a:gd name="connsiteX29" fmla="*/ 346931 w 354129"/>
                              <a:gd name="connsiteY29" fmla="*/ 168087 h 307888"/>
                              <a:gd name="connsiteX30" fmla="*/ 344721 w 354129"/>
                              <a:gd name="connsiteY30" fmla="*/ 203101 h 307888"/>
                              <a:gd name="connsiteX31" fmla="*/ 325557 w 354129"/>
                              <a:gd name="connsiteY31" fmla="*/ 212055 h 307888"/>
                              <a:gd name="connsiteX32" fmla="*/ 325747 w 354129"/>
                              <a:gd name="connsiteY32" fmla="*/ 229428 h 307888"/>
                              <a:gd name="connsiteX33" fmla="*/ 312793 w 354129"/>
                              <a:gd name="connsiteY33" fmla="*/ 239525 h 307888"/>
                              <a:gd name="connsiteX34" fmla="*/ 305783 w 354129"/>
                              <a:gd name="connsiteY34" fmla="*/ 241696 h 30788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  <a:cxn ang="0">
                                <a:pos x="connsiteX29" y="connsiteY29"/>
                              </a:cxn>
                              <a:cxn ang="0">
                                <a:pos x="connsiteX30" y="connsiteY30"/>
                              </a:cxn>
                              <a:cxn ang="0">
                                <a:pos x="connsiteX31" y="connsiteY31"/>
                              </a:cxn>
                              <a:cxn ang="0">
                                <a:pos x="connsiteX32" y="connsiteY32"/>
                              </a:cxn>
                              <a:cxn ang="0">
                                <a:pos x="connsiteX33" y="connsiteY33"/>
                              </a:cxn>
                              <a:cxn ang="0">
                                <a:pos x="connsiteX34" y="connsiteY34"/>
                              </a:cxn>
                            </a:cxnLst>
                            <a:rect l="l" t="t" r="r" b="b"/>
                            <a:pathLst>
                              <a:path w="354129" h="307888">
                                <a:moveTo>
                                  <a:pt x="305783" y="241696"/>
                                </a:moveTo>
                                <a:cubicBezTo>
                                  <a:pt x="232288" y="264137"/>
                                  <a:pt x="155631" y="284026"/>
                                  <a:pt x="80536" y="302466"/>
                                </a:cubicBezTo>
                                <a:cubicBezTo>
                                  <a:pt x="67505" y="305666"/>
                                  <a:pt x="54170" y="308791"/>
                                  <a:pt x="41826" y="307647"/>
                                </a:cubicBezTo>
                                <a:cubicBezTo>
                                  <a:pt x="13670" y="305056"/>
                                  <a:pt x="-4618" y="278920"/>
                                  <a:pt x="1021" y="249849"/>
                                </a:cubicBezTo>
                                <a:cubicBezTo>
                                  <a:pt x="6088" y="223827"/>
                                  <a:pt x="27653" y="204282"/>
                                  <a:pt x="46855" y="184622"/>
                                </a:cubicBezTo>
                                <a:cubicBezTo>
                                  <a:pt x="67505" y="163477"/>
                                  <a:pt x="88346" y="142484"/>
                                  <a:pt x="109606" y="121910"/>
                                </a:cubicBezTo>
                                <a:cubicBezTo>
                                  <a:pt x="134371" y="97945"/>
                                  <a:pt x="159669" y="74551"/>
                                  <a:pt x="185844" y="52149"/>
                                </a:cubicBezTo>
                                <a:cubicBezTo>
                                  <a:pt x="198493" y="41328"/>
                                  <a:pt x="213543" y="31689"/>
                                  <a:pt x="224973" y="19688"/>
                                </a:cubicBezTo>
                                <a:cubicBezTo>
                                  <a:pt x="233507" y="10772"/>
                                  <a:pt x="235031" y="-1458"/>
                                  <a:pt x="251109" y="142"/>
                                </a:cubicBezTo>
                                <a:cubicBezTo>
                                  <a:pt x="287152" y="3762"/>
                                  <a:pt x="259301" y="41214"/>
                                  <a:pt x="251109" y="56797"/>
                                </a:cubicBezTo>
                                <a:cubicBezTo>
                                  <a:pt x="247909" y="62893"/>
                                  <a:pt x="245699" y="72342"/>
                                  <a:pt x="252024" y="75085"/>
                                </a:cubicBezTo>
                                <a:cubicBezTo>
                                  <a:pt x="255986" y="76800"/>
                                  <a:pt x="260406" y="74132"/>
                                  <a:pt x="263835" y="71504"/>
                                </a:cubicBezTo>
                                <a:cubicBezTo>
                                  <a:pt x="273741" y="63845"/>
                                  <a:pt x="282999" y="55082"/>
                                  <a:pt x="294200" y="49482"/>
                                </a:cubicBezTo>
                                <a:cubicBezTo>
                                  <a:pt x="305402" y="43881"/>
                                  <a:pt x="319385" y="41862"/>
                                  <a:pt x="330243" y="48072"/>
                                </a:cubicBezTo>
                                <a:cubicBezTo>
                                  <a:pt x="331501" y="48796"/>
                                  <a:pt x="332758" y="49672"/>
                                  <a:pt x="333329" y="51006"/>
                                </a:cubicBezTo>
                                <a:cubicBezTo>
                                  <a:pt x="333901" y="52377"/>
                                  <a:pt x="333634" y="53940"/>
                                  <a:pt x="333177" y="55311"/>
                                </a:cubicBezTo>
                                <a:cubicBezTo>
                                  <a:pt x="326890" y="74399"/>
                                  <a:pt x="304335" y="68227"/>
                                  <a:pt x="293705" y="79924"/>
                                </a:cubicBezTo>
                                <a:cubicBezTo>
                                  <a:pt x="290314" y="83657"/>
                                  <a:pt x="290238" y="90706"/>
                                  <a:pt x="294772" y="92878"/>
                                </a:cubicBezTo>
                                <a:cubicBezTo>
                                  <a:pt x="300525" y="95659"/>
                                  <a:pt x="306354" y="88687"/>
                                  <a:pt x="312755" y="88077"/>
                                </a:cubicBezTo>
                                <a:cubicBezTo>
                                  <a:pt x="327538" y="86705"/>
                                  <a:pt x="321937" y="103812"/>
                                  <a:pt x="315079" y="109223"/>
                                </a:cubicBezTo>
                                <a:cubicBezTo>
                                  <a:pt x="306393" y="116119"/>
                                  <a:pt x="291724" y="117185"/>
                                  <a:pt x="281475" y="120843"/>
                                </a:cubicBezTo>
                                <a:cubicBezTo>
                                  <a:pt x="262501" y="127587"/>
                                  <a:pt x="255377" y="154180"/>
                                  <a:pt x="282428" y="147094"/>
                                </a:cubicBezTo>
                                <a:cubicBezTo>
                                  <a:pt x="291038" y="144846"/>
                                  <a:pt x="298430" y="138940"/>
                                  <a:pt x="307155" y="137302"/>
                                </a:cubicBezTo>
                                <a:cubicBezTo>
                                  <a:pt x="309288" y="136921"/>
                                  <a:pt x="311574" y="136807"/>
                                  <a:pt x="313593" y="137645"/>
                                </a:cubicBezTo>
                                <a:cubicBezTo>
                                  <a:pt x="317480" y="139283"/>
                                  <a:pt x="319156" y="144160"/>
                                  <a:pt x="318318" y="148313"/>
                                </a:cubicBezTo>
                                <a:cubicBezTo>
                                  <a:pt x="317480" y="152466"/>
                                  <a:pt x="314775" y="155933"/>
                                  <a:pt x="311917" y="158981"/>
                                </a:cubicBezTo>
                                <a:cubicBezTo>
                                  <a:pt x="309936" y="161115"/>
                                  <a:pt x="307726" y="163286"/>
                                  <a:pt x="307078" y="166144"/>
                                </a:cubicBezTo>
                                <a:cubicBezTo>
                                  <a:pt x="306354" y="169420"/>
                                  <a:pt x="308107" y="173078"/>
                                  <a:pt x="311117" y="174564"/>
                                </a:cubicBezTo>
                                <a:cubicBezTo>
                                  <a:pt x="317594" y="177726"/>
                                  <a:pt x="323042" y="169687"/>
                                  <a:pt x="328148" y="167173"/>
                                </a:cubicBezTo>
                                <a:cubicBezTo>
                                  <a:pt x="334053" y="164239"/>
                                  <a:pt x="341635" y="164163"/>
                                  <a:pt x="346931" y="168087"/>
                                </a:cubicBezTo>
                                <a:cubicBezTo>
                                  <a:pt x="357104" y="175631"/>
                                  <a:pt x="356608" y="197576"/>
                                  <a:pt x="344721" y="203101"/>
                                </a:cubicBezTo>
                                <a:cubicBezTo>
                                  <a:pt x="338130" y="206187"/>
                                  <a:pt x="328567" y="205387"/>
                                  <a:pt x="325557" y="212055"/>
                                </a:cubicBezTo>
                                <a:cubicBezTo>
                                  <a:pt x="323157" y="217388"/>
                                  <a:pt x="327233" y="223751"/>
                                  <a:pt x="325747" y="229428"/>
                                </a:cubicBezTo>
                                <a:cubicBezTo>
                                  <a:pt x="324300" y="234953"/>
                                  <a:pt x="318280" y="237810"/>
                                  <a:pt x="312793" y="239525"/>
                                </a:cubicBezTo>
                                <a:cubicBezTo>
                                  <a:pt x="310546" y="240248"/>
                                  <a:pt x="308183" y="240972"/>
                                  <a:pt x="305783" y="241696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D582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265" name="图形 2">
                          <a:extLst>
                            <a:ext uri="{FF2B5EF4-FFF2-40B4-BE49-F238E27FC236}">
                              <a16:creationId xmlns:a16="http://schemas.microsoft.com/office/drawing/2014/main" id="{5A00E56E-5DC7-DA79-A637-41DD4F630469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4028925" y="4640507"/>
                          <a:ext cx="244730" cy="435230"/>
                          <a:chOff x="4028925" y="4640507"/>
                          <a:chExt cx="244730" cy="435230"/>
                        </a:xfrm>
                      </p:grpSpPr>
                      <p:sp>
                        <p:nvSpPr>
                          <p:cNvPr id="266" name="任意多边形: 形状 265">
                            <a:extLst>
                              <a:ext uri="{FF2B5EF4-FFF2-40B4-BE49-F238E27FC236}">
                                <a16:creationId xmlns:a16="http://schemas.microsoft.com/office/drawing/2014/main" id="{5B727DE0-F723-3721-4870-97FF76CB34E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033321" y="4640507"/>
                            <a:ext cx="240333" cy="435230"/>
                          </a:xfrm>
                          <a:custGeom>
                            <a:avLst/>
                            <a:gdLst>
                              <a:gd name="connsiteX0" fmla="*/ 240012 w 240333"/>
                              <a:gd name="connsiteY0" fmla="*/ 94104 h 435230"/>
                              <a:gd name="connsiteX1" fmla="*/ 229344 w 240333"/>
                              <a:gd name="connsiteY1" fmla="*/ 158607 h 435230"/>
                              <a:gd name="connsiteX2" fmla="*/ 217610 w 240333"/>
                              <a:gd name="connsiteY2" fmla="*/ 203946 h 435230"/>
                              <a:gd name="connsiteX3" fmla="*/ 162898 w 240333"/>
                              <a:gd name="connsiteY3" fmla="*/ 382140 h 435230"/>
                              <a:gd name="connsiteX4" fmla="*/ 146439 w 240333"/>
                              <a:gd name="connsiteY4" fmla="*/ 417534 h 435230"/>
                              <a:gd name="connsiteX5" fmla="*/ 75763 w 240333"/>
                              <a:gd name="connsiteY5" fmla="*/ 420773 h 435230"/>
                              <a:gd name="connsiteX6" fmla="*/ 45512 w 240333"/>
                              <a:gd name="connsiteY6" fmla="*/ 347049 h 435230"/>
                              <a:gd name="connsiteX7" fmla="*/ 26462 w 240333"/>
                              <a:gd name="connsiteY7" fmla="*/ 260372 h 435230"/>
                              <a:gd name="connsiteX8" fmla="*/ 363 w 240333"/>
                              <a:gd name="connsiteY8" fmla="*/ 81645 h 435230"/>
                              <a:gd name="connsiteX9" fmla="*/ 85365 w 240333"/>
                              <a:gd name="connsiteY9" fmla="*/ 34 h 435230"/>
                              <a:gd name="connsiteX10" fmla="*/ 122284 w 240333"/>
                              <a:gd name="connsiteY10" fmla="*/ 6626 h 435230"/>
                              <a:gd name="connsiteX11" fmla="*/ 222753 w 240333"/>
                              <a:gd name="connsiteY11" fmla="*/ 56918 h 435230"/>
                              <a:gd name="connsiteX12" fmla="*/ 240012 w 240333"/>
                              <a:gd name="connsiteY12" fmla="*/ 94104 h 43523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</a:cxnLst>
                            <a:rect l="l" t="t" r="r" b="b"/>
                            <a:pathLst>
                              <a:path w="240333" h="435230">
                                <a:moveTo>
                                  <a:pt x="240012" y="94104"/>
                                </a:moveTo>
                                <a:cubicBezTo>
                                  <a:pt x="241956" y="114449"/>
                                  <a:pt x="234679" y="135861"/>
                                  <a:pt x="229344" y="158607"/>
                                </a:cubicBezTo>
                                <a:cubicBezTo>
                                  <a:pt x="225763" y="173885"/>
                                  <a:pt x="221724" y="188972"/>
                                  <a:pt x="217610" y="203946"/>
                                </a:cubicBezTo>
                                <a:cubicBezTo>
                                  <a:pt x="201074" y="264258"/>
                                  <a:pt x="182824" y="323732"/>
                                  <a:pt x="162898" y="382140"/>
                                </a:cubicBezTo>
                                <a:cubicBezTo>
                                  <a:pt x="158555" y="394827"/>
                                  <a:pt x="154021" y="407781"/>
                                  <a:pt x="146439" y="417534"/>
                                </a:cubicBezTo>
                                <a:cubicBezTo>
                                  <a:pt x="129103" y="439861"/>
                                  <a:pt x="97214" y="441195"/>
                                  <a:pt x="75763" y="420773"/>
                                </a:cubicBezTo>
                                <a:cubicBezTo>
                                  <a:pt x="56561" y="402485"/>
                                  <a:pt x="51722" y="373757"/>
                                  <a:pt x="45512" y="347049"/>
                                </a:cubicBezTo>
                                <a:cubicBezTo>
                                  <a:pt x="38806" y="318246"/>
                                  <a:pt x="32367" y="289404"/>
                                  <a:pt x="26462" y="260372"/>
                                </a:cubicBezTo>
                                <a:cubicBezTo>
                                  <a:pt x="14460" y="201050"/>
                                  <a:pt x="6764" y="141766"/>
                                  <a:pt x="363" y="81645"/>
                                </a:cubicBezTo>
                                <a:cubicBezTo>
                                  <a:pt x="-4475" y="36268"/>
                                  <a:pt x="39797" y="-1299"/>
                                  <a:pt x="85365" y="34"/>
                                </a:cubicBezTo>
                                <a:cubicBezTo>
                                  <a:pt x="97899" y="415"/>
                                  <a:pt x="110168" y="3425"/>
                                  <a:pt x="122284" y="6626"/>
                                </a:cubicBezTo>
                                <a:cubicBezTo>
                                  <a:pt x="158974" y="16379"/>
                                  <a:pt x="196807" y="29219"/>
                                  <a:pt x="222753" y="56918"/>
                                </a:cubicBezTo>
                                <a:cubicBezTo>
                                  <a:pt x="233955" y="68919"/>
                                  <a:pt x="238831" y="81302"/>
                                  <a:pt x="240012" y="94104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7E6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67" name="任意多边形: 形状 266">
                            <a:extLst>
                              <a:ext uri="{FF2B5EF4-FFF2-40B4-BE49-F238E27FC236}">
                                <a16:creationId xmlns:a16="http://schemas.microsoft.com/office/drawing/2014/main" id="{44F058D4-9498-B8D6-BD47-9BC11683258E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028925" y="4674155"/>
                            <a:ext cx="240807" cy="401582"/>
                          </a:xfrm>
                          <a:custGeom>
                            <a:avLst/>
                            <a:gdLst>
                              <a:gd name="connsiteX0" fmla="*/ 237437 w 240807"/>
                              <a:gd name="connsiteY0" fmla="*/ 125988 h 401582"/>
                              <a:gd name="connsiteX1" fmla="*/ 167256 w 240807"/>
                              <a:gd name="connsiteY1" fmla="*/ 348492 h 401582"/>
                              <a:gd name="connsiteX2" fmla="*/ 150797 w 240807"/>
                              <a:gd name="connsiteY2" fmla="*/ 383886 h 401582"/>
                              <a:gd name="connsiteX3" fmla="*/ 80122 w 240807"/>
                              <a:gd name="connsiteY3" fmla="*/ 387125 h 401582"/>
                              <a:gd name="connsiteX4" fmla="*/ 49870 w 240807"/>
                              <a:gd name="connsiteY4" fmla="*/ 313401 h 401582"/>
                              <a:gd name="connsiteX5" fmla="*/ 30820 w 240807"/>
                              <a:gd name="connsiteY5" fmla="*/ 226724 h 401582"/>
                              <a:gd name="connsiteX6" fmla="*/ 13142 w 240807"/>
                              <a:gd name="connsiteY6" fmla="*/ 124921 h 401582"/>
                              <a:gd name="connsiteX7" fmla="*/ 6856 w 240807"/>
                              <a:gd name="connsiteY7" fmla="*/ 74476 h 401582"/>
                              <a:gd name="connsiteX8" fmla="*/ 4493 w 240807"/>
                              <a:gd name="connsiteY8" fmla="*/ 41939 h 401582"/>
                              <a:gd name="connsiteX9" fmla="*/ 52194 w 240807"/>
                              <a:gd name="connsiteY9" fmla="*/ 72457 h 401582"/>
                              <a:gd name="connsiteX10" fmla="*/ 68082 w 240807"/>
                              <a:gd name="connsiteY10" fmla="*/ 81525 h 401582"/>
                              <a:gd name="connsiteX11" fmla="*/ 71435 w 240807"/>
                              <a:gd name="connsiteY11" fmla="*/ 69637 h 401582"/>
                              <a:gd name="connsiteX12" fmla="*/ 69263 w 240807"/>
                              <a:gd name="connsiteY12" fmla="*/ 32185 h 401582"/>
                              <a:gd name="connsiteX13" fmla="*/ 87513 w 240807"/>
                              <a:gd name="connsiteY13" fmla="*/ 1057 h 401582"/>
                              <a:gd name="connsiteX14" fmla="*/ 91666 w 240807"/>
                              <a:gd name="connsiteY14" fmla="*/ 67 h 401582"/>
                              <a:gd name="connsiteX15" fmla="*/ 95209 w 240807"/>
                              <a:gd name="connsiteY15" fmla="*/ 2505 h 401582"/>
                              <a:gd name="connsiteX16" fmla="*/ 98296 w 240807"/>
                              <a:gd name="connsiteY16" fmla="*/ 31271 h 401582"/>
                              <a:gd name="connsiteX17" fmla="*/ 98753 w 240807"/>
                              <a:gd name="connsiteY17" fmla="*/ 54969 h 401582"/>
                              <a:gd name="connsiteX18" fmla="*/ 108201 w 240807"/>
                              <a:gd name="connsiteY18" fmla="*/ 66361 h 401582"/>
                              <a:gd name="connsiteX19" fmla="*/ 120127 w 240807"/>
                              <a:gd name="connsiteY19" fmla="*/ 59770 h 401582"/>
                              <a:gd name="connsiteX20" fmla="*/ 120432 w 240807"/>
                              <a:gd name="connsiteY20" fmla="*/ 53483 h 401582"/>
                              <a:gd name="connsiteX21" fmla="*/ 133614 w 240807"/>
                              <a:gd name="connsiteY21" fmla="*/ 53178 h 401582"/>
                              <a:gd name="connsiteX22" fmla="*/ 134757 w 240807"/>
                              <a:gd name="connsiteY22" fmla="*/ 69142 h 401582"/>
                              <a:gd name="connsiteX23" fmla="*/ 133081 w 240807"/>
                              <a:gd name="connsiteY23" fmla="*/ 116920 h 401582"/>
                              <a:gd name="connsiteX24" fmla="*/ 152626 w 240807"/>
                              <a:gd name="connsiteY24" fmla="*/ 112767 h 401582"/>
                              <a:gd name="connsiteX25" fmla="*/ 147635 w 240807"/>
                              <a:gd name="connsiteY25" fmla="*/ 85716 h 401582"/>
                              <a:gd name="connsiteX26" fmla="*/ 158684 w 240807"/>
                              <a:gd name="connsiteY26" fmla="*/ 66323 h 401582"/>
                              <a:gd name="connsiteX27" fmla="*/ 162684 w 240807"/>
                              <a:gd name="connsiteY27" fmla="*/ 65675 h 401582"/>
                              <a:gd name="connsiteX28" fmla="*/ 166304 w 240807"/>
                              <a:gd name="connsiteY28" fmla="*/ 75924 h 401582"/>
                              <a:gd name="connsiteX29" fmla="*/ 185392 w 240807"/>
                              <a:gd name="connsiteY29" fmla="*/ 79925 h 401582"/>
                              <a:gd name="connsiteX30" fmla="*/ 197698 w 240807"/>
                              <a:gd name="connsiteY30" fmla="*/ 51654 h 401582"/>
                              <a:gd name="connsiteX31" fmla="*/ 226045 w 240807"/>
                              <a:gd name="connsiteY31" fmla="*/ 72381 h 401582"/>
                              <a:gd name="connsiteX32" fmla="*/ 223264 w 240807"/>
                              <a:gd name="connsiteY32" fmla="*/ 93336 h 401582"/>
                              <a:gd name="connsiteX33" fmla="*/ 238008 w 240807"/>
                              <a:gd name="connsiteY33" fmla="*/ 102518 h 401582"/>
                              <a:gd name="connsiteX34" fmla="*/ 239532 w 240807"/>
                              <a:gd name="connsiteY34" fmla="*/ 118863 h 401582"/>
                              <a:gd name="connsiteX35" fmla="*/ 237437 w 240807"/>
                              <a:gd name="connsiteY35" fmla="*/ 125988 h 40158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  <a:cxn ang="0">
                                <a:pos x="connsiteX29" y="connsiteY29"/>
                              </a:cxn>
                              <a:cxn ang="0">
                                <a:pos x="connsiteX30" y="connsiteY30"/>
                              </a:cxn>
                              <a:cxn ang="0">
                                <a:pos x="connsiteX31" y="connsiteY31"/>
                              </a:cxn>
                              <a:cxn ang="0">
                                <a:pos x="connsiteX32" y="connsiteY32"/>
                              </a:cxn>
                              <a:cxn ang="0">
                                <a:pos x="connsiteX33" y="connsiteY33"/>
                              </a:cxn>
                              <a:cxn ang="0">
                                <a:pos x="connsiteX34" y="connsiteY34"/>
                              </a:cxn>
                              <a:cxn ang="0">
                                <a:pos x="connsiteX35" y="connsiteY35"/>
                              </a:cxn>
                            </a:cxnLst>
                            <a:rect l="l" t="t" r="r" b="b"/>
                            <a:pathLst>
                              <a:path w="240807" h="401582">
                                <a:moveTo>
                                  <a:pt x="237437" y="125988"/>
                                </a:moveTo>
                                <a:cubicBezTo>
                                  <a:pt x="216748" y="200016"/>
                                  <a:pt x="192212" y="275301"/>
                                  <a:pt x="167256" y="348492"/>
                                </a:cubicBezTo>
                                <a:cubicBezTo>
                                  <a:pt x="162913" y="361179"/>
                                  <a:pt x="158379" y="374133"/>
                                  <a:pt x="150797" y="383886"/>
                                </a:cubicBezTo>
                                <a:cubicBezTo>
                                  <a:pt x="133462" y="406213"/>
                                  <a:pt x="101572" y="407547"/>
                                  <a:pt x="80122" y="387125"/>
                                </a:cubicBezTo>
                                <a:cubicBezTo>
                                  <a:pt x="60919" y="368837"/>
                                  <a:pt x="56081" y="340109"/>
                                  <a:pt x="49870" y="313401"/>
                                </a:cubicBezTo>
                                <a:cubicBezTo>
                                  <a:pt x="43165" y="284598"/>
                                  <a:pt x="36726" y="255756"/>
                                  <a:pt x="30820" y="226724"/>
                                </a:cubicBezTo>
                                <a:cubicBezTo>
                                  <a:pt x="23962" y="192967"/>
                                  <a:pt x="17904" y="159020"/>
                                  <a:pt x="13142" y="124921"/>
                                </a:cubicBezTo>
                                <a:cubicBezTo>
                                  <a:pt x="10856" y="108462"/>
                                  <a:pt x="10818" y="90554"/>
                                  <a:pt x="6856" y="74476"/>
                                </a:cubicBezTo>
                                <a:cubicBezTo>
                                  <a:pt x="3922" y="62475"/>
                                  <a:pt x="-5527" y="54626"/>
                                  <a:pt x="4493" y="41939"/>
                                </a:cubicBezTo>
                                <a:cubicBezTo>
                                  <a:pt x="26972" y="13516"/>
                                  <a:pt x="43508" y="57179"/>
                                  <a:pt x="52194" y="72457"/>
                                </a:cubicBezTo>
                                <a:cubicBezTo>
                                  <a:pt x="55585" y="78477"/>
                                  <a:pt x="62367" y="85411"/>
                                  <a:pt x="68082" y="81525"/>
                                </a:cubicBezTo>
                                <a:cubicBezTo>
                                  <a:pt x="71664" y="79086"/>
                                  <a:pt x="71816" y="73943"/>
                                  <a:pt x="71435" y="69637"/>
                                </a:cubicBezTo>
                                <a:cubicBezTo>
                                  <a:pt x="70292" y="57141"/>
                                  <a:pt x="67930" y="44644"/>
                                  <a:pt x="69263" y="32185"/>
                                </a:cubicBezTo>
                                <a:cubicBezTo>
                                  <a:pt x="70559" y="19727"/>
                                  <a:pt x="76388" y="6849"/>
                                  <a:pt x="87513" y="1057"/>
                                </a:cubicBezTo>
                                <a:cubicBezTo>
                                  <a:pt x="88809" y="372"/>
                                  <a:pt x="90218" y="-200"/>
                                  <a:pt x="91666" y="67"/>
                                </a:cubicBezTo>
                                <a:cubicBezTo>
                                  <a:pt x="93114" y="334"/>
                                  <a:pt x="94295" y="1401"/>
                                  <a:pt x="95209" y="2505"/>
                                </a:cubicBezTo>
                                <a:cubicBezTo>
                                  <a:pt x="101496" y="10202"/>
                                  <a:pt x="99782" y="21403"/>
                                  <a:pt x="98296" y="31271"/>
                                </a:cubicBezTo>
                                <a:cubicBezTo>
                                  <a:pt x="97267" y="38129"/>
                                  <a:pt x="97191" y="48263"/>
                                  <a:pt x="98753" y="54969"/>
                                </a:cubicBezTo>
                                <a:cubicBezTo>
                                  <a:pt x="99934" y="59999"/>
                                  <a:pt x="103249" y="64837"/>
                                  <a:pt x="108201" y="66361"/>
                                </a:cubicBezTo>
                                <a:cubicBezTo>
                                  <a:pt x="113117" y="67885"/>
                                  <a:pt x="119403" y="64875"/>
                                  <a:pt x="120127" y="59770"/>
                                </a:cubicBezTo>
                                <a:cubicBezTo>
                                  <a:pt x="120432" y="57674"/>
                                  <a:pt x="119822" y="55503"/>
                                  <a:pt x="120432" y="53483"/>
                                </a:cubicBezTo>
                                <a:cubicBezTo>
                                  <a:pt x="121994" y="48225"/>
                                  <a:pt x="130490" y="48644"/>
                                  <a:pt x="133614" y="53178"/>
                                </a:cubicBezTo>
                                <a:cubicBezTo>
                                  <a:pt x="136700" y="57712"/>
                                  <a:pt x="135938" y="63770"/>
                                  <a:pt x="134757" y="69142"/>
                                </a:cubicBezTo>
                                <a:cubicBezTo>
                                  <a:pt x="131595" y="83963"/>
                                  <a:pt x="116584" y="105337"/>
                                  <a:pt x="133081" y="116920"/>
                                </a:cubicBezTo>
                                <a:cubicBezTo>
                                  <a:pt x="139291" y="121301"/>
                                  <a:pt x="149464" y="119701"/>
                                  <a:pt x="152626" y="112767"/>
                                </a:cubicBezTo>
                                <a:cubicBezTo>
                                  <a:pt x="156512" y="104233"/>
                                  <a:pt x="148702" y="95050"/>
                                  <a:pt x="147635" y="85716"/>
                                </a:cubicBezTo>
                                <a:cubicBezTo>
                                  <a:pt x="146759" y="77829"/>
                                  <a:pt x="151407" y="69599"/>
                                  <a:pt x="158684" y="66323"/>
                                </a:cubicBezTo>
                                <a:cubicBezTo>
                                  <a:pt x="159941" y="65751"/>
                                  <a:pt x="161351" y="65332"/>
                                  <a:pt x="162684" y="65675"/>
                                </a:cubicBezTo>
                                <a:cubicBezTo>
                                  <a:pt x="166457" y="66704"/>
                                  <a:pt x="166037" y="72000"/>
                                  <a:pt x="166304" y="75924"/>
                                </a:cubicBezTo>
                                <a:cubicBezTo>
                                  <a:pt x="167218" y="89259"/>
                                  <a:pt x="179563" y="87545"/>
                                  <a:pt x="185392" y="79925"/>
                                </a:cubicBezTo>
                                <a:cubicBezTo>
                                  <a:pt x="191945" y="71352"/>
                                  <a:pt x="182801" y="57331"/>
                                  <a:pt x="197698" y="51654"/>
                                </a:cubicBezTo>
                                <a:cubicBezTo>
                                  <a:pt x="209548" y="47158"/>
                                  <a:pt x="227759" y="59389"/>
                                  <a:pt x="226045" y="72381"/>
                                </a:cubicBezTo>
                                <a:cubicBezTo>
                                  <a:pt x="225092" y="79620"/>
                                  <a:pt x="219263" y="87240"/>
                                  <a:pt x="223264" y="93336"/>
                                </a:cubicBezTo>
                                <a:cubicBezTo>
                                  <a:pt x="226464" y="98251"/>
                                  <a:pt x="234008" y="98212"/>
                                  <a:pt x="238008" y="102518"/>
                                </a:cubicBezTo>
                                <a:cubicBezTo>
                                  <a:pt x="241894" y="106709"/>
                                  <a:pt x="241056" y="113339"/>
                                  <a:pt x="239532" y="118863"/>
                                </a:cubicBezTo>
                                <a:cubicBezTo>
                                  <a:pt x="238770" y="121225"/>
                                  <a:pt x="238123" y="123625"/>
                                  <a:pt x="237437" y="125988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D582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268" name="图形 2">
                          <a:extLst>
                            <a:ext uri="{FF2B5EF4-FFF2-40B4-BE49-F238E27FC236}">
                              <a16:creationId xmlns:a16="http://schemas.microsoft.com/office/drawing/2014/main" id="{5AEF26BC-F69E-D560-3EC7-1FABC71F18C8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878668" y="4700453"/>
                          <a:ext cx="235041" cy="516284"/>
                          <a:chOff x="3878668" y="4700453"/>
                          <a:chExt cx="235041" cy="516284"/>
                        </a:xfrm>
                      </p:grpSpPr>
                      <p:sp>
                        <p:nvSpPr>
                          <p:cNvPr id="269" name="任意多边形: 形状 268">
                            <a:extLst>
                              <a:ext uri="{FF2B5EF4-FFF2-40B4-BE49-F238E27FC236}">
                                <a16:creationId xmlns:a16="http://schemas.microsoft.com/office/drawing/2014/main" id="{CD242A5A-2393-F96A-7FD1-7E654DED3D1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78668" y="4700453"/>
                            <a:ext cx="235041" cy="516284"/>
                          </a:xfrm>
                          <a:custGeom>
                            <a:avLst/>
                            <a:gdLst>
                              <a:gd name="connsiteX0" fmla="*/ 233846 w 235041"/>
                              <a:gd name="connsiteY0" fmla="*/ 176613 h 516284"/>
                              <a:gd name="connsiteX1" fmla="*/ 234417 w 235041"/>
                              <a:gd name="connsiteY1" fmla="*/ 238602 h 516284"/>
                              <a:gd name="connsiteX2" fmla="*/ 231598 w 235041"/>
                              <a:gd name="connsiteY2" fmla="*/ 282684 h 516284"/>
                              <a:gd name="connsiteX3" fmla="*/ 212700 w 235041"/>
                              <a:gd name="connsiteY3" fmla="*/ 457410 h 516284"/>
                              <a:gd name="connsiteX4" fmla="*/ 203823 w 235041"/>
                              <a:gd name="connsiteY4" fmla="*/ 493072 h 516284"/>
                              <a:gd name="connsiteX5" fmla="*/ 139586 w 235041"/>
                              <a:gd name="connsiteY5" fmla="*/ 508045 h 516284"/>
                              <a:gd name="connsiteX6" fmla="*/ 98857 w 235041"/>
                              <a:gd name="connsiteY6" fmla="*/ 444723 h 516284"/>
                              <a:gd name="connsiteX7" fmla="*/ 66168 w 235041"/>
                              <a:gd name="connsiteY7" fmla="*/ 367456 h 516284"/>
                              <a:gd name="connsiteX8" fmla="*/ 13666 w 235041"/>
                              <a:gd name="connsiteY8" fmla="*/ 216047 h 516284"/>
                              <a:gd name="connsiteX9" fmla="*/ 11075 w 235041"/>
                              <a:gd name="connsiteY9" fmla="*/ 206484 h 516284"/>
                              <a:gd name="connsiteX10" fmla="*/ 26125 w 235041"/>
                              <a:gd name="connsiteY10" fmla="*/ 41091 h 516284"/>
                              <a:gd name="connsiteX11" fmla="*/ 97372 w 235041"/>
                              <a:gd name="connsiteY11" fmla="*/ 19 h 516284"/>
                              <a:gd name="connsiteX12" fmla="*/ 210529 w 235041"/>
                              <a:gd name="connsiteY12" fmla="*/ 81668 h 516284"/>
                              <a:gd name="connsiteX13" fmla="*/ 233846 w 235041"/>
                              <a:gd name="connsiteY13" fmla="*/ 176613 h 51628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</a:cxnLst>
                            <a:rect l="l" t="t" r="r" b="b"/>
                            <a:pathLst>
                              <a:path w="235041" h="516284">
                                <a:moveTo>
                                  <a:pt x="233846" y="176613"/>
                                </a:moveTo>
                                <a:cubicBezTo>
                                  <a:pt x="235370" y="197492"/>
                                  <a:pt x="235294" y="218142"/>
                                  <a:pt x="234417" y="238602"/>
                                </a:cubicBezTo>
                                <a:cubicBezTo>
                                  <a:pt x="233808" y="253384"/>
                                  <a:pt x="232741" y="268091"/>
                                  <a:pt x="231598" y="282684"/>
                                </a:cubicBezTo>
                                <a:cubicBezTo>
                                  <a:pt x="227026" y="341510"/>
                                  <a:pt x="220739" y="399803"/>
                                  <a:pt x="212700" y="457410"/>
                                </a:cubicBezTo>
                                <a:cubicBezTo>
                                  <a:pt x="210948" y="469945"/>
                                  <a:pt x="209043" y="482709"/>
                                  <a:pt x="203823" y="493072"/>
                                </a:cubicBezTo>
                                <a:cubicBezTo>
                                  <a:pt x="191821" y="516732"/>
                                  <a:pt x="162827" y="523361"/>
                                  <a:pt x="139586" y="508045"/>
                                </a:cubicBezTo>
                                <a:cubicBezTo>
                                  <a:pt x="118746" y="494329"/>
                                  <a:pt x="109259" y="468459"/>
                                  <a:pt x="98857" y="444723"/>
                                </a:cubicBezTo>
                                <a:cubicBezTo>
                                  <a:pt x="87656" y="419119"/>
                                  <a:pt x="76645" y="393402"/>
                                  <a:pt x="66168" y="367456"/>
                                </a:cubicBezTo>
                                <a:cubicBezTo>
                                  <a:pt x="46127" y="317926"/>
                                  <a:pt x="27877" y="267482"/>
                                  <a:pt x="13666" y="216047"/>
                                </a:cubicBezTo>
                                <a:cubicBezTo>
                                  <a:pt x="12790" y="212846"/>
                                  <a:pt x="11913" y="209684"/>
                                  <a:pt x="11075" y="206484"/>
                                </a:cubicBezTo>
                                <a:cubicBezTo>
                                  <a:pt x="-3441" y="151772"/>
                                  <a:pt x="-8432" y="90240"/>
                                  <a:pt x="26125" y="41091"/>
                                </a:cubicBezTo>
                                <a:cubicBezTo>
                                  <a:pt x="42469" y="17850"/>
                                  <a:pt x="68949" y="629"/>
                                  <a:pt x="97372" y="19"/>
                                </a:cubicBezTo>
                                <a:cubicBezTo>
                                  <a:pt x="148464" y="-1009"/>
                                  <a:pt x="189536" y="38996"/>
                                  <a:pt x="210529" y="81668"/>
                                </a:cubicBezTo>
                                <a:cubicBezTo>
                                  <a:pt x="225083" y="111195"/>
                                  <a:pt x="231484" y="144457"/>
                                  <a:pt x="233846" y="176613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7E6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70" name="任意多边形: 形状 269">
                            <a:extLst>
                              <a:ext uri="{FF2B5EF4-FFF2-40B4-BE49-F238E27FC236}">
                                <a16:creationId xmlns:a16="http://schemas.microsoft.com/office/drawing/2014/main" id="{BD8CA323-31DA-AD58-EEFC-24BB73A280E0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92372" y="4865395"/>
                            <a:ext cx="220545" cy="351304"/>
                          </a:xfrm>
                          <a:custGeom>
                            <a:avLst/>
                            <a:gdLst>
                              <a:gd name="connsiteX0" fmla="*/ 219875 w 220545"/>
                              <a:gd name="connsiteY0" fmla="*/ 75680 h 351304"/>
                              <a:gd name="connsiteX1" fmla="*/ 199034 w 220545"/>
                              <a:gd name="connsiteY1" fmla="*/ 292431 h 351304"/>
                              <a:gd name="connsiteX2" fmla="*/ 190157 w 220545"/>
                              <a:gd name="connsiteY2" fmla="*/ 328092 h 351304"/>
                              <a:gd name="connsiteX3" fmla="*/ 125920 w 220545"/>
                              <a:gd name="connsiteY3" fmla="*/ 343066 h 351304"/>
                              <a:gd name="connsiteX4" fmla="*/ 85192 w 220545"/>
                              <a:gd name="connsiteY4" fmla="*/ 279743 h 351304"/>
                              <a:gd name="connsiteX5" fmla="*/ 52502 w 220545"/>
                              <a:gd name="connsiteY5" fmla="*/ 202477 h 351304"/>
                              <a:gd name="connsiteX6" fmla="*/ 0 w 220545"/>
                              <a:gd name="connsiteY6" fmla="*/ 51067 h 351304"/>
                              <a:gd name="connsiteX7" fmla="*/ 3391 w 220545"/>
                              <a:gd name="connsiteY7" fmla="*/ 40323 h 351304"/>
                              <a:gd name="connsiteX8" fmla="*/ 30137 w 220545"/>
                              <a:gd name="connsiteY8" fmla="*/ 47028 h 351304"/>
                              <a:gd name="connsiteX9" fmla="*/ 73076 w 220545"/>
                              <a:gd name="connsiteY9" fmla="*/ 160795 h 351304"/>
                              <a:gd name="connsiteX10" fmla="*/ 80467 w 220545"/>
                              <a:gd name="connsiteY10" fmla="*/ 167424 h 351304"/>
                              <a:gd name="connsiteX11" fmla="*/ 95479 w 220545"/>
                              <a:gd name="connsiteY11" fmla="*/ 150089 h 351304"/>
                              <a:gd name="connsiteX12" fmla="*/ 92888 w 220545"/>
                              <a:gd name="connsiteY12" fmla="*/ 118618 h 351304"/>
                              <a:gd name="connsiteX13" fmla="*/ 110033 w 220545"/>
                              <a:gd name="connsiteY13" fmla="*/ 105398 h 351304"/>
                              <a:gd name="connsiteX14" fmla="*/ 118682 w 220545"/>
                              <a:gd name="connsiteY14" fmla="*/ 129477 h 351304"/>
                              <a:gd name="connsiteX15" fmla="*/ 133236 w 220545"/>
                              <a:gd name="connsiteY15" fmla="*/ 145174 h 351304"/>
                              <a:gd name="connsiteX16" fmla="*/ 136970 w 220545"/>
                              <a:gd name="connsiteY16" fmla="*/ 138392 h 351304"/>
                              <a:gd name="connsiteX17" fmla="*/ 133960 w 220545"/>
                              <a:gd name="connsiteY17" fmla="*/ 94272 h 351304"/>
                              <a:gd name="connsiteX18" fmla="*/ 146799 w 220545"/>
                              <a:gd name="connsiteY18" fmla="*/ 39218 h 351304"/>
                              <a:gd name="connsiteX19" fmla="*/ 174955 w 220545"/>
                              <a:gd name="connsiteY19" fmla="*/ 90234 h 351304"/>
                              <a:gd name="connsiteX20" fmla="*/ 183642 w 220545"/>
                              <a:gd name="connsiteY20" fmla="*/ 95949 h 351304"/>
                              <a:gd name="connsiteX21" fmla="*/ 188062 w 220545"/>
                              <a:gd name="connsiteY21" fmla="*/ 91758 h 351304"/>
                              <a:gd name="connsiteX22" fmla="*/ 191491 w 220545"/>
                              <a:gd name="connsiteY22" fmla="*/ 60744 h 351304"/>
                              <a:gd name="connsiteX23" fmla="*/ 181851 w 220545"/>
                              <a:gd name="connsiteY23" fmla="*/ 30341 h 351304"/>
                              <a:gd name="connsiteX24" fmla="*/ 179375 w 220545"/>
                              <a:gd name="connsiteY24" fmla="*/ 14034 h 351304"/>
                              <a:gd name="connsiteX25" fmla="*/ 188252 w 220545"/>
                              <a:gd name="connsiteY25" fmla="*/ 889 h 351304"/>
                              <a:gd name="connsiteX26" fmla="*/ 206693 w 220545"/>
                              <a:gd name="connsiteY26" fmla="*/ 7519 h 351304"/>
                              <a:gd name="connsiteX27" fmla="*/ 213817 w 220545"/>
                              <a:gd name="connsiteY27" fmla="*/ 27178 h 351304"/>
                              <a:gd name="connsiteX28" fmla="*/ 219875 w 220545"/>
                              <a:gd name="connsiteY28" fmla="*/ 75680 h 35130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</a:cxnLst>
                            <a:rect l="l" t="t" r="r" b="b"/>
                            <a:pathLst>
                              <a:path w="220545" h="351304">
                                <a:moveTo>
                                  <a:pt x="219875" y="75680"/>
                                </a:moveTo>
                                <a:cubicBezTo>
                                  <a:pt x="223914" y="147193"/>
                                  <a:pt x="208788" y="222403"/>
                                  <a:pt x="199034" y="292431"/>
                                </a:cubicBezTo>
                                <a:cubicBezTo>
                                  <a:pt x="197282" y="304966"/>
                                  <a:pt x="195377" y="317729"/>
                                  <a:pt x="190157" y="328092"/>
                                </a:cubicBezTo>
                                <a:cubicBezTo>
                                  <a:pt x="178156" y="351752"/>
                                  <a:pt x="149162" y="358381"/>
                                  <a:pt x="125920" y="343066"/>
                                </a:cubicBezTo>
                                <a:cubicBezTo>
                                  <a:pt x="105080" y="329349"/>
                                  <a:pt x="95593" y="303480"/>
                                  <a:pt x="85192" y="279743"/>
                                </a:cubicBezTo>
                                <a:cubicBezTo>
                                  <a:pt x="73990" y="254140"/>
                                  <a:pt x="62979" y="228422"/>
                                  <a:pt x="52502" y="202477"/>
                                </a:cubicBezTo>
                                <a:cubicBezTo>
                                  <a:pt x="32461" y="152947"/>
                                  <a:pt x="14211" y="102502"/>
                                  <a:pt x="0" y="51067"/>
                                </a:cubicBezTo>
                                <a:cubicBezTo>
                                  <a:pt x="381" y="46990"/>
                                  <a:pt x="1257" y="43104"/>
                                  <a:pt x="3391" y="40323"/>
                                </a:cubicBezTo>
                                <a:cubicBezTo>
                                  <a:pt x="9563" y="32207"/>
                                  <a:pt x="22403" y="37884"/>
                                  <a:pt x="30137" y="47028"/>
                                </a:cubicBezTo>
                                <a:cubicBezTo>
                                  <a:pt x="55664" y="77280"/>
                                  <a:pt x="48768" y="129058"/>
                                  <a:pt x="73076" y="160795"/>
                                </a:cubicBezTo>
                                <a:cubicBezTo>
                                  <a:pt x="75209" y="163576"/>
                                  <a:pt x="77648" y="166205"/>
                                  <a:pt x="80467" y="167424"/>
                                </a:cubicBezTo>
                                <a:cubicBezTo>
                                  <a:pt x="88926" y="171120"/>
                                  <a:pt x="95402" y="160452"/>
                                  <a:pt x="95479" y="150089"/>
                                </a:cubicBezTo>
                                <a:cubicBezTo>
                                  <a:pt x="95555" y="139726"/>
                                  <a:pt x="92050" y="128791"/>
                                  <a:pt x="92888" y="118618"/>
                                </a:cubicBezTo>
                                <a:cubicBezTo>
                                  <a:pt x="93688" y="108446"/>
                                  <a:pt x="102222" y="99378"/>
                                  <a:pt x="110033" y="105398"/>
                                </a:cubicBezTo>
                                <a:cubicBezTo>
                                  <a:pt x="116434" y="110351"/>
                                  <a:pt x="117081" y="120828"/>
                                  <a:pt x="118682" y="129477"/>
                                </a:cubicBezTo>
                                <a:cubicBezTo>
                                  <a:pt x="120282" y="138126"/>
                                  <a:pt x="127406" y="148794"/>
                                  <a:pt x="133236" y="145174"/>
                                </a:cubicBezTo>
                                <a:cubicBezTo>
                                  <a:pt x="135293" y="143879"/>
                                  <a:pt x="136322" y="141136"/>
                                  <a:pt x="136970" y="138392"/>
                                </a:cubicBezTo>
                                <a:cubicBezTo>
                                  <a:pt x="140170" y="124867"/>
                                  <a:pt x="136588" y="109170"/>
                                  <a:pt x="133960" y="94272"/>
                                </a:cubicBezTo>
                                <a:cubicBezTo>
                                  <a:pt x="131331" y="79299"/>
                                  <a:pt x="122339" y="40399"/>
                                  <a:pt x="146799" y="39218"/>
                                </a:cubicBezTo>
                                <a:cubicBezTo>
                                  <a:pt x="171869" y="38037"/>
                                  <a:pt x="167602" y="75565"/>
                                  <a:pt x="174955" y="90234"/>
                                </a:cubicBezTo>
                                <a:cubicBezTo>
                                  <a:pt x="176670" y="93625"/>
                                  <a:pt x="180023" y="97016"/>
                                  <a:pt x="183642" y="95949"/>
                                </a:cubicBezTo>
                                <a:cubicBezTo>
                                  <a:pt x="185623" y="95377"/>
                                  <a:pt x="187033" y="93549"/>
                                  <a:pt x="188062" y="91758"/>
                                </a:cubicBezTo>
                                <a:cubicBezTo>
                                  <a:pt x="193396" y="82538"/>
                                  <a:pt x="193586" y="71146"/>
                                  <a:pt x="191491" y="60744"/>
                                </a:cubicBezTo>
                                <a:cubicBezTo>
                                  <a:pt x="189357" y="50343"/>
                                  <a:pt x="185090" y="40475"/>
                                  <a:pt x="181851" y="30341"/>
                                </a:cubicBezTo>
                                <a:cubicBezTo>
                                  <a:pt x="180175" y="25045"/>
                                  <a:pt x="178727" y="19520"/>
                                  <a:pt x="179375" y="14034"/>
                                </a:cubicBezTo>
                                <a:cubicBezTo>
                                  <a:pt x="180023" y="8509"/>
                                  <a:pt x="183109" y="2985"/>
                                  <a:pt x="188252" y="889"/>
                                </a:cubicBezTo>
                                <a:cubicBezTo>
                                  <a:pt x="194767" y="-1778"/>
                                  <a:pt x="202463" y="1880"/>
                                  <a:pt x="206693" y="7519"/>
                                </a:cubicBezTo>
                                <a:cubicBezTo>
                                  <a:pt x="210883" y="13157"/>
                                  <a:pt x="212408" y="20282"/>
                                  <a:pt x="213817" y="27178"/>
                                </a:cubicBezTo>
                                <a:cubicBezTo>
                                  <a:pt x="217018" y="43142"/>
                                  <a:pt x="218961" y="59335"/>
                                  <a:pt x="219875" y="7568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D582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271" name="图形 2">
                          <a:extLst>
                            <a:ext uri="{FF2B5EF4-FFF2-40B4-BE49-F238E27FC236}">
                              <a16:creationId xmlns:a16="http://schemas.microsoft.com/office/drawing/2014/main" id="{D396FB00-138E-E42A-38F8-7319883448E2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4052874" y="5052369"/>
                          <a:ext cx="531862" cy="248222"/>
                          <a:chOff x="4052874" y="5052369"/>
                          <a:chExt cx="531862" cy="248222"/>
                        </a:xfrm>
                      </p:grpSpPr>
                      <p:sp>
                        <p:nvSpPr>
                          <p:cNvPr id="272" name="任意多边形: 形状 271">
                            <a:extLst>
                              <a:ext uri="{FF2B5EF4-FFF2-40B4-BE49-F238E27FC236}">
                                <a16:creationId xmlns:a16="http://schemas.microsoft.com/office/drawing/2014/main" id="{89D0EBF0-6225-D165-97FB-4D967848278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052874" y="5052369"/>
                            <a:ext cx="531862" cy="248222"/>
                          </a:xfrm>
                          <a:custGeom>
                            <a:avLst/>
                            <a:gdLst>
                              <a:gd name="connsiteX0" fmla="*/ 354762 w 531862"/>
                              <a:gd name="connsiteY0" fmla="*/ 248217 h 248222"/>
                              <a:gd name="connsiteX1" fmla="*/ 289192 w 531862"/>
                              <a:gd name="connsiteY1" fmla="*/ 244293 h 248222"/>
                              <a:gd name="connsiteX2" fmla="*/ 242748 w 531862"/>
                              <a:gd name="connsiteY2" fmla="*/ 238045 h 248222"/>
                              <a:gd name="connsiteX3" fmla="*/ 59296 w 531862"/>
                              <a:gd name="connsiteY3" fmla="*/ 205012 h 248222"/>
                              <a:gd name="connsiteX4" fmla="*/ 22187 w 531862"/>
                              <a:gd name="connsiteY4" fmla="*/ 192896 h 248222"/>
                              <a:gd name="connsiteX5" fmla="*/ 10528 w 531862"/>
                              <a:gd name="connsiteY5" fmla="*/ 123135 h 248222"/>
                              <a:gd name="connsiteX6" fmla="*/ 80099 w 531862"/>
                              <a:gd name="connsiteY6" fmla="*/ 84273 h 248222"/>
                              <a:gd name="connsiteX7" fmla="*/ 163881 w 531862"/>
                              <a:gd name="connsiteY7" fmla="*/ 55012 h 248222"/>
                              <a:gd name="connsiteX8" fmla="*/ 327330 w 531862"/>
                              <a:gd name="connsiteY8" fmla="*/ 10054 h 248222"/>
                              <a:gd name="connsiteX9" fmla="*/ 337617 w 531862"/>
                              <a:gd name="connsiteY9" fmla="*/ 7997 h 248222"/>
                              <a:gd name="connsiteX10" fmla="*/ 460451 w 531862"/>
                              <a:gd name="connsiteY10" fmla="*/ 9597 h 248222"/>
                              <a:gd name="connsiteX11" fmla="*/ 525298 w 531862"/>
                              <a:gd name="connsiteY11" fmla="*/ 99017 h 248222"/>
                              <a:gd name="connsiteX12" fmla="*/ 527241 w 531862"/>
                              <a:gd name="connsiteY12" fmla="*/ 166074 h 248222"/>
                              <a:gd name="connsiteX13" fmla="*/ 456565 w 531862"/>
                              <a:gd name="connsiteY13" fmla="*/ 230348 h 248222"/>
                              <a:gd name="connsiteX14" fmla="*/ 354762 w 531862"/>
                              <a:gd name="connsiteY14" fmla="*/ 248217 h 24822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</a:cxnLst>
                            <a:rect l="l" t="t" r="r" b="b"/>
                            <a:pathLst>
                              <a:path w="531862" h="248222">
                                <a:moveTo>
                                  <a:pt x="354762" y="248217"/>
                                </a:moveTo>
                                <a:cubicBezTo>
                                  <a:pt x="332588" y="248331"/>
                                  <a:pt x="310756" y="246731"/>
                                  <a:pt x="289192" y="244293"/>
                                </a:cubicBezTo>
                                <a:cubicBezTo>
                                  <a:pt x="273609" y="242540"/>
                                  <a:pt x="258140" y="240331"/>
                                  <a:pt x="242748" y="238045"/>
                                </a:cubicBezTo>
                                <a:cubicBezTo>
                                  <a:pt x="180873" y="228824"/>
                                  <a:pt x="119685" y="217813"/>
                                  <a:pt x="59296" y="205012"/>
                                </a:cubicBezTo>
                                <a:cubicBezTo>
                                  <a:pt x="46152" y="202231"/>
                                  <a:pt x="32779" y="199259"/>
                                  <a:pt x="22187" y="192896"/>
                                </a:cubicBezTo>
                                <a:cubicBezTo>
                                  <a:pt x="-2044" y="178342"/>
                                  <a:pt x="-7188" y="146833"/>
                                  <a:pt x="10528" y="123135"/>
                                </a:cubicBezTo>
                                <a:cubicBezTo>
                                  <a:pt x="26378" y="101875"/>
                                  <a:pt x="54305" y="93646"/>
                                  <a:pt x="80099" y="84273"/>
                                </a:cubicBezTo>
                                <a:cubicBezTo>
                                  <a:pt x="107874" y="74176"/>
                                  <a:pt x="135763" y="64308"/>
                                  <a:pt x="163881" y="55012"/>
                                </a:cubicBezTo>
                                <a:cubicBezTo>
                                  <a:pt x="217526" y="37219"/>
                                  <a:pt x="272009" y="21446"/>
                                  <a:pt x="327330" y="10054"/>
                                </a:cubicBezTo>
                                <a:cubicBezTo>
                                  <a:pt x="330759" y="9368"/>
                                  <a:pt x="334188" y="8644"/>
                                  <a:pt x="337617" y="7997"/>
                                </a:cubicBezTo>
                                <a:cubicBezTo>
                                  <a:pt x="379679" y="-233"/>
                                  <a:pt x="425285" y="-5491"/>
                                  <a:pt x="460451" y="9597"/>
                                </a:cubicBezTo>
                                <a:cubicBezTo>
                                  <a:pt x="499237" y="26246"/>
                                  <a:pt x="515544" y="63394"/>
                                  <a:pt x="525298" y="99017"/>
                                </a:cubicBezTo>
                                <a:cubicBezTo>
                                  <a:pt x="531203" y="120582"/>
                                  <a:pt x="535585" y="143518"/>
                                  <a:pt x="527241" y="166074"/>
                                </a:cubicBezTo>
                                <a:cubicBezTo>
                                  <a:pt x="517106" y="193620"/>
                                  <a:pt x="488722" y="216975"/>
                                  <a:pt x="456565" y="230348"/>
                                </a:cubicBezTo>
                                <a:cubicBezTo>
                                  <a:pt x="424447" y="243683"/>
                                  <a:pt x="388900" y="248064"/>
                                  <a:pt x="354762" y="248217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7E6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73" name="任意多边形: 形状 272">
                            <a:extLst>
                              <a:ext uri="{FF2B5EF4-FFF2-40B4-BE49-F238E27FC236}">
                                <a16:creationId xmlns:a16="http://schemas.microsoft.com/office/drawing/2014/main" id="{8829DD13-04DF-CA9D-79FE-CB552086B1BA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052874" y="5062423"/>
                            <a:ext cx="346454" cy="234238"/>
                          </a:xfrm>
                          <a:custGeom>
                            <a:avLst/>
                            <a:gdLst>
                              <a:gd name="connsiteX0" fmla="*/ 289192 w 346454"/>
                              <a:gd name="connsiteY0" fmla="*/ 234239 h 234238"/>
                              <a:gd name="connsiteX1" fmla="*/ 242748 w 346454"/>
                              <a:gd name="connsiteY1" fmla="*/ 227991 h 234238"/>
                              <a:gd name="connsiteX2" fmla="*/ 59296 w 346454"/>
                              <a:gd name="connsiteY2" fmla="*/ 194958 h 234238"/>
                              <a:gd name="connsiteX3" fmla="*/ 22187 w 346454"/>
                              <a:gd name="connsiteY3" fmla="*/ 182842 h 234238"/>
                              <a:gd name="connsiteX4" fmla="*/ 10528 w 346454"/>
                              <a:gd name="connsiteY4" fmla="*/ 113081 h 234238"/>
                              <a:gd name="connsiteX5" fmla="*/ 80099 w 346454"/>
                              <a:gd name="connsiteY5" fmla="*/ 74219 h 234238"/>
                              <a:gd name="connsiteX6" fmla="*/ 163881 w 346454"/>
                              <a:gd name="connsiteY6" fmla="*/ 44958 h 234238"/>
                              <a:gd name="connsiteX7" fmla="*/ 327330 w 346454"/>
                              <a:gd name="connsiteY7" fmla="*/ 0 h 234238"/>
                              <a:gd name="connsiteX8" fmla="*/ 338455 w 346454"/>
                              <a:gd name="connsiteY8" fmla="*/ 4420 h 234238"/>
                              <a:gd name="connsiteX9" fmla="*/ 236233 w 346454"/>
                              <a:gd name="connsiteY9" fmla="*/ 78715 h 234238"/>
                              <a:gd name="connsiteX10" fmla="*/ 215087 w 346454"/>
                              <a:gd name="connsiteY10" fmla="*/ 99327 h 234238"/>
                              <a:gd name="connsiteX11" fmla="*/ 223469 w 346454"/>
                              <a:gd name="connsiteY11" fmla="*/ 125235 h 234238"/>
                              <a:gd name="connsiteX12" fmla="*/ 237528 w 346454"/>
                              <a:gd name="connsiteY12" fmla="*/ 126568 h 234238"/>
                              <a:gd name="connsiteX13" fmla="*/ 323025 w 346454"/>
                              <a:gd name="connsiteY13" fmla="*/ 122453 h 234238"/>
                              <a:gd name="connsiteX14" fmla="*/ 343827 w 346454"/>
                              <a:gd name="connsiteY14" fmla="*/ 138265 h 234238"/>
                              <a:gd name="connsiteX15" fmla="*/ 266751 w 346454"/>
                              <a:gd name="connsiteY15" fmla="*/ 181432 h 234238"/>
                              <a:gd name="connsiteX16" fmla="*/ 218631 w 346454"/>
                              <a:gd name="connsiteY16" fmla="*/ 180594 h 234238"/>
                              <a:gd name="connsiteX17" fmla="*/ 208229 w 346454"/>
                              <a:gd name="connsiteY17" fmla="*/ 187643 h 234238"/>
                              <a:gd name="connsiteX18" fmla="*/ 221183 w 346454"/>
                              <a:gd name="connsiteY18" fmla="*/ 200254 h 234238"/>
                              <a:gd name="connsiteX19" fmla="*/ 270066 w 346454"/>
                              <a:gd name="connsiteY19" fmla="*/ 210312 h 234238"/>
                              <a:gd name="connsiteX20" fmla="*/ 289192 w 346454"/>
                              <a:gd name="connsiteY20" fmla="*/ 234239 h 23423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</a:cxnLst>
                            <a:rect l="l" t="t" r="r" b="b"/>
                            <a:pathLst>
                              <a:path w="346454" h="234238">
                                <a:moveTo>
                                  <a:pt x="289192" y="234239"/>
                                </a:moveTo>
                                <a:cubicBezTo>
                                  <a:pt x="273609" y="232486"/>
                                  <a:pt x="258140" y="230277"/>
                                  <a:pt x="242748" y="227991"/>
                                </a:cubicBezTo>
                                <a:cubicBezTo>
                                  <a:pt x="180873" y="218770"/>
                                  <a:pt x="119685" y="207759"/>
                                  <a:pt x="59296" y="194958"/>
                                </a:cubicBezTo>
                                <a:cubicBezTo>
                                  <a:pt x="46152" y="192177"/>
                                  <a:pt x="32779" y="189205"/>
                                  <a:pt x="22187" y="182842"/>
                                </a:cubicBezTo>
                                <a:cubicBezTo>
                                  <a:pt x="-2044" y="168288"/>
                                  <a:pt x="-7188" y="136779"/>
                                  <a:pt x="10528" y="113081"/>
                                </a:cubicBezTo>
                                <a:cubicBezTo>
                                  <a:pt x="26378" y="91821"/>
                                  <a:pt x="54305" y="83592"/>
                                  <a:pt x="80099" y="74219"/>
                                </a:cubicBezTo>
                                <a:cubicBezTo>
                                  <a:pt x="107874" y="64123"/>
                                  <a:pt x="135763" y="54254"/>
                                  <a:pt x="163881" y="44958"/>
                                </a:cubicBezTo>
                                <a:cubicBezTo>
                                  <a:pt x="217526" y="27165"/>
                                  <a:pt x="272009" y="11392"/>
                                  <a:pt x="327330" y="0"/>
                                </a:cubicBezTo>
                                <a:cubicBezTo>
                                  <a:pt x="331597" y="686"/>
                                  <a:pt x="335674" y="1943"/>
                                  <a:pt x="338455" y="4420"/>
                                </a:cubicBezTo>
                                <a:cubicBezTo>
                                  <a:pt x="370154" y="32309"/>
                                  <a:pt x="247739" y="72428"/>
                                  <a:pt x="236233" y="78715"/>
                                </a:cubicBezTo>
                                <a:cubicBezTo>
                                  <a:pt x="227432" y="83515"/>
                                  <a:pt x="218859" y="89992"/>
                                  <a:pt x="215087" y="99327"/>
                                </a:cubicBezTo>
                                <a:cubicBezTo>
                                  <a:pt x="211353" y="108623"/>
                                  <a:pt x="214287" y="121158"/>
                                  <a:pt x="223469" y="125235"/>
                                </a:cubicBezTo>
                                <a:cubicBezTo>
                                  <a:pt x="227813" y="127178"/>
                                  <a:pt x="232766" y="126988"/>
                                  <a:pt x="237528" y="126568"/>
                                </a:cubicBezTo>
                                <a:cubicBezTo>
                                  <a:pt x="266179" y="124054"/>
                                  <a:pt x="295402" y="114453"/>
                                  <a:pt x="323025" y="122453"/>
                                </a:cubicBezTo>
                                <a:cubicBezTo>
                                  <a:pt x="331711" y="124968"/>
                                  <a:pt x="340551" y="129883"/>
                                  <a:pt x="343827" y="138265"/>
                                </a:cubicBezTo>
                                <a:cubicBezTo>
                                  <a:pt x="360858" y="181737"/>
                                  <a:pt x="290411" y="185814"/>
                                  <a:pt x="266751" y="181432"/>
                                </a:cubicBezTo>
                                <a:cubicBezTo>
                                  <a:pt x="251244" y="178575"/>
                                  <a:pt x="234633" y="175641"/>
                                  <a:pt x="218631" y="180594"/>
                                </a:cubicBezTo>
                                <a:cubicBezTo>
                                  <a:pt x="214363" y="181928"/>
                                  <a:pt x="209830" y="184176"/>
                                  <a:pt x="208229" y="187643"/>
                                </a:cubicBezTo>
                                <a:cubicBezTo>
                                  <a:pt x="205296" y="194005"/>
                                  <a:pt x="213716" y="198615"/>
                                  <a:pt x="221183" y="200254"/>
                                </a:cubicBezTo>
                                <a:cubicBezTo>
                                  <a:pt x="237414" y="203797"/>
                                  <a:pt x="255397" y="204140"/>
                                  <a:pt x="270066" y="210312"/>
                                </a:cubicBezTo>
                                <a:cubicBezTo>
                                  <a:pt x="280886" y="214808"/>
                                  <a:pt x="289268" y="224295"/>
                                  <a:pt x="289192" y="234239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D582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274" name="图形 2">
                          <a:extLst>
                            <a:ext uri="{FF2B5EF4-FFF2-40B4-BE49-F238E27FC236}">
                              <a16:creationId xmlns:a16="http://schemas.microsoft.com/office/drawing/2014/main" id="{887E30BD-9CB4-1AC9-7246-3CCF90B6C9CA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999305" y="4767436"/>
                          <a:ext cx="461460" cy="475414"/>
                          <a:chOff x="3999305" y="4767436"/>
                          <a:chExt cx="461460" cy="475414"/>
                        </a:xfrm>
                      </p:grpSpPr>
                      <p:sp>
                        <p:nvSpPr>
                          <p:cNvPr id="275" name="任意多边形: 形状 274">
                            <a:extLst>
                              <a:ext uri="{FF2B5EF4-FFF2-40B4-BE49-F238E27FC236}">
                                <a16:creationId xmlns:a16="http://schemas.microsoft.com/office/drawing/2014/main" id="{94AB9AEE-78F4-34D7-48E2-3E411E76292A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999305" y="4767436"/>
                            <a:ext cx="461460" cy="475414"/>
                          </a:xfrm>
                          <a:custGeom>
                            <a:avLst/>
                            <a:gdLst>
                              <a:gd name="connsiteX0" fmla="*/ 390844 w 461460"/>
                              <a:gd name="connsiteY0" fmla="*/ 278794 h 475414"/>
                              <a:gd name="connsiteX1" fmla="*/ 335979 w 461460"/>
                              <a:gd name="connsiteY1" fmla="*/ 323143 h 475414"/>
                              <a:gd name="connsiteX2" fmla="*/ 293803 w 461460"/>
                              <a:gd name="connsiteY2" fmla="*/ 351718 h 475414"/>
                              <a:gd name="connsiteX3" fmla="*/ 119114 w 461460"/>
                              <a:gd name="connsiteY3" fmla="*/ 457636 h 475414"/>
                              <a:gd name="connsiteX4" fmla="*/ 78538 w 461460"/>
                              <a:gd name="connsiteY4" fmla="*/ 474552 h 475414"/>
                              <a:gd name="connsiteX5" fmla="*/ 2414 w 461460"/>
                              <a:gd name="connsiteY5" fmla="*/ 425441 h 475414"/>
                              <a:gd name="connsiteX6" fmla="*/ 19330 w 461460"/>
                              <a:gd name="connsiteY6" fmla="*/ 342840 h 475414"/>
                              <a:gd name="connsiteX7" fmla="*/ 56516 w 461460"/>
                              <a:gd name="connsiteY7" fmla="*/ 257877 h 475414"/>
                              <a:gd name="connsiteX8" fmla="*/ 140679 w 461460"/>
                              <a:gd name="connsiteY8" fmla="*/ 102086 h 475414"/>
                              <a:gd name="connsiteX9" fmla="*/ 146699 w 461460"/>
                              <a:gd name="connsiteY9" fmla="*/ 92904 h 475414"/>
                              <a:gd name="connsiteX10" fmla="*/ 244006 w 461460"/>
                              <a:gd name="connsiteY10" fmla="*/ 5046 h 475414"/>
                              <a:gd name="connsiteX11" fmla="*/ 380480 w 461460"/>
                              <a:gd name="connsiteY11" fmla="*/ 31754 h 475414"/>
                              <a:gd name="connsiteX12" fmla="*/ 446431 w 461460"/>
                              <a:gd name="connsiteY12" fmla="*/ 85704 h 475414"/>
                              <a:gd name="connsiteX13" fmla="*/ 453099 w 461460"/>
                              <a:gd name="connsiteY13" fmla="*/ 190059 h 475414"/>
                              <a:gd name="connsiteX14" fmla="*/ 390844 w 461460"/>
                              <a:gd name="connsiteY14" fmla="*/ 278794 h 47541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</a:cxnLst>
                            <a:rect l="l" t="t" r="r" b="b"/>
                            <a:pathLst>
                              <a:path w="461460" h="475414">
                                <a:moveTo>
                                  <a:pt x="390844" y="278794"/>
                                </a:moveTo>
                                <a:cubicBezTo>
                                  <a:pt x="373660" y="294987"/>
                                  <a:pt x="355106" y="309503"/>
                                  <a:pt x="335979" y="323143"/>
                                </a:cubicBezTo>
                                <a:cubicBezTo>
                                  <a:pt x="322149" y="333010"/>
                                  <a:pt x="307976" y="342421"/>
                                  <a:pt x="293803" y="351718"/>
                                </a:cubicBezTo>
                                <a:cubicBezTo>
                                  <a:pt x="236729" y="389018"/>
                                  <a:pt x="178436" y="424374"/>
                                  <a:pt x="119114" y="457636"/>
                                </a:cubicBezTo>
                                <a:cubicBezTo>
                                  <a:pt x="106198" y="464875"/>
                                  <a:pt x="92940" y="472152"/>
                                  <a:pt x="78538" y="474552"/>
                                </a:cubicBezTo>
                                <a:cubicBezTo>
                                  <a:pt x="45657" y="480152"/>
                                  <a:pt x="11406" y="457864"/>
                                  <a:pt x="2414" y="425441"/>
                                </a:cubicBezTo>
                                <a:cubicBezTo>
                                  <a:pt x="-5663" y="396371"/>
                                  <a:pt x="8205" y="369320"/>
                                  <a:pt x="19330" y="342840"/>
                                </a:cubicBezTo>
                                <a:cubicBezTo>
                                  <a:pt x="31294" y="314342"/>
                                  <a:pt x="43562" y="285957"/>
                                  <a:pt x="56516" y="257877"/>
                                </a:cubicBezTo>
                                <a:cubicBezTo>
                                  <a:pt x="81243" y="204271"/>
                                  <a:pt x="108561" y="151654"/>
                                  <a:pt x="140679" y="102086"/>
                                </a:cubicBezTo>
                                <a:cubicBezTo>
                                  <a:pt x="142660" y="99039"/>
                                  <a:pt x="144679" y="95952"/>
                                  <a:pt x="146699" y="92904"/>
                                </a:cubicBezTo>
                                <a:cubicBezTo>
                                  <a:pt x="171578" y="55566"/>
                                  <a:pt x="202058" y="18114"/>
                                  <a:pt x="244006" y="5046"/>
                                </a:cubicBezTo>
                                <a:cubicBezTo>
                                  <a:pt x="290221" y="-9356"/>
                                  <a:pt x="338646" y="9427"/>
                                  <a:pt x="380480" y="31754"/>
                                </a:cubicBezTo>
                                <a:cubicBezTo>
                                  <a:pt x="405779" y="45279"/>
                                  <a:pt x="431229" y="61015"/>
                                  <a:pt x="446431" y="85704"/>
                                </a:cubicBezTo>
                                <a:cubicBezTo>
                                  <a:pt x="464986" y="115802"/>
                                  <a:pt x="465329" y="155693"/>
                                  <a:pt x="453099" y="190059"/>
                                </a:cubicBezTo>
                                <a:cubicBezTo>
                                  <a:pt x="440793" y="224425"/>
                                  <a:pt x="417285" y="253877"/>
                                  <a:pt x="390844" y="278794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7E6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76" name="任意多边形: 形状 275">
                            <a:extLst>
                              <a:ext uri="{FF2B5EF4-FFF2-40B4-BE49-F238E27FC236}">
                                <a16:creationId xmlns:a16="http://schemas.microsoft.com/office/drawing/2014/main" id="{674D50A6-A530-F672-D07B-F8023246147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999305" y="4865065"/>
                            <a:ext cx="335979" cy="377785"/>
                          </a:xfrm>
                          <a:custGeom>
                            <a:avLst/>
                            <a:gdLst>
                              <a:gd name="connsiteX0" fmla="*/ 335979 w 335979"/>
                              <a:gd name="connsiteY0" fmla="*/ 225514 h 377785"/>
                              <a:gd name="connsiteX1" fmla="*/ 293803 w 335979"/>
                              <a:gd name="connsiteY1" fmla="*/ 254089 h 377785"/>
                              <a:gd name="connsiteX2" fmla="*/ 119114 w 335979"/>
                              <a:gd name="connsiteY2" fmla="*/ 360007 h 377785"/>
                              <a:gd name="connsiteX3" fmla="*/ 78538 w 335979"/>
                              <a:gd name="connsiteY3" fmla="*/ 376923 h 377785"/>
                              <a:gd name="connsiteX4" fmla="*/ 2414 w 335979"/>
                              <a:gd name="connsiteY4" fmla="*/ 327812 h 377785"/>
                              <a:gd name="connsiteX5" fmla="*/ 19330 w 335979"/>
                              <a:gd name="connsiteY5" fmla="*/ 245212 h 377785"/>
                              <a:gd name="connsiteX6" fmla="*/ 56516 w 335979"/>
                              <a:gd name="connsiteY6" fmla="*/ 160248 h 377785"/>
                              <a:gd name="connsiteX7" fmla="*/ 140679 w 335979"/>
                              <a:gd name="connsiteY7" fmla="*/ 4457 h 377785"/>
                              <a:gd name="connsiteX8" fmla="*/ 153595 w 335979"/>
                              <a:gd name="connsiteY8" fmla="*/ 0 h 377785"/>
                              <a:gd name="connsiteX9" fmla="*/ 173712 w 335979"/>
                              <a:gd name="connsiteY9" fmla="*/ 29603 h 377785"/>
                              <a:gd name="connsiteX10" fmla="*/ 113895 w 335979"/>
                              <a:gd name="connsiteY10" fmla="*/ 149885 h 377785"/>
                              <a:gd name="connsiteX11" fmla="*/ 115190 w 335979"/>
                              <a:gd name="connsiteY11" fmla="*/ 161468 h 377785"/>
                              <a:gd name="connsiteX12" fmla="*/ 145365 w 335979"/>
                              <a:gd name="connsiteY12" fmla="*/ 163182 h 377785"/>
                              <a:gd name="connsiteX13" fmla="*/ 170968 w 335979"/>
                              <a:gd name="connsiteY13" fmla="*/ 138532 h 377785"/>
                              <a:gd name="connsiteX14" fmla="*/ 199505 w 335979"/>
                              <a:gd name="connsiteY14" fmla="*/ 145123 h 377785"/>
                              <a:gd name="connsiteX15" fmla="*/ 186399 w 335979"/>
                              <a:gd name="connsiteY15" fmla="*/ 170154 h 377785"/>
                              <a:gd name="connsiteX16" fmla="*/ 186589 w 335979"/>
                              <a:gd name="connsiteY16" fmla="*/ 194805 h 377785"/>
                              <a:gd name="connsiteX17" fmla="*/ 196305 w 335979"/>
                              <a:gd name="connsiteY17" fmla="*/ 193471 h 377785"/>
                              <a:gd name="connsiteX18" fmla="*/ 232843 w 335979"/>
                              <a:gd name="connsiteY18" fmla="*/ 159487 h 377785"/>
                              <a:gd name="connsiteX19" fmla="*/ 273686 w 335979"/>
                              <a:gd name="connsiteY19" fmla="*/ 125616 h 377785"/>
                              <a:gd name="connsiteX20" fmla="*/ 288278 w 335979"/>
                              <a:gd name="connsiteY20" fmla="*/ 122682 h 377785"/>
                              <a:gd name="connsiteX21" fmla="*/ 305233 w 335979"/>
                              <a:gd name="connsiteY21" fmla="*/ 163220 h 377785"/>
                              <a:gd name="connsiteX22" fmla="*/ 267742 w 335979"/>
                              <a:gd name="connsiteY22" fmla="*/ 198196 h 377785"/>
                              <a:gd name="connsiteX23" fmla="*/ 229414 w 335979"/>
                              <a:gd name="connsiteY23" fmla="*/ 232448 h 377785"/>
                              <a:gd name="connsiteX24" fmla="*/ 228080 w 335979"/>
                              <a:gd name="connsiteY24" fmla="*/ 245821 h 377785"/>
                              <a:gd name="connsiteX25" fmla="*/ 250293 w 335979"/>
                              <a:gd name="connsiteY25" fmla="*/ 246811 h 377785"/>
                              <a:gd name="connsiteX26" fmla="*/ 298032 w 335979"/>
                              <a:gd name="connsiteY26" fmla="*/ 219608 h 377785"/>
                              <a:gd name="connsiteX27" fmla="*/ 335979 w 335979"/>
                              <a:gd name="connsiteY27" fmla="*/ 225514 h 37778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</a:cxnLst>
                            <a:rect l="l" t="t" r="r" b="b"/>
                            <a:pathLst>
                              <a:path w="335979" h="377785">
                                <a:moveTo>
                                  <a:pt x="335979" y="225514"/>
                                </a:moveTo>
                                <a:cubicBezTo>
                                  <a:pt x="322149" y="235381"/>
                                  <a:pt x="307976" y="244793"/>
                                  <a:pt x="293803" y="254089"/>
                                </a:cubicBezTo>
                                <a:cubicBezTo>
                                  <a:pt x="236729" y="291389"/>
                                  <a:pt x="178436" y="326746"/>
                                  <a:pt x="119114" y="360007"/>
                                </a:cubicBezTo>
                                <a:cubicBezTo>
                                  <a:pt x="106198" y="367246"/>
                                  <a:pt x="92940" y="374523"/>
                                  <a:pt x="78538" y="376923"/>
                                </a:cubicBezTo>
                                <a:cubicBezTo>
                                  <a:pt x="45657" y="382524"/>
                                  <a:pt x="11406" y="360235"/>
                                  <a:pt x="2414" y="327812"/>
                                </a:cubicBezTo>
                                <a:cubicBezTo>
                                  <a:pt x="-5663" y="298742"/>
                                  <a:pt x="8205" y="271691"/>
                                  <a:pt x="19330" y="245212"/>
                                </a:cubicBezTo>
                                <a:cubicBezTo>
                                  <a:pt x="31294" y="216713"/>
                                  <a:pt x="43562" y="188328"/>
                                  <a:pt x="56516" y="160248"/>
                                </a:cubicBezTo>
                                <a:cubicBezTo>
                                  <a:pt x="81243" y="106642"/>
                                  <a:pt x="108561" y="54026"/>
                                  <a:pt x="140679" y="4457"/>
                                </a:cubicBezTo>
                                <a:cubicBezTo>
                                  <a:pt x="144679" y="1943"/>
                                  <a:pt x="149023" y="0"/>
                                  <a:pt x="153595" y="0"/>
                                </a:cubicBezTo>
                                <a:cubicBezTo>
                                  <a:pt x="166892" y="0"/>
                                  <a:pt x="174359" y="15964"/>
                                  <a:pt x="173712" y="29603"/>
                                </a:cubicBezTo>
                                <a:cubicBezTo>
                                  <a:pt x="171578" y="74714"/>
                                  <a:pt x="118581" y="104889"/>
                                  <a:pt x="113895" y="149885"/>
                                </a:cubicBezTo>
                                <a:cubicBezTo>
                                  <a:pt x="113513" y="153848"/>
                                  <a:pt x="113513" y="157962"/>
                                  <a:pt x="115190" y="161468"/>
                                </a:cubicBezTo>
                                <a:cubicBezTo>
                                  <a:pt x="120143" y="171983"/>
                                  <a:pt x="135993" y="170421"/>
                                  <a:pt x="145365" y="163182"/>
                                </a:cubicBezTo>
                                <a:cubicBezTo>
                                  <a:pt x="154738" y="155943"/>
                                  <a:pt x="161062" y="144970"/>
                                  <a:pt x="170968" y="138532"/>
                                </a:cubicBezTo>
                                <a:cubicBezTo>
                                  <a:pt x="180836" y="132092"/>
                                  <a:pt x="197295" y="133578"/>
                                  <a:pt x="199505" y="145123"/>
                                </a:cubicBezTo>
                                <a:cubicBezTo>
                                  <a:pt x="201334" y="154572"/>
                                  <a:pt x="192571" y="162572"/>
                                  <a:pt x="186399" y="170154"/>
                                </a:cubicBezTo>
                                <a:cubicBezTo>
                                  <a:pt x="180188" y="177736"/>
                                  <a:pt x="177636" y="191910"/>
                                  <a:pt x="186589" y="194805"/>
                                </a:cubicBezTo>
                                <a:cubicBezTo>
                                  <a:pt x="189713" y="195796"/>
                                  <a:pt x="193219" y="194843"/>
                                  <a:pt x="196305" y="193471"/>
                                </a:cubicBezTo>
                                <a:cubicBezTo>
                                  <a:pt x="211545" y="186880"/>
                                  <a:pt x="222060" y="172478"/>
                                  <a:pt x="232843" y="159487"/>
                                </a:cubicBezTo>
                                <a:cubicBezTo>
                                  <a:pt x="244311" y="145656"/>
                                  <a:pt x="257417" y="132473"/>
                                  <a:pt x="273686" y="125616"/>
                                </a:cubicBezTo>
                                <a:cubicBezTo>
                                  <a:pt x="278334" y="123634"/>
                                  <a:pt x="283363" y="122225"/>
                                  <a:pt x="288278" y="122682"/>
                                </a:cubicBezTo>
                                <a:cubicBezTo>
                                  <a:pt x="305080" y="124206"/>
                                  <a:pt x="312281" y="147180"/>
                                  <a:pt x="305233" y="163220"/>
                                </a:cubicBezTo>
                                <a:cubicBezTo>
                                  <a:pt x="298222" y="179260"/>
                                  <a:pt x="282563" y="189319"/>
                                  <a:pt x="267742" y="198196"/>
                                </a:cubicBezTo>
                                <a:cubicBezTo>
                                  <a:pt x="252921" y="207073"/>
                                  <a:pt x="237110" y="216713"/>
                                  <a:pt x="229414" y="232448"/>
                                </a:cubicBezTo>
                                <a:cubicBezTo>
                                  <a:pt x="227356" y="236639"/>
                                  <a:pt x="225985" y="241782"/>
                                  <a:pt x="228080" y="245821"/>
                                </a:cubicBezTo>
                                <a:cubicBezTo>
                                  <a:pt x="231928" y="253212"/>
                                  <a:pt x="242901" y="250888"/>
                                  <a:pt x="250293" y="246811"/>
                                </a:cubicBezTo>
                                <a:cubicBezTo>
                                  <a:pt x="266371" y="237934"/>
                                  <a:pt x="280696" y="225171"/>
                                  <a:pt x="298032" y="219608"/>
                                </a:cubicBezTo>
                                <a:cubicBezTo>
                                  <a:pt x="310834" y="215493"/>
                                  <a:pt x="326493" y="217246"/>
                                  <a:pt x="335979" y="225514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E298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sp>
                      <p:nvSpPr>
                        <p:cNvPr id="277" name="任意多边形: 形状 276">
                          <a:extLst>
                            <a:ext uri="{FF2B5EF4-FFF2-40B4-BE49-F238E27FC236}">
                              <a16:creationId xmlns:a16="http://schemas.microsoft.com/office/drawing/2014/main" id="{4A1A0E33-C4FC-B908-0FDB-B5E7312A856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 rot="-427032">
                          <a:off x="4337643" y="4832681"/>
                          <a:ext cx="93726" cy="167793"/>
                        </a:xfrm>
                        <a:custGeom>
                          <a:avLst/>
                          <a:gdLst>
                            <a:gd name="connsiteX0" fmla="*/ 93726 w 93726"/>
                            <a:gd name="connsiteY0" fmla="*/ 83896 h 167793"/>
                            <a:gd name="connsiteX1" fmla="*/ 46863 w 93726"/>
                            <a:gd name="connsiteY1" fmla="*/ 167793 h 167793"/>
                            <a:gd name="connsiteX2" fmla="*/ 0 w 93726"/>
                            <a:gd name="connsiteY2" fmla="*/ 83896 h 167793"/>
                            <a:gd name="connsiteX3" fmla="*/ 46863 w 93726"/>
                            <a:gd name="connsiteY3" fmla="*/ 0 h 167793"/>
                            <a:gd name="connsiteX4" fmla="*/ 93726 w 93726"/>
                            <a:gd name="connsiteY4" fmla="*/ 83896 h 16779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93726" h="167793">
                              <a:moveTo>
                                <a:pt x="93726" y="83896"/>
                              </a:moveTo>
                              <a:cubicBezTo>
                                <a:pt x="93726" y="130231"/>
                                <a:pt x="72745" y="167793"/>
                                <a:pt x="46863" y="167793"/>
                              </a:cubicBezTo>
                              <a:cubicBezTo>
                                <a:pt x="20981" y="167793"/>
                                <a:pt x="0" y="130232"/>
                                <a:pt x="0" y="83896"/>
                              </a:cubicBezTo>
                              <a:cubicBezTo>
                                <a:pt x="0" y="37562"/>
                                <a:pt x="20981" y="0"/>
                                <a:pt x="46863" y="0"/>
                              </a:cubicBezTo>
                              <a:cubicBezTo>
                                <a:pt x="72745" y="0"/>
                                <a:pt x="93726" y="37561"/>
                                <a:pt x="93726" y="8389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78" name="任意多边形: 形状 277">
                          <a:extLst>
                            <a:ext uri="{FF2B5EF4-FFF2-40B4-BE49-F238E27FC236}">
                              <a16:creationId xmlns:a16="http://schemas.microsoft.com/office/drawing/2014/main" id="{F0AC29C8-6E9C-1E58-AF54-7C27352A815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398954" y="5058948"/>
                          <a:ext cx="145951" cy="87492"/>
                        </a:xfrm>
                        <a:custGeom>
                          <a:avLst/>
                          <a:gdLst>
                            <a:gd name="connsiteX0" fmla="*/ 605 w 145951"/>
                            <a:gd name="connsiteY0" fmla="*/ 27059 h 87492"/>
                            <a:gd name="connsiteX1" fmla="*/ 82291 w 145951"/>
                            <a:gd name="connsiteY1" fmla="*/ 3322 h 87492"/>
                            <a:gd name="connsiteX2" fmla="*/ 145347 w 145951"/>
                            <a:gd name="connsiteY2" fmla="*/ 60434 h 87492"/>
                            <a:gd name="connsiteX3" fmla="*/ 63660 w 145951"/>
                            <a:gd name="connsiteY3" fmla="*/ 84170 h 87492"/>
                            <a:gd name="connsiteX4" fmla="*/ 605 w 145951"/>
                            <a:gd name="connsiteY4" fmla="*/ 27059 h 8749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45951" h="87492">
                              <a:moveTo>
                                <a:pt x="605" y="27059"/>
                              </a:moveTo>
                              <a:cubicBezTo>
                                <a:pt x="5748" y="4732"/>
                                <a:pt x="42324" y="-5898"/>
                                <a:pt x="82291" y="3322"/>
                              </a:cubicBezTo>
                              <a:cubicBezTo>
                                <a:pt x="122258" y="12542"/>
                                <a:pt x="150490" y="38108"/>
                                <a:pt x="145347" y="60434"/>
                              </a:cubicBezTo>
                              <a:cubicBezTo>
                                <a:pt x="140203" y="82761"/>
                                <a:pt x="103627" y="93390"/>
                                <a:pt x="63660" y="84170"/>
                              </a:cubicBezTo>
                              <a:cubicBezTo>
                                <a:pt x="23693" y="74950"/>
                                <a:pt x="-4539" y="49385"/>
                                <a:pt x="605" y="2705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79" name="任意多边形: 形状 278">
                          <a:extLst>
                            <a:ext uri="{FF2B5EF4-FFF2-40B4-BE49-F238E27FC236}">
                              <a16:creationId xmlns:a16="http://schemas.microsoft.com/office/drawing/2014/main" id="{4DCF6B4D-79FD-B75E-BE6A-6E25A1E3615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962708" y="4727442"/>
                          <a:ext cx="96194" cy="140372"/>
                        </a:xfrm>
                        <a:custGeom>
                          <a:avLst/>
                          <a:gdLst>
                            <a:gd name="connsiteX0" fmla="*/ 18779 w 96194"/>
                            <a:gd name="connsiteY0" fmla="*/ 1949 h 140372"/>
                            <a:gd name="connsiteX1" fmla="*/ 86216 w 96194"/>
                            <a:gd name="connsiteY1" fmla="*/ 53803 h 140372"/>
                            <a:gd name="connsiteX2" fmla="*/ 77415 w 96194"/>
                            <a:gd name="connsiteY2" fmla="*/ 138423 h 140372"/>
                            <a:gd name="connsiteX3" fmla="*/ 9978 w 96194"/>
                            <a:gd name="connsiteY3" fmla="*/ 86569 h 140372"/>
                            <a:gd name="connsiteX4" fmla="*/ 18779 w 96194"/>
                            <a:gd name="connsiteY4" fmla="*/ 1949 h 14037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96194" h="140372">
                              <a:moveTo>
                                <a:pt x="18779" y="1949"/>
                              </a:moveTo>
                              <a:cubicBezTo>
                                <a:pt x="39849" y="-7081"/>
                                <a:pt x="70024" y="16122"/>
                                <a:pt x="86216" y="53803"/>
                              </a:cubicBezTo>
                              <a:cubicBezTo>
                                <a:pt x="102409" y="91484"/>
                                <a:pt x="98484" y="129355"/>
                                <a:pt x="77415" y="138423"/>
                              </a:cubicBezTo>
                              <a:cubicBezTo>
                                <a:pt x="56346" y="147453"/>
                                <a:pt x="26171" y="124250"/>
                                <a:pt x="9978" y="86569"/>
                              </a:cubicBezTo>
                              <a:cubicBezTo>
                                <a:pt x="-6214" y="48888"/>
                                <a:pt x="-2290" y="11017"/>
                                <a:pt x="18779" y="194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</p:grpSp>
            </p:grpSp>
          </p:grpSp>
          <p:grpSp>
            <p:nvGrpSpPr>
              <p:cNvPr id="280" name="图形 2">
                <a:extLst>
                  <a:ext uri="{FF2B5EF4-FFF2-40B4-BE49-F238E27FC236}">
                    <a16:creationId xmlns:a16="http://schemas.microsoft.com/office/drawing/2014/main" id="{44584547-4342-99F9-6C59-8FCCAAEA53A8}"/>
                  </a:ext>
                </a:extLst>
              </p:cNvPr>
              <p:cNvGrpSpPr/>
              <p:nvPr/>
            </p:nvGrpSpPr>
            <p:grpSpPr>
              <a:xfrm>
                <a:off x="1524000" y="4911013"/>
                <a:ext cx="2905216" cy="1946986"/>
                <a:chOff x="1524000" y="4911013"/>
                <a:chExt cx="2905216" cy="1946986"/>
              </a:xfrm>
            </p:grpSpPr>
            <p:grpSp>
              <p:nvGrpSpPr>
                <p:cNvPr id="281" name="图形 2">
                  <a:extLst>
                    <a:ext uri="{FF2B5EF4-FFF2-40B4-BE49-F238E27FC236}">
                      <a16:creationId xmlns:a16="http://schemas.microsoft.com/office/drawing/2014/main" id="{4C887203-0C97-7988-5B87-1C3E8DBE01A9}"/>
                    </a:ext>
                  </a:extLst>
                </p:cNvPr>
                <p:cNvGrpSpPr/>
                <p:nvPr/>
              </p:nvGrpSpPr>
              <p:grpSpPr>
                <a:xfrm>
                  <a:off x="1524000" y="4911013"/>
                  <a:ext cx="2905216" cy="1946986"/>
                  <a:chOff x="1524000" y="4911013"/>
                  <a:chExt cx="2905216" cy="1946986"/>
                </a:xfrm>
              </p:grpSpPr>
              <p:sp>
                <p:nvSpPr>
                  <p:cNvPr id="282" name="任意多边形: 形状 281">
                    <a:extLst>
                      <a:ext uri="{FF2B5EF4-FFF2-40B4-BE49-F238E27FC236}">
                        <a16:creationId xmlns:a16="http://schemas.microsoft.com/office/drawing/2014/main" id="{C8B60D21-7B76-2DAC-AA79-AA570753223D}"/>
                      </a:ext>
                    </a:extLst>
                  </p:cNvPr>
                  <p:cNvSpPr/>
                  <p:nvPr/>
                </p:nvSpPr>
                <p:spPr>
                  <a:xfrm>
                    <a:off x="1524000" y="4911013"/>
                    <a:ext cx="2905216" cy="1946986"/>
                  </a:xfrm>
                  <a:custGeom>
                    <a:avLst/>
                    <a:gdLst>
                      <a:gd name="connsiteX0" fmla="*/ 2897810 w 2905216"/>
                      <a:gd name="connsiteY0" fmla="*/ 1946986 h 1946986"/>
                      <a:gd name="connsiteX1" fmla="*/ 0 w 2905216"/>
                      <a:gd name="connsiteY1" fmla="*/ 1946986 h 1946986"/>
                      <a:gd name="connsiteX2" fmla="*/ 0 w 2905216"/>
                      <a:gd name="connsiteY2" fmla="*/ 0 h 1946986"/>
                      <a:gd name="connsiteX3" fmla="*/ 42062 w 2905216"/>
                      <a:gd name="connsiteY3" fmla="*/ 87402 h 1946986"/>
                      <a:gd name="connsiteX4" fmla="*/ 64313 w 2905216"/>
                      <a:gd name="connsiteY4" fmla="*/ 232563 h 1946986"/>
                      <a:gd name="connsiteX5" fmla="*/ 96126 w 2905216"/>
                      <a:gd name="connsiteY5" fmla="*/ 230352 h 1946986"/>
                      <a:gd name="connsiteX6" fmla="*/ 206807 w 2905216"/>
                      <a:gd name="connsiteY6" fmla="*/ 260299 h 1946986"/>
                      <a:gd name="connsiteX7" fmla="*/ 306515 w 2905216"/>
                      <a:gd name="connsiteY7" fmla="*/ 399593 h 1946986"/>
                      <a:gd name="connsiteX8" fmla="*/ 319850 w 2905216"/>
                      <a:gd name="connsiteY8" fmla="*/ 399212 h 1946986"/>
                      <a:gd name="connsiteX9" fmla="*/ 457619 w 2905216"/>
                      <a:gd name="connsiteY9" fmla="*/ 441350 h 1946986"/>
                      <a:gd name="connsiteX10" fmla="*/ 544411 w 2905216"/>
                      <a:gd name="connsiteY10" fmla="*/ 552526 h 1946986"/>
                      <a:gd name="connsiteX11" fmla="*/ 613105 w 2905216"/>
                      <a:gd name="connsiteY11" fmla="*/ 535915 h 1946986"/>
                      <a:gd name="connsiteX12" fmla="*/ 627698 w 2905216"/>
                      <a:gd name="connsiteY12" fmla="*/ 535305 h 1946986"/>
                      <a:gd name="connsiteX13" fmla="*/ 704164 w 2905216"/>
                      <a:gd name="connsiteY13" fmla="*/ 551650 h 1946986"/>
                      <a:gd name="connsiteX14" fmla="*/ 1006716 w 2905216"/>
                      <a:gd name="connsiteY14" fmla="*/ 175374 h 1946986"/>
                      <a:gd name="connsiteX15" fmla="*/ 1230630 w 2905216"/>
                      <a:gd name="connsiteY15" fmla="*/ 66828 h 1946986"/>
                      <a:gd name="connsiteX16" fmla="*/ 1291742 w 2905216"/>
                      <a:gd name="connsiteY16" fmla="*/ 61303 h 1946986"/>
                      <a:gd name="connsiteX17" fmla="*/ 1497902 w 2905216"/>
                      <a:gd name="connsiteY17" fmla="*/ 140970 h 1946986"/>
                      <a:gd name="connsiteX18" fmla="*/ 1583969 w 2905216"/>
                      <a:gd name="connsiteY18" fmla="*/ 306667 h 1946986"/>
                      <a:gd name="connsiteX19" fmla="*/ 1586560 w 2905216"/>
                      <a:gd name="connsiteY19" fmla="*/ 642518 h 1946986"/>
                      <a:gd name="connsiteX20" fmla="*/ 1550213 w 2905216"/>
                      <a:gd name="connsiteY20" fmla="*/ 796100 h 1946986"/>
                      <a:gd name="connsiteX21" fmla="*/ 1576235 w 2905216"/>
                      <a:gd name="connsiteY21" fmla="*/ 794880 h 1946986"/>
                      <a:gd name="connsiteX22" fmla="*/ 1751343 w 2905216"/>
                      <a:gd name="connsiteY22" fmla="*/ 876643 h 1946986"/>
                      <a:gd name="connsiteX23" fmla="*/ 1824990 w 2905216"/>
                      <a:gd name="connsiteY23" fmla="*/ 1087641 h 1946986"/>
                      <a:gd name="connsiteX24" fmla="*/ 1845831 w 2905216"/>
                      <a:gd name="connsiteY24" fmla="*/ 1090346 h 1946986"/>
                      <a:gd name="connsiteX25" fmla="*/ 2023605 w 2905216"/>
                      <a:gd name="connsiteY25" fmla="*/ 1268768 h 1946986"/>
                      <a:gd name="connsiteX26" fmla="*/ 2030158 w 2905216"/>
                      <a:gd name="connsiteY26" fmla="*/ 1297000 h 1946986"/>
                      <a:gd name="connsiteX27" fmla="*/ 2305507 w 2905216"/>
                      <a:gd name="connsiteY27" fmla="*/ 1215504 h 1946986"/>
                      <a:gd name="connsiteX28" fmla="*/ 2480120 w 2905216"/>
                      <a:gd name="connsiteY28" fmla="*/ 1250556 h 1946986"/>
                      <a:gd name="connsiteX29" fmla="*/ 2713330 w 2905216"/>
                      <a:gd name="connsiteY29" fmla="*/ 1502664 h 1946986"/>
                      <a:gd name="connsiteX30" fmla="*/ 2739695 w 2905216"/>
                      <a:gd name="connsiteY30" fmla="*/ 1679791 h 1946986"/>
                      <a:gd name="connsiteX31" fmla="*/ 2899296 w 2905216"/>
                      <a:gd name="connsiteY31" fmla="*/ 1832420 h 1946986"/>
                      <a:gd name="connsiteX32" fmla="*/ 2897810 w 2905216"/>
                      <a:gd name="connsiteY32" fmla="*/ 1946986 h 19469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2905216" h="1946986">
                        <a:moveTo>
                          <a:pt x="2897810" y="1946986"/>
                        </a:moveTo>
                        <a:lnTo>
                          <a:pt x="0" y="1946986"/>
                        </a:lnTo>
                        <a:lnTo>
                          <a:pt x="0" y="0"/>
                        </a:lnTo>
                        <a:cubicBezTo>
                          <a:pt x="17526" y="26098"/>
                          <a:pt x="31814" y="55512"/>
                          <a:pt x="42062" y="87402"/>
                        </a:cubicBezTo>
                        <a:cubicBezTo>
                          <a:pt x="57607" y="135788"/>
                          <a:pt x="63322" y="184785"/>
                          <a:pt x="64313" y="232563"/>
                        </a:cubicBezTo>
                        <a:cubicBezTo>
                          <a:pt x="74790" y="231077"/>
                          <a:pt x="85420" y="230352"/>
                          <a:pt x="96126" y="230352"/>
                        </a:cubicBezTo>
                        <a:cubicBezTo>
                          <a:pt x="135903" y="230352"/>
                          <a:pt x="174155" y="240716"/>
                          <a:pt x="206807" y="260299"/>
                        </a:cubicBezTo>
                        <a:cubicBezTo>
                          <a:pt x="258318" y="291237"/>
                          <a:pt x="293256" y="342862"/>
                          <a:pt x="306515" y="399593"/>
                        </a:cubicBezTo>
                        <a:cubicBezTo>
                          <a:pt x="310972" y="399364"/>
                          <a:pt x="315392" y="399212"/>
                          <a:pt x="319850" y="399212"/>
                        </a:cubicBezTo>
                        <a:cubicBezTo>
                          <a:pt x="369456" y="399212"/>
                          <a:pt x="418376" y="414185"/>
                          <a:pt x="457619" y="441350"/>
                        </a:cubicBezTo>
                        <a:cubicBezTo>
                          <a:pt x="497281" y="468783"/>
                          <a:pt x="527114" y="508216"/>
                          <a:pt x="544411" y="552526"/>
                        </a:cubicBezTo>
                        <a:cubicBezTo>
                          <a:pt x="565595" y="544068"/>
                          <a:pt x="588455" y="537972"/>
                          <a:pt x="613105" y="535915"/>
                        </a:cubicBezTo>
                        <a:cubicBezTo>
                          <a:pt x="617906" y="535496"/>
                          <a:pt x="622821" y="535305"/>
                          <a:pt x="627698" y="535305"/>
                        </a:cubicBezTo>
                        <a:cubicBezTo>
                          <a:pt x="653948" y="535305"/>
                          <a:pt x="680237" y="541096"/>
                          <a:pt x="704164" y="551650"/>
                        </a:cubicBezTo>
                        <a:cubicBezTo>
                          <a:pt x="773316" y="404660"/>
                          <a:pt x="877900" y="273939"/>
                          <a:pt x="1006716" y="175374"/>
                        </a:cubicBezTo>
                        <a:cubicBezTo>
                          <a:pt x="1086079" y="114643"/>
                          <a:pt x="1157211" y="80163"/>
                          <a:pt x="1230630" y="66828"/>
                        </a:cubicBezTo>
                        <a:cubicBezTo>
                          <a:pt x="1250747" y="63170"/>
                          <a:pt x="1271283" y="61303"/>
                          <a:pt x="1291742" y="61303"/>
                        </a:cubicBezTo>
                        <a:cubicBezTo>
                          <a:pt x="1373048" y="61303"/>
                          <a:pt x="1446276" y="89611"/>
                          <a:pt x="1497902" y="140970"/>
                        </a:cubicBezTo>
                        <a:cubicBezTo>
                          <a:pt x="1537907" y="180785"/>
                          <a:pt x="1566062" y="234963"/>
                          <a:pt x="1583969" y="306667"/>
                        </a:cubicBezTo>
                        <a:cubicBezTo>
                          <a:pt x="1605991" y="394716"/>
                          <a:pt x="1606944" y="517131"/>
                          <a:pt x="1586560" y="642518"/>
                        </a:cubicBezTo>
                        <a:cubicBezTo>
                          <a:pt x="1580274" y="681190"/>
                          <a:pt x="1569072" y="737159"/>
                          <a:pt x="1550213" y="796100"/>
                        </a:cubicBezTo>
                        <a:cubicBezTo>
                          <a:pt x="1558862" y="795299"/>
                          <a:pt x="1567548" y="794880"/>
                          <a:pt x="1576235" y="794880"/>
                        </a:cubicBezTo>
                        <a:cubicBezTo>
                          <a:pt x="1646454" y="794880"/>
                          <a:pt x="1705394" y="822388"/>
                          <a:pt x="1751343" y="876643"/>
                        </a:cubicBezTo>
                        <a:cubicBezTo>
                          <a:pt x="1797139" y="930669"/>
                          <a:pt x="1822628" y="1006716"/>
                          <a:pt x="1824990" y="1087641"/>
                        </a:cubicBezTo>
                        <a:cubicBezTo>
                          <a:pt x="1832039" y="1088098"/>
                          <a:pt x="1839011" y="1089013"/>
                          <a:pt x="1845831" y="1090346"/>
                        </a:cubicBezTo>
                        <a:cubicBezTo>
                          <a:pt x="1927974" y="1106158"/>
                          <a:pt x="1997736" y="1176185"/>
                          <a:pt x="2023605" y="1268768"/>
                        </a:cubicBezTo>
                        <a:cubicBezTo>
                          <a:pt x="2026234" y="1278179"/>
                          <a:pt x="2028406" y="1287590"/>
                          <a:pt x="2030158" y="1297000"/>
                        </a:cubicBezTo>
                        <a:cubicBezTo>
                          <a:pt x="2112036" y="1244994"/>
                          <a:pt x="2208429" y="1215504"/>
                          <a:pt x="2305507" y="1215504"/>
                        </a:cubicBezTo>
                        <a:cubicBezTo>
                          <a:pt x="2367039" y="1215504"/>
                          <a:pt x="2425751" y="1227315"/>
                          <a:pt x="2480120" y="1250556"/>
                        </a:cubicBezTo>
                        <a:cubicBezTo>
                          <a:pt x="2585961" y="1295819"/>
                          <a:pt x="2670962" y="1387716"/>
                          <a:pt x="2713330" y="1502664"/>
                        </a:cubicBezTo>
                        <a:cubicBezTo>
                          <a:pt x="2735123" y="1561757"/>
                          <a:pt x="2743848" y="1621955"/>
                          <a:pt x="2739695" y="1679791"/>
                        </a:cubicBezTo>
                        <a:cubicBezTo>
                          <a:pt x="2816162" y="1696136"/>
                          <a:pt x="2882532" y="1757324"/>
                          <a:pt x="2899296" y="1832420"/>
                        </a:cubicBezTo>
                        <a:cubicBezTo>
                          <a:pt x="2907640" y="1869605"/>
                          <a:pt x="2907182" y="1907667"/>
                          <a:pt x="2897810" y="1946986"/>
                        </a:cubicBezTo>
                        <a:close/>
                      </a:path>
                    </a:pathLst>
                  </a:custGeom>
                  <a:solidFill>
                    <a:srgbClr val="ACC93C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3" name="任意多边形: 形状 282">
                    <a:extLst>
                      <a:ext uri="{FF2B5EF4-FFF2-40B4-BE49-F238E27FC236}">
                        <a16:creationId xmlns:a16="http://schemas.microsoft.com/office/drawing/2014/main" id="{5FE88641-285B-29EF-E330-A9922B40091A}"/>
                      </a:ext>
                    </a:extLst>
                  </p:cNvPr>
                  <p:cNvSpPr/>
                  <p:nvPr/>
                </p:nvSpPr>
                <p:spPr>
                  <a:xfrm>
                    <a:off x="1524000" y="5048530"/>
                    <a:ext cx="2828939" cy="1809469"/>
                  </a:xfrm>
                  <a:custGeom>
                    <a:avLst/>
                    <a:gdLst>
                      <a:gd name="connsiteX0" fmla="*/ 2818752 w 2828939"/>
                      <a:gd name="connsiteY0" fmla="*/ 1809470 h 1809469"/>
                      <a:gd name="connsiteX1" fmla="*/ 0 w 2828939"/>
                      <a:gd name="connsiteY1" fmla="*/ 1809470 h 1809469"/>
                      <a:gd name="connsiteX2" fmla="*/ 0 w 2828939"/>
                      <a:gd name="connsiteY2" fmla="*/ 203250 h 1809469"/>
                      <a:gd name="connsiteX3" fmla="*/ 167602 w 2828939"/>
                      <a:gd name="connsiteY3" fmla="*/ 188124 h 1809469"/>
                      <a:gd name="connsiteX4" fmla="*/ 225781 w 2828939"/>
                      <a:gd name="connsiteY4" fmla="*/ 366279 h 1809469"/>
                      <a:gd name="connsiteX5" fmla="*/ 414261 w 2828939"/>
                      <a:gd name="connsiteY5" fmla="*/ 366470 h 1809469"/>
                      <a:gd name="connsiteX6" fmla="*/ 480860 w 2828939"/>
                      <a:gd name="connsiteY6" fmla="*/ 542759 h 1809469"/>
                      <a:gd name="connsiteX7" fmla="*/ 619430 w 2828939"/>
                      <a:gd name="connsiteY7" fmla="*/ 474331 h 1809469"/>
                      <a:gd name="connsiteX8" fmla="*/ 728701 w 2828939"/>
                      <a:gd name="connsiteY8" fmla="*/ 559675 h 1809469"/>
                      <a:gd name="connsiteX9" fmla="*/ 1053008 w 2828939"/>
                      <a:gd name="connsiteY9" fmla="*/ 98360 h 1809469"/>
                      <a:gd name="connsiteX10" fmla="*/ 1244232 w 2828939"/>
                      <a:gd name="connsiteY10" fmla="*/ 4291 h 1809469"/>
                      <a:gd name="connsiteX11" fmla="*/ 1444181 w 2828939"/>
                      <a:gd name="connsiteY11" fmla="*/ 57517 h 1809469"/>
                      <a:gd name="connsiteX12" fmla="*/ 1510055 w 2828939"/>
                      <a:gd name="connsiteY12" fmla="*/ 187628 h 1809469"/>
                      <a:gd name="connsiteX13" fmla="*/ 1410195 w 2828939"/>
                      <a:gd name="connsiteY13" fmla="*/ 779741 h 1809469"/>
                      <a:gd name="connsiteX14" fmla="*/ 1693202 w 2828939"/>
                      <a:gd name="connsiteY14" fmla="*/ 788351 h 1809469"/>
                      <a:gd name="connsiteX15" fmla="*/ 1735950 w 2828939"/>
                      <a:gd name="connsiteY15" fmla="*/ 1057718 h 1809469"/>
                      <a:gd name="connsiteX16" fmla="*/ 1831391 w 2828939"/>
                      <a:gd name="connsiteY16" fmla="*/ 1027620 h 1809469"/>
                      <a:gd name="connsiteX17" fmla="*/ 1950187 w 2828939"/>
                      <a:gd name="connsiteY17" fmla="*/ 1151749 h 1809469"/>
                      <a:gd name="connsiteX18" fmla="*/ 1954873 w 2828939"/>
                      <a:gd name="connsiteY18" fmla="*/ 1331581 h 1809469"/>
                      <a:gd name="connsiteX19" fmla="*/ 2450135 w 2828939"/>
                      <a:gd name="connsiteY19" fmla="*/ 1183105 h 1809469"/>
                      <a:gd name="connsiteX20" fmla="*/ 2634120 w 2828939"/>
                      <a:gd name="connsiteY20" fmla="*/ 1646363 h 1809469"/>
                      <a:gd name="connsiteX21" fmla="*/ 2824963 w 2828939"/>
                      <a:gd name="connsiteY21" fmla="*/ 1711515 h 1809469"/>
                      <a:gd name="connsiteX22" fmla="*/ 2818752 w 2828939"/>
                      <a:gd name="connsiteY22" fmla="*/ 1809470 h 18094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2828939" h="1809469">
                        <a:moveTo>
                          <a:pt x="2818752" y="1809470"/>
                        </a:moveTo>
                        <a:lnTo>
                          <a:pt x="0" y="1809470"/>
                        </a:lnTo>
                        <a:lnTo>
                          <a:pt x="0" y="203250"/>
                        </a:lnTo>
                        <a:cubicBezTo>
                          <a:pt x="45491" y="164883"/>
                          <a:pt x="116167" y="157263"/>
                          <a:pt x="167602" y="188124"/>
                        </a:cubicBezTo>
                        <a:cubicBezTo>
                          <a:pt x="226009" y="223176"/>
                          <a:pt x="252222" y="303491"/>
                          <a:pt x="225781" y="366279"/>
                        </a:cubicBezTo>
                        <a:cubicBezTo>
                          <a:pt x="280797" y="328370"/>
                          <a:pt x="359283" y="328446"/>
                          <a:pt x="414261" y="366470"/>
                        </a:cubicBezTo>
                        <a:cubicBezTo>
                          <a:pt x="469202" y="404494"/>
                          <a:pt x="496938" y="477913"/>
                          <a:pt x="480860" y="542759"/>
                        </a:cubicBezTo>
                        <a:cubicBezTo>
                          <a:pt x="522580" y="511326"/>
                          <a:pt x="567347" y="478674"/>
                          <a:pt x="619430" y="474331"/>
                        </a:cubicBezTo>
                        <a:cubicBezTo>
                          <a:pt x="671474" y="469988"/>
                          <a:pt x="730529" y="507440"/>
                          <a:pt x="728701" y="559675"/>
                        </a:cubicBezTo>
                        <a:cubicBezTo>
                          <a:pt x="786575" y="377709"/>
                          <a:pt x="901408" y="214375"/>
                          <a:pt x="1053008" y="98360"/>
                        </a:cubicBezTo>
                        <a:cubicBezTo>
                          <a:pt x="1109967" y="54774"/>
                          <a:pt x="1173671" y="17093"/>
                          <a:pt x="1244232" y="4291"/>
                        </a:cubicBezTo>
                        <a:cubicBezTo>
                          <a:pt x="1314793" y="-8548"/>
                          <a:pt x="1393317" y="6920"/>
                          <a:pt x="1444181" y="57517"/>
                        </a:cubicBezTo>
                        <a:cubicBezTo>
                          <a:pt x="1479080" y="92226"/>
                          <a:pt x="1498130" y="139851"/>
                          <a:pt x="1510055" y="187628"/>
                        </a:cubicBezTo>
                        <a:cubicBezTo>
                          <a:pt x="1550441" y="349211"/>
                          <a:pt x="1506360" y="642352"/>
                          <a:pt x="1410195" y="779741"/>
                        </a:cubicBezTo>
                        <a:cubicBezTo>
                          <a:pt x="1512570" y="735659"/>
                          <a:pt x="1617650" y="699159"/>
                          <a:pt x="1693202" y="788351"/>
                        </a:cubicBezTo>
                        <a:cubicBezTo>
                          <a:pt x="1751533" y="857236"/>
                          <a:pt x="1760906" y="967840"/>
                          <a:pt x="1735950" y="1057718"/>
                        </a:cubicBezTo>
                        <a:cubicBezTo>
                          <a:pt x="1760411" y="1034096"/>
                          <a:pt x="1797444" y="1021104"/>
                          <a:pt x="1831391" y="1027620"/>
                        </a:cubicBezTo>
                        <a:cubicBezTo>
                          <a:pt x="1890636" y="1039050"/>
                          <a:pt x="1933956" y="1093647"/>
                          <a:pt x="1950187" y="1151749"/>
                        </a:cubicBezTo>
                        <a:cubicBezTo>
                          <a:pt x="1966417" y="1209852"/>
                          <a:pt x="1960702" y="1271536"/>
                          <a:pt x="1954873" y="1331581"/>
                        </a:cubicBezTo>
                        <a:cubicBezTo>
                          <a:pt x="2064906" y="1181619"/>
                          <a:pt x="2279142" y="1109954"/>
                          <a:pt x="2450135" y="1183105"/>
                        </a:cubicBezTo>
                        <a:cubicBezTo>
                          <a:pt x="2621166" y="1256258"/>
                          <a:pt x="2716721" y="1479714"/>
                          <a:pt x="2634120" y="1646363"/>
                        </a:cubicBezTo>
                        <a:cubicBezTo>
                          <a:pt x="2683497" y="1577440"/>
                          <a:pt x="2806446" y="1628799"/>
                          <a:pt x="2824963" y="1711515"/>
                        </a:cubicBezTo>
                        <a:cubicBezTo>
                          <a:pt x="2832354" y="1744623"/>
                          <a:pt x="2828963" y="1777580"/>
                          <a:pt x="2818752" y="1809470"/>
                        </a:cubicBezTo>
                        <a:close/>
                      </a:path>
                    </a:pathLst>
                  </a:custGeom>
                  <a:solidFill>
                    <a:srgbClr val="9FBA3A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284" name="图形 2">
                  <a:extLst>
                    <a:ext uri="{FF2B5EF4-FFF2-40B4-BE49-F238E27FC236}">
                      <a16:creationId xmlns:a16="http://schemas.microsoft.com/office/drawing/2014/main" id="{A5E0B49D-2AE9-727D-5B5F-888029229D0C}"/>
                    </a:ext>
                  </a:extLst>
                </p:cNvPr>
                <p:cNvGrpSpPr/>
                <p:nvPr/>
              </p:nvGrpSpPr>
              <p:grpSpPr>
                <a:xfrm>
                  <a:off x="1524000" y="5540387"/>
                  <a:ext cx="2047864" cy="1317612"/>
                  <a:chOff x="1524000" y="5540387"/>
                  <a:chExt cx="2047864" cy="1317612"/>
                </a:xfrm>
              </p:grpSpPr>
              <p:sp>
                <p:nvSpPr>
                  <p:cNvPr id="285" name="任意多边形: 形状 284">
                    <a:extLst>
                      <a:ext uri="{FF2B5EF4-FFF2-40B4-BE49-F238E27FC236}">
                        <a16:creationId xmlns:a16="http://schemas.microsoft.com/office/drawing/2014/main" id="{CF9A110E-9B0D-3035-8313-BA640E384590}"/>
                      </a:ext>
                    </a:extLst>
                  </p:cNvPr>
                  <p:cNvSpPr/>
                  <p:nvPr/>
                </p:nvSpPr>
                <p:spPr>
                  <a:xfrm>
                    <a:off x="1524000" y="5540387"/>
                    <a:ext cx="2047864" cy="1317612"/>
                  </a:xfrm>
                  <a:custGeom>
                    <a:avLst/>
                    <a:gdLst>
                      <a:gd name="connsiteX0" fmla="*/ 2017586 w 2047864"/>
                      <a:gd name="connsiteY0" fmla="*/ 1317612 h 1317612"/>
                      <a:gd name="connsiteX1" fmla="*/ 0 w 2047864"/>
                      <a:gd name="connsiteY1" fmla="*/ 1317612 h 1317612"/>
                      <a:gd name="connsiteX2" fmla="*/ 0 w 2047864"/>
                      <a:gd name="connsiteY2" fmla="*/ 0 h 1317612"/>
                      <a:gd name="connsiteX3" fmla="*/ 92050 w 2047864"/>
                      <a:gd name="connsiteY3" fmla="*/ 57074 h 1317612"/>
                      <a:gd name="connsiteX4" fmla="*/ 197625 w 2047864"/>
                      <a:gd name="connsiteY4" fmla="*/ 226314 h 1317612"/>
                      <a:gd name="connsiteX5" fmla="*/ 204368 w 2047864"/>
                      <a:gd name="connsiteY5" fmla="*/ 434378 h 1317612"/>
                      <a:gd name="connsiteX6" fmla="*/ 215722 w 2047864"/>
                      <a:gd name="connsiteY6" fmla="*/ 434073 h 1317612"/>
                      <a:gd name="connsiteX7" fmla="*/ 278168 w 2047864"/>
                      <a:gd name="connsiteY7" fmla="*/ 444055 h 1317612"/>
                      <a:gd name="connsiteX8" fmla="*/ 399326 w 2047864"/>
                      <a:gd name="connsiteY8" fmla="*/ 552640 h 1317612"/>
                      <a:gd name="connsiteX9" fmla="*/ 410413 w 2047864"/>
                      <a:gd name="connsiteY9" fmla="*/ 579729 h 1317612"/>
                      <a:gd name="connsiteX10" fmla="*/ 494424 w 2047864"/>
                      <a:gd name="connsiteY10" fmla="*/ 616381 h 1317612"/>
                      <a:gd name="connsiteX11" fmla="*/ 519494 w 2047864"/>
                      <a:gd name="connsiteY11" fmla="*/ 646442 h 1317612"/>
                      <a:gd name="connsiteX12" fmla="*/ 559460 w 2047864"/>
                      <a:gd name="connsiteY12" fmla="*/ 637984 h 1317612"/>
                      <a:gd name="connsiteX13" fmla="*/ 763257 w 2047864"/>
                      <a:gd name="connsiteY13" fmla="*/ 332956 h 1317612"/>
                      <a:gd name="connsiteX14" fmla="*/ 998030 w 2047864"/>
                      <a:gd name="connsiteY14" fmla="*/ 233820 h 1317612"/>
                      <a:gd name="connsiteX15" fmla="*/ 1069467 w 2047864"/>
                      <a:gd name="connsiteY15" fmla="*/ 244754 h 1317612"/>
                      <a:gd name="connsiteX16" fmla="*/ 1235659 w 2047864"/>
                      <a:gd name="connsiteY16" fmla="*/ 422186 h 1317612"/>
                      <a:gd name="connsiteX17" fmla="*/ 1234974 w 2047864"/>
                      <a:gd name="connsiteY17" fmla="*/ 639356 h 1317612"/>
                      <a:gd name="connsiteX18" fmla="*/ 1169670 w 2047864"/>
                      <a:gd name="connsiteY18" fmla="*/ 802691 h 1317612"/>
                      <a:gd name="connsiteX19" fmla="*/ 1181138 w 2047864"/>
                      <a:gd name="connsiteY19" fmla="*/ 807339 h 1317612"/>
                      <a:gd name="connsiteX20" fmla="*/ 1280465 w 2047864"/>
                      <a:gd name="connsiteY20" fmla="*/ 940156 h 1317612"/>
                      <a:gd name="connsiteX21" fmla="*/ 1340206 w 2047864"/>
                      <a:gd name="connsiteY21" fmla="*/ 972464 h 1317612"/>
                      <a:gd name="connsiteX22" fmla="*/ 1535925 w 2047864"/>
                      <a:gd name="connsiteY22" fmla="*/ 824484 h 1317612"/>
                      <a:gd name="connsiteX23" fmla="*/ 1619326 w 2047864"/>
                      <a:gd name="connsiteY23" fmla="*/ 801891 h 1317612"/>
                      <a:gd name="connsiteX24" fmla="*/ 1626718 w 2047864"/>
                      <a:gd name="connsiteY24" fmla="*/ 802081 h 1317612"/>
                      <a:gd name="connsiteX25" fmla="*/ 1758582 w 2047864"/>
                      <a:gd name="connsiteY25" fmla="*/ 904761 h 1317612"/>
                      <a:gd name="connsiteX26" fmla="*/ 1806283 w 2047864"/>
                      <a:gd name="connsiteY26" fmla="*/ 899807 h 1317612"/>
                      <a:gd name="connsiteX27" fmla="*/ 1874520 w 2047864"/>
                      <a:gd name="connsiteY27" fmla="*/ 910895 h 1317612"/>
                      <a:gd name="connsiteX28" fmla="*/ 2044979 w 2047864"/>
                      <a:gd name="connsiteY28" fmla="*/ 1129513 h 1317612"/>
                      <a:gd name="connsiteX29" fmla="*/ 2017586 w 2047864"/>
                      <a:gd name="connsiteY29" fmla="*/ 1317612 h 1317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</a:cxnLst>
                    <a:rect l="l" t="t" r="r" b="b"/>
                    <a:pathLst>
                      <a:path w="2047864" h="1317612">
                        <a:moveTo>
                          <a:pt x="2017586" y="1317612"/>
                        </a:moveTo>
                        <a:lnTo>
                          <a:pt x="0" y="1317612"/>
                        </a:lnTo>
                        <a:lnTo>
                          <a:pt x="0" y="0"/>
                        </a:lnTo>
                        <a:cubicBezTo>
                          <a:pt x="32499" y="12802"/>
                          <a:pt x="63741" y="32042"/>
                          <a:pt x="92050" y="57074"/>
                        </a:cubicBezTo>
                        <a:cubicBezTo>
                          <a:pt x="143370" y="102413"/>
                          <a:pt x="180861" y="162534"/>
                          <a:pt x="197625" y="226314"/>
                        </a:cubicBezTo>
                        <a:cubicBezTo>
                          <a:pt x="216065" y="296380"/>
                          <a:pt x="214617" y="367398"/>
                          <a:pt x="204368" y="434378"/>
                        </a:cubicBezTo>
                        <a:cubicBezTo>
                          <a:pt x="208140" y="434187"/>
                          <a:pt x="211912" y="434073"/>
                          <a:pt x="215722" y="434073"/>
                        </a:cubicBezTo>
                        <a:cubicBezTo>
                          <a:pt x="237211" y="434073"/>
                          <a:pt x="258242" y="437426"/>
                          <a:pt x="278168" y="444055"/>
                        </a:cubicBezTo>
                        <a:cubicBezTo>
                          <a:pt x="329832" y="461200"/>
                          <a:pt x="373990" y="500786"/>
                          <a:pt x="399326" y="552640"/>
                        </a:cubicBezTo>
                        <a:cubicBezTo>
                          <a:pt x="403631" y="561480"/>
                          <a:pt x="407365" y="570548"/>
                          <a:pt x="410413" y="579729"/>
                        </a:cubicBezTo>
                        <a:cubicBezTo>
                          <a:pt x="442265" y="582701"/>
                          <a:pt x="471678" y="595426"/>
                          <a:pt x="494424" y="616381"/>
                        </a:cubicBezTo>
                        <a:cubicBezTo>
                          <a:pt x="504101" y="625297"/>
                          <a:pt x="512483" y="635431"/>
                          <a:pt x="519494" y="646442"/>
                        </a:cubicBezTo>
                        <a:cubicBezTo>
                          <a:pt x="532333" y="642061"/>
                          <a:pt x="545821" y="639203"/>
                          <a:pt x="559460" y="637984"/>
                        </a:cubicBezTo>
                        <a:cubicBezTo>
                          <a:pt x="579996" y="530923"/>
                          <a:pt x="650519" y="423976"/>
                          <a:pt x="763257" y="332956"/>
                        </a:cubicBezTo>
                        <a:cubicBezTo>
                          <a:pt x="844715" y="267157"/>
                          <a:pt x="923696" y="233820"/>
                          <a:pt x="998030" y="233820"/>
                        </a:cubicBezTo>
                        <a:cubicBezTo>
                          <a:pt x="1022566" y="233820"/>
                          <a:pt x="1046607" y="237477"/>
                          <a:pt x="1069467" y="244754"/>
                        </a:cubicBezTo>
                        <a:cubicBezTo>
                          <a:pt x="1146200" y="269100"/>
                          <a:pt x="1209904" y="337109"/>
                          <a:pt x="1235659" y="422186"/>
                        </a:cubicBezTo>
                        <a:cubicBezTo>
                          <a:pt x="1254938" y="485927"/>
                          <a:pt x="1254747" y="558965"/>
                          <a:pt x="1234974" y="639356"/>
                        </a:cubicBezTo>
                        <a:cubicBezTo>
                          <a:pt x="1220953" y="696430"/>
                          <a:pt x="1198779" y="751523"/>
                          <a:pt x="1169670" y="802691"/>
                        </a:cubicBezTo>
                        <a:cubicBezTo>
                          <a:pt x="1173556" y="804100"/>
                          <a:pt x="1177366" y="805662"/>
                          <a:pt x="1181138" y="807339"/>
                        </a:cubicBezTo>
                        <a:cubicBezTo>
                          <a:pt x="1232611" y="830237"/>
                          <a:pt x="1271054" y="881901"/>
                          <a:pt x="1280465" y="940156"/>
                        </a:cubicBezTo>
                        <a:cubicBezTo>
                          <a:pt x="1302449" y="946747"/>
                          <a:pt x="1322794" y="957682"/>
                          <a:pt x="1340206" y="972464"/>
                        </a:cubicBezTo>
                        <a:cubicBezTo>
                          <a:pt x="1395374" y="911428"/>
                          <a:pt x="1461973" y="860755"/>
                          <a:pt x="1535925" y="824484"/>
                        </a:cubicBezTo>
                        <a:cubicBezTo>
                          <a:pt x="1558709" y="813321"/>
                          <a:pt x="1586446" y="801891"/>
                          <a:pt x="1619326" y="801891"/>
                        </a:cubicBezTo>
                        <a:cubicBezTo>
                          <a:pt x="1621803" y="801891"/>
                          <a:pt x="1624241" y="801967"/>
                          <a:pt x="1626718" y="802081"/>
                        </a:cubicBezTo>
                        <a:cubicBezTo>
                          <a:pt x="1684973" y="805167"/>
                          <a:pt x="1736408" y="846582"/>
                          <a:pt x="1758582" y="904761"/>
                        </a:cubicBezTo>
                        <a:cubicBezTo>
                          <a:pt x="1773974" y="901522"/>
                          <a:pt x="1789938" y="899807"/>
                          <a:pt x="1806283" y="899807"/>
                        </a:cubicBezTo>
                        <a:cubicBezTo>
                          <a:pt x="1829867" y="899807"/>
                          <a:pt x="1852841" y="903541"/>
                          <a:pt x="1874520" y="910895"/>
                        </a:cubicBezTo>
                        <a:cubicBezTo>
                          <a:pt x="1964093" y="941337"/>
                          <a:pt x="2030997" y="1027138"/>
                          <a:pt x="2044979" y="1129513"/>
                        </a:cubicBezTo>
                        <a:cubicBezTo>
                          <a:pt x="2053209" y="1189901"/>
                          <a:pt x="2043760" y="1253947"/>
                          <a:pt x="2017586" y="1317612"/>
                        </a:cubicBezTo>
                        <a:close/>
                      </a:path>
                    </a:pathLst>
                  </a:custGeom>
                  <a:solidFill>
                    <a:srgbClr val="D0DE44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6" name="任意多边形: 形状 285">
                    <a:extLst>
                      <a:ext uri="{FF2B5EF4-FFF2-40B4-BE49-F238E27FC236}">
                        <a16:creationId xmlns:a16="http://schemas.microsoft.com/office/drawing/2014/main" id="{792C08DA-0B12-368F-6C79-721CFB1087E6}"/>
                      </a:ext>
                    </a:extLst>
                  </p:cNvPr>
                  <p:cNvSpPr/>
                  <p:nvPr/>
                </p:nvSpPr>
                <p:spPr>
                  <a:xfrm>
                    <a:off x="1524000" y="5624703"/>
                    <a:ext cx="1971642" cy="1233296"/>
                  </a:xfrm>
                  <a:custGeom>
                    <a:avLst/>
                    <a:gdLst>
                      <a:gd name="connsiteX0" fmla="*/ 1933804 w 1971642"/>
                      <a:gd name="connsiteY0" fmla="*/ 1233297 h 1233296"/>
                      <a:gd name="connsiteX1" fmla="*/ 0 w 1971642"/>
                      <a:gd name="connsiteY1" fmla="*/ 1233297 h 1233296"/>
                      <a:gd name="connsiteX2" fmla="*/ 0 w 1971642"/>
                      <a:gd name="connsiteY2" fmla="*/ 0 h 1233296"/>
                      <a:gd name="connsiteX3" fmla="*/ 123939 w 1971642"/>
                      <a:gd name="connsiteY3" fmla="*/ 161392 h 1233296"/>
                      <a:gd name="connsiteX4" fmla="*/ 82829 w 1971642"/>
                      <a:gd name="connsiteY4" fmla="*/ 520141 h 1233296"/>
                      <a:gd name="connsiteX5" fmla="*/ 254165 w 1971642"/>
                      <a:gd name="connsiteY5" fmla="*/ 432054 h 1233296"/>
                      <a:gd name="connsiteX6" fmla="*/ 338709 w 1971642"/>
                      <a:gd name="connsiteY6" fmla="*/ 605142 h 1233296"/>
                      <a:gd name="connsiteX7" fmla="*/ 442798 w 1971642"/>
                      <a:gd name="connsiteY7" fmla="*/ 588112 h 1233296"/>
                      <a:gd name="connsiteX8" fmla="*/ 459296 w 1971642"/>
                      <a:gd name="connsiteY8" fmla="*/ 702945 h 1233296"/>
                      <a:gd name="connsiteX9" fmla="*/ 537934 w 1971642"/>
                      <a:gd name="connsiteY9" fmla="*/ 636575 h 1233296"/>
                      <a:gd name="connsiteX10" fmla="*/ 632117 w 1971642"/>
                      <a:gd name="connsiteY10" fmla="*/ 655358 h 1233296"/>
                      <a:gd name="connsiteX11" fmla="*/ 811149 w 1971642"/>
                      <a:gd name="connsiteY11" fmla="*/ 307924 h 1233296"/>
                      <a:gd name="connsiteX12" fmla="*/ 1046417 w 1971642"/>
                      <a:gd name="connsiteY12" fmla="*/ 233057 h 1233296"/>
                      <a:gd name="connsiteX13" fmla="*/ 1162736 w 1971642"/>
                      <a:gd name="connsiteY13" fmla="*/ 359931 h 1233296"/>
                      <a:gd name="connsiteX14" fmla="*/ 1160983 w 1971642"/>
                      <a:gd name="connsiteY14" fmla="*/ 536829 h 1233296"/>
                      <a:gd name="connsiteX15" fmla="*/ 983475 w 1971642"/>
                      <a:gd name="connsiteY15" fmla="*/ 827608 h 1233296"/>
                      <a:gd name="connsiteX16" fmla="*/ 1150163 w 1971642"/>
                      <a:gd name="connsiteY16" fmla="*/ 792632 h 1233296"/>
                      <a:gd name="connsiteX17" fmla="*/ 1181291 w 1971642"/>
                      <a:gd name="connsiteY17" fmla="*/ 938365 h 1233296"/>
                      <a:gd name="connsiteX18" fmla="*/ 1292657 w 1971642"/>
                      <a:gd name="connsiteY18" fmla="*/ 947738 h 1233296"/>
                      <a:gd name="connsiteX19" fmla="*/ 1314336 w 1971642"/>
                      <a:gd name="connsiteY19" fmla="*/ 1057389 h 1233296"/>
                      <a:gd name="connsiteX20" fmla="*/ 1569491 w 1971642"/>
                      <a:gd name="connsiteY20" fmla="*/ 808596 h 1233296"/>
                      <a:gd name="connsiteX21" fmla="*/ 1622641 w 1971642"/>
                      <a:gd name="connsiteY21" fmla="*/ 793852 h 1233296"/>
                      <a:gd name="connsiteX22" fmla="*/ 1692554 w 1971642"/>
                      <a:gd name="connsiteY22" fmla="*/ 866546 h 1233296"/>
                      <a:gd name="connsiteX23" fmla="*/ 1678381 w 1971642"/>
                      <a:gd name="connsiteY23" fmla="*/ 973607 h 1233296"/>
                      <a:gd name="connsiteX24" fmla="*/ 1849984 w 1971642"/>
                      <a:gd name="connsiteY24" fmla="*/ 898741 h 1233296"/>
                      <a:gd name="connsiteX25" fmla="*/ 1969465 w 1971642"/>
                      <a:gd name="connsiteY25" fmla="*/ 1055484 h 1233296"/>
                      <a:gd name="connsiteX26" fmla="*/ 1933804 w 1971642"/>
                      <a:gd name="connsiteY26" fmla="*/ 1233297 h 1233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1971642" h="1233296">
                        <a:moveTo>
                          <a:pt x="1933804" y="1233297"/>
                        </a:moveTo>
                        <a:lnTo>
                          <a:pt x="0" y="1233297"/>
                        </a:lnTo>
                        <a:lnTo>
                          <a:pt x="0" y="0"/>
                        </a:lnTo>
                        <a:cubicBezTo>
                          <a:pt x="58826" y="33528"/>
                          <a:pt x="106413" y="94869"/>
                          <a:pt x="123939" y="161392"/>
                        </a:cubicBezTo>
                        <a:cubicBezTo>
                          <a:pt x="154991" y="279425"/>
                          <a:pt x="119101" y="403593"/>
                          <a:pt x="82829" y="520141"/>
                        </a:cubicBezTo>
                        <a:cubicBezTo>
                          <a:pt x="104013" y="451828"/>
                          <a:pt x="186271" y="409499"/>
                          <a:pt x="254165" y="432054"/>
                        </a:cubicBezTo>
                        <a:cubicBezTo>
                          <a:pt x="322021" y="454609"/>
                          <a:pt x="362636" y="537743"/>
                          <a:pt x="338709" y="605142"/>
                        </a:cubicBezTo>
                        <a:cubicBezTo>
                          <a:pt x="354063" y="566776"/>
                          <a:pt x="412433" y="560146"/>
                          <a:pt x="442798" y="588112"/>
                        </a:cubicBezTo>
                        <a:cubicBezTo>
                          <a:pt x="473202" y="616115"/>
                          <a:pt x="476288" y="665264"/>
                          <a:pt x="459296" y="702945"/>
                        </a:cubicBezTo>
                        <a:cubicBezTo>
                          <a:pt x="482117" y="676922"/>
                          <a:pt x="506044" y="650100"/>
                          <a:pt x="537934" y="636575"/>
                        </a:cubicBezTo>
                        <a:cubicBezTo>
                          <a:pt x="569786" y="623087"/>
                          <a:pt x="611962" y="627240"/>
                          <a:pt x="632117" y="655358"/>
                        </a:cubicBezTo>
                        <a:cubicBezTo>
                          <a:pt x="611810" y="520370"/>
                          <a:pt x="704964" y="393649"/>
                          <a:pt x="811149" y="307924"/>
                        </a:cubicBezTo>
                        <a:cubicBezTo>
                          <a:pt x="877938" y="253974"/>
                          <a:pt x="964578" y="207073"/>
                          <a:pt x="1046417" y="233057"/>
                        </a:cubicBezTo>
                        <a:cubicBezTo>
                          <a:pt x="1103300" y="251117"/>
                          <a:pt x="1145439" y="302819"/>
                          <a:pt x="1162736" y="359931"/>
                        </a:cubicBezTo>
                        <a:cubicBezTo>
                          <a:pt x="1180033" y="417081"/>
                          <a:pt x="1175233" y="478879"/>
                          <a:pt x="1160983" y="536829"/>
                        </a:cubicBezTo>
                        <a:cubicBezTo>
                          <a:pt x="1133475" y="648881"/>
                          <a:pt x="1070534" y="751942"/>
                          <a:pt x="983475" y="827608"/>
                        </a:cubicBezTo>
                        <a:cubicBezTo>
                          <a:pt x="1030376" y="790727"/>
                          <a:pt x="1095642" y="768401"/>
                          <a:pt x="1150163" y="792632"/>
                        </a:cubicBezTo>
                        <a:cubicBezTo>
                          <a:pt x="1204722" y="816902"/>
                          <a:pt x="1228306" y="901560"/>
                          <a:pt x="1181291" y="938365"/>
                        </a:cubicBezTo>
                        <a:cubicBezTo>
                          <a:pt x="1215123" y="917067"/>
                          <a:pt x="1262863" y="921106"/>
                          <a:pt x="1292657" y="947738"/>
                        </a:cubicBezTo>
                        <a:cubicBezTo>
                          <a:pt x="1322451" y="974408"/>
                          <a:pt x="1331747" y="1021385"/>
                          <a:pt x="1314336" y="1057389"/>
                        </a:cubicBezTo>
                        <a:cubicBezTo>
                          <a:pt x="1370267" y="950290"/>
                          <a:pt x="1461021" y="861784"/>
                          <a:pt x="1569491" y="808596"/>
                        </a:cubicBezTo>
                        <a:cubicBezTo>
                          <a:pt x="1586179" y="800405"/>
                          <a:pt x="1604086" y="792861"/>
                          <a:pt x="1622641" y="793852"/>
                        </a:cubicBezTo>
                        <a:cubicBezTo>
                          <a:pt x="1658912" y="795795"/>
                          <a:pt x="1686459" y="830732"/>
                          <a:pt x="1692554" y="866546"/>
                        </a:cubicBezTo>
                        <a:cubicBezTo>
                          <a:pt x="1698650" y="902360"/>
                          <a:pt x="1688478" y="938708"/>
                          <a:pt x="1678381" y="973607"/>
                        </a:cubicBezTo>
                        <a:cubicBezTo>
                          <a:pt x="1701622" y="908456"/>
                          <a:pt x="1784490" y="876490"/>
                          <a:pt x="1849984" y="898741"/>
                        </a:cubicBezTo>
                        <a:cubicBezTo>
                          <a:pt x="1915516" y="920991"/>
                          <a:pt x="1960131" y="986942"/>
                          <a:pt x="1969465" y="1055484"/>
                        </a:cubicBezTo>
                        <a:cubicBezTo>
                          <a:pt x="1977733" y="1116330"/>
                          <a:pt x="1961731" y="1178243"/>
                          <a:pt x="1933804" y="1233297"/>
                        </a:cubicBezTo>
                        <a:close/>
                      </a:path>
                    </a:pathLst>
                  </a:custGeom>
                  <a:solidFill>
                    <a:srgbClr val="B6CF33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287" name="图形 2">
              <a:extLst>
                <a:ext uri="{FF2B5EF4-FFF2-40B4-BE49-F238E27FC236}">
                  <a16:creationId xmlns:a16="http://schemas.microsoft.com/office/drawing/2014/main" id="{C72C0E5A-C2CA-D144-3046-5490433A6C56}"/>
                </a:ext>
              </a:extLst>
            </p:cNvPr>
            <p:cNvGrpSpPr/>
            <p:nvPr/>
          </p:nvGrpSpPr>
          <p:grpSpPr>
            <a:xfrm>
              <a:off x="1803859" y="4438211"/>
              <a:ext cx="2519344" cy="2267151"/>
              <a:chOff x="1803859" y="4438211"/>
              <a:chExt cx="2519344" cy="2267151"/>
            </a:xfrm>
          </p:grpSpPr>
          <p:grpSp>
            <p:nvGrpSpPr>
              <p:cNvPr id="288" name="图形 2">
                <a:extLst>
                  <a:ext uri="{FF2B5EF4-FFF2-40B4-BE49-F238E27FC236}">
                    <a16:creationId xmlns:a16="http://schemas.microsoft.com/office/drawing/2014/main" id="{30FA91B8-7F97-1B95-AD64-120B41C07B24}"/>
                  </a:ext>
                </a:extLst>
              </p:cNvPr>
              <p:cNvGrpSpPr/>
              <p:nvPr/>
            </p:nvGrpSpPr>
            <p:grpSpPr>
              <a:xfrm>
                <a:off x="1803859" y="5297560"/>
                <a:ext cx="597917" cy="595283"/>
                <a:chOff x="1803859" y="5297560"/>
                <a:chExt cx="597917" cy="595283"/>
              </a:xfrm>
            </p:grpSpPr>
            <p:sp>
              <p:nvSpPr>
                <p:cNvPr id="289" name="任意多边形: 形状 288">
                  <a:extLst>
                    <a:ext uri="{FF2B5EF4-FFF2-40B4-BE49-F238E27FC236}">
                      <a16:creationId xmlns:a16="http://schemas.microsoft.com/office/drawing/2014/main" id="{8195707B-BFA5-08C7-436B-1F870A10A4EE}"/>
                    </a:ext>
                  </a:extLst>
                </p:cNvPr>
                <p:cNvSpPr/>
                <p:nvPr/>
              </p:nvSpPr>
              <p:spPr>
                <a:xfrm>
                  <a:off x="1803859" y="5297560"/>
                  <a:ext cx="597917" cy="595283"/>
                </a:xfrm>
                <a:custGeom>
                  <a:avLst/>
                  <a:gdLst>
                    <a:gd name="connsiteX0" fmla="*/ 90854 w 597917"/>
                    <a:gd name="connsiteY0" fmla="*/ 111801 h 595283"/>
                    <a:gd name="connsiteX1" fmla="*/ 161339 w 597917"/>
                    <a:gd name="connsiteY1" fmla="*/ 54080 h 595283"/>
                    <a:gd name="connsiteX2" fmla="*/ 194143 w 597917"/>
                    <a:gd name="connsiteY2" fmla="*/ 70539 h 595283"/>
                    <a:gd name="connsiteX3" fmla="*/ 271486 w 597917"/>
                    <a:gd name="connsiteY3" fmla="*/ 190478 h 595283"/>
                    <a:gd name="connsiteX4" fmla="*/ 328788 w 597917"/>
                    <a:gd name="connsiteY4" fmla="*/ 36173 h 595283"/>
                    <a:gd name="connsiteX5" fmla="*/ 404493 w 597917"/>
                    <a:gd name="connsiteY5" fmla="*/ 2302 h 595283"/>
                    <a:gd name="connsiteX6" fmla="*/ 441641 w 597917"/>
                    <a:gd name="connsiteY6" fmla="*/ 47412 h 595283"/>
                    <a:gd name="connsiteX7" fmla="*/ 406627 w 597917"/>
                    <a:gd name="connsiteY7" fmla="*/ 193297 h 595283"/>
                    <a:gd name="connsiteX8" fmla="*/ 489075 w 597917"/>
                    <a:gd name="connsiteY8" fmla="*/ 140681 h 595283"/>
                    <a:gd name="connsiteX9" fmla="*/ 541082 w 597917"/>
                    <a:gd name="connsiteY9" fmla="*/ 127727 h 595283"/>
                    <a:gd name="connsiteX10" fmla="*/ 588402 w 597917"/>
                    <a:gd name="connsiteY10" fmla="*/ 149482 h 595283"/>
                    <a:gd name="connsiteX11" fmla="*/ 586078 w 597917"/>
                    <a:gd name="connsiteY11" fmla="*/ 223663 h 595283"/>
                    <a:gd name="connsiteX12" fmla="*/ 483055 w 597917"/>
                    <a:gd name="connsiteY12" fmla="*/ 296395 h 595283"/>
                    <a:gd name="connsiteX13" fmla="*/ 557579 w 597917"/>
                    <a:gd name="connsiteY13" fmla="*/ 322646 h 595283"/>
                    <a:gd name="connsiteX14" fmla="*/ 588478 w 597917"/>
                    <a:gd name="connsiteY14" fmla="*/ 391265 h 595283"/>
                    <a:gd name="connsiteX15" fmla="*/ 564742 w 597917"/>
                    <a:gd name="connsiteY15" fmla="*/ 427879 h 595283"/>
                    <a:gd name="connsiteX16" fmla="*/ 463548 w 597917"/>
                    <a:gd name="connsiteY16" fmla="*/ 454853 h 595283"/>
                    <a:gd name="connsiteX17" fmla="*/ 365288 w 597917"/>
                    <a:gd name="connsiteY17" fmla="*/ 412829 h 595283"/>
                    <a:gd name="connsiteX18" fmla="*/ 407732 w 597917"/>
                    <a:gd name="connsiteY18" fmla="*/ 489867 h 595283"/>
                    <a:gd name="connsiteX19" fmla="*/ 380985 w 597917"/>
                    <a:gd name="connsiteY19" fmla="*/ 573687 h 595283"/>
                    <a:gd name="connsiteX20" fmla="*/ 359421 w 597917"/>
                    <a:gd name="connsiteY20" fmla="*/ 590871 h 595283"/>
                    <a:gd name="connsiteX21" fmla="*/ 308176 w 597917"/>
                    <a:gd name="connsiteY21" fmla="*/ 587365 h 595283"/>
                    <a:gd name="connsiteX22" fmla="*/ 270876 w 597917"/>
                    <a:gd name="connsiteY22" fmla="*/ 550141 h 595283"/>
                    <a:gd name="connsiteX23" fmla="*/ 246721 w 597917"/>
                    <a:gd name="connsiteY23" fmla="*/ 409400 h 595283"/>
                    <a:gd name="connsiteX24" fmla="*/ 131735 w 597917"/>
                    <a:gd name="connsiteY24" fmla="*/ 449481 h 595283"/>
                    <a:gd name="connsiteX25" fmla="*/ 24674 w 597917"/>
                    <a:gd name="connsiteY25" fmla="*/ 384825 h 595283"/>
                    <a:gd name="connsiteX26" fmla="*/ 1052 w 597917"/>
                    <a:gd name="connsiteY26" fmla="*/ 342039 h 595283"/>
                    <a:gd name="connsiteX27" fmla="*/ 67689 w 597917"/>
                    <a:gd name="connsiteY27" fmla="*/ 276203 h 595283"/>
                    <a:gd name="connsiteX28" fmla="*/ 176350 w 597917"/>
                    <a:gd name="connsiteY28" fmla="*/ 270907 h 595283"/>
                    <a:gd name="connsiteX29" fmla="*/ 144118 w 597917"/>
                    <a:gd name="connsiteY29" fmla="*/ 244541 h 595283"/>
                    <a:gd name="connsiteX30" fmla="*/ 90854 w 597917"/>
                    <a:gd name="connsiteY30" fmla="*/ 111801 h 5952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597917" h="595283">
                      <a:moveTo>
                        <a:pt x="90854" y="111801"/>
                      </a:moveTo>
                      <a:cubicBezTo>
                        <a:pt x="96417" y="78387"/>
                        <a:pt x="128078" y="47488"/>
                        <a:pt x="161339" y="54080"/>
                      </a:cubicBezTo>
                      <a:cubicBezTo>
                        <a:pt x="173455" y="56480"/>
                        <a:pt x="184161" y="63300"/>
                        <a:pt x="194143" y="70539"/>
                      </a:cubicBezTo>
                      <a:cubicBezTo>
                        <a:pt x="233996" y="99419"/>
                        <a:pt x="268933" y="141329"/>
                        <a:pt x="271486" y="190478"/>
                      </a:cubicBezTo>
                      <a:cubicBezTo>
                        <a:pt x="272439" y="134547"/>
                        <a:pt x="293013" y="79149"/>
                        <a:pt x="328788" y="36173"/>
                      </a:cubicBezTo>
                      <a:cubicBezTo>
                        <a:pt x="347610" y="13579"/>
                        <a:pt x="376566" y="-7033"/>
                        <a:pt x="404493" y="2302"/>
                      </a:cubicBezTo>
                      <a:cubicBezTo>
                        <a:pt x="423734" y="8740"/>
                        <a:pt x="436078" y="27905"/>
                        <a:pt x="441641" y="47412"/>
                      </a:cubicBezTo>
                      <a:cubicBezTo>
                        <a:pt x="455814" y="97056"/>
                        <a:pt x="435049" y="150206"/>
                        <a:pt x="406627" y="193297"/>
                      </a:cubicBezTo>
                      <a:cubicBezTo>
                        <a:pt x="431163" y="171656"/>
                        <a:pt x="459090" y="153826"/>
                        <a:pt x="489075" y="140681"/>
                      </a:cubicBezTo>
                      <a:cubicBezTo>
                        <a:pt x="505572" y="133442"/>
                        <a:pt x="523098" y="127536"/>
                        <a:pt x="541082" y="127727"/>
                      </a:cubicBezTo>
                      <a:cubicBezTo>
                        <a:pt x="559065" y="127917"/>
                        <a:pt x="577772" y="134966"/>
                        <a:pt x="588402" y="149482"/>
                      </a:cubicBezTo>
                      <a:cubicBezTo>
                        <a:pt x="603870" y="170551"/>
                        <a:pt x="598575" y="200726"/>
                        <a:pt x="586078" y="223663"/>
                      </a:cubicBezTo>
                      <a:cubicBezTo>
                        <a:pt x="565275" y="261915"/>
                        <a:pt x="526070" y="289614"/>
                        <a:pt x="483055" y="296395"/>
                      </a:cubicBezTo>
                      <a:cubicBezTo>
                        <a:pt x="509230" y="300968"/>
                        <a:pt x="536014" y="307102"/>
                        <a:pt x="557579" y="322646"/>
                      </a:cubicBezTo>
                      <a:cubicBezTo>
                        <a:pt x="579144" y="338191"/>
                        <a:pt x="594345" y="365318"/>
                        <a:pt x="588478" y="391265"/>
                      </a:cubicBezTo>
                      <a:cubicBezTo>
                        <a:pt x="585240" y="405705"/>
                        <a:pt x="575905" y="418163"/>
                        <a:pt x="564742" y="427879"/>
                      </a:cubicBezTo>
                      <a:cubicBezTo>
                        <a:pt x="537538" y="451425"/>
                        <a:pt x="499210" y="459578"/>
                        <a:pt x="463548" y="454853"/>
                      </a:cubicBezTo>
                      <a:cubicBezTo>
                        <a:pt x="427887" y="450129"/>
                        <a:pt x="394663" y="433632"/>
                        <a:pt x="365288" y="412829"/>
                      </a:cubicBezTo>
                      <a:cubicBezTo>
                        <a:pt x="389101" y="431346"/>
                        <a:pt x="404798" y="459883"/>
                        <a:pt x="407732" y="489867"/>
                      </a:cubicBezTo>
                      <a:cubicBezTo>
                        <a:pt x="410665" y="519890"/>
                        <a:pt x="400759" y="550904"/>
                        <a:pt x="380985" y="573687"/>
                      </a:cubicBezTo>
                      <a:cubicBezTo>
                        <a:pt x="374928" y="580660"/>
                        <a:pt x="367841" y="586984"/>
                        <a:pt x="359421" y="590871"/>
                      </a:cubicBezTo>
                      <a:cubicBezTo>
                        <a:pt x="343305" y="598300"/>
                        <a:pt x="323797" y="595823"/>
                        <a:pt x="308176" y="587365"/>
                      </a:cubicBezTo>
                      <a:cubicBezTo>
                        <a:pt x="292555" y="578907"/>
                        <a:pt x="280478" y="565077"/>
                        <a:pt x="270876" y="550141"/>
                      </a:cubicBezTo>
                      <a:cubicBezTo>
                        <a:pt x="244511" y="508956"/>
                        <a:pt x="235558" y="456987"/>
                        <a:pt x="246721" y="409400"/>
                      </a:cubicBezTo>
                      <a:cubicBezTo>
                        <a:pt x="220127" y="442623"/>
                        <a:pt x="173721" y="456415"/>
                        <a:pt x="131735" y="449481"/>
                      </a:cubicBezTo>
                      <a:cubicBezTo>
                        <a:pt x="89749" y="442547"/>
                        <a:pt x="52373" y="417135"/>
                        <a:pt x="24674" y="384825"/>
                      </a:cubicBezTo>
                      <a:cubicBezTo>
                        <a:pt x="13968" y="372329"/>
                        <a:pt x="4291" y="358194"/>
                        <a:pt x="1052" y="342039"/>
                      </a:cubicBezTo>
                      <a:cubicBezTo>
                        <a:pt x="-7177" y="301044"/>
                        <a:pt x="34542" y="282527"/>
                        <a:pt x="67689" y="276203"/>
                      </a:cubicBezTo>
                      <a:cubicBezTo>
                        <a:pt x="102703" y="269497"/>
                        <a:pt x="140803" y="272126"/>
                        <a:pt x="176350" y="270907"/>
                      </a:cubicBezTo>
                      <a:cubicBezTo>
                        <a:pt x="166597" y="261039"/>
                        <a:pt x="154748" y="253495"/>
                        <a:pt x="144118" y="244541"/>
                      </a:cubicBezTo>
                      <a:cubicBezTo>
                        <a:pt x="108685" y="214519"/>
                        <a:pt x="83043" y="158778"/>
                        <a:pt x="90854" y="1118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0" name="任意多边形: 形状 289">
                  <a:extLst>
                    <a:ext uri="{FF2B5EF4-FFF2-40B4-BE49-F238E27FC236}">
                      <a16:creationId xmlns:a16="http://schemas.microsoft.com/office/drawing/2014/main" id="{D788642E-E138-F9C0-EFD4-FC115470BDC9}"/>
                    </a:ext>
                  </a:extLst>
                </p:cNvPr>
                <p:cNvSpPr/>
                <p:nvPr/>
              </p:nvSpPr>
              <p:spPr>
                <a:xfrm>
                  <a:off x="1888225" y="5370658"/>
                  <a:ext cx="436027" cy="440296"/>
                </a:xfrm>
                <a:custGeom>
                  <a:avLst/>
                  <a:gdLst>
                    <a:gd name="connsiteX0" fmla="*/ 60171 w 436027"/>
                    <a:gd name="connsiteY0" fmla="*/ 91586 h 440296"/>
                    <a:gd name="connsiteX1" fmla="*/ 110310 w 436027"/>
                    <a:gd name="connsiteY1" fmla="*/ 46895 h 440296"/>
                    <a:gd name="connsiteX2" fmla="*/ 134999 w 436027"/>
                    <a:gd name="connsiteY2" fmla="*/ 58020 h 440296"/>
                    <a:gd name="connsiteX3" fmla="*/ 195693 w 436027"/>
                    <a:gd name="connsiteY3" fmla="*/ 144012 h 440296"/>
                    <a:gd name="connsiteX4" fmla="*/ 233145 w 436027"/>
                    <a:gd name="connsiteY4" fmla="*/ 28568 h 440296"/>
                    <a:gd name="connsiteX5" fmla="*/ 287856 w 436027"/>
                    <a:gd name="connsiteY5" fmla="*/ 1289 h 440296"/>
                    <a:gd name="connsiteX6" fmla="*/ 316622 w 436027"/>
                    <a:gd name="connsiteY6" fmla="*/ 33369 h 440296"/>
                    <a:gd name="connsiteX7" fmla="*/ 295324 w 436027"/>
                    <a:gd name="connsiteY7" fmla="*/ 141954 h 440296"/>
                    <a:gd name="connsiteX8" fmla="*/ 354417 w 436027"/>
                    <a:gd name="connsiteY8" fmla="*/ 100654 h 440296"/>
                    <a:gd name="connsiteX9" fmla="*/ 392327 w 436027"/>
                    <a:gd name="connsiteY9" fmla="*/ 89490 h 440296"/>
                    <a:gd name="connsiteX10" fmla="*/ 427874 w 436027"/>
                    <a:gd name="connsiteY10" fmla="*/ 104045 h 440296"/>
                    <a:gd name="connsiteX11" fmla="*/ 428445 w 436027"/>
                    <a:gd name="connsiteY11" fmla="*/ 158794 h 440296"/>
                    <a:gd name="connsiteX12" fmla="*/ 354798 w 436027"/>
                    <a:gd name="connsiteY12" fmla="*/ 215563 h 440296"/>
                    <a:gd name="connsiteX13" fmla="*/ 410538 w 436027"/>
                    <a:gd name="connsiteY13" fmla="*/ 232594 h 440296"/>
                    <a:gd name="connsiteX14" fmla="*/ 435418 w 436027"/>
                    <a:gd name="connsiteY14" fmla="*/ 282200 h 440296"/>
                    <a:gd name="connsiteX15" fmla="*/ 419073 w 436027"/>
                    <a:gd name="connsiteY15" fmla="*/ 309899 h 440296"/>
                    <a:gd name="connsiteX16" fmla="*/ 345349 w 436027"/>
                    <a:gd name="connsiteY16" fmla="*/ 332911 h 440296"/>
                    <a:gd name="connsiteX17" fmla="*/ 271664 w 436027"/>
                    <a:gd name="connsiteY17" fmla="*/ 304984 h 440296"/>
                    <a:gd name="connsiteX18" fmla="*/ 305306 w 436027"/>
                    <a:gd name="connsiteY18" fmla="*/ 360458 h 440296"/>
                    <a:gd name="connsiteX19" fmla="*/ 288161 w 436027"/>
                    <a:gd name="connsiteY19" fmla="*/ 423018 h 440296"/>
                    <a:gd name="connsiteX20" fmla="*/ 272807 w 436027"/>
                    <a:gd name="connsiteY20" fmla="*/ 436353 h 440296"/>
                    <a:gd name="connsiteX21" fmla="*/ 234936 w 436027"/>
                    <a:gd name="connsiteY21" fmla="*/ 435362 h 440296"/>
                    <a:gd name="connsiteX22" fmla="*/ 206322 w 436027"/>
                    <a:gd name="connsiteY22" fmla="*/ 409073 h 440296"/>
                    <a:gd name="connsiteX23" fmla="*/ 184186 w 436027"/>
                    <a:gd name="connsiteY23" fmla="*/ 306089 h 440296"/>
                    <a:gd name="connsiteX24" fmla="*/ 100709 w 436027"/>
                    <a:gd name="connsiteY24" fmla="*/ 339160 h 440296"/>
                    <a:gd name="connsiteX25" fmla="*/ 19861 w 436027"/>
                    <a:gd name="connsiteY25" fmla="*/ 294811 h 440296"/>
                    <a:gd name="connsiteX26" fmla="*/ 1116 w 436027"/>
                    <a:gd name="connsiteY26" fmla="*/ 264027 h 440296"/>
                    <a:gd name="connsiteX27" fmla="*/ 48207 w 436027"/>
                    <a:gd name="connsiteY27" fmla="*/ 213468 h 440296"/>
                    <a:gd name="connsiteX28" fmla="*/ 128103 w 436027"/>
                    <a:gd name="connsiteY28" fmla="*/ 206229 h 440296"/>
                    <a:gd name="connsiteX29" fmla="*/ 103529 w 436027"/>
                    <a:gd name="connsiteY29" fmla="*/ 187789 h 440296"/>
                    <a:gd name="connsiteX30" fmla="*/ 60171 w 436027"/>
                    <a:gd name="connsiteY30" fmla="*/ 91586 h 4402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36027" h="440296">
                      <a:moveTo>
                        <a:pt x="60171" y="91586"/>
                      </a:moveTo>
                      <a:cubicBezTo>
                        <a:pt x="63219" y="66783"/>
                        <a:pt x="85622" y="43047"/>
                        <a:pt x="110310" y="46895"/>
                      </a:cubicBezTo>
                      <a:cubicBezTo>
                        <a:pt x="119302" y="48266"/>
                        <a:pt x="127417" y="52991"/>
                        <a:pt x="134999" y="58020"/>
                      </a:cubicBezTo>
                      <a:cubicBezTo>
                        <a:pt x="165251" y="78060"/>
                        <a:pt x="192302" y="107892"/>
                        <a:pt x="195693" y="144012"/>
                      </a:cubicBezTo>
                      <a:cubicBezTo>
                        <a:pt x="194664" y="102787"/>
                        <a:pt x="208113" y="61334"/>
                        <a:pt x="233145" y="28568"/>
                      </a:cubicBezTo>
                      <a:cubicBezTo>
                        <a:pt x="246327" y="11347"/>
                        <a:pt x="267016" y="-4731"/>
                        <a:pt x="287856" y="1289"/>
                      </a:cubicBezTo>
                      <a:cubicBezTo>
                        <a:pt x="302220" y="5442"/>
                        <a:pt x="311936" y="19196"/>
                        <a:pt x="316622" y="33369"/>
                      </a:cubicBezTo>
                      <a:cubicBezTo>
                        <a:pt x="328585" y="69488"/>
                        <a:pt x="314946" y="109303"/>
                        <a:pt x="295324" y="141954"/>
                      </a:cubicBezTo>
                      <a:cubicBezTo>
                        <a:pt x="312736" y="125228"/>
                        <a:pt x="332776" y="111245"/>
                        <a:pt x="354417" y="100654"/>
                      </a:cubicBezTo>
                      <a:cubicBezTo>
                        <a:pt x="366342" y="94824"/>
                        <a:pt x="379068" y="89947"/>
                        <a:pt x="392327" y="89490"/>
                      </a:cubicBezTo>
                      <a:cubicBezTo>
                        <a:pt x="405585" y="89071"/>
                        <a:pt x="419568" y="93681"/>
                        <a:pt x="427874" y="104045"/>
                      </a:cubicBezTo>
                      <a:cubicBezTo>
                        <a:pt x="439914" y="119094"/>
                        <a:pt x="436942" y="141497"/>
                        <a:pt x="428445" y="158794"/>
                      </a:cubicBezTo>
                      <a:cubicBezTo>
                        <a:pt x="414310" y="187636"/>
                        <a:pt x="386269" y="209239"/>
                        <a:pt x="354798" y="215563"/>
                      </a:cubicBezTo>
                      <a:cubicBezTo>
                        <a:pt x="374229" y="218116"/>
                        <a:pt x="394155" y="221812"/>
                        <a:pt x="410538" y="232594"/>
                      </a:cubicBezTo>
                      <a:cubicBezTo>
                        <a:pt x="426883" y="243376"/>
                        <a:pt x="438923" y="262922"/>
                        <a:pt x="435418" y="282200"/>
                      </a:cubicBezTo>
                      <a:cubicBezTo>
                        <a:pt x="433475" y="292944"/>
                        <a:pt x="426998" y="302431"/>
                        <a:pt x="419073" y="309899"/>
                      </a:cubicBezTo>
                      <a:cubicBezTo>
                        <a:pt x="399756" y="328073"/>
                        <a:pt x="371753" y="335273"/>
                        <a:pt x="345349" y="332911"/>
                      </a:cubicBezTo>
                      <a:cubicBezTo>
                        <a:pt x="318908" y="330549"/>
                        <a:pt x="293914" y="319386"/>
                        <a:pt x="271664" y="304984"/>
                      </a:cubicBezTo>
                      <a:cubicBezTo>
                        <a:pt x="289761" y="317900"/>
                        <a:pt x="302220" y="338436"/>
                        <a:pt x="305306" y="360458"/>
                      </a:cubicBezTo>
                      <a:cubicBezTo>
                        <a:pt x="308392" y="382479"/>
                        <a:pt x="302030" y="405644"/>
                        <a:pt x="288161" y="423018"/>
                      </a:cubicBezTo>
                      <a:cubicBezTo>
                        <a:pt x="283894" y="428352"/>
                        <a:pt x="278865" y="433228"/>
                        <a:pt x="272807" y="436353"/>
                      </a:cubicBezTo>
                      <a:cubicBezTo>
                        <a:pt x="261148" y="442334"/>
                        <a:pt x="246708" y="441115"/>
                        <a:pt x="234936" y="435362"/>
                      </a:cubicBezTo>
                      <a:cubicBezTo>
                        <a:pt x="223163" y="429609"/>
                        <a:pt x="213828" y="419779"/>
                        <a:pt x="206322" y="409073"/>
                      </a:cubicBezTo>
                      <a:cubicBezTo>
                        <a:pt x="185596" y="379546"/>
                        <a:pt x="177443" y="341522"/>
                        <a:pt x="184186" y="306089"/>
                      </a:cubicBezTo>
                      <a:cubicBezTo>
                        <a:pt x="165594" y="331387"/>
                        <a:pt x="131837" y="342970"/>
                        <a:pt x="100709" y="339160"/>
                      </a:cubicBezTo>
                      <a:cubicBezTo>
                        <a:pt x="69543" y="335350"/>
                        <a:pt x="41235" y="317786"/>
                        <a:pt x="19861" y="294811"/>
                      </a:cubicBezTo>
                      <a:cubicBezTo>
                        <a:pt x="11593" y="285934"/>
                        <a:pt x="4011" y="275838"/>
                        <a:pt x="1116" y="264027"/>
                      </a:cubicBezTo>
                      <a:cubicBezTo>
                        <a:pt x="-6199" y="234080"/>
                        <a:pt x="23938" y="219145"/>
                        <a:pt x="48207" y="213468"/>
                      </a:cubicBezTo>
                      <a:cubicBezTo>
                        <a:pt x="73773" y="207448"/>
                        <a:pt x="101967" y="208210"/>
                        <a:pt x="128103" y="206229"/>
                      </a:cubicBezTo>
                      <a:cubicBezTo>
                        <a:pt x="120597" y="199257"/>
                        <a:pt x="111644" y="194075"/>
                        <a:pt x="103529" y="187789"/>
                      </a:cubicBezTo>
                      <a:cubicBezTo>
                        <a:pt x="76478" y="166719"/>
                        <a:pt x="55904" y="126448"/>
                        <a:pt x="60171" y="91586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1" name="任意多边形: 形状 290">
                  <a:extLst>
                    <a:ext uri="{FF2B5EF4-FFF2-40B4-BE49-F238E27FC236}">
                      <a16:creationId xmlns:a16="http://schemas.microsoft.com/office/drawing/2014/main" id="{1E3C25C7-638B-068B-3433-20D9EE9623DA}"/>
                    </a:ext>
                  </a:extLst>
                </p:cNvPr>
                <p:cNvSpPr/>
                <p:nvPr/>
              </p:nvSpPr>
              <p:spPr>
                <a:xfrm rot="-1145560">
                  <a:off x="2044722" y="5524255"/>
                  <a:ext cx="117349" cy="117349"/>
                </a:xfrm>
                <a:custGeom>
                  <a:avLst/>
                  <a:gdLst>
                    <a:gd name="connsiteX0" fmla="*/ 117349 w 117349"/>
                    <a:gd name="connsiteY0" fmla="*/ 58675 h 117349"/>
                    <a:gd name="connsiteX1" fmla="*/ 58675 w 117349"/>
                    <a:gd name="connsiteY1" fmla="*/ 117349 h 117349"/>
                    <a:gd name="connsiteX2" fmla="*/ 0 w 117349"/>
                    <a:gd name="connsiteY2" fmla="*/ 58675 h 117349"/>
                    <a:gd name="connsiteX3" fmla="*/ 58675 w 117349"/>
                    <a:gd name="connsiteY3" fmla="*/ 0 h 117349"/>
                    <a:gd name="connsiteX4" fmla="*/ 117349 w 117349"/>
                    <a:gd name="connsiteY4" fmla="*/ 58675 h 117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7349" h="117349">
                      <a:moveTo>
                        <a:pt x="117349" y="58675"/>
                      </a:moveTo>
                      <a:cubicBezTo>
                        <a:pt x="117349" y="91080"/>
                        <a:pt x="91080" y="117349"/>
                        <a:pt x="58675" y="117349"/>
                      </a:cubicBezTo>
                      <a:cubicBezTo>
                        <a:pt x="26269" y="117349"/>
                        <a:pt x="0" y="91080"/>
                        <a:pt x="0" y="58675"/>
                      </a:cubicBezTo>
                      <a:cubicBezTo>
                        <a:pt x="0" y="26270"/>
                        <a:pt x="26269" y="0"/>
                        <a:pt x="58675" y="0"/>
                      </a:cubicBezTo>
                      <a:cubicBezTo>
                        <a:pt x="91080" y="0"/>
                        <a:pt x="117349" y="26269"/>
                        <a:pt x="117349" y="58675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2" name="任意多边形: 形状 291">
                  <a:extLst>
                    <a:ext uri="{FF2B5EF4-FFF2-40B4-BE49-F238E27FC236}">
                      <a16:creationId xmlns:a16="http://schemas.microsoft.com/office/drawing/2014/main" id="{2247DF94-9659-E377-45F5-9AE8AA5B9AE3}"/>
                    </a:ext>
                  </a:extLst>
                </p:cNvPr>
                <p:cNvSpPr/>
                <p:nvPr/>
              </p:nvSpPr>
              <p:spPr>
                <a:xfrm>
                  <a:off x="2059179" y="5533548"/>
                  <a:ext cx="65097" cy="65105"/>
                </a:xfrm>
                <a:custGeom>
                  <a:avLst/>
                  <a:gdLst>
                    <a:gd name="connsiteX0" fmla="*/ 61162 w 65097"/>
                    <a:gd name="connsiteY0" fmla="*/ 17050 h 65105"/>
                    <a:gd name="connsiteX1" fmla="*/ 48056 w 65097"/>
                    <a:gd name="connsiteY1" fmla="*/ 61170 h 65105"/>
                    <a:gd name="connsiteX2" fmla="*/ 3936 w 65097"/>
                    <a:gd name="connsiteY2" fmla="*/ 48063 h 65105"/>
                    <a:gd name="connsiteX3" fmla="*/ 17042 w 65097"/>
                    <a:gd name="connsiteY3" fmla="*/ 3944 h 65105"/>
                    <a:gd name="connsiteX4" fmla="*/ 61162 w 65097"/>
                    <a:gd name="connsiteY4" fmla="*/ 17050 h 65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097" h="65105">
                      <a:moveTo>
                        <a:pt x="61162" y="17050"/>
                      </a:moveTo>
                      <a:cubicBezTo>
                        <a:pt x="69735" y="32861"/>
                        <a:pt x="63829" y="52597"/>
                        <a:pt x="48056" y="61170"/>
                      </a:cubicBezTo>
                      <a:cubicBezTo>
                        <a:pt x="32244" y="69742"/>
                        <a:pt x="12508" y="63837"/>
                        <a:pt x="3936" y="48063"/>
                      </a:cubicBezTo>
                      <a:cubicBezTo>
                        <a:pt x="-4637" y="32252"/>
                        <a:pt x="1269" y="12516"/>
                        <a:pt x="17042" y="3944"/>
                      </a:cubicBezTo>
                      <a:cubicBezTo>
                        <a:pt x="32854" y="-4629"/>
                        <a:pt x="52590" y="1238"/>
                        <a:pt x="61162" y="17050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93" name="图形 2">
                <a:extLst>
                  <a:ext uri="{FF2B5EF4-FFF2-40B4-BE49-F238E27FC236}">
                    <a16:creationId xmlns:a16="http://schemas.microsoft.com/office/drawing/2014/main" id="{E4DEC768-8E7B-BDD2-64C0-1E592A8BCEDD}"/>
                  </a:ext>
                </a:extLst>
              </p:cNvPr>
              <p:cNvGrpSpPr/>
              <p:nvPr/>
            </p:nvGrpSpPr>
            <p:grpSpPr>
              <a:xfrm>
                <a:off x="3903344" y="6054985"/>
                <a:ext cx="419858" cy="424637"/>
                <a:chOff x="3903344" y="6054985"/>
                <a:chExt cx="419858" cy="424637"/>
              </a:xfrm>
            </p:grpSpPr>
            <p:sp>
              <p:nvSpPr>
                <p:cNvPr id="294" name="任意多边形: 形状 293">
                  <a:extLst>
                    <a:ext uri="{FF2B5EF4-FFF2-40B4-BE49-F238E27FC236}">
                      <a16:creationId xmlns:a16="http://schemas.microsoft.com/office/drawing/2014/main" id="{53F55FC3-D122-D457-5C92-BF236359A35D}"/>
                    </a:ext>
                  </a:extLst>
                </p:cNvPr>
                <p:cNvSpPr/>
                <p:nvPr/>
              </p:nvSpPr>
              <p:spPr>
                <a:xfrm>
                  <a:off x="3903344" y="6054985"/>
                  <a:ext cx="419858" cy="424637"/>
                </a:xfrm>
                <a:custGeom>
                  <a:avLst/>
                  <a:gdLst>
                    <a:gd name="connsiteX0" fmla="*/ 22860 w 419858"/>
                    <a:gd name="connsiteY0" fmla="*/ 134512 h 424637"/>
                    <a:gd name="connsiteX1" fmla="*/ 60884 w 419858"/>
                    <a:gd name="connsiteY1" fmla="*/ 81362 h 424637"/>
                    <a:gd name="connsiteX2" fmla="*/ 86678 w 419858"/>
                    <a:gd name="connsiteY2" fmla="*/ 86620 h 424637"/>
                    <a:gd name="connsiteX3" fmla="*/ 162687 w 419858"/>
                    <a:gd name="connsiteY3" fmla="*/ 155238 h 424637"/>
                    <a:gd name="connsiteX4" fmla="*/ 173546 w 419858"/>
                    <a:gd name="connsiteY4" fmla="*/ 37662 h 424637"/>
                    <a:gd name="connsiteX5" fmla="*/ 219647 w 419858"/>
                    <a:gd name="connsiteY5" fmla="*/ 57 h 424637"/>
                    <a:gd name="connsiteX6" fmla="*/ 253822 w 419858"/>
                    <a:gd name="connsiteY6" fmla="*/ 24365 h 424637"/>
                    <a:gd name="connsiteX7" fmla="*/ 256832 w 419858"/>
                    <a:gd name="connsiteY7" fmla="*/ 131959 h 424637"/>
                    <a:gd name="connsiteX8" fmla="*/ 304114 w 419858"/>
                    <a:gd name="connsiteY8" fmla="*/ 80105 h 424637"/>
                    <a:gd name="connsiteX9" fmla="*/ 337719 w 419858"/>
                    <a:gd name="connsiteY9" fmla="*/ 61398 h 424637"/>
                    <a:gd name="connsiteX10" fmla="*/ 374561 w 419858"/>
                    <a:gd name="connsiteY10" fmla="*/ 67608 h 424637"/>
                    <a:gd name="connsiteX11" fmla="*/ 386829 w 419858"/>
                    <a:gd name="connsiteY11" fmla="*/ 119424 h 424637"/>
                    <a:gd name="connsiteX12" fmla="*/ 329070 w 419858"/>
                    <a:gd name="connsiteY12" fmla="*/ 189071 h 424637"/>
                    <a:gd name="connsiteX13" fmla="*/ 385610 w 419858"/>
                    <a:gd name="connsiteY13" fmla="*/ 193338 h 424637"/>
                    <a:gd name="connsiteX14" fmla="*/ 419824 w 419858"/>
                    <a:gd name="connsiteY14" fmla="*/ 235096 h 424637"/>
                    <a:gd name="connsiteX15" fmla="*/ 410223 w 419858"/>
                    <a:gd name="connsiteY15" fmla="*/ 264890 h 424637"/>
                    <a:gd name="connsiteX16" fmla="*/ 345148 w 419858"/>
                    <a:gd name="connsiteY16" fmla="*/ 302495 h 424637"/>
                    <a:gd name="connsiteX17" fmla="*/ 269215 w 419858"/>
                    <a:gd name="connsiteY17" fmla="*/ 291751 h 424637"/>
                    <a:gd name="connsiteX18" fmla="*/ 313030 w 419858"/>
                    <a:gd name="connsiteY18" fmla="*/ 337204 h 424637"/>
                    <a:gd name="connsiteX19" fmla="*/ 310172 w 419858"/>
                    <a:gd name="connsiteY19" fmla="*/ 400260 h 424637"/>
                    <a:gd name="connsiteX20" fmla="*/ 298437 w 419858"/>
                    <a:gd name="connsiteY20" fmla="*/ 416185 h 424637"/>
                    <a:gd name="connsiteX21" fmla="*/ 262281 w 419858"/>
                    <a:gd name="connsiteY21" fmla="*/ 423348 h 424637"/>
                    <a:gd name="connsiteX22" fmla="*/ 229476 w 419858"/>
                    <a:gd name="connsiteY22" fmla="*/ 404527 h 424637"/>
                    <a:gd name="connsiteX23" fmla="*/ 186423 w 419858"/>
                    <a:gd name="connsiteY23" fmla="*/ 311525 h 424637"/>
                    <a:gd name="connsiteX24" fmla="*/ 114262 w 419858"/>
                    <a:gd name="connsiteY24" fmla="*/ 360788 h 424637"/>
                    <a:gd name="connsiteX25" fmla="*/ 28042 w 419858"/>
                    <a:gd name="connsiteY25" fmla="*/ 336023 h 424637"/>
                    <a:gd name="connsiteX26" fmla="*/ 3696 w 419858"/>
                    <a:gd name="connsiteY26" fmla="*/ 310801 h 424637"/>
                    <a:gd name="connsiteX27" fmla="*/ 37567 w 419858"/>
                    <a:gd name="connsiteY27" fmla="*/ 252736 h 424637"/>
                    <a:gd name="connsiteX28" fmla="*/ 111823 w 419858"/>
                    <a:gd name="connsiteY28" fmla="*/ 228772 h 424637"/>
                    <a:gd name="connsiteX29" fmla="*/ 84582 w 419858"/>
                    <a:gd name="connsiteY29" fmla="*/ 216541 h 424637"/>
                    <a:gd name="connsiteX30" fmla="*/ 22860 w 419858"/>
                    <a:gd name="connsiteY30" fmla="*/ 134512 h 424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19858" h="424637">
                      <a:moveTo>
                        <a:pt x="22860" y="134512"/>
                      </a:moveTo>
                      <a:cubicBezTo>
                        <a:pt x="20460" y="110318"/>
                        <a:pt x="36614" y="83001"/>
                        <a:pt x="60884" y="81362"/>
                      </a:cubicBezTo>
                      <a:cubicBezTo>
                        <a:pt x="69723" y="80753"/>
                        <a:pt x="78410" y="83496"/>
                        <a:pt x="86678" y="86620"/>
                      </a:cubicBezTo>
                      <a:cubicBezTo>
                        <a:pt x="119672" y="99193"/>
                        <a:pt x="151714" y="121673"/>
                        <a:pt x="162687" y="155238"/>
                      </a:cubicBezTo>
                      <a:cubicBezTo>
                        <a:pt x="152895" y="116338"/>
                        <a:pt x="156782" y="74123"/>
                        <a:pt x="173546" y="37662"/>
                      </a:cubicBezTo>
                      <a:cubicBezTo>
                        <a:pt x="182347" y="18497"/>
                        <a:pt x="198577" y="-1200"/>
                        <a:pt x="219647" y="57"/>
                      </a:cubicBezTo>
                      <a:cubicBezTo>
                        <a:pt x="234163" y="933"/>
                        <a:pt x="246317" y="11906"/>
                        <a:pt x="253822" y="24365"/>
                      </a:cubicBezTo>
                      <a:cubicBezTo>
                        <a:pt x="272910" y="56102"/>
                        <a:pt x="268453" y="96793"/>
                        <a:pt x="256832" y="131959"/>
                      </a:cubicBezTo>
                      <a:cubicBezTo>
                        <a:pt x="269786" y="112376"/>
                        <a:pt x="285788" y="94812"/>
                        <a:pt x="304114" y="80105"/>
                      </a:cubicBezTo>
                      <a:cubicBezTo>
                        <a:pt x="314173" y="72028"/>
                        <a:pt x="325222" y="64636"/>
                        <a:pt x="337719" y="61398"/>
                      </a:cubicBezTo>
                      <a:cubicBezTo>
                        <a:pt x="350215" y="58160"/>
                        <a:pt x="364465" y="59569"/>
                        <a:pt x="374561" y="67608"/>
                      </a:cubicBezTo>
                      <a:cubicBezTo>
                        <a:pt x="389230" y="79305"/>
                        <a:pt x="391173" y="101213"/>
                        <a:pt x="386829" y="119424"/>
                      </a:cubicBezTo>
                      <a:cubicBezTo>
                        <a:pt x="379590" y="149790"/>
                        <a:pt x="357607" y="176308"/>
                        <a:pt x="329070" y="189071"/>
                      </a:cubicBezTo>
                      <a:cubicBezTo>
                        <a:pt x="348043" y="187319"/>
                        <a:pt x="367779" y="186595"/>
                        <a:pt x="385610" y="193338"/>
                      </a:cubicBezTo>
                      <a:cubicBezTo>
                        <a:pt x="403441" y="200082"/>
                        <a:pt x="419062" y="216046"/>
                        <a:pt x="419824" y="235096"/>
                      </a:cubicBezTo>
                      <a:cubicBezTo>
                        <a:pt x="420281" y="245688"/>
                        <a:pt x="416166" y="256089"/>
                        <a:pt x="410223" y="264890"/>
                      </a:cubicBezTo>
                      <a:cubicBezTo>
                        <a:pt x="395783" y="286302"/>
                        <a:pt x="370751" y="299104"/>
                        <a:pt x="345148" y="302495"/>
                      </a:cubicBezTo>
                      <a:cubicBezTo>
                        <a:pt x="319545" y="305886"/>
                        <a:pt x="293446" y="300666"/>
                        <a:pt x="269215" y="291751"/>
                      </a:cubicBezTo>
                      <a:cubicBezTo>
                        <a:pt x="289141" y="300133"/>
                        <a:pt x="305372" y="316935"/>
                        <a:pt x="313030" y="337204"/>
                      </a:cubicBezTo>
                      <a:cubicBezTo>
                        <a:pt x="320650" y="357435"/>
                        <a:pt x="319583" y="380791"/>
                        <a:pt x="310172" y="400260"/>
                      </a:cubicBezTo>
                      <a:cubicBezTo>
                        <a:pt x="307277" y="406241"/>
                        <a:pt x="303543" y="411918"/>
                        <a:pt x="298437" y="416185"/>
                      </a:cubicBezTo>
                      <a:cubicBezTo>
                        <a:pt x="288646" y="424339"/>
                        <a:pt x="274663" y="426282"/>
                        <a:pt x="262281" y="423348"/>
                      </a:cubicBezTo>
                      <a:cubicBezTo>
                        <a:pt x="249898" y="420414"/>
                        <a:pt x="238925" y="413099"/>
                        <a:pt x="229476" y="404527"/>
                      </a:cubicBezTo>
                      <a:cubicBezTo>
                        <a:pt x="203492" y="380943"/>
                        <a:pt x="187604" y="346615"/>
                        <a:pt x="186423" y="311525"/>
                      </a:cubicBezTo>
                      <a:cubicBezTo>
                        <a:pt x="174193" y="339490"/>
                        <a:pt x="144628" y="357740"/>
                        <a:pt x="114262" y="360788"/>
                      </a:cubicBezTo>
                      <a:cubicBezTo>
                        <a:pt x="83896" y="363836"/>
                        <a:pt x="53226" y="353244"/>
                        <a:pt x="28042" y="336023"/>
                      </a:cubicBezTo>
                      <a:cubicBezTo>
                        <a:pt x="18288" y="329356"/>
                        <a:pt x="8953" y="321392"/>
                        <a:pt x="3696" y="310801"/>
                      </a:cubicBezTo>
                      <a:cubicBezTo>
                        <a:pt x="-9639" y="283940"/>
                        <a:pt x="15774" y="263328"/>
                        <a:pt x="37567" y="252736"/>
                      </a:cubicBezTo>
                      <a:cubicBezTo>
                        <a:pt x="60541" y="241535"/>
                        <a:pt x="87440" y="236239"/>
                        <a:pt x="111823" y="228772"/>
                      </a:cubicBezTo>
                      <a:cubicBezTo>
                        <a:pt x="103213" y="223742"/>
                        <a:pt x="93612" y="220771"/>
                        <a:pt x="84582" y="216541"/>
                      </a:cubicBezTo>
                      <a:cubicBezTo>
                        <a:pt x="54407" y="202330"/>
                        <a:pt x="26251" y="168497"/>
                        <a:pt x="22860" y="13451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5" name="任意多边形: 形状 294">
                  <a:extLst>
                    <a:ext uri="{FF2B5EF4-FFF2-40B4-BE49-F238E27FC236}">
                      <a16:creationId xmlns:a16="http://schemas.microsoft.com/office/drawing/2014/main" id="{F619B937-BE5A-059F-47BE-D9B6560FBEFB}"/>
                    </a:ext>
                  </a:extLst>
                </p:cNvPr>
                <p:cNvSpPr/>
                <p:nvPr/>
              </p:nvSpPr>
              <p:spPr>
                <a:xfrm>
                  <a:off x="3961444" y="6110968"/>
                  <a:ext cx="307565" cy="311171"/>
                </a:xfrm>
                <a:custGeom>
                  <a:avLst/>
                  <a:gdLst>
                    <a:gd name="connsiteX0" fmla="*/ 11852 w 307565"/>
                    <a:gd name="connsiteY0" fmla="*/ 105122 h 311171"/>
                    <a:gd name="connsiteX1" fmla="*/ 38217 w 307565"/>
                    <a:gd name="connsiteY1" fmla="*/ 64775 h 311171"/>
                    <a:gd name="connsiteX2" fmla="*/ 57382 w 307565"/>
                    <a:gd name="connsiteY2" fmla="*/ 67860 h 311171"/>
                    <a:gd name="connsiteX3" fmla="*/ 115484 w 307565"/>
                    <a:gd name="connsiteY3" fmla="*/ 116095 h 311171"/>
                    <a:gd name="connsiteX4" fmla="*/ 119866 w 307565"/>
                    <a:gd name="connsiteY4" fmla="*/ 29113 h 311171"/>
                    <a:gd name="connsiteX5" fmla="*/ 152670 w 307565"/>
                    <a:gd name="connsiteY5" fmla="*/ 5 h 311171"/>
                    <a:gd name="connsiteX6" fmla="*/ 178578 w 307565"/>
                    <a:gd name="connsiteY6" fmla="*/ 16844 h 311171"/>
                    <a:gd name="connsiteX7" fmla="*/ 184140 w 307565"/>
                    <a:gd name="connsiteY7" fmla="*/ 96016 h 311171"/>
                    <a:gd name="connsiteX8" fmla="*/ 217364 w 307565"/>
                    <a:gd name="connsiteY8" fmla="*/ 56354 h 311171"/>
                    <a:gd name="connsiteX9" fmla="*/ 241557 w 307565"/>
                    <a:gd name="connsiteY9" fmla="*/ 41533 h 311171"/>
                    <a:gd name="connsiteX10" fmla="*/ 268913 w 307565"/>
                    <a:gd name="connsiteY10" fmla="*/ 44962 h 311171"/>
                    <a:gd name="connsiteX11" fmla="*/ 279543 w 307565"/>
                    <a:gd name="connsiteY11" fmla="*/ 82758 h 311171"/>
                    <a:gd name="connsiteX12" fmla="*/ 239157 w 307565"/>
                    <a:gd name="connsiteY12" fmla="*/ 135869 h 311171"/>
                    <a:gd name="connsiteX13" fmla="*/ 280952 w 307565"/>
                    <a:gd name="connsiteY13" fmla="*/ 137240 h 311171"/>
                    <a:gd name="connsiteX14" fmla="*/ 307470 w 307565"/>
                    <a:gd name="connsiteY14" fmla="*/ 166959 h 311171"/>
                    <a:gd name="connsiteX15" fmla="*/ 301298 w 307565"/>
                    <a:gd name="connsiteY15" fmla="*/ 189209 h 311171"/>
                    <a:gd name="connsiteX16" fmla="*/ 254511 w 307565"/>
                    <a:gd name="connsiteY16" fmla="*/ 218927 h 311171"/>
                    <a:gd name="connsiteX17" fmla="*/ 198238 w 307565"/>
                    <a:gd name="connsiteY17" fmla="*/ 213365 h 311171"/>
                    <a:gd name="connsiteX18" fmla="*/ 231918 w 307565"/>
                    <a:gd name="connsiteY18" fmla="*/ 245483 h 311171"/>
                    <a:gd name="connsiteX19" fmla="*/ 231765 w 307565"/>
                    <a:gd name="connsiteY19" fmla="*/ 292041 h 311171"/>
                    <a:gd name="connsiteX20" fmla="*/ 223612 w 307565"/>
                    <a:gd name="connsiteY20" fmla="*/ 304157 h 311171"/>
                    <a:gd name="connsiteX21" fmla="*/ 197209 w 307565"/>
                    <a:gd name="connsiteY21" fmla="*/ 310520 h 311171"/>
                    <a:gd name="connsiteX22" fmla="*/ 172482 w 307565"/>
                    <a:gd name="connsiteY22" fmla="*/ 297642 h 311171"/>
                    <a:gd name="connsiteX23" fmla="*/ 137887 w 307565"/>
                    <a:gd name="connsiteY23" fmla="*/ 230471 h 311171"/>
                    <a:gd name="connsiteX24" fmla="*/ 86262 w 307565"/>
                    <a:gd name="connsiteY24" fmla="*/ 268990 h 311171"/>
                    <a:gd name="connsiteX25" fmla="*/ 21949 w 307565"/>
                    <a:gd name="connsiteY25" fmla="*/ 253407 h 311171"/>
                    <a:gd name="connsiteX26" fmla="*/ 3204 w 307565"/>
                    <a:gd name="connsiteY26" fmla="*/ 235577 h 311171"/>
                    <a:gd name="connsiteX27" fmla="*/ 26368 w 307565"/>
                    <a:gd name="connsiteY27" fmla="*/ 191762 h 311171"/>
                    <a:gd name="connsiteX28" fmla="*/ 80356 w 307565"/>
                    <a:gd name="connsiteY28" fmla="*/ 171797 h 311171"/>
                    <a:gd name="connsiteX29" fmla="*/ 59896 w 307565"/>
                    <a:gd name="connsiteY29" fmla="*/ 163606 h 311171"/>
                    <a:gd name="connsiteX30" fmla="*/ 11852 w 307565"/>
                    <a:gd name="connsiteY30" fmla="*/ 105122 h 311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307565" h="311171">
                      <a:moveTo>
                        <a:pt x="11852" y="105122"/>
                      </a:moveTo>
                      <a:cubicBezTo>
                        <a:pt x="9338" y="87368"/>
                        <a:pt x="20386" y="66755"/>
                        <a:pt x="38217" y="64775"/>
                      </a:cubicBezTo>
                      <a:cubicBezTo>
                        <a:pt x="44694" y="64050"/>
                        <a:pt x="51209" y="65803"/>
                        <a:pt x="57382" y="67860"/>
                      </a:cubicBezTo>
                      <a:cubicBezTo>
                        <a:pt x="82070" y="76090"/>
                        <a:pt x="106378" y="91673"/>
                        <a:pt x="115484" y="116095"/>
                      </a:cubicBezTo>
                      <a:cubicBezTo>
                        <a:pt x="107064" y="87710"/>
                        <a:pt x="108626" y="56507"/>
                        <a:pt x="119866" y="29113"/>
                      </a:cubicBezTo>
                      <a:cubicBezTo>
                        <a:pt x="125771" y="14711"/>
                        <a:pt x="137087" y="-301"/>
                        <a:pt x="152670" y="5"/>
                      </a:cubicBezTo>
                      <a:cubicBezTo>
                        <a:pt x="163414" y="195"/>
                        <a:pt x="172672" y="7891"/>
                        <a:pt x="178578" y="16844"/>
                      </a:cubicBezTo>
                      <a:cubicBezTo>
                        <a:pt x="193627" y="39628"/>
                        <a:pt x="191608" y="69765"/>
                        <a:pt x="184140" y="96016"/>
                      </a:cubicBezTo>
                      <a:cubicBezTo>
                        <a:pt x="193094" y="81195"/>
                        <a:pt x="204333" y="67746"/>
                        <a:pt x="217364" y="56354"/>
                      </a:cubicBezTo>
                      <a:cubicBezTo>
                        <a:pt x="224526" y="50068"/>
                        <a:pt x="232451" y="44315"/>
                        <a:pt x="241557" y="41533"/>
                      </a:cubicBezTo>
                      <a:cubicBezTo>
                        <a:pt x="250663" y="38752"/>
                        <a:pt x="261217" y="39362"/>
                        <a:pt x="268913" y="44962"/>
                      </a:cubicBezTo>
                      <a:cubicBezTo>
                        <a:pt x="280076" y="53116"/>
                        <a:pt x="282210" y="69194"/>
                        <a:pt x="279543" y="82758"/>
                      </a:cubicBezTo>
                      <a:cubicBezTo>
                        <a:pt x="275123" y="105351"/>
                        <a:pt x="259769" y="125582"/>
                        <a:pt x="239157" y="135869"/>
                      </a:cubicBezTo>
                      <a:cubicBezTo>
                        <a:pt x="253101" y="134002"/>
                        <a:pt x="267579" y="132859"/>
                        <a:pt x="280952" y="137240"/>
                      </a:cubicBezTo>
                      <a:cubicBezTo>
                        <a:pt x="294287" y="141660"/>
                        <a:pt x="306289" y="152938"/>
                        <a:pt x="307470" y="166959"/>
                      </a:cubicBezTo>
                      <a:cubicBezTo>
                        <a:pt x="308118" y="174769"/>
                        <a:pt x="305413" y="182541"/>
                        <a:pt x="301298" y="189209"/>
                      </a:cubicBezTo>
                      <a:cubicBezTo>
                        <a:pt x="291316" y="205401"/>
                        <a:pt x="273256" y="215650"/>
                        <a:pt x="254511" y="218927"/>
                      </a:cubicBezTo>
                      <a:cubicBezTo>
                        <a:pt x="235766" y="222204"/>
                        <a:pt x="216373" y="219194"/>
                        <a:pt x="198238" y="213365"/>
                      </a:cubicBezTo>
                      <a:cubicBezTo>
                        <a:pt x="213173" y="218927"/>
                        <a:pt x="225669" y="230814"/>
                        <a:pt x="231918" y="245483"/>
                      </a:cubicBezTo>
                      <a:cubicBezTo>
                        <a:pt x="238166" y="260151"/>
                        <a:pt x="238090" y="277410"/>
                        <a:pt x="231765" y="292041"/>
                      </a:cubicBezTo>
                      <a:cubicBezTo>
                        <a:pt x="229822" y="296537"/>
                        <a:pt x="227232" y="300842"/>
                        <a:pt x="223612" y="304157"/>
                      </a:cubicBezTo>
                      <a:cubicBezTo>
                        <a:pt x="216678" y="310481"/>
                        <a:pt x="206429" y="312310"/>
                        <a:pt x="197209" y="310520"/>
                      </a:cubicBezTo>
                      <a:cubicBezTo>
                        <a:pt x="187989" y="308729"/>
                        <a:pt x="179683" y="303661"/>
                        <a:pt x="172482" y="297642"/>
                      </a:cubicBezTo>
                      <a:cubicBezTo>
                        <a:pt x="152632" y="281068"/>
                        <a:pt x="139830" y="256265"/>
                        <a:pt x="137887" y="230471"/>
                      </a:cubicBezTo>
                      <a:cubicBezTo>
                        <a:pt x="129734" y="251465"/>
                        <a:pt x="108550" y="265790"/>
                        <a:pt x="86262" y="268990"/>
                      </a:cubicBezTo>
                      <a:cubicBezTo>
                        <a:pt x="63973" y="272191"/>
                        <a:pt x="41075" y="265295"/>
                        <a:pt x="21949" y="253407"/>
                      </a:cubicBezTo>
                      <a:cubicBezTo>
                        <a:pt x="14557" y="248797"/>
                        <a:pt x="7433" y="243197"/>
                        <a:pt x="3204" y="235577"/>
                      </a:cubicBezTo>
                      <a:cubicBezTo>
                        <a:pt x="-7465" y="216184"/>
                        <a:pt x="10633" y="200220"/>
                        <a:pt x="26368" y="191762"/>
                      </a:cubicBezTo>
                      <a:cubicBezTo>
                        <a:pt x="42980" y="182808"/>
                        <a:pt x="62601" y="178046"/>
                        <a:pt x="80356" y="171797"/>
                      </a:cubicBezTo>
                      <a:cubicBezTo>
                        <a:pt x="73879" y="168368"/>
                        <a:pt x="66678" y="166463"/>
                        <a:pt x="59896" y="163606"/>
                      </a:cubicBezTo>
                      <a:cubicBezTo>
                        <a:pt x="37189" y="154119"/>
                        <a:pt x="15395" y="130078"/>
                        <a:pt x="11852" y="105122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6" name="任意多边形: 形状 295">
                  <a:extLst>
                    <a:ext uri="{FF2B5EF4-FFF2-40B4-BE49-F238E27FC236}">
                      <a16:creationId xmlns:a16="http://schemas.microsoft.com/office/drawing/2014/main" id="{0E19B9D8-6368-0150-03FE-A394F3CA303F}"/>
                    </a:ext>
                  </a:extLst>
                </p:cNvPr>
                <p:cNvSpPr/>
                <p:nvPr/>
              </p:nvSpPr>
              <p:spPr>
                <a:xfrm>
                  <a:off x="4061246" y="6228450"/>
                  <a:ext cx="84171" cy="84171"/>
                </a:xfrm>
                <a:custGeom>
                  <a:avLst/>
                  <a:gdLst>
                    <a:gd name="connsiteX0" fmla="*/ 72604 w 84171"/>
                    <a:gd name="connsiteY0" fmla="*/ 13092 h 84171"/>
                    <a:gd name="connsiteX1" fmla="*/ 71080 w 84171"/>
                    <a:gd name="connsiteY1" fmla="*/ 72604 h 84171"/>
                    <a:gd name="connsiteX2" fmla="*/ 11568 w 84171"/>
                    <a:gd name="connsiteY2" fmla="*/ 71080 h 84171"/>
                    <a:gd name="connsiteX3" fmla="*/ 13092 w 84171"/>
                    <a:gd name="connsiteY3" fmla="*/ 11568 h 84171"/>
                    <a:gd name="connsiteX4" fmla="*/ 72604 w 84171"/>
                    <a:gd name="connsiteY4" fmla="*/ 13092 h 84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71" h="84171">
                      <a:moveTo>
                        <a:pt x="72604" y="13092"/>
                      </a:moveTo>
                      <a:cubicBezTo>
                        <a:pt x="88606" y="29932"/>
                        <a:pt x="87920" y="56602"/>
                        <a:pt x="71080" y="72604"/>
                      </a:cubicBezTo>
                      <a:cubicBezTo>
                        <a:pt x="54240" y="88606"/>
                        <a:pt x="27570" y="87920"/>
                        <a:pt x="11568" y="71080"/>
                      </a:cubicBezTo>
                      <a:cubicBezTo>
                        <a:pt x="-4434" y="54240"/>
                        <a:pt x="-3748" y="27570"/>
                        <a:pt x="13092" y="11568"/>
                      </a:cubicBezTo>
                      <a:cubicBezTo>
                        <a:pt x="29970" y="-4434"/>
                        <a:pt x="56602" y="-3748"/>
                        <a:pt x="72604" y="13092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7" name="任意多边形: 形状 296">
                  <a:extLst>
                    <a:ext uri="{FF2B5EF4-FFF2-40B4-BE49-F238E27FC236}">
                      <a16:creationId xmlns:a16="http://schemas.microsoft.com/office/drawing/2014/main" id="{2EB6D8FB-E954-1D59-C05F-0472F8578D1B}"/>
                    </a:ext>
                  </a:extLst>
                </p:cNvPr>
                <p:cNvSpPr/>
                <p:nvPr/>
              </p:nvSpPr>
              <p:spPr>
                <a:xfrm>
                  <a:off x="4068643" y="6237905"/>
                  <a:ext cx="46668" cy="46668"/>
                </a:xfrm>
                <a:custGeom>
                  <a:avLst/>
                  <a:gdLst>
                    <a:gd name="connsiteX0" fmla="*/ 40251 w 46668"/>
                    <a:gd name="connsiteY0" fmla="*/ 7256 h 46668"/>
                    <a:gd name="connsiteX1" fmla="*/ 39412 w 46668"/>
                    <a:gd name="connsiteY1" fmla="*/ 40251 h 46668"/>
                    <a:gd name="connsiteX2" fmla="*/ 6418 w 46668"/>
                    <a:gd name="connsiteY2" fmla="*/ 39413 h 46668"/>
                    <a:gd name="connsiteX3" fmla="*/ 7256 w 46668"/>
                    <a:gd name="connsiteY3" fmla="*/ 6418 h 46668"/>
                    <a:gd name="connsiteX4" fmla="*/ 40251 w 46668"/>
                    <a:gd name="connsiteY4" fmla="*/ 7256 h 46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668" h="46668">
                      <a:moveTo>
                        <a:pt x="40251" y="7256"/>
                      </a:moveTo>
                      <a:cubicBezTo>
                        <a:pt x="49128" y="16591"/>
                        <a:pt x="48747" y="31373"/>
                        <a:pt x="39412" y="40251"/>
                      </a:cubicBezTo>
                      <a:cubicBezTo>
                        <a:pt x="30078" y="49128"/>
                        <a:pt x="15295" y="48747"/>
                        <a:pt x="6418" y="39413"/>
                      </a:cubicBezTo>
                      <a:cubicBezTo>
                        <a:pt x="-2459" y="30078"/>
                        <a:pt x="-2078" y="15295"/>
                        <a:pt x="7256" y="6418"/>
                      </a:cubicBezTo>
                      <a:cubicBezTo>
                        <a:pt x="16629" y="-2459"/>
                        <a:pt x="31373" y="-2078"/>
                        <a:pt x="40251" y="7256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98" name="图形 2">
                <a:extLst>
                  <a:ext uri="{FF2B5EF4-FFF2-40B4-BE49-F238E27FC236}">
                    <a16:creationId xmlns:a16="http://schemas.microsoft.com/office/drawing/2014/main" id="{1E9A17DE-A8B7-DB36-CE87-D627CFBAB0D1}"/>
                  </a:ext>
                </a:extLst>
              </p:cNvPr>
              <p:cNvGrpSpPr/>
              <p:nvPr/>
            </p:nvGrpSpPr>
            <p:grpSpPr>
              <a:xfrm>
                <a:off x="2754363" y="4438211"/>
                <a:ext cx="419858" cy="424637"/>
                <a:chOff x="2754363" y="4438211"/>
                <a:chExt cx="419858" cy="424637"/>
              </a:xfrm>
            </p:grpSpPr>
            <p:sp>
              <p:nvSpPr>
                <p:cNvPr id="299" name="任意多边形: 形状 298">
                  <a:extLst>
                    <a:ext uri="{FF2B5EF4-FFF2-40B4-BE49-F238E27FC236}">
                      <a16:creationId xmlns:a16="http://schemas.microsoft.com/office/drawing/2014/main" id="{139B6D9B-ECCD-146F-3C2C-7B61D420603F}"/>
                    </a:ext>
                  </a:extLst>
                </p:cNvPr>
                <p:cNvSpPr/>
                <p:nvPr/>
              </p:nvSpPr>
              <p:spPr>
                <a:xfrm>
                  <a:off x="2754363" y="4438211"/>
                  <a:ext cx="419858" cy="424637"/>
                </a:xfrm>
                <a:custGeom>
                  <a:avLst/>
                  <a:gdLst>
                    <a:gd name="connsiteX0" fmla="*/ 22860 w 419858"/>
                    <a:gd name="connsiteY0" fmla="*/ 134512 h 424637"/>
                    <a:gd name="connsiteX1" fmla="*/ 60884 w 419858"/>
                    <a:gd name="connsiteY1" fmla="*/ 81362 h 424637"/>
                    <a:gd name="connsiteX2" fmla="*/ 86677 w 419858"/>
                    <a:gd name="connsiteY2" fmla="*/ 86620 h 424637"/>
                    <a:gd name="connsiteX3" fmla="*/ 162687 w 419858"/>
                    <a:gd name="connsiteY3" fmla="*/ 155238 h 424637"/>
                    <a:gd name="connsiteX4" fmla="*/ 173546 w 419858"/>
                    <a:gd name="connsiteY4" fmla="*/ 37662 h 424637"/>
                    <a:gd name="connsiteX5" fmla="*/ 219646 w 419858"/>
                    <a:gd name="connsiteY5" fmla="*/ 57 h 424637"/>
                    <a:gd name="connsiteX6" fmla="*/ 253822 w 419858"/>
                    <a:gd name="connsiteY6" fmla="*/ 24365 h 424637"/>
                    <a:gd name="connsiteX7" fmla="*/ 256832 w 419858"/>
                    <a:gd name="connsiteY7" fmla="*/ 131959 h 424637"/>
                    <a:gd name="connsiteX8" fmla="*/ 304114 w 419858"/>
                    <a:gd name="connsiteY8" fmla="*/ 80105 h 424637"/>
                    <a:gd name="connsiteX9" fmla="*/ 337718 w 419858"/>
                    <a:gd name="connsiteY9" fmla="*/ 61398 h 424637"/>
                    <a:gd name="connsiteX10" fmla="*/ 374561 w 419858"/>
                    <a:gd name="connsiteY10" fmla="*/ 67608 h 424637"/>
                    <a:gd name="connsiteX11" fmla="*/ 386829 w 419858"/>
                    <a:gd name="connsiteY11" fmla="*/ 119424 h 424637"/>
                    <a:gd name="connsiteX12" fmla="*/ 329070 w 419858"/>
                    <a:gd name="connsiteY12" fmla="*/ 189071 h 424637"/>
                    <a:gd name="connsiteX13" fmla="*/ 385610 w 419858"/>
                    <a:gd name="connsiteY13" fmla="*/ 193338 h 424637"/>
                    <a:gd name="connsiteX14" fmla="*/ 419824 w 419858"/>
                    <a:gd name="connsiteY14" fmla="*/ 235096 h 424637"/>
                    <a:gd name="connsiteX15" fmla="*/ 410223 w 419858"/>
                    <a:gd name="connsiteY15" fmla="*/ 264890 h 424637"/>
                    <a:gd name="connsiteX16" fmla="*/ 345148 w 419858"/>
                    <a:gd name="connsiteY16" fmla="*/ 302495 h 424637"/>
                    <a:gd name="connsiteX17" fmla="*/ 269215 w 419858"/>
                    <a:gd name="connsiteY17" fmla="*/ 291751 h 424637"/>
                    <a:gd name="connsiteX18" fmla="*/ 313030 w 419858"/>
                    <a:gd name="connsiteY18" fmla="*/ 337204 h 424637"/>
                    <a:gd name="connsiteX19" fmla="*/ 310172 w 419858"/>
                    <a:gd name="connsiteY19" fmla="*/ 400259 h 424637"/>
                    <a:gd name="connsiteX20" fmla="*/ 298437 w 419858"/>
                    <a:gd name="connsiteY20" fmla="*/ 416185 h 424637"/>
                    <a:gd name="connsiteX21" fmla="*/ 262280 w 419858"/>
                    <a:gd name="connsiteY21" fmla="*/ 423348 h 424637"/>
                    <a:gd name="connsiteX22" fmla="*/ 229476 w 419858"/>
                    <a:gd name="connsiteY22" fmla="*/ 404527 h 424637"/>
                    <a:gd name="connsiteX23" fmla="*/ 186423 w 419858"/>
                    <a:gd name="connsiteY23" fmla="*/ 311525 h 424637"/>
                    <a:gd name="connsiteX24" fmla="*/ 114262 w 419858"/>
                    <a:gd name="connsiteY24" fmla="*/ 360788 h 424637"/>
                    <a:gd name="connsiteX25" fmla="*/ 28042 w 419858"/>
                    <a:gd name="connsiteY25" fmla="*/ 336023 h 424637"/>
                    <a:gd name="connsiteX26" fmla="*/ 3696 w 419858"/>
                    <a:gd name="connsiteY26" fmla="*/ 310801 h 424637"/>
                    <a:gd name="connsiteX27" fmla="*/ 37567 w 419858"/>
                    <a:gd name="connsiteY27" fmla="*/ 252736 h 424637"/>
                    <a:gd name="connsiteX28" fmla="*/ 111823 w 419858"/>
                    <a:gd name="connsiteY28" fmla="*/ 228772 h 424637"/>
                    <a:gd name="connsiteX29" fmla="*/ 84582 w 419858"/>
                    <a:gd name="connsiteY29" fmla="*/ 216541 h 424637"/>
                    <a:gd name="connsiteX30" fmla="*/ 22860 w 419858"/>
                    <a:gd name="connsiteY30" fmla="*/ 134512 h 424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19858" h="424637">
                      <a:moveTo>
                        <a:pt x="22860" y="134512"/>
                      </a:moveTo>
                      <a:cubicBezTo>
                        <a:pt x="20460" y="110318"/>
                        <a:pt x="36614" y="83001"/>
                        <a:pt x="60884" y="81362"/>
                      </a:cubicBezTo>
                      <a:cubicBezTo>
                        <a:pt x="69723" y="80753"/>
                        <a:pt x="78410" y="83496"/>
                        <a:pt x="86677" y="86620"/>
                      </a:cubicBezTo>
                      <a:cubicBezTo>
                        <a:pt x="119672" y="99193"/>
                        <a:pt x="151714" y="121672"/>
                        <a:pt x="162687" y="155238"/>
                      </a:cubicBezTo>
                      <a:cubicBezTo>
                        <a:pt x="152895" y="116338"/>
                        <a:pt x="156781" y="74123"/>
                        <a:pt x="173546" y="37662"/>
                      </a:cubicBezTo>
                      <a:cubicBezTo>
                        <a:pt x="182347" y="18497"/>
                        <a:pt x="198577" y="-1200"/>
                        <a:pt x="219646" y="57"/>
                      </a:cubicBezTo>
                      <a:cubicBezTo>
                        <a:pt x="234163" y="933"/>
                        <a:pt x="246316" y="11906"/>
                        <a:pt x="253822" y="24365"/>
                      </a:cubicBezTo>
                      <a:cubicBezTo>
                        <a:pt x="272910" y="56102"/>
                        <a:pt x="268453" y="96793"/>
                        <a:pt x="256832" y="131959"/>
                      </a:cubicBezTo>
                      <a:cubicBezTo>
                        <a:pt x="269786" y="112376"/>
                        <a:pt x="285788" y="94812"/>
                        <a:pt x="304114" y="80105"/>
                      </a:cubicBezTo>
                      <a:cubicBezTo>
                        <a:pt x="314173" y="72028"/>
                        <a:pt x="325222" y="64637"/>
                        <a:pt x="337718" y="61398"/>
                      </a:cubicBezTo>
                      <a:cubicBezTo>
                        <a:pt x="350215" y="58160"/>
                        <a:pt x="364465" y="59569"/>
                        <a:pt x="374561" y="67608"/>
                      </a:cubicBezTo>
                      <a:cubicBezTo>
                        <a:pt x="389230" y="79305"/>
                        <a:pt x="391173" y="101212"/>
                        <a:pt x="386829" y="119424"/>
                      </a:cubicBezTo>
                      <a:cubicBezTo>
                        <a:pt x="379590" y="149790"/>
                        <a:pt x="357607" y="176308"/>
                        <a:pt x="329070" y="189071"/>
                      </a:cubicBezTo>
                      <a:cubicBezTo>
                        <a:pt x="348043" y="187319"/>
                        <a:pt x="367779" y="186595"/>
                        <a:pt x="385610" y="193338"/>
                      </a:cubicBezTo>
                      <a:cubicBezTo>
                        <a:pt x="403441" y="200082"/>
                        <a:pt x="419062" y="216046"/>
                        <a:pt x="419824" y="235096"/>
                      </a:cubicBezTo>
                      <a:cubicBezTo>
                        <a:pt x="420281" y="245688"/>
                        <a:pt x="416166" y="256089"/>
                        <a:pt x="410223" y="264890"/>
                      </a:cubicBezTo>
                      <a:cubicBezTo>
                        <a:pt x="395783" y="286303"/>
                        <a:pt x="370751" y="299104"/>
                        <a:pt x="345148" y="302495"/>
                      </a:cubicBezTo>
                      <a:cubicBezTo>
                        <a:pt x="319545" y="305886"/>
                        <a:pt x="293446" y="300666"/>
                        <a:pt x="269215" y="291751"/>
                      </a:cubicBezTo>
                      <a:cubicBezTo>
                        <a:pt x="289141" y="300133"/>
                        <a:pt x="305371" y="316935"/>
                        <a:pt x="313030" y="337204"/>
                      </a:cubicBezTo>
                      <a:cubicBezTo>
                        <a:pt x="320650" y="357435"/>
                        <a:pt x="319583" y="380790"/>
                        <a:pt x="310172" y="400259"/>
                      </a:cubicBezTo>
                      <a:cubicBezTo>
                        <a:pt x="307276" y="406241"/>
                        <a:pt x="303543" y="411918"/>
                        <a:pt x="298437" y="416185"/>
                      </a:cubicBezTo>
                      <a:cubicBezTo>
                        <a:pt x="288646" y="424339"/>
                        <a:pt x="274663" y="426282"/>
                        <a:pt x="262280" y="423348"/>
                      </a:cubicBezTo>
                      <a:cubicBezTo>
                        <a:pt x="249898" y="420414"/>
                        <a:pt x="238925" y="413099"/>
                        <a:pt x="229476" y="404527"/>
                      </a:cubicBezTo>
                      <a:cubicBezTo>
                        <a:pt x="203492" y="380943"/>
                        <a:pt x="187604" y="346615"/>
                        <a:pt x="186423" y="311525"/>
                      </a:cubicBezTo>
                      <a:cubicBezTo>
                        <a:pt x="174193" y="339490"/>
                        <a:pt x="144628" y="357740"/>
                        <a:pt x="114262" y="360788"/>
                      </a:cubicBezTo>
                      <a:cubicBezTo>
                        <a:pt x="83896" y="363836"/>
                        <a:pt x="53226" y="353244"/>
                        <a:pt x="28042" y="336023"/>
                      </a:cubicBezTo>
                      <a:cubicBezTo>
                        <a:pt x="18288" y="329355"/>
                        <a:pt x="8953" y="321392"/>
                        <a:pt x="3696" y="310801"/>
                      </a:cubicBezTo>
                      <a:cubicBezTo>
                        <a:pt x="-9639" y="283940"/>
                        <a:pt x="15773" y="263328"/>
                        <a:pt x="37567" y="252736"/>
                      </a:cubicBezTo>
                      <a:cubicBezTo>
                        <a:pt x="60541" y="241535"/>
                        <a:pt x="87439" y="236239"/>
                        <a:pt x="111823" y="228772"/>
                      </a:cubicBezTo>
                      <a:cubicBezTo>
                        <a:pt x="103213" y="223742"/>
                        <a:pt x="93612" y="220770"/>
                        <a:pt x="84582" y="216541"/>
                      </a:cubicBezTo>
                      <a:cubicBezTo>
                        <a:pt x="54407" y="202368"/>
                        <a:pt x="26251" y="168535"/>
                        <a:pt x="22860" y="13451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0" name="任意多边形: 形状 299">
                  <a:extLst>
                    <a:ext uri="{FF2B5EF4-FFF2-40B4-BE49-F238E27FC236}">
                      <a16:creationId xmlns:a16="http://schemas.microsoft.com/office/drawing/2014/main" id="{D215E085-E08C-0BEC-7CFF-086DD26E0323}"/>
                    </a:ext>
                  </a:extLst>
                </p:cNvPr>
                <p:cNvSpPr/>
                <p:nvPr/>
              </p:nvSpPr>
              <p:spPr>
                <a:xfrm>
                  <a:off x="2812462" y="4494233"/>
                  <a:ext cx="307565" cy="311171"/>
                </a:xfrm>
                <a:custGeom>
                  <a:avLst/>
                  <a:gdLst>
                    <a:gd name="connsiteX0" fmla="*/ 11852 w 307565"/>
                    <a:gd name="connsiteY0" fmla="*/ 105123 h 311171"/>
                    <a:gd name="connsiteX1" fmla="*/ 38217 w 307565"/>
                    <a:gd name="connsiteY1" fmla="*/ 64775 h 311171"/>
                    <a:gd name="connsiteX2" fmla="*/ 57382 w 307565"/>
                    <a:gd name="connsiteY2" fmla="*/ 67861 h 311171"/>
                    <a:gd name="connsiteX3" fmla="*/ 115484 w 307565"/>
                    <a:gd name="connsiteY3" fmla="*/ 116096 h 311171"/>
                    <a:gd name="connsiteX4" fmla="*/ 119866 w 307565"/>
                    <a:gd name="connsiteY4" fmla="*/ 29113 h 311171"/>
                    <a:gd name="connsiteX5" fmla="*/ 152670 w 307565"/>
                    <a:gd name="connsiteY5" fmla="*/ 5 h 311171"/>
                    <a:gd name="connsiteX6" fmla="*/ 178578 w 307565"/>
                    <a:gd name="connsiteY6" fmla="*/ 16845 h 311171"/>
                    <a:gd name="connsiteX7" fmla="*/ 184140 w 307565"/>
                    <a:gd name="connsiteY7" fmla="*/ 96017 h 311171"/>
                    <a:gd name="connsiteX8" fmla="*/ 217364 w 307565"/>
                    <a:gd name="connsiteY8" fmla="*/ 56355 h 311171"/>
                    <a:gd name="connsiteX9" fmla="*/ 241557 w 307565"/>
                    <a:gd name="connsiteY9" fmla="*/ 41534 h 311171"/>
                    <a:gd name="connsiteX10" fmla="*/ 268913 w 307565"/>
                    <a:gd name="connsiteY10" fmla="*/ 44963 h 311171"/>
                    <a:gd name="connsiteX11" fmla="*/ 279543 w 307565"/>
                    <a:gd name="connsiteY11" fmla="*/ 82758 h 311171"/>
                    <a:gd name="connsiteX12" fmla="*/ 239157 w 307565"/>
                    <a:gd name="connsiteY12" fmla="*/ 135869 h 311171"/>
                    <a:gd name="connsiteX13" fmla="*/ 280953 w 307565"/>
                    <a:gd name="connsiteY13" fmla="*/ 137241 h 311171"/>
                    <a:gd name="connsiteX14" fmla="*/ 307470 w 307565"/>
                    <a:gd name="connsiteY14" fmla="*/ 166959 h 311171"/>
                    <a:gd name="connsiteX15" fmla="*/ 301298 w 307565"/>
                    <a:gd name="connsiteY15" fmla="*/ 189209 h 311171"/>
                    <a:gd name="connsiteX16" fmla="*/ 254511 w 307565"/>
                    <a:gd name="connsiteY16" fmla="*/ 218927 h 311171"/>
                    <a:gd name="connsiteX17" fmla="*/ 198237 w 307565"/>
                    <a:gd name="connsiteY17" fmla="*/ 213365 h 311171"/>
                    <a:gd name="connsiteX18" fmla="*/ 231918 w 307565"/>
                    <a:gd name="connsiteY18" fmla="*/ 245483 h 311171"/>
                    <a:gd name="connsiteX19" fmla="*/ 231765 w 307565"/>
                    <a:gd name="connsiteY19" fmla="*/ 292041 h 311171"/>
                    <a:gd name="connsiteX20" fmla="*/ 223612 w 307565"/>
                    <a:gd name="connsiteY20" fmla="*/ 304157 h 311171"/>
                    <a:gd name="connsiteX21" fmla="*/ 197209 w 307565"/>
                    <a:gd name="connsiteY21" fmla="*/ 310520 h 311171"/>
                    <a:gd name="connsiteX22" fmla="*/ 172482 w 307565"/>
                    <a:gd name="connsiteY22" fmla="*/ 297642 h 311171"/>
                    <a:gd name="connsiteX23" fmla="*/ 137887 w 307565"/>
                    <a:gd name="connsiteY23" fmla="*/ 230471 h 311171"/>
                    <a:gd name="connsiteX24" fmla="*/ 86262 w 307565"/>
                    <a:gd name="connsiteY24" fmla="*/ 268990 h 311171"/>
                    <a:gd name="connsiteX25" fmla="*/ 21949 w 307565"/>
                    <a:gd name="connsiteY25" fmla="*/ 253408 h 311171"/>
                    <a:gd name="connsiteX26" fmla="*/ 3203 w 307565"/>
                    <a:gd name="connsiteY26" fmla="*/ 235577 h 311171"/>
                    <a:gd name="connsiteX27" fmla="*/ 26368 w 307565"/>
                    <a:gd name="connsiteY27" fmla="*/ 191762 h 311171"/>
                    <a:gd name="connsiteX28" fmla="*/ 80356 w 307565"/>
                    <a:gd name="connsiteY28" fmla="*/ 171798 h 311171"/>
                    <a:gd name="connsiteX29" fmla="*/ 59896 w 307565"/>
                    <a:gd name="connsiteY29" fmla="*/ 163606 h 311171"/>
                    <a:gd name="connsiteX30" fmla="*/ 11852 w 307565"/>
                    <a:gd name="connsiteY30" fmla="*/ 105123 h 311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307565" h="311171">
                      <a:moveTo>
                        <a:pt x="11852" y="105123"/>
                      </a:moveTo>
                      <a:cubicBezTo>
                        <a:pt x="9338" y="87368"/>
                        <a:pt x="20387" y="66756"/>
                        <a:pt x="38217" y="64775"/>
                      </a:cubicBezTo>
                      <a:cubicBezTo>
                        <a:pt x="44694" y="64051"/>
                        <a:pt x="51209" y="65803"/>
                        <a:pt x="57382" y="67861"/>
                      </a:cubicBezTo>
                      <a:cubicBezTo>
                        <a:pt x="82071" y="76091"/>
                        <a:pt x="106378" y="91673"/>
                        <a:pt x="115484" y="116096"/>
                      </a:cubicBezTo>
                      <a:cubicBezTo>
                        <a:pt x="107064" y="87711"/>
                        <a:pt x="108626" y="56507"/>
                        <a:pt x="119866" y="29113"/>
                      </a:cubicBezTo>
                      <a:cubicBezTo>
                        <a:pt x="125771" y="14711"/>
                        <a:pt x="137087" y="-300"/>
                        <a:pt x="152670" y="5"/>
                      </a:cubicBezTo>
                      <a:cubicBezTo>
                        <a:pt x="163414" y="195"/>
                        <a:pt x="172672" y="7892"/>
                        <a:pt x="178578" y="16845"/>
                      </a:cubicBezTo>
                      <a:cubicBezTo>
                        <a:pt x="193627" y="39629"/>
                        <a:pt x="191608" y="69766"/>
                        <a:pt x="184140" y="96017"/>
                      </a:cubicBezTo>
                      <a:cubicBezTo>
                        <a:pt x="193094" y="81196"/>
                        <a:pt x="204333" y="67746"/>
                        <a:pt x="217364" y="56355"/>
                      </a:cubicBezTo>
                      <a:cubicBezTo>
                        <a:pt x="224526" y="50068"/>
                        <a:pt x="232451" y="44315"/>
                        <a:pt x="241557" y="41534"/>
                      </a:cubicBezTo>
                      <a:cubicBezTo>
                        <a:pt x="250663" y="38752"/>
                        <a:pt x="261217" y="39362"/>
                        <a:pt x="268913" y="44963"/>
                      </a:cubicBezTo>
                      <a:cubicBezTo>
                        <a:pt x="280076" y="53116"/>
                        <a:pt x="282210" y="69194"/>
                        <a:pt x="279543" y="82758"/>
                      </a:cubicBezTo>
                      <a:cubicBezTo>
                        <a:pt x="275123" y="105351"/>
                        <a:pt x="259769" y="125582"/>
                        <a:pt x="239157" y="135869"/>
                      </a:cubicBezTo>
                      <a:cubicBezTo>
                        <a:pt x="253101" y="134002"/>
                        <a:pt x="267579" y="132859"/>
                        <a:pt x="280953" y="137241"/>
                      </a:cubicBezTo>
                      <a:cubicBezTo>
                        <a:pt x="294288" y="141661"/>
                        <a:pt x="306289" y="152938"/>
                        <a:pt x="307470" y="166959"/>
                      </a:cubicBezTo>
                      <a:cubicBezTo>
                        <a:pt x="308118" y="174769"/>
                        <a:pt x="305413" y="182542"/>
                        <a:pt x="301298" y="189209"/>
                      </a:cubicBezTo>
                      <a:cubicBezTo>
                        <a:pt x="291316" y="205402"/>
                        <a:pt x="273256" y="215650"/>
                        <a:pt x="254511" y="218927"/>
                      </a:cubicBezTo>
                      <a:cubicBezTo>
                        <a:pt x="235766" y="222204"/>
                        <a:pt x="216373" y="219194"/>
                        <a:pt x="198237" y="213365"/>
                      </a:cubicBezTo>
                      <a:cubicBezTo>
                        <a:pt x="213173" y="218927"/>
                        <a:pt x="225669" y="230815"/>
                        <a:pt x="231918" y="245483"/>
                      </a:cubicBezTo>
                      <a:cubicBezTo>
                        <a:pt x="238166" y="260151"/>
                        <a:pt x="238090" y="277411"/>
                        <a:pt x="231765" y="292041"/>
                      </a:cubicBezTo>
                      <a:cubicBezTo>
                        <a:pt x="229822" y="296537"/>
                        <a:pt x="227232" y="300842"/>
                        <a:pt x="223612" y="304157"/>
                      </a:cubicBezTo>
                      <a:cubicBezTo>
                        <a:pt x="216678" y="310481"/>
                        <a:pt x="206429" y="312311"/>
                        <a:pt x="197209" y="310520"/>
                      </a:cubicBezTo>
                      <a:cubicBezTo>
                        <a:pt x="187988" y="308729"/>
                        <a:pt x="179683" y="303662"/>
                        <a:pt x="172482" y="297642"/>
                      </a:cubicBezTo>
                      <a:cubicBezTo>
                        <a:pt x="152632" y="281068"/>
                        <a:pt x="139830" y="256265"/>
                        <a:pt x="137887" y="230471"/>
                      </a:cubicBezTo>
                      <a:cubicBezTo>
                        <a:pt x="129734" y="251465"/>
                        <a:pt x="108550" y="265790"/>
                        <a:pt x="86262" y="268990"/>
                      </a:cubicBezTo>
                      <a:cubicBezTo>
                        <a:pt x="63973" y="272191"/>
                        <a:pt x="41075" y="265295"/>
                        <a:pt x="21949" y="253408"/>
                      </a:cubicBezTo>
                      <a:cubicBezTo>
                        <a:pt x="14557" y="248798"/>
                        <a:pt x="7433" y="243197"/>
                        <a:pt x="3203" y="235577"/>
                      </a:cubicBezTo>
                      <a:cubicBezTo>
                        <a:pt x="-7464" y="216184"/>
                        <a:pt x="10633" y="200220"/>
                        <a:pt x="26368" y="191762"/>
                      </a:cubicBezTo>
                      <a:cubicBezTo>
                        <a:pt x="42980" y="182808"/>
                        <a:pt x="62601" y="178046"/>
                        <a:pt x="80356" y="171798"/>
                      </a:cubicBezTo>
                      <a:cubicBezTo>
                        <a:pt x="73879" y="168369"/>
                        <a:pt x="66678" y="166464"/>
                        <a:pt x="59896" y="163606"/>
                      </a:cubicBezTo>
                      <a:cubicBezTo>
                        <a:pt x="37189" y="154119"/>
                        <a:pt x="15396" y="130040"/>
                        <a:pt x="11852" y="105123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1" name="任意多边形: 形状 300">
                  <a:extLst>
                    <a:ext uri="{FF2B5EF4-FFF2-40B4-BE49-F238E27FC236}">
                      <a16:creationId xmlns:a16="http://schemas.microsoft.com/office/drawing/2014/main" id="{0A739D3A-547A-D280-E489-206850F8F17F}"/>
                    </a:ext>
                  </a:extLst>
                </p:cNvPr>
                <p:cNvSpPr/>
                <p:nvPr/>
              </p:nvSpPr>
              <p:spPr>
                <a:xfrm>
                  <a:off x="2912264" y="4611714"/>
                  <a:ext cx="84171" cy="84171"/>
                </a:xfrm>
                <a:custGeom>
                  <a:avLst/>
                  <a:gdLst>
                    <a:gd name="connsiteX0" fmla="*/ 72604 w 84171"/>
                    <a:gd name="connsiteY0" fmla="*/ 13092 h 84171"/>
                    <a:gd name="connsiteX1" fmla="*/ 71080 w 84171"/>
                    <a:gd name="connsiteY1" fmla="*/ 72604 h 84171"/>
                    <a:gd name="connsiteX2" fmla="*/ 11568 w 84171"/>
                    <a:gd name="connsiteY2" fmla="*/ 71080 h 84171"/>
                    <a:gd name="connsiteX3" fmla="*/ 13092 w 84171"/>
                    <a:gd name="connsiteY3" fmla="*/ 11568 h 84171"/>
                    <a:gd name="connsiteX4" fmla="*/ 72604 w 84171"/>
                    <a:gd name="connsiteY4" fmla="*/ 13092 h 84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71" h="84171">
                      <a:moveTo>
                        <a:pt x="72604" y="13092"/>
                      </a:moveTo>
                      <a:cubicBezTo>
                        <a:pt x="88606" y="29932"/>
                        <a:pt x="87920" y="56602"/>
                        <a:pt x="71080" y="72604"/>
                      </a:cubicBezTo>
                      <a:cubicBezTo>
                        <a:pt x="54240" y="88606"/>
                        <a:pt x="27570" y="87920"/>
                        <a:pt x="11568" y="71080"/>
                      </a:cubicBezTo>
                      <a:cubicBezTo>
                        <a:pt x="-4434" y="54240"/>
                        <a:pt x="-3748" y="27570"/>
                        <a:pt x="13092" y="11568"/>
                      </a:cubicBezTo>
                      <a:cubicBezTo>
                        <a:pt x="29970" y="-4434"/>
                        <a:pt x="56602" y="-3749"/>
                        <a:pt x="72604" y="13092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2" name="任意多边形: 形状 301">
                  <a:extLst>
                    <a:ext uri="{FF2B5EF4-FFF2-40B4-BE49-F238E27FC236}">
                      <a16:creationId xmlns:a16="http://schemas.microsoft.com/office/drawing/2014/main" id="{2424099F-C093-120A-E191-BF2126A8B974}"/>
                    </a:ext>
                  </a:extLst>
                </p:cNvPr>
                <p:cNvSpPr/>
                <p:nvPr/>
              </p:nvSpPr>
              <p:spPr>
                <a:xfrm>
                  <a:off x="2919662" y="4621141"/>
                  <a:ext cx="46668" cy="46697"/>
                </a:xfrm>
                <a:custGeom>
                  <a:avLst/>
                  <a:gdLst>
                    <a:gd name="connsiteX0" fmla="*/ 40251 w 46668"/>
                    <a:gd name="connsiteY0" fmla="*/ 7285 h 46697"/>
                    <a:gd name="connsiteX1" fmla="*/ 39413 w 46668"/>
                    <a:gd name="connsiteY1" fmla="*/ 40279 h 46697"/>
                    <a:gd name="connsiteX2" fmla="*/ 6418 w 46668"/>
                    <a:gd name="connsiteY2" fmla="*/ 39441 h 46697"/>
                    <a:gd name="connsiteX3" fmla="*/ 7256 w 46668"/>
                    <a:gd name="connsiteY3" fmla="*/ 6446 h 46697"/>
                    <a:gd name="connsiteX4" fmla="*/ 40251 w 46668"/>
                    <a:gd name="connsiteY4" fmla="*/ 7285 h 46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668" h="46697">
                      <a:moveTo>
                        <a:pt x="40251" y="7285"/>
                      </a:moveTo>
                      <a:cubicBezTo>
                        <a:pt x="49128" y="16619"/>
                        <a:pt x="48747" y="31402"/>
                        <a:pt x="39413" y="40279"/>
                      </a:cubicBezTo>
                      <a:cubicBezTo>
                        <a:pt x="30078" y="49157"/>
                        <a:pt x="15295" y="48775"/>
                        <a:pt x="6418" y="39441"/>
                      </a:cubicBezTo>
                      <a:cubicBezTo>
                        <a:pt x="-2459" y="30107"/>
                        <a:pt x="-2078" y="15324"/>
                        <a:pt x="7256" y="6446"/>
                      </a:cubicBezTo>
                      <a:cubicBezTo>
                        <a:pt x="16591" y="-2469"/>
                        <a:pt x="31373" y="-2088"/>
                        <a:pt x="40251" y="7285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03" name="图形 2">
                <a:extLst>
                  <a:ext uri="{FF2B5EF4-FFF2-40B4-BE49-F238E27FC236}">
                    <a16:creationId xmlns:a16="http://schemas.microsoft.com/office/drawing/2014/main" id="{BEB44322-E3B2-D6C7-3F35-2E6CEFEBCD6F}"/>
                  </a:ext>
                </a:extLst>
              </p:cNvPr>
              <p:cNvGrpSpPr/>
              <p:nvPr/>
            </p:nvGrpSpPr>
            <p:grpSpPr>
              <a:xfrm>
                <a:off x="2641425" y="6271695"/>
                <a:ext cx="428782" cy="433667"/>
                <a:chOff x="2641425" y="6271695"/>
                <a:chExt cx="428782" cy="433667"/>
              </a:xfrm>
            </p:grpSpPr>
            <p:sp>
              <p:nvSpPr>
                <p:cNvPr id="304" name="任意多边形: 形状 303">
                  <a:extLst>
                    <a:ext uri="{FF2B5EF4-FFF2-40B4-BE49-F238E27FC236}">
                      <a16:creationId xmlns:a16="http://schemas.microsoft.com/office/drawing/2014/main" id="{297BA975-4B3D-47A3-EA5B-443AA4F998F8}"/>
                    </a:ext>
                  </a:extLst>
                </p:cNvPr>
                <p:cNvSpPr/>
                <p:nvPr/>
              </p:nvSpPr>
              <p:spPr>
                <a:xfrm>
                  <a:off x="2641425" y="6271695"/>
                  <a:ext cx="428782" cy="433667"/>
                </a:xfrm>
                <a:custGeom>
                  <a:avLst/>
                  <a:gdLst>
                    <a:gd name="connsiteX0" fmla="*/ 23288 w 428782"/>
                    <a:gd name="connsiteY0" fmla="*/ 137372 h 433667"/>
                    <a:gd name="connsiteX1" fmla="*/ 62112 w 428782"/>
                    <a:gd name="connsiteY1" fmla="*/ 83079 h 433667"/>
                    <a:gd name="connsiteX2" fmla="*/ 88478 w 428782"/>
                    <a:gd name="connsiteY2" fmla="*/ 88451 h 433667"/>
                    <a:gd name="connsiteX3" fmla="*/ 166087 w 428782"/>
                    <a:gd name="connsiteY3" fmla="*/ 158555 h 433667"/>
                    <a:gd name="connsiteX4" fmla="*/ 177174 w 428782"/>
                    <a:gd name="connsiteY4" fmla="*/ 38464 h 433667"/>
                    <a:gd name="connsiteX5" fmla="*/ 224266 w 428782"/>
                    <a:gd name="connsiteY5" fmla="*/ 59 h 433667"/>
                    <a:gd name="connsiteX6" fmla="*/ 259166 w 428782"/>
                    <a:gd name="connsiteY6" fmla="*/ 24901 h 433667"/>
                    <a:gd name="connsiteX7" fmla="*/ 262252 w 428782"/>
                    <a:gd name="connsiteY7" fmla="*/ 134781 h 433667"/>
                    <a:gd name="connsiteX8" fmla="*/ 310524 w 428782"/>
                    <a:gd name="connsiteY8" fmla="*/ 81822 h 433667"/>
                    <a:gd name="connsiteX9" fmla="*/ 344852 w 428782"/>
                    <a:gd name="connsiteY9" fmla="*/ 62734 h 433667"/>
                    <a:gd name="connsiteX10" fmla="*/ 382495 w 428782"/>
                    <a:gd name="connsiteY10" fmla="*/ 69058 h 433667"/>
                    <a:gd name="connsiteX11" fmla="*/ 395030 w 428782"/>
                    <a:gd name="connsiteY11" fmla="*/ 121979 h 433667"/>
                    <a:gd name="connsiteX12" fmla="*/ 336051 w 428782"/>
                    <a:gd name="connsiteY12" fmla="*/ 193112 h 433667"/>
                    <a:gd name="connsiteX13" fmla="*/ 393773 w 428782"/>
                    <a:gd name="connsiteY13" fmla="*/ 197455 h 433667"/>
                    <a:gd name="connsiteX14" fmla="*/ 428749 w 428782"/>
                    <a:gd name="connsiteY14" fmla="*/ 240089 h 433667"/>
                    <a:gd name="connsiteX15" fmla="*/ 418957 w 428782"/>
                    <a:gd name="connsiteY15" fmla="*/ 270531 h 433667"/>
                    <a:gd name="connsiteX16" fmla="*/ 352511 w 428782"/>
                    <a:gd name="connsiteY16" fmla="*/ 308936 h 433667"/>
                    <a:gd name="connsiteX17" fmla="*/ 274977 w 428782"/>
                    <a:gd name="connsiteY17" fmla="*/ 297963 h 433667"/>
                    <a:gd name="connsiteX18" fmla="*/ 319707 w 428782"/>
                    <a:gd name="connsiteY18" fmla="*/ 344369 h 433667"/>
                    <a:gd name="connsiteX19" fmla="*/ 316773 w 428782"/>
                    <a:gd name="connsiteY19" fmla="*/ 408758 h 433667"/>
                    <a:gd name="connsiteX20" fmla="*/ 304809 w 428782"/>
                    <a:gd name="connsiteY20" fmla="*/ 425027 h 433667"/>
                    <a:gd name="connsiteX21" fmla="*/ 267891 w 428782"/>
                    <a:gd name="connsiteY21" fmla="*/ 432342 h 433667"/>
                    <a:gd name="connsiteX22" fmla="*/ 234401 w 428782"/>
                    <a:gd name="connsiteY22" fmla="*/ 413102 h 433667"/>
                    <a:gd name="connsiteX23" fmla="*/ 190433 w 428782"/>
                    <a:gd name="connsiteY23" fmla="*/ 318118 h 433667"/>
                    <a:gd name="connsiteX24" fmla="*/ 116748 w 428782"/>
                    <a:gd name="connsiteY24" fmla="*/ 368410 h 433667"/>
                    <a:gd name="connsiteX25" fmla="*/ 28661 w 428782"/>
                    <a:gd name="connsiteY25" fmla="*/ 343112 h 433667"/>
                    <a:gd name="connsiteX26" fmla="*/ 3781 w 428782"/>
                    <a:gd name="connsiteY26" fmla="*/ 317356 h 433667"/>
                    <a:gd name="connsiteX27" fmla="*/ 38376 w 428782"/>
                    <a:gd name="connsiteY27" fmla="*/ 258034 h 433667"/>
                    <a:gd name="connsiteX28" fmla="*/ 114233 w 428782"/>
                    <a:gd name="connsiteY28" fmla="*/ 233536 h 433667"/>
                    <a:gd name="connsiteX29" fmla="*/ 86420 w 428782"/>
                    <a:gd name="connsiteY29" fmla="*/ 221039 h 433667"/>
                    <a:gd name="connsiteX30" fmla="*/ 23288 w 428782"/>
                    <a:gd name="connsiteY30" fmla="*/ 137372 h 433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28782" h="433667">
                      <a:moveTo>
                        <a:pt x="23288" y="137372"/>
                      </a:moveTo>
                      <a:cubicBezTo>
                        <a:pt x="20850" y="112645"/>
                        <a:pt x="37347" y="84756"/>
                        <a:pt x="62112" y="83079"/>
                      </a:cubicBezTo>
                      <a:cubicBezTo>
                        <a:pt x="71142" y="82470"/>
                        <a:pt x="80019" y="85251"/>
                        <a:pt x="88478" y="88451"/>
                      </a:cubicBezTo>
                      <a:cubicBezTo>
                        <a:pt x="122196" y="101291"/>
                        <a:pt x="154886" y="124265"/>
                        <a:pt x="166087" y="158555"/>
                      </a:cubicBezTo>
                      <a:cubicBezTo>
                        <a:pt x="156067" y="118817"/>
                        <a:pt x="160067" y="75688"/>
                        <a:pt x="177174" y="38464"/>
                      </a:cubicBezTo>
                      <a:cubicBezTo>
                        <a:pt x="186166" y="18881"/>
                        <a:pt x="202740" y="-1236"/>
                        <a:pt x="224266" y="59"/>
                      </a:cubicBezTo>
                      <a:cubicBezTo>
                        <a:pt x="239087" y="936"/>
                        <a:pt x="251507" y="12137"/>
                        <a:pt x="259166" y="24901"/>
                      </a:cubicBezTo>
                      <a:cubicBezTo>
                        <a:pt x="278673" y="57324"/>
                        <a:pt x="274139" y="98891"/>
                        <a:pt x="262252" y="134781"/>
                      </a:cubicBezTo>
                      <a:cubicBezTo>
                        <a:pt x="275472" y="114778"/>
                        <a:pt x="291817" y="96833"/>
                        <a:pt x="310524" y="81822"/>
                      </a:cubicBezTo>
                      <a:cubicBezTo>
                        <a:pt x="320811" y="73554"/>
                        <a:pt x="332089" y="66048"/>
                        <a:pt x="344852" y="62734"/>
                      </a:cubicBezTo>
                      <a:cubicBezTo>
                        <a:pt x="357616" y="59419"/>
                        <a:pt x="372170" y="60829"/>
                        <a:pt x="382495" y="69058"/>
                      </a:cubicBezTo>
                      <a:cubicBezTo>
                        <a:pt x="397469" y="81022"/>
                        <a:pt x="399450" y="103348"/>
                        <a:pt x="395030" y="121979"/>
                      </a:cubicBezTo>
                      <a:cubicBezTo>
                        <a:pt x="387601" y="152993"/>
                        <a:pt x="365160" y="180082"/>
                        <a:pt x="336051" y="193112"/>
                      </a:cubicBezTo>
                      <a:cubicBezTo>
                        <a:pt x="355444" y="191321"/>
                        <a:pt x="375561" y="190559"/>
                        <a:pt x="393773" y="197455"/>
                      </a:cubicBezTo>
                      <a:cubicBezTo>
                        <a:pt x="411985" y="204352"/>
                        <a:pt x="427911" y="220620"/>
                        <a:pt x="428749" y="240089"/>
                      </a:cubicBezTo>
                      <a:cubicBezTo>
                        <a:pt x="429206" y="250910"/>
                        <a:pt x="425015" y="261540"/>
                        <a:pt x="418957" y="270531"/>
                      </a:cubicBezTo>
                      <a:cubicBezTo>
                        <a:pt x="404212" y="292401"/>
                        <a:pt x="378647" y="305469"/>
                        <a:pt x="352511" y="308936"/>
                      </a:cubicBezTo>
                      <a:cubicBezTo>
                        <a:pt x="326374" y="312403"/>
                        <a:pt x="299704" y="307069"/>
                        <a:pt x="274977" y="297963"/>
                      </a:cubicBezTo>
                      <a:cubicBezTo>
                        <a:pt x="295361" y="306498"/>
                        <a:pt x="311934" y="323719"/>
                        <a:pt x="319707" y="344369"/>
                      </a:cubicBezTo>
                      <a:cubicBezTo>
                        <a:pt x="327517" y="365019"/>
                        <a:pt x="326412" y="388908"/>
                        <a:pt x="316773" y="408758"/>
                      </a:cubicBezTo>
                      <a:cubicBezTo>
                        <a:pt x="313801" y="414854"/>
                        <a:pt x="309991" y="420683"/>
                        <a:pt x="304809" y="425027"/>
                      </a:cubicBezTo>
                      <a:cubicBezTo>
                        <a:pt x="294827" y="433371"/>
                        <a:pt x="280540" y="435352"/>
                        <a:pt x="267891" y="432342"/>
                      </a:cubicBezTo>
                      <a:cubicBezTo>
                        <a:pt x="255241" y="429332"/>
                        <a:pt x="244040" y="421864"/>
                        <a:pt x="234401" y="413102"/>
                      </a:cubicBezTo>
                      <a:cubicBezTo>
                        <a:pt x="207883" y="389022"/>
                        <a:pt x="191652" y="353932"/>
                        <a:pt x="190433" y="318118"/>
                      </a:cubicBezTo>
                      <a:cubicBezTo>
                        <a:pt x="177936" y="346693"/>
                        <a:pt x="147761" y="365324"/>
                        <a:pt x="116748" y="368410"/>
                      </a:cubicBezTo>
                      <a:cubicBezTo>
                        <a:pt x="85734" y="371534"/>
                        <a:pt x="54416" y="360676"/>
                        <a:pt x="28661" y="343112"/>
                      </a:cubicBezTo>
                      <a:cubicBezTo>
                        <a:pt x="18678" y="336292"/>
                        <a:pt x="9153" y="328177"/>
                        <a:pt x="3781" y="317356"/>
                      </a:cubicBezTo>
                      <a:cubicBezTo>
                        <a:pt x="-9858" y="289924"/>
                        <a:pt x="16126" y="268855"/>
                        <a:pt x="38376" y="258034"/>
                      </a:cubicBezTo>
                      <a:cubicBezTo>
                        <a:pt x="61846" y="246604"/>
                        <a:pt x="89316" y="241156"/>
                        <a:pt x="114233" y="233536"/>
                      </a:cubicBezTo>
                      <a:cubicBezTo>
                        <a:pt x="105432" y="228393"/>
                        <a:pt x="95640" y="225345"/>
                        <a:pt x="86420" y="221039"/>
                      </a:cubicBezTo>
                      <a:cubicBezTo>
                        <a:pt x="55521" y="206676"/>
                        <a:pt x="26756" y="172119"/>
                        <a:pt x="23288" y="1373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5" name="任意多边形: 形状 304">
                  <a:extLst>
                    <a:ext uri="{FF2B5EF4-FFF2-40B4-BE49-F238E27FC236}">
                      <a16:creationId xmlns:a16="http://schemas.microsoft.com/office/drawing/2014/main" id="{0322C0E8-2654-7C48-1DF9-686B5B367F77}"/>
                    </a:ext>
                  </a:extLst>
                </p:cNvPr>
                <p:cNvSpPr/>
                <p:nvPr/>
              </p:nvSpPr>
              <p:spPr>
                <a:xfrm>
                  <a:off x="2700722" y="6328863"/>
                  <a:ext cx="314082" cy="317846"/>
                </a:xfrm>
                <a:custGeom>
                  <a:avLst/>
                  <a:gdLst>
                    <a:gd name="connsiteX0" fmla="*/ 12074 w 314082"/>
                    <a:gd name="connsiteY0" fmla="*/ 107369 h 317846"/>
                    <a:gd name="connsiteX1" fmla="*/ 39011 w 314082"/>
                    <a:gd name="connsiteY1" fmla="*/ 66183 h 317846"/>
                    <a:gd name="connsiteX2" fmla="*/ 58594 w 314082"/>
                    <a:gd name="connsiteY2" fmla="*/ 69345 h 317846"/>
                    <a:gd name="connsiteX3" fmla="*/ 117954 w 314082"/>
                    <a:gd name="connsiteY3" fmla="*/ 118571 h 317846"/>
                    <a:gd name="connsiteX4" fmla="*/ 122412 w 314082"/>
                    <a:gd name="connsiteY4" fmla="*/ 29760 h 317846"/>
                    <a:gd name="connsiteX5" fmla="*/ 155901 w 314082"/>
                    <a:gd name="connsiteY5" fmla="*/ 3 h 317846"/>
                    <a:gd name="connsiteX6" fmla="*/ 182381 w 314082"/>
                    <a:gd name="connsiteY6" fmla="*/ 17225 h 317846"/>
                    <a:gd name="connsiteX7" fmla="*/ 188058 w 314082"/>
                    <a:gd name="connsiteY7" fmla="*/ 98111 h 317846"/>
                    <a:gd name="connsiteX8" fmla="*/ 222005 w 314082"/>
                    <a:gd name="connsiteY8" fmla="*/ 57611 h 317846"/>
                    <a:gd name="connsiteX9" fmla="*/ 246694 w 314082"/>
                    <a:gd name="connsiteY9" fmla="*/ 42485 h 317846"/>
                    <a:gd name="connsiteX10" fmla="*/ 274621 w 314082"/>
                    <a:gd name="connsiteY10" fmla="*/ 45990 h 317846"/>
                    <a:gd name="connsiteX11" fmla="*/ 285480 w 314082"/>
                    <a:gd name="connsiteY11" fmla="*/ 84623 h 317846"/>
                    <a:gd name="connsiteX12" fmla="*/ 244217 w 314082"/>
                    <a:gd name="connsiteY12" fmla="*/ 138840 h 317846"/>
                    <a:gd name="connsiteX13" fmla="*/ 286889 w 314082"/>
                    <a:gd name="connsiteY13" fmla="*/ 140250 h 317846"/>
                    <a:gd name="connsiteX14" fmla="*/ 313978 w 314082"/>
                    <a:gd name="connsiteY14" fmla="*/ 170577 h 317846"/>
                    <a:gd name="connsiteX15" fmla="*/ 307692 w 314082"/>
                    <a:gd name="connsiteY15" fmla="*/ 193285 h 317846"/>
                    <a:gd name="connsiteX16" fmla="*/ 259914 w 314082"/>
                    <a:gd name="connsiteY16" fmla="*/ 223650 h 317846"/>
                    <a:gd name="connsiteX17" fmla="*/ 202460 w 314082"/>
                    <a:gd name="connsiteY17" fmla="*/ 217973 h 317846"/>
                    <a:gd name="connsiteX18" fmla="*/ 236864 w 314082"/>
                    <a:gd name="connsiteY18" fmla="*/ 250777 h 317846"/>
                    <a:gd name="connsiteX19" fmla="*/ 236673 w 314082"/>
                    <a:gd name="connsiteY19" fmla="*/ 298327 h 317846"/>
                    <a:gd name="connsiteX20" fmla="*/ 228368 w 314082"/>
                    <a:gd name="connsiteY20" fmla="*/ 310671 h 317846"/>
                    <a:gd name="connsiteX21" fmla="*/ 201393 w 314082"/>
                    <a:gd name="connsiteY21" fmla="*/ 317186 h 317846"/>
                    <a:gd name="connsiteX22" fmla="*/ 176133 w 314082"/>
                    <a:gd name="connsiteY22" fmla="*/ 304042 h 317846"/>
                    <a:gd name="connsiteX23" fmla="*/ 140814 w 314082"/>
                    <a:gd name="connsiteY23" fmla="*/ 235423 h 317846"/>
                    <a:gd name="connsiteX24" fmla="*/ 88083 w 314082"/>
                    <a:gd name="connsiteY24" fmla="*/ 274781 h 317846"/>
                    <a:gd name="connsiteX25" fmla="*/ 22399 w 314082"/>
                    <a:gd name="connsiteY25" fmla="*/ 258855 h 317846"/>
                    <a:gd name="connsiteX26" fmla="*/ 3273 w 314082"/>
                    <a:gd name="connsiteY26" fmla="*/ 240643 h 317846"/>
                    <a:gd name="connsiteX27" fmla="*/ 26933 w 314082"/>
                    <a:gd name="connsiteY27" fmla="*/ 195876 h 317846"/>
                    <a:gd name="connsiteX28" fmla="*/ 82064 w 314082"/>
                    <a:gd name="connsiteY28" fmla="*/ 175492 h 317846"/>
                    <a:gd name="connsiteX29" fmla="*/ 61185 w 314082"/>
                    <a:gd name="connsiteY29" fmla="*/ 167148 h 317846"/>
                    <a:gd name="connsiteX30" fmla="*/ 12074 w 314082"/>
                    <a:gd name="connsiteY30" fmla="*/ 107369 h 3178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314082" h="317846">
                      <a:moveTo>
                        <a:pt x="12074" y="107369"/>
                      </a:moveTo>
                      <a:cubicBezTo>
                        <a:pt x="9521" y="89234"/>
                        <a:pt x="20799" y="68164"/>
                        <a:pt x="39011" y="66183"/>
                      </a:cubicBezTo>
                      <a:cubicBezTo>
                        <a:pt x="45640" y="65459"/>
                        <a:pt x="52269" y="67212"/>
                        <a:pt x="58594" y="69345"/>
                      </a:cubicBezTo>
                      <a:cubicBezTo>
                        <a:pt x="83816" y="77766"/>
                        <a:pt x="108657" y="93691"/>
                        <a:pt x="117954" y="118571"/>
                      </a:cubicBezTo>
                      <a:cubicBezTo>
                        <a:pt x="109343" y="89615"/>
                        <a:pt x="110943" y="57725"/>
                        <a:pt x="122412" y="29760"/>
                      </a:cubicBezTo>
                      <a:cubicBezTo>
                        <a:pt x="128431" y="15053"/>
                        <a:pt x="140014" y="-263"/>
                        <a:pt x="155901" y="3"/>
                      </a:cubicBezTo>
                      <a:cubicBezTo>
                        <a:pt x="166874" y="194"/>
                        <a:pt x="176323" y="8081"/>
                        <a:pt x="182381" y="17225"/>
                      </a:cubicBezTo>
                      <a:cubicBezTo>
                        <a:pt x="197735" y="40504"/>
                        <a:pt x="195678" y="71250"/>
                        <a:pt x="188058" y="98111"/>
                      </a:cubicBezTo>
                      <a:cubicBezTo>
                        <a:pt x="197202" y="82985"/>
                        <a:pt x="208670" y="69231"/>
                        <a:pt x="222005" y="57611"/>
                      </a:cubicBezTo>
                      <a:cubicBezTo>
                        <a:pt x="229320" y="51210"/>
                        <a:pt x="237397" y="45304"/>
                        <a:pt x="246694" y="42485"/>
                      </a:cubicBezTo>
                      <a:cubicBezTo>
                        <a:pt x="255990" y="39628"/>
                        <a:pt x="266772" y="40237"/>
                        <a:pt x="274621" y="45990"/>
                      </a:cubicBezTo>
                      <a:cubicBezTo>
                        <a:pt x="286013" y="54334"/>
                        <a:pt x="288185" y="70755"/>
                        <a:pt x="285480" y="84623"/>
                      </a:cubicBezTo>
                      <a:cubicBezTo>
                        <a:pt x="280984" y="107712"/>
                        <a:pt x="265287" y="128363"/>
                        <a:pt x="244217" y="138840"/>
                      </a:cubicBezTo>
                      <a:cubicBezTo>
                        <a:pt x="258467" y="136935"/>
                        <a:pt x="273250" y="135754"/>
                        <a:pt x="286889" y="140250"/>
                      </a:cubicBezTo>
                      <a:cubicBezTo>
                        <a:pt x="300529" y="144745"/>
                        <a:pt x="312759" y="156290"/>
                        <a:pt x="313978" y="170577"/>
                      </a:cubicBezTo>
                      <a:cubicBezTo>
                        <a:pt x="314664" y="178540"/>
                        <a:pt x="311883" y="186503"/>
                        <a:pt x="307692" y="193285"/>
                      </a:cubicBezTo>
                      <a:cubicBezTo>
                        <a:pt x="297519" y="209858"/>
                        <a:pt x="279079" y="220260"/>
                        <a:pt x="259914" y="223650"/>
                      </a:cubicBezTo>
                      <a:cubicBezTo>
                        <a:pt x="240750" y="227003"/>
                        <a:pt x="220938" y="223917"/>
                        <a:pt x="202460" y="217973"/>
                      </a:cubicBezTo>
                      <a:cubicBezTo>
                        <a:pt x="217738" y="223650"/>
                        <a:pt x="230463" y="235804"/>
                        <a:pt x="236864" y="250777"/>
                      </a:cubicBezTo>
                      <a:cubicBezTo>
                        <a:pt x="243265" y="265751"/>
                        <a:pt x="243189" y="283391"/>
                        <a:pt x="236673" y="298327"/>
                      </a:cubicBezTo>
                      <a:cubicBezTo>
                        <a:pt x="234692" y="302898"/>
                        <a:pt x="232063" y="307318"/>
                        <a:pt x="228368" y="310671"/>
                      </a:cubicBezTo>
                      <a:cubicBezTo>
                        <a:pt x="221281" y="317110"/>
                        <a:pt x="210804" y="319015"/>
                        <a:pt x="201393" y="317186"/>
                      </a:cubicBezTo>
                      <a:cubicBezTo>
                        <a:pt x="191982" y="315357"/>
                        <a:pt x="183486" y="310214"/>
                        <a:pt x="176133" y="304042"/>
                      </a:cubicBezTo>
                      <a:cubicBezTo>
                        <a:pt x="155863" y="287125"/>
                        <a:pt x="142795" y="261788"/>
                        <a:pt x="140814" y="235423"/>
                      </a:cubicBezTo>
                      <a:cubicBezTo>
                        <a:pt x="132508" y="256874"/>
                        <a:pt x="110829" y="271504"/>
                        <a:pt x="88083" y="274781"/>
                      </a:cubicBezTo>
                      <a:cubicBezTo>
                        <a:pt x="65338" y="278019"/>
                        <a:pt x="41906" y="271009"/>
                        <a:pt x="22399" y="258855"/>
                      </a:cubicBezTo>
                      <a:cubicBezTo>
                        <a:pt x="14855" y="254130"/>
                        <a:pt x="7578" y="248453"/>
                        <a:pt x="3273" y="240643"/>
                      </a:cubicBezTo>
                      <a:cubicBezTo>
                        <a:pt x="-7624" y="220869"/>
                        <a:pt x="10855" y="204524"/>
                        <a:pt x="26933" y="195876"/>
                      </a:cubicBezTo>
                      <a:cubicBezTo>
                        <a:pt x="43887" y="186732"/>
                        <a:pt x="63966" y="181893"/>
                        <a:pt x="82064" y="175492"/>
                      </a:cubicBezTo>
                      <a:cubicBezTo>
                        <a:pt x="75434" y="171987"/>
                        <a:pt x="68081" y="170044"/>
                        <a:pt x="61185" y="167148"/>
                      </a:cubicBezTo>
                      <a:cubicBezTo>
                        <a:pt x="37944" y="157432"/>
                        <a:pt x="15693" y="132858"/>
                        <a:pt x="12074" y="107369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6" name="任意多边形: 形状 305">
                  <a:extLst>
                    <a:ext uri="{FF2B5EF4-FFF2-40B4-BE49-F238E27FC236}">
                      <a16:creationId xmlns:a16="http://schemas.microsoft.com/office/drawing/2014/main" id="{A7BC00A8-EAAD-DB8B-DBC7-9F8E7209ADD0}"/>
                    </a:ext>
                  </a:extLst>
                </p:cNvPr>
                <p:cNvSpPr/>
                <p:nvPr/>
              </p:nvSpPr>
              <p:spPr>
                <a:xfrm>
                  <a:off x="2802626" y="6448872"/>
                  <a:ext cx="85972" cy="85972"/>
                </a:xfrm>
                <a:custGeom>
                  <a:avLst/>
                  <a:gdLst>
                    <a:gd name="connsiteX0" fmla="*/ 74152 w 85972"/>
                    <a:gd name="connsiteY0" fmla="*/ 13382 h 85972"/>
                    <a:gd name="connsiteX1" fmla="*/ 72590 w 85972"/>
                    <a:gd name="connsiteY1" fmla="*/ 74152 h 85972"/>
                    <a:gd name="connsiteX2" fmla="*/ 11820 w 85972"/>
                    <a:gd name="connsiteY2" fmla="*/ 72590 h 85972"/>
                    <a:gd name="connsiteX3" fmla="*/ 13382 w 85972"/>
                    <a:gd name="connsiteY3" fmla="*/ 11820 h 85972"/>
                    <a:gd name="connsiteX4" fmla="*/ 74152 w 85972"/>
                    <a:gd name="connsiteY4" fmla="*/ 13382 h 859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972" h="85972">
                      <a:moveTo>
                        <a:pt x="74152" y="13382"/>
                      </a:moveTo>
                      <a:cubicBezTo>
                        <a:pt x="90497" y="30604"/>
                        <a:pt x="89811" y="57807"/>
                        <a:pt x="72590" y="74152"/>
                      </a:cubicBezTo>
                      <a:cubicBezTo>
                        <a:pt x="55369" y="90497"/>
                        <a:pt x="28165" y="89811"/>
                        <a:pt x="11820" y="72590"/>
                      </a:cubicBezTo>
                      <a:cubicBezTo>
                        <a:pt x="-4525" y="55369"/>
                        <a:pt x="-3839" y="28165"/>
                        <a:pt x="13382" y="11820"/>
                      </a:cubicBezTo>
                      <a:cubicBezTo>
                        <a:pt x="30604" y="-4524"/>
                        <a:pt x="57807" y="-3839"/>
                        <a:pt x="74152" y="13382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7" name="任意多边形: 形状 306">
                  <a:extLst>
                    <a:ext uri="{FF2B5EF4-FFF2-40B4-BE49-F238E27FC236}">
                      <a16:creationId xmlns:a16="http://schemas.microsoft.com/office/drawing/2014/main" id="{F0F98D6F-625F-E533-F210-DEC31BC9DE37}"/>
                    </a:ext>
                  </a:extLst>
                </p:cNvPr>
                <p:cNvSpPr/>
                <p:nvPr/>
              </p:nvSpPr>
              <p:spPr>
                <a:xfrm>
                  <a:off x="2810138" y="6458518"/>
                  <a:ext cx="47707" cy="47707"/>
                </a:xfrm>
                <a:custGeom>
                  <a:avLst/>
                  <a:gdLst>
                    <a:gd name="connsiteX0" fmla="*/ 41151 w 47707"/>
                    <a:gd name="connsiteY0" fmla="*/ 7433 h 47707"/>
                    <a:gd name="connsiteX1" fmla="*/ 40275 w 47707"/>
                    <a:gd name="connsiteY1" fmla="*/ 41151 h 47707"/>
                    <a:gd name="connsiteX2" fmla="*/ 6556 w 47707"/>
                    <a:gd name="connsiteY2" fmla="*/ 40275 h 47707"/>
                    <a:gd name="connsiteX3" fmla="*/ 7433 w 47707"/>
                    <a:gd name="connsiteY3" fmla="*/ 6556 h 47707"/>
                    <a:gd name="connsiteX4" fmla="*/ 41151 w 47707"/>
                    <a:gd name="connsiteY4" fmla="*/ 7433 h 477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707" h="47707">
                      <a:moveTo>
                        <a:pt x="41151" y="7433"/>
                      </a:moveTo>
                      <a:cubicBezTo>
                        <a:pt x="50219" y="16996"/>
                        <a:pt x="49838" y="32083"/>
                        <a:pt x="40275" y="41151"/>
                      </a:cubicBezTo>
                      <a:cubicBezTo>
                        <a:pt x="30712" y="50219"/>
                        <a:pt x="15624" y="49838"/>
                        <a:pt x="6556" y="40275"/>
                      </a:cubicBezTo>
                      <a:cubicBezTo>
                        <a:pt x="-2511" y="30712"/>
                        <a:pt x="-2130" y="15624"/>
                        <a:pt x="7433" y="6556"/>
                      </a:cubicBezTo>
                      <a:cubicBezTo>
                        <a:pt x="16996" y="-2511"/>
                        <a:pt x="32083" y="-2130"/>
                        <a:pt x="41151" y="7433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6DBCD9FA-AE16-3716-59EB-FD74F37EBC1C}"/>
              </a:ext>
            </a:extLst>
          </p:cNvPr>
          <p:cNvGrpSpPr/>
          <p:nvPr/>
        </p:nvGrpSpPr>
        <p:grpSpPr>
          <a:xfrm>
            <a:off x="6105494" y="2258196"/>
            <a:ext cx="3772986" cy="876124"/>
            <a:chOff x="1965300" y="1909995"/>
            <a:chExt cx="3772986" cy="876124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E7CD7B5A-D17E-5DD0-FDC0-1A8A6F6DEB73}"/>
                </a:ext>
              </a:extLst>
            </p:cNvPr>
            <p:cNvSpPr/>
            <p:nvPr/>
          </p:nvSpPr>
          <p:spPr>
            <a:xfrm>
              <a:off x="1965300" y="1909995"/>
              <a:ext cx="3772986" cy="876124"/>
            </a:xfrm>
            <a:prstGeom prst="roundRect">
              <a:avLst>
                <a:gd name="adj" fmla="val 8283"/>
              </a:avLst>
            </a:prstGeom>
            <a:solidFill>
              <a:srgbClr val="92CF50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2F2A2204-20FD-6F09-1FE7-DB1C6B3B88F7}"/>
                </a:ext>
              </a:extLst>
            </p:cNvPr>
            <p:cNvSpPr txBox="1"/>
            <p:nvPr/>
          </p:nvSpPr>
          <p:spPr>
            <a:xfrm>
              <a:off x="2820945" y="2145201"/>
              <a:ext cx="217370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86DB1934-4FD6-8F99-5875-0D0978BA2618}"/>
              </a:ext>
            </a:extLst>
          </p:cNvPr>
          <p:cNvSpPr txBox="1"/>
          <p:nvPr/>
        </p:nvSpPr>
        <p:spPr>
          <a:xfrm>
            <a:off x="1991920" y="1106034"/>
            <a:ext cx="3906839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solidFill>
                  <a:srgbClr val="638D3C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23900" dirty="0">
              <a:solidFill>
                <a:srgbClr val="638D3C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938" name="任意多边形: 形状 937">
            <a:extLst>
              <a:ext uri="{FF2B5EF4-FFF2-40B4-BE49-F238E27FC236}">
                <a16:creationId xmlns:a16="http://schemas.microsoft.com/office/drawing/2014/main" id="{E7AD9BDA-B75B-BE71-2974-5F589BE10226}"/>
              </a:ext>
            </a:extLst>
          </p:cNvPr>
          <p:cNvSpPr/>
          <p:nvPr/>
        </p:nvSpPr>
        <p:spPr>
          <a:xfrm>
            <a:off x="2335973" y="2832769"/>
            <a:ext cx="3178150" cy="304292"/>
          </a:xfrm>
          <a:custGeom>
            <a:avLst/>
            <a:gdLst>
              <a:gd name="connsiteX0" fmla="*/ 10504 w 7401904"/>
              <a:gd name="connsiteY0" fmla="*/ 3797 h 626781"/>
              <a:gd name="connsiteX1" fmla="*/ 2575904 w 7401904"/>
              <a:gd name="connsiteY1" fmla="*/ 346697 h 626781"/>
              <a:gd name="connsiteX2" fmla="*/ 5166704 w 7401904"/>
              <a:gd name="connsiteY2" fmla="*/ 168897 h 626781"/>
              <a:gd name="connsiteX3" fmla="*/ 7401904 w 7401904"/>
              <a:gd name="connsiteY3" fmla="*/ 397497 h 626781"/>
              <a:gd name="connsiteX4" fmla="*/ 5014304 w 7401904"/>
              <a:gd name="connsiteY4" fmla="*/ 435597 h 626781"/>
              <a:gd name="connsiteX5" fmla="*/ 1801204 w 7401904"/>
              <a:gd name="connsiteY5" fmla="*/ 613397 h 626781"/>
              <a:gd name="connsiteX6" fmla="*/ 10504 w 7401904"/>
              <a:gd name="connsiteY6" fmla="*/ 3797 h 626781"/>
              <a:gd name="connsiteX0" fmla="*/ 168395 w 7559795"/>
              <a:gd name="connsiteY0" fmla="*/ 31865 h 654849"/>
              <a:gd name="connsiteX1" fmla="*/ 2733795 w 7559795"/>
              <a:gd name="connsiteY1" fmla="*/ 374765 h 654849"/>
              <a:gd name="connsiteX2" fmla="*/ 5324595 w 7559795"/>
              <a:gd name="connsiteY2" fmla="*/ 196965 h 654849"/>
              <a:gd name="connsiteX3" fmla="*/ 7559795 w 7559795"/>
              <a:gd name="connsiteY3" fmla="*/ 425565 h 654849"/>
              <a:gd name="connsiteX4" fmla="*/ 5172195 w 7559795"/>
              <a:gd name="connsiteY4" fmla="*/ 463665 h 654849"/>
              <a:gd name="connsiteX5" fmla="*/ 1959095 w 7559795"/>
              <a:gd name="connsiteY5" fmla="*/ 641465 h 654849"/>
              <a:gd name="connsiteX6" fmla="*/ 168395 w 7559795"/>
              <a:gd name="connsiteY6" fmla="*/ 31865 h 654849"/>
              <a:gd name="connsiteX0" fmla="*/ 168395 w 7559795"/>
              <a:gd name="connsiteY0" fmla="*/ 31865 h 654849"/>
              <a:gd name="connsiteX1" fmla="*/ 2733795 w 7559795"/>
              <a:gd name="connsiteY1" fmla="*/ 374765 h 654849"/>
              <a:gd name="connsiteX2" fmla="*/ 5332215 w 7559795"/>
              <a:gd name="connsiteY2" fmla="*/ 136005 h 654849"/>
              <a:gd name="connsiteX3" fmla="*/ 7559795 w 7559795"/>
              <a:gd name="connsiteY3" fmla="*/ 425565 h 654849"/>
              <a:gd name="connsiteX4" fmla="*/ 5172195 w 7559795"/>
              <a:gd name="connsiteY4" fmla="*/ 463665 h 654849"/>
              <a:gd name="connsiteX5" fmla="*/ 1959095 w 7559795"/>
              <a:gd name="connsiteY5" fmla="*/ 641465 h 654849"/>
              <a:gd name="connsiteX6" fmla="*/ 168395 w 7559795"/>
              <a:gd name="connsiteY6" fmla="*/ 31865 h 654849"/>
              <a:gd name="connsiteX0" fmla="*/ 171433 w 7562833"/>
              <a:gd name="connsiteY0" fmla="*/ 31139 h 645101"/>
              <a:gd name="connsiteX1" fmla="*/ 2736833 w 7562833"/>
              <a:gd name="connsiteY1" fmla="*/ 374039 h 645101"/>
              <a:gd name="connsiteX2" fmla="*/ 5335253 w 7562833"/>
              <a:gd name="connsiteY2" fmla="*/ 135279 h 645101"/>
              <a:gd name="connsiteX3" fmla="*/ 7562833 w 7562833"/>
              <a:gd name="connsiteY3" fmla="*/ 424839 h 645101"/>
              <a:gd name="connsiteX4" fmla="*/ 5419073 w 7562833"/>
              <a:gd name="connsiteY4" fmla="*/ 310539 h 645101"/>
              <a:gd name="connsiteX5" fmla="*/ 1962133 w 7562833"/>
              <a:gd name="connsiteY5" fmla="*/ 640739 h 645101"/>
              <a:gd name="connsiteX6" fmla="*/ 171433 w 7562833"/>
              <a:gd name="connsiteY6" fmla="*/ 31139 h 645101"/>
              <a:gd name="connsiteX0" fmla="*/ 171433 w 7562833"/>
              <a:gd name="connsiteY0" fmla="*/ 31139 h 645101"/>
              <a:gd name="connsiteX1" fmla="*/ 2736833 w 7562833"/>
              <a:gd name="connsiteY1" fmla="*/ 374039 h 645101"/>
              <a:gd name="connsiteX2" fmla="*/ 5335253 w 7562833"/>
              <a:gd name="connsiteY2" fmla="*/ 135279 h 645101"/>
              <a:gd name="connsiteX3" fmla="*/ 7562833 w 7562833"/>
              <a:gd name="connsiteY3" fmla="*/ 424839 h 645101"/>
              <a:gd name="connsiteX4" fmla="*/ 5419073 w 7562833"/>
              <a:gd name="connsiteY4" fmla="*/ 310539 h 645101"/>
              <a:gd name="connsiteX5" fmla="*/ 1962133 w 7562833"/>
              <a:gd name="connsiteY5" fmla="*/ 640739 h 645101"/>
              <a:gd name="connsiteX6" fmla="*/ 171433 w 7562833"/>
              <a:gd name="connsiteY6" fmla="*/ 31139 h 645101"/>
              <a:gd name="connsiteX0" fmla="*/ 1359 w 7392759"/>
              <a:gd name="connsiteY0" fmla="*/ 4925 h 664132"/>
              <a:gd name="connsiteX1" fmla="*/ 2566759 w 7392759"/>
              <a:gd name="connsiteY1" fmla="*/ 347825 h 664132"/>
              <a:gd name="connsiteX2" fmla="*/ 5165179 w 7392759"/>
              <a:gd name="connsiteY2" fmla="*/ 109065 h 664132"/>
              <a:gd name="connsiteX3" fmla="*/ 7392759 w 7392759"/>
              <a:gd name="connsiteY3" fmla="*/ 398625 h 664132"/>
              <a:gd name="connsiteX4" fmla="*/ 5248999 w 7392759"/>
              <a:gd name="connsiteY4" fmla="*/ 284325 h 664132"/>
              <a:gd name="connsiteX5" fmla="*/ 2256879 w 7392759"/>
              <a:gd name="connsiteY5" fmla="*/ 660245 h 664132"/>
              <a:gd name="connsiteX6" fmla="*/ 1359 w 7392759"/>
              <a:gd name="connsiteY6" fmla="*/ 4925 h 664132"/>
              <a:gd name="connsiteX0" fmla="*/ 33 w 7391433"/>
              <a:gd name="connsiteY0" fmla="*/ 4503 h 648616"/>
              <a:gd name="connsiteX1" fmla="*/ 2565433 w 7391433"/>
              <a:gd name="connsiteY1" fmla="*/ 347403 h 648616"/>
              <a:gd name="connsiteX2" fmla="*/ 5163853 w 7391433"/>
              <a:gd name="connsiteY2" fmla="*/ 108643 h 648616"/>
              <a:gd name="connsiteX3" fmla="*/ 7391433 w 7391433"/>
              <a:gd name="connsiteY3" fmla="*/ 398203 h 648616"/>
              <a:gd name="connsiteX4" fmla="*/ 5247673 w 7391433"/>
              <a:gd name="connsiteY4" fmla="*/ 283903 h 648616"/>
              <a:gd name="connsiteX5" fmla="*/ 2514633 w 7391433"/>
              <a:gd name="connsiteY5" fmla="*/ 644583 h 648616"/>
              <a:gd name="connsiteX6" fmla="*/ 33 w 7391433"/>
              <a:gd name="connsiteY6" fmla="*/ 4503 h 648616"/>
              <a:gd name="connsiteX0" fmla="*/ 101 w 7391501"/>
              <a:gd name="connsiteY0" fmla="*/ 4503 h 648616"/>
              <a:gd name="connsiteX1" fmla="*/ 2565501 w 7391501"/>
              <a:gd name="connsiteY1" fmla="*/ 347403 h 648616"/>
              <a:gd name="connsiteX2" fmla="*/ 5163921 w 7391501"/>
              <a:gd name="connsiteY2" fmla="*/ 108643 h 648616"/>
              <a:gd name="connsiteX3" fmla="*/ 7391501 w 7391501"/>
              <a:gd name="connsiteY3" fmla="*/ 398203 h 648616"/>
              <a:gd name="connsiteX4" fmla="*/ 5247741 w 7391501"/>
              <a:gd name="connsiteY4" fmla="*/ 283903 h 648616"/>
              <a:gd name="connsiteX5" fmla="*/ 2476601 w 7391501"/>
              <a:gd name="connsiteY5" fmla="*/ 644583 h 648616"/>
              <a:gd name="connsiteX6" fmla="*/ 101 w 7391501"/>
              <a:gd name="connsiteY6" fmla="*/ 4503 h 648616"/>
              <a:gd name="connsiteX0" fmla="*/ 117 w 7391517"/>
              <a:gd name="connsiteY0" fmla="*/ 4503 h 645134"/>
              <a:gd name="connsiteX1" fmla="*/ 2565517 w 7391517"/>
              <a:gd name="connsiteY1" fmla="*/ 347403 h 645134"/>
              <a:gd name="connsiteX2" fmla="*/ 5163937 w 7391517"/>
              <a:gd name="connsiteY2" fmla="*/ 108643 h 645134"/>
              <a:gd name="connsiteX3" fmla="*/ 7391517 w 7391517"/>
              <a:gd name="connsiteY3" fmla="*/ 398203 h 645134"/>
              <a:gd name="connsiteX4" fmla="*/ 5247757 w 7391517"/>
              <a:gd name="connsiteY4" fmla="*/ 283903 h 645134"/>
              <a:gd name="connsiteX5" fmla="*/ 2476617 w 7391517"/>
              <a:gd name="connsiteY5" fmla="*/ 644583 h 645134"/>
              <a:gd name="connsiteX6" fmla="*/ 117 w 7391517"/>
              <a:gd name="connsiteY6" fmla="*/ 4503 h 645134"/>
              <a:gd name="connsiteX0" fmla="*/ 23257 w 7414657"/>
              <a:gd name="connsiteY0" fmla="*/ 3405 h 644036"/>
              <a:gd name="connsiteX1" fmla="*/ 2588657 w 7414657"/>
              <a:gd name="connsiteY1" fmla="*/ 346305 h 644036"/>
              <a:gd name="connsiteX2" fmla="*/ 5187077 w 7414657"/>
              <a:gd name="connsiteY2" fmla="*/ 107545 h 644036"/>
              <a:gd name="connsiteX3" fmla="*/ 7414657 w 7414657"/>
              <a:gd name="connsiteY3" fmla="*/ 397105 h 644036"/>
              <a:gd name="connsiteX4" fmla="*/ 5270897 w 7414657"/>
              <a:gd name="connsiteY4" fmla="*/ 282805 h 644036"/>
              <a:gd name="connsiteX5" fmla="*/ 2499757 w 7414657"/>
              <a:gd name="connsiteY5" fmla="*/ 643485 h 644036"/>
              <a:gd name="connsiteX6" fmla="*/ 23257 w 7414657"/>
              <a:gd name="connsiteY6" fmla="*/ 3405 h 644036"/>
              <a:gd name="connsiteX0" fmla="*/ 51 w 7391451"/>
              <a:gd name="connsiteY0" fmla="*/ 3328 h 598322"/>
              <a:gd name="connsiteX1" fmla="*/ 2565451 w 7391451"/>
              <a:gd name="connsiteY1" fmla="*/ 346228 h 598322"/>
              <a:gd name="connsiteX2" fmla="*/ 5163871 w 7391451"/>
              <a:gd name="connsiteY2" fmla="*/ 107468 h 598322"/>
              <a:gd name="connsiteX3" fmla="*/ 7391451 w 7391451"/>
              <a:gd name="connsiteY3" fmla="*/ 397028 h 598322"/>
              <a:gd name="connsiteX4" fmla="*/ 5247691 w 7391451"/>
              <a:gd name="connsiteY4" fmla="*/ 282728 h 598322"/>
              <a:gd name="connsiteX5" fmla="*/ 2507031 w 7391451"/>
              <a:gd name="connsiteY5" fmla="*/ 597688 h 598322"/>
              <a:gd name="connsiteX6" fmla="*/ 51 w 7391451"/>
              <a:gd name="connsiteY6" fmla="*/ 3328 h 598322"/>
              <a:gd name="connsiteX0" fmla="*/ 1 w 7391401"/>
              <a:gd name="connsiteY0" fmla="*/ 3850 h 598844"/>
              <a:gd name="connsiteX1" fmla="*/ 2512061 w 7391401"/>
              <a:gd name="connsiteY1" fmla="*/ 331510 h 598844"/>
              <a:gd name="connsiteX2" fmla="*/ 5163821 w 7391401"/>
              <a:gd name="connsiteY2" fmla="*/ 107990 h 598844"/>
              <a:gd name="connsiteX3" fmla="*/ 7391401 w 7391401"/>
              <a:gd name="connsiteY3" fmla="*/ 397550 h 598844"/>
              <a:gd name="connsiteX4" fmla="*/ 5247641 w 7391401"/>
              <a:gd name="connsiteY4" fmla="*/ 283250 h 598844"/>
              <a:gd name="connsiteX5" fmla="*/ 2506981 w 7391401"/>
              <a:gd name="connsiteY5" fmla="*/ 598210 h 598844"/>
              <a:gd name="connsiteX6" fmla="*/ 1 w 7391401"/>
              <a:gd name="connsiteY6" fmla="*/ 3850 h 598844"/>
              <a:gd name="connsiteX0" fmla="*/ 1 w 7391401"/>
              <a:gd name="connsiteY0" fmla="*/ 4451 h 599445"/>
              <a:gd name="connsiteX1" fmla="*/ 2512061 w 7391401"/>
              <a:gd name="connsiteY1" fmla="*/ 332111 h 599445"/>
              <a:gd name="connsiteX2" fmla="*/ 5163821 w 7391401"/>
              <a:gd name="connsiteY2" fmla="*/ 108591 h 599445"/>
              <a:gd name="connsiteX3" fmla="*/ 7391401 w 7391401"/>
              <a:gd name="connsiteY3" fmla="*/ 398151 h 599445"/>
              <a:gd name="connsiteX4" fmla="*/ 5247641 w 7391401"/>
              <a:gd name="connsiteY4" fmla="*/ 283851 h 599445"/>
              <a:gd name="connsiteX5" fmla="*/ 2506981 w 7391401"/>
              <a:gd name="connsiteY5" fmla="*/ 598811 h 599445"/>
              <a:gd name="connsiteX6" fmla="*/ 1 w 7391401"/>
              <a:gd name="connsiteY6" fmla="*/ 4451 h 599445"/>
              <a:gd name="connsiteX0" fmla="*/ 45 w 7391445"/>
              <a:gd name="connsiteY0" fmla="*/ 812 h 595806"/>
              <a:gd name="connsiteX1" fmla="*/ 2451145 w 7391445"/>
              <a:gd name="connsiteY1" fmla="*/ 465632 h 595806"/>
              <a:gd name="connsiteX2" fmla="*/ 5163865 w 7391445"/>
              <a:gd name="connsiteY2" fmla="*/ 104952 h 595806"/>
              <a:gd name="connsiteX3" fmla="*/ 7391445 w 7391445"/>
              <a:gd name="connsiteY3" fmla="*/ 394512 h 595806"/>
              <a:gd name="connsiteX4" fmla="*/ 5247685 w 7391445"/>
              <a:gd name="connsiteY4" fmla="*/ 280212 h 595806"/>
              <a:gd name="connsiteX5" fmla="*/ 2507025 w 7391445"/>
              <a:gd name="connsiteY5" fmla="*/ 595172 h 595806"/>
              <a:gd name="connsiteX6" fmla="*/ 45 w 7391445"/>
              <a:gd name="connsiteY6" fmla="*/ 812 h 595806"/>
              <a:gd name="connsiteX0" fmla="*/ 41 w 7391441"/>
              <a:gd name="connsiteY0" fmla="*/ 729 h 595723"/>
              <a:gd name="connsiteX1" fmla="*/ 2451141 w 7391441"/>
              <a:gd name="connsiteY1" fmla="*/ 465549 h 595723"/>
              <a:gd name="connsiteX2" fmla="*/ 5232441 w 7391441"/>
              <a:gd name="connsiteY2" fmla="*/ 127729 h 595723"/>
              <a:gd name="connsiteX3" fmla="*/ 7391441 w 7391441"/>
              <a:gd name="connsiteY3" fmla="*/ 394429 h 595723"/>
              <a:gd name="connsiteX4" fmla="*/ 5247681 w 7391441"/>
              <a:gd name="connsiteY4" fmla="*/ 280129 h 595723"/>
              <a:gd name="connsiteX5" fmla="*/ 2507021 w 7391441"/>
              <a:gd name="connsiteY5" fmla="*/ 595089 h 595723"/>
              <a:gd name="connsiteX6" fmla="*/ 41 w 7391441"/>
              <a:gd name="connsiteY6" fmla="*/ 729 h 5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91441" h="595723">
                <a:moveTo>
                  <a:pt x="41" y="729"/>
                </a:moveTo>
                <a:cubicBezTo>
                  <a:pt x="-9272" y="-20861"/>
                  <a:pt x="1579074" y="444382"/>
                  <a:pt x="2451141" y="465549"/>
                </a:cubicBezTo>
                <a:cubicBezTo>
                  <a:pt x="3323208" y="486716"/>
                  <a:pt x="4409058" y="139582"/>
                  <a:pt x="5232441" y="127729"/>
                </a:cubicBezTo>
                <a:cubicBezTo>
                  <a:pt x="6055824" y="115876"/>
                  <a:pt x="6676007" y="284362"/>
                  <a:pt x="7391441" y="394429"/>
                </a:cubicBezTo>
                <a:cubicBezTo>
                  <a:pt x="6488894" y="315689"/>
                  <a:pt x="6181131" y="244146"/>
                  <a:pt x="5247681" y="280129"/>
                </a:cubicBezTo>
                <a:cubicBezTo>
                  <a:pt x="4314231" y="316112"/>
                  <a:pt x="3610228" y="611176"/>
                  <a:pt x="2507021" y="595089"/>
                </a:cubicBezTo>
                <a:cubicBezTo>
                  <a:pt x="1403814" y="579002"/>
                  <a:pt x="9354" y="22319"/>
                  <a:pt x="41" y="729"/>
                </a:cubicBezTo>
                <a:close/>
              </a:path>
            </a:pathLst>
          </a:custGeom>
          <a:gradFill>
            <a:gsLst>
              <a:gs pos="50500">
                <a:srgbClr val="92D050"/>
              </a:gs>
              <a:gs pos="0">
                <a:srgbClr val="92D050">
                  <a:alpha val="0"/>
                </a:srgbClr>
              </a:gs>
              <a:gs pos="100000">
                <a:srgbClr val="92D050">
                  <a:alpha val="0"/>
                </a:srgb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2" name="文本框 931">
            <a:extLst>
              <a:ext uri="{FF2B5EF4-FFF2-40B4-BE49-F238E27FC236}">
                <a16:creationId xmlns:a16="http://schemas.microsoft.com/office/drawing/2014/main" id="{2FB1793D-00ED-76EC-2A79-935A018FCB56}"/>
              </a:ext>
            </a:extLst>
          </p:cNvPr>
          <p:cNvSpPr txBox="1"/>
          <p:nvPr/>
        </p:nvSpPr>
        <p:spPr>
          <a:xfrm>
            <a:off x="6009384" y="3275245"/>
            <a:ext cx="4370419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795" name="图形 793">
            <a:extLst>
              <a:ext uri="{FF2B5EF4-FFF2-40B4-BE49-F238E27FC236}">
                <a16:creationId xmlns:a16="http://schemas.microsoft.com/office/drawing/2014/main" id="{13AE4278-A674-4F3E-F97B-DB7AF15EA4DF}"/>
              </a:ext>
            </a:extLst>
          </p:cNvPr>
          <p:cNvGrpSpPr/>
          <p:nvPr/>
        </p:nvGrpSpPr>
        <p:grpSpPr>
          <a:xfrm>
            <a:off x="7022261" y="1214018"/>
            <a:ext cx="2209802" cy="1119724"/>
            <a:chOff x="-4398" y="336058"/>
            <a:chExt cx="12200882" cy="6182281"/>
          </a:xfrm>
        </p:grpSpPr>
        <p:grpSp>
          <p:nvGrpSpPr>
            <p:cNvPr id="796" name="图形 793">
              <a:extLst>
                <a:ext uri="{FF2B5EF4-FFF2-40B4-BE49-F238E27FC236}">
                  <a16:creationId xmlns:a16="http://schemas.microsoft.com/office/drawing/2014/main" id="{CE91B5DC-649C-94D1-CC99-310622CE483D}"/>
                </a:ext>
              </a:extLst>
            </p:cNvPr>
            <p:cNvGrpSpPr/>
            <p:nvPr/>
          </p:nvGrpSpPr>
          <p:grpSpPr>
            <a:xfrm>
              <a:off x="9469" y="1078583"/>
              <a:ext cx="11500402" cy="5439756"/>
              <a:chOff x="9469" y="1078583"/>
              <a:chExt cx="11500402" cy="5439756"/>
            </a:xfrm>
            <a:solidFill>
              <a:srgbClr val="647F03"/>
            </a:solidFill>
          </p:grpSpPr>
          <p:sp>
            <p:nvSpPr>
              <p:cNvPr id="797" name="任意多边形: 形状 796">
                <a:extLst>
                  <a:ext uri="{FF2B5EF4-FFF2-40B4-BE49-F238E27FC236}">
                    <a16:creationId xmlns:a16="http://schemas.microsoft.com/office/drawing/2014/main" id="{DD79CD7B-38E8-63E6-60D5-24FB3854109D}"/>
                  </a:ext>
                </a:extLst>
              </p:cNvPr>
              <p:cNvSpPr/>
              <p:nvPr/>
            </p:nvSpPr>
            <p:spPr>
              <a:xfrm>
                <a:off x="9469" y="1078583"/>
                <a:ext cx="3667693" cy="3926932"/>
              </a:xfrm>
              <a:custGeom>
                <a:avLst/>
                <a:gdLst>
                  <a:gd name="connsiteX0" fmla="*/ 1981743 w 3667693"/>
                  <a:gd name="connsiteY0" fmla="*/ 3151687 h 3926932"/>
                  <a:gd name="connsiteX1" fmla="*/ 2065213 w 3667693"/>
                  <a:gd name="connsiteY1" fmla="*/ 2705298 h 3926932"/>
                  <a:gd name="connsiteX2" fmla="*/ 1700341 w 3667693"/>
                  <a:gd name="connsiteY2" fmla="*/ 2303575 h 3926932"/>
                  <a:gd name="connsiteX3" fmla="*/ 931792 w 3667693"/>
                  <a:gd name="connsiteY3" fmla="*/ 2043485 h 3926932"/>
                  <a:gd name="connsiteX4" fmla="*/ 475680 w 3667693"/>
                  <a:gd name="connsiteY4" fmla="*/ 1878498 h 3926932"/>
                  <a:gd name="connsiteX5" fmla="*/ 337865 w 3667693"/>
                  <a:gd name="connsiteY5" fmla="*/ 1676659 h 3926932"/>
                  <a:gd name="connsiteX6" fmla="*/ 553290 w 3667693"/>
                  <a:gd name="connsiteY6" fmla="*/ 1335097 h 3926932"/>
                  <a:gd name="connsiteX7" fmla="*/ 1211241 w 3667693"/>
                  <a:gd name="connsiteY7" fmla="*/ 906201 h 3926932"/>
                  <a:gd name="connsiteX8" fmla="*/ 3144334 w 3667693"/>
                  <a:gd name="connsiteY8" fmla="*/ 440321 h 3926932"/>
                  <a:gd name="connsiteX9" fmla="*/ 3388885 w 3667693"/>
                  <a:gd name="connsiteY9" fmla="*/ 531517 h 3926932"/>
                  <a:gd name="connsiteX10" fmla="*/ 3229714 w 3667693"/>
                  <a:gd name="connsiteY10" fmla="*/ 809056 h 3926932"/>
                  <a:gd name="connsiteX11" fmla="*/ 2639694 w 3667693"/>
                  <a:gd name="connsiteY11" fmla="*/ 1185561 h 3926932"/>
                  <a:gd name="connsiteX12" fmla="*/ 2486384 w 3667693"/>
                  <a:gd name="connsiteY12" fmla="*/ 1292296 h 3926932"/>
                  <a:gd name="connsiteX13" fmla="*/ 2562084 w 3667693"/>
                  <a:gd name="connsiteY13" fmla="*/ 1344687 h 3926932"/>
                  <a:gd name="connsiteX14" fmla="*/ 3045368 w 3667693"/>
                  <a:gd name="connsiteY14" fmla="*/ 1199147 h 3926932"/>
                  <a:gd name="connsiteX15" fmla="*/ 3544148 w 3667693"/>
                  <a:gd name="connsiteY15" fmla="*/ 849770 h 3926932"/>
                  <a:gd name="connsiteX16" fmla="*/ 3662516 w 3667693"/>
                  <a:gd name="connsiteY16" fmla="*/ 508208 h 3926932"/>
                  <a:gd name="connsiteX17" fmla="*/ 3373345 w 3667693"/>
                  <a:gd name="connsiteY17" fmla="*/ 104486 h 3926932"/>
                  <a:gd name="connsiteX18" fmla="*/ 2678543 w 3667693"/>
                  <a:gd name="connsiteY18" fmla="*/ 5521 h 3926932"/>
                  <a:gd name="connsiteX19" fmla="*/ 1671260 w 3667693"/>
                  <a:gd name="connsiteY19" fmla="*/ 215129 h 3926932"/>
                  <a:gd name="connsiteX20" fmla="*/ 475680 w 3667693"/>
                  <a:gd name="connsiteY20" fmla="*/ 845908 h 3926932"/>
                  <a:gd name="connsiteX21" fmla="*/ 62280 w 3667693"/>
                  <a:gd name="connsiteY21" fmla="*/ 1350504 h 3926932"/>
                  <a:gd name="connsiteX22" fmla="*/ 27338 w 3667693"/>
                  <a:gd name="connsiteY22" fmla="*/ 1785260 h 3926932"/>
                  <a:gd name="connsiteX23" fmla="*/ 407750 w 3667693"/>
                  <a:gd name="connsiteY23" fmla="*/ 2101604 h 3926932"/>
                  <a:gd name="connsiteX24" fmla="*/ 1446112 w 3667693"/>
                  <a:gd name="connsiteY24" fmla="*/ 2417947 h 3926932"/>
                  <a:gd name="connsiteX25" fmla="*/ 1715881 w 3667693"/>
                  <a:gd name="connsiteY25" fmla="*/ 2577074 h 3926932"/>
                  <a:gd name="connsiteX26" fmla="*/ 1770226 w 3667693"/>
                  <a:gd name="connsiteY26" fmla="*/ 2784729 h 3926932"/>
                  <a:gd name="connsiteX27" fmla="*/ 1560617 w 3667693"/>
                  <a:gd name="connsiteY27" fmla="*/ 3077807 h 3926932"/>
                  <a:gd name="connsiteX28" fmla="*/ 1067654 w 3667693"/>
                  <a:gd name="connsiteY28" fmla="*/ 3382518 h 3926932"/>
                  <a:gd name="connsiteX29" fmla="*/ 429106 w 3667693"/>
                  <a:gd name="connsiteY29" fmla="*/ 3576631 h 3926932"/>
                  <a:gd name="connsiteX30" fmla="*/ 227267 w 3667693"/>
                  <a:gd name="connsiteY30" fmla="*/ 3559138 h 3926932"/>
                  <a:gd name="connsiteX31" fmla="*/ 368945 w 3667693"/>
                  <a:gd name="connsiteY31" fmla="*/ 3382518 h 3926932"/>
                  <a:gd name="connsiteX32" fmla="*/ 1042435 w 3667693"/>
                  <a:gd name="connsiteY32" fmla="*/ 3081714 h 3926932"/>
                  <a:gd name="connsiteX33" fmla="*/ 1026895 w 3667693"/>
                  <a:gd name="connsiteY33" fmla="*/ 2986611 h 3926932"/>
                  <a:gd name="connsiteX34" fmla="*/ 590186 w 3667693"/>
                  <a:gd name="connsiteY34" fmla="*/ 3099208 h 3926932"/>
                  <a:gd name="connsiteX35" fmla="*/ 130211 w 3667693"/>
                  <a:gd name="connsiteY35" fmla="*/ 3357344 h 3926932"/>
                  <a:gd name="connsiteX36" fmla="*/ 19568 w 3667693"/>
                  <a:gd name="connsiteY36" fmla="*/ 3576676 h 3926932"/>
                  <a:gd name="connsiteX37" fmla="*/ 209774 w 3667693"/>
                  <a:gd name="connsiteY37" fmla="*/ 3854214 h 3926932"/>
                  <a:gd name="connsiteX38" fmla="*/ 797840 w 3667693"/>
                  <a:gd name="connsiteY38" fmla="*/ 3900833 h 3926932"/>
                  <a:gd name="connsiteX39" fmla="*/ 1587745 w 3667693"/>
                  <a:gd name="connsiteY39" fmla="*/ 3553411 h 3926932"/>
                  <a:gd name="connsiteX40" fmla="*/ 1981743 w 3667693"/>
                  <a:gd name="connsiteY40" fmla="*/ 3151687 h 3926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3667693" h="3926932">
                    <a:moveTo>
                      <a:pt x="1981743" y="3151687"/>
                    </a:moveTo>
                    <a:cubicBezTo>
                      <a:pt x="2063260" y="3019733"/>
                      <a:pt x="2102065" y="2858609"/>
                      <a:pt x="2065213" y="2705298"/>
                    </a:cubicBezTo>
                    <a:cubicBezTo>
                      <a:pt x="2022546" y="2517046"/>
                      <a:pt x="1863375" y="2388955"/>
                      <a:pt x="1700341" y="2303575"/>
                    </a:cubicBezTo>
                    <a:cubicBezTo>
                      <a:pt x="1457745" y="2181300"/>
                      <a:pt x="1191838" y="2115323"/>
                      <a:pt x="931792" y="2043485"/>
                    </a:cubicBezTo>
                    <a:cubicBezTo>
                      <a:pt x="776529" y="1998864"/>
                      <a:pt x="617358" y="1958106"/>
                      <a:pt x="475680" y="1878498"/>
                    </a:cubicBezTo>
                    <a:cubicBezTo>
                      <a:pt x="399980" y="1837740"/>
                      <a:pt x="330096" y="1767855"/>
                      <a:pt x="337865" y="1676659"/>
                    </a:cubicBezTo>
                    <a:cubicBezTo>
                      <a:pt x="353405" y="1536936"/>
                      <a:pt x="454324" y="1426293"/>
                      <a:pt x="553290" y="1335097"/>
                    </a:cubicBezTo>
                    <a:cubicBezTo>
                      <a:pt x="749312" y="1160431"/>
                      <a:pt x="980276" y="1028432"/>
                      <a:pt x="1211241" y="906201"/>
                    </a:cubicBezTo>
                    <a:cubicBezTo>
                      <a:pt x="1805123" y="597539"/>
                      <a:pt x="2472798" y="417056"/>
                      <a:pt x="3144334" y="440321"/>
                    </a:cubicBezTo>
                    <a:cubicBezTo>
                      <a:pt x="3229714" y="448047"/>
                      <a:pt x="3338403" y="446138"/>
                      <a:pt x="3388885" y="531517"/>
                    </a:cubicBezTo>
                    <a:cubicBezTo>
                      <a:pt x="3384978" y="644113"/>
                      <a:pt x="3309321" y="737263"/>
                      <a:pt x="3229714" y="809056"/>
                    </a:cubicBezTo>
                    <a:cubicBezTo>
                      <a:pt x="3055047" y="968183"/>
                      <a:pt x="2841532" y="1071055"/>
                      <a:pt x="2639694" y="1185561"/>
                    </a:cubicBezTo>
                    <a:cubicBezTo>
                      <a:pt x="2585349" y="1216640"/>
                      <a:pt x="2527142" y="1245722"/>
                      <a:pt x="2486384" y="1292296"/>
                    </a:cubicBezTo>
                    <a:cubicBezTo>
                      <a:pt x="2466981" y="1336917"/>
                      <a:pt x="2531005" y="1346641"/>
                      <a:pt x="2562084" y="1344687"/>
                    </a:cubicBezTo>
                    <a:cubicBezTo>
                      <a:pt x="2730934" y="1333055"/>
                      <a:pt x="2892014" y="1267078"/>
                      <a:pt x="3045368" y="1199147"/>
                    </a:cubicBezTo>
                    <a:cubicBezTo>
                      <a:pt x="3227805" y="1109860"/>
                      <a:pt x="3406378" y="1001171"/>
                      <a:pt x="3544148" y="849770"/>
                    </a:cubicBezTo>
                    <a:cubicBezTo>
                      <a:pt x="3627619" y="758574"/>
                      <a:pt x="3685826" y="634346"/>
                      <a:pt x="3662516" y="508208"/>
                    </a:cubicBezTo>
                    <a:cubicBezTo>
                      <a:pt x="3639207" y="335451"/>
                      <a:pt x="3515023" y="197680"/>
                      <a:pt x="3373345" y="104486"/>
                    </a:cubicBezTo>
                    <a:cubicBezTo>
                      <a:pt x="3165690" y="-19698"/>
                      <a:pt x="2911416" y="-2249"/>
                      <a:pt x="2678543" y="5521"/>
                    </a:cubicBezTo>
                    <a:cubicBezTo>
                      <a:pt x="2335027" y="28830"/>
                      <a:pt x="1995374" y="98670"/>
                      <a:pt x="1671260" y="215129"/>
                    </a:cubicBezTo>
                    <a:cubicBezTo>
                      <a:pt x="1246227" y="368439"/>
                      <a:pt x="828920" y="562552"/>
                      <a:pt x="475680" y="845908"/>
                    </a:cubicBezTo>
                    <a:cubicBezTo>
                      <a:pt x="306830" y="983722"/>
                      <a:pt x="149613" y="1146756"/>
                      <a:pt x="62280" y="1350504"/>
                    </a:cubicBezTo>
                    <a:cubicBezTo>
                      <a:pt x="4073" y="1484456"/>
                      <a:pt x="-25053" y="1643582"/>
                      <a:pt x="27338" y="1785260"/>
                    </a:cubicBezTo>
                    <a:cubicBezTo>
                      <a:pt x="95269" y="1944386"/>
                      <a:pt x="256349" y="2033673"/>
                      <a:pt x="407750" y="2101604"/>
                    </a:cubicBezTo>
                    <a:cubicBezTo>
                      <a:pt x="743496" y="2239374"/>
                      <a:pt x="1104505" y="2293763"/>
                      <a:pt x="1446112" y="2417947"/>
                    </a:cubicBezTo>
                    <a:cubicBezTo>
                      <a:pt x="1543169" y="2456752"/>
                      <a:pt x="1642134" y="2499464"/>
                      <a:pt x="1715881" y="2577074"/>
                    </a:cubicBezTo>
                    <a:cubicBezTo>
                      <a:pt x="1766363" y="2629509"/>
                      <a:pt x="1797398" y="2712935"/>
                      <a:pt x="1770226" y="2784729"/>
                    </a:cubicBezTo>
                    <a:cubicBezTo>
                      <a:pt x="1733330" y="2901187"/>
                      <a:pt x="1651813" y="2996246"/>
                      <a:pt x="1560617" y="3077807"/>
                    </a:cubicBezTo>
                    <a:cubicBezTo>
                      <a:pt x="1415077" y="3205899"/>
                      <a:pt x="1242320" y="3301001"/>
                      <a:pt x="1067654" y="3382518"/>
                    </a:cubicBezTo>
                    <a:cubicBezTo>
                      <a:pt x="863862" y="3473759"/>
                      <a:pt x="650391" y="3545596"/>
                      <a:pt x="429106" y="3576631"/>
                    </a:cubicBezTo>
                    <a:cubicBezTo>
                      <a:pt x="361175" y="3582447"/>
                      <a:pt x="289382" y="3594080"/>
                      <a:pt x="227267" y="3559138"/>
                    </a:cubicBezTo>
                    <a:cubicBezTo>
                      <a:pt x="231130" y="3475712"/>
                      <a:pt x="308784" y="3427184"/>
                      <a:pt x="368945" y="3382518"/>
                    </a:cubicBezTo>
                    <a:cubicBezTo>
                      <a:pt x="576599" y="3250564"/>
                      <a:pt x="811426" y="3167094"/>
                      <a:pt x="1042435" y="3081714"/>
                    </a:cubicBezTo>
                    <a:cubicBezTo>
                      <a:pt x="1077377" y="3060358"/>
                      <a:pt x="1077377" y="2990518"/>
                      <a:pt x="1026895" y="2986611"/>
                    </a:cubicBezTo>
                    <a:cubicBezTo>
                      <a:pt x="877448" y="3000197"/>
                      <a:pt x="731908" y="3048726"/>
                      <a:pt x="590186" y="3099208"/>
                    </a:cubicBezTo>
                    <a:cubicBezTo>
                      <a:pt x="427152" y="3165185"/>
                      <a:pt x="262209" y="3237022"/>
                      <a:pt x="130211" y="3357344"/>
                    </a:cubicBezTo>
                    <a:cubicBezTo>
                      <a:pt x="72003" y="3413598"/>
                      <a:pt x="11798" y="3489298"/>
                      <a:pt x="19568" y="3576676"/>
                    </a:cubicBezTo>
                    <a:cubicBezTo>
                      <a:pt x="21522" y="3696997"/>
                      <a:pt x="104948" y="3803733"/>
                      <a:pt x="209774" y="3854214"/>
                    </a:cubicBezTo>
                    <a:cubicBezTo>
                      <a:pt x="392210" y="3943501"/>
                      <a:pt x="603772" y="3939638"/>
                      <a:pt x="797840" y="3900833"/>
                    </a:cubicBezTo>
                    <a:cubicBezTo>
                      <a:pt x="1079242" y="3836810"/>
                      <a:pt x="1349056" y="3718398"/>
                      <a:pt x="1587745" y="3553411"/>
                    </a:cubicBezTo>
                    <a:cubicBezTo>
                      <a:pt x="1741100" y="3444766"/>
                      <a:pt x="1884731" y="3314721"/>
                      <a:pt x="1981743" y="3151687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8" name="任意多边形: 形状 797">
                <a:extLst>
                  <a:ext uri="{FF2B5EF4-FFF2-40B4-BE49-F238E27FC236}">
                    <a16:creationId xmlns:a16="http://schemas.microsoft.com/office/drawing/2014/main" id="{CD7D782F-B075-CD21-D537-A3BB782F9DE7}"/>
                  </a:ext>
                </a:extLst>
              </p:cNvPr>
              <p:cNvSpPr/>
              <p:nvPr/>
            </p:nvSpPr>
            <p:spPr>
              <a:xfrm>
                <a:off x="7507048" y="1724650"/>
                <a:ext cx="806920" cy="885052"/>
              </a:xfrm>
              <a:custGeom>
                <a:avLst/>
                <a:gdLst>
                  <a:gd name="connsiteX0" fmla="*/ 727835 w 806920"/>
                  <a:gd name="connsiteY0" fmla="*/ 364872 h 885052"/>
                  <a:gd name="connsiteX1" fmla="*/ 801581 w 806920"/>
                  <a:gd name="connsiteY1" fmla="*/ 201838 h 885052"/>
                  <a:gd name="connsiteX2" fmla="*/ 557031 w 806920"/>
                  <a:gd name="connsiteY2" fmla="*/ 0 h 885052"/>
                  <a:gd name="connsiteX3" fmla="*/ 456112 w 806920"/>
                  <a:gd name="connsiteY3" fmla="*/ 73747 h 885052"/>
                  <a:gd name="connsiteX4" fmla="*/ 203792 w 806920"/>
                  <a:gd name="connsiteY4" fmla="*/ 442526 h 885052"/>
                  <a:gd name="connsiteX5" fmla="*/ 3907 w 806920"/>
                  <a:gd name="connsiteY5" fmla="*/ 836524 h 885052"/>
                  <a:gd name="connsiteX6" fmla="*/ 0 w 806920"/>
                  <a:gd name="connsiteY6" fmla="*/ 885052 h 885052"/>
                  <a:gd name="connsiteX7" fmla="*/ 48528 w 806920"/>
                  <a:gd name="connsiteY7" fmla="*/ 877282 h 885052"/>
                  <a:gd name="connsiteX8" fmla="*/ 727835 w 806920"/>
                  <a:gd name="connsiteY8" fmla="*/ 364872 h 88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6920" h="885052">
                    <a:moveTo>
                      <a:pt x="727835" y="364872"/>
                    </a:moveTo>
                    <a:cubicBezTo>
                      <a:pt x="766639" y="320251"/>
                      <a:pt x="824891" y="267816"/>
                      <a:pt x="801581" y="201838"/>
                    </a:cubicBezTo>
                    <a:cubicBezTo>
                      <a:pt x="751144" y="104782"/>
                      <a:pt x="652134" y="46575"/>
                      <a:pt x="557031" y="0"/>
                    </a:cubicBezTo>
                    <a:cubicBezTo>
                      <a:pt x="520135" y="19402"/>
                      <a:pt x="483284" y="42712"/>
                      <a:pt x="456112" y="73747"/>
                    </a:cubicBezTo>
                    <a:cubicBezTo>
                      <a:pt x="357146" y="184345"/>
                      <a:pt x="279492" y="314390"/>
                      <a:pt x="203792" y="442526"/>
                    </a:cubicBezTo>
                    <a:cubicBezTo>
                      <a:pt x="130045" y="570618"/>
                      <a:pt x="58207" y="700618"/>
                      <a:pt x="3907" y="836524"/>
                    </a:cubicBezTo>
                    <a:cubicBezTo>
                      <a:pt x="1953" y="850110"/>
                      <a:pt x="0" y="873420"/>
                      <a:pt x="0" y="885052"/>
                    </a:cubicBezTo>
                    <a:cubicBezTo>
                      <a:pt x="11676" y="883143"/>
                      <a:pt x="36895" y="879236"/>
                      <a:pt x="48528" y="877282"/>
                    </a:cubicBezTo>
                    <a:cubicBezTo>
                      <a:pt x="285353" y="720021"/>
                      <a:pt x="527950" y="566710"/>
                      <a:pt x="727835" y="364872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9" name="任意多边形: 形状 798">
                <a:extLst>
                  <a:ext uri="{FF2B5EF4-FFF2-40B4-BE49-F238E27FC236}">
                    <a16:creationId xmlns:a16="http://schemas.microsoft.com/office/drawing/2014/main" id="{9B030847-B7BA-150D-3399-7E2A1F12828B}"/>
                  </a:ext>
                </a:extLst>
              </p:cNvPr>
              <p:cNvSpPr/>
              <p:nvPr/>
            </p:nvSpPr>
            <p:spPr>
              <a:xfrm>
                <a:off x="8545990" y="2611445"/>
                <a:ext cx="2963881" cy="3906895"/>
              </a:xfrm>
              <a:custGeom>
                <a:avLst/>
                <a:gdLst>
                  <a:gd name="connsiteX0" fmla="*/ 2953383 w 2963881"/>
                  <a:gd name="connsiteY0" fmla="*/ 454326 h 3906895"/>
                  <a:gd name="connsiteX1" fmla="*/ 2720465 w 2963881"/>
                  <a:gd name="connsiteY1" fmla="*/ 103040 h 3906895"/>
                  <a:gd name="connsiteX2" fmla="*/ 2565202 w 2963881"/>
                  <a:gd name="connsiteY2" fmla="*/ 167 h 3906895"/>
                  <a:gd name="connsiteX3" fmla="*/ 1847090 w 2963881"/>
                  <a:gd name="connsiteY3" fmla="*/ 236947 h 3906895"/>
                  <a:gd name="connsiteX4" fmla="*/ 1016427 w 2963881"/>
                  <a:gd name="connsiteY4" fmla="*/ 922070 h 3906895"/>
                  <a:gd name="connsiteX5" fmla="*/ 577763 w 2963881"/>
                  <a:gd name="connsiteY5" fmla="*/ 1754687 h 3906895"/>
                  <a:gd name="connsiteX6" fmla="*/ 595256 w 2963881"/>
                  <a:gd name="connsiteY6" fmla="*/ 2133145 h 3906895"/>
                  <a:gd name="connsiteX7" fmla="*/ 799049 w 2963881"/>
                  <a:gd name="connsiteY7" fmla="*/ 2348570 h 3906895"/>
                  <a:gd name="connsiteX8" fmla="*/ 981485 w 2963881"/>
                  <a:gd name="connsiteY8" fmla="*/ 2226295 h 3906895"/>
                  <a:gd name="connsiteX9" fmla="*/ 1404563 w 2963881"/>
                  <a:gd name="connsiteY9" fmla="*/ 1775999 h 3906895"/>
                  <a:gd name="connsiteX10" fmla="*/ 1883941 w 2963881"/>
                  <a:gd name="connsiteY10" fmla="*/ 1343196 h 3906895"/>
                  <a:gd name="connsiteX11" fmla="*/ 2217734 w 2963881"/>
                  <a:gd name="connsiteY11" fmla="*/ 1071474 h 3906895"/>
                  <a:gd name="connsiteX12" fmla="*/ 1817920 w 2963881"/>
                  <a:gd name="connsiteY12" fmla="*/ 1938988 h 3906895"/>
                  <a:gd name="connsiteX13" fmla="*/ 1784887 w 2963881"/>
                  <a:gd name="connsiteY13" fmla="*/ 1997195 h 3906895"/>
                  <a:gd name="connsiteX14" fmla="*/ 845534 w 2963881"/>
                  <a:gd name="connsiteY14" fmla="*/ 2515422 h 3906895"/>
                  <a:gd name="connsiteX15" fmla="*/ 135193 w 2963881"/>
                  <a:gd name="connsiteY15" fmla="*/ 3262614 h 3906895"/>
                  <a:gd name="connsiteX16" fmla="*/ 11009 w 2963881"/>
                  <a:gd name="connsiteY16" fmla="*/ 3714820 h 3906895"/>
                  <a:gd name="connsiteX17" fmla="*/ 253605 w 2963881"/>
                  <a:gd name="connsiteY17" fmla="*/ 3905026 h 3906895"/>
                  <a:gd name="connsiteX18" fmla="*/ 798960 w 2963881"/>
                  <a:gd name="connsiteY18" fmla="*/ 3734222 h 3906895"/>
                  <a:gd name="connsiteX19" fmla="*/ 1486036 w 2963881"/>
                  <a:gd name="connsiteY19" fmla="*/ 3080179 h 3906895"/>
                  <a:gd name="connsiteX20" fmla="*/ 2155620 w 2963881"/>
                  <a:gd name="connsiteY20" fmla="*/ 2119470 h 3906895"/>
                  <a:gd name="connsiteX21" fmla="*/ 2338055 w 2963881"/>
                  <a:gd name="connsiteY21" fmla="*/ 1987472 h 3906895"/>
                  <a:gd name="connsiteX22" fmla="*/ 2235183 w 2963881"/>
                  <a:gd name="connsiteY22" fmla="*/ 1958346 h 3906895"/>
                  <a:gd name="connsiteX23" fmla="*/ 2640814 w 2963881"/>
                  <a:gd name="connsiteY23" fmla="*/ 1147085 h 3906895"/>
                  <a:gd name="connsiteX24" fmla="*/ 2588378 w 2963881"/>
                  <a:gd name="connsiteY24" fmla="*/ 1028717 h 3906895"/>
                  <a:gd name="connsiteX25" fmla="*/ 2372953 w 2963881"/>
                  <a:gd name="connsiteY25" fmla="*/ 900581 h 3906895"/>
                  <a:gd name="connsiteX26" fmla="*/ 2250678 w 2963881"/>
                  <a:gd name="connsiteY26" fmla="*/ 929707 h 3906895"/>
                  <a:gd name="connsiteX27" fmla="*/ 1749944 w 2963881"/>
                  <a:gd name="connsiteY27" fmla="*/ 1265453 h 3906895"/>
                  <a:gd name="connsiteX28" fmla="*/ 905695 w 2963881"/>
                  <a:gd name="connsiteY28" fmla="*/ 1946669 h 3906895"/>
                  <a:gd name="connsiteX29" fmla="*/ 1367624 w 2963881"/>
                  <a:gd name="connsiteY29" fmla="*/ 1156720 h 3906895"/>
                  <a:gd name="connsiteX30" fmla="*/ 1868358 w 2963881"/>
                  <a:gd name="connsiteY30" fmla="*/ 721963 h 3906895"/>
                  <a:gd name="connsiteX31" fmla="*/ 2623364 w 2963881"/>
                  <a:gd name="connsiteY31" fmla="*/ 432792 h 3906895"/>
                  <a:gd name="connsiteX32" fmla="*/ 2873731 w 2963881"/>
                  <a:gd name="connsiteY32" fmla="*/ 570607 h 3906895"/>
                  <a:gd name="connsiteX33" fmla="*/ 2805800 w 2963881"/>
                  <a:gd name="connsiteY33" fmla="*/ 799618 h 3906895"/>
                  <a:gd name="connsiteX34" fmla="*/ 2889271 w 2963881"/>
                  <a:gd name="connsiteY34" fmla="*/ 772445 h 3906895"/>
                  <a:gd name="connsiteX35" fmla="*/ 2953383 w 2963881"/>
                  <a:gd name="connsiteY35" fmla="*/ 454326 h 3906895"/>
                  <a:gd name="connsiteX36" fmla="*/ 1284242 w 2963881"/>
                  <a:gd name="connsiteY36" fmla="*/ 2800775 h 3906895"/>
                  <a:gd name="connsiteX37" fmla="*/ 742751 w 2963881"/>
                  <a:gd name="connsiteY37" fmla="*/ 3386932 h 3906895"/>
                  <a:gd name="connsiteX38" fmla="*/ 315764 w 2963881"/>
                  <a:gd name="connsiteY38" fmla="*/ 3666380 h 3906895"/>
                  <a:gd name="connsiteX39" fmla="*/ 218707 w 2963881"/>
                  <a:gd name="connsiteY39" fmla="*/ 3637299 h 3906895"/>
                  <a:gd name="connsiteX40" fmla="*/ 480707 w 2963881"/>
                  <a:gd name="connsiteY40" fmla="*/ 3121026 h 3906895"/>
                  <a:gd name="connsiteX41" fmla="*/ 1260933 w 2963881"/>
                  <a:gd name="connsiteY41" fmla="*/ 2426224 h 3906895"/>
                  <a:gd name="connsiteX42" fmla="*/ 1711229 w 2963881"/>
                  <a:gd name="connsiteY42" fmla="*/ 2160318 h 3906895"/>
                  <a:gd name="connsiteX43" fmla="*/ 1284242 w 2963881"/>
                  <a:gd name="connsiteY43" fmla="*/ 2800775 h 3906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963881" h="3906895">
                    <a:moveTo>
                      <a:pt x="2953383" y="454326"/>
                    </a:moveTo>
                    <a:cubicBezTo>
                      <a:pt x="2885452" y="332051"/>
                      <a:pt x="2821429" y="203959"/>
                      <a:pt x="2720465" y="103040"/>
                    </a:cubicBezTo>
                    <a:cubicBezTo>
                      <a:pt x="2673891" y="60328"/>
                      <a:pt x="2635086" y="-3696"/>
                      <a:pt x="2565202" y="167"/>
                    </a:cubicBezTo>
                    <a:cubicBezTo>
                      <a:pt x="2309019" y="15707"/>
                      <a:pt x="2068375" y="116626"/>
                      <a:pt x="1847090" y="236947"/>
                    </a:cubicBezTo>
                    <a:cubicBezTo>
                      <a:pt x="1530747" y="411614"/>
                      <a:pt x="1241530" y="638671"/>
                      <a:pt x="1016427" y="922070"/>
                    </a:cubicBezTo>
                    <a:cubicBezTo>
                      <a:pt x="822358" y="1170483"/>
                      <a:pt x="649602" y="1446069"/>
                      <a:pt x="577763" y="1754687"/>
                    </a:cubicBezTo>
                    <a:cubicBezTo>
                      <a:pt x="554498" y="1880825"/>
                      <a:pt x="538958" y="2014777"/>
                      <a:pt x="595256" y="2133145"/>
                    </a:cubicBezTo>
                    <a:cubicBezTo>
                      <a:pt x="636015" y="2222432"/>
                      <a:pt x="690360" y="2333075"/>
                      <a:pt x="799049" y="2348570"/>
                    </a:cubicBezTo>
                    <a:cubicBezTo>
                      <a:pt x="876703" y="2338891"/>
                      <a:pt x="929094" y="2276777"/>
                      <a:pt x="981485" y="2226295"/>
                    </a:cubicBezTo>
                    <a:cubicBezTo>
                      <a:pt x="1123162" y="2076847"/>
                      <a:pt x="1253208" y="1915767"/>
                      <a:pt x="1404563" y="1775999"/>
                    </a:cubicBezTo>
                    <a:cubicBezTo>
                      <a:pt x="1559827" y="1626551"/>
                      <a:pt x="1722862" y="1486827"/>
                      <a:pt x="1883941" y="1343196"/>
                    </a:cubicBezTo>
                    <a:cubicBezTo>
                      <a:pt x="1992631" y="1250002"/>
                      <a:pt x="2099365" y="1152990"/>
                      <a:pt x="2217734" y="1071474"/>
                    </a:cubicBezTo>
                    <a:cubicBezTo>
                      <a:pt x="2089642" y="1362599"/>
                      <a:pt x="1949918" y="1649817"/>
                      <a:pt x="1817920" y="1938988"/>
                    </a:cubicBezTo>
                    <a:cubicBezTo>
                      <a:pt x="1808197" y="1958390"/>
                      <a:pt x="1802380" y="1983654"/>
                      <a:pt x="1784887" y="1997195"/>
                    </a:cubicBezTo>
                    <a:cubicBezTo>
                      <a:pt x="1447187" y="2119470"/>
                      <a:pt x="1125027" y="2292228"/>
                      <a:pt x="845534" y="2515422"/>
                    </a:cubicBezTo>
                    <a:cubicBezTo>
                      <a:pt x="583535" y="2740570"/>
                      <a:pt x="325354" y="2973487"/>
                      <a:pt x="135193" y="3262614"/>
                    </a:cubicBezTo>
                    <a:cubicBezTo>
                      <a:pt x="49813" y="3394614"/>
                      <a:pt x="-29794" y="3553740"/>
                      <a:pt x="11009" y="3714820"/>
                    </a:cubicBezTo>
                    <a:cubicBezTo>
                      <a:pt x="36227" y="3825462"/>
                      <a:pt x="142963" y="3901119"/>
                      <a:pt x="253605" y="3905026"/>
                    </a:cubicBezTo>
                    <a:cubicBezTo>
                      <a:pt x="449627" y="3920565"/>
                      <a:pt x="637880" y="3837095"/>
                      <a:pt x="798960" y="3734222"/>
                    </a:cubicBezTo>
                    <a:cubicBezTo>
                      <a:pt x="1066776" y="3561510"/>
                      <a:pt x="1282245" y="3322776"/>
                      <a:pt x="1486036" y="3080179"/>
                    </a:cubicBezTo>
                    <a:cubicBezTo>
                      <a:pt x="1728633" y="2775467"/>
                      <a:pt x="1953782" y="2455217"/>
                      <a:pt x="2155620" y="2119470"/>
                    </a:cubicBezTo>
                    <a:cubicBezTo>
                      <a:pt x="2194425" y="2045723"/>
                      <a:pt x="2330285" y="2088435"/>
                      <a:pt x="2338055" y="1987472"/>
                    </a:cubicBezTo>
                    <a:cubicBezTo>
                      <a:pt x="2307020" y="1968069"/>
                      <a:pt x="2270125" y="1960300"/>
                      <a:pt x="2235183" y="1958346"/>
                    </a:cubicBezTo>
                    <a:cubicBezTo>
                      <a:pt x="2371044" y="1688577"/>
                      <a:pt x="2534078" y="1432394"/>
                      <a:pt x="2640814" y="1147085"/>
                    </a:cubicBezTo>
                    <a:cubicBezTo>
                      <a:pt x="2660215" y="1100555"/>
                      <a:pt x="2623364" y="1055889"/>
                      <a:pt x="2588378" y="1028717"/>
                    </a:cubicBezTo>
                    <a:cubicBezTo>
                      <a:pt x="2522400" y="976326"/>
                      <a:pt x="2452516" y="927798"/>
                      <a:pt x="2372953" y="900581"/>
                    </a:cubicBezTo>
                    <a:cubicBezTo>
                      <a:pt x="2330285" y="885086"/>
                      <a:pt x="2287574" y="912258"/>
                      <a:pt x="2250678" y="929707"/>
                    </a:cubicBezTo>
                    <a:cubicBezTo>
                      <a:pt x="2076011" y="1026719"/>
                      <a:pt x="1911025" y="1145132"/>
                      <a:pt x="1749944" y="1265453"/>
                    </a:cubicBezTo>
                    <a:cubicBezTo>
                      <a:pt x="1462727" y="1486694"/>
                      <a:pt x="1181281" y="1713751"/>
                      <a:pt x="905695" y="1946669"/>
                    </a:cubicBezTo>
                    <a:cubicBezTo>
                      <a:pt x="963902" y="1640004"/>
                      <a:pt x="1158015" y="1379959"/>
                      <a:pt x="1367624" y="1156720"/>
                    </a:cubicBezTo>
                    <a:cubicBezTo>
                      <a:pt x="1520934" y="999547"/>
                      <a:pt x="1676243" y="836469"/>
                      <a:pt x="1868358" y="721963"/>
                    </a:cubicBezTo>
                    <a:cubicBezTo>
                      <a:pt x="2097412" y="580286"/>
                      <a:pt x="2347735" y="444425"/>
                      <a:pt x="2623364" y="432792"/>
                    </a:cubicBezTo>
                    <a:cubicBezTo>
                      <a:pt x="2720377" y="432792"/>
                      <a:pt x="2844605" y="463827"/>
                      <a:pt x="2873731" y="570607"/>
                    </a:cubicBezTo>
                    <a:cubicBezTo>
                      <a:pt x="2891180" y="654077"/>
                      <a:pt x="2834926" y="725871"/>
                      <a:pt x="2805800" y="799618"/>
                    </a:cubicBezTo>
                    <a:cubicBezTo>
                      <a:pt x="2823249" y="850100"/>
                      <a:pt x="2873731" y="797664"/>
                      <a:pt x="2889271" y="772445"/>
                    </a:cubicBezTo>
                    <a:cubicBezTo>
                      <a:pt x="2941750" y="679474"/>
                      <a:pt x="2984418" y="563015"/>
                      <a:pt x="2953383" y="454326"/>
                    </a:cubicBezTo>
                    <a:close/>
                    <a:moveTo>
                      <a:pt x="1284242" y="2800775"/>
                    </a:moveTo>
                    <a:cubicBezTo>
                      <a:pt x="1125116" y="3014290"/>
                      <a:pt x="938773" y="3208359"/>
                      <a:pt x="742751" y="3386932"/>
                    </a:cubicBezTo>
                    <a:cubicBezTo>
                      <a:pt x="612750" y="3497575"/>
                      <a:pt x="480751" y="3614034"/>
                      <a:pt x="315764" y="3666380"/>
                    </a:cubicBezTo>
                    <a:cubicBezTo>
                      <a:pt x="282775" y="3674195"/>
                      <a:pt x="220661" y="3687736"/>
                      <a:pt x="218707" y="3637299"/>
                    </a:cubicBezTo>
                    <a:cubicBezTo>
                      <a:pt x="232294" y="3437370"/>
                      <a:pt x="360385" y="3270473"/>
                      <a:pt x="480707" y="3121026"/>
                    </a:cubicBezTo>
                    <a:cubicBezTo>
                      <a:pt x="705855" y="2855164"/>
                      <a:pt x="977577" y="2628063"/>
                      <a:pt x="1260933" y="2426224"/>
                    </a:cubicBezTo>
                    <a:cubicBezTo>
                      <a:pt x="1404563" y="2327258"/>
                      <a:pt x="1552057" y="2234065"/>
                      <a:pt x="1711229" y="2160318"/>
                    </a:cubicBezTo>
                    <a:cubicBezTo>
                      <a:pt x="1579274" y="2379605"/>
                      <a:pt x="1441459" y="2598936"/>
                      <a:pt x="1284242" y="2800775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0" name="任意多边形: 形状 799">
                <a:extLst>
                  <a:ext uri="{FF2B5EF4-FFF2-40B4-BE49-F238E27FC236}">
                    <a16:creationId xmlns:a16="http://schemas.microsoft.com/office/drawing/2014/main" id="{D171F364-8486-83E3-E37E-965139EDC3F5}"/>
                  </a:ext>
                </a:extLst>
              </p:cNvPr>
              <p:cNvSpPr/>
              <p:nvPr/>
            </p:nvSpPr>
            <p:spPr>
              <a:xfrm>
                <a:off x="1682253" y="2683449"/>
                <a:ext cx="3107969" cy="3137368"/>
              </a:xfrm>
              <a:custGeom>
                <a:avLst/>
                <a:gdLst>
                  <a:gd name="connsiteX0" fmla="*/ 3099888 w 3107969"/>
                  <a:gd name="connsiteY0" fmla="*/ 421126 h 3137368"/>
                  <a:gd name="connsiteX1" fmla="*/ 3037773 w 3107969"/>
                  <a:gd name="connsiteY1" fmla="*/ 194068 h 3137368"/>
                  <a:gd name="connsiteX2" fmla="*/ 2750511 w 3107969"/>
                  <a:gd name="connsiteY2" fmla="*/ 0 h 3137368"/>
                  <a:gd name="connsiteX3" fmla="*/ 2383686 w 3107969"/>
                  <a:gd name="connsiteY3" fmla="*/ 143631 h 3137368"/>
                  <a:gd name="connsiteX4" fmla="*/ 1739321 w 3107969"/>
                  <a:gd name="connsiteY4" fmla="*/ 558985 h 3137368"/>
                  <a:gd name="connsiteX5" fmla="*/ 1945066 w 3107969"/>
                  <a:gd name="connsiteY5" fmla="*/ 320251 h 3137368"/>
                  <a:gd name="connsiteX6" fmla="*/ 1714102 w 3107969"/>
                  <a:gd name="connsiteY6" fmla="*/ 77654 h 3137368"/>
                  <a:gd name="connsiteX7" fmla="*/ 1529713 w 3107969"/>
                  <a:gd name="connsiteY7" fmla="*/ 126182 h 3137368"/>
                  <a:gd name="connsiteX8" fmla="*/ 1011486 w 3107969"/>
                  <a:gd name="connsiteY8" fmla="*/ 463882 h 3137368"/>
                  <a:gd name="connsiteX9" fmla="*/ 990130 w 3107969"/>
                  <a:gd name="connsiteY9" fmla="*/ 531813 h 3137368"/>
                  <a:gd name="connsiteX10" fmla="*/ 1060014 w 3107969"/>
                  <a:gd name="connsiteY10" fmla="*/ 508503 h 3137368"/>
                  <a:gd name="connsiteX11" fmla="*/ 1455966 w 3107969"/>
                  <a:gd name="connsiteY11" fmla="*/ 300849 h 3137368"/>
                  <a:gd name="connsiteX12" fmla="*/ 194453 w 3107969"/>
                  <a:gd name="connsiteY12" fmla="*/ 1993210 h 3137368"/>
                  <a:gd name="connsiteX13" fmla="*/ 10064 w 3107969"/>
                  <a:gd name="connsiteY13" fmla="*/ 2468724 h 3137368"/>
                  <a:gd name="connsiteX14" fmla="*/ 83811 w 3107969"/>
                  <a:gd name="connsiteY14" fmla="*/ 2953918 h 3137368"/>
                  <a:gd name="connsiteX15" fmla="*/ 367166 w 3107969"/>
                  <a:gd name="connsiteY15" fmla="*/ 3136354 h 3137368"/>
                  <a:gd name="connsiteX16" fmla="*/ 398201 w 3107969"/>
                  <a:gd name="connsiteY16" fmla="*/ 3085917 h 3137368"/>
                  <a:gd name="connsiteX17" fmla="*/ 291465 w 3107969"/>
                  <a:gd name="connsiteY17" fmla="*/ 2905390 h 3137368"/>
                  <a:gd name="connsiteX18" fmla="*/ 386568 w 3107969"/>
                  <a:gd name="connsiteY18" fmla="*/ 2497851 h 3137368"/>
                  <a:gd name="connsiteX19" fmla="*/ 916427 w 3107969"/>
                  <a:gd name="connsiteY19" fmla="*/ 1612843 h 3137368"/>
                  <a:gd name="connsiteX20" fmla="*/ 2005227 w 3107969"/>
                  <a:gd name="connsiteY20" fmla="*/ 568664 h 3137368"/>
                  <a:gd name="connsiteX21" fmla="*/ 2655408 w 3107969"/>
                  <a:gd name="connsiteY21" fmla="*/ 201838 h 3137368"/>
                  <a:gd name="connsiteX22" fmla="*/ 2641822 w 3107969"/>
                  <a:gd name="connsiteY22" fmla="*/ 409493 h 3137368"/>
                  <a:gd name="connsiteX23" fmla="*/ 2212926 w 3107969"/>
                  <a:gd name="connsiteY23" fmla="*/ 1106249 h 3137368"/>
                  <a:gd name="connsiteX24" fmla="*/ 1611274 w 3107969"/>
                  <a:gd name="connsiteY24" fmla="*/ 1725350 h 3137368"/>
                  <a:gd name="connsiteX25" fmla="*/ 1137713 w 3107969"/>
                  <a:gd name="connsiteY25" fmla="*/ 1948544 h 3137368"/>
                  <a:gd name="connsiteX26" fmla="*/ 947507 w 3107969"/>
                  <a:gd name="connsiteY26" fmla="*/ 1752522 h 3137368"/>
                  <a:gd name="connsiteX27" fmla="*/ 920335 w 3107969"/>
                  <a:gd name="connsiteY27" fmla="*/ 1936912 h 3137368"/>
                  <a:gd name="connsiteX28" fmla="*/ 1258034 w 3107969"/>
                  <a:gd name="connsiteY28" fmla="*/ 2129027 h 3137368"/>
                  <a:gd name="connsiteX29" fmla="*/ 2007181 w 3107969"/>
                  <a:gd name="connsiteY29" fmla="*/ 1828223 h 3137368"/>
                  <a:gd name="connsiteX30" fmla="*/ 2800993 w 3107969"/>
                  <a:gd name="connsiteY30" fmla="*/ 1030548 h 3137368"/>
                  <a:gd name="connsiteX31" fmla="*/ 3099888 w 3107969"/>
                  <a:gd name="connsiteY31" fmla="*/ 421126 h 3137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3107969" h="3137368">
                    <a:moveTo>
                      <a:pt x="3099888" y="421126"/>
                    </a:moveTo>
                    <a:cubicBezTo>
                      <a:pt x="3127060" y="339609"/>
                      <a:pt x="3080485" y="260046"/>
                      <a:pt x="3037773" y="194068"/>
                    </a:cubicBezTo>
                    <a:cubicBezTo>
                      <a:pt x="2967889" y="98966"/>
                      <a:pt x="2870877" y="13542"/>
                      <a:pt x="2750511" y="0"/>
                    </a:cubicBezTo>
                    <a:cubicBezTo>
                      <a:pt x="2616603" y="15540"/>
                      <a:pt x="2498191" y="79563"/>
                      <a:pt x="2383686" y="143631"/>
                    </a:cubicBezTo>
                    <a:cubicBezTo>
                      <a:pt x="2160491" y="269769"/>
                      <a:pt x="1956699" y="423124"/>
                      <a:pt x="1739321" y="558985"/>
                    </a:cubicBezTo>
                    <a:cubicBezTo>
                      <a:pt x="1805298" y="475515"/>
                      <a:pt x="1882952" y="403721"/>
                      <a:pt x="1945066" y="320251"/>
                    </a:cubicBezTo>
                    <a:cubicBezTo>
                      <a:pt x="1904308" y="211562"/>
                      <a:pt x="1820838" y="120322"/>
                      <a:pt x="1714102" y="77654"/>
                    </a:cubicBezTo>
                    <a:cubicBezTo>
                      <a:pt x="1648125" y="50482"/>
                      <a:pt x="1586011" y="97056"/>
                      <a:pt x="1529713" y="126182"/>
                    </a:cubicBezTo>
                    <a:cubicBezTo>
                      <a:pt x="1351139" y="229055"/>
                      <a:pt x="1176473" y="339653"/>
                      <a:pt x="1011486" y="463882"/>
                    </a:cubicBezTo>
                    <a:cubicBezTo>
                      <a:pt x="984314" y="477468"/>
                      <a:pt x="972681" y="504640"/>
                      <a:pt x="990130" y="531813"/>
                    </a:cubicBezTo>
                    <a:cubicBezTo>
                      <a:pt x="1015349" y="531813"/>
                      <a:pt x="1038658" y="520180"/>
                      <a:pt x="1060014" y="508503"/>
                    </a:cubicBezTo>
                    <a:cubicBezTo>
                      <a:pt x="1193922" y="442526"/>
                      <a:pt x="1323967" y="370688"/>
                      <a:pt x="1455966" y="300849"/>
                    </a:cubicBezTo>
                    <a:cubicBezTo>
                      <a:pt x="1015437" y="850065"/>
                      <a:pt x="536060" y="1376018"/>
                      <a:pt x="194453" y="1993210"/>
                    </a:cubicBezTo>
                    <a:cubicBezTo>
                      <a:pt x="114890" y="2142657"/>
                      <a:pt x="41143" y="2299874"/>
                      <a:pt x="10064" y="2468724"/>
                    </a:cubicBezTo>
                    <a:cubicBezTo>
                      <a:pt x="-15155" y="2631758"/>
                      <a:pt x="6157" y="2806424"/>
                      <a:pt x="83811" y="2953918"/>
                    </a:cubicBezTo>
                    <a:cubicBezTo>
                      <a:pt x="140109" y="3056791"/>
                      <a:pt x="246844" y="3134445"/>
                      <a:pt x="367166" y="3136354"/>
                    </a:cubicBezTo>
                    <a:cubicBezTo>
                      <a:pt x="392385" y="3144124"/>
                      <a:pt x="417648" y="3105319"/>
                      <a:pt x="398201" y="3085917"/>
                    </a:cubicBezTo>
                    <a:cubicBezTo>
                      <a:pt x="351626" y="3031528"/>
                      <a:pt x="293375" y="2981090"/>
                      <a:pt x="291465" y="2905390"/>
                    </a:cubicBezTo>
                    <a:cubicBezTo>
                      <a:pt x="287558" y="2763713"/>
                      <a:pt x="338040" y="2627851"/>
                      <a:pt x="386568" y="2497851"/>
                    </a:cubicBezTo>
                    <a:cubicBezTo>
                      <a:pt x="522430" y="2181507"/>
                      <a:pt x="706819" y="1886474"/>
                      <a:pt x="916427" y="1612843"/>
                    </a:cubicBezTo>
                    <a:cubicBezTo>
                      <a:pt x="1230862" y="1220798"/>
                      <a:pt x="1587964" y="855926"/>
                      <a:pt x="2005227" y="568664"/>
                    </a:cubicBezTo>
                    <a:cubicBezTo>
                      <a:pt x="2209019" y="426986"/>
                      <a:pt x="2418628" y="287262"/>
                      <a:pt x="2655408" y="201838"/>
                    </a:cubicBezTo>
                    <a:cubicBezTo>
                      <a:pt x="2703937" y="263953"/>
                      <a:pt x="2661225" y="343516"/>
                      <a:pt x="2641822" y="409493"/>
                    </a:cubicBezTo>
                    <a:cubicBezTo>
                      <a:pt x="2544766" y="665676"/>
                      <a:pt x="2379823" y="890824"/>
                      <a:pt x="2212926" y="1106249"/>
                    </a:cubicBezTo>
                    <a:cubicBezTo>
                      <a:pt x="2034353" y="1331397"/>
                      <a:pt x="1838331" y="1546777"/>
                      <a:pt x="1611274" y="1725350"/>
                    </a:cubicBezTo>
                    <a:cubicBezTo>
                      <a:pt x="1473459" y="1834039"/>
                      <a:pt x="1316242" y="1929142"/>
                      <a:pt x="1137713" y="1948544"/>
                    </a:cubicBezTo>
                    <a:cubicBezTo>
                      <a:pt x="1040701" y="1921372"/>
                      <a:pt x="1009621" y="1818499"/>
                      <a:pt x="947507" y="1752522"/>
                    </a:cubicBezTo>
                    <a:cubicBezTo>
                      <a:pt x="891209" y="1797143"/>
                      <a:pt x="895116" y="1876707"/>
                      <a:pt x="920335" y="1936912"/>
                    </a:cubicBezTo>
                    <a:cubicBezTo>
                      <a:pt x="972726" y="2070819"/>
                      <a:pt x="1122173" y="2132934"/>
                      <a:pt x="1258034" y="2129027"/>
                    </a:cubicBezTo>
                    <a:cubicBezTo>
                      <a:pt x="1535573" y="2127118"/>
                      <a:pt x="1785940" y="1983486"/>
                      <a:pt x="2007181" y="1828223"/>
                    </a:cubicBezTo>
                    <a:cubicBezTo>
                      <a:pt x="2307985" y="1603075"/>
                      <a:pt x="2585524" y="1341076"/>
                      <a:pt x="2800993" y="1030548"/>
                    </a:cubicBezTo>
                    <a:cubicBezTo>
                      <a:pt x="2927175" y="842296"/>
                      <a:pt x="3045543" y="642411"/>
                      <a:pt x="3099888" y="421126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1" name="任意多边形: 形状 800">
                <a:extLst>
                  <a:ext uri="{FF2B5EF4-FFF2-40B4-BE49-F238E27FC236}">
                    <a16:creationId xmlns:a16="http://schemas.microsoft.com/office/drawing/2014/main" id="{8205F442-E64A-EA41-99F3-0501E6E80EAC}"/>
                  </a:ext>
                </a:extLst>
              </p:cNvPr>
              <p:cNvSpPr/>
              <p:nvPr/>
            </p:nvSpPr>
            <p:spPr>
              <a:xfrm>
                <a:off x="4268137" y="2705045"/>
                <a:ext cx="2241306" cy="2255013"/>
              </a:xfrm>
              <a:custGeom>
                <a:avLst/>
                <a:gdLst>
                  <a:gd name="connsiteX0" fmla="*/ 1924963 w 2241306"/>
                  <a:gd name="connsiteY0" fmla="*/ 1234100 h 2255013"/>
                  <a:gd name="connsiteX1" fmla="*/ 1882296 w 2241306"/>
                  <a:gd name="connsiteY1" fmla="*/ 1055571 h 2255013"/>
                  <a:gd name="connsiteX2" fmla="*/ 2099629 w 2241306"/>
                  <a:gd name="connsiteY2" fmla="*/ 700378 h 2255013"/>
                  <a:gd name="connsiteX3" fmla="*/ 2241307 w 2241306"/>
                  <a:gd name="connsiteY3" fmla="*/ 514079 h 2255013"/>
                  <a:gd name="connsiteX4" fmla="*/ 2134571 w 2241306"/>
                  <a:gd name="connsiteY4" fmla="*/ 333597 h 2255013"/>
                  <a:gd name="connsiteX5" fmla="*/ 1957952 w 2241306"/>
                  <a:gd name="connsiteY5" fmla="*/ 285069 h 2255013"/>
                  <a:gd name="connsiteX6" fmla="*/ 869152 w 2241306"/>
                  <a:gd name="connsiteY6" fmla="*/ 1173984 h 2255013"/>
                  <a:gd name="connsiteX7" fmla="*/ 1492160 w 2241306"/>
                  <a:gd name="connsiteY7" fmla="*/ 422884 h 2255013"/>
                  <a:gd name="connsiteX8" fmla="*/ 1591126 w 2241306"/>
                  <a:gd name="connsiteY8" fmla="*/ 261804 h 2255013"/>
                  <a:gd name="connsiteX9" fmla="*/ 1371795 w 2241306"/>
                  <a:gd name="connsiteY9" fmla="*/ 13391 h 2255013"/>
                  <a:gd name="connsiteX10" fmla="*/ 1156370 w 2241306"/>
                  <a:gd name="connsiteY10" fmla="*/ 52195 h 2255013"/>
                  <a:gd name="connsiteX11" fmla="*/ 628464 w 2241306"/>
                  <a:gd name="connsiteY11" fmla="*/ 391849 h 2255013"/>
                  <a:gd name="connsiteX12" fmla="*/ 550810 w 2241306"/>
                  <a:gd name="connsiteY12" fmla="*/ 490814 h 2255013"/>
                  <a:gd name="connsiteX13" fmla="*/ 610971 w 2241306"/>
                  <a:gd name="connsiteY13" fmla="*/ 512170 h 2255013"/>
                  <a:gd name="connsiteX14" fmla="*/ 1102025 w 2241306"/>
                  <a:gd name="connsiteY14" fmla="*/ 221045 h 2255013"/>
                  <a:gd name="connsiteX15" fmla="*/ 131594 w 2241306"/>
                  <a:gd name="connsiteY15" fmla="*/ 1624280 h 2255013"/>
                  <a:gd name="connsiteX16" fmla="*/ 17088 w 2241306"/>
                  <a:gd name="connsiteY16" fmla="*/ 2115290 h 2255013"/>
                  <a:gd name="connsiteX17" fmla="*/ 203431 w 2241306"/>
                  <a:gd name="connsiteY17" fmla="*/ 2255013 h 2255013"/>
                  <a:gd name="connsiteX18" fmla="*/ 358695 w 2241306"/>
                  <a:gd name="connsiteY18" fmla="*/ 1911497 h 2255013"/>
                  <a:gd name="connsiteX19" fmla="*/ 904050 w 2241306"/>
                  <a:gd name="connsiteY19" fmla="*/ 1307892 h 2255013"/>
                  <a:gd name="connsiteX20" fmla="*/ 1701724 w 2241306"/>
                  <a:gd name="connsiteY20" fmla="*/ 607229 h 2255013"/>
                  <a:gd name="connsiteX21" fmla="*/ 1678459 w 2241306"/>
                  <a:gd name="connsiteY21" fmla="*/ 1094376 h 2255013"/>
                  <a:gd name="connsiteX22" fmla="*/ 1924963 w 2241306"/>
                  <a:gd name="connsiteY22" fmla="*/ 1234100 h 2255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241306" h="2255013">
                    <a:moveTo>
                      <a:pt x="1924963" y="1234100"/>
                    </a:moveTo>
                    <a:cubicBezTo>
                      <a:pt x="1893928" y="1179755"/>
                      <a:pt x="1866756" y="1117641"/>
                      <a:pt x="1882296" y="1055571"/>
                    </a:cubicBezTo>
                    <a:cubicBezTo>
                      <a:pt x="1909423" y="915847"/>
                      <a:pt x="2002617" y="799388"/>
                      <a:pt x="2099629" y="700378"/>
                    </a:cubicBezTo>
                    <a:cubicBezTo>
                      <a:pt x="2152065" y="644125"/>
                      <a:pt x="2221905" y="593643"/>
                      <a:pt x="2241307" y="514079"/>
                    </a:cubicBezTo>
                    <a:cubicBezTo>
                      <a:pt x="2241307" y="440333"/>
                      <a:pt x="2185009" y="382081"/>
                      <a:pt x="2134571" y="333597"/>
                    </a:cubicBezTo>
                    <a:cubicBezTo>
                      <a:pt x="2086043" y="294748"/>
                      <a:pt x="2018157" y="250127"/>
                      <a:pt x="1957952" y="285069"/>
                    </a:cubicBezTo>
                    <a:cubicBezTo>
                      <a:pt x="1563954" y="543205"/>
                      <a:pt x="1220437" y="865365"/>
                      <a:pt x="869152" y="1173984"/>
                    </a:cubicBezTo>
                    <a:cubicBezTo>
                      <a:pt x="1076806" y="923617"/>
                      <a:pt x="1284461" y="673250"/>
                      <a:pt x="1492160" y="422884"/>
                    </a:cubicBezTo>
                    <a:cubicBezTo>
                      <a:pt x="1530965" y="374355"/>
                      <a:pt x="1575587" y="325827"/>
                      <a:pt x="1591126" y="261804"/>
                    </a:cubicBezTo>
                    <a:cubicBezTo>
                      <a:pt x="1581403" y="143436"/>
                      <a:pt x="1478574" y="52195"/>
                      <a:pt x="1371795" y="13391"/>
                    </a:cubicBezTo>
                    <a:cubicBezTo>
                      <a:pt x="1298048" y="-21551"/>
                      <a:pt x="1222347" y="19207"/>
                      <a:pt x="1156370" y="52195"/>
                    </a:cubicBezTo>
                    <a:cubicBezTo>
                      <a:pt x="971980" y="151161"/>
                      <a:pt x="801177" y="275390"/>
                      <a:pt x="628464" y="391849"/>
                    </a:cubicBezTo>
                    <a:cubicBezTo>
                      <a:pt x="593522" y="417067"/>
                      <a:pt x="548901" y="442286"/>
                      <a:pt x="550810" y="490814"/>
                    </a:cubicBezTo>
                    <a:cubicBezTo>
                      <a:pt x="570212" y="498584"/>
                      <a:pt x="591569" y="504400"/>
                      <a:pt x="610971" y="512170"/>
                    </a:cubicBezTo>
                    <a:cubicBezTo>
                      <a:pt x="777867" y="422884"/>
                      <a:pt x="937038" y="316104"/>
                      <a:pt x="1102025" y="221045"/>
                    </a:cubicBezTo>
                    <a:cubicBezTo>
                      <a:pt x="770142" y="682974"/>
                      <a:pt x="442166" y="1148765"/>
                      <a:pt x="131594" y="1624280"/>
                    </a:cubicBezTo>
                    <a:cubicBezTo>
                      <a:pt x="48123" y="1771774"/>
                      <a:pt x="-37256" y="1944530"/>
                      <a:pt x="17088" y="2115290"/>
                    </a:cubicBezTo>
                    <a:cubicBezTo>
                      <a:pt x="40398" y="2198716"/>
                      <a:pt x="119961" y="2249197"/>
                      <a:pt x="203431" y="2255013"/>
                    </a:cubicBezTo>
                    <a:cubicBezTo>
                      <a:pt x="215064" y="2126922"/>
                      <a:pt x="290765" y="2018233"/>
                      <a:pt x="358695" y="1911497"/>
                    </a:cubicBezTo>
                    <a:cubicBezTo>
                      <a:pt x="513959" y="1688303"/>
                      <a:pt x="706118" y="1492281"/>
                      <a:pt x="904050" y="1307892"/>
                    </a:cubicBezTo>
                    <a:cubicBezTo>
                      <a:pt x="1168002" y="1071111"/>
                      <a:pt x="1435862" y="840147"/>
                      <a:pt x="1701724" y="607229"/>
                    </a:cubicBezTo>
                    <a:cubicBezTo>
                      <a:pt x="1631840" y="756676"/>
                      <a:pt x="1596942" y="942975"/>
                      <a:pt x="1678459" y="1094376"/>
                    </a:cubicBezTo>
                    <a:cubicBezTo>
                      <a:pt x="1725078" y="1183663"/>
                      <a:pt x="1822135" y="1241870"/>
                      <a:pt x="1924963" y="1234100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2" name="任意多边形: 形状 801">
                <a:extLst>
                  <a:ext uri="{FF2B5EF4-FFF2-40B4-BE49-F238E27FC236}">
                    <a16:creationId xmlns:a16="http://schemas.microsoft.com/office/drawing/2014/main" id="{329ADE3E-D3B8-555C-789C-D2FA2677A10F}"/>
                  </a:ext>
                </a:extLst>
              </p:cNvPr>
              <p:cNvSpPr/>
              <p:nvPr/>
            </p:nvSpPr>
            <p:spPr>
              <a:xfrm>
                <a:off x="6058418" y="2749382"/>
                <a:ext cx="1478670" cy="2119506"/>
              </a:xfrm>
              <a:custGeom>
                <a:avLst/>
                <a:gdLst>
                  <a:gd name="connsiteX0" fmla="*/ 1273964 w 1478670"/>
                  <a:gd name="connsiteY0" fmla="*/ 593927 h 2119506"/>
                  <a:gd name="connsiteX1" fmla="*/ 1462216 w 1478670"/>
                  <a:gd name="connsiteY1" fmla="*/ 372642 h 2119506"/>
                  <a:gd name="connsiteX2" fmla="*/ 1427274 w 1478670"/>
                  <a:gd name="connsiteY2" fmla="*/ 176620 h 2119506"/>
                  <a:gd name="connsiteX3" fmla="*/ 1120610 w 1478670"/>
                  <a:gd name="connsiteY3" fmla="*/ 0 h 2119506"/>
                  <a:gd name="connsiteX4" fmla="*/ 1081804 w 1478670"/>
                  <a:gd name="connsiteY4" fmla="*/ 147538 h 2119506"/>
                  <a:gd name="connsiteX5" fmla="*/ 379188 w 1478670"/>
                  <a:gd name="connsiteY5" fmla="*/ 1057765 h 2119506"/>
                  <a:gd name="connsiteX6" fmla="*/ 45351 w 1478670"/>
                  <a:gd name="connsiteY6" fmla="*/ 1653601 h 2119506"/>
                  <a:gd name="connsiteX7" fmla="*/ 22042 w 1478670"/>
                  <a:gd name="connsiteY7" fmla="*/ 1979668 h 2119506"/>
                  <a:gd name="connsiteX8" fmla="*/ 256913 w 1478670"/>
                  <a:gd name="connsiteY8" fmla="*/ 2115529 h 2119506"/>
                  <a:gd name="connsiteX9" fmla="*/ 318983 w 1478670"/>
                  <a:gd name="connsiteY9" fmla="*/ 2090311 h 2119506"/>
                  <a:gd name="connsiteX10" fmla="*/ 260732 w 1478670"/>
                  <a:gd name="connsiteY10" fmla="*/ 2051506 h 2119506"/>
                  <a:gd name="connsiteX11" fmla="*/ 456754 w 1478670"/>
                  <a:gd name="connsiteY11" fmla="*/ 1603164 h 2119506"/>
                  <a:gd name="connsiteX12" fmla="*/ 1273964 w 1478670"/>
                  <a:gd name="connsiteY12" fmla="*/ 593927 h 211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670" h="2119506">
                    <a:moveTo>
                      <a:pt x="1273964" y="593927"/>
                    </a:moveTo>
                    <a:cubicBezTo>
                      <a:pt x="1339985" y="522134"/>
                      <a:pt x="1413732" y="456112"/>
                      <a:pt x="1462216" y="372642"/>
                    </a:cubicBezTo>
                    <a:cubicBezTo>
                      <a:pt x="1499112" y="308618"/>
                      <a:pt x="1468033" y="230964"/>
                      <a:pt x="1427274" y="176620"/>
                    </a:cubicBezTo>
                    <a:cubicBezTo>
                      <a:pt x="1351574" y="85424"/>
                      <a:pt x="1244838" y="5816"/>
                      <a:pt x="1120610" y="0"/>
                    </a:cubicBezTo>
                    <a:cubicBezTo>
                      <a:pt x="1138058" y="54344"/>
                      <a:pt x="1118656" y="108689"/>
                      <a:pt x="1081804" y="147538"/>
                    </a:cubicBezTo>
                    <a:cubicBezTo>
                      <a:pt x="841117" y="446389"/>
                      <a:pt x="596567" y="741421"/>
                      <a:pt x="379188" y="1057765"/>
                    </a:cubicBezTo>
                    <a:cubicBezTo>
                      <a:pt x="253051" y="1246017"/>
                      <a:pt x="126868" y="1440086"/>
                      <a:pt x="45351" y="1653601"/>
                    </a:cubicBezTo>
                    <a:cubicBezTo>
                      <a:pt x="8455" y="1756474"/>
                      <a:pt x="-22579" y="1874886"/>
                      <a:pt x="22042" y="1979668"/>
                    </a:cubicBezTo>
                    <a:cubicBezTo>
                      <a:pt x="62800" y="2070908"/>
                      <a:pt x="167582" y="2099990"/>
                      <a:pt x="256913" y="2115529"/>
                    </a:cubicBezTo>
                    <a:cubicBezTo>
                      <a:pt x="284041" y="2127162"/>
                      <a:pt x="305441" y="2111623"/>
                      <a:pt x="318983" y="2090311"/>
                    </a:cubicBezTo>
                    <a:cubicBezTo>
                      <a:pt x="299581" y="2076725"/>
                      <a:pt x="280178" y="2065092"/>
                      <a:pt x="260732" y="2051506"/>
                    </a:cubicBezTo>
                    <a:cubicBezTo>
                      <a:pt x="278225" y="1884610"/>
                      <a:pt x="369421" y="1740978"/>
                      <a:pt x="456754" y="1603164"/>
                    </a:cubicBezTo>
                    <a:cubicBezTo>
                      <a:pt x="693668" y="1238292"/>
                      <a:pt x="984792" y="916087"/>
                      <a:pt x="1273964" y="593927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3" name="任意多边形: 形状 802">
                <a:extLst>
                  <a:ext uri="{FF2B5EF4-FFF2-40B4-BE49-F238E27FC236}">
                    <a16:creationId xmlns:a16="http://schemas.microsoft.com/office/drawing/2014/main" id="{9FDDE9E6-6F00-F628-4AFA-F5D6A707B577}"/>
                  </a:ext>
                </a:extLst>
              </p:cNvPr>
              <p:cNvSpPr/>
              <p:nvPr/>
            </p:nvSpPr>
            <p:spPr>
              <a:xfrm>
                <a:off x="6931986" y="2771245"/>
                <a:ext cx="2550867" cy="2135418"/>
              </a:xfrm>
              <a:custGeom>
                <a:avLst/>
                <a:gdLst>
                  <a:gd name="connsiteX0" fmla="*/ 1848295 w 2550867"/>
                  <a:gd name="connsiteY0" fmla="*/ 2093666 h 2135418"/>
                  <a:gd name="connsiteX1" fmla="*/ 1896824 w 2550867"/>
                  <a:gd name="connsiteY1" fmla="*/ 2025735 h 2135418"/>
                  <a:gd name="connsiteX2" fmla="*/ 1757056 w 2550867"/>
                  <a:gd name="connsiteY2" fmla="*/ 1938402 h 2135418"/>
                  <a:gd name="connsiteX3" fmla="*/ 1791998 w 2550867"/>
                  <a:gd name="connsiteY3" fmla="*/ 1515279 h 2135418"/>
                  <a:gd name="connsiteX4" fmla="*/ 2120019 w 2550867"/>
                  <a:gd name="connsiteY4" fmla="*/ 971878 h 2135418"/>
                  <a:gd name="connsiteX5" fmla="*/ 2486844 w 2550867"/>
                  <a:gd name="connsiteY5" fmla="*/ 523580 h 2135418"/>
                  <a:gd name="connsiteX6" fmla="*/ 2550868 w 2550867"/>
                  <a:gd name="connsiteY6" fmla="*/ 430386 h 2135418"/>
                  <a:gd name="connsiteX7" fmla="*/ 2294685 w 2550867"/>
                  <a:gd name="connsiteY7" fmla="*/ 164524 h 2135418"/>
                  <a:gd name="connsiteX8" fmla="*/ 1937582 w 2550867"/>
                  <a:gd name="connsiteY8" fmla="*/ 321697 h 2135418"/>
                  <a:gd name="connsiteX9" fmla="*/ 829380 w 2550867"/>
                  <a:gd name="connsiteY9" fmla="*/ 1233877 h 2135418"/>
                  <a:gd name="connsiteX10" fmla="*/ 784715 w 2550867"/>
                  <a:gd name="connsiteY10" fmla="*/ 1264912 h 2135418"/>
                  <a:gd name="connsiteX11" fmla="*/ 1471791 w 2550867"/>
                  <a:gd name="connsiteY11" fmla="*/ 457514 h 2135418"/>
                  <a:gd name="connsiteX12" fmla="*/ 1578526 w 2550867"/>
                  <a:gd name="connsiteY12" fmla="*/ 273124 h 2135418"/>
                  <a:gd name="connsiteX13" fmla="*/ 1535814 w 2550867"/>
                  <a:gd name="connsiteY13" fmla="*/ 141170 h 2135418"/>
                  <a:gd name="connsiteX14" fmla="*/ 1308758 w 2550867"/>
                  <a:gd name="connsiteY14" fmla="*/ 1446 h 2135418"/>
                  <a:gd name="connsiteX15" fmla="*/ 998230 w 2550867"/>
                  <a:gd name="connsiteY15" fmla="*/ 121768 h 2135418"/>
                  <a:gd name="connsiteX16" fmla="*/ 691565 w 2550867"/>
                  <a:gd name="connsiteY16" fmla="*/ 354686 h 2135418"/>
                  <a:gd name="connsiteX17" fmla="*/ 753680 w 2550867"/>
                  <a:gd name="connsiteY17" fmla="*/ 381858 h 2135418"/>
                  <a:gd name="connsiteX18" fmla="*/ 1130229 w 2550867"/>
                  <a:gd name="connsiteY18" fmla="*/ 176112 h 2135418"/>
                  <a:gd name="connsiteX19" fmla="*/ 53061 w 2550867"/>
                  <a:gd name="connsiteY19" fmla="*/ 1697715 h 2135418"/>
                  <a:gd name="connsiteX20" fmla="*/ 18119 w 2550867"/>
                  <a:gd name="connsiteY20" fmla="*/ 1971391 h 2135418"/>
                  <a:gd name="connsiteX21" fmla="*/ 297612 w 2550867"/>
                  <a:gd name="connsiteY21" fmla="*/ 2134424 h 2135418"/>
                  <a:gd name="connsiteX22" fmla="*/ 324784 w 2550867"/>
                  <a:gd name="connsiteY22" fmla="*/ 1988840 h 2135418"/>
                  <a:gd name="connsiteX23" fmla="*/ 887632 w 2550867"/>
                  <a:gd name="connsiteY23" fmla="*/ 1365831 h 2135418"/>
                  <a:gd name="connsiteX24" fmla="*/ 1588250 w 2550867"/>
                  <a:gd name="connsiteY24" fmla="*/ 750548 h 2135418"/>
                  <a:gd name="connsiteX25" fmla="*/ 1990018 w 2550867"/>
                  <a:gd name="connsiteY25" fmla="*/ 443928 h 2135418"/>
                  <a:gd name="connsiteX26" fmla="*/ 1427170 w 2550867"/>
                  <a:gd name="connsiteY26" fmla="*/ 1402727 h 2135418"/>
                  <a:gd name="connsiteX27" fmla="*/ 1471836 w 2550867"/>
                  <a:gd name="connsiteY27" fmla="*/ 1932586 h 2135418"/>
                  <a:gd name="connsiteX28" fmla="*/ 1848295 w 2550867"/>
                  <a:gd name="connsiteY28" fmla="*/ 2093666 h 2135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550867" h="2135418">
                    <a:moveTo>
                      <a:pt x="1848295" y="2093666"/>
                    </a:moveTo>
                    <a:cubicBezTo>
                      <a:pt x="1881284" y="2085896"/>
                      <a:pt x="1892961" y="2056815"/>
                      <a:pt x="1896824" y="2025735"/>
                    </a:cubicBezTo>
                    <a:cubicBezTo>
                      <a:pt x="1838617" y="2023782"/>
                      <a:pt x="1776502" y="1996610"/>
                      <a:pt x="1757056" y="1938402"/>
                    </a:cubicBezTo>
                    <a:cubicBezTo>
                      <a:pt x="1706574" y="1800632"/>
                      <a:pt x="1737653" y="1647277"/>
                      <a:pt x="1791998" y="1515279"/>
                    </a:cubicBezTo>
                    <a:cubicBezTo>
                      <a:pt x="1873514" y="1319257"/>
                      <a:pt x="1993836" y="1142637"/>
                      <a:pt x="2120019" y="971878"/>
                    </a:cubicBezTo>
                    <a:cubicBezTo>
                      <a:pt x="2236477" y="818523"/>
                      <a:pt x="2356799" y="667167"/>
                      <a:pt x="2486844" y="523580"/>
                    </a:cubicBezTo>
                    <a:cubicBezTo>
                      <a:pt x="2512063" y="496408"/>
                      <a:pt x="2531465" y="463375"/>
                      <a:pt x="2550868" y="430386"/>
                    </a:cubicBezTo>
                    <a:cubicBezTo>
                      <a:pt x="2537281" y="298432"/>
                      <a:pt x="2418914" y="193606"/>
                      <a:pt x="2294685" y="164524"/>
                    </a:cubicBezTo>
                    <a:cubicBezTo>
                      <a:pt x="2156869" y="160617"/>
                      <a:pt x="2046227" y="251857"/>
                      <a:pt x="1937582" y="321697"/>
                    </a:cubicBezTo>
                    <a:cubicBezTo>
                      <a:pt x="1549401" y="601190"/>
                      <a:pt x="1190345" y="919487"/>
                      <a:pt x="829380" y="1233877"/>
                    </a:cubicBezTo>
                    <a:cubicBezTo>
                      <a:pt x="813840" y="1243601"/>
                      <a:pt x="800254" y="1255233"/>
                      <a:pt x="784715" y="1264912"/>
                    </a:cubicBezTo>
                    <a:cubicBezTo>
                      <a:pt x="1005955" y="989327"/>
                      <a:pt x="1260229" y="740869"/>
                      <a:pt x="1471791" y="457514"/>
                    </a:cubicBezTo>
                    <a:cubicBezTo>
                      <a:pt x="1512505" y="399307"/>
                      <a:pt x="1557171" y="341100"/>
                      <a:pt x="1578526" y="273124"/>
                    </a:cubicBezTo>
                    <a:cubicBezTo>
                      <a:pt x="1594066" y="224596"/>
                      <a:pt x="1564941" y="178022"/>
                      <a:pt x="1535814" y="141170"/>
                    </a:cubicBezTo>
                    <a:cubicBezTo>
                      <a:pt x="1477607" y="73240"/>
                      <a:pt x="1398044" y="18895"/>
                      <a:pt x="1308758" y="1446"/>
                    </a:cubicBezTo>
                    <a:cubicBezTo>
                      <a:pt x="1192298" y="-12140"/>
                      <a:pt x="1097196" y="73240"/>
                      <a:pt x="998230" y="121768"/>
                    </a:cubicBezTo>
                    <a:cubicBezTo>
                      <a:pt x="891494" y="191608"/>
                      <a:pt x="761450" y="244043"/>
                      <a:pt x="691565" y="354686"/>
                    </a:cubicBezTo>
                    <a:cubicBezTo>
                      <a:pt x="710968" y="368272"/>
                      <a:pt x="728461" y="393490"/>
                      <a:pt x="753680" y="381858"/>
                    </a:cubicBezTo>
                    <a:cubicBezTo>
                      <a:pt x="885634" y="321697"/>
                      <a:pt x="1002093" y="240180"/>
                      <a:pt x="1130229" y="176112"/>
                    </a:cubicBezTo>
                    <a:cubicBezTo>
                      <a:pt x="757587" y="672939"/>
                      <a:pt x="394668" y="1179533"/>
                      <a:pt x="53061" y="1697715"/>
                    </a:cubicBezTo>
                    <a:cubicBezTo>
                      <a:pt x="8396" y="1779232"/>
                      <a:pt x="-20686" y="1882104"/>
                      <a:pt x="18119" y="1971391"/>
                    </a:cubicBezTo>
                    <a:cubicBezTo>
                      <a:pt x="58878" y="2082034"/>
                      <a:pt x="183107" y="2144148"/>
                      <a:pt x="297612" y="2134424"/>
                    </a:cubicBezTo>
                    <a:cubicBezTo>
                      <a:pt x="287888" y="2083943"/>
                      <a:pt x="291796" y="2031552"/>
                      <a:pt x="324784" y="1988840"/>
                    </a:cubicBezTo>
                    <a:cubicBezTo>
                      <a:pt x="480048" y="1753969"/>
                      <a:pt x="685793" y="1559900"/>
                      <a:pt x="887632" y="1365831"/>
                    </a:cubicBezTo>
                    <a:cubicBezTo>
                      <a:pt x="1114689" y="1152316"/>
                      <a:pt x="1349560" y="948524"/>
                      <a:pt x="1588250" y="750548"/>
                    </a:cubicBezTo>
                    <a:cubicBezTo>
                      <a:pt x="1718295" y="643813"/>
                      <a:pt x="1846387" y="535124"/>
                      <a:pt x="1990018" y="443928"/>
                    </a:cubicBezTo>
                    <a:cubicBezTo>
                      <a:pt x="1776547" y="746686"/>
                      <a:pt x="1528089" y="1041673"/>
                      <a:pt x="1427170" y="1402727"/>
                    </a:cubicBezTo>
                    <a:cubicBezTo>
                      <a:pt x="1382549" y="1577393"/>
                      <a:pt x="1368963" y="1775369"/>
                      <a:pt x="1471836" y="1932586"/>
                    </a:cubicBezTo>
                    <a:cubicBezTo>
                      <a:pt x="1547447" y="2054861"/>
                      <a:pt x="1704664" y="2144148"/>
                      <a:pt x="1848295" y="2093666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04" name="图形 793">
              <a:extLst>
                <a:ext uri="{FF2B5EF4-FFF2-40B4-BE49-F238E27FC236}">
                  <a16:creationId xmlns:a16="http://schemas.microsoft.com/office/drawing/2014/main" id="{CA8796D0-EA60-5076-0C10-F8C6E935CFE4}"/>
                </a:ext>
              </a:extLst>
            </p:cNvPr>
            <p:cNvGrpSpPr/>
            <p:nvPr/>
          </p:nvGrpSpPr>
          <p:grpSpPr>
            <a:xfrm>
              <a:off x="9469" y="1047593"/>
              <a:ext cx="11500402" cy="5439712"/>
              <a:chOff x="9469" y="1047593"/>
              <a:chExt cx="11500402" cy="5439712"/>
            </a:xfrm>
          </p:grpSpPr>
          <p:sp>
            <p:nvSpPr>
              <p:cNvPr id="805" name="任意多边形: 形状 804">
                <a:extLst>
                  <a:ext uri="{FF2B5EF4-FFF2-40B4-BE49-F238E27FC236}">
                    <a16:creationId xmlns:a16="http://schemas.microsoft.com/office/drawing/2014/main" id="{F2A58CF5-5693-B4D4-E937-F2A850DFB327}"/>
                  </a:ext>
                </a:extLst>
              </p:cNvPr>
              <p:cNvSpPr/>
              <p:nvPr/>
            </p:nvSpPr>
            <p:spPr>
              <a:xfrm>
                <a:off x="9469" y="1047593"/>
                <a:ext cx="3667693" cy="3926904"/>
              </a:xfrm>
              <a:custGeom>
                <a:avLst/>
                <a:gdLst>
                  <a:gd name="connsiteX0" fmla="*/ 1981743 w 3667693"/>
                  <a:gd name="connsiteY0" fmla="*/ 3151598 h 3926904"/>
                  <a:gd name="connsiteX1" fmla="*/ 2065213 w 3667693"/>
                  <a:gd name="connsiteY1" fmla="*/ 2705210 h 3926904"/>
                  <a:gd name="connsiteX2" fmla="*/ 1700341 w 3667693"/>
                  <a:gd name="connsiteY2" fmla="*/ 2303486 h 3926904"/>
                  <a:gd name="connsiteX3" fmla="*/ 931792 w 3667693"/>
                  <a:gd name="connsiteY3" fmla="*/ 2043396 h 3926904"/>
                  <a:gd name="connsiteX4" fmla="*/ 475680 w 3667693"/>
                  <a:gd name="connsiteY4" fmla="*/ 1878409 h 3926904"/>
                  <a:gd name="connsiteX5" fmla="*/ 337865 w 3667693"/>
                  <a:gd name="connsiteY5" fmla="*/ 1676571 h 3926904"/>
                  <a:gd name="connsiteX6" fmla="*/ 553290 w 3667693"/>
                  <a:gd name="connsiteY6" fmla="*/ 1335008 h 3926904"/>
                  <a:gd name="connsiteX7" fmla="*/ 1211241 w 3667693"/>
                  <a:gd name="connsiteY7" fmla="*/ 906113 h 3926904"/>
                  <a:gd name="connsiteX8" fmla="*/ 3144334 w 3667693"/>
                  <a:gd name="connsiteY8" fmla="*/ 440277 h 3926904"/>
                  <a:gd name="connsiteX9" fmla="*/ 3388885 w 3667693"/>
                  <a:gd name="connsiteY9" fmla="*/ 531473 h 3926904"/>
                  <a:gd name="connsiteX10" fmla="*/ 3229714 w 3667693"/>
                  <a:gd name="connsiteY10" fmla="*/ 809012 h 3926904"/>
                  <a:gd name="connsiteX11" fmla="*/ 2639694 w 3667693"/>
                  <a:gd name="connsiteY11" fmla="*/ 1185516 h 3926904"/>
                  <a:gd name="connsiteX12" fmla="*/ 2486384 w 3667693"/>
                  <a:gd name="connsiteY12" fmla="*/ 1292252 h 3926904"/>
                  <a:gd name="connsiteX13" fmla="*/ 2562084 w 3667693"/>
                  <a:gd name="connsiteY13" fmla="*/ 1344643 h 3926904"/>
                  <a:gd name="connsiteX14" fmla="*/ 3045368 w 3667693"/>
                  <a:gd name="connsiteY14" fmla="*/ 1199102 h 3926904"/>
                  <a:gd name="connsiteX15" fmla="*/ 3544148 w 3667693"/>
                  <a:gd name="connsiteY15" fmla="*/ 849770 h 3926904"/>
                  <a:gd name="connsiteX16" fmla="*/ 3662516 w 3667693"/>
                  <a:gd name="connsiteY16" fmla="*/ 508208 h 3926904"/>
                  <a:gd name="connsiteX17" fmla="*/ 3373345 w 3667693"/>
                  <a:gd name="connsiteY17" fmla="*/ 104486 h 3926904"/>
                  <a:gd name="connsiteX18" fmla="*/ 2678543 w 3667693"/>
                  <a:gd name="connsiteY18" fmla="*/ 5521 h 3926904"/>
                  <a:gd name="connsiteX19" fmla="*/ 1671260 w 3667693"/>
                  <a:gd name="connsiteY19" fmla="*/ 215129 h 3926904"/>
                  <a:gd name="connsiteX20" fmla="*/ 475680 w 3667693"/>
                  <a:gd name="connsiteY20" fmla="*/ 845907 h 3926904"/>
                  <a:gd name="connsiteX21" fmla="*/ 62280 w 3667693"/>
                  <a:gd name="connsiteY21" fmla="*/ 1350548 h 3926904"/>
                  <a:gd name="connsiteX22" fmla="*/ 27338 w 3667693"/>
                  <a:gd name="connsiteY22" fmla="*/ 1785304 h 3926904"/>
                  <a:gd name="connsiteX23" fmla="*/ 407750 w 3667693"/>
                  <a:gd name="connsiteY23" fmla="*/ 2101648 h 3926904"/>
                  <a:gd name="connsiteX24" fmla="*/ 1446112 w 3667693"/>
                  <a:gd name="connsiteY24" fmla="*/ 2417992 h 3926904"/>
                  <a:gd name="connsiteX25" fmla="*/ 1715881 w 3667693"/>
                  <a:gd name="connsiteY25" fmla="*/ 2577118 h 3926904"/>
                  <a:gd name="connsiteX26" fmla="*/ 1770226 w 3667693"/>
                  <a:gd name="connsiteY26" fmla="*/ 2784817 h 3926904"/>
                  <a:gd name="connsiteX27" fmla="*/ 1560617 w 3667693"/>
                  <a:gd name="connsiteY27" fmla="*/ 3077851 h 3926904"/>
                  <a:gd name="connsiteX28" fmla="*/ 1067654 w 3667693"/>
                  <a:gd name="connsiteY28" fmla="*/ 3382563 h 3926904"/>
                  <a:gd name="connsiteX29" fmla="*/ 429106 w 3667693"/>
                  <a:gd name="connsiteY29" fmla="*/ 3576631 h 3926904"/>
                  <a:gd name="connsiteX30" fmla="*/ 227267 w 3667693"/>
                  <a:gd name="connsiteY30" fmla="*/ 3559138 h 3926904"/>
                  <a:gd name="connsiteX31" fmla="*/ 368945 w 3667693"/>
                  <a:gd name="connsiteY31" fmla="*/ 3382518 h 3926904"/>
                  <a:gd name="connsiteX32" fmla="*/ 1042435 w 3667693"/>
                  <a:gd name="connsiteY32" fmla="*/ 3081714 h 3926904"/>
                  <a:gd name="connsiteX33" fmla="*/ 1026895 w 3667693"/>
                  <a:gd name="connsiteY33" fmla="*/ 2986611 h 3926904"/>
                  <a:gd name="connsiteX34" fmla="*/ 590186 w 3667693"/>
                  <a:gd name="connsiteY34" fmla="*/ 3099207 h 3926904"/>
                  <a:gd name="connsiteX35" fmla="*/ 130211 w 3667693"/>
                  <a:gd name="connsiteY35" fmla="*/ 3357344 h 3926904"/>
                  <a:gd name="connsiteX36" fmla="*/ 19568 w 3667693"/>
                  <a:gd name="connsiteY36" fmla="*/ 3576676 h 3926904"/>
                  <a:gd name="connsiteX37" fmla="*/ 209774 w 3667693"/>
                  <a:gd name="connsiteY37" fmla="*/ 3854214 h 3926904"/>
                  <a:gd name="connsiteX38" fmla="*/ 797840 w 3667693"/>
                  <a:gd name="connsiteY38" fmla="*/ 3900789 h 3926904"/>
                  <a:gd name="connsiteX39" fmla="*/ 1587745 w 3667693"/>
                  <a:gd name="connsiteY39" fmla="*/ 3553366 h 3926904"/>
                  <a:gd name="connsiteX40" fmla="*/ 1981743 w 3667693"/>
                  <a:gd name="connsiteY40" fmla="*/ 3151598 h 3926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3667693" h="3926904">
                    <a:moveTo>
                      <a:pt x="1981743" y="3151598"/>
                    </a:moveTo>
                    <a:cubicBezTo>
                      <a:pt x="2063260" y="3019644"/>
                      <a:pt x="2102065" y="2858520"/>
                      <a:pt x="2065213" y="2705210"/>
                    </a:cubicBezTo>
                    <a:cubicBezTo>
                      <a:pt x="2022546" y="2516957"/>
                      <a:pt x="1863375" y="2388866"/>
                      <a:pt x="1700341" y="2303486"/>
                    </a:cubicBezTo>
                    <a:cubicBezTo>
                      <a:pt x="1457745" y="2181211"/>
                      <a:pt x="1191838" y="2115234"/>
                      <a:pt x="931792" y="2043396"/>
                    </a:cubicBezTo>
                    <a:cubicBezTo>
                      <a:pt x="776529" y="1998775"/>
                      <a:pt x="617358" y="1958017"/>
                      <a:pt x="475680" y="1878409"/>
                    </a:cubicBezTo>
                    <a:cubicBezTo>
                      <a:pt x="399980" y="1837651"/>
                      <a:pt x="330096" y="1767811"/>
                      <a:pt x="337865" y="1676571"/>
                    </a:cubicBezTo>
                    <a:cubicBezTo>
                      <a:pt x="353405" y="1536847"/>
                      <a:pt x="454324" y="1426204"/>
                      <a:pt x="553290" y="1335008"/>
                    </a:cubicBezTo>
                    <a:cubicBezTo>
                      <a:pt x="749312" y="1160342"/>
                      <a:pt x="980276" y="1028343"/>
                      <a:pt x="1211241" y="906113"/>
                    </a:cubicBezTo>
                    <a:cubicBezTo>
                      <a:pt x="1805123" y="597494"/>
                      <a:pt x="2472798" y="416967"/>
                      <a:pt x="3144334" y="440277"/>
                    </a:cubicBezTo>
                    <a:cubicBezTo>
                      <a:pt x="3229714" y="448003"/>
                      <a:pt x="3338403" y="446093"/>
                      <a:pt x="3388885" y="531473"/>
                    </a:cubicBezTo>
                    <a:cubicBezTo>
                      <a:pt x="3384978" y="644069"/>
                      <a:pt x="3309321" y="737218"/>
                      <a:pt x="3229714" y="809012"/>
                    </a:cubicBezTo>
                    <a:cubicBezTo>
                      <a:pt x="3055047" y="968138"/>
                      <a:pt x="2841532" y="1071011"/>
                      <a:pt x="2639694" y="1185516"/>
                    </a:cubicBezTo>
                    <a:cubicBezTo>
                      <a:pt x="2585349" y="1216596"/>
                      <a:pt x="2527142" y="1245677"/>
                      <a:pt x="2486384" y="1292252"/>
                    </a:cubicBezTo>
                    <a:cubicBezTo>
                      <a:pt x="2466981" y="1336917"/>
                      <a:pt x="2531005" y="1346596"/>
                      <a:pt x="2562084" y="1344643"/>
                    </a:cubicBezTo>
                    <a:cubicBezTo>
                      <a:pt x="2730934" y="1333010"/>
                      <a:pt x="2892014" y="1267033"/>
                      <a:pt x="3045368" y="1199102"/>
                    </a:cubicBezTo>
                    <a:cubicBezTo>
                      <a:pt x="3227805" y="1109816"/>
                      <a:pt x="3406378" y="1001127"/>
                      <a:pt x="3544148" y="849770"/>
                    </a:cubicBezTo>
                    <a:cubicBezTo>
                      <a:pt x="3627619" y="758574"/>
                      <a:pt x="3685826" y="634346"/>
                      <a:pt x="3662516" y="508208"/>
                    </a:cubicBezTo>
                    <a:cubicBezTo>
                      <a:pt x="3639207" y="335451"/>
                      <a:pt x="3515023" y="197680"/>
                      <a:pt x="3373345" y="104486"/>
                    </a:cubicBezTo>
                    <a:cubicBezTo>
                      <a:pt x="3165690" y="-19698"/>
                      <a:pt x="2911416" y="-2249"/>
                      <a:pt x="2678543" y="5521"/>
                    </a:cubicBezTo>
                    <a:cubicBezTo>
                      <a:pt x="2335027" y="28830"/>
                      <a:pt x="1995374" y="98670"/>
                      <a:pt x="1671260" y="215129"/>
                    </a:cubicBezTo>
                    <a:cubicBezTo>
                      <a:pt x="1246227" y="368439"/>
                      <a:pt x="828920" y="562552"/>
                      <a:pt x="475680" y="845907"/>
                    </a:cubicBezTo>
                    <a:cubicBezTo>
                      <a:pt x="306830" y="983722"/>
                      <a:pt x="149613" y="1146756"/>
                      <a:pt x="62280" y="1350548"/>
                    </a:cubicBezTo>
                    <a:cubicBezTo>
                      <a:pt x="4073" y="1484456"/>
                      <a:pt x="-25053" y="1643627"/>
                      <a:pt x="27338" y="1785304"/>
                    </a:cubicBezTo>
                    <a:cubicBezTo>
                      <a:pt x="95269" y="1944431"/>
                      <a:pt x="256349" y="2033717"/>
                      <a:pt x="407750" y="2101648"/>
                    </a:cubicBezTo>
                    <a:cubicBezTo>
                      <a:pt x="743496" y="2239419"/>
                      <a:pt x="1104505" y="2293807"/>
                      <a:pt x="1446112" y="2417992"/>
                    </a:cubicBezTo>
                    <a:cubicBezTo>
                      <a:pt x="1543169" y="2456796"/>
                      <a:pt x="1642134" y="2499508"/>
                      <a:pt x="1715881" y="2577118"/>
                    </a:cubicBezTo>
                    <a:cubicBezTo>
                      <a:pt x="1766363" y="2629554"/>
                      <a:pt x="1797398" y="2712979"/>
                      <a:pt x="1770226" y="2784817"/>
                    </a:cubicBezTo>
                    <a:cubicBezTo>
                      <a:pt x="1733330" y="2901232"/>
                      <a:pt x="1651813" y="2996335"/>
                      <a:pt x="1560617" y="3077851"/>
                    </a:cubicBezTo>
                    <a:cubicBezTo>
                      <a:pt x="1415077" y="3205943"/>
                      <a:pt x="1242320" y="3301046"/>
                      <a:pt x="1067654" y="3382563"/>
                    </a:cubicBezTo>
                    <a:cubicBezTo>
                      <a:pt x="863862" y="3473803"/>
                      <a:pt x="650391" y="3545596"/>
                      <a:pt x="429106" y="3576631"/>
                    </a:cubicBezTo>
                    <a:cubicBezTo>
                      <a:pt x="361175" y="3582448"/>
                      <a:pt x="289382" y="3594080"/>
                      <a:pt x="227267" y="3559138"/>
                    </a:cubicBezTo>
                    <a:cubicBezTo>
                      <a:pt x="231130" y="3475712"/>
                      <a:pt x="308784" y="3427184"/>
                      <a:pt x="368945" y="3382518"/>
                    </a:cubicBezTo>
                    <a:cubicBezTo>
                      <a:pt x="576599" y="3250564"/>
                      <a:pt x="811426" y="3167094"/>
                      <a:pt x="1042435" y="3081714"/>
                    </a:cubicBezTo>
                    <a:cubicBezTo>
                      <a:pt x="1077377" y="3060358"/>
                      <a:pt x="1077377" y="2990474"/>
                      <a:pt x="1026895" y="2986611"/>
                    </a:cubicBezTo>
                    <a:cubicBezTo>
                      <a:pt x="877448" y="3000197"/>
                      <a:pt x="731908" y="3048726"/>
                      <a:pt x="590186" y="3099207"/>
                    </a:cubicBezTo>
                    <a:cubicBezTo>
                      <a:pt x="427152" y="3165185"/>
                      <a:pt x="262209" y="3237022"/>
                      <a:pt x="130211" y="3357344"/>
                    </a:cubicBezTo>
                    <a:cubicBezTo>
                      <a:pt x="72003" y="3413598"/>
                      <a:pt x="11798" y="3489298"/>
                      <a:pt x="19568" y="3576676"/>
                    </a:cubicBezTo>
                    <a:cubicBezTo>
                      <a:pt x="21522" y="3696997"/>
                      <a:pt x="104948" y="3803733"/>
                      <a:pt x="209774" y="3854214"/>
                    </a:cubicBezTo>
                    <a:cubicBezTo>
                      <a:pt x="392210" y="3943501"/>
                      <a:pt x="603772" y="3939594"/>
                      <a:pt x="797840" y="3900789"/>
                    </a:cubicBezTo>
                    <a:cubicBezTo>
                      <a:pt x="1079242" y="3836721"/>
                      <a:pt x="1349056" y="3718353"/>
                      <a:pt x="1587745" y="3553366"/>
                    </a:cubicBezTo>
                    <a:cubicBezTo>
                      <a:pt x="1741100" y="3444721"/>
                      <a:pt x="1884731" y="3314632"/>
                      <a:pt x="1981743" y="3151598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6" name="任意多边形: 形状 805">
                <a:extLst>
                  <a:ext uri="{FF2B5EF4-FFF2-40B4-BE49-F238E27FC236}">
                    <a16:creationId xmlns:a16="http://schemas.microsoft.com/office/drawing/2014/main" id="{2B431FF0-C09E-B88F-94FF-AF1C35B097C5}"/>
                  </a:ext>
                </a:extLst>
              </p:cNvPr>
              <p:cNvSpPr/>
              <p:nvPr/>
            </p:nvSpPr>
            <p:spPr>
              <a:xfrm>
                <a:off x="7507048" y="1693615"/>
                <a:ext cx="806920" cy="885052"/>
              </a:xfrm>
              <a:custGeom>
                <a:avLst/>
                <a:gdLst>
                  <a:gd name="connsiteX0" fmla="*/ 727835 w 806920"/>
                  <a:gd name="connsiteY0" fmla="*/ 364872 h 885052"/>
                  <a:gd name="connsiteX1" fmla="*/ 801581 w 806920"/>
                  <a:gd name="connsiteY1" fmla="*/ 201838 h 885052"/>
                  <a:gd name="connsiteX2" fmla="*/ 557031 w 806920"/>
                  <a:gd name="connsiteY2" fmla="*/ 0 h 885052"/>
                  <a:gd name="connsiteX3" fmla="*/ 456112 w 806920"/>
                  <a:gd name="connsiteY3" fmla="*/ 73747 h 885052"/>
                  <a:gd name="connsiteX4" fmla="*/ 203792 w 806920"/>
                  <a:gd name="connsiteY4" fmla="*/ 442526 h 885052"/>
                  <a:gd name="connsiteX5" fmla="*/ 3907 w 806920"/>
                  <a:gd name="connsiteY5" fmla="*/ 836524 h 885052"/>
                  <a:gd name="connsiteX6" fmla="*/ 0 w 806920"/>
                  <a:gd name="connsiteY6" fmla="*/ 885052 h 885052"/>
                  <a:gd name="connsiteX7" fmla="*/ 48528 w 806920"/>
                  <a:gd name="connsiteY7" fmla="*/ 877282 h 885052"/>
                  <a:gd name="connsiteX8" fmla="*/ 727835 w 806920"/>
                  <a:gd name="connsiteY8" fmla="*/ 364872 h 88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6920" h="885052">
                    <a:moveTo>
                      <a:pt x="727835" y="364872"/>
                    </a:moveTo>
                    <a:cubicBezTo>
                      <a:pt x="766639" y="320251"/>
                      <a:pt x="824891" y="267815"/>
                      <a:pt x="801581" y="201838"/>
                    </a:cubicBezTo>
                    <a:cubicBezTo>
                      <a:pt x="751144" y="104782"/>
                      <a:pt x="652134" y="46575"/>
                      <a:pt x="557031" y="0"/>
                    </a:cubicBezTo>
                    <a:cubicBezTo>
                      <a:pt x="520135" y="19402"/>
                      <a:pt x="483284" y="42712"/>
                      <a:pt x="456112" y="73747"/>
                    </a:cubicBezTo>
                    <a:cubicBezTo>
                      <a:pt x="357146" y="184390"/>
                      <a:pt x="279492" y="314435"/>
                      <a:pt x="203792" y="442526"/>
                    </a:cubicBezTo>
                    <a:cubicBezTo>
                      <a:pt x="130045" y="570618"/>
                      <a:pt x="58207" y="700663"/>
                      <a:pt x="3907" y="836524"/>
                    </a:cubicBezTo>
                    <a:cubicBezTo>
                      <a:pt x="1953" y="850110"/>
                      <a:pt x="0" y="873419"/>
                      <a:pt x="0" y="885052"/>
                    </a:cubicBezTo>
                    <a:cubicBezTo>
                      <a:pt x="11676" y="883143"/>
                      <a:pt x="36895" y="879236"/>
                      <a:pt x="48528" y="877282"/>
                    </a:cubicBezTo>
                    <a:cubicBezTo>
                      <a:pt x="285353" y="720021"/>
                      <a:pt x="527950" y="566710"/>
                      <a:pt x="727835" y="364872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" name="任意多边形: 形状 806">
                <a:extLst>
                  <a:ext uri="{FF2B5EF4-FFF2-40B4-BE49-F238E27FC236}">
                    <a16:creationId xmlns:a16="http://schemas.microsoft.com/office/drawing/2014/main" id="{5DE3A521-9ACB-48A3-6631-21D409D3A579}"/>
                  </a:ext>
                </a:extLst>
              </p:cNvPr>
              <p:cNvSpPr/>
              <p:nvPr/>
            </p:nvSpPr>
            <p:spPr>
              <a:xfrm>
                <a:off x="8545990" y="2580410"/>
                <a:ext cx="2963881" cy="3906895"/>
              </a:xfrm>
              <a:custGeom>
                <a:avLst/>
                <a:gdLst>
                  <a:gd name="connsiteX0" fmla="*/ 2953383 w 2963881"/>
                  <a:gd name="connsiteY0" fmla="*/ 454326 h 3906895"/>
                  <a:gd name="connsiteX1" fmla="*/ 2720465 w 2963881"/>
                  <a:gd name="connsiteY1" fmla="*/ 103040 h 3906895"/>
                  <a:gd name="connsiteX2" fmla="*/ 2565202 w 2963881"/>
                  <a:gd name="connsiteY2" fmla="*/ 167 h 3906895"/>
                  <a:gd name="connsiteX3" fmla="*/ 1847090 w 2963881"/>
                  <a:gd name="connsiteY3" fmla="*/ 236947 h 3906895"/>
                  <a:gd name="connsiteX4" fmla="*/ 1016427 w 2963881"/>
                  <a:gd name="connsiteY4" fmla="*/ 922070 h 3906895"/>
                  <a:gd name="connsiteX5" fmla="*/ 577763 w 2963881"/>
                  <a:gd name="connsiteY5" fmla="*/ 1754687 h 3906895"/>
                  <a:gd name="connsiteX6" fmla="*/ 595256 w 2963881"/>
                  <a:gd name="connsiteY6" fmla="*/ 2133145 h 3906895"/>
                  <a:gd name="connsiteX7" fmla="*/ 799049 w 2963881"/>
                  <a:gd name="connsiteY7" fmla="*/ 2348570 h 3906895"/>
                  <a:gd name="connsiteX8" fmla="*/ 981485 w 2963881"/>
                  <a:gd name="connsiteY8" fmla="*/ 2226295 h 3906895"/>
                  <a:gd name="connsiteX9" fmla="*/ 1404563 w 2963881"/>
                  <a:gd name="connsiteY9" fmla="*/ 1775999 h 3906895"/>
                  <a:gd name="connsiteX10" fmla="*/ 1883941 w 2963881"/>
                  <a:gd name="connsiteY10" fmla="*/ 1343196 h 3906895"/>
                  <a:gd name="connsiteX11" fmla="*/ 2217734 w 2963881"/>
                  <a:gd name="connsiteY11" fmla="*/ 1071474 h 3906895"/>
                  <a:gd name="connsiteX12" fmla="*/ 1817920 w 2963881"/>
                  <a:gd name="connsiteY12" fmla="*/ 1938988 h 3906895"/>
                  <a:gd name="connsiteX13" fmla="*/ 1784887 w 2963881"/>
                  <a:gd name="connsiteY13" fmla="*/ 1997240 h 3906895"/>
                  <a:gd name="connsiteX14" fmla="*/ 845534 w 2963881"/>
                  <a:gd name="connsiteY14" fmla="*/ 2515422 h 3906895"/>
                  <a:gd name="connsiteX15" fmla="*/ 135193 w 2963881"/>
                  <a:gd name="connsiteY15" fmla="*/ 3262614 h 3906895"/>
                  <a:gd name="connsiteX16" fmla="*/ 11009 w 2963881"/>
                  <a:gd name="connsiteY16" fmla="*/ 3714820 h 3906895"/>
                  <a:gd name="connsiteX17" fmla="*/ 253605 w 2963881"/>
                  <a:gd name="connsiteY17" fmla="*/ 3905026 h 3906895"/>
                  <a:gd name="connsiteX18" fmla="*/ 798960 w 2963881"/>
                  <a:gd name="connsiteY18" fmla="*/ 3734222 h 3906895"/>
                  <a:gd name="connsiteX19" fmla="*/ 1486036 w 2963881"/>
                  <a:gd name="connsiteY19" fmla="*/ 3080179 h 3906895"/>
                  <a:gd name="connsiteX20" fmla="*/ 2155620 w 2963881"/>
                  <a:gd name="connsiteY20" fmla="*/ 2119470 h 3906895"/>
                  <a:gd name="connsiteX21" fmla="*/ 2338055 w 2963881"/>
                  <a:gd name="connsiteY21" fmla="*/ 1987472 h 3906895"/>
                  <a:gd name="connsiteX22" fmla="*/ 2235183 w 2963881"/>
                  <a:gd name="connsiteY22" fmla="*/ 1958346 h 3906895"/>
                  <a:gd name="connsiteX23" fmla="*/ 2640814 w 2963881"/>
                  <a:gd name="connsiteY23" fmla="*/ 1147085 h 3906895"/>
                  <a:gd name="connsiteX24" fmla="*/ 2588378 w 2963881"/>
                  <a:gd name="connsiteY24" fmla="*/ 1028717 h 3906895"/>
                  <a:gd name="connsiteX25" fmla="*/ 2372953 w 2963881"/>
                  <a:gd name="connsiteY25" fmla="*/ 900581 h 3906895"/>
                  <a:gd name="connsiteX26" fmla="*/ 2250678 w 2963881"/>
                  <a:gd name="connsiteY26" fmla="*/ 929707 h 3906895"/>
                  <a:gd name="connsiteX27" fmla="*/ 1749944 w 2963881"/>
                  <a:gd name="connsiteY27" fmla="*/ 1265498 h 3906895"/>
                  <a:gd name="connsiteX28" fmla="*/ 905695 w 2963881"/>
                  <a:gd name="connsiteY28" fmla="*/ 1946713 h 3906895"/>
                  <a:gd name="connsiteX29" fmla="*/ 1367624 w 2963881"/>
                  <a:gd name="connsiteY29" fmla="*/ 1156764 h 3906895"/>
                  <a:gd name="connsiteX30" fmla="*/ 1868358 w 2963881"/>
                  <a:gd name="connsiteY30" fmla="*/ 722008 h 3906895"/>
                  <a:gd name="connsiteX31" fmla="*/ 2623364 w 2963881"/>
                  <a:gd name="connsiteY31" fmla="*/ 432792 h 3906895"/>
                  <a:gd name="connsiteX32" fmla="*/ 2873731 w 2963881"/>
                  <a:gd name="connsiteY32" fmla="*/ 570607 h 3906895"/>
                  <a:gd name="connsiteX33" fmla="*/ 2805800 w 2963881"/>
                  <a:gd name="connsiteY33" fmla="*/ 799617 h 3906895"/>
                  <a:gd name="connsiteX34" fmla="*/ 2889271 w 2963881"/>
                  <a:gd name="connsiteY34" fmla="*/ 772445 h 3906895"/>
                  <a:gd name="connsiteX35" fmla="*/ 2953383 w 2963881"/>
                  <a:gd name="connsiteY35" fmla="*/ 454326 h 3906895"/>
                  <a:gd name="connsiteX36" fmla="*/ 1284242 w 2963881"/>
                  <a:gd name="connsiteY36" fmla="*/ 2800775 h 3906895"/>
                  <a:gd name="connsiteX37" fmla="*/ 742751 w 2963881"/>
                  <a:gd name="connsiteY37" fmla="*/ 3386932 h 3906895"/>
                  <a:gd name="connsiteX38" fmla="*/ 315764 w 2963881"/>
                  <a:gd name="connsiteY38" fmla="*/ 3666425 h 3906895"/>
                  <a:gd name="connsiteX39" fmla="*/ 218707 w 2963881"/>
                  <a:gd name="connsiteY39" fmla="*/ 3637299 h 3906895"/>
                  <a:gd name="connsiteX40" fmla="*/ 480707 w 2963881"/>
                  <a:gd name="connsiteY40" fmla="*/ 3121070 h 3906895"/>
                  <a:gd name="connsiteX41" fmla="*/ 1260933 w 2963881"/>
                  <a:gd name="connsiteY41" fmla="*/ 2426268 h 3906895"/>
                  <a:gd name="connsiteX42" fmla="*/ 1711229 w 2963881"/>
                  <a:gd name="connsiteY42" fmla="*/ 2160362 h 3906895"/>
                  <a:gd name="connsiteX43" fmla="*/ 1284242 w 2963881"/>
                  <a:gd name="connsiteY43" fmla="*/ 2800775 h 3906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963881" h="3906895">
                    <a:moveTo>
                      <a:pt x="2953383" y="454326"/>
                    </a:moveTo>
                    <a:cubicBezTo>
                      <a:pt x="2885452" y="332006"/>
                      <a:pt x="2821429" y="203959"/>
                      <a:pt x="2720465" y="103040"/>
                    </a:cubicBezTo>
                    <a:cubicBezTo>
                      <a:pt x="2673891" y="60328"/>
                      <a:pt x="2635086" y="-3696"/>
                      <a:pt x="2565202" y="167"/>
                    </a:cubicBezTo>
                    <a:cubicBezTo>
                      <a:pt x="2309019" y="15662"/>
                      <a:pt x="2068375" y="116626"/>
                      <a:pt x="1847090" y="236947"/>
                    </a:cubicBezTo>
                    <a:cubicBezTo>
                      <a:pt x="1530747" y="411614"/>
                      <a:pt x="1241530" y="638715"/>
                      <a:pt x="1016427" y="922070"/>
                    </a:cubicBezTo>
                    <a:cubicBezTo>
                      <a:pt x="822358" y="1170483"/>
                      <a:pt x="649602" y="1446069"/>
                      <a:pt x="577763" y="1754687"/>
                    </a:cubicBezTo>
                    <a:cubicBezTo>
                      <a:pt x="554498" y="1880825"/>
                      <a:pt x="538958" y="2014777"/>
                      <a:pt x="595256" y="2133145"/>
                    </a:cubicBezTo>
                    <a:cubicBezTo>
                      <a:pt x="636015" y="2222432"/>
                      <a:pt x="690360" y="2333075"/>
                      <a:pt x="799049" y="2348570"/>
                    </a:cubicBezTo>
                    <a:cubicBezTo>
                      <a:pt x="876703" y="2338847"/>
                      <a:pt x="929094" y="2276776"/>
                      <a:pt x="981485" y="2226295"/>
                    </a:cubicBezTo>
                    <a:cubicBezTo>
                      <a:pt x="1123162" y="2076847"/>
                      <a:pt x="1253208" y="1915723"/>
                      <a:pt x="1404563" y="1775999"/>
                    </a:cubicBezTo>
                    <a:cubicBezTo>
                      <a:pt x="1559827" y="1626551"/>
                      <a:pt x="1722862" y="1486827"/>
                      <a:pt x="1883941" y="1343196"/>
                    </a:cubicBezTo>
                    <a:cubicBezTo>
                      <a:pt x="1992631" y="1250002"/>
                      <a:pt x="2099365" y="1152990"/>
                      <a:pt x="2217734" y="1071474"/>
                    </a:cubicBezTo>
                    <a:cubicBezTo>
                      <a:pt x="2089642" y="1362599"/>
                      <a:pt x="1949918" y="1649861"/>
                      <a:pt x="1817920" y="1938988"/>
                    </a:cubicBezTo>
                    <a:cubicBezTo>
                      <a:pt x="1808197" y="1958390"/>
                      <a:pt x="1802380" y="1983654"/>
                      <a:pt x="1784887" y="1997240"/>
                    </a:cubicBezTo>
                    <a:cubicBezTo>
                      <a:pt x="1447187" y="2119515"/>
                      <a:pt x="1125027" y="2292228"/>
                      <a:pt x="845534" y="2515422"/>
                    </a:cubicBezTo>
                    <a:cubicBezTo>
                      <a:pt x="583535" y="2740570"/>
                      <a:pt x="325354" y="2973487"/>
                      <a:pt x="135193" y="3262614"/>
                    </a:cubicBezTo>
                    <a:cubicBezTo>
                      <a:pt x="49813" y="3394613"/>
                      <a:pt x="-29794" y="3553740"/>
                      <a:pt x="11009" y="3714820"/>
                    </a:cubicBezTo>
                    <a:cubicBezTo>
                      <a:pt x="36227" y="3825462"/>
                      <a:pt x="142963" y="3901163"/>
                      <a:pt x="253605" y="3905026"/>
                    </a:cubicBezTo>
                    <a:cubicBezTo>
                      <a:pt x="449627" y="3920565"/>
                      <a:pt x="637880" y="3837095"/>
                      <a:pt x="798960" y="3734222"/>
                    </a:cubicBezTo>
                    <a:cubicBezTo>
                      <a:pt x="1066776" y="3561510"/>
                      <a:pt x="1282245" y="3322776"/>
                      <a:pt x="1486036" y="3080179"/>
                    </a:cubicBezTo>
                    <a:cubicBezTo>
                      <a:pt x="1728633" y="2775467"/>
                      <a:pt x="1953782" y="2455261"/>
                      <a:pt x="2155620" y="2119470"/>
                    </a:cubicBezTo>
                    <a:cubicBezTo>
                      <a:pt x="2194425" y="2045679"/>
                      <a:pt x="2330285" y="2088391"/>
                      <a:pt x="2338055" y="1987472"/>
                    </a:cubicBezTo>
                    <a:cubicBezTo>
                      <a:pt x="2307020" y="1968069"/>
                      <a:pt x="2270125" y="1960300"/>
                      <a:pt x="2235183" y="1958346"/>
                    </a:cubicBezTo>
                    <a:cubicBezTo>
                      <a:pt x="2371044" y="1688577"/>
                      <a:pt x="2534078" y="1432394"/>
                      <a:pt x="2640814" y="1147085"/>
                    </a:cubicBezTo>
                    <a:cubicBezTo>
                      <a:pt x="2660215" y="1100510"/>
                      <a:pt x="2623364" y="1055889"/>
                      <a:pt x="2588378" y="1028717"/>
                    </a:cubicBezTo>
                    <a:cubicBezTo>
                      <a:pt x="2522400" y="976326"/>
                      <a:pt x="2452516" y="927754"/>
                      <a:pt x="2372953" y="900581"/>
                    </a:cubicBezTo>
                    <a:cubicBezTo>
                      <a:pt x="2330285" y="885086"/>
                      <a:pt x="2287574" y="912258"/>
                      <a:pt x="2250678" y="929707"/>
                    </a:cubicBezTo>
                    <a:cubicBezTo>
                      <a:pt x="2076011" y="1026764"/>
                      <a:pt x="1911025" y="1145132"/>
                      <a:pt x="1749944" y="1265498"/>
                    </a:cubicBezTo>
                    <a:cubicBezTo>
                      <a:pt x="1462727" y="1486738"/>
                      <a:pt x="1181281" y="1713840"/>
                      <a:pt x="905695" y="1946713"/>
                    </a:cubicBezTo>
                    <a:cubicBezTo>
                      <a:pt x="963902" y="1640049"/>
                      <a:pt x="1158015" y="1380003"/>
                      <a:pt x="1367624" y="1156764"/>
                    </a:cubicBezTo>
                    <a:cubicBezTo>
                      <a:pt x="1520934" y="999547"/>
                      <a:pt x="1676243" y="836513"/>
                      <a:pt x="1868358" y="722008"/>
                    </a:cubicBezTo>
                    <a:cubicBezTo>
                      <a:pt x="2097412" y="580330"/>
                      <a:pt x="2347735" y="444469"/>
                      <a:pt x="2623364" y="432792"/>
                    </a:cubicBezTo>
                    <a:cubicBezTo>
                      <a:pt x="2720377" y="432792"/>
                      <a:pt x="2844605" y="463827"/>
                      <a:pt x="2873731" y="570607"/>
                    </a:cubicBezTo>
                    <a:cubicBezTo>
                      <a:pt x="2891180" y="654077"/>
                      <a:pt x="2834926" y="725871"/>
                      <a:pt x="2805800" y="799617"/>
                    </a:cubicBezTo>
                    <a:cubicBezTo>
                      <a:pt x="2823249" y="850055"/>
                      <a:pt x="2873731" y="797664"/>
                      <a:pt x="2889271" y="772445"/>
                    </a:cubicBezTo>
                    <a:cubicBezTo>
                      <a:pt x="2941750" y="679473"/>
                      <a:pt x="2984418" y="562970"/>
                      <a:pt x="2953383" y="454326"/>
                    </a:cubicBezTo>
                    <a:close/>
                    <a:moveTo>
                      <a:pt x="1284242" y="2800775"/>
                    </a:moveTo>
                    <a:cubicBezTo>
                      <a:pt x="1125116" y="3014290"/>
                      <a:pt x="938773" y="3208359"/>
                      <a:pt x="742751" y="3386932"/>
                    </a:cubicBezTo>
                    <a:cubicBezTo>
                      <a:pt x="612750" y="3497530"/>
                      <a:pt x="480751" y="3613989"/>
                      <a:pt x="315764" y="3666425"/>
                    </a:cubicBezTo>
                    <a:cubicBezTo>
                      <a:pt x="282775" y="3674195"/>
                      <a:pt x="220661" y="3687781"/>
                      <a:pt x="218707" y="3637299"/>
                    </a:cubicBezTo>
                    <a:cubicBezTo>
                      <a:pt x="232294" y="3437414"/>
                      <a:pt x="360385" y="3270518"/>
                      <a:pt x="480707" y="3121070"/>
                    </a:cubicBezTo>
                    <a:cubicBezTo>
                      <a:pt x="705855" y="2855208"/>
                      <a:pt x="977577" y="2628107"/>
                      <a:pt x="1260933" y="2426268"/>
                    </a:cubicBezTo>
                    <a:cubicBezTo>
                      <a:pt x="1404563" y="2327258"/>
                      <a:pt x="1552057" y="2234109"/>
                      <a:pt x="1711229" y="2160362"/>
                    </a:cubicBezTo>
                    <a:cubicBezTo>
                      <a:pt x="1579274" y="2379605"/>
                      <a:pt x="1441459" y="2598892"/>
                      <a:pt x="1284242" y="2800775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8" name="任意多边形: 形状 807">
                <a:extLst>
                  <a:ext uri="{FF2B5EF4-FFF2-40B4-BE49-F238E27FC236}">
                    <a16:creationId xmlns:a16="http://schemas.microsoft.com/office/drawing/2014/main" id="{CE011636-4388-ABCA-AF30-DF4A5050D7B3}"/>
                  </a:ext>
                </a:extLst>
              </p:cNvPr>
              <p:cNvSpPr/>
              <p:nvPr/>
            </p:nvSpPr>
            <p:spPr>
              <a:xfrm>
                <a:off x="1682208" y="2652415"/>
                <a:ext cx="3108014" cy="3137422"/>
              </a:xfrm>
              <a:custGeom>
                <a:avLst/>
                <a:gdLst>
                  <a:gd name="connsiteX0" fmla="*/ 3099932 w 3108014"/>
                  <a:gd name="connsiteY0" fmla="*/ 421126 h 3137422"/>
                  <a:gd name="connsiteX1" fmla="*/ 3037818 w 3108014"/>
                  <a:gd name="connsiteY1" fmla="*/ 194068 h 3137422"/>
                  <a:gd name="connsiteX2" fmla="*/ 2750556 w 3108014"/>
                  <a:gd name="connsiteY2" fmla="*/ 0 h 3137422"/>
                  <a:gd name="connsiteX3" fmla="*/ 2383730 w 3108014"/>
                  <a:gd name="connsiteY3" fmla="*/ 143631 h 3137422"/>
                  <a:gd name="connsiteX4" fmla="*/ 1739365 w 3108014"/>
                  <a:gd name="connsiteY4" fmla="*/ 558985 h 3137422"/>
                  <a:gd name="connsiteX5" fmla="*/ 1945111 w 3108014"/>
                  <a:gd name="connsiteY5" fmla="*/ 320251 h 3137422"/>
                  <a:gd name="connsiteX6" fmla="*/ 1714147 w 3108014"/>
                  <a:gd name="connsiteY6" fmla="*/ 77654 h 3137422"/>
                  <a:gd name="connsiteX7" fmla="*/ 1529757 w 3108014"/>
                  <a:gd name="connsiteY7" fmla="*/ 126182 h 3137422"/>
                  <a:gd name="connsiteX8" fmla="*/ 1011531 w 3108014"/>
                  <a:gd name="connsiteY8" fmla="*/ 463882 h 3137422"/>
                  <a:gd name="connsiteX9" fmla="*/ 990175 w 3108014"/>
                  <a:gd name="connsiteY9" fmla="*/ 531813 h 3137422"/>
                  <a:gd name="connsiteX10" fmla="*/ 1060059 w 3108014"/>
                  <a:gd name="connsiteY10" fmla="*/ 508503 h 3137422"/>
                  <a:gd name="connsiteX11" fmla="*/ 1456010 w 3108014"/>
                  <a:gd name="connsiteY11" fmla="*/ 300848 h 3137422"/>
                  <a:gd name="connsiteX12" fmla="*/ 194453 w 3108014"/>
                  <a:gd name="connsiteY12" fmla="*/ 1993254 h 3137422"/>
                  <a:gd name="connsiteX13" fmla="*/ 10064 w 3108014"/>
                  <a:gd name="connsiteY13" fmla="*/ 2468769 h 3137422"/>
                  <a:gd name="connsiteX14" fmla="*/ 83811 w 3108014"/>
                  <a:gd name="connsiteY14" fmla="*/ 2953963 h 3137422"/>
                  <a:gd name="connsiteX15" fmla="*/ 367166 w 3108014"/>
                  <a:gd name="connsiteY15" fmla="*/ 3136398 h 3137422"/>
                  <a:gd name="connsiteX16" fmla="*/ 398201 w 3108014"/>
                  <a:gd name="connsiteY16" fmla="*/ 3085961 h 3137422"/>
                  <a:gd name="connsiteX17" fmla="*/ 291465 w 3108014"/>
                  <a:gd name="connsiteY17" fmla="*/ 2905434 h 3137422"/>
                  <a:gd name="connsiteX18" fmla="*/ 386568 w 3108014"/>
                  <a:gd name="connsiteY18" fmla="*/ 2497851 h 3137422"/>
                  <a:gd name="connsiteX19" fmla="*/ 916427 w 3108014"/>
                  <a:gd name="connsiteY19" fmla="*/ 1612842 h 3137422"/>
                  <a:gd name="connsiteX20" fmla="*/ 2005227 w 3108014"/>
                  <a:gd name="connsiteY20" fmla="*/ 568664 h 3137422"/>
                  <a:gd name="connsiteX21" fmla="*/ 2655408 w 3108014"/>
                  <a:gd name="connsiteY21" fmla="*/ 201838 h 3137422"/>
                  <a:gd name="connsiteX22" fmla="*/ 2641822 w 3108014"/>
                  <a:gd name="connsiteY22" fmla="*/ 409537 h 3137422"/>
                  <a:gd name="connsiteX23" fmla="*/ 2212926 w 3108014"/>
                  <a:gd name="connsiteY23" fmla="*/ 1106293 h 3137422"/>
                  <a:gd name="connsiteX24" fmla="*/ 1611274 w 3108014"/>
                  <a:gd name="connsiteY24" fmla="*/ 1725394 h 3137422"/>
                  <a:gd name="connsiteX25" fmla="*/ 1137713 w 3108014"/>
                  <a:gd name="connsiteY25" fmla="*/ 1948589 h 3137422"/>
                  <a:gd name="connsiteX26" fmla="*/ 947507 w 3108014"/>
                  <a:gd name="connsiteY26" fmla="*/ 1752567 h 3137422"/>
                  <a:gd name="connsiteX27" fmla="*/ 920335 w 3108014"/>
                  <a:gd name="connsiteY27" fmla="*/ 1936956 h 3137422"/>
                  <a:gd name="connsiteX28" fmla="*/ 1258034 w 3108014"/>
                  <a:gd name="connsiteY28" fmla="*/ 2129071 h 3137422"/>
                  <a:gd name="connsiteX29" fmla="*/ 2007181 w 3108014"/>
                  <a:gd name="connsiteY29" fmla="*/ 1828267 h 3137422"/>
                  <a:gd name="connsiteX30" fmla="*/ 2800993 w 3108014"/>
                  <a:gd name="connsiteY30" fmla="*/ 1030592 h 3137422"/>
                  <a:gd name="connsiteX31" fmla="*/ 3099932 w 3108014"/>
                  <a:gd name="connsiteY31" fmla="*/ 421126 h 3137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3108014" h="3137422">
                    <a:moveTo>
                      <a:pt x="3099932" y="421126"/>
                    </a:moveTo>
                    <a:cubicBezTo>
                      <a:pt x="3127104" y="339609"/>
                      <a:pt x="3080530" y="260001"/>
                      <a:pt x="3037818" y="194068"/>
                    </a:cubicBezTo>
                    <a:cubicBezTo>
                      <a:pt x="2967934" y="98966"/>
                      <a:pt x="2870922" y="13542"/>
                      <a:pt x="2750556" y="0"/>
                    </a:cubicBezTo>
                    <a:cubicBezTo>
                      <a:pt x="2616648" y="15540"/>
                      <a:pt x="2498235" y="79563"/>
                      <a:pt x="2383730" y="143631"/>
                    </a:cubicBezTo>
                    <a:cubicBezTo>
                      <a:pt x="2160536" y="269769"/>
                      <a:pt x="1956743" y="423124"/>
                      <a:pt x="1739365" y="558985"/>
                    </a:cubicBezTo>
                    <a:cubicBezTo>
                      <a:pt x="1805343" y="475515"/>
                      <a:pt x="1882997" y="403721"/>
                      <a:pt x="1945111" y="320251"/>
                    </a:cubicBezTo>
                    <a:cubicBezTo>
                      <a:pt x="1904352" y="211562"/>
                      <a:pt x="1820882" y="120322"/>
                      <a:pt x="1714147" y="77654"/>
                    </a:cubicBezTo>
                    <a:cubicBezTo>
                      <a:pt x="1648169" y="50482"/>
                      <a:pt x="1586055" y="97056"/>
                      <a:pt x="1529757" y="126182"/>
                    </a:cubicBezTo>
                    <a:cubicBezTo>
                      <a:pt x="1351184" y="229055"/>
                      <a:pt x="1176518" y="339653"/>
                      <a:pt x="1011531" y="463882"/>
                    </a:cubicBezTo>
                    <a:cubicBezTo>
                      <a:pt x="984358" y="477468"/>
                      <a:pt x="972726" y="504640"/>
                      <a:pt x="990175" y="531813"/>
                    </a:cubicBezTo>
                    <a:cubicBezTo>
                      <a:pt x="1015393" y="531813"/>
                      <a:pt x="1038703" y="520180"/>
                      <a:pt x="1060059" y="508503"/>
                    </a:cubicBezTo>
                    <a:cubicBezTo>
                      <a:pt x="1193966" y="442526"/>
                      <a:pt x="1324012" y="370688"/>
                      <a:pt x="1456010" y="300848"/>
                    </a:cubicBezTo>
                    <a:cubicBezTo>
                      <a:pt x="1015438" y="850110"/>
                      <a:pt x="536060" y="1376062"/>
                      <a:pt x="194453" y="1993254"/>
                    </a:cubicBezTo>
                    <a:cubicBezTo>
                      <a:pt x="114890" y="2142702"/>
                      <a:pt x="41143" y="2299919"/>
                      <a:pt x="10064" y="2468769"/>
                    </a:cubicBezTo>
                    <a:cubicBezTo>
                      <a:pt x="-15155" y="2631802"/>
                      <a:pt x="6157" y="2806468"/>
                      <a:pt x="83811" y="2953963"/>
                    </a:cubicBezTo>
                    <a:cubicBezTo>
                      <a:pt x="140109" y="3056835"/>
                      <a:pt x="246844" y="3134489"/>
                      <a:pt x="367166" y="3136398"/>
                    </a:cubicBezTo>
                    <a:cubicBezTo>
                      <a:pt x="392385" y="3144213"/>
                      <a:pt x="417648" y="3105364"/>
                      <a:pt x="398201" y="3085961"/>
                    </a:cubicBezTo>
                    <a:cubicBezTo>
                      <a:pt x="351626" y="3031617"/>
                      <a:pt x="293375" y="2981135"/>
                      <a:pt x="291465" y="2905434"/>
                    </a:cubicBezTo>
                    <a:cubicBezTo>
                      <a:pt x="287558" y="2763756"/>
                      <a:pt x="338040" y="2627895"/>
                      <a:pt x="386568" y="2497851"/>
                    </a:cubicBezTo>
                    <a:cubicBezTo>
                      <a:pt x="522430" y="2181507"/>
                      <a:pt x="706819" y="1886474"/>
                      <a:pt x="916427" y="1612842"/>
                    </a:cubicBezTo>
                    <a:cubicBezTo>
                      <a:pt x="1230862" y="1220798"/>
                      <a:pt x="1587964" y="855882"/>
                      <a:pt x="2005227" y="568664"/>
                    </a:cubicBezTo>
                    <a:cubicBezTo>
                      <a:pt x="2209019" y="426986"/>
                      <a:pt x="2418628" y="287262"/>
                      <a:pt x="2655408" y="201838"/>
                    </a:cubicBezTo>
                    <a:cubicBezTo>
                      <a:pt x="2703937" y="263953"/>
                      <a:pt x="2661225" y="343516"/>
                      <a:pt x="2641822" y="409537"/>
                    </a:cubicBezTo>
                    <a:cubicBezTo>
                      <a:pt x="2544766" y="665721"/>
                      <a:pt x="2379823" y="890868"/>
                      <a:pt x="2212926" y="1106293"/>
                    </a:cubicBezTo>
                    <a:cubicBezTo>
                      <a:pt x="2034353" y="1331441"/>
                      <a:pt x="1838331" y="1546821"/>
                      <a:pt x="1611274" y="1725394"/>
                    </a:cubicBezTo>
                    <a:cubicBezTo>
                      <a:pt x="1473459" y="1834083"/>
                      <a:pt x="1316242" y="1929186"/>
                      <a:pt x="1137713" y="1948589"/>
                    </a:cubicBezTo>
                    <a:cubicBezTo>
                      <a:pt x="1040701" y="1921416"/>
                      <a:pt x="1009621" y="1818544"/>
                      <a:pt x="947507" y="1752567"/>
                    </a:cubicBezTo>
                    <a:cubicBezTo>
                      <a:pt x="891209" y="1797188"/>
                      <a:pt x="895116" y="1876751"/>
                      <a:pt x="920335" y="1936956"/>
                    </a:cubicBezTo>
                    <a:cubicBezTo>
                      <a:pt x="972726" y="2070864"/>
                      <a:pt x="1122173" y="2132978"/>
                      <a:pt x="1258034" y="2129071"/>
                    </a:cubicBezTo>
                    <a:cubicBezTo>
                      <a:pt x="1535573" y="2127162"/>
                      <a:pt x="1785940" y="1983486"/>
                      <a:pt x="2007181" y="1828267"/>
                    </a:cubicBezTo>
                    <a:cubicBezTo>
                      <a:pt x="2307985" y="1603119"/>
                      <a:pt x="2585524" y="1341120"/>
                      <a:pt x="2800993" y="1030592"/>
                    </a:cubicBezTo>
                    <a:cubicBezTo>
                      <a:pt x="2927220" y="842251"/>
                      <a:pt x="3045588" y="642367"/>
                      <a:pt x="3099932" y="421126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9" name="任意多边形: 形状 808">
                <a:extLst>
                  <a:ext uri="{FF2B5EF4-FFF2-40B4-BE49-F238E27FC236}">
                    <a16:creationId xmlns:a16="http://schemas.microsoft.com/office/drawing/2014/main" id="{B63673DB-5C76-3675-9447-F16B843C998A}"/>
                  </a:ext>
                </a:extLst>
              </p:cNvPr>
              <p:cNvSpPr/>
              <p:nvPr/>
            </p:nvSpPr>
            <p:spPr>
              <a:xfrm>
                <a:off x="4268137" y="2673922"/>
                <a:ext cx="2241306" cy="2255013"/>
              </a:xfrm>
              <a:custGeom>
                <a:avLst/>
                <a:gdLst>
                  <a:gd name="connsiteX0" fmla="*/ 1924963 w 2241306"/>
                  <a:gd name="connsiteY0" fmla="*/ 1234145 h 2255013"/>
                  <a:gd name="connsiteX1" fmla="*/ 1882296 w 2241306"/>
                  <a:gd name="connsiteY1" fmla="*/ 1055571 h 2255013"/>
                  <a:gd name="connsiteX2" fmla="*/ 2099629 w 2241306"/>
                  <a:gd name="connsiteY2" fmla="*/ 700378 h 2255013"/>
                  <a:gd name="connsiteX3" fmla="*/ 2241307 w 2241306"/>
                  <a:gd name="connsiteY3" fmla="*/ 514079 h 2255013"/>
                  <a:gd name="connsiteX4" fmla="*/ 2134571 w 2241306"/>
                  <a:gd name="connsiteY4" fmla="*/ 333597 h 2255013"/>
                  <a:gd name="connsiteX5" fmla="*/ 1957952 w 2241306"/>
                  <a:gd name="connsiteY5" fmla="*/ 285069 h 2255013"/>
                  <a:gd name="connsiteX6" fmla="*/ 869152 w 2241306"/>
                  <a:gd name="connsiteY6" fmla="*/ 1173984 h 2255013"/>
                  <a:gd name="connsiteX7" fmla="*/ 1492160 w 2241306"/>
                  <a:gd name="connsiteY7" fmla="*/ 422884 h 2255013"/>
                  <a:gd name="connsiteX8" fmla="*/ 1591126 w 2241306"/>
                  <a:gd name="connsiteY8" fmla="*/ 261804 h 2255013"/>
                  <a:gd name="connsiteX9" fmla="*/ 1371795 w 2241306"/>
                  <a:gd name="connsiteY9" fmla="*/ 13391 h 2255013"/>
                  <a:gd name="connsiteX10" fmla="*/ 1156370 w 2241306"/>
                  <a:gd name="connsiteY10" fmla="*/ 52195 h 2255013"/>
                  <a:gd name="connsiteX11" fmla="*/ 628464 w 2241306"/>
                  <a:gd name="connsiteY11" fmla="*/ 391849 h 2255013"/>
                  <a:gd name="connsiteX12" fmla="*/ 550810 w 2241306"/>
                  <a:gd name="connsiteY12" fmla="*/ 490814 h 2255013"/>
                  <a:gd name="connsiteX13" fmla="*/ 610971 w 2241306"/>
                  <a:gd name="connsiteY13" fmla="*/ 512170 h 2255013"/>
                  <a:gd name="connsiteX14" fmla="*/ 1102025 w 2241306"/>
                  <a:gd name="connsiteY14" fmla="*/ 221045 h 2255013"/>
                  <a:gd name="connsiteX15" fmla="*/ 131594 w 2241306"/>
                  <a:gd name="connsiteY15" fmla="*/ 1624280 h 2255013"/>
                  <a:gd name="connsiteX16" fmla="*/ 17088 w 2241306"/>
                  <a:gd name="connsiteY16" fmla="*/ 2115290 h 2255013"/>
                  <a:gd name="connsiteX17" fmla="*/ 203431 w 2241306"/>
                  <a:gd name="connsiteY17" fmla="*/ 2255013 h 2255013"/>
                  <a:gd name="connsiteX18" fmla="*/ 358695 w 2241306"/>
                  <a:gd name="connsiteY18" fmla="*/ 1911498 h 2255013"/>
                  <a:gd name="connsiteX19" fmla="*/ 904050 w 2241306"/>
                  <a:gd name="connsiteY19" fmla="*/ 1307892 h 2255013"/>
                  <a:gd name="connsiteX20" fmla="*/ 1701724 w 2241306"/>
                  <a:gd name="connsiteY20" fmla="*/ 607229 h 2255013"/>
                  <a:gd name="connsiteX21" fmla="*/ 1678459 w 2241306"/>
                  <a:gd name="connsiteY21" fmla="*/ 1094376 h 2255013"/>
                  <a:gd name="connsiteX22" fmla="*/ 1924963 w 2241306"/>
                  <a:gd name="connsiteY22" fmla="*/ 1234145 h 2255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241306" h="2255013">
                    <a:moveTo>
                      <a:pt x="1924963" y="1234145"/>
                    </a:moveTo>
                    <a:cubicBezTo>
                      <a:pt x="1893928" y="1179800"/>
                      <a:pt x="1866756" y="1117686"/>
                      <a:pt x="1882296" y="1055571"/>
                    </a:cubicBezTo>
                    <a:cubicBezTo>
                      <a:pt x="1909423" y="915847"/>
                      <a:pt x="2002617" y="799388"/>
                      <a:pt x="2099629" y="700378"/>
                    </a:cubicBezTo>
                    <a:cubicBezTo>
                      <a:pt x="2152065" y="644125"/>
                      <a:pt x="2221905" y="593643"/>
                      <a:pt x="2241307" y="514079"/>
                    </a:cubicBezTo>
                    <a:cubicBezTo>
                      <a:pt x="2241307" y="440333"/>
                      <a:pt x="2185009" y="382081"/>
                      <a:pt x="2134571" y="333597"/>
                    </a:cubicBezTo>
                    <a:cubicBezTo>
                      <a:pt x="2086043" y="294748"/>
                      <a:pt x="2018157" y="250127"/>
                      <a:pt x="1957952" y="285069"/>
                    </a:cubicBezTo>
                    <a:cubicBezTo>
                      <a:pt x="1563954" y="543206"/>
                      <a:pt x="1220437" y="865366"/>
                      <a:pt x="869152" y="1173984"/>
                    </a:cubicBezTo>
                    <a:cubicBezTo>
                      <a:pt x="1076806" y="923617"/>
                      <a:pt x="1284461" y="673250"/>
                      <a:pt x="1492160" y="422884"/>
                    </a:cubicBezTo>
                    <a:cubicBezTo>
                      <a:pt x="1530965" y="374400"/>
                      <a:pt x="1575587" y="325872"/>
                      <a:pt x="1591126" y="261804"/>
                    </a:cubicBezTo>
                    <a:cubicBezTo>
                      <a:pt x="1581403" y="143436"/>
                      <a:pt x="1478574" y="52195"/>
                      <a:pt x="1371795" y="13391"/>
                    </a:cubicBezTo>
                    <a:cubicBezTo>
                      <a:pt x="1298048" y="-21551"/>
                      <a:pt x="1222347" y="19207"/>
                      <a:pt x="1156370" y="52195"/>
                    </a:cubicBezTo>
                    <a:cubicBezTo>
                      <a:pt x="971980" y="151161"/>
                      <a:pt x="801177" y="275390"/>
                      <a:pt x="628464" y="391849"/>
                    </a:cubicBezTo>
                    <a:cubicBezTo>
                      <a:pt x="593522" y="417067"/>
                      <a:pt x="548901" y="442331"/>
                      <a:pt x="550810" y="490814"/>
                    </a:cubicBezTo>
                    <a:cubicBezTo>
                      <a:pt x="570212" y="498584"/>
                      <a:pt x="591569" y="504400"/>
                      <a:pt x="610971" y="512170"/>
                    </a:cubicBezTo>
                    <a:cubicBezTo>
                      <a:pt x="777867" y="422884"/>
                      <a:pt x="937038" y="316104"/>
                      <a:pt x="1102025" y="221045"/>
                    </a:cubicBezTo>
                    <a:cubicBezTo>
                      <a:pt x="770142" y="682974"/>
                      <a:pt x="442166" y="1148765"/>
                      <a:pt x="131594" y="1624280"/>
                    </a:cubicBezTo>
                    <a:cubicBezTo>
                      <a:pt x="48123" y="1771774"/>
                      <a:pt x="-37256" y="1944531"/>
                      <a:pt x="17088" y="2115290"/>
                    </a:cubicBezTo>
                    <a:cubicBezTo>
                      <a:pt x="40398" y="2198716"/>
                      <a:pt x="119961" y="2249197"/>
                      <a:pt x="203431" y="2255013"/>
                    </a:cubicBezTo>
                    <a:cubicBezTo>
                      <a:pt x="215064" y="2126922"/>
                      <a:pt x="290765" y="2018233"/>
                      <a:pt x="358695" y="1911498"/>
                    </a:cubicBezTo>
                    <a:cubicBezTo>
                      <a:pt x="513959" y="1688303"/>
                      <a:pt x="706118" y="1492281"/>
                      <a:pt x="904050" y="1307892"/>
                    </a:cubicBezTo>
                    <a:cubicBezTo>
                      <a:pt x="1168002" y="1071111"/>
                      <a:pt x="1435862" y="840147"/>
                      <a:pt x="1701724" y="607229"/>
                    </a:cubicBezTo>
                    <a:cubicBezTo>
                      <a:pt x="1631840" y="756676"/>
                      <a:pt x="1596942" y="942975"/>
                      <a:pt x="1678459" y="1094376"/>
                    </a:cubicBezTo>
                    <a:cubicBezTo>
                      <a:pt x="1725078" y="1183707"/>
                      <a:pt x="1822135" y="1241915"/>
                      <a:pt x="1924963" y="1234145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0" name="任意多边形: 形状 809">
                <a:extLst>
                  <a:ext uri="{FF2B5EF4-FFF2-40B4-BE49-F238E27FC236}">
                    <a16:creationId xmlns:a16="http://schemas.microsoft.com/office/drawing/2014/main" id="{B5E7EF0C-3067-DCE5-AE14-C17627E23C67}"/>
                  </a:ext>
                </a:extLst>
              </p:cNvPr>
              <p:cNvSpPr/>
              <p:nvPr/>
            </p:nvSpPr>
            <p:spPr>
              <a:xfrm>
                <a:off x="6058418" y="2718303"/>
                <a:ext cx="1478670" cy="2119512"/>
              </a:xfrm>
              <a:custGeom>
                <a:avLst/>
                <a:gdLst>
                  <a:gd name="connsiteX0" fmla="*/ 1273964 w 1478670"/>
                  <a:gd name="connsiteY0" fmla="*/ 593927 h 2119512"/>
                  <a:gd name="connsiteX1" fmla="*/ 1462216 w 1478670"/>
                  <a:gd name="connsiteY1" fmla="*/ 372642 h 2119512"/>
                  <a:gd name="connsiteX2" fmla="*/ 1427274 w 1478670"/>
                  <a:gd name="connsiteY2" fmla="*/ 176620 h 2119512"/>
                  <a:gd name="connsiteX3" fmla="*/ 1120610 w 1478670"/>
                  <a:gd name="connsiteY3" fmla="*/ 0 h 2119512"/>
                  <a:gd name="connsiteX4" fmla="*/ 1081804 w 1478670"/>
                  <a:gd name="connsiteY4" fmla="*/ 147538 h 2119512"/>
                  <a:gd name="connsiteX5" fmla="*/ 379188 w 1478670"/>
                  <a:gd name="connsiteY5" fmla="*/ 1057765 h 2119512"/>
                  <a:gd name="connsiteX6" fmla="*/ 45351 w 1478670"/>
                  <a:gd name="connsiteY6" fmla="*/ 1653601 h 2119512"/>
                  <a:gd name="connsiteX7" fmla="*/ 22042 w 1478670"/>
                  <a:gd name="connsiteY7" fmla="*/ 1979668 h 2119512"/>
                  <a:gd name="connsiteX8" fmla="*/ 256913 w 1478670"/>
                  <a:gd name="connsiteY8" fmla="*/ 2115529 h 2119512"/>
                  <a:gd name="connsiteX9" fmla="*/ 318983 w 1478670"/>
                  <a:gd name="connsiteY9" fmla="*/ 2090311 h 2119512"/>
                  <a:gd name="connsiteX10" fmla="*/ 260732 w 1478670"/>
                  <a:gd name="connsiteY10" fmla="*/ 2051506 h 2119512"/>
                  <a:gd name="connsiteX11" fmla="*/ 456754 w 1478670"/>
                  <a:gd name="connsiteY11" fmla="*/ 1603164 h 2119512"/>
                  <a:gd name="connsiteX12" fmla="*/ 1273964 w 1478670"/>
                  <a:gd name="connsiteY12" fmla="*/ 593927 h 2119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670" h="2119512">
                    <a:moveTo>
                      <a:pt x="1273964" y="593927"/>
                    </a:moveTo>
                    <a:cubicBezTo>
                      <a:pt x="1339985" y="522134"/>
                      <a:pt x="1413732" y="456112"/>
                      <a:pt x="1462216" y="372642"/>
                    </a:cubicBezTo>
                    <a:cubicBezTo>
                      <a:pt x="1499112" y="308618"/>
                      <a:pt x="1468033" y="230964"/>
                      <a:pt x="1427274" y="176620"/>
                    </a:cubicBezTo>
                    <a:cubicBezTo>
                      <a:pt x="1351574" y="85379"/>
                      <a:pt x="1244838" y="5816"/>
                      <a:pt x="1120610" y="0"/>
                    </a:cubicBezTo>
                    <a:cubicBezTo>
                      <a:pt x="1138058" y="54344"/>
                      <a:pt x="1118656" y="108689"/>
                      <a:pt x="1081804" y="147538"/>
                    </a:cubicBezTo>
                    <a:cubicBezTo>
                      <a:pt x="841117" y="446389"/>
                      <a:pt x="596567" y="741421"/>
                      <a:pt x="379188" y="1057765"/>
                    </a:cubicBezTo>
                    <a:cubicBezTo>
                      <a:pt x="253051" y="1246062"/>
                      <a:pt x="126868" y="1440130"/>
                      <a:pt x="45351" y="1653601"/>
                    </a:cubicBezTo>
                    <a:cubicBezTo>
                      <a:pt x="8455" y="1756430"/>
                      <a:pt x="-22579" y="1874886"/>
                      <a:pt x="22042" y="1979668"/>
                    </a:cubicBezTo>
                    <a:cubicBezTo>
                      <a:pt x="62800" y="2070908"/>
                      <a:pt x="167582" y="2099990"/>
                      <a:pt x="256913" y="2115529"/>
                    </a:cubicBezTo>
                    <a:cubicBezTo>
                      <a:pt x="284041" y="2127162"/>
                      <a:pt x="305441" y="2111667"/>
                      <a:pt x="318983" y="2090311"/>
                    </a:cubicBezTo>
                    <a:cubicBezTo>
                      <a:pt x="299581" y="2076725"/>
                      <a:pt x="280178" y="2065092"/>
                      <a:pt x="260732" y="2051506"/>
                    </a:cubicBezTo>
                    <a:cubicBezTo>
                      <a:pt x="278225" y="1884610"/>
                      <a:pt x="369421" y="1740978"/>
                      <a:pt x="456754" y="1603164"/>
                    </a:cubicBezTo>
                    <a:cubicBezTo>
                      <a:pt x="693668" y="1238292"/>
                      <a:pt x="984792" y="916132"/>
                      <a:pt x="1273964" y="593927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1" name="任意多边形: 形状 810">
                <a:extLst>
                  <a:ext uri="{FF2B5EF4-FFF2-40B4-BE49-F238E27FC236}">
                    <a16:creationId xmlns:a16="http://schemas.microsoft.com/office/drawing/2014/main" id="{53148E7B-46F1-FCBA-F297-64C6BAFE3D33}"/>
                  </a:ext>
                </a:extLst>
              </p:cNvPr>
              <p:cNvSpPr/>
              <p:nvPr/>
            </p:nvSpPr>
            <p:spPr>
              <a:xfrm>
                <a:off x="6931986" y="2740210"/>
                <a:ext cx="2550867" cy="2135418"/>
              </a:xfrm>
              <a:custGeom>
                <a:avLst/>
                <a:gdLst>
                  <a:gd name="connsiteX0" fmla="*/ 1848295 w 2550867"/>
                  <a:gd name="connsiteY0" fmla="*/ 2093666 h 2135418"/>
                  <a:gd name="connsiteX1" fmla="*/ 1896824 w 2550867"/>
                  <a:gd name="connsiteY1" fmla="*/ 2025735 h 2135418"/>
                  <a:gd name="connsiteX2" fmla="*/ 1757056 w 2550867"/>
                  <a:gd name="connsiteY2" fmla="*/ 1938402 h 2135418"/>
                  <a:gd name="connsiteX3" fmla="*/ 1791998 w 2550867"/>
                  <a:gd name="connsiteY3" fmla="*/ 1515279 h 2135418"/>
                  <a:gd name="connsiteX4" fmla="*/ 2120019 w 2550867"/>
                  <a:gd name="connsiteY4" fmla="*/ 971878 h 2135418"/>
                  <a:gd name="connsiteX5" fmla="*/ 2486844 w 2550867"/>
                  <a:gd name="connsiteY5" fmla="*/ 523536 h 2135418"/>
                  <a:gd name="connsiteX6" fmla="*/ 2550868 w 2550867"/>
                  <a:gd name="connsiteY6" fmla="*/ 430342 h 2135418"/>
                  <a:gd name="connsiteX7" fmla="*/ 2294685 w 2550867"/>
                  <a:gd name="connsiteY7" fmla="*/ 164480 h 2135418"/>
                  <a:gd name="connsiteX8" fmla="*/ 1937582 w 2550867"/>
                  <a:gd name="connsiteY8" fmla="*/ 321697 h 2135418"/>
                  <a:gd name="connsiteX9" fmla="*/ 829380 w 2550867"/>
                  <a:gd name="connsiteY9" fmla="*/ 1233877 h 2135418"/>
                  <a:gd name="connsiteX10" fmla="*/ 784715 w 2550867"/>
                  <a:gd name="connsiteY10" fmla="*/ 1264912 h 2135418"/>
                  <a:gd name="connsiteX11" fmla="*/ 1471791 w 2550867"/>
                  <a:gd name="connsiteY11" fmla="*/ 457514 h 2135418"/>
                  <a:gd name="connsiteX12" fmla="*/ 1578526 w 2550867"/>
                  <a:gd name="connsiteY12" fmla="*/ 273124 h 2135418"/>
                  <a:gd name="connsiteX13" fmla="*/ 1535814 w 2550867"/>
                  <a:gd name="connsiteY13" fmla="*/ 141170 h 2135418"/>
                  <a:gd name="connsiteX14" fmla="*/ 1308758 w 2550867"/>
                  <a:gd name="connsiteY14" fmla="*/ 1446 h 2135418"/>
                  <a:gd name="connsiteX15" fmla="*/ 998230 w 2550867"/>
                  <a:gd name="connsiteY15" fmla="*/ 121812 h 2135418"/>
                  <a:gd name="connsiteX16" fmla="*/ 691565 w 2550867"/>
                  <a:gd name="connsiteY16" fmla="*/ 354686 h 2135418"/>
                  <a:gd name="connsiteX17" fmla="*/ 753680 w 2550867"/>
                  <a:gd name="connsiteY17" fmla="*/ 381858 h 2135418"/>
                  <a:gd name="connsiteX18" fmla="*/ 1130229 w 2550867"/>
                  <a:gd name="connsiteY18" fmla="*/ 176112 h 2135418"/>
                  <a:gd name="connsiteX19" fmla="*/ 53061 w 2550867"/>
                  <a:gd name="connsiteY19" fmla="*/ 1697715 h 2135418"/>
                  <a:gd name="connsiteX20" fmla="*/ 18119 w 2550867"/>
                  <a:gd name="connsiteY20" fmla="*/ 1971391 h 2135418"/>
                  <a:gd name="connsiteX21" fmla="*/ 297612 w 2550867"/>
                  <a:gd name="connsiteY21" fmla="*/ 2134424 h 2135418"/>
                  <a:gd name="connsiteX22" fmla="*/ 324784 w 2550867"/>
                  <a:gd name="connsiteY22" fmla="*/ 1988840 h 2135418"/>
                  <a:gd name="connsiteX23" fmla="*/ 887632 w 2550867"/>
                  <a:gd name="connsiteY23" fmla="*/ 1365831 h 2135418"/>
                  <a:gd name="connsiteX24" fmla="*/ 1588250 w 2550867"/>
                  <a:gd name="connsiteY24" fmla="*/ 750593 h 2135418"/>
                  <a:gd name="connsiteX25" fmla="*/ 1990018 w 2550867"/>
                  <a:gd name="connsiteY25" fmla="*/ 443928 h 2135418"/>
                  <a:gd name="connsiteX26" fmla="*/ 1427170 w 2550867"/>
                  <a:gd name="connsiteY26" fmla="*/ 1402682 h 2135418"/>
                  <a:gd name="connsiteX27" fmla="*/ 1471836 w 2550867"/>
                  <a:gd name="connsiteY27" fmla="*/ 1932542 h 2135418"/>
                  <a:gd name="connsiteX28" fmla="*/ 1848295 w 2550867"/>
                  <a:gd name="connsiteY28" fmla="*/ 2093666 h 2135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550867" h="2135418">
                    <a:moveTo>
                      <a:pt x="1848295" y="2093666"/>
                    </a:moveTo>
                    <a:cubicBezTo>
                      <a:pt x="1881284" y="2085896"/>
                      <a:pt x="1892961" y="2056815"/>
                      <a:pt x="1896824" y="2025735"/>
                    </a:cubicBezTo>
                    <a:cubicBezTo>
                      <a:pt x="1838617" y="2023782"/>
                      <a:pt x="1776502" y="1996610"/>
                      <a:pt x="1757056" y="1938402"/>
                    </a:cubicBezTo>
                    <a:cubicBezTo>
                      <a:pt x="1706574" y="1800587"/>
                      <a:pt x="1737653" y="1647277"/>
                      <a:pt x="1791998" y="1515279"/>
                    </a:cubicBezTo>
                    <a:cubicBezTo>
                      <a:pt x="1873514" y="1319257"/>
                      <a:pt x="1993836" y="1142637"/>
                      <a:pt x="2120019" y="971878"/>
                    </a:cubicBezTo>
                    <a:cubicBezTo>
                      <a:pt x="2236477" y="818523"/>
                      <a:pt x="2356799" y="667167"/>
                      <a:pt x="2486844" y="523536"/>
                    </a:cubicBezTo>
                    <a:cubicBezTo>
                      <a:pt x="2512063" y="496363"/>
                      <a:pt x="2531465" y="463375"/>
                      <a:pt x="2550868" y="430342"/>
                    </a:cubicBezTo>
                    <a:cubicBezTo>
                      <a:pt x="2537281" y="298388"/>
                      <a:pt x="2418914" y="193605"/>
                      <a:pt x="2294685" y="164480"/>
                    </a:cubicBezTo>
                    <a:cubicBezTo>
                      <a:pt x="2156869" y="160617"/>
                      <a:pt x="2046227" y="251813"/>
                      <a:pt x="1937582" y="321697"/>
                    </a:cubicBezTo>
                    <a:cubicBezTo>
                      <a:pt x="1549401" y="601190"/>
                      <a:pt x="1190345" y="919443"/>
                      <a:pt x="829380" y="1233877"/>
                    </a:cubicBezTo>
                    <a:cubicBezTo>
                      <a:pt x="813840" y="1243601"/>
                      <a:pt x="800254" y="1255233"/>
                      <a:pt x="784715" y="1264912"/>
                    </a:cubicBezTo>
                    <a:cubicBezTo>
                      <a:pt x="1005955" y="989327"/>
                      <a:pt x="1260229" y="740869"/>
                      <a:pt x="1471791" y="457514"/>
                    </a:cubicBezTo>
                    <a:cubicBezTo>
                      <a:pt x="1512505" y="399307"/>
                      <a:pt x="1557171" y="341099"/>
                      <a:pt x="1578526" y="273124"/>
                    </a:cubicBezTo>
                    <a:cubicBezTo>
                      <a:pt x="1594066" y="224596"/>
                      <a:pt x="1564941" y="178022"/>
                      <a:pt x="1535814" y="141170"/>
                    </a:cubicBezTo>
                    <a:cubicBezTo>
                      <a:pt x="1477607" y="73239"/>
                      <a:pt x="1398044" y="18895"/>
                      <a:pt x="1308758" y="1446"/>
                    </a:cubicBezTo>
                    <a:cubicBezTo>
                      <a:pt x="1192298" y="-12140"/>
                      <a:pt x="1097196" y="73239"/>
                      <a:pt x="998230" y="121812"/>
                    </a:cubicBezTo>
                    <a:cubicBezTo>
                      <a:pt x="891494" y="191652"/>
                      <a:pt x="761450" y="244088"/>
                      <a:pt x="691565" y="354686"/>
                    </a:cubicBezTo>
                    <a:cubicBezTo>
                      <a:pt x="710968" y="368272"/>
                      <a:pt x="728461" y="393490"/>
                      <a:pt x="753680" y="381858"/>
                    </a:cubicBezTo>
                    <a:cubicBezTo>
                      <a:pt x="885634" y="321697"/>
                      <a:pt x="1002093" y="240180"/>
                      <a:pt x="1130229" y="176112"/>
                    </a:cubicBezTo>
                    <a:cubicBezTo>
                      <a:pt x="757587" y="672983"/>
                      <a:pt x="394668" y="1179533"/>
                      <a:pt x="53061" y="1697715"/>
                    </a:cubicBezTo>
                    <a:cubicBezTo>
                      <a:pt x="8396" y="1779231"/>
                      <a:pt x="-20686" y="1882104"/>
                      <a:pt x="18119" y="1971391"/>
                    </a:cubicBezTo>
                    <a:cubicBezTo>
                      <a:pt x="58878" y="2082034"/>
                      <a:pt x="183107" y="2144148"/>
                      <a:pt x="297612" y="2134424"/>
                    </a:cubicBezTo>
                    <a:cubicBezTo>
                      <a:pt x="287888" y="2083943"/>
                      <a:pt x="291796" y="2031552"/>
                      <a:pt x="324784" y="1988840"/>
                    </a:cubicBezTo>
                    <a:cubicBezTo>
                      <a:pt x="480048" y="1753968"/>
                      <a:pt x="685793" y="1559900"/>
                      <a:pt x="887632" y="1365831"/>
                    </a:cubicBezTo>
                    <a:cubicBezTo>
                      <a:pt x="1114689" y="1152360"/>
                      <a:pt x="1349560" y="948568"/>
                      <a:pt x="1588250" y="750593"/>
                    </a:cubicBezTo>
                    <a:cubicBezTo>
                      <a:pt x="1718295" y="643857"/>
                      <a:pt x="1846387" y="535168"/>
                      <a:pt x="1990018" y="443928"/>
                    </a:cubicBezTo>
                    <a:cubicBezTo>
                      <a:pt x="1776547" y="746730"/>
                      <a:pt x="1528089" y="1041718"/>
                      <a:pt x="1427170" y="1402682"/>
                    </a:cubicBezTo>
                    <a:cubicBezTo>
                      <a:pt x="1382549" y="1577393"/>
                      <a:pt x="1368963" y="1775324"/>
                      <a:pt x="1471836" y="1932542"/>
                    </a:cubicBezTo>
                    <a:cubicBezTo>
                      <a:pt x="1547447" y="2054817"/>
                      <a:pt x="1704664" y="2144104"/>
                      <a:pt x="1848295" y="2093666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12" name="图形 793">
              <a:extLst>
                <a:ext uri="{FF2B5EF4-FFF2-40B4-BE49-F238E27FC236}">
                  <a16:creationId xmlns:a16="http://schemas.microsoft.com/office/drawing/2014/main" id="{799388F7-13AC-5CE2-C428-43799487D2FC}"/>
                </a:ext>
              </a:extLst>
            </p:cNvPr>
            <p:cNvGrpSpPr/>
            <p:nvPr/>
          </p:nvGrpSpPr>
          <p:grpSpPr>
            <a:xfrm>
              <a:off x="10621469" y="4185463"/>
              <a:ext cx="1575014" cy="754785"/>
              <a:chOff x="10621469" y="4185463"/>
              <a:chExt cx="1575014" cy="754785"/>
            </a:xfrm>
          </p:grpSpPr>
          <p:sp>
            <p:nvSpPr>
              <p:cNvPr id="813" name="任意多边形: 形状 812">
                <a:extLst>
                  <a:ext uri="{FF2B5EF4-FFF2-40B4-BE49-F238E27FC236}">
                    <a16:creationId xmlns:a16="http://schemas.microsoft.com/office/drawing/2014/main" id="{9B27C833-5FE6-BA16-BD54-C270D76DB91C}"/>
                  </a:ext>
                </a:extLst>
              </p:cNvPr>
              <p:cNvSpPr/>
              <p:nvPr/>
            </p:nvSpPr>
            <p:spPr>
              <a:xfrm>
                <a:off x="10621469" y="4617031"/>
                <a:ext cx="165297" cy="157306"/>
              </a:xfrm>
              <a:custGeom>
                <a:avLst/>
                <a:gdLst>
                  <a:gd name="connsiteX0" fmla="*/ 143321 w 165297"/>
                  <a:gd name="connsiteY0" fmla="*/ 0 h 157306"/>
                  <a:gd name="connsiteX1" fmla="*/ 8391 w 165297"/>
                  <a:gd name="connsiteY1" fmla="*/ 99321 h 157306"/>
                  <a:gd name="connsiteX2" fmla="*/ 0 w 165297"/>
                  <a:gd name="connsiteY2" fmla="*/ 157306 h 157306"/>
                  <a:gd name="connsiteX3" fmla="*/ 165298 w 165297"/>
                  <a:gd name="connsiteY3" fmla="*/ 12964 h 157306"/>
                  <a:gd name="connsiteX4" fmla="*/ 143321 w 165297"/>
                  <a:gd name="connsiteY4" fmla="*/ 0 h 157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297" h="157306">
                    <a:moveTo>
                      <a:pt x="143321" y="0"/>
                    </a:moveTo>
                    <a:cubicBezTo>
                      <a:pt x="143321" y="0"/>
                      <a:pt x="46752" y="46930"/>
                      <a:pt x="8391" y="99321"/>
                    </a:cubicBezTo>
                    <a:cubicBezTo>
                      <a:pt x="8391" y="99321"/>
                      <a:pt x="18247" y="128225"/>
                      <a:pt x="0" y="157306"/>
                    </a:cubicBezTo>
                    <a:cubicBezTo>
                      <a:pt x="0" y="157306"/>
                      <a:pt x="84979" y="35164"/>
                      <a:pt x="165298" y="12964"/>
                    </a:cubicBezTo>
                    <a:lnTo>
                      <a:pt x="143321" y="0"/>
                    </a:lnTo>
                    <a:close/>
                  </a:path>
                </a:pathLst>
              </a:custGeom>
              <a:gradFill>
                <a:gsLst>
                  <a:gs pos="11040">
                    <a:srgbClr val="7DBA14"/>
                  </a:gs>
                  <a:gs pos="63190">
                    <a:srgbClr val="669904"/>
                  </a:gs>
                  <a:gs pos="89570">
                    <a:srgbClr val="5B8400"/>
                  </a:gs>
                </a:gsLst>
                <a:lin ang="6498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14" name="图形 793">
                <a:extLst>
                  <a:ext uri="{FF2B5EF4-FFF2-40B4-BE49-F238E27FC236}">
                    <a16:creationId xmlns:a16="http://schemas.microsoft.com/office/drawing/2014/main" id="{8AE13903-8E9E-A2A9-54EE-C57F738D3FCA}"/>
                  </a:ext>
                </a:extLst>
              </p:cNvPr>
              <p:cNvGrpSpPr/>
              <p:nvPr/>
            </p:nvGrpSpPr>
            <p:grpSpPr>
              <a:xfrm>
                <a:off x="10753512" y="4185463"/>
                <a:ext cx="1442971" cy="754785"/>
                <a:chOff x="10753512" y="4185463"/>
                <a:chExt cx="1442971" cy="754785"/>
              </a:xfrm>
              <a:solidFill>
                <a:srgbClr val="5B8400"/>
              </a:solidFill>
            </p:grpSpPr>
            <p:pic>
              <p:nvPicPr>
                <p:cNvPr id="815" name="图片 814">
                  <a:extLst>
                    <a:ext uri="{FF2B5EF4-FFF2-40B4-BE49-F238E27FC236}">
                      <a16:creationId xmlns:a16="http://schemas.microsoft.com/office/drawing/2014/main" id="{7101701A-7EE9-3C68-819D-A3E6181CD3B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753512" y="4185463"/>
                  <a:ext cx="1442971" cy="439551"/>
                </a:xfrm>
                <a:custGeom>
                  <a:avLst/>
                  <a:gdLst>
                    <a:gd name="connsiteX0" fmla="*/ 2422 w 1442971"/>
                    <a:gd name="connsiteY0" fmla="*/ 866 h 439551"/>
                    <a:gd name="connsiteX1" fmla="*/ 1445394 w 1442971"/>
                    <a:gd name="connsiteY1" fmla="*/ 866 h 439551"/>
                    <a:gd name="connsiteX2" fmla="*/ 1445394 w 1442971"/>
                    <a:gd name="connsiteY2" fmla="*/ 440418 h 439551"/>
                    <a:gd name="connsiteX3" fmla="*/ 2422 w 1442971"/>
                    <a:gd name="connsiteY3" fmla="*/ 440418 h 439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2971" h="439551">
                      <a:moveTo>
                        <a:pt x="2422" y="866"/>
                      </a:moveTo>
                      <a:lnTo>
                        <a:pt x="1445394" y="866"/>
                      </a:lnTo>
                      <a:lnTo>
                        <a:pt x="1445394" y="440418"/>
                      </a:lnTo>
                      <a:lnTo>
                        <a:pt x="2422" y="440418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816" name="图片 815">
                  <a:extLst>
                    <a:ext uri="{FF2B5EF4-FFF2-40B4-BE49-F238E27FC236}">
                      <a16:creationId xmlns:a16="http://schemas.microsoft.com/office/drawing/2014/main" id="{7B6276B7-8464-2212-F4DB-3D200A2BE83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753512" y="4434098"/>
                  <a:ext cx="1442971" cy="506150"/>
                </a:xfrm>
                <a:custGeom>
                  <a:avLst/>
                  <a:gdLst>
                    <a:gd name="connsiteX0" fmla="*/ 2422 w 1442971"/>
                    <a:gd name="connsiteY0" fmla="*/ 922 h 506150"/>
                    <a:gd name="connsiteX1" fmla="*/ 1445394 w 1442971"/>
                    <a:gd name="connsiteY1" fmla="*/ 922 h 506150"/>
                    <a:gd name="connsiteX2" fmla="*/ 1445394 w 1442971"/>
                    <a:gd name="connsiteY2" fmla="*/ 507072 h 506150"/>
                    <a:gd name="connsiteX3" fmla="*/ 2422 w 1442971"/>
                    <a:gd name="connsiteY3" fmla="*/ 507072 h 506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2971" h="506150">
                      <a:moveTo>
                        <a:pt x="2422" y="922"/>
                      </a:moveTo>
                      <a:lnTo>
                        <a:pt x="1445394" y="922"/>
                      </a:lnTo>
                      <a:lnTo>
                        <a:pt x="1445394" y="507072"/>
                      </a:lnTo>
                      <a:lnTo>
                        <a:pt x="2422" y="507072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817" name="图形 793">
                  <a:extLst>
                    <a:ext uri="{FF2B5EF4-FFF2-40B4-BE49-F238E27FC236}">
                      <a16:creationId xmlns:a16="http://schemas.microsoft.com/office/drawing/2014/main" id="{EAC8874E-CFC9-B6EB-D016-2C930C362861}"/>
                    </a:ext>
                  </a:extLst>
                </p:cNvPr>
                <p:cNvGrpSpPr/>
                <p:nvPr/>
              </p:nvGrpSpPr>
              <p:grpSpPr>
                <a:xfrm>
                  <a:off x="10756842" y="4239550"/>
                  <a:ext cx="1436222" cy="598056"/>
                  <a:chOff x="10756842" y="4239550"/>
                  <a:chExt cx="1436222" cy="598056"/>
                </a:xfrm>
                <a:solidFill>
                  <a:srgbClr val="5B8400"/>
                </a:solidFill>
              </p:grpSpPr>
              <p:sp>
                <p:nvSpPr>
                  <p:cNvPr id="818" name="任意多边形: 形状 817">
                    <a:extLst>
                      <a:ext uri="{FF2B5EF4-FFF2-40B4-BE49-F238E27FC236}">
                        <a16:creationId xmlns:a16="http://schemas.microsoft.com/office/drawing/2014/main" id="{549BAE17-F27F-8ABB-4AD4-CAA30198D175}"/>
                      </a:ext>
                    </a:extLst>
                  </p:cNvPr>
                  <p:cNvSpPr/>
                  <p:nvPr/>
                </p:nvSpPr>
                <p:spPr>
                  <a:xfrm>
                    <a:off x="12185206" y="4546304"/>
                    <a:ext cx="7858" cy="2708"/>
                  </a:xfrm>
                  <a:custGeom>
                    <a:avLst/>
                    <a:gdLst>
                      <a:gd name="connsiteX0" fmla="*/ 0 w 7858"/>
                      <a:gd name="connsiteY0" fmla="*/ 0 h 2708"/>
                      <a:gd name="connsiteX1" fmla="*/ 7859 w 7858"/>
                      <a:gd name="connsiteY1" fmla="*/ 2708 h 2708"/>
                      <a:gd name="connsiteX2" fmla="*/ 0 w 7858"/>
                      <a:gd name="connsiteY2" fmla="*/ 0 h 2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858" h="2708">
                        <a:moveTo>
                          <a:pt x="0" y="0"/>
                        </a:moveTo>
                        <a:cubicBezTo>
                          <a:pt x="2620" y="932"/>
                          <a:pt x="5239" y="1776"/>
                          <a:pt x="7859" y="2708"/>
                        </a:cubicBezTo>
                        <a:cubicBezTo>
                          <a:pt x="7814" y="2708"/>
                          <a:pt x="5150" y="1776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9" name="任意多边形: 形状 818">
                    <a:extLst>
                      <a:ext uri="{FF2B5EF4-FFF2-40B4-BE49-F238E27FC236}">
                        <a16:creationId xmlns:a16="http://schemas.microsoft.com/office/drawing/2014/main" id="{E5C620BE-0287-13C1-372F-D07B0D424C3C}"/>
                      </a:ext>
                    </a:extLst>
                  </p:cNvPr>
                  <p:cNvSpPr/>
                  <p:nvPr/>
                </p:nvSpPr>
                <p:spPr>
                  <a:xfrm>
                    <a:off x="10756842" y="4239550"/>
                    <a:ext cx="1428364" cy="598056"/>
                  </a:xfrm>
                  <a:custGeom>
                    <a:avLst/>
                    <a:gdLst>
                      <a:gd name="connsiteX0" fmla="*/ 1086402 w 1428364"/>
                      <a:gd name="connsiteY0" fmla="*/ 227235 h 598056"/>
                      <a:gd name="connsiteX1" fmla="*/ 1428364 w 1428364"/>
                      <a:gd name="connsiteY1" fmla="*/ 306754 h 598056"/>
                      <a:gd name="connsiteX2" fmla="*/ 1078410 w 1428364"/>
                      <a:gd name="connsiteY2" fmla="*/ 215647 h 598056"/>
                      <a:gd name="connsiteX3" fmla="*/ 1142789 w 1428364"/>
                      <a:gd name="connsiteY3" fmla="*/ 157306 h 598056"/>
                      <a:gd name="connsiteX4" fmla="*/ 1074859 w 1428364"/>
                      <a:gd name="connsiteY4" fmla="*/ 215025 h 598056"/>
                      <a:gd name="connsiteX5" fmla="*/ 830708 w 1428364"/>
                      <a:gd name="connsiteY5" fmla="*/ 189229 h 598056"/>
                      <a:gd name="connsiteX6" fmla="*/ 979800 w 1428364"/>
                      <a:gd name="connsiteY6" fmla="*/ 55676 h 598056"/>
                      <a:gd name="connsiteX7" fmla="*/ 819874 w 1428364"/>
                      <a:gd name="connsiteY7" fmla="*/ 188830 h 598056"/>
                      <a:gd name="connsiteX8" fmla="*/ 608624 w 1428364"/>
                      <a:gd name="connsiteY8" fmla="*/ 194335 h 598056"/>
                      <a:gd name="connsiteX9" fmla="*/ 806022 w 1428364"/>
                      <a:gd name="connsiteY9" fmla="*/ 13675 h 598056"/>
                      <a:gd name="connsiteX10" fmla="*/ 590953 w 1428364"/>
                      <a:gd name="connsiteY10" fmla="*/ 195978 h 598056"/>
                      <a:gd name="connsiteX11" fmla="*/ 366026 w 1428364"/>
                      <a:gd name="connsiteY11" fmla="*/ 234205 h 598056"/>
                      <a:gd name="connsiteX12" fmla="*/ 562359 w 1428364"/>
                      <a:gd name="connsiteY12" fmla="*/ 0 h 598056"/>
                      <a:gd name="connsiteX13" fmla="*/ 344404 w 1428364"/>
                      <a:gd name="connsiteY13" fmla="*/ 239578 h 598056"/>
                      <a:gd name="connsiteX14" fmla="*/ 344493 w 1428364"/>
                      <a:gd name="connsiteY14" fmla="*/ 239622 h 598056"/>
                      <a:gd name="connsiteX15" fmla="*/ 177908 w 1428364"/>
                      <a:gd name="connsiteY15" fmla="*/ 293922 h 598056"/>
                      <a:gd name="connsiteX16" fmla="*/ 273676 w 1428364"/>
                      <a:gd name="connsiteY16" fmla="*/ 96524 h 598056"/>
                      <a:gd name="connsiteX17" fmla="*/ 164766 w 1428364"/>
                      <a:gd name="connsiteY17" fmla="*/ 299250 h 598056"/>
                      <a:gd name="connsiteX18" fmla="*/ 60205 w 1428364"/>
                      <a:gd name="connsiteY18" fmla="*/ 348000 h 598056"/>
                      <a:gd name="connsiteX19" fmla="*/ 59318 w 1428364"/>
                      <a:gd name="connsiteY19" fmla="*/ 347690 h 598056"/>
                      <a:gd name="connsiteX20" fmla="*/ 58074 w 1428364"/>
                      <a:gd name="connsiteY20" fmla="*/ 349110 h 598056"/>
                      <a:gd name="connsiteX21" fmla="*/ 0 w 1428364"/>
                      <a:gd name="connsiteY21" fmla="*/ 383564 h 598056"/>
                      <a:gd name="connsiteX22" fmla="*/ 6171 w 1428364"/>
                      <a:gd name="connsiteY22" fmla="*/ 395774 h 598056"/>
                      <a:gd name="connsiteX23" fmla="*/ 62913 w 1428364"/>
                      <a:gd name="connsiteY23" fmla="*/ 363762 h 598056"/>
                      <a:gd name="connsiteX24" fmla="*/ 358834 w 1428364"/>
                      <a:gd name="connsiteY24" fmla="*/ 598056 h 598056"/>
                      <a:gd name="connsiteX25" fmla="*/ 79785 w 1428364"/>
                      <a:gd name="connsiteY25" fmla="*/ 354927 h 598056"/>
                      <a:gd name="connsiteX26" fmla="*/ 291214 w 1428364"/>
                      <a:gd name="connsiteY26" fmla="*/ 269858 h 598056"/>
                      <a:gd name="connsiteX27" fmla="*/ 647606 w 1428364"/>
                      <a:gd name="connsiteY27" fmla="*/ 533544 h 598056"/>
                      <a:gd name="connsiteX28" fmla="*/ 314701 w 1428364"/>
                      <a:gd name="connsiteY28" fmla="*/ 262887 h 598056"/>
                      <a:gd name="connsiteX29" fmla="*/ 569463 w 1428364"/>
                      <a:gd name="connsiteY29" fmla="*/ 213427 h 598056"/>
                      <a:gd name="connsiteX30" fmla="*/ 855215 w 1428364"/>
                      <a:gd name="connsiteY30" fmla="*/ 428629 h 598056"/>
                      <a:gd name="connsiteX31" fmla="*/ 594637 w 1428364"/>
                      <a:gd name="connsiteY31" fmla="*/ 210807 h 598056"/>
                      <a:gd name="connsiteX32" fmla="*/ 853795 w 1428364"/>
                      <a:gd name="connsiteY32" fmla="*/ 204591 h 598056"/>
                      <a:gd name="connsiteX33" fmla="*/ 1041204 w 1428364"/>
                      <a:gd name="connsiteY33" fmla="*/ 343205 h 598056"/>
                      <a:gd name="connsiteX34" fmla="*/ 878348 w 1428364"/>
                      <a:gd name="connsiteY34" fmla="*/ 205790 h 598056"/>
                      <a:gd name="connsiteX35" fmla="*/ 1059496 w 1428364"/>
                      <a:gd name="connsiteY35" fmla="*/ 223328 h 598056"/>
                      <a:gd name="connsiteX36" fmla="*/ 1059275 w 1428364"/>
                      <a:gd name="connsiteY36" fmla="*/ 223549 h 598056"/>
                      <a:gd name="connsiteX37" fmla="*/ 1210897 w 1428364"/>
                      <a:gd name="connsiteY37" fmla="*/ 334281 h 598056"/>
                      <a:gd name="connsiteX38" fmla="*/ 1086402 w 1428364"/>
                      <a:gd name="connsiteY38" fmla="*/ 227235 h 5980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1428364" h="598056">
                        <a:moveTo>
                          <a:pt x="1086402" y="227235"/>
                        </a:moveTo>
                        <a:cubicBezTo>
                          <a:pt x="1266841" y="254407"/>
                          <a:pt x="1396175" y="295831"/>
                          <a:pt x="1428364" y="306754"/>
                        </a:cubicBezTo>
                        <a:cubicBezTo>
                          <a:pt x="1304934" y="263864"/>
                          <a:pt x="1188121" y="234472"/>
                          <a:pt x="1078410" y="215647"/>
                        </a:cubicBezTo>
                        <a:cubicBezTo>
                          <a:pt x="1129248" y="187942"/>
                          <a:pt x="1142789" y="157306"/>
                          <a:pt x="1142789" y="157306"/>
                        </a:cubicBezTo>
                        <a:cubicBezTo>
                          <a:pt x="1120500" y="191715"/>
                          <a:pt x="1086091" y="209830"/>
                          <a:pt x="1074859" y="215025"/>
                        </a:cubicBezTo>
                        <a:cubicBezTo>
                          <a:pt x="988991" y="200462"/>
                          <a:pt x="907518" y="192337"/>
                          <a:pt x="830708" y="189229"/>
                        </a:cubicBezTo>
                        <a:cubicBezTo>
                          <a:pt x="948542" y="126271"/>
                          <a:pt x="979800" y="55676"/>
                          <a:pt x="979800" y="55676"/>
                        </a:cubicBezTo>
                        <a:cubicBezTo>
                          <a:pt x="923102" y="143054"/>
                          <a:pt x="831596" y="183857"/>
                          <a:pt x="819874" y="188830"/>
                        </a:cubicBezTo>
                        <a:cubicBezTo>
                          <a:pt x="744795" y="186299"/>
                          <a:pt x="674333" y="188563"/>
                          <a:pt x="608624" y="194335"/>
                        </a:cubicBezTo>
                        <a:cubicBezTo>
                          <a:pt x="764331" y="107934"/>
                          <a:pt x="806022" y="13675"/>
                          <a:pt x="806022" y="13675"/>
                        </a:cubicBezTo>
                        <a:cubicBezTo>
                          <a:pt x="734939" y="123252"/>
                          <a:pt x="624651" y="180394"/>
                          <a:pt x="590953" y="195978"/>
                        </a:cubicBezTo>
                        <a:cubicBezTo>
                          <a:pt x="507881" y="204147"/>
                          <a:pt x="432758" y="217822"/>
                          <a:pt x="366026" y="234205"/>
                        </a:cubicBezTo>
                        <a:cubicBezTo>
                          <a:pt x="531546" y="111353"/>
                          <a:pt x="562359" y="0"/>
                          <a:pt x="562359" y="0"/>
                        </a:cubicBezTo>
                        <a:cubicBezTo>
                          <a:pt x="491055" y="154109"/>
                          <a:pt x="344404" y="239578"/>
                          <a:pt x="344404" y="239578"/>
                        </a:cubicBezTo>
                        <a:lnTo>
                          <a:pt x="344493" y="239622"/>
                        </a:lnTo>
                        <a:cubicBezTo>
                          <a:pt x="280513" y="256316"/>
                          <a:pt x="224792" y="275363"/>
                          <a:pt x="177908" y="293922"/>
                        </a:cubicBezTo>
                        <a:cubicBezTo>
                          <a:pt x="276251" y="181148"/>
                          <a:pt x="273676" y="96524"/>
                          <a:pt x="273676" y="96524"/>
                        </a:cubicBezTo>
                        <a:cubicBezTo>
                          <a:pt x="257737" y="197976"/>
                          <a:pt x="190916" y="273188"/>
                          <a:pt x="164766" y="299250"/>
                        </a:cubicBezTo>
                        <a:cubicBezTo>
                          <a:pt x="121698" y="316877"/>
                          <a:pt x="86667" y="333926"/>
                          <a:pt x="60205" y="348000"/>
                        </a:cubicBezTo>
                        <a:cubicBezTo>
                          <a:pt x="59939" y="347911"/>
                          <a:pt x="59628" y="347823"/>
                          <a:pt x="59318" y="347690"/>
                        </a:cubicBezTo>
                        <a:lnTo>
                          <a:pt x="58074" y="349110"/>
                        </a:lnTo>
                        <a:cubicBezTo>
                          <a:pt x="19846" y="369578"/>
                          <a:pt x="0" y="383564"/>
                          <a:pt x="0" y="383564"/>
                        </a:cubicBezTo>
                        <a:lnTo>
                          <a:pt x="6171" y="395774"/>
                        </a:lnTo>
                        <a:cubicBezTo>
                          <a:pt x="24952" y="384496"/>
                          <a:pt x="43866" y="373841"/>
                          <a:pt x="62913" y="363762"/>
                        </a:cubicBezTo>
                        <a:cubicBezTo>
                          <a:pt x="112374" y="377082"/>
                          <a:pt x="276740" y="432670"/>
                          <a:pt x="358834" y="598056"/>
                        </a:cubicBezTo>
                        <a:cubicBezTo>
                          <a:pt x="358834" y="598056"/>
                          <a:pt x="319185" y="443281"/>
                          <a:pt x="79785" y="354927"/>
                        </a:cubicBezTo>
                        <a:cubicBezTo>
                          <a:pt x="149048" y="319585"/>
                          <a:pt x="219953" y="291613"/>
                          <a:pt x="291214" y="269858"/>
                        </a:cubicBezTo>
                        <a:cubicBezTo>
                          <a:pt x="332727" y="281313"/>
                          <a:pt x="537674" y="346091"/>
                          <a:pt x="647606" y="533544"/>
                        </a:cubicBezTo>
                        <a:cubicBezTo>
                          <a:pt x="647606" y="533544"/>
                          <a:pt x="591841" y="369134"/>
                          <a:pt x="314701" y="262887"/>
                        </a:cubicBezTo>
                        <a:cubicBezTo>
                          <a:pt x="399992" y="238468"/>
                          <a:pt x="485593" y="222662"/>
                          <a:pt x="569463" y="213427"/>
                        </a:cubicBezTo>
                        <a:cubicBezTo>
                          <a:pt x="617015" y="227856"/>
                          <a:pt x="770369" y="283932"/>
                          <a:pt x="855215" y="428629"/>
                        </a:cubicBezTo>
                        <a:cubicBezTo>
                          <a:pt x="855215" y="428629"/>
                          <a:pt x="811083" y="298584"/>
                          <a:pt x="594637" y="210807"/>
                        </a:cubicBezTo>
                        <a:cubicBezTo>
                          <a:pt x="684191" y="202327"/>
                          <a:pt x="771435" y="201084"/>
                          <a:pt x="853795" y="204591"/>
                        </a:cubicBezTo>
                        <a:cubicBezTo>
                          <a:pt x="875239" y="210496"/>
                          <a:pt x="983307" y="244462"/>
                          <a:pt x="1041204" y="343205"/>
                        </a:cubicBezTo>
                        <a:cubicBezTo>
                          <a:pt x="1041204" y="343205"/>
                          <a:pt x="1013543" y="261644"/>
                          <a:pt x="878348" y="205790"/>
                        </a:cubicBezTo>
                        <a:cubicBezTo>
                          <a:pt x="942371" y="209298"/>
                          <a:pt x="1003198" y="215558"/>
                          <a:pt x="1059496" y="223328"/>
                        </a:cubicBezTo>
                        <a:lnTo>
                          <a:pt x="1059275" y="223549"/>
                        </a:lnTo>
                        <a:cubicBezTo>
                          <a:pt x="1059275" y="223549"/>
                          <a:pt x="1159749" y="247037"/>
                          <a:pt x="1210897" y="334281"/>
                        </a:cubicBezTo>
                        <a:cubicBezTo>
                          <a:pt x="1211031" y="334370"/>
                          <a:pt x="1189674" y="271456"/>
                          <a:pt x="1086402" y="227235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820" name="图形 793">
              <a:extLst>
                <a:ext uri="{FF2B5EF4-FFF2-40B4-BE49-F238E27FC236}">
                  <a16:creationId xmlns:a16="http://schemas.microsoft.com/office/drawing/2014/main" id="{B167F810-14CE-2D8D-0407-530ECD10CBB5}"/>
                </a:ext>
              </a:extLst>
            </p:cNvPr>
            <p:cNvGrpSpPr/>
            <p:nvPr/>
          </p:nvGrpSpPr>
          <p:grpSpPr>
            <a:xfrm>
              <a:off x="572788" y="336058"/>
              <a:ext cx="852463" cy="1398572"/>
              <a:chOff x="572788" y="336058"/>
              <a:chExt cx="852463" cy="1398572"/>
            </a:xfrm>
          </p:grpSpPr>
          <p:grpSp>
            <p:nvGrpSpPr>
              <p:cNvPr id="821" name="图形 793">
                <a:extLst>
                  <a:ext uri="{FF2B5EF4-FFF2-40B4-BE49-F238E27FC236}">
                    <a16:creationId xmlns:a16="http://schemas.microsoft.com/office/drawing/2014/main" id="{C2463061-BF17-76AD-FC28-57D2996F5166}"/>
                  </a:ext>
                </a:extLst>
              </p:cNvPr>
              <p:cNvGrpSpPr/>
              <p:nvPr/>
            </p:nvGrpSpPr>
            <p:grpSpPr>
              <a:xfrm>
                <a:off x="572788" y="336058"/>
                <a:ext cx="852463" cy="1398572"/>
                <a:chOff x="572788" y="336058"/>
                <a:chExt cx="852463" cy="1398572"/>
              </a:xfrm>
              <a:solidFill>
                <a:srgbClr val="5B8400"/>
              </a:solidFill>
            </p:grpSpPr>
            <p:pic>
              <p:nvPicPr>
                <p:cNvPr id="822" name="图片 821">
                  <a:extLst>
                    <a:ext uri="{FF2B5EF4-FFF2-40B4-BE49-F238E27FC236}">
                      <a16:creationId xmlns:a16="http://schemas.microsoft.com/office/drawing/2014/main" id="{B50B3766-C2E2-A5DA-ED06-31209DB7FA3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72788" y="336058"/>
                  <a:ext cx="852463" cy="1394132"/>
                </a:xfrm>
                <a:custGeom>
                  <a:avLst/>
                  <a:gdLst>
                    <a:gd name="connsiteX0" fmla="*/ 129 w 852463"/>
                    <a:gd name="connsiteY0" fmla="*/ -1 h 1394132"/>
                    <a:gd name="connsiteX1" fmla="*/ 852592 w 852463"/>
                    <a:gd name="connsiteY1" fmla="*/ -1 h 1394132"/>
                    <a:gd name="connsiteX2" fmla="*/ 852592 w 852463"/>
                    <a:gd name="connsiteY2" fmla="*/ 1394132 h 1394132"/>
                    <a:gd name="connsiteX3" fmla="*/ 129 w 852463"/>
                    <a:gd name="connsiteY3" fmla="*/ 1394132 h 1394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2463" h="1394132">
                      <a:moveTo>
                        <a:pt x="129" y="-1"/>
                      </a:moveTo>
                      <a:lnTo>
                        <a:pt x="852592" y="-1"/>
                      </a:lnTo>
                      <a:lnTo>
                        <a:pt x="852592" y="1394132"/>
                      </a:lnTo>
                      <a:lnTo>
                        <a:pt x="129" y="1394132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823" name="图片 822">
                  <a:extLst>
                    <a:ext uri="{FF2B5EF4-FFF2-40B4-BE49-F238E27FC236}">
                      <a16:creationId xmlns:a16="http://schemas.microsoft.com/office/drawing/2014/main" id="{643DF625-8C25-26D7-3862-2305107C703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19305" y="336058"/>
                  <a:ext cx="705946" cy="1398572"/>
                </a:xfrm>
                <a:custGeom>
                  <a:avLst/>
                  <a:gdLst>
                    <a:gd name="connsiteX0" fmla="*/ 162 w 705946"/>
                    <a:gd name="connsiteY0" fmla="*/ -1 h 1398572"/>
                    <a:gd name="connsiteX1" fmla="*/ 706108 w 705946"/>
                    <a:gd name="connsiteY1" fmla="*/ -1 h 1398572"/>
                    <a:gd name="connsiteX2" fmla="*/ 706108 w 705946"/>
                    <a:gd name="connsiteY2" fmla="*/ 1398572 h 1398572"/>
                    <a:gd name="connsiteX3" fmla="*/ 162 w 705946"/>
                    <a:gd name="connsiteY3" fmla="*/ 1398572 h 13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05946" h="1398572">
                      <a:moveTo>
                        <a:pt x="162" y="-1"/>
                      </a:moveTo>
                      <a:lnTo>
                        <a:pt x="706108" y="-1"/>
                      </a:lnTo>
                      <a:lnTo>
                        <a:pt x="706108" y="1398572"/>
                      </a:lnTo>
                      <a:lnTo>
                        <a:pt x="162" y="1398572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824" name="图形 793">
                  <a:extLst>
                    <a:ext uri="{FF2B5EF4-FFF2-40B4-BE49-F238E27FC236}">
                      <a16:creationId xmlns:a16="http://schemas.microsoft.com/office/drawing/2014/main" id="{34E12A00-B744-2FD0-E6F9-706BDAADA402}"/>
                    </a:ext>
                  </a:extLst>
                </p:cNvPr>
                <p:cNvGrpSpPr/>
                <p:nvPr/>
              </p:nvGrpSpPr>
              <p:grpSpPr>
                <a:xfrm>
                  <a:off x="599477" y="338821"/>
                  <a:ext cx="822804" cy="1390980"/>
                  <a:chOff x="599477" y="338821"/>
                  <a:chExt cx="822804" cy="1390980"/>
                </a:xfrm>
                <a:solidFill>
                  <a:srgbClr val="5B8400"/>
                </a:solidFill>
              </p:grpSpPr>
              <p:sp>
                <p:nvSpPr>
                  <p:cNvPr id="825" name="任意多边形: 形状 824">
                    <a:extLst>
                      <a:ext uri="{FF2B5EF4-FFF2-40B4-BE49-F238E27FC236}">
                        <a16:creationId xmlns:a16="http://schemas.microsoft.com/office/drawing/2014/main" id="{2F158392-C792-2B7C-6935-4E6921F0B733}"/>
                      </a:ext>
                    </a:extLst>
                  </p:cNvPr>
                  <p:cNvSpPr/>
                  <p:nvPr/>
                </p:nvSpPr>
                <p:spPr>
                  <a:xfrm>
                    <a:off x="1415532" y="338821"/>
                    <a:ext cx="6748" cy="5949"/>
                  </a:xfrm>
                  <a:custGeom>
                    <a:avLst/>
                    <a:gdLst>
                      <a:gd name="connsiteX0" fmla="*/ 0 w 6748"/>
                      <a:gd name="connsiteY0" fmla="*/ 5949 h 5949"/>
                      <a:gd name="connsiteX1" fmla="*/ 6749 w 6748"/>
                      <a:gd name="connsiteY1" fmla="*/ 0 h 5949"/>
                      <a:gd name="connsiteX2" fmla="*/ 0 w 6748"/>
                      <a:gd name="connsiteY2" fmla="*/ 5949 h 59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748" h="5949">
                        <a:moveTo>
                          <a:pt x="0" y="5949"/>
                        </a:moveTo>
                        <a:cubicBezTo>
                          <a:pt x="2264" y="3952"/>
                          <a:pt x="4484" y="1998"/>
                          <a:pt x="6749" y="0"/>
                        </a:cubicBezTo>
                        <a:cubicBezTo>
                          <a:pt x="6749" y="0"/>
                          <a:pt x="4395" y="2042"/>
                          <a:pt x="0" y="5949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6" name="任意多边形: 形状 825">
                    <a:extLst>
                      <a:ext uri="{FF2B5EF4-FFF2-40B4-BE49-F238E27FC236}">
                        <a16:creationId xmlns:a16="http://schemas.microsoft.com/office/drawing/2014/main" id="{4ABBD20B-FEAD-8C33-98C2-BBD425EF1139}"/>
                      </a:ext>
                    </a:extLst>
                  </p:cNvPr>
                  <p:cNvSpPr/>
                  <p:nvPr/>
                </p:nvSpPr>
                <p:spPr>
                  <a:xfrm>
                    <a:off x="599477" y="344770"/>
                    <a:ext cx="816055" cy="1385030"/>
                  </a:xfrm>
                  <a:custGeom>
                    <a:avLst/>
                    <a:gdLst>
                      <a:gd name="connsiteX0" fmla="*/ 558141 w 816055"/>
                      <a:gd name="connsiteY0" fmla="*/ 279004 h 1385030"/>
                      <a:gd name="connsiteX1" fmla="*/ 816056 w 816055"/>
                      <a:gd name="connsiteY1" fmla="*/ 0 h 1385030"/>
                      <a:gd name="connsiteX2" fmla="*/ 542957 w 816055"/>
                      <a:gd name="connsiteY2" fmla="*/ 280292 h 1385030"/>
                      <a:gd name="connsiteX3" fmla="*/ 522578 w 816055"/>
                      <a:gd name="connsiteY3" fmla="*/ 188519 h 1385030"/>
                      <a:gd name="connsiteX4" fmla="*/ 540515 w 816055"/>
                      <a:gd name="connsiteY4" fmla="*/ 283311 h 1385030"/>
                      <a:gd name="connsiteX5" fmla="*/ 385518 w 816055"/>
                      <a:gd name="connsiteY5" fmla="*/ 499091 h 1385030"/>
                      <a:gd name="connsiteX6" fmla="*/ 339787 w 816055"/>
                      <a:gd name="connsiteY6" fmla="*/ 287351 h 1385030"/>
                      <a:gd name="connsiteX7" fmla="*/ 379346 w 816055"/>
                      <a:gd name="connsiteY7" fmla="*/ 509036 h 1385030"/>
                      <a:gd name="connsiteX8" fmla="*/ 271323 w 816055"/>
                      <a:gd name="connsiteY8" fmla="*/ 710652 h 1385030"/>
                      <a:gd name="connsiteX9" fmla="*/ 207166 w 816055"/>
                      <a:gd name="connsiteY9" fmla="*/ 428230 h 1385030"/>
                      <a:gd name="connsiteX10" fmla="*/ 263420 w 816055"/>
                      <a:gd name="connsiteY10" fmla="*/ 728101 h 1385030"/>
                      <a:gd name="connsiteX11" fmla="*/ 178928 w 816055"/>
                      <a:gd name="connsiteY11" fmla="*/ 960042 h 1385030"/>
                      <a:gd name="connsiteX12" fmla="*/ 63846 w 816055"/>
                      <a:gd name="connsiteY12" fmla="*/ 650003 h 1385030"/>
                      <a:gd name="connsiteX13" fmla="*/ 172402 w 816055"/>
                      <a:gd name="connsiteY13" fmla="*/ 983263 h 1385030"/>
                      <a:gd name="connsiteX14" fmla="*/ 172491 w 816055"/>
                      <a:gd name="connsiteY14" fmla="*/ 983219 h 1385030"/>
                      <a:gd name="connsiteX15" fmla="*/ 134352 w 816055"/>
                      <a:gd name="connsiteY15" fmla="*/ 1168985 h 1385030"/>
                      <a:gd name="connsiteX16" fmla="*/ 0 w 816055"/>
                      <a:gd name="connsiteY16" fmla="*/ 973184 h 1385030"/>
                      <a:gd name="connsiteX17" fmla="*/ 132309 w 816055"/>
                      <a:gd name="connsiteY17" fmla="*/ 1184213 h 1385030"/>
                      <a:gd name="connsiteX18" fmla="*/ 122186 w 816055"/>
                      <a:gd name="connsiteY18" fmla="*/ 1308664 h 1385030"/>
                      <a:gd name="connsiteX19" fmla="*/ 121432 w 816055"/>
                      <a:gd name="connsiteY19" fmla="*/ 1309330 h 1385030"/>
                      <a:gd name="connsiteX20" fmla="*/ 122142 w 816055"/>
                      <a:gd name="connsiteY20" fmla="*/ 1311284 h 1385030"/>
                      <a:gd name="connsiteX21" fmla="*/ 123385 w 816055"/>
                      <a:gd name="connsiteY21" fmla="*/ 1384320 h 1385030"/>
                      <a:gd name="connsiteX22" fmla="*/ 138214 w 816055"/>
                      <a:gd name="connsiteY22" fmla="*/ 1385031 h 1385030"/>
                      <a:gd name="connsiteX23" fmla="*/ 138481 w 816055"/>
                      <a:gd name="connsiteY23" fmla="*/ 1314525 h 1385030"/>
                      <a:gd name="connsiteX24" fmla="*/ 517339 w 816055"/>
                      <a:gd name="connsiteY24" fmla="*/ 1161703 h 1385030"/>
                      <a:gd name="connsiteX25" fmla="*/ 139280 w 816055"/>
                      <a:gd name="connsiteY25" fmla="*/ 1293879 h 1385030"/>
                      <a:gd name="connsiteX26" fmla="*/ 172491 w 816055"/>
                      <a:gd name="connsiteY26" fmla="*/ 1049462 h 1385030"/>
                      <a:gd name="connsiteX27" fmla="*/ 611376 w 816055"/>
                      <a:gd name="connsiteY27" fmla="*/ 855527 h 1385030"/>
                      <a:gd name="connsiteX28" fmla="*/ 178529 w 816055"/>
                      <a:gd name="connsiteY28" fmla="*/ 1023622 h 1385030"/>
                      <a:gd name="connsiteX29" fmla="*/ 268437 w 816055"/>
                      <a:gd name="connsiteY29" fmla="*/ 757538 h 1385030"/>
                      <a:gd name="connsiteX30" fmla="*/ 623897 w 816055"/>
                      <a:gd name="connsiteY30" fmla="*/ 604050 h 1385030"/>
                      <a:gd name="connsiteX31" fmla="*/ 279537 w 816055"/>
                      <a:gd name="connsiteY31" fmla="*/ 732497 h 1385030"/>
                      <a:gd name="connsiteX32" fmla="*/ 412468 w 816055"/>
                      <a:gd name="connsiteY32" fmla="*/ 485460 h 1385030"/>
                      <a:gd name="connsiteX33" fmla="*/ 643210 w 816055"/>
                      <a:gd name="connsiteY33" fmla="*/ 383431 h 1385030"/>
                      <a:gd name="connsiteX34" fmla="*/ 426764 w 816055"/>
                      <a:gd name="connsiteY34" fmla="*/ 462994 h 1385030"/>
                      <a:gd name="connsiteX35" fmla="*/ 540293 w 816055"/>
                      <a:gd name="connsiteY35" fmla="*/ 302047 h 1385030"/>
                      <a:gd name="connsiteX36" fmla="*/ 540382 w 816055"/>
                      <a:gd name="connsiteY36" fmla="*/ 302402 h 1385030"/>
                      <a:gd name="connsiteX37" fmla="*/ 725704 w 816055"/>
                      <a:gd name="connsiteY37" fmla="*/ 219110 h 1385030"/>
                      <a:gd name="connsiteX38" fmla="*/ 558141 w 816055"/>
                      <a:gd name="connsiteY38" fmla="*/ 279004 h 13850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816055" h="1385030">
                        <a:moveTo>
                          <a:pt x="558141" y="279004"/>
                        </a:moveTo>
                        <a:cubicBezTo>
                          <a:pt x="680328" y="123829"/>
                          <a:pt x="788528" y="24464"/>
                          <a:pt x="816056" y="0"/>
                        </a:cubicBezTo>
                        <a:cubicBezTo>
                          <a:pt x="709631" y="93105"/>
                          <a:pt x="619412" y="187231"/>
                          <a:pt x="542957" y="280292"/>
                        </a:cubicBezTo>
                        <a:cubicBezTo>
                          <a:pt x="544111" y="217645"/>
                          <a:pt x="522578" y="188519"/>
                          <a:pt x="522578" y="188519"/>
                        </a:cubicBezTo>
                        <a:cubicBezTo>
                          <a:pt x="542957" y="227901"/>
                          <a:pt x="541581" y="269991"/>
                          <a:pt x="540515" y="283311"/>
                        </a:cubicBezTo>
                        <a:cubicBezTo>
                          <a:pt x="480798" y="356259"/>
                          <a:pt x="429517" y="428496"/>
                          <a:pt x="385518" y="499091"/>
                        </a:cubicBezTo>
                        <a:cubicBezTo>
                          <a:pt x="389425" y="354527"/>
                          <a:pt x="339787" y="287351"/>
                          <a:pt x="339787" y="287351"/>
                        </a:cubicBezTo>
                        <a:cubicBezTo>
                          <a:pt x="391600" y="387471"/>
                          <a:pt x="380945" y="495361"/>
                          <a:pt x="379346" y="509036"/>
                        </a:cubicBezTo>
                        <a:cubicBezTo>
                          <a:pt x="336767" y="578254"/>
                          <a:pt x="301115" y="645785"/>
                          <a:pt x="271323" y="710652"/>
                        </a:cubicBezTo>
                        <a:cubicBezTo>
                          <a:pt x="273454" y="517960"/>
                          <a:pt x="207166" y="428230"/>
                          <a:pt x="207166" y="428230"/>
                        </a:cubicBezTo>
                        <a:cubicBezTo>
                          <a:pt x="272167" y="553790"/>
                          <a:pt x="266839" y="688098"/>
                          <a:pt x="263420" y="728101"/>
                        </a:cubicBezTo>
                        <a:cubicBezTo>
                          <a:pt x="226613" y="810595"/>
                          <a:pt x="199219" y="888560"/>
                          <a:pt x="178928" y="960042"/>
                        </a:cubicBezTo>
                        <a:cubicBezTo>
                          <a:pt x="152023" y="738579"/>
                          <a:pt x="63846" y="650003"/>
                          <a:pt x="63846" y="650003"/>
                        </a:cubicBezTo>
                        <a:cubicBezTo>
                          <a:pt x="170581" y="799584"/>
                          <a:pt x="172402" y="983263"/>
                          <a:pt x="172402" y="983263"/>
                        </a:cubicBezTo>
                        <a:lnTo>
                          <a:pt x="172491" y="983219"/>
                        </a:lnTo>
                        <a:cubicBezTo>
                          <a:pt x="153932" y="1052348"/>
                          <a:pt x="141944" y="1114951"/>
                          <a:pt x="134352" y="1168985"/>
                        </a:cubicBezTo>
                        <a:cubicBezTo>
                          <a:pt x="80940" y="1016118"/>
                          <a:pt x="0" y="973184"/>
                          <a:pt x="0" y="973184"/>
                        </a:cubicBezTo>
                        <a:cubicBezTo>
                          <a:pt x="86889" y="1042536"/>
                          <a:pt x="121787" y="1145631"/>
                          <a:pt x="132309" y="1184213"/>
                        </a:cubicBezTo>
                        <a:cubicBezTo>
                          <a:pt x="125827" y="1234162"/>
                          <a:pt x="123119" y="1276208"/>
                          <a:pt x="122186" y="1308664"/>
                        </a:cubicBezTo>
                        <a:cubicBezTo>
                          <a:pt x="121920" y="1308886"/>
                          <a:pt x="121698" y="1309108"/>
                          <a:pt x="121432" y="1309330"/>
                        </a:cubicBezTo>
                        <a:lnTo>
                          <a:pt x="122142" y="1311284"/>
                        </a:lnTo>
                        <a:cubicBezTo>
                          <a:pt x="120899" y="1358169"/>
                          <a:pt x="123385" y="1384320"/>
                          <a:pt x="123385" y="1384320"/>
                        </a:cubicBezTo>
                        <a:lnTo>
                          <a:pt x="138214" y="1385031"/>
                        </a:lnTo>
                        <a:cubicBezTo>
                          <a:pt x="137637" y="1361366"/>
                          <a:pt x="137770" y="1337834"/>
                          <a:pt x="138481" y="1314525"/>
                        </a:cubicBezTo>
                        <a:cubicBezTo>
                          <a:pt x="177508" y="1275143"/>
                          <a:pt x="317853" y="1150337"/>
                          <a:pt x="517339" y="1161703"/>
                        </a:cubicBezTo>
                        <a:cubicBezTo>
                          <a:pt x="517339" y="1161703"/>
                          <a:pt x="350575" y="1116061"/>
                          <a:pt x="139280" y="1293879"/>
                        </a:cubicBezTo>
                        <a:cubicBezTo>
                          <a:pt x="143098" y="1209787"/>
                          <a:pt x="154820" y="1128137"/>
                          <a:pt x="172491" y="1049462"/>
                        </a:cubicBezTo>
                        <a:cubicBezTo>
                          <a:pt x="205479" y="1016562"/>
                          <a:pt x="376194" y="858546"/>
                          <a:pt x="611376" y="855527"/>
                        </a:cubicBezTo>
                        <a:cubicBezTo>
                          <a:pt x="611376" y="855527"/>
                          <a:pt x="426898" y="819963"/>
                          <a:pt x="178529" y="1023622"/>
                        </a:cubicBezTo>
                        <a:cubicBezTo>
                          <a:pt x="201217" y="930339"/>
                          <a:pt x="232207" y="841363"/>
                          <a:pt x="268437" y="757538"/>
                        </a:cubicBezTo>
                        <a:cubicBezTo>
                          <a:pt x="307464" y="720553"/>
                          <a:pt x="442393" y="606359"/>
                          <a:pt x="623897" y="604050"/>
                        </a:cubicBezTo>
                        <a:cubicBezTo>
                          <a:pt x="623897" y="604050"/>
                          <a:pt x="477957" y="575901"/>
                          <a:pt x="279537" y="732497"/>
                        </a:cubicBezTo>
                        <a:cubicBezTo>
                          <a:pt x="319496" y="643699"/>
                          <a:pt x="365094" y="561027"/>
                          <a:pt x="412468" y="485460"/>
                        </a:cubicBezTo>
                        <a:cubicBezTo>
                          <a:pt x="429517" y="468455"/>
                          <a:pt x="519292" y="385029"/>
                          <a:pt x="643210" y="383431"/>
                        </a:cubicBezTo>
                        <a:cubicBezTo>
                          <a:pt x="643210" y="383431"/>
                          <a:pt x="551659" y="365760"/>
                          <a:pt x="426764" y="462994"/>
                        </a:cubicBezTo>
                        <a:cubicBezTo>
                          <a:pt x="464326" y="404609"/>
                          <a:pt x="502820" y="350797"/>
                          <a:pt x="540293" y="302047"/>
                        </a:cubicBezTo>
                        <a:lnTo>
                          <a:pt x="540382" y="302402"/>
                        </a:lnTo>
                        <a:cubicBezTo>
                          <a:pt x="540382" y="302402"/>
                          <a:pt x="616260" y="220486"/>
                          <a:pt x="725704" y="219110"/>
                        </a:cubicBezTo>
                        <a:cubicBezTo>
                          <a:pt x="725571" y="219154"/>
                          <a:pt x="655020" y="205524"/>
                          <a:pt x="558141" y="279004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27" name="图形 793">
                <a:extLst>
                  <a:ext uri="{FF2B5EF4-FFF2-40B4-BE49-F238E27FC236}">
                    <a16:creationId xmlns:a16="http://schemas.microsoft.com/office/drawing/2014/main" id="{E5BFA36A-DD11-E9A2-44D2-1B2AAEF8B17D}"/>
                  </a:ext>
                </a:extLst>
              </p:cNvPr>
              <p:cNvGrpSpPr/>
              <p:nvPr/>
            </p:nvGrpSpPr>
            <p:grpSpPr>
              <a:xfrm>
                <a:off x="1061466" y="1096730"/>
                <a:ext cx="165885" cy="172946"/>
                <a:chOff x="1061466" y="1096730"/>
                <a:chExt cx="165885" cy="172946"/>
              </a:xfrm>
            </p:grpSpPr>
            <p:grpSp>
              <p:nvGrpSpPr>
                <p:cNvPr id="828" name="图形 793">
                  <a:extLst>
                    <a:ext uri="{FF2B5EF4-FFF2-40B4-BE49-F238E27FC236}">
                      <a16:creationId xmlns:a16="http://schemas.microsoft.com/office/drawing/2014/main" id="{46C79B4E-B1FE-4953-2523-E71AB36362DC}"/>
                    </a:ext>
                  </a:extLst>
                </p:cNvPr>
                <p:cNvGrpSpPr/>
                <p:nvPr/>
              </p:nvGrpSpPr>
              <p:grpSpPr>
                <a:xfrm>
                  <a:off x="1061466" y="1096730"/>
                  <a:ext cx="165885" cy="172946"/>
                  <a:chOff x="1061466" y="1096730"/>
                  <a:chExt cx="165885" cy="172946"/>
                </a:xfrm>
              </p:grpSpPr>
              <p:grpSp>
                <p:nvGrpSpPr>
                  <p:cNvPr id="829" name="图形 793">
                    <a:extLst>
                      <a:ext uri="{FF2B5EF4-FFF2-40B4-BE49-F238E27FC236}">
                        <a16:creationId xmlns:a16="http://schemas.microsoft.com/office/drawing/2014/main" id="{8E557DDD-799B-5F97-88CD-64B614517E7C}"/>
                      </a:ext>
                    </a:extLst>
                  </p:cNvPr>
                  <p:cNvGrpSpPr/>
                  <p:nvPr/>
                </p:nvGrpSpPr>
                <p:grpSpPr>
                  <a:xfrm>
                    <a:off x="1061466" y="1102591"/>
                    <a:ext cx="164103" cy="167085"/>
                    <a:chOff x="1061466" y="1102591"/>
                    <a:chExt cx="164103" cy="167085"/>
                  </a:xfrm>
                  <a:solidFill>
                    <a:srgbClr val="4E8503"/>
                  </a:solidFill>
                </p:grpSpPr>
                <p:sp>
                  <p:nvSpPr>
                    <p:cNvPr id="830" name="任意多边形: 形状 829">
                      <a:extLst>
                        <a:ext uri="{FF2B5EF4-FFF2-40B4-BE49-F238E27FC236}">
                          <a16:creationId xmlns:a16="http://schemas.microsoft.com/office/drawing/2014/main" id="{6AA9124C-5C22-F5FF-59BE-1BB4C3C183F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1466" y="1102591"/>
                      <a:ext cx="164103" cy="167085"/>
                    </a:xfrm>
                    <a:custGeom>
                      <a:avLst/>
                      <a:gdLst>
                        <a:gd name="connsiteX0" fmla="*/ 157378 w 164103"/>
                        <a:gd name="connsiteY0" fmla="*/ 49222 h 167085"/>
                        <a:gd name="connsiteX1" fmla="*/ 114533 w 164103"/>
                        <a:gd name="connsiteY1" fmla="*/ 159687 h 167085"/>
                        <a:gd name="connsiteX2" fmla="*/ 6732 w 164103"/>
                        <a:gd name="connsiteY2" fmla="*/ 117863 h 167085"/>
                        <a:gd name="connsiteX3" fmla="*/ 49533 w 164103"/>
                        <a:gd name="connsiteY3" fmla="*/ 7398 h 167085"/>
                        <a:gd name="connsiteX4" fmla="*/ 157378 w 164103"/>
                        <a:gd name="connsiteY4" fmla="*/ 49222 h 1670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4103" h="167085">
                          <a:moveTo>
                            <a:pt x="157378" y="49222"/>
                          </a:moveTo>
                          <a:cubicBezTo>
                            <a:pt x="175316" y="91268"/>
                            <a:pt x="156135" y="140729"/>
                            <a:pt x="114533" y="159687"/>
                          </a:cubicBezTo>
                          <a:cubicBezTo>
                            <a:pt x="72931" y="178646"/>
                            <a:pt x="24669" y="159909"/>
                            <a:pt x="6732" y="117863"/>
                          </a:cubicBezTo>
                          <a:cubicBezTo>
                            <a:pt x="-11205" y="75817"/>
                            <a:pt x="7931" y="26357"/>
                            <a:pt x="49533" y="7398"/>
                          </a:cubicBezTo>
                          <a:cubicBezTo>
                            <a:pt x="91179" y="-11560"/>
                            <a:pt x="139441" y="7176"/>
                            <a:pt x="157378" y="49222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1" name="任意多边形: 形状 830">
                      <a:extLst>
                        <a:ext uri="{FF2B5EF4-FFF2-40B4-BE49-F238E27FC236}">
                          <a16:creationId xmlns:a16="http://schemas.microsoft.com/office/drawing/2014/main" id="{A9D03144-7521-4E19-6B25-0A90A85EF60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01344" y="1115200"/>
                      <a:ext cx="37427" cy="26861"/>
                    </a:xfrm>
                    <a:custGeom>
                      <a:avLst/>
                      <a:gdLst>
                        <a:gd name="connsiteX0" fmla="*/ 36872 w 37427"/>
                        <a:gd name="connsiteY0" fmla="*/ 5134 h 26861"/>
                        <a:gd name="connsiteX1" fmla="*/ 23241 w 37427"/>
                        <a:gd name="connsiteY1" fmla="*/ 24003 h 26861"/>
                        <a:gd name="connsiteX2" fmla="*/ 553 w 37427"/>
                        <a:gd name="connsiteY2" fmla="*/ 21695 h 26861"/>
                        <a:gd name="connsiteX3" fmla="*/ 14228 w 37427"/>
                        <a:gd name="connsiteY3" fmla="*/ 2825 h 26861"/>
                        <a:gd name="connsiteX4" fmla="*/ 36872 w 37427"/>
                        <a:gd name="connsiteY4" fmla="*/ 5134 h 268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7427" h="26861">
                          <a:moveTo>
                            <a:pt x="36872" y="5134"/>
                          </a:moveTo>
                          <a:cubicBezTo>
                            <a:pt x="39358" y="10995"/>
                            <a:pt x="33276" y="19430"/>
                            <a:pt x="23241" y="24003"/>
                          </a:cubicBezTo>
                          <a:cubicBezTo>
                            <a:pt x="13207" y="28577"/>
                            <a:pt x="3084" y="27555"/>
                            <a:pt x="553" y="21695"/>
                          </a:cubicBezTo>
                          <a:cubicBezTo>
                            <a:pt x="-1933" y="15834"/>
                            <a:pt x="4194" y="7398"/>
                            <a:pt x="14228" y="2825"/>
                          </a:cubicBezTo>
                          <a:cubicBezTo>
                            <a:pt x="24218" y="-1704"/>
                            <a:pt x="34386" y="-682"/>
                            <a:pt x="36872" y="5134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2" name="任意多边形: 形状 831">
                      <a:extLst>
                        <a:ext uri="{FF2B5EF4-FFF2-40B4-BE49-F238E27FC236}">
                          <a16:creationId xmlns:a16="http://schemas.microsoft.com/office/drawing/2014/main" id="{DA87D877-C83F-0A05-E148-7082E25CC1C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85814" y="1142672"/>
                      <a:ext cx="16049" cy="16061"/>
                    </a:xfrm>
                    <a:custGeom>
                      <a:avLst/>
                      <a:gdLst>
                        <a:gd name="connsiteX0" fmla="*/ 15417 w 16049"/>
                        <a:gd name="connsiteY0" fmla="*/ 4656 h 16061"/>
                        <a:gd name="connsiteX1" fmla="*/ 11155 w 16049"/>
                        <a:gd name="connsiteY1" fmla="*/ 15312 h 16061"/>
                        <a:gd name="connsiteX2" fmla="*/ 632 w 16049"/>
                        <a:gd name="connsiteY2" fmla="*/ 11405 h 16061"/>
                        <a:gd name="connsiteX3" fmla="*/ 4939 w 16049"/>
                        <a:gd name="connsiteY3" fmla="*/ 749 h 16061"/>
                        <a:gd name="connsiteX4" fmla="*/ 15417 w 16049"/>
                        <a:gd name="connsiteY4" fmla="*/ 4656 h 160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049" h="16061">
                          <a:moveTo>
                            <a:pt x="15417" y="4656"/>
                          </a:moveTo>
                          <a:cubicBezTo>
                            <a:pt x="17149" y="8652"/>
                            <a:pt x="15195" y="13447"/>
                            <a:pt x="11155" y="15312"/>
                          </a:cubicBezTo>
                          <a:cubicBezTo>
                            <a:pt x="7070" y="17177"/>
                            <a:pt x="2364" y="15445"/>
                            <a:pt x="632" y="11405"/>
                          </a:cubicBezTo>
                          <a:cubicBezTo>
                            <a:pt x="-1100" y="7365"/>
                            <a:pt x="854" y="2614"/>
                            <a:pt x="4939" y="749"/>
                          </a:cubicBezTo>
                          <a:cubicBezTo>
                            <a:pt x="9023" y="-1115"/>
                            <a:pt x="13685" y="616"/>
                            <a:pt x="15417" y="4656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3" name="任意多边形: 形状 832">
                      <a:extLst>
                        <a:ext uri="{FF2B5EF4-FFF2-40B4-BE49-F238E27FC236}">
                          <a16:creationId xmlns:a16="http://schemas.microsoft.com/office/drawing/2014/main" id="{A54B486D-7913-9EBE-F8BA-BAB69BE965F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53416" y="1162691"/>
                      <a:ext cx="62597" cy="82005"/>
                    </a:xfrm>
                    <a:custGeom>
                      <a:avLst/>
                      <a:gdLst>
                        <a:gd name="connsiteX0" fmla="*/ 59257 w 62597"/>
                        <a:gd name="connsiteY0" fmla="*/ 0 h 82005"/>
                        <a:gd name="connsiteX1" fmla="*/ 14103 w 62597"/>
                        <a:gd name="connsiteY1" fmla="*/ 82005 h 82005"/>
                        <a:gd name="connsiteX2" fmla="*/ 59257 w 62597"/>
                        <a:gd name="connsiteY2" fmla="*/ 0 h 820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62597" h="82005">
                          <a:moveTo>
                            <a:pt x="59257" y="0"/>
                          </a:moveTo>
                          <a:cubicBezTo>
                            <a:pt x="59257" y="0"/>
                            <a:pt x="80879" y="73347"/>
                            <a:pt x="14103" y="82005"/>
                          </a:cubicBezTo>
                          <a:cubicBezTo>
                            <a:pt x="14103" y="82005"/>
                            <a:pt x="-38421" y="55099"/>
                            <a:pt x="59257" y="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34" name="图形 793">
                    <a:extLst>
                      <a:ext uri="{FF2B5EF4-FFF2-40B4-BE49-F238E27FC236}">
                        <a16:creationId xmlns:a16="http://schemas.microsoft.com/office/drawing/2014/main" id="{303775AB-5F60-444F-9C33-8B5A6C91540F}"/>
                      </a:ext>
                    </a:extLst>
                  </p:cNvPr>
                  <p:cNvGrpSpPr/>
                  <p:nvPr/>
                </p:nvGrpSpPr>
                <p:grpSpPr>
                  <a:xfrm>
                    <a:off x="1063205" y="1096730"/>
                    <a:ext cx="164147" cy="167093"/>
                    <a:chOff x="1063205" y="1096730"/>
                    <a:chExt cx="164147" cy="167093"/>
                  </a:xfrm>
                </p:grpSpPr>
                <p:sp>
                  <p:nvSpPr>
                    <p:cNvPr id="835" name="任意多边形: 形状 834">
                      <a:extLst>
                        <a:ext uri="{FF2B5EF4-FFF2-40B4-BE49-F238E27FC236}">
                          <a16:creationId xmlns:a16="http://schemas.microsoft.com/office/drawing/2014/main" id="{77E6D621-5746-1B80-0358-5BB7191D5F0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3205" y="1096730"/>
                      <a:ext cx="164147" cy="167093"/>
                    </a:xfrm>
                    <a:custGeom>
                      <a:avLst/>
                      <a:gdLst>
                        <a:gd name="connsiteX0" fmla="*/ 157416 w 164147"/>
                        <a:gd name="connsiteY0" fmla="*/ 49222 h 167093"/>
                        <a:gd name="connsiteX1" fmla="*/ 114570 w 164147"/>
                        <a:gd name="connsiteY1" fmla="*/ 159687 h 167093"/>
                        <a:gd name="connsiteX2" fmla="*/ 6725 w 164147"/>
                        <a:gd name="connsiteY2" fmla="*/ 117908 h 167093"/>
                        <a:gd name="connsiteX3" fmla="*/ 49570 w 164147"/>
                        <a:gd name="connsiteY3" fmla="*/ 7398 h 167093"/>
                        <a:gd name="connsiteX4" fmla="*/ 157416 w 164147"/>
                        <a:gd name="connsiteY4" fmla="*/ 49222 h 1670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4147" h="167093">
                          <a:moveTo>
                            <a:pt x="157416" y="49222"/>
                          </a:moveTo>
                          <a:cubicBezTo>
                            <a:pt x="175353" y="91268"/>
                            <a:pt x="156217" y="140729"/>
                            <a:pt x="114570" y="159687"/>
                          </a:cubicBezTo>
                          <a:cubicBezTo>
                            <a:pt x="72968" y="178646"/>
                            <a:pt x="24707" y="159954"/>
                            <a:pt x="6725" y="117908"/>
                          </a:cubicBezTo>
                          <a:cubicBezTo>
                            <a:pt x="-11212" y="75862"/>
                            <a:pt x="7968" y="26401"/>
                            <a:pt x="49570" y="7398"/>
                          </a:cubicBezTo>
                          <a:cubicBezTo>
                            <a:pt x="91217" y="-11560"/>
                            <a:pt x="139478" y="7176"/>
                            <a:pt x="157416" y="49222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4E8503"/>
                        </a:gs>
                        <a:gs pos="36260">
                          <a:srgbClr val="8DDC02"/>
                        </a:gs>
                        <a:gs pos="96700">
                          <a:srgbClr val="FFFFFF"/>
                        </a:gs>
                      </a:gsLst>
                      <a:lin ang="3974678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6" name="任意多边形: 形状 835">
                      <a:extLst>
                        <a:ext uri="{FF2B5EF4-FFF2-40B4-BE49-F238E27FC236}">
                          <a16:creationId xmlns:a16="http://schemas.microsoft.com/office/drawing/2014/main" id="{BD0E0DE1-43BD-0C16-6882-54ABD851E0A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03075" y="1109320"/>
                      <a:ext cx="37469" cy="26879"/>
                    </a:xfrm>
                    <a:custGeom>
                      <a:avLst/>
                      <a:gdLst>
                        <a:gd name="connsiteX0" fmla="*/ 36916 w 37469"/>
                        <a:gd name="connsiteY0" fmla="*/ 5153 h 26879"/>
                        <a:gd name="connsiteX1" fmla="*/ 23241 w 37469"/>
                        <a:gd name="connsiteY1" fmla="*/ 24022 h 26879"/>
                        <a:gd name="connsiteX2" fmla="*/ 554 w 37469"/>
                        <a:gd name="connsiteY2" fmla="*/ 21714 h 26879"/>
                        <a:gd name="connsiteX3" fmla="*/ 14184 w 37469"/>
                        <a:gd name="connsiteY3" fmla="*/ 2844 h 26879"/>
                        <a:gd name="connsiteX4" fmla="*/ 36916 w 37469"/>
                        <a:gd name="connsiteY4" fmla="*/ 5153 h 268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7469" h="26879">
                          <a:moveTo>
                            <a:pt x="36916" y="5153"/>
                          </a:moveTo>
                          <a:cubicBezTo>
                            <a:pt x="39403" y="11013"/>
                            <a:pt x="33276" y="19449"/>
                            <a:pt x="23241" y="24022"/>
                          </a:cubicBezTo>
                          <a:cubicBezTo>
                            <a:pt x="13207" y="28595"/>
                            <a:pt x="3084" y="27574"/>
                            <a:pt x="554" y="21714"/>
                          </a:cubicBezTo>
                          <a:cubicBezTo>
                            <a:pt x="-1933" y="15897"/>
                            <a:pt x="4194" y="7417"/>
                            <a:pt x="14184" y="2844"/>
                          </a:cubicBezTo>
                          <a:cubicBezTo>
                            <a:pt x="24307" y="-1729"/>
                            <a:pt x="34430" y="-664"/>
                            <a:pt x="36916" y="515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7" name="任意多边形: 形状 836">
                      <a:extLst>
                        <a:ext uri="{FF2B5EF4-FFF2-40B4-BE49-F238E27FC236}">
                          <a16:creationId xmlns:a16="http://schemas.microsoft.com/office/drawing/2014/main" id="{FC3CDDAE-DAD4-7D00-CD5A-26BF2C81771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87590" y="1136811"/>
                      <a:ext cx="16048" cy="16061"/>
                    </a:xfrm>
                    <a:custGeom>
                      <a:avLst/>
                      <a:gdLst>
                        <a:gd name="connsiteX0" fmla="*/ 15417 w 16048"/>
                        <a:gd name="connsiteY0" fmla="*/ 4656 h 16061"/>
                        <a:gd name="connsiteX1" fmla="*/ 11110 w 16048"/>
                        <a:gd name="connsiteY1" fmla="*/ 15312 h 16061"/>
                        <a:gd name="connsiteX2" fmla="*/ 632 w 16048"/>
                        <a:gd name="connsiteY2" fmla="*/ 11405 h 16061"/>
                        <a:gd name="connsiteX3" fmla="*/ 4939 w 16048"/>
                        <a:gd name="connsiteY3" fmla="*/ 749 h 16061"/>
                        <a:gd name="connsiteX4" fmla="*/ 15417 w 16048"/>
                        <a:gd name="connsiteY4" fmla="*/ 4656 h 160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048" h="16061">
                          <a:moveTo>
                            <a:pt x="15417" y="4656"/>
                          </a:moveTo>
                          <a:cubicBezTo>
                            <a:pt x="17149" y="8652"/>
                            <a:pt x="15195" y="13447"/>
                            <a:pt x="11110" y="15312"/>
                          </a:cubicBezTo>
                          <a:cubicBezTo>
                            <a:pt x="7025" y="17177"/>
                            <a:pt x="2319" y="15446"/>
                            <a:pt x="632" y="11405"/>
                          </a:cubicBezTo>
                          <a:cubicBezTo>
                            <a:pt x="-1100" y="7365"/>
                            <a:pt x="854" y="2614"/>
                            <a:pt x="4939" y="749"/>
                          </a:cubicBezTo>
                          <a:cubicBezTo>
                            <a:pt x="9023" y="-1115"/>
                            <a:pt x="13730" y="616"/>
                            <a:pt x="15417" y="4656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8" name="任意多边形: 形状 837">
                      <a:extLst>
                        <a:ext uri="{FF2B5EF4-FFF2-40B4-BE49-F238E27FC236}">
                          <a16:creationId xmlns:a16="http://schemas.microsoft.com/office/drawing/2014/main" id="{B50FADA5-7526-DA93-550F-9CDA545BAFC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55192" y="1156874"/>
                      <a:ext cx="62597" cy="81960"/>
                    </a:xfrm>
                    <a:custGeom>
                      <a:avLst/>
                      <a:gdLst>
                        <a:gd name="connsiteX0" fmla="*/ 59257 w 62597"/>
                        <a:gd name="connsiteY0" fmla="*/ 0 h 81960"/>
                        <a:gd name="connsiteX1" fmla="*/ 14103 w 62597"/>
                        <a:gd name="connsiteY1" fmla="*/ 81961 h 81960"/>
                        <a:gd name="connsiteX2" fmla="*/ 59257 w 62597"/>
                        <a:gd name="connsiteY2" fmla="*/ 0 h 819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62597" h="81960">
                          <a:moveTo>
                            <a:pt x="59257" y="0"/>
                          </a:moveTo>
                          <a:cubicBezTo>
                            <a:pt x="59257" y="0"/>
                            <a:pt x="80879" y="73347"/>
                            <a:pt x="14103" y="81961"/>
                          </a:cubicBezTo>
                          <a:cubicBezTo>
                            <a:pt x="14103" y="81916"/>
                            <a:pt x="-38421" y="55055"/>
                            <a:pt x="59257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90E002"/>
                        </a:gs>
                        <a:gs pos="8590">
                          <a:srgbClr val="93E109"/>
                        </a:gs>
                        <a:gs pos="21030">
                          <a:srgbClr val="9BE31C"/>
                        </a:gs>
                        <a:gs pos="35840">
                          <a:srgbClr val="A9E73C"/>
                        </a:gs>
                        <a:gs pos="52460">
                          <a:srgbClr val="BDEC68"/>
                        </a:gs>
                        <a:gs pos="70580">
                          <a:srgbClr val="D6F3A0"/>
                        </a:gs>
                        <a:gs pos="89680">
                          <a:srgbClr val="F3FCE4"/>
                        </a:gs>
                        <a:gs pos="96700">
                          <a:srgbClr val="FFFFFF"/>
                        </a:gs>
                      </a:gsLst>
                      <a:lin ang="8573092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839" name="任意多边形: 形状 838">
                  <a:extLst>
                    <a:ext uri="{FF2B5EF4-FFF2-40B4-BE49-F238E27FC236}">
                      <a16:creationId xmlns:a16="http://schemas.microsoft.com/office/drawing/2014/main" id="{58915989-4B62-20EA-AA78-BDAD02AC69AB}"/>
                    </a:ext>
                  </a:extLst>
                </p:cNvPr>
                <p:cNvSpPr/>
                <p:nvPr/>
              </p:nvSpPr>
              <p:spPr>
                <a:xfrm>
                  <a:off x="1075101" y="1163801"/>
                  <a:ext cx="85625" cy="88285"/>
                </a:xfrm>
                <a:custGeom>
                  <a:avLst/>
                  <a:gdLst>
                    <a:gd name="connsiteX0" fmla="*/ 1045 w 85625"/>
                    <a:gd name="connsiteY0" fmla="*/ 0 h 88285"/>
                    <a:gd name="connsiteX1" fmla="*/ 85625 w 85625"/>
                    <a:gd name="connsiteY1" fmla="*/ 87777 h 88285"/>
                    <a:gd name="connsiteX2" fmla="*/ 1045 w 85625"/>
                    <a:gd name="connsiteY2" fmla="*/ 0 h 882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5625" h="88285">
                      <a:moveTo>
                        <a:pt x="1045" y="0"/>
                      </a:moveTo>
                      <a:cubicBezTo>
                        <a:pt x="1045" y="0"/>
                        <a:pt x="-15782" y="96080"/>
                        <a:pt x="85625" y="87777"/>
                      </a:cubicBezTo>
                      <a:cubicBezTo>
                        <a:pt x="85625" y="87777"/>
                        <a:pt x="5707" y="76189"/>
                        <a:pt x="104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40" name="图形 793">
              <a:extLst>
                <a:ext uri="{FF2B5EF4-FFF2-40B4-BE49-F238E27FC236}">
                  <a16:creationId xmlns:a16="http://schemas.microsoft.com/office/drawing/2014/main" id="{C89698DB-94BE-71C9-80C7-2CC1267F8BE8}"/>
                </a:ext>
              </a:extLst>
            </p:cNvPr>
            <p:cNvGrpSpPr/>
            <p:nvPr/>
          </p:nvGrpSpPr>
          <p:grpSpPr>
            <a:xfrm>
              <a:off x="9754532" y="2063185"/>
              <a:ext cx="537229" cy="963460"/>
              <a:chOff x="9754532" y="2063185"/>
              <a:chExt cx="537229" cy="963460"/>
            </a:xfrm>
          </p:grpSpPr>
          <p:grpSp>
            <p:nvGrpSpPr>
              <p:cNvPr id="841" name="图形 793">
                <a:extLst>
                  <a:ext uri="{FF2B5EF4-FFF2-40B4-BE49-F238E27FC236}">
                    <a16:creationId xmlns:a16="http://schemas.microsoft.com/office/drawing/2014/main" id="{D8B154D6-BF1D-9852-9F85-CEDF85B02F07}"/>
                  </a:ext>
                </a:extLst>
              </p:cNvPr>
              <p:cNvGrpSpPr/>
              <p:nvPr/>
            </p:nvGrpSpPr>
            <p:grpSpPr>
              <a:xfrm>
                <a:off x="9754532" y="2063185"/>
                <a:ext cx="537229" cy="963460"/>
                <a:chOff x="9754532" y="2063185"/>
                <a:chExt cx="537229" cy="963460"/>
              </a:xfrm>
              <a:solidFill>
                <a:srgbClr val="5B8400"/>
              </a:solidFill>
            </p:grpSpPr>
            <p:pic>
              <p:nvPicPr>
                <p:cNvPr id="842" name="图片 841">
                  <a:extLst>
                    <a:ext uri="{FF2B5EF4-FFF2-40B4-BE49-F238E27FC236}">
                      <a16:creationId xmlns:a16="http://schemas.microsoft.com/office/drawing/2014/main" id="{98ECEFAF-E542-570B-8659-B162B440BD1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85611" y="2063185"/>
                  <a:ext cx="506150" cy="963460"/>
                </a:xfrm>
                <a:custGeom>
                  <a:avLst/>
                  <a:gdLst>
                    <a:gd name="connsiteX0" fmla="*/ 2204 w 506150"/>
                    <a:gd name="connsiteY0" fmla="*/ 388 h 963460"/>
                    <a:gd name="connsiteX1" fmla="*/ 508354 w 506150"/>
                    <a:gd name="connsiteY1" fmla="*/ 388 h 963460"/>
                    <a:gd name="connsiteX2" fmla="*/ 508354 w 506150"/>
                    <a:gd name="connsiteY2" fmla="*/ 963849 h 963460"/>
                    <a:gd name="connsiteX3" fmla="*/ 2204 w 506150"/>
                    <a:gd name="connsiteY3" fmla="*/ 963849 h 963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6150" h="963460">
                      <a:moveTo>
                        <a:pt x="2204" y="388"/>
                      </a:moveTo>
                      <a:lnTo>
                        <a:pt x="508354" y="388"/>
                      </a:lnTo>
                      <a:lnTo>
                        <a:pt x="508354" y="963849"/>
                      </a:lnTo>
                      <a:lnTo>
                        <a:pt x="2204" y="963849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843" name="图片 842">
                  <a:extLst>
                    <a:ext uri="{FF2B5EF4-FFF2-40B4-BE49-F238E27FC236}">
                      <a16:creationId xmlns:a16="http://schemas.microsoft.com/office/drawing/2014/main" id="{6F2079BE-72BD-F228-2E55-6048CC6CAE1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54532" y="2063185"/>
                  <a:ext cx="399592" cy="963460"/>
                </a:xfrm>
                <a:custGeom>
                  <a:avLst/>
                  <a:gdLst>
                    <a:gd name="connsiteX0" fmla="*/ 2197 w 399592"/>
                    <a:gd name="connsiteY0" fmla="*/ 388 h 963460"/>
                    <a:gd name="connsiteX1" fmla="*/ 401789 w 399592"/>
                    <a:gd name="connsiteY1" fmla="*/ 388 h 963460"/>
                    <a:gd name="connsiteX2" fmla="*/ 401789 w 399592"/>
                    <a:gd name="connsiteY2" fmla="*/ 963849 h 963460"/>
                    <a:gd name="connsiteX3" fmla="*/ 2197 w 399592"/>
                    <a:gd name="connsiteY3" fmla="*/ 963849 h 963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9592" h="963460">
                      <a:moveTo>
                        <a:pt x="2197" y="388"/>
                      </a:moveTo>
                      <a:lnTo>
                        <a:pt x="401789" y="388"/>
                      </a:lnTo>
                      <a:lnTo>
                        <a:pt x="401789" y="963849"/>
                      </a:lnTo>
                      <a:lnTo>
                        <a:pt x="2197" y="963849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844" name="图形 793">
                  <a:extLst>
                    <a:ext uri="{FF2B5EF4-FFF2-40B4-BE49-F238E27FC236}">
                      <a16:creationId xmlns:a16="http://schemas.microsoft.com/office/drawing/2014/main" id="{87BB68C6-7CEF-CC1F-362B-A55DF191A6A0}"/>
                    </a:ext>
                  </a:extLst>
                </p:cNvPr>
                <p:cNvGrpSpPr/>
                <p:nvPr/>
              </p:nvGrpSpPr>
              <p:grpSpPr>
                <a:xfrm>
                  <a:off x="9789430" y="2065192"/>
                  <a:ext cx="471251" cy="957156"/>
                  <a:chOff x="9789430" y="2065192"/>
                  <a:chExt cx="471251" cy="957156"/>
                </a:xfrm>
                <a:solidFill>
                  <a:srgbClr val="5B8400"/>
                </a:solidFill>
              </p:grpSpPr>
              <p:sp>
                <p:nvSpPr>
                  <p:cNvPr id="845" name="任意多边形: 形状 844">
                    <a:extLst>
                      <a:ext uri="{FF2B5EF4-FFF2-40B4-BE49-F238E27FC236}">
                        <a16:creationId xmlns:a16="http://schemas.microsoft.com/office/drawing/2014/main" id="{F88D29D5-57A8-A025-71F9-772F20CCF86C}"/>
                      </a:ext>
                    </a:extLst>
                  </p:cNvPr>
                  <p:cNvSpPr/>
                  <p:nvPr/>
                </p:nvSpPr>
                <p:spPr>
                  <a:xfrm>
                    <a:off x="9789430" y="2065192"/>
                    <a:ext cx="4039" cy="4706"/>
                  </a:xfrm>
                  <a:custGeom>
                    <a:avLst/>
                    <a:gdLst>
                      <a:gd name="connsiteX0" fmla="*/ 4040 w 4039"/>
                      <a:gd name="connsiteY0" fmla="*/ 4706 h 4706"/>
                      <a:gd name="connsiteX1" fmla="*/ 0 w 4039"/>
                      <a:gd name="connsiteY1" fmla="*/ 0 h 4706"/>
                      <a:gd name="connsiteX2" fmla="*/ 4040 w 4039"/>
                      <a:gd name="connsiteY2" fmla="*/ 4706 h 47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039" h="4706">
                        <a:moveTo>
                          <a:pt x="4040" y="4706"/>
                        </a:moveTo>
                        <a:cubicBezTo>
                          <a:pt x="2663" y="3152"/>
                          <a:pt x="1331" y="1598"/>
                          <a:pt x="0" y="0"/>
                        </a:cubicBezTo>
                        <a:cubicBezTo>
                          <a:pt x="0" y="0"/>
                          <a:pt x="1420" y="1598"/>
                          <a:pt x="4040" y="4706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6" name="任意多边形: 形状 845">
                    <a:extLst>
                      <a:ext uri="{FF2B5EF4-FFF2-40B4-BE49-F238E27FC236}">
                        <a16:creationId xmlns:a16="http://schemas.microsoft.com/office/drawing/2014/main" id="{F815C788-56B8-3D8D-6936-BF9CB5FB8389}"/>
                      </a:ext>
                    </a:extLst>
                  </p:cNvPr>
                  <p:cNvSpPr/>
                  <p:nvPr/>
                </p:nvSpPr>
                <p:spPr>
                  <a:xfrm>
                    <a:off x="9793470" y="2069898"/>
                    <a:ext cx="467211" cy="952449"/>
                  </a:xfrm>
                  <a:custGeom>
                    <a:avLst/>
                    <a:gdLst>
                      <a:gd name="connsiteX0" fmla="*/ 150069 w 467211"/>
                      <a:gd name="connsiteY0" fmla="*/ 211073 h 952449"/>
                      <a:gd name="connsiteX1" fmla="*/ 0 w 467211"/>
                      <a:gd name="connsiteY1" fmla="*/ 0 h 952449"/>
                      <a:gd name="connsiteX2" fmla="*/ 160148 w 467211"/>
                      <a:gd name="connsiteY2" fmla="*/ 214315 h 952449"/>
                      <a:gd name="connsiteX3" fmla="*/ 181636 w 467211"/>
                      <a:gd name="connsiteY3" fmla="*/ 161879 h 952449"/>
                      <a:gd name="connsiteX4" fmla="*/ 161568 w 467211"/>
                      <a:gd name="connsiteY4" fmla="*/ 216490 h 952449"/>
                      <a:gd name="connsiteX5" fmla="*/ 247703 w 467211"/>
                      <a:gd name="connsiteY5" fmla="*/ 372553 h 952449"/>
                      <a:gd name="connsiteX6" fmla="*/ 296364 w 467211"/>
                      <a:gd name="connsiteY6" fmla="*/ 251388 h 952449"/>
                      <a:gd name="connsiteX7" fmla="*/ 251033 w 467211"/>
                      <a:gd name="connsiteY7" fmla="*/ 379613 h 952449"/>
                      <a:gd name="connsiteX8" fmla="*/ 306710 w 467211"/>
                      <a:gd name="connsiteY8" fmla="*/ 519470 h 952449"/>
                      <a:gd name="connsiteX9" fmla="*/ 373752 w 467211"/>
                      <a:gd name="connsiteY9" fmla="*/ 358345 h 952449"/>
                      <a:gd name="connsiteX10" fmla="*/ 310572 w 467211"/>
                      <a:gd name="connsiteY10" fmla="*/ 531369 h 952449"/>
                      <a:gd name="connsiteX11" fmla="*/ 347911 w 467211"/>
                      <a:gd name="connsiteY11" fmla="*/ 685833 h 952449"/>
                      <a:gd name="connsiteX12" fmla="*/ 451539 w 467211"/>
                      <a:gd name="connsiteY12" fmla="*/ 516184 h 952449"/>
                      <a:gd name="connsiteX13" fmla="*/ 350309 w 467211"/>
                      <a:gd name="connsiteY13" fmla="*/ 701018 h 952449"/>
                      <a:gd name="connsiteX14" fmla="*/ 350264 w 467211"/>
                      <a:gd name="connsiteY14" fmla="*/ 700973 h 952449"/>
                      <a:gd name="connsiteX15" fmla="*/ 360254 w 467211"/>
                      <a:gd name="connsiteY15" fmla="*/ 819919 h 952449"/>
                      <a:gd name="connsiteX16" fmla="*/ 467212 w 467211"/>
                      <a:gd name="connsiteY16" fmla="*/ 722729 h 952449"/>
                      <a:gd name="connsiteX17" fmla="*/ 360343 w 467211"/>
                      <a:gd name="connsiteY17" fmla="*/ 829464 h 952449"/>
                      <a:gd name="connsiteX18" fmla="*/ 356659 w 467211"/>
                      <a:gd name="connsiteY18" fmla="*/ 906674 h 952449"/>
                      <a:gd name="connsiteX19" fmla="*/ 357102 w 467211"/>
                      <a:gd name="connsiteY19" fmla="*/ 907207 h 952449"/>
                      <a:gd name="connsiteX20" fmla="*/ 356436 w 467211"/>
                      <a:gd name="connsiteY20" fmla="*/ 908273 h 952449"/>
                      <a:gd name="connsiteX21" fmla="*/ 349465 w 467211"/>
                      <a:gd name="connsiteY21" fmla="*/ 952450 h 952449"/>
                      <a:gd name="connsiteX22" fmla="*/ 339431 w 467211"/>
                      <a:gd name="connsiteY22" fmla="*/ 950496 h 952449"/>
                      <a:gd name="connsiteX23" fmla="*/ 345203 w 467211"/>
                      <a:gd name="connsiteY23" fmla="*/ 907651 h 952449"/>
                      <a:gd name="connsiteX24" fmla="*/ 103050 w 467211"/>
                      <a:gd name="connsiteY24" fmla="*/ 753675 h 952449"/>
                      <a:gd name="connsiteX25" fmla="*/ 346447 w 467211"/>
                      <a:gd name="connsiteY25" fmla="*/ 894997 h 952449"/>
                      <a:gd name="connsiteX26" fmla="*/ 344714 w 467211"/>
                      <a:gd name="connsiteY26" fmla="*/ 741243 h 952449"/>
                      <a:gd name="connsiteX27" fmla="*/ 65622 w 467211"/>
                      <a:gd name="connsiteY27" fmla="*/ 552591 h 952449"/>
                      <a:gd name="connsiteX28" fmla="*/ 342805 w 467211"/>
                      <a:gd name="connsiteY28" fmla="*/ 724594 h 952449"/>
                      <a:gd name="connsiteX29" fmla="*/ 304755 w 467211"/>
                      <a:gd name="connsiteY29" fmla="*/ 548507 h 952449"/>
                      <a:gd name="connsiteX30" fmla="*/ 78408 w 467211"/>
                      <a:gd name="connsiteY30" fmla="*/ 397905 h 952449"/>
                      <a:gd name="connsiteX31" fmla="*/ 299383 w 467211"/>
                      <a:gd name="connsiteY31" fmla="*/ 531502 h 952449"/>
                      <a:gd name="connsiteX32" fmla="*/ 230742 w 467211"/>
                      <a:gd name="connsiteY32" fmla="*/ 360032 h 952449"/>
                      <a:gd name="connsiteX33" fmla="*/ 84003 w 467211"/>
                      <a:gd name="connsiteY33" fmla="*/ 260845 h 952449"/>
                      <a:gd name="connsiteX34" fmla="*/ 223017 w 467211"/>
                      <a:gd name="connsiteY34" fmla="*/ 344138 h 952449"/>
                      <a:gd name="connsiteX35" fmla="*/ 160192 w 467211"/>
                      <a:gd name="connsiteY35" fmla="*/ 228078 h 952449"/>
                      <a:gd name="connsiteX36" fmla="*/ 160104 w 467211"/>
                      <a:gd name="connsiteY36" fmla="*/ 228256 h 952449"/>
                      <a:gd name="connsiteX37" fmla="*/ 42357 w 467211"/>
                      <a:gd name="connsiteY37" fmla="*/ 147716 h 952449"/>
                      <a:gd name="connsiteX38" fmla="*/ 150069 w 467211"/>
                      <a:gd name="connsiteY38" fmla="*/ 211073 h 9524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467211" h="952449">
                        <a:moveTo>
                          <a:pt x="150069" y="211073"/>
                        </a:moveTo>
                        <a:cubicBezTo>
                          <a:pt x="80895" y="97101"/>
                          <a:pt x="16472" y="19314"/>
                          <a:pt x="0" y="0"/>
                        </a:cubicBezTo>
                        <a:cubicBezTo>
                          <a:pt x="63757" y="73747"/>
                          <a:pt x="116592" y="145451"/>
                          <a:pt x="160148" y="214315"/>
                        </a:cubicBezTo>
                        <a:cubicBezTo>
                          <a:pt x="164677" y="176087"/>
                          <a:pt x="181636" y="161879"/>
                          <a:pt x="181636" y="161879"/>
                        </a:cubicBezTo>
                        <a:cubicBezTo>
                          <a:pt x="164588" y="182480"/>
                          <a:pt x="161968" y="208276"/>
                          <a:pt x="161568" y="216490"/>
                        </a:cubicBezTo>
                        <a:cubicBezTo>
                          <a:pt x="195623" y="270435"/>
                          <a:pt x="224038" y="322604"/>
                          <a:pt x="247703" y="372553"/>
                        </a:cubicBezTo>
                        <a:cubicBezTo>
                          <a:pt x="257248" y="284154"/>
                          <a:pt x="296364" y="251388"/>
                          <a:pt x="296364" y="251388"/>
                        </a:cubicBezTo>
                        <a:cubicBezTo>
                          <a:pt x="253031" y="303823"/>
                          <a:pt x="251077" y="371043"/>
                          <a:pt x="251033" y="379613"/>
                        </a:cubicBezTo>
                        <a:cubicBezTo>
                          <a:pt x="273854" y="428540"/>
                          <a:pt x="292146" y="475293"/>
                          <a:pt x="306710" y="519470"/>
                        </a:cubicBezTo>
                        <a:cubicBezTo>
                          <a:pt x="321538" y="402123"/>
                          <a:pt x="373752" y="358345"/>
                          <a:pt x="373752" y="358345"/>
                        </a:cubicBezTo>
                        <a:cubicBezTo>
                          <a:pt x="319407" y="424100"/>
                          <a:pt x="311637" y="506505"/>
                          <a:pt x="310572" y="531369"/>
                        </a:cubicBezTo>
                        <a:cubicBezTo>
                          <a:pt x="328376" y="587400"/>
                          <a:pt x="340230" y="639170"/>
                          <a:pt x="347911" y="685833"/>
                        </a:cubicBezTo>
                        <a:cubicBezTo>
                          <a:pt x="384718" y="555744"/>
                          <a:pt x="451539" y="516184"/>
                          <a:pt x="451539" y="516184"/>
                        </a:cubicBezTo>
                        <a:cubicBezTo>
                          <a:pt x="367047" y="589753"/>
                          <a:pt x="350309" y="701018"/>
                          <a:pt x="350309" y="701018"/>
                        </a:cubicBezTo>
                        <a:lnTo>
                          <a:pt x="350264" y="700973"/>
                        </a:lnTo>
                        <a:cubicBezTo>
                          <a:pt x="356924" y="745950"/>
                          <a:pt x="359722" y="785865"/>
                          <a:pt x="360254" y="819919"/>
                        </a:cubicBezTo>
                        <a:cubicBezTo>
                          <a:pt x="409093" y="735738"/>
                          <a:pt x="467212" y="722729"/>
                          <a:pt x="467212" y="722729"/>
                        </a:cubicBezTo>
                        <a:cubicBezTo>
                          <a:pt x="402878" y="750789"/>
                          <a:pt x="370644" y="807753"/>
                          <a:pt x="360343" y="829464"/>
                        </a:cubicBezTo>
                        <a:cubicBezTo>
                          <a:pt x="360476" y="860810"/>
                          <a:pt x="358745" y="886828"/>
                          <a:pt x="356659" y="906674"/>
                        </a:cubicBezTo>
                        <a:cubicBezTo>
                          <a:pt x="356791" y="906852"/>
                          <a:pt x="356969" y="907030"/>
                          <a:pt x="357102" y="907207"/>
                        </a:cubicBezTo>
                        <a:lnTo>
                          <a:pt x="356436" y="908273"/>
                        </a:lnTo>
                        <a:cubicBezTo>
                          <a:pt x="353329" y="936955"/>
                          <a:pt x="349465" y="952450"/>
                          <a:pt x="349465" y="952450"/>
                        </a:cubicBezTo>
                        <a:lnTo>
                          <a:pt x="339431" y="950496"/>
                        </a:lnTo>
                        <a:cubicBezTo>
                          <a:pt x="341829" y="936200"/>
                          <a:pt x="343693" y="921948"/>
                          <a:pt x="345203" y="907651"/>
                        </a:cubicBezTo>
                        <a:cubicBezTo>
                          <a:pt x="322205" y="877460"/>
                          <a:pt x="238290" y="778983"/>
                          <a:pt x="103050" y="753675"/>
                        </a:cubicBezTo>
                        <a:cubicBezTo>
                          <a:pt x="103050" y="753675"/>
                          <a:pt x="219198" y="752920"/>
                          <a:pt x="346447" y="894997"/>
                        </a:cubicBezTo>
                        <a:cubicBezTo>
                          <a:pt x="350975" y="843317"/>
                          <a:pt x="349954" y="791858"/>
                          <a:pt x="344714" y="741243"/>
                        </a:cubicBezTo>
                        <a:cubicBezTo>
                          <a:pt x="325268" y="715936"/>
                          <a:pt x="223727" y="592418"/>
                          <a:pt x="65622" y="552591"/>
                        </a:cubicBezTo>
                        <a:cubicBezTo>
                          <a:pt x="65622" y="552591"/>
                          <a:pt x="192825" y="560805"/>
                          <a:pt x="342805" y="724594"/>
                        </a:cubicBezTo>
                        <a:cubicBezTo>
                          <a:pt x="335391" y="664300"/>
                          <a:pt x="322027" y="605249"/>
                          <a:pt x="304755" y="548507"/>
                        </a:cubicBezTo>
                        <a:cubicBezTo>
                          <a:pt x="281579" y="519736"/>
                          <a:pt x="200417" y="428629"/>
                          <a:pt x="78408" y="397905"/>
                        </a:cubicBezTo>
                        <a:cubicBezTo>
                          <a:pt x="78408" y="397905"/>
                          <a:pt x="179018" y="404387"/>
                          <a:pt x="299383" y="531502"/>
                        </a:cubicBezTo>
                        <a:cubicBezTo>
                          <a:pt x="279981" y="471119"/>
                          <a:pt x="256272" y="413578"/>
                          <a:pt x="230742" y="360032"/>
                        </a:cubicBezTo>
                        <a:cubicBezTo>
                          <a:pt x="220708" y="346979"/>
                          <a:pt x="167296" y="281801"/>
                          <a:pt x="84003" y="260845"/>
                        </a:cubicBezTo>
                        <a:cubicBezTo>
                          <a:pt x="84003" y="260845"/>
                          <a:pt x="147138" y="264930"/>
                          <a:pt x="223017" y="344138"/>
                        </a:cubicBezTo>
                        <a:cubicBezTo>
                          <a:pt x="202682" y="302624"/>
                          <a:pt x="181282" y="263731"/>
                          <a:pt x="160192" y="228078"/>
                        </a:cubicBezTo>
                        <a:lnTo>
                          <a:pt x="160104" y="228256"/>
                        </a:lnTo>
                        <a:cubicBezTo>
                          <a:pt x="160104" y="228256"/>
                          <a:pt x="115881" y="166275"/>
                          <a:pt x="42357" y="147716"/>
                        </a:cubicBezTo>
                        <a:cubicBezTo>
                          <a:pt x="42401" y="147671"/>
                          <a:pt x="91063" y="150824"/>
                          <a:pt x="150069" y="211073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47" name="图形 793">
                <a:extLst>
                  <a:ext uri="{FF2B5EF4-FFF2-40B4-BE49-F238E27FC236}">
                    <a16:creationId xmlns:a16="http://schemas.microsoft.com/office/drawing/2014/main" id="{8BF76637-65BC-7AAD-9127-F8E6A930EB43}"/>
                  </a:ext>
                </a:extLst>
              </p:cNvPr>
              <p:cNvGrpSpPr/>
              <p:nvPr/>
            </p:nvGrpSpPr>
            <p:grpSpPr>
              <a:xfrm>
                <a:off x="9849241" y="2568248"/>
                <a:ext cx="111863" cy="109090"/>
                <a:chOff x="9849241" y="2568248"/>
                <a:chExt cx="111863" cy="109090"/>
              </a:xfrm>
            </p:grpSpPr>
            <p:grpSp>
              <p:nvGrpSpPr>
                <p:cNvPr id="848" name="图形 793">
                  <a:extLst>
                    <a:ext uri="{FF2B5EF4-FFF2-40B4-BE49-F238E27FC236}">
                      <a16:creationId xmlns:a16="http://schemas.microsoft.com/office/drawing/2014/main" id="{6E1CF9EA-5391-1FF6-50F5-72904FE2D15E}"/>
                    </a:ext>
                  </a:extLst>
                </p:cNvPr>
                <p:cNvGrpSpPr/>
                <p:nvPr/>
              </p:nvGrpSpPr>
              <p:grpSpPr>
                <a:xfrm>
                  <a:off x="9849241" y="2568248"/>
                  <a:ext cx="111863" cy="109090"/>
                  <a:chOff x="9849241" y="2568248"/>
                  <a:chExt cx="111863" cy="109090"/>
                </a:xfrm>
              </p:grpSpPr>
              <p:grpSp>
                <p:nvGrpSpPr>
                  <p:cNvPr id="849" name="图形 793">
                    <a:extLst>
                      <a:ext uri="{FF2B5EF4-FFF2-40B4-BE49-F238E27FC236}">
                        <a16:creationId xmlns:a16="http://schemas.microsoft.com/office/drawing/2014/main" id="{B94AF15C-5AE1-B1B4-3ADF-D4E7C5342D3B}"/>
                      </a:ext>
                    </a:extLst>
                  </p:cNvPr>
                  <p:cNvGrpSpPr/>
                  <p:nvPr/>
                </p:nvGrpSpPr>
                <p:grpSpPr>
                  <a:xfrm>
                    <a:off x="9849963" y="2572066"/>
                    <a:ext cx="111142" cy="105272"/>
                    <a:chOff x="9849963" y="2572066"/>
                    <a:chExt cx="111142" cy="105272"/>
                  </a:xfrm>
                  <a:solidFill>
                    <a:srgbClr val="4E8503"/>
                  </a:solidFill>
                </p:grpSpPr>
                <p:sp>
                  <p:nvSpPr>
                    <p:cNvPr id="850" name="任意多边形: 形状 849">
                      <a:extLst>
                        <a:ext uri="{FF2B5EF4-FFF2-40B4-BE49-F238E27FC236}">
                          <a16:creationId xmlns:a16="http://schemas.microsoft.com/office/drawing/2014/main" id="{787D16B8-5654-D64D-79C4-6E8929D664B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49963" y="2572066"/>
                      <a:ext cx="111142" cy="105272"/>
                    </a:xfrm>
                    <a:custGeom>
                      <a:avLst/>
                      <a:gdLst>
                        <a:gd name="connsiteX0" fmla="*/ 7752 w 111142"/>
                        <a:gd name="connsiteY0" fmla="*/ 19610 h 105272"/>
                        <a:gd name="connsiteX1" fmla="*/ 27288 w 111142"/>
                        <a:gd name="connsiteY1" fmla="*/ 93624 h 105272"/>
                        <a:gd name="connsiteX2" fmla="*/ 103388 w 111142"/>
                        <a:gd name="connsiteY2" fmla="*/ 85676 h 105272"/>
                        <a:gd name="connsiteX3" fmla="*/ 83896 w 111142"/>
                        <a:gd name="connsiteY3" fmla="*/ 11663 h 105272"/>
                        <a:gd name="connsiteX4" fmla="*/ 7752 w 111142"/>
                        <a:gd name="connsiteY4" fmla="*/ 19610 h 1052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1142" h="105272">
                          <a:moveTo>
                            <a:pt x="7752" y="19610"/>
                          </a:moveTo>
                          <a:cubicBezTo>
                            <a:pt x="-7876" y="42254"/>
                            <a:pt x="870" y="75375"/>
                            <a:pt x="27288" y="93624"/>
                          </a:cubicBezTo>
                          <a:cubicBezTo>
                            <a:pt x="53706" y="111872"/>
                            <a:pt x="87760" y="108275"/>
                            <a:pt x="103388" y="85676"/>
                          </a:cubicBezTo>
                          <a:cubicBezTo>
                            <a:pt x="119017" y="63033"/>
                            <a:pt x="110270" y="29911"/>
                            <a:pt x="83896" y="11663"/>
                          </a:cubicBezTo>
                          <a:cubicBezTo>
                            <a:pt x="57435" y="-6585"/>
                            <a:pt x="23381" y="-3033"/>
                            <a:pt x="7752" y="1961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1" name="任意多边形: 形状 850">
                      <a:extLst>
                        <a:ext uri="{FF2B5EF4-FFF2-40B4-BE49-F238E27FC236}">
                          <a16:creationId xmlns:a16="http://schemas.microsoft.com/office/drawing/2014/main" id="{B7455F4B-98CA-66F5-65AF-1CD2E8873B7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14024" y="2583797"/>
                      <a:ext cx="24354" cy="19611"/>
                    </a:xfrm>
                    <a:custGeom>
                      <a:avLst/>
                      <a:gdLst>
                        <a:gd name="connsiteX0" fmla="*/ 656 w 24354"/>
                        <a:gd name="connsiteY0" fmla="*/ 1841 h 19611"/>
                        <a:gd name="connsiteX1" fmla="*/ 8248 w 24354"/>
                        <a:gd name="connsiteY1" fmla="*/ 15516 h 19611"/>
                        <a:gd name="connsiteX2" fmla="*/ 23698 w 24354"/>
                        <a:gd name="connsiteY2" fmla="*/ 17780 h 19611"/>
                        <a:gd name="connsiteX3" fmla="*/ 16106 w 24354"/>
                        <a:gd name="connsiteY3" fmla="*/ 4150 h 19611"/>
                        <a:gd name="connsiteX4" fmla="*/ 656 w 24354"/>
                        <a:gd name="connsiteY4" fmla="*/ 1841 h 196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354" h="19611">
                          <a:moveTo>
                            <a:pt x="656" y="1841"/>
                          </a:moveTo>
                          <a:cubicBezTo>
                            <a:pt x="-1520" y="4994"/>
                            <a:pt x="1899" y="11121"/>
                            <a:pt x="8248" y="15516"/>
                          </a:cubicBezTo>
                          <a:cubicBezTo>
                            <a:pt x="14596" y="19912"/>
                            <a:pt x="21523" y="20933"/>
                            <a:pt x="23698" y="17780"/>
                          </a:cubicBezTo>
                          <a:cubicBezTo>
                            <a:pt x="25874" y="14628"/>
                            <a:pt x="22455" y="8545"/>
                            <a:pt x="16106" y="4150"/>
                          </a:cubicBezTo>
                          <a:cubicBezTo>
                            <a:pt x="9713" y="-334"/>
                            <a:pt x="2787" y="-1311"/>
                            <a:pt x="656" y="1841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2" name="任意多边形: 形状 851">
                      <a:extLst>
                        <a:ext uri="{FF2B5EF4-FFF2-40B4-BE49-F238E27FC236}">
                          <a16:creationId xmlns:a16="http://schemas.microsoft.com/office/drawing/2014/main" id="{7DEFB542-7DC4-8B16-7E70-3CC6BE6710E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36573" y="2606135"/>
                      <a:ext cx="10833" cy="10138"/>
                    </a:xfrm>
                    <a:custGeom>
                      <a:avLst/>
                      <a:gdLst>
                        <a:gd name="connsiteX0" fmla="*/ 705 w 10833"/>
                        <a:gd name="connsiteY0" fmla="*/ 1835 h 10138"/>
                        <a:gd name="connsiteX1" fmla="*/ 2704 w 10833"/>
                        <a:gd name="connsiteY1" fmla="*/ 8984 h 10138"/>
                        <a:gd name="connsiteX2" fmla="*/ 10118 w 10833"/>
                        <a:gd name="connsiteY2" fmla="*/ 8318 h 10138"/>
                        <a:gd name="connsiteX3" fmla="*/ 8121 w 10833"/>
                        <a:gd name="connsiteY3" fmla="*/ 1169 h 10138"/>
                        <a:gd name="connsiteX4" fmla="*/ 705 w 10833"/>
                        <a:gd name="connsiteY4" fmla="*/ 1835 h 101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33" h="10138">
                          <a:moveTo>
                            <a:pt x="705" y="1835"/>
                          </a:moveTo>
                          <a:cubicBezTo>
                            <a:pt x="-759" y="3967"/>
                            <a:pt x="129" y="7163"/>
                            <a:pt x="2704" y="8984"/>
                          </a:cubicBezTo>
                          <a:cubicBezTo>
                            <a:pt x="5323" y="10760"/>
                            <a:pt x="8608" y="10449"/>
                            <a:pt x="10118" y="8318"/>
                          </a:cubicBezTo>
                          <a:cubicBezTo>
                            <a:pt x="11584" y="6142"/>
                            <a:pt x="10740" y="2945"/>
                            <a:pt x="8121" y="1169"/>
                          </a:cubicBezTo>
                          <a:cubicBezTo>
                            <a:pt x="5501" y="-607"/>
                            <a:pt x="2171" y="-340"/>
                            <a:pt x="705" y="1835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3" name="任意多边形: 形状 852">
                      <a:extLst>
                        <a:ext uri="{FF2B5EF4-FFF2-40B4-BE49-F238E27FC236}">
                          <a16:creationId xmlns:a16="http://schemas.microsoft.com/office/drawing/2014/main" id="{53F87FFA-F66C-C153-8F81-FEEB980F2F5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56101" y="2599313"/>
                      <a:ext cx="39778" cy="57052"/>
                    </a:xfrm>
                    <a:custGeom>
                      <a:avLst/>
                      <a:gdLst>
                        <a:gd name="connsiteX0" fmla="*/ 4856 w 39778"/>
                        <a:gd name="connsiteY0" fmla="*/ 0 h 57052"/>
                        <a:gd name="connsiteX1" fmla="*/ 28343 w 39778"/>
                        <a:gd name="connsiteY1" fmla="*/ 57053 h 57052"/>
                        <a:gd name="connsiteX2" fmla="*/ 4856 w 39778"/>
                        <a:gd name="connsiteY2" fmla="*/ 0 h 570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9778" h="57052">
                          <a:moveTo>
                            <a:pt x="4856" y="0"/>
                          </a:moveTo>
                          <a:cubicBezTo>
                            <a:pt x="4856" y="0"/>
                            <a:pt x="-15878" y="41025"/>
                            <a:pt x="28343" y="57053"/>
                          </a:cubicBezTo>
                          <a:cubicBezTo>
                            <a:pt x="28299" y="57053"/>
                            <a:pt x="65949" y="49238"/>
                            <a:pt x="4856" y="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54" name="图形 793">
                    <a:extLst>
                      <a:ext uri="{FF2B5EF4-FFF2-40B4-BE49-F238E27FC236}">
                        <a16:creationId xmlns:a16="http://schemas.microsoft.com/office/drawing/2014/main" id="{2AF7FBBB-43D4-45F4-953B-880BDA437EEC}"/>
                      </a:ext>
                    </a:extLst>
                  </p:cNvPr>
                  <p:cNvGrpSpPr/>
                  <p:nvPr/>
                </p:nvGrpSpPr>
                <p:grpSpPr>
                  <a:xfrm>
                    <a:off x="9849241" y="2568248"/>
                    <a:ext cx="111151" cy="105286"/>
                    <a:chOff x="9849241" y="2568248"/>
                    <a:chExt cx="111151" cy="105286"/>
                  </a:xfrm>
                </p:grpSpPr>
                <p:sp>
                  <p:nvSpPr>
                    <p:cNvPr id="855" name="任意多边形: 形状 854">
                      <a:extLst>
                        <a:ext uri="{FF2B5EF4-FFF2-40B4-BE49-F238E27FC236}">
                          <a16:creationId xmlns:a16="http://schemas.microsoft.com/office/drawing/2014/main" id="{A2B622FD-C2F1-5F29-8C34-04D8C2B8CD0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49241" y="2568248"/>
                      <a:ext cx="111151" cy="105286"/>
                    </a:xfrm>
                    <a:custGeom>
                      <a:avLst/>
                      <a:gdLst>
                        <a:gd name="connsiteX0" fmla="*/ 7764 w 111151"/>
                        <a:gd name="connsiteY0" fmla="*/ 19610 h 105286"/>
                        <a:gd name="connsiteX1" fmla="*/ 27255 w 111151"/>
                        <a:gd name="connsiteY1" fmla="*/ 93624 h 105286"/>
                        <a:gd name="connsiteX2" fmla="*/ 103399 w 111151"/>
                        <a:gd name="connsiteY2" fmla="*/ 85676 h 105286"/>
                        <a:gd name="connsiteX3" fmla="*/ 83864 w 111151"/>
                        <a:gd name="connsiteY3" fmla="*/ 11663 h 105286"/>
                        <a:gd name="connsiteX4" fmla="*/ 7764 w 111151"/>
                        <a:gd name="connsiteY4" fmla="*/ 19610 h 10528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1151" h="105286">
                          <a:moveTo>
                            <a:pt x="7764" y="19610"/>
                          </a:moveTo>
                          <a:cubicBezTo>
                            <a:pt x="-7865" y="42254"/>
                            <a:pt x="838" y="75376"/>
                            <a:pt x="27255" y="93624"/>
                          </a:cubicBezTo>
                          <a:cubicBezTo>
                            <a:pt x="53672" y="111872"/>
                            <a:pt x="87727" y="108320"/>
                            <a:pt x="103399" y="85676"/>
                          </a:cubicBezTo>
                          <a:cubicBezTo>
                            <a:pt x="119027" y="63033"/>
                            <a:pt x="110281" y="29911"/>
                            <a:pt x="83864" y="11663"/>
                          </a:cubicBezTo>
                          <a:cubicBezTo>
                            <a:pt x="57446" y="-6585"/>
                            <a:pt x="23393" y="-3033"/>
                            <a:pt x="7764" y="1961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4E8503"/>
                        </a:gs>
                        <a:gs pos="36260">
                          <a:srgbClr val="8DDC02"/>
                        </a:gs>
                        <a:gs pos="96700">
                          <a:srgbClr val="FFFFFF"/>
                        </a:gs>
                      </a:gsLst>
                      <a:lin ang="7477665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6" name="任意多边形: 形状 855">
                      <a:extLst>
                        <a:ext uri="{FF2B5EF4-FFF2-40B4-BE49-F238E27FC236}">
                          <a16:creationId xmlns:a16="http://schemas.microsoft.com/office/drawing/2014/main" id="{8756783F-FDF7-4F2A-D226-8ACCA5E8581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13313" y="2579944"/>
                      <a:ext cx="24355" cy="19601"/>
                    </a:xfrm>
                    <a:custGeom>
                      <a:avLst/>
                      <a:gdLst>
                        <a:gd name="connsiteX0" fmla="*/ 656 w 24355"/>
                        <a:gd name="connsiteY0" fmla="*/ 1831 h 19601"/>
                        <a:gd name="connsiteX1" fmla="*/ 8248 w 24355"/>
                        <a:gd name="connsiteY1" fmla="*/ 15506 h 19601"/>
                        <a:gd name="connsiteX2" fmla="*/ 23700 w 24355"/>
                        <a:gd name="connsiteY2" fmla="*/ 17771 h 19601"/>
                        <a:gd name="connsiteX3" fmla="*/ 16106 w 24355"/>
                        <a:gd name="connsiteY3" fmla="*/ 4096 h 19601"/>
                        <a:gd name="connsiteX4" fmla="*/ 656 w 24355"/>
                        <a:gd name="connsiteY4" fmla="*/ 1831 h 196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355" h="19601">
                          <a:moveTo>
                            <a:pt x="656" y="1831"/>
                          </a:moveTo>
                          <a:cubicBezTo>
                            <a:pt x="-1520" y="4984"/>
                            <a:pt x="1899" y="11066"/>
                            <a:pt x="8248" y="15506"/>
                          </a:cubicBezTo>
                          <a:cubicBezTo>
                            <a:pt x="14598" y="19902"/>
                            <a:pt x="21524" y="20923"/>
                            <a:pt x="23700" y="17771"/>
                          </a:cubicBezTo>
                          <a:cubicBezTo>
                            <a:pt x="25875" y="14618"/>
                            <a:pt x="22456" y="8491"/>
                            <a:pt x="16106" y="4096"/>
                          </a:cubicBezTo>
                          <a:cubicBezTo>
                            <a:pt x="9758" y="-300"/>
                            <a:pt x="2831" y="-1321"/>
                            <a:pt x="656" y="183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7" name="任意多边形: 形状 856">
                      <a:extLst>
                        <a:ext uri="{FF2B5EF4-FFF2-40B4-BE49-F238E27FC236}">
                          <a16:creationId xmlns:a16="http://schemas.microsoft.com/office/drawing/2014/main" id="{BDBFF952-C08C-3940-CC6D-C42B8EE2360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35862" y="2602279"/>
                      <a:ext cx="10843" cy="10146"/>
                    </a:xfrm>
                    <a:custGeom>
                      <a:avLst/>
                      <a:gdLst>
                        <a:gd name="connsiteX0" fmla="*/ 706 w 10843"/>
                        <a:gd name="connsiteY0" fmla="*/ 1829 h 10146"/>
                        <a:gd name="connsiteX1" fmla="*/ 2704 w 10843"/>
                        <a:gd name="connsiteY1" fmla="*/ 8977 h 10146"/>
                        <a:gd name="connsiteX2" fmla="*/ 10118 w 10843"/>
                        <a:gd name="connsiteY2" fmla="*/ 8311 h 10146"/>
                        <a:gd name="connsiteX3" fmla="*/ 8120 w 10843"/>
                        <a:gd name="connsiteY3" fmla="*/ 1119 h 10146"/>
                        <a:gd name="connsiteX4" fmla="*/ 706 w 10843"/>
                        <a:gd name="connsiteY4" fmla="*/ 1829 h 101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43" h="10146">
                          <a:moveTo>
                            <a:pt x="706" y="1829"/>
                          </a:moveTo>
                          <a:cubicBezTo>
                            <a:pt x="-759" y="3960"/>
                            <a:pt x="128" y="7201"/>
                            <a:pt x="2704" y="8977"/>
                          </a:cubicBezTo>
                          <a:cubicBezTo>
                            <a:pt x="5279" y="10753"/>
                            <a:pt x="8609" y="10487"/>
                            <a:pt x="10118" y="8311"/>
                          </a:cubicBezTo>
                          <a:cubicBezTo>
                            <a:pt x="11628" y="6136"/>
                            <a:pt x="10696" y="2939"/>
                            <a:pt x="8120" y="1119"/>
                          </a:cubicBezTo>
                          <a:cubicBezTo>
                            <a:pt x="5501" y="-613"/>
                            <a:pt x="2172" y="-302"/>
                            <a:pt x="706" y="1829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8" name="任意多边形: 形状 857">
                      <a:extLst>
                        <a:ext uri="{FF2B5EF4-FFF2-40B4-BE49-F238E27FC236}">
                          <a16:creationId xmlns:a16="http://schemas.microsoft.com/office/drawing/2014/main" id="{99E04B30-6192-54D7-1F2A-9A71ED4D7D2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55390" y="2595450"/>
                      <a:ext cx="39793" cy="57097"/>
                    </a:xfrm>
                    <a:custGeom>
                      <a:avLst/>
                      <a:gdLst>
                        <a:gd name="connsiteX0" fmla="*/ 4856 w 39793"/>
                        <a:gd name="connsiteY0" fmla="*/ 0 h 57097"/>
                        <a:gd name="connsiteX1" fmla="*/ 28343 w 39793"/>
                        <a:gd name="connsiteY1" fmla="*/ 57097 h 57097"/>
                        <a:gd name="connsiteX2" fmla="*/ 4856 w 39793"/>
                        <a:gd name="connsiteY2" fmla="*/ 0 h 570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9793" h="57097">
                          <a:moveTo>
                            <a:pt x="4856" y="0"/>
                          </a:moveTo>
                          <a:cubicBezTo>
                            <a:pt x="4856" y="0"/>
                            <a:pt x="-15879" y="41069"/>
                            <a:pt x="28343" y="57097"/>
                          </a:cubicBezTo>
                          <a:cubicBezTo>
                            <a:pt x="28343" y="57097"/>
                            <a:pt x="65949" y="49238"/>
                            <a:pt x="4856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90E002"/>
                        </a:gs>
                        <a:gs pos="8590">
                          <a:srgbClr val="93E109"/>
                        </a:gs>
                        <a:gs pos="21030">
                          <a:srgbClr val="9BE31C"/>
                        </a:gs>
                        <a:gs pos="35840">
                          <a:srgbClr val="A9E73C"/>
                        </a:gs>
                        <a:gs pos="52460">
                          <a:srgbClr val="BDEC68"/>
                        </a:gs>
                        <a:gs pos="70580">
                          <a:srgbClr val="D6F3A0"/>
                        </a:gs>
                        <a:gs pos="89680">
                          <a:srgbClr val="F3FCE4"/>
                        </a:gs>
                        <a:gs pos="96700">
                          <a:srgbClr val="FFFFFF"/>
                        </a:gs>
                      </a:gsLst>
                      <a:lin ang="2879234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859" name="任意多边形: 形状 858">
                  <a:extLst>
                    <a:ext uri="{FF2B5EF4-FFF2-40B4-BE49-F238E27FC236}">
                      <a16:creationId xmlns:a16="http://schemas.microsoft.com/office/drawing/2014/main" id="{988B1B7B-D4D0-CE5A-B32B-720BDC7EB6C3}"/>
                    </a:ext>
                  </a:extLst>
                </p:cNvPr>
                <p:cNvSpPr/>
                <p:nvPr/>
              </p:nvSpPr>
              <p:spPr>
                <a:xfrm>
                  <a:off x="9888395" y="2622045"/>
                  <a:ext cx="64402" cy="44197"/>
                </a:xfrm>
                <a:custGeom>
                  <a:avLst/>
                  <a:gdLst>
                    <a:gd name="connsiteX0" fmla="*/ 64379 w 64402"/>
                    <a:gd name="connsiteY0" fmla="*/ 0 h 44197"/>
                    <a:gd name="connsiteX1" fmla="*/ 0 w 64402"/>
                    <a:gd name="connsiteY1" fmla="*/ 39648 h 44197"/>
                    <a:gd name="connsiteX2" fmla="*/ 64379 w 64402"/>
                    <a:gd name="connsiteY2" fmla="*/ 0 h 44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4402" h="44197">
                      <a:moveTo>
                        <a:pt x="64379" y="0"/>
                      </a:moveTo>
                      <a:cubicBezTo>
                        <a:pt x="64379" y="0"/>
                        <a:pt x="67575" y="61049"/>
                        <a:pt x="0" y="39648"/>
                      </a:cubicBezTo>
                      <a:cubicBezTo>
                        <a:pt x="0" y="39648"/>
                        <a:pt x="54789" y="45509"/>
                        <a:pt x="6437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60" name="图形 793">
              <a:extLst>
                <a:ext uri="{FF2B5EF4-FFF2-40B4-BE49-F238E27FC236}">
                  <a16:creationId xmlns:a16="http://schemas.microsoft.com/office/drawing/2014/main" id="{4FCC7890-1FDB-9B2D-0132-E5BAD29D42A9}"/>
                </a:ext>
              </a:extLst>
            </p:cNvPr>
            <p:cNvGrpSpPr/>
            <p:nvPr/>
          </p:nvGrpSpPr>
          <p:grpSpPr>
            <a:xfrm>
              <a:off x="3991521" y="1792350"/>
              <a:ext cx="537229" cy="963460"/>
              <a:chOff x="3991521" y="1792350"/>
              <a:chExt cx="537229" cy="963460"/>
            </a:xfrm>
          </p:grpSpPr>
          <p:grpSp>
            <p:nvGrpSpPr>
              <p:cNvPr id="861" name="图形 793">
                <a:extLst>
                  <a:ext uri="{FF2B5EF4-FFF2-40B4-BE49-F238E27FC236}">
                    <a16:creationId xmlns:a16="http://schemas.microsoft.com/office/drawing/2014/main" id="{B5F6FEC7-6E3D-8D4C-98A6-B279C878D3DF}"/>
                  </a:ext>
                </a:extLst>
              </p:cNvPr>
              <p:cNvGrpSpPr/>
              <p:nvPr/>
            </p:nvGrpSpPr>
            <p:grpSpPr>
              <a:xfrm>
                <a:off x="3991521" y="1792350"/>
                <a:ext cx="537229" cy="963460"/>
                <a:chOff x="3991521" y="1792350"/>
                <a:chExt cx="537229" cy="963460"/>
              </a:xfrm>
              <a:solidFill>
                <a:srgbClr val="5B8400"/>
              </a:solidFill>
            </p:grpSpPr>
            <p:pic>
              <p:nvPicPr>
                <p:cNvPr id="862" name="图片 861">
                  <a:extLst>
                    <a:ext uri="{FF2B5EF4-FFF2-40B4-BE49-F238E27FC236}">
                      <a16:creationId xmlns:a16="http://schemas.microsoft.com/office/drawing/2014/main" id="{C293BB34-4E5E-D585-8A05-5D9E0CAF97B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022600" y="1792350"/>
                  <a:ext cx="506150" cy="963460"/>
                </a:xfrm>
                <a:custGeom>
                  <a:avLst/>
                  <a:gdLst>
                    <a:gd name="connsiteX0" fmla="*/ 906 w 506150"/>
                    <a:gd name="connsiteY0" fmla="*/ 327 h 963460"/>
                    <a:gd name="connsiteX1" fmla="*/ 507056 w 506150"/>
                    <a:gd name="connsiteY1" fmla="*/ 327 h 963460"/>
                    <a:gd name="connsiteX2" fmla="*/ 507056 w 506150"/>
                    <a:gd name="connsiteY2" fmla="*/ 963788 h 963460"/>
                    <a:gd name="connsiteX3" fmla="*/ 906 w 506150"/>
                    <a:gd name="connsiteY3" fmla="*/ 963788 h 963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6150" h="963460">
                      <a:moveTo>
                        <a:pt x="906" y="327"/>
                      </a:moveTo>
                      <a:lnTo>
                        <a:pt x="507056" y="327"/>
                      </a:lnTo>
                      <a:lnTo>
                        <a:pt x="507056" y="963788"/>
                      </a:lnTo>
                      <a:lnTo>
                        <a:pt x="906" y="963788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863" name="图片 862">
                  <a:extLst>
                    <a:ext uri="{FF2B5EF4-FFF2-40B4-BE49-F238E27FC236}">
                      <a16:creationId xmlns:a16="http://schemas.microsoft.com/office/drawing/2014/main" id="{067B2DDE-DAEA-3475-693E-2F885760A6D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991521" y="1792350"/>
                  <a:ext cx="399592" cy="963460"/>
                </a:xfrm>
                <a:custGeom>
                  <a:avLst/>
                  <a:gdLst>
                    <a:gd name="connsiteX0" fmla="*/ 899 w 399592"/>
                    <a:gd name="connsiteY0" fmla="*/ 327 h 963460"/>
                    <a:gd name="connsiteX1" fmla="*/ 400491 w 399592"/>
                    <a:gd name="connsiteY1" fmla="*/ 327 h 963460"/>
                    <a:gd name="connsiteX2" fmla="*/ 400491 w 399592"/>
                    <a:gd name="connsiteY2" fmla="*/ 963788 h 963460"/>
                    <a:gd name="connsiteX3" fmla="*/ 899 w 399592"/>
                    <a:gd name="connsiteY3" fmla="*/ 963788 h 963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9592" h="963460">
                      <a:moveTo>
                        <a:pt x="899" y="327"/>
                      </a:moveTo>
                      <a:lnTo>
                        <a:pt x="400491" y="327"/>
                      </a:lnTo>
                      <a:lnTo>
                        <a:pt x="400491" y="963788"/>
                      </a:lnTo>
                      <a:lnTo>
                        <a:pt x="899" y="963788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864" name="图形 793">
                  <a:extLst>
                    <a:ext uri="{FF2B5EF4-FFF2-40B4-BE49-F238E27FC236}">
                      <a16:creationId xmlns:a16="http://schemas.microsoft.com/office/drawing/2014/main" id="{638C9CBB-DCA0-8529-F176-1D129270778F}"/>
                    </a:ext>
                  </a:extLst>
                </p:cNvPr>
                <p:cNvGrpSpPr/>
                <p:nvPr/>
              </p:nvGrpSpPr>
              <p:grpSpPr>
                <a:xfrm>
                  <a:off x="4026512" y="1794845"/>
                  <a:ext cx="471296" cy="957200"/>
                  <a:chOff x="4026512" y="1794845"/>
                  <a:chExt cx="471296" cy="957200"/>
                </a:xfrm>
                <a:solidFill>
                  <a:srgbClr val="5B8400"/>
                </a:solidFill>
              </p:grpSpPr>
              <p:sp>
                <p:nvSpPr>
                  <p:cNvPr id="865" name="任意多边形: 形状 864">
                    <a:extLst>
                      <a:ext uri="{FF2B5EF4-FFF2-40B4-BE49-F238E27FC236}">
                        <a16:creationId xmlns:a16="http://schemas.microsoft.com/office/drawing/2014/main" id="{F38A07C4-457E-53DA-AA58-737F0448A8B9}"/>
                      </a:ext>
                    </a:extLst>
                  </p:cNvPr>
                  <p:cNvSpPr/>
                  <p:nvPr/>
                </p:nvSpPr>
                <p:spPr>
                  <a:xfrm>
                    <a:off x="4026512" y="1794845"/>
                    <a:ext cx="4084" cy="4706"/>
                  </a:xfrm>
                  <a:custGeom>
                    <a:avLst/>
                    <a:gdLst>
                      <a:gd name="connsiteX0" fmla="*/ 4085 w 4084"/>
                      <a:gd name="connsiteY0" fmla="*/ 4706 h 4706"/>
                      <a:gd name="connsiteX1" fmla="*/ 0 w 4084"/>
                      <a:gd name="connsiteY1" fmla="*/ 0 h 4706"/>
                      <a:gd name="connsiteX2" fmla="*/ 4085 w 4084"/>
                      <a:gd name="connsiteY2" fmla="*/ 4706 h 47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084" h="4706">
                        <a:moveTo>
                          <a:pt x="4085" y="4706"/>
                        </a:moveTo>
                        <a:cubicBezTo>
                          <a:pt x="2708" y="3152"/>
                          <a:pt x="1376" y="1598"/>
                          <a:pt x="0" y="0"/>
                        </a:cubicBezTo>
                        <a:cubicBezTo>
                          <a:pt x="0" y="0"/>
                          <a:pt x="1421" y="1598"/>
                          <a:pt x="4085" y="4706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66" name="任意多边形: 形状 865">
                    <a:extLst>
                      <a:ext uri="{FF2B5EF4-FFF2-40B4-BE49-F238E27FC236}">
                        <a16:creationId xmlns:a16="http://schemas.microsoft.com/office/drawing/2014/main" id="{E682D494-A197-2F95-0C74-245FDCD7653E}"/>
                      </a:ext>
                    </a:extLst>
                  </p:cNvPr>
                  <p:cNvSpPr/>
                  <p:nvPr/>
                </p:nvSpPr>
                <p:spPr>
                  <a:xfrm>
                    <a:off x="4030597" y="1799552"/>
                    <a:ext cx="467211" cy="952494"/>
                  </a:xfrm>
                  <a:custGeom>
                    <a:avLst/>
                    <a:gdLst>
                      <a:gd name="connsiteX0" fmla="*/ 150025 w 467211"/>
                      <a:gd name="connsiteY0" fmla="*/ 211073 h 952494"/>
                      <a:gd name="connsiteX1" fmla="*/ 0 w 467211"/>
                      <a:gd name="connsiteY1" fmla="*/ 0 h 952494"/>
                      <a:gd name="connsiteX2" fmla="*/ 160148 w 467211"/>
                      <a:gd name="connsiteY2" fmla="*/ 214315 h 952494"/>
                      <a:gd name="connsiteX3" fmla="*/ 181637 w 467211"/>
                      <a:gd name="connsiteY3" fmla="*/ 161879 h 952494"/>
                      <a:gd name="connsiteX4" fmla="*/ 161568 w 467211"/>
                      <a:gd name="connsiteY4" fmla="*/ 216490 h 952494"/>
                      <a:gd name="connsiteX5" fmla="*/ 247703 w 467211"/>
                      <a:gd name="connsiteY5" fmla="*/ 372553 h 952494"/>
                      <a:gd name="connsiteX6" fmla="*/ 296364 w 467211"/>
                      <a:gd name="connsiteY6" fmla="*/ 251388 h 952494"/>
                      <a:gd name="connsiteX7" fmla="*/ 251033 w 467211"/>
                      <a:gd name="connsiteY7" fmla="*/ 379613 h 952494"/>
                      <a:gd name="connsiteX8" fmla="*/ 306709 w 467211"/>
                      <a:gd name="connsiteY8" fmla="*/ 519470 h 952494"/>
                      <a:gd name="connsiteX9" fmla="*/ 373752 w 467211"/>
                      <a:gd name="connsiteY9" fmla="*/ 358345 h 952494"/>
                      <a:gd name="connsiteX10" fmla="*/ 310572 w 467211"/>
                      <a:gd name="connsiteY10" fmla="*/ 531369 h 952494"/>
                      <a:gd name="connsiteX11" fmla="*/ 347912 w 467211"/>
                      <a:gd name="connsiteY11" fmla="*/ 685878 h 952494"/>
                      <a:gd name="connsiteX12" fmla="*/ 451539 w 467211"/>
                      <a:gd name="connsiteY12" fmla="*/ 516229 h 952494"/>
                      <a:gd name="connsiteX13" fmla="*/ 350309 w 467211"/>
                      <a:gd name="connsiteY13" fmla="*/ 701062 h 952494"/>
                      <a:gd name="connsiteX14" fmla="*/ 350265 w 467211"/>
                      <a:gd name="connsiteY14" fmla="*/ 701018 h 952494"/>
                      <a:gd name="connsiteX15" fmla="*/ 360255 w 467211"/>
                      <a:gd name="connsiteY15" fmla="*/ 819963 h 952494"/>
                      <a:gd name="connsiteX16" fmla="*/ 467212 w 467211"/>
                      <a:gd name="connsiteY16" fmla="*/ 722773 h 952494"/>
                      <a:gd name="connsiteX17" fmla="*/ 360343 w 467211"/>
                      <a:gd name="connsiteY17" fmla="*/ 829509 h 952494"/>
                      <a:gd name="connsiteX18" fmla="*/ 356658 w 467211"/>
                      <a:gd name="connsiteY18" fmla="*/ 906719 h 952494"/>
                      <a:gd name="connsiteX19" fmla="*/ 357102 w 467211"/>
                      <a:gd name="connsiteY19" fmla="*/ 907252 h 952494"/>
                      <a:gd name="connsiteX20" fmla="*/ 356436 w 467211"/>
                      <a:gd name="connsiteY20" fmla="*/ 908317 h 952494"/>
                      <a:gd name="connsiteX21" fmla="*/ 349466 w 467211"/>
                      <a:gd name="connsiteY21" fmla="*/ 952495 h 952494"/>
                      <a:gd name="connsiteX22" fmla="*/ 339431 w 467211"/>
                      <a:gd name="connsiteY22" fmla="*/ 950541 h 952494"/>
                      <a:gd name="connsiteX23" fmla="*/ 345203 w 467211"/>
                      <a:gd name="connsiteY23" fmla="*/ 907696 h 952494"/>
                      <a:gd name="connsiteX24" fmla="*/ 103095 w 467211"/>
                      <a:gd name="connsiteY24" fmla="*/ 753720 h 952494"/>
                      <a:gd name="connsiteX25" fmla="*/ 346447 w 467211"/>
                      <a:gd name="connsiteY25" fmla="*/ 895042 h 952494"/>
                      <a:gd name="connsiteX26" fmla="*/ 344715 w 467211"/>
                      <a:gd name="connsiteY26" fmla="*/ 741243 h 952494"/>
                      <a:gd name="connsiteX27" fmla="*/ 65622 w 467211"/>
                      <a:gd name="connsiteY27" fmla="*/ 552591 h 952494"/>
                      <a:gd name="connsiteX28" fmla="*/ 342806 w 467211"/>
                      <a:gd name="connsiteY28" fmla="*/ 724594 h 952494"/>
                      <a:gd name="connsiteX29" fmla="*/ 304711 w 467211"/>
                      <a:gd name="connsiteY29" fmla="*/ 548507 h 952494"/>
                      <a:gd name="connsiteX30" fmla="*/ 78365 w 467211"/>
                      <a:gd name="connsiteY30" fmla="*/ 397905 h 952494"/>
                      <a:gd name="connsiteX31" fmla="*/ 299339 w 467211"/>
                      <a:gd name="connsiteY31" fmla="*/ 531502 h 952494"/>
                      <a:gd name="connsiteX32" fmla="*/ 230698 w 467211"/>
                      <a:gd name="connsiteY32" fmla="*/ 360032 h 952494"/>
                      <a:gd name="connsiteX33" fmla="*/ 83959 w 467211"/>
                      <a:gd name="connsiteY33" fmla="*/ 260800 h 952494"/>
                      <a:gd name="connsiteX34" fmla="*/ 222973 w 467211"/>
                      <a:gd name="connsiteY34" fmla="*/ 344093 h 952494"/>
                      <a:gd name="connsiteX35" fmla="*/ 160148 w 467211"/>
                      <a:gd name="connsiteY35" fmla="*/ 228034 h 952494"/>
                      <a:gd name="connsiteX36" fmla="*/ 160059 w 467211"/>
                      <a:gd name="connsiteY36" fmla="*/ 228211 h 952494"/>
                      <a:gd name="connsiteX37" fmla="*/ 42312 w 467211"/>
                      <a:gd name="connsiteY37" fmla="*/ 147672 h 952494"/>
                      <a:gd name="connsiteX38" fmla="*/ 150025 w 467211"/>
                      <a:gd name="connsiteY38" fmla="*/ 211073 h 9524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467211" h="952494">
                        <a:moveTo>
                          <a:pt x="150025" y="211073"/>
                        </a:moveTo>
                        <a:cubicBezTo>
                          <a:pt x="80895" y="97101"/>
                          <a:pt x="16428" y="19269"/>
                          <a:pt x="0" y="0"/>
                        </a:cubicBezTo>
                        <a:cubicBezTo>
                          <a:pt x="63757" y="73747"/>
                          <a:pt x="116592" y="145452"/>
                          <a:pt x="160148" y="214315"/>
                        </a:cubicBezTo>
                        <a:cubicBezTo>
                          <a:pt x="164632" y="176087"/>
                          <a:pt x="181637" y="161879"/>
                          <a:pt x="181637" y="161879"/>
                        </a:cubicBezTo>
                        <a:cubicBezTo>
                          <a:pt x="164588" y="182480"/>
                          <a:pt x="161968" y="208276"/>
                          <a:pt x="161568" y="216490"/>
                        </a:cubicBezTo>
                        <a:cubicBezTo>
                          <a:pt x="195623" y="270435"/>
                          <a:pt x="224038" y="322604"/>
                          <a:pt x="247703" y="372553"/>
                        </a:cubicBezTo>
                        <a:cubicBezTo>
                          <a:pt x="257293" y="284154"/>
                          <a:pt x="296364" y="251388"/>
                          <a:pt x="296364" y="251388"/>
                        </a:cubicBezTo>
                        <a:cubicBezTo>
                          <a:pt x="253031" y="303823"/>
                          <a:pt x="251077" y="371044"/>
                          <a:pt x="251033" y="379613"/>
                        </a:cubicBezTo>
                        <a:cubicBezTo>
                          <a:pt x="273854" y="428540"/>
                          <a:pt x="292146" y="475248"/>
                          <a:pt x="306709" y="519470"/>
                        </a:cubicBezTo>
                        <a:cubicBezTo>
                          <a:pt x="321538" y="402123"/>
                          <a:pt x="373752" y="358345"/>
                          <a:pt x="373752" y="358345"/>
                        </a:cubicBezTo>
                        <a:cubicBezTo>
                          <a:pt x="319407" y="424100"/>
                          <a:pt x="311637" y="506505"/>
                          <a:pt x="310572" y="531369"/>
                        </a:cubicBezTo>
                        <a:cubicBezTo>
                          <a:pt x="328376" y="587400"/>
                          <a:pt x="340231" y="639170"/>
                          <a:pt x="347912" y="685878"/>
                        </a:cubicBezTo>
                        <a:cubicBezTo>
                          <a:pt x="384719" y="555788"/>
                          <a:pt x="451539" y="516229"/>
                          <a:pt x="451539" y="516229"/>
                        </a:cubicBezTo>
                        <a:cubicBezTo>
                          <a:pt x="367048" y="589798"/>
                          <a:pt x="350309" y="701062"/>
                          <a:pt x="350309" y="701062"/>
                        </a:cubicBezTo>
                        <a:lnTo>
                          <a:pt x="350265" y="701018"/>
                        </a:lnTo>
                        <a:cubicBezTo>
                          <a:pt x="356925" y="745994"/>
                          <a:pt x="359722" y="785909"/>
                          <a:pt x="360255" y="819963"/>
                        </a:cubicBezTo>
                        <a:cubicBezTo>
                          <a:pt x="409138" y="735782"/>
                          <a:pt x="467212" y="722773"/>
                          <a:pt x="467212" y="722773"/>
                        </a:cubicBezTo>
                        <a:cubicBezTo>
                          <a:pt x="402878" y="750834"/>
                          <a:pt x="370644" y="807798"/>
                          <a:pt x="360343" y="829509"/>
                        </a:cubicBezTo>
                        <a:cubicBezTo>
                          <a:pt x="360477" y="860899"/>
                          <a:pt x="358745" y="886873"/>
                          <a:pt x="356658" y="906719"/>
                        </a:cubicBezTo>
                        <a:cubicBezTo>
                          <a:pt x="356791" y="906897"/>
                          <a:pt x="356925" y="907074"/>
                          <a:pt x="357102" y="907252"/>
                        </a:cubicBezTo>
                        <a:lnTo>
                          <a:pt x="356436" y="908317"/>
                        </a:lnTo>
                        <a:cubicBezTo>
                          <a:pt x="353328" y="936999"/>
                          <a:pt x="349466" y="952495"/>
                          <a:pt x="349466" y="952495"/>
                        </a:cubicBezTo>
                        <a:lnTo>
                          <a:pt x="339431" y="950541"/>
                        </a:lnTo>
                        <a:cubicBezTo>
                          <a:pt x="341829" y="936244"/>
                          <a:pt x="343694" y="921948"/>
                          <a:pt x="345203" y="907696"/>
                        </a:cubicBezTo>
                        <a:cubicBezTo>
                          <a:pt x="322249" y="877504"/>
                          <a:pt x="238334" y="779027"/>
                          <a:pt x="103095" y="753720"/>
                        </a:cubicBezTo>
                        <a:cubicBezTo>
                          <a:pt x="103095" y="753720"/>
                          <a:pt x="219243" y="752965"/>
                          <a:pt x="346447" y="895042"/>
                        </a:cubicBezTo>
                        <a:cubicBezTo>
                          <a:pt x="350975" y="843361"/>
                          <a:pt x="349998" y="791903"/>
                          <a:pt x="344715" y="741243"/>
                        </a:cubicBezTo>
                        <a:cubicBezTo>
                          <a:pt x="325268" y="715936"/>
                          <a:pt x="223727" y="592418"/>
                          <a:pt x="65622" y="552591"/>
                        </a:cubicBezTo>
                        <a:cubicBezTo>
                          <a:pt x="65622" y="552591"/>
                          <a:pt x="192825" y="560805"/>
                          <a:pt x="342806" y="724594"/>
                        </a:cubicBezTo>
                        <a:cubicBezTo>
                          <a:pt x="335391" y="664300"/>
                          <a:pt x="322027" y="605249"/>
                          <a:pt x="304711" y="548507"/>
                        </a:cubicBezTo>
                        <a:cubicBezTo>
                          <a:pt x="281579" y="519736"/>
                          <a:pt x="200373" y="428585"/>
                          <a:pt x="78365" y="397905"/>
                        </a:cubicBezTo>
                        <a:cubicBezTo>
                          <a:pt x="78365" y="397905"/>
                          <a:pt x="178973" y="404387"/>
                          <a:pt x="299339" y="531502"/>
                        </a:cubicBezTo>
                        <a:cubicBezTo>
                          <a:pt x="279936" y="471163"/>
                          <a:pt x="256227" y="413578"/>
                          <a:pt x="230698" y="360032"/>
                        </a:cubicBezTo>
                        <a:cubicBezTo>
                          <a:pt x="220664" y="346979"/>
                          <a:pt x="167251" y="281757"/>
                          <a:pt x="83959" y="260800"/>
                        </a:cubicBezTo>
                        <a:cubicBezTo>
                          <a:pt x="83959" y="260800"/>
                          <a:pt x="147094" y="264885"/>
                          <a:pt x="222973" y="344093"/>
                        </a:cubicBezTo>
                        <a:cubicBezTo>
                          <a:pt x="202638" y="302580"/>
                          <a:pt x="181237" y="263686"/>
                          <a:pt x="160148" y="228034"/>
                        </a:cubicBezTo>
                        <a:lnTo>
                          <a:pt x="160059" y="228211"/>
                        </a:lnTo>
                        <a:cubicBezTo>
                          <a:pt x="160059" y="228211"/>
                          <a:pt x="115837" y="166230"/>
                          <a:pt x="42312" y="147672"/>
                        </a:cubicBezTo>
                        <a:cubicBezTo>
                          <a:pt x="42357" y="147672"/>
                          <a:pt x="91018" y="150779"/>
                          <a:pt x="150025" y="211073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67" name="图形 793">
                <a:extLst>
                  <a:ext uri="{FF2B5EF4-FFF2-40B4-BE49-F238E27FC236}">
                    <a16:creationId xmlns:a16="http://schemas.microsoft.com/office/drawing/2014/main" id="{A014B9EB-DB8E-594B-8B65-458257E3426E}"/>
                  </a:ext>
                </a:extLst>
              </p:cNvPr>
              <p:cNvGrpSpPr/>
              <p:nvPr/>
            </p:nvGrpSpPr>
            <p:grpSpPr>
              <a:xfrm>
                <a:off x="4086335" y="2297857"/>
                <a:ext cx="111852" cy="109135"/>
                <a:chOff x="4086335" y="2297857"/>
                <a:chExt cx="111852" cy="109135"/>
              </a:xfrm>
            </p:grpSpPr>
            <p:grpSp>
              <p:nvGrpSpPr>
                <p:cNvPr id="868" name="图形 793">
                  <a:extLst>
                    <a:ext uri="{FF2B5EF4-FFF2-40B4-BE49-F238E27FC236}">
                      <a16:creationId xmlns:a16="http://schemas.microsoft.com/office/drawing/2014/main" id="{C0678B6A-67A9-68C9-B778-AA80F2827950}"/>
                    </a:ext>
                  </a:extLst>
                </p:cNvPr>
                <p:cNvGrpSpPr/>
                <p:nvPr/>
              </p:nvGrpSpPr>
              <p:grpSpPr>
                <a:xfrm>
                  <a:off x="4086335" y="2297857"/>
                  <a:ext cx="111852" cy="109135"/>
                  <a:chOff x="4086335" y="2297857"/>
                  <a:chExt cx="111852" cy="109135"/>
                </a:xfrm>
              </p:grpSpPr>
              <p:grpSp>
                <p:nvGrpSpPr>
                  <p:cNvPr id="869" name="图形 793">
                    <a:extLst>
                      <a:ext uri="{FF2B5EF4-FFF2-40B4-BE49-F238E27FC236}">
                        <a16:creationId xmlns:a16="http://schemas.microsoft.com/office/drawing/2014/main" id="{80C1612C-B710-E286-A05F-5DB51FC89A21}"/>
                      </a:ext>
                    </a:extLst>
                  </p:cNvPr>
                  <p:cNvGrpSpPr/>
                  <p:nvPr/>
                </p:nvGrpSpPr>
                <p:grpSpPr>
                  <a:xfrm>
                    <a:off x="4087045" y="2301720"/>
                    <a:ext cx="111141" cy="105272"/>
                    <a:chOff x="4087045" y="2301720"/>
                    <a:chExt cx="111141" cy="105272"/>
                  </a:xfrm>
                  <a:solidFill>
                    <a:srgbClr val="4E8503"/>
                  </a:solidFill>
                </p:grpSpPr>
                <p:sp>
                  <p:nvSpPr>
                    <p:cNvPr id="870" name="任意多边形: 形状 869">
                      <a:extLst>
                        <a:ext uri="{FF2B5EF4-FFF2-40B4-BE49-F238E27FC236}">
                          <a16:creationId xmlns:a16="http://schemas.microsoft.com/office/drawing/2014/main" id="{EEB6D30C-300D-8199-93C3-57468A8CC98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87045" y="2301720"/>
                      <a:ext cx="111141" cy="105272"/>
                    </a:xfrm>
                    <a:custGeom>
                      <a:avLst/>
                      <a:gdLst>
                        <a:gd name="connsiteX0" fmla="*/ 7752 w 111141"/>
                        <a:gd name="connsiteY0" fmla="*/ 19610 h 105272"/>
                        <a:gd name="connsiteX1" fmla="*/ 27288 w 111141"/>
                        <a:gd name="connsiteY1" fmla="*/ 93624 h 105272"/>
                        <a:gd name="connsiteX2" fmla="*/ 103388 w 111141"/>
                        <a:gd name="connsiteY2" fmla="*/ 85676 h 105272"/>
                        <a:gd name="connsiteX3" fmla="*/ 83897 w 111141"/>
                        <a:gd name="connsiteY3" fmla="*/ 11663 h 105272"/>
                        <a:gd name="connsiteX4" fmla="*/ 7752 w 111141"/>
                        <a:gd name="connsiteY4" fmla="*/ 19610 h 1052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1141" h="105272">
                          <a:moveTo>
                            <a:pt x="7752" y="19610"/>
                          </a:moveTo>
                          <a:cubicBezTo>
                            <a:pt x="-7876" y="42254"/>
                            <a:pt x="870" y="75376"/>
                            <a:pt x="27288" y="93624"/>
                          </a:cubicBezTo>
                          <a:cubicBezTo>
                            <a:pt x="53705" y="111872"/>
                            <a:pt x="87759" y="108275"/>
                            <a:pt x="103388" y="85676"/>
                          </a:cubicBezTo>
                          <a:cubicBezTo>
                            <a:pt x="119017" y="63033"/>
                            <a:pt x="110270" y="29911"/>
                            <a:pt x="83897" y="11663"/>
                          </a:cubicBezTo>
                          <a:cubicBezTo>
                            <a:pt x="57479" y="-6585"/>
                            <a:pt x="23381" y="-3033"/>
                            <a:pt x="7752" y="1961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1" name="任意多边形: 形状 870">
                      <a:extLst>
                        <a:ext uri="{FF2B5EF4-FFF2-40B4-BE49-F238E27FC236}">
                          <a16:creationId xmlns:a16="http://schemas.microsoft.com/office/drawing/2014/main" id="{2B125F4E-AFD3-32ED-1B77-2B3BDCB3488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51106" y="2313413"/>
                      <a:ext cx="24354" cy="19560"/>
                    </a:xfrm>
                    <a:custGeom>
                      <a:avLst/>
                      <a:gdLst>
                        <a:gd name="connsiteX0" fmla="*/ 656 w 24354"/>
                        <a:gd name="connsiteY0" fmla="*/ 1834 h 19560"/>
                        <a:gd name="connsiteX1" fmla="*/ 8248 w 24354"/>
                        <a:gd name="connsiteY1" fmla="*/ 15465 h 19560"/>
                        <a:gd name="connsiteX2" fmla="*/ 23699 w 24354"/>
                        <a:gd name="connsiteY2" fmla="*/ 17729 h 19560"/>
                        <a:gd name="connsiteX3" fmla="*/ 16107 w 24354"/>
                        <a:gd name="connsiteY3" fmla="*/ 4054 h 19560"/>
                        <a:gd name="connsiteX4" fmla="*/ 656 w 24354"/>
                        <a:gd name="connsiteY4" fmla="*/ 1834 h 195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354" h="19560">
                          <a:moveTo>
                            <a:pt x="656" y="1834"/>
                          </a:moveTo>
                          <a:cubicBezTo>
                            <a:pt x="-1520" y="4986"/>
                            <a:pt x="1899" y="11113"/>
                            <a:pt x="8248" y="15465"/>
                          </a:cubicBezTo>
                          <a:cubicBezTo>
                            <a:pt x="14597" y="19860"/>
                            <a:pt x="21523" y="20881"/>
                            <a:pt x="23699" y="17729"/>
                          </a:cubicBezTo>
                          <a:cubicBezTo>
                            <a:pt x="25875" y="14577"/>
                            <a:pt x="22456" y="8494"/>
                            <a:pt x="16107" y="4054"/>
                          </a:cubicBezTo>
                          <a:cubicBezTo>
                            <a:pt x="9758" y="-297"/>
                            <a:pt x="2787" y="-1318"/>
                            <a:pt x="656" y="1834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2" name="任意多边形: 形状 871">
                      <a:extLst>
                        <a:ext uri="{FF2B5EF4-FFF2-40B4-BE49-F238E27FC236}">
                          <a16:creationId xmlns:a16="http://schemas.microsoft.com/office/drawing/2014/main" id="{7C83FC72-6870-DD32-EF19-176C90E31D3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73626" y="2335771"/>
                      <a:ext cx="10863" cy="10157"/>
                    </a:xfrm>
                    <a:custGeom>
                      <a:avLst/>
                      <a:gdLst>
                        <a:gd name="connsiteX0" fmla="*/ 735 w 10863"/>
                        <a:gd name="connsiteY0" fmla="*/ 1854 h 10157"/>
                        <a:gd name="connsiteX1" fmla="*/ 2733 w 10863"/>
                        <a:gd name="connsiteY1" fmla="*/ 9002 h 10157"/>
                        <a:gd name="connsiteX2" fmla="*/ 10148 w 10863"/>
                        <a:gd name="connsiteY2" fmla="*/ 8336 h 10157"/>
                        <a:gd name="connsiteX3" fmla="*/ 8150 w 10863"/>
                        <a:gd name="connsiteY3" fmla="*/ 1188 h 10157"/>
                        <a:gd name="connsiteX4" fmla="*/ 735 w 10863"/>
                        <a:gd name="connsiteY4" fmla="*/ 1854 h 101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63" h="10157">
                          <a:moveTo>
                            <a:pt x="735" y="1854"/>
                          </a:moveTo>
                          <a:cubicBezTo>
                            <a:pt x="-774" y="3985"/>
                            <a:pt x="114" y="7182"/>
                            <a:pt x="2733" y="9002"/>
                          </a:cubicBezTo>
                          <a:cubicBezTo>
                            <a:pt x="5308" y="10778"/>
                            <a:pt x="8638" y="10467"/>
                            <a:pt x="10148" y="8336"/>
                          </a:cubicBezTo>
                          <a:cubicBezTo>
                            <a:pt x="11613" y="6205"/>
                            <a:pt x="10769" y="2964"/>
                            <a:pt x="8150" y="1188"/>
                          </a:cubicBezTo>
                          <a:cubicBezTo>
                            <a:pt x="5530" y="-633"/>
                            <a:pt x="2245" y="-322"/>
                            <a:pt x="735" y="1854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3" name="任意多边形: 形状 872">
                      <a:extLst>
                        <a:ext uri="{FF2B5EF4-FFF2-40B4-BE49-F238E27FC236}">
                          <a16:creationId xmlns:a16="http://schemas.microsoft.com/office/drawing/2014/main" id="{35D9679A-67C6-AF76-16BA-3C9B0F1E4DE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93178" y="2328922"/>
                      <a:ext cx="39779" cy="57052"/>
                    </a:xfrm>
                    <a:custGeom>
                      <a:avLst/>
                      <a:gdLst>
                        <a:gd name="connsiteX0" fmla="*/ 4861 w 39779"/>
                        <a:gd name="connsiteY0" fmla="*/ 0 h 57052"/>
                        <a:gd name="connsiteX1" fmla="*/ 28304 w 39779"/>
                        <a:gd name="connsiteY1" fmla="*/ 57053 h 57052"/>
                        <a:gd name="connsiteX2" fmla="*/ 4861 w 39779"/>
                        <a:gd name="connsiteY2" fmla="*/ 0 h 570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9779" h="57052">
                          <a:moveTo>
                            <a:pt x="4861" y="0"/>
                          </a:moveTo>
                          <a:cubicBezTo>
                            <a:pt x="4861" y="0"/>
                            <a:pt x="-15873" y="41025"/>
                            <a:pt x="28304" y="57053"/>
                          </a:cubicBezTo>
                          <a:cubicBezTo>
                            <a:pt x="28304" y="57097"/>
                            <a:pt x="65954" y="49239"/>
                            <a:pt x="4861" y="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74" name="图形 793">
                    <a:extLst>
                      <a:ext uri="{FF2B5EF4-FFF2-40B4-BE49-F238E27FC236}">
                        <a16:creationId xmlns:a16="http://schemas.microsoft.com/office/drawing/2014/main" id="{404B678F-8C0E-EFC7-053A-43388D40F3F9}"/>
                      </a:ext>
                    </a:extLst>
                  </p:cNvPr>
                  <p:cNvGrpSpPr/>
                  <p:nvPr/>
                </p:nvGrpSpPr>
                <p:grpSpPr>
                  <a:xfrm>
                    <a:off x="4086335" y="2297857"/>
                    <a:ext cx="111141" cy="105286"/>
                    <a:chOff x="4086335" y="2297857"/>
                    <a:chExt cx="111141" cy="105286"/>
                  </a:xfrm>
                </p:grpSpPr>
                <p:sp>
                  <p:nvSpPr>
                    <p:cNvPr id="875" name="任意多边形: 形状 874">
                      <a:extLst>
                        <a:ext uri="{FF2B5EF4-FFF2-40B4-BE49-F238E27FC236}">
                          <a16:creationId xmlns:a16="http://schemas.microsoft.com/office/drawing/2014/main" id="{77ED23D0-3AFC-C519-F1EF-93841DE727E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86335" y="2297857"/>
                      <a:ext cx="111141" cy="105286"/>
                    </a:xfrm>
                    <a:custGeom>
                      <a:avLst/>
                      <a:gdLst>
                        <a:gd name="connsiteX0" fmla="*/ 7752 w 111141"/>
                        <a:gd name="connsiteY0" fmla="*/ 19610 h 105286"/>
                        <a:gd name="connsiteX1" fmla="*/ 27288 w 111141"/>
                        <a:gd name="connsiteY1" fmla="*/ 93624 h 105286"/>
                        <a:gd name="connsiteX2" fmla="*/ 103388 w 111141"/>
                        <a:gd name="connsiteY2" fmla="*/ 85676 h 105286"/>
                        <a:gd name="connsiteX3" fmla="*/ 83897 w 111141"/>
                        <a:gd name="connsiteY3" fmla="*/ 11663 h 105286"/>
                        <a:gd name="connsiteX4" fmla="*/ 7752 w 111141"/>
                        <a:gd name="connsiteY4" fmla="*/ 19610 h 10528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1141" h="105286">
                          <a:moveTo>
                            <a:pt x="7752" y="19610"/>
                          </a:moveTo>
                          <a:cubicBezTo>
                            <a:pt x="-7876" y="42254"/>
                            <a:pt x="870" y="75376"/>
                            <a:pt x="27288" y="93624"/>
                          </a:cubicBezTo>
                          <a:cubicBezTo>
                            <a:pt x="53705" y="111872"/>
                            <a:pt x="87759" y="108320"/>
                            <a:pt x="103388" y="85676"/>
                          </a:cubicBezTo>
                          <a:cubicBezTo>
                            <a:pt x="119016" y="63033"/>
                            <a:pt x="110270" y="29911"/>
                            <a:pt x="83897" y="11663"/>
                          </a:cubicBezTo>
                          <a:cubicBezTo>
                            <a:pt x="57435" y="-6585"/>
                            <a:pt x="23381" y="-3033"/>
                            <a:pt x="7752" y="1961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4E8503"/>
                        </a:gs>
                        <a:gs pos="36260">
                          <a:srgbClr val="8DDC02"/>
                        </a:gs>
                        <a:gs pos="96700">
                          <a:srgbClr val="FFFFFF"/>
                        </a:gs>
                      </a:gsLst>
                      <a:lin ang="7477665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6" name="任意多边形: 形状 875">
                      <a:extLst>
                        <a:ext uri="{FF2B5EF4-FFF2-40B4-BE49-F238E27FC236}">
                          <a16:creationId xmlns:a16="http://schemas.microsoft.com/office/drawing/2014/main" id="{3DFCAB59-EC79-782A-8985-13BF74B352D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50396" y="2309598"/>
                      <a:ext cx="24354" cy="19601"/>
                    </a:xfrm>
                    <a:custGeom>
                      <a:avLst/>
                      <a:gdLst>
                        <a:gd name="connsiteX0" fmla="*/ 656 w 24354"/>
                        <a:gd name="connsiteY0" fmla="*/ 1831 h 19601"/>
                        <a:gd name="connsiteX1" fmla="*/ 8248 w 24354"/>
                        <a:gd name="connsiteY1" fmla="*/ 15506 h 19601"/>
                        <a:gd name="connsiteX2" fmla="*/ 23699 w 24354"/>
                        <a:gd name="connsiteY2" fmla="*/ 17771 h 19601"/>
                        <a:gd name="connsiteX3" fmla="*/ 16106 w 24354"/>
                        <a:gd name="connsiteY3" fmla="*/ 4096 h 19601"/>
                        <a:gd name="connsiteX4" fmla="*/ 656 w 24354"/>
                        <a:gd name="connsiteY4" fmla="*/ 1831 h 196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354" h="19601">
                          <a:moveTo>
                            <a:pt x="656" y="1831"/>
                          </a:moveTo>
                          <a:cubicBezTo>
                            <a:pt x="-1520" y="4984"/>
                            <a:pt x="1899" y="11066"/>
                            <a:pt x="8248" y="15506"/>
                          </a:cubicBezTo>
                          <a:cubicBezTo>
                            <a:pt x="14597" y="19902"/>
                            <a:pt x="21523" y="20923"/>
                            <a:pt x="23699" y="17771"/>
                          </a:cubicBezTo>
                          <a:cubicBezTo>
                            <a:pt x="25874" y="14618"/>
                            <a:pt x="22455" y="8491"/>
                            <a:pt x="16106" y="4096"/>
                          </a:cubicBezTo>
                          <a:cubicBezTo>
                            <a:pt x="9757" y="-300"/>
                            <a:pt x="2831" y="-1321"/>
                            <a:pt x="656" y="183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7" name="任意多边形: 形状 876">
                      <a:extLst>
                        <a:ext uri="{FF2B5EF4-FFF2-40B4-BE49-F238E27FC236}">
                          <a16:creationId xmlns:a16="http://schemas.microsoft.com/office/drawing/2014/main" id="{F79D9D91-7C57-7D96-14FB-A3081794828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72935" y="2331908"/>
                      <a:ext cx="10853" cy="10193"/>
                    </a:xfrm>
                    <a:custGeom>
                      <a:avLst/>
                      <a:gdLst>
                        <a:gd name="connsiteX0" fmla="*/ 715 w 10853"/>
                        <a:gd name="connsiteY0" fmla="*/ 1854 h 10193"/>
                        <a:gd name="connsiteX1" fmla="*/ 2713 w 10853"/>
                        <a:gd name="connsiteY1" fmla="*/ 9002 h 10193"/>
                        <a:gd name="connsiteX2" fmla="*/ 10128 w 10853"/>
                        <a:gd name="connsiteY2" fmla="*/ 8380 h 10193"/>
                        <a:gd name="connsiteX3" fmla="*/ 8130 w 10853"/>
                        <a:gd name="connsiteY3" fmla="*/ 1188 h 10193"/>
                        <a:gd name="connsiteX4" fmla="*/ 715 w 10853"/>
                        <a:gd name="connsiteY4" fmla="*/ 1854 h 101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53" h="10193">
                          <a:moveTo>
                            <a:pt x="715" y="1854"/>
                          </a:moveTo>
                          <a:cubicBezTo>
                            <a:pt x="-750" y="3985"/>
                            <a:pt x="94" y="7226"/>
                            <a:pt x="2713" y="9002"/>
                          </a:cubicBezTo>
                          <a:cubicBezTo>
                            <a:pt x="5288" y="10822"/>
                            <a:pt x="8618" y="10512"/>
                            <a:pt x="10128" y="8380"/>
                          </a:cubicBezTo>
                          <a:cubicBezTo>
                            <a:pt x="11637" y="6205"/>
                            <a:pt x="10705" y="3008"/>
                            <a:pt x="8130" y="1188"/>
                          </a:cubicBezTo>
                          <a:cubicBezTo>
                            <a:pt x="5510" y="-633"/>
                            <a:pt x="2180" y="-322"/>
                            <a:pt x="715" y="1854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8" name="任意多边形: 形状 877">
                      <a:extLst>
                        <a:ext uri="{FF2B5EF4-FFF2-40B4-BE49-F238E27FC236}">
                          <a16:creationId xmlns:a16="http://schemas.microsoft.com/office/drawing/2014/main" id="{06B03B51-5D8B-B9E3-6C8D-564CE30CE7A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92451" y="2325104"/>
                      <a:ext cx="39810" cy="57097"/>
                    </a:xfrm>
                    <a:custGeom>
                      <a:avLst/>
                      <a:gdLst>
                        <a:gd name="connsiteX0" fmla="*/ 4877 w 39810"/>
                        <a:gd name="connsiteY0" fmla="*/ 0 h 57097"/>
                        <a:gd name="connsiteX1" fmla="*/ 28320 w 39810"/>
                        <a:gd name="connsiteY1" fmla="*/ 57097 h 57097"/>
                        <a:gd name="connsiteX2" fmla="*/ 4877 w 39810"/>
                        <a:gd name="connsiteY2" fmla="*/ 0 h 570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9810" h="57097">
                          <a:moveTo>
                            <a:pt x="4877" y="0"/>
                          </a:moveTo>
                          <a:cubicBezTo>
                            <a:pt x="4877" y="0"/>
                            <a:pt x="-15902" y="41069"/>
                            <a:pt x="28320" y="57097"/>
                          </a:cubicBezTo>
                          <a:cubicBezTo>
                            <a:pt x="28364" y="57053"/>
                            <a:pt x="65970" y="49239"/>
                            <a:pt x="4877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90E002"/>
                        </a:gs>
                        <a:gs pos="8590">
                          <a:srgbClr val="93E109"/>
                        </a:gs>
                        <a:gs pos="21030">
                          <a:srgbClr val="9BE31C"/>
                        </a:gs>
                        <a:gs pos="35840">
                          <a:srgbClr val="A9E73C"/>
                        </a:gs>
                        <a:gs pos="52460">
                          <a:srgbClr val="BDEC68"/>
                        </a:gs>
                        <a:gs pos="70580">
                          <a:srgbClr val="D6F3A0"/>
                        </a:gs>
                        <a:gs pos="89680">
                          <a:srgbClr val="F3FCE4"/>
                        </a:gs>
                        <a:gs pos="96700">
                          <a:srgbClr val="FFFFFF"/>
                        </a:gs>
                      </a:gsLst>
                      <a:lin ang="2879234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879" name="任意多边形: 形状 878">
                  <a:extLst>
                    <a:ext uri="{FF2B5EF4-FFF2-40B4-BE49-F238E27FC236}">
                      <a16:creationId xmlns:a16="http://schemas.microsoft.com/office/drawing/2014/main" id="{57AA7699-CBAA-766C-5FB9-8DF1A87B3F65}"/>
                    </a:ext>
                  </a:extLst>
                </p:cNvPr>
                <p:cNvSpPr/>
                <p:nvPr/>
              </p:nvSpPr>
              <p:spPr>
                <a:xfrm>
                  <a:off x="4125477" y="2351655"/>
                  <a:ext cx="64403" cy="44212"/>
                </a:xfrm>
                <a:custGeom>
                  <a:avLst/>
                  <a:gdLst>
                    <a:gd name="connsiteX0" fmla="*/ 64379 w 64403"/>
                    <a:gd name="connsiteY0" fmla="*/ 0 h 44212"/>
                    <a:gd name="connsiteX1" fmla="*/ 0 w 64403"/>
                    <a:gd name="connsiteY1" fmla="*/ 39648 h 44212"/>
                    <a:gd name="connsiteX2" fmla="*/ 64379 w 64403"/>
                    <a:gd name="connsiteY2" fmla="*/ 0 h 442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4403" h="44212">
                      <a:moveTo>
                        <a:pt x="64379" y="0"/>
                      </a:moveTo>
                      <a:cubicBezTo>
                        <a:pt x="64379" y="0"/>
                        <a:pt x="67620" y="61093"/>
                        <a:pt x="0" y="39648"/>
                      </a:cubicBezTo>
                      <a:cubicBezTo>
                        <a:pt x="44" y="39648"/>
                        <a:pt x="54833" y="45509"/>
                        <a:pt x="6437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80" name="图形 793">
              <a:extLst>
                <a:ext uri="{FF2B5EF4-FFF2-40B4-BE49-F238E27FC236}">
                  <a16:creationId xmlns:a16="http://schemas.microsoft.com/office/drawing/2014/main" id="{BDEE00BC-0C15-F80A-409B-627DBE98B378}"/>
                </a:ext>
              </a:extLst>
            </p:cNvPr>
            <p:cNvGrpSpPr/>
            <p:nvPr/>
          </p:nvGrpSpPr>
          <p:grpSpPr>
            <a:xfrm>
              <a:off x="7405818" y="1521515"/>
              <a:ext cx="1016739" cy="1096658"/>
              <a:chOff x="7405818" y="1521515"/>
              <a:chExt cx="1016739" cy="1096658"/>
            </a:xfrm>
          </p:grpSpPr>
          <p:grpSp>
            <p:nvGrpSpPr>
              <p:cNvPr id="881" name="图形 793">
                <a:extLst>
                  <a:ext uri="{FF2B5EF4-FFF2-40B4-BE49-F238E27FC236}">
                    <a16:creationId xmlns:a16="http://schemas.microsoft.com/office/drawing/2014/main" id="{B65BE979-D21B-918E-D7C3-53C651FF741A}"/>
                  </a:ext>
                </a:extLst>
              </p:cNvPr>
              <p:cNvGrpSpPr/>
              <p:nvPr/>
            </p:nvGrpSpPr>
            <p:grpSpPr>
              <a:xfrm>
                <a:off x="7405818" y="1521515"/>
                <a:ext cx="1016739" cy="1096658"/>
                <a:chOff x="7405818" y="1521515"/>
                <a:chExt cx="1016739" cy="1096658"/>
              </a:xfrm>
              <a:solidFill>
                <a:srgbClr val="5B8400"/>
              </a:solidFill>
            </p:grpSpPr>
            <p:pic>
              <p:nvPicPr>
                <p:cNvPr id="882" name="图片 881">
                  <a:extLst>
                    <a:ext uri="{FF2B5EF4-FFF2-40B4-BE49-F238E27FC236}">
                      <a16:creationId xmlns:a16="http://schemas.microsoft.com/office/drawing/2014/main" id="{EC7E0398-6C8B-C1B3-8961-DA399FC7AEE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405818" y="1521515"/>
                  <a:ext cx="1016739" cy="1083338"/>
                </a:xfrm>
                <a:custGeom>
                  <a:avLst/>
                  <a:gdLst>
                    <a:gd name="connsiteX0" fmla="*/ 1668 w 1016739"/>
                    <a:gd name="connsiteY0" fmla="*/ 266 h 1083338"/>
                    <a:gd name="connsiteX1" fmla="*/ 1018408 w 1016739"/>
                    <a:gd name="connsiteY1" fmla="*/ 266 h 1083338"/>
                    <a:gd name="connsiteX2" fmla="*/ 1018408 w 1016739"/>
                    <a:gd name="connsiteY2" fmla="*/ 1083605 h 1083338"/>
                    <a:gd name="connsiteX3" fmla="*/ 1668 w 1016739"/>
                    <a:gd name="connsiteY3" fmla="*/ 1083605 h 1083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16739" h="1083338">
                      <a:moveTo>
                        <a:pt x="1668" y="266"/>
                      </a:moveTo>
                      <a:lnTo>
                        <a:pt x="1018408" y="266"/>
                      </a:lnTo>
                      <a:lnTo>
                        <a:pt x="1018408" y="1083605"/>
                      </a:lnTo>
                      <a:lnTo>
                        <a:pt x="1668" y="1083605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883" name="图片 882">
                  <a:extLst>
                    <a:ext uri="{FF2B5EF4-FFF2-40B4-BE49-F238E27FC236}">
                      <a16:creationId xmlns:a16="http://schemas.microsoft.com/office/drawing/2014/main" id="{A99C7485-9E27-EA29-0DEC-2A125DE1F04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512376" y="1521515"/>
                  <a:ext cx="910182" cy="1096658"/>
                </a:xfrm>
                <a:custGeom>
                  <a:avLst/>
                  <a:gdLst>
                    <a:gd name="connsiteX0" fmla="*/ 1692 w 910182"/>
                    <a:gd name="connsiteY0" fmla="*/ 266 h 1096658"/>
                    <a:gd name="connsiteX1" fmla="*/ 911874 w 910182"/>
                    <a:gd name="connsiteY1" fmla="*/ 266 h 1096658"/>
                    <a:gd name="connsiteX2" fmla="*/ 911874 w 910182"/>
                    <a:gd name="connsiteY2" fmla="*/ 1096925 h 1096658"/>
                    <a:gd name="connsiteX3" fmla="*/ 1692 w 910182"/>
                    <a:gd name="connsiteY3" fmla="*/ 1096925 h 10966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10182" h="1096658">
                      <a:moveTo>
                        <a:pt x="1692" y="266"/>
                      </a:moveTo>
                      <a:lnTo>
                        <a:pt x="911874" y="266"/>
                      </a:lnTo>
                      <a:lnTo>
                        <a:pt x="911874" y="1096925"/>
                      </a:lnTo>
                      <a:lnTo>
                        <a:pt x="1692" y="1096925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884" name="图形 793">
                  <a:extLst>
                    <a:ext uri="{FF2B5EF4-FFF2-40B4-BE49-F238E27FC236}">
                      <a16:creationId xmlns:a16="http://schemas.microsoft.com/office/drawing/2014/main" id="{1C070DD2-2F65-483C-FFE1-6601839CE9F4}"/>
                    </a:ext>
                  </a:extLst>
                </p:cNvPr>
                <p:cNvGrpSpPr/>
                <p:nvPr/>
              </p:nvGrpSpPr>
              <p:grpSpPr>
                <a:xfrm>
                  <a:off x="7429483" y="1521880"/>
                  <a:ext cx="990278" cy="1084937"/>
                  <a:chOff x="7429483" y="1521880"/>
                  <a:chExt cx="990278" cy="1084937"/>
                </a:xfrm>
                <a:solidFill>
                  <a:srgbClr val="5B8400"/>
                </a:solidFill>
              </p:grpSpPr>
              <p:sp>
                <p:nvSpPr>
                  <p:cNvPr id="885" name="任意多边形: 形状 884">
                    <a:extLst>
                      <a:ext uri="{FF2B5EF4-FFF2-40B4-BE49-F238E27FC236}">
                        <a16:creationId xmlns:a16="http://schemas.microsoft.com/office/drawing/2014/main" id="{EC5DA935-DAA0-1E12-EF87-8EE4622E2B51}"/>
                      </a:ext>
                    </a:extLst>
                  </p:cNvPr>
                  <p:cNvSpPr/>
                  <p:nvPr/>
                </p:nvSpPr>
                <p:spPr>
                  <a:xfrm>
                    <a:off x="8411858" y="1521880"/>
                    <a:ext cx="7903" cy="4217"/>
                  </a:xfrm>
                  <a:custGeom>
                    <a:avLst/>
                    <a:gdLst>
                      <a:gd name="connsiteX0" fmla="*/ 0 w 7903"/>
                      <a:gd name="connsiteY0" fmla="*/ 4218 h 4217"/>
                      <a:gd name="connsiteX1" fmla="*/ 7903 w 7903"/>
                      <a:gd name="connsiteY1" fmla="*/ 0 h 4217"/>
                      <a:gd name="connsiteX2" fmla="*/ 0 w 7903"/>
                      <a:gd name="connsiteY2" fmla="*/ 4218 h 42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903" h="4217">
                        <a:moveTo>
                          <a:pt x="0" y="4218"/>
                        </a:moveTo>
                        <a:cubicBezTo>
                          <a:pt x="2664" y="2797"/>
                          <a:pt x="5284" y="1421"/>
                          <a:pt x="7903" y="0"/>
                        </a:cubicBezTo>
                        <a:cubicBezTo>
                          <a:pt x="7903" y="0"/>
                          <a:pt x="5195" y="1421"/>
                          <a:pt x="0" y="4218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86" name="任意多边形: 形状 885">
                    <a:extLst>
                      <a:ext uri="{FF2B5EF4-FFF2-40B4-BE49-F238E27FC236}">
                        <a16:creationId xmlns:a16="http://schemas.microsoft.com/office/drawing/2014/main" id="{BB23CB53-5AF6-D1B7-14EC-7AF848FA7932}"/>
                      </a:ext>
                    </a:extLst>
                  </p:cNvPr>
                  <p:cNvSpPr/>
                  <p:nvPr/>
                </p:nvSpPr>
                <p:spPr>
                  <a:xfrm>
                    <a:off x="7429483" y="1526097"/>
                    <a:ext cx="982419" cy="1080719"/>
                  </a:xfrm>
                  <a:custGeom>
                    <a:avLst/>
                    <a:gdLst>
                      <a:gd name="connsiteX0" fmla="*/ 675267 w 982419"/>
                      <a:gd name="connsiteY0" fmla="*/ 205967 h 1080719"/>
                      <a:gd name="connsiteX1" fmla="*/ 982420 w 982419"/>
                      <a:gd name="connsiteY1" fmla="*/ 0 h 1080719"/>
                      <a:gd name="connsiteX2" fmla="*/ 658972 w 982419"/>
                      <a:gd name="connsiteY2" fmla="*/ 205568 h 1080719"/>
                      <a:gd name="connsiteX3" fmla="*/ 647961 w 982419"/>
                      <a:gd name="connsiteY3" fmla="*/ 127603 h 1080719"/>
                      <a:gd name="connsiteX4" fmla="*/ 656042 w 982419"/>
                      <a:gd name="connsiteY4" fmla="*/ 207744 h 1080719"/>
                      <a:gd name="connsiteX5" fmla="*/ 465791 w 982419"/>
                      <a:gd name="connsiteY5" fmla="*/ 371354 h 1080719"/>
                      <a:gd name="connsiteX6" fmla="*/ 441771 w 982419"/>
                      <a:gd name="connsiteY6" fmla="*/ 191671 h 1080719"/>
                      <a:gd name="connsiteX7" fmla="*/ 458022 w 982419"/>
                      <a:gd name="connsiteY7" fmla="*/ 378991 h 1080719"/>
                      <a:gd name="connsiteX8" fmla="*/ 319496 w 982419"/>
                      <a:gd name="connsiteY8" fmla="*/ 535409 h 1080719"/>
                      <a:gd name="connsiteX9" fmla="*/ 284110 w 982419"/>
                      <a:gd name="connsiteY9" fmla="*/ 295387 h 1080719"/>
                      <a:gd name="connsiteX10" fmla="*/ 309062 w 982419"/>
                      <a:gd name="connsiteY10" fmla="*/ 549084 h 1080719"/>
                      <a:gd name="connsiteX11" fmla="*/ 192026 w 982419"/>
                      <a:gd name="connsiteY11" fmla="*/ 732852 h 1080719"/>
                      <a:gd name="connsiteX12" fmla="*/ 105670 w 982419"/>
                      <a:gd name="connsiteY12" fmla="*/ 465081 h 1080719"/>
                      <a:gd name="connsiteX13" fmla="*/ 182436 w 982419"/>
                      <a:gd name="connsiteY13" fmla="*/ 751455 h 1080719"/>
                      <a:gd name="connsiteX14" fmla="*/ 182525 w 982419"/>
                      <a:gd name="connsiteY14" fmla="*/ 751411 h 1080719"/>
                      <a:gd name="connsiteX15" fmla="*/ 120233 w 982419"/>
                      <a:gd name="connsiteY15" fmla="*/ 901480 h 1080719"/>
                      <a:gd name="connsiteX16" fmla="*/ 0 w 982419"/>
                      <a:gd name="connsiteY16" fmla="*/ 726414 h 1080719"/>
                      <a:gd name="connsiteX17" fmla="*/ 116282 w 982419"/>
                      <a:gd name="connsiteY17" fmla="*/ 913867 h 1080719"/>
                      <a:gd name="connsiteX18" fmla="*/ 90974 w 982419"/>
                      <a:gd name="connsiteY18" fmla="*/ 1015896 h 1080719"/>
                      <a:gd name="connsiteX19" fmla="*/ 90086 w 982419"/>
                      <a:gd name="connsiteY19" fmla="*/ 1016385 h 1080719"/>
                      <a:gd name="connsiteX20" fmla="*/ 90619 w 982419"/>
                      <a:gd name="connsiteY20" fmla="*/ 1018072 h 1080719"/>
                      <a:gd name="connsiteX21" fmla="*/ 83382 w 982419"/>
                      <a:gd name="connsiteY21" fmla="*/ 1078677 h 1080719"/>
                      <a:gd name="connsiteX22" fmla="*/ 99099 w 982419"/>
                      <a:gd name="connsiteY22" fmla="*/ 1080719 h 1080719"/>
                      <a:gd name="connsiteX23" fmla="*/ 107579 w 982419"/>
                      <a:gd name="connsiteY23" fmla="*/ 1022379 h 1080719"/>
                      <a:gd name="connsiteX24" fmla="*/ 528794 w 982419"/>
                      <a:gd name="connsiteY24" fmla="*/ 932604 h 1080719"/>
                      <a:gd name="connsiteX25" fmla="*/ 110776 w 982419"/>
                      <a:gd name="connsiteY25" fmla="*/ 1005418 h 1080719"/>
                      <a:gd name="connsiteX26" fmla="*/ 174667 w 982419"/>
                      <a:gd name="connsiteY26" fmla="*/ 806332 h 1080719"/>
                      <a:gd name="connsiteX27" fmla="*/ 664611 w 982419"/>
                      <a:gd name="connsiteY27" fmla="*/ 688364 h 1080719"/>
                      <a:gd name="connsiteX28" fmla="*/ 184124 w 982419"/>
                      <a:gd name="connsiteY28" fmla="*/ 785554 h 1080719"/>
                      <a:gd name="connsiteX29" fmla="*/ 310883 w 982419"/>
                      <a:gd name="connsiteY29" fmla="*/ 574036 h 1080719"/>
                      <a:gd name="connsiteX30" fmla="*/ 707278 w 982419"/>
                      <a:gd name="connsiteY30" fmla="*/ 481420 h 1080719"/>
                      <a:gd name="connsiteX31" fmla="*/ 325579 w 982419"/>
                      <a:gd name="connsiteY31" fmla="*/ 554323 h 1080719"/>
                      <a:gd name="connsiteX32" fmla="*/ 495983 w 982419"/>
                      <a:gd name="connsiteY32" fmla="*/ 362741 h 1080719"/>
                      <a:gd name="connsiteX33" fmla="*/ 753586 w 982419"/>
                      <a:gd name="connsiteY33" fmla="*/ 300626 h 1080719"/>
                      <a:gd name="connsiteX34" fmla="*/ 513787 w 982419"/>
                      <a:gd name="connsiteY34" fmla="*/ 345514 h 1080719"/>
                      <a:gd name="connsiteX35" fmla="*/ 653467 w 982419"/>
                      <a:gd name="connsiteY35" fmla="*/ 223283 h 1080719"/>
                      <a:gd name="connsiteX36" fmla="*/ 653511 w 982419"/>
                      <a:gd name="connsiteY36" fmla="*/ 223594 h 1080719"/>
                      <a:gd name="connsiteX37" fmla="*/ 860589 w 982419"/>
                      <a:gd name="connsiteY37" fmla="*/ 172579 h 1080719"/>
                      <a:gd name="connsiteX38" fmla="*/ 675267 w 982419"/>
                      <a:gd name="connsiteY38" fmla="*/ 205967 h 1080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982419" h="1080719">
                        <a:moveTo>
                          <a:pt x="675267" y="205967"/>
                        </a:moveTo>
                        <a:cubicBezTo>
                          <a:pt x="823471" y="89375"/>
                          <a:pt x="950275" y="17582"/>
                          <a:pt x="982420" y="0"/>
                        </a:cubicBezTo>
                        <a:cubicBezTo>
                          <a:pt x="858280" y="66776"/>
                          <a:pt x="751189" y="135950"/>
                          <a:pt x="658972" y="205568"/>
                        </a:cubicBezTo>
                        <a:cubicBezTo>
                          <a:pt x="667541" y="153843"/>
                          <a:pt x="647961" y="127603"/>
                          <a:pt x="647961" y="127603"/>
                        </a:cubicBezTo>
                        <a:cubicBezTo>
                          <a:pt x="665144" y="162190"/>
                          <a:pt x="658705" y="196866"/>
                          <a:pt x="656042" y="207744"/>
                        </a:cubicBezTo>
                        <a:cubicBezTo>
                          <a:pt x="583937" y="262354"/>
                          <a:pt x="520891" y="317187"/>
                          <a:pt x="465791" y="371354"/>
                        </a:cubicBezTo>
                        <a:cubicBezTo>
                          <a:pt x="486837" y="252098"/>
                          <a:pt x="441771" y="191671"/>
                          <a:pt x="441771" y="191671"/>
                        </a:cubicBezTo>
                        <a:cubicBezTo>
                          <a:pt x="485283" y="279537"/>
                          <a:pt x="461396" y="367847"/>
                          <a:pt x="458022" y="378991"/>
                        </a:cubicBezTo>
                        <a:cubicBezTo>
                          <a:pt x="404609" y="432181"/>
                          <a:pt x="358790" y="484616"/>
                          <a:pt x="319496" y="535409"/>
                        </a:cubicBezTo>
                        <a:cubicBezTo>
                          <a:pt x="344271" y="376105"/>
                          <a:pt x="284110" y="295387"/>
                          <a:pt x="284110" y="295387"/>
                        </a:cubicBezTo>
                        <a:cubicBezTo>
                          <a:pt x="338677" y="405630"/>
                          <a:pt x="317365" y="516273"/>
                          <a:pt x="309062" y="549084"/>
                        </a:cubicBezTo>
                        <a:cubicBezTo>
                          <a:pt x="260268" y="613773"/>
                          <a:pt x="221996" y="675710"/>
                          <a:pt x="192026" y="732852"/>
                        </a:cubicBezTo>
                        <a:cubicBezTo>
                          <a:pt x="189229" y="546997"/>
                          <a:pt x="105670" y="465081"/>
                          <a:pt x="105670" y="465081"/>
                        </a:cubicBezTo>
                        <a:cubicBezTo>
                          <a:pt x="201883" y="599255"/>
                          <a:pt x="182436" y="751455"/>
                          <a:pt x="182436" y="751455"/>
                        </a:cubicBezTo>
                        <a:lnTo>
                          <a:pt x="182525" y="751411"/>
                        </a:lnTo>
                        <a:cubicBezTo>
                          <a:pt x="154687" y="806821"/>
                          <a:pt x="134618" y="857436"/>
                          <a:pt x="120233" y="901480"/>
                        </a:cubicBezTo>
                        <a:cubicBezTo>
                          <a:pt x="81206" y="769748"/>
                          <a:pt x="0" y="726414"/>
                          <a:pt x="0" y="726414"/>
                        </a:cubicBezTo>
                        <a:cubicBezTo>
                          <a:pt x="84403" y="792214"/>
                          <a:pt x="109577" y="880967"/>
                          <a:pt x="116282" y="913867"/>
                        </a:cubicBezTo>
                        <a:cubicBezTo>
                          <a:pt x="103584" y="954581"/>
                          <a:pt x="95769" y="989124"/>
                          <a:pt x="90974" y="1015896"/>
                        </a:cubicBezTo>
                        <a:cubicBezTo>
                          <a:pt x="90708" y="1016074"/>
                          <a:pt x="90397" y="1016207"/>
                          <a:pt x="90086" y="1016385"/>
                        </a:cubicBezTo>
                        <a:lnTo>
                          <a:pt x="90619" y="1018072"/>
                        </a:lnTo>
                        <a:cubicBezTo>
                          <a:pt x="83826" y="1056788"/>
                          <a:pt x="83382" y="1078677"/>
                          <a:pt x="83382" y="1078677"/>
                        </a:cubicBezTo>
                        <a:lnTo>
                          <a:pt x="99099" y="1080719"/>
                        </a:lnTo>
                        <a:cubicBezTo>
                          <a:pt x="101230" y="1061050"/>
                          <a:pt x="104116" y="1041648"/>
                          <a:pt x="107579" y="1022379"/>
                        </a:cubicBezTo>
                        <a:cubicBezTo>
                          <a:pt x="153754" y="993608"/>
                          <a:pt x="317720" y="903877"/>
                          <a:pt x="528794" y="932604"/>
                        </a:cubicBezTo>
                        <a:cubicBezTo>
                          <a:pt x="528794" y="932604"/>
                          <a:pt x="356525" y="878703"/>
                          <a:pt x="110776" y="1005418"/>
                        </a:cubicBezTo>
                        <a:cubicBezTo>
                          <a:pt x="124673" y="936200"/>
                          <a:pt x="146650" y="869779"/>
                          <a:pt x="174667" y="806332"/>
                        </a:cubicBezTo>
                        <a:cubicBezTo>
                          <a:pt x="213649" y="782313"/>
                          <a:pt x="413800" y="668029"/>
                          <a:pt x="664611" y="688364"/>
                        </a:cubicBezTo>
                        <a:cubicBezTo>
                          <a:pt x="664611" y="688364"/>
                          <a:pt x="472318" y="641079"/>
                          <a:pt x="184124" y="785554"/>
                        </a:cubicBezTo>
                        <a:cubicBezTo>
                          <a:pt x="219154" y="710564"/>
                          <a:pt x="262532" y="639925"/>
                          <a:pt x="310883" y="574036"/>
                        </a:cubicBezTo>
                        <a:cubicBezTo>
                          <a:pt x="356747" y="547175"/>
                          <a:pt x="513743" y="465747"/>
                          <a:pt x="707278" y="481420"/>
                        </a:cubicBezTo>
                        <a:cubicBezTo>
                          <a:pt x="707278" y="481420"/>
                          <a:pt x="555167" y="443991"/>
                          <a:pt x="325579" y="554323"/>
                        </a:cubicBezTo>
                        <a:cubicBezTo>
                          <a:pt x="378503" y="484705"/>
                          <a:pt x="436710" y="420682"/>
                          <a:pt x="495983" y="362741"/>
                        </a:cubicBezTo>
                        <a:cubicBezTo>
                          <a:pt x="516095" y="350309"/>
                          <a:pt x="621455" y="289926"/>
                          <a:pt x="753586" y="300626"/>
                        </a:cubicBezTo>
                        <a:cubicBezTo>
                          <a:pt x="753586" y="300626"/>
                          <a:pt x="658128" y="277139"/>
                          <a:pt x="513787" y="345514"/>
                        </a:cubicBezTo>
                        <a:cubicBezTo>
                          <a:pt x="560583" y="300849"/>
                          <a:pt x="607869" y="260046"/>
                          <a:pt x="653467" y="223283"/>
                        </a:cubicBezTo>
                        <a:lnTo>
                          <a:pt x="653511" y="223594"/>
                        </a:lnTo>
                        <a:cubicBezTo>
                          <a:pt x="653511" y="223594"/>
                          <a:pt x="743952" y="163167"/>
                          <a:pt x="860589" y="172579"/>
                        </a:cubicBezTo>
                        <a:cubicBezTo>
                          <a:pt x="860544" y="172668"/>
                          <a:pt x="787019" y="154553"/>
                          <a:pt x="675267" y="205967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87" name="图形 793">
                <a:extLst>
                  <a:ext uri="{FF2B5EF4-FFF2-40B4-BE49-F238E27FC236}">
                    <a16:creationId xmlns:a16="http://schemas.microsoft.com/office/drawing/2014/main" id="{290F0C41-6B7B-BC7C-6A7A-8BC57083A19B}"/>
                  </a:ext>
                </a:extLst>
              </p:cNvPr>
              <p:cNvGrpSpPr/>
              <p:nvPr/>
            </p:nvGrpSpPr>
            <p:grpSpPr>
              <a:xfrm>
                <a:off x="7936120" y="2122038"/>
                <a:ext cx="178696" cy="143640"/>
                <a:chOff x="7936120" y="2122038"/>
                <a:chExt cx="178696" cy="143640"/>
              </a:xfrm>
            </p:grpSpPr>
            <p:grpSp>
              <p:nvGrpSpPr>
                <p:cNvPr id="888" name="图形 793">
                  <a:extLst>
                    <a:ext uri="{FF2B5EF4-FFF2-40B4-BE49-F238E27FC236}">
                      <a16:creationId xmlns:a16="http://schemas.microsoft.com/office/drawing/2014/main" id="{4ED979AA-6EB1-32F2-E69E-F1F7F5E4D725}"/>
                    </a:ext>
                  </a:extLst>
                </p:cNvPr>
                <p:cNvGrpSpPr/>
                <p:nvPr/>
              </p:nvGrpSpPr>
              <p:grpSpPr>
                <a:xfrm>
                  <a:off x="7936120" y="2122038"/>
                  <a:ext cx="178696" cy="143640"/>
                  <a:chOff x="7936120" y="2122038"/>
                  <a:chExt cx="178696" cy="143640"/>
                </a:xfrm>
              </p:grpSpPr>
              <p:grpSp>
                <p:nvGrpSpPr>
                  <p:cNvPr id="889" name="图形 793">
                    <a:extLst>
                      <a:ext uri="{FF2B5EF4-FFF2-40B4-BE49-F238E27FC236}">
                        <a16:creationId xmlns:a16="http://schemas.microsoft.com/office/drawing/2014/main" id="{AD475579-4070-2B03-608F-768FD9B0D604}"/>
                      </a:ext>
                    </a:extLst>
                  </p:cNvPr>
                  <p:cNvGrpSpPr/>
                  <p:nvPr/>
                </p:nvGrpSpPr>
                <p:grpSpPr>
                  <a:xfrm>
                    <a:off x="7936120" y="2126704"/>
                    <a:ext cx="176162" cy="138974"/>
                    <a:chOff x="7936120" y="2126704"/>
                    <a:chExt cx="176162" cy="138974"/>
                  </a:xfrm>
                  <a:solidFill>
                    <a:srgbClr val="4E8503"/>
                  </a:solidFill>
                </p:grpSpPr>
                <p:sp>
                  <p:nvSpPr>
                    <p:cNvPr id="890" name="任意多边形: 形状 889">
                      <a:extLst>
                        <a:ext uri="{FF2B5EF4-FFF2-40B4-BE49-F238E27FC236}">
                          <a16:creationId xmlns:a16="http://schemas.microsoft.com/office/drawing/2014/main" id="{1AA6BAE9-F399-057F-13D0-7A145C9FE77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36120" y="2126704"/>
                      <a:ext cx="176162" cy="138974"/>
                    </a:xfrm>
                    <a:custGeom>
                      <a:avLst/>
                      <a:gdLst>
                        <a:gd name="connsiteX0" fmla="*/ 172315 w 176162"/>
                        <a:gd name="connsiteY0" fmla="*/ 48375 h 138974"/>
                        <a:gd name="connsiteX1" fmla="*/ 113796 w 176162"/>
                        <a:gd name="connsiteY1" fmla="*/ 135664 h 138974"/>
                        <a:gd name="connsiteX2" fmla="*/ 3864 w 176162"/>
                        <a:gd name="connsiteY2" fmla="*/ 90599 h 138974"/>
                        <a:gd name="connsiteX3" fmla="*/ 62338 w 176162"/>
                        <a:gd name="connsiteY3" fmla="*/ 3310 h 138974"/>
                        <a:gd name="connsiteX4" fmla="*/ 172315 w 176162"/>
                        <a:gd name="connsiteY4" fmla="*/ 48375 h 13897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76162" h="138974">
                          <a:moveTo>
                            <a:pt x="172315" y="48375"/>
                          </a:moveTo>
                          <a:cubicBezTo>
                            <a:pt x="186478" y="84916"/>
                            <a:pt x="160327" y="123987"/>
                            <a:pt x="113796" y="135664"/>
                          </a:cubicBezTo>
                          <a:cubicBezTo>
                            <a:pt x="67311" y="147341"/>
                            <a:pt x="18072" y="127140"/>
                            <a:pt x="3864" y="90599"/>
                          </a:cubicBezTo>
                          <a:cubicBezTo>
                            <a:pt x="-10343" y="54059"/>
                            <a:pt x="15852" y="14987"/>
                            <a:pt x="62338" y="3310"/>
                          </a:cubicBezTo>
                          <a:cubicBezTo>
                            <a:pt x="108868" y="-8367"/>
                            <a:pt x="158063" y="11835"/>
                            <a:pt x="172315" y="48375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1" name="任意多边形: 形状 890">
                      <a:extLst>
                        <a:ext uri="{FF2B5EF4-FFF2-40B4-BE49-F238E27FC236}">
                          <a16:creationId xmlns:a16="http://schemas.microsoft.com/office/drawing/2014/main" id="{C41EAA75-3097-288C-FEDF-15B8576E298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85272" y="2135806"/>
                      <a:ext cx="41245" cy="21005"/>
                    </a:xfrm>
                    <a:custGeom>
                      <a:avLst/>
                      <a:gdLst>
                        <a:gd name="connsiteX0" fmla="*/ 40935 w 41245"/>
                        <a:gd name="connsiteY0" fmla="*/ 5397 h 21005"/>
                        <a:gd name="connsiteX1" fmla="*/ 24196 w 41245"/>
                        <a:gd name="connsiteY1" fmla="*/ 19693 h 21005"/>
                        <a:gd name="connsiteX2" fmla="*/ 309 w 41245"/>
                        <a:gd name="connsiteY2" fmla="*/ 15608 h 21005"/>
                        <a:gd name="connsiteX3" fmla="*/ 17048 w 41245"/>
                        <a:gd name="connsiteY3" fmla="*/ 1312 h 21005"/>
                        <a:gd name="connsiteX4" fmla="*/ 40935 w 41245"/>
                        <a:gd name="connsiteY4" fmla="*/ 5397 h 210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245" h="21005">
                          <a:moveTo>
                            <a:pt x="40935" y="5397"/>
                          </a:moveTo>
                          <a:cubicBezTo>
                            <a:pt x="42888" y="10503"/>
                            <a:pt x="35429" y="16896"/>
                            <a:pt x="24196" y="19693"/>
                          </a:cubicBezTo>
                          <a:cubicBezTo>
                            <a:pt x="13007" y="22490"/>
                            <a:pt x="2308" y="20670"/>
                            <a:pt x="309" y="15608"/>
                          </a:cubicBezTo>
                          <a:cubicBezTo>
                            <a:pt x="-1644" y="10503"/>
                            <a:pt x="5859" y="4154"/>
                            <a:pt x="17048" y="1312"/>
                          </a:cubicBezTo>
                          <a:cubicBezTo>
                            <a:pt x="28237" y="-1485"/>
                            <a:pt x="38981" y="335"/>
                            <a:pt x="40935" y="5397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2" name="任意多边形: 形状 891">
                      <a:extLst>
                        <a:ext uri="{FF2B5EF4-FFF2-40B4-BE49-F238E27FC236}">
                          <a16:creationId xmlns:a16="http://schemas.microsoft.com/office/drawing/2014/main" id="{4F096119-51E9-2352-02DE-837E13A8F1C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66761" y="2155385"/>
                      <a:ext cx="17262" cy="13283"/>
                    </a:xfrm>
                    <a:custGeom>
                      <a:avLst/>
                      <a:gdLst>
                        <a:gd name="connsiteX0" fmla="*/ 16912 w 17262"/>
                        <a:gd name="connsiteY0" fmla="*/ 4599 h 13283"/>
                        <a:gd name="connsiteX1" fmla="*/ 11095 w 17262"/>
                        <a:gd name="connsiteY1" fmla="*/ 12946 h 13283"/>
                        <a:gd name="connsiteX2" fmla="*/ 351 w 17262"/>
                        <a:gd name="connsiteY2" fmla="*/ 8728 h 13283"/>
                        <a:gd name="connsiteX3" fmla="*/ 6167 w 17262"/>
                        <a:gd name="connsiteY3" fmla="*/ 337 h 13283"/>
                        <a:gd name="connsiteX4" fmla="*/ 16912 w 17262"/>
                        <a:gd name="connsiteY4" fmla="*/ 4599 h 1328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7262" h="13283">
                          <a:moveTo>
                            <a:pt x="16912" y="4599"/>
                          </a:moveTo>
                          <a:cubicBezTo>
                            <a:pt x="18243" y="8062"/>
                            <a:pt x="15668" y="11792"/>
                            <a:pt x="11095" y="12946"/>
                          </a:cubicBezTo>
                          <a:cubicBezTo>
                            <a:pt x="6522" y="14101"/>
                            <a:pt x="1727" y="12191"/>
                            <a:pt x="351" y="8728"/>
                          </a:cubicBezTo>
                          <a:cubicBezTo>
                            <a:pt x="-981" y="5221"/>
                            <a:pt x="1594" y="1491"/>
                            <a:pt x="6167" y="337"/>
                          </a:cubicBezTo>
                          <a:cubicBezTo>
                            <a:pt x="10740" y="-818"/>
                            <a:pt x="15579" y="1092"/>
                            <a:pt x="16912" y="4599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3" name="任意多边形: 形状 892">
                      <a:extLst>
                        <a:ext uri="{FF2B5EF4-FFF2-40B4-BE49-F238E27FC236}">
                          <a16:creationId xmlns:a16="http://schemas.microsoft.com/office/drawing/2014/main" id="{2F1B4DCB-4F07-7EC2-CD69-C1B37E53EB5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030288" y="2183471"/>
                      <a:ext cx="71430" cy="63490"/>
                    </a:xfrm>
                    <a:custGeom>
                      <a:avLst/>
                      <a:gdLst>
                        <a:gd name="connsiteX0" fmla="*/ 70243 w 71430"/>
                        <a:gd name="connsiteY0" fmla="*/ 0 h 63490"/>
                        <a:gd name="connsiteX1" fmla="*/ 12613 w 71430"/>
                        <a:gd name="connsiteY1" fmla="*/ 63491 h 63490"/>
                        <a:gd name="connsiteX2" fmla="*/ 70243 w 71430"/>
                        <a:gd name="connsiteY2" fmla="*/ 0 h 634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71430" h="63490">
                          <a:moveTo>
                            <a:pt x="70243" y="0"/>
                          </a:moveTo>
                          <a:cubicBezTo>
                            <a:pt x="70243" y="0"/>
                            <a:pt x="84717" y="62780"/>
                            <a:pt x="12613" y="63491"/>
                          </a:cubicBezTo>
                          <a:cubicBezTo>
                            <a:pt x="12613" y="63491"/>
                            <a:pt x="-40178" y="36185"/>
                            <a:pt x="70243" y="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94" name="图形 793">
                    <a:extLst>
                      <a:ext uri="{FF2B5EF4-FFF2-40B4-BE49-F238E27FC236}">
                        <a16:creationId xmlns:a16="http://schemas.microsoft.com/office/drawing/2014/main" id="{F680535D-E1D0-30DE-0D60-76B0240B2745}"/>
                      </a:ext>
                    </a:extLst>
                  </p:cNvPr>
                  <p:cNvGrpSpPr/>
                  <p:nvPr/>
                </p:nvGrpSpPr>
                <p:grpSpPr>
                  <a:xfrm>
                    <a:off x="7938671" y="2122038"/>
                    <a:ext cx="176145" cy="138938"/>
                    <a:chOff x="7938671" y="2122038"/>
                    <a:chExt cx="176145" cy="138938"/>
                  </a:xfrm>
                </p:grpSpPr>
                <p:sp>
                  <p:nvSpPr>
                    <p:cNvPr id="895" name="任意多边形: 形状 894">
                      <a:extLst>
                        <a:ext uri="{FF2B5EF4-FFF2-40B4-BE49-F238E27FC236}">
                          <a16:creationId xmlns:a16="http://schemas.microsoft.com/office/drawing/2014/main" id="{F08DF6F6-CB0E-ACE9-9699-BFC9D655DC5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38671" y="2122038"/>
                      <a:ext cx="176145" cy="138938"/>
                    </a:xfrm>
                    <a:custGeom>
                      <a:avLst/>
                      <a:gdLst>
                        <a:gd name="connsiteX0" fmla="*/ 172294 w 176145"/>
                        <a:gd name="connsiteY0" fmla="*/ 48335 h 138938"/>
                        <a:gd name="connsiteX1" fmla="*/ 113776 w 176145"/>
                        <a:gd name="connsiteY1" fmla="*/ 135624 h 138938"/>
                        <a:gd name="connsiteX2" fmla="*/ 3844 w 176145"/>
                        <a:gd name="connsiteY2" fmla="*/ 90603 h 138938"/>
                        <a:gd name="connsiteX3" fmla="*/ 62362 w 176145"/>
                        <a:gd name="connsiteY3" fmla="*/ 3315 h 138938"/>
                        <a:gd name="connsiteX4" fmla="*/ 172294 w 176145"/>
                        <a:gd name="connsiteY4" fmla="*/ 48335 h 1389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76145" h="138938">
                          <a:moveTo>
                            <a:pt x="172294" y="48335"/>
                          </a:moveTo>
                          <a:cubicBezTo>
                            <a:pt x="186458" y="84876"/>
                            <a:pt x="160351" y="123947"/>
                            <a:pt x="113776" y="135624"/>
                          </a:cubicBezTo>
                          <a:cubicBezTo>
                            <a:pt x="67246" y="147301"/>
                            <a:pt x="18052" y="127144"/>
                            <a:pt x="3844" y="90603"/>
                          </a:cubicBezTo>
                          <a:cubicBezTo>
                            <a:pt x="-10319" y="54063"/>
                            <a:pt x="15876" y="14992"/>
                            <a:pt x="62362" y="3315"/>
                          </a:cubicBezTo>
                          <a:cubicBezTo>
                            <a:pt x="108937" y="-8362"/>
                            <a:pt x="158087" y="11795"/>
                            <a:pt x="172294" y="4833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4E8503"/>
                        </a:gs>
                        <a:gs pos="36260">
                          <a:srgbClr val="8DDC02"/>
                        </a:gs>
                        <a:gs pos="96700">
                          <a:srgbClr val="FFFFFF"/>
                        </a:gs>
                      </a:gsLst>
                      <a:lin ang="4345550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6" name="任意多边形: 形状 895">
                      <a:extLst>
                        <a:ext uri="{FF2B5EF4-FFF2-40B4-BE49-F238E27FC236}">
                          <a16:creationId xmlns:a16="http://schemas.microsoft.com/office/drawing/2014/main" id="{DB833294-E722-DC6F-AA3A-FC292D07F1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87848" y="2131125"/>
                      <a:ext cx="41244" cy="21024"/>
                    </a:xfrm>
                    <a:custGeom>
                      <a:avLst/>
                      <a:gdLst>
                        <a:gd name="connsiteX0" fmla="*/ 40934 w 41244"/>
                        <a:gd name="connsiteY0" fmla="*/ 5416 h 21024"/>
                        <a:gd name="connsiteX1" fmla="*/ 24196 w 41244"/>
                        <a:gd name="connsiteY1" fmla="*/ 19713 h 21024"/>
                        <a:gd name="connsiteX2" fmla="*/ 309 w 41244"/>
                        <a:gd name="connsiteY2" fmla="*/ 15628 h 21024"/>
                        <a:gd name="connsiteX3" fmla="*/ 17047 w 41244"/>
                        <a:gd name="connsiteY3" fmla="*/ 1332 h 21024"/>
                        <a:gd name="connsiteX4" fmla="*/ 40934 w 41244"/>
                        <a:gd name="connsiteY4" fmla="*/ 5416 h 2102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244" h="21024">
                          <a:moveTo>
                            <a:pt x="40934" y="5416"/>
                          </a:moveTo>
                          <a:cubicBezTo>
                            <a:pt x="42888" y="10522"/>
                            <a:pt x="35429" y="16871"/>
                            <a:pt x="24196" y="19713"/>
                          </a:cubicBezTo>
                          <a:cubicBezTo>
                            <a:pt x="12963" y="22510"/>
                            <a:pt x="2307" y="20690"/>
                            <a:pt x="309" y="15628"/>
                          </a:cubicBezTo>
                          <a:cubicBezTo>
                            <a:pt x="-1644" y="10567"/>
                            <a:pt x="5859" y="4129"/>
                            <a:pt x="17047" y="1332"/>
                          </a:cubicBezTo>
                          <a:cubicBezTo>
                            <a:pt x="28236" y="-1510"/>
                            <a:pt x="38936" y="355"/>
                            <a:pt x="40934" y="5416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7" name="任意多边形: 形状 896">
                      <a:extLst>
                        <a:ext uri="{FF2B5EF4-FFF2-40B4-BE49-F238E27FC236}">
                          <a16:creationId xmlns:a16="http://schemas.microsoft.com/office/drawing/2014/main" id="{2E45BFC9-CE4F-978B-8F45-10BD77EBE88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69365" y="2150718"/>
                      <a:ext cx="17250" cy="13287"/>
                    </a:xfrm>
                    <a:custGeom>
                      <a:avLst/>
                      <a:gdLst>
                        <a:gd name="connsiteX0" fmla="*/ 16883 w 17250"/>
                        <a:gd name="connsiteY0" fmla="*/ 4559 h 13287"/>
                        <a:gd name="connsiteX1" fmla="*/ 11067 w 17250"/>
                        <a:gd name="connsiteY1" fmla="*/ 12951 h 13287"/>
                        <a:gd name="connsiteX2" fmla="*/ 367 w 17250"/>
                        <a:gd name="connsiteY2" fmla="*/ 8733 h 13287"/>
                        <a:gd name="connsiteX3" fmla="*/ 6183 w 17250"/>
                        <a:gd name="connsiteY3" fmla="*/ 341 h 13287"/>
                        <a:gd name="connsiteX4" fmla="*/ 16883 w 17250"/>
                        <a:gd name="connsiteY4" fmla="*/ 4559 h 132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7250" h="13287">
                          <a:moveTo>
                            <a:pt x="16883" y="4559"/>
                          </a:moveTo>
                          <a:cubicBezTo>
                            <a:pt x="18260" y="8022"/>
                            <a:pt x="15640" y="11796"/>
                            <a:pt x="11067" y="12951"/>
                          </a:cubicBezTo>
                          <a:cubicBezTo>
                            <a:pt x="6494" y="14105"/>
                            <a:pt x="1655" y="12196"/>
                            <a:pt x="367" y="8733"/>
                          </a:cubicBezTo>
                          <a:cubicBezTo>
                            <a:pt x="-1010" y="5225"/>
                            <a:pt x="1610" y="1451"/>
                            <a:pt x="6183" y="341"/>
                          </a:cubicBezTo>
                          <a:cubicBezTo>
                            <a:pt x="10712" y="-813"/>
                            <a:pt x="15551" y="1052"/>
                            <a:pt x="16883" y="4559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8" name="任意多边形: 形状 897">
                      <a:extLst>
                        <a:ext uri="{FF2B5EF4-FFF2-40B4-BE49-F238E27FC236}">
                          <a16:creationId xmlns:a16="http://schemas.microsoft.com/office/drawing/2014/main" id="{82A8FB7F-DE80-2CBD-11D8-C87D29CD29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032863" y="2178809"/>
                      <a:ext cx="71431" cy="63490"/>
                    </a:xfrm>
                    <a:custGeom>
                      <a:avLst/>
                      <a:gdLst>
                        <a:gd name="connsiteX0" fmla="*/ 70243 w 71431"/>
                        <a:gd name="connsiteY0" fmla="*/ 0 h 63490"/>
                        <a:gd name="connsiteX1" fmla="*/ 12613 w 71431"/>
                        <a:gd name="connsiteY1" fmla="*/ 63491 h 63490"/>
                        <a:gd name="connsiteX2" fmla="*/ 70243 w 71431"/>
                        <a:gd name="connsiteY2" fmla="*/ 0 h 634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71431" h="63490">
                          <a:moveTo>
                            <a:pt x="70243" y="0"/>
                          </a:moveTo>
                          <a:cubicBezTo>
                            <a:pt x="70243" y="0"/>
                            <a:pt x="84717" y="62825"/>
                            <a:pt x="12613" y="63491"/>
                          </a:cubicBezTo>
                          <a:cubicBezTo>
                            <a:pt x="12613" y="63491"/>
                            <a:pt x="-40178" y="36141"/>
                            <a:pt x="70243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90E002"/>
                        </a:gs>
                        <a:gs pos="8590">
                          <a:srgbClr val="93E109"/>
                        </a:gs>
                        <a:gs pos="21030">
                          <a:srgbClr val="9BE31C"/>
                        </a:gs>
                        <a:gs pos="35840">
                          <a:srgbClr val="A9E73C"/>
                        </a:gs>
                        <a:gs pos="52460">
                          <a:srgbClr val="BDEC68"/>
                        </a:gs>
                        <a:gs pos="70580">
                          <a:srgbClr val="D6F3A0"/>
                        </a:gs>
                        <a:gs pos="89680">
                          <a:srgbClr val="F3FCE4"/>
                        </a:gs>
                        <a:gs pos="96700">
                          <a:srgbClr val="FFFFFF"/>
                        </a:gs>
                      </a:gsLst>
                      <a:lin ang="8943708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899" name="任意多边形: 形状 898">
                  <a:extLst>
                    <a:ext uri="{FF2B5EF4-FFF2-40B4-BE49-F238E27FC236}">
                      <a16:creationId xmlns:a16="http://schemas.microsoft.com/office/drawing/2014/main" id="{FEDF4DD7-07E9-86F5-94F4-69D4A9614347}"/>
                    </a:ext>
                  </a:extLst>
                </p:cNvPr>
                <p:cNvSpPr/>
                <p:nvPr/>
              </p:nvSpPr>
              <p:spPr>
                <a:xfrm>
                  <a:off x="7951500" y="2171172"/>
                  <a:ext cx="83364" cy="80850"/>
                </a:xfrm>
                <a:custGeom>
                  <a:avLst/>
                  <a:gdLst>
                    <a:gd name="connsiteX0" fmla="*/ 3535 w 83364"/>
                    <a:gd name="connsiteY0" fmla="*/ 0 h 80850"/>
                    <a:gd name="connsiteX1" fmla="*/ 83364 w 83364"/>
                    <a:gd name="connsiteY1" fmla="*/ 80851 h 80850"/>
                    <a:gd name="connsiteX2" fmla="*/ 3535 w 83364"/>
                    <a:gd name="connsiteY2" fmla="*/ 0 h 80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3364" h="80850">
                      <a:moveTo>
                        <a:pt x="3535" y="0"/>
                      </a:moveTo>
                      <a:cubicBezTo>
                        <a:pt x="3535" y="0"/>
                        <a:pt x="-25591" y="77920"/>
                        <a:pt x="83364" y="80851"/>
                      </a:cubicBezTo>
                      <a:cubicBezTo>
                        <a:pt x="83364" y="80851"/>
                        <a:pt x="-417" y="63535"/>
                        <a:pt x="353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00" name="图形 793">
              <a:extLst>
                <a:ext uri="{FF2B5EF4-FFF2-40B4-BE49-F238E27FC236}">
                  <a16:creationId xmlns:a16="http://schemas.microsoft.com/office/drawing/2014/main" id="{9A838401-04B6-1C23-6A44-897068404483}"/>
                </a:ext>
              </a:extLst>
            </p:cNvPr>
            <p:cNvGrpSpPr/>
            <p:nvPr/>
          </p:nvGrpSpPr>
          <p:grpSpPr>
            <a:xfrm>
              <a:off x="-4398" y="1081964"/>
              <a:ext cx="803624" cy="697066"/>
              <a:chOff x="-4398" y="1081964"/>
              <a:chExt cx="803624" cy="697066"/>
            </a:xfrm>
          </p:grpSpPr>
          <p:grpSp>
            <p:nvGrpSpPr>
              <p:cNvPr id="901" name="图形 793">
                <a:extLst>
                  <a:ext uri="{FF2B5EF4-FFF2-40B4-BE49-F238E27FC236}">
                    <a16:creationId xmlns:a16="http://schemas.microsoft.com/office/drawing/2014/main" id="{7AAA3325-632F-29BA-E8BA-9E2824582DCF}"/>
                  </a:ext>
                </a:extLst>
              </p:cNvPr>
              <p:cNvGrpSpPr/>
              <p:nvPr/>
            </p:nvGrpSpPr>
            <p:grpSpPr>
              <a:xfrm>
                <a:off x="-4398" y="1081964"/>
                <a:ext cx="803624" cy="697066"/>
                <a:chOff x="-4398" y="1081964"/>
                <a:chExt cx="803624" cy="697066"/>
              </a:xfrm>
              <a:solidFill>
                <a:srgbClr val="5B8400"/>
              </a:solidFill>
            </p:grpSpPr>
            <p:pic>
              <p:nvPicPr>
                <p:cNvPr id="902" name="图片 901">
                  <a:extLst>
                    <a:ext uri="{FF2B5EF4-FFF2-40B4-BE49-F238E27FC236}">
                      <a16:creationId xmlns:a16="http://schemas.microsoft.com/office/drawing/2014/main" id="{13ADFBA0-BF40-9DE1-0551-3B3409E8407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4398" y="1081964"/>
                  <a:ext cx="803624" cy="665986"/>
                </a:xfrm>
                <a:custGeom>
                  <a:avLst/>
                  <a:gdLst>
                    <a:gd name="connsiteX0" fmla="*/ -1 w 803624"/>
                    <a:gd name="connsiteY0" fmla="*/ 167 h 665986"/>
                    <a:gd name="connsiteX1" fmla="*/ 803623 w 803624"/>
                    <a:gd name="connsiteY1" fmla="*/ 167 h 665986"/>
                    <a:gd name="connsiteX2" fmla="*/ 803623 w 803624"/>
                    <a:gd name="connsiteY2" fmla="*/ 666154 h 665986"/>
                    <a:gd name="connsiteX3" fmla="*/ -1 w 803624"/>
                    <a:gd name="connsiteY3" fmla="*/ 666154 h 665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3624" h="665986">
                      <a:moveTo>
                        <a:pt x="-1" y="167"/>
                      </a:moveTo>
                      <a:lnTo>
                        <a:pt x="803623" y="167"/>
                      </a:lnTo>
                      <a:lnTo>
                        <a:pt x="803623" y="666154"/>
                      </a:lnTo>
                      <a:lnTo>
                        <a:pt x="-1" y="666154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903" name="图片 902">
                  <a:extLst>
                    <a:ext uri="{FF2B5EF4-FFF2-40B4-BE49-F238E27FC236}">
                      <a16:creationId xmlns:a16="http://schemas.microsoft.com/office/drawing/2014/main" id="{CE64F717-AC00-C95C-05D3-B9A14BCAC84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4398" y="1081964"/>
                  <a:ext cx="781424" cy="697066"/>
                </a:xfrm>
                <a:custGeom>
                  <a:avLst/>
                  <a:gdLst>
                    <a:gd name="connsiteX0" fmla="*/ -1 w 781424"/>
                    <a:gd name="connsiteY0" fmla="*/ 167 h 697066"/>
                    <a:gd name="connsiteX1" fmla="*/ 781424 w 781424"/>
                    <a:gd name="connsiteY1" fmla="*/ 167 h 697066"/>
                    <a:gd name="connsiteX2" fmla="*/ 781424 w 781424"/>
                    <a:gd name="connsiteY2" fmla="*/ 697234 h 697066"/>
                    <a:gd name="connsiteX3" fmla="*/ -1 w 781424"/>
                    <a:gd name="connsiteY3" fmla="*/ 697234 h 6970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1424" h="697066">
                      <a:moveTo>
                        <a:pt x="-1" y="167"/>
                      </a:moveTo>
                      <a:lnTo>
                        <a:pt x="781424" y="167"/>
                      </a:lnTo>
                      <a:lnTo>
                        <a:pt x="781424" y="697234"/>
                      </a:lnTo>
                      <a:lnTo>
                        <a:pt x="-1" y="697234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904" name="图形 793">
                  <a:extLst>
                    <a:ext uri="{FF2B5EF4-FFF2-40B4-BE49-F238E27FC236}">
                      <a16:creationId xmlns:a16="http://schemas.microsoft.com/office/drawing/2014/main" id="{ACCD40F1-94AF-4207-CD26-E6DDEE6D4EB6}"/>
                    </a:ext>
                  </a:extLst>
                </p:cNvPr>
                <p:cNvGrpSpPr/>
                <p:nvPr/>
              </p:nvGrpSpPr>
              <p:grpSpPr>
                <a:xfrm>
                  <a:off x="44" y="1082905"/>
                  <a:ext cx="776363" cy="665187"/>
                  <a:chOff x="44" y="1082905"/>
                  <a:chExt cx="776363" cy="665187"/>
                </a:xfrm>
                <a:solidFill>
                  <a:srgbClr val="5B8400"/>
                </a:solidFill>
              </p:grpSpPr>
              <p:sp>
                <p:nvSpPr>
                  <p:cNvPr id="905" name="任意多边形: 形状 904">
                    <a:extLst>
                      <a:ext uri="{FF2B5EF4-FFF2-40B4-BE49-F238E27FC236}">
                        <a16:creationId xmlns:a16="http://schemas.microsoft.com/office/drawing/2014/main" id="{D56ADF1A-CD58-CA20-2D5B-EE179A1CD48E}"/>
                      </a:ext>
                    </a:extLst>
                  </p:cNvPr>
                  <p:cNvSpPr/>
                  <p:nvPr/>
                </p:nvSpPr>
                <p:spPr>
                  <a:xfrm>
                    <a:off x="44" y="1082905"/>
                    <a:ext cx="5816" cy="2131"/>
                  </a:xfrm>
                  <a:custGeom>
                    <a:avLst/>
                    <a:gdLst>
                      <a:gd name="connsiteX0" fmla="*/ 5816 w 5816"/>
                      <a:gd name="connsiteY0" fmla="*/ 2131 h 2131"/>
                      <a:gd name="connsiteX1" fmla="*/ 0 w 5816"/>
                      <a:gd name="connsiteY1" fmla="*/ 0 h 2131"/>
                      <a:gd name="connsiteX2" fmla="*/ 5816 w 5816"/>
                      <a:gd name="connsiteY2" fmla="*/ 2131 h 21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816" h="2131">
                        <a:moveTo>
                          <a:pt x="5816" y="2131"/>
                        </a:moveTo>
                        <a:cubicBezTo>
                          <a:pt x="3863" y="1421"/>
                          <a:pt x="1909" y="710"/>
                          <a:pt x="0" y="0"/>
                        </a:cubicBezTo>
                        <a:cubicBezTo>
                          <a:pt x="0" y="0"/>
                          <a:pt x="1998" y="710"/>
                          <a:pt x="5816" y="2131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06" name="任意多边形: 形状 905">
                    <a:extLst>
                      <a:ext uri="{FF2B5EF4-FFF2-40B4-BE49-F238E27FC236}">
                        <a16:creationId xmlns:a16="http://schemas.microsoft.com/office/drawing/2014/main" id="{7789DDD9-0E8F-DE72-06BF-334F1690B2F0}"/>
                      </a:ext>
                    </a:extLst>
                  </p:cNvPr>
                  <p:cNvSpPr/>
                  <p:nvPr/>
                </p:nvSpPr>
                <p:spPr>
                  <a:xfrm>
                    <a:off x="5860" y="1085037"/>
                    <a:ext cx="770546" cy="663056"/>
                  </a:xfrm>
                  <a:custGeom>
                    <a:avLst/>
                    <a:gdLst>
                      <a:gd name="connsiteX0" fmla="*/ 234117 w 770546"/>
                      <a:gd name="connsiteY0" fmla="*/ 110731 h 663056"/>
                      <a:gd name="connsiteX1" fmla="*/ 0 w 770546"/>
                      <a:gd name="connsiteY1" fmla="*/ 0 h 663056"/>
                      <a:gd name="connsiteX2" fmla="*/ 244506 w 770546"/>
                      <a:gd name="connsiteY2" fmla="*/ 108600 h 663056"/>
                      <a:gd name="connsiteX3" fmla="*/ 237580 w 770546"/>
                      <a:gd name="connsiteY3" fmla="*/ 52347 h 663056"/>
                      <a:gd name="connsiteX4" fmla="*/ 246770 w 770546"/>
                      <a:gd name="connsiteY4" fmla="*/ 109799 h 663056"/>
                      <a:gd name="connsiteX5" fmla="*/ 398216 w 770546"/>
                      <a:gd name="connsiteY5" fmla="*/ 203792 h 663056"/>
                      <a:gd name="connsiteX6" fmla="*/ 381389 w 770546"/>
                      <a:gd name="connsiteY6" fmla="*/ 74324 h 663056"/>
                      <a:gd name="connsiteX7" fmla="*/ 404520 w 770546"/>
                      <a:gd name="connsiteY7" fmla="*/ 208321 h 663056"/>
                      <a:gd name="connsiteX8" fmla="*/ 521512 w 770546"/>
                      <a:gd name="connsiteY8" fmla="*/ 303113 h 663056"/>
                      <a:gd name="connsiteX9" fmla="*/ 501177 w 770546"/>
                      <a:gd name="connsiteY9" fmla="*/ 129779 h 663056"/>
                      <a:gd name="connsiteX10" fmla="*/ 530658 w 770546"/>
                      <a:gd name="connsiteY10" fmla="*/ 311593 h 663056"/>
                      <a:gd name="connsiteX11" fmla="*/ 638770 w 770546"/>
                      <a:gd name="connsiteY11" fmla="*/ 428096 h 663056"/>
                      <a:gd name="connsiteX12" fmla="*/ 646229 w 770546"/>
                      <a:gd name="connsiteY12" fmla="*/ 229455 h 663056"/>
                      <a:gd name="connsiteX13" fmla="*/ 648316 w 770546"/>
                      <a:gd name="connsiteY13" fmla="*/ 440173 h 663056"/>
                      <a:gd name="connsiteX14" fmla="*/ 648227 w 770546"/>
                      <a:gd name="connsiteY14" fmla="*/ 440173 h 663056"/>
                      <a:gd name="connsiteX15" fmla="*/ 715137 w 770546"/>
                      <a:gd name="connsiteY15" fmla="*/ 539050 h 663056"/>
                      <a:gd name="connsiteX16" fmla="*/ 760912 w 770546"/>
                      <a:gd name="connsiteY16" fmla="*/ 401945 h 663056"/>
                      <a:gd name="connsiteX17" fmla="*/ 719887 w 770546"/>
                      <a:gd name="connsiteY17" fmla="*/ 547308 h 663056"/>
                      <a:gd name="connsiteX18" fmla="*/ 754430 w 770546"/>
                      <a:gd name="connsiteY18" fmla="*/ 616437 h 663056"/>
                      <a:gd name="connsiteX19" fmla="*/ 755096 w 770546"/>
                      <a:gd name="connsiteY19" fmla="*/ 616659 h 663056"/>
                      <a:gd name="connsiteX20" fmla="*/ 755052 w 770546"/>
                      <a:gd name="connsiteY20" fmla="*/ 617903 h 663056"/>
                      <a:gd name="connsiteX21" fmla="*/ 770547 w 770546"/>
                      <a:gd name="connsiteY21" fmla="*/ 659860 h 663056"/>
                      <a:gd name="connsiteX22" fmla="*/ 760823 w 770546"/>
                      <a:gd name="connsiteY22" fmla="*/ 663057 h 663056"/>
                      <a:gd name="connsiteX23" fmla="*/ 744929 w 770546"/>
                      <a:gd name="connsiteY23" fmla="*/ 622831 h 663056"/>
                      <a:gd name="connsiteX24" fmla="*/ 458421 w 770546"/>
                      <a:gd name="connsiteY24" fmla="*/ 606936 h 663056"/>
                      <a:gd name="connsiteX25" fmla="*/ 739823 w 770546"/>
                      <a:gd name="connsiteY25" fmla="*/ 611198 h 663056"/>
                      <a:gd name="connsiteX26" fmla="*/ 663101 w 770546"/>
                      <a:gd name="connsiteY26" fmla="*/ 477912 h 663056"/>
                      <a:gd name="connsiteX27" fmla="*/ 327399 w 770546"/>
                      <a:gd name="connsiteY27" fmla="*/ 449852 h 663056"/>
                      <a:gd name="connsiteX28" fmla="*/ 653333 w 770546"/>
                      <a:gd name="connsiteY28" fmla="*/ 464326 h 663056"/>
                      <a:gd name="connsiteX29" fmla="*/ 533988 w 770546"/>
                      <a:gd name="connsiteY29" fmla="*/ 329353 h 663056"/>
                      <a:gd name="connsiteX30" fmla="*/ 262932 w 770546"/>
                      <a:gd name="connsiteY30" fmla="*/ 308663 h 663056"/>
                      <a:gd name="connsiteX31" fmla="*/ 521024 w 770546"/>
                      <a:gd name="connsiteY31" fmla="*/ 317099 h 663056"/>
                      <a:gd name="connsiteX32" fmla="*/ 377304 w 770546"/>
                      <a:gd name="connsiteY32" fmla="*/ 201128 h 663056"/>
                      <a:gd name="connsiteX33" fmla="*/ 200817 w 770546"/>
                      <a:gd name="connsiteY33" fmla="*/ 186343 h 663056"/>
                      <a:gd name="connsiteX34" fmla="*/ 362785 w 770546"/>
                      <a:gd name="connsiteY34" fmla="*/ 191005 h 663056"/>
                      <a:gd name="connsiteX35" fmla="*/ 251210 w 770546"/>
                      <a:gd name="connsiteY35" fmla="*/ 120499 h 663056"/>
                      <a:gd name="connsiteX36" fmla="*/ 251210 w 770546"/>
                      <a:gd name="connsiteY36" fmla="*/ 120721 h 663056"/>
                      <a:gd name="connsiteX37" fmla="*/ 109133 w 770546"/>
                      <a:gd name="connsiteY37" fmla="*/ 108067 h 663056"/>
                      <a:gd name="connsiteX38" fmla="*/ 234117 w 770546"/>
                      <a:gd name="connsiteY38" fmla="*/ 110731 h 6630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770546" h="663056">
                        <a:moveTo>
                          <a:pt x="234117" y="110731"/>
                        </a:moveTo>
                        <a:cubicBezTo>
                          <a:pt x="118057" y="45154"/>
                          <a:pt x="23754" y="8791"/>
                          <a:pt x="0" y="0"/>
                        </a:cubicBezTo>
                        <a:cubicBezTo>
                          <a:pt x="91640" y="33122"/>
                          <a:pt x="172801" y="69884"/>
                          <a:pt x="244506" y="108600"/>
                        </a:cubicBezTo>
                        <a:cubicBezTo>
                          <a:pt x="229765" y="73037"/>
                          <a:pt x="237580" y="52347"/>
                          <a:pt x="237580" y="52347"/>
                        </a:cubicBezTo>
                        <a:cubicBezTo>
                          <a:pt x="232785" y="78675"/>
                          <a:pt x="243085" y="102429"/>
                          <a:pt x="246770" y="109799"/>
                        </a:cubicBezTo>
                        <a:cubicBezTo>
                          <a:pt x="302846" y="140212"/>
                          <a:pt x="353151" y="171825"/>
                          <a:pt x="398216" y="203792"/>
                        </a:cubicBezTo>
                        <a:cubicBezTo>
                          <a:pt x="363318" y="122009"/>
                          <a:pt x="381389" y="74324"/>
                          <a:pt x="381389" y="74324"/>
                        </a:cubicBezTo>
                        <a:cubicBezTo>
                          <a:pt x="369223" y="141234"/>
                          <a:pt x="400391" y="200817"/>
                          <a:pt x="404520" y="208321"/>
                        </a:cubicBezTo>
                        <a:cubicBezTo>
                          <a:pt x="448342" y="239800"/>
                          <a:pt x="487147" y="271678"/>
                          <a:pt x="521512" y="303113"/>
                        </a:cubicBezTo>
                        <a:cubicBezTo>
                          <a:pt x="477069" y="193491"/>
                          <a:pt x="501177" y="129779"/>
                          <a:pt x="501177" y="129779"/>
                        </a:cubicBezTo>
                        <a:cubicBezTo>
                          <a:pt x="485948" y="213693"/>
                          <a:pt x="519470" y="289393"/>
                          <a:pt x="530658" y="311593"/>
                        </a:cubicBezTo>
                        <a:cubicBezTo>
                          <a:pt x="573592" y="351730"/>
                          <a:pt x="609245" y="391112"/>
                          <a:pt x="638770" y="428096"/>
                        </a:cubicBezTo>
                        <a:cubicBezTo>
                          <a:pt x="607247" y="296631"/>
                          <a:pt x="646229" y="229455"/>
                          <a:pt x="646229" y="229455"/>
                        </a:cubicBezTo>
                        <a:cubicBezTo>
                          <a:pt x="608490" y="334947"/>
                          <a:pt x="648316" y="440173"/>
                          <a:pt x="648316" y="440173"/>
                        </a:cubicBezTo>
                        <a:lnTo>
                          <a:pt x="648227" y="440173"/>
                        </a:lnTo>
                        <a:cubicBezTo>
                          <a:pt x="676066" y="476136"/>
                          <a:pt x="697999" y="509613"/>
                          <a:pt x="715137" y="539050"/>
                        </a:cubicBezTo>
                        <a:cubicBezTo>
                          <a:pt x="716558" y="441727"/>
                          <a:pt x="760912" y="401945"/>
                          <a:pt x="760912" y="401945"/>
                        </a:cubicBezTo>
                        <a:cubicBezTo>
                          <a:pt x="718511" y="457888"/>
                          <a:pt x="718289" y="523332"/>
                          <a:pt x="719887" y="547308"/>
                        </a:cubicBezTo>
                        <a:cubicBezTo>
                          <a:pt x="735338" y="574613"/>
                          <a:pt x="746571" y="598101"/>
                          <a:pt x="754430" y="616437"/>
                        </a:cubicBezTo>
                        <a:cubicBezTo>
                          <a:pt x="754652" y="616526"/>
                          <a:pt x="754874" y="616615"/>
                          <a:pt x="755096" y="616659"/>
                        </a:cubicBezTo>
                        <a:lnTo>
                          <a:pt x="755052" y="617903"/>
                        </a:lnTo>
                        <a:cubicBezTo>
                          <a:pt x="766373" y="644498"/>
                          <a:pt x="770547" y="659860"/>
                          <a:pt x="770547" y="659860"/>
                        </a:cubicBezTo>
                        <a:lnTo>
                          <a:pt x="760823" y="663057"/>
                        </a:lnTo>
                        <a:cubicBezTo>
                          <a:pt x="755895" y="649426"/>
                          <a:pt x="750567" y="636062"/>
                          <a:pt x="744929" y="622831"/>
                        </a:cubicBezTo>
                        <a:cubicBezTo>
                          <a:pt x="710120" y="607735"/>
                          <a:pt x="588777" y="562892"/>
                          <a:pt x="458421" y="606936"/>
                        </a:cubicBezTo>
                        <a:cubicBezTo>
                          <a:pt x="458421" y="606936"/>
                          <a:pt x="559340" y="549483"/>
                          <a:pt x="739823" y="611198"/>
                        </a:cubicBezTo>
                        <a:cubicBezTo>
                          <a:pt x="718511" y="563913"/>
                          <a:pt x="692449" y="519514"/>
                          <a:pt x="663101" y="477912"/>
                        </a:cubicBezTo>
                        <a:cubicBezTo>
                          <a:pt x="633753" y="465347"/>
                          <a:pt x="484750" y="407273"/>
                          <a:pt x="327399" y="449852"/>
                        </a:cubicBezTo>
                        <a:cubicBezTo>
                          <a:pt x="327399" y="449852"/>
                          <a:pt x="442393" y="394841"/>
                          <a:pt x="653333" y="464326"/>
                        </a:cubicBezTo>
                        <a:cubicBezTo>
                          <a:pt x="617370" y="415354"/>
                          <a:pt x="576878" y="370377"/>
                          <a:pt x="533988" y="329353"/>
                        </a:cubicBezTo>
                        <a:cubicBezTo>
                          <a:pt x="499712" y="315589"/>
                          <a:pt x="384363" y="275807"/>
                          <a:pt x="262932" y="308663"/>
                        </a:cubicBezTo>
                        <a:cubicBezTo>
                          <a:pt x="262932" y="308663"/>
                          <a:pt x="353861" y="265107"/>
                          <a:pt x="521024" y="317099"/>
                        </a:cubicBezTo>
                        <a:cubicBezTo>
                          <a:pt x="474582" y="273943"/>
                          <a:pt x="425743" y="235315"/>
                          <a:pt x="377304" y="201128"/>
                        </a:cubicBezTo>
                        <a:cubicBezTo>
                          <a:pt x="362164" y="194646"/>
                          <a:pt x="283666" y="163922"/>
                          <a:pt x="200817" y="186343"/>
                        </a:cubicBezTo>
                        <a:cubicBezTo>
                          <a:pt x="200817" y="186343"/>
                          <a:pt x="257870" y="159038"/>
                          <a:pt x="362785" y="191005"/>
                        </a:cubicBezTo>
                        <a:cubicBezTo>
                          <a:pt x="324735" y="164765"/>
                          <a:pt x="287085" y="141278"/>
                          <a:pt x="251210" y="120499"/>
                        </a:cubicBezTo>
                        <a:lnTo>
                          <a:pt x="251210" y="120721"/>
                        </a:lnTo>
                        <a:cubicBezTo>
                          <a:pt x="251210" y="120721"/>
                          <a:pt x="182303" y="88265"/>
                          <a:pt x="109133" y="108067"/>
                        </a:cubicBezTo>
                        <a:cubicBezTo>
                          <a:pt x="109177" y="108067"/>
                          <a:pt x="153133" y="87022"/>
                          <a:pt x="234117" y="110731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907" name="图形 793">
                <a:extLst>
                  <a:ext uri="{FF2B5EF4-FFF2-40B4-BE49-F238E27FC236}">
                    <a16:creationId xmlns:a16="http://schemas.microsoft.com/office/drawing/2014/main" id="{8F3BDC88-2271-9B8A-4A82-1B84A3ACB819}"/>
                  </a:ext>
                </a:extLst>
              </p:cNvPr>
              <p:cNvGrpSpPr/>
              <p:nvPr/>
            </p:nvGrpSpPr>
            <p:grpSpPr>
              <a:xfrm>
                <a:off x="314377" y="1461245"/>
                <a:ext cx="118615" cy="102799"/>
                <a:chOff x="314377" y="1461245"/>
                <a:chExt cx="118615" cy="102799"/>
              </a:xfrm>
            </p:grpSpPr>
            <p:grpSp>
              <p:nvGrpSpPr>
                <p:cNvPr id="908" name="图形 793">
                  <a:extLst>
                    <a:ext uri="{FF2B5EF4-FFF2-40B4-BE49-F238E27FC236}">
                      <a16:creationId xmlns:a16="http://schemas.microsoft.com/office/drawing/2014/main" id="{6271AA96-6AE5-33D2-264A-F4A9AF3B6ED3}"/>
                    </a:ext>
                  </a:extLst>
                </p:cNvPr>
                <p:cNvGrpSpPr/>
                <p:nvPr/>
              </p:nvGrpSpPr>
              <p:grpSpPr>
                <a:xfrm>
                  <a:off x="314377" y="1461245"/>
                  <a:ext cx="118615" cy="102799"/>
                  <a:chOff x="314377" y="1461245"/>
                  <a:chExt cx="118615" cy="102799"/>
                </a:xfrm>
              </p:grpSpPr>
              <p:grpSp>
                <p:nvGrpSpPr>
                  <p:cNvPr id="909" name="图形 793">
                    <a:extLst>
                      <a:ext uri="{FF2B5EF4-FFF2-40B4-BE49-F238E27FC236}">
                        <a16:creationId xmlns:a16="http://schemas.microsoft.com/office/drawing/2014/main" id="{10264439-C404-768A-6142-B8DC709EFAA5}"/>
                      </a:ext>
                    </a:extLst>
                  </p:cNvPr>
                  <p:cNvGrpSpPr/>
                  <p:nvPr/>
                </p:nvGrpSpPr>
                <p:grpSpPr>
                  <a:xfrm>
                    <a:off x="316863" y="1464264"/>
                    <a:ext cx="116129" cy="99780"/>
                    <a:chOff x="316863" y="1464264"/>
                    <a:chExt cx="116129" cy="99780"/>
                  </a:xfrm>
                  <a:solidFill>
                    <a:srgbClr val="4E8503"/>
                  </a:solidFill>
                </p:grpSpPr>
                <p:sp>
                  <p:nvSpPr>
                    <p:cNvPr id="910" name="任意多边形: 形状 909">
                      <a:extLst>
                        <a:ext uri="{FF2B5EF4-FFF2-40B4-BE49-F238E27FC236}">
                          <a16:creationId xmlns:a16="http://schemas.microsoft.com/office/drawing/2014/main" id="{E878C9C7-C3DF-77C2-5E51-F0D566DE53F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16863" y="1464264"/>
                      <a:ext cx="116129" cy="99780"/>
                    </a:xfrm>
                    <a:custGeom>
                      <a:avLst/>
                      <a:gdLst>
                        <a:gd name="connsiteX0" fmla="*/ 190 w 116129"/>
                        <a:gd name="connsiteY0" fmla="*/ 44473 h 99780"/>
                        <a:gd name="connsiteX1" fmla="*/ 53425 w 116129"/>
                        <a:gd name="connsiteY1" fmla="*/ 99484 h 99780"/>
                        <a:gd name="connsiteX2" fmla="*/ 115939 w 116129"/>
                        <a:gd name="connsiteY2" fmla="*/ 55307 h 99780"/>
                        <a:gd name="connsiteX3" fmla="*/ 62749 w 116129"/>
                        <a:gd name="connsiteY3" fmla="*/ 296 h 99780"/>
                        <a:gd name="connsiteX4" fmla="*/ 190 w 116129"/>
                        <a:gd name="connsiteY4" fmla="*/ 44473 h 997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6129" h="99780">
                          <a:moveTo>
                            <a:pt x="190" y="44473"/>
                          </a:moveTo>
                          <a:cubicBezTo>
                            <a:pt x="-2385" y="71868"/>
                            <a:pt x="21458" y="96465"/>
                            <a:pt x="53425" y="99484"/>
                          </a:cubicBezTo>
                          <a:cubicBezTo>
                            <a:pt x="85392" y="102459"/>
                            <a:pt x="113364" y="82701"/>
                            <a:pt x="115939" y="55307"/>
                          </a:cubicBezTo>
                          <a:cubicBezTo>
                            <a:pt x="118514" y="27913"/>
                            <a:pt x="94672" y="3315"/>
                            <a:pt x="62749" y="296"/>
                          </a:cubicBezTo>
                          <a:cubicBezTo>
                            <a:pt x="30737" y="-2678"/>
                            <a:pt x="2766" y="17079"/>
                            <a:pt x="190" y="44473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1" name="任意多边形: 形状 910">
                      <a:extLst>
                        <a:ext uri="{FF2B5EF4-FFF2-40B4-BE49-F238E27FC236}">
                          <a16:creationId xmlns:a16="http://schemas.microsoft.com/office/drawing/2014/main" id="{385CAA86-F933-BD4F-456D-801744D59D6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3746" y="1469888"/>
                      <a:ext cx="27912" cy="14062"/>
                    </a:xfrm>
                    <a:custGeom>
                      <a:avLst/>
                      <a:gdLst>
                        <a:gd name="connsiteX0" fmla="*/ 15 w 27912"/>
                        <a:gd name="connsiteY0" fmla="*/ 5728 h 14062"/>
                        <a:gd name="connsiteX1" fmla="*/ 13290 w 27912"/>
                        <a:gd name="connsiteY1" fmla="*/ 13941 h 14062"/>
                        <a:gd name="connsiteX2" fmla="*/ 27898 w 27912"/>
                        <a:gd name="connsiteY2" fmla="*/ 8347 h 14062"/>
                        <a:gd name="connsiteX3" fmla="*/ 14578 w 27912"/>
                        <a:gd name="connsiteY3" fmla="*/ 133 h 14062"/>
                        <a:gd name="connsiteX4" fmla="*/ 15 w 27912"/>
                        <a:gd name="connsiteY4" fmla="*/ 5728 h 140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7912" h="14062">
                          <a:moveTo>
                            <a:pt x="15" y="5728"/>
                          </a:moveTo>
                          <a:cubicBezTo>
                            <a:pt x="-340" y="9502"/>
                            <a:pt x="5609" y="13231"/>
                            <a:pt x="13290" y="13941"/>
                          </a:cubicBezTo>
                          <a:cubicBezTo>
                            <a:pt x="20972" y="14652"/>
                            <a:pt x="27543" y="12165"/>
                            <a:pt x="27898" y="8347"/>
                          </a:cubicBezTo>
                          <a:cubicBezTo>
                            <a:pt x="28253" y="4529"/>
                            <a:pt x="22303" y="888"/>
                            <a:pt x="14578" y="133"/>
                          </a:cubicBezTo>
                          <a:cubicBezTo>
                            <a:pt x="6897" y="-622"/>
                            <a:pt x="370" y="1909"/>
                            <a:pt x="15" y="5728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2" name="任意多边形: 形状 911">
                      <a:extLst>
                        <a:ext uri="{FF2B5EF4-FFF2-40B4-BE49-F238E27FC236}">
                          <a16:creationId xmlns:a16="http://schemas.microsoft.com/office/drawing/2014/main" id="{297DE809-75AF-2DBA-D694-F872F108B84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4376" y="1479764"/>
                      <a:ext cx="11401" cy="9559"/>
                    </a:xfrm>
                    <a:custGeom>
                      <a:avLst/>
                      <a:gdLst>
                        <a:gd name="connsiteX0" fmla="*/ 21 w 11401"/>
                        <a:gd name="connsiteY0" fmla="*/ 4287 h 9559"/>
                        <a:gd name="connsiteX1" fmla="*/ 5260 w 11401"/>
                        <a:gd name="connsiteY1" fmla="*/ 9526 h 9559"/>
                        <a:gd name="connsiteX2" fmla="*/ 11387 w 11401"/>
                        <a:gd name="connsiteY2" fmla="*/ 5308 h 9559"/>
                        <a:gd name="connsiteX3" fmla="*/ 6148 w 11401"/>
                        <a:gd name="connsiteY3" fmla="*/ 25 h 9559"/>
                        <a:gd name="connsiteX4" fmla="*/ 21 w 11401"/>
                        <a:gd name="connsiteY4" fmla="*/ 4287 h 95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401" h="9559">
                          <a:moveTo>
                            <a:pt x="21" y="4287"/>
                          </a:moveTo>
                          <a:cubicBezTo>
                            <a:pt x="-246" y="6907"/>
                            <a:pt x="2107" y="9215"/>
                            <a:pt x="5260" y="9526"/>
                          </a:cubicBezTo>
                          <a:cubicBezTo>
                            <a:pt x="8412" y="9837"/>
                            <a:pt x="11165" y="7928"/>
                            <a:pt x="11387" y="5308"/>
                          </a:cubicBezTo>
                          <a:cubicBezTo>
                            <a:pt x="11609" y="2689"/>
                            <a:pt x="9300" y="336"/>
                            <a:pt x="6148" y="25"/>
                          </a:cubicBezTo>
                          <a:cubicBezTo>
                            <a:pt x="3040" y="-242"/>
                            <a:pt x="287" y="1668"/>
                            <a:pt x="21" y="4287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3" name="任意多边形: 形状 912">
                      <a:extLst>
                        <a:ext uri="{FF2B5EF4-FFF2-40B4-BE49-F238E27FC236}">
                          <a16:creationId xmlns:a16="http://schemas.microsoft.com/office/drawing/2014/main" id="{19BA24B5-94BB-900C-75A3-225D183D8EA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23625" y="1513799"/>
                      <a:ext cx="53681" cy="39172"/>
                    </a:xfrm>
                    <a:custGeom>
                      <a:avLst/>
                      <a:gdLst>
                        <a:gd name="connsiteX0" fmla="*/ 0 w 53681"/>
                        <a:gd name="connsiteY0" fmla="*/ 0 h 39172"/>
                        <a:gd name="connsiteX1" fmla="*/ 48395 w 53681"/>
                        <a:gd name="connsiteY1" fmla="*/ 38316 h 39172"/>
                        <a:gd name="connsiteX2" fmla="*/ 0 w 53681"/>
                        <a:gd name="connsiteY2" fmla="*/ 0 h 391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53681" h="39172">
                          <a:moveTo>
                            <a:pt x="0" y="0"/>
                          </a:moveTo>
                          <a:cubicBezTo>
                            <a:pt x="0" y="0"/>
                            <a:pt x="1954" y="45953"/>
                            <a:pt x="48395" y="38316"/>
                          </a:cubicBezTo>
                          <a:cubicBezTo>
                            <a:pt x="48351" y="38316"/>
                            <a:pt x="77343" y="13053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914" name="图形 793">
                    <a:extLst>
                      <a:ext uri="{FF2B5EF4-FFF2-40B4-BE49-F238E27FC236}">
                        <a16:creationId xmlns:a16="http://schemas.microsoft.com/office/drawing/2014/main" id="{AE916A04-D8D0-F91B-8A5F-72C78A7CB774}"/>
                      </a:ext>
                    </a:extLst>
                  </p:cNvPr>
                  <p:cNvGrpSpPr/>
                  <p:nvPr/>
                </p:nvGrpSpPr>
                <p:grpSpPr>
                  <a:xfrm>
                    <a:off x="314377" y="1461245"/>
                    <a:ext cx="116123" cy="99780"/>
                    <a:chOff x="314377" y="1461245"/>
                    <a:chExt cx="116123" cy="99780"/>
                  </a:xfrm>
                </p:grpSpPr>
                <p:sp>
                  <p:nvSpPr>
                    <p:cNvPr id="915" name="任意多边形: 形状 914">
                      <a:extLst>
                        <a:ext uri="{FF2B5EF4-FFF2-40B4-BE49-F238E27FC236}">
                          <a16:creationId xmlns:a16="http://schemas.microsoft.com/office/drawing/2014/main" id="{C3AF4DE5-BC86-CDA8-0351-B70D9A7B5F4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14377" y="1461245"/>
                      <a:ext cx="116123" cy="99780"/>
                    </a:xfrm>
                    <a:custGeom>
                      <a:avLst/>
                      <a:gdLst>
                        <a:gd name="connsiteX0" fmla="*/ 190 w 116123"/>
                        <a:gd name="connsiteY0" fmla="*/ 44474 h 99780"/>
                        <a:gd name="connsiteX1" fmla="*/ 53425 w 116123"/>
                        <a:gd name="connsiteY1" fmla="*/ 99484 h 99780"/>
                        <a:gd name="connsiteX2" fmla="*/ 115939 w 116123"/>
                        <a:gd name="connsiteY2" fmla="*/ 55307 h 99780"/>
                        <a:gd name="connsiteX3" fmla="*/ 62704 w 116123"/>
                        <a:gd name="connsiteY3" fmla="*/ 296 h 99780"/>
                        <a:gd name="connsiteX4" fmla="*/ 190 w 116123"/>
                        <a:gd name="connsiteY4" fmla="*/ 44474 h 997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6123" h="99780">
                          <a:moveTo>
                            <a:pt x="190" y="44474"/>
                          </a:moveTo>
                          <a:cubicBezTo>
                            <a:pt x="-2385" y="71868"/>
                            <a:pt x="21458" y="96465"/>
                            <a:pt x="53425" y="99484"/>
                          </a:cubicBezTo>
                          <a:cubicBezTo>
                            <a:pt x="85392" y="102459"/>
                            <a:pt x="113364" y="82701"/>
                            <a:pt x="115939" y="55307"/>
                          </a:cubicBezTo>
                          <a:cubicBezTo>
                            <a:pt x="118470" y="27913"/>
                            <a:pt x="94672" y="3271"/>
                            <a:pt x="62704" y="296"/>
                          </a:cubicBezTo>
                          <a:cubicBezTo>
                            <a:pt x="30737" y="-2678"/>
                            <a:pt x="2766" y="17079"/>
                            <a:pt x="190" y="4447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4E8503"/>
                        </a:gs>
                        <a:gs pos="36260">
                          <a:srgbClr val="8DDC02"/>
                        </a:gs>
                        <a:gs pos="96700">
                          <a:srgbClr val="FFFFFF"/>
                        </a:gs>
                      </a:gsLst>
                      <a:lin ang="5720879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6" name="任意多边形: 形状 915">
                      <a:extLst>
                        <a:ext uri="{FF2B5EF4-FFF2-40B4-BE49-F238E27FC236}">
                          <a16:creationId xmlns:a16="http://schemas.microsoft.com/office/drawing/2014/main" id="{C66572E0-0602-7B11-8E46-63AFAA3D339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1260" y="1466881"/>
                      <a:ext cx="27957" cy="14050"/>
                    </a:xfrm>
                    <a:custGeom>
                      <a:avLst/>
                      <a:gdLst>
                        <a:gd name="connsiteX0" fmla="*/ 15 w 27957"/>
                        <a:gd name="connsiteY0" fmla="*/ 5715 h 14050"/>
                        <a:gd name="connsiteX1" fmla="*/ 13335 w 27957"/>
                        <a:gd name="connsiteY1" fmla="*/ 13929 h 14050"/>
                        <a:gd name="connsiteX2" fmla="*/ 27942 w 27957"/>
                        <a:gd name="connsiteY2" fmla="*/ 8335 h 14050"/>
                        <a:gd name="connsiteX3" fmla="*/ 14622 w 27957"/>
                        <a:gd name="connsiteY3" fmla="*/ 121 h 14050"/>
                        <a:gd name="connsiteX4" fmla="*/ 15 w 27957"/>
                        <a:gd name="connsiteY4" fmla="*/ 5715 h 14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7957" h="14050">
                          <a:moveTo>
                            <a:pt x="15" y="5715"/>
                          </a:moveTo>
                          <a:cubicBezTo>
                            <a:pt x="-340" y="9534"/>
                            <a:pt x="5609" y="13174"/>
                            <a:pt x="13335" y="13929"/>
                          </a:cubicBezTo>
                          <a:cubicBezTo>
                            <a:pt x="21016" y="14640"/>
                            <a:pt x="27587" y="12153"/>
                            <a:pt x="27942" y="8335"/>
                          </a:cubicBezTo>
                          <a:cubicBezTo>
                            <a:pt x="28297" y="4517"/>
                            <a:pt x="22348" y="876"/>
                            <a:pt x="14622" y="121"/>
                          </a:cubicBezTo>
                          <a:cubicBezTo>
                            <a:pt x="6897" y="-589"/>
                            <a:pt x="370" y="1897"/>
                            <a:pt x="15" y="571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7" name="任意多边形: 形状 916">
                      <a:extLst>
                        <a:ext uri="{FF2B5EF4-FFF2-40B4-BE49-F238E27FC236}">
                          <a16:creationId xmlns:a16="http://schemas.microsoft.com/office/drawing/2014/main" id="{B0970C53-B0AB-6F0A-8B39-42B1FB6532B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1890" y="1476816"/>
                      <a:ext cx="11356" cy="9532"/>
                    </a:xfrm>
                    <a:custGeom>
                      <a:avLst/>
                      <a:gdLst>
                        <a:gd name="connsiteX0" fmla="*/ 21 w 11356"/>
                        <a:gd name="connsiteY0" fmla="*/ 4216 h 9532"/>
                        <a:gd name="connsiteX1" fmla="*/ 5215 w 11356"/>
                        <a:gd name="connsiteY1" fmla="*/ 9500 h 9532"/>
                        <a:gd name="connsiteX2" fmla="*/ 11342 w 11356"/>
                        <a:gd name="connsiteY2" fmla="*/ 5326 h 9532"/>
                        <a:gd name="connsiteX3" fmla="*/ 6103 w 11356"/>
                        <a:gd name="connsiteY3" fmla="*/ 43 h 9532"/>
                        <a:gd name="connsiteX4" fmla="*/ 21 w 11356"/>
                        <a:gd name="connsiteY4" fmla="*/ 4216 h 953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356" h="9532">
                          <a:moveTo>
                            <a:pt x="21" y="4216"/>
                          </a:moveTo>
                          <a:cubicBezTo>
                            <a:pt x="-246" y="6836"/>
                            <a:pt x="2107" y="9189"/>
                            <a:pt x="5215" y="9500"/>
                          </a:cubicBezTo>
                          <a:cubicBezTo>
                            <a:pt x="8368" y="9810"/>
                            <a:pt x="11120" y="7901"/>
                            <a:pt x="11342" y="5326"/>
                          </a:cubicBezTo>
                          <a:cubicBezTo>
                            <a:pt x="11564" y="2707"/>
                            <a:pt x="9211" y="353"/>
                            <a:pt x="6103" y="43"/>
                          </a:cubicBezTo>
                          <a:cubicBezTo>
                            <a:pt x="3040" y="-313"/>
                            <a:pt x="287" y="1597"/>
                            <a:pt x="21" y="4216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8" name="任意多边形: 形状 917">
                      <a:extLst>
                        <a:ext uri="{FF2B5EF4-FFF2-40B4-BE49-F238E27FC236}">
                          <a16:creationId xmlns:a16="http://schemas.microsoft.com/office/drawing/2014/main" id="{EC3E005B-A54C-7A5F-FA09-9C71B9DD073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21138" y="1510780"/>
                      <a:ext cx="53681" cy="39172"/>
                    </a:xfrm>
                    <a:custGeom>
                      <a:avLst/>
                      <a:gdLst>
                        <a:gd name="connsiteX0" fmla="*/ 0 w 53681"/>
                        <a:gd name="connsiteY0" fmla="*/ 0 h 39172"/>
                        <a:gd name="connsiteX1" fmla="*/ 48395 w 53681"/>
                        <a:gd name="connsiteY1" fmla="*/ 38316 h 39172"/>
                        <a:gd name="connsiteX2" fmla="*/ 0 w 53681"/>
                        <a:gd name="connsiteY2" fmla="*/ 0 h 391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53681" h="39172">
                          <a:moveTo>
                            <a:pt x="0" y="0"/>
                          </a:moveTo>
                          <a:cubicBezTo>
                            <a:pt x="0" y="0"/>
                            <a:pt x="1954" y="45953"/>
                            <a:pt x="48395" y="38316"/>
                          </a:cubicBezTo>
                          <a:cubicBezTo>
                            <a:pt x="48351" y="38316"/>
                            <a:pt x="77343" y="13053"/>
                            <a:pt x="0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90E002"/>
                        </a:gs>
                        <a:gs pos="8590">
                          <a:srgbClr val="93E109"/>
                        </a:gs>
                        <a:gs pos="21030">
                          <a:srgbClr val="9BE31C"/>
                        </a:gs>
                        <a:gs pos="35840">
                          <a:srgbClr val="A9E73C"/>
                        </a:gs>
                        <a:gs pos="52460">
                          <a:srgbClr val="BDEC68"/>
                        </a:gs>
                        <a:gs pos="70580">
                          <a:srgbClr val="D6F3A0"/>
                        </a:gs>
                        <a:gs pos="89680">
                          <a:srgbClr val="F3FCE4"/>
                        </a:gs>
                        <a:gs pos="96700">
                          <a:srgbClr val="FFFFFF"/>
                        </a:gs>
                      </a:gsLst>
                      <a:lin ang="1122620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919" name="任意多边形: 形状 918">
                  <a:extLst>
                    <a:ext uri="{FF2B5EF4-FFF2-40B4-BE49-F238E27FC236}">
                      <a16:creationId xmlns:a16="http://schemas.microsoft.com/office/drawing/2014/main" id="{5CB56D07-4573-D752-6A1B-79860643A53C}"/>
                    </a:ext>
                  </a:extLst>
                </p:cNvPr>
                <p:cNvSpPr/>
                <p:nvPr/>
              </p:nvSpPr>
              <p:spPr>
                <a:xfrm>
                  <a:off x="378058" y="1488713"/>
                  <a:ext cx="44444" cy="66021"/>
                </a:xfrm>
                <a:custGeom>
                  <a:avLst/>
                  <a:gdLst>
                    <a:gd name="connsiteX0" fmla="*/ 36762 w 44444"/>
                    <a:gd name="connsiteY0" fmla="*/ 0 h 66021"/>
                    <a:gd name="connsiteX1" fmla="*/ 0 w 44444"/>
                    <a:gd name="connsiteY1" fmla="*/ 66021 h 66021"/>
                    <a:gd name="connsiteX2" fmla="*/ 36762 w 44444"/>
                    <a:gd name="connsiteY2" fmla="*/ 0 h 66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444" h="66021">
                      <a:moveTo>
                        <a:pt x="36762" y="0"/>
                      </a:moveTo>
                      <a:cubicBezTo>
                        <a:pt x="36762" y="0"/>
                        <a:pt x="69440" y="51725"/>
                        <a:pt x="0" y="66021"/>
                      </a:cubicBezTo>
                      <a:cubicBezTo>
                        <a:pt x="0" y="66066"/>
                        <a:pt x="50704" y="44399"/>
                        <a:pt x="3676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920" name="任意多边形: 形状 919">
              <a:extLst>
                <a:ext uri="{FF2B5EF4-FFF2-40B4-BE49-F238E27FC236}">
                  <a16:creationId xmlns:a16="http://schemas.microsoft.com/office/drawing/2014/main" id="{B55EB7D9-BBF2-2871-8AD6-683720B5FDAE}"/>
                </a:ext>
              </a:extLst>
            </p:cNvPr>
            <p:cNvSpPr/>
            <p:nvPr/>
          </p:nvSpPr>
          <p:spPr>
            <a:xfrm>
              <a:off x="1416864" y="1083149"/>
              <a:ext cx="2132711" cy="346113"/>
            </a:xfrm>
            <a:custGeom>
              <a:avLst/>
              <a:gdLst>
                <a:gd name="connsiteX0" fmla="*/ 0 w 2132711"/>
                <a:gd name="connsiteY0" fmla="*/ 346114 h 346113"/>
                <a:gd name="connsiteX1" fmla="*/ 2132712 w 2132711"/>
                <a:gd name="connsiteY1" fmla="*/ 242575 h 346113"/>
                <a:gd name="connsiteX2" fmla="*/ 0 w 2132711"/>
                <a:gd name="connsiteY2" fmla="*/ 346114 h 34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32711" h="346113">
                  <a:moveTo>
                    <a:pt x="0" y="346114"/>
                  </a:moveTo>
                  <a:cubicBezTo>
                    <a:pt x="0" y="346114"/>
                    <a:pt x="1567955" y="-358190"/>
                    <a:pt x="2132712" y="242575"/>
                  </a:cubicBezTo>
                  <a:cubicBezTo>
                    <a:pt x="2132712" y="242575"/>
                    <a:pt x="1407985" y="-26572"/>
                    <a:pt x="0" y="346114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80003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1" name="任意多边形: 形状 920">
              <a:extLst>
                <a:ext uri="{FF2B5EF4-FFF2-40B4-BE49-F238E27FC236}">
                  <a16:creationId xmlns:a16="http://schemas.microsoft.com/office/drawing/2014/main" id="{E34B58E2-6641-22A4-7E0B-6B2FF1932008}"/>
                </a:ext>
              </a:extLst>
            </p:cNvPr>
            <p:cNvSpPr/>
            <p:nvPr/>
          </p:nvSpPr>
          <p:spPr>
            <a:xfrm>
              <a:off x="10216948" y="2645677"/>
              <a:ext cx="1149182" cy="357268"/>
            </a:xfrm>
            <a:custGeom>
              <a:avLst/>
              <a:gdLst>
                <a:gd name="connsiteX0" fmla="*/ 0 w 1149182"/>
                <a:gd name="connsiteY0" fmla="*/ 357268 h 357268"/>
                <a:gd name="connsiteX1" fmla="*/ 962840 w 1149182"/>
                <a:gd name="connsiteY1" fmla="*/ 15617 h 357268"/>
                <a:gd name="connsiteX2" fmla="*/ 1149183 w 1149182"/>
                <a:gd name="connsiteY2" fmla="*/ 243385 h 357268"/>
                <a:gd name="connsiteX3" fmla="*/ 0 w 1149182"/>
                <a:gd name="connsiteY3" fmla="*/ 357268 h 35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9182" h="357268">
                  <a:moveTo>
                    <a:pt x="0" y="357268"/>
                  </a:moveTo>
                  <a:cubicBezTo>
                    <a:pt x="0" y="357268"/>
                    <a:pt x="704037" y="-87922"/>
                    <a:pt x="962840" y="15617"/>
                  </a:cubicBezTo>
                  <a:cubicBezTo>
                    <a:pt x="962840" y="15617"/>
                    <a:pt x="1076723" y="67386"/>
                    <a:pt x="1149183" y="243385"/>
                  </a:cubicBezTo>
                  <a:cubicBezTo>
                    <a:pt x="1149183" y="243340"/>
                    <a:pt x="755762" y="56997"/>
                    <a:pt x="0" y="357268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891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2" name="任意多边形: 形状 921">
              <a:extLst>
                <a:ext uri="{FF2B5EF4-FFF2-40B4-BE49-F238E27FC236}">
                  <a16:creationId xmlns:a16="http://schemas.microsoft.com/office/drawing/2014/main" id="{3B52CB4E-637C-BC9C-3D29-E453F7D38413}"/>
                </a:ext>
              </a:extLst>
            </p:cNvPr>
            <p:cNvSpPr/>
            <p:nvPr/>
          </p:nvSpPr>
          <p:spPr>
            <a:xfrm>
              <a:off x="8943537" y="2950724"/>
              <a:ext cx="486569" cy="155760"/>
            </a:xfrm>
            <a:custGeom>
              <a:avLst/>
              <a:gdLst>
                <a:gd name="connsiteX0" fmla="*/ 0 w 486569"/>
                <a:gd name="connsiteY0" fmla="*/ 124681 h 155760"/>
                <a:gd name="connsiteX1" fmla="*/ 486570 w 486569"/>
                <a:gd name="connsiteY1" fmla="*/ 155760 h 155760"/>
                <a:gd name="connsiteX2" fmla="*/ 0 w 486569"/>
                <a:gd name="connsiteY2" fmla="*/ 124681 h 15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6569" h="155760">
                  <a:moveTo>
                    <a:pt x="0" y="124681"/>
                  </a:moveTo>
                  <a:cubicBezTo>
                    <a:pt x="0" y="124681"/>
                    <a:pt x="300227" y="-175546"/>
                    <a:pt x="486570" y="155760"/>
                  </a:cubicBezTo>
                  <a:cubicBezTo>
                    <a:pt x="486570" y="155716"/>
                    <a:pt x="155264" y="72912"/>
                    <a:pt x="0" y="124681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786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3" name="任意多边形: 形状 922">
              <a:extLst>
                <a:ext uri="{FF2B5EF4-FFF2-40B4-BE49-F238E27FC236}">
                  <a16:creationId xmlns:a16="http://schemas.microsoft.com/office/drawing/2014/main" id="{3EF641D9-EB55-C6D1-420B-175E297417F5}"/>
                </a:ext>
              </a:extLst>
            </p:cNvPr>
            <p:cNvSpPr/>
            <p:nvPr/>
          </p:nvSpPr>
          <p:spPr>
            <a:xfrm>
              <a:off x="7980698" y="2782978"/>
              <a:ext cx="476225" cy="199277"/>
            </a:xfrm>
            <a:custGeom>
              <a:avLst/>
              <a:gdLst>
                <a:gd name="connsiteX0" fmla="*/ 0 w 476225"/>
                <a:gd name="connsiteY0" fmla="*/ 116428 h 199277"/>
                <a:gd name="connsiteX1" fmla="*/ 476225 w 476225"/>
                <a:gd name="connsiteY1" fmla="*/ 199277 h 199277"/>
                <a:gd name="connsiteX2" fmla="*/ 0 w 476225"/>
                <a:gd name="connsiteY2" fmla="*/ 116428 h 199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225" h="199277">
                  <a:moveTo>
                    <a:pt x="0" y="116428"/>
                  </a:moveTo>
                  <a:cubicBezTo>
                    <a:pt x="0" y="116428"/>
                    <a:pt x="341651" y="-194188"/>
                    <a:pt x="476225" y="199277"/>
                  </a:cubicBezTo>
                  <a:cubicBezTo>
                    <a:pt x="476225" y="199277"/>
                    <a:pt x="238113" y="-18145"/>
                    <a:pt x="0" y="116428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862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4" name="任意多边形: 形状 923">
              <a:extLst>
                <a:ext uri="{FF2B5EF4-FFF2-40B4-BE49-F238E27FC236}">
                  <a16:creationId xmlns:a16="http://schemas.microsoft.com/office/drawing/2014/main" id="{F2817CEF-E3DA-A1EC-FD14-1F0650DC7DFC}"/>
                </a:ext>
              </a:extLst>
            </p:cNvPr>
            <p:cNvSpPr/>
            <p:nvPr/>
          </p:nvSpPr>
          <p:spPr>
            <a:xfrm>
              <a:off x="7245626" y="2795868"/>
              <a:ext cx="211655" cy="507304"/>
            </a:xfrm>
            <a:custGeom>
              <a:avLst/>
              <a:gdLst>
                <a:gd name="connsiteX0" fmla="*/ 0 w 211655"/>
                <a:gd name="connsiteY0" fmla="*/ 0 h 507304"/>
                <a:gd name="connsiteX1" fmla="*/ 0 w 211655"/>
                <a:gd name="connsiteY1" fmla="*/ 507304 h 507304"/>
                <a:gd name="connsiteX2" fmla="*/ 0 w 211655"/>
                <a:gd name="connsiteY2" fmla="*/ 0 h 507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1655" h="507304">
                  <a:moveTo>
                    <a:pt x="0" y="0"/>
                  </a:moveTo>
                  <a:cubicBezTo>
                    <a:pt x="0" y="0"/>
                    <a:pt x="476225" y="134618"/>
                    <a:pt x="0" y="507304"/>
                  </a:cubicBezTo>
                  <a:cubicBezTo>
                    <a:pt x="0" y="507304"/>
                    <a:pt x="144918" y="20690"/>
                    <a:pt x="0" y="0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80208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5" name="任意多边形: 形状 924">
              <a:extLst>
                <a:ext uri="{FF2B5EF4-FFF2-40B4-BE49-F238E27FC236}">
                  <a16:creationId xmlns:a16="http://schemas.microsoft.com/office/drawing/2014/main" id="{1E8017C6-27FE-F4A9-8DB8-B352C040FFF1}"/>
                </a:ext>
              </a:extLst>
            </p:cNvPr>
            <p:cNvSpPr/>
            <p:nvPr/>
          </p:nvSpPr>
          <p:spPr>
            <a:xfrm>
              <a:off x="5475255" y="2788057"/>
              <a:ext cx="288090" cy="390886"/>
            </a:xfrm>
            <a:custGeom>
              <a:avLst/>
              <a:gdLst>
                <a:gd name="connsiteX0" fmla="*/ 0 w 288090"/>
                <a:gd name="connsiteY0" fmla="*/ 7811 h 390886"/>
                <a:gd name="connsiteX1" fmla="*/ 144963 w 288090"/>
                <a:gd name="connsiteY1" fmla="*/ 390886 h 390886"/>
                <a:gd name="connsiteX2" fmla="*/ 0 w 288090"/>
                <a:gd name="connsiteY2" fmla="*/ 7811 h 390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8090" h="390886">
                  <a:moveTo>
                    <a:pt x="0" y="7811"/>
                  </a:moveTo>
                  <a:cubicBezTo>
                    <a:pt x="0" y="7811"/>
                    <a:pt x="289882" y="49235"/>
                    <a:pt x="144963" y="390886"/>
                  </a:cubicBezTo>
                  <a:cubicBezTo>
                    <a:pt x="144919" y="390886"/>
                    <a:pt x="548729" y="-64649"/>
                    <a:pt x="0" y="7811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960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6" name="任意多边形: 形状 925">
              <a:extLst>
                <a:ext uri="{FF2B5EF4-FFF2-40B4-BE49-F238E27FC236}">
                  <a16:creationId xmlns:a16="http://schemas.microsoft.com/office/drawing/2014/main" id="{4490103C-3CEA-7E55-0FA5-B3021F1937B0}"/>
                </a:ext>
              </a:extLst>
            </p:cNvPr>
            <p:cNvSpPr/>
            <p:nvPr/>
          </p:nvSpPr>
          <p:spPr>
            <a:xfrm>
              <a:off x="6272442" y="3013100"/>
              <a:ext cx="160343" cy="403956"/>
            </a:xfrm>
            <a:custGeom>
              <a:avLst/>
              <a:gdLst>
                <a:gd name="connsiteX0" fmla="*/ 31079 w 160343"/>
                <a:gd name="connsiteY0" fmla="*/ 191 h 403956"/>
                <a:gd name="connsiteX1" fmla="*/ 0 w 160343"/>
                <a:gd name="connsiteY1" fmla="*/ 403956 h 403956"/>
                <a:gd name="connsiteX2" fmla="*/ 31079 w 160343"/>
                <a:gd name="connsiteY2" fmla="*/ 191 h 403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343" h="403956">
                  <a:moveTo>
                    <a:pt x="31079" y="191"/>
                  </a:moveTo>
                  <a:cubicBezTo>
                    <a:pt x="31079" y="191"/>
                    <a:pt x="341651" y="93384"/>
                    <a:pt x="0" y="403956"/>
                  </a:cubicBezTo>
                  <a:cubicBezTo>
                    <a:pt x="0" y="403956"/>
                    <a:pt x="82849" y="-10154"/>
                    <a:pt x="31079" y="191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954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7" name="任意多边形: 形状 926">
              <a:extLst>
                <a:ext uri="{FF2B5EF4-FFF2-40B4-BE49-F238E27FC236}">
                  <a16:creationId xmlns:a16="http://schemas.microsoft.com/office/drawing/2014/main" id="{630FBD23-786C-FB0C-3F72-34545F9F7808}"/>
                </a:ext>
              </a:extLst>
            </p:cNvPr>
            <p:cNvSpPr/>
            <p:nvPr/>
          </p:nvSpPr>
          <p:spPr>
            <a:xfrm>
              <a:off x="3280429" y="2802627"/>
              <a:ext cx="221912" cy="355581"/>
            </a:xfrm>
            <a:custGeom>
              <a:avLst/>
              <a:gdLst>
                <a:gd name="connsiteX0" fmla="*/ 0 w 221912"/>
                <a:gd name="connsiteY0" fmla="*/ 3586 h 355581"/>
                <a:gd name="connsiteX1" fmla="*/ 217423 w 221912"/>
                <a:gd name="connsiteY1" fmla="*/ 241698 h 355581"/>
                <a:gd name="connsiteX2" fmla="*/ 144963 w 221912"/>
                <a:gd name="connsiteY2" fmla="*/ 355582 h 355581"/>
                <a:gd name="connsiteX3" fmla="*/ 0 w 221912"/>
                <a:gd name="connsiteY3" fmla="*/ 3586 h 355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912" h="355581">
                  <a:moveTo>
                    <a:pt x="0" y="3586"/>
                  </a:moveTo>
                  <a:cubicBezTo>
                    <a:pt x="0" y="3586"/>
                    <a:pt x="258847" y="-48184"/>
                    <a:pt x="217423" y="241698"/>
                  </a:cubicBezTo>
                  <a:lnTo>
                    <a:pt x="144963" y="355582"/>
                  </a:lnTo>
                  <a:cubicBezTo>
                    <a:pt x="144919" y="355626"/>
                    <a:pt x="113839" y="3586"/>
                    <a:pt x="0" y="3586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80008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8" name="任意多边形: 形状 927">
              <a:extLst>
                <a:ext uri="{FF2B5EF4-FFF2-40B4-BE49-F238E27FC236}">
                  <a16:creationId xmlns:a16="http://schemas.microsoft.com/office/drawing/2014/main" id="{FB00CFAA-E860-28CF-E608-DE172CEFABDD}"/>
                </a:ext>
              </a:extLst>
            </p:cNvPr>
            <p:cNvSpPr/>
            <p:nvPr/>
          </p:nvSpPr>
          <p:spPr>
            <a:xfrm>
              <a:off x="4491726" y="2744099"/>
              <a:ext cx="223072" cy="693647"/>
            </a:xfrm>
            <a:custGeom>
              <a:avLst/>
              <a:gdLst>
                <a:gd name="connsiteX0" fmla="*/ 0 w 223072"/>
                <a:gd name="connsiteY0" fmla="*/ 0 h 693647"/>
                <a:gd name="connsiteX1" fmla="*/ 113884 w 223072"/>
                <a:gd name="connsiteY1" fmla="*/ 693647 h 693647"/>
                <a:gd name="connsiteX2" fmla="*/ 0 w 223072"/>
                <a:gd name="connsiteY2" fmla="*/ 0 h 693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3072" h="693647">
                  <a:moveTo>
                    <a:pt x="0" y="0"/>
                  </a:moveTo>
                  <a:cubicBezTo>
                    <a:pt x="0" y="0"/>
                    <a:pt x="414110" y="186387"/>
                    <a:pt x="113884" y="693647"/>
                  </a:cubicBezTo>
                  <a:cubicBezTo>
                    <a:pt x="113884" y="693647"/>
                    <a:pt x="110598" y="117125"/>
                    <a:pt x="0" y="0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80071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9" name="任意多边形: 形状 928">
              <a:extLst>
                <a:ext uri="{FF2B5EF4-FFF2-40B4-BE49-F238E27FC236}">
                  <a16:creationId xmlns:a16="http://schemas.microsoft.com/office/drawing/2014/main" id="{F288F9BB-17B8-7BCF-6992-920147A4451B}"/>
                </a:ext>
              </a:extLst>
            </p:cNvPr>
            <p:cNvSpPr/>
            <p:nvPr/>
          </p:nvSpPr>
          <p:spPr>
            <a:xfrm>
              <a:off x="10919077" y="3512159"/>
              <a:ext cx="187210" cy="577854"/>
            </a:xfrm>
            <a:custGeom>
              <a:avLst/>
              <a:gdLst>
                <a:gd name="connsiteX0" fmla="*/ 0 w 187210"/>
                <a:gd name="connsiteY0" fmla="*/ 0 h 577854"/>
                <a:gd name="connsiteX1" fmla="*/ 64023 w 187210"/>
                <a:gd name="connsiteY1" fmla="*/ 577855 h 577854"/>
                <a:gd name="connsiteX2" fmla="*/ 0 w 187210"/>
                <a:gd name="connsiteY2" fmla="*/ 0 h 577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7210" h="577854">
                  <a:moveTo>
                    <a:pt x="0" y="0"/>
                  </a:moveTo>
                  <a:cubicBezTo>
                    <a:pt x="0" y="0"/>
                    <a:pt x="374595" y="60205"/>
                    <a:pt x="64023" y="577855"/>
                  </a:cubicBezTo>
                  <a:cubicBezTo>
                    <a:pt x="63979" y="577855"/>
                    <a:pt x="132664" y="167562"/>
                    <a:pt x="0" y="0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852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0" name="任意多边形: 形状 929">
              <a:extLst>
                <a:ext uri="{FF2B5EF4-FFF2-40B4-BE49-F238E27FC236}">
                  <a16:creationId xmlns:a16="http://schemas.microsoft.com/office/drawing/2014/main" id="{6A4A29E9-622A-72B2-47DA-3FC34C0EDB03}"/>
                </a:ext>
              </a:extLst>
            </p:cNvPr>
            <p:cNvSpPr/>
            <p:nvPr/>
          </p:nvSpPr>
          <p:spPr>
            <a:xfrm>
              <a:off x="81294" y="1864064"/>
              <a:ext cx="538339" cy="724726"/>
            </a:xfrm>
            <a:custGeom>
              <a:avLst/>
              <a:gdLst>
                <a:gd name="connsiteX0" fmla="*/ 0 w 538339"/>
                <a:gd name="connsiteY0" fmla="*/ 724727 h 724726"/>
                <a:gd name="connsiteX1" fmla="*/ 538339 w 538339"/>
                <a:gd name="connsiteY1" fmla="*/ 0 h 724726"/>
                <a:gd name="connsiteX2" fmla="*/ 0 w 538339"/>
                <a:gd name="connsiteY2" fmla="*/ 724727 h 724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8339" h="724726">
                  <a:moveTo>
                    <a:pt x="0" y="724727"/>
                  </a:moveTo>
                  <a:cubicBezTo>
                    <a:pt x="0" y="724727"/>
                    <a:pt x="100076" y="200728"/>
                    <a:pt x="538339" y="0"/>
                  </a:cubicBezTo>
                  <a:lnTo>
                    <a:pt x="0" y="724727"/>
                  </a:ln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80003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45846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6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" name="文本框 932">
            <a:extLst>
              <a:ext uri="{FF2B5EF4-FFF2-40B4-BE49-F238E27FC236}">
                <a16:creationId xmlns:a16="http://schemas.microsoft.com/office/drawing/2014/main" id="{2F2A2204-20FD-6F09-1FE7-DB1C6B3B88F7}"/>
              </a:ext>
            </a:extLst>
          </p:cNvPr>
          <p:cNvSpPr txBox="1"/>
          <p:nvPr/>
        </p:nvSpPr>
        <p:spPr>
          <a:xfrm>
            <a:off x="5065152" y="95913"/>
            <a:ext cx="21737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pic>
        <p:nvPicPr>
          <p:cNvPr id="2" name="图片 1" descr="D:\51PPT模板网\51pptmoban.com\图片.jpg">
            <a:extLst>
              <a:ext uri="{FF2B5EF4-FFF2-40B4-BE49-F238E27FC236}">
                <a16:creationId xmlns:a16="http://schemas.microsoft.com/office/drawing/2014/main" id="{6A99D76D-D9D2-C4EC-55C7-D0E50C3949E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7263" y="1195983"/>
            <a:ext cx="10287000" cy="2590093"/>
          </a:xfrm>
          <a:prstGeom prst="rect">
            <a:avLst/>
          </a:prstGeom>
        </p:spPr>
      </p:pic>
      <p:sp>
        <p:nvSpPr>
          <p:cNvPr id="3" name="iśľïďé">
            <a:extLst>
              <a:ext uri="{FF2B5EF4-FFF2-40B4-BE49-F238E27FC236}">
                <a16:creationId xmlns:a16="http://schemas.microsoft.com/office/drawing/2014/main" id="{987B382D-730E-8D02-CD4C-7DF9177D08AC}"/>
              </a:ext>
            </a:extLst>
          </p:cNvPr>
          <p:cNvSpPr/>
          <p:nvPr/>
        </p:nvSpPr>
        <p:spPr>
          <a:xfrm>
            <a:off x="1989032" y="2249383"/>
            <a:ext cx="3076120" cy="3607256"/>
          </a:xfrm>
          <a:prstGeom prst="rect">
            <a:avLst/>
          </a:prstGeom>
          <a:solidFill>
            <a:srgbClr val="638D3C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5" name="Aitds9">
            <a:extLst>
              <a:ext uri="{FF2B5EF4-FFF2-40B4-BE49-F238E27FC236}">
                <a16:creationId xmlns:a16="http://schemas.microsoft.com/office/drawing/2014/main" id="{F0B2B00F-ACE1-6D98-ED61-73C3255D5B87}"/>
              </a:ext>
            </a:extLst>
          </p:cNvPr>
          <p:cNvSpPr/>
          <p:nvPr/>
        </p:nvSpPr>
        <p:spPr>
          <a:xfrm>
            <a:off x="2468746" y="3552910"/>
            <a:ext cx="2116693" cy="42525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字魂95号-手刻宋" panose="00000500000000000000" pitchFamily="2" charset="-122"/>
              </a:rPr>
              <a:t>添加标题</a:t>
            </a:r>
          </a:p>
        </p:txBody>
      </p:sp>
      <p:sp>
        <p:nvSpPr>
          <p:cNvPr id="10" name="Freeform 255" descr="D:\51PPT模板网\51pptmoban.com\图片.jpg">
            <a:extLst>
              <a:ext uri="{FF2B5EF4-FFF2-40B4-BE49-F238E27FC236}">
                <a16:creationId xmlns:a16="http://schemas.microsoft.com/office/drawing/2014/main" id="{FC941376-A15C-03EC-BFD3-441EFFE81403}"/>
              </a:ext>
            </a:extLst>
          </p:cNvPr>
          <p:cNvSpPr>
            <a:spLocks noEditPoints="1"/>
          </p:cNvSpPr>
          <p:nvPr/>
        </p:nvSpPr>
        <p:spPr bwMode="auto">
          <a:xfrm>
            <a:off x="3188725" y="2704535"/>
            <a:ext cx="676733" cy="498395"/>
          </a:xfrm>
          <a:custGeom>
            <a:avLst/>
            <a:gdLst>
              <a:gd name="T0" fmla="*/ 794 w 857"/>
              <a:gd name="T1" fmla="*/ 109 h 631"/>
              <a:gd name="T2" fmla="*/ 816 w 857"/>
              <a:gd name="T3" fmla="*/ 83 h 631"/>
              <a:gd name="T4" fmla="*/ 95 w 857"/>
              <a:gd name="T5" fmla="*/ 62 h 631"/>
              <a:gd name="T6" fmla="*/ 77 w 857"/>
              <a:gd name="T7" fmla="*/ 223 h 631"/>
              <a:gd name="T8" fmla="*/ 61 w 857"/>
              <a:gd name="T9" fmla="*/ 260 h 631"/>
              <a:gd name="T10" fmla="*/ 82 w 857"/>
              <a:gd name="T11" fmla="*/ 342 h 631"/>
              <a:gd name="T12" fmla="*/ 47 w 857"/>
              <a:gd name="T13" fmla="*/ 377 h 631"/>
              <a:gd name="T14" fmla="*/ 71 w 857"/>
              <a:gd name="T15" fmla="*/ 536 h 631"/>
              <a:gd name="T16" fmla="*/ 803 w 857"/>
              <a:gd name="T17" fmla="*/ 524 h 631"/>
              <a:gd name="T18" fmla="*/ 769 w 857"/>
              <a:gd name="T19" fmla="*/ 412 h 631"/>
              <a:gd name="T20" fmla="*/ 792 w 857"/>
              <a:gd name="T21" fmla="*/ 386 h 631"/>
              <a:gd name="T22" fmla="*/ 808 w 857"/>
              <a:gd name="T23" fmla="*/ 300 h 631"/>
              <a:gd name="T24" fmla="*/ 827 w 857"/>
              <a:gd name="T25" fmla="*/ 221 h 631"/>
              <a:gd name="T26" fmla="*/ 406 w 857"/>
              <a:gd name="T27" fmla="*/ 189 h 631"/>
              <a:gd name="T28" fmla="*/ 731 w 857"/>
              <a:gd name="T29" fmla="*/ 123 h 631"/>
              <a:gd name="T30" fmla="*/ 759 w 857"/>
              <a:gd name="T31" fmla="*/ 186 h 631"/>
              <a:gd name="T32" fmla="*/ 719 w 857"/>
              <a:gd name="T33" fmla="*/ 207 h 631"/>
              <a:gd name="T34" fmla="*/ 406 w 857"/>
              <a:gd name="T35" fmla="*/ 189 h 631"/>
              <a:gd name="T36" fmla="*/ 126 w 857"/>
              <a:gd name="T37" fmla="*/ 274 h 631"/>
              <a:gd name="T38" fmla="*/ 387 w 857"/>
              <a:gd name="T39" fmla="*/ 328 h 631"/>
              <a:gd name="T40" fmla="*/ 387 w 857"/>
              <a:gd name="T41" fmla="*/ 328 h 631"/>
              <a:gd name="T42" fmla="*/ 453 w 857"/>
              <a:gd name="T43" fmla="*/ 437 h 631"/>
              <a:gd name="T44" fmla="*/ 96 w 857"/>
              <a:gd name="T45" fmla="*/ 349 h 631"/>
              <a:gd name="T46" fmla="*/ 88 w 857"/>
              <a:gd name="T47" fmla="*/ 266 h 631"/>
              <a:gd name="T48" fmla="*/ 85 w 857"/>
              <a:gd name="T49" fmla="*/ 100 h 631"/>
              <a:gd name="T50" fmla="*/ 103 w 857"/>
              <a:gd name="T51" fmla="*/ 95 h 631"/>
              <a:gd name="T52" fmla="*/ 391 w 857"/>
              <a:gd name="T53" fmla="*/ 189 h 631"/>
              <a:gd name="T54" fmla="*/ 119 w 857"/>
              <a:gd name="T55" fmla="*/ 210 h 631"/>
              <a:gd name="T56" fmla="*/ 103 w 857"/>
              <a:gd name="T57" fmla="*/ 206 h 631"/>
              <a:gd name="T58" fmla="*/ 363 w 857"/>
              <a:gd name="T59" fmla="*/ 589 h 631"/>
              <a:gd name="T60" fmla="*/ 78 w 857"/>
              <a:gd name="T61" fmla="*/ 509 h 631"/>
              <a:gd name="T62" fmla="*/ 60 w 857"/>
              <a:gd name="T63" fmla="*/ 403 h 631"/>
              <a:gd name="T64" fmla="*/ 78 w 857"/>
              <a:gd name="T65" fmla="*/ 398 h 631"/>
              <a:gd name="T66" fmla="*/ 366 w 857"/>
              <a:gd name="T67" fmla="*/ 491 h 631"/>
              <a:gd name="T68" fmla="*/ 734 w 857"/>
              <a:gd name="T69" fmla="*/ 489 h 631"/>
              <a:gd name="T70" fmla="*/ 379 w 857"/>
              <a:gd name="T71" fmla="*/ 589 h 631"/>
              <a:gd name="T72" fmla="*/ 458 w 857"/>
              <a:gd name="T73" fmla="*/ 477 h 631"/>
              <a:gd name="T74" fmla="*/ 512 w 857"/>
              <a:gd name="T75" fmla="*/ 466 h 631"/>
              <a:gd name="T76" fmla="*/ 743 w 857"/>
              <a:gd name="T77" fmla="*/ 418 h 631"/>
              <a:gd name="T78" fmla="*/ 754 w 857"/>
              <a:gd name="T79" fmla="*/ 358 h 631"/>
              <a:gd name="T80" fmla="*/ 725 w 857"/>
              <a:gd name="T81" fmla="*/ 365 h 631"/>
              <a:gd name="T82" fmla="*/ 466 w 857"/>
              <a:gd name="T83" fmla="*/ 340 h 631"/>
              <a:gd name="T84" fmla="*/ 753 w 857"/>
              <a:gd name="T85" fmla="*/ 246 h 631"/>
              <a:gd name="T86" fmla="*/ 782 w 857"/>
              <a:gd name="T87" fmla="*/ 296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57" h="631">
                <a:moveTo>
                  <a:pt x="775" y="190"/>
                </a:moveTo>
                <a:cubicBezTo>
                  <a:pt x="771" y="166"/>
                  <a:pt x="771" y="123"/>
                  <a:pt x="794" y="109"/>
                </a:cubicBezTo>
                <a:cubicBezTo>
                  <a:pt x="794" y="109"/>
                  <a:pt x="795" y="109"/>
                  <a:pt x="795" y="108"/>
                </a:cubicBezTo>
                <a:cubicBezTo>
                  <a:pt x="814" y="102"/>
                  <a:pt x="826" y="94"/>
                  <a:pt x="816" y="83"/>
                </a:cubicBezTo>
                <a:cubicBezTo>
                  <a:pt x="541" y="0"/>
                  <a:pt x="541" y="0"/>
                  <a:pt x="541" y="0"/>
                </a:cubicBezTo>
                <a:cubicBezTo>
                  <a:pt x="95" y="62"/>
                  <a:pt x="95" y="62"/>
                  <a:pt x="95" y="62"/>
                </a:cubicBezTo>
                <a:cubicBezTo>
                  <a:pt x="95" y="62"/>
                  <a:pt x="44" y="69"/>
                  <a:pt x="49" y="148"/>
                </a:cubicBezTo>
                <a:cubicBezTo>
                  <a:pt x="51" y="191"/>
                  <a:pt x="65" y="213"/>
                  <a:pt x="77" y="223"/>
                </a:cubicBezTo>
                <a:cubicBezTo>
                  <a:pt x="40" y="234"/>
                  <a:pt x="40" y="234"/>
                  <a:pt x="40" y="234"/>
                </a:cubicBezTo>
                <a:cubicBezTo>
                  <a:pt x="30" y="245"/>
                  <a:pt x="43" y="254"/>
                  <a:pt x="61" y="260"/>
                </a:cubicBezTo>
                <a:cubicBezTo>
                  <a:pt x="62" y="260"/>
                  <a:pt x="62" y="260"/>
                  <a:pt x="63" y="261"/>
                </a:cubicBezTo>
                <a:cubicBezTo>
                  <a:pt x="85" y="275"/>
                  <a:pt x="85" y="317"/>
                  <a:pt x="82" y="342"/>
                </a:cubicBezTo>
                <a:cubicBezTo>
                  <a:pt x="0" y="365"/>
                  <a:pt x="29" y="373"/>
                  <a:pt x="29" y="373"/>
                </a:cubicBezTo>
                <a:cubicBezTo>
                  <a:pt x="47" y="377"/>
                  <a:pt x="47" y="377"/>
                  <a:pt x="47" y="377"/>
                </a:cubicBezTo>
                <a:cubicBezTo>
                  <a:pt x="34" y="388"/>
                  <a:pt x="22" y="410"/>
                  <a:pt x="24" y="451"/>
                </a:cubicBezTo>
                <a:cubicBezTo>
                  <a:pt x="29" y="530"/>
                  <a:pt x="71" y="536"/>
                  <a:pt x="71" y="536"/>
                </a:cubicBezTo>
                <a:cubicBezTo>
                  <a:pt x="362" y="631"/>
                  <a:pt x="362" y="631"/>
                  <a:pt x="362" y="631"/>
                </a:cubicBezTo>
                <a:cubicBezTo>
                  <a:pt x="803" y="524"/>
                  <a:pt x="803" y="524"/>
                  <a:pt x="803" y="524"/>
                </a:cubicBezTo>
                <a:cubicBezTo>
                  <a:pt x="803" y="524"/>
                  <a:pt x="832" y="517"/>
                  <a:pt x="750" y="493"/>
                </a:cubicBezTo>
                <a:cubicBezTo>
                  <a:pt x="747" y="469"/>
                  <a:pt x="746" y="426"/>
                  <a:pt x="769" y="412"/>
                </a:cubicBezTo>
                <a:cubicBezTo>
                  <a:pt x="770" y="412"/>
                  <a:pt x="770" y="411"/>
                  <a:pt x="770" y="411"/>
                </a:cubicBezTo>
                <a:cubicBezTo>
                  <a:pt x="789" y="405"/>
                  <a:pt x="802" y="397"/>
                  <a:pt x="792" y="386"/>
                </a:cubicBezTo>
                <a:cubicBezTo>
                  <a:pt x="773" y="380"/>
                  <a:pt x="773" y="380"/>
                  <a:pt x="773" y="380"/>
                </a:cubicBezTo>
                <a:cubicBezTo>
                  <a:pt x="785" y="372"/>
                  <a:pt x="805" y="352"/>
                  <a:pt x="808" y="300"/>
                </a:cubicBezTo>
                <a:cubicBezTo>
                  <a:pt x="810" y="264"/>
                  <a:pt x="800" y="243"/>
                  <a:pt x="789" y="230"/>
                </a:cubicBezTo>
                <a:cubicBezTo>
                  <a:pt x="827" y="221"/>
                  <a:pt x="827" y="221"/>
                  <a:pt x="827" y="221"/>
                </a:cubicBezTo>
                <a:cubicBezTo>
                  <a:pt x="827" y="221"/>
                  <a:pt x="857" y="214"/>
                  <a:pt x="775" y="190"/>
                </a:cubicBezTo>
                <a:close/>
                <a:moveTo>
                  <a:pt x="406" y="189"/>
                </a:moveTo>
                <a:cubicBezTo>
                  <a:pt x="480" y="174"/>
                  <a:pt x="480" y="174"/>
                  <a:pt x="480" y="174"/>
                </a:cubicBezTo>
                <a:cubicBezTo>
                  <a:pt x="731" y="123"/>
                  <a:pt x="731" y="123"/>
                  <a:pt x="731" y="123"/>
                </a:cubicBezTo>
                <a:cubicBezTo>
                  <a:pt x="768" y="115"/>
                  <a:pt x="768" y="115"/>
                  <a:pt x="768" y="115"/>
                </a:cubicBezTo>
                <a:cubicBezTo>
                  <a:pt x="756" y="137"/>
                  <a:pt x="757" y="167"/>
                  <a:pt x="759" y="186"/>
                </a:cubicBezTo>
                <a:cubicBezTo>
                  <a:pt x="759" y="190"/>
                  <a:pt x="759" y="194"/>
                  <a:pt x="760" y="197"/>
                </a:cubicBezTo>
                <a:cubicBezTo>
                  <a:pt x="719" y="207"/>
                  <a:pt x="719" y="207"/>
                  <a:pt x="719" y="207"/>
                </a:cubicBezTo>
                <a:cubicBezTo>
                  <a:pt x="403" y="286"/>
                  <a:pt x="403" y="286"/>
                  <a:pt x="403" y="286"/>
                </a:cubicBezTo>
                <a:lnTo>
                  <a:pt x="406" y="189"/>
                </a:lnTo>
                <a:close/>
                <a:moveTo>
                  <a:pt x="88" y="266"/>
                </a:moveTo>
                <a:cubicBezTo>
                  <a:pt x="126" y="274"/>
                  <a:pt x="126" y="274"/>
                  <a:pt x="126" y="274"/>
                </a:cubicBezTo>
                <a:cubicBezTo>
                  <a:pt x="366" y="324"/>
                  <a:pt x="366" y="324"/>
                  <a:pt x="366" y="324"/>
                </a:cubicBezTo>
                <a:cubicBezTo>
                  <a:pt x="387" y="328"/>
                  <a:pt x="387" y="328"/>
                  <a:pt x="387" y="328"/>
                </a:cubicBezTo>
                <a:cubicBezTo>
                  <a:pt x="387" y="328"/>
                  <a:pt x="387" y="328"/>
                  <a:pt x="387" y="328"/>
                </a:cubicBezTo>
                <a:cubicBezTo>
                  <a:pt x="387" y="328"/>
                  <a:pt x="387" y="328"/>
                  <a:pt x="387" y="328"/>
                </a:cubicBezTo>
                <a:cubicBezTo>
                  <a:pt x="450" y="341"/>
                  <a:pt x="450" y="341"/>
                  <a:pt x="450" y="341"/>
                </a:cubicBezTo>
                <a:cubicBezTo>
                  <a:pt x="453" y="437"/>
                  <a:pt x="453" y="437"/>
                  <a:pt x="453" y="437"/>
                </a:cubicBezTo>
                <a:cubicBezTo>
                  <a:pt x="128" y="357"/>
                  <a:pt x="128" y="357"/>
                  <a:pt x="128" y="357"/>
                </a:cubicBezTo>
                <a:cubicBezTo>
                  <a:pt x="96" y="349"/>
                  <a:pt x="96" y="349"/>
                  <a:pt x="96" y="349"/>
                </a:cubicBezTo>
                <a:cubicBezTo>
                  <a:pt x="97" y="346"/>
                  <a:pt x="97" y="342"/>
                  <a:pt x="98" y="337"/>
                </a:cubicBezTo>
                <a:cubicBezTo>
                  <a:pt x="100" y="318"/>
                  <a:pt x="100" y="288"/>
                  <a:pt x="88" y="266"/>
                </a:cubicBezTo>
                <a:close/>
                <a:moveTo>
                  <a:pt x="74" y="144"/>
                </a:moveTo>
                <a:cubicBezTo>
                  <a:pt x="73" y="123"/>
                  <a:pt x="77" y="108"/>
                  <a:pt x="85" y="100"/>
                </a:cubicBezTo>
                <a:cubicBezTo>
                  <a:pt x="90" y="95"/>
                  <a:pt x="95" y="94"/>
                  <a:pt x="99" y="94"/>
                </a:cubicBezTo>
                <a:cubicBezTo>
                  <a:pt x="101" y="94"/>
                  <a:pt x="103" y="95"/>
                  <a:pt x="103" y="95"/>
                </a:cubicBezTo>
                <a:cubicBezTo>
                  <a:pt x="295" y="157"/>
                  <a:pt x="295" y="157"/>
                  <a:pt x="295" y="157"/>
                </a:cubicBezTo>
                <a:cubicBezTo>
                  <a:pt x="391" y="189"/>
                  <a:pt x="391" y="189"/>
                  <a:pt x="391" y="189"/>
                </a:cubicBezTo>
                <a:cubicBezTo>
                  <a:pt x="388" y="286"/>
                  <a:pt x="388" y="286"/>
                  <a:pt x="388" y="286"/>
                </a:cubicBezTo>
                <a:cubicBezTo>
                  <a:pt x="119" y="210"/>
                  <a:pt x="119" y="210"/>
                  <a:pt x="119" y="210"/>
                </a:cubicBezTo>
                <a:cubicBezTo>
                  <a:pt x="105" y="206"/>
                  <a:pt x="105" y="206"/>
                  <a:pt x="105" y="206"/>
                </a:cubicBezTo>
                <a:cubicBezTo>
                  <a:pt x="104" y="206"/>
                  <a:pt x="103" y="206"/>
                  <a:pt x="103" y="206"/>
                </a:cubicBezTo>
                <a:cubicBezTo>
                  <a:pt x="102" y="206"/>
                  <a:pt x="75" y="204"/>
                  <a:pt x="74" y="144"/>
                </a:cubicBezTo>
                <a:close/>
                <a:moveTo>
                  <a:pt x="363" y="589"/>
                </a:moveTo>
                <a:cubicBezTo>
                  <a:pt x="80" y="509"/>
                  <a:pt x="80" y="509"/>
                  <a:pt x="80" y="509"/>
                </a:cubicBezTo>
                <a:cubicBezTo>
                  <a:pt x="80" y="509"/>
                  <a:pt x="79" y="509"/>
                  <a:pt x="78" y="509"/>
                </a:cubicBezTo>
                <a:cubicBezTo>
                  <a:pt x="77" y="509"/>
                  <a:pt x="51" y="506"/>
                  <a:pt x="49" y="447"/>
                </a:cubicBezTo>
                <a:cubicBezTo>
                  <a:pt x="49" y="426"/>
                  <a:pt x="53" y="411"/>
                  <a:pt x="60" y="403"/>
                </a:cubicBezTo>
                <a:cubicBezTo>
                  <a:pt x="65" y="398"/>
                  <a:pt x="71" y="397"/>
                  <a:pt x="75" y="397"/>
                </a:cubicBezTo>
                <a:cubicBezTo>
                  <a:pt x="77" y="397"/>
                  <a:pt x="78" y="398"/>
                  <a:pt x="78" y="398"/>
                </a:cubicBezTo>
                <a:cubicBezTo>
                  <a:pt x="78" y="398"/>
                  <a:pt x="78" y="398"/>
                  <a:pt x="78" y="398"/>
                </a:cubicBezTo>
                <a:cubicBezTo>
                  <a:pt x="366" y="491"/>
                  <a:pt x="366" y="491"/>
                  <a:pt x="366" y="491"/>
                </a:cubicBezTo>
                <a:lnTo>
                  <a:pt x="363" y="589"/>
                </a:lnTo>
                <a:close/>
                <a:moveTo>
                  <a:pt x="734" y="489"/>
                </a:moveTo>
                <a:cubicBezTo>
                  <a:pt x="734" y="493"/>
                  <a:pt x="735" y="497"/>
                  <a:pt x="735" y="500"/>
                </a:cubicBezTo>
                <a:cubicBezTo>
                  <a:pt x="379" y="589"/>
                  <a:pt x="379" y="589"/>
                  <a:pt x="379" y="589"/>
                </a:cubicBezTo>
                <a:cubicBezTo>
                  <a:pt x="382" y="492"/>
                  <a:pt x="382" y="492"/>
                  <a:pt x="382" y="492"/>
                </a:cubicBezTo>
                <a:cubicBezTo>
                  <a:pt x="458" y="477"/>
                  <a:pt x="458" y="477"/>
                  <a:pt x="458" y="477"/>
                </a:cubicBezTo>
                <a:cubicBezTo>
                  <a:pt x="469" y="479"/>
                  <a:pt x="469" y="479"/>
                  <a:pt x="469" y="479"/>
                </a:cubicBezTo>
                <a:cubicBezTo>
                  <a:pt x="512" y="466"/>
                  <a:pt x="512" y="466"/>
                  <a:pt x="512" y="466"/>
                </a:cubicBezTo>
                <a:cubicBezTo>
                  <a:pt x="706" y="426"/>
                  <a:pt x="706" y="426"/>
                  <a:pt x="706" y="426"/>
                </a:cubicBezTo>
                <a:cubicBezTo>
                  <a:pt x="743" y="418"/>
                  <a:pt x="743" y="418"/>
                  <a:pt x="743" y="418"/>
                </a:cubicBezTo>
                <a:cubicBezTo>
                  <a:pt x="731" y="440"/>
                  <a:pt x="732" y="470"/>
                  <a:pt x="734" y="489"/>
                </a:cubicBezTo>
                <a:close/>
                <a:moveTo>
                  <a:pt x="754" y="358"/>
                </a:moveTo>
                <a:cubicBezTo>
                  <a:pt x="753" y="358"/>
                  <a:pt x="752" y="358"/>
                  <a:pt x="752" y="358"/>
                </a:cubicBezTo>
                <a:cubicBezTo>
                  <a:pt x="725" y="365"/>
                  <a:pt x="725" y="365"/>
                  <a:pt x="725" y="365"/>
                </a:cubicBezTo>
                <a:cubicBezTo>
                  <a:pt x="469" y="437"/>
                  <a:pt x="469" y="437"/>
                  <a:pt x="469" y="437"/>
                </a:cubicBezTo>
                <a:cubicBezTo>
                  <a:pt x="466" y="340"/>
                  <a:pt x="466" y="340"/>
                  <a:pt x="466" y="340"/>
                </a:cubicBezTo>
                <a:cubicBezTo>
                  <a:pt x="550" y="313"/>
                  <a:pt x="550" y="313"/>
                  <a:pt x="550" y="313"/>
                </a:cubicBezTo>
                <a:cubicBezTo>
                  <a:pt x="753" y="246"/>
                  <a:pt x="753" y="246"/>
                  <a:pt x="753" y="246"/>
                </a:cubicBezTo>
                <a:cubicBezTo>
                  <a:pt x="753" y="246"/>
                  <a:pt x="764" y="244"/>
                  <a:pt x="772" y="252"/>
                </a:cubicBezTo>
                <a:cubicBezTo>
                  <a:pt x="779" y="260"/>
                  <a:pt x="783" y="275"/>
                  <a:pt x="782" y="296"/>
                </a:cubicBezTo>
                <a:cubicBezTo>
                  <a:pt x="781" y="355"/>
                  <a:pt x="755" y="357"/>
                  <a:pt x="754" y="3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27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D207725-1DD1-5E96-CF54-1B50E83A1170}"/>
              </a:ext>
            </a:extLst>
          </p:cNvPr>
          <p:cNvSpPr txBox="1"/>
          <p:nvPr/>
        </p:nvSpPr>
        <p:spPr>
          <a:xfrm>
            <a:off x="2527463" y="4326317"/>
            <a:ext cx="1999255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28BE051-4736-6516-9C5B-8FC903AC48EF}"/>
              </a:ext>
            </a:extLst>
          </p:cNvPr>
          <p:cNvGrpSpPr/>
          <p:nvPr/>
        </p:nvGrpSpPr>
        <p:grpSpPr>
          <a:xfrm>
            <a:off x="5542037" y="4056079"/>
            <a:ext cx="6649963" cy="1335470"/>
            <a:chOff x="283598" y="1906534"/>
            <a:chExt cx="6649963" cy="1335470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F4F7A34-420D-0CBD-681C-D50C3C51044F}"/>
                </a:ext>
              </a:extLst>
            </p:cNvPr>
            <p:cNvSpPr txBox="1"/>
            <p:nvPr/>
          </p:nvSpPr>
          <p:spPr>
            <a:xfrm>
              <a:off x="283598" y="2336491"/>
              <a:ext cx="6649963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45884AB-9DF2-D923-700C-3948799B1AF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D0C12B2-BFCB-33C7-68C3-64A778E340FB}"/>
                </a:ext>
              </a:extLst>
            </p:cNvPr>
            <p:cNvSpPr txBox="1"/>
            <p:nvPr/>
          </p:nvSpPr>
          <p:spPr>
            <a:xfrm>
              <a:off x="283598" y="2638437"/>
              <a:ext cx="6649963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E280AE8-8F09-B505-4759-9870582BD964}"/>
                </a:ext>
              </a:extLst>
            </p:cNvPr>
            <p:cNvSpPr txBox="1"/>
            <p:nvPr/>
          </p:nvSpPr>
          <p:spPr>
            <a:xfrm>
              <a:off x="283598" y="2940383"/>
              <a:ext cx="6649963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1525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6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" name="文本框 932">
            <a:extLst>
              <a:ext uri="{FF2B5EF4-FFF2-40B4-BE49-F238E27FC236}">
                <a16:creationId xmlns:a16="http://schemas.microsoft.com/office/drawing/2014/main" id="{2F2A2204-20FD-6F09-1FE7-DB1C6B3B88F7}"/>
              </a:ext>
            </a:extLst>
          </p:cNvPr>
          <p:cNvSpPr txBox="1"/>
          <p:nvPr/>
        </p:nvSpPr>
        <p:spPr>
          <a:xfrm>
            <a:off x="5065152" y="95913"/>
            <a:ext cx="21737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A251420A-20A0-41F9-8F27-E71E096A2B1C}"/>
              </a:ext>
            </a:extLst>
          </p:cNvPr>
          <p:cNvSpPr/>
          <p:nvPr/>
        </p:nvSpPr>
        <p:spPr bwMode="auto">
          <a:xfrm rot="16200000">
            <a:off x="5554490" y="2342967"/>
            <a:ext cx="1138016" cy="1486068"/>
          </a:xfrm>
          <a:custGeom>
            <a:avLst/>
            <a:gdLst>
              <a:gd name="T0" fmla="*/ 0 w 309"/>
              <a:gd name="T1" fmla="*/ 402 h 403"/>
              <a:gd name="T2" fmla="*/ 35 w 309"/>
              <a:gd name="T3" fmla="*/ 344 h 403"/>
              <a:gd name="T4" fmla="*/ 167 w 309"/>
              <a:gd name="T5" fmla="*/ 36 h 403"/>
              <a:gd name="T6" fmla="*/ 196 w 309"/>
              <a:gd name="T7" fmla="*/ 4 h 403"/>
              <a:gd name="T8" fmla="*/ 226 w 309"/>
              <a:gd name="T9" fmla="*/ 38 h 403"/>
              <a:gd name="T10" fmla="*/ 305 w 309"/>
              <a:gd name="T11" fmla="*/ 227 h 403"/>
              <a:gd name="T12" fmla="*/ 305 w 309"/>
              <a:gd name="T13" fmla="*/ 261 h 403"/>
              <a:gd name="T14" fmla="*/ 261 w 309"/>
              <a:gd name="T15" fmla="*/ 359 h 403"/>
              <a:gd name="T16" fmla="*/ 194 w 309"/>
              <a:gd name="T17" fmla="*/ 402 h 403"/>
              <a:gd name="T18" fmla="*/ 0 w 309"/>
              <a:gd name="T19" fmla="*/ 402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9" h="403">
                <a:moveTo>
                  <a:pt x="0" y="402"/>
                </a:moveTo>
                <a:cubicBezTo>
                  <a:pt x="12" y="382"/>
                  <a:pt x="26" y="364"/>
                  <a:pt x="35" y="344"/>
                </a:cubicBezTo>
                <a:cubicBezTo>
                  <a:pt x="80" y="242"/>
                  <a:pt x="123" y="139"/>
                  <a:pt x="167" y="36"/>
                </a:cubicBezTo>
                <a:cubicBezTo>
                  <a:pt x="173" y="22"/>
                  <a:pt x="178" y="0"/>
                  <a:pt x="196" y="4"/>
                </a:cubicBezTo>
                <a:cubicBezTo>
                  <a:pt x="208" y="6"/>
                  <a:pt x="220" y="24"/>
                  <a:pt x="226" y="38"/>
                </a:cubicBezTo>
                <a:cubicBezTo>
                  <a:pt x="254" y="100"/>
                  <a:pt x="280" y="163"/>
                  <a:pt x="305" y="227"/>
                </a:cubicBezTo>
                <a:cubicBezTo>
                  <a:pt x="309" y="237"/>
                  <a:pt x="309" y="251"/>
                  <a:pt x="305" y="261"/>
                </a:cubicBezTo>
                <a:cubicBezTo>
                  <a:pt x="292" y="294"/>
                  <a:pt x="276" y="326"/>
                  <a:pt x="261" y="359"/>
                </a:cubicBezTo>
                <a:cubicBezTo>
                  <a:pt x="248" y="388"/>
                  <a:pt x="227" y="403"/>
                  <a:pt x="194" y="402"/>
                </a:cubicBezTo>
                <a:cubicBezTo>
                  <a:pt x="128" y="401"/>
                  <a:pt x="62" y="402"/>
                  <a:pt x="0" y="402"/>
                </a:cubicBezTo>
                <a:close/>
              </a:path>
            </a:pathLst>
          </a:custGeom>
          <a:solidFill>
            <a:srgbClr val="92CF50"/>
          </a:solidFill>
          <a:ln>
            <a:noFill/>
          </a:ln>
        </p:spPr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grpSp>
        <p:nvGrpSpPr>
          <p:cNvPr id="4" name="组合 3" descr="D:\51PPT模板网\51pptmoban.com\图片.jpg">
            <a:extLst>
              <a:ext uri="{FF2B5EF4-FFF2-40B4-BE49-F238E27FC236}">
                <a16:creationId xmlns:a16="http://schemas.microsoft.com/office/drawing/2014/main" id="{504CFF6B-FB69-9C0B-FEC0-C7DC1770D152}"/>
              </a:ext>
            </a:extLst>
          </p:cNvPr>
          <p:cNvGrpSpPr>
            <a:grpSpLocks noChangeAspect="1"/>
          </p:cNvGrpSpPr>
          <p:nvPr/>
        </p:nvGrpSpPr>
        <p:grpSpPr>
          <a:xfrm>
            <a:off x="6148708" y="2809945"/>
            <a:ext cx="236350" cy="211798"/>
            <a:chOff x="7384500" y="4999605"/>
            <a:chExt cx="576302" cy="516437"/>
          </a:xfrm>
          <a:solidFill>
            <a:schemeClr val="bg1">
              <a:lumMod val="95000"/>
            </a:schemeClr>
          </a:solidFill>
        </p:grpSpPr>
        <p:sp>
          <p:nvSpPr>
            <p:cNvPr id="19" name="Freeform 387">
              <a:extLst>
                <a:ext uri="{FF2B5EF4-FFF2-40B4-BE49-F238E27FC236}">
                  <a16:creationId xmlns:a16="http://schemas.microsoft.com/office/drawing/2014/main" id="{9B56FA8D-E4D0-40D3-8092-72C5A65F98C2}"/>
                </a:ext>
              </a:extLst>
            </p:cNvPr>
            <p:cNvSpPr/>
            <p:nvPr/>
          </p:nvSpPr>
          <p:spPr bwMode="auto">
            <a:xfrm>
              <a:off x="7691044" y="5267200"/>
              <a:ext cx="269758" cy="248842"/>
            </a:xfrm>
            <a:custGeom>
              <a:avLst/>
              <a:gdLst>
                <a:gd name="T0" fmla="*/ 139 w 158"/>
                <a:gd name="T1" fmla="*/ 74 h 146"/>
                <a:gd name="T2" fmla="*/ 46 w 158"/>
                <a:gd name="T3" fmla="*/ 0 h 146"/>
                <a:gd name="T4" fmla="*/ 28 w 158"/>
                <a:gd name="T5" fmla="*/ 33 h 146"/>
                <a:gd name="T6" fmla="*/ 0 w 158"/>
                <a:gd name="T7" fmla="*/ 58 h 146"/>
                <a:gd name="T8" fmla="*/ 91 w 158"/>
                <a:gd name="T9" fmla="*/ 131 h 146"/>
                <a:gd name="T10" fmla="*/ 138 w 158"/>
                <a:gd name="T11" fmla="*/ 121 h 146"/>
                <a:gd name="T12" fmla="*/ 139 w 158"/>
                <a:gd name="T13" fmla="*/ 7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146">
                  <a:moveTo>
                    <a:pt x="139" y="74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2" y="11"/>
                    <a:pt x="36" y="22"/>
                    <a:pt x="28" y="33"/>
                  </a:cubicBezTo>
                  <a:cubicBezTo>
                    <a:pt x="19" y="43"/>
                    <a:pt x="10" y="51"/>
                    <a:pt x="0" y="58"/>
                  </a:cubicBezTo>
                  <a:cubicBezTo>
                    <a:pt x="91" y="131"/>
                    <a:pt x="91" y="131"/>
                    <a:pt x="91" y="131"/>
                  </a:cubicBezTo>
                  <a:cubicBezTo>
                    <a:pt x="91" y="131"/>
                    <a:pt x="117" y="146"/>
                    <a:pt x="138" y="121"/>
                  </a:cubicBezTo>
                  <a:cubicBezTo>
                    <a:pt x="158" y="95"/>
                    <a:pt x="139" y="74"/>
                    <a:pt x="139" y="7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思源黑体 Normal" panose="020B0400000000000000" pitchFamily="34" charset="-122"/>
              </a:endParaRPr>
            </a:p>
          </p:txBody>
        </p:sp>
        <p:sp>
          <p:nvSpPr>
            <p:cNvPr id="20" name="Freeform 388">
              <a:extLst>
                <a:ext uri="{FF2B5EF4-FFF2-40B4-BE49-F238E27FC236}">
                  <a16:creationId xmlns:a16="http://schemas.microsoft.com/office/drawing/2014/main" id="{DDE94597-CF0A-683D-8097-08AB5FB6EA05}"/>
                </a:ext>
              </a:extLst>
            </p:cNvPr>
            <p:cNvSpPr/>
            <p:nvPr/>
          </p:nvSpPr>
          <p:spPr bwMode="auto">
            <a:xfrm>
              <a:off x="7384500" y="4999605"/>
              <a:ext cx="386606" cy="385163"/>
            </a:xfrm>
            <a:custGeom>
              <a:avLst/>
              <a:gdLst>
                <a:gd name="T0" fmla="*/ 195 w 227"/>
                <a:gd name="T1" fmla="*/ 180 h 226"/>
                <a:gd name="T2" fmla="*/ 213 w 227"/>
                <a:gd name="T3" fmla="*/ 146 h 226"/>
                <a:gd name="T4" fmla="*/ 179 w 227"/>
                <a:gd name="T5" fmla="*/ 30 h 226"/>
                <a:gd name="T6" fmla="*/ 65 w 227"/>
                <a:gd name="T7" fmla="*/ 18 h 226"/>
                <a:gd name="T8" fmla="*/ 119 w 227"/>
                <a:gd name="T9" fmla="*/ 61 h 226"/>
                <a:gd name="T10" fmla="*/ 112 w 227"/>
                <a:gd name="T11" fmla="*/ 113 h 226"/>
                <a:gd name="T12" fmla="*/ 62 w 227"/>
                <a:gd name="T13" fmla="*/ 135 h 226"/>
                <a:gd name="T14" fmla="*/ 8 w 227"/>
                <a:gd name="T15" fmla="*/ 91 h 226"/>
                <a:gd name="T16" fmla="*/ 46 w 227"/>
                <a:gd name="T17" fmla="*/ 196 h 226"/>
                <a:gd name="T18" fmla="*/ 166 w 227"/>
                <a:gd name="T19" fmla="*/ 204 h 226"/>
                <a:gd name="T20" fmla="*/ 195 w 227"/>
                <a:gd name="T21" fmla="*/ 18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7" h="226">
                  <a:moveTo>
                    <a:pt x="195" y="180"/>
                  </a:moveTo>
                  <a:cubicBezTo>
                    <a:pt x="203" y="169"/>
                    <a:pt x="209" y="158"/>
                    <a:pt x="213" y="146"/>
                  </a:cubicBezTo>
                  <a:cubicBezTo>
                    <a:pt x="227" y="105"/>
                    <a:pt x="214" y="58"/>
                    <a:pt x="179" y="30"/>
                  </a:cubicBezTo>
                  <a:cubicBezTo>
                    <a:pt x="145" y="3"/>
                    <a:pt x="101" y="0"/>
                    <a:pt x="65" y="18"/>
                  </a:cubicBezTo>
                  <a:cubicBezTo>
                    <a:pt x="119" y="61"/>
                    <a:pt x="119" y="61"/>
                    <a:pt x="119" y="61"/>
                  </a:cubicBezTo>
                  <a:cubicBezTo>
                    <a:pt x="112" y="113"/>
                    <a:pt x="112" y="113"/>
                    <a:pt x="112" y="113"/>
                  </a:cubicBezTo>
                  <a:cubicBezTo>
                    <a:pt x="62" y="135"/>
                    <a:pt x="62" y="135"/>
                    <a:pt x="62" y="135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0" y="129"/>
                    <a:pt x="13" y="170"/>
                    <a:pt x="46" y="196"/>
                  </a:cubicBezTo>
                  <a:cubicBezTo>
                    <a:pt x="81" y="225"/>
                    <a:pt x="129" y="226"/>
                    <a:pt x="166" y="204"/>
                  </a:cubicBezTo>
                  <a:cubicBezTo>
                    <a:pt x="177" y="198"/>
                    <a:pt x="187" y="190"/>
                    <a:pt x="195" y="1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思源黑体 Normal" panose="020B0400000000000000" pitchFamily="34" charset="-122"/>
              </a:endParaRPr>
            </a:p>
          </p:txBody>
        </p:sp>
      </p:grpSp>
      <p:sp>
        <p:nvSpPr>
          <p:cNvPr id="5" name="Freeform 5">
            <a:extLst>
              <a:ext uri="{FF2B5EF4-FFF2-40B4-BE49-F238E27FC236}">
                <a16:creationId xmlns:a16="http://schemas.microsoft.com/office/drawing/2014/main" id="{AB981217-0DDF-C09A-0E2B-719AD88E4502}"/>
              </a:ext>
            </a:extLst>
          </p:cNvPr>
          <p:cNvSpPr/>
          <p:nvPr/>
        </p:nvSpPr>
        <p:spPr bwMode="auto">
          <a:xfrm rot="16200000">
            <a:off x="5217191" y="1190285"/>
            <a:ext cx="1605347" cy="1693335"/>
          </a:xfrm>
          <a:custGeom>
            <a:avLst/>
            <a:gdLst>
              <a:gd name="T0" fmla="*/ 436 w 436"/>
              <a:gd name="T1" fmla="*/ 458 h 459"/>
              <a:gd name="T2" fmla="*/ 305 w 436"/>
              <a:gd name="T3" fmla="*/ 458 h 459"/>
              <a:gd name="T4" fmla="*/ 225 w 436"/>
              <a:gd name="T5" fmla="*/ 458 h 459"/>
              <a:gd name="T6" fmla="*/ 195 w 436"/>
              <a:gd name="T7" fmla="*/ 439 h 459"/>
              <a:gd name="T8" fmla="*/ 37 w 436"/>
              <a:gd name="T9" fmla="*/ 66 h 459"/>
              <a:gd name="T10" fmla="*/ 0 w 436"/>
              <a:gd name="T11" fmla="*/ 2 h 459"/>
              <a:gd name="T12" fmla="*/ 63 w 436"/>
              <a:gd name="T13" fmla="*/ 2 h 459"/>
              <a:gd name="T14" fmla="*/ 191 w 436"/>
              <a:gd name="T15" fmla="*/ 2 h 459"/>
              <a:gd name="T16" fmla="*/ 261 w 436"/>
              <a:gd name="T17" fmla="*/ 48 h 459"/>
              <a:gd name="T18" fmla="*/ 306 w 436"/>
              <a:gd name="T19" fmla="*/ 151 h 459"/>
              <a:gd name="T20" fmla="*/ 428 w 436"/>
              <a:gd name="T21" fmla="*/ 435 h 459"/>
              <a:gd name="T22" fmla="*/ 436 w 436"/>
              <a:gd name="T23" fmla="*/ 458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6" h="459">
                <a:moveTo>
                  <a:pt x="436" y="458"/>
                </a:moveTo>
                <a:cubicBezTo>
                  <a:pt x="390" y="458"/>
                  <a:pt x="347" y="458"/>
                  <a:pt x="305" y="458"/>
                </a:cubicBezTo>
                <a:cubicBezTo>
                  <a:pt x="278" y="458"/>
                  <a:pt x="251" y="457"/>
                  <a:pt x="225" y="458"/>
                </a:cubicBezTo>
                <a:cubicBezTo>
                  <a:pt x="209" y="459"/>
                  <a:pt x="201" y="454"/>
                  <a:pt x="195" y="439"/>
                </a:cubicBezTo>
                <a:cubicBezTo>
                  <a:pt x="143" y="314"/>
                  <a:pt x="91" y="190"/>
                  <a:pt x="37" y="66"/>
                </a:cubicBezTo>
                <a:cubicBezTo>
                  <a:pt x="28" y="43"/>
                  <a:pt x="13" y="23"/>
                  <a:pt x="0" y="2"/>
                </a:cubicBezTo>
                <a:cubicBezTo>
                  <a:pt x="18" y="2"/>
                  <a:pt x="41" y="2"/>
                  <a:pt x="63" y="2"/>
                </a:cubicBezTo>
                <a:cubicBezTo>
                  <a:pt x="105" y="2"/>
                  <a:pt x="148" y="4"/>
                  <a:pt x="191" y="2"/>
                </a:cubicBezTo>
                <a:cubicBezTo>
                  <a:pt x="227" y="0"/>
                  <a:pt x="248" y="17"/>
                  <a:pt x="261" y="48"/>
                </a:cubicBezTo>
                <a:cubicBezTo>
                  <a:pt x="276" y="82"/>
                  <a:pt x="291" y="117"/>
                  <a:pt x="306" y="151"/>
                </a:cubicBezTo>
                <a:cubicBezTo>
                  <a:pt x="346" y="246"/>
                  <a:pt x="387" y="340"/>
                  <a:pt x="428" y="435"/>
                </a:cubicBezTo>
                <a:cubicBezTo>
                  <a:pt x="430" y="441"/>
                  <a:pt x="432" y="447"/>
                  <a:pt x="436" y="458"/>
                </a:cubicBezTo>
                <a:close/>
              </a:path>
            </a:pathLst>
          </a:custGeom>
          <a:solidFill>
            <a:srgbClr val="638D3C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512FA8D0-B6D5-1FAD-C926-ED03F04CF57D}"/>
              </a:ext>
            </a:extLst>
          </p:cNvPr>
          <p:cNvGrpSpPr/>
          <p:nvPr/>
        </p:nvGrpSpPr>
        <p:grpSpPr>
          <a:xfrm>
            <a:off x="5982726" y="1868899"/>
            <a:ext cx="193903" cy="236350"/>
            <a:chOff x="6069810" y="2547847"/>
            <a:chExt cx="193903" cy="236350"/>
          </a:xfrm>
          <a:solidFill>
            <a:schemeClr val="bg1">
              <a:lumMod val="95000"/>
            </a:schemeClr>
          </a:solidFill>
        </p:grpSpPr>
        <p:sp>
          <p:nvSpPr>
            <p:cNvPr id="17" name="Freeform 34">
              <a:extLst>
                <a:ext uri="{FF2B5EF4-FFF2-40B4-BE49-F238E27FC236}">
                  <a16:creationId xmlns:a16="http://schemas.microsoft.com/office/drawing/2014/main" id="{27676299-A82F-212C-9E3D-0FA9A58691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69810" y="2547847"/>
              <a:ext cx="193903" cy="236350"/>
            </a:xfrm>
            <a:custGeom>
              <a:avLst/>
              <a:gdLst>
                <a:gd name="T0" fmla="*/ 16 w 667"/>
                <a:gd name="T1" fmla="*/ 176 h 813"/>
                <a:gd name="T2" fmla="*/ 175 w 667"/>
                <a:gd name="T3" fmla="*/ 16 h 813"/>
                <a:gd name="T4" fmla="*/ 214 w 667"/>
                <a:gd name="T5" fmla="*/ 0 h 813"/>
                <a:gd name="T6" fmla="*/ 613 w 667"/>
                <a:gd name="T7" fmla="*/ 0 h 813"/>
                <a:gd name="T8" fmla="*/ 667 w 667"/>
                <a:gd name="T9" fmla="*/ 54 h 813"/>
                <a:gd name="T10" fmla="*/ 667 w 667"/>
                <a:gd name="T11" fmla="*/ 759 h 813"/>
                <a:gd name="T12" fmla="*/ 613 w 667"/>
                <a:gd name="T13" fmla="*/ 813 h 813"/>
                <a:gd name="T14" fmla="*/ 54 w 667"/>
                <a:gd name="T15" fmla="*/ 813 h 813"/>
                <a:gd name="T16" fmla="*/ 0 w 667"/>
                <a:gd name="T17" fmla="*/ 759 h 813"/>
                <a:gd name="T18" fmla="*/ 0 w 667"/>
                <a:gd name="T19" fmla="*/ 214 h 813"/>
                <a:gd name="T20" fmla="*/ 16 w 667"/>
                <a:gd name="T21" fmla="*/ 176 h 813"/>
                <a:gd name="T22" fmla="*/ 194 w 667"/>
                <a:gd name="T23" fmla="*/ 229 h 813"/>
                <a:gd name="T24" fmla="*/ 57 w 667"/>
                <a:gd name="T25" fmla="*/ 229 h 813"/>
                <a:gd name="T26" fmla="*/ 57 w 667"/>
                <a:gd name="T27" fmla="*/ 756 h 813"/>
                <a:gd name="T28" fmla="*/ 610 w 667"/>
                <a:gd name="T29" fmla="*/ 756 h 813"/>
                <a:gd name="T30" fmla="*/ 610 w 667"/>
                <a:gd name="T31" fmla="*/ 57 h 813"/>
                <a:gd name="T32" fmla="*/ 238 w 667"/>
                <a:gd name="T33" fmla="*/ 57 h 813"/>
                <a:gd name="T34" fmla="*/ 238 w 667"/>
                <a:gd name="T35" fmla="*/ 185 h 813"/>
                <a:gd name="T36" fmla="*/ 194 w 667"/>
                <a:gd name="T37" fmla="*/ 229 h 813"/>
                <a:gd name="T38" fmla="*/ 82 w 667"/>
                <a:gd name="T39" fmla="*/ 191 h 813"/>
                <a:gd name="T40" fmla="*/ 194 w 667"/>
                <a:gd name="T41" fmla="*/ 191 h 813"/>
                <a:gd name="T42" fmla="*/ 200 w 667"/>
                <a:gd name="T43" fmla="*/ 185 h 813"/>
                <a:gd name="T44" fmla="*/ 200 w 667"/>
                <a:gd name="T45" fmla="*/ 72 h 813"/>
                <a:gd name="T46" fmla="*/ 82 w 667"/>
                <a:gd name="T47" fmla="*/ 191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7" h="813">
                  <a:moveTo>
                    <a:pt x="16" y="176"/>
                  </a:moveTo>
                  <a:cubicBezTo>
                    <a:pt x="175" y="16"/>
                    <a:pt x="175" y="16"/>
                    <a:pt x="175" y="16"/>
                  </a:cubicBezTo>
                  <a:cubicBezTo>
                    <a:pt x="186" y="6"/>
                    <a:pt x="199" y="0"/>
                    <a:pt x="214" y="0"/>
                  </a:cubicBezTo>
                  <a:cubicBezTo>
                    <a:pt x="613" y="0"/>
                    <a:pt x="613" y="0"/>
                    <a:pt x="613" y="0"/>
                  </a:cubicBezTo>
                  <a:cubicBezTo>
                    <a:pt x="643" y="0"/>
                    <a:pt x="667" y="24"/>
                    <a:pt x="667" y="54"/>
                  </a:cubicBezTo>
                  <a:cubicBezTo>
                    <a:pt x="667" y="759"/>
                    <a:pt x="667" y="759"/>
                    <a:pt x="667" y="759"/>
                  </a:cubicBezTo>
                  <a:cubicBezTo>
                    <a:pt x="667" y="789"/>
                    <a:pt x="643" y="813"/>
                    <a:pt x="613" y="813"/>
                  </a:cubicBezTo>
                  <a:cubicBezTo>
                    <a:pt x="54" y="813"/>
                    <a:pt x="54" y="813"/>
                    <a:pt x="54" y="813"/>
                  </a:cubicBezTo>
                  <a:cubicBezTo>
                    <a:pt x="24" y="813"/>
                    <a:pt x="0" y="789"/>
                    <a:pt x="0" y="759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0" y="200"/>
                    <a:pt x="5" y="186"/>
                    <a:pt x="16" y="176"/>
                  </a:cubicBezTo>
                  <a:close/>
                  <a:moveTo>
                    <a:pt x="194" y="229"/>
                  </a:moveTo>
                  <a:cubicBezTo>
                    <a:pt x="57" y="229"/>
                    <a:pt x="57" y="229"/>
                    <a:pt x="57" y="229"/>
                  </a:cubicBezTo>
                  <a:cubicBezTo>
                    <a:pt x="57" y="756"/>
                    <a:pt x="57" y="756"/>
                    <a:pt x="57" y="756"/>
                  </a:cubicBezTo>
                  <a:cubicBezTo>
                    <a:pt x="610" y="756"/>
                    <a:pt x="610" y="756"/>
                    <a:pt x="610" y="756"/>
                  </a:cubicBezTo>
                  <a:cubicBezTo>
                    <a:pt x="610" y="57"/>
                    <a:pt x="610" y="57"/>
                    <a:pt x="610" y="57"/>
                  </a:cubicBezTo>
                  <a:cubicBezTo>
                    <a:pt x="238" y="57"/>
                    <a:pt x="238" y="57"/>
                    <a:pt x="238" y="57"/>
                  </a:cubicBezTo>
                  <a:cubicBezTo>
                    <a:pt x="238" y="185"/>
                    <a:pt x="238" y="185"/>
                    <a:pt x="238" y="185"/>
                  </a:cubicBezTo>
                  <a:cubicBezTo>
                    <a:pt x="238" y="210"/>
                    <a:pt x="218" y="229"/>
                    <a:pt x="194" y="229"/>
                  </a:cubicBezTo>
                  <a:close/>
                  <a:moveTo>
                    <a:pt x="82" y="191"/>
                  </a:moveTo>
                  <a:cubicBezTo>
                    <a:pt x="194" y="191"/>
                    <a:pt x="194" y="191"/>
                    <a:pt x="194" y="191"/>
                  </a:cubicBezTo>
                  <a:cubicBezTo>
                    <a:pt x="197" y="191"/>
                    <a:pt x="200" y="188"/>
                    <a:pt x="200" y="185"/>
                  </a:cubicBezTo>
                  <a:cubicBezTo>
                    <a:pt x="200" y="72"/>
                    <a:pt x="200" y="72"/>
                    <a:pt x="200" y="72"/>
                  </a:cubicBezTo>
                  <a:cubicBezTo>
                    <a:pt x="82" y="191"/>
                    <a:pt x="82" y="191"/>
                    <a:pt x="82" y="1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思源黑体 Normal" panose="020B0400000000000000" pitchFamily="34" charset="-122"/>
              </a:endParaRPr>
            </a:p>
          </p:txBody>
        </p:sp>
        <p:sp>
          <p:nvSpPr>
            <p:cNvPr id="18" name="Freeform 35">
              <a:extLst>
                <a:ext uri="{FF2B5EF4-FFF2-40B4-BE49-F238E27FC236}">
                  <a16:creationId xmlns:a16="http://schemas.microsoft.com/office/drawing/2014/main" id="{E77E60AA-8477-4860-89AA-D0FDC22F81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97370" y="2601367"/>
              <a:ext cx="138783" cy="145919"/>
            </a:xfrm>
            <a:custGeom>
              <a:avLst/>
              <a:gdLst>
                <a:gd name="T0" fmla="*/ 170 w 477"/>
                <a:gd name="T1" fmla="*/ 429 h 502"/>
                <a:gd name="T2" fmla="*/ 86 w 477"/>
                <a:gd name="T3" fmla="*/ 502 h 502"/>
                <a:gd name="T4" fmla="*/ 0 w 477"/>
                <a:gd name="T5" fmla="*/ 416 h 502"/>
                <a:gd name="T6" fmla="*/ 72 w 477"/>
                <a:gd name="T7" fmla="*/ 330 h 502"/>
                <a:gd name="T8" fmla="*/ 63 w 477"/>
                <a:gd name="T9" fmla="*/ 258 h 502"/>
                <a:gd name="T10" fmla="*/ 144 w 477"/>
                <a:gd name="T11" fmla="*/ 143 h 502"/>
                <a:gd name="T12" fmla="*/ 254 w 477"/>
                <a:gd name="T13" fmla="*/ 20 h 502"/>
                <a:gd name="T14" fmla="*/ 458 w 477"/>
                <a:gd name="T15" fmla="*/ 0 h 502"/>
                <a:gd name="T16" fmla="*/ 477 w 477"/>
                <a:gd name="T17" fmla="*/ 153 h 502"/>
                <a:gd name="T18" fmla="*/ 398 w 477"/>
                <a:gd name="T19" fmla="*/ 172 h 502"/>
                <a:gd name="T20" fmla="*/ 438 w 477"/>
                <a:gd name="T21" fmla="*/ 223 h 502"/>
                <a:gd name="T22" fmla="*/ 404 w 477"/>
                <a:gd name="T23" fmla="*/ 245 h 502"/>
                <a:gd name="T24" fmla="*/ 452 w 477"/>
                <a:gd name="T25" fmla="*/ 355 h 502"/>
                <a:gd name="T26" fmla="*/ 452 w 477"/>
                <a:gd name="T27" fmla="*/ 477 h 502"/>
                <a:gd name="T28" fmla="*/ 330 w 477"/>
                <a:gd name="T29" fmla="*/ 477 h 502"/>
                <a:gd name="T30" fmla="*/ 256 w 477"/>
                <a:gd name="T31" fmla="*/ 464 h 502"/>
                <a:gd name="T32" fmla="*/ 235 w 477"/>
                <a:gd name="T33" fmla="*/ 429 h 502"/>
                <a:gd name="T34" fmla="*/ 162 w 477"/>
                <a:gd name="T35" fmla="*/ 160 h 502"/>
                <a:gd name="T36" fmla="*/ 135 w 477"/>
                <a:gd name="T37" fmla="*/ 275 h 502"/>
                <a:gd name="T38" fmla="*/ 101 w 477"/>
                <a:gd name="T39" fmla="*/ 331 h 502"/>
                <a:gd name="T40" fmla="*/ 171 w 477"/>
                <a:gd name="T41" fmla="*/ 404 h 502"/>
                <a:gd name="T42" fmla="*/ 235 w 477"/>
                <a:gd name="T43" fmla="*/ 378 h 502"/>
                <a:gd name="T44" fmla="*/ 306 w 477"/>
                <a:gd name="T45" fmla="*/ 408 h 502"/>
                <a:gd name="T46" fmla="*/ 378 w 477"/>
                <a:gd name="T47" fmla="*/ 330 h 502"/>
                <a:gd name="T48" fmla="*/ 353 w 477"/>
                <a:gd name="T49" fmla="*/ 245 h 502"/>
                <a:gd name="T50" fmla="*/ 382 w 477"/>
                <a:gd name="T51" fmla="*/ 174 h 502"/>
                <a:gd name="T52" fmla="*/ 273 w 477"/>
                <a:gd name="T53" fmla="*/ 172 h 502"/>
                <a:gd name="T54" fmla="*/ 254 w 477"/>
                <a:gd name="T55" fmla="*/ 101 h 502"/>
                <a:gd name="T56" fmla="*/ 292 w 477"/>
                <a:gd name="T57" fmla="*/ 38 h 502"/>
                <a:gd name="T58" fmla="*/ 439 w 477"/>
                <a:gd name="T59" fmla="*/ 134 h 502"/>
                <a:gd name="T60" fmla="*/ 425 w 477"/>
                <a:gd name="T61" fmla="*/ 382 h 502"/>
                <a:gd name="T62" fmla="*/ 357 w 477"/>
                <a:gd name="T63" fmla="*/ 382 h 502"/>
                <a:gd name="T64" fmla="*/ 357 w 477"/>
                <a:gd name="T65" fmla="*/ 450 h 502"/>
                <a:gd name="T66" fmla="*/ 425 w 477"/>
                <a:gd name="T67" fmla="*/ 450 h 502"/>
                <a:gd name="T68" fmla="*/ 425 w 477"/>
                <a:gd name="T69" fmla="*/ 382 h 502"/>
                <a:gd name="T70" fmla="*/ 86 w 477"/>
                <a:gd name="T71" fmla="*/ 367 h 502"/>
                <a:gd name="T72" fmla="*/ 38 w 477"/>
                <a:gd name="T73" fmla="*/ 416 h 502"/>
                <a:gd name="T74" fmla="*/ 86 w 477"/>
                <a:gd name="T75" fmla="*/ 464 h 502"/>
                <a:gd name="T76" fmla="*/ 134 w 477"/>
                <a:gd name="T77" fmla="*/ 416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77" h="502">
                  <a:moveTo>
                    <a:pt x="235" y="429"/>
                  </a:moveTo>
                  <a:cubicBezTo>
                    <a:pt x="170" y="429"/>
                    <a:pt x="170" y="429"/>
                    <a:pt x="170" y="429"/>
                  </a:cubicBezTo>
                  <a:cubicBezTo>
                    <a:pt x="168" y="448"/>
                    <a:pt x="159" y="464"/>
                    <a:pt x="146" y="477"/>
                  </a:cubicBezTo>
                  <a:cubicBezTo>
                    <a:pt x="131" y="493"/>
                    <a:pt x="109" y="502"/>
                    <a:pt x="86" y="502"/>
                  </a:cubicBezTo>
                  <a:cubicBezTo>
                    <a:pt x="62" y="502"/>
                    <a:pt x="41" y="493"/>
                    <a:pt x="25" y="477"/>
                  </a:cubicBezTo>
                  <a:cubicBezTo>
                    <a:pt x="10" y="461"/>
                    <a:pt x="0" y="440"/>
                    <a:pt x="0" y="416"/>
                  </a:cubicBezTo>
                  <a:cubicBezTo>
                    <a:pt x="0" y="392"/>
                    <a:pt x="10" y="370"/>
                    <a:pt x="25" y="355"/>
                  </a:cubicBezTo>
                  <a:cubicBezTo>
                    <a:pt x="38" y="342"/>
                    <a:pt x="54" y="333"/>
                    <a:pt x="72" y="330"/>
                  </a:cubicBezTo>
                  <a:cubicBezTo>
                    <a:pt x="48" y="277"/>
                    <a:pt x="48" y="277"/>
                    <a:pt x="48" y="277"/>
                  </a:cubicBezTo>
                  <a:cubicBezTo>
                    <a:pt x="43" y="269"/>
                    <a:pt x="48" y="255"/>
                    <a:pt x="63" y="258"/>
                  </a:cubicBezTo>
                  <a:cubicBezTo>
                    <a:pt x="84" y="263"/>
                    <a:pt x="84" y="263"/>
                    <a:pt x="84" y="263"/>
                  </a:cubicBezTo>
                  <a:cubicBezTo>
                    <a:pt x="94" y="216"/>
                    <a:pt x="115" y="175"/>
                    <a:pt x="144" y="143"/>
                  </a:cubicBezTo>
                  <a:cubicBezTo>
                    <a:pt x="174" y="108"/>
                    <a:pt x="212" y="84"/>
                    <a:pt x="254" y="75"/>
                  </a:cubicBezTo>
                  <a:cubicBezTo>
                    <a:pt x="254" y="20"/>
                    <a:pt x="254" y="20"/>
                    <a:pt x="254" y="20"/>
                  </a:cubicBezTo>
                  <a:cubicBezTo>
                    <a:pt x="254" y="9"/>
                    <a:pt x="264" y="0"/>
                    <a:pt x="275" y="0"/>
                  </a:cubicBezTo>
                  <a:cubicBezTo>
                    <a:pt x="458" y="0"/>
                    <a:pt x="458" y="0"/>
                    <a:pt x="458" y="0"/>
                  </a:cubicBezTo>
                  <a:cubicBezTo>
                    <a:pt x="468" y="0"/>
                    <a:pt x="477" y="9"/>
                    <a:pt x="477" y="19"/>
                  </a:cubicBezTo>
                  <a:cubicBezTo>
                    <a:pt x="477" y="153"/>
                    <a:pt x="477" y="153"/>
                    <a:pt x="477" y="153"/>
                  </a:cubicBezTo>
                  <a:cubicBezTo>
                    <a:pt x="477" y="163"/>
                    <a:pt x="468" y="172"/>
                    <a:pt x="458" y="172"/>
                  </a:cubicBezTo>
                  <a:cubicBezTo>
                    <a:pt x="398" y="172"/>
                    <a:pt x="398" y="172"/>
                    <a:pt x="398" y="172"/>
                  </a:cubicBezTo>
                  <a:cubicBezTo>
                    <a:pt x="398" y="172"/>
                    <a:pt x="399" y="173"/>
                    <a:pt x="399" y="174"/>
                  </a:cubicBezTo>
                  <a:cubicBezTo>
                    <a:pt x="438" y="223"/>
                    <a:pt x="438" y="223"/>
                    <a:pt x="438" y="223"/>
                  </a:cubicBezTo>
                  <a:cubicBezTo>
                    <a:pt x="444" y="229"/>
                    <a:pt x="443" y="245"/>
                    <a:pt x="428" y="245"/>
                  </a:cubicBezTo>
                  <a:cubicBezTo>
                    <a:pt x="404" y="245"/>
                    <a:pt x="404" y="245"/>
                    <a:pt x="404" y="245"/>
                  </a:cubicBezTo>
                  <a:cubicBezTo>
                    <a:pt x="404" y="330"/>
                    <a:pt x="404" y="330"/>
                    <a:pt x="404" y="330"/>
                  </a:cubicBezTo>
                  <a:cubicBezTo>
                    <a:pt x="422" y="333"/>
                    <a:pt x="439" y="342"/>
                    <a:pt x="452" y="355"/>
                  </a:cubicBezTo>
                  <a:cubicBezTo>
                    <a:pt x="467" y="370"/>
                    <a:pt x="477" y="392"/>
                    <a:pt x="477" y="416"/>
                  </a:cubicBezTo>
                  <a:cubicBezTo>
                    <a:pt x="477" y="440"/>
                    <a:pt x="467" y="461"/>
                    <a:pt x="452" y="477"/>
                  </a:cubicBezTo>
                  <a:cubicBezTo>
                    <a:pt x="436" y="493"/>
                    <a:pt x="415" y="502"/>
                    <a:pt x="391" y="502"/>
                  </a:cubicBezTo>
                  <a:cubicBezTo>
                    <a:pt x="367" y="502"/>
                    <a:pt x="346" y="493"/>
                    <a:pt x="330" y="477"/>
                  </a:cubicBezTo>
                  <a:cubicBezTo>
                    <a:pt x="317" y="463"/>
                    <a:pt x="308" y="445"/>
                    <a:pt x="306" y="425"/>
                  </a:cubicBezTo>
                  <a:cubicBezTo>
                    <a:pt x="256" y="464"/>
                    <a:pt x="256" y="464"/>
                    <a:pt x="256" y="464"/>
                  </a:cubicBezTo>
                  <a:cubicBezTo>
                    <a:pt x="249" y="470"/>
                    <a:pt x="235" y="469"/>
                    <a:pt x="235" y="453"/>
                  </a:cubicBezTo>
                  <a:cubicBezTo>
                    <a:pt x="235" y="429"/>
                    <a:pt x="235" y="429"/>
                    <a:pt x="235" y="429"/>
                  </a:cubicBezTo>
                  <a:close/>
                  <a:moveTo>
                    <a:pt x="254" y="101"/>
                  </a:moveTo>
                  <a:cubicBezTo>
                    <a:pt x="219" y="110"/>
                    <a:pt x="188" y="131"/>
                    <a:pt x="162" y="160"/>
                  </a:cubicBezTo>
                  <a:cubicBezTo>
                    <a:pt x="137" y="189"/>
                    <a:pt x="118" y="226"/>
                    <a:pt x="109" y="269"/>
                  </a:cubicBezTo>
                  <a:cubicBezTo>
                    <a:pt x="135" y="275"/>
                    <a:pt x="135" y="275"/>
                    <a:pt x="135" y="275"/>
                  </a:cubicBezTo>
                  <a:cubicBezTo>
                    <a:pt x="148" y="278"/>
                    <a:pt x="147" y="292"/>
                    <a:pt x="140" y="298"/>
                  </a:cubicBezTo>
                  <a:cubicBezTo>
                    <a:pt x="101" y="331"/>
                    <a:pt x="101" y="331"/>
                    <a:pt x="101" y="331"/>
                  </a:cubicBezTo>
                  <a:cubicBezTo>
                    <a:pt x="118" y="334"/>
                    <a:pt x="134" y="342"/>
                    <a:pt x="146" y="355"/>
                  </a:cubicBezTo>
                  <a:cubicBezTo>
                    <a:pt x="159" y="368"/>
                    <a:pt x="168" y="385"/>
                    <a:pt x="171" y="404"/>
                  </a:cubicBezTo>
                  <a:cubicBezTo>
                    <a:pt x="235" y="404"/>
                    <a:pt x="235" y="404"/>
                    <a:pt x="235" y="404"/>
                  </a:cubicBezTo>
                  <a:cubicBezTo>
                    <a:pt x="235" y="378"/>
                    <a:pt x="235" y="378"/>
                    <a:pt x="235" y="378"/>
                  </a:cubicBezTo>
                  <a:cubicBezTo>
                    <a:pt x="235" y="365"/>
                    <a:pt x="248" y="363"/>
                    <a:pt x="256" y="369"/>
                  </a:cubicBezTo>
                  <a:cubicBezTo>
                    <a:pt x="306" y="408"/>
                    <a:pt x="306" y="408"/>
                    <a:pt x="306" y="408"/>
                  </a:cubicBezTo>
                  <a:cubicBezTo>
                    <a:pt x="308" y="387"/>
                    <a:pt x="317" y="368"/>
                    <a:pt x="330" y="355"/>
                  </a:cubicBezTo>
                  <a:cubicBezTo>
                    <a:pt x="343" y="342"/>
                    <a:pt x="360" y="333"/>
                    <a:pt x="378" y="330"/>
                  </a:cubicBezTo>
                  <a:cubicBezTo>
                    <a:pt x="378" y="245"/>
                    <a:pt x="378" y="245"/>
                    <a:pt x="378" y="245"/>
                  </a:cubicBezTo>
                  <a:cubicBezTo>
                    <a:pt x="353" y="245"/>
                    <a:pt x="353" y="245"/>
                    <a:pt x="353" y="245"/>
                  </a:cubicBezTo>
                  <a:cubicBezTo>
                    <a:pt x="340" y="245"/>
                    <a:pt x="338" y="230"/>
                    <a:pt x="344" y="223"/>
                  </a:cubicBezTo>
                  <a:cubicBezTo>
                    <a:pt x="382" y="174"/>
                    <a:pt x="382" y="174"/>
                    <a:pt x="382" y="174"/>
                  </a:cubicBezTo>
                  <a:cubicBezTo>
                    <a:pt x="383" y="173"/>
                    <a:pt x="383" y="172"/>
                    <a:pt x="384" y="172"/>
                  </a:cubicBezTo>
                  <a:cubicBezTo>
                    <a:pt x="273" y="172"/>
                    <a:pt x="273" y="172"/>
                    <a:pt x="273" y="172"/>
                  </a:cubicBezTo>
                  <a:cubicBezTo>
                    <a:pt x="263" y="172"/>
                    <a:pt x="254" y="164"/>
                    <a:pt x="254" y="153"/>
                  </a:cubicBezTo>
                  <a:cubicBezTo>
                    <a:pt x="254" y="101"/>
                    <a:pt x="254" y="101"/>
                    <a:pt x="254" y="101"/>
                  </a:cubicBezTo>
                  <a:close/>
                  <a:moveTo>
                    <a:pt x="439" y="38"/>
                  </a:moveTo>
                  <a:cubicBezTo>
                    <a:pt x="292" y="38"/>
                    <a:pt x="292" y="38"/>
                    <a:pt x="292" y="38"/>
                  </a:cubicBezTo>
                  <a:cubicBezTo>
                    <a:pt x="292" y="134"/>
                    <a:pt x="292" y="134"/>
                    <a:pt x="292" y="134"/>
                  </a:cubicBezTo>
                  <a:cubicBezTo>
                    <a:pt x="439" y="134"/>
                    <a:pt x="439" y="134"/>
                    <a:pt x="439" y="134"/>
                  </a:cubicBezTo>
                  <a:cubicBezTo>
                    <a:pt x="439" y="38"/>
                    <a:pt x="439" y="38"/>
                    <a:pt x="439" y="38"/>
                  </a:cubicBezTo>
                  <a:close/>
                  <a:moveTo>
                    <a:pt x="425" y="382"/>
                  </a:moveTo>
                  <a:cubicBezTo>
                    <a:pt x="416" y="373"/>
                    <a:pt x="404" y="367"/>
                    <a:pt x="391" y="367"/>
                  </a:cubicBezTo>
                  <a:cubicBezTo>
                    <a:pt x="378" y="367"/>
                    <a:pt x="366" y="373"/>
                    <a:pt x="357" y="382"/>
                  </a:cubicBezTo>
                  <a:cubicBezTo>
                    <a:pt x="349" y="390"/>
                    <a:pt x="343" y="402"/>
                    <a:pt x="343" y="416"/>
                  </a:cubicBezTo>
                  <a:cubicBezTo>
                    <a:pt x="343" y="429"/>
                    <a:pt x="349" y="441"/>
                    <a:pt x="357" y="450"/>
                  </a:cubicBezTo>
                  <a:cubicBezTo>
                    <a:pt x="366" y="459"/>
                    <a:pt x="378" y="464"/>
                    <a:pt x="391" y="464"/>
                  </a:cubicBezTo>
                  <a:cubicBezTo>
                    <a:pt x="404" y="464"/>
                    <a:pt x="416" y="459"/>
                    <a:pt x="425" y="450"/>
                  </a:cubicBezTo>
                  <a:cubicBezTo>
                    <a:pt x="434" y="441"/>
                    <a:pt x="439" y="429"/>
                    <a:pt x="439" y="416"/>
                  </a:cubicBezTo>
                  <a:cubicBezTo>
                    <a:pt x="439" y="402"/>
                    <a:pt x="434" y="390"/>
                    <a:pt x="425" y="382"/>
                  </a:cubicBezTo>
                  <a:close/>
                  <a:moveTo>
                    <a:pt x="120" y="382"/>
                  </a:moveTo>
                  <a:cubicBezTo>
                    <a:pt x="111" y="373"/>
                    <a:pt x="99" y="367"/>
                    <a:pt x="86" y="367"/>
                  </a:cubicBezTo>
                  <a:cubicBezTo>
                    <a:pt x="73" y="367"/>
                    <a:pt x="61" y="373"/>
                    <a:pt x="52" y="382"/>
                  </a:cubicBezTo>
                  <a:cubicBezTo>
                    <a:pt x="43" y="390"/>
                    <a:pt x="38" y="402"/>
                    <a:pt x="38" y="416"/>
                  </a:cubicBezTo>
                  <a:cubicBezTo>
                    <a:pt x="38" y="429"/>
                    <a:pt x="43" y="441"/>
                    <a:pt x="52" y="450"/>
                  </a:cubicBezTo>
                  <a:cubicBezTo>
                    <a:pt x="61" y="459"/>
                    <a:pt x="73" y="464"/>
                    <a:pt x="86" y="464"/>
                  </a:cubicBezTo>
                  <a:cubicBezTo>
                    <a:pt x="99" y="464"/>
                    <a:pt x="111" y="459"/>
                    <a:pt x="120" y="450"/>
                  </a:cubicBezTo>
                  <a:cubicBezTo>
                    <a:pt x="128" y="441"/>
                    <a:pt x="134" y="429"/>
                    <a:pt x="134" y="416"/>
                  </a:cubicBezTo>
                  <a:cubicBezTo>
                    <a:pt x="134" y="402"/>
                    <a:pt x="128" y="390"/>
                    <a:pt x="120" y="3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思源黑体 Normal" panose="020B0400000000000000" pitchFamily="34" charset="-122"/>
              </a:endParaRPr>
            </a:p>
          </p:txBody>
        </p:sp>
      </p:grpSp>
      <p:sp>
        <p:nvSpPr>
          <p:cNvPr id="7" name="Freeform 6">
            <a:extLst>
              <a:ext uri="{FF2B5EF4-FFF2-40B4-BE49-F238E27FC236}">
                <a16:creationId xmlns:a16="http://schemas.microsoft.com/office/drawing/2014/main" id="{89B96CEC-B787-F51E-E166-14273EAE5544}"/>
              </a:ext>
            </a:extLst>
          </p:cNvPr>
          <p:cNvSpPr/>
          <p:nvPr/>
        </p:nvSpPr>
        <p:spPr bwMode="auto">
          <a:xfrm rot="16200000">
            <a:off x="5601208" y="3981497"/>
            <a:ext cx="1094999" cy="1478247"/>
          </a:xfrm>
          <a:custGeom>
            <a:avLst/>
            <a:gdLst>
              <a:gd name="T0" fmla="*/ 0 w 297"/>
              <a:gd name="T1" fmla="*/ 397 h 401"/>
              <a:gd name="T2" fmla="*/ 34 w 297"/>
              <a:gd name="T3" fmla="*/ 315 h 401"/>
              <a:gd name="T4" fmla="*/ 155 w 297"/>
              <a:gd name="T5" fmla="*/ 35 h 401"/>
              <a:gd name="T6" fmla="*/ 183 w 297"/>
              <a:gd name="T7" fmla="*/ 3 h 401"/>
              <a:gd name="T8" fmla="*/ 213 w 297"/>
              <a:gd name="T9" fmla="*/ 35 h 401"/>
              <a:gd name="T10" fmla="*/ 291 w 297"/>
              <a:gd name="T11" fmla="*/ 223 h 401"/>
              <a:gd name="T12" fmla="*/ 292 w 297"/>
              <a:gd name="T13" fmla="*/ 259 h 401"/>
              <a:gd name="T14" fmla="*/ 237 w 297"/>
              <a:gd name="T15" fmla="*/ 386 h 401"/>
              <a:gd name="T16" fmla="*/ 220 w 297"/>
              <a:gd name="T17" fmla="*/ 400 h 401"/>
              <a:gd name="T18" fmla="*/ 6 w 297"/>
              <a:gd name="T19" fmla="*/ 400 h 401"/>
              <a:gd name="T20" fmla="*/ 0 w 297"/>
              <a:gd name="T21" fmla="*/ 397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7" h="401">
                <a:moveTo>
                  <a:pt x="0" y="397"/>
                </a:moveTo>
                <a:cubicBezTo>
                  <a:pt x="11" y="369"/>
                  <a:pt x="23" y="342"/>
                  <a:pt x="34" y="315"/>
                </a:cubicBezTo>
                <a:cubicBezTo>
                  <a:pt x="74" y="222"/>
                  <a:pt x="114" y="128"/>
                  <a:pt x="155" y="35"/>
                </a:cubicBezTo>
                <a:cubicBezTo>
                  <a:pt x="160" y="22"/>
                  <a:pt x="172" y="5"/>
                  <a:pt x="183" y="3"/>
                </a:cubicBezTo>
                <a:cubicBezTo>
                  <a:pt x="201" y="0"/>
                  <a:pt x="207" y="21"/>
                  <a:pt x="213" y="35"/>
                </a:cubicBezTo>
                <a:cubicBezTo>
                  <a:pt x="239" y="98"/>
                  <a:pt x="265" y="161"/>
                  <a:pt x="291" y="223"/>
                </a:cubicBezTo>
                <a:cubicBezTo>
                  <a:pt x="297" y="236"/>
                  <a:pt x="297" y="246"/>
                  <a:pt x="292" y="259"/>
                </a:cubicBezTo>
                <a:cubicBezTo>
                  <a:pt x="273" y="301"/>
                  <a:pt x="256" y="344"/>
                  <a:pt x="237" y="386"/>
                </a:cubicBezTo>
                <a:cubicBezTo>
                  <a:pt x="235" y="392"/>
                  <a:pt x="226" y="400"/>
                  <a:pt x="220" y="400"/>
                </a:cubicBezTo>
                <a:cubicBezTo>
                  <a:pt x="149" y="401"/>
                  <a:pt x="77" y="400"/>
                  <a:pt x="6" y="400"/>
                </a:cubicBezTo>
                <a:cubicBezTo>
                  <a:pt x="5" y="400"/>
                  <a:pt x="4" y="399"/>
                  <a:pt x="0" y="397"/>
                </a:cubicBezTo>
                <a:close/>
              </a:path>
            </a:pathLst>
          </a:custGeom>
          <a:solidFill>
            <a:srgbClr val="92CF50"/>
          </a:solidFill>
          <a:ln>
            <a:noFill/>
          </a:ln>
        </p:spPr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A62075FE-CDEB-4342-0511-CBA02C2E9C66}"/>
              </a:ext>
            </a:extLst>
          </p:cNvPr>
          <p:cNvGrpSpPr>
            <a:grpSpLocks noChangeAspect="1"/>
          </p:cNvGrpSpPr>
          <p:nvPr/>
        </p:nvGrpSpPr>
        <p:grpSpPr>
          <a:xfrm>
            <a:off x="6163837" y="4485858"/>
            <a:ext cx="236350" cy="234763"/>
            <a:chOff x="6463926" y="2278309"/>
            <a:chExt cx="708057" cy="703302"/>
          </a:xfrm>
          <a:solidFill>
            <a:schemeClr val="bg1">
              <a:lumMod val="95000"/>
            </a:schemeClr>
          </a:solidFill>
        </p:grpSpPr>
        <p:sp>
          <p:nvSpPr>
            <p:cNvPr id="13" name="Freeform 30">
              <a:extLst>
                <a:ext uri="{FF2B5EF4-FFF2-40B4-BE49-F238E27FC236}">
                  <a16:creationId xmlns:a16="http://schemas.microsoft.com/office/drawing/2014/main" id="{23C2D929-9200-96D0-CE1A-130131D07F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87023" y="2278309"/>
              <a:ext cx="261864" cy="305752"/>
            </a:xfrm>
            <a:custGeom>
              <a:avLst/>
              <a:gdLst>
                <a:gd name="T0" fmla="*/ 150 w 303"/>
                <a:gd name="T1" fmla="*/ 1 h 354"/>
                <a:gd name="T2" fmla="*/ 81 w 303"/>
                <a:gd name="T3" fmla="*/ 76 h 354"/>
                <a:gd name="T4" fmla="*/ 153 w 303"/>
                <a:gd name="T5" fmla="*/ 165 h 354"/>
                <a:gd name="T6" fmla="*/ 222 w 303"/>
                <a:gd name="T7" fmla="*/ 74 h 354"/>
                <a:gd name="T8" fmla="*/ 150 w 303"/>
                <a:gd name="T9" fmla="*/ 1 h 354"/>
                <a:gd name="T10" fmla="*/ 151 w 303"/>
                <a:gd name="T11" fmla="*/ 261 h 354"/>
                <a:gd name="T12" fmla="*/ 198 w 303"/>
                <a:gd name="T13" fmla="*/ 196 h 354"/>
                <a:gd name="T14" fmla="*/ 210 w 303"/>
                <a:gd name="T15" fmla="*/ 190 h 354"/>
                <a:gd name="T16" fmla="*/ 260 w 303"/>
                <a:gd name="T17" fmla="*/ 199 h 354"/>
                <a:gd name="T18" fmla="*/ 290 w 303"/>
                <a:gd name="T19" fmla="*/ 225 h 354"/>
                <a:gd name="T20" fmla="*/ 303 w 303"/>
                <a:gd name="T21" fmla="*/ 330 h 354"/>
                <a:gd name="T22" fmla="*/ 297 w 303"/>
                <a:gd name="T23" fmla="*/ 347 h 354"/>
                <a:gd name="T24" fmla="*/ 280 w 303"/>
                <a:gd name="T25" fmla="*/ 354 h 354"/>
                <a:gd name="T26" fmla="*/ 23 w 303"/>
                <a:gd name="T27" fmla="*/ 354 h 354"/>
                <a:gd name="T28" fmla="*/ 6 w 303"/>
                <a:gd name="T29" fmla="*/ 347 h 354"/>
                <a:gd name="T30" fmla="*/ 0 w 303"/>
                <a:gd name="T31" fmla="*/ 330 h 354"/>
                <a:gd name="T32" fmla="*/ 13 w 303"/>
                <a:gd name="T33" fmla="*/ 225 h 354"/>
                <a:gd name="T34" fmla="*/ 43 w 303"/>
                <a:gd name="T35" fmla="*/ 199 h 354"/>
                <a:gd name="T36" fmla="*/ 93 w 303"/>
                <a:gd name="T37" fmla="*/ 190 h 354"/>
                <a:gd name="T38" fmla="*/ 105 w 303"/>
                <a:gd name="T39" fmla="*/ 196 h 354"/>
                <a:gd name="T40" fmla="*/ 151 w 303"/>
                <a:gd name="T41" fmla="*/ 26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3" h="354">
                  <a:moveTo>
                    <a:pt x="150" y="1"/>
                  </a:moveTo>
                  <a:cubicBezTo>
                    <a:pt x="111" y="2"/>
                    <a:pt x="80" y="36"/>
                    <a:pt x="81" y="76"/>
                  </a:cubicBezTo>
                  <a:cubicBezTo>
                    <a:pt x="82" y="117"/>
                    <a:pt x="114" y="166"/>
                    <a:pt x="153" y="165"/>
                  </a:cubicBezTo>
                  <a:cubicBezTo>
                    <a:pt x="192" y="165"/>
                    <a:pt x="223" y="114"/>
                    <a:pt x="222" y="74"/>
                  </a:cubicBezTo>
                  <a:cubicBezTo>
                    <a:pt x="221" y="33"/>
                    <a:pt x="189" y="0"/>
                    <a:pt x="150" y="1"/>
                  </a:cubicBezTo>
                  <a:close/>
                  <a:moveTo>
                    <a:pt x="151" y="261"/>
                  </a:moveTo>
                  <a:cubicBezTo>
                    <a:pt x="198" y="196"/>
                    <a:pt x="198" y="196"/>
                    <a:pt x="198" y="196"/>
                  </a:cubicBezTo>
                  <a:cubicBezTo>
                    <a:pt x="201" y="192"/>
                    <a:pt x="206" y="190"/>
                    <a:pt x="210" y="190"/>
                  </a:cubicBezTo>
                  <a:cubicBezTo>
                    <a:pt x="260" y="199"/>
                    <a:pt x="260" y="199"/>
                    <a:pt x="260" y="199"/>
                  </a:cubicBezTo>
                  <a:cubicBezTo>
                    <a:pt x="278" y="202"/>
                    <a:pt x="288" y="217"/>
                    <a:pt x="290" y="225"/>
                  </a:cubicBezTo>
                  <a:cubicBezTo>
                    <a:pt x="297" y="274"/>
                    <a:pt x="301" y="304"/>
                    <a:pt x="303" y="330"/>
                  </a:cubicBezTo>
                  <a:cubicBezTo>
                    <a:pt x="303" y="336"/>
                    <a:pt x="301" y="342"/>
                    <a:pt x="297" y="347"/>
                  </a:cubicBezTo>
                  <a:cubicBezTo>
                    <a:pt x="292" y="351"/>
                    <a:pt x="287" y="354"/>
                    <a:pt x="280" y="354"/>
                  </a:cubicBezTo>
                  <a:cubicBezTo>
                    <a:pt x="23" y="354"/>
                    <a:pt x="23" y="354"/>
                    <a:pt x="23" y="354"/>
                  </a:cubicBezTo>
                  <a:cubicBezTo>
                    <a:pt x="16" y="354"/>
                    <a:pt x="11" y="351"/>
                    <a:pt x="6" y="347"/>
                  </a:cubicBezTo>
                  <a:cubicBezTo>
                    <a:pt x="2" y="342"/>
                    <a:pt x="0" y="336"/>
                    <a:pt x="0" y="330"/>
                  </a:cubicBezTo>
                  <a:cubicBezTo>
                    <a:pt x="2" y="304"/>
                    <a:pt x="6" y="274"/>
                    <a:pt x="13" y="225"/>
                  </a:cubicBezTo>
                  <a:cubicBezTo>
                    <a:pt x="15" y="217"/>
                    <a:pt x="25" y="202"/>
                    <a:pt x="43" y="199"/>
                  </a:cubicBezTo>
                  <a:cubicBezTo>
                    <a:pt x="93" y="190"/>
                    <a:pt x="93" y="190"/>
                    <a:pt x="93" y="190"/>
                  </a:cubicBezTo>
                  <a:cubicBezTo>
                    <a:pt x="97" y="190"/>
                    <a:pt x="102" y="192"/>
                    <a:pt x="105" y="196"/>
                  </a:cubicBezTo>
                  <a:cubicBezTo>
                    <a:pt x="151" y="261"/>
                    <a:pt x="151" y="261"/>
                    <a:pt x="151" y="2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思源黑体 Normal" panose="020B0400000000000000" pitchFamily="34" charset="-122"/>
              </a:endParaRPr>
            </a:p>
          </p:txBody>
        </p:sp>
        <p:sp>
          <p:nvSpPr>
            <p:cNvPr id="14" name="Freeform 31">
              <a:extLst>
                <a:ext uri="{FF2B5EF4-FFF2-40B4-BE49-F238E27FC236}">
                  <a16:creationId xmlns:a16="http://schemas.microsoft.com/office/drawing/2014/main" id="{0D7C6A89-8712-AC08-8B3A-F301430A7C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3926" y="2632337"/>
              <a:ext cx="268082" cy="349274"/>
            </a:xfrm>
            <a:custGeom>
              <a:avLst/>
              <a:gdLst>
                <a:gd name="T0" fmla="*/ 153 w 310"/>
                <a:gd name="T1" fmla="*/ 1 h 404"/>
                <a:gd name="T2" fmla="*/ 84 w 310"/>
                <a:gd name="T3" fmla="*/ 76 h 404"/>
                <a:gd name="T4" fmla="*/ 156 w 310"/>
                <a:gd name="T5" fmla="*/ 165 h 404"/>
                <a:gd name="T6" fmla="*/ 225 w 310"/>
                <a:gd name="T7" fmla="*/ 73 h 404"/>
                <a:gd name="T8" fmla="*/ 153 w 310"/>
                <a:gd name="T9" fmla="*/ 1 h 404"/>
                <a:gd name="T10" fmla="*/ 155 w 310"/>
                <a:gd name="T11" fmla="*/ 261 h 404"/>
                <a:gd name="T12" fmla="*/ 201 w 310"/>
                <a:gd name="T13" fmla="*/ 195 h 404"/>
                <a:gd name="T14" fmla="*/ 213 w 310"/>
                <a:gd name="T15" fmla="*/ 190 h 404"/>
                <a:gd name="T16" fmla="*/ 263 w 310"/>
                <a:gd name="T17" fmla="*/ 199 h 404"/>
                <a:gd name="T18" fmla="*/ 293 w 310"/>
                <a:gd name="T19" fmla="*/ 225 h 404"/>
                <a:gd name="T20" fmla="*/ 304 w 310"/>
                <a:gd name="T21" fmla="*/ 385 h 404"/>
                <a:gd name="T22" fmla="*/ 282 w 310"/>
                <a:gd name="T23" fmla="*/ 404 h 404"/>
                <a:gd name="T24" fmla="*/ 27 w 310"/>
                <a:gd name="T25" fmla="*/ 404 h 404"/>
                <a:gd name="T26" fmla="*/ 5 w 310"/>
                <a:gd name="T27" fmla="*/ 385 h 404"/>
                <a:gd name="T28" fmla="*/ 16 w 310"/>
                <a:gd name="T29" fmla="*/ 225 h 404"/>
                <a:gd name="T30" fmla="*/ 46 w 310"/>
                <a:gd name="T31" fmla="*/ 199 h 404"/>
                <a:gd name="T32" fmla="*/ 96 w 310"/>
                <a:gd name="T33" fmla="*/ 190 h 404"/>
                <a:gd name="T34" fmla="*/ 108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3" y="1"/>
                  </a:moveTo>
                  <a:cubicBezTo>
                    <a:pt x="114" y="1"/>
                    <a:pt x="83" y="35"/>
                    <a:pt x="84" y="76"/>
                  </a:cubicBezTo>
                  <a:cubicBezTo>
                    <a:pt x="85" y="117"/>
                    <a:pt x="117" y="166"/>
                    <a:pt x="156" y="165"/>
                  </a:cubicBezTo>
                  <a:cubicBezTo>
                    <a:pt x="195" y="164"/>
                    <a:pt x="226" y="114"/>
                    <a:pt x="225" y="73"/>
                  </a:cubicBezTo>
                  <a:cubicBezTo>
                    <a:pt x="224" y="32"/>
                    <a:pt x="192" y="0"/>
                    <a:pt x="153" y="1"/>
                  </a:cubicBezTo>
                  <a:close/>
                  <a:moveTo>
                    <a:pt x="155" y="261"/>
                  </a:moveTo>
                  <a:cubicBezTo>
                    <a:pt x="201" y="195"/>
                    <a:pt x="201" y="195"/>
                    <a:pt x="201" y="195"/>
                  </a:cubicBezTo>
                  <a:cubicBezTo>
                    <a:pt x="204" y="191"/>
                    <a:pt x="209" y="189"/>
                    <a:pt x="213" y="190"/>
                  </a:cubicBezTo>
                  <a:cubicBezTo>
                    <a:pt x="263" y="199"/>
                    <a:pt x="263" y="199"/>
                    <a:pt x="263" y="199"/>
                  </a:cubicBezTo>
                  <a:cubicBezTo>
                    <a:pt x="281" y="202"/>
                    <a:pt x="291" y="216"/>
                    <a:pt x="293" y="225"/>
                  </a:cubicBezTo>
                  <a:cubicBezTo>
                    <a:pt x="304" y="309"/>
                    <a:pt x="310" y="336"/>
                    <a:pt x="304" y="385"/>
                  </a:cubicBezTo>
                  <a:cubicBezTo>
                    <a:pt x="303" y="396"/>
                    <a:pt x="294" y="404"/>
                    <a:pt x="282" y="404"/>
                  </a:cubicBezTo>
                  <a:cubicBezTo>
                    <a:pt x="27" y="404"/>
                    <a:pt x="27" y="404"/>
                    <a:pt x="27" y="404"/>
                  </a:cubicBezTo>
                  <a:cubicBezTo>
                    <a:pt x="15" y="404"/>
                    <a:pt x="6" y="396"/>
                    <a:pt x="5" y="385"/>
                  </a:cubicBezTo>
                  <a:cubicBezTo>
                    <a:pt x="0" y="336"/>
                    <a:pt x="5" y="309"/>
                    <a:pt x="16" y="225"/>
                  </a:cubicBezTo>
                  <a:cubicBezTo>
                    <a:pt x="18" y="216"/>
                    <a:pt x="28" y="202"/>
                    <a:pt x="46" y="199"/>
                  </a:cubicBezTo>
                  <a:cubicBezTo>
                    <a:pt x="96" y="190"/>
                    <a:pt x="96" y="190"/>
                    <a:pt x="96" y="190"/>
                  </a:cubicBezTo>
                  <a:cubicBezTo>
                    <a:pt x="100" y="189"/>
                    <a:pt x="105" y="191"/>
                    <a:pt x="108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st="38100" dir="2700000" algn="tl" rotWithShape="0">
                <a:prstClr val="black">
                  <a:alpha val="2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思源黑体 Normal" panose="020B0400000000000000" pitchFamily="34" charset="-122"/>
              </a:endParaRPr>
            </a:p>
          </p:txBody>
        </p:sp>
        <p:sp>
          <p:nvSpPr>
            <p:cNvPr id="15" name="Freeform 32">
              <a:extLst>
                <a:ext uri="{FF2B5EF4-FFF2-40B4-BE49-F238E27FC236}">
                  <a16:creationId xmlns:a16="http://schemas.microsoft.com/office/drawing/2014/main" id="{10ADDC1D-EDFF-72F6-8961-A21C8F8E7BD4}"/>
                </a:ext>
              </a:extLst>
            </p:cNvPr>
            <p:cNvSpPr/>
            <p:nvPr/>
          </p:nvSpPr>
          <p:spPr bwMode="auto">
            <a:xfrm>
              <a:off x="6727619" y="2616977"/>
              <a:ext cx="180672" cy="154705"/>
            </a:xfrm>
            <a:custGeom>
              <a:avLst/>
              <a:gdLst>
                <a:gd name="T0" fmla="*/ 85 w 209"/>
                <a:gd name="T1" fmla="*/ 19 h 179"/>
                <a:gd name="T2" fmla="*/ 104 w 209"/>
                <a:gd name="T3" fmla="*/ 0 h 179"/>
                <a:gd name="T4" fmla="*/ 124 w 209"/>
                <a:gd name="T5" fmla="*/ 19 h 179"/>
                <a:gd name="T6" fmla="*/ 124 w 209"/>
                <a:gd name="T7" fmla="*/ 98 h 179"/>
                <a:gd name="T8" fmla="*/ 197 w 209"/>
                <a:gd name="T9" fmla="*/ 141 h 179"/>
                <a:gd name="T10" fmla="*/ 204 w 209"/>
                <a:gd name="T11" fmla="*/ 167 h 179"/>
                <a:gd name="T12" fmla="*/ 178 w 209"/>
                <a:gd name="T13" fmla="*/ 174 h 179"/>
                <a:gd name="T14" fmla="*/ 104 w 209"/>
                <a:gd name="T15" fmla="*/ 131 h 179"/>
                <a:gd name="T16" fmla="*/ 31 w 209"/>
                <a:gd name="T17" fmla="*/ 174 h 179"/>
                <a:gd name="T18" fmla="*/ 5 w 209"/>
                <a:gd name="T19" fmla="*/ 167 h 179"/>
                <a:gd name="T20" fmla="*/ 12 w 209"/>
                <a:gd name="T21" fmla="*/ 141 h 179"/>
                <a:gd name="T22" fmla="*/ 85 w 209"/>
                <a:gd name="T23" fmla="*/ 98 h 179"/>
                <a:gd name="T24" fmla="*/ 85 w 209"/>
                <a:gd name="T25" fmla="*/ 1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9" h="179">
                  <a:moveTo>
                    <a:pt x="85" y="19"/>
                  </a:moveTo>
                  <a:cubicBezTo>
                    <a:pt x="85" y="8"/>
                    <a:pt x="94" y="0"/>
                    <a:pt x="104" y="0"/>
                  </a:cubicBezTo>
                  <a:cubicBezTo>
                    <a:pt x="115" y="0"/>
                    <a:pt x="124" y="8"/>
                    <a:pt x="124" y="19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206" y="146"/>
                    <a:pt x="209" y="158"/>
                    <a:pt x="204" y="167"/>
                  </a:cubicBezTo>
                  <a:cubicBezTo>
                    <a:pt x="198" y="176"/>
                    <a:pt x="187" y="179"/>
                    <a:pt x="178" y="174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22" y="179"/>
                    <a:pt x="11" y="176"/>
                    <a:pt x="5" y="167"/>
                  </a:cubicBezTo>
                  <a:cubicBezTo>
                    <a:pt x="0" y="158"/>
                    <a:pt x="3" y="146"/>
                    <a:pt x="12" y="141"/>
                  </a:cubicBezTo>
                  <a:cubicBezTo>
                    <a:pt x="85" y="98"/>
                    <a:pt x="85" y="98"/>
                    <a:pt x="85" y="98"/>
                  </a:cubicBezTo>
                  <a:cubicBezTo>
                    <a:pt x="85" y="19"/>
                    <a:pt x="85" y="19"/>
                    <a:pt x="85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思源黑体 Normal" panose="020B0400000000000000" pitchFamily="34" charset="-122"/>
              </a:endParaRPr>
            </a:p>
          </p:txBody>
        </p:sp>
        <p:sp>
          <p:nvSpPr>
            <p:cNvPr id="16" name="Freeform 33">
              <a:extLst>
                <a:ext uri="{FF2B5EF4-FFF2-40B4-BE49-F238E27FC236}">
                  <a16:creationId xmlns:a16="http://schemas.microsoft.com/office/drawing/2014/main" id="{ADFF50D2-CFD1-4EB2-49A4-82C3D987F8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03901" y="2632337"/>
              <a:ext cx="268082" cy="349274"/>
            </a:xfrm>
            <a:custGeom>
              <a:avLst/>
              <a:gdLst>
                <a:gd name="T0" fmla="*/ 154 w 310"/>
                <a:gd name="T1" fmla="*/ 1 h 404"/>
                <a:gd name="T2" fmla="*/ 85 w 310"/>
                <a:gd name="T3" fmla="*/ 76 h 404"/>
                <a:gd name="T4" fmla="*/ 157 w 310"/>
                <a:gd name="T5" fmla="*/ 165 h 404"/>
                <a:gd name="T6" fmla="*/ 226 w 310"/>
                <a:gd name="T7" fmla="*/ 73 h 404"/>
                <a:gd name="T8" fmla="*/ 154 w 310"/>
                <a:gd name="T9" fmla="*/ 1 h 404"/>
                <a:gd name="T10" fmla="*/ 155 w 310"/>
                <a:gd name="T11" fmla="*/ 261 h 404"/>
                <a:gd name="T12" fmla="*/ 202 w 310"/>
                <a:gd name="T13" fmla="*/ 195 h 404"/>
                <a:gd name="T14" fmla="*/ 214 w 310"/>
                <a:gd name="T15" fmla="*/ 190 h 404"/>
                <a:gd name="T16" fmla="*/ 264 w 310"/>
                <a:gd name="T17" fmla="*/ 199 h 404"/>
                <a:gd name="T18" fmla="*/ 294 w 310"/>
                <a:gd name="T19" fmla="*/ 225 h 404"/>
                <a:gd name="T20" fmla="*/ 305 w 310"/>
                <a:gd name="T21" fmla="*/ 385 h 404"/>
                <a:gd name="T22" fmla="*/ 283 w 310"/>
                <a:gd name="T23" fmla="*/ 404 h 404"/>
                <a:gd name="T24" fmla="*/ 28 w 310"/>
                <a:gd name="T25" fmla="*/ 404 h 404"/>
                <a:gd name="T26" fmla="*/ 6 w 310"/>
                <a:gd name="T27" fmla="*/ 385 h 404"/>
                <a:gd name="T28" fmla="*/ 17 w 310"/>
                <a:gd name="T29" fmla="*/ 225 h 404"/>
                <a:gd name="T30" fmla="*/ 47 w 310"/>
                <a:gd name="T31" fmla="*/ 199 h 404"/>
                <a:gd name="T32" fmla="*/ 97 w 310"/>
                <a:gd name="T33" fmla="*/ 190 h 404"/>
                <a:gd name="T34" fmla="*/ 109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4" y="1"/>
                  </a:moveTo>
                  <a:cubicBezTo>
                    <a:pt x="115" y="1"/>
                    <a:pt x="84" y="35"/>
                    <a:pt x="85" y="76"/>
                  </a:cubicBezTo>
                  <a:cubicBezTo>
                    <a:pt x="86" y="117"/>
                    <a:pt x="118" y="166"/>
                    <a:pt x="157" y="165"/>
                  </a:cubicBezTo>
                  <a:cubicBezTo>
                    <a:pt x="196" y="164"/>
                    <a:pt x="227" y="114"/>
                    <a:pt x="226" y="73"/>
                  </a:cubicBezTo>
                  <a:cubicBezTo>
                    <a:pt x="225" y="32"/>
                    <a:pt x="193" y="0"/>
                    <a:pt x="154" y="1"/>
                  </a:cubicBezTo>
                  <a:close/>
                  <a:moveTo>
                    <a:pt x="155" y="261"/>
                  </a:moveTo>
                  <a:cubicBezTo>
                    <a:pt x="202" y="195"/>
                    <a:pt x="202" y="195"/>
                    <a:pt x="202" y="195"/>
                  </a:cubicBezTo>
                  <a:cubicBezTo>
                    <a:pt x="205" y="191"/>
                    <a:pt x="209" y="189"/>
                    <a:pt x="214" y="190"/>
                  </a:cubicBezTo>
                  <a:cubicBezTo>
                    <a:pt x="264" y="199"/>
                    <a:pt x="264" y="199"/>
                    <a:pt x="264" y="199"/>
                  </a:cubicBezTo>
                  <a:cubicBezTo>
                    <a:pt x="282" y="202"/>
                    <a:pt x="292" y="216"/>
                    <a:pt x="294" y="225"/>
                  </a:cubicBezTo>
                  <a:cubicBezTo>
                    <a:pt x="305" y="309"/>
                    <a:pt x="310" y="336"/>
                    <a:pt x="305" y="385"/>
                  </a:cubicBezTo>
                  <a:cubicBezTo>
                    <a:pt x="304" y="396"/>
                    <a:pt x="295" y="404"/>
                    <a:pt x="283" y="404"/>
                  </a:cubicBezTo>
                  <a:cubicBezTo>
                    <a:pt x="28" y="404"/>
                    <a:pt x="28" y="404"/>
                    <a:pt x="28" y="404"/>
                  </a:cubicBezTo>
                  <a:cubicBezTo>
                    <a:pt x="16" y="404"/>
                    <a:pt x="7" y="396"/>
                    <a:pt x="6" y="385"/>
                  </a:cubicBezTo>
                  <a:cubicBezTo>
                    <a:pt x="0" y="336"/>
                    <a:pt x="6" y="309"/>
                    <a:pt x="17" y="225"/>
                  </a:cubicBezTo>
                  <a:cubicBezTo>
                    <a:pt x="19" y="216"/>
                    <a:pt x="29" y="202"/>
                    <a:pt x="47" y="199"/>
                  </a:cubicBezTo>
                  <a:cubicBezTo>
                    <a:pt x="97" y="190"/>
                    <a:pt x="97" y="190"/>
                    <a:pt x="97" y="190"/>
                  </a:cubicBezTo>
                  <a:cubicBezTo>
                    <a:pt x="101" y="189"/>
                    <a:pt x="106" y="191"/>
                    <a:pt x="109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思源黑体 Normal" panose="020B0400000000000000" pitchFamily="34" charset="-122"/>
              </a:endParaRPr>
            </a:p>
          </p:txBody>
        </p:sp>
      </p:grpSp>
      <p:sp>
        <p:nvSpPr>
          <p:cNvPr id="9" name="Freeform 8">
            <a:extLst>
              <a:ext uri="{FF2B5EF4-FFF2-40B4-BE49-F238E27FC236}">
                <a16:creationId xmlns:a16="http://schemas.microsoft.com/office/drawing/2014/main" id="{C8A1E50F-49AC-E994-BB79-99267A7E3CD6}"/>
              </a:ext>
            </a:extLst>
          </p:cNvPr>
          <p:cNvSpPr/>
          <p:nvPr/>
        </p:nvSpPr>
        <p:spPr bwMode="auto">
          <a:xfrm rot="16200000">
            <a:off x="5352112" y="3137819"/>
            <a:ext cx="1134105" cy="1519310"/>
          </a:xfrm>
          <a:custGeom>
            <a:avLst/>
            <a:gdLst>
              <a:gd name="T0" fmla="*/ 0 w 308"/>
              <a:gd name="T1" fmla="*/ 6 h 412"/>
              <a:gd name="T2" fmla="*/ 166 w 308"/>
              <a:gd name="T3" fmla="*/ 5 h 412"/>
              <a:gd name="T4" fmla="*/ 273 w 308"/>
              <a:gd name="T5" fmla="*/ 76 h 412"/>
              <a:gd name="T6" fmla="*/ 304 w 308"/>
              <a:gd name="T7" fmla="*/ 150 h 412"/>
              <a:gd name="T8" fmla="*/ 305 w 308"/>
              <a:gd name="T9" fmla="*/ 180 h 412"/>
              <a:gd name="T10" fmla="*/ 225 w 308"/>
              <a:gd name="T11" fmla="*/ 375 h 412"/>
              <a:gd name="T12" fmla="*/ 220 w 308"/>
              <a:gd name="T13" fmla="*/ 386 h 412"/>
              <a:gd name="T14" fmla="*/ 170 w 308"/>
              <a:gd name="T15" fmla="*/ 382 h 412"/>
              <a:gd name="T16" fmla="*/ 142 w 308"/>
              <a:gd name="T17" fmla="*/ 314 h 412"/>
              <a:gd name="T18" fmla="*/ 34 w 308"/>
              <a:gd name="T19" fmla="*/ 60 h 412"/>
              <a:gd name="T20" fmla="*/ 0 w 308"/>
              <a:gd name="T21" fmla="*/ 6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8" h="412">
                <a:moveTo>
                  <a:pt x="0" y="6"/>
                </a:moveTo>
                <a:cubicBezTo>
                  <a:pt x="53" y="6"/>
                  <a:pt x="110" y="10"/>
                  <a:pt x="166" y="5"/>
                </a:cubicBezTo>
                <a:cubicBezTo>
                  <a:pt x="224" y="0"/>
                  <a:pt x="256" y="23"/>
                  <a:pt x="273" y="76"/>
                </a:cubicBezTo>
                <a:cubicBezTo>
                  <a:pt x="281" y="101"/>
                  <a:pt x="295" y="125"/>
                  <a:pt x="304" y="150"/>
                </a:cubicBezTo>
                <a:cubicBezTo>
                  <a:pt x="308" y="159"/>
                  <a:pt x="308" y="171"/>
                  <a:pt x="305" y="180"/>
                </a:cubicBezTo>
                <a:cubicBezTo>
                  <a:pt x="279" y="245"/>
                  <a:pt x="252" y="310"/>
                  <a:pt x="225" y="375"/>
                </a:cubicBezTo>
                <a:cubicBezTo>
                  <a:pt x="224" y="379"/>
                  <a:pt x="222" y="383"/>
                  <a:pt x="220" y="386"/>
                </a:cubicBezTo>
                <a:cubicBezTo>
                  <a:pt x="203" y="412"/>
                  <a:pt x="184" y="411"/>
                  <a:pt x="170" y="382"/>
                </a:cubicBezTo>
                <a:cubicBezTo>
                  <a:pt x="159" y="360"/>
                  <a:pt x="152" y="336"/>
                  <a:pt x="142" y="314"/>
                </a:cubicBezTo>
                <a:cubicBezTo>
                  <a:pt x="106" y="229"/>
                  <a:pt x="71" y="144"/>
                  <a:pt x="34" y="60"/>
                </a:cubicBezTo>
                <a:cubicBezTo>
                  <a:pt x="26" y="41"/>
                  <a:pt x="12" y="25"/>
                  <a:pt x="0" y="6"/>
                </a:cubicBezTo>
                <a:close/>
              </a:path>
            </a:pathLst>
          </a:custGeom>
          <a:solidFill>
            <a:srgbClr val="638D3C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</a:endParaRPr>
          </a:p>
        </p:txBody>
      </p:sp>
      <p:grpSp>
        <p:nvGrpSpPr>
          <p:cNvPr id="10" name="组合 9" descr="D:\51PPT模板网\51pptmoban.com\图片.jpg">
            <a:extLst>
              <a:ext uri="{FF2B5EF4-FFF2-40B4-BE49-F238E27FC236}">
                <a16:creationId xmlns:a16="http://schemas.microsoft.com/office/drawing/2014/main" id="{6988BD82-77AB-BB50-7EEA-28FABB5443F8}"/>
              </a:ext>
            </a:extLst>
          </p:cNvPr>
          <p:cNvGrpSpPr>
            <a:grpSpLocks noChangeAspect="1"/>
          </p:cNvGrpSpPr>
          <p:nvPr/>
        </p:nvGrpSpPr>
        <p:grpSpPr>
          <a:xfrm>
            <a:off x="5714433" y="3641962"/>
            <a:ext cx="177662" cy="236350"/>
            <a:chOff x="8776738" y="4901987"/>
            <a:chExt cx="528116" cy="702571"/>
          </a:xfrm>
          <a:solidFill>
            <a:schemeClr val="bg1">
              <a:lumMod val="95000"/>
            </a:schemeClr>
          </a:solidFill>
        </p:grpSpPr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9D27FAB2-8E45-5FFA-ED41-0190B740D6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76738" y="4901987"/>
              <a:ext cx="519705" cy="702571"/>
            </a:xfrm>
            <a:custGeom>
              <a:avLst/>
              <a:gdLst>
                <a:gd name="T0" fmla="*/ 592 w 601"/>
                <a:gd name="T1" fmla="*/ 600 h 813"/>
                <a:gd name="T2" fmla="*/ 374 w 601"/>
                <a:gd name="T3" fmla="*/ 589 h 813"/>
                <a:gd name="T4" fmla="*/ 374 w 601"/>
                <a:gd name="T5" fmla="*/ 423 h 813"/>
                <a:gd name="T6" fmla="*/ 601 w 601"/>
                <a:gd name="T7" fmla="*/ 435 h 813"/>
                <a:gd name="T8" fmla="*/ 533 w 601"/>
                <a:gd name="T9" fmla="*/ 514 h 813"/>
                <a:gd name="T10" fmla="*/ 592 w 601"/>
                <a:gd name="T11" fmla="*/ 600 h 813"/>
                <a:gd name="T12" fmla="*/ 253 w 601"/>
                <a:gd name="T13" fmla="*/ 44 h 813"/>
                <a:gd name="T14" fmla="*/ 298 w 601"/>
                <a:gd name="T15" fmla="*/ 0 h 813"/>
                <a:gd name="T16" fmla="*/ 342 w 601"/>
                <a:gd name="T17" fmla="*/ 44 h 813"/>
                <a:gd name="T18" fmla="*/ 342 w 601"/>
                <a:gd name="T19" fmla="*/ 103 h 813"/>
                <a:gd name="T20" fmla="*/ 253 w 601"/>
                <a:gd name="T21" fmla="*/ 108 h 813"/>
                <a:gd name="T22" fmla="*/ 253 w 601"/>
                <a:gd name="T23" fmla="*/ 44 h 813"/>
                <a:gd name="T24" fmla="*/ 342 w 601"/>
                <a:gd name="T25" fmla="*/ 332 h 813"/>
                <a:gd name="T26" fmla="*/ 342 w 601"/>
                <a:gd name="T27" fmla="*/ 737 h 813"/>
                <a:gd name="T28" fmla="*/ 355 w 601"/>
                <a:gd name="T29" fmla="*/ 750 h 813"/>
                <a:gd name="T30" fmla="*/ 380 w 601"/>
                <a:gd name="T31" fmla="*/ 750 h 813"/>
                <a:gd name="T32" fmla="*/ 415 w 601"/>
                <a:gd name="T33" fmla="*/ 786 h 813"/>
                <a:gd name="T34" fmla="*/ 415 w 601"/>
                <a:gd name="T35" fmla="*/ 813 h 813"/>
                <a:gd name="T36" fmla="*/ 180 w 601"/>
                <a:gd name="T37" fmla="*/ 813 h 813"/>
                <a:gd name="T38" fmla="*/ 180 w 601"/>
                <a:gd name="T39" fmla="*/ 786 h 813"/>
                <a:gd name="T40" fmla="*/ 216 w 601"/>
                <a:gd name="T41" fmla="*/ 750 h 813"/>
                <a:gd name="T42" fmla="*/ 240 w 601"/>
                <a:gd name="T43" fmla="*/ 750 h 813"/>
                <a:gd name="T44" fmla="*/ 253 w 601"/>
                <a:gd name="T45" fmla="*/ 737 h 813"/>
                <a:gd name="T46" fmla="*/ 253 w 601"/>
                <a:gd name="T47" fmla="*/ 337 h 813"/>
                <a:gd name="T48" fmla="*/ 342 w 601"/>
                <a:gd name="T49" fmla="*/ 332 h 813"/>
                <a:gd name="T50" fmla="*/ 221 w 601"/>
                <a:gd name="T51" fmla="*/ 581 h 813"/>
                <a:gd name="T52" fmla="*/ 59 w 601"/>
                <a:gd name="T53" fmla="*/ 572 h 813"/>
                <a:gd name="T54" fmla="*/ 0 w 601"/>
                <a:gd name="T55" fmla="*/ 486 h 813"/>
                <a:gd name="T56" fmla="*/ 68 w 601"/>
                <a:gd name="T57" fmla="*/ 407 h 813"/>
                <a:gd name="T58" fmla="*/ 221 w 601"/>
                <a:gd name="T59" fmla="*/ 415 h 813"/>
                <a:gd name="T60" fmla="*/ 221 w 601"/>
                <a:gd name="T61" fmla="*/ 581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01" h="813">
                  <a:moveTo>
                    <a:pt x="592" y="600"/>
                  </a:moveTo>
                  <a:cubicBezTo>
                    <a:pt x="374" y="589"/>
                    <a:pt x="374" y="589"/>
                    <a:pt x="374" y="589"/>
                  </a:cubicBezTo>
                  <a:cubicBezTo>
                    <a:pt x="374" y="423"/>
                    <a:pt x="374" y="423"/>
                    <a:pt x="374" y="423"/>
                  </a:cubicBezTo>
                  <a:cubicBezTo>
                    <a:pt x="601" y="435"/>
                    <a:pt x="601" y="435"/>
                    <a:pt x="601" y="435"/>
                  </a:cubicBezTo>
                  <a:cubicBezTo>
                    <a:pt x="533" y="514"/>
                    <a:pt x="533" y="514"/>
                    <a:pt x="533" y="514"/>
                  </a:cubicBezTo>
                  <a:cubicBezTo>
                    <a:pt x="592" y="600"/>
                    <a:pt x="592" y="600"/>
                    <a:pt x="592" y="600"/>
                  </a:cubicBezTo>
                  <a:close/>
                  <a:moveTo>
                    <a:pt x="253" y="44"/>
                  </a:moveTo>
                  <a:cubicBezTo>
                    <a:pt x="253" y="20"/>
                    <a:pt x="273" y="0"/>
                    <a:pt x="298" y="0"/>
                  </a:cubicBezTo>
                  <a:cubicBezTo>
                    <a:pt x="322" y="0"/>
                    <a:pt x="342" y="20"/>
                    <a:pt x="342" y="44"/>
                  </a:cubicBezTo>
                  <a:cubicBezTo>
                    <a:pt x="342" y="103"/>
                    <a:pt x="342" y="103"/>
                    <a:pt x="342" y="103"/>
                  </a:cubicBezTo>
                  <a:cubicBezTo>
                    <a:pt x="253" y="108"/>
                    <a:pt x="253" y="108"/>
                    <a:pt x="253" y="108"/>
                  </a:cubicBezTo>
                  <a:cubicBezTo>
                    <a:pt x="253" y="44"/>
                    <a:pt x="253" y="44"/>
                    <a:pt x="253" y="44"/>
                  </a:cubicBezTo>
                  <a:close/>
                  <a:moveTo>
                    <a:pt x="342" y="332"/>
                  </a:moveTo>
                  <a:cubicBezTo>
                    <a:pt x="342" y="737"/>
                    <a:pt x="342" y="737"/>
                    <a:pt x="342" y="737"/>
                  </a:cubicBezTo>
                  <a:cubicBezTo>
                    <a:pt x="342" y="744"/>
                    <a:pt x="348" y="750"/>
                    <a:pt x="355" y="750"/>
                  </a:cubicBezTo>
                  <a:cubicBezTo>
                    <a:pt x="380" y="750"/>
                    <a:pt x="380" y="750"/>
                    <a:pt x="380" y="750"/>
                  </a:cubicBezTo>
                  <a:cubicBezTo>
                    <a:pt x="399" y="750"/>
                    <a:pt x="415" y="766"/>
                    <a:pt x="415" y="786"/>
                  </a:cubicBezTo>
                  <a:cubicBezTo>
                    <a:pt x="415" y="813"/>
                    <a:pt x="415" y="813"/>
                    <a:pt x="415" y="813"/>
                  </a:cubicBezTo>
                  <a:cubicBezTo>
                    <a:pt x="180" y="813"/>
                    <a:pt x="180" y="813"/>
                    <a:pt x="180" y="813"/>
                  </a:cubicBezTo>
                  <a:cubicBezTo>
                    <a:pt x="180" y="786"/>
                    <a:pt x="180" y="786"/>
                    <a:pt x="180" y="786"/>
                  </a:cubicBezTo>
                  <a:cubicBezTo>
                    <a:pt x="180" y="766"/>
                    <a:pt x="196" y="750"/>
                    <a:pt x="216" y="750"/>
                  </a:cubicBezTo>
                  <a:cubicBezTo>
                    <a:pt x="240" y="750"/>
                    <a:pt x="240" y="750"/>
                    <a:pt x="240" y="750"/>
                  </a:cubicBezTo>
                  <a:cubicBezTo>
                    <a:pt x="247" y="750"/>
                    <a:pt x="253" y="744"/>
                    <a:pt x="253" y="737"/>
                  </a:cubicBezTo>
                  <a:cubicBezTo>
                    <a:pt x="253" y="337"/>
                    <a:pt x="253" y="337"/>
                    <a:pt x="253" y="337"/>
                  </a:cubicBezTo>
                  <a:cubicBezTo>
                    <a:pt x="342" y="332"/>
                    <a:pt x="342" y="332"/>
                    <a:pt x="342" y="332"/>
                  </a:cubicBezTo>
                  <a:close/>
                  <a:moveTo>
                    <a:pt x="221" y="581"/>
                  </a:moveTo>
                  <a:cubicBezTo>
                    <a:pt x="59" y="572"/>
                    <a:pt x="59" y="572"/>
                    <a:pt x="59" y="572"/>
                  </a:cubicBezTo>
                  <a:cubicBezTo>
                    <a:pt x="0" y="486"/>
                    <a:pt x="0" y="486"/>
                    <a:pt x="0" y="486"/>
                  </a:cubicBezTo>
                  <a:cubicBezTo>
                    <a:pt x="68" y="407"/>
                    <a:pt x="68" y="407"/>
                    <a:pt x="68" y="407"/>
                  </a:cubicBezTo>
                  <a:cubicBezTo>
                    <a:pt x="221" y="415"/>
                    <a:pt x="221" y="415"/>
                    <a:pt x="221" y="415"/>
                  </a:cubicBezTo>
                  <a:cubicBezTo>
                    <a:pt x="221" y="581"/>
                    <a:pt x="221" y="581"/>
                    <a:pt x="221" y="5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思源黑体 Normal" panose="020B0400000000000000" pitchFamily="34" charset="-122"/>
              </a:endParaRPr>
            </a:p>
          </p:txBody>
        </p:sp>
        <p:sp>
          <p:nvSpPr>
            <p:cNvPr id="12" name="Freeform 24">
              <a:extLst>
                <a:ext uri="{FF2B5EF4-FFF2-40B4-BE49-F238E27FC236}">
                  <a16:creationId xmlns:a16="http://schemas.microsoft.com/office/drawing/2014/main" id="{39B62750-A84E-CC2A-E931-0B0554DA6B13}"/>
                </a:ext>
              </a:extLst>
            </p:cNvPr>
            <p:cNvSpPr/>
            <p:nvPr/>
          </p:nvSpPr>
          <p:spPr bwMode="auto">
            <a:xfrm>
              <a:off x="8785515" y="5009147"/>
              <a:ext cx="519339" cy="166774"/>
            </a:xfrm>
            <a:custGeom>
              <a:avLst/>
              <a:gdLst>
                <a:gd name="T0" fmla="*/ 0 w 1420"/>
                <a:gd name="T1" fmla="*/ 66 h 456"/>
                <a:gd name="T2" fmla="*/ 631 w 1420"/>
                <a:gd name="T3" fmla="*/ 33 h 456"/>
                <a:gd name="T4" fmla="*/ 1259 w 1420"/>
                <a:gd name="T5" fmla="*/ 0 h 456"/>
                <a:gd name="T6" fmla="*/ 1420 w 1420"/>
                <a:gd name="T7" fmla="*/ 189 h 456"/>
                <a:gd name="T8" fmla="*/ 1281 w 1420"/>
                <a:gd name="T9" fmla="*/ 390 h 456"/>
                <a:gd name="T10" fmla="*/ 650 w 1420"/>
                <a:gd name="T11" fmla="*/ 423 h 456"/>
                <a:gd name="T12" fmla="*/ 21 w 1420"/>
                <a:gd name="T13" fmla="*/ 456 h 456"/>
                <a:gd name="T14" fmla="*/ 160 w 1420"/>
                <a:gd name="T15" fmla="*/ 253 h 456"/>
                <a:gd name="T16" fmla="*/ 0 w 1420"/>
                <a:gd name="T17" fmla="*/ 66 h 456"/>
                <a:gd name="T18" fmla="*/ 0 w 1420"/>
                <a:gd name="T19" fmla="*/ 66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0" h="456">
                  <a:moveTo>
                    <a:pt x="0" y="66"/>
                  </a:moveTo>
                  <a:lnTo>
                    <a:pt x="631" y="33"/>
                  </a:lnTo>
                  <a:lnTo>
                    <a:pt x="1259" y="0"/>
                  </a:lnTo>
                  <a:lnTo>
                    <a:pt x="1420" y="189"/>
                  </a:lnTo>
                  <a:lnTo>
                    <a:pt x="1281" y="390"/>
                  </a:lnTo>
                  <a:lnTo>
                    <a:pt x="650" y="423"/>
                  </a:lnTo>
                  <a:lnTo>
                    <a:pt x="21" y="456"/>
                  </a:lnTo>
                  <a:lnTo>
                    <a:pt x="160" y="253"/>
                  </a:lnTo>
                  <a:lnTo>
                    <a:pt x="0" y="66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思源黑体 Normal" panose="020B0400000000000000" pitchFamily="34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22BD339-2180-A6BF-3010-3289CE4FA502}"/>
              </a:ext>
            </a:extLst>
          </p:cNvPr>
          <p:cNvGrpSpPr/>
          <p:nvPr/>
        </p:nvGrpSpPr>
        <p:grpSpPr>
          <a:xfrm>
            <a:off x="7073799" y="2809945"/>
            <a:ext cx="2966425" cy="816522"/>
            <a:chOff x="283598" y="1906534"/>
            <a:chExt cx="2966425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6DB9B12-DB68-6E59-2B04-99CB84F408A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056EAC2-480B-F042-0F7C-F8A3FDCA581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619B122-6DBF-E5F4-3422-A272AADC9561}"/>
              </a:ext>
            </a:extLst>
          </p:cNvPr>
          <p:cNvGrpSpPr/>
          <p:nvPr/>
        </p:nvGrpSpPr>
        <p:grpSpPr>
          <a:xfrm>
            <a:off x="2011803" y="2023104"/>
            <a:ext cx="2984539" cy="816522"/>
            <a:chOff x="283598" y="1906534"/>
            <a:chExt cx="2984539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FD47324-2909-6D38-5900-644110910F3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524F06B-F13A-7617-B492-F344FE78B66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BC66D06-B7B8-0B46-D25E-475EDDFA8294}"/>
              </a:ext>
            </a:extLst>
          </p:cNvPr>
          <p:cNvGrpSpPr/>
          <p:nvPr/>
        </p:nvGrpSpPr>
        <p:grpSpPr>
          <a:xfrm>
            <a:off x="7073799" y="4451598"/>
            <a:ext cx="2966425" cy="816522"/>
            <a:chOff x="283598" y="1906534"/>
            <a:chExt cx="2966425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13ECAE3-08FB-31A8-A707-068A3A42BBB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8C786AE-C767-8795-BABE-2375F21A9FD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4016AEA-F0F6-9229-8596-1F884C1A7DA3}"/>
              </a:ext>
            </a:extLst>
          </p:cNvPr>
          <p:cNvGrpSpPr/>
          <p:nvPr/>
        </p:nvGrpSpPr>
        <p:grpSpPr>
          <a:xfrm>
            <a:off x="2011803" y="3635076"/>
            <a:ext cx="2984539" cy="816522"/>
            <a:chOff x="283598" y="1906534"/>
            <a:chExt cx="2984539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8BD6DC8-BC53-B877-689F-283545BDE90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FD28C68-B124-63A5-F86A-C442AF50C1D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65627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6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" name="文本框 932">
            <a:extLst>
              <a:ext uri="{FF2B5EF4-FFF2-40B4-BE49-F238E27FC236}">
                <a16:creationId xmlns:a16="http://schemas.microsoft.com/office/drawing/2014/main" id="{2F2A2204-20FD-6F09-1FE7-DB1C6B3B88F7}"/>
              </a:ext>
            </a:extLst>
          </p:cNvPr>
          <p:cNvSpPr txBox="1"/>
          <p:nvPr/>
        </p:nvSpPr>
        <p:spPr>
          <a:xfrm>
            <a:off x="5065152" y="95913"/>
            <a:ext cx="21737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14" name="矩形: 对角圆角 13">
            <a:extLst>
              <a:ext uri="{FF2B5EF4-FFF2-40B4-BE49-F238E27FC236}">
                <a16:creationId xmlns:a16="http://schemas.microsoft.com/office/drawing/2014/main" id="{928C5F59-CF9B-BB75-2B95-1B2CCF43E1A5}"/>
              </a:ext>
            </a:extLst>
          </p:cNvPr>
          <p:cNvSpPr/>
          <p:nvPr/>
        </p:nvSpPr>
        <p:spPr>
          <a:xfrm flipV="1">
            <a:off x="947738" y="1447800"/>
            <a:ext cx="4995862" cy="1930400"/>
          </a:xfrm>
          <a:prstGeom prst="round2DiagRect">
            <a:avLst>
              <a:gd name="adj1" fmla="val 34185"/>
              <a:gd name="adj2" fmla="val 0"/>
            </a:avLst>
          </a:prstGeom>
          <a:solidFill>
            <a:srgbClr val="638D3C"/>
          </a:solidFill>
          <a:ln>
            <a:noFill/>
          </a:ln>
        </p:spPr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矩形: 对角圆角 14">
            <a:extLst>
              <a:ext uri="{FF2B5EF4-FFF2-40B4-BE49-F238E27FC236}">
                <a16:creationId xmlns:a16="http://schemas.microsoft.com/office/drawing/2014/main" id="{612942DD-2948-1F25-9CB9-B8D3B8A84F77}"/>
              </a:ext>
            </a:extLst>
          </p:cNvPr>
          <p:cNvSpPr/>
          <p:nvPr/>
        </p:nvSpPr>
        <p:spPr>
          <a:xfrm>
            <a:off x="6248402" y="1447800"/>
            <a:ext cx="4995862" cy="1930400"/>
          </a:xfrm>
          <a:prstGeom prst="round2DiagRect">
            <a:avLst>
              <a:gd name="adj1" fmla="val 34185"/>
              <a:gd name="adj2" fmla="val 0"/>
            </a:avLst>
          </a:prstGeom>
          <a:solidFill>
            <a:srgbClr val="92CF50"/>
          </a:solidFill>
          <a:ln>
            <a:noFill/>
          </a:ln>
        </p:spPr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矩形: 对角圆角 15">
            <a:extLst>
              <a:ext uri="{FF2B5EF4-FFF2-40B4-BE49-F238E27FC236}">
                <a16:creationId xmlns:a16="http://schemas.microsoft.com/office/drawing/2014/main" id="{A4C0977A-7B35-4606-02D4-5EA566E8C25C}"/>
              </a:ext>
            </a:extLst>
          </p:cNvPr>
          <p:cNvSpPr/>
          <p:nvPr/>
        </p:nvSpPr>
        <p:spPr>
          <a:xfrm>
            <a:off x="947738" y="3517900"/>
            <a:ext cx="4995862" cy="1930400"/>
          </a:xfrm>
          <a:prstGeom prst="round2DiagRect">
            <a:avLst>
              <a:gd name="adj1" fmla="val 34185"/>
              <a:gd name="adj2" fmla="val 0"/>
            </a:avLst>
          </a:prstGeom>
          <a:solidFill>
            <a:srgbClr val="92CF50"/>
          </a:solidFill>
          <a:ln>
            <a:noFill/>
          </a:ln>
        </p:spPr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矩形: 对角圆角 16">
            <a:extLst>
              <a:ext uri="{FF2B5EF4-FFF2-40B4-BE49-F238E27FC236}">
                <a16:creationId xmlns:a16="http://schemas.microsoft.com/office/drawing/2014/main" id="{D3DF8768-7819-FB9D-5D0E-16EE0EB678CC}"/>
              </a:ext>
            </a:extLst>
          </p:cNvPr>
          <p:cNvSpPr/>
          <p:nvPr/>
        </p:nvSpPr>
        <p:spPr>
          <a:xfrm flipV="1">
            <a:off x="6248402" y="3517900"/>
            <a:ext cx="4995862" cy="1930400"/>
          </a:xfrm>
          <a:prstGeom prst="round2DiagRect">
            <a:avLst>
              <a:gd name="adj1" fmla="val 34185"/>
              <a:gd name="adj2" fmla="val 0"/>
            </a:avLst>
          </a:prstGeom>
          <a:solidFill>
            <a:srgbClr val="638D3C"/>
          </a:solidFill>
          <a:ln>
            <a:noFill/>
          </a:ln>
        </p:spPr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椭圆 8">
            <a:extLst>
              <a:ext uri="{FF2B5EF4-FFF2-40B4-BE49-F238E27FC236}">
                <a16:creationId xmlns:a16="http://schemas.microsoft.com/office/drawing/2014/main" id="{D37DA681-DC00-E06C-3892-3B4C5CD1C3CA}"/>
              </a:ext>
            </a:extLst>
          </p:cNvPr>
          <p:cNvSpPr/>
          <p:nvPr/>
        </p:nvSpPr>
        <p:spPr>
          <a:xfrm>
            <a:off x="4907515" y="2183222"/>
            <a:ext cx="586015" cy="514075"/>
          </a:xfrm>
          <a:custGeom>
            <a:avLst/>
            <a:gdLst>
              <a:gd name="connsiteX0" fmla="*/ 352921 w 607646"/>
              <a:gd name="connsiteY0" fmla="*/ 457945 h 533051"/>
              <a:gd name="connsiteX1" fmla="*/ 342979 w 607646"/>
              <a:gd name="connsiteY1" fmla="*/ 462170 h 533051"/>
              <a:gd name="connsiteX2" fmla="*/ 338854 w 607646"/>
              <a:gd name="connsiteY2" fmla="*/ 472100 h 533051"/>
              <a:gd name="connsiteX3" fmla="*/ 342979 w 607646"/>
              <a:gd name="connsiteY3" fmla="*/ 482029 h 533051"/>
              <a:gd name="connsiteX4" fmla="*/ 352921 w 607646"/>
              <a:gd name="connsiteY4" fmla="*/ 486149 h 533051"/>
              <a:gd name="connsiteX5" fmla="*/ 362863 w 607646"/>
              <a:gd name="connsiteY5" fmla="*/ 482029 h 533051"/>
              <a:gd name="connsiteX6" fmla="*/ 366987 w 607646"/>
              <a:gd name="connsiteY6" fmla="*/ 472100 h 533051"/>
              <a:gd name="connsiteX7" fmla="*/ 362863 w 607646"/>
              <a:gd name="connsiteY7" fmla="*/ 462170 h 533051"/>
              <a:gd name="connsiteX8" fmla="*/ 352921 w 607646"/>
              <a:gd name="connsiteY8" fmla="*/ 457945 h 533051"/>
              <a:gd name="connsiteX9" fmla="*/ 438485 w 607646"/>
              <a:gd name="connsiteY9" fmla="*/ 375972 h 533051"/>
              <a:gd name="connsiteX10" fmla="*/ 431081 w 607646"/>
              <a:gd name="connsiteY10" fmla="*/ 379141 h 533051"/>
              <a:gd name="connsiteX11" fmla="*/ 372699 w 607646"/>
              <a:gd name="connsiteY11" fmla="*/ 437346 h 533051"/>
              <a:gd name="connsiteX12" fmla="*/ 369632 w 607646"/>
              <a:gd name="connsiteY12" fmla="*/ 444846 h 533051"/>
              <a:gd name="connsiteX13" fmla="*/ 372699 w 607646"/>
              <a:gd name="connsiteY13" fmla="*/ 452346 h 533051"/>
              <a:gd name="connsiteX14" fmla="*/ 380208 w 607646"/>
              <a:gd name="connsiteY14" fmla="*/ 455409 h 533051"/>
              <a:gd name="connsiteX15" fmla="*/ 387612 w 607646"/>
              <a:gd name="connsiteY15" fmla="*/ 452346 h 533051"/>
              <a:gd name="connsiteX16" fmla="*/ 445994 w 607646"/>
              <a:gd name="connsiteY16" fmla="*/ 394035 h 533051"/>
              <a:gd name="connsiteX17" fmla="*/ 449062 w 607646"/>
              <a:gd name="connsiteY17" fmla="*/ 386535 h 533051"/>
              <a:gd name="connsiteX18" fmla="*/ 445994 w 607646"/>
              <a:gd name="connsiteY18" fmla="*/ 379141 h 533051"/>
              <a:gd name="connsiteX19" fmla="*/ 438485 w 607646"/>
              <a:gd name="connsiteY19" fmla="*/ 375972 h 533051"/>
              <a:gd name="connsiteX20" fmla="*/ 534943 w 607646"/>
              <a:gd name="connsiteY20" fmla="*/ 217624 h 533051"/>
              <a:gd name="connsiteX21" fmla="*/ 553981 w 607646"/>
              <a:gd name="connsiteY21" fmla="*/ 225547 h 533051"/>
              <a:gd name="connsiteX22" fmla="*/ 554404 w 607646"/>
              <a:gd name="connsiteY22" fmla="*/ 225969 h 533051"/>
              <a:gd name="connsiteX23" fmla="*/ 556520 w 607646"/>
              <a:gd name="connsiteY23" fmla="*/ 230934 h 533051"/>
              <a:gd name="connsiteX24" fmla="*/ 554510 w 607646"/>
              <a:gd name="connsiteY24" fmla="*/ 235899 h 533051"/>
              <a:gd name="connsiteX25" fmla="*/ 524050 w 607646"/>
              <a:gd name="connsiteY25" fmla="*/ 266322 h 533051"/>
              <a:gd name="connsiteX26" fmla="*/ 516752 w 607646"/>
              <a:gd name="connsiteY26" fmla="*/ 283752 h 533051"/>
              <a:gd name="connsiteX27" fmla="*/ 524050 w 607646"/>
              <a:gd name="connsiteY27" fmla="*/ 301182 h 533051"/>
              <a:gd name="connsiteX28" fmla="*/ 541501 w 607646"/>
              <a:gd name="connsiteY28" fmla="*/ 308365 h 533051"/>
              <a:gd name="connsiteX29" fmla="*/ 558952 w 607646"/>
              <a:gd name="connsiteY29" fmla="*/ 301182 h 533051"/>
              <a:gd name="connsiteX30" fmla="*/ 589413 w 607646"/>
              <a:gd name="connsiteY30" fmla="*/ 270759 h 533051"/>
              <a:gd name="connsiteX31" fmla="*/ 594384 w 607646"/>
              <a:gd name="connsiteY31" fmla="*/ 268752 h 533051"/>
              <a:gd name="connsiteX32" fmla="*/ 599355 w 607646"/>
              <a:gd name="connsiteY32" fmla="*/ 270759 h 533051"/>
              <a:gd name="connsiteX33" fmla="*/ 599778 w 607646"/>
              <a:gd name="connsiteY33" fmla="*/ 271181 h 533051"/>
              <a:gd name="connsiteX34" fmla="*/ 606758 w 607646"/>
              <a:gd name="connsiteY34" fmla="*/ 297168 h 533051"/>
              <a:gd name="connsiteX35" fmla="*/ 590047 w 607646"/>
              <a:gd name="connsiteY35" fmla="*/ 359704 h 533051"/>
              <a:gd name="connsiteX36" fmla="*/ 571010 w 607646"/>
              <a:gd name="connsiteY36" fmla="*/ 378612 h 533051"/>
              <a:gd name="connsiteX37" fmla="*/ 570798 w 607646"/>
              <a:gd name="connsiteY37" fmla="*/ 378718 h 533051"/>
              <a:gd name="connsiteX38" fmla="*/ 501627 w 607646"/>
              <a:gd name="connsiteY38" fmla="*/ 395303 h 533051"/>
              <a:gd name="connsiteX39" fmla="*/ 377987 w 607646"/>
              <a:gd name="connsiteY39" fmla="*/ 518790 h 533051"/>
              <a:gd name="connsiteX40" fmla="*/ 343507 w 607646"/>
              <a:gd name="connsiteY40" fmla="*/ 533051 h 533051"/>
              <a:gd name="connsiteX41" fmla="*/ 309028 w 607646"/>
              <a:gd name="connsiteY41" fmla="*/ 518790 h 533051"/>
              <a:gd name="connsiteX42" fmla="*/ 306066 w 607646"/>
              <a:gd name="connsiteY42" fmla="*/ 515833 h 533051"/>
              <a:gd name="connsiteX43" fmla="*/ 291788 w 607646"/>
              <a:gd name="connsiteY43" fmla="*/ 481501 h 533051"/>
              <a:gd name="connsiteX44" fmla="*/ 306066 w 607646"/>
              <a:gd name="connsiteY44" fmla="*/ 447064 h 533051"/>
              <a:gd name="connsiteX45" fmla="*/ 429707 w 607646"/>
              <a:gd name="connsiteY45" fmla="*/ 323576 h 533051"/>
              <a:gd name="connsiteX46" fmla="*/ 446418 w 607646"/>
              <a:gd name="connsiteY46" fmla="*/ 254491 h 533051"/>
              <a:gd name="connsiteX47" fmla="*/ 446418 w 607646"/>
              <a:gd name="connsiteY47" fmla="*/ 254280 h 533051"/>
              <a:gd name="connsiteX48" fmla="*/ 465455 w 607646"/>
              <a:gd name="connsiteY48" fmla="*/ 235265 h 533051"/>
              <a:gd name="connsiteX49" fmla="*/ 527963 w 607646"/>
              <a:gd name="connsiteY49" fmla="*/ 218575 h 533051"/>
              <a:gd name="connsiteX50" fmla="*/ 534943 w 607646"/>
              <a:gd name="connsiteY50" fmla="*/ 217624 h 533051"/>
              <a:gd name="connsiteX51" fmla="*/ 253873 w 607646"/>
              <a:gd name="connsiteY51" fmla="*/ 140927 h 533051"/>
              <a:gd name="connsiteX52" fmla="*/ 141005 w 607646"/>
              <a:gd name="connsiteY52" fmla="*/ 253542 h 533051"/>
              <a:gd name="connsiteX53" fmla="*/ 253873 w 607646"/>
              <a:gd name="connsiteY53" fmla="*/ 366262 h 533051"/>
              <a:gd name="connsiteX54" fmla="*/ 366741 w 607646"/>
              <a:gd name="connsiteY54" fmla="*/ 253542 h 533051"/>
              <a:gd name="connsiteX55" fmla="*/ 253873 w 607646"/>
              <a:gd name="connsiteY55" fmla="*/ 140927 h 533051"/>
              <a:gd name="connsiteX56" fmla="*/ 232929 w 607646"/>
              <a:gd name="connsiteY56" fmla="*/ 0 h 533051"/>
              <a:gd name="connsiteX57" fmla="*/ 274818 w 607646"/>
              <a:gd name="connsiteY57" fmla="*/ 0 h 533051"/>
              <a:gd name="connsiteX58" fmla="*/ 316918 w 607646"/>
              <a:gd name="connsiteY58" fmla="*/ 42045 h 533051"/>
              <a:gd name="connsiteX59" fmla="*/ 316918 w 607646"/>
              <a:gd name="connsiteY59" fmla="*/ 55885 h 533051"/>
              <a:gd name="connsiteX60" fmla="*/ 349287 w 607646"/>
              <a:gd name="connsiteY60" fmla="*/ 69301 h 533051"/>
              <a:gd name="connsiteX61" fmla="*/ 359125 w 607646"/>
              <a:gd name="connsiteY61" fmla="*/ 59476 h 533051"/>
              <a:gd name="connsiteX62" fmla="*/ 388849 w 607646"/>
              <a:gd name="connsiteY62" fmla="*/ 47222 h 533051"/>
              <a:gd name="connsiteX63" fmla="*/ 418574 w 607646"/>
              <a:gd name="connsiteY63" fmla="*/ 59476 h 533051"/>
              <a:gd name="connsiteX64" fmla="*/ 448192 w 607646"/>
              <a:gd name="connsiteY64" fmla="*/ 89162 h 533051"/>
              <a:gd name="connsiteX65" fmla="*/ 448192 w 607646"/>
              <a:gd name="connsiteY65" fmla="*/ 148533 h 533051"/>
              <a:gd name="connsiteX66" fmla="*/ 438460 w 607646"/>
              <a:gd name="connsiteY66" fmla="*/ 158252 h 533051"/>
              <a:gd name="connsiteX67" fmla="*/ 451789 w 607646"/>
              <a:gd name="connsiteY67" fmla="*/ 190684 h 533051"/>
              <a:gd name="connsiteX68" fmla="*/ 465752 w 607646"/>
              <a:gd name="connsiteY68" fmla="*/ 190684 h 533051"/>
              <a:gd name="connsiteX69" fmla="*/ 497909 w 607646"/>
              <a:gd name="connsiteY69" fmla="*/ 205685 h 533051"/>
              <a:gd name="connsiteX70" fmla="*/ 450837 w 607646"/>
              <a:gd name="connsiteY70" fmla="*/ 218257 h 533051"/>
              <a:gd name="connsiteX71" fmla="*/ 419420 w 607646"/>
              <a:gd name="connsiteY71" fmla="*/ 249739 h 533051"/>
              <a:gd name="connsiteX72" fmla="*/ 419208 w 607646"/>
              <a:gd name="connsiteY72" fmla="*/ 250372 h 533051"/>
              <a:gd name="connsiteX73" fmla="*/ 403764 w 607646"/>
              <a:gd name="connsiteY73" fmla="*/ 314603 h 533051"/>
              <a:gd name="connsiteX74" fmla="*/ 283598 w 607646"/>
              <a:gd name="connsiteY74" fmla="*/ 434613 h 533051"/>
              <a:gd name="connsiteX75" fmla="*/ 264134 w 607646"/>
              <a:gd name="connsiteY75" fmla="*/ 481518 h 533051"/>
              <a:gd name="connsiteX76" fmla="*/ 269317 w 607646"/>
              <a:gd name="connsiteY76" fmla="*/ 507083 h 533051"/>
              <a:gd name="connsiteX77" fmla="*/ 232929 w 607646"/>
              <a:gd name="connsiteY77" fmla="*/ 507083 h 533051"/>
              <a:gd name="connsiteX78" fmla="*/ 190828 w 607646"/>
              <a:gd name="connsiteY78" fmla="*/ 465143 h 533051"/>
              <a:gd name="connsiteX79" fmla="*/ 190828 w 607646"/>
              <a:gd name="connsiteY79" fmla="*/ 451304 h 533051"/>
              <a:gd name="connsiteX80" fmla="*/ 158459 w 607646"/>
              <a:gd name="connsiteY80" fmla="*/ 437888 h 533051"/>
              <a:gd name="connsiteX81" fmla="*/ 148622 w 607646"/>
              <a:gd name="connsiteY81" fmla="*/ 447712 h 533051"/>
              <a:gd name="connsiteX82" fmla="*/ 118897 w 607646"/>
              <a:gd name="connsiteY82" fmla="*/ 459967 h 533051"/>
              <a:gd name="connsiteX83" fmla="*/ 89173 w 607646"/>
              <a:gd name="connsiteY83" fmla="*/ 447712 h 533051"/>
              <a:gd name="connsiteX84" fmla="*/ 59554 w 607646"/>
              <a:gd name="connsiteY84" fmla="*/ 418027 h 533051"/>
              <a:gd name="connsiteX85" fmla="*/ 59554 w 607646"/>
              <a:gd name="connsiteY85" fmla="*/ 358656 h 533051"/>
              <a:gd name="connsiteX86" fmla="*/ 69286 w 607646"/>
              <a:gd name="connsiteY86" fmla="*/ 348831 h 533051"/>
              <a:gd name="connsiteX87" fmla="*/ 55958 w 607646"/>
              <a:gd name="connsiteY87" fmla="*/ 316505 h 533051"/>
              <a:gd name="connsiteX88" fmla="*/ 41995 w 607646"/>
              <a:gd name="connsiteY88" fmla="*/ 316505 h 533051"/>
              <a:gd name="connsiteX89" fmla="*/ 0 w 607646"/>
              <a:gd name="connsiteY89" fmla="*/ 274565 h 533051"/>
              <a:gd name="connsiteX90" fmla="*/ 0 w 607646"/>
              <a:gd name="connsiteY90" fmla="*/ 232625 h 533051"/>
              <a:gd name="connsiteX91" fmla="*/ 41995 w 607646"/>
              <a:gd name="connsiteY91" fmla="*/ 190684 h 533051"/>
              <a:gd name="connsiteX92" fmla="*/ 55958 w 607646"/>
              <a:gd name="connsiteY92" fmla="*/ 190684 h 533051"/>
              <a:gd name="connsiteX93" fmla="*/ 69286 w 607646"/>
              <a:gd name="connsiteY93" fmla="*/ 158252 h 533051"/>
              <a:gd name="connsiteX94" fmla="*/ 59554 w 607646"/>
              <a:gd name="connsiteY94" fmla="*/ 148533 h 533051"/>
              <a:gd name="connsiteX95" fmla="*/ 59554 w 607646"/>
              <a:gd name="connsiteY95" fmla="*/ 89162 h 533051"/>
              <a:gd name="connsiteX96" fmla="*/ 89173 w 607646"/>
              <a:gd name="connsiteY96" fmla="*/ 59476 h 533051"/>
              <a:gd name="connsiteX97" fmla="*/ 118897 w 607646"/>
              <a:gd name="connsiteY97" fmla="*/ 47222 h 533051"/>
              <a:gd name="connsiteX98" fmla="*/ 148622 w 607646"/>
              <a:gd name="connsiteY98" fmla="*/ 59476 h 533051"/>
              <a:gd name="connsiteX99" fmla="*/ 158459 w 607646"/>
              <a:gd name="connsiteY99" fmla="*/ 69301 h 533051"/>
              <a:gd name="connsiteX100" fmla="*/ 190828 w 607646"/>
              <a:gd name="connsiteY100" fmla="*/ 55885 h 533051"/>
              <a:gd name="connsiteX101" fmla="*/ 190828 w 607646"/>
              <a:gd name="connsiteY101" fmla="*/ 42045 h 533051"/>
              <a:gd name="connsiteX102" fmla="*/ 232929 w 607646"/>
              <a:gd name="connsiteY102" fmla="*/ 0 h 53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7646" h="533051">
                <a:moveTo>
                  <a:pt x="352921" y="457945"/>
                </a:moveTo>
                <a:cubicBezTo>
                  <a:pt x="349113" y="457945"/>
                  <a:pt x="345623" y="459423"/>
                  <a:pt x="342979" y="462170"/>
                </a:cubicBezTo>
                <a:cubicBezTo>
                  <a:pt x="340229" y="464811"/>
                  <a:pt x="338854" y="468297"/>
                  <a:pt x="338854" y="472100"/>
                </a:cubicBezTo>
                <a:cubicBezTo>
                  <a:pt x="338854" y="475797"/>
                  <a:pt x="340229" y="479389"/>
                  <a:pt x="342979" y="482029"/>
                </a:cubicBezTo>
                <a:cubicBezTo>
                  <a:pt x="345623" y="484670"/>
                  <a:pt x="349113" y="486149"/>
                  <a:pt x="352921" y="486149"/>
                </a:cubicBezTo>
                <a:cubicBezTo>
                  <a:pt x="356622" y="486149"/>
                  <a:pt x="360218" y="484670"/>
                  <a:pt x="362863" y="482029"/>
                </a:cubicBezTo>
                <a:cubicBezTo>
                  <a:pt x="365507" y="479389"/>
                  <a:pt x="366987" y="475797"/>
                  <a:pt x="366987" y="472100"/>
                </a:cubicBezTo>
                <a:cubicBezTo>
                  <a:pt x="366987" y="468297"/>
                  <a:pt x="365507" y="464811"/>
                  <a:pt x="362863" y="462170"/>
                </a:cubicBezTo>
                <a:cubicBezTo>
                  <a:pt x="360218" y="459423"/>
                  <a:pt x="356622" y="457945"/>
                  <a:pt x="352921" y="457945"/>
                </a:cubicBezTo>
                <a:close/>
                <a:moveTo>
                  <a:pt x="438485" y="375972"/>
                </a:moveTo>
                <a:cubicBezTo>
                  <a:pt x="435735" y="375972"/>
                  <a:pt x="432985" y="377134"/>
                  <a:pt x="431081" y="379141"/>
                </a:cubicBezTo>
                <a:lnTo>
                  <a:pt x="372699" y="437346"/>
                </a:lnTo>
                <a:cubicBezTo>
                  <a:pt x="370689" y="439353"/>
                  <a:pt x="369632" y="441994"/>
                  <a:pt x="369632" y="444846"/>
                </a:cubicBezTo>
                <a:cubicBezTo>
                  <a:pt x="369632" y="447698"/>
                  <a:pt x="370689" y="450339"/>
                  <a:pt x="372699" y="452346"/>
                </a:cubicBezTo>
                <a:cubicBezTo>
                  <a:pt x="374708" y="454353"/>
                  <a:pt x="377352" y="455409"/>
                  <a:pt x="380208" y="455409"/>
                </a:cubicBezTo>
                <a:cubicBezTo>
                  <a:pt x="382958" y="455409"/>
                  <a:pt x="385602" y="454353"/>
                  <a:pt x="387612" y="452346"/>
                </a:cubicBezTo>
                <a:lnTo>
                  <a:pt x="445994" y="394035"/>
                </a:lnTo>
                <a:cubicBezTo>
                  <a:pt x="448004" y="392028"/>
                  <a:pt x="449062" y="389387"/>
                  <a:pt x="449062" y="386535"/>
                </a:cubicBezTo>
                <a:cubicBezTo>
                  <a:pt x="449062" y="383789"/>
                  <a:pt x="448004" y="381148"/>
                  <a:pt x="445994" y="379141"/>
                </a:cubicBezTo>
                <a:cubicBezTo>
                  <a:pt x="443985" y="377134"/>
                  <a:pt x="441341" y="375972"/>
                  <a:pt x="438485" y="375972"/>
                </a:cubicBezTo>
                <a:close/>
                <a:moveTo>
                  <a:pt x="534943" y="217624"/>
                </a:moveTo>
                <a:cubicBezTo>
                  <a:pt x="542136" y="217624"/>
                  <a:pt x="548905" y="220371"/>
                  <a:pt x="553981" y="225547"/>
                </a:cubicBezTo>
                <a:lnTo>
                  <a:pt x="554404" y="225969"/>
                </a:lnTo>
                <a:cubicBezTo>
                  <a:pt x="555779" y="227237"/>
                  <a:pt x="556520" y="229033"/>
                  <a:pt x="556520" y="230934"/>
                </a:cubicBezTo>
                <a:cubicBezTo>
                  <a:pt x="556520" y="232836"/>
                  <a:pt x="555779" y="234632"/>
                  <a:pt x="554510" y="235899"/>
                </a:cubicBezTo>
                <a:lnTo>
                  <a:pt x="524050" y="266322"/>
                </a:lnTo>
                <a:cubicBezTo>
                  <a:pt x="519396" y="270970"/>
                  <a:pt x="516752" y="277203"/>
                  <a:pt x="516752" y="283752"/>
                </a:cubicBezTo>
                <a:cubicBezTo>
                  <a:pt x="516752" y="290301"/>
                  <a:pt x="519396" y="296534"/>
                  <a:pt x="524050" y="301182"/>
                </a:cubicBezTo>
                <a:cubicBezTo>
                  <a:pt x="528703" y="305830"/>
                  <a:pt x="534838" y="308365"/>
                  <a:pt x="541501" y="308365"/>
                </a:cubicBezTo>
                <a:cubicBezTo>
                  <a:pt x="548058" y="308365"/>
                  <a:pt x="554299" y="305830"/>
                  <a:pt x="558952" y="301182"/>
                </a:cubicBezTo>
                <a:lnTo>
                  <a:pt x="589413" y="270759"/>
                </a:lnTo>
                <a:cubicBezTo>
                  <a:pt x="590682" y="269491"/>
                  <a:pt x="592480" y="268752"/>
                  <a:pt x="594384" y="268752"/>
                </a:cubicBezTo>
                <a:cubicBezTo>
                  <a:pt x="596288" y="268752"/>
                  <a:pt x="597980" y="269491"/>
                  <a:pt x="599355" y="270759"/>
                </a:cubicBezTo>
                <a:lnTo>
                  <a:pt x="599778" y="271181"/>
                </a:lnTo>
                <a:cubicBezTo>
                  <a:pt x="606547" y="277942"/>
                  <a:pt x="609191" y="287977"/>
                  <a:pt x="606758" y="297168"/>
                </a:cubicBezTo>
                <a:lnTo>
                  <a:pt x="590047" y="359704"/>
                </a:lnTo>
                <a:cubicBezTo>
                  <a:pt x="587509" y="368894"/>
                  <a:pt x="580211" y="376183"/>
                  <a:pt x="571010" y="378612"/>
                </a:cubicBezTo>
                <a:cubicBezTo>
                  <a:pt x="570904" y="378718"/>
                  <a:pt x="570904" y="378718"/>
                  <a:pt x="570798" y="378718"/>
                </a:cubicBezTo>
                <a:lnTo>
                  <a:pt x="501627" y="395303"/>
                </a:lnTo>
                <a:lnTo>
                  <a:pt x="377987" y="518790"/>
                </a:lnTo>
                <a:cubicBezTo>
                  <a:pt x="368785" y="527981"/>
                  <a:pt x="356517" y="533051"/>
                  <a:pt x="343507" y="533051"/>
                </a:cubicBezTo>
                <a:cubicBezTo>
                  <a:pt x="330498" y="533051"/>
                  <a:pt x="318229" y="527981"/>
                  <a:pt x="309028" y="518790"/>
                </a:cubicBezTo>
                <a:lnTo>
                  <a:pt x="306066" y="515833"/>
                </a:lnTo>
                <a:cubicBezTo>
                  <a:pt x="296865" y="506642"/>
                  <a:pt x="291788" y="494494"/>
                  <a:pt x="291788" y="481501"/>
                </a:cubicBezTo>
                <a:cubicBezTo>
                  <a:pt x="291788" y="468402"/>
                  <a:pt x="296865" y="456254"/>
                  <a:pt x="306066" y="447064"/>
                </a:cubicBezTo>
                <a:lnTo>
                  <a:pt x="429707" y="323576"/>
                </a:lnTo>
                <a:lnTo>
                  <a:pt x="446418" y="254491"/>
                </a:lnTo>
                <a:cubicBezTo>
                  <a:pt x="446418" y="254385"/>
                  <a:pt x="446418" y="254385"/>
                  <a:pt x="446418" y="254280"/>
                </a:cubicBezTo>
                <a:cubicBezTo>
                  <a:pt x="448956" y="245089"/>
                  <a:pt x="456254" y="237801"/>
                  <a:pt x="465455" y="235265"/>
                </a:cubicBezTo>
                <a:lnTo>
                  <a:pt x="527963" y="218575"/>
                </a:lnTo>
                <a:cubicBezTo>
                  <a:pt x="530290" y="217941"/>
                  <a:pt x="532617" y="217624"/>
                  <a:pt x="534943" y="217624"/>
                </a:cubicBezTo>
                <a:close/>
                <a:moveTo>
                  <a:pt x="253873" y="140927"/>
                </a:moveTo>
                <a:cubicBezTo>
                  <a:pt x="191674" y="140927"/>
                  <a:pt x="141005" y="191424"/>
                  <a:pt x="141005" y="253542"/>
                </a:cubicBezTo>
                <a:cubicBezTo>
                  <a:pt x="141005" y="315765"/>
                  <a:pt x="191674" y="366262"/>
                  <a:pt x="253873" y="366262"/>
                </a:cubicBezTo>
                <a:cubicBezTo>
                  <a:pt x="316072" y="366262"/>
                  <a:pt x="366741" y="315765"/>
                  <a:pt x="366741" y="253542"/>
                </a:cubicBezTo>
                <a:cubicBezTo>
                  <a:pt x="366741" y="191424"/>
                  <a:pt x="316072" y="140927"/>
                  <a:pt x="253873" y="140927"/>
                </a:cubicBezTo>
                <a:close/>
                <a:moveTo>
                  <a:pt x="232929" y="0"/>
                </a:moveTo>
                <a:lnTo>
                  <a:pt x="274818" y="0"/>
                </a:lnTo>
                <a:cubicBezTo>
                  <a:pt x="298090" y="0"/>
                  <a:pt x="316918" y="18910"/>
                  <a:pt x="316918" y="42045"/>
                </a:cubicBezTo>
                <a:lnTo>
                  <a:pt x="316918" y="55885"/>
                </a:lnTo>
                <a:cubicBezTo>
                  <a:pt x="328025" y="59371"/>
                  <a:pt x="338921" y="63913"/>
                  <a:pt x="349287" y="69301"/>
                </a:cubicBezTo>
                <a:lnTo>
                  <a:pt x="359125" y="59476"/>
                </a:lnTo>
                <a:cubicBezTo>
                  <a:pt x="367058" y="51553"/>
                  <a:pt x="377637" y="47222"/>
                  <a:pt x="388849" y="47222"/>
                </a:cubicBezTo>
                <a:cubicBezTo>
                  <a:pt x="400062" y="47222"/>
                  <a:pt x="410640" y="51553"/>
                  <a:pt x="418574" y="59476"/>
                </a:cubicBezTo>
                <a:lnTo>
                  <a:pt x="448192" y="89162"/>
                </a:lnTo>
                <a:cubicBezTo>
                  <a:pt x="464588" y="105536"/>
                  <a:pt x="464588" y="132158"/>
                  <a:pt x="448192" y="148533"/>
                </a:cubicBezTo>
                <a:lnTo>
                  <a:pt x="438460" y="158252"/>
                </a:lnTo>
                <a:cubicBezTo>
                  <a:pt x="443749" y="168710"/>
                  <a:pt x="448298" y="179486"/>
                  <a:pt x="451789" y="190684"/>
                </a:cubicBezTo>
                <a:lnTo>
                  <a:pt x="465752" y="190684"/>
                </a:lnTo>
                <a:cubicBezTo>
                  <a:pt x="478657" y="190684"/>
                  <a:pt x="490187" y="196494"/>
                  <a:pt x="497909" y="205685"/>
                </a:cubicBezTo>
                <a:lnTo>
                  <a:pt x="450837" y="218257"/>
                </a:lnTo>
                <a:cubicBezTo>
                  <a:pt x="435604" y="222377"/>
                  <a:pt x="423440" y="234420"/>
                  <a:pt x="419420" y="249739"/>
                </a:cubicBezTo>
                <a:cubicBezTo>
                  <a:pt x="419314" y="249950"/>
                  <a:pt x="419314" y="250161"/>
                  <a:pt x="419208" y="250372"/>
                </a:cubicBezTo>
                <a:lnTo>
                  <a:pt x="403764" y="314603"/>
                </a:lnTo>
                <a:lnTo>
                  <a:pt x="283598" y="434613"/>
                </a:lnTo>
                <a:cubicBezTo>
                  <a:pt x="271010" y="447078"/>
                  <a:pt x="264134" y="463770"/>
                  <a:pt x="264134" y="481518"/>
                </a:cubicBezTo>
                <a:cubicBezTo>
                  <a:pt x="264134" y="490392"/>
                  <a:pt x="265932" y="499160"/>
                  <a:pt x="269317" y="507083"/>
                </a:cubicBezTo>
                <a:lnTo>
                  <a:pt x="232929" y="507083"/>
                </a:lnTo>
                <a:cubicBezTo>
                  <a:pt x="209657" y="507083"/>
                  <a:pt x="190828" y="488279"/>
                  <a:pt x="190828" y="465143"/>
                </a:cubicBezTo>
                <a:lnTo>
                  <a:pt x="190828" y="451304"/>
                </a:lnTo>
                <a:cubicBezTo>
                  <a:pt x="179721" y="447712"/>
                  <a:pt x="168826" y="443275"/>
                  <a:pt x="158459" y="437888"/>
                </a:cubicBezTo>
                <a:lnTo>
                  <a:pt x="148622" y="447712"/>
                </a:lnTo>
                <a:cubicBezTo>
                  <a:pt x="140688" y="455635"/>
                  <a:pt x="130110" y="459967"/>
                  <a:pt x="118897" y="459967"/>
                </a:cubicBezTo>
                <a:cubicBezTo>
                  <a:pt x="107685" y="459967"/>
                  <a:pt x="97107" y="455635"/>
                  <a:pt x="89173" y="447712"/>
                </a:cubicBezTo>
                <a:lnTo>
                  <a:pt x="59554" y="418027"/>
                </a:lnTo>
                <a:cubicBezTo>
                  <a:pt x="43158" y="401652"/>
                  <a:pt x="43158" y="375030"/>
                  <a:pt x="59554" y="358656"/>
                </a:cubicBezTo>
                <a:lnTo>
                  <a:pt x="69286" y="348831"/>
                </a:lnTo>
                <a:cubicBezTo>
                  <a:pt x="63997" y="338478"/>
                  <a:pt x="59449" y="327597"/>
                  <a:pt x="55958" y="316505"/>
                </a:cubicBezTo>
                <a:lnTo>
                  <a:pt x="41995" y="316505"/>
                </a:lnTo>
                <a:cubicBezTo>
                  <a:pt x="18829" y="316505"/>
                  <a:pt x="0" y="297700"/>
                  <a:pt x="0" y="274565"/>
                </a:cubicBezTo>
                <a:lnTo>
                  <a:pt x="0" y="232625"/>
                </a:lnTo>
                <a:cubicBezTo>
                  <a:pt x="0" y="209488"/>
                  <a:pt x="18829" y="190684"/>
                  <a:pt x="41995" y="190684"/>
                </a:cubicBezTo>
                <a:lnTo>
                  <a:pt x="55958" y="190684"/>
                </a:lnTo>
                <a:cubicBezTo>
                  <a:pt x="59449" y="179486"/>
                  <a:pt x="63997" y="168710"/>
                  <a:pt x="69286" y="158252"/>
                </a:cubicBezTo>
                <a:lnTo>
                  <a:pt x="59554" y="148533"/>
                </a:lnTo>
                <a:cubicBezTo>
                  <a:pt x="43158" y="132158"/>
                  <a:pt x="43158" y="105536"/>
                  <a:pt x="59554" y="89162"/>
                </a:cubicBezTo>
                <a:lnTo>
                  <a:pt x="89173" y="59476"/>
                </a:lnTo>
                <a:cubicBezTo>
                  <a:pt x="97107" y="51553"/>
                  <a:pt x="107685" y="47222"/>
                  <a:pt x="118897" y="47222"/>
                </a:cubicBezTo>
                <a:cubicBezTo>
                  <a:pt x="130110" y="47222"/>
                  <a:pt x="140688" y="51553"/>
                  <a:pt x="148622" y="59476"/>
                </a:cubicBezTo>
                <a:lnTo>
                  <a:pt x="158459" y="69301"/>
                </a:lnTo>
                <a:cubicBezTo>
                  <a:pt x="168826" y="63913"/>
                  <a:pt x="179721" y="59371"/>
                  <a:pt x="190828" y="55885"/>
                </a:cubicBezTo>
                <a:lnTo>
                  <a:pt x="190828" y="42045"/>
                </a:lnTo>
                <a:cubicBezTo>
                  <a:pt x="190828" y="18910"/>
                  <a:pt x="209657" y="0"/>
                  <a:pt x="2329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19" name="椭圆 31">
            <a:extLst>
              <a:ext uri="{FF2B5EF4-FFF2-40B4-BE49-F238E27FC236}">
                <a16:creationId xmlns:a16="http://schemas.microsoft.com/office/drawing/2014/main" id="{1FD81CE0-9B06-22F7-9984-FB50C4C372D8}"/>
              </a:ext>
            </a:extLst>
          </p:cNvPr>
          <p:cNvSpPr/>
          <p:nvPr/>
        </p:nvSpPr>
        <p:spPr>
          <a:xfrm>
            <a:off x="4916437" y="4126864"/>
            <a:ext cx="568171" cy="586015"/>
          </a:xfrm>
          <a:custGeom>
            <a:avLst/>
            <a:gdLst>
              <a:gd name="connsiteX0" fmla="*/ 559267 w 589292"/>
              <a:gd name="connsiteY0" fmla="*/ 238088 h 607799"/>
              <a:gd name="connsiteX1" fmla="*/ 575556 w 589292"/>
              <a:gd name="connsiteY1" fmla="*/ 244486 h 607799"/>
              <a:gd name="connsiteX2" fmla="*/ 589292 w 589292"/>
              <a:gd name="connsiteY2" fmla="*/ 264606 h 607799"/>
              <a:gd name="connsiteX3" fmla="*/ 589292 w 589292"/>
              <a:gd name="connsiteY3" fmla="*/ 598164 h 607799"/>
              <a:gd name="connsiteX4" fmla="*/ 576113 w 589292"/>
              <a:gd name="connsiteY4" fmla="*/ 607112 h 607799"/>
              <a:gd name="connsiteX5" fmla="*/ 452019 w 589292"/>
              <a:gd name="connsiteY5" fmla="*/ 558341 h 607799"/>
              <a:gd name="connsiteX6" fmla="*/ 438282 w 589292"/>
              <a:gd name="connsiteY6" fmla="*/ 538221 h 607799"/>
              <a:gd name="connsiteX7" fmla="*/ 438282 w 589292"/>
              <a:gd name="connsiteY7" fmla="*/ 383843 h 607799"/>
              <a:gd name="connsiteX8" fmla="*/ 444362 w 589292"/>
              <a:gd name="connsiteY8" fmla="*/ 381618 h 607799"/>
              <a:gd name="connsiteX9" fmla="*/ 466080 w 589292"/>
              <a:gd name="connsiteY9" fmla="*/ 366690 h 607799"/>
              <a:gd name="connsiteX10" fmla="*/ 537409 w 589292"/>
              <a:gd name="connsiteY10" fmla="*/ 275269 h 607799"/>
              <a:gd name="connsiteX11" fmla="*/ 559267 w 589292"/>
              <a:gd name="connsiteY11" fmla="*/ 238088 h 607799"/>
              <a:gd name="connsiteX12" fmla="*/ 209859 w 589292"/>
              <a:gd name="connsiteY12" fmla="*/ 194902 h 607799"/>
              <a:gd name="connsiteX13" fmla="*/ 260000 w 589292"/>
              <a:gd name="connsiteY13" fmla="*/ 194902 h 607799"/>
              <a:gd name="connsiteX14" fmla="*/ 262971 w 589292"/>
              <a:gd name="connsiteY14" fmla="*/ 202458 h 607799"/>
              <a:gd name="connsiteX15" fmla="*/ 291525 w 589292"/>
              <a:gd name="connsiteY15" fmla="*/ 257523 h 607799"/>
              <a:gd name="connsiteX16" fmla="*/ 371937 w 589292"/>
              <a:gd name="connsiteY16" fmla="*/ 366032 h 607799"/>
              <a:gd name="connsiteX17" fmla="*/ 393850 w 589292"/>
              <a:gd name="connsiteY17" fmla="*/ 381374 h 607799"/>
              <a:gd name="connsiteX18" fmla="*/ 397425 w 589292"/>
              <a:gd name="connsiteY18" fmla="*/ 382811 h 607799"/>
              <a:gd name="connsiteX19" fmla="*/ 397425 w 589292"/>
              <a:gd name="connsiteY19" fmla="*/ 539294 h 607799"/>
              <a:gd name="connsiteX20" fmla="*/ 379504 w 589292"/>
              <a:gd name="connsiteY20" fmla="*/ 557185 h 607799"/>
              <a:gd name="connsiteX21" fmla="*/ 209859 w 589292"/>
              <a:gd name="connsiteY21" fmla="*/ 557185 h 607799"/>
              <a:gd name="connsiteX22" fmla="*/ 191938 w 589292"/>
              <a:gd name="connsiteY22" fmla="*/ 539294 h 607799"/>
              <a:gd name="connsiteX23" fmla="*/ 191938 w 589292"/>
              <a:gd name="connsiteY23" fmla="*/ 212840 h 607799"/>
              <a:gd name="connsiteX24" fmla="*/ 209859 w 589292"/>
              <a:gd name="connsiteY24" fmla="*/ 194902 h 607799"/>
              <a:gd name="connsiteX25" fmla="*/ 13186 w 589292"/>
              <a:gd name="connsiteY25" fmla="*/ 140695 h 607799"/>
              <a:gd name="connsiteX26" fmla="*/ 137338 w 589292"/>
              <a:gd name="connsiteY26" fmla="*/ 189466 h 607799"/>
              <a:gd name="connsiteX27" fmla="*/ 151081 w 589292"/>
              <a:gd name="connsiteY27" fmla="*/ 209633 h 607799"/>
              <a:gd name="connsiteX28" fmla="*/ 151081 w 589292"/>
              <a:gd name="connsiteY28" fmla="*/ 543612 h 607799"/>
              <a:gd name="connsiteX29" fmla="*/ 138359 w 589292"/>
              <a:gd name="connsiteY29" fmla="*/ 552235 h 607799"/>
              <a:gd name="connsiteX30" fmla="*/ 13743 w 589292"/>
              <a:gd name="connsiteY30" fmla="*/ 503278 h 607799"/>
              <a:gd name="connsiteX31" fmla="*/ 0 w 589292"/>
              <a:gd name="connsiteY31" fmla="*/ 483065 h 607799"/>
              <a:gd name="connsiteX32" fmla="*/ 0 w 589292"/>
              <a:gd name="connsiteY32" fmla="*/ 149643 h 607799"/>
              <a:gd name="connsiteX33" fmla="*/ 13186 w 589292"/>
              <a:gd name="connsiteY33" fmla="*/ 140695 h 607799"/>
              <a:gd name="connsiteX34" fmla="*/ 418473 w 589292"/>
              <a:gd name="connsiteY34" fmla="*/ 52152 h 607799"/>
              <a:gd name="connsiteX35" fmla="*/ 341047 w 589292"/>
              <a:gd name="connsiteY35" fmla="*/ 129569 h 607799"/>
              <a:gd name="connsiteX36" fmla="*/ 376975 w 589292"/>
              <a:gd name="connsiteY36" fmla="*/ 194887 h 607799"/>
              <a:gd name="connsiteX37" fmla="*/ 394568 w 589292"/>
              <a:gd name="connsiteY37" fmla="*/ 203092 h 607799"/>
              <a:gd name="connsiteX38" fmla="*/ 418473 w 589292"/>
              <a:gd name="connsiteY38" fmla="*/ 206893 h 607799"/>
              <a:gd name="connsiteX39" fmla="*/ 438248 w 589292"/>
              <a:gd name="connsiteY39" fmla="*/ 204344 h 607799"/>
              <a:gd name="connsiteX40" fmla="*/ 455701 w 589292"/>
              <a:gd name="connsiteY40" fmla="*/ 197436 h 607799"/>
              <a:gd name="connsiteX41" fmla="*/ 495946 w 589292"/>
              <a:gd name="connsiteY41" fmla="*/ 129569 h 607799"/>
              <a:gd name="connsiteX42" fmla="*/ 418473 w 589292"/>
              <a:gd name="connsiteY42" fmla="*/ 52152 h 607799"/>
              <a:gd name="connsiteX43" fmla="*/ 419123 w 589292"/>
              <a:gd name="connsiteY43" fmla="*/ 0 h 607799"/>
              <a:gd name="connsiteX44" fmla="*/ 552809 w 589292"/>
              <a:gd name="connsiteY44" fmla="*/ 133509 h 607799"/>
              <a:gd name="connsiteX45" fmla="*/ 524540 w 589292"/>
              <a:gd name="connsiteY45" fmla="*/ 224509 h 607799"/>
              <a:gd name="connsiteX46" fmla="*/ 505973 w 589292"/>
              <a:gd name="connsiteY46" fmla="*/ 255708 h 607799"/>
              <a:gd name="connsiteX47" fmla="*/ 439315 w 589292"/>
              <a:gd name="connsiteY47" fmla="*/ 341051 h 607799"/>
              <a:gd name="connsiteX48" fmla="*/ 438248 w 589292"/>
              <a:gd name="connsiteY48" fmla="*/ 342071 h 607799"/>
              <a:gd name="connsiteX49" fmla="*/ 419262 w 589292"/>
              <a:gd name="connsiteY49" fmla="*/ 349581 h 607799"/>
              <a:gd name="connsiteX50" fmla="*/ 398978 w 589292"/>
              <a:gd name="connsiteY50" fmla="*/ 340681 h 607799"/>
              <a:gd name="connsiteX51" fmla="*/ 397492 w 589292"/>
              <a:gd name="connsiteY51" fmla="*/ 339151 h 607799"/>
              <a:gd name="connsiteX52" fmla="*/ 323593 w 589292"/>
              <a:gd name="connsiteY52" fmla="*/ 238880 h 607799"/>
              <a:gd name="connsiteX53" fmla="*/ 300198 w 589292"/>
              <a:gd name="connsiteY53" fmla="*/ 195026 h 607799"/>
              <a:gd name="connsiteX54" fmla="*/ 285437 w 589292"/>
              <a:gd name="connsiteY54" fmla="*/ 133509 h 607799"/>
              <a:gd name="connsiteX55" fmla="*/ 419123 w 589292"/>
              <a:gd name="connsiteY55" fmla="*/ 0 h 607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89292" h="607799">
                <a:moveTo>
                  <a:pt x="559267" y="238088"/>
                </a:moveTo>
                <a:lnTo>
                  <a:pt x="575556" y="244486"/>
                </a:lnTo>
                <a:cubicBezTo>
                  <a:pt x="583816" y="247731"/>
                  <a:pt x="589292" y="255705"/>
                  <a:pt x="589292" y="264606"/>
                </a:cubicBezTo>
                <a:lnTo>
                  <a:pt x="589292" y="598164"/>
                </a:lnTo>
                <a:cubicBezTo>
                  <a:pt x="589292" y="604979"/>
                  <a:pt x="582424" y="609615"/>
                  <a:pt x="576113" y="607112"/>
                </a:cubicBezTo>
                <a:lnTo>
                  <a:pt x="452019" y="558341"/>
                </a:lnTo>
                <a:cubicBezTo>
                  <a:pt x="443758" y="555096"/>
                  <a:pt x="438282" y="547122"/>
                  <a:pt x="438282" y="538221"/>
                </a:cubicBezTo>
                <a:lnTo>
                  <a:pt x="438282" y="383843"/>
                </a:lnTo>
                <a:cubicBezTo>
                  <a:pt x="440324" y="383194"/>
                  <a:pt x="442366" y="382499"/>
                  <a:pt x="444362" y="381618"/>
                </a:cubicBezTo>
                <a:cubicBezTo>
                  <a:pt x="452529" y="378187"/>
                  <a:pt x="459815" y="373181"/>
                  <a:pt x="466080" y="366690"/>
                </a:cubicBezTo>
                <a:cubicBezTo>
                  <a:pt x="492997" y="338735"/>
                  <a:pt x="516989" y="307952"/>
                  <a:pt x="537409" y="275269"/>
                </a:cubicBezTo>
                <a:cubicBezTo>
                  <a:pt x="544787" y="263447"/>
                  <a:pt x="552352" y="251069"/>
                  <a:pt x="559267" y="238088"/>
                </a:cubicBezTo>
                <a:close/>
                <a:moveTo>
                  <a:pt x="209859" y="194902"/>
                </a:moveTo>
                <a:lnTo>
                  <a:pt x="260000" y="194902"/>
                </a:lnTo>
                <a:cubicBezTo>
                  <a:pt x="260929" y="197405"/>
                  <a:pt x="261950" y="199908"/>
                  <a:pt x="262971" y="202458"/>
                </a:cubicBezTo>
                <a:cubicBezTo>
                  <a:pt x="271143" y="222296"/>
                  <a:pt x="281542" y="240512"/>
                  <a:pt x="291525" y="257523"/>
                </a:cubicBezTo>
                <a:cubicBezTo>
                  <a:pt x="315435" y="298173"/>
                  <a:pt x="342455" y="334652"/>
                  <a:pt x="371937" y="366032"/>
                </a:cubicBezTo>
                <a:cubicBezTo>
                  <a:pt x="378112" y="372706"/>
                  <a:pt x="385540" y="377851"/>
                  <a:pt x="393850" y="381374"/>
                </a:cubicBezTo>
                <a:cubicBezTo>
                  <a:pt x="395011" y="381884"/>
                  <a:pt x="396265" y="382348"/>
                  <a:pt x="397425" y="382811"/>
                </a:cubicBezTo>
                <a:lnTo>
                  <a:pt x="397425" y="539294"/>
                </a:lnTo>
                <a:cubicBezTo>
                  <a:pt x="397425" y="549166"/>
                  <a:pt x="389393" y="557185"/>
                  <a:pt x="379504" y="557185"/>
                </a:cubicBezTo>
                <a:lnTo>
                  <a:pt x="209859" y="557185"/>
                </a:lnTo>
                <a:cubicBezTo>
                  <a:pt x="199970" y="557185"/>
                  <a:pt x="191938" y="549166"/>
                  <a:pt x="191938" y="539294"/>
                </a:cubicBezTo>
                <a:lnTo>
                  <a:pt x="191938" y="212840"/>
                </a:lnTo>
                <a:cubicBezTo>
                  <a:pt x="191938" y="202967"/>
                  <a:pt x="199970" y="194902"/>
                  <a:pt x="209859" y="194902"/>
                </a:cubicBezTo>
                <a:close/>
                <a:moveTo>
                  <a:pt x="13186" y="140695"/>
                </a:moveTo>
                <a:lnTo>
                  <a:pt x="137338" y="189466"/>
                </a:lnTo>
                <a:cubicBezTo>
                  <a:pt x="145602" y="192758"/>
                  <a:pt x="151081" y="200732"/>
                  <a:pt x="151081" y="209633"/>
                </a:cubicBezTo>
                <a:lnTo>
                  <a:pt x="151081" y="543612"/>
                </a:lnTo>
                <a:cubicBezTo>
                  <a:pt x="151081" y="550148"/>
                  <a:pt x="144441" y="554645"/>
                  <a:pt x="138359" y="552235"/>
                </a:cubicBezTo>
                <a:lnTo>
                  <a:pt x="13743" y="503278"/>
                </a:lnTo>
                <a:cubicBezTo>
                  <a:pt x="5478" y="500033"/>
                  <a:pt x="0" y="492059"/>
                  <a:pt x="0" y="483065"/>
                </a:cubicBezTo>
                <a:lnTo>
                  <a:pt x="0" y="149643"/>
                </a:lnTo>
                <a:cubicBezTo>
                  <a:pt x="0" y="142874"/>
                  <a:pt x="6871" y="138238"/>
                  <a:pt x="13186" y="140695"/>
                </a:cubicBezTo>
                <a:close/>
                <a:moveTo>
                  <a:pt x="418473" y="52152"/>
                </a:moveTo>
                <a:cubicBezTo>
                  <a:pt x="375675" y="52152"/>
                  <a:pt x="340954" y="86828"/>
                  <a:pt x="341047" y="129569"/>
                </a:cubicBezTo>
                <a:cubicBezTo>
                  <a:pt x="341047" y="157013"/>
                  <a:pt x="355344" y="181165"/>
                  <a:pt x="376975" y="194887"/>
                </a:cubicBezTo>
                <a:cubicBezTo>
                  <a:pt x="382452" y="198363"/>
                  <a:pt x="388301" y="201191"/>
                  <a:pt x="394568" y="203092"/>
                </a:cubicBezTo>
                <a:cubicBezTo>
                  <a:pt x="402134" y="205595"/>
                  <a:pt x="410118" y="206893"/>
                  <a:pt x="418473" y="206893"/>
                </a:cubicBezTo>
                <a:cubicBezTo>
                  <a:pt x="425343" y="206893"/>
                  <a:pt x="431935" y="206012"/>
                  <a:pt x="438248" y="204344"/>
                </a:cubicBezTo>
                <a:cubicBezTo>
                  <a:pt x="444468" y="202721"/>
                  <a:pt x="450270" y="200403"/>
                  <a:pt x="455701" y="197436"/>
                </a:cubicBezTo>
                <a:cubicBezTo>
                  <a:pt x="479653" y="184271"/>
                  <a:pt x="495946" y="158774"/>
                  <a:pt x="495946" y="129569"/>
                </a:cubicBezTo>
                <a:cubicBezTo>
                  <a:pt x="495946" y="86828"/>
                  <a:pt x="461225" y="52152"/>
                  <a:pt x="418473" y="52152"/>
                </a:cubicBezTo>
                <a:close/>
                <a:moveTo>
                  <a:pt x="419123" y="0"/>
                </a:moveTo>
                <a:cubicBezTo>
                  <a:pt x="492975" y="0"/>
                  <a:pt x="552809" y="59755"/>
                  <a:pt x="552809" y="133509"/>
                </a:cubicBezTo>
                <a:cubicBezTo>
                  <a:pt x="552809" y="165218"/>
                  <a:pt x="540137" y="196138"/>
                  <a:pt x="524540" y="224509"/>
                </a:cubicBezTo>
                <a:cubicBezTo>
                  <a:pt x="518599" y="235310"/>
                  <a:pt x="512239" y="245741"/>
                  <a:pt x="505973" y="255708"/>
                </a:cubicBezTo>
                <a:cubicBezTo>
                  <a:pt x="486802" y="286350"/>
                  <a:pt x="464382" y="315045"/>
                  <a:pt x="439315" y="341051"/>
                </a:cubicBezTo>
                <a:cubicBezTo>
                  <a:pt x="438944" y="341376"/>
                  <a:pt x="438619" y="341747"/>
                  <a:pt x="438248" y="342071"/>
                </a:cubicBezTo>
                <a:cubicBezTo>
                  <a:pt x="432863" y="347078"/>
                  <a:pt x="426086" y="349581"/>
                  <a:pt x="419262" y="349581"/>
                </a:cubicBezTo>
                <a:cubicBezTo>
                  <a:pt x="411882" y="349581"/>
                  <a:pt x="404548" y="346614"/>
                  <a:pt x="398978" y="340681"/>
                </a:cubicBezTo>
                <a:cubicBezTo>
                  <a:pt x="398467" y="340124"/>
                  <a:pt x="397910" y="339568"/>
                  <a:pt x="397492" y="339151"/>
                </a:cubicBezTo>
                <a:cubicBezTo>
                  <a:pt x="369130" y="308740"/>
                  <a:pt x="344575" y="274668"/>
                  <a:pt x="323593" y="238880"/>
                </a:cubicBezTo>
                <a:cubicBezTo>
                  <a:pt x="315285" y="224741"/>
                  <a:pt x="306929" y="210138"/>
                  <a:pt x="300198" y="195026"/>
                </a:cubicBezTo>
                <a:cubicBezTo>
                  <a:pt x="291518" y="175556"/>
                  <a:pt x="285437" y="155158"/>
                  <a:pt x="285437" y="133509"/>
                </a:cubicBezTo>
                <a:cubicBezTo>
                  <a:pt x="285437" y="59755"/>
                  <a:pt x="345317" y="0"/>
                  <a:pt x="4191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20" name="椭圆 34" descr="D:\51PPT模板网\51pptmoban.com\图片.jpg">
            <a:extLst>
              <a:ext uri="{FF2B5EF4-FFF2-40B4-BE49-F238E27FC236}">
                <a16:creationId xmlns:a16="http://schemas.microsoft.com/office/drawing/2014/main" id="{F761014D-47CA-8FCF-8333-99AE1B5B1E15}"/>
              </a:ext>
            </a:extLst>
          </p:cNvPr>
          <p:cNvSpPr/>
          <p:nvPr/>
        </p:nvSpPr>
        <p:spPr>
          <a:xfrm>
            <a:off x="6750603" y="2257376"/>
            <a:ext cx="586015" cy="365766"/>
          </a:xfrm>
          <a:custGeom>
            <a:avLst/>
            <a:gdLst>
              <a:gd name="connsiteX0" fmla="*/ 509262 w 608697"/>
              <a:gd name="connsiteY0" fmla="*/ 287324 h 379924"/>
              <a:gd name="connsiteX1" fmla="*/ 488226 w 608697"/>
              <a:gd name="connsiteY1" fmla="*/ 308258 h 379924"/>
              <a:gd name="connsiteX2" fmla="*/ 509262 w 608697"/>
              <a:gd name="connsiteY2" fmla="*/ 329266 h 379924"/>
              <a:gd name="connsiteX3" fmla="*/ 530223 w 608697"/>
              <a:gd name="connsiteY3" fmla="*/ 308258 h 379924"/>
              <a:gd name="connsiteX4" fmla="*/ 509262 w 608697"/>
              <a:gd name="connsiteY4" fmla="*/ 287324 h 379924"/>
              <a:gd name="connsiteX5" fmla="*/ 442648 w 608697"/>
              <a:gd name="connsiteY5" fmla="*/ 287324 h 379924"/>
              <a:gd name="connsiteX6" fmla="*/ 421687 w 608697"/>
              <a:gd name="connsiteY6" fmla="*/ 308332 h 379924"/>
              <a:gd name="connsiteX7" fmla="*/ 442648 w 608697"/>
              <a:gd name="connsiteY7" fmla="*/ 329266 h 379924"/>
              <a:gd name="connsiteX8" fmla="*/ 463684 w 608697"/>
              <a:gd name="connsiteY8" fmla="*/ 308332 h 379924"/>
              <a:gd name="connsiteX9" fmla="*/ 442648 w 608697"/>
              <a:gd name="connsiteY9" fmla="*/ 287324 h 379924"/>
              <a:gd name="connsiteX10" fmla="*/ 380436 w 608697"/>
              <a:gd name="connsiteY10" fmla="*/ 284940 h 379924"/>
              <a:gd name="connsiteX11" fmla="*/ 380436 w 608697"/>
              <a:gd name="connsiteY11" fmla="*/ 332469 h 379924"/>
              <a:gd name="connsiteX12" fmla="*/ 399457 w 608697"/>
              <a:gd name="connsiteY12" fmla="*/ 332469 h 379924"/>
              <a:gd name="connsiteX13" fmla="*/ 399457 w 608697"/>
              <a:gd name="connsiteY13" fmla="*/ 284940 h 379924"/>
              <a:gd name="connsiteX14" fmla="*/ 114131 w 608697"/>
              <a:gd name="connsiteY14" fmla="*/ 199418 h 379924"/>
              <a:gd name="connsiteX15" fmla="*/ 171196 w 608697"/>
              <a:gd name="connsiteY15" fmla="*/ 199418 h 379924"/>
              <a:gd name="connsiteX16" fmla="*/ 437501 w 608697"/>
              <a:gd name="connsiteY16" fmla="*/ 199418 h 379924"/>
              <a:gd name="connsiteX17" fmla="*/ 494566 w 608697"/>
              <a:gd name="connsiteY17" fmla="*/ 199418 h 379924"/>
              <a:gd name="connsiteX18" fmla="*/ 513588 w 608697"/>
              <a:gd name="connsiteY18" fmla="*/ 218415 h 379924"/>
              <a:gd name="connsiteX19" fmla="*/ 608697 w 608697"/>
              <a:gd name="connsiteY19" fmla="*/ 360927 h 379924"/>
              <a:gd name="connsiteX20" fmla="*/ 589675 w 608697"/>
              <a:gd name="connsiteY20" fmla="*/ 379924 h 379924"/>
              <a:gd name="connsiteX21" fmla="*/ 19022 w 608697"/>
              <a:gd name="connsiteY21" fmla="*/ 379924 h 379924"/>
              <a:gd name="connsiteX22" fmla="*/ 0 w 608697"/>
              <a:gd name="connsiteY22" fmla="*/ 360927 h 379924"/>
              <a:gd name="connsiteX23" fmla="*/ 95109 w 608697"/>
              <a:gd name="connsiteY23" fmla="*/ 218415 h 379924"/>
              <a:gd name="connsiteX24" fmla="*/ 114131 w 608697"/>
              <a:gd name="connsiteY24" fmla="*/ 199418 h 379924"/>
              <a:gd name="connsiteX25" fmla="*/ 190214 w 608697"/>
              <a:gd name="connsiteY25" fmla="*/ 0 h 379924"/>
              <a:gd name="connsiteX26" fmla="*/ 418484 w 608697"/>
              <a:gd name="connsiteY26" fmla="*/ 0 h 379924"/>
              <a:gd name="connsiteX27" fmla="*/ 437506 w 608697"/>
              <a:gd name="connsiteY27" fmla="*/ 18997 h 379924"/>
              <a:gd name="connsiteX28" fmla="*/ 437506 w 608697"/>
              <a:gd name="connsiteY28" fmla="*/ 180436 h 379924"/>
              <a:gd name="connsiteX29" fmla="*/ 171192 w 608697"/>
              <a:gd name="connsiteY29" fmla="*/ 180436 h 379924"/>
              <a:gd name="connsiteX30" fmla="*/ 171192 w 608697"/>
              <a:gd name="connsiteY30" fmla="*/ 18997 h 379924"/>
              <a:gd name="connsiteX31" fmla="*/ 190214 w 608697"/>
              <a:gd name="connsiteY31" fmla="*/ 0 h 37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8697" h="379924">
                <a:moveTo>
                  <a:pt x="509262" y="287324"/>
                </a:moveTo>
                <a:cubicBezTo>
                  <a:pt x="497625" y="287324"/>
                  <a:pt x="488226" y="296711"/>
                  <a:pt x="488226" y="308258"/>
                </a:cubicBezTo>
                <a:cubicBezTo>
                  <a:pt x="488226" y="319879"/>
                  <a:pt x="497625" y="329266"/>
                  <a:pt x="509262" y="329266"/>
                </a:cubicBezTo>
                <a:cubicBezTo>
                  <a:pt x="520824" y="329266"/>
                  <a:pt x="530223" y="319879"/>
                  <a:pt x="530223" y="308258"/>
                </a:cubicBezTo>
                <a:cubicBezTo>
                  <a:pt x="530223" y="296711"/>
                  <a:pt x="520824" y="287324"/>
                  <a:pt x="509262" y="287324"/>
                </a:cubicBezTo>
                <a:close/>
                <a:moveTo>
                  <a:pt x="442648" y="287324"/>
                </a:moveTo>
                <a:cubicBezTo>
                  <a:pt x="431086" y="287324"/>
                  <a:pt x="421687" y="296711"/>
                  <a:pt x="421687" y="308332"/>
                </a:cubicBezTo>
                <a:cubicBezTo>
                  <a:pt x="421687" y="319879"/>
                  <a:pt x="431086" y="329266"/>
                  <a:pt x="442648" y="329266"/>
                </a:cubicBezTo>
                <a:cubicBezTo>
                  <a:pt x="454285" y="329266"/>
                  <a:pt x="463684" y="319879"/>
                  <a:pt x="463684" y="308332"/>
                </a:cubicBezTo>
                <a:cubicBezTo>
                  <a:pt x="463684" y="296711"/>
                  <a:pt x="454285" y="287324"/>
                  <a:pt x="442648" y="287324"/>
                </a:cubicBezTo>
                <a:close/>
                <a:moveTo>
                  <a:pt x="380436" y="284940"/>
                </a:moveTo>
                <a:lnTo>
                  <a:pt x="380436" y="332469"/>
                </a:lnTo>
                <a:lnTo>
                  <a:pt x="399457" y="332469"/>
                </a:lnTo>
                <a:lnTo>
                  <a:pt x="399457" y="284940"/>
                </a:lnTo>
                <a:close/>
                <a:moveTo>
                  <a:pt x="114131" y="199418"/>
                </a:moveTo>
                <a:lnTo>
                  <a:pt x="171196" y="199418"/>
                </a:lnTo>
                <a:lnTo>
                  <a:pt x="437501" y="199418"/>
                </a:lnTo>
                <a:lnTo>
                  <a:pt x="494566" y="199418"/>
                </a:lnTo>
                <a:cubicBezTo>
                  <a:pt x="505084" y="199418"/>
                  <a:pt x="505681" y="206942"/>
                  <a:pt x="513588" y="218415"/>
                </a:cubicBezTo>
                <a:lnTo>
                  <a:pt x="608697" y="360927"/>
                </a:lnTo>
                <a:cubicBezTo>
                  <a:pt x="608697" y="371431"/>
                  <a:pt x="608697" y="379924"/>
                  <a:pt x="589675" y="379924"/>
                </a:cubicBezTo>
                <a:lnTo>
                  <a:pt x="19022" y="379924"/>
                </a:lnTo>
                <a:cubicBezTo>
                  <a:pt x="0" y="379924"/>
                  <a:pt x="0" y="371431"/>
                  <a:pt x="0" y="360927"/>
                </a:cubicBezTo>
                <a:lnTo>
                  <a:pt x="95109" y="218415"/>
                </a:lnTo>
                <a:cubicBezTo>
                  <a:pt x="101450" y="208954"/>
                  <a:pt x="103613" y="199418"/>
                  <a:pt x="114131" y="199418"/>
                </a:cubicBezTo>
                <a:close/>
                <a:moveTo>
                  <a:pt x="190214" y="0"/>
                </a:moveTo>
                <a:lnTo>
                  <a:pt x="418484" y="0"/>
                </a:lnTo>
                <a:cubicBezTo>
                  <a:pt x="429002" y="0"/>
                  <a:pt x="437506" y="8493"/>
                  <a:pt x="437506" y="18997"/>
                </a:cubicBezTo>
                <a:lnTo>
                  <a:pt x="437506" y="180436"/>
                </a:lnTo>
                <a:lnTo>
                  <a:pt x="171192" y="180436"/>
                </a:lnTo>
                <a:lnTo>
                  <a:pt x="171192" y="18997"/>
                </a:lnTo>
                <a:cubicBezTo>
                  <a:pt x="171192" y="8493"/>
                  <a:pt x="179696" y="0"/>
                  <a:pt x="19021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21" name="椭圆 37">
            <a:extLst>
              <a:ext uri="{FF2B5EF4-FFF2-40B4-BE49-F238E27FC236}">
                <a16:creationId xmlns:a16="http://schemas.microsoft.com/office/drawing/2014/main" id="{5C48AC25-2F97-37EA-E0C2-8FCD4AD53856}"/>
              </a:ext>
            </a:extLst>
          </p:cNvPr>
          <p:cNvSpPr/>
          <p:nvPr/>
        </p:nvSpPr>
        <p:spPr>
          <a:xfrm>
            <a:off x="6781596" y="4126864"/>
            <a:ext cx="524028" cy="586015"/>
          </a:xfrm>
          <a:custGeom>
            <a:avLst/>
            <a:gdLst>
              <a:gd name="T0" fmla="*/ 3531 w 3631"/>
              <a:gd name="T1" fmla="*/ 0 h 4067"/>
              <a:gd name="T2" fmla="*/ 1249 w 3631"/>
              <a:gd name="T3" fmla="*/ 0 h 4067"/>
              <a:gd name="T4" fmla="*/ 1178 w 3631"/>
              <a:gd name="T5" fmla="*/ 29 h 4067"/>
              <a:gd name="T6" fmla="*/ 29 w 3631"/>
              <a:gd name="T7" fmla="*/ 1179 h 4067"/>
              <a:gd name="T8" fmla="*/ 0 w 3631"/>
              <a:gd name="T9" fmla="*/ 1249 h 4067"/>
              <a:gd name="T10" fmla="*/ 0 w 3631"/>
              <a:gd name="T11" fmla="*/ 3967 h 4067"/>
              <a:gd name="T12" fmla="*/ 100 w 3631"/>
              <a:gd name="T13" fmla="*/ 4067 h 4067"/>
              <a:gd name="T14" fmla="*/ 3531 w 3631"/>
              <a:gd name="T15" fmla="*/ 4067 h 4067"/>
              <a:gd name="T16" fmla="*/ 3631 w 3631"/>
              <a:gd name="T17" fmla="*/ 3967 h 4067"/>
              <a:gd name="T18" fmla="*/ 3631 w 3631"/>
              <a:gd name="T19" fmla="*/ 100 h 4067"/>
              <a:gd name="T20" fmla="*/ 3531 w 3631"/>
              <a:gd name="T21" fmla="*/ 0 h 4067"/>
              <a:gd name="T22" fmla="*/ 2636 w 3631"/>
              <a:gd name="T23" fmla="*/ 1442 h 4067"/>
              <a:gd name="T24" fmla="*/ 2932 w 3631"/>
              <a:gd name="T25" fmla="*/ 1442 h 4067"/>
              <a:gd name="T26" fmla="*/ 2932 w 3631"/>
              <a:gd name="T27" fmla="*/ 449 h 4067"/>
              <a:gd name="T28" fmla="*/ 2998 w 3631"/>
              <a:gd name="T29" fmla="*/ 382 h 4067"/>
              <a:gd name="T30" fmla="*/ 3065 w 3631"/>
              <a:gd name="T31" fmla="*/ 449 h 4067"/>
              <a:gd name="T32" fmla="*/ 3065 w 3631"/>
              <a:gd name="T33" fmla="*/ 1509 h 4067"/>
              <a:gd name="T34" fmla="*/ 2998 w 3631"/>
              <a:gd name="T35" fmla="*/ 1575 h 4067"/>
              <a:gd name="T36" fmla="*/ 2636 w 3631"/>
              <a:gd name="T37" fmla="*/ 1575 h 4067"/>
              <a:gd name="T38" fmla="*/ 2569 w 3631"/>
              <a:gd name="T39" fmla="*/ 1509 h 4067"/>
              <a:gd name="T40" fmla="*/ 2636 w 3631"/>
              <a:gd name="T41" fmla="*/ 1442 h 4067"/>
              <a:gd name="T42" fmla="*/ 1966 w 3631"/>
              <a:gd name="T43" fmla="*/ 1442 h 4067"/>
              <a:gd name="T44" fmla="*/ 2262 w 3631"/>
              <a:gd name="T45" fmla="*/ 1442 h 4067"/>
              <a:gd name="T46" fmla="*/ 2262 w 3631"/>
              <a:gd name="T47" fmla="*/ 449 h 4067"/>
              <a:gd name="T48" fmla="*/ 2329 w 3631"/>
              <a:gd name="T49" fmla="*/ 382 h 4067"/>
              <a:gd name="T50" fmla="*/ 2395 w 3631"/>
              <a:gd name="T51" fmla="*/ 449 h 4067"/>
              <a:gd name="T52" fmla="*/ 2395 w 3631"/>
              <a:gd name="T53" fmla="*/ 1509 h 4067"/>
              <a:gd name="T54" fmla="*/ 2329 w 3631"/>
              <a:gd name="T55" fmla="*/ 1575 h 4067"/>
              <a:gd name="T56" fmla="*/ 1966 w 3631"/>
              <a:gd name="T57" fmla="*/ 1575 h 4067"/>
              <a:gd name="T58" fmla="*/ 1899 w 3631"/>
              <a:gd name="T59" fmla="*/ 1509 h 4067"/>
              <a:gd name="T60" fmla="*/ 1966 w 3631"/>
              <a:gd name="T61" fmla="*/ 1442 h 4067"/>
              <a:gd name="T62" fmla="*/ 1296 w 3631"/>
              <a:gd name="T63" fmla="*/ 1442 h 4067"/>
              <a:gd name="T64" fmla="*/ 1592 w 3631"/>
              <a:gd name="T65" fmla="*/ 1442 h 4067"/>
              <a:gd name="T66" fmla="*/ 1592 w 3631"/>
              <a:gd name="T67" fmla="*/ 449 h 4067"/>
              <a:gd name="T68" fmla="*/ 1659 w 3631"/>
              <a:gd name="T69" fmla="*/ 382 h 4067"/>
              <a:gd name="T70" fmla="*/ 1726 w 3631"/>
              <a:gd name="T71" fmla="*/ 449 h 4067"/>
              <a:gd name="T72" fmla="*/ 1726 w 3631"/>
              <a:gd name="T73" fmla="*/ 1509 h 4067"/>
              <a:gd name="T74" fmla="*/ 1659 w 3631"/>
              <a:gd name="T75" fmla="*/ 1575 h 4067"/>
              <a:gd name="T76" fmla="*/ 1296 w 3631"/>
              <a:gd name="T77" fmla="*/ 1575 h 4067"/>
              <a:gd name="T78" fmla="*/ 1230 w 3631"/>
              <a:gd name="T79" fmla="*/ 1509 h 4067"/>
              <a:gd name="T80" fmla="*/ 1296 w 3631"/>
              <a:gd name="T81" fmla="*/ 1442 h 4067"/>
              <a:gd name="T82" fmla="*/ 3121 w 3631"/>
              <a:gd name="T83" fmla="*/ 3413 h 4067"/>
              <a:gd name="T84" fmla="*/ 510 w 3631"/>
              <a:gd name="T85" fmla="*/ 3413 h 4067"/>
              <a:gd name="T86" fmla="*/ 510 w 3631"/>
              <a:gd name="T87" fmla="*/ 2126 h 4067"/>
              <a:gd name="T88" fmla="*/ 3121 w 3631"/>
              <a:gd name="T89" fmla="*/ 2126 h 4067"/>
              <a:gd name="T90" fmla="*/ 3121 w 3631"/>
              <a:gd name="T91" fmla="*/ 3413 h 40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631" h="4067">
                <a:moveTo>
                  <a:pt x="3531" y="0"/>
                </a:moveTo>
                <a:lnTo>
                  <a:pt x="1249" y="0"/>
                </a:lnTo>
                <a:cubicBezTo>
                  <a:pt x="1222" y="0"/>
                  <a:pt x="1197" y="11"/>
                  <a:pt x="1178" y="29"/>
                </a:cubicBezTo>
                <a:lnTo>
                  <a:pt x="29" y="1179"/>
                </a:lnTo>
                <a:cubicBezTo>
                  <a:pt x="10" y="1197"/>
                  <a:pt x="0" y="1223"/>
                  <a:pt x="0" y="1249"/>
                </a:cubicBezTo>
                <a:lnTo>
                  <a:pt x="0" y="3967"/>
                </a:lnTo>
                <a:cubicBezTo>
                  <a:pt x="0" y="4022"/>
                  <a:pt x="44" y="4067"/>
                  <a:pt x="100" y="4067"/>
                </a:cubicBezTo>
                <a:lnTo>
                  <a:pt x="3531" y="4067"/>
                </a:lnTo>
                <a:cubicBezTo>
                  <a:pt x="3586" y="4067"/>
                  <a:pt x="3631" y="4022"/>
                  <a:pt x="3631" y="3967"/>
                </a:cubicBezTo>
                <a:lnTo>
                  <a:pt x="3631" y="100"/>
                </a:lnTo>
                <a:cubicBezTo>
                  <a:pt x="3631" y="45"/>
                  <a:pt x="3586" y="0"/>
                  <a:pt x="3531" y="0"/>
                </a:cubicBezTo>
                <a:close/>
                <a:moveTo>
                  <a:pt x="2636" y="1442"/>
                </a:moveTo>
                <a:lnTo>
                  <a:pt x="2932" y="1442"/>
                </a:lnTo>
                <a:lnTo>
                  <a:pt x="2932" y="449"/>
                </a:lnTo>
                <a:cubicBezTo>
                  <a:pt x="2932" y="412"/>
                  <a:pt x="2961" y="382"/>
                  <a:pt x="2998" y="382"/>
                </a:cubicBezTo>
                <a:cubicBezTo>
                  <a:pt x="3035" y="382"/>
                  <a:pt x="3065" y="412"/>
                  <a:pt x="3065" y="449"/>
                </a:cubicBezTo>
                <a:lnTo>
                  <a:pt x="3065" y="1509"/>
                </a:lnTo>
                <a:cubicBezTo>
                  <a:pt x="3065" y="1546"/>
                  <a:pt x="3035" y="1575"/>
                  <a:pt x="2998" y="1575"/>
                </a:cubicBezTo>
                <a:lnTo>
                  <a:pt x="2636" y="1575"/>
                </a:lnTo>
                <a:cubicBezTo>
                  <a:pt x="2599" y="1575"/>
                  <a:pt x="2569" y="1546"/>
                  <a:pt x="2569" y="1509"/>
                </a:cubicBezTo>
                <a:cubicBezTo>
                  <a:pt x="2569" y="1472"/>
                  <a:pt x="2599" y="1442"/>
                  <a:pt x="2636" y="1442"/>
                </a:cubicBezTo>
                <a:close/>
                <a:moveTo>
                  <a:pt x="1966" y="1442"/>
                </a:moveTo>
                <a:lnTo>
                  <a:pt x="2262" y="1442"/>
                </a:lnTo>
                <a:lnTo>
                  <a:pt x="2262" y="449"/>
                </a:lnTo>
                <a:cubicBezTo>
                  <a:pt x="2262" y="412"/>
                  <a:pt x="2292" y="382"/>
                  <a:pt x="2329" y="382"/>
                </a:cubicBezTo>
                <a:cubicBezTo>
                  <a:pt x="2366" y="382"/>
                  <a:pt x="2395" y="412"/>
                  <a:pt x="2395" y="449"/>
                </a:cubicBezTo>
                <a:lnTo>
                  <a:pt x="2395" y="1509"/>
                </a:lnTo>
                <a:cubicBezTo>
                  <a:pt x="2395" y="1546"/>
                  <a:pt x="2366" y="1575"/>
                  <a:pt x="2329" y="1575"/>
                </a:cubicBezTo>
                <a:lnTo>
                  <a:pt x="1966" y="1575"/>
                </a:lnTo>
                <a:cubicBezTo>
                  <a:pt x="1929" y="1575"/>
                  <a:pt x="1899" y="1546"/>
                  <a:pt x="1899" y="1509"/>
                </a:cubicBezTo>
                <a:cubicBezTo>
                  <a:pt x="1899" y="1472"/>
                  <a:pt x="1929" y="1442"/>
                  <a:pt x="1966" y="1442"/>
                </a:cubicBezTo>
                <a:close/>
                <a:moveTo>
                  <a:pt x="1296" y="1442"/>
                </a:moveTo>
                <a:lnTo>
                  <a:pt x="1592" y="1442"/>
                </a:lnTo>
                <a:lnTo>
                  <a:pt x="1592" y="449"/>
                </a:lnTo>
                <a:cubicBezTo>
                  <a:pt x="1592" y="412"/>
                  <a:pt x="1622" y="382"/>
                  <a:pt x="1659" y="382"/>
                </a:cubicBezTo>
                <a:cubicBezTo>
                  <a:pt x="1696" y="382"/>
                  <a:pt x="1726" y="412"/>
                  <a:pt x="1726" y="449"/>
                </a:cubicBezTo>
                <a:lnTo>
                  <a:pt x="1726" y="1509"/>
                </a:lnTo>
                <a:cubicBezTo>
                  <a:pt x="1726" y="1546"/>
                  <a:pt x="1696" y="1575"/>
                  <a:pt x="1659" y="1575"/>
                </a:cubicBezTo>
                <a:lnTo>
                  <a:pt x="1296" y="1575"/>
                </a:lnTo>
                <a:cubicBezTo>
                  <a:pt x="1260" y="1575"/>
                  <a:pt x="1230" y="1546"/>
                  <a:pt x="1230" y="1509"/>
                </a:cubicBezTo>
                <a:cubicBezTo>
                  <a:pt x="1230" y="1472"/>
                  <a:pt x="1260" y="1442"/>
                  <a:pt x="1296" y="1442"/>
                </a:cubicBezTo>
                <a:close/>
                <a:moveTo>
                  <a:pt x="3121" y="3413"/>
                </a:moveTo>
                <a:lnTo>
                  <a:pt x="510" y="3413"/>
                </a:lnTo>
                <a:lnTo>
                  <a:pt x="510" y="2126"/>
                </a:lnTo>
                <a:lnTo>
                  <a:pt x="3121" y="2126"/>
                </a:lnTo>
                <a:lnTo>
                  <a:pt x="3121" y="34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D7A41DF-22A7-CDB6-4432-B395F7D79E74}"/>
              </a:ext>
            </a:extLst>
          </p:cNvPr>
          <p:cNvGrpSpPr/>
          <p:nvPr/>
        </p:nvGrpSpPr>
        <p:grpSpPr>
          <a:xfrm>
            <a:off x="7566137" y="2004739"/>
            <a:ext cx="2966425" cy="816522"/>
            <a:chOff x="283598" y="1906534"/>
            <a:chExt cx="2966425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8CF98B6-9934-A2F6-3E4F-72A46F0396D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D8C3683-5F9A-1573-6AA8-1E9796BD95C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94DC211-2D0A-E983-520C-64BD0EE7F592}"/>
              </a:ext>
            </a:extLst>
          </p:cNvPr>
          <p:cNvGrpSpPr/>
          <p:nvPr/>
        </p:nvGrpSpPr>
        <p:grpSpPr>
          <a:xfrm>
            <a:off x="1738001" y="2003437"/>
            <a:ext cx="2984539" cy="816522"/>
            <a:chOff x="283598" y="1906534"/>
            <a:chExt cx="2984539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473DC26-AE0F-48B9-E7B7-201A8C7157E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4F1F0CF-F7DC-96AF-DF79-A64DFFD58F6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6DE0E08-C92B-C427-56D3-8E3B402504BB}"/>
              </a:ext>
            </a:extLst>
          </p:cNvPr>
          <p:cNvGrpSpPr/>
          <p:nvPr/>
        </p:nvGrpSpPr>
        <p:grpSpPr>
          <a:xfrm>
            <a:off x="7566137" y="4024722"/>
            <a:ext cx="2966425" cy="816522"/>
            <a:chOff x="283598" y="1906534"/>
            <a:chExt cx="2966425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B92AF32-3DF3-E042-39B8-7EA3AE5FA75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3AA803E-CD00-8142-B05C-565C7C24A90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8AE6997-0991-7E43-A730-ADE1108CDFDC}"/>
              </a:ext>
            </a:extLst>
          </p:cNvPr>
          <p:cNvGrpSpPr/>
          <p:nvPr/>
        </p:nvGrpSpPr>
        <p:grpSpPr>
          <a:xfrm>
            <a:off x="1738001" y="4023420"/>
            <a:ext cx="2984539" cy="816522"/>
            <a:chOff x="283598" y="1906534"/>
            <a:chExt cx="2984539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71A80FE-FFEE-B54F-D05A-997914E5F03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5E14565-EA5C-8808-EEE5-43B0E7A864D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64721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6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" name="文本框 932">
            <a:extLst>
              <a:ext uri="{FF2B5EF4-FFF2-40B4-BE49-F238E27FC236}">
                <a16:creationId xmlns:a16="http://schemas.microsoft.com/office/drawing/2014/main" id="{2F2A2204-20FD-6F09-1FE7-DB1C6B3B88F7}"/>
              </a:ext>
            </a:extLst>
          </p:cNvPr>
          <p:cNvSpPr txBox="1"/>
          <p:nvPr/>
        </p:nvSpPr>
        <p:spPr>
          <a:xfrm>
            <a:off x="5065152" y="95913"/>
            <a:ext cx="21737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2" name="AutoShape 87" descr="D:\51PPT模板网\51pptmoban.com\图片.jpg">
            <a:extLst>
              <a:ext uri="{FF2B5EF4-FFF2-40B4-BE49-F238E27FC236}">
                <a16:creationId xmlns:a16="http://schemas.microsoft.com/office/drawing/2014/main" id="{C7C5FD11-92F7-2E4F-4488-3A54AAA8BB5C}"/>
              </a:ext>
            </a:extLst>
          </p:cNvPr>
          <p:cNvSpPr>
            <a:spLocks noChangeAspect="1"/>
          </p:cNvSpPr>
          <p:nvPr/>
        </p:nvSpPr>
        <p:spPr bwMode="auto">
          <a:xfrm>
            <a:off x="5768565" y="3088184"/>
            <a:ext cx="681455" cy="681632"/>
          </a:xfrm>
          <a:custGeom>
            <a:avLst/>
            <a:gdLst>
              <a:gd name="T0" fmla="+- 0 10798 9"/>
              <a:gd name="T1" fmla="*/ T0 w 21578"/>
              <a:gd name="T2" fmla="*/ 10800 h 21600"/>
              <a:gd name="T3" fmla="+- 0 10798 9"/>
              <a:gd name="T4" fmla="*/ T3 w 21578"/>
              <a:gd name="T5" fmla="*/ 10800 h 21600"/>
              <a:gd name="T6" fmla="+- 0 10798 9"/>
              <a:gd name="T7" fmla="*/ T6 w 21578"/>
              <a:gd name="T8" fmla="*/ 10800 h 21600"/>
              <a:gd name="T9" fmla="+- 0 10798 9"/>
              <a:gd name="T10" fmla="*/ T9 w 2157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8" h="21600">
                <a:moveTo>
                  <a:pt x="21416" y="10074"/>
                </a:moveTo>
                <a:cubicBezTo>
                  <a:pt x="21507" y="10166"/>
                  <a:pt x="21562" y="10284"/>
                  <a:pt x="21574" y="10428"/>
                </a:cubicBezTo>
                <a:cubicBezTo>
                  <a:pt x="21590" y="10569"/>
                  <a:pt x="21562" y="10702"/>
                  <a:pt x="21483" y="10820"/>
                </a:cubicBezTo>
                <a:lnTo>
                  <a:pt x="20967" y="11551"/>
                </a:lnTo>
                <a:cubicBezTo>
                  <a:pt x="20891" y="11678"/>
                  <a:pt x="20778" y="11744"/>
                  <a:pt x="20634" y="11744"/>
                </a:cubicBezTo>
                <a:lnTo>
                  <a:pt x="19889" y="11744"/>
                </a:lnTo>
                <a:cubicBezTo>
                  <a:pt x="19769" y="11744"/>
                  <a:pt x="19671" y="11704"/>
                  <a:pt x="19601" y="11632"/>
                </a:cubicBezTo>
                <a:lnTo>
                  <a:pt x="11078" y="3253"/>
                </a:lnTo>
                <a:cubicBezTo>
                  <a:pt x="10884" y="3072"/>
                  <a:pt x="10695" y="3072"/>
                  <a:pt x="10503" y="3253"/>
                </a:cubicBezTo>
                <a:lnTo>
                  <a:pt x="1980" y="11632"/>
                </a:lnTo>
                <a:cubicBezTo>
                  <a:pt x="1918" y="11704"/>
                  <a:pt x="1819" y="11744"/>
                  <a:pt x="1692" y="11744"/>
                </a:cubicBezTo>
                <a:lnTo>
                  <a:pt x="944" y="11744"/>
                </a:lnTo>
                <a:cubicBezTo>
                  <a:pt x="808" y="11744"/>
                  <a:pt x="695" y="11678"/>
                  <a:pt x="611" y="11551"/>
                </a:cubicBezTo>
                <a:lnTo>
                  <a:pt x="96" y="10820"/>
                </a:lnTo>
                <a:cubicBezTo>
                  <a:pt x="19" y="10710"/>
                  <a:pt x="-9" y="10584"/>
                  <a:pt x="2" y="10440"/>
                </a:cubicBezTo>
                <a:cubicBezTo>
                  <a:pt x="19" y="10298"/>
                  <a:pt x="74" y="10175"/>
                  <a:pt x="165" y="10074"/>
                </a:cubicBezTo>
                <a:lnTo>
                  <a:pt x="10112" y="287"/>
                </a:lnTo>
                <a:cubicBezTo>
                  <a:pt x="10321" y="106"/>
                  <a:pt x="10546" y="8"/>
                  <a:pt x="10788" y="0"/>
                </a:cubicBezTo>
                <a:cubicBezTo>
                  <a:pt x="11042" y="0"/>
                  <a:pt x="11267" y="97"/>
                  <a:pt x="11469" y="287"/>
                </a:cubicBezTo>
                <a:lnTo>
                  <a:pt x="14220" y="2991"/>
                </a:lnTo>
                <a:lnTo>
                  <a:pt x="14220" y="1586"/>
                </a:lnTo>
                <a:cubicBezTo>
                  <a:pt x="14220" y="1436"/>
                  <a:pt x="14266" y="1313"/>
                  <a:pt x="14352" y="1206"/>
                </a:cubicBezTo>
                <a:cubicBezTo>
                  <a:pt x="14441" y="1099"/>
                  <a:pt x="14546" y="1048"/>
                  <a:pt x="14669" y="1048"/>
                </a:cubicBezTo>
                <a:lnTo>
                  <a:pt x="17226" y="1048"/>
                </a:lnTo>
                <a:cubicBezTo>
                  <a:pt x="17348" y="1048"/>
                  <a:pt x="17451" y="1099"/>
                  <a:pt x="17530" y="1206"/>
                </a:cubicBezTo>
                <a:cubicBezTo>
                  <a:pt x="17609" y="1312"/>
                  <a:pt x="17653" y="1436"/>
                  <a:pt x="17653" y="1586"/>
                </a:cubicBezTo>
                <a:lnTo>
                  <a:pt x="17653" y="6383"/>
                </a:lnTo>
                <a:lnTo>
                  <a:pt x="21416" y="10074"/>
                </a:lnTo>
                <a:close/>
                <a:moveTo>
                  <a:pt x="18523" y="11977"/>
                </a:moveTo>
                <a:lnTo>
                  <a:pt x="18523" y="20551"/>
                </a:lnTo>
                <a:cubicBezTo>
                  <a:pt x="18523" y="20854"/>
                  <a:pt x="18441" y="21104"/>
                  <a:pt x="18276" y="21300"/>
                </a:cubicBezTo>
                <a:cubicBezTo>
                  <a:pt x="18110" y="21502"/>
                  <a:pt x="17904" y="21599"/>
                  <a:pt x="17653" y="21599"/>
                </a:cubicBezTo>
                <a:lnTo>
                  <a:pt x="12809" y="21599"/>
                </a:lnTo>
                <a:lnTo>
                  <a:pt x="12809" y="14736"/>
                </a:lnTo>
                <a:lnTo>
                  <a:pt x="8772" y="14736"/>
                </a:lnTo>
                <a:lnTo>
                  <a:pt x="8772" y="21599"/>
                </a:lnTo>
                <a:lnTo>
                  <a:pt x="3928" y="21599"/>
                </a:lnTo>
                <a:cubicBezTo>
                  <a:pt x="3677" y="21599"/>
                  <a:pt x="3468" y="21502"/>
                  <a:pt x="3303" y="21300"/>
                </a:cubicBezTo>
                <a:cubicBezTo>
                  <a:pt x="3140" y="21104"/>
                  <a:pt x="3056" y="20854"/>
                  <a:pt x="3056" y="20551"/>
                </a:cubicBezTo>
                <a:lnTo>
                  <a:pt x="3056" y="11977"/>
                </a:lnTo>
                <a:lnTo>
                  <a:pt x="10788" y="4356"/>
                </a:lnTo>
                <a:lnTo>
                  <a:pt x="18523" y="1197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400">
              <a:defRPr/>
            </a:pPr>
            <a:endParaRPr lang="es-ES" sz="6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Gill Sans" charset="0"/>
              <a:sym typeface="Gill Sans" charset="0"/>
            </a:endParaRPr>
          </a:p>
        </p:txBody>
      </p:sp>
      <p:grpSp>
        <p:nvGrpSpPr>
          <p:cNvPr id="3" name="Group 32">
            <a:extLst>
              <a:ext uri="{FF2B5EF4-FFF2-40B4-BE49-F238E27FC236}">
                <a16:creationId xmlns:a16="http://schemas.microsoft.com/office/drawing/2014/main" id="{3099B2E2-5E7F-4652-E9F1-B9248EB5BCD5}"/>
              </a:ext>
            </a:extLst>
          </p:cNvPr>
          <p:cNvGrpSpPr/>
          <p:nvPr/>
        </p:nvGrpSpPr>
        <p:grpSpPr>
          <a:xfrm>
            <a:off x="4321175" y="1736725"/>
            <a:ext cx="1868488" cy="1778000"/>
            <a:chOff x="4321175" y="2138103"/>
            <a:chExt cx="1868488" cy="1778000"/>
          </a:xfrm>
          <a:solidFill>
            <a:srgbClr val="638D3C"/>
          </a:solidFill>
        </p:grpSpPr>
        <p:sp>
          <p:nvSpPr>
            <p:cNvPr id="4" name="Freeform 8">
              <a:extLst>
                <a:ext uri="{FF2B5EF4-FFF2-40B4-BE49-F238E27FC236}">
                  <a16:creationId xmlns:a16="http://schemas.microsoft.com/office/drawing/2014/main" id="{36B3A3B4-D2B3-1D3F-48C0-DF9CEAD1822D}"/>
                </a:ext>
              </a:extLst>
            </p:cNvPr>
            <p:cNvSpPr/>
            <p:nvPr/>
          </p:nvSpPr>
          <p:spPr bwMode="auto">
            <a:xfrm>
              <a:off x="4321175" y="2138103"/>
              <a:ext cx="1868488" cy="1778000"/>
            </a:xfrm>
            <a:custGeom>
              <a:avLst/>
              <a:gdLst>
                <a:gd name="T0" fmla="*/ 497 w 497"/>
                <a:gd name="T1" fmla="*/ 134 h 473"/>
                <a:gd name="T2" fmla="*/ 408 w 497"/>
                <a:gd name="T3" fmla="*/ 225 h 473"/>
                <a:gd name="T4" fmla="*/ 230 w 497"/>
                <a:gd name="T5" fmla="*/ 440 h 473"/>
                <a:gd name="T6" fmla="*/ 130 w 497"/>
                <a:gd name="T7" fmla="*/ 342 h 473"/>
                <a:gd name="T8" fmla="*/ 0 w 497"/>
                <a:gd name="T9" fmla="*/ 473 h 473"/>
                <a:gd name="T10" fmla="*/ 0 w 497"/>
                <a:gd name="T11" fmla="*/ 459 h 473"/>
                <a:gd name="T12" fmla="*/ 361 w 497"/>
                <a:gd name="T13" fmla="*/ 0 h 473"/>
                <a:gd name="T14" fmla="*/ 497 w 497"/>
                <a:gd name="T15" fmla="*/ 13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7" h="473">
                  <a:moveTo>
                    <a:pt x="497" y="134"/>
                  </a:moveTo>
                  <a:cubicBezTo>
                    <a:pt x="408" y="225"/>
                    <a:pt x="408" y="225"/>
                    <a:pt x="408" y="225"/>
                  </a:cubicBezTo>
                  <a:cubicBezTo>
                    <a:pt x="311" y="252"/>
                    <a:pt x="238" y="337"/>
                    <a:pt x="230" y="440"/>
                  </a:cubicBezTo>
                  <a:cubicBezTo>
                    <a:pt x="130" y="342"/>
                    <a:pt x="130" y="342"/>
                    <a:pt x="130" y="342"/>
                  </a:cubicBezTo>
                  <a:cubicBezTo>
                    <a:pt x="0" y="473"/>
                    <a:pt x="0" y="473"/>
                    <a:pt x="0" y="473"/>
                  </a:cubicBezTo>
                  <a:cubicBezTo>
                    <a:pt x="0" y="468"/>
                    <a:pt x="0" y="463"/>
                    <a:pt x="0" y="459"/>
                  </a:cubicBezTo>
                  <a:cubicBezTo>
                    <a:pt x="0" y="236"/>
                    <a:pt x="154" y="50"/>
                    <a:pt x="361" y="0"/>
                  </a:cubicBezTo>
                  <a:lnTo>
                    <a:pt x="497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5" name="TextBox 28">
              <a:extLst>
                <a:ext uri="{FF2B5EF4-FFF2-40B4-BE49-F238E27FC236}">
                  <a16:creationId xmlns:a16="http://schemas.microsoft.com/office/drawing/2014/main" id="{80B9E350-BAE2-8F10-8436-E8821713C3A5}"/>
                </a:ext>
              </a:extLst>
            </p:cNvPr>
            <p:cNvSpPr txBox="1"/>
            <p:nvPr/>
          </p:nvSpPr>
          <p:spPr>
            <a:xfrm>
              <a:off x="4823297" y="2642839"/>
              <a:ext cx="601447" cy="523220"/>
            </a:xfrm>
            <a:prstGeom prst="rect">
              <a:avLst/>
            </a:prstGeom>
            <a:grpFill/>
            <a:ln>
              <a:noFill/>
            </a:ln>
          </p:spPr>
          <p:txBody>
            <a:bodyPr rtlCol="0" anchor="ctr"/>
            <a:lstStyle>
              <a:defPPr>
                <a:defRPr lang="zh-CN"/>
              </a:defPPr>
              <a:lvl1pPr algn="ctr"/>
            </a:lstStyle>
            <a:p>
              <a:r>
                <a:rPr lang="en-US" sz="2400">
                  <a:solidFill>
                    <a:schemeClr val="bg1"/>
                  </a:solidFill>
                </a:rPr>
                <a:t>01</a:t>
              </a:r>
            </a:p>
          </p:txBody>
        </p:sp>
      </p:grpSp>
      <p:grpSp>
        <p:nvGrpSpPr>
          <p:cNvPr id="6" name="Group 33">
            <a:extLst>
              <a:ext uri="{FF2B5EF4-FFF2-40B4-BE49-F238E27FC236}">
                <a16:creationId xmlns:a16="http://schemas.microsoft.com/office/drawing/2014/main" id="{75FF49BA-2CFD-0B70-0C42-95F48507F986}"/>
              </a:ext>
            </a:extLst>
          </p:cNvPr>
          <p:cNvGrpSpPr/>
          <p:nvPr/>
        </p:nvGrpSpPr>
        <p:grpSpPr>
          <a:xfrm>
            <a:off x="5997575" y="1687512"/>
            <a:ext cx="1836738" cy="1898650"/>
            <a:chOff x="5997575" y="2088890"/>
            <a:chExt cx="1836738" cy="1898650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4BE99E84-4A4C-BDB1-B92E-F6A1B2CBA261}"/>
                </a:ext>
              </a:extLst>
            </p:cNvPr>
            <p:cNvSpPr/>
            <p:nvPr/>
          </p:nvSpPr>
          <p:spPr bwMode="auto">
            <a:xfrm>
              <a:off x="5997575" y="2088890"/>
              <a:ext cx="1836738" cy="1898650"/>
            </a:xfrm>
            <a:custGeom>
              <a:avLst/>
              <a:gdLst>
                <a:gd name="T0" fmla="*/ 488 w 488"/>
                <a:gd name="T1" fmla="*/ 376 h 505"/>
                <a:gd name="T2" fmla="*/ 360 w 488"/>
                <a:gd name="T3" fmla="*/ 505 h 505"/>
                <a:gd name="T4" fmla="*/ 259 w 488"/>
                <a:gd name="T5" fmla="*/ 406 h 505"/>
                <a:gd name="T6" fmla="*/ 63 w 488"/>
                <a:gd name="T7" fmla="*/ 232 h 505"/>
                <a:gd name="T8" fmla="*/ 148 w 488"/>
                <a:gd name="T9" fmla="*/ 146 h 505"/>
                <a:gd name="T10" fmla="*/ 0 w 488"/>
                <a:gd name="T11" fmla="*/ 1 h 505"/>
                <a:gd name="T12" fmla="*/ 26 w 488"/>
                <a:gd name="T13" fmla="*/ 0 h 505"/>
                <a:gd name="T14" fmla="*/ 488 w 488"/>
                <a:gd name="T15" fmla="*/ 376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8" h="505">
                  <a:moveTo>
                    <a:pt x="488" y="376"/>
                  </a:moveTo>
                  <a:cubicBezTo>
                    <a:pt x="360" y="505"/>
                    <a:pt x="360" y="505"/>
                    <a:pt x="360" y="505"/>
                  </a:cubicBezTo>
                  <a:cubicBezTo>
                    <a:pt x="259" y="406"/>
                    <a:pt x="259" y="406"/>
                    <a:pt x="259" y="406"/>
                  </a:cubicBezTo>
                  <a:cubicBezTo>
                    <a:pt x="234" y="316"/>
                    <a:pt x="158" y="247"/>
                    <a:pt x="63" y="232"/>
                  </a:cubicBezTo>
                  <a:cubicBezTo>
                    <a:pt x="148" y="146"/>
                    <a:pt x="148" y="146"/>
                    <a:pt x="148" y="14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4" y="0"/>
                    <a:pt x="444" y="161"/>
                    <a:pt x="488" y="376"/>
                  </a:cubicBezTo>
                  <a:close/>
                </a:path>
              </a:pathLst>
            </a:custGeom>
            <a:solidFill>
              <a:srgbClr val="92CF50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8" name="TextBox 29">
              <a:extLst>
                <a:ext uri="{FF2B5EF4-FFF2-40B4-BE49-F238E27FC236}">
                  <a16:creationId xmlns:a16="http://schemas.microsoft.com/office/drawing/2014/main" id="{F9660A26-5CA6-C491-F62F-C33BD8538E18}"/>
                </a:ext>
              </a:extLst>
            </p:cNvPr>
            <p:cNvSpPr txBox="1"/>
            <p:nvPr/>
          </p:nvSpPr>
          <p:spPr>
            <a:xfrm>
              <a:off x="6738681" y="2642839"/>
              <a:ext cx="601447" cy="523220"/>
            </a:xfrm>
            <a:prstGeom prst="rect">
              <a:avLst/>
            </a:prstGeom>
            <a:solidFill>
              <a:srgbClr val="92CF50"/>
            </a:solidFill>
            <a:ln>
              <a:noFill/>
            </a:ln>
          </p:spPr>
          <p:txBody>
            <a:bodyPr rtlCol="0" anchor="ctr"/>
            <a:lstStyle>
              <a:defPPr>
                <a:defRPr lang="zh-CN"/>
              </a:defPPr>
              <a:lvl1pPr algn="ctr"/>
            </a:lstStyle>
            <a:p>
              <a:r>
                <a:rPr lang="en-US" sz="2400">
                  <a:solidFill>
                    <a:schemeClr val="bg1"/>
                  </a:solidFill>
                </a:rPr>
                <a:t>02</a:t>
              </a:r>
            </a:p>
          </p:txBody>
        </p:sp>
      </p:grpSp>
      <p:grpSp>
        <p:nvGrpSpPr>
          <p:cNvPr id="9" name="Group 35">
            <a:extLst>
              <a:ext uri="{FF2B5EF4-FFF2-40B4-BE49-F238E27FC236}">
                <a16:creationId xmlns:a16="http://schemas.microsoft.com/office/drawing/2014/main" id="{89A3D4BF-6E1A-F83F-5AFC-0CD8AAC819E5}"/>
              </a:ext>
            </a:extLst>
          </p:cNvPr>
          <p:cNvGrpSpPr/>
          <p:nvPr/>
        </p:nvGrpSpPr>
        <p:grpSpPr>
          <a:xfrm>
            <a:off x="4362450" y="3382962"/>
            <a:ext cx="1804988" cy="1851025"/>
            <a:chOff x="4362450" y="3784340"/>
            <a:chExt cx="1804988" cy="1851025"/>
          </a:xfrm>
        </p:grpSpPr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19F1EBBF-2214-F0BA-32CB-0BAA01179F14}"/>
                </a:ext>
              </a:extLst>
            </p:cNvPr>
            <p:cNvSpPr/>
            <p:nvPr/>
          </p:nvSpPr>
          <p:spPr bwMode="auto">
            <a:xfrm>
              <a:off x="4362450" y="3784340"/>
              <a:ext cx="1804988" cy="1851025"/>
            </a:xfrm>
            <a:custGeom>
              <a:avLst/>
              <a:gdLst>
                <a:gd name="T0" fmla="*/ 480 w 480"/>
                <a:gd name="T1" fmla="*/ 492 h 492"/>
                <a:gd name="T2" fmla="*/ 461 w 480"/>
                <a:gd name="T3" fmla="*/ 492 h 492"/>
                <a:gd name="T4" fmla="*/ 0 w 480"/>
                <a:gd name="T5" fmla="*/ 122 h 492"/>
                <a:gd name="T6" fmla="*/ 120 w 480"/>
                <a:gd name="T7" fmla="*/ 0 h 492"/>
                <a:gd name="T8" fmla="*/ 239 w 480"/>
                <a:gd name="T9" fmla="*/ 118 h 492"/>
                <a:gd name="T10" fmla="*/ 424 w 480"/>
                <a:gd name="T11" fmla="*/ 260 h 492"/>
                <a:gd name="T12" fmla="*/ 335 w 480"/>
                <a:gd name="T13" fmla="*/ 350 h 492"/>
                <a:gd name="T14" fmla="*/ 480 w 480"/>
                <a:gd name="T15" fmla="*/ 492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0" h="492">
                  <a:moveTo>
                    <a:pt x="480" y="492"/>
                  </a:moveTo>
                  <a:cubicBezTo>
                    <a:pt x="474" y="492"/>
                    <a:pt x="467" y="492"/>
                    <a:pt x="461" y="492"/>
                  </a:cubicBezTo>
                  <a:cubicBezTo>
                    <a:pt x="235" y="492"/>
                    <a:pt x="46" y="334"/>
                    <a:pt x="0" y="122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239" y="118"/>
                    <a:pt x="239" y="118"/>
                    <a:pt x="239" y="118"/>
                  </a:cubicBezTo>
                  <a:cubicBezTo>
                    <a:pt x="271" y="192"/>
                    <a:pt x="341" y="247"/>
                    <a:pt x="424" y="260"/>
                  </a:cubicBezTo>
                  <a:cubicBezTo>
                    <a:pt x="335" y="350"/>
                    <a:pt x="335" y="350"/>
                    <a:pt x="335" y="350"/>
                  </a:cubicBezTo>
                  <a:lnTo>
                    <a:pt x="480" y="492"/>
                  </a:lnTo>
                  <a:close/>
                </a:path>
              </a:pathLst>
            </a:custGeom>
            <a:solidFill>
              <a:srgbClr val="92CF50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1" name="TextBox 30">
              <a:extLst>
                <a:ext uri="{FF2B5EF4-FFF2-40B4-BE49-F238E27FC236}">
                  <a16:creationId xmlns:a16="http://schemas.microsoft.com/office/drawing/2014/main" id="{E8A4165E-1505-F0BD-24B8-B351F78EAB38}"/>
                </a:ext>
              </a:extLst>
            </p:cNvPr>
            <p:cNvSpPr txBox="1"/>
            <p:nvPr/>
          </p:nvSpPr>
          <p:spPr>
            <a:xfrm>
              <a:off x="4823297" y="4552004"/>
              <a:ext cx="601447" cy="523220"/>
            </a:xfrm>
            <a:prstGeom prst="rect">
              <a:avLst/>
            </a:prstGeom>
            <a:solidFill>
              <a:srgbClr val="92CF50"/>
            </a:solidFill>
            <a:ln>
              <a:noFill/>
            </a:ln>
          </p:spPr>
          <p:txBody>
            <a:bodyPr rtlCol="0" anchor="ctr"/>
            <a:lstStyle>
              <a:defPPr>
                <a:defRPr lang="zh-CN"/>
              </a:defPPr>
              <a:lvl1pPr algn="ctr"/>
            </a:lstStyle>
            <a:p>
              <a:r>
                <a:rPr lang="en-US" sz="2400">
                  <a:solidFill>
                    <a:schemeClr val="bg1"/>
                  </a:solidFill>
                </a:rPr>
                <a:t>04</a:t>
              </a:r>
            </a:p>
          </p:txBody>
        </p:sp>
      </p:grpSp>
      <p:grpSp>
        <p:nvGrpSpPr>
          <p:cNvPr id="12" name="Group 34">
            <a:extLst>
              <a:ext uri="{FF2B5EF4-FFF2-40B4-BE49-F238E27FC236}">
                <a16:creationId xmlns:a16="http://schemas.microsoft.com/office/drawing/2014/main" id="{5725C89F-55A7-3623-53CD-BAB4E644DCF2}"/>
              </a:ext>
            </a:extLst>
          </p:cNvPr>
          <p:cNvGrpSpPr/>
          <p:nvPr/>
        </p:nvGrpSpPr>
        <p:grpSpPr>
          <a:xfrm>
            <a:off x="5986463" y="3429000"/>
            <a:ext cx="1884363" cy="1763713"/>
            <a:chOff x="5986463" y="3830378"/>
            <a:chExt cx="1884363" cy="1763713"/>
          </a:xfrm>
          <a:solidFill>
            <a:srgbClr val="638D3C"/>
          </a:solidFill>
        </p:grpSpPr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5F1F2ECE-3EBD-9746-AA5C-93D0478B9A89}"/>
                </a:ext>
              </a:extLst>
            </p:cNvPr>
            <p:cNvSpPr/>
            <p:nvPr/>
          </p:nvSpPr>
          <p:spPr bwMode="auto">
            <a:xfrm>
              <a:off x="5986463" y="3830378"/>
              <a:ext cx="1884363" cy="1763713"/>
            </a:xfrm>
            <a:custGeom>
              <a:avLst/>
              <a:gdLst>
                <a:gd name="T0" fmla="*/ 501 w 501"/>
                <a:gd name="T1" fmla="*/ 9 h 469"/>
                <a:gd name="T2" fmla="*/ 134 w 501"/>
                <a:gd name="T3" fmla="*/ 469 h 469"/>
                <a:gd name="T4" fmla="*/ 0 w 501"/>
                <a:gd name="T5" fmla="*/ 337 h 469"/>
                <a:gd name="T6" fmla="*/ 93 w 501"/>
                <a:gd name="T7" fmla="*/ 242 h 469"/>
                <a:gd name="T8" fmla="*/ 93 w 501"/>
                <a:gd name="T9" fmla="*/ 242 h 469"/>
                <a:gd name="T10" fmla="*/ 269 w 501"/>
                <a:gd name="T11" fmla="*/ 45 h 469"/>
                <a:gd name="T12" fmla="*/ 364 w 501"/>
                <a:gd name="T13" fmla="*/ 139 h 469"/>
                <a:gd name="T14" fmla="*/ 501 w 501"/>
                <a:gd name="T15" fmla="*/ 0 h 469"/>
                <a:gd name="T16" fmla="*/ 501 w 501"/>
                <a:gd name="T17" fmla="*/ 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1" h="469">
                  <a:moveTo>
                    <a:pt x="501" y="9"/>
                  </a:moveTo>
                  <a:cubicBezTo>
                    <a:pt x="501" y="233"/>
                    <a:pt x="344" y="421"/>
                    <a:pt x="134" y="469"/>
                  </a:cubicBezTo>
                  <a:cubicBezTo>
                    <a:pt x="0" y="337"/>
                    <a:pt x="0" y="337"/>
                    <a:pt x="0" y="337"/>
                  </a:cubicBezTo>
                  <a:cubicBezTo>
                    <a:pt x="93" y="242"/>
                    <a:pt x="93" y="242"/>
                    <a:pt x="93" y="242"/>
                  </a:cubicBezTo>
                  <a:cubicBezTo>
                    <a:pt x="93" y="242"/>
                    <a:pt x="93" y="242"/>
                    <a:pt x="93" y="242"/>
                  </a:cubicBezTo>
                  <a:cubicBezTo>
                    <a:pt x="184" y="217"/>
                    <a:pt x="254" y="140"/>
                    <a:pt x="269" y="45"/>
                  </a:cubicBezTo>
                  <a:cubicBezTo>
                    <a:pt x="364" y="139"/>
                    <a:pt x="364" y="139"/>
                    <a:pt x="364" y="139"/>
                  </a:cubicBezTo>
                  <a:cubicBezTo>
                    <a:pt x="501" y="0"/>
                    <a:pt x="501" y="0"/>
                    <a:pt x="501" y="0"/>
                  </a:cubicBezTo>
                  <a:cubicBezTo>
                    <a:pt x="501" y="3"/>
                    <a:pt x="501" y="6"/>
                    <a:pt x="50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4" name="TextBox 31">
              <a:extLst>
                <a:ext uri="{FF2B5EF4-FFF2-40B4-BE49-F238E27FC236}">
                  <a16:creationId xmlns:a16="http://schemas.microsoft.com/office/drawing/2014/main" id="{3561DB1C-93AD-F6F8-9780-2EC3AA6A99DC}"/>
                </a:ext>
              </a:extLst>
            </p:cNvPr>
            <p:cNvSpPr txBox="1"/>
            <p:nvPr/>
          </p:nvSpPr>
          <p:spPr>
            <a:xfrm>
              <a:off x="6738681" y="4552004"/>
              <a:ext cx="601447" cy="523220"/>
            </a:xfrm>
            <a:prstGeom prst="rect">
              <a:avLst/>
            </a:prstGeom>
            <a:grpFill/>
            <a:ln>
              <a:noFill/>
            </a:ln>
          </p:spPr>
          <p:txBody>
            <a:bodyPr rtlCol="0" anchor="ctr"/>
            <a:lstStyle>
              <a:defPPr>
                <a:defRPr lang="zh-CN"/>
              </a:defPPr>
              <a:lvl1pPr algn="ctr"/>
            </a:lstStyle>
            <a:p>
              <a:r>
                <a:rPr lang="en-US" sz="2400">
                  <a:solidFill>
                    <a:schemeClr val="bg1"/>
                  </a:solidFill>
                </a:rPr>
                <a:t>03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2AF976D-F508-72A6-B9C9-861E5198B6DB}"/>
              </a:ext>
            </a:extLst>
          </p:cNvPr>
          <p:cNvGrpSpPr/>
          <p:nvPr/>
        </p:nvGrpSpPr>
        <p:grpSpPr>
          <a:xfrm>
            <a:off x="7889146" y="2040748"/>
            <a:ext cx="2966425" cy="816522"/>
            <a:chOff x="283598" y="1906534"/>
            <a:chExt cx="2966425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16F43E6-091C-9EED-DEE1-2989C4A7461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DFF7C1F-38E9-A0AF-17FF-5F8D0FCA90A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CDBD9F0-6C8F-5FD3-5049-03548F2E307E}"/>
              </a:ext>
            </a:extLst>
          </p:cNvPr>
          <p:cNvGrpSpPr/>
          <p:nvPr/>
        </p:nvGrpSpPr>
        <p:grpSpPr>
          <a:xfrm>
            <a:off x="1336429" y="2040748"/>
            <a:ext cx="2984539" cy="816522"/>
            <a:chOff x="283598" y="1906534"/>
            <a:chExt cx="2984539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76698C9-FF9C-EA09-19B7-CBF6C2AEB2B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E1D2CDB-3C01-4166-1C1B-0CECE4C11F7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CEACE45-74C7-6F42-7910-1B73B2286DCC}"/>
              </a:ext>
            </a:extLst>
          </p:cNvPr>
          <p:cNvGrpSpPr/>
          <p:nvPr/>
        </p:nvGrpSpPr>
        <p:grpSpPr>
          <a:xfrm>
            <a:off x="7889146" y="4134419"/>
            <a:ext cx="2966425" cy="816522"/>
            <a:chOff x="283598" y="1906534"/>
            <a:chExt cx="2966425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8316F8C-D247-0C7B-7297-693DBD12FB8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537ED83-9AF5-1513-E00E-F2ABCD501D6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F846308-A6C1-22E5-D593-3DE75E6ADE98}"/>
              </a:ext>
            </a:extLst>
          </p:cNvPr>
          <p:cNvGrpSpPr/>
          <p:nvPr/>
        </p:nvGrpSpPr>
        <p:grpSpPr>
          <a:xfrm>
            <a:off x="1336429" y="4134419"/>
            <a:ext cx="2984539" cy="816522"/>
            <a:chOff x="283598" y="1906534"/>
            <a:chExt cx="2984539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7EC3381-E304-0F4D-A978-237ABD67F17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CC063C8-B7E1-D9F7-42FB-232E476E627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5059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图形 2">
            <a:extLst>
              <a:ext uri="{FF2B5EF4-FFF2-40B4-BE49-F238E27FC236}">
                <a16:creationId xmlns:a16="http://schemas.microsoft.com/office/drawing/2014/main" id="{1731DC43-2198-7E5A-EB03-4E906F92C41E}"/>
              </a:ext>
            </a:extLst>
          </p:cNvPr>
          <p:cNvGrpSpPr/>
          <p:nvPr/>
        </p:nvGrpSpPr>
        <p:grpSpPr>
          <a:xfrm>
            <a:off x="-1" y="0"/>
            <a:ext cx="12192001" cy="5963107"/>
            <a:chOff x="1524000" y="0"/>
            <a:chExt cx="9144000" cy="5963107"/>
          </a:xfrm>
          <a:solidFill>
            <a:schemeClr val="bg1">
              <a:alpha val="40000"/>
            </a:schemeClr>
          </a:solidFill>
        </p:grpSpPr>
        <p:grpSp>
          <p:nvGrpSpPr>
            <p:cNvPr id="8" name="图形 2">
              <a:extLst>
                <a:ext uri="{FF2B5EF4-FFF2-40B4-BE49-F238E27FC236}">
                  <a16:creationId xmlns:a16="http://schemas.microsoft.com/office/drawing/2014/main" id="{A1ED29D8-4DFA-37C3-975B-1BAEAF7E8D82}"/>
                </a:ext>
              </a:extLst>
            </p:cNvPr>
            <p:cNvGrpSpPr/>
            <p:nvPr/>
          </p:nvGrpSpPr>
          <p:grpSpPr>
            <a:xfrm>
              <a:off x="1524000" y="0"/>
              <a:ext cx="9144000" cy="4757204"/>
              <a:chOff x="1524000" y="0"/>
              <a:chExt cx="9144000" cy="4757204"/>
            </a:xfrm>
            <a:grpFill/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44B20150-CE51-BE57-4589-C9C7B195B8DB}"/>
                  </a:ext>
                </a:extLst>
              </p:cNvPr>
              <p:cNvSpPr/>
              <p:nvPr/>
            </p:nvSpPr>
            <p:spPr>
              <a:xfrm>
                <a:off x="1524000" y="2160650"/>
                <a:ext cx="9144000" cy="1141479"/>
              </a:xfrm>
              <a:custGeom>
                <a:avLst/>
                <a:gdLst>
                  <a:gd name="connsiteX0" fmla="*/ 9144000 w 9144000"/>
                  <a:gd name="connsiteY0" fmla="*/ 0 h 1141479"/>
                  <a:gd name="connsiteX1" fmla="*/ 9144000 w 9144000"/>
                  <a:gd name="connsiteY1" fmla="*/ 69190 h 1141479"/>
                  <a:gd name="connsiteX2" fmla="*/ 9034424 w 9144000"/>
                  <a:gd name="connsiteY2" fmla="*/ 93650 h 1141479"/>
                  <a:gd name="connsiteX3" fmla="*/ 8211846 w 9144000"/>
                  <a:gd name="connsiteY3" fmla="*/ 359397 h 1141479"/>
                  <a:gd name="connsiteX4" fmla="*/ 6864782 w 9144000"/>
                  <a:gd name="connsiteY4" fmla="*/ 996658 h 1141479"/>
                  <a:gd name="connsiteX5" fmla="*/ 5969622 w 9144000"/>
                  <a:gd name="connsiteY5" fmla="*/ 1140600 h 1141479"/>
                  <a:gd name="connsiteX6" fmla="*/ 3900640 w 9144000"/>
                  <a:gd name="connsiteY6" fmla="*/ 706336 h 1141479"/>
                  <a:gd name="connsiteX7" fmla="*/ 3306928 w 9144000"/>
                  <a:gd name="connsiteY7" fmla="*/ 584873 h 1141479"/>
                  <a:gd name="connsiteX8" fmla="*/ 2667648 w 9144000"/>
                  <a:gd name="connsiteY8" fmla="*/ 501472 h 1141479"/>
                  <a:gd name="connsiteX9" fmla="*/ 2528773 w 9144000"/>
                  <a:gd name="connsiteY9" fmla="*/ 492366 h 1141479"/>
                  <a:gd name="connsiteX10" fmla="*/ 2518067 w 9144000"/>
                  <a:gd name="connsiteY10" fmla="*/ 491985 h 1141479"/>
                  <a:gd name="connsiteX11" fmla="*/ 2496693 w 9144000"/>
                  <a:gd name="connsiteY11" fmla="*/ 491185 h 1141479"/>
                  <a:gd name="connsiteX12" fmla="*/ 2453945 w 9144000"/>
                  <a:gd name="connsiteY12" fmla="*/ 489661 h 1141479"/>
                  <a:gd name="connsiteX13" fmla="*/ 0 w 9144000"/>
                  <a:gd name="connsiteY13" fmla="*/ 1117359 h 1141479"/>
                  <a:gd name="connsiteX14" fmla="*/ 0 w 9144000"/>
                  <a:gd name="connsiteY14" fmla="*/ 1025843 h 1141479"/>
                  <a:gd name="connsiteX15" fmla="*/ 2145525 w 9144000"/>
                  <a:gd name="connsiteY15" fmla="*/ 296456 h 1141479"/>
                  <a:gd name="connsiteX16" fmla="*/ 3167863 w 9144000"/>
                  <a:gd name="connsiteY16" fmla="*/ 342671 h 1141479"/>
                  <a:gd name="connsiteX17" fmla="*/ 4207459 w 9144000"/>
                  <a:gd name="connsiteY17" fmla="*/ 543954 h 1141479"/>
                  <a:gd name="connsiteX18" fmla="*/ 6760579 w 9144000"/>
                  <a:gd name="connsiteY18" fmla="*/ 826389 h 1141479"/>
                  <a:gd name="connsiteX19" fmla="*/ 7998143 w 9144000"/>
                  <a:gd name="connsiteY19" fmla="*/ 297523 h 1141479"/>
                  <a:gd name="connsiteX20" fmla="*/ 9106738 w 9144000"/>
                  <a:gd name="connsiteY20" fmla="*/ 5106 h 1141479"/>
                  <a:gd name="connsiteX21" fmla="*/ 9144000 w 9144000"/>
                  <a:gd name="connsiteY21" fmla="*/ 0 h 1141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144000" h="1141479">
                    <a:moveTo>
                      <a:pt x="9144000" y="0"/>
                    </a:moveTo>
                    <a:lnTo>
                      <a:pt x="9144000" y="69190"/>
                    </a:lnTo>
                    <a:cubicBezTo>
                      <a:pt x="9107310" y="77076"/>
                      <a:pt x="9070314" y="84963"/>
                      <a:pt x="9034424" y="93650"/>
                    </a:cubicBezTo>
                    <a:cubicBezTo>
                      <a:pt x="8754199" y="159715"/>
                      <a:pt x="8477326" y="248450"/>
                      <a:pt x="8211846" y="359397"/>
                    </a:cubicBezTo>
                    <a:cubicBezTo>
                      <a:pt x="7752855" y="547573"/>
                      <a:pt x="7332726" y="822122"/>
                      <a:pt x="6864782" y="996658"/>
                    </a:cubicBezTo>
                    <a:cubicBezTo>
                      <a:pt x="6579718" y="1102652"/>
                      <a:pt x="6273165" y="1148563"/>
                      <a:pt x="5969622" y="1140600"/>
                    </a:cubicBezTo>
                    <a:cubicBezTo>
                      <a:pt x="5262296" y="1122007"/>
                      <a:pt x="4586592" y="849744"/>
                      <a:pt x="3900640" y="706336"/>
                    </a:cubicBezTo>
                    <a:cubicBezTo>
                      <a:pt x="3704692" y="661683"/>
                      <a:pt x="3504933" y="620001"/>
                      <a:pt x="3306928" y="584873"/>
                    </a:cubicBezTo>
                    <a:cubicBezTo>
                      <a:pt x="3097416" y="548183"/>
                      <a:pt x="2879674" y="518236"/>
                      <a:pt x="2667648" y="501472"/>
                    </a:cubicBezTo>
                    <a:cubicBezTo>
                      <a:pt x="2614727" y="497548"/>
                      <a:pt x="2577084" y="495605"/>
                      <a:pt x="2528773" y="492366"/>
                    </a:cubicBezTo>
                    <a:lnTo>
                      <a:pt x="2518067" y="491985"/>
                    </a:lnTo>
                    <a:lnTo>
                      <a:pt x="2496693" y="491185"/>
                    </a:lnTo>
                    <a:lnTo>
                      <a:pt x="2453945" y="489661"/>
                    </a:lnTo>
                    <a:cubicBezTo>
                      <a:pt x="1584122" y="449656"/>
                      <a:pt x="761581" y="721957"/>
                      <a:pt x="0" y="1117359"/>
                    </a:cubicBezTo>
                    <a:lnTo>
                      <a:pt x="0" y="1025843"/>
                    </a:lnTo>
                    <a:cubicBezTo>
                      <a:pt x="653987" y="628460"/>
                      <a:pt x="1377239" y="344767"/>
                      <a:pt x="2145525" y="296456"/>
                    </a:cubicBezTo>
                    <a:cubicBezTo>
                      <a:pt x="2485911" y="275044"/>
                      <a:pt x="2830259" y="296075"/>
                      <a:pt x="3167863" y="342671"/>
                    </a:cubicBezTo>
                    <a:cubicBezTo>
                      <a:pt x="3517506" y="390259"/>
                      <a:pt x="3864026" y="463791"/>
                      <a:pt x="4207459" y="543954"/>
                    </a:cubicBezTo>
                    <a:cubicBezTo>
                      <a:pt x="5049393" y="743636"/>
                      <a:pt x="5893651" y="1102766"/>
                      <a:pt x="6760579" y="826389"/>
                    </a:cubicBezTo>
                    <a:cubicBezTo>
                      <a:pt x="7187336" y="686791"/>
                      <a:pt x="7578433" y="462915"/>
                      <a:pt x="7998143" y="297523"/>
                    </a:cubicBezTo>
                    <a:cubicBezTo>
                      <a:pt x="8354263" y="157201"/>
                      <a:pt x="8727605" y="57874"/>
                      <a:pt x="9106738" y="5106"/>
                    </a:cubicBezTo>
                    <a:cubicBezTo>
                      <a:pt x="9119121" y="3353"/>
                      <a:pt x="9131541" y="1639"/>
                      <a:pt x="9144000" y="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A4F5C37B-D044-40D0-B5FC-80A804811B75}"/>
                  </a:ext>
                </a:extLst>
              </p:cNvPr>
              <p:cNvSpPr/>
              <p:nvPr/>
            </p:nvSpPr>
            <p:spPr>
              <a:xfrm>
                <a:off x="1524000" y="1138732"/>
                <a:ext cx="9144000" cy="1387335"/>
              </a:xfrm>
              <a:custGeom>
                <a:avLst/>
                <a:gdLst>
                  <a:gd name="connsiteX0" fmla="*/ 9144000 w 9144000"/>
                  <a:gd name="connsiteY0" fmla="*/ 0 h 1387335"/>
                  <a:gd name="connsiteX1" fmla="*/ 9144000 w 9144000"/>
                  <a:gd name="connsiteY1" fmla="*/ 21488 h 1387335"/>
                  <a:gd name="connsiteX2" fmla="*/ 8546935 w 9144000"/>
                  <a:gd name="connsiteY2" fmla="*/ 216141 h 1387335"/>
                  <a:gd name="connsiteX3" fmla="*/ 5861037 w 9144000"/>
                  <a:gd name="connsiteY3" fmla="*/ 1077049 h 1387335"/>
                  <a:gd name="connsiteX4" fmla="*/ 4355554 w 9144000"/>
                  <a:gd name="connsiteY4" fmla="*/ 949947 h 1387335"/>
                  <a:gd name="connsiteX5" fmla="*/ 4181856 w 9144000"/>
                  <a:gd name="connsiteY5" fmla="*/ 925220 h 1387335"/>
                  <a:gd name="connsiteX6" fmla="*/ 2768765 w 9144000"/>
                  <a:gd name="connsiteY6" fmla="*/ 883120 h 1387335"/>
                  <a:gd name="connsiteX7" fmla="*/ 0 w 9144000"/>
                  <a:gd name="connsiteY7" fmla="*/ 1387335 h 1387335"/>
                  <a:gd name="connsiteX8" fmla="*/ 0 w 9144000"/>
                  <a:gd name="connsiteY8" fmla="*/ 1357084 h 1387335"/>
                  <a:gd name="connsiteX9" fmla="*/ 919010 w 9144000"/>
                  <a:gd name="connsiteY9" fmla="*/ 1037539 h 1387335"/>
                  <a:gd name="connsiteX10" fmla="*/ 2857843 w 9144000"/>
                  <a:gd name="connsiteY10" fmla="*/ 820103 h 1387335"/>
                  <a:gd name="connsiteX11" fmla="*/ 4100817 w 9144000"/>
                  <a:gd name="connsiteY11" fmla="*/ 848182 h 1387335"/>
                  <a:gd name="connsiteX12" fmla="*/ 4367060 w 9144000"/>
                  <a:gd name="connsiteY12" fmla="*/ 882472 h 1387335"/>
                  <a:gd name="connsiteX13" fmla="*/ 6986207 w 9144000"/>
                  <a:gd name="connsiteY13" fmla="*/ 838581 h 1387335"/>
                  <a:gd name="connsiteX14" fmla="*/ 7562279 w 9144000"/>
                  <a:gd name="connsiteY14" fmla="*/ 617715 h 1387335"/>
                  <a:gd name="connsiteX15" fmla="*/ 9144000 w 9144000"/>
                  <a:gd name="connsiteY15" fmla="*/ 0 h 1387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144000" h="1387335">
                    <a:moveTo>
                      <a:pt x="9144000" y="0"/>
                    </a:moveTo>
                    <a:lnTo>
                      <a:pt x="9144000" y="21488"/>
                    </a:lnTo>
                    <a:cubicBezTo>
                      <a:pt x="8939670" y="68237"/>
                      <a:pt x="8739531" y="137160"/>
                      <a:pt x="8546935" y="216141"/>
                    </a:cubicBezTo>
                    <a:cubicBezTo>
                      <a:pt x="7532713" y="650900"/>
                      <a:pt x="7045300" y="1042378"/>
                      <a:pt x="5861037" y="1077049"/>
                    </a:cubicBezTo>
                    <a:cubicBezTo>
                      <a:pt x="5356174" y="1092213"/>
                      <a:pt x="4852112" y="1035368"/>
                      <a:pt x="4355554" y="949947"/>
                    </a:cubicBezTo>
                    <a:cubicBezTo>
                      <a:pt x="4297833" y="940498"/>
                      <a:pt x="4239959" y="932040"/>
                      <a:pt x="4181856" y="925220"/>
                    </a:cubicBezTo>
                    <a:cubicBezTo>
                      <a:pt x="3714102" y="873633"/>
                      <a:pt x="3239453" y="895198"/>
                      <a:pt x="2768765" y="883120"/>
                    </a:cubicBezTo>
                    <a:cubicBezTo>
                      <a:pt x="1827429" y="867347"/>
                      <a:pt x="868147" y="1019632"/>
                      <a:pt x="0" y="1387335"/>
                    </a:cubicBezTo>
                    <a:lnTo>
                      <a:pt x="0" y="1357084"/>
                    </a:lnTo>
                    <a:cubicBezTo>
                      <a:pt x="296761" y="1225334"/>
                      <a:pt x="605028" y="1119226"/>
                      <a:pt x="919010" y="1037539"/>
                    </a:cubicBezTo>
                    <a:cubicBezTo>
                      <a:pt x="1550213" y="869137"/>
                      <a:pt x="2205914" y="811759"/>
                      <a:pt x="2857843" y="820103"/>
                    </a:cubicBezTo>
                    <a:cubicBezTo>
                      <a:pt x="3270771" y="827989"/>
                      <a:pt x="3688232" y="810539"/>
                      <a:pt x="4100817" y="848182"/>
                    </a:cubicBezTo>
                    <a:cubicBezTo>
                      <a:pt x="4189933" y="856488"/>
                      <a:pt x="4278745" y="867880"/>
                      <a:pt x="4367060" y="882472"/>
                    </a:cubicBezTo>
                    <a:cubicBezTo>
                      <a:pt x="5230635" y="1030795"/>
                      <a:pt x="6137491" y="1098766"/>
                      <a:pt x="6986207" y="838581"/>
                    </a:cubicBezTo>
                    <a:cubicBezTo>
                      <a:pt x="7182117" y="777507"/>
                      <a:pt x="7374484" y="700583"/>
                      <a:pt x="7562279" y="617715"/>
                    </a:cubicBezTo>
                    <a:cubicBezTo>
                      <a:pt x="8076515" y="390144"/>
                      <a:pt x="8590598" y="112395"/>
                      <a:pt x="9144000" y="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F75B2CA-E8CB-92A5-8FD8-D1D6B3524034}"/>
                  </a:ext>
                </a:extLst>
              </p:cNvPr>
              <p:cNvSpPr/>
              <p:nvPr/>
            </p:nvSpPr>
            <p:spPr>
              <a:xfrm>
                <a:off x="1524000" y="3588105"/>
                <a:ext cx="9144000" cy="1169098"/>
              </a:xfrm>
              <a:custGeom>
                <a:avLst/>
                <a:gdLst>
                  <a:gd name="connsiteX0" fmla="*/ 9144000 w 9144000"/>
                  <a:gd name="connsiteY0" fmla="*/ 0 h 1169098"/>
                  <a:gd name="connsiteX1" fmla="*/ 9144000 w 9144000"/>
                  <a:gd name="connsiteY1" fmla="*/ 24193 h 1169098"/>
                  <a:gd name="connsiteX2" fmla="*/ 8914980 w 9144000"/>
                  <a:gd name="connsiteY2" fmla="*/ 118453 h 1169098"/>
                  <a:gd name="connsiteX3" fmla="*/ 7263232 w 9144000"/>
                  <a:gd name="connsiteY3" fmla="*/ 519532 h 1169098"/>
                  <a:gd name="connsiteX4" fmla="*/ 6387732 w 9144000"/>
                  <a:gd name="connsiteY4" fmla="*/ 519951 h 1169098"/>
                  <a:gd name="connsiteX5" fmla="*/ 5178705 w 9144000"/>
                  <a:gd name="connsiteY5" fmla="*/ 353378 h 1169098"/>
                  <a:gd name="connsiteX6" fmla="*/ 0 w 9144000"/>
                  <a:gd name="connsiteY6" fmla="*/ 1169098 h 1169098"/>
                  <a:gd name="connsiteX7" fmla="*/ 0 w 9144000"/>
                  <a:gd name="connsiteY7" fmla="*/ 1141476 h 1169098"/>
                  <a:gd name="connsiteX8" fmla="*/ 5186667 w 9144000"/>
                  <a:gd name="connsiteY8" fmla="*/ 286093 h 1169098"/>
                  <a:gd name="connsiteX9" fmla="*/ 6415240 w 9144000"/>
                  <a:gd name="connsiteY9" fmla="*/ 460591 h 1169098"/>
                  <a:gd name="connsiteX10" fmla="*/ 6609474 w 9144000"/>
                  <a:gd name="connsiteY10" fmla="*/ 474917 h 1169098"/>
                  <a:gd name="connsiteX11" fmla="*/ 6652717 w 9144000"/>
                  <a:gd name="connsiteY11" fmla="*/ 477050 h 1169098"/>
                  <a:gd name="connsiteX12" fmla="*/ 6825806 w 9144000"/>
                  <a:gd name="connsiteY12" fmla="*/ 481317 h 1169098"/>
                  <a:gd name="connsiteX13" fmla="*/ 7085648 w 9144000"/>
                  <a:gd name="connsiteY13" fmla="*/ 476593 h 1169098"/>
                  <a:gd name="connsiteX14" fmla="*/ 8864346 w 9144000"/>
                  <a:gd name="connsiteY14" fmla="*/ 107290 h 1169098"/>
                  <a:gd name="connsiteX15" fmla="*/ 9144000 w 9144000"/>
                  <a:gd name="connsiteY15" fmla="*/ 0 h 1169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144000" h="1169098">
                    <a:moveTo>
                      <a:pt x="9144000" y="0"/>
                    </a:moveTo>
                    <a:lnTo>
                      <a:pt x="9144000" y="24193"/>
                    </a:lnTo>
                    <a:cubicBezTo>
                      <a:pt x="9068409" y="57912"/>
                      <a:pt x="8991714" y="88925"/>
                      <a:pt x="8914980" y="118453"/>
                    </a:cubicBezTo>
                    <a:cubicBezTo>
                      <a:pt x="8385543" y="323088"/>
                      <a:pt x="7829207" y="467030"/>
                      <a:pt x="7263232" y="519532"/>
                    </a:cubicBezTo>
                    <a:cubicBezTo>
                      <a:pt x="6972757" y="546011"/>
                      <a:pt x="6678511" y="546392"/>
                      <a:pt x="6387732" y="519951"/>
                    </a:cubicBezTo>
                    <a:cubicBezTo>
                      <a:pt x="5982500" y="480898"/>
                      <a:pt x="5583136" y="397878"/>
                      <a:pt x="5178705" y="353378"/>
                    </a:cubicBezTo>
                    <a:cubicBezTo>
                      <a:pt x="3438144" y="153467"/>
                      <a:pt x="1538783" y="291122"/>
                      <a:pt x="0" y="1169098"/>
                    </a:cubicBezTo>
                    <a:lnTo>
                      <a:pt x="0" y="1141476"/>
                    </a:lnTo>
                    <a:cubicBezTo>
                      <a:pt x="1526057" y="230048"/>
                      <a:pt x="3442373" y="82144"/>
                      <a:pt x="5186667" y="286093"/>
                    </a:cubicBezTo>
                    <a:cubicBezTo>
                      <a:pt x="5597919" y="332613"/>
                      <a:pt x="6003531" y="419328"/>
                      <a:pt x="6415240" y="460591"/>
                    </a:cubicBezTo>
                    <a:cubicBezTo>
                      <a:pt x="6472809" y="466572"/>
                      <a:pt x="6551448" y="470916"/>
                      <a:pt x="6609474" y="474917"/>
                    </a:cubicBezTo>
                    <a:cubicBezTo>
                      <a:pt x="6620294" y="475831"/>
                      <a:pt x="6641859" y="476860"/>
                      <a:pt x="6652717" y="477050"/>
                    </a:cubicBezTo>
                    <a:cubicBezTo>
                      <a:pt x="6703086" y="477964"/>
                      <a:pt x="6776162" y="482232"/>
                      <a:pt x="6825806" y="481317"/>
                    </a:cubicBezTo>
                    <a:cubicBezTo>
                      <a:pt x="6906540" y="482156"/>
                      <a:pt x="7004990" y="479793"/>
                      <a:pt x="7085648" y="476593"/>
                    </a:cubicBezTo>
                    <a:cubicBezTo>
                      <a:pt x="7692962" y="447828"/>
                      <a:pt x="8292618" y="311620"/>
                      <a:pt x="8864346" y="107290"/>
                    </a:cubicBezTo>
                    <a:cubicBezTo>
                      <a:pt x="8957957" y="73952"/>
                      <a:pt x="9051798" y="38938"/>
                      <a:pt x="9144000" y="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AD474EFE-E4D3-2750-ACF6-14056137C910}"/>
                  </a:ext>
                </a:extLst>
              </p:cNvPr>
              <p:cNvSpPr/>
              <p:nvPr/>
            </p:nvSpPr>
            <p:spPr>
              <a:xfrm>
                <a:off x="4086910" y="0"/>
                <a:ext cx="6581089" cy="1049341"/>
              </a:xfrm>
              <a:custGeom>
                <a:avLst/>
                <a:gdLst>
                  <a:gd name="connsiteX0" fmla="*/ 6581089 w 6581089"/>
                  <a:gd name="connsiteY0" fmla="*/ 0 h 1049341"/>
                  <a:gd name="connsiteX1" fmla="*/ 6581089 w 6581089"/>
                  <a:gd name="connsiteY1" fmla="*/ 10478 h 1049341"/>
                  <a:gd name="connsiteX2" fmla="*/ 4680433 w 6581089"/>
                  <a:gd name="connsiteY2" fmla="*/ 931202 h 1049341"/>
                  <a:gd name="connsiteX3" fmla="*/ 2546452 w 6581089"/>
                  <a:gd name="connsiteY3" fmla="*/ 959891 h 1049341"/>
                  <a:gd name="connsiteX4" fmla="*/ 792937 w 6581089"/>
                  <a:gd name="connsiteY4" fmla="*/ 421272 h 1049341"/>
                  <a:gd name="connsiteX5" fmla="*/ 0 w 6581089"/>
                  <a:gd name="connsiteY5" fmla="*/ 0 h 1049341"/>
                  <a:gd name="connsiteX6" fmla="*/ 244488 w 6581089"/>
                  <a:gd name="connsiteY6" fmla="*/ 0 h 1049341"/>
                  <a:gd name="connsiteX7" fmla="*/ 524065 w 6581089"/>
                  <a:gd name="connsiteY7" fmla="*/ 129959 h 1049341"/>
                  <a:gd name="connsiteX8" fmla="*/ 3078709 w 6581089"/>
                  <a:gd name="connsiteY8" fmla="*/ 799567 h 1049341"/>
                  <a:gd name="connsiteX9" fmla="*/ 4321531 w 6581089"/>
                  <a:gd name="connsiteY9" fmla="*/ 775449 h 1049341"/>
                  <a:gd name="connsiteX10" fmla="*/ 6069978 w 6581089"/>
                  <a:gd name="connsiteY10" fmla="*/ 202349 h 1049341"/>
                  <a:gd name="connsiteX11" fmla="*/ 6100991 w 6581089"/>
                  <a:gd name="connsiteY11" fmla="*/ 184709 h 1049341"/>
                  <a:gd name="connsiteX12" fmla="*/ 6132119 w 6581089"/>
                  <a:gd name="connsiteY12" fmla="*/ 167107 h 1049341"/>
                  <a:gd name="connsiteX13" fmla="*/ 6147664 w 6581089"/>
                  <a:gd name="connsiteY13" fmla="*/ 158306 h 1049341"/>
                  <a:gd name="connsiteX14" fmla="*/ 6284862 w 6581089"/>
                  <a:gd name="connsiteY14" fmla="*/ 74409 h 1049341"/>
                  <a:gd name="connsiteX15" fmla="*/ 6398667 w 6581089"/>
                  <a:gd name="connsiteY15" fmla="*/ 0 h 1049341"/>
                  <a:gd name="connsiteX16" fmla="*/ 6581089 w 6581089"/>
                  <a:gd name="connsiteY16" fmla="*/ 0 h 104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581089" h="1049341">
                    <a:moveTo>
                      <a:pt x="6581089" y="0"/>
                    </a:moveTo>
                    <a:lnTo>
                      <a:pt x="6581089" y="10478"/>
                    </a:lnTo>
                    <a:cubicBezTo>
                      <a:pt x="6036792" y="468592"/>
                      <a:pt x="5373434" y="776859"/>
                      <a:pt x="4680433" y="931202"/>
                    </a:cubicBezTo>
                    <a:cubicBezTo>
                      <a:pt x="3980650" y="1086498"/>
                      <a:pt x="3250921" y="1080897"/>
                      <a:pt x="2546452" y="959891"/>
                    </a:cubicBezTo>
                    <a:cubicBezTo>
                      <a:pt x="1942338" y="856450"/>
                      <a:pt x="1353236" y="668160"/>
                      <a:pt x="792937" y="421272"/>
                    </a:cubicBezTo>
                    <a:cubicBezTo>
                      <a:pt x="531838" y="305638"/>
                      <a:pt x="252374" y="169850"/>
                      <a:pt x="0" y="0"/>
                    </a:cubicBezTo>
                    <a:lnTo>
                      <a:pt x="244488" y="0"/>
                    </a:lnTo>
                    <a:cubicBezTo>
                      <a:pt x="337071" y="46673"/>
                      <a:pt x="430873" y="89687"/>
                      <a:pt x="524065" y="129959"/>
                    </a:cubicBezTo>
                    <a:cubicBezTo>
                      <a:pt x="1336967" y="474307"/>
                      <a:pt x="2197113" y="724357"/>
                      <a:pt x="3078709" y="799567"/>
                    </a:cubicBezTo>
                    <a:cubicBezTo>
                      <a:pt x="3491903" y="834085"/>
                      <a:pt x="3910165" y="828866"/>
                      <a:pt x="4321531" y="775449"/>
                    </a:cubicBezTo>
                    <a:cubicBezTo>
                      <a:pt x="4932503" y="694182"/>
                      <a:pt x="5531129" y="502844"/>
                      <a:pt x="6069978" y="202349"/>
                    </a:cubicBezTo>
                    <a:lnTo>
                      <a:pt x="6100991" y="184709"/>
                    </a:lnTo>
                    <a:lnTo>
                      <a:pt x="6132119" y="167107"/>
                    </a:lnTo>
                    <a:lnTo>
                      <a:pt x="6147664" y="158306"/>
                    </a:lnTo>
                    <a:cubicBezTo>
                      <a:pt x="6193308" y="130569"/>
                      <a:pt x="6240018" y="103594"/>
                      <a:pt x="6284862" y="74409"/>
                    </a:cubicBezTo>
                    <a:cubicBezTo>
                      <a:pt x="6323191" y="50216"/>
                      <a:pt x="6361138" y="25413"/>
                      <a:pt x="6398667" y="0"/>
                    </a:cubicBezTo>
                    <a:lnTo>
                      <a:pt x="6581089" y="0"/>
                    </a:ln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915E36A-1CF9-8239-C27B-4E934B473E58}"/>
                  </a:ext>
                </a:extLst>
              </p:cNvPr>
              <p:cNvSpPr/>
              <p:nvPr/>
            </p:nvSpPr>
            <p:spPr>
              <a:xfrm>
                <a:off x="5340172" y="0"/>
                <a:ext cx="4648466" cy="485877"/>
              </a:xfrm>
              <a:custGeom>
                <a:avLst/>
                <a:gdLst>
                  <a:gd name="connsiteX0" fmla="*/ 4648467 w 4648466"/>
                  <a:gd name="connsiteY0" fmla="*/ 0 h 485877"/>
                  <a:gd name="connsiteX1" fmla="*/ 3197085 w 4648466"/>
                  <a:gd name="connsiteY1" fmla="*/ 437769 h 485877"/>
                  <a:gd name="connsiteX2" fmla="*/ 1703832 w 4648466"/>
                  <a:gd name="connsiteY2" fmla="*/ 436359 h 485877"/>
                  <a:gd name="connsiteX3" fmla="*/ 0 w 4648466"/>
                  <a:gd name="connsiteY3" fmla="*/ 0 h 485877"/>
                  <a:gd name="connsiteX4" fmla="*/ 163792 w 4648466"/>
                  <a:gd name="connsiteY4" fmla="*/ 0 h 485877"/>
                  <a:gd name="connsiteX5" fmla="*/ 373456 w 4648466"/>
                  <a:gd name="connsiteY5" fmla="*/ 69761 h 485877"/>
                  <a:gd name="connsiteX6" fmla="*/ 4169664 w 4648466"/>
                  <a:gd name="connsiteY6" fmla="*/ 140018 h 485877"/>
                  <a:gd name="connsiteX7" fmla="*/ 4525404 w 4648466"/>
                  <a:gd name="connsiteY7" fmla="*/ 0 h 485877"/>
                  <a:gd name="connsiteX8" fmla="*/ 4648467 w 4648466"/>
                  <a:gd name="connsiteY8" fmla="*/ 0 h 485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48466" h="485877">
                    <a:moveTo>
                      <a:pt x="4648467" y="0"/>
                    </a:moveTo>
                    <a:cubicBezTo>
                      <a:pt x="4192753" y="222771"/>
                      <a:pt x="3699244" y="368999"/>
                      <a:pt x="3197085" y="437769"/>
                    </a:cubicBezTo>
                    <a:cubicBezTo>
                      <a:pt x="2702509" y="504939"/>
                      <a:pt x="2198523" y="499262"/>
                      <a:pt x="1703832" y="436359"/>
                    </a:cubicBezTo>
                    <a:cubicBezTo>
                      <a:pt x="1120750" y="361645"/>
                      <a:pt x="549326" y="208750"/>
                      <a:pt x="0" y="0"/>
                    </a:cubicBezTo>
                    <a:lnTo>
                      <a:pt x="163792" y="0"/>
                    </a:lnTo>
                    <a:cubicBezTo>
                      <a:pt x="233705" y="24079"/>
                      <a:pt x="305333" y="47739"/>
                      <a:pt x="373456" y="69761"/>
                    </a:cubicBezTo>
                    <a:cubicBezTo>
                      <a:pt x="1593456" y="460134"/>
                      <a:pt x="2945778" y="572719"/>
                      <a:pt x="4169664" y="140018"/>
                    </a:cubicBezTo>
                    <a:cubicBezTo>
                      <a:pt x="4289984" y="98146"/>
                      <a:pt x="4408742" y="51473"/>
                      <a:pt x="4525404" y="0"/>
                    </a:cubicBezTo>
                    <a:lnTo>
                      <a:pt x="4648467" y="0"/>
                    </a:ln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图形 2">
              <a:extLst>
                <a:ext uri="{FF2B5EF4-FFF2-40B4-BE49-F238E27FC236}">
                  <a16:creationId xmlns:a16="http://schemas.microsoft.com/office/drawing/2014/main" id="{6B17BDA8-705E-692A-AE26-9277C5967B6F}"/>
                </a:ext>
              </a:extLst>
            </p:cNvPr>
            <p:cNvGrpSpPr/>
            <p:nvPr/>
          </p:nvGrpSpPr>
          <p:grpSpPr>
            <a:xfrm>
              <a:off x="1925231" y="185089"/>
              <a:ext cx="8366569" cy="5778017"/>
              <a:chOff x="1925231" y="185089"/>
              <a:chExt cx="8366569" cy="5778017"/>
            </a:xfrm>
            <a:grpFill/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73AE1139-CCA0-009D-21FC-088BD96201F7}"/>
                  </a:ext>
                </a:extLst>
              </p:cNvPr>
              <p:cNvSpPr/>
              <p:nvPr/>
            </p:nvSpPr>
            <p:spPr>
              <a:xfrm>
                <a:off x="2847327" y="825474"/>
                <a:ext cx="301980" cy="301980"/>
              </a:xfrm>
              <a:custGeom>
                <a:avLst/>
                <a:gdLst>
                  <a:gd name="connsiteX0" fmla="*/ 301981 w 301980"/>
                  <a:gd name="connsiteY0" fmla="*/ 150990 h 301980"/>
                  <a:gd name="connsiteX1" fmla="*/ 150990 w 301980"/>
                  <a:gd name="connsiteY1" fmla="*/ 301981 h 301980"/>
                  <a:gd name="connsiteX2" fmla="*/ 0 w 301980"/>
                  <a:gd name="connsiteY2" fmla="*/ 150990 h 301980"/>
                  <a:gd name="connsiteX3" fmla="*/ 150990 w 301980"/>
                  <a:gd name="connsiteY3" fmla="*/ 0 h 301980"/>
                  <a:gd name="connsiteX4" fmla="*/ 301981 w 301980"/>
                  <a:gd name="connsiteY4" fmla="*/ 150990 h 301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980" h="301980">
                    <a:moveTo>
                      <a:pt x="301981" y="150990"/>
                    </a:moveTo>
                    <a:cubicBezTo>
                      <a:pt x="301981" y="234380"/>
                      <a:pt x="234380" y="301981"/>
                      <a:pt x="150990" y="301981"/>
                    </a:cubicBezTo>
                    <a:cubicBezTo>
                      <a:pt x="67601" y="301981"/>
                      <a:pt x="0" y="234380"/>
                      <a:pt x="0" y="150990"/>
                    </a:cubicBezTo>
                    <a:cubicBezTo>
                      <a:pt x="0" y="67601"/>
                      <a:pt x="67601" y="0"/>
                      <a:pt x="150990" y="0"/>
                    </a:cubicBezTo>
                    <a:cubicBezTo>
                      <a:pt x="234380" y="0"/>
                      <a:pt x="301981" y="67601"/>
                      <a:pt x="301981" y="15099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E478D4A3-7BC3-504D-B6BD-D191C1A4A49A}"/>
                  </a:ext>
                </a:extLst>
              </p:cNvPr>
              <p:cNvSpPr/>
              <p:nvPr/>
            </p:nvSpPr>
            <p:spPr>
              <a:xfrm>
                <a:off x="1925231" y="198805"/>
                <a:ext cx="301980" cy="301980"/>
              </a:xfrm>
              <a:custGeom>
                <a:avLst/>
                <a:gdLst>
                  <a:gd name="connsiteX0" fmla="*/ 301981 w 301980"/>
                  <a:gd name="connsiteY0" fmla="*/ 150990 h 301980"/>
                  <a:gd name="connsiteX1" fmla="*/ 150990 w 301980"/>
                  <a:gd name="connsiteY1" fmla="*/ 301981 h 301980"/>
                  <a:gd name="connsiteX2" fmla="*/ 0 w 301980"/>
                  <a:gd name="connsiteY2" fmla="*/ 150990 h 301980"/>
                  <a:gd name="connsiteX3" fmla="*/ 150990 w 301980"/>
                  <a:gd name="connsiteY3" fmla="*/ 0 h 301980"/>
                  <a:gd name="connsiteX4" fmla="*/ 301981 w 301980"/>
                  <a:gd name="connsiteY4" fmla="*/ 150990 h 301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980" h="301980">
                    <a:moveTo>
                      <a:pt x="301981" y="150990"/>
                    </a:moveTo>
                    <a:cubicBezTo>
                      <a:pt x="301981" y="234380"/>
                      <a:pt x="234380" y="301981"/>
                      <a:pt x="150990" y="301981"/>
                    </a:cubicBezTo>
                    <a:cubicBezTo>
                      <a:pt x="67601" y="301981"/>
                      <a:pt x="0" y="234380"/>
                      <a:pt x="0" y="150990"/>
                    </a:cubicBezTo>
                    <a:cubicBezTo>
                      <a:pt x="0" y="67601"/>
                      <a:pt x="67601" y="0"/>
                      <a:pt x="150990" y="0"/>
                    </a:cubicBezTo>
                    <a:cubicBezTo>
                      <a:pt x="234380" y="0"/>
                      <a:pt x="301981" y="67601"/>
                      <a:pt x="301981" y="15099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0400AFFE-579C-5237-7493-97F3D2F79C20}"/>
                  </a:ext>
                </a:extLst>
              </p:cNvPr>
              <p:cNvSpPr/>
              <p:nvPr/>
            </p:nvSpPr>
            <p:spPr>
              <a:xfrm>
                <a:off x="9989820" y="2507361"/>
                <a:ext cx="301980" cy="301980"/>
              </a:xfrm>
              <a:custGeom>
                <a:avLst/>
                <a:gdLst>
                  <a:gd name="connsiteX0" fmla="*/ 301981 w 301980"/>
                  <a:gd name="connsiteY0" fmla="*/ 150990 h 301980"/>
                  <a:gd name="connsiteX1" fmla="*/ 150991 w 301980"/>
                  <a:gd name="connsiteY1" fmla="*/ 301981 h 301980"/>
                  <a:gd name="connsiteX2" fmla="*/ 1 w 301980"/>
                  <a:gd name="connsiteY2" fmla="*/ 150990 h 301980"/>
                  <a:gd name="connsiteX3" fmla="*/ 150991 w 301980"/>
                  <a:gd name="connsiteY3" fmla="*/ 0 h 301980"/>
                  <a:gd name="connsiteX4" fmla="*/ 301981 w 301980"/>
                  <a:gd name="connsiteY4" fmla="*/ 150990 h 301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980" h="301980">
                    <a:moveTo>
                      <a:pt x="301981" y="150990"/>
                    </a:moveTo>
                    <a:cubicBezTo>
                      <a:pt x="301981" y="234380"/>
                      <a:pt x="234380" y="301981"/>
                      <a:pt x="150991" y="301981"/>
                    </a:cubicBezTo>
                    <a:cubicBezTo>
                      <a:pt x="67601" y="301981"/>
                      <a:pt x="1" y="234380"/>
                      <a:pt x="1" y="150990"/>
                    </a:cubicBezTo>
                    <a:cubicBezTo>
                      <a:pt x="1" y="67601"/>
                      <a:pt x="67601" y="0"/>
                      <a:pt x="150991" y="0"/>
                    </a:cubicBezTo>
                    <a:cubicBezTo>
                      <a:pt x="234380" y="0"/>
                      <a:pt x="301981" y="67601"/>
                      <a:pt x="301981" y="15099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49B610AA-D6A1-76A5-4E52-58F2503E251D}"/>
                  </a:ext>
                </a:extLst>
              </p:cNvPr>
              <p:cNvSpPr/>
              <p:nvPr/>
            </p:nvSpPr>
            <p:spPr>
              <a:xfrm>
                <a:off x="2614269" y="3652380"/>
                <a:ext cx="301980" cy="301980"/>
              </a:xfrm>
              <a:custGeom>
                <a:avLst/>
                <a:gdLst>
                  <a:gd name="connsiteX0" fmla="*/ 301981 w 301980"/>
                  <a:gd name="connsiteY0" fmla="*/ 150990 h 301980"/>
                  <a:gd name="connsiteX1" fmla="*/ 150990 w 301980"/>
                  <a:gd name="connsiteY1" fmla="*/ 301981 h 301980"/>
                  <a:gd name="connsiteX2" fmla="*/ 0 w 301980"/>
                  <a:gd name="connsiteY2" fmla="*/ 150990 h 301980"/>
                  <a:gd name="connsiteX3" fmla="*/ 150990 w 301980"/>
                  <a:gd name="connsiteY3" fmla="*/ 0 h 301980"/>
                  <a:gd name="connsiteX4" fmla="*/ 301981 w 301980"/>
                  <a:gd name="connsiteY4" fmla="*/ 150990 h 301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980" h="301980">
                    <a:moveTo>
                      <a:pt x="301981" y="150990"/>
                    </a:moveTo>
                    <a:cubicBezTo>
                      <a:pt x="301981" y="234380"/>
                      <a:pt x="234380" y="301981"/>
                      <a:pt x="150990" y="301981"/>
                    </a:cubicBezTo>
                    <a:cubicBezTo>
                      <a:pt x="67601" y="301981"/>
                      <a:pt x="0" y="234380"/>
                      <a:pt x="0" y="150990"/>
                    </a:cubicBezTo>
                    <a:cubicBezTo>
                      <a:pt x="0" y="67601"/>
                      <a:pt x="67601" y="0"/>
                      <a:pt x="150990" y="0"/>
                    </a:cubicBezTo>
                    <a:cubicBezTo>
                      <a:pt x="234380" y="0"/>
                      <a:pt x="301981" y="67601"/>
                      <a:pt x="301981" y="150990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DA3EE988-3634-1218-ACA3-F665E127889F}"/>
                  </a:ext>
                </a:extLst>
              </p:cNvPr>
              <p:cNvSpPr/>
              <p:nvPr/>
            </p:nvSpPr>
            <p:spPr>
              <a:xfrm>
                <a:off x="8778430" y="2010460"/>
                <a:ext cx="449656" cy="449656"/>
              </a:xfrm>
              <a:custGeom>
                <a:avLst/>
                <a:gdLst>
                  <a:gd name="connsiteX0" fmla="*/ 449656 w 449656"/>
                  <a:gd name="connsiteY0" fmla="*/ 224828 h 449656"/>
                  <a:gd name="connsiteX1" fmla="*/ 224828 w 449656"/>
                  <a:gd name="connsiteY1" fmla="*/ 449656 h 449656"/>
                  <a:gd name="connsiteX2" fmla="*/ 0 w 449656"/>
                  <a:gd name="connsiteY2" fmla="*/ 224828 h 449656"/>
                  <a:gd name="connsiteX3" fmla="*/ 224828 w 449656"/>
                  <a:gd name="connsiteY3" fmla="*/ 0 h 449656"/>
                  <a:gd name="connsiteX4" fmla="*/ 449656 w 449656"/>
                  <a:gd name="connsiteY4" fmla="*/ 224828 h 449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656" h="449656">
                    <a:moveTo>
                      <a:pt x="449656" y="224828"/>
                    </a:moveTo>
                    <a:cubicBezTo>
                      <a:pt x="449656" y="348997"/>
                      <a:pt x="348997" y="449656"/>
                      <a:pt x="224828" y="449656"/>
                    </a:cubicBezTo>
                    <a:cubicBezTo>
                      <a:pt x="100659" y="449656"/>
                      <a:pt x="0" y="348997"/>
                      <a:pt x="0" y="224828"/>
                    </a:cubicBezTo>
                    <a:cubicBezTo>
                      <a:pt x="0" y="100659"/>
                      <a:pt x="100659" y="0"/>
                      <a:pt x="224828" y="0"/>
                    </a:cubicBezTo>
                    <a:cubicBezTo>
                      <a:pt x="348997" y="0"/>
                      <a:pt x="449656" y="100659"/>
                      <a:pt x="449656" y="224828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94BBF34F-C114-D424-F029-2FC92120AEDB}"/>
                  </a:ext>
                </a:extLst>
              </p:cNvPr>
              <p:cNvSpPr/>
              <p:nvPr/>
            </p:nvSpPr>
            <p:spPr>
              <a:xfrm>
                <a:off x="3633558" y="1253794"/>
                <a:ext cx="351358" cy="351358"/>
              </a:xfrm>
              <a:custGeom>
                <a:avLst/>
                <a:gdLst>
                  <a:gd name="connsiteX0" fmla="*/ 351358 w 351358"/>
                  <a:gd name="connsiteY0" fmla="*/ 175679 h 351358"/>
                  <a:gd name="connsiteX1" fmla="*/ 175679 w 351358"/>
                  <a:gd name="connsiteY1" fmla="*/ 351358 h 351358"/>
                  <a:gd name="connsiteX2" fmla="*/ 0 w 351358"/>
                  <a:gd name="connsiteY2" fmla="*/ 175679 h 351358"/>
                  <a:gd name="connsiteX3" fmla="*/ 175679 w 351358"/>
                  <a:gd name="connsiteY3" fmla="*/ 0 h 351358"/>
                  <a:gd name="connsiteX4" fmla="*/ 351358 w 351358"/>
                  <a:gd name="connsiteY4" fmla="*/ 175679 h 351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1358" h="351358">
                    <a:moveTo>
                      <a:pt x="351358" y="175679"/>
                    </a:moveTo>
                    <a:cubicBezTo>
                      <a:pt x="351358" y="272704"/>
                      <a:pt x="272704" y="351358"/>
                      <a:pt x="175679" y="351358"/>
                    </a:cubicBezTo>
                    <a:cubicBezTo>
                      <a:pt x="78654" y="351358"/>
                      <a:pt x="0" y="272704"/>
                      <a:pt x="0" y="175679"/>
                    </a:cubicBezTo>
                    <a:cubicBezTo>
                      <a:pt x="0" y="78654"/>
                      <a:pt x="78654" y="0"/>
                      <a:pt x="175679" y="0"/>
                    </a:cubicBezTo>
                    <a:cubicBezTo>
                      <a:pt x="272704" y="0"/>
                      <a:pt x="351358" y="78654"/>
                      <a:pt x="351358" y="175679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E37DB89B-7FCC-87DC-B616-279280A14C83}"/>
                  </a:ext>
                </a:extLst>
              </p:cNvPr>
              <p:cNvSpPr/>
              <p:nvPr/>
            </p:nvSpPr>
            <p:spPr>
              <a:xfrm>
                <a:off x="4644542" y="4911737"/>
                <a:ext cx="351358" cy="351358"/>
              </a:xfrm>
              <a:custGeom>
                <a:avLst/>
                <a:gdLst>
                  <a:gd name="connsiteX0" fmla="*/ 351358 w 351358"/>
                  <a:gd name="connsiteY0" fmla="*/ 175679 h 351358"/>
                  <a:gd name="connsiteX1" fmla="*/ 175679 w 351358"/>
                  <a:gd name="connsiteY1" fmla="*/ 351358 h 351358"/>
                  <a:gd name="connsiteX2" fmla="*/ 0 w 351358"/>
                  <a:gd name="connsiteY2" fmla="*/ 175679 h 351358"/>
                  <a:gd name="connsiteX3" fmla="*/ 175679 w 351358"/>
                  <a:gd name="connsiteY3" fmla="*/ 0 h 351358"/>
                  <a:gd name="connsiteX4" fmla="*/ 351358 w 351358"/>
                  <a:gd name="connsiteY4" fmla="*/ 175679 h 351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1358" h="351358">
                    <a:moveTo>
                      <a:pt x="351358" y="175679"/>
                    </a:moveTo>
                    <a:cubicBezTo>
                      <a:pt x="351358" y="272704"/>
                      <a:pt x="272704" y="351358"/>
                      <a:pt x="175679" y="351358"/>
                    </a:cubicBezTo>
                    <a:cubicBezTo>
                      <a:pt x="78654" y="351358"/>
                      <a:pt x="0" y="272704"/>
                      <a:pt x="0" y="175679"/>
                    </a:cubicBezTo>
                    <a:cubicBezTo>
                      <a:pt x="0" y="78654"/>
                      <a:pt x="78654" y="0"/>
                      <a:pt x="175679" y="0"/>
                    </a:cubicBezTo>
                    <a:cubicBezTo>
                      <a:pt x="272704" y="0"/>
                      <a:pt x="351358" y="78654"/>
                      <a:pt x="351358" y="175679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A41C989A-5FC1-167A-9F47-9CE192259FC7}"/>
                  </a:ext>
                </a:extLst>
              </p:cNvPr>
              <p:cNvSpPr/>
              <p:nvPr/>
            </p:nvSpPr>
            <p:spPr>
              <a:xfrm>
                <a:off x="7287806" y="3421341"/>
                <a:ext cx="272186" cy="272186"/>
              </a:xfrm>
              <a:custGeom>
                <a:avLst/>
                <a:gdLst>
                  <a:gd name="connsiteX0" fmla="*/ 272186 w 272186"/>
                  <a:gd name="connsiteY0" fmla="*/ 136093 h 272186"/>
                  <a:gd name="connsiteX1" fmla="*/ 136093 w 272186"/>
                  <a:gd name="connsiteY1" fmla="*/ 272186 h 272186"/>
                  <a:gd name="connsiteX2" fmla="*/ 0 w 272186"/>
                  <a:gd name="connsiteY2" fmla="*/ 136093 h 272186"/>
                  <a:gd name="connsiteX3" fmla="*/ 136093 w 272186"/>
                  <a:gd name="connsiteY3" fmla="*/ 0 h 272186"/>
                  <a:gd name="connsiteX4" fmla="*/ 272186 w 272186"/>
                  <a:gd name="connsiteY4" fmla="*/ 136093 h 272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2186" h="272186">
                    <a:moveTo>
                      <a:pt x="272186" y="136093"/>
                    </a:moveTo>
                    <a:cubicBezTo>
                      <a:pt x="272186" y="211255"/>
                      <a:pt x="211255" y="272186"/>
                      <a:pt x="136093" y="272186"/>
                    </a:cubicBezTo>
                    <a:cubicBezTo>
                      <a:pt x="60931" y="272186"/>
                      <a:pt x="0" y="211255"/>
                      <a:pt x="0" y="136093"/>
                    </a:cubicBezTo>
                    <a:cubicBezTo>
                      <a:pt x="0" y="60931"/>
                      <a:pt x="60931" y="0"/>
                      <a:pt x="136093" y="0"/>
                    </a:cubicBezTo>
                    <a:cubicBezTo>
                      <a:pt x="211256" y="0"/>
                      <a:pt x="272186" y="60931"/>
                      <a:pt x="272186" y="136093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F132BC55-611D-E5AB-7462-AA5DA98AE63A}"/>
                  </a:ext>
                </a:extLst>
              </p:cNvPr>
              <p:cNvSpPr/>
              <p:nvPr/>
            </p:nvSpPr>
            <p:spPr>
              <a:xfrm>
                <a:off x="7665910" y="4444555"/>
                <a:ext cx="244297" cy="244297"/>
              </a:xfrm>
              <a:custGeom>
                <a:avLst/>
                <a:gdLst>
                  <a:gd name="connsiteX0" fmla="*/ 244297 w 244297"/>
                  <a:gd name="connsiteY0" fmla="*/ 122149 h 244297"/>
                  <a:gd name="connsiteX1" fmla="*/ 122149 w 244297"/>
                  <a:gd name="connsiteY1" fmla="*/ 244297 h 244297"/>
                  <a:gd name="connsiteX2" fmla="*/ 0 w 244297"/>
                  <a:gd name="connsiteY2" fmla="*/ 122149 h 244297"/>
                  <a:gd name="connsiteX3" fmla="*/ 122149 w 244297"/>
                  <a:gd name="connsiteY3" fmla="*/ 0 h 244297"/>
                  <a:gd name="connsiteX4" fmla="*/ 244297 w 244297"/>
                  <a:gd name="connsiteY4" fmla="*/ 122149 h 24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297" h="244297">
                    <a:moveTo>
                      <a:pt x="244297" y="122149"/>
                    </a:moveTo>
                    <a:cubicBezTo>
                      <a:pt x="244297" y="189610"/>
                      <a:pt x="189610" y="244297"/>
                      <a:pt x="122149" y="244297"/>
                    </a:cubicBezTo>
                    <a:cubicBezTo>
                      <a:pt x="54688" y="244297"/>
                      <a:pt x="0" y="189610"/>
                      <a:pt x="0" y="122149"/>
                    </a:cubicBezTo>
                    <a:cubicBezTo>
                      <a:pt x="0" y="54688"/>
                      <a:pt x="54688" y="0"/>
                      <a:pt x="122149" y="0"/>
                    </a:cubicBezTo>
                    <a:cubicBezTo>
                      <a:pt x="189610" y="0"/>
                      <a:pt x="244297" y="54688"/>
                      <a:pt x="244297" y="122149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0B0F1408-6E4F-0B84-C0B9-45DBE3325671}"/>
                  </a:ext>
                </a:extLst>
              </p:cNvPr>
              <p:cNvSpPr/>
              <p:nvPr/>
            </p:nvSpPr>
            <p:spPr>
              <a:xfrm>
                <a:off x="9971189" y="673646"/>
                <a:ext cx="244297" cy="244297"/>
              </a:xfrm>
              <a:custGeom>
                <a:avLst/>
                <a:gdLst>
                  <a:gd name="connsiteX0" fmla="*/ 244297 w 244297"/>
                  <a:gd name="connsiteY0" fmla="*/ 122149 h 244297"/>
                  <a:gd name="connsiteX1" fmla="*/ 122148 w 244297"/>
                  <a:gd name="connsiteY1" fmla="*/ 244297 h 244297"/>
                  <a:gd name="connsiteX2" fmla="*/ -1 w 244297"/>
                  <a:gd name="connsiteY2" fmla="*/ 122149 h 244297"/>
                  <a:gd name="connsiteX3" fmla="*/ 122148 w 244297"/>
                  <a:gd name="connsiteY3" fmla="*/ 0 h 244297"/>
                  <a:gd name="connsiteX4" fmla="*/ 244297 w 244297"/>
                  <a:gd name="connsiteY4" fmla="*/ 122149 h 24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297" h="244297">
                    <a:moveTo>
                      <a:pt x="244297" y="122149"/>
                    </a:moveTo>
                    <a:cubicBezTo>
                      <a:pt x="244297" y="189609"/>
                      <a:pt x="189609" y="244297"/>
                      <a:pt x="122148" y="244297"/>
                    </a:cubicBezTo>
                    <a:cubicBezTo>
                      <a:pt x="54687" y="244297"/>
                      <a:pt x="-1" y="189609"/>
                      <a:pt x="-1" y="122149"/>
                    </a:cubicBezTo>
                    <a:cubicBezTo>
                      <a:pt x="-1" y="54688"/>
                      <a:pt x="54687" y="0"/>
                      <a:pt x="122148" y="0"/>
                    </a:cubicBezTo>
                    <a:cubicBezTo>
                      <a:pt x="189609" y="0"/>
                      <a:pt x="244297" y="54688"/>
                      <a:pt x="244297" y="122149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866C9060-172D-421B-A448-04E81F08B56F}"/>
                  </a:ext>
                </a:extLst>
              </p:cNvPr>
              <p:cNvSpPr/>
              <p:nvPr/>
            </p:nvSpPr>
            <p:spPr>
              <a:xfrm>
                <a:off x="9810369" y="5208612"/>
                <a:ext cx="244297" cy="244297"/>
              </a:xfrm>
              <a:custGeom>
                <a:avLst/>
                <a:gdLst>
                  <a:gd name="connsiteX0" fmla="*/ 244297 w 244297"/>
                  <a:gd name="connsiteY0" fmla="*/ 122149 h 244297"/>
                  <a:gd name="connsiteX1" fmla="*/ 122148 w 244297"/>
                  <a:gd name="connsiteY1" fmla="*/ 244298 h 244297"/>
                  <a:gd name="connsiteX2" fmla="*/ 0 w 244297"/>
                  <a:gd name="connsiteY2" fmla="*/ 122149 h 244297"/>
                  <a:gd name="connsiteX3" fmla="*/ 122148 w 244297"/>
                  <a:gd name="connsiteY3" fmla="*/ 0 h 244297"/>
                  <a:gd name="connsiteX4" fmla="*/ 244297 w 244297"/>
                  <a:gd name="connsiteY4" fmla="*/ 122149 h 24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297" h="244297">
                    <a:moveTo>
                      <a:pt x="244297" y="122149"/>
                    </a:moveTo>
                    <a:cubicBezTo>
                      <a:pt x="244297" y="189610"/>
                      <a:pt x="189609" y="244298"/>
                      <a:pt x="122148" y="244298"/>
                    </a:cubicBezTo>
                    <a:cubicBezTo>
                      <a:pt x="54687" y="244298"/>
                      <a:pt x="0" y="189610"/>
                      <a:pt x="0" y="122149"/>
                    </a:cubicBezTo>
                    <a:cubicBezTo>
                      <a:pt x="0" y="54688"/>
                      <a:pt x="54687" y="0"/>
                      <a:pt x="122148" y="0"/>
                    </a:cubicBezTo>
                    <a:cubicBezTo>
                      <a:pt x="189609" y="0"/>
                      <a:pt x="244297" y="54688"/>
                      <a:pt x="244297" y="122149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687D62B1-1F00-7F9D-8CDF-2CC31A3B83D2}"/>
                  </a:ext>
                </a:extLst>
              </p:cNvPr>
              <p:cNvSpPr/>
              <p:nvPr/>
            </p:nvSpPr>
            <p:spPr>
              <a:xfrm>
                <a:off x="2976372" y="5752338"/>
                <a:ext cx="210769" cy="210769"/>
              </a:xfrm>
              <a:custGeom>
                <a:avLst/>
                <a:gdLst>
                  <a:gd name="connsiteX0" fmla="*/ 210769 w 210769"/>
                  <a:gd name="connsiteY0" fmla="*/ 105384 h 210769"/>
                  <a:gd name="connsiteX1" fmla="*/ 105385 w 210769"/>
                  <a:gd name="connsiteY1" fmla="*/ 210769 h 210769"/>
                  <a:gd name="connsiteX2" fmla="*/ 0 w 210769"/>
                  <a:gd name="connsiteY2" fmla="*/ 105384 h 210769"/>
                  <a:gd name="connsiteX3" fmla="*/ 105385 w 210769"/>
                  <a:gd name="connsiteY3" fmla="*/ 0 h 210769"/>
                  <a:gd name="connsiteX4" fmla="*/ 210769 w 210769"/>
                  <a:gd name="connsiteY4" fmla="*/ 105384 h 210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0769" h="210769">
                    <a:moveTo>
                      <a:pt x="210769" y="105384"/>
                    </a:moveTo>
                    <a:cubicBezTo>
                      <a:pt x="210769" y="163587"/>
                      <a:pt x="163587" y="210769"/>
                      <a:pt x="105385" y="210769"/>
                    </a:cubicBezTo>
                    <a:cubicBezTo>
                      <a:pt x="47182" y="210769"/>
                      <a:pt x="0" y="163587"/>
                      <a:pt x="0" y="105384"/>
                    </a:cubicBezTo>
                    <a:cubicBezTo>
                      <a:pt x="0" y="47182"/>
                      <a:pt x="47182" y="0"/>
                      <a:pt x="105385" y="0"/>
                    </a:cubicBezTo>
                    <a:cubicBezTo>
                      <a:pt x="163587" y="0"/>
                      <a:pt x="210769" y="47182"/>
                      <a:pt x="210769" y="105384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EEBA193B-1B99-BAFA-59F5-3DE8029C382F}"/>
                  </a:ext>
                </a:extLst>
              </p:cNvPr>
              <p:cNvSpPr/>
              <p:nvPr/>
            </p:nvSpPr>
            <p:spPr>
              <a:xfrm>
                <a:off x="7177354" y="185089"/>
                <a:ext cx="152704" cy="152704"/>
              </a:xfrm>
              <a:custGeom>
                <a:avLst/>
                <a:gdLst>
                  <a:gd name="connsiteX0" fmla="*/ 152705 w 152704"/>
                  <a:gd name="connsiteY0" fmla="*/ 76352 h 152704"/>
                  <a:gd name="connsiteX1" fmla="*/ 76352 w 152704"/>
                  <a:gd name="connsiteY1" fmla="*/ 152705 h 152704"/>
                  <a:gd name="connsiteX2" fmla="*/ 0 w 152704"/>
                  <a:gd name="connsiteY2" fmla="*/ 76352 h 152704"/>
                  <a:gd name="connsiteX3" fmla="*/ 76352 w 152704"/>
                  <a:gd name="connsiteY3" fmla="*/ 0 h 152704"/>
                  <a:gd name="connsiteX4" fmla="*/ 152705 w 152704"/>
                  <a:gd name="connsiteY4" fmla="*/ 76352 h 152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704" h="152704">
                    <a:moveTo>
                      <a:pt x="152705" y="76352"/>
                    </a:moveTo>
                    <a:cubicBezTo>
                      <a:pt x="152705" y="118521"/>
                      <a:pt x="118521" y="152705"/>
                      <a:pt x="76352" y="152705"/>
                    </a:cubicBezTo>
                    <a:cubicBezTo>
                      <a:pt x="34184" y="152705"/>
                      <a:pt x="0" y="118521"/>
                      <a:pt x="0" y="76352"/>
                    </a:cubicBezTo>
                    <a:cubicBezTo>
                      <a:pt x="0" y="34184"/>
                      <a:pt x="34184" y="0"/>
                      <a:pt x="76352" y="0"/>
                    </a:cubicBezTo>
                    <a:cubicBezTo>
                      <a:pt x="118520" y="0"/>
                      <a:pt x="152705" y="34184"/>
                      <a:pt x="152705" y="76352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FDA803A9-E1C4-F036-4064-59728C5B6F95}"/>
                  </a:ext>
                </a:extLst>
              </p:cNvPr>
              <p:cNvSpPr/>
              <p:nvPr/>
            </p:nvSpPr>
            <p:spPr>
              <a:xfrm>
                <a:off x="2429370" y="1742312"/>
                <a:ext cx="152704" cy="152704"/>
              </a:xfrm>
              <a:custGeom>
                <a:avLst/>
                <a:gdLst>
                  <a:gd name="connsiteX0" fmla="*/ 152705 w 152704"/>
                  <a:gd name="connsiteY0" fmla="*/ 76352 h 152704"/>
                  <a:gd name="connsiteX1" fmla="*/ 76352 w 152704"/>
                  <a:gd name="connsiteY1" fmla="*/ 152705 h 152704"/>
                  <a:gd name="connsiteX2" fmla="*/ 0 w 152704"/>
                  <a:gd name="connsiteY2" fmla="*/ 76352 h 152704"/>
                  <a:gd name="connsiteX3" fmla="*/ 76352 w 152704"/>
                  <a:gd name="connsiteY3" fmla="*/ 0 h 152704"/>
                  <a:gd name="connsiteX4" fmla="*/ 152705 w 152704"/>
                  <a:gd name="connsiteY4" fmla="*/ 76352 h 152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704" h="152704">
                    <a:moveTo>
                      <a:pt x="152705" y="76352"/>
                    </a:moveTo>
                    <a:cubicBezTo>
                      <a:pt x="152705" y="118521"/>
                      <a:pt x="118521" y="152705"/>
                      <a:pt x="76352" y="152705"/>
                    </a:cubicBezTo>
                    <a:cubicBezTo>
                      <a:pt x="34184" y="152705"/>
                      <a:pt x="0" y="118521"/>
                      <a:pt x="0" y="76352"/>
                    </a:cubicBezTo>
                    <a:cubicBezTo>
                      <a:pt x="0" y="34184"/>
                      <a:pt x="34184" y="0"/>
                      <a:pt x="76352" y="0"/>
                    </a:cubicBezTo>
                    <a:cubicBezTo>
                      <a:pt x="118521" y="0"/>
                      <a:pt x="152705" y="34184"/>
                      <a:pt x="152705" y="76352"/>
                    </a:cubicBezTo>
                    <a:close/>
                  </a:path>
                </a:pathLst>
              </a:custGeom>
              <a:grpFill/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图形 2">
            <a:extLst>
              <a:ext uri="{FF2B5EF4-FFF2-40B4-BE49-F238E27FC236}">
                <a16:creationId xmlns:a16="http://schemas.microsoft.com/office/drawing/2014/main" id="{95485A91-E866-0AE0-5EEB-0CE371BD3091}"/>
              </a:ext>
            </a:extLst>
          </p:cNvPr>
          <p:cNvGrpSpPr/>
          <p:nvPr/>
        </p:nvGrpSpPr>
        <p:grpSpPr>
          <a:xfrm>
            <a:off x="2326965" y="5174082"/>
            <a:ext cx="1993883" cy="1068205"/>
            <a:chOff x="4145662" y="5174082"/>
            <a:chExt cx="1495412" cy="1068205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0790B315-9697-4399-61EB-A02DA602CACD}"/>
                </a:ext>
              </a:extLst>
            </p:cNvPr>
            <p:cNvSpPr/>
            <p:nvPr/>
          </p:nvSpPr>
          <p:spPr>
            <a:xfrm>
              <a:off x="4145662" y="5174082"/>
              <a:ext cx="1495412" cy="1068205"/>
            </a:xfrm>
            <a:custGeom>
              <a:avLst/>
              <a:gdLst>
                <a:gd name="connsiteX0" fmla="*/ 147902 w 1495412"/>
                <a:gd name="connsiteY0" fmla="*/ 843813 h 1068205"/>
                <a:gd name="connsiteX1" fmla="*/ 61530 w 1495412"/>
                <a:gd name="connsiteY1" fmla="*/ 703833 h 1068205"/>
                <a:gd name="connsiteX2" fmla="*/ 36 w 1495412"/>
                <a:gd name="connsiteY2" fmla="*/ 517448 h 1068205"/>
                <a:gd name="connsiteX3" fmla="*/ 156170 w 1495412"/>
                <a:gd name="connsiteY3" fmla="*/ 356209 h 1068205"/>
                <a:gd name="connsiteX4" fmla="*/ 317447 w 1495412"/>
                <a:gd name="connsiteY4" fmla="*/ 440524 h 1068205"/>
                <a:gd name="connsiteX5" fmla="*/ 483982 w 1495412"/>
                <a:gd name="connsiteY5" fmla="*/ 295211 h 1068205"/>
                <a:gd name="connsiteX6" fmla="*/ 583843 w 1495412"/>
                <a:gd name="connsiteY6" fmla="*/ 327367 h 1068205"/>
                <a:gd name="connsiteX7" fmla="*/ 633449 w 1495412"/>
                <a:gd name="connsiteY7" fmla="*/ 80594 h 1068205"/>
                <a:gd name="connsiteX8" fmla="*/ 821891 w 1495412"/>
                <a:gd name="connsiteY8" fmla="*/ 9918 h 1068205"/>
                <a:gd name="connsiteX9" fmla="*/ 903845 w 1495412"/>
                <a:gd name="connsiteY9" fmla="*/ 113283 h 1068205"/>
                <a:gd name="connsiteX10" fmla="*/ 914551 w 1495412"/>
                <a:gd name="connsiteY10" fmla="*/ 248500 h 1068205"/>
                <a:gd name="connsiteX11" fmla="*/ 895005 w 1495412"/>
                <a:gd name="connsiteY11" fmla="*/ 356628 h 1068205"/>
                <a:gd name="connsiteX12" fmla="*/ 1137740 w 1495412"/>
                <a:gd name="connsiteY12" fmla="*/ 297078 h 1068205"/>
                <a:gd name="connsiteX13" fmla="*/ 1135150 w 1495412"/>
                <a:gd name="connsiteY13" fmla="*/ 502399 h 1068205"/>
                <a:gd name="connsiteX14" fmla="*/ 1476945 w 1495412"/>
                <a:gd name="connsiteY14" fmla="*/ 556005 h 1068205"/>
                <a:gd name="connsiteX15" fmla="*/ 1370531 w 1495412"/>
                <a:gd name="connsiteY15" fmla="*/ 868311 h 1068205"/>
                <a:gd name="connsiteX16" fmla="*/ 375778 w 1495412"/>
                <a:gd name="connsiteY16" fmla="*/ 980135 h 1068205"/>
                <a:gd name="connsiteX17" fmla="*/ 210196 w 1495412"/>
                <a:gd name="connsiteY17" fmla="*/ 905268 h 1068205"/>
                <a:gd name="connsiteX18" fmla="*/ 147902 w 1495412"/>
                <a:gd name="connsiteY18" fmla="*/ 843813 h 1068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95412" h="1068205">
                  <a:moveTo>
                    <a:pt x="147902" y="843813"/>
                  </a:moveTo>
                  <a:cubicBezTo>
                    <a:pt x="113879" y="801369"/>
                    <a:pt x="87209" y="752144"/>
                    <a:pt x="61530" y="703833"/>
                  </a:cubicBezTo>
                  <a:cubicBezTo>
                    <a:pt x="30478" y="645388"/>
                    <a:pt x="-1221" y="583628"/>
                    <a:pt x="36" y="517448"/>
                  </a:cubicBezTo>
                  <a:cubicBezTo>
                    <a:pt x="1674" y="433323"/>
                    <a:pt x="74712" y="360666"/>
                    <a:pt x="156170" y="356209"/>
                  </a:cubicBezTo>
                  <a:cubicBezTo>
                    <a:pt x="199414" y="353847"/>
                    <a:pt x="325982" y="377469"/>
                    <a:pt x="317447" y="440524"/>
                  </a:cubicBezTo>
                  <a:cubicBezTo>
                    <a:pt x="327849" y="363600"/>
                    <a:pt x="403934" y="289267"/>
                    <a:pt x="483982" y="295211"/>
                  </a:cubicBezTo>
                  <a:cubicBezTo>
                    <a:pt x="519073" y="297801"/>
                    <a:pt x="552143" y="312051"/>
                    <a:pt x="583843" y="327367"/>
                  </a:cubicBezTo>
                  <a:cubicBezTo>
                    <a:pt x="575803" y="240880"/>
                    <a:pt x="582966" y="154889"/>
                    <a:pt x="633449" y="80594"/>
                  </a:cubicBezTo>
                  <a:cubicBezTo>
                    <a:pt x="674368" y="20319"/>
                    <a:pt x="755255" y="-19533"/>
                    <a:pt x="821891" y="9918"/>
                  </a:cubicBezTo>
                  <a:cubicBezTo>
                    <a:pt x="863420" y="28282"/>
                    <a:pt x="891233" y="69659"/>
                    <a:pt x="903845" y="113283"/>
                  </a:cubicBezTo>
                  <a:cubicBezTo>
                    <a:pt x="916456" y="156908"/>
                    <a:pt x="915884" y="203123"/>
                    <a:pt x="914551" y="248500"/>
                  </a:cubicBezTo>
                  <a:cubicBezTo>
                    <a:pt x="913484" y="285419"/>
                    <a:pt x="911655" y="323633"/>
                    <a:pt x="895005" y="356628"/>
                  </a:cubicBezTo>
                  <a:cubicBezTo>
                    <a:pt x="935925" y="275437"/>
                    <a:pt x="1067636" y="209295"/>
                    <a:pt x="1137740" y="297078"/>
                  </a:cubicBezTo>
                  <a:cubicBezTo>
                    <a:pt x="1183346" y="354189"/>
                    <a:pt x="1174431" y="440791"/>
                    <a:pt x="1135150" y="502399"/>
                  </a:cubicBezTo>
                  <a:cubicBezTo>
                    <a:pt x="1225485" y="398729"/>
                    <a:pt x="1422690" y="429628"/>
                    <a:pt x="1476945" y="556005"/>
                  </a:cubicBezTo>
                  <a:cubicBezTo>
                    <a:pt x="1532419" y="685202"/>
                    <a:pt x="1452942" y="782662"/>
                    <a:pt x="1370531" y="868311"/>
                  </a:cubicBezTo>
                  <a:cubicBezTo>
                    <a:pt x="1102803" y="1146631"/>
                    <a:pt x="711935" y="1084147"/>
                    <a:pt x="375778" y="980135"/>
                  </a:cubicBezTo>
                  <a:cubicBezTo>
                    <a:pt x="317600" y="962151"/>
                    <a:pt x="258888" y="941844"/>
                    <a:pt x="210196" y="905268"/>
                  </a:cubicBezTo>
                  <a:cubicBezTo>
                    <a:pt x="186650" y="887513"/>
                    <a:pt x="166228" y="866634"/>
                    <a:pt x="147902" y="843813"/>
                  </a:cubicBezTo>
                  <a:close/>
                </a:path>
              </a:pathLst>
            </a:custGeom>
            <a:solidFill>
              <a:srgbClr val="72A344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7B9714D-BF9C-5C82-46AC-E273934FF81D}"/>
                </a:ext>
              </a:extLst>
            </p:cNvPr>
            <p:cNvSpPr/>
            <p:nvPr/>
          </p:nvSpPr>
          <p:spPr>
            <a:xfrm>
              <a:off x="4221789" y="5287483"/>
              <a:ext cx="1328138" cy="948654"/>
            </a:xfrm>
            <a:custGeom>
              <a:avLst/>
              <a:gdLst>
                <a:gd name="connsiteX0" fmla="*/ 131326 w 1328138"/>
                <a:gd name="connsiteY0" fmla="*/ 749500 h 948654"/>
                <a:gd name="connsiteX1" fmla="*/ 54631 w 1328138"/>
                <a:gd name="connsiteY1" fmla="*/ 625179 h 948654"/>
                <a:gd name="connsiteX2" fmla="*/ 34 w 1328138"/>
                <a:gd name="connsiteY2" fmla="*/ 459635 h 948654"/>
                <a:gd name="connsiteX3" fmla="*/ 138718 w 1328138"/>
                <a:gd name="connsiteY3" fmla="*/ 316417 h 948654"/>
                <a:gd name="connsiteX4" fmla="*/ 281974 w 1328138"/>
                <a:gd name="connsiteY4" fmla="*/ 391283 h 948654"/>
                <a:gd name="connsiteX5" fmla="*/ 429878 w 1328138"/>
                <a:gd name="connsiteY5" fmla="*/ 262201 h 948654"/>
                <a:gd name="connsiteX6" fmla="*/ 518575 w 1328138"/>
                <a:gd name="connsiteY6" fmla="*/ 290737 h 948654"/>
                <a:gd name="connsiteX7" fmla="*/ 562618 w 1328138"/>
                <a:gd name="connsiteY7" fmla="*/ 71586 h 948654"/>
                <a:gd name="connsiteX8" fmla="*/ 729991 w 1328138"/>
                <a:gd name="connsiteY8" fmla="*/ 8797 h 948654"/>
                <a:gd name="connsiteX9" fmla="*/ 802763 w 1328138"/>
                <a:gd name="connsiteY9" fmla="*/ 100580 h 948654"/>
                <a:gd name="connsiteX10" fmla="*/ 812249 w 1328138"/>
                <a:gd name="connsiteY10" fmla="*/ 220671 h 948654"/>
                <a:gd name="connsiteX11" fmla="*/ 794914 w 1328138"/>
                <a:gd name="connsiteY11" fmla="*/ 316722 h 948654"/>
                <a:gd name="connsiteX12" fmla="*/ 1010484 w 1328138"/>
                <a:gd name="connsiteY12" fmla="*/ 263839 h 948654"/>
                <a:gd name="connsiteX13" fmla="*/ 1008198 w 1328138"/>
                <a:gd name="connsiteY13" fmla="*/ 446186 h 948654"/>
                <a:gd name="connsiteX14" fmla="*/ 1311740 w 1328138"/>
                <a:gd name="connsiteY14" fmla="*/ 493772 h 948654"/>
                <a:gd name="connsiteX15" fmla="*/ 1217252 w 1328138"/>
                <a:gd name="connsiteY15" fmla="*/ 771140 h 948654"/>
                <a:gd name="connsiteX16" fmla="*/ 333790 w 1328138"/>
                <a:gd name="connsiteY16" fmla="*/ 870429 h 948654"/>
                <a:gd name="connsiteX17" fmla="*/ 186724 w 1328138"/>
                <a:gd name="connsiteY17" fmla="*/ 803945 h 948654"/>
                <a:gd name="connsiteX18" fmla="*/ 131326 w 1328138"/>
                <a:gd name="connsiteY18" fmla="*/ 749500 h 948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8138" h="948654">
                  <a:moveTo>
                    <a:pt x="131326" y="749500"/>
                  </a:moveTo>
                  <a:cubicBezTo>
                    <a:pt x="101113" y="711819"/>
                    <a:pt x="77415" y="668080"/>
                    <a:pt x="54631" y="625179"/>
                  </a:cubicBezTo>
                  <a:cubicBezTo>
                    <a:pt x="27046" y="573287"/>
                    <a:pt x="-1110" y="518423"/>
                    <a:pt x="34" y="459635"/>
                  </a:cubicBezTo>
                  <a:cubicBezTo>
                    <a:pt x="1481" y="384920"/>
                    <a:pt x="66328" y="320379"/>
                    <a:pt x="138718" y="316417"/>
                  </a:cubicBezTo>
                  <a:cubicBezTo>
                    <a:pt x="177122" y="314322"/>
                    <a:pt x="289517" y="335315"/>
                    <a:pt x="281974" y="391283"/>
                  </a:cubicBezTo>
                  <a:cubicBezTo>
                    <a:pt x="291194" y="322970"/>
                    <a:pt x="358783" y="256943"/>
                    <a:pt x="429878" y="262201"/>
                  </a:cubicBezTo>
                  <a:cubicBezTo>
                    <a:pt x="461044" y="264525"/>
                    <a:pt x="490419" y="277136"/>
                    <a:pt x="518575" y="290737"/>
                  </a:cubicBezTo>
                  <a:cubicBezTo>
                    <a:pt x="511412" y="213928"/>
                    <a:pt x="517813" y="137576"/>
                    <a:pt x="562618" y="71586"/>
                  </a:cubicBezTo>
                  <a:cubicBezTo>
                    <a:pt x="598966" y="18056"/>
                    <a:pt x="670784" y="-17339"/>
                    <a:pt x="729991" y="8797"/>
                  </a:cubicBezTo>
                  <a:cubicBezTo>
                    <a:pt x="766872" y="25104"/>
                    <a:pt x="791561" y="61833"/>
                    <a:pt x="802763" y="100580"/>
                  </a:cubicBezTo>
                  <a:cubicBezTo>
                    <a:pt x="813964" y="139328"/>
                    <a:pt x="813431" y="180362"/>
                    <a:pt x="812249" y="220671"/>
                  </a:cubicBezTo>
                  <a:cubicBezTo>
                    <a:pt x="811297" y="253475"/>
                    <a:pt x="809659" y="287423"/>
                    <a:pt x="794914" y="316722"/>
                  </a:cubicBezTo>
                  <a:cubicBezTo>
                    <a:pt x="831261" y="244598"/>
                    <a:pt x="948228" y="185886"/>
                    <a:pt x="1010484" y="263839"/>
                  </a:cubicBezTo>
                  <a:cubicBezTo>
                    <a:pt x="1050984" y="314550"/>
                    <a:pt x="1043097" y="391474"/>
                    <a:pt x="1008198" y="446186"/>
                  </a:cubicBezTo>
                  <a:cubicBezTo>
                    <a:pt x="1088436" y="354098"/>
                    <a:pt x="1263544" y="381568"/>
                    <a:pt x="1311740" y="493772"/>
                  </a:cubicBezTo>
                  <a:cubicBezTo>
                    <a:pt x="1361004" y="608530"/>
                    <a:pt x="1290405" y="695055"/>
                    <a:pt x="1217252" y="771140"/>
                  </a:cubicBezTo>
                  <a:cubicBezTo>
                    <a:pt x="979470" y="1018295"/>
                    <a:pt x="632341" y="962822"/>
                    <a:pt x="333790" y="870429"/>
                  </a:cubicBezTo>
                  <a:cubicBezTo>
                    <a:pt x="282126" y="854427"/>
                    <a:pt x="229967" y="836406"/>
                    <a:pt x="186724" y="803945"/>
                  </a:cubicBezTo>
                  <a:cubicBezTo>
                    <a:pt x="165731" y="788323"/>
                    <a:pt x="147595" y="769807"/>
                    <a:pt x="131326" y="749500"/>
                  </a:cubicBezTo>
                  <a:close/>
                </a:path>
              </a:pathLst>
            </a:custGeom>
            <a:solidFill>
              <a:srgbClr val="638D3C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5" name="图形 2">
            <a:extLst>
              <a:ext uri="{FF2B5EF4-FFF2-40B4-BE49-F238E27FC236}">
                <a16:creationId xmlns:a16="http://schemas.microsoft.com/office/drawing/2014/main" id="{F525FE09-E07F-60E7-35B2-A561E0FF5363}"/>
              </a:ext>
            </a:extLst>
          </p:cNvPr>
          <p:cNvGrpSpPr/>
          <p:nvPr/>
        </p:nvGrpSpPr>
        <p:grpSpPr>
          <a:xfrm>
            <a:off x="8405335" y="5215803"/>
            <a:ext cx="1753292" cy="931116"/>
            <a:chOff x="7523710" y="5215803"/>
            <a:chExt cx="1314969" cy="931116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7A566873-1109-26FB-9BE2-5B472B4C6093}"/>
                </a:ext>
              </a:extLst>
            </p:cNvPr>
            <p:cNvSpPr/>
            <p:nvPr/>
          </p:nvSpPr>
          <p:spPr>
            <a:xfrm>
              <a:off x="7523710" y="5215803"/>
              <a:ext cx="1314969" cy="931116"/>
            </a:xfrm>
            <a:custGeom>
              <a:avLst/>
              <a:gdLst>
                <a:gd name="connsiteX0" fmla="*/ 199540 w 1314969"/>
                <a:gd name="connsiteY0" fmla="*/ 859241 h 931116"/>
                <a:gd name="connsiteX1" fmla="*/ 95718 w 1314969"/>
                <a:gd name="connsiteY1" fmla="*/ 757819 h 931116"/>
                <a:gd name="connsiteX2" fmla="*/ 3325 w 1314969"/>
                <a:gd name="connsiteY2" fmla="*/ 611363 h 931116"/>
                <a:gd name="connsiteX3" fmla="*/ 102576 w 1314969"/>
                <a:gd name="connsiteY3" fmla="*/ 440027 h 931116"/>
                <a:gd name="connsiteX4" fmla="*/ 258633 w 1314969"/>
                <a:gd name="connsiteY4" fmla="*/ 477784 h 931116"/>
                <a:gd name="connsiteX5" fmla="*/ 370190 w 1314969"/>
                <a:gd name="connsiteY5" fmla="*/ 317840 h 931116"/>
                <a:gd name="connsiteX6" fmla="*/ 462545 w 1314969"/>
                <a:gd name="connsiteY6" fmla="*/ 324051 h 931116"/>
                <a:gd name="connsiteX7" fmla="*/ 452372 w 1314969"/>
                <a:gd name="connsiteY7" fmla="*/ 102195 h 931116"/>
                <a:gd name="connsiteX8" fmla="*/ 598600 w 1314969"/>
                <a:gd name="connsiteY8" fmla="*/ 1496 h 931116"/>
                <a:gd name="connsiteX9" fmla="*/ 690802 w 1314969"/>
                <a:gd name="connsiteY9" fmla="*/ 72476 h 931116"/>
                <a:gd name="connsiteX10" fmla="*/ 728826 w 1314969"/>
                <a:gd name="connsiteY10" fmla="*/ 185938 h 931116"/>
                <a:gd name="connsiteX11" fmla="*/ 735188 w 1314969"/>
                <a:gd name="connsiteY11" fmla="*/ 282674 h 931116"/>
                <a:gd name="connsiteX12" fmla="*/ 930298 w 1314969"/>
                <a:gd name="connsiteY12" fmla="*/ 179918 h 931116"/>
                <a:gd name="connsiteX13" fmla="*/ 971903 w 1314969"/>
                <a:gd name="connsiteY13" fmla="*/ 356245 h 931116"/>
                <a:gd name="connsiteX14" fmla="*/ 1275942 w 1314969"/>
                <a:gd name="connsiteY14" fmla="*/ 329194 h 931116"/>
                <a:gd name="connsiteX15" fmla="*/ 1251481 w 1314969"/>
                <a:gd name="connsiteY15" fmla="*/ 619250 h 931116"/>
                <a:gd name="connsiteX16" fmla="*/ 423759 w 1314969"/>
                <a:gd name="connsiteY16" fmla="*/ 927212 h 931116"/>
                <a:gd name="connsiteX17" fmla="*/ 266025 w 1314969"/>
                <a:gd name="connsiteY17" fmla="*/ 898446 h 931116"/>
                <a:gd name="connsiteX18" fmla="*/ 199540 w 1314969"/>
                <a:gd name="connsiteY18" fmla="*/ 859241 h 931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14969" h="931116">
                  <a:moveTo>
                    <a:pt x="199540" y="859241"/>
                  </a:moveTo>
                  <a:cubicBezTo>
                    <a:pt x="161364" y="830171"/>
                    <a:pt x="128026" y="793710"/>
                    <a:pt x="95718" y="757819"/>
                  </a:cubicBezTo>
                  <a:cubicBezTo>
                    <a:pt x="56665" y="714423"/>
                    <a:pt x="16356" y="668284"/>
                    <a:pt x="3325" y="611363"/>
                  </a:cubicBezTo>
                  <a:cubicBezTo>
                    <a:pt x="-13210" y="539011"/>
                    <a:pt x="33805" y="461211"/>
                    <a:pt x="102576" y="440027"/>
                  </a:cubicBezTo>
                  <a:cubicBezTo>
                    <a:pt x="139114" y="428788"/>
                    <a:pt x="252499" y="422006"/>
                    <a:pt x="258633" y="477784"/>
                  </a:cubicBezTo>
                  <a:cubicBezTo>
                    <a:pt x="251128" y="409738"/>
                    <a:pt x="300391" y="329842"/>
                    <a:pt x="370190" y="317840"/>
                  </a:cubicBezTo>
                  <a:cubicBezTo>
                    <a:pt x="400785" y="312583"/>
                    <a:pt x="432141" y="317688"/>
                    <a:pt x="462545" y="324051"/>
                  </a:cubicBezTo>
                  <a:cubicBezTo>
                    <a:pt x="437208" y="251699"/>
                    <a:pt x="425016" y="176603"/>
                    <a:pt x="452372" y="102195"/>
                  </a:cubicBezTo>
                  <a:cubicBezTo>
                    <a:pt x="474546" y="41882"/>
                    <a:pt x="535277" y="-9515"/>
                    <a:pt x="598600" y="1496"/>
                  </a:cubicBezTo>
                  <a:cubicBezTo>
                    <a:pt x="638071" y="8354"/>
                    <a:pt x="670723" y="37844"/>
                    <a:pt x="690802" y="72476"/>
                  </a:cubicBezTo>
                  <a:cubicBezTo>
                    <a:pt x="710881" y="107147"/>
                    <a:pt x="720253" y="146809"/>
                    <a:pt x="728826" y="185938"/>
                  </a:cubicBezTo>
                  <a:cubicBezTo>
                    <a:pt x="735798" y="217790"/>
                    <a:pt x="742389" y="250898"/>
                    <a:pt x="735188" y="282674"/>
                  </a:cubicBezTo>
                  <a:cubicBezTo>
                    <a:pt x="752905" y="204417"/>
                    <a:pt x="851546" y="119720"/>
                    <a:pt x="930298" y="179918"/>
                  </a:cubicBezTo>
                  <a:cubicBezTo>
                    <a:pt x="981505" y="219085"/>
                    <a:pt x="992363" y="295133"/>
                    <a:pt x="971903" y="356245"/>
                  </a:cubicBezTo>
                  <a:cubicBezTo>
                    <a:pt x="1027111" y="248194"/>
                    <a:pt x="1202523" y="232611"/>
                    <a:pt x="1275942" y="329194"/>
                  </a:cubicBezTo>
                  <a:cubicBezTo>
                    <a:pt x="1350998" y="427950"/>
                    <a:pt x="1303755" y="528343"/>
                    <a:pt x="1251481" y="619250"/>
                  </a:cubicBezTo>
                  <a:cubicBezTo>
                    <a:pt x="1081670" y="914639"/>
                    <a:pt x="733741" y="944547"/>
                    <a:pt x="423759" y="927212"/>
                  </a:cubicBezTo>
                  <a:cubicBezTo>
                    <a:pt x="370114" y="924202"/>
                    <a:pt x="315517" y="919363"/>
                    <a:pt x="266025" y="898446"/>
                  </a:cubicBezTo>
                  <a:cubicBezTo>
                    <a:pt x="242060" y="888426"/>
                    <a:pt x="220114" y="874900"/>
                    <a:pt x="199540" y="859241"/>
                  </a:cubicBezTo>
                  <a:close/>
                </a:path>
              </a:pathLst>
            </a:custGeom>
            <a:solidFill>
              <a:srgbClr val="72A344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8C995F58-1BE7-C491-1538-099EF103B6AE}"/>
                </a:ext>
              </a:extLst>
            </p:cNvPr>
            <p:cNvSpPr/>
            <p:nvPr/>
          </p:nvSpPr>
          <p:spPr>
            <a:xfrm>
              <a:off x="7601075" y="5315608"/>
              <a:ext cx="1167824" cy="826973"/>
            </a:xfrm>
            <a:custGeom>
              <a:avLst/>
              <a:gdLst>
                <a:gd name="connsiteX0" fmla="*/ 177230 w 1167824"/>
                <a:gd name="connsiteY0" fmla="*/ 763094 h 826973"/>
                <a:gd name="connsiteX1" fmla="*/ 85028 w 1167824"/>
                <a:gd name="connsiteY1" fmla="*/ 673025 h 826973"/>
                <a:gd name="connsiteX2" fmla="*/ 2961 w 1167824"/>
                <a:gd name="connsiteY2" fmla="*/ 542952 h 826973"/>
                <a:gd name="connsiteX3" fmla="*/ 91124 w 1167824"/>
                <a:gd name="connsiteY3" fmla="*/ 390780 h 826973"/>
                <a:gd name="connsiteX4" fmla="*/ 229732 w 1167824"/>
                <a:gd name="connsiteY4" fmla="*/ 424309 h 826973"/>
                <a:gd name="connsiteX5" fmla="*/ 328792 w 1167824"/>
                <a:gd name="connsiteY5" fmla="*/ 282272 h 826973"/>
                <a:gd name="connsiteX6" fmla="*/ 410783 w 1167824"/>
                <a:gd name="connsiteY6" fmla="*/ 287796 h 826973"/>
                <a:gd name="connsiteX7" fmla="*/ 401753 w 1167824"/>
                <a:gd name="connsiteY7" fmla="*/ 90781 h 826973"/>
                <a:gd name="connsiteX8" fmla="*/ 531636 w 1167824"/>
                <a:gd name="connsiteY8" fmla="*/ 1322 h 826973"/>
                <a:gd name="connsiteX9" fmla="*/ 613513 w 1167824"/>
                <a:gd name="connsiteY9" fmla="*/ 64378 h 826973"/>
                <a:gd name="connsiteX10" fmla="*/ 647270 w 1167824"/>
                <a:gd name="connsiteY10" fmla="*/ 165152 h 826973"/>
                <a:gd name="connsiteX11" fmla="*/ 652909 w 1167824"/>
                <a:gd name="connsiteY11" fmla="*/ 251068 h 826973"/>
                <a:gd name="connsiteX12" fmla="*/ 826187 w 1167824"/>
                <a:gd name="connsiteY12" fmla="*/ 159780 h 826973"/>
                <a:gd name="connsiteX13" fmla="*/ 863144 w 1167824"/>
                <a:gd name="connsiteY13" fmla="*/ 316371 h 826973"/>
                <a:gd name="connsiteX14" fmla="*/ 1133159 w 1167824"/>
                <a:gd name="connsiteY14" fmla="*/ 292368 h 826973"/>
                <a:gd name="connsiteX15" fmla="*/ 1111442 w 1167824"/>
                <a:gd name="connsiteY15" fmla="*/ 550001 h 826973"/>
                <a:gd name="connsiteX16" fmla="*/ 376303 w 1167824"/>
                <a:gd name="connsiteY16" fmla="*/ 823520 h 826973"/>
                <a:gd name="connsiteX17" fmla="*/ 236209 w 1167824"/>
                <a:gd name="connsiteY17" fmla="*/ 797993 h 826973"/>
                <a:gd name="connsiteX18" fmla="*/ 177230 w 1167824"/>
                <a:gd name="connsiteY18" fmla="*/ 763094 h 826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67824" h="826973">
                  <a:moveTo>
                    <a:pt x="177230" y="763094"/>
                  </a:moveTo>
                  <a:cubicBezTo>
                    <a:pt x="143321" y="737262"/>
                    <a:pt x="113717" y="704877"/>
                    <a:pt x="85028" y="673025"/>
                  </a:cubicBezTo>
                  <a:cubicBezTo>
                    <a:pt x="50319" y="634506"/>
                    <a:pt x="14543" y="593510"/>
                    <a:pt x="2961" y="542952"/>
                  </a:cubicBezTo>
                  <a:cubicBezTo>
                    <a:pt x="-11746" y="478677"/>
                    <a:pt x="30012" y="409602"/>
                    <a:pt x="91124" y="390780"/>
                  </a:cubicBezTo>
                  <a:cubicBezTo>
                    <a:pt x="123547" y="380798"/>
                    <a:pt x="224245" y="374779"/>
                    <a:pt x="229732" y="424309"/>
                  </a:cubicBezTo>
                  <a:cubicBezTo>
                    <a:pt x="223064" y="363844"/>
                    <a:pt x="266841" y="292902"/>
                    <a:pt x="328792" y="282272"/>
                  </a:cubicBezTo>
                  <a:cubicBezTo>
                    <a:pt x="355957" y="277624"/>
                    <a:pt x="383808" y="282157"/>
                    <a:pt x="410783" y="287796"/>
                  </a:cubicBezTo>
                  <a:cubicBezTo>
                    <a:pt x="388266" y="223560"/>
                    <a:pt x="377445" y="156846"/>
                    <a:pt x="401753" y="90781"/>
                  </a:cubicBezTo>
                  <a:cubicBezTo>
                    <a:pt x="421451" y="37212"/>
                    <a:pt x="475401" y="-8431"/>
                    <a:pt x="531636" y="1322"/>
                  </a:cubicBezTo>
                  <a:cubicBezTo>
                    <a:pt x="566688" y="7418"/>
                    <a:pt x="595682" y="33593"/>
                    <a:pt x="613513" y="64378"/>
                  </a:cubicBezTo>
                  <a:cubicBezTo>
                    <a:pt x="631344" y="95163"/>
                    <a:pt x="639688" y="130405"/>
                    <a:pt x="647270" y="165152"/>
                  </a:cubicBezTo>
                  <a:cubicBezTo>
                    <a:pt x="653442" y="193422"/>
                    <a:pt x="659309" y="222836"/>
                    <a:pt x="652909" y="251068"/>
                  </a:cubicBezTo>
                  <a:cubicBezTo>
                    <a:pt x="668644" y="181573"/>
                    <a:pt x="756236" y="106326"/>
                    <a:pt x="826187" y="159780"/>
                  </a:cubicBezTo>
                  <a:cubicBezTo>
                    <a:pt x="871678" y="194565"/>
                    <a:pt x="881318" y="262079"/>
                    <a:pt x="863144" y="316371"/>
                  </a:cubicBezTo>
                  <a:cubicBezTo>
                    <a:pt x="912179" y="220397"/>
                    <a:pt x="1067970" y="206567"/>
                    <a:pt x="1133159" y="292368"/>
                  </a:cubicBezTo>
                  <a:cubicBezTo>
                    <a:pt x="1199834" y="380075"/>
                    <a:pt x="1157848" y="469228"/>
                    <a:pt x="1111442" y="550001"/>
                  </a:cubicBezTo>
                  <a:cubicBezTo>
                    <a:pt x="960604" y="812319"/>
                    <a:pt x="651613" y="838875"/>
                    <a:pt x="376303" y="823520"/>
                  </a:cubicBezTo>
                  <a:cubicBezTo>
                    <a:pt x="328678" y="820853"/>
                    <a:pt x="280176" y="816548"/>
                    <a:pt x="236209" y="797993"/>
                  </a:cubicBezTo>
                  <a:cubicBezTo>
                    <a:pt x="214987" y="789002"/>
                    <a:pt x="195480" y="777000"/>
                    <a:pt x="177230" y="763094"/>
                  </a:cubicBezTo>
                  <a:close/>
                </a:path>
              </a:pathLst>
            </a:custGeom>
            <a:solidFill>
              <a:srgbClr val="638D3C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8" name="图形 2">
            <a:extLst>
              <a:ext uri="{FF2B5EF4-FFF2-40B4-BE49-F238E27FC236}">
                <a16:creationId xmlns:a16="http://schemas.microsoft.com/office/drawing/2014/main" id="{345E2C56-4EE9-33FA-D796-9E45D9686B0F}"/>
              </a:ext>
            </a:extLst>
          </p:cNvPr>
          <p:cNvGrpSpPr/>
          <p:nvPr/>
        </p:nvGrpSpPr>
        <p:grpSpPr>
          <a:xfrm>
            <a:off x="0" y="5126545"/>
            <a:ext cx="12192000" cy="1731454"/>
            <a:chOff x="1524000" y="5126545"/>
            <a:chExt cx="9144000" cy="1731454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47B37805-B235-33D2-5D14-7A2FF3136FCF}"/>
                </a:ext>
              </a:extLst>
            </p:cNvPr>
            <p:cNvSpPr/>
            <p:nvPr/>
          </p:nvSpPr>
          <p:spPr>
            <a:xfrm>
              <a:off x="1524000" y="5126545"/>
              <a:ext cx="9144000" cy="1731454"/>
            </a:xfrm>
            <a:custGeom>
              <a:avLst/>
              <a:gdLst>
                <a:gd name="connsiteX0" fmla="*/ 9144000 w 9144000"/>
                <a:gd name="connsiteY0" fmla="*/ 0 h 1731454"/>
                <a:gd name="connsiteX1" fmla="*/ 9144000 w 9144000"/>
                <a:gd name="connsiteY1" fmla="*/ 1731454 h 1731454"/>
                <a:gd name="connsiteX2" fmla="*/ 0 w 9144000"/>
                <a:gd name="connsiteY2" fmla="*/ 1731454 h 1731454"/>
                <a:gd name="connsiteX3" fmla="*/ 0 w 9144000"/>
                <a:gd name="connsiteY3" fmla="*/ 0 h 1731454"/>
                <a:gd name="connsiteX4" fmla="*/ 4572000 w 9144000"/>
                <a:gd name="connsiteY4" fmla="*/ 795413 h 1731454"/>
                <a:gd name="connsiteX5" fmla="*/ 9144000 w 9144000"/>
                <a:gd name="connsiteY5" fmla="*/ 0 h 1731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0" h="1731454">
                  <a:moveTo>
                    <a:pt x="9144000" y="0"/>
                  </a:moveTo>
                  <a:lnTo>
                    <a:pt x="9144000" y="1731454"/>
                  </a:lnTo>
                  <a:lnTo>
                    <a:pt x="0" y="1731454"/>
                  </a:lnTo>
                  <a:lnTo>
                    <a:pt x="0" y="0"/>
                  </a:lnTo>
                  <a:cubicBezTo>
                    <a:pt x="1162317" y="490880"/>
                    <a:pt x="2781338" y="795413"/>
                    <a:pt x="4572000" y="795413"/>
                  </a:cubicBezTo>
                  <a:cubicBezTo>
                    <a:pt x="6362662" y="795413"/>
                    <a:pt x="7981683" y="490880"/>
                    <a:pt x="9144000" y="0"/>
                  </a:cubicBezTo>
                  <a:close/>
                </a:path>
              </a:pathLst>
            </a:custGeom>
            <a:solidFill>
              <a:srgbClr val="DAE472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CED30F66-5B63-D0F4-69D5-256B86C30981}"/>
                </a:ext>
              </a:extLst>
            </p:cNvPr>
            <p:cNvSpPr/>
            <p:nvPr/>
          </p:nvSpPr>
          <p:spPr>
            <a:xfrm>
              <a:off x="1524000" y="5309349"/>
              <a:ext cx="9144000" cy="1548650"/>
            </a:xfrm>
            <a:custGeom>
              <a:avLst/>
              <a:gdLst>
                <a:gd name="connsiteX0" fmla="*/ 9144000 w 9144000"/>
                <a:gd name="connsiteY0" fmla="*/ 106489 h 1548650"/>
                <a:gd name="connsiteX1" fmla="*/ 9144000 w 9144000"/>
                <a:gd name="connsiteY1" fmla="*/ 1548651 h 1548650"/>
                <a:gd name="connsiteX2" fmla="*/ 0 w 9144000"/>
                <a:gd name="connsiteY2" fmla="*/ 1548651 h 1548650"/>
                <a:gd name="connsiteX3" fmla="*/ 0 w 9144000"/>
                <a:gd name="connsiteY3" fmla="*/ 106489 h 1548650"/>
                <a:gd name="connsiteX4" fmla="*/ 216141 w 9144000"/>
                <a:gd name="connsiteY4" fmla="*/ 0 h 1548650"/>
                <a:gd name="connsiteX5" fmla="*/ 4572000 w 9144000"/>
                <a:gd name="connsiteY5" fmla="*/ 809549 h 1548650"/>
                <a:gd name="connsiteX6" fmla="*/ 8927859 w 9144000"/>
                <a:gd name="connsiteY6" fmla="*/ 0 h 1548650"/>
                <a:gd name="connsiteX7" fmla="*/ 9144000 w 9144000"/>
                <a:gd name="connsiteY7" fmla="*/ 106489 h 154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44000" h="1548650">
                  <a:moveTo>
                    <a:pt x="9144000" y="106489"/>
                  </a:moveTo>
                  <a:lnTo>
                    <a:pt x="9144000" y="1548651"/>
                  </a:lnTo>
                  <a:lnTo>
                    <a:pt x="0" y="1548651"/>
                  </a:lnTo>
                  <a:lnTo>
                    <a:pt x="0" y="106489"/>
                  </a:lnTo>
                  <a:cubicBezTo>
                    <a:pt x="69609" y="70104"/>
                    <a:pt x="141694" y="34595"/>
                    <a:pt x="216141" y="0"/>
                  </a:cubicBezTo>
                  <a:cubicBezTo>
                    <a:pt x="1284389" y="496710"/>
                    <a:pt x="2840088" y="809549"/>
                    <a:pt x="4572000" y="809549"/>
                  </a:cubicBezTo>
                  <a:cubicBezTo>
                    <a:pt x="6303912" y="809549"/>
                    <a:pt x="7859611" y="496710"/>
                    <a:pt x="8927859" y="0"/>
                  </a:cubicBezTo>
                  <a:cubicBezTo>
                    <a:pt x="9002306" y="34595"/>
                    <a:pt x="9074391" y="70104"/>
                    <a:pt x="9144000" y="106489"/>
                  </a:cubicBezTo>
                  <a:close/>
                </a:path>
              </a:pathLst>
            </a:custGeom>
            <a:solidFill>
              <a:srgbClr val="B6D15F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3A067AFA-906D-ABF2-97EF-055A6031B88F}"/>
                </a:ext>
              </a:extLst>
            </p:cNvPr>
            <p:cNvSpPr/>
            <p:nvPr/>
          </p:nvSpPr>
          <p:spPr>
            <a:xfrm>
              <a:off x="1524000" y="5710580"/>
              <a:ext cx="9144000" cy="768858"/>
            </a:xfrm>
            <a:custGeom>
              <a:avLst/>
              <a:gdLst>
                <a:gd name="connsiteX0" fmla="*/ 8436559 w 9144000"/>
                <a:gd name="connsiteY0" fmla="*/ 0 h 768858"/>
                <a:gd name="connsiteX1" fmla="*/ 4572000 w 9144000"/>
                <a:gd name="connsiteY1" fmla="*/ 616382 h 768858"/>
                <a:gd name="connsiteX2" fmla="*/ 707441 w 9144000"/>
                <a:gd name="connsiteY2" fmla="*/ 0 h 768858"/>
                <a:gd name="connsiteX3" fmla="*/ 0 w 9144000"/>
                <a:gd name="connsiteY3" fmla="*/ 361074 h 768858"/>
                <a:gd name="connsiteX4" fmla="*/ 0 w 9144000"/>
                <a:gd name="connsiteY4" fmla="*/ 741845 h 768858"/>
                <a:gd name="connsiteX5" fmla="*/ 931545 w 9144000"/>
                <a:gd name="connsiteY5" fmla="*/ 255080 h 768858"/>
                <a:gd name="connsiteX6" fmla="*/ 4572000 w 9144000"/>
                <a:gd name="connsiteY6" fmla="*/ 768858 h 768858"/>
                <a:gd name="connsiteX7" fmla="*/ 8212455 w 9144000"/>
                <a:gd name="connsiteY7" fmla="*/ 255080 h 768858"/>
                <a:gd name="connsiteX8" fmla="*/ 9144000 w 9144000"/>
                <a:gd name="connsiteY8" fmla="*/ 741845 h 768858"/>
                <a:gd name="connsiteX9" fmla="*/ 9144000 w 9144000"/>
                <a:gd name="connsiteY9" fmla="*/ 361074 h 768858"/>
                <a:gd name="connsiteX10" fmla="*/ 8436559 w 9144000"/>
                <a:gd name="connsiteY10" fmla="*/ 0 h 76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4000" h="768858">
                  <a:moveTo>
                    <a:pt x="8436559" y="0"/>
                  </a:moveTo>
                  <a:cubicBezTo>
                    <a:pt x="7488784" y="378181"/>
                    <a:pt x="6108573" y="616382"/>
                    <a:pt x="4572000" y="616382"/>
                  </a:cubicBezTo>
                  <a:cubicBezTo>
                    <a:pt x="3035427" y="616382"/>
                    <a:pt x="1655216" y="378181"/>
                    <a:pt x="707441" y="0"/>
                  </a:cubicBezTo>
                  <a:cubicBezTo>
                    <a:pt x="433197" y="109424"/>
                    <a:pt x="195148" y="230581"/>
                    <a:pt x="0" y="361074"/>
                  </a:cubicBezTo>
                  <a:lnTo>
                    <a:pt x="0" y="741845"/>
                  </a:lnTo>
                  <a:cubicBezTo>
                    <a:pt x="213093" y="561061"/>
                    <a:pt x="531419" y="396354"/>
                    <a:pt x="931545" y="255080"/>
                  </a:cubicBezTo>
                  <a:cubicBezTo>
                    <a:pt x="1824380" y="570319"/>
                    <a:pt x="3124543" y="768858"/>
                    <a:pt x="4572000" y="768858"/>
                  </a:cubicBezTo>
                  <a:cubicBezTo>
                    <a:pt x="6019457" y="768858"/>
                    <a:pt x="7319620" y="570319"/>
                    <a:pt x="8212455" y="255080"/>
                  </a:cubicBezTo>
                  <a:cubicBezTo>
                    <a:pt x="8612581" y="396354"/>
                    <a:pt x="8930907" y="561061"/>
                    <a:pt x="9144000" y="741845"/>
                  </a:cubicBezTo>
                  <a:lnTo>
                    <a:pt x="9144000" y="361074"/>
                  </a:lnTo>
                  <a:cubicBezTo>
                    <a:pt x="8948852" y="230581"/>
                    <a:pt x="8710803" y="109424"/>
                    <a:pt x="8436559" y="0"/>
                  </a:cubicBezTo>
                  <a:close/>
                </a:path>
              </a:pathLst>
            </a:custGeom>
            <a:solidFill>
              <a:srgbClr val="DAE472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3" name="图形 2">
            <a:extLst>
              <a:ext uri="{FF2B5EF4-FFF2-40B4-BE49-F238E27FC236}">
                <a16:creationId xmlns:a16="http://schemas.microsoft.com/office/drawing/2014/main" id="{BAEB6D53-C68C-41B9-B499-C21F6E813839}"/>
              </a:ext>
            </a:extLst>
          </p:cNvPr>
          <p:cNvGrpSpPr/>
          <p:nvPr/>
        </p:nvGrpSpPr>
        <p:grpSpPr>
          <a:xfrm>
            <a:off x="8782835" y="2999012"/>
            <a:ext cx="3409165" cy="3858987"/>
            <a:chOff x="7260183" y="2999012"/>
            <a:chExt cx="3409165" cy="3858987"/>
          </a:xfrm>
        </p:grpSpPr>
        <p:grpSp>
          <p:nvGrpSpPr>
            <p:cNvPr id="44" name="图形 2">
              <a:extLst>
                <a:ext uri="{FF2B5EF4-FFF2-40B4-BE49-F238E27FC236}">
                  <a16:creationId xmlns:a16="http://schemas.microsoft.com/office/drawing/2014/main" id="{77164927-288D-79C2-6D85-E03249021C92}"/>
                </a:ext>
              </a:extLst>
            </p:cNvPr>
            <p:cNvGrpSpPr/>
            <p:nvPr/>
          </p:nvGrpSpPr>
          <p:grpSpPr>
            <a:xfrm>
              <a:off x="7260183" y="2999012"/>
              <a:ext cx="3409165" cy="3858987"/>
              <a:chOff x="7260183" y="2999012"/>
              <a:chExt cx="3409165" cy="3858987"/>
            </a:xfrm>
          </p:grpSpPr>
          <p:grpSp>
            <p:nvGrpSpPr>
              <p:cNvPr id="45" name="图形 2">
                <a:extLst>
                  <a:ext uri="{FF2B5EF4-FFF2-40B4-BE49-F238E27FC236}">
                    <a16:creationId xmlns:a16="http://schemas.microsoft.com/office/drawing/2014/main" id="{1EF07AE1-9DFE-A898-7A30-018CC20C154A}"/>
                  </a:ext>
                </a:extLst>
              </p:cNvPr>
              <p:cNvGrpSpPr/>
              <p:nvPr/>
            </p:nvGrpSpPr>
            <p:grpSpPr>
              <a:xfrm>
                <a:off x="7893541" y="4424403"/>
                <a:ext cx="1066283" cy="1556763"/>
                <a:chOff x="7893541" y="4424403"/>
                <a:chExt cx="1066283" cy="1556763"/>
              </a:xfrm>
            </p:grpSpPr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F36A3B03-B0BF-9E47-92BF-FE42D3081139}"/>
                    </a:ext>
                  </a:extLst>
                </p:cNvPr>
                <p:cNvSpPr/>
                <p:nvPr/>
              </p:nvSpPr>
              <p:spPr>
                <a:xfrm>
                  <a:off x="8453513" y="4972964"/>
                  <a:ext cx="506310" cy="1008202"/>
                </a:xfrm>
                <a:custGeom>
                  <a:avLst/>
                  <a:gdLst>
                    <a:gd name="connsiteX0" fmla="*/ 5639 w 506310"/>
                    <a:gd name="connsiteY0" fmla="*/ 0 h 1008202"/>
                    <a:gd name="connsiteX1" fmla="*/ 350939 w 506310"/>
                    <a:gd name="connsiteY1" fmla="*/ 495910 h 1008202"/>
                    <a:gd name="connsiteX2" fmla="*/ 392392 w 506310"/>
                    <a:gd name="connsiteY2" fmla="*/ 575348 h 1008202"/>
                    <a:gd name="connsiteX3" fmla="*/ 429654 w 506310"/>
                    <a:gd name="connsiteY3" fmla="*/ 656844 h 1008202"/>
                    <a:gd name="connsiteX4" fmla="*/ 466649 w 506310"/>
                    <a:gd name="connsiteY4" fmla="*/ 767296 h 1008202"/>
                    <a:gd name="connsiteX5" fmla="*/ 492671 w 506310"/>
                    <a:gd name="connsiteY5" fmla="*/ 880948 h 1008202"/>
                    <a:gd name="connsiteX6" fmla="*/ 506311 w 506310"/>
                    <a:gd name="connsiteY6" fmla="*/ 1006297 h 1008202"/>
                    <a:gd name="connsiteX7" fmla="*/ 498919 w 506310"/>
                    <a:gd name="connsiteY7" fmla="*/ 1008202 h 1008202"/>
                    <a:gd name="connsiteX8" fmla="*/ 437731 w 506310"/>
                    <a:gd name="connsiteY8" fmla="*/ 879462 h 1008202"/>
                    <a:gd name="connsiteX9" fmla="*/ 409537 w 506310"/>
                    <a:gd name="connsiteY9" fmla="*/ 815112 h 1008202"/>
                    <a:gd name="connsiteX10" fmla="*/ 381914 w 506310"/>
                    <a:gd name="connsiteY10" fmla="*/ 750875 h 1008202"/>
                    <a:gd name="connsiteX11" fmla="*/ 342976 w 506310"/>
                    <a:gd name="connsiteY11" fmla="*/ 653834 h 1008202"/>
                    <a:gd name="connsiteX12" fmla="*/ 319011 w 506310"/>
                    <a:gd name="connsiteY12" fmla="*/ 588226 h 1008202"/>
                    <a:gd name="connsiteX13" fmla="*/ 279463 w 506310"/>
                    <a:gd name="connsiteY13" fmla="*/ 491071 h 1008202"/>
                    <a:gd name="connsiteX14" fmla="*/ 250279 w 506310"/>
                    <a:gd name="connsiteY14" fmla="*/ 427482 h 1008202"/>
                    <a:gd name="connsiteX15" fmla="*/ 153162 w 506310"/>
                    <a:gd name="connsiteY15" fmla="*/ 240983 h 1008202"/>
                    <a:gd name="connsiteX16" fmla="*/ 0 w 506310"/>
                    <a:gd name="connsiteY16" fmla="*/ 5182 h 1008202"/>
                    <a:gd name="connsiteX17" fmla="*/ 5639 w 506310"/>
                    <a:gd name="connsiteY17" fmla="*/ 0 h 1008202"/>
                    <a:gd name="connsiteX18" fmla="*/ 5639 w 506310"/>
                    <a:gd name="connsiteY18" fmla="*/ 0 h 1008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506310" h="1008202">
                      <a:moveTo>
                        <a:pt x="5639" y="0"/>
                      </a:moveTo>
                      <a:cubicBezTo>
                        <a:pt x="145885" y="144818"/>
                        <a:pt x="257708" y="317678"/>
                        <a:pt x="350939" y="495910"/>
                      </a:cubicBezTo>
                      <a:cubicBezTo>
                        <a:pt x="362826" y="519189"/>
                        <a:pt x="381038" y="551955"/>
                        <a:pt x="392392" y="575348"/>
                      </a:cubicBezTo>
                      <a:cubicBezTo>
                        <a:pt x="404507" y="600304"/>
                        <a:pt x="419024" y="631355"/>
                        <a:pt x="429654" y="656844"/>
                      </a:cubicBezTo>
                      <a:cubicBezTo>
                        <a:pt x="443484" y="691934"/>
                        <a:pt x="455676" y="731101"/>
                        <a:pt x="466649" y="767296"/>
                      </a:cubicBezTo>
                      <a:cubicBezTo>
                        <a:pt x="476440" y="804901"/>
                        <a:pt x="485165" y="842848"/>
                        <a:pt x="492671" y="880948"/>
                      </a:cubicBezTo>
                      <a:cubicBezTo>
                        <a:pt x="499263" y="922477"/>
                        <a:pt x="504444" y="964197"/>
                        <a:pt x="506311" y="1006297"/>
                      </a:cubicBezTo>
                      <a:cubicBezTo>
                        <a:pt x="506311" y="1006297"/>
                        <a:pt x="498919" y="1008202"/>
                        <a:pt x="498919" y="1008202"/>
                      </a:cubicBezTo>
                      <a:cubicBezTo>
                        <a:pt x="475298" y="966292"/>
                        <a:pt x="457619" y="922820"/>
                        <a:pt x="437731" y="879462"/>
                      </a:cubicBezTo>
                      <a:cubicBezTo>
                        <a:pt x="427863" y="858088"/>
                        <a:pt x="418567" y="836638"/>
                        <a:pt x="409537" y="815112"/>
                      </a:cubicBezTo>
                      <a:cubicBezTo>
                        <a:pt x="400888" y="793471"/>
                        <a:pt x="391135" y="772249"/>
                        <a:pt x="381914" y="750875"/>
                      </a:cubicBezTo>
                      <a:cubicBezTo>
                        <a:pt x="368237" y="718757"/>
                        <a:pt x="355892" y="686219"/>
                        <a:pt x="342976" y="653834"/>
                      </a:cubicBezTo>
                      <a:cubicBezTo>
                        <a:pt x="335661" y="634937"/>
                        <a:pt x="326060" y="606933"/>
                        <a:pt x="319011" y="588226"/>
                      </a:cubicBezTo>
                      <a:cubicBezTo>
                        <a:pt x="306400" y="556793"/>
                        <a:pt x="293408" y="521742"/>
                        <a:pt x="279463" y="491071"/>
                      </a:cubicBezTo>
                      <a:cubicBezTo>
                        <a:pt x="279463" y="491071"/>
                        <a:pt x="250279" y="427482"/>
                        <a:pt x="250279" y="427482"/>
                      </a:cubicBezTo>
                      <a:cubicBezTo>
                        <a:pt x="219951" y="364960"/>
                        <a:pt x="187871" y="301219"/>
                        <a:pt x="153162" y="240983"/>
                      </a:cubicBezTo>
                      <a:cubicBezTo>
                        <a:pt x="107061" y="159563"/>
                        <a:pt x="56997" y="79819"/>
                        <a:pt x="0" y="5182"/>
                      </a:cubicBezTo>
                      <a:lnTo>
                        <a:pt x="5639" y="0"/>
                      </a:lnTo>
                      <a:lnTo>
                        <a:pt x="5639" y="0"/>
                      </a:lnTo>
                      <a:close/>
                    </a:path>
                  </a:pathLst>
                </a:custGeom>
                <a:solidFill>
                  <a:srgbClr val="4C6B31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47" name="图形 2">
                  <a:extLst>
                    <a:ext uri="{FF2B5EF4-FFF2-40B4-BE49-F238E27FC236}">
                      <a16:creationId xmlns:a16="http://schemas.microsoft.com/office/drawing/2014/main" id="{6BB7B73C-5B3E-8263-F895-2A94A03A86FC}"/>
                    </a:ext>
                  </a:extLst>
                </p:cNvPr>
                <p:cNvGrpSpPr/>
                <p:nvPr/>
              </p:nvGrpSpPr>
              <p:grpSpPr>
                <a:xfrm>
                  <a:off x="7893541" y="4424403"/>
                  <a:ext cx="869474" cy="744150"/>
                  <a:chOff x="7893541" y="4424403"/>
                  <a:chExt cx="869474" cy="744150"/>
                </a:xfrm>
              </p:grpSpPr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1C5C006A-4AE1-A70A-A4E1-F9DEF0A5901A}"/>
                      </a:ext>
                    </a:extLst>
                  </p:cNvPr>
                  <p:cNvSpPr/>
                  <p:nvPr/>
                </p:nvSpPr>
                <p:spPr>
                  <a:xfrm rot="-1926809">
                    <a:off x="8449330" y="5018161"/>
                    <a:ext cx="176098" cy="112166"/>
                  </a:xfrm>
                  <a:custGeom>
                    <a:avLst/>
                    <a:gdLst>
                      <a:gd name="connsiteX0" fmla="*/ 176099 w 176098"/>
                      <a:gd name="connsiteY0" fmla="*/ 56083 h 112166"/>
                      <a:gd name="connsiteX1" fmla="*/ 88050 w 176098"/>
                      <a:gd name="connsiteY1" fmla="*/ 112167 h 112166"/>
                      <a:gd name="connsiteX2" fmla="*/ 0 w 176098"/>
                      <a:gd name="connsiteY2" fmla="*/ 56083 h 112166"/>
                      <a:gd name="connsiteX3" fmla="*/ 88050 w 176098"/>
                      <a:gd name="connsiteY3" fmla="*/ 0 h 112166"/>
                      <a:gd name="connsiteX4" fmla="*/ 176099 w 176098"/>
                      <a:gd name="connsiteY4" fmla="*/ 56083 h 112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6098" h="112166">
                        <a:moveTo>
                          <a:pt x="176099" y="56083"/>
                        </a:moveTo>
                        <a:cubicBezTo>
                          <a:pt x="176099" y="87057"/>
                          <a:pt x="136678" y="112167"/>
                          <a:pt x="88050" y="112167"/>
                        </a:cubicBezTo>
                        <a:cubicBezTo>
                          <a:pt x="39421" y="112167"/>
                          <a:pt x="0" y="87057"/>
                          <a:pt x="0" y="56083"/>
                        </a:cubicBezTo>
                        <a:cubicBezTo>
                          <a:pt x="0" y="25109"/>
                          <a:pt x="39421" y="0"/>
                          <a:pt x="88050" y="0"/>
                        </a:cubicBezTo>
                        <a:cubicBezTo>
                          <a:pt x="136678" y="0"/>
                          <a:pt x="176099" y="25109"/>
                          <a:pt x="176099" y="56083"/>
                        </a:cubicBezTo>
                        <a:close/>
                      </a:path>
                    </a:pathLst>
                  </a:custGeom>
                  <a:solidFill>
                    <a:srgbClr val="629F42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49" name="图形 2">
                    <a:extLst>
                      <a:ext uri="{FF2B5EF4-FFF2-40B4-BE49-F238E27FC236}">
                        <a16:creationId xmlns:a16="http://schemas.microsoft.com/office/drawing/2014/main" id="{C8601DB8-3D3C-D470-9419-2649A365581B}"/>
                      </a:ext>
                    </a:extLst>
                  </p:cNvPr>
                  <p:cNvGrpSpPr/>
                  <p:nvPr/>
                </p:nvGrpSpPr>
                <p:grpSpPr>
                  <a:xfrm>
                    <a:off x="7893541" y="4424403"/>
                    <a:ext cx="869474" cy="736057"/>
                    <a:chOff x="7893541" y="4424403"/>
                    <a:chExt cx="869474" cy="736057"/>
                  </a:xfrm>
                </p:grpSpPr>
                <p:grpSp>
                  <p:nvGrpSpPr>
                    <p:cNvPr id="50" name="图形 2">
                      <a:extLst>
                        <a:ext uri="{FF2B5EF4-FFF2-40B4-BE49-F238E27FC236}">
                          <a16:creationId xmlns:a16="http://schemas.microsoft.com/office/drawing/2014/main" id="{3F9FB932-67DB-18D5-84FE-E7F06A813A7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893541" y="4424403"/>
                      <a:ext cx="869474" cy="709777"/>
                      <a:chOff x="7893541" y="4424403"/>
                      <a:chExt cx="869474" cy="709777"/>
                    </a:xfrm>
                  </p:grpSpPr>
                  <p:grpSp>
                    <p:nvGrpSpPr>
                      <p:cNvPr id="51" name="图形 2">
                        <a:extLst>
                          <a:ext uri="{FF2B5EF4-FFF2-40B4-BE49-F238E27FC236}">
                            <a16:creationId xmlns:a16="http://schemas.microsoft.com/office/drawing/2014/main" id="{01CA5483-8FD1-F5AE-6E99-CFCFC2B888D9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7893541" y="4786606"/>
                        <a:ext cx="465973" cy="260212"/>
                        <a:chOff x="7893541" y="4786606"/>
                        <a:chExt cx="465973" cy="260212"/>
                      </a:xfrm>
                    </p:grpSpPr>
                    <p:sp>
                      <p:nvSpPr>
                        <p:cNvPr id="52" name="任意多边形: 形状 51">
                          <a:extLst>
                            <a:ext uri="{FF2B5EF4-FFF2-40B4-BE49-F238E27FC236}">
                              <a16:creationId xmlns:a16="http://schemas.microsoft.com/office/drawing/2014/main" id="{3526A74E-7892-4428-F03F-B1C87081BD5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893541" y="4786606"/>
                          <a:ext cx="465973" cy="260212"/>
                        </a:xfrm>
                        <a:custGeom>
                          <a:avLst/>
                          <a:gdLst>
                            <a:gd name="connsiteX0" fmla="*/ 323600 w 465973"/>
                            <a:gd name="connsiteY0" fmla="*/ 257872 h 260212"/>
                            <a:gd name="connsiteX1" fmla="*/ 454093 w 465973"/>
                            <a:gd name="connsiteY1" fmla="*/ 183463 h 260212"/>
                            <a:gd name="connsiteX2" fmla="*/ 434205 w 465973"/>
                            <a:gd name="connsiteY2" fmla="*/ 105586 h 260212"/>
                            <a:gd name="connsiteX3" fmla="*/ 379226 w 465973"/>
                            <a:gd name="connsiteY3" fmla="*/ 95071 h 260212"/>
                            <a:gd name="connsiteX4" fmla="*/ 287520 w 465973"/>
                            <a:gd name="connsiteY4" fmla="*/ 92099 h 260212"/>
                            <a:gd name="connsiteX5" fmla="*/ 231741 w 465973"/>
                            <a:gd name="connsiteY5" fmla="*/ 76211 h 260212"/>
                            <a:gd name="connsiteX6" fmla="*/ 78350 w 465973"/>
                            <a:gd name="connsiteY6" fmla="*/ 11670 h 260212"/>
                            <a:gd name="connsiteX7" fmla="*/ 40289 w 465973"/>
                            <a:gd name="connsiteY7" fmla="*/ 11 h 260212"/>
                            <a:gd name="connsiteX8" fmla="*/ 3294 w 465973"/>
                            <a:gd name="connsiteY8" fmla="*/ 24852 h 260212"/>
                            <a:gd name="connsiteX9" fmla="*/ 16514 w 465973"/>
                            <a:gd name="connsiteY9" fmla="*/ 90308 h 260212"/>
                            <a:gd name="connsiteX10" fmla="*/ 50538 w 465973"/>
                            <a:gd name="connsiteY10" fmla="*/ 148030 h 260212"/>
                            <a:gd name="connsiteX11" fmla="*/ 161409 w 465973"/>
                            <a:gd name="connsiteY11" fmla="*/ 231164 h 260212"/>
                            <a:gd name="connsiteX12" fmla="*/ 323600 w 465973"/>
                            <a:gd name="connsiteY12" fmla="*/ 257872 h 2602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465973" h="260212">
                              <a:moveTo>
                                <a:pt x="323600" y="257872"/>
                              </a:moveTo>
                              <a:cubicBezTo>
                                <a:pt x="374273" y="250747"/>
                                <a:pt x="424375" y="225068"/>
                                <a:pt x="454093" y="183463"/>
                              </a:cubicBezTo>
                              <a:cubicBezTo>
                                <a:pt x="475124" y="154049"/>
                                <a:pt x="468076" y="121969"/>
                                <a:pt x="434205" y="105586"/>
                              </a:cubicBezTo>
                              <a:cubicBezTo>
                                <a:pt x="417364" y="97471"/>
                                <a:pt x="398086" y="95528"/>
                                <a:pt x="379226" y="95071"/>
                              </a:cubicBezTo>
                              <a:cubicBezTo>
                                <a:pt x="348594" y="94347"/>
                                <a:pt x="317657" y="97090"/>
                                <a:pt x="287520" y="92099"/>
                              </a:cubicBezTo>
                              <a:cubicBezTo>
                                <a:pt x="268355" y="88937"/>
                                <a:pt x="249953" y="82726"/>
                                <a:pt x="231741" y="76211"/>
                              </a:cubicBezTo>
                              <a:cubicBezTo>
                                <a:pt x="179430" y="57428"/>
                                <a:pt x="128185" y="35901"/>
                                <a:pt x="78350" y="11670"/>
                              </a:cubicBezTo>
                              <a:cubicBezTo>
                                <a:pt x="66349" y="5840"/>
                                <a:pt x="53776" y="-294"/>
                                <a:pt x="40289" y="11"/>
                              </a:cubicBezTo>
                              <a:cubicBezTo>
                                <a:pt x="24515" y="392"/>
                                <a:pt x="9351" y="10565"/>
                                <a:pt x="3294" y="24852"/>
                              </a:cubicBezTo>
                              <a:cubicBezTo>
                                <a:pt x="-5736" y="46264"/>
                                <a:pt x="5503" y="70001"/>
                                <a:pt x="16514" y="90308"/>
                              </a:cubicBezTo>
                              <a:cubicBezTo>
                                <a:pt x="27030" y="109701"/>
                                <a:pt x="37431" y="130122"/>
                                <a:pt x="50538" y="148030"/>
                              </a:cubicBezTo>
                              <a:cubicBezTo>
                                <a:pt x="77970" y="185406"/>
                                <a:pt x="118355" y="212266"/>
                                <a:pt x="161409" y="231164"/>
                              </a:cubicBezTo>
                              <a:cubicBezTo>
                                <a:pt x="211929" y="253376"/>
                                <a:pt x="268393" y="265644"/>
                                <a:pt x="323600" y="25787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8DC3D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3" name="任意多边形: 形状 52">
                          <a:extLst>
                            <a:ext uri="{FF2B5EF4-FFF2-40B4-BE49-F238E27FC236}">
                              <a16:creationId xmlns:a16="http://schemas.microsoft.com/office/drawing/2014/main" id="{412C7058-4577-700C-4320-A68A2B18558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954361" y="4831909"/>
                          <a:ext cx="333654" cy="186314"/>
                        </a:xfrm>
                        <a:custGeom>
                          <a:avLst/>
                          <a:gdLst>
                            <a:gd name="connsiteX0" fmla="*/ 231690 w 333654"/>
                            <a:gd name="connsiteY0" fmla="*/ 184641 h 186314"/>
                            <a:gd name="connsiteX1" fmla="*/ 325149 w 333654"/>
                            <a:gd name="connsiteY1" fmla="*/ 131377 h 186314"/>
                            <a:gd name="connsiteX2" fmla="*/ 310900 w 333654"/>
                            <a:gd name="connsiteY2" fmla="*/ 75599 h 186314"/>
                            <a:gd name="connsiteX3" fmla="*/ 271543 w 333654"/>
                            <a:gd name="connsiteY3" fmla="*/ 68093 h 186314"/>
                            <a:gd name="connsiteX4" fmla="*/ 205897 w 333654"/>
                            <a:gd name="connsiteY4" fmla="*/ 65960 h 186314"/>
                            <a:gd name="connsiteX5" fmla="*/ 165968 w 333654"/>
                            <a:gd name="connsiteY5" fmla="*/ 54568 h 186314"/>
                            <a:gd name="connsiteX6" fmla="*/ 56125 w 333654"/>
                            <a:gd name="connsiteY6" fmla="*/ 8353 h 186314"/>
                            <a:gd name="connsiteX7" fmla="*/ 28846 w 333654"/>
                            <a:gd name="connsiteY7" fmla="*/ 9 h 186314"/>
                            <a:gd name="connsiteX8" fmla="*/ 2366 w 333654"/>
                            <a:gd name="connsiteY8" fmla="*/ 17801 h 186314"/>
                            <a:gd name="connsiteX9" fmla="*/ 11815 w 333654"/>
                            <a:gd name="connsiteY9" fmla="*/ 64664 h 186314"/>
                            <a:gd name="connsiteX10" fmla="*/ 36199 w 333654"/>
                            <a:gd name="connsiteY10" fmla="*/ 105965 h 186314"/>
                            <a:gd name="connsiteX11" fmla="*/ 115599 w 333654"/>
                            <a:gd name="connsiteY11" fmla="*/ 165515 h 186314"/>
                            <a:gd name="connsiteX12" fmla="*/ 231690 w 333654"/>
                            <a:gd name="connsiteY12" fmla="*/ 184641 h 18631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333654" h="186314">
                              <a:moveTo>
                                <a:pt x="231690" y="184641"/>
                              </a:moveTo>
                              <a:cubicBezTo>
                                <a:pt x="267961" y="179536"/>
                                <a:pt x="303852" y="161172"/>
                                <a:pt x="325149" y="131377"/>
                              </a:cubicBezTo>
                              <a:cubicBezTo>
                                <a:pt x="340199" y="110308"/>
                                <a:pt x="335170" y="87334"/>
                                <a:pt x="310900" y="75599"/>
                              </a:cubicBezTo>
                              <a:cubicBezTo>
                                <a:pt x="298860" y="69770"/>
                                <a:pt x="285030" y="68398"/>
                                <a:pt x="271543" y="68093"/>
                              </a:cubicBezTo>
                              <a:cubicBezTo>
                                <a:pt x="249635" y="67560"/>
                                <a:pt x="227461" y="69541"/>
                                <a:pt x="205897" y="65960"/>
                              </a:cubicBezTo>
                              <a:cubicBezTo>
                                <a:pt x="192180" y="63712"/>
                                <a:pt x="178998" y="59254"/>
                                <a:pt x="165968" y="54568"/>
                              </a:cubicBezTo>
                              <a:cubicBezTo>
                                <a:pt x="128515" y="41119"/>
                                <a:pt x="91825" y="25688"/>
                                <a:pt x="56125" y="8353"/>
                              </a:cubicBezTo>
                              <a:cubicBezTo>
                                <a:pt x="47515" y="4162"/>
                                <a:pt x="38523" y="-220"/>
                                <a:pt x="28846" y="9"/>
                              </a:cubicBezTo>
                              <a:cubicBezTo>
                                <a:pt x="17568" y="276"/>
                                <a:pt x="6672" y="7590"/>
                                <a:pt x="2366" y="17801"/>
                              </a:cubicBezTo>
                              <a:cubicBezTo>
                                <a:pt x="-4110" y="33118"/>
                                <a:pt x="3929" y="50148"/>
                                <a:pt x="11815" y="64664"/>
                              </a:cubicBezTo>
                              <a:cubicBezTo>
                                <a:pt x="19359" y="78571"/>
                                <a:pt x="26789" y="93163"/>
                                <a:pt x="36199" y="105965"/>
                              </a:cubicBezTo>
                              <a:cubicBezTo>
                                <a:pt x="55821" y="132749"/>
                                <a:pt x="84739" y="151951"/>
                                <a:pt x="115599" y="165515"/>
                              </a:cubicBezTo>
                              <a:cubicBezTo>
                                <a:pt x="151756" y="181403"/>
                                <a:pt x="192180" y="190204"/>
                                <a:pt x="231690" y="18464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7E5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54" name="图形 2">
                        <a:extLst>
                          <a:ext uri="{FF2B5EF4-FFF2-40B4-BE49-F238E27FC236}">
                            <a16:creationId xmlns:a16="http://schemas.microsoft.com/office/drawing/2014/main" id="{5F3382FA-A25C-78B0-DF65-B4D88CABA4E7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7900174" y="4984755"/>
                        <a:ext cx="411451" cy="149425"/>
                        <a:chOff x="7900174" y="4984755"/>
                        <a:chExt cx="411451" cy="149425"/>
                      </a:xfrm>
                    </p:grpSpPr>
                    <p:sp>
                      <p:nvSpPr>
                        <p:cNvPr id="55" name="任意多边形: 形状 54">
                          <a:extLst>
                            <a:ext uri="{FF2B5EF4-FFF2-40B4-BE49-F238E27FC236}">
                              <a16:creationId xmlns:a16="http://schemas.microsoft.com/office/drawing/2014/main" id="{F957A0F4-7718-2EAE-41E6-703E5AE561D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900174" y="4984755"/>
                          <a:ext cx="411451" cy="149425"/>
                        </a:xfrm>
                        <a:custGeom>
                          <a:avLst/>
                          <a:gdLst>
                            <a:gd name="connsiteX0" fmla="*/ 394729 w 411451"/>
                            <a:gd name="connsiteY0" fmla="*/ 98051 h 149425"/>
                            <a:gd name="connsiteX1" fmla="*/ 341846 w 411451"/>
                            <a:gd name="connsiteY1" fmla="*/ 2954 h 149425"/>
                            <a:gd name="connsiteX2" fmla="*/ 260769 w 411451"/>
                            <a:gd name="connsiteY2" fmla="*/ 4668 h 149425"/>
                            <a:gd name="connsiteX3" fmla="*/ 209411 w 411451"/>
                            <a:gd name="connsiteY3" fmla="*/ 13774 h 149425"/>
                            <a:gd name="connsiteX4" fmla="*/ 73737 w 411451"/>
                            <a:gd name="connsiteY4" fmla="*/ 37739 h 149425"/>
                            <a:gd name="connsiteX5" fmla="*/ 16587 w 411451"/>
                            <a:gd name="connsiteY5" fmla="*/ 56484 h 149425"/>
                            <a:gd name="connsiteX6" fmla="*/ 5805 w 411451"/>
                            <a:gd name="connsiteY6" fmla="*/ 110015 h 149425"/>
                            <a:gd name="connsiteX7" fmla="*/ 40971 w 411451"/>
                            <a:gd name="connsiteY7" fmla="*/ 129712 h 149425"/>
                            <a:gd name="connsiteX8" fmla="*/ 334950 w 411451"/>
                            <a:gd name="connsiteY8" fmla="*/ 127503 h 149425"/>
                            <a:gd name="connsiteX9" fmla="*/ 394729 w 411451"/>
                            <a:gd name="connsiteY9" fmla="*/ 98051 h 14942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411451" h="149425">
                              <a:moveTo>
                                <a:pt x="394729" y="98051"/>
                              </a:moveTo>
                              <a:cubicBezTo>
                                <a:pt x="439801" y="57627"/>
                                <a:pt x="384061" y="11564"/>
                                <a:pt x="341846" y="2954"/>
                              </a:cubicBezTo>
                              <a:cubicBezTo>
                                <a:pt x="315291" y="-2457"/>
                                <a:pt x="287668" y="439"/>
                                <a:pt x="260769" y="4668"/>
                              </a:cubicBezTo>
                              <a:cubicBezTo>
                                <a:pt x="243586" y="7373"/>
                                <a:pt x="226479" y="10574"/>
                                <a:pt x="209411" y="13774"/>
                              </a:cubicBezTo>
                              <a:cubicBezTo>
                                <a:pt x="164796" y="22156"/>
                                <a:pt x="118694" y="35148"/>
                                <a:pt x="73737" y="37739"/>
                              </a:cubicBezTo>
                              <a:cubicBezTo>
                                <a:pt x="53353" y="38920"/>
                                <a:pt x="32017" y="43263"/>
                                <a:pt x="16587" y="56484"/>
                              </a:cubicBezTo>
                              <a:cubicBezTo>
                                <a:pt x="1156" y="69667"/>
                                <a:pt x="-5816" y="93784"/>
                                <a:pt x="5805" y="110015"/>
                              </a:cubicBezTo>
                              <a:cubicBezTo>
                                <a:pt x="13691" y="121026"/>
                                <a:pt x="27674" y="125941"/>
                                <a:pt x="40971" y="129712"/>
                              </a:cubicBezTo>
                              <a:cubicBezTo>
                                <a:pt x="136106" y="156725"/>
                                <a:pt x="239662" y="155963"/>
                                <a:pt x="334950" y="127503"/>
                              </a:cubicBezTo>
                              <a:cubicBezTo>
                                <a:pt x="356438" y="121064"/>
                                <a:pt x="378118" y="112910"/>
                                <a:pt x="394729" y="9805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8C91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6" name="任意多边形: 形状 55">
                          <a:extLst>
                            <a:ext uri="{FF2B5EF4-FFF2-40B4-BE49-F238E27FC236}">
                              <a16:creationId xmlns:a16="http://schemas.microsoft.com/office/drawing/2014/main" id="{17FD5D2B-2CC2-0B25-DE6A-96608396A70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951376" y="5007241"/>
                          <a:ext cx="308690" cy="109752"/>
                        </a:xfrm>
                        <a:custGeom>
                          <a:avLst/>
                          <a:gdLst>
                            <a:gd name="connsiteX0" fmla="*/ 297007 w 308690"/>
                            <a:gd name="connsiteY0" fmla="*/ 71070 h 109752"/>
                            <a:gd name="connsiteX1" fmla="*/ 267480 w 308690"/>
                            <a:gd name="connsiteY1" fmla="*/ 2528 h 109752"/>
                            <a:gd name="connsiteX2" fmla="*/ 136530 w 308690"/>
                            <a:gd name="connsiteY2" fmla="*/ 19178 h 109752"/>
                            <a:gd name="connsiteX3" fmla="*/ 55491 w 308690"/>
                            <a:gd name="connsiteY3" fmla="*/ 25731 h 109752"/>
                            <a:gd name="connsiteX4" fmla="*/ 12476 w 308690"/>
                            <a:gd name="connsiteY4" fmla="*/ 39827 h 109752"/>
                            <a:gd name="connsiteX5" fmla="*/ 4361 w 308690"/>
                            <a:gd name="connsiteY5" fmla="*/ 80099 h 109752"/>
                            <a:gd name="connsiteX6" fmla="*/ 30803 w 308690"/>
                            <a:gd name="connsiteY6" fmla="*/ 94920 h 109752"/>
                            <a:gd name="connsiteX7" fmla="*/ 252011 w 308690"/>
                            <a:gd name="connsiteY7" fmla="*/ 93244 h 109752"/>
                            <a:gd name="connsiteX8" fmla="*/ 297007 w 308690"/>
                            <a:gd name="connsiteY8" fmla="*/ 71070 h 10975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8690" h="109752">
                              <a:moveTo>
                                <a:pt x="297007" y="71070"/>
                              </a:moveTo>
                              <a:cubicBezTo>
                                <a:pt x="324972" y="46000"/>
                                <a:pt x="297769" y="8433"/>
                                <a:pt x="267480" y="2528"/>
                              </a:cubicBezTo>
                              <a:cubicBezTo>
                                <a:pt x="225607" y="-5626"/>
                                <a:pt x="176573" y="7557"/>
                                <a:pt x="136530" y="19178"/>
                              </a:cubicBezTo>
                              <a:cubicBezTo>
                                <a:pt x="108717" y="27255"/>
                                <a:pt x="84104" y="24054"/>
                                <a:pt x="55491" y="25731"/>
                              </a:cubicBezTo>
                              <a:cubicBezTo>
                                <a:pt x="40137" y="26607"/>
                                <a:pt x="24097" y="29883"/>
                                <a:pt x="12476" y="39827"/>
                              </a:cubicBezTo>
                              <a:cubicBezTo>
                                <a:pt x="856" y="49772"/>
                                <a:pt x="-4364" y="67908"/>
                                <a:pt x="4361" y="80099"/>
                              </a:cubicBezTo>
                              <a:cubicBezTo>
                                <a:pt x="10305" y="88367"/>
                                <a:pt x="20820" y="92101"/>
                                <a:pt x="30803" y="94920"/>
                              </a:cubicBezTo>
                              <a:cubicBezTo>
                                <a:pt x="102354" y="115266"/>
                                <a:pt x="180269" y="114656"/>
                                <a:pt x="252011" y="93244"/>
                              </a:cubicBezTo>
                              <a:cubicBezTo>
                                <a:pt x="268203" y="88405"/>
                                <a:pt x="284510" y="82271"/>
                                <a:pt x="297007" y="7107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B518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57" name="图形 2">
                        <a:extLst>
                          <a:ext uri="{FF2B5EF4-FFF2-40B4-BE49-F238E27FC236}">
                            <a16:creationId xmlns:a16="http://schemas.microsoft.com/office/drawing/2014/main" id="{A05BE688-763A-B58C-EE76-514B098A67CE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7991407" y="4615256"/>
                        <a:ext cx="396243" cy="364119"/>
                        <a:chOff x="7991407" y="4615256"/>
                        <a:chExt cx="396243" cy="364119"/>
                      </a:xfrm>
                    </p:grpSpPr>
                    <p:sp>
                      <p:nvSpPr>
                        <p:cNvPr id="58" name="任意多边形: 形状 57">
                          <a:extLst>
                            <a:ext uri="{FF2B5EF4-FFF2-40B4-BE49-F238E27FC236}">
                              <a16:creationId xmlns:a16="http://schemas.microsoft.com/office/drawing/2014/main" id="{E978B0FB-3814-51CA-D99C-8790493E96D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991407" y="4615256"/>
                          <a:ext cx="396243" cy="364119"/>
                        </a:xfrm>
                        <a:custGeom>
                          <a:avLst/>
                          <a:gdLst>
                            <a:gd name="connsiteX0" fmla="*/ 136885 w 396243"/>
                            <a:gd name="connsiteY0" fmla="*/ 29209 h 364119"/>
                            <a:gd name="connsiteX1" fmla="*/ 311916 w 396243"/>
                            <a:gd name="connsiteY1" fmla="*/ 145719 h 364119"/>
                            <a:gd name="connsiteX2" fmla="*/ 394364 w 396243"/>
                            <a:gd name="connsiteY2" fmla="*/ 300557 h 364119"/>
                            <a:gd name="connsiteX3" fmla="*/ 381068 w 396243"/>
                            <a:gd name="connsiteY3" fmla="*/ 357746 h 364119"/>
                            <a:gd name="connsiteX4" fmla="*/ 322774 w 396243"/>
                            <a:gd name="connsiteY4" fmla="*/ 354697 h 364119"/>
                            <a:gd name="connsiteX5" fmla="*/ 219562 w 396243"/>
                            <a:gd name="connsiteY5" fmla="*/ 296862 h 364119"/>
                            <a:gd name="connsiteX6" fmla="*/ 31614 w 396243"/>
                            <a:gd name="connsiteY6" fmla="*/ 132651 h 364119"/>
                            <a:gd name="connsiteX7" fmla="*/ 67 w 396243"/>
                            <a:gd name="connsiteY7" fmla="*/ 45745 h 364119"/>
                            <a:gd name="connsiteX8" fmla="*/ 10507 w 396243"/>
                            <a:gd name="connsiteY8" fmla="*/ 15074 h 364119"/>
                            <a:gd name="connsiteX9" fmla="*/ 38701 w 396243"/>
                            <a:gd name="connsiteY9" fmla="*/ 1015 h 364119"/>
                            <a:gd name="connsiteX10" fmla="*/ 136885 w 396243"/>
                            <a:gd name="connsiteY10" fmla="*/ 29209 h 36411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396243" h="364119">
                              <a:moveTo>
                                <a:pt x="136885" y="29209"/>
                              </a:moveTo>
                              <a:cubicBezTo>
                                <a:pt x="199406" y="63232"/>
                                <a:pt x="254880" y="103123"/>
                                <a:pt x="311916" y="145719"/>
                              </a:cubicBezTo>
                              <a:cubicBezTo>
                                <a:pt x="356912" y="179323"/>
                                <a:pt x="385297" y="249161"/>
                                <a:pt x="394364" y="300557"/>
                              </a:cubicBezTo>
                              <a:cubicBezTo>
                                <a:pt x="398098" y="321703"/>
                                <a:pt x="397489" y="346011"/>
                                <a:pt x="381068" y="357746"/>
                              </a:cubicBezTo>
                              <a:cubicBezTo>
                                <a:pt x="365523" y="368833"/>
                                <a:pt x="341939" y="363918"/>
                                <a:pt x="322774" y="354697"/>
                              </a:cubicBezTo>
                              <a:cubicBezTo>
                                <a:pt x="286617" y="337286"/>
                                <a:pt x="253013" y="319455"/>
                                <a:pt x="219562" y="296862"/>
                              </a:cubicBezTo>
                              <a:cubicBezTo>
                                <a:pt x="150182" y="249960"/>
                                <a:pt x="78744" y="201040"/>
                                <a:pt x="31614" y="132651"/>
                              </a:cubicBezTo>
                              <a:cubicBezTo>
                                <a:pt x="13364" y="106171"/>
                                <a:pt x="-1114" y="75729"/>
                                <a:pt x="67" y="45745"/>
                              </a:cubicBezTo>
                              <a:cubicBezTo>
                                <a:pt x="525" y="34467"/>
                                <a:pt x="3382" y="23227"/>
                                <a:pt x="10507" y="15074"/>
                              </a:cubicBezTo>
                              <a:cubicBezTo>
                                <a:pt x="17403" y="7149"/>
                                <a:pt x="27843" y="2768"/>
                                <a:pt x="38701" y="1015"/>
                              </a:cubicBezTo>
                              <a:cubicBezTo>
                                <a:pt x="71276" y="-4319"/>
                                <a:pt x="105795" y="12293"/>
                                <a:pt x="136885" y="2920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8C91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9" name="任意多边形: 形状 58">
                          <a:extLst>
                            <a:ext uri="{FF2B5EF4-FFF2-40B4-BE49-F238E27FC236}">
                              <a16:creationId xmlns:a16="http://schemas.microsoft.com/office/drawing/2014/main" id="{50E0B876-9C9C-07C9-3B19-B164B829597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062633" y="4673338"/>
                          <a:ext cx="293195" cy="269401"/>
                        </a:xfrm>
                        <a:custGeom>
                          <a:avLst/>
                          <a:gdLst>
                            <a:gd name="connsiteX0" fmla="*/ 101282 w 293195"/>
                            <a:gd name="connsiteY0" fmla="*/ 21610 h 269401"/>
                            <a:gd name="connsiteX1" fmla="*/ 230822 w 293195"/>
                            <a:gd name="connsiteY1" fmla="*/ 107831 h 269401"/>
                            <a:gd name="connsiteX2" fmla="*/ 291820 w 293195"/>
                            <a:gd name="connsiteY2" fmla="*/ 222397 h 269401"/>
                            <a:gd name="connsiteX3" fmla="*/ 281952 w 293195"/>
                            <a:gd name="connsiteY3" fmla="*/ 264688 h 269401"/>
                            <a:gd name="connsiteX4" fmla="*/ 238823 w 293195"/>
                            <a:gd name="connsiteY4" fmla="*/ 262440 h 269401"/>
                            <a:gd name="connsiteX5" fmla="*/ 162470 w 293195"/>
                            <a:gd name="connsiteY5" fmla="*/ 219654 h 269401"/>
                            <a:gd name="connsiteX6" fmla="*/ 23405 w 293195"/>
                            <a:gd name="connsiteY6" fmla="*/ 98153 h 269401"/>
                            <a:gd name="connsiteX7" fmla="*/ 50 w 293195"/>
                            <a:gd name="connsiteY7" fmla="*/ 33840 h 269401"/>
                            <a:gd name="connsiteX8" fmla="*/ 7784 w 293195"/>
                            <a:gd name="connsiteY8" fmla="*/ 11133 h 269401"/>
                            <a:gd name="connsiteX9" fmla="*/ 28663 w 293195"/>
                            <a:gd name="connsiteY9" fmla="*/ 732 h 269401"/>
                            <a:gd name="connsiteX10" fmla="*/ 101282 w 293195"/>
                            <a:gd name="connsiteY10" fmla="*/ 21610 h 26940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293195" h="269401">
                              <a:moveTo>
                                <a:pt x="101282" y="21610"/>
                              </a:moveTo>
                              <a:cubicBezTo>
                                <a:pt x="147535" y="46794"/>
                                <a:pt x="188607" y="76284"/>
                                <a:pt x="230822" y="107831"/>
                              </a:cubicBezTo>
                              <a:cubicBezTo>
                                <a:pt x="264121" y="132710"/>
                                <a:pt x="285115" y="184374"/>
                                <a:pt x="291820" y="222397"/>
                              </a:cubicBezTo>
                              <a:cubicBezTo>
                                <a:pt x="294563" y="238018"/>
                                <a:pt x="294106" y="256040"/>
                                <a:pt x="281952" y="264688"/>
                              </a:cubicBezTo>
                              <a:cubicBezTo>
                                <a:pt x="270446" y="272880"/>
                                <a:pt x="252996" y="269260"/>
                                <a:pt x="238823" y="262440"/>
                              </a:cubicBezTo>
                              <a:cubicBezTo>
                                <a:pt x="212077" y="249563"/>
                                <a:pt x="187198" y="236380"/>
                                <a:pt x="162470" y="219654"/>
                              </a:cubicBezTo>
                              <a:cubicBezTo>
                                <a:pt x="111150" y="184945"/>
                                <a:pt x="58267" y="148750"/>
                                <a:pt x="23405" y="98153"/>
                              </a:cubicBezTo>
                              <a:cubicBezTo>
                                <a:pt x="9918" y="78570"/>
                                <a:pt x="-826" y="56015"/>
                                <a:pt x="50" y="33840"/>
                              </a:cubicBezTo>
                              <a:cubicBezTo>
                                <a:pt x="393" y="25497"/>
                                <a:pt x="2488" y="17153"/>
                                <a:pt x="7784" y="11133"/>
                              </a:cubicBezTo>
                              <a:cubicBezTo>
                                <a:pt x="12890" y="5265"/>
                                <a:pt x="20586" y="2027"/>
                                <a:pt x="28663" y="732"/>
                              </a:cubicBezTo>
                              <a:cubicBezTo>
                                <a:pt x="52781" y="-3155"/>
                                <a:pt x="78308" y="9114"/>
                                <a:pt x="101282" y="2161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B518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sp>
                    <p:nvSpPr>
                      <p:cNvPr id="60" name="任意多边形: 形状 59">
                        <a:extLst>
                          <a:ext uri="{FF2B5EF4-FFF2-40B4-BE49-F238E27FC236}">
                            <a16:creationId xmlns:a16="http://schemas.microsoft.com/office/drawing/2014/main" id="{41BDCC42-64C5-6AA0-24E3-E24E5E57A29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392683" y="4424403"/>
                        <a:ext cx="228138" cy="532224"/>
                      </a:xfrm>
                      <a:custGeom>
                        <a:avLst/>
                        <a:gdLst>
                          <a:gd name="connsiteX0" fmla="*/ 46047 w 228138"/>
                          <a:gd name="connsiteY0" fmla="*/ 293177 h 532224"/>
                          <a:gd name="connsiteX1" fmla="*/ 24711 w 228138"/>
                          <a:gd name="connsiteY1" fmla="*/ 147673 h 532224"/>
                          <a:gd name="connsiteX2" fmla="*/ 32789 w 228138"/>
                          <a:gd name="connsiteY2" fmla="*/ 58024 h 532224"/>
                          <a:gd name="connsiteX3" fmla="*/ 78128 w 228138"/>
                          <a:gd name="connsiteY3" fmla="*/ 1902 h 532224"/>
                          <a:gd name="connsiteX4" fmla="*/ 136306 w 228138"/>
                          <a:gd name="connsiteY4" fmla="*/ 30096 h 532224"/>
                          <a:gd name="connsiteX5" fmla="*/ 221993 w 228138"/>
                          <a:gd name="connsiteY5" fmla="*/ 216367 h 532224"/>
                          <a:gd name="connsiteX6" fmla="*/ 219060 w 228138"/>
                          <a:gd name="connsiteY6" fmla="*/ 337525 h 532224"/>
                          <a:gd name="connsiteX7" fmla="*/ 145526 w 228138"/>
                          <a:gd name="connsiteY7" fmla="*/ 466418 h 532224"/>
                          <a:gd name="connsiteX8" fmla="*/ 50772 w 228138"/>
                          <a:gd name="connsiteY8" fmla="*/ 531607 h 532224"/>
                          <a:gd name="connsiteX9" fmla="*/ 1661 w 228138"/>
                          <a:gd name="connsiteY9" fmla="*/ 490001 h 532224"/>
                          <a:gd name="connsiteX10" fmla="*/ 36789 w 228138"/>
                          <a:gd name="connsiteY10" fmla="*/ 393075 h 532224"/>
                          <a:gd name="connsiteX11" fmla="*/ 46047 w 228138"/>
                          <a:gd name="connsiteY11" fmla="*/ 293177 h 53222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</a:cxnLst>
                        <a:rect l="l" t="t" r="r" b="b"/>
                        <a:pathLst>
                          <a:path w="228138" h="532224">
                            <a:moveTo>
                              <a:pt x="46047" y="293177"/>
                            </a:moveTo>
                            <a:cubicBezTo>
                              <a:pt x="42809" y="243609"/>
                              <a:pt x="27493" y="197356"/>
                              <a:pt x="24711" y="147673"/>
                            </a:cubicBezTo>
                            <a:cubicBezTo>
                              <a:pt x="23073" y="118603"/>
                              <a:pt x="25816" y="88465"/>
                              <a:pt x="32789" y="58024"/>
                            </a:cubicBezTo>
                            <a:cubicBezTo>
                              <a:pt x="37703" y="36611"/>
                              <a:pt x="50657" y="9713"/>
                              <a:pt x="78128" y="1902"/>
                            </a:cubicBezTo>
                            <a:cubicBezTo>
                              <a:pt x="106398" y="-6137"/>
                              <a:pt x="125143" y="12837"/>
                              <a:pt x="136306" y="30096"/>
                            </a:cubicBezTo>
                            <a:cubicBezTo>
                              <a:pt x="173759" y="88046"/>
                              <a:pt x="207896" y="148549"/>
                              <a:pt x="221993" y="216367"/>
                            </a:cubicBezTo>
                            <a:cubicBezTo>
                              <a:pt x="229956" y="254658"/>
                              <a:pt x="231366" y="295577"/>
                              <a:pt x="219060" y="337525"/>
                            </a:cubicBezTo>
                            <a:cubicBezTo>
                              <a:pt x="206144" y="381416"/>
                              <a:pt x="178597" y="425155"/>
                              <a:pt x="145526" y="466418"/>
                            </a:cubicBezTo>
                            <a:cubicBezTo>
                              <a:pt x="124114" y="493164"/>
                              <a:pt x="91463" y="526958"/>
                              <a:pt x="50772" y="531607"/>
                            </a:cubicBezTo>
                            <a:cubicBezTo>
                              <a:pt x="13472" y="535874"/>
                              <a:pt x="-6036" y="517624"/>
                              <a:pt x="1661" y="490001"/>
                            </a:cubicBezTo>
                            <a:cubicBezTo>
                              <a:pt x="10652" y="457769"/>
                              <a:pt x="28940" y="425612"/>
                              <a:pt x="36789" y="393075"/>
                            </a:cubicBezTo>
                            <a:cubicBezTo>
                              <a:pt x="44980" y="359128"/>
                              <a:pt x="48143" y="325485"/>
                              <a:pt x="46047" y="293177"/>
                            </a:cubicBezTo>
                            <a:close/>
                          </a:path>
                        </a:pathLst>
                      </a:custGeom>
                      <a:solidFill>
                        <a:srgbClr val="F8C91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61" name="任意多边形: 形状 60">
                        <a:extLst>
                          <a:ext uri="{FF2B5EF4-FFF2-40B4-BE49-F238E27FC236}">
                            <a16:creationId xmlns:a16="http://schemas.microsoft.com/office/drawing/2014/main" id="{315635E1-D48A-C09B-2567-67EA8D48F04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33557" y="4483252"/>
                        <a:ext cx="160575" cy="395742"/>
                      </a:xfrm>
                      <a:custGeom>
                        <a:avLst/>
                        <a:gdLst>
                          <a:gd name="connsiteX0" fmla="*/ 26243 w 160575"/>
                          <a:gd name="connsiteY0" fmla="*/ 218630 h 395742"/>
                          <a:gd name="connsiteX1" fmla="*/ 4869 w 160575"/>
                          <a:gd name="connsiteY1" fmla="*/ 111722 h 395742"/>
                          <a:gd name="connsiteX2" fmla="*/ 7422 w 160575"/>
                          <a:gd name="connsiteY2" fmla="*/ 45085 h 395742"/>
                          <a:gd name="connsiteX3" fmla="*/ 38854 w 160575"/>
                          <a:gd name="connsiteY3" fmla="*/ 1917 h 395742"/>
                          <a:gd name="connsiteX4" fmla="*/ 83012 w 160575"/>
                          <a:gd name="connsiteY4" fmla="*/ 20663 h 395742"/>
                          <a:gd name="connsiteX5" fmla="*/ 153611 w 160575"/>
                          <a:gd name="connsiteY5" fmla="*/ 155384 h 395742"/>
                          <a:gd name="connsiteX6" fmla="*/ 156050 w 160575"/>
                          <a:gd name="connsiteY6" fmla="*/ 245148 h 395742"/>
                          <a:gd name="connsiteX7" fmla="*/ 106520 w 160575"/>
                          <a:gd name="connsiteY7" fmla="*/ 343179 h 395742"/>
                          <a:gd name="connsiteX8" fmla="*/ 38816 w 160575"/>
                          <a:gd name="connsiteY8" fmla="*/ 394843 h 395742"/>
                          <a:gd name="connsiteX9" fmla="*/ 830 w 160575"/>
                          <a:gd name="connsiteY9" fmla="*/ 365810 h 395742"/>
                          <a:gd name="connsiteX10" fmla="*/ 23157 w 160575"/>
                          <a:gd name="connsiteY10" fmla="*/ 292849 h 395742"/>
                          <a:gd name="connsiteX11" fmla="*/ 26243 w 160575"/>
                          <a:gd name="connsiteY11" fmla="*/ 218630 h 39574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</a:cxnLst>
                        <a:rect l="l" t="t" r="r" b="b"/>
                        <a:pathLst>
                          <a:path w="160575" h="395742">
                            <a:moveTo>
                              <a:pt x="26243" y="218630"/>
                            </a:moveTo>
                            <a:cubicBezTo>
                              <a:pt x="21938" y="182054"/>
                              <a:pt x="8831" y="148374"/>
                              <a:pt x="4869" y="111722"/>
                            </a:cubicBezTo>
                            <a:cubicBezTo>
                              <a:pt x="2545" y="90271"/>
                              <a:pt x="3421" y="67869"/>
                              <a:pt x="7422" y="45085"/>
                            </a:cubicBezTo>
                            <a:cubicBezTo>
                              <a:pt x="10241" y="29083"/>
                              <a:pt x="18814" y="8699"/>
                              <a:pt x="38854" y="1917"/>
                            </a:cubicBezTo>
                            <a:cubicBezTo>
                              <a:pt x="59505" y="-5055"/>
                              <a:pt x="74097" y="8318"/>
                              <a:pt x="83012" y="20663"/>
                            </a:cubicBezTo>
                            <a:cubicBezTo>
                              <a:pt x="112997" y="62192"/>
                              <a:pt x="140543" y="105702"/>
                              <a:pt x="153611" y="155384"/>
                            </a:cubicBezTo>
                            <a:cubicBezTo>
                              <a:pt x="160965" y="183426"/>
                              <a:pt x="163594" y="213639"/>
                              <a:pt x="156050" y="245148"/>
                            </a:cubicBezTo>
                            <a:cubicBezTo>
                              <a:pt x="148163" y="278104"/>
                              <a:pt x="129418" y="311442"/>
                              <a:pt x="106520" y="343179"/>
                            </a:cubicBezTo>
                            <a:cubicBezTo>
                              <a:pt x="91661" y="363753"/>
                              <a:pt x="68763" y="389928"/>
                              <a:pt x="38816" y="394843"/>
                            </a:cubicBezTo>
                            <a:cubicBezTo>
                              <a:pt x="11346" y="399339"/>
                              <a:pt x="-3818" y="386575"/>
                              <a:pt x="830" y="365810"/>
                            </a:cubicBezTo>
                            <a:cubicBezTo>
                              <a:pt x="6241" y="341655"/>
                              <a:pt x="18585" y="317195"/>
                              <a:pt x="23157" y="292849"/>
                            </a:cubicBezTo>
                            <a:cubicBezTo>
                              <a:pt x="27996" y="267475"/>
                              <a:pt x="29025" y="242481"/>
                              <a:pt x="26243" y="218630"/>
                            </a:cubicBezTo>
                            <a:close/>
                          </a:path>
                        </a:pathLst>
                      </a:custGeom>
                      <a:solidFill>
                        <a:srgbClr val="F6B518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62" name="任意多边形: 形状 61">
                        <a:extLst>
                          <a:ext uri="{FF2B5EF4-FFF2-40B4-BE49-F238E27FC236}">
                            <a16:creationId xmlns:a16="http://schemas.microsoft.com/office/drawing/2014/main" id="{8274C4ED-D0E2-CC0D-4720-FBB94594ED1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99554" y="4449215"/>
                        <a:ext cx="263461" cy="494947"/>
                      </a:xfrm>
                      <a:custGeom>
                        <a:avLst/>
                        <a:gdLst>
                          <a:gd name="connsiteX0" fmla="*/ 240510 w 263461"/>
                          <a:gd name="connsiteY0" fmla="*/ 45251 h 494947"/>
                          <a:gd name="connsiteX1" fmla="*/ 261694 w 263461"/>
                          <a:gd name="connsiteY1" fmla="*/ 248933 h 494947"/>
                          <a:gd name="connsiteX2" fmla="*/ 226794 w 263461"/>
                          <a:gd name="connsiteY2" fmla="*/ 362738 h 494947"/>
                          <a:gd name="connsiteX3" fmla="*/ 131353 w 263461"/>
                          <a:gd name="connsiteY3" fmla="*/ 461417 h 494947"/>
                          <a:gd name="connsiteX4" fmla="*/ 35341 w 263461"/>
                          <a:gd name="connsiteY4" fmla="*/ 493040 h 494947"/>
                          <a:gd name="connsiteX5" fmla="*/ 9624 w 263461"/>
                          <a:gd name="connsiteY5" fmla="*/ 479819 h 494947"/>
                          <a:gd name="connsiteX6" fmla="*/ 5776 w 263461"/>
                          <a:gd name="connsiteY6" fmla="*/ 437986 h 494947"/>
                          <a:gd name="connsiteX7" fmla="*/ 60830 w 263461"/>
                          <a:gd name="connsiteY7" fmla="*/ 357404 h 494947"/>
                          <a:gd name="connsiteX8" fmla="*/ 95234 w 263461"/>
                          <a:gd name="connsiteY8" fmla="*/ 265736 h 494947"/>
                          <a:gd name="connsiteX9" fmla="*/ 116494 w 263461"/>
                          <a:gd name="connsiteY9" fmla="*/ 121108 h 494947"/>
                          <a:gd name="connsiteX10" fmla="*/ 147203 w 263461"/>
                          <a:gd name="connsiteY10" fmla="*/ 38774 h 494947"/>
                          <a:gd name="connsiteX11" fmla="*/ 186179 w 263461"/>
                          <a:gd name="connsiteY11" fmla="*/ 1626 h 494947"/>
                          <a:gd name="connsiteX12" fmla="*/ 199781 w 263461"/>
                          <a:gd name="connsiteY12" fmla="*/ 64 h 494947"/>
                          <a:gd name="connsiteX13" fmla="*/ 240510 w 263461"/>
                          <a:gd name="connsiteY13" fmla="*/ 45251 h 49494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263461" h="494947">
                            <a:moveTo>
                              <a:pt x="240510" y="45251"/>
                            </a:moveTo>
                            <a:cubicBezTo>
                              <a:pt x="256055" y="112040"/>
                              <a:pt x="268132" y="180201"/>
                              <a:pt x="261694" y="248933"/>
                            </a:cubicBezTo>
                            <a:cubicBezTo>
                              <a:pt x="258036" y="287758"/>
                              <a:pt x="248282" y="326924"/>
                              <a:pt x="226794" y="362738"/>
                            </a:cubicBezTo>
                            <a:cubicBezTo>
                              <a:pt x="204353" y="400191"/>
                              <a:pt x="169796" y="432880"/>
                              <a:pt x="131353" y="461417"/>
                            </a:cubicBezTo>
                            <a:cubicBezTo>
                              <a:pt x="106398" y="479972"/>
                              <a:pt x="70279" y="501537"/>
                              <a:pt x="35341" y="493040"/>
                            </a:cubicBezTo>
                            <a:cubicBezTo>
                              <a:pt x="24178" y="490297"/>
                              <a:pt x="15529" y="485687"/>
                              <a:pt x="9624" y="479819"/>
                            </a:cubicBezTo>
                            <a:cubicBezTo>
                              <a:pt x="-1540" y="468846"/>
                              <a:pt x="-3216" y="453454"/>
                              <a:pt x="5776" y="437986"/>
                            </a:cubicBezTo>
                            <a:cubicBezTo>
                              <a:pt x="21816" y="410325"/>
                              <a:pt x="45628" y="385674"/>
                              <a:pt x="60830" y="357404"/>
                            </a:cubicBezTo>
                            <a:cubicBezTo>
                              <a:pt x="76718" y="327876"/>
                              <a:pt x="88339" y="297016"/>
                              <a:pt x="95234" y="265736"/>
                            </a:cubicBezTo>
                            <a:cubicBezTo>
                              <a:pt x="105826" y="217768"/>
                              <a:pt x="105484" y="169038"/>
                              <a:pt x="116494" y="121108"/>
                            </a:cubicBezTo>
                            <a:cubicBezTo>
                              <a:pt x="122971" y="93066"/>
                              <a:pt x="133220" y="65406"/>
                              <a:pt x="147203" y="38774"/>
                            </a:cubicBezTo>
                            <a:cubicBezTo>
                              <a:pt x="155127" y="23686"/>
                              <a:pt x="168349" y="6846"/>
                              <a:pt x="186179" y="1626"/>
                            </a:cubicBezTo>
                            <a:cubicBezTo>
                              <a:pt x="190446" y="369"/>
                              <a:pt x="194980" y="-203"/>
                              <a:pt x="199781" y="64"/>
                            </a:cubicBezTo>
                            <a:cubicBezTo>
                              <a:pt x="225384" y="1436"/>
                              <a:pt x="235862" y="25363"/>
                              <a:pt x="240510" y="45251"/>
                            </a:cubicBezTo>
                            <a:close/>
                          </a:path>
                        </a:pathLst>
                      </a:custGeom>
                      <a:solidFill>
                        <a:srgbClr val="F8DE4A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63" name="任意多边形: 形状 62">
                        <a:extLst>
                          <a:ext uri="{FF2B5EF4-FFF2-40B4-BE49-F238E27FC236}">
                            <a16:creationId xmlns:a16="http://schemas.microsoft.com/office/drawing/2014/main" id="{AE20C074-270E-1B32-9B43-1AA50F50554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501068" y="4505731"/>
                        <a:ext cx="229027" cy="430318"/>
                      </a:xfrm>
                      <a:custGeom>
                        <a:avLst/>
                        <a:gdLst>
                          <a:gd name="connsiteX0" fmla="*/ 222345 w 229027"/>
                          <a:gd name="connsiteY0" fmla="*/ 31140 h 430318"/>
                          <a:gd name="connsiteX1" fmla="*/ 219526 w 229027"/>
                          <a:gd name="connsiteY1" fmla="*/ 223469 h 430318"/>
                          <a:gd name="connsiteX2" fmla="*/ 172739 w 229027"/>
                          <a:gd name="connsiteY2" fmla="*/ 326873 h 430318"/>
                          <a:gd name="connsiteX3" fmla="*/ 68993 w 229027"/>
                          <a:gd name="connsiteY3" fmla="*/ 410883 h 430318"/>
                          <a:gd name="connsiteX4" fmla="*/ 30588 w 229027"/>
                          <a:gd name="connsiteY4" fmla="*/ 428980 h 430318"/>
                          <a:gd name="connsiteX5" fmla="*/ 3727 w 229027"/>
                          <a:gd name="connsiteY5" fmla="*/ 396062 h 430318"/>
                          <a:gd name="connsiteX6" fmla="*/ 4033 w 229027"/>
                          <a:gd name="connsiteY6" fmla="*/ 395643 h 430318"/>
                          <a:gd name="connsiteX7" fmla="*/ 62402 w 229027"/>
                          <a:gd name="connsiteY7" fmla="*/ 321996 h 430318"/>
                          <a:gd name="connsiteX8" fmla="*/ 101301 w 229027"/>
                          <a:gd name="connsiteY8" fmla="*/ 237261 h 430318"/>
                          <a:gd name="connsiteX9" fmla="*/ 130524 w 229027"/>
                          <a:gd name="connsiteY9" fmla="*/ 102349 h 430318"/>
                          <a:gd name="connsiteX10" fmla="*/ 165272 w 229027"/>
                          <a:gd name="connsiteY10" fmla="*/ 26225 h 430318"/>
                          <a:gd name="connsiteX11" fmla="*/ 181959 w 229027"/>
                          <a:gd name="connsiteY11" fmla="*/ 5880 h 430318"/>
                          <a:gd name="connsiteX12" fmla="*/ 219373 w 229027"/>
                          <a:gd name="connsiteY12" fmla="*/ 16091 h 430318"/>
                          <a:gd name="connsiteX13" fmla="*/ 222345 w 229027"/>
                          <a:gd name="connsiteY13" fmla="*/ 31140 h 43031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229027" h="430318">
                            <a:moveTo>
                              <a:pt x="222345" y="31140"/>
                            </a:moveTo>
                            <a:cubicBezTo>
                              <a:pt x="229775" y="94958"/>
                              <a:pt x="233661" y="159728"/>
                              <a:pt x="219526" y="223469"/>
                            </a:cubicBezTo>
                            <a:cubicBezTo>
                              <a:pt x="211563" y="259435"/>
                              <a:pt x="197618" y="295249"/>
                              <a:pt x="172739" y="326873"/>
                            </a:cubicBezTo>
                            <a:cubicBezTo>
                              <a:pt x="146679" y="359981"/>
                              <a:pt x="109493" y="387528"/>
                              <a:pt x="68993" y="410883"/>
                            </a:cubicBezTo>
                            <a:cubicBezTo>
                              <a:pt x="57792" y="417322"/>
                              <a:pt x="44609" y="424142"/>
                              <a:pt x="30588" y="428980"/>
                            </a:cubicBezTo>
                            <a:cubicBezTo>
                              <a:pt x="10167" y="436029"/>
                              <a:pt x="-8083" y="413779"/>
                              <a:pt x="3727" y="396062"/>
                            </a:cubicBezTo>
                            <a:cubicBezTo>
                              <a:pt x="3804" y="395910"/>
                              <a:pt x="3918" y="395795"/>
                              <a:pt x="4033" y="395643"/>
                            </a:cubicBezTo>
                            <a:cubicBezTo>
                              <a:pt x="21291" y="370269"/>
                              <a:pt x="45943" y="348018"/>
                              <a:pt x="62402" y="321996"/>
                            </a:cubicBezTo>
                            <a:cubicBezTo>
                              <a:pt x="79585" y="294869"/>
                              <a:pt x="92767" y="266332"/>
                              <a:pt x="101301" y="237261"/>
                            </a:cubicBezTo>
                            <a:cubicBezTo>
                              <a:pt x="114446" y="192646"/>
                              <a:pt x="116999" y="146926"/>
                              <a:pt x="130524" y="102349"/>
                            </a:cubicBezTo>
                            <a:cubicBezTo>
                              <a:pt x="138449" y="76289"/>
                              <a:pt x="150108" y="50686"/>
                              <a:pt x="165272" y="26225"/>
                            </a:cubicBezTo>
                            <a:cubicBezTo>
                              <a:pt x="169577" y="19291"/>
                              <a:pt x="175216" y="11976"/>
                              <a:pt x="181959" y="5880"/>
                            </a:cubicBezTo>
                            <a:cubicBezTo>
                              <a:pt x="194418" y="-5360"/>
                              <a:pt x="214802" y="317"/>
                              <a:pt x="219373" y="16091"/>
                            </a:cubicBezTo>
                            <a:cubicBezTo>
                              <a:pt x="220859" y="21120"/>
                              <a:pt x="221774" y="26264"/>
                              <a:pt x="222345" y="31140"/>
                            </a:cubicBezTo>
                            <a:close/>
                          </a:path>
                        </a:pathLst>
                      </a:custGeom>
                      <a:solidFill>
                        <a:srgbClr val="F7E57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grpSp>
                    <p:nvGrpSpPr>
                      <p:cNvPr id="64" name="图形 2">
                        <a:extLst>
                          <a:ext uri="{FF2B5EF4-FFF2-40B4-BE49-F238E27FC236}">
                            <a16:creationId xmlns:a16="http://schemas.microsoft.com/office/drawing/2014/main" id="{9F35CA11-865A-5F6B-3548-0E8C839C041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227586" y="4458890"/>
                        <a:ext cx="262200" cy="482002"/>
                        <a:chOff x="8227586" y="4458890"/>
                        <a:chExt cx="262200" cy="482002"/>
                      </a:xfrm>
                    </p:grpSpPr>
                    <p:sp>
                      <p:nvSpPr>
                        <p:cNvPr id="65" name="任意多边形: 形状 64">
                          <a:extLst>
                            <a:ext uri="{FF2B5EF4-FFF2-40B4-BE49-F238E27FC236}">
                              <a16:creationId xmlns:a16="http://schemas.microsoft.com/office/drawing/2014/main" id="{4E6CA93F-F0DB-5E18-C74E-00271B6F587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227586" y="4458890"/>
                          <a:ext cx="262200" cy="482002"/>
                        </a:xfrm>
                        <a:custGeom>
                          <a:avLst/>
                          <a:gdLst>
                            <a:gd name="connsiteX0" fmla="*/ 141383 w 262200"/>
                            <a:gd name="connsiteY0" fmla="*/ 77563 h 482002"/>
                            <a:gd name="connsiteX1" fmla="*/ 248330 w 262200"/>
                            <a:gd name="connsiteY1" fmla="*/ 320869 h 482002"/>
                            <a:gd name="connsiteX2" fmla="*/ 262008 w 262200"/>
                            <a:gd name="connsiteY2" fmla="*/ 365637 h 482002"/>
                            <a:gd name="connsiteX3" fmla="*/ 251340 w 262200"/>
                            <a:gd name="connsiteY3" fmla="*/ 417643 h 482002"/>
                            <a:gd name="connsiteX4" fmla="*/ 130792 w 262200"/>
                            <a:gd name="connsiteY4" fmla="*/ 451133 h 482002"/>
                            <a:gd name="connsiteX5" fmla="*/ 73908 w 262200"/>
                            <a:gd name="connsiteY5" fmla="*/ 349482 h 482002"/>
                            <a:gd name="connsiteX6" fmla="*/ 413 w 262200"/>
                            <a:gd name="connsiteY6" fmla="*/ 113719 h 482002"/>
                            <a:gd name="connsiteX7" fmla="*/ 18358 w 262200"/>
                            <a:gd name="connsiteY7" fmla="*/ 23041 h 482002"/>
                            <a:gd name="connsiteX8" fmla="*/ 42742 w 262200"/>
                            <a:gd name="connsiteY8" fmla="*/ 1858 h 482002"/>
                            <a:gd name="connsiteX9" fmla="*/ 73527 w 262200"/>
                            <a:gd name="connsiteY9" fmla="*/ 3915 h 482002"/>
                            <a:gd name="connsiteX10" fmla="*/ 141383 w 262200"/>
                            <a:gd name="connsiteY10" fmla="*/ 77563 h 48200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262200" h="482002">
                              <a:moveTo>
                                <a:pt x="141383" y="77563"/>
                              </a:moveTo>
                              <a:cubicBezTo>
                                <a:pt x="186379" y="155668"/>
                                <a:pt x="212973" y="238992"/>
                                <a:pt x="248330" y="320869"/>
                              </a:cubicBezTo>
                              <a:cubicBezTo>
                                <a:pt x="254540" y="335271"/>
                                <a:pt x="260865" y="350016"/>
                                <a:pt x="262008" y="365637"/>
                              </a:cubicBezTo>
                              <a:cubicBezTo>
                                <a:pt x="263303" y="383353"/>
                                <a:pt x="257893" y="400994"/>
                                <a:pt x="251340" y="417643"/>
                              </a:cubicBezTo>
                              <a:cubicBezTo>
                                <a:pt x="230461" y="470678"/>
                                <a:pt x="170987" y="513426"/>
                                <a:pt x="130792" y="451133"/>
                              </a:cubicBezTo>
                              <a:cubicBezTo>
                                <a:pt x="109417" y="417986"/>
                                <a:pt x="90367" y="385754"/>
                                <a:pt x="73908" y="349482"/>
                              </a:cubicBezTo>
                              <a:cubicBezTo>
                                <a:pt x="39771" y="274273"/>
                                <a:pt x="4947" y="196244"/>
                                <a:pt x="413" y="113719"/>
                              </a:cubicBezTo>
                              <a:cubicBezTo>
                                <a:pt x="-1339" y="81753"/>
                                <a:pt x="2090" y="48263"/>
                                <a:pt x="18358" y="23041"/>
                              </a:cubicBezTo>
                              <a:cubicBezTo>
                                <a:pt x="24493" y="13554"/>
                                <a:pt x="32646" y="5287"/>
                                <a:pt x="42742" y="1858"/>
                              </a:cubicBezTo>
                              <a:cubicBezTo>
                                <a:pt x="52572" y="-1495"/>
                                <a:pt x="63507" y="-9"/>
                                <a:pt x="73527" y="3915"/>
                              </a:cubicBezTo>
                              <a:cubicBezTo>
                                <a:pt x="103588" y="15764"/>
                                <a:pt x="124010" y="47387"/>
                                <a:pt x="141383" y="7756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8DC3D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6" name="任意多边形: 形状 65">
                          <a:extLst>
                            <a:ext uri="{FF2B5EF4-FFF2-40B4-BE49-F238E27FC236}">
                              <a16:creationId xmlns:a16="http://schemas.microsoft.com/office/drawing/2014/main" id="{0D100985-5619-DE18-2F69-DD5906A0A9B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255526" y="4510569"/>
                          <a:ext cx="205304" cy="377426"/>
                        </a:xfrm>
                        <a:custGeom>
                          <a:avLst/>
                          <a:gdLst>
                            <a:gd name="connsiteX0" fmla="*/ 110700 w 205304"/>
                            <a:gd name="connsiteY0" fmla="*/ 60745 h 377426"/>
                            <a:gd name="connsiteX1" fmla="*/ 194444 w 205304"/>
                            <a:gd name="connsiteY1" fmla="*/ 251245 h 377426"/>
                            <a:gd name="connsiteX2" fmla="*/ 205150 w 205304"/>
                            <a:gd name="connsiteY2" fmla="*/ 286297 h 377426"/>
                            <a:gd name="connsiteX3" fmla="*/ 196768 w 205304"/>
                            <a:gd name="connsiteY3" fmla="*/ 327026 h 377426"/>
                            <a:gd name="connsiteX4" fmla="*/ 102394 w 205304"/>
                            <a:gd name="connsiteY4" fmla="*/ 353239 h 377426"/>
                            <a:gd name="connsiteX5" fmla="*/ 57855 w 205304"/>
                            <a:gd name="connsiteY5" fmla="*/ 273648 h 377426"/>
                            <a:gd name="connsiteX6" fmla="*/ 324 w 205304"/>
                            <a:gd name="connsiteY6" fmla="*/ 89015 h 377426"/>
                            <a:gd name="connsiteX7" fmla="*/ 14383 w 205304"/>
                            <a:gd name="connsiteY7" fmla="*/ 18035 h 377426"/>
                            <a:gd name="connsiteX8" fmla="*/ 33471 w 205304"/>
                            <a:gd name="connsiteY8" fmla="*/ 1461 h 377426"/>
                            <a:gd name="connsiteX9" fmla="*/ 57589 w 205304"/>
                            <a:gd name="connsiteY9" fmla="*/ 3099 h 377426"/>
                            <a:gd name="connsiteX10" fmla="*/ 110700 w 205304"/>
                            <a:gd name="connsiteY10" fmla="*/ 60745 h 37742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205304" h="377426">
                              <a:moveTo>
                                <a:pt x="110700" y="60745"/>
                              </a:moveTo>
                              <a:cubicBezTo>
                                <a:pt x="145942" y="121934"/>
                                <a:pt x="166745" y="187161"/>
                                <a:pt x="194444" y="251245"/>
                              </a:cubicBezTo>
                              <a:cubicBezTo>
                                <a:pt x="199320" y="262523"/>
                                <a:pt x="204274" y="274067"/>
                                <a:pt x="205150" y="286297"/>
                              </a:cubicBezTo>
                              <a:cubicBezTo>
                                <a:pt x="206179" y="300204"/>
                                <a:pt x="201911" y="313996"/>
                                <a:pt x="196768" y="327026"/>
                              </a:cubicBezTo>
                              <a:cubicBezTo>
                                <a:pt x="180423" y="368555"/>
                                <a:pt x="133864" y="402045"/>
                                <a:pt x="102394" y="353239"/>
                              </a:cubicBezTo>
                              <a:cubicBezTo>
                                <a:pt x="85668" y="327293"/>
                                <a:pt x="70733" y="302032"/>
                                <a:pt x="57855" y="273648"/>
                              </a:cubicBezTo>
                              <a:cubicBezTo>
                                <a:pt x="31147" y="214745"/>
                                <a:pt x="3830" y="153671"/>
                                <a:pt x="324" y="89015"/>
                              </a:cubicBezTo>
                              <a:cubicBezTo>
                                <a:pt x="-1047" y="63984"/>
                                <a:pt x="1620" y="37733"/>
                                <a:pt x="14383" y="18035"/>
                              </a:cubicBezTo>
                              <a:cubicBezTo>
                                <a:pt x="19184" y="10606"/>
                                <a:pt x="25585" y="4128"/>
                                <a:pt x="33471" y="1461"/>
                              </a:cubicBezTo>
                              <a:cubicBezTo>
                                <a:pt x="41167" y="-1168"/>
                                <a:pt x="49740" y="-24"/>
                                <a:pt x="57589" y="3099"/>
                              </a:cubicBezTo>
                              <a:cubicBezTo>
                                <a:pt x="81096" y="12358"/>
                                <a:pt x="97098" y="37123"/>
                                <a:pt x="110700" y="6074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7E5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sp>
                  <p:nvSpPr>
                    <p:cNvPr id="67" name="任意多边形: 形状 66">
                      <a:extLst>
                        <a:ext uri="{FF2B5EF4-FFF2-40B4-BE49-F238E27FC236}">
                          <a16:creationId xmlns:a16="http://schemas.microsoft.com/office/drawing/2014/main" id="{D6FB5720-6976-E97C-C9E6-38D67AFDD528}"/>
                        </a:ext>
                      </a:extLst>
                    </p:cNvPr>
                    <p:cNvSpPr/>
                    <p:nvPr/>
                  </p:nvSpPr>
                  <p:spPr>
                    <a:xfrm rot="-1804052">
                      <a:off x="8267898" y="4825665"/>
                      <a:ext cx="322922" cy="220589"/>
                    </a:xfrm>
                    <a:custGeom>
                      <a:avLst/>
                      <a:gdLst>
                        <a:gd name="connsiteX0" fmla="*/ 322922 w 322922"/>
                        <a:gd name="connsiteY0" fmla="*/ 110295 h 220589"/>
                        <a:gd name="connsiteX1" fmla="*/ 161461 w 322922"/>
                        <a:gd name="connsiteY1" fmla="*/ 220590 h 220589"/>
                        <a:gd name="connsiteX2" fmla="*/ 0 w 322922"/>
                        <a:gd name="connsiteY2" fmla="*/ 110295 h 220589"/>
                        <a:gd name="connsiteX3" fmla="*/ 161461 w 322922"/>
                        <a:gd name="connsiteY3" fmla="*/ 0 h 220589"/>
                        <a:gd name="connsiteX4" fmla="*/ 322922 w 322922"/>
                        <a:gd name="connsiteY4" fmla="*/ 110295 h 2205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22922" h="220589">
                          <a:moveTo>
                            <a:pt x="322922" y="110295"/>
                          </a:moveTo>
                          <a:cubicBezTo>
                            <a:pt x="322922" y="171209"/>
                            <a:pt x="250634" y="220590"/>
                            <a:pt x="161461" y="220590"/>
                          </a:cubicBezTo>
                          <a:cubicBezTo>
                            <a:pt x="72288" y="220590"/>
                            <a:pt x="0" y="171209"/>
                            <a:pt x="0" y="110295"/>
                          </a:cubicBezTo>
                          <a:cubicBezTo>
                            <a:pt x="0" y="49381"/>
                            <a:pt x="72288" y="0"/>
                            <a:pt x="161461" y="0"/>
                          </a:cubicBezTo>
                          <a:cubicBezTo>
                            <a:pt x="250634" y="0"/>
                            <a:pt x="322922" y="49381"/>
                            <a:pt x="322922" y="11029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8" name="任意多边形: 形状 67">
                      <a:extLst>
                        <a:ext uri="{FF2B5EF4-FFF2-40B4-BE49-F238E27FC236}">
                          <a16:creationId xmlns:a16="http://schemas.microsoft.com/office/drawing/2014/main" id="{9FB07090-2541-E9EF-86DA-ECB2658DC86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11492" y="4980084"/>
                      <a:ext cx="463578" cy="180375"/>
                    </a:xfrm>
                    <a:custGeom>
                      <a:avLst/>
                      <a:gdLst>
                        <a:gd name="connsiteX0" fmla="*/ 453617 w 463578"/>
                        <a:gd name="connsiteY0" fmla="*/ 69651 h 180375"/>
                        <a:gd name="connsiteX1" fmla="*/ 435405 w 463578"/>
                        <a:gd name="connsiteY1" fmla="*/ 6176 h 180375"/>
                        <a:gd name="connsiteX2" fmla="*/ 352652 w 463578"/>
                        <a:gd name="connsiteY2" fmla="*/ 10786 h 180375"/>
                        <a:gd name="connsiteX3" fmla="*/ 130567 w 463578"/>
                        <a:gd name="connsiteY3" fmla="*/ 70184 h 180375"/>
                        <a:gd name="connsiteX4" fmla="*/ 46556 w 463578"/>
                        <a:gd name="connsiteY4" fmla="*/ 78262 h 180375"/>
                        <a:gd name="connsiteX5" fmla="*/ 17524 w 463578"/>
                        <a:gd name="connsiteY5" fmla="*/ 160710 h 180375"/>
                        <a:gd name="connsiteX6" fmla="*/ 58139 w 463578"/>
                        <a:gd name="connsiteY6" fmla="*/ 175150 h 180375"/>
                        <a:gd name="connsiteX7" fmla="*/ 403591 w 463578"/>
                        <a:gd name="connsiteY7" fmla="*/ 103560 h 180375"/>
                        <a:gd name="connsiteX8" fmla="*/ 453617 w 463578"/>
                        <a:gd name="connsiteY8" fmla="*/ 69651 h 1803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463578" h="180375">
                          <a:moveTo>
                            <a:pt x="453617" y="69651"/>
                          </a:moveTo>
                          <a:cubicBezTo>
                            <a:pt x="472400" y="44772"/>
                            <a:pt x="463675" y="16654"/>
                            <a:pt x="435405" y="6176"/>
                          </a:cubicBezTo>
                          <a:cubicBezTo>
                            <a:pt x="404772" y="-5177"/>
                            <a:pt x="383360" y="766"/>
                            <a:pt x="352652" y="10786"/>
                          </a:cubicBezTo>
                          <a:cubicBezTo>
                            <a:pt x="279957" y="34561"/>
                            <a:pt x="208024" y="66260"/>
                            <a:pt x="130567" y="70184"/>
                          </a:cubicBezTo>
                          <a:cubicBezTo>
                            <a:pt x="102373" y="71594"/>
                            <a:pt x="73340" y="69346"/>
                            <a:pt x="46556" y="78262"/>
                          </a:cubicBezTo>
                          <a:cubicBezTo>
                            <a:pt x="10780" y="90149"/>
                            <a:pt x="-20919" y="133240"/>
                            <a:pt x="17524" y="160710"/>
                          </a:cubicBezTo>
                          <a:cubicBezTo>
                            <a:pt x="29221" y="169092"/>
                            <a:pt x="43775" y="172674"/>
                            <a:pt x="58139" y="175150"/>
                          </a:cubicBezTo>
                          <a:cubicBezTo>
                            <a:pt x="175487" y="195495"/>
                            <a:pt x="295044" y="153242"/>
                            <a:pt x="403591" y="103560"/>
                          </a:cubicBezTo>
                          <a:cubicBezTo>
                            <a:pt x="422184" y="95102"/>
                            <a:pt x="441425" y="85767"/>
                            <a:pt x="453617" y="69651"/>
                          </a:cubicBezTo>
                          <a:close/>
                        </a:path>
                      </a:pathLst>
                    </a:custGeom>
                    <a:solidFill>
                      <a:srgbClr val="F8DC3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9" name="任意多边形: 形状 68">
                      <a:extLst>
                        <a:ext uri="{FF2B5EF4-FFF2-40B4-BE49-F238E27FC236}">
                          <a16:creationId xmlns:a16="http://schemas.microsoft.com/office/drawing/2014/main" id="{35188E76-D7EC-0E10-30E9-BED70D4709B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62393" y="5018907"/>
                      <a:ext cx="322911" cy="125679"/>
                    </a:xfrm>
                    <a:custGeom>
                      <a:avLst/>
                      <a:gdLst>
                        <a:gd name="connsiteX0" fmla="*/ 315961 w 322911"/>
                        <a:gd name="connsiteY0" fmla="*/ 48545 h 125679"/>
                        <a:gd name="connsiteX1" fmla="*/ 303274 w 322911"/>
                        <a:gd name="connsiteY1" fmla="*/ 4311 h 125679"/>
                        <a:gd name="connsiteX2" fmla="*/ 245628 w 322911"/>
                        <a:gd name="connsiteY2" fmla="*/ 7511 h 125679"/>
                        <a:gd name="connsiteX3" fmla="*/ 90942 w 322911"/>
                        <a:gd name="connsiteY3" fmla="*/ 48888 h 125679"/>
                        <a:gd name="connsiteX4" fmla="*/ 32421 w 322911"/>
                        <a:gd name="connsiteY4" fmla="*/ 54527 h 125679"/>
                        <a:gd name="connsiteX5" fmla="*/ 12190 w 322911"/>
                        <a:gd name="connsiteY5" fmla="*/ 111981 h 125679"/>
                        <a:gd name="connsiteX6" fmla="*/ 40460 w 322911"/>
                        <a:gd name="connsiteY6" fmla="*/ 122040 h 125679"/>
                        <a:gd name="connsiteX7" fmla="*/ 281100 w 322911"/>
                        <a:gd name="connsiteY7" fmla="*/ 72167 h 125679"/>
                        <a:gd name="connsiteX8" fmla="*/ 315961 w 322911"/>
                        <a:gd name="connsiteY8" fmla="*/ 48545 h 1256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322911" h="125679">
                          <a:moveTo>
                            <a:pt x="315961" y="48545"/>
                          </a:moveTo>
                          <a:cubicBezTo>
                            <a:pt x="329067" y="31209"/>
                            <a:pt x="322971" y="11626"/>
                            <a:pt x="303274" y="4311"/>
                          </a:cubicBezTo>
                          <a:cubicBezTo>
                            <a:pt x="281938" y="-3614"/>
                            <a:pt x="267002" y="539"/>
                            <a:pt x="245628" y="7511"/>
                          </a:cubicBezTo>
                          <a:cubicBezTo>
                            <a:pt x="194994" y="24085"/>
                            <a:pt x="144892" y="46183"/>
                            <a:pt x="90942" y="48888"/>
                          </a:cubicBezTo>
                          <a:cubicBezTo>
                            <a:pt x="71283" y="49879"/>
                            <a:pt x="51090" y="48316"/>
                            <a:pt x="32421" y="54527"/>
                          </a:cubicBezTo>
                          <a:cubicBezTo>
                            <a:pt x="7503" y="62794"/>
                            <a:pt x="-14556" y="92817"/>
                            <a:pt x="12190" y="111981"/>
                          </a:cubicBezTo>
                          <a:cubicBezTo>
                            <a:pt x="20343" y="117811"/>
                            <a:pt x="30478" y="120325"/>
                            <a:pt x="40460" y="122040"/>
                          </a:cubicBezTo>
                          <a:cubicBezTo>
                            <a:pt x="122222" y="136213"/>
                            <a:pt x="205509" y="106762"/>
                            <a:pt x="281100" y="72167"/>
                          </a:cubicBezTo>
                          <a:cubicBezTo>
                            <a:pt x="294092" y="66299"/>
                            <a:pt x="307465" y="59784"/>
                            <a:pt x="315961" y="48545"/>
                          </a:cubicBezTo>
                          <a:close/>
                        </a:path>
                      </a:pathLst>
                    </a:custGeom>
                    <a:solidFill>
                      <a:srgbClr val="F7E57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0" name="任意多边形: 形状 69">
                      <a:extLst>
                        <a:ext uri="{FF2B5EF4-FFF2-40B4-BE49-F238E27FC236}">
                          <a16:creationId xmlns:a16="http://schemas.microsoft.com/office/drawing/2014/main" id="{70B11093-3520-022C-5EC9-7DD6490C5B6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60484" y="4678725"/>
                      <a:ext cx="274410" cy="381102"/>
                    </a:xfrm>
                    <a:custGeom>
                      <a:avLst/>
                      <a:gdLst>
                        <a:gd name="connsiteX0" fmla="*/ 267273 w 274410"/>
                        <a:gd name="connsiteY0" fmla="*/ 39616 h 381102"/>
                        <a:gd name="connsiteX1" fmla="*/ 255996 w 274410"/>
                        <a:gd name="connsiteY1" fmla="*/ 173576 h 381102"/>
                        <a:gd name="connsiteX2" fmla="*/ 190844 w 274410"/>
                        <a:gd name="connsiteY2" fmla="*/ 296943 h 381102"/>
                        <a:gd name="connsiteX3" fmla="*/ 68962 w 274410"/>
                        <a:gd name="connsiteY3" fmla="*/ 379849 h 381102"/>
                        <a:gd name="connsiteX4" fmla="*/ 36615 w 274410"/>
                        <a:gd name="connsiteY4" fmla="*/ 378820 h 381102"/>
                        <a:gd name="connsiteX5" fmla="*/ 1983 w 274410"/>
                        <a:gd name="connsiteY5" fmla="*/ 343730 h 381102"/>
                        <a:gd name="connsiteX6" fmla="*/ 25986 w 274410"/>
                        <a:gd name="connsiteY6" fmla="*/ 278427 h 381102"/>
                        <a:gd name="connsiteX7" fmla="*/ 69496 w 274410"/>
                        <a:gd name="connsiteY7" fmla="*/ 238955 h 381102"/>
                        <a:gd name="connsiteX8" fmla="*/ 111863 w 274410"/>
                        <a:gd name="connsiteY8" fmla="*/ 186568 h 381102"/>
                        <a:gd name="connsiteX9" fmla="*/ 136323 w 274410"/>
                        <a:gd name="connsiteY9" fmla="*/ 131552 h 381102"/>
                        <a:gd name="connsiteX10" fmla="*/ 213933 w 274410"/>
                        <a:gd name="connsiteY10" fmla="*/ 1745 h 381102"/>
                        <a:gd name="connsiteX11" fmla="*/ 234316 w 274410"/>
                        <a:gd name="connsiteY11" fmla="*/ 1593 h 381102"/>
                        <a:gd name="connsiteX12" fmla="*/ 244375 w 274410"/>
                        <a:gd name="connsiteY12" fmla="*/ 8641 h 381102"/>
                        <a:gd name="connsiteX13" fmla="*/ 267273 w 274410"/>
                        <a:gd name="connsiteY13" fmla="*/ 39616 h 3811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274410" h="381102">
                          <a:moveTo>
                            <a:pt x="267273" y="39616"/>
                          </a:moveTo>
                          <a:cubicBezTo>
                            <a:pt x="283199" y="80917"/>
                            <a:pt x="269369" y="132161"/>
                            <a:pt x="255996" y="173576"/>
                          </a:cubicBezTo>
                          <a:cubicBezTo>
                            <a:pt x="241784" y="217657"/>
                            <a:pt x="219762" y="259644"/>
                            <a:pt x="190844" y="296943"/>
                          </a:cubicBezTo>
                          <a:cubicBezTo>
                            <a:pt x="160402" y="336225"/>
                            <a:pt x="119178" y="372039"/>
                            <a:pt x="68962" y="379849"/>
                          </a:cubicBezTo>
                          <a:cubicBezTo>
                            <a:pt x="58180" y="381526"/>
                            <a:pt x="46979" y="381830"/>
                            <a:pt x="36615" y="378820"/>
                          </a:cubicBezTo>
                          <a:cubicBezTo>
                            <a:pt x="19737" y="373906"/>
                            <a:pt x="6517" y="359999"/>
                            <a:pt x="1983" y="343730"/>
                          </a:cubicBezTo>
                          <a:cubicBezTo>
                            <a:pt x="-5485" y="317175"/>
                            <a:pt x="9374" y="298125"/>
                            <a:pt x="25986" y="278427"/>
                          </a:cubicBezTo>
                          <a:cubicBezTo>
                            <a:pt x="38559" y="263568"/>
                            <a:pt x="55056" y="252176"/>
                            <a:pt x="69496" y="238955"/>
                          </a:cubicBezTo>
                          <a:cubicBezTo>
                            <a:pt x="86260" y="223639"/>
                            <a:pt x="100319" y="205732"/>
                            <a:pt x="111863" y="186568"/>
                          </a:cubicBezTo>
                          <a:cubicBezTo>
                            <a:pt x="122302" y="169194"/>
                            <a:pt x="130723" y="150716"/>
                            <a:pt x="136323" y="131552"/>
                          </a:cubicBezTo>
                          <a:cubicBezTo>
                            <a:pt x="150839" y="81640"/>
                            <a:pt x="151144" y="18623"/>
                            <a:pt x="213933" y="1745"/>
                          </a:cubicBezTo>
                          <a:cubicBezTo>
                            <a:pt x="220639" y="-46"/>
                            <a:pt x="227954" y="-998"/>
                            <a:pt x="234316" y="1593"/>
                          </a:cubicBezTo>
                          <a:cubicBezTo>
                            <a:pt x="238165" y="3154"/>
                            <a:pt x="241365" y="5860"/>
                            <a:pt x="244375" y="8641"/>
                          </a:cubicBezTo>
                          <a:cubicBezTo>
                            <a:pt x="254243" y="17747"/>
                            <a:pt x="262472" y="27196"/>
                            <a:pt x="267273" y="39616"/>
                          </a:cubicBezTo>
                          <a:close/>
                        </a:path>
                      </a:pathLst>
                    </a:custGeom>
                    <a:solidFill>
                      <a:srgbClr val="F8C91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1" name="任意多边形: 形状 70">
                      <a:extLst>
                        <a:ext uri="{FF2B5EF4-FFF2-40B4-BE49-F238E27FC236}">
                          <a16:creationId xmlns:a16="http://schemas.microsoft.com/office/drawing/2014/main" id="{13BF870C-BA4F-A2D7-F2E4-EE45A6F5D6D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11271" y="4758878"/>
                      <a:ext cx="179086" cy="248779"/>
                    </a:xfrm>
                    <a:custGeom>
                      <a:avLst/>
                      <a:gdLst>
                        <a:gd name="connsiteX0" fmla="*/ 174423 w 179086"/>
                        <a:gd name="connsiteY0" fmla="*/ 25910 h 248779"/>
                        <a:gd name="connsiteX1" fmla="*/ 167070 w 179086"/>
                        <a:gd name="connsiteY1" fmla="*/ 113350 h 248779"/>
                        <a:gd name="connsiteX2" fmla="*/ 124551 w 179086"/>
                        <a:gd name="connsiteY2" fmla="*/ 193855 h 248779"/>
                        <a:gd name="connsiteX3" fmla="*/ 44998 w 179086"/>
                        <a:gd name="connsiteY3" fmla="*/ 247957 h 248779"/>
                        <a:gd name="connsiteX4" fmla="*/ 23890 w 179086"/>
                        <a:gd name="connsiteY4" fmla="*/ 247271 h 248779"/>
                        <a:gd name="connsiteX5" fmla="*/ 1297 w 179086"/>
                        <a:gd name="connsiteY5" fmla="*/ 224373 h 248779"/>
                        <a:gd name="connsiteX6" fmla="*/ 16956 w 179086"/>
                        <a:gd name="connsiteY6" fmla="*/ 181739 h 248779"/>
                        <a:gd name="connsiteX7" fmla="*/ 45341 w 179086"/>
                        <a:gd name="connsiteY7" fmla="*/ 155984 h 248779"/>
                        <a:gd name="connsiteX8" fmla="*/ 73001 w 179086"/>
                        <a:gd name="connsiteY8" fmla="*/ 121770 h 248779"/>
                        <a:gd name="connsiteX9" fmla="*/ 88965 w 179086"/>
                        <a:gd name="connsiteY9" fmla="*/ 85842 h 248779"/>
                        <a:gd name="connsiteX10" fmla="*/ 139600 w 179086"/>
                        <a:gd name="connsiteY10" fmla="*/ 1145 h 248779"/>
                        <a:gd name="connsiteX11" fmla="*/ 152897 w 179086"/>
                        <a:gd name="connsiteY11" fmla="*/ 1031 h 248779"/>
                        <a:gd name="connsiteX12" fmla="*/ 159450 w 179086"/>
                        <a:gd name="connsiteY12" fmla="*/ 5641 h 248779"/>
                        <a:gd name="connsiteX13" fmla="*/ 174423 w 179086"/>
                        <a:gd name="connsiteY13" fmla="*/ 25910 h 2487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79086" h="248779">
                          <a:moveTo>
                            <a:pt x="174423" y="25910"/>
                          </a:moveTo>
                          <a:cubicBezTo>
                            <a:pt x="184825" y="52885"/>
                            <a:pt x="175795" y="86299"/>
                            <a:pt x="167070" y="113350"/>
                          </a:cubicBezTo>
                          <a:cubicBezTo>
                            <a:pt x="157774" y="142115"/>
                            <a:pt x="143410" y="169510"/>
                            <a:pt x="124551" y="193855"/>
                          </a:cubicBezTo>
                          <a:cubicBezTo>
                            <a:pt x="104701" y="219497"/>
                            <a:pt x="77764" y="242852"/>
                            <a:pt x="44998" y="247957"/>
                          </a:cubicBezTo>
                          <a:cubicBezTo>
                            <a:pt x="37949" y="249062"/>
                            <a:pt x="30634" y="249253"/>
                            <a:pt x="23890" y="247271"/>
                          </a:cubicBezTo>
                          <a:cubicBezTo>
                            <a:pt x="12880" y="244071"/>
                            <a:pt x="4269" y="234965"/>
                            <a:pt x="1297" y="224373"/>
                          </a:cubicBezTo>
                          <a:cubicBezTo>
                            <a:pt x="-3580" y="207038"/>
                            <a:pt x="6098" y="194617"/>
                            <a:pt x="16956" y="181739"/>
                          </a:cubicBezTo>
                          <a:cubicBezTo>
                            <a:pt x="25148" y="172024"/>
                            <a:pt x="35930" y="164633"/>
                            <a:pt x="45341" y="155984"/>
                          </a:cubicBezTo>
                          <a:cubicBezTo>
                            <a:pt x="56275" y="145964"/>
                            <a:pt x="65457" y="134305"/>
                            <a:pt x="73001" y="121770"/>
                          </a:cubicBezTo>
                          <a:cubicBezTo>
                            <a:pt x="79821" y="110455"/>
                            <a:pt x="85307" y="98377"/>
                            <a:pt x="88965" y="85842"/>
                          </a:cubicBezTo>
                          <a:cubicBezTo>
                            <a:pt x="98452" y="53266"/>
                            <a:pt x="98642" y="12156"/>
                            <a:pt x="139600" y="1145"/>
                          </a:cubicBezTo>
                          <a:cubicBezTo>
                            <a:pt x="143981" y="-35"/>
                            <a:pt x="148744" y="-645"/>
                            <a:pt x="152897" y="1031"/>
                          </a:cubicBezTo>
                          <a:cubicBezTo>
                            <a:pt x="155411" y="2060"/>
                            <a:pt x="157507" y="3813"/>
                            <a:pt x="159450" y="5641"/>
                          </a:cubicBezTo>
                          <a:cubicBezTo>
                            <a:pt x="165927" y="11623"/>
                            <a:pt x="171299" y="17795"/>
                            <a:pt x="174423" y="25910"/>
                          </a:cubicBezTo>
                          <a:close/>
                        </a:path>
                      </a:pathLst>
                    </a:custGeom>
                    <a:solidFill>
                      <a:srgbClr val="F6B518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</p:grpSp>
          <p:grpSp>
            <p:nvGrpSpPr>
              <p:cNvPr id="72" name="图形 2">
                <a:extLst>
                  <a:ext uri="{FF2B5EF4-FFF2-40B4-BE49-F238E27FC236}">
                    <a16:creationId xmlns:a16="http://schemas.microsoft.com/office/drawing/2014/main" id="{8F938F83-809B-5C8D-1616-C35FEF67CBAE}"/>
                  </a:ext>
                </a:extLst>
              </p:cNvPr>
              <p:cNvGrpSpPr/>
              <p:nvPr/>
            </p:nvGrpSpPr>
            <p:grpSpPr>
              <a:xfrm>
                <a:off x="8692278" y="3357280"/>
                <a:ext cx="982079" cy="2486687"/>
                <a:chOff x="8692278" y="3357280"/>
                <a:chExt cx="982079" cy="2486687"/>
              </a:xfrm>
            </p:grpSpPr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7E868187-CE96-7B72-798B-3E4BA26CAACB}"/>
                    </a:ext>
                  </a:extLst>
                </p:cNvPr>
                <p:cNvSpPr/>
                <p:nvPr/>
              </p:nvSpPr>
              <p:spPr>
                <a:xfrm>
                  <a:off x="9175546" y="4096702"/>
                  <a:ext cx="498811" cy="1747265"/>
                </a:xfrm>
                <a:custGeom>
                  <a:avLst/>
                  <a:gdLst>
                    <a:gd name="connsiteX0" fmla="*/ 6820 w 498811"/>
                    <a:gd name="connsiteY0" fmla="*/ 0 h 1747265"/>
                    <a:gd name="connsiteX1" fmla="*/ 361721 w 498811"/>
                    <a:gd name="connsiteY1" fmla="*/ 842391 h 1747265"/>
                    <a:gd name="connsiteX2" fmla="*/ 476326 w 498811"/>
                    <a:gd name="connsiteY2" fmla="*/ 1287399 h 1747265"/>
                    <a:gd name="connsiteX3" fmla="*/ 488404 w 498811"/>
                    <a:gd name="connsiteY3" fmla="*/ 1747190 h 1747265"/>
                    <a:gd name="connsiteX4" fmla="*/ 480784 w 498811"/>
                    <a:gd name="connsiteY4" fmla="*/ 1747266 h 1747265"/>
                    <a:gd name="connsiteX5" fmla="*/ 401308 w 498811"/>
                    <a:gd name="connsiteY5" fmla="*/ 1300849 h 1747265"/>
                    <a:gd name="connsiteX6" fmla="*/ 317601 w 498811"/>
                    <a:gd name="connsiteY6" fmla="*/ 914438 h 1747265"/>
                    <a:gd name="connsiteX7" fmla="*/ 44958 w 498811"/>
                    <a:gd name="connsiteY7" fmla="*/ 108013 h 1747265"/>
                    <a:gd name="connsiteX8" fmla="*/ 0 w 498811"/>
                    <a:gd name="connsiteY8" fmla="*/ 3429 h 1747265"/>
                    <a:gd name="connsiteX9" fmla="*/ 6820 w 498811"/>
                    <a:gd name="connsiteY9" fmla="*/ 0 h 1747265"/>
                    <a:gd name="connsiteX10" fmla="*/ 6820 w 498811"/>
                    <a:gd name="connsiteY10" fmla="*/ 0 h 1747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98811" h="1747265">
                      <a:moveTo>
                        <a:pt x="6820" y="0"/>
                      </a:moveTo>
                      <a:cubicBezTo>
                        <a:pt x="150495" y="269138"/>
                        <a:pt x="268224" y="551993"/>
                        <a:pt x="361721" y="842391"/>
                      </a:cubicBezTo>
                      <a:cubicBezTo>
                        <a:pt x="408279" y="988238"/>
                        <a:pt x="454343" y="1135304"/>
                        <a:pt x="476326" y="1287399"/>
                      </a:cubicBezTo>
                      <a:cubicBezTo>
                        <a:pt x="498538" y="1439304"/>
                        <a:pt x="507454" y="1594523"/>
                        <a:pt x="488404" y="1747190"/>
                      </a:cubicBezTo>
                      <a:lnTo>
                        <a:pt x="480784" y="1747266"/>
                      </a:lnTo>
                      <a:cubicBezTo>
                        <a:pt x="457580" y="1596847"/>
                        <a:pt x="432930" y="1449019"/>
                        <a:pt x="401308" y="1300849"/>
                      </a:cubicBezTo>
                      <a:cubicBezTo>
                        <a:pt x="374027" y="1175233"/>
                        <a:pt x="348501" y="1039101"/>
                        <a:pt x="317601" y="914438"/>
                      </a:cubicBezTo>
                      <a:cubicBezTo>
                        <a:pt x="246088" y="639737"/>
                        <a:pt x="153314" y="370370"/>
                        <a:pt x="44958" y="108013"/>
                      </a:cubicBezTo>
                      <a:cubicBezTo>
                        <a:pt x="30442" y="72962"/>
                        <a:pt x="15621" y="37947"/>
                        <a:pt x="0" y="3429"/>
                      </a:cubicBezTo>
                      <a:lnTo>
                        <a:pt x="6820" y="0"/>
                      </a:lnTo>
                      <a:lnTo>
                        <a:pt x="6820" y="0"/>
                      </a:lnTo>
                      <a:close/>
                    </a:path>
                  </a:pathLst>
                </a:custGeom>
                <a:solidFill>
                  <a:srgbClr val="4C6B31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74" name="图形 2">
                  <a:extLst>
                    <a:ext uri="{FF2B5EF4-FFF2-40B4-BE49-F238E27FC236}">
                      <a16:creationId xmlns:a16="http://schemas.microsoft.com/office/drawing/2014/main" id="{1D48A8FA-1302-95CB-3775-5421A5E05BE2}"/>
                    </a:ext>
                  </a:extLst>
                </p:cNvPr>
                <p:cNvGrpSpPr/>
                <p:nvPr/>
              </p:nvGrpSpPr>
              <p:grpSpPr>
                <a:xfrm>
                  <a:off x="8692278" y="3357280"/>
                  <a:ext cx="809880" cy="936182"/>
                  <a:chOff x="8692278" y="3357280"/>
                  <a:chExt cx="809880" cy="936182"/>
                </a:xfrm>
              </p:grpSpPr>
              <p:grpSp>
                <p:nvGrpSpPr>
                  <p:cNvPr id="75" name="图形 2">
                    <a:extLst>
                      <a:ext uri="{FF2B5EF4-FFF2-40B4-BE49-F238E27FC236}">
                        <a16:creationId xmlns:a16="http://schemas.microsoft.com/office/drawing/2014/main" id="{9E5B521E-C6EF-C85D-DFDA-73A77C4C0FF0}"/>
                      </a:ext>
                    </a:extLst>
                  </p:cNvPr>
                  <p:cNvGrpSpPr/>
                  <p:nvPr/>
                </p:nvGrpSpPr>
                <p:grpSpPr>
                  <a:xfrm>
                    <a:off x="8804367" y="3395451"/>
                    <a:ext cx="346493" cy="431836"/>
                    <a:chOff x="8804367" y="3395451"/>
                    <a:chExt cx="346493" cy="431836"/>
                  </a:xfrm>
                  <a:solidFill>
                    <a:srgbClr val="F68C1D"/>
                  </a:solidFill>
                </p:grpSpPr>
                <p:sp>
                  <p:nvSpPr>
                    <p:cNvPr id="76" name="任意多边形: 形状 75">
                      <a:extLst>
                        <a:ext uri="{FF2B5EF4-FFF2-40B4-BE49-F238E27FC236}">
                          <a16:creationId xmlns:a16="http://schemas.microsoft.com/office/drawing/2014/main" id="{B233CD1C-A481-1B09-DA04-5D3E447F33B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11417" y="3434434"/>
                      <a:ext cx="148762" cy="378880"/>
                    </a:xfrm>
                    <a:custGeom>
                      <a:avLst/>
                      <a:gdLst>
                        <a:gd name="connsiteX0" fmla="*/ 1848 w 148762"/>
                        <a:gd name="connsiteY0" fmla="*/ 509 h 378880"/>
                        <a:gd name="connsiteX1" fmla="*/ 94584 w 148762"/>
                        <a:gd name="connsiteY1" fmla="*/ 181675 h 378880"/>
                        <a:gd name="connsiteX2" fmla="*/ 138666 w 148762"/>
                        <a:gd name="connsiteY2" fmla="*/ 301537 h 378880"/>
                        <a:gd name="connsiteX3" fmla="*/ 147505 w 148762"/>
                        <a:gd name="connsiteY3" fmla="*/ 352172 h 378880"/>
                        <a:gd name="connsiteX4" fmla="*/ 148762 w 148762"/>
                        <a:gd name="connsiteY4" fmla="*/ 377890 h 378880"/>
                        <a:gd name="connsiteX5" fmla="*/ 147772 w 148762"/>
                        <a:gd name="connsiteY5" fmla="*/ 378880 h 378880"/>
                        <a:gd name="connsiteX6" fmla="*/ 146819 w 148762"/>
                        <a:gd name="connsiteY6" fmla="*/ 378156 h 378880"/>
                        <a:gd name="connsiteX7" fmla="*/ 136684 w 148762"/>
                        <a:gd name="connsiteY7" fmla="*/ 348019 h 378880"/>
                        <a:gd name="connsiteX8" fmla="*/ 96756 w 148762"/>
                        <a:gd name="connsiteY8" fmla="*/ 235281 h 378880"/>
                        <a:gd name="connsiteX9" fmla="*/ 79953 w 148762"/>
                        <a:gd name="connsiteY9" fmla="*/ 187656 h 378880"/>
                        <a:gd name="connsiteX10" fmla="*/ 41701 w 148762"/>
                        <a:gd name="connsiteY10" fmla="*/ 93931 h 378880"/>
                        <a:gd name="connsiteX11" fmla="*/ 96 w 148762"/>
                        <a:gd name="connsiteY11" fmla="*/ 1385 h 378880"/>
                        <a:gd name="connsiteX12" fmla="*/ 553 w 148762"/>
                        <a:gd name="connsiteY12" fmla="*/ 52 h 378880"/>
                        <a:gd name="connsiteX13" fmla="*/ 1848 w 148762"/>
                        <a:gd name="connsiteY13" fmla="*/ 509 h 378880"/>
                        <a:gd name="connsiteX14" fmla="*/ 1848 w 148762"/>
                        <a:gd name="connsiteY14" fmla="*/ 509 h 3788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148762" h="378880">
                          <a:moveTo>
                            <a:pt x="1848" y="509"/>
                          </a:moveTo>
                          <a:cubicBezTo>
                            <a:pt x="35910" y="59031"/>
                            <a:pt x="67114" y="119724"/>
                            <a:pt x="94584" y="181675"/>
                          </a:cubicBezTo>
                          <a:cubicBezTo>
                            <a:pt x="112186" y="220384"/>
                            <a:pt x="129521" y="259818"/>
                            <a:pt x="138666" y="301537"/>
                          </a:cubicBezTo>
                          <a:cubicBezTo>
                            <a:pt x="142704" y="318187"/>
                            <a:pt x="145638" y="335142"/>
                            <a:pt x="147505" y="352172"/>
                          </a:cubicBezTo>
                          <a:cubicBezTo>
                            <a:pt x="148076" y="360783"/>
                            <a:pt x="148686" y="369355"/>
                            <a:pt x="148762" y="377890"/>
                          </a:cubicBezTo>
                          <a:cubicBezTo>
                            <a:pt x="148762" y="378423"/>
                            <a:pt x="148343" y="378880"/>
                            <a:pt x="147772" y="378880"/>
                          </a:cubicBezTo>
                          <a:cubicBezTo>
                            <a:pt x="147314" y="378880"/>
                            <a:pt x="146933" y="378576"/>
                            <a:pt x="146819" y="378156"/>
                          </a:cubicBezTo>
                          <a:cubicBezTo>
                            <a:pt x="142971" y="368098"/>
                            <a:pt x="140152" y="358040"/>
                            <a:pt x="136684" y="348019"/>
                          </a:cubicBezTo>
                          <a:cubicBezTo>
                            <a:pt x="123768" y="310339"/>
                            <a:pt x="109367" y="273077"/>
                            <a:pt x="96756" y="235281"/>
                          </a:cubicBezTo>
                          <a:cubicBezTo>
                            <a:pt x="91803" y="220041"/>
                            <a:pt x="85631" y="202706"/>
                            <a:pt x="79953" y="187656"/>
                          </a:cubicBezTo>
                          <a:cubicBezTo>
                            <a:pt x="68066" y="156643"/>
                            <a:pt x="54846" y="124411"/>
                            <a:pt x="41701" y="93931"/>
                          </a:cubicBezTo>
                          <a:cubicBezTo>
                            <a:pt x="28481" y="62841"/>
                            <a:pt x="14536" y="32018"/>
                            <a:pt x="96" y="1385"/>
                          </a:cubicBezTo>
                          <a:cubicBezTo>
                            <a:pt x="-132" y="890"/>
                            <a:pt x="58" y="319"/>
                            <a:pt x="553" y="52"/>
                          </a:cubicBezTo>
                          <a:cubicBezTo>
                            <a:pt x="1048" y="-100"/>
                            <a:pt x="1620" y="90"/>
                            <a:pt x="1848" y="509"/>
                          </a:cubicBezTo>
                          <a:lnTo>
                            <a:pt x="1848" y="509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7" name="任意多边形: 形状 76">
                      <a:extLst>
                        <a:ext uri="{FF2B5EF4-FFF2-40B4-BE49-F238E27FC236}">
                          <a16:creationId xmlns:a16="http://schemas.microsoft.com/office/drawing/2014/main" id="{0E63A42E-D119-D62E-F4B5-4EDD36FF492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41610" y="3395451"/>
                      <a:ext cx="67118" cy="394435"/>
                    </a:xfrm>
                    <a:custGeom>
                      <a:avLst/>
                      <a:gdLst>
                        <a:gd name="connsiteX0" fmla="*/ 65204 w 67118"/>
                        <a:gd name="connsiteY0" fmla="*/ 393860 h 394435"/>
                        <a:gd name="connsiteX1" fmla="*/ 29200 w 67118"/>
                        <a:gd name="connsiteY1" fmla="*/ 299867 h 394435"/>
                        <a:gd name="connsiteX2" fmla="*/ 10111 w 67118"/>
                        <a:gd name="connsiteY2" fmla="*/ 201150 h 394435"/>
                        <a:gd name="connsiteX3" fmla="*/ 5958 w 67118"/>
                        <a:gd name="connsiteY3" fmla="*/ 820 h 394435"/>
                        <a:gd name="connsiteX4" fmla="*/ 7101 w 67118"/>
                        <a:gd name="connsiteY4" fmla="*/ 20 h 394435"/>
                        <a:gd name="connsiteX5" fmla="*/ 7939 w 67118"/>
                        <a:gd name="connsiteY5" fmla="*/ 1087 h 394435"/>
                        <a:gd name="connsiteX6" fmla="*/ 6797 w 67118"/>
                        <a:gd name="connsiteY6" fmla="*/ 25966 h 394435"/>
                        <a:gd name="connsiteX7" fmla="*/ 31105 w 67118"/>
                        <a:gd name="connsiteY7" fmla="*/ 222677 h 394435"/>
                        <a:gd name="connsiteX8" fmla="*/ 58384 w 67118"/>
                        <a:gd name="connsiteY8" fmla="*/ 343873 h 394435"/>
                        <a:gd name="connsiteX9" fmla="*/ 67109 w 67118"/>
                        <a:gd name="connsiteY9" fmla="*/ 393288 h 394435"/>
                        <a:gd name="connsiteX10" fmla="*/ 66271 w 67118"/>
                        <a:gd name="connsiteY10" fmla="*/ 394431 h 394435"/>
                        <a:gd name="connsiteX11" fmla="*/ 65204 w 67118"/>
                        <a:gd name="connsiteY11" fmla="*/ 393860 h 394435"/>
                        <a:gd name="connsiteX12" fmla="*/ 65204 w 67118"/>
                        <a:gd name="connsiteY12" fmla="*/ 393860 h 3944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67118" h="394435">
                          <a:moveTo>
                            <a:pt x="65204" y="393860"/>
                          </a:moveTo>
                          <a:cubicBezTo>
                            <a:pt x="49697" y="363914"/>
                            <a:pt x="38648" y="332100"/>
                            <a:pt x="29200" y="299867"/>
                          </a:cubicBezTo>
                          <a:cubicBezTo>
                            <a:pt x="19789" y="267635"/>
                            <a:pt x="14988" y="234297"/>
                            <a:pt x="10111" y="201150"/>
                          </a:cubicBezTo>
                          <a:cubicBezTo>
                            <a:pt x="472" y="135047"/>
                            <a:pt x="-4786" y="67076"/>
                            <a:pt x="5958" y="820"/>
                          </a:cubicBezTo>
                          <a:cubicBezTo>
                            <a:pt x="6034" y="287"/>
                            <a:pt x="6568" y="-94"/>
                            <a:pt x="7101" y="20"/>
                          </a:cubicBezTo>
                          <a:cubicBezTo>
                            <a:pt x="7597" y="96"/>
                            <a:pt x="7978" y="592"/>
                            <a:pt x="7939" y="1087"/>
                          </a:cubicBezTo>
                          <a:cubicBezTo>
                            <a:pt x="7406" y="8669"/>
                            <a:pt x="6835" y="18537"/>
                            <a:pt x="6797" y="25966"/>
                          </a:cubicBezTo>
                          <a:cubicBezTo>
                            <a:pt x="5768" y="92222"/>
                            <a:pt x="16703" y="158174"/>
                            <a:pt x="31105" y="222677"/>
                          </a:cubicBezTo>
                          <a:cubicBezTo>
                            <a:pt x="41391" y="262834"/>
                            <a:pt x="50650" y="303106"/>
                            <a:pt x="58384" y="343873"/>
                          </a:cubicBezTo>
                          <a:cubicBezTo>
                            <a:pt x="61585" y="360180"/>
                            <a:pt x="64632" y="376601"/>
                            <a:pt x="67109" y="393288"/>
                          </a:cubicBezTo>
                          <a:cubicBezTo>
                            <a:pt x="67185" y="393822"/>
                            <a:pt x="66804" y="394355"/>
                            <a:pt x="66271" y="394431"/>
                          </a:cubicBezTo>
                          <a:cubicBezTo>
                            <a:pt x="65814" y="394470"/>
                            <a:pt x="65433" y="394241"/>
                            <a:pt x="65204" y="393860"/>
                          </a:cubicBezTo>
                          <a:lnTo>
                            <a:pt x="65204" y="393860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8" name="任意多边形: 形状 77">
                      <a:extLst>
                        <a:ext uri="{FF2B5EF4-FFF2-40B4-BE49-F238E27FC236}">
                          <a16:creationId xmlns:a16="http://schemas.microsoft.com/office/drawing/2014/main" id="{98C00142-8F45-CC52-DEA1-B21DEA276B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19446" y="3479993"/>
                      <a:ext cx="31414" cy="315990"/>
                    </a:xfrm>
                    <a:custGeom>
                      <a:avLst/>
                      <a:gdLst>
                        <a:gd name="connsiteX0" fmla="*/ 29469 w 31414"/>
                        <a:gd name="connsiteY0" fmla="*/ 315414 h 315990"/>
                        <a:gd name="connsiteX1" fmla="*/ 4246 w 31414"/>
                        <a:gd name="connsiteY1" fmla="*/ 218944 h 315990"/>
                        <a:gd name="connsiteX2" fmla="*/ 169 w 31414"/>
                        <a:gd name="connsiteY2" fmla="*/ 139277 h 315990"/>
                        <a:gd name="connsiteX3" fmla="*/ 7218 w 31414"/>
                        <a:gd name="connsiteY3" fmla="*/ 30007 h 315990"/>
                        <a:gd name="connsiteX4" fmla="*/ 8971 w 31414"/>
                        <a:gd name="connsiteY4" fmla="*/ 20215 h 315990"/>
                        <a:gd name="connsiteX5" fmla="*/ 13238 w 31414"/>
                        <a:gd name="connsiteY5" fmla="*/ 784 h 315990"/>
                        <a:gd name="connsiteX6" fmla="*/ 14419 w 31414"/>
                        <a:gd name="connsiteY6" fmla="*/ 22 h 315990"/>
                        <a:gd name="connsiteX7" fmla="*/ 15181 w 31414"/>
                        <a:gd name="connsiteY7" fmla="*/ 1089 h 315990"/>
                        <a:gd name="connsiteX8" fmla="*/ 16476 w 31414"/>
                        <a:gd name="connsiteY8" fmla="*/ 158061 h 315990"/>
                        <a:gd name="connsiteX9" fmla="*/ 26839 w 31414"/>
                        <a:gd name="connsiteY9" fmla="*/ 235899 h 315990"/>
                        <a:gd name="connsiteX10" fmla="*/ 31412 w 31414"/>
                        <a:gd name="connsiteY10" fmla="*/ 314995 h 315990"/>
                        <a:gd name="connsiteX11" fmla="*/ 29469 w 31414"/>
                        <a:gd name="connsiteY11" fmla="*/ 315414 h 315990"/>
                        <a:gd name="connsiteX12" fmla="*/ 29469 w 31414"/>
                        <a:gd name="connsiteY12" fmla="*/ 315414 h 3159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31414" h="315990">
                          <a:moveTo>
                            <a:pt x="29469" y="315414"/>
                          </a:moveTo>
                          <a:cubicBezTo>
                            <a:pt x="16324" y="284629"/>
                            <a:pt x="8666" y="251977"/>
                            <a:pt x="4246" y="218944"/>
                          </a:cubicBezTo>
                          <a:cubicBezTo>
                            <a:pt x="1313" y="192541"/>
                            <a:pt x="1008" y="165795"/>
                            <a:pt x="169" y="139277"/>
                          </a:cubicBezTo>
                          <a:cubicBezTo>
                            <a:pt x="-631" y="103044"/>
                            <a:pt x="1351" y="65783"/>
                            <a:pt x="7218" y="30007"/>
                          </a:cubicBezTo>
                          <a:cubicBezTo>
                            <a:pt x="7523" y="27645"/>
                            <a:pt x="8399" y="22577"/>
                            <a:pt x="8971" y="20215"/>
                          </a:cubicBezTo>
                          <a:lnTo>
                            <a:pt x="13238" y="784"/>
                          </a:lnTo>
                          <a:cubicBezTo>
                            <a:pt x="13352" y="251"/>
                            <a:pt x="13885" y="-92"/>
                            <a:pt x="14419" y="22"/>
                          </a:cubicBezTo>
                          <a:cubicBezTo>
                            <a:pt x="14914" y="136"/>
                            <a:pt x="15257" y="593"/>
                            <a:pt x="15181" y="1089"/>
                          </a:cubicBezTo>
                          <a:cubicBezTo>
                            <a:pt x="8514" y="53209"/>
                            <a:pt x="11219" y="106016"/>
                            <a:pt x="16476" y="158061"/>
                          </a:cubicBezTo>
                          <a:cubicBezTo>
                            <a:pt x="19258" y="183664"/>
                            <a:pt x="24554" y="210182"/>
                            <a:pt x="26839" y="235899"/>
                          </a:cubicBezTo>
                          <a:cubicBezTo>
                            <a:pt x="29240" y="261998"/>
                            <a:pt x="31374" y="288172"/>
                            <a:pt x="31412" y="314995"/>
                          </a:cubicBezTo>
                          <a:cubicBezTo>
                            <a:pt x="31488" y="316023"/>
                            <a:pt x="29888" y="316404"/>
                            <a:pt x="29469" y="315414"/>
                          </a:cubicBezTo>
                          <a:lnTo>
                            <a:pt x="29469" y="315414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9" name="任意多边形: 形状 78">
                      <a:extLst>
                        <a:ext uri="{FF2B5EF4-FFF2-40B4-BE49-F238E27FC236}">
                          <a16:creationId xmlns:a16="http://schemas.microsoft.com/office/drawing/2014/main" id="{FE3AA72F-8A74-ABA5-4A86-545BFA67118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92664" y="3461610"/>
                      <a:ext cx="86495" cy="292819"/>
                    </a:xfrm>
                    <a:custGeom>
                      <a:avLst/>
                      <a:gdLst>
                        <a:gd name="connsiteX0" fmla="*/ 84584 w 86495"/>
                        <a:gd name="connsiteY0" fmla="*/ 292382 h 292819"/>
                        <a:gd name="connsiteX1" fmla="*/ 44008 w 86495"/>
                        <a:gd name="connsiteY1" fmla="*/ 205895 h 292819"/>
                        <a:gd name="connsiteX2" fmla="*/ 28729 w 86495"/>
                        <a:gd name="connsiteY2" fmla="*/ 150765 h 292819"/>
                        <a:gd name="connsiteX3" fmla="*/ 1412 w 86495"/>
                        <a:gd name="connsiteY3" fmla="*/ 20120 h 292819"/>
                        <a:gd name="connsiteX4" fmla="*/ 2 w 86495"/>
                        <a:gd name="connsiteY4" fmla="*/ 1070 h 292819"/>
                        <a:gd name="connsiteX5" fmla="*/ 917 w 86495"/>
                        <a:gd name="connsiteY5" fmla="*/ 3 h 292819"/>
                        <a:gd name="connsiteX6" fmla="*/ 1984 w 86495"/>
                        <a:gd name="connsiteY6" fmla="*/ 803 h 292819"/>
                        <a:gd name="connsiteX7" fmla="*/ 23014 w 86495"/>
                        <a:gd name="connsiteY7" fmla="*/ 83213 h 292819"/>
                        <a:gd name="connsiteX8" fmla="*/ 47018 w 86495"/>
                        <a:gd name="connsiteY8" fmla="*/ 154956 h 292819"/>
                        <a:gd name="connsiteX9" fmla="*/ 57152 w 86495"/>
                        <a:gd name="connsiteY9" fmla="*/ 181473 h 292819"/>
                        <a:gd name="connsiteX10" fmla="*/ 79098 w 86495"/>
                        <a:gd name="connsiteY10" fmla="*/ 253977 h 292819"/>
                        <a:gd name="connsiteX11" fmla="*/ 86489 w 86495"/>
                        <a:gd name="connsiteY11" fmla="*/ 291620 h 292819"/>
                        <a:gd name="connsiteX12" fmla="*/ 84584 w 86495"/>
                        <a:gd name="connsiteY12" fmla="*/ 292382 h 292819"/>
                        <a:gd name="connsiteX13" fmla="*/ 84584 w 86495"/>
                        <a:gd name="connsiteY13" fmla="*/ 292382 h 2928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86495" h="292819">
                          <a:moveTo>
                            <a:pt x="84584" y="292382"/>
                          </a:moveTo>
                          <a:cubicBezTo>
                            <a:pt x="67363" y="265331"/>
                            <a:pt x="54561" y="236032"/>
                            <a:pt x="44008" y="205895"/>
                          </a:cubicBezTo>
                          <a:cubicBezTo>
                            <a:pt x="39855" y="193932"/>
                            <a:pt x="32120" y="163452"/>
                            <a:pt x="28729" y="150765"/>
                          </a:cubicBezTo>
                          <a:cubicBezTo>
                            <a:pt x="16995" y="107978"/>
                            <a:pt x="6746" y="64239"/>
                            <a:pt x="1412" y="20120"/>
                          </a:cubicBezTo>
                          <a:lnTo>
                            <a:pt x="2" y="1070"/>
                          </a:lnTo>
                          <a:cubicBezTo>
                            <a:pt x="-36" y="536"/>
                            <a:pt x="383" y="41"/>
                            <a:pt x="917" y="3"/>
                          </a:cubicBezTo>
                          <a:cubicBezTo>
                            <a:pt x="1412" y="-35"/>
                            <a:pt x="1869" y="308"/>
                            <a:pt x="1984" y="803"/>
                          </a:cubicBezTo>
                          <a:cubicBezTo>
                            <a:pt x="6594" y="28806"/>
                            <a:pt x="14785" y="56124"/>
                            <a:pt x="23014" y="83213"/>
                          </a:cubicBezTo>
                          <a:cubicBezTo>
                            <a:pt x="30634" y="107178"/>
                            <a:pt x="38560" y="131257"/>
                            <a:pt x="47018" y="154956"/>
                          </a:cubicBezTo>
                          <a:cubicBezTo>
                            <a:pt x="49152" y="160671"/>
                            <a:pt x="54904" y="175644"/>
                            <a:pt x="57152" y="181473"/>
                          </a:cubicBezTo>
                          <a:cubicBezTo>
                            <a:pt x="66297" y="205057"/>
                            <a:pt x="73116" y="229365"/>
                            <a:pt x="79098" y="253977"/>
                          </a:cubicBezTo>
                          <a:cubicBezTo>
                            <a:pt x="82032" y="266322"/>
                            <a:pt x="84699" y="278819"/>
                            <a:pt x="86489" y="291620"/>
                          </a:cubicBezTo>
                          <a:cubicBezTo>
                            <a:pt x="86604" y="292649"/>
                            <a:pt x="85118" y="293297"/>
                            <a:pt x="84584" y="292382"/>
                          </a:cubicBezTo>
                          <a:lnTo>
                            <a:pt x="84584" y="292382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80" name="任意多边形: 形状 79">
                      <a:extLst>
                        <a:ext uri="{FF2B5EF4-FFF2-40B4-BE49-F238E27FC236}">
                          <a16:creationId xmlns:a16="http://schemas.microsoft.com/office/drawing/2014/main" id="{88A27E97-7C71-6483-1DAE-67BA1F698B2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08990" y="3549368"/>
                      <a:ext cx="135042" cy="277919"/>
                    </a:xfrm>
                    <a:custGeom>
                      <a:avLst/>
                      <a:gdLst>
                        <a:gd name="connsiteX0" fmla="*/ 1800 w 135042"/>
                        <a:gd name="connsiteY0" fmla="*/ 332 h 277919"/>
                        <a:gd name="connsiteX1" fmla="*/ 92668 w 135042"/>
                        <a:gd name="connsiteY1" fmla="*/ 126900 h 277919"/>
                        <a:gd name="connsiteX2" fmla="*/ 111565 w 135042"/>
                        <a:gd name="connsiteY2" fmla="*/ 161419 h 277919"/>
                        <a:gd name="connsiteX3" fmla="*/ 134197 w 135042"/>
                        <a:gd name="connsiteY3" fmla="*/ 237276 h 277919"/>
                        <a:gd name="connsiteX4" fmla="*/ 132826 w 135042"/>
                        <a:gd name="connsiteY4" fmla="*/ 277128 h 277919"/>
                        <a:gd name="connsiteX5" fmla="*/ 130844 w 135042"/>
                        <a:gd name="connsiteY5" fmla="*/ 277167 h 277919"/>
                        <a:gd name="connsiteX6" fmla="*/ 120481 w 135042"/>
                        <a:gd name="connsiteY6" fmla="*/ 240133 h 277919"/>
                        <a:gd name="connsiteX7" fmla="*/ 93659 w 135042"/>
                        <a:gd name="connsiteY7" fmla="*/ 169382 h 277919"/>
                        <a:gd name="connsiteX8" fmla="*/ 61007 w 135042"/>
                        <a:gd name="connsiteY8" fmla="*/ 100116 h 277919"/>
                        <a:gd name="connsiteX9" fmla="*/ 199 w 135042"/>
                        <a:gd name="connsiteY9" fmla="*/ 1551 h 277919"/>
                        <a:gd name="connsiteX10" fmla="*/ 428 w 135042"/>
                        <a:gd name="connsiteY10" fmla="*/ 141 h 277919"/>
                        <a:gd name="connsiteX11" fmla="*/ 1800 w 135042"/>
                        <a:gd name="connsiteY11" fmla="*/ 332 h 277919"/>
                        <a:gd name="connsiteX12" fmla="*/ 1800 w 135042"/>
                        <a:gd name="connsiteY12" fmla="*/ 332 h 2779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135042" h="277919">
                          <a:moveTo>
                            <a:pt x="1800" y="332"/>
                          </a:moveTo>
                          <a:cubicBezTo>
                            <a:pt x="36128" y="39423"/>
                            <a:pt x="66798" y="81752"/>
                            <a:pt x="92668" y="126900"/>
                          </a:cubicBezTo>
                          <a:cubicBezTo>
                            <a:pt x="99183" y="138254"/>
                            <a:pt x="105584" y="149684"/>
                            <a:pt x="111565" y="161419"/>
                          </a:cubicBezTo>
                          <a:cubicBezTo>
                            <a:pt x="123529" y="185003"/>
                            <a:pt x="131416" y="210873"/>
                            <a:pt x="134197" y="237276"/>
                          </a:cubicBezTo>
                          <a:cubicBezTo>
                            <a:pt x="135492" y="250535"/>
                            <a:pt x="135492" y="264060"/>
                            <a:pt x="132826" y="277128"/>
                          </a:cubicBezTo>
                          <a:cubicBezTo>
                            <a:pt x="132635" y="278157"/>
                            <a:pt x="131035" y="278195"/>
                            <a:pt x="130844" y="277167"/>
                          </a:cubicBezTo>
                          <a:cubicBezTo>
                            <a:pt x="127834" y="264365"/>
                            <a:pt x="124405" y="252173"/>
                            <a:pt x="120481" y="240133"/>
                          </a:cubicBezTo>
                          <a:cubicBezTo>
                            <a:pt x="113928" y="219331"/>
                            <a:pt x="101621" y="190032"/>
                            <a:pt x="93659" y="169382"/>
                          </a:cubicBezTo>
                          <a:cubicBezTo>
                            <a:pt x="84705" y="145493"/>
                            <a:pt x="73313" y="122519"/>
                            <a:pt x="61007" y="100116"/>
                          </a:cubicBezTo>
                          <a:cubicBezTo>
                            <a:pt x="42566" y="66169"/>
                            <a:pt x="22297" y="33288"/>
                            <a:pt x="199" y="1551"/>
                          </a:cubicBezTo>
                          <a:cubicBezTo>
                            <a:pt x="-144" y="1094"/>
                            <a:pt x="-29" y="484"/>
                            <a:pt x="428" y="141"/>
                          </a:cubicBezTo>
                          <a:cubicBezTo>
                            <a:pt x="923" y="-87"/>
                            <a:pt x="1495" y="-49"/>
                            <a:pt x="1800" y="332"/>
                          </a:cubicBezTo>
                          <a:lnTo>
                            <a:pt x="1800" y="332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81" name="任意多边形: 形状 80">
                      <a:extLst>
                        <a:ext uri="{FF2B5EF4-FFF2-40B4-BE49-F238E27FC236}">
                          <a16:creationId xmlns:a16="http://schemas.microsoft.com/office/drawing/2014/main" id="{64116381-47F4-62E8-C532-5808CCA1C36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04367" y="3594998"/>
                      <a:ext cx="214789" cy="221049"/>
                    </a:xfrm>
                    <a:custGeom>
                      <a:avLst/>
                      <a:gdLst>
                        <a:gd name="connsiteX0" fmla="*/ 1457 w 214789"/>
                        <a:gd name="connsiteY0" fmla="*/ 117 h 221049"/>
                        <a:gd name="connsiteX1" fmla="*/ 128292 w 214789"/>
                        <a:gd name="connsiteY1" fmla="*/ 90643 h 221049"/>
                        <a:gd name="connsiteX2" fmla="*/ 183118 w 214789"/>
                        <a:gd name="connsiteY2" fmla="*/ 147298 h 221049"/>
                        <a:gd name="connsiteX3" fmla="*/ 214779 w 214789"/>
                        <a:gd name="connsiteY3" fmla="*/ 219916 h 221049"/>
                        <a:gd name="connsiteX4" fmla="*/ 212912 w 214789"/>
                        <a:gd name="connsiteY4" fmla="*/ 220564 h 221049"/>
                        <a:gd name="connsiteX5" fmla="*/ 191195 w 214789"/>
                        <a:gd name="connsiteY5" fmla="*/ 188865 h 221049"/>
                        <a:gd name="connsiteX6" fmla="*/ 142998 w 214789"/>
                        <a:gd name="connsiteY6" fmla="*/ 130534 h 221049"/>
                        <a:gd name="connsiteX7" fmla="*/ 89773 w 214789"/>
                        <a:gd name="connsiteY7" fmla="*/ 75517 h 221049"/>
                        <a:gd name="connsiteX8" fmla="*/ 428 w 214789"/>
                        <a:gd name="connsiteY8" fmla="*/ 1794 h 221049"/>
                        <a:gd name="connsiteX9" fmla="*/ 200 w 214789"/>
                        <a:gd name="connsiteY9" fmla="*/ 384 h 221049"/>
                        <a:gd name="connsiteX10" fmla="*/ 1457 w 214789"/>
                        <a:gd name="connsiteY10" fmla="*/ 117 h 221049"/>
                        <a:gd name="connsiteX11" fmla="*/ 1457 w 214789"/>
                        <a:gd name="connsiteY11" fmla="*/ 117 h 22104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214789" h="221049">
                          <a:moveTo>
                            <a:pt x="1457" y="117"/>
                          </a:moveTo>
                          <a:cubicBezTo>
                            <a:pt x="46529" y="26063"/>
                            <a:pt x="89239" y="56239"/>
                            <a:pt x="128292" y="90643"/>
                          </a:cubicBezTo>
                          <a:cubicBezTo>
                            <a:pt x="147951" y="108055"/>
                            <a:pt x="167992" y="125543"/>
                            <a:pt x="183118" y="147298"/>
                          </a:cubicBezTo>
                          <a:cubicBezTo>
                            <a:pt x="198320" y="168862"/>
                            <a:pt x="211121" y="193475"/>
                            <a:pt x="214779" y="219916"/>
                          </a:cubicBezTo>
                          <a:cubicBezTo>
                            <a:pt x="214931" y="220945"/>
                            <a:pt x="213445" y="221517"/>
                            <a:pt x="212912" y="220564"/>
                          </a:cubicBezTo>
                          <a:cubicBezTo>
                            <a:pt x="205940" y="209401"/>
                            <a:pt x="198777" y="198961"/>
                            <a:pt x="191195" y="188865"/>
                          </a:cubicBezTo>
                          <a:cubicBezTo>
                            <a:pt x="178317" y="171301"/>
                            <a:pt x="157210" y="147488"/>
                            <a:pt x="142998" y="130534"/>
                          </a:cubicBezTo>
                          <a:cubicBezTo>
                            <a:pt x="126806" y="110798"/>
                            <a:pt x="108632" y="92738"/>
                            <a:pt x="89773" y="75517"/>
                          </a:cubicBezTo>
                          <a:cubicBezTo>
                            <a:pt x="61388" y="49343"/>
                            <a:pt x="31594" y="24730"/>
                            <a:pt x="428" y="1794"/>
                          </a:cubicBezTo>
                          <a:cubicBezTo>
                            <a:pt x="-29" y="1489"/>
                            <a:pt x="-144" y="841"/>
                            <a:pt x="200" y="384"/>
                          </a:cubicBezTo>
                          <a:cubicBezTo>
                            <a:pt x="466" y="3"/>
                            <a:pt x="1038" y="-111"/>
                            <a:pt x="1457" y="117"/>
                          </a:cubicBezTo>
                          <a:lnTo>
                            <a:pt x="1457" y="117"/>
                          </a:lnTo>
                          <a:close/>
                        </a:path>
                      </a:pathLst>
                    </a:custGeom>
                    <a:solidFill>
                      <a:srgbClr val="F68C1D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82" name="图形 2">
                    <a:extLst>
                      <a:ext uri="{FF2B5EF4-FFF2-40B4-BE49-F238E27FC236}">
                        <a16:creationId xmlns:a16="http://schemas.microsoft.com/office/drawing/2014/main" id="{FAB361EC-E332-08E4-E4A7-E54A5274898E}"/>
                      </a:ext>
                    </a:extLst>
                  </p:cNvPr>
                  <p:cNvGrpSpPr/>
                  <p:nvPr/>
                </p:nvGrpSpPr>
                <p:grpSpPr>
                  <a:xfrm>
                    <a:off x="8692278" y="3563758"/>
                    <a:ext cx="809880" cy="729703"/>
                    <a:chOff x="8692278" y="3563758"/>
                    <a:chExt cx="809880" cy="729703"/>
                  </a:xfrm>
                </p:grpSpPr>
                <p:grpSp>
                  <p:nvGrpSpPr>
                    <p:cNvPr id="83" name="图形 2">
                      <a:extLst>
                        <a:ext uri="{FF2B5EF4-FFF2-40B4-BE49-F238E27FC236}">
                          <a16:creationId xmlns:a16="http://schemas.microsoft.com/office/drawing/2014/main" id="{E572ED1A-01D3-2660-3081-59A4D929419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692278" y="3563758"/>
                      <a:ext cx="809880" cy="729703"/>
                      <a:chOff x="8692278" y="3563758"/>
                      <a:chExt cx="809880" cy="729703"/>
                    </a:xfrm>
                  </p:grpSpPr>
                  <p:sp>
                    <p:nvSpPr>
                      <p:cNvPr id="84" name="任意多边形: 形状 83">
                        <a:extLst>
                          <a:ext uri="{FF2B5EF4-FFF2-40B4-BE49-F238E27FC236}">
                            <a16:creationId xmlns:a16="http://schemas.microsoft.com/office/drawing/2014/main" id="{0A1FF730-B353-F6AB-FB3A-9CE6E2B205E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692278" y="3563758"/>
                        <a:ext cx="809880" cy="712382"/>
                      </a:xfrm>
                      <a:custGeom>
                        <a:avLst/>
                        <a:gdLst>
                          <a:gd name="connsiteX0" fmla="*/ 808986 w 809880"/>
                          <a:gd name="connsiteY0" fmla="*/ 120092 h 712382"/>
                          <a:gd name="connsiteX1" fmla="*/ 763380 w 809880"/>
                          <a:gd name="connsiteY1" fmla="*/ 217895 h 712382"/>
                          <a:gd name="connsiteX2" fmla="*/ 699524 w 809880"/>
                          <a:gd name="connsiteY2" fmla="*/ 313640 h 712382"/>
                          <a:gd name="connsiteX3" fmla="*/ 630487 w 809880"/>
                          <a:gd name="connsiteY3" fmla="*/ 464935 h 712382"/>
                          <a:gd name="connsiteX4" fmla="*/ 627286 w 809880"/>
                          <a:gd name="connsiteY4" fmla="*/ 532715 h 712382"/>
                          <a:gd name="connsiteX5" fmla="*/ 627134 w 809880"/>
                          <a:gd name="connsiteY5" fmla="*/ 551765 h 712382"/>
                          <a:gd name="connsiteX6" fmla="*/ 624201 w 809880"/>
                          <a:gd name="connsiteY6" fmla="*/ 627622 h 712382"/>
                          <a:gd name="connsiteX7" fmla="*/ 592006 w 809880"/>
                          <a:gd name="connsiteY7" fmla="*/ 701574 h 712382"/>
                          <a:gd name="connsiteX8" fmla="*/ 538514 w 809880"/>
                          <a:gd name="connsiteY8" fmla="*/ 710375 h 712382"/>
                          <a:gd name="connsiteX9" fmla="*/ 537980 w 809880"/>
                          <a:gd name="connsiteY9" fmla="*/ 710223 h 712382"/>
                          <a:gd name="connsiteX10" fmla="*/ 495042 w 809880"/>
                          <a:gd name="connsiteY10" fmla="*/ 690221 h 712382"/>
                          <a:gd name="connsiteX11" fmla="*/ 430005 w 809880"/>
                          <a:gd name="connsiteY11" fmla="*/ 624155 h 712382"/>
                          <a:gd name="connsiteX12" fmla="*/ 416708 w 809880"/>
                          <a:gd name="connsiteY12" fmla="*/ 609220 h 712382"/>
                          <a:gd name="connsiteX13" fmla="*/ 412746 w 809880"/>
                          <a:gd name="connsiteY13" fmla="*/ 604953 h 712382"/>
                          <a:gd name="connsiteX14" fmla="*/ 301684 w 809880"/>
                          <a:gd name="connsiteY14" fmla="*/ 538735 h 712382"/>
                          <a:gd name="connsiteX15" fmla="*/ 273833 w 809880"/>
                          <a:gd name="connsiteY15" fmla="*/ 532944 h 712382"/>
                          <a:gd name="connsiteX16" fmla="*/ 253259 w 809880"/>
                          <a:gd name="connsiteY16" fmla="*/ 527076 h 712382"/>
                          <a:gd name="connsiteX17" fmla="*/ 189594 w 809880"/>
                          <a:gd name="connsiteY17" fmla="*/ 512865 h 712382"/>
                          <a:gd name="connsiteX18" fmla="*/ 135644 w 809880"/>
                          <a:gd name="connsiteY18" fmla="*/ 498768 h 712382"/>
                          <a:gd name="connsiteX19" fmla="*/ 99449 w 809880"/>
                          <a:gd name="connsiteY19" fmla="*/ 484404 h 712382"/>
                          <a:gd name="connsiteX20" fmla="*/ 8276 w 809880"/>
                          <a:gd name="connsiteY20" fmla="*/ 425387 h 712382"/>
                          <a:gd name="connsiteX21" fmla="*/ 21878 w 809880"/>
                          <a:gd name="connsiteY21" fmla="*/ 351816 h 712382"/>
                          <a:gd name="connsiteX22" fmla="*/ 26069 w 809880"/>
                          <a:gd name="connsiteY22" fmla="*/ 349645 h 712382"/>
                          <a:gd name="connsiteX23" fmla="*/ 26107 w 809880"/>
                          <a:gd name="connsiteY23" fmla="*/ 349645 h 712382"/>
                          <a:gd name="connsiteX24" fmla="*/ 100249 w 809880"/>
                          <a:gd name="connsiteY24" fmla="*/ 326327 h 712382"/>
                          <a:gd name="connsiteX25" fmla="*/ 110308 w 809880"/>
                          <a:gd name="connsiteY25" fmla="*/ 273940 h 712382"/>
                          <a:gd name="connsiteX26" fmla="*/ 106993 w 809880"/>
                          <a:gd name="connsiteY26" fmla="*/ 249289 h 712382"/>
                          <a:gd name="connsiteX27" fmla="*/ 106993 w 809880"/>
                          <a:gd name="connsiteY27" fmla="*/ 249251 h 712382"/>
                          <a:gd name="connsiteX28" fmla="*/ 105012 w 809880"/>
                          <a:gd name="connsiteY28" fmla="*/ 227267 h 712382"/>
                          <a:gd name="connsiteX29" fmla="*/ 122195 w 809880"/>
                          <a:gd name="connsiteY29" fmla="*/ 185319 h 712382"/>
                          <a:gd name="connsiteX30" fmla="*/ 136330 w 809880"/>
                          <a:gd name="connsiteY30" fmla="*/ 178537 h 712382"/>
                          <a:gd name="connsiteX31" fmla="*/ 201748 w 809880"/>
                          <a:gd name="connsiteY31" fmla="*/ 169660 h 712382"/>
                          <a:gd name="connsiteX32" fmla="*/ 238057 w 809880"/>
                          <a:gd name="connsiteY32" fmla="*/ 105728 h 712382"/>
                          <a:gd name="connsiteX33" fmla="*/ 241448 w 809880"/>
                          <a:gd name="connsiteY33" fmla="*/ 94641 h 712382"/>
                          <a:gd name="connsiteX34" fmla="*/ 282481 w 809880"/>
                          <a:gd name="connsiteY34" fmla="*/ 49531 h 712382"/>
                          <a:gd name="connsiteX35" fmla="*/ 313381 w 809880"/>
                          <a:gd name="connsiteY35" fmla="*/ 55893 h 712382"/>
                          <a:gd name="connsiteX36" fmla="*/ 313419 w 809880"/>
                          <a:gd name="connsiteY36" fmla="*/ 55893 h 712382"/>
                          <a:gd name="connsiteX37" fmla="*/ 370645 w 809880"/>
                          <a:gd name="connsiteY37" fmla="*/ 77687 h 712382"/>
                          <a:gd name="connsiteX38" fmla="*/ 425014 w 809880"/>
                          <a:gd name="connsiteY38" fmla="*/ 31738 h 712382"/>
                          <a:gd name="connsiteX39" fmla="*/ 438997 w 809880"/>
                          <a:gd name="connsiteY39" fmla="*/ 17032 h 712382"/>
                          <a:gd name="connsiteX40" fmla="*/ 487041 w 809880"/>
                          <a:gd name="connsiteY40" fmla="*/ 7125 h 712382"/>
                          <a:gd name="connsiteX41" fmla="*/ 487193 w 809880"/>
                          <a:gd name="connsiteY41" fmla="*/ 7202 h 712382"/>
                          <a:gd name="connsiteX42" fmla="*/ 522550 w 809880"/>
                          <a:gd name="connsiteY42" fmla="*/ 52884 h 712382"/>
                          <a:gd name="connsiteX43" fmla="*/ 586482 w 809880"/>
                          <a:gd name="connsiteY43" fmla="*/ 29605 h 712382"/>
                          <a:gd name="connsiteX44" fmla="*/ 618562 w 809880"/>
                          <a:gd name="connsiteY44" fmla="*/ 4535 h 712382"/>
                          <a:gd name="connsiteX45" fmla="*/ 649918 w 809880"/>
                          <a:gd name="connsiteY45" fmla="*/ 3163 h 712382"/>
                          <a:gd name="connsiteX46" fmla="*/ 670873 w 809880"/>
                          <a:gd name="connsiteY46" fmla="*/ 28728 h 712382"/>
                          <a:gd name="connsiteX47" fmla="*/ 704934 w 809880"/>
                          <a:gd name="connsiteY47" fmla="*/ 72391 h 712382"/>
                          <a:gd name="connsiteX48" fmla="*/ 759456 w 809880"/>
                          <a:gd name="connsiteY48" fmla="*/ 51207 h 712382"/>
                          <a:gd name="connsiteX49" fmla="*/ 776410 w 809880"/>
                          <a:gd name="connsiteY49" fmla="*/ 52274 h 712382"/>
                          <a:gd name="connsiteX50" fmla="*/ 801251 w 809880"/>
                          <a:gd name="connsiteY50" fmla="*/ 71857 h 712382"/>
                          <a:gd name="connsiteX51" fmla="*/ 808986 w 809880"/>
                          <a:gd name="connsiteY51" fmla="*/ 120092 h 71238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  <a:cxn ang="0">
                            <a:pos x="connsiteX34" y="connsiteY34"/>
                          </a:cxn>
                          <a:cxn ang="0">
                            <a:pos x="connsiteX35" y="connsiteY35"/>
                          </a:cxn>
                          <a:cxn ang="0">
                            <a:pos x="connsiteX36" y="connsiteY36"/>
                          </a:cxn>
                          <a:cxn ang="0">
                            <a:pos x="connsiteX37" y="connsiteY37"/>
                          </a:cxn>
                          <a:cxn ang="0">
                            <a:pos x="connsiteX38" y="connsiteY38"/>
                          </a:cxn>
                          <a:cxn ang="0">
                            <a:pos x="connsiteX39" y="connsiteY39"/>
                          </a:cxn>
                          <a:cxn ang="0">
                            <a:pos x="connsiteX40" y="connsiteY40"/>
                          </a:cxn>
                          <a:cxn ang="0">
                            <a:pos x="connsiteX41" y="connsiteY41"/>
                          </a:cxn>
                          <a:cxn ang="0">
                            <a:pos x="connsiteX42" y="connsiteY42"/>
                          </a:cxn>
                          <a:cxn ang="0">
                            <a:pos x="connsiteX43" y="connsiteY43"/>
                          </a:cxn>
                          <a:cxn ang="0">
                            <a:pos x="connsiteX44" y="connsiteY44"/>
                          </a:cxn>
                          <a:cxn ang="0">
                            <a:pos x="connsiteX45" y="connsiteY45"/>
                          </a:cxn>
                          <a:cxn ang="0">
                            <a:pos x="connsiteX46" y="connsiteY46"/>
                          </a:cxn>
                          <a:cxn ang="0">
                            <a:pos x="connsiteX47" y="connsiteY47"/>
                          </a:cxn>
                          <a:cxn ang="0">
                            <a:pos x="connsiteX48" y="connsiteY48"/>
                          </a:cxn>
                          <a:cxn ang="0">
                            <a:pos x="connsiteX49" y="connsiteY49"/>
                          </a:cxn>
                          <a:cxn ang="0">
                            <a:pos x="connsiteX50" y="connsiteY50"/>
                          </a:cxn>
                          <a:cxn ang="0">
                            <a:pos x="connsiteX51" y="connsiteY51"/>
                          </a:cxn>
                        </a:cxnLst>
                        <a:rect l="l" t="t" r="r" b="b"/>
                        <a:pathLst>
                          <a:path w="809880" h="712382">
                            <a:moveTo>
                              <a:pt x="808986" y="120092"/>
                            </a:moveTo>
                            <a:cubicBezTo>
                              <a:pt x="804223" y="156097"/>
                              <a:pt x="783535" y="187681"/>
                              <a:pt x="763380" y="217895"/>
                            </a:cubicBezTo>
                            <a:cubicBezTo>
                              <a:pt x="742082" y="249823"/>
                              <a:pt x="720785" y="281674"/>
                              <a:pt x="699524" y="313640"/>
                            </a:cubicBezTo>
                            <a:cubicBezTo>
                              <a:pt x="665653" y="364351"/>
                              <a:pt x="637002" y="402756"/>
                              <a:pt x="630487" y="464935"/>
                            </a:cubicBezTo>
                            <a:cubicBezTo>
                              <a:pt x="628125" y="487490"/>
                              <a:pt x="627553" y="510084"/>
                              <a:pt x="627286" y="532715"/>
                            </a:cubicBezTo>
                            <a:cubicBezTo>
                              <a:pt x="627211" y="539040"/>
                              <a:pt x="627173" y="545402"/>
                              <a:pt x="627134" y="551765"/>
                            </a:cubicBezTo>
                            <a:cubicBezTo>
                              <a:pt x="626982" y="577101"/>
                              <a:pt x="626639" y="602400"/>
                              <a:pt x="624201" y="627622"/>
                            </a:cubicBezTo>
                            <a:cubicBezTo>
                              <a:pt x="621533" y="655245"/>
                              <a:pt x="614523" y="685420"/>
                              <a:pt x="592006" y="701574"/>
                            </a:cubicBezTo>
                            <a:cubicBezTo>
                              <a:pt x="576537" y="712700"/>
                              <a:pt x="557335" y="714452"/>
                              <a:pt x="538514" y="710375"/>
                            </a:cubicBezTo>
                            <a:cubicBezTo>
                              <a:pt x="538323" y="710337"/>
                              <a:pt x="538171" y="710299"/>
                              <a:pt x="537980" y="710223"/>
                            </a:cubicBezTo>
                            <a:cubicBezTo>
                              <a:pt x="522626" y="706794"/>
                              <a:pt x="507577" y="699517"/>
                              <a:pt x="495042" y="690221"/>
                            </a:cubicBezTo>
                            <a:cubicBezTo>
                              <a:pt x="469477" y="671285"/>
                              <a:pt x="450274" y="647434"/>
                              <a:pt x="430005" y="624155"/>
                            </a:cubicBezTo>
                            <a:cubicBezTo>
                              <a:pt x="425662" y="619126"/>
                              <a:pt x="421204" y="614135"/>
                              <a:pt x="416708" y="609220"/>
                            </a:cubicBezTo>
                            <a:cubicBezTo>
                              <a:pt x="415412" y="607810"/>
                              <a:pt x="414079" y="606401"/>
                              <a:pt x="412746" y="604953"/>
                            </a:cubicBezTo>
                            <a:cubicBezTo>
                              <a:pt x="384552" y="575235"/>
                              <a:pt x="338793" y="554508"/>
                              <a:pt x="301684" y="538735"/>
                            </a:cubicBezTo>
                            <a:cubicBezTo>
                              <a:pt x="299284" y="539840"/>
                              <a:pt x="285987" y="536411"/>
                              <a:pt x="273833" y="532944"/>
                            </a:cubicBezTo>
                            <a:cubicBezTo>
                              <a:pt x="264384" y="530277"/>
                              <a:pt x="255621" y="527610"/>
                              <a:pt x="253259" y="527076"/>
                            </a:cubicBezTo>
                            <a:cubicBezTo>
                              <a:pt x="232037" y="522466"/>
                              <a:pt x="210816" y="517589"/>
                              <a:pt x="189594" y="512865"/>
                            </a:cubicBezTo>
                            <a:cubicBezTo>
                              <a:pt x="171420" y="508826"/>
                              <a:pt x="153247" y="504750"/>
                              <a:pt x="135644" y="498768"/>
                            </a:cubicBezTo>
                            <a:cubicBezTo>
                              <a:pt x="123338" y="494577"/>
                              <a:pt x="111413" y="489510"/>
                              <a:pt x="99449" y="484404"/>
                            </a:cubicBezTo>
                            <a:cubicBezTo>
                              <a:pt x="64245" y="469393"/>
                              <a:pt x="28583" y="460249"/>
                              <a:pt x="8276" y="425387"/>
                            </a:cubicBezTo>
                            <a:cubicBezTo>
                              <a:pt x="-5249" y="402146"/>
                              <a:pt x="-3192" y="366409"/>
                              <a:pt x="21878" y="351816"/>
                            </a:cubicBezTo>
                            <a:cubicBezTo>
                              <a:pt x="23288" y="350978"/>
                              <a:pt x="24659" y="350292"/>
                              <a:pt x="26069" y="349645"/>
                            </a:cubicBezTo>
                            <a:lnTo>
                              <a:pt x="26107" y="349645"/>
                            </a:lnTo>
                            <a:cubicBezTo>
                              <a:pt x="53653" y="337491"/>
                              <a:pt x="78189" y="362637"/>
                              <a:pt x="100249" y="326327"/>
                            </a:cubicBezTo>
                            <a:cubicBezTo>
                              <a:pt x="109660" y="310859"/>
                              <a:pt x="111870" y="291923"/>
                              <a:pt x="110308" y="273940"/>
                            </a:cubicBezTo>
                            <a:cubicBezTo>
                              <a:pt x="109584" y="265672"/>
                              <a:pt x="108174" y="257519"/>
                              <a:pt x="106993" y="249289"/>
                            </a:cubicBezTo>
                            <a:cubicBezTo>
                              <a:pt x="106993" y="249251"/>
                              <a:pt x="106993" y="249251"/>
                              <a:pt x="106993" y="249251"/>
                            </a:cubicBezTo>
                            <a:cubicBezTo>
                              <a:pt x="105888" y="241974"/>
                              <a:pt x="105012" y="234659"/>
                              <a:pt x="105012" y="227267"/>
                            </a:cubicBezTo>
                            <a:cubicBezTo>
                              <a:pt x="104974" y="211608"/>
                              <a:pt x="109698" y="194806"/>
                              <a:pt x="122195" y="185319"/>
                            </a:cubicBezTo>
                            <a:cubicBezTo>
                              <a:pt x="126500" y="182043"/>
                              <a:pt x="131301" y="179947"/>
                              <a:pt x="136330" y="178537"/>
                            </a:cubicBezTo>
                            <a:cubicBezTo>
                              <a:pt x="156828" y="172975"/>
                              <a:pt x="182088" y="179528"/>
                              <a:pt x="201748" y="169660"/>
                            </a:cubicBezTo>
                            <a:cubicBezTo>
                              <a:pt x="224341" y="158306"/>
                              <a:pt x="231466" y="130151"/>
                              <a:pt x="238057" y="105728"/>
                            </a:cubicBezTo>
                            <a:cubicBezTo>
                              <a:pt x="239048" y="102071"/>
                              <a:pt x="240152" y="98337"/>
                              <a:pt x="241448" y="94641"/>
                            </a:cubicBezTo>
                            <a:cubicBezTo>
                              <a:pt x="248763" y="73534"/>
                              <a:pt x="261222" y="52922"/>
                              <a:pt x="282481" y="49531"/>
                            </a:cubicBezTo>
                            <a:cubicBezTo>
                              <a:pt x="293264" y="47854"/>
                              <a:pt x="303398" y="51055"/>
                              <a:pt x="313381" y="55893"/>
                            </a:cubicBezTo>
                            <a:lnTo>
                              <a:pt x="313419" y="55893"/>
                            </a:lnTo>
                            <a:cubicBezTo>
                              <a:pt x="332126" y="64961"/>
                              <a:pt x="350185" y="79592"/>
                              <a:pt x="370645" y="77687"/>
                            </a:cubicBezTo>
                            <a:cubicBezTo>
                              <a:pt x="395029" y="75363"/>
                              <a:pt x="410155" y="51245"/>
                              <a:pt x="425014" y="31738"/>
                            </a:cubicBezTo>
                            <a:cubicBezTo>
                              <a:pt x="428938" y="26557"/>
                              <a:pt x="433701" y="21451"/>
                              <a:pt x="438997" y="17032"/>
                            </a:cubicBezTo>
                            <a:cubicBezTo>
                              <a:pt x="453512" y="4763"/>
                              <a:pt x="471801" y="-2514"/>
                              <a:pt x="487041" y="7125"/>
                            </a:cubicBezTo>
                            <a:cubicBezTo>
                              <a:pt x="487079" y="7164"/>
                              <a:pt x="487117" y="7164"/>
                              <a:pt x="487193" y="7202"/>
                            </a:cubicBezTo>
                            <a:cubicBezTo>
                              <a:pt x="503614" y="17679"/>
                              <a:pt x="506014" y="42635"/>
                              <a:pt x="522550" y="52884"/>
                            </a:cubicBezTo>
                            <a:cubicBezTo>
                              <a:pt x="543505" y="65876"/>
                              <a:pt x="569337" y="47321"/>
                              <a:pt x="586482" y="29605"/>
                            </a:cubicBezTo>
                            <a:cubicBezTo>
                              <a:pt x="595587" y="20156"/>
                              <a:pt x="606789" y="10136"/>
                              <a:pt x="618562" y="4535"/>
                            </a:cubicBezTo>
                            <a:cubicBezTo>
                              <a:pt x="628849" y="-418"/>
                              <a:pt x="639669" y="-1942"/>
                              <a:pt x="649918" y="3163"/>
                            </a:cubicBezTo>
                            <a:cubicBezTo>
                              <a:pt x="659862" y="8116"/>
                              <a:pt x="665844" y="17946"/>
                              <a:pt x="670873" y="28728"/>
                            </a:cubicBezTo>
                            <a:cubicBezTo>
                              <a:pt x="679751" y="47626"/>
                              <a:pt x="685655" y="69343"/>
                              <a:pt x="704934" y="72391"/>
                            </a:cubicBezTo>
                            <a:cubicBezTo>
                              <a:pt x="724518" y="75553"/>
                              <a:pt x="739948" y="54979"/>
                              <a:pt x="759456" y="51207"/>
                            </a:cubicBezTo>
                            <a:cubicBezTo>
                              <a:pt x="765171" y="50102"/>
                              <a:pt x="770924" y="50598"/>
                              <a:pt x="776410" y="52274"/>
                            </a:cubicBezTo>
                            <a:cubicBezTo>
                              <a:pt x="786544" y="55398"/>
                              <a:pt x="795651" y="62713"/>
                              <a:pt x="801251" y="71857"/>
                            </a:cubicBezTo>
                            <a:cubicBezTo>
                              <a:pt x="809671" y="86183"/>
                              <a:pt x="811158" y="103709"/>
                              <a:pt x="808986" y="120092"/>
                            </a:cubicBezTo>
                            <a:close/>
                          </a:path>
                        </a:pathLst>
                      </a:custGeom>
                      <a:solidFill>
                        <a:srgbClr val="F89C5A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grpSp>
                    <p:nvGrpSpPr>
                      <p:cNvPr id="85" name="图形 2">
                        <a:extLst>
                          <a:ext uri="{FF2B5EF4-FFF2-40B4-BE49-F238E27FC236}">
                            <a16:creationId xmlns:a16="http://schemas.microsoft.com/office/drawing/2014/main" id="{7FE2E57E-97DA-3AF4-5C49-22F10FE2DC3A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832913" y="3745382"/>
                        <a:ext cx="533209" cy="530885"/>
                        <a:chOff x="8832913" y="3745382"/>
                        <a:chExt cx="533209" cy="530885"/>
                      </a:xfrm>
                      <a:solidFill>
                        <a:srgbClr val="F15E21"/>
                      </a:solidFill>
                    </p:grpSpPr>
                    <p:sp>
                      <p:nvSpPr>
                        <p:cNvPr id="86" name="任意多边形: 形状 85">
                          <a:extLst>
                            <a:ext uri="{FF2B5EF4-FFF2-40B4-BE49-F238E27FC236}">
                              <a16:creationId xmlns:a16="http://schemas.microsoft.com/office/drawing/2014/main" id="{8BC68CE2-6601-0F96-2798-75E314123AC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832913" y="3959123"/>
                          <a:ext cx="398945" cy="317144"/>
                        </a:xfrm>
                        <a:custGeom>
                          <a:avLst/>
                          <a:gdLst>
                            <a:gd name="connsiteX0" fmla="*/ 0 w 398945"/>
                            <a:gd name="connsiteY0" fmla="*/ 0 h 317144"/>
                            <a:gd name="connsiteX1" fmla="*/ 326746 w 398945"/>
                            <a:gd name="connsiteY1" fmla="*/ 208369 h 317144"/>
                            <a:gd name="connsiteX2" fmla="*/ 398945 w 398945"/>
                            <a:gd name="connsiteY2" fmla="*/ 317144 h 317144"/>
                            <a:gd name="connsiteX3" fmla="*/ 221552 w 398945"/>
                            <a:gd name="connsiteY3" fmla="*/ 131064 h 317144"/>
                            <a:gd name="connsiteX4" fmla="*/ 0 w 398945"/>
                            <a:gd name="connsiteY4" fmla="*/ 0 h 317144"/>
                            <a:gd name="connsiteX5" fmla="*/ 0 w 398945"/>
                            <a:gd name="connsiteY5" fmla="*/ 0 h 31714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398945" h="317144">
                              <a:moveTo>
                                <a:pt x="0" y="0"/>
                              </a:moveTo>
                              <a:cubicBezTo>
                                <a:pt x="124587" y="31699"/>
                                <a:pt x="243764" y="110718"/>
                                <a:pt x="326746" y="208369"/>
                              </a:cubicBezTo>
                              <a:cubicBezTo>
                                <a:pt x="354978" y="241782"/>
                                <a:pt x="379514" y="278283"/>
                                <a:pt x="398945" y="317144"/>
                              </a:cubicBezTo>
                              <a:cubicBezTo>
                                <a:pt x="348463" y="246964"/>
                                <a:pt x="289522" y="184137"/>
                                <a:pt x="221552" y="131064"/>
                              </a:cubicBezTo>
                              <a:cubicBezTo>
                                <a:pt x="153695" y="78181"/>
                                <a:pt x="79210" y="33680"/>
                                <a:pt x="0" y="0"/>
                              </a:cubicBez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E21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7" name="任意多边形: 形状 86">
                          <a:extLst>
                            <a:ext uri="{FF2B5EF4-FFF2-40B4-BE49-F238E27FC236}">
                              <a16:creationId xmlns:a16="http://schemas.microsoft.com/office/drawing/2014/main" id="{690BCB58-9CA2-AC52-46E9-AF3DEADC00F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943365" y="3846499"/>
                          <a:ext cx="279044" cy="411022"/>
                        </a:xfrm>
                        <a:custGeom>
                          <a:avLst/>
                          <a:gdLst>
                            <a:gd name="connsiteX0" fmla="*/ 0 w 279044"/>
                            <a:gd name="connsiteY0" fmla="*/ 0 h 411022"/>
                            <a:gd name="connsiteX1" fmla="*/ 195682 w 279044"/>
                            <a:gd name="connsiteY1" fmla="*/ 243040 h 411022"/>
                            <a:gd name="connsiteX2" fmla="*/ 241935 w 279044"/>
                            <a:gd name="connsiteY2" fmla="*/ 324802 h 411022"/>
                            <a:gd name="connsiteX3" fmla="*/ 255461 w 279044"/>
                            <a:gd name="connsiteY3" fmla="*/ 353073 h 411022"/>
                            <a:gd name="connsiteX4" fmla="*/ 279044 w 279044"/>
                            <a:gd name="connsiteY4" fmla="*/ 411023 h 411022"/>
                            <a:gd name="connsiteX5" fmla="*/ 0 w 279044"/>
                            <a:gd name="connsiteY5" fmla="*/ 0 h 411022"/>
                            <a:gd name="connsiteX6" fmla="*/ 0 w 279044"/>
                            <a:gd name="connsiteY6" fmla="*/ 0 h 41102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279044" h="411022">
                              <a:moveTo>
                                <a:pt x="0" y="0"/>
                              </a:moveTo>
                              <a:cubicBezTo>
                                <a:pt x="75134" y="71971"/>
                                <a:pt x="140132" y="155181"/>
                                <a:pt x="195682" y="243040"/>
                              </a:cubicBezTo>
                              <a:cubicBezTo>
                                <a:pt x="212294" y="269329"/>
                                <a:pt x="227800" y="297180"/>
                                <a:pt x="241935" y="324802"/>
                              </a:cubicBezTo>
                              <a:cubicBezTo>
                                <a:pt x="246126" y="332689"/>
                                <a:pt x="251613" y="344919"/>
                                <a:pt x="255461" y="353073"/>
                              </a:cubicBezTo>
                              <a:cubicBezTo>
                                <a:pt x="264452" y="371894"/>
                                <a:pt x="271806" y="391515"/>
                                <a:pt x="279044" y="411023"/>
                              </a:cubicBezTo>
                              <a:cubicBezTo>
                                <a:pt x="198692" y="265443"/>
                                <a:pt x="100013" y="132359"/>
                                <a:pt x="0" y="0"/>
                              </a:cubicBez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E21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8" name="任意多边形: 形状 87">
                          <a:extLst>
                            <a:ext uri="{FF2B5EF4-FFF2-40B4-BE49-F238E27FC236}">
                              <a16:creationId xmlns:a16="http://schemas.microsoft.com/office/drawing/2014/main" id="{244FF6A7-B86E-7F31-F544-ABFE195250C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062199" y="3745382"/>
                          <a:ext cx="169049" cy="521741"/>
                        </a:xfrm>
                        <a:custGeom>
                          <a:avLst/>
                          <a:gdLst>
                            <a:gd name="connsiteX0" fmla="*/ 0 w 169049"/>
                            <a:gd name="connsiteY0" fmla="*/ 0 h 521741"/>
                            <a:gd name="connsiteX1" fmla="*/ 120205 w 169049"/>
                            <a:gd name="connsiteY1" fmla="*/ 285598 h 521741"/>
                            <a:gd name="connsiteX2" fmla="*/ 157696 w 169049"/>
                            <a:gd name="connsiteY2" fmla="*/ 436283 h 521741"/>
                            <a:gd name="connsiteX3" fmla="*/ 165506 w 169049"/>
                            <a:gd name="connsiteY3" fmla="*/ 487451 h 521741"/>
                            <a:gd name="connsiteX4" fmla="*/ 169050 w 169049"/>
                            <a:gd name="connsiteY4" fmla="*/ 521741 h 521741"/>
                            <a:gd name="connsiteX5" fmla="*/ 0 w 169049"/>
                            <a:gd name="connsiteY5" fmla="*/ 0 h 521741"/>
                            <a:gd name="connsiteX6" fmla="*/ 0 w 169049"/>
                            <a:gd name="connsiteY6" fmla="*/ 0 h 52174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169049" h="521741">
                              <a:moveTo>
                                <a:pt x="0" y="0"/>
                              </a:moveTo>
                              <a:cubicBezTo>
                                <a:pt x="50216" y="90297"/>
                                <a:pt x="88849" y="187186"/>
                                <a:pt x="120205" y="285598"/>
                              </a:cubicBezTo>
                              <a:cubicBezTo>
                                <a:pt x="135331" y="334937"/>
                                <a:pt x="148590" y="385458"/>
                                <a:pt x="157696" y="436283"/>
                              </a:cubicBezTo>
                              <a:cubicBezTo>
                                <a:pt x="160401" y="452666"/>
                                <a:pt x="163830" y="470954"/>
                                <a:pt x="165506" y="487451"/>
                              </a:cubicBezTo>
                              <a:cubicBezTo>
                                <a:pt x="166802" y="498881"/>
                                <a:pt x="168021" y="510311"/>
                                <a:pt x="169050" y="521741"/>
                              </a:cubicBezTo>
                              <a:cubicBezTo>
                                <a:pt x="127254" y="343205"/>
                                <a:pt x="64579" y="171374"/>
                                <a:pt x="0" y="0"/>
                              </a:cubicBez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E21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9" name="任意多边形: 形状 88">
                          <a:extLst>
                            <a:ext uri="{FF2B5EF4-FFF2-40B4-BE49-F238E27FC236}">
                              <a16:creationId xmlns:a16="http://schemas.microsoft.com/office/drawing/2014/main" id="{338D10E0-591A-6007-E57D-568D1C0C8DB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200218" y="3762298"/>
                          <a:ext cx="66158" cy="495605"/>
                        </a:xfrm>
                        <a:custGeom>
                          <a:avLst/>
                          <a:gdLst>
                            <a:gd name="connsiteX0" fmla="*/ 34231 w 66158"/>
                            <a:gd name="connsiteY0" fmla="*/ 0 h 495605"/>
                            <a:gd name="connsiteX1" fmla="*/ 51452 w 66158"/>
                            <a:gd name="connsiteY1" fmla="*/ 450571 h 495605"/>
                            <a:gd name="connsiteX2" fmla="*/ 58500 w 66158"/>
                            <a:gd name="connsiteY2" fmla="*/ 473126 h 495605"/>
                            <a:gd name="connsiteX3" fmla="*/ 66159 w 66158"/>
                            <a:gd name="connsiteY3" fmla="*/ 495605 h 495605"/>
                            <a:gd name="connsiteX4" fmla="*/ 45127 w 66158"/>
                            <a:gd name="connsiteY4" fmla="*/ 452857 h 495605"/>
                            <a:gd name="connsiteX5" fmla="*/ 34231 w 66158"/>
                            <a:gd name="connsiteY5" fmla="*/ 0 h 495605"/>
                            <a:gd name="connsiteX6" fmla="*/ 34231 w 66158"/>
                            <a:gd name="connsiteY6" fmla="*/ 0 h 49560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66158" h="495605">
                              <a:moveTo>
                                <a:pt x="34231" y="0"/>
                              </a:moveTo>
                              <a:cubicBezTo>
                                <a:pt x="9123" y="149123"/>
                                <a:pt x="8437" y="304724"/>
                                <a:pt x="51452" y="450571"/>
                              </a:cubicBezTo>
                              <a:cubicBezTo>
                                <a:pt x="53776" y="457848"/>
                                <a:pt x="56291" y="465811"/>
                                <a:pt x="58500" y="473126"/>
                              </a:cubicBezTo>
                              <a:cubicBezTo>
                                <a:pt x="61053" y="480289"/>
                                <a:pt x="63796" y="488366"/>
                                <a:pt x="66159" y="495605"/>
                              </a:cubicBezTo>
                              <a:cubicBezTo>
                                <a:pt x="58539" y="481851"/>
                                <a:pt x="51414" y="467297"/>
                                <a:pt x="45127" y="452857"/>
                              </a:cubicBezTo>
                              <a:cubicBezTo>
                                <a:pt x="-12784" y="316383"/>
                                <a:pt x="-13356" y="139713"/>
                                <a:pt x="34231" y="0"/>
                              </a:cubicBezTo>
                              <a:lnTo>
                                <a:pt x="34231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E21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0" name="任意多边形: 形状 89">
                          <a:extLst>
                            <a:ext uri="{FF2B5EF4-FFF2-40B4-BE49-F238E27FC236}">
                              <a16:creationId xmlns:a16="http://schemas.microsoft.com/office/drawing/2014/main" id="{01FB6D25-014E-814A-DD67-750248B39C4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248717" y="3751478"/>
                          <a:ext cx="117406" cy="485394"/>
                        </a:xfrm>
                        <a:custGeom>
                          <a:avLst/>
                          <a:gdLst>
                            <a:gd name="connsiteX0" fmla="*/ 117406 w 117406"/>
                            <a:gd name="connsiteY0" fmla="*/ 0 h 485394"/>
                            <a:gd name="connsiteX1" fmla="*/ 10612 w 117406"/>
                            <a:gd name="connsiteY1" fmla="*/ 438074 h 485394"/>
                            <a:gd name="connsiteX2" fmla="*/ 11221 w 117406"/>
                            <a:gd name="connsiteY2" fmla="*/ 461696 h 485394"/>
                            <a:gd name="connsiteX3" fmla="*/ 12440 w 117406"/>
                            <a:gd name="connsiteY3" fmla="*/ 485394 h 485394"/>
                            <a:gd name="connsiteX4" fmla="*/ 3906 w 117406"/>
                            <a:gd name="connsiteY4" fmla="*/ 438493 h 485394"/>
                            <a:gd name="connsiteX5" fmla="*/ 117406 w 117406"/>
                            <a:gd name="connsiteY5" fmla="*/ 0 h 485394"/>
                            <a:gd name="connsiteX6" fmla="*/ 117406 w 117406"/>
                            <a:gd name="connsiteY6" fmla="*/ 0 h 48539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117406" h="485394">
                              <a:moveTo>
                                <a:pt x="117406" y="0"/>
                              </a:moveTo>
                              <a:cubicBezTo>
                                <a:pt x="52445" y="136550"/>
                                <a:pt x="9164" y="286017"/>
                                <a:pt x="10612" y="438074"/>
                              </a:cubicBezTo>
                              <a:cubicBezTo>
                                <a:pt x="10878" y="445694"/>
                                <a:pt x="11069" y="454038"/>
                                <a:pt x="11221" y="461696"/>
                              </a:cubicBezTo>
                              <a:cubicBezTo>
                                <a:pt x="11717" y="469278"/>
                                <a:pt x="12136" y="477812"/>
                                <a:pt x="12440" y="485394"/>
                              </a:cubicBezTo>
                              <a:cubicBezTo>
                                <a:pt x="8859" y="470078"/>
                                <a:pt x="6002" y="454114"/>
                                <a:pt x="3906" y="438493"/>
                              </a:cubicBezTo>
                              <a:cubicBezTo>
                                <a:pt x="-14458" y="291427"/>
                                <a:pt x="33357" y="121348"/>
                                <a:pt x="117406" y="0"/>
                              </a:cubicBezTo>
                              <a:lnTo>
                                <a:pt x="117406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E21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sp>
                    <p:nvSpPr>
                      <p:cNvPr id="91" name="任意多边形: 形状 90">
                        <a:extLst>
                          <a:ext uri="{FF2B5EF4-FFF2-40B4-BE49-F238E27FC236}">
                            <a16:creationId xmlns:a16="http://schemas.microsoft.com/office/drawing/2014/main" id="{02AAB44D-8C55-ECB9-1BBB-B011EC906B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05799" y="4092867"/>
                        <a:ext cx="230342" cy="200595"/>
                      </a:xfrm>
                      <a:custGeom>
                        <a:avLst/>
                        <a:gdLst>
                          <a:gd name="connsiteX0" fmla="*/ 203021 w 230342"/>
                          <a:gd name="connsiteY0" fmla="*/ 673 h 200595"/>
                          <a:gd name="connsiteX1" fmla="*/ 230338 w 230342"/>
                          <a:gd name="connsiteY1" fmla="*/ 30734 h 200595"/>
                          <a:gd name="connsiteX2" fmla="*/ 227024 w 230342"/>
                          <a:gd name="connsiteY2" fmla="*/ 97104 h 200595"/>
                          <a:gd name="connsiteX3" fmla="*/ 187705 w 230342"/>
                          <a:gd name="connsiteY3" fmla="*/ 187401 h 200595"/>
                          <a:gd name="connsiteX4" fmla="*/ 69404 w 230342"/>
                          <a:gd name="connsiteY4" fmla="*/ 173571 h 200595"/>
                          <a:gd name="connsiteX5" fmla="*/ 7263 w 230342"/>
                          <a:gd name="connsiteY5" fmla="*/ 112878 h 200595"/>
                          <a:gd name="connsiteX6" fmla="*/ 8902 w 230342"/>
                          <a:gd name="connsiteY6" fmla="*/ 72263 h 200595"/>
                          <a:gd name="connsiteX7" fmla="*/ 79806 w 230342"/>
                          <a:gd name="connsiteY7" fmla="*/ 23685 h 200595"/>
                          <a:gd name="connsiteX8" fmla="*/ 203021 w 230342"/>
                          <a:gd name="connsiteY8" fmla="*/ 673 h 20059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230342" h="200595">
                            <a:moveTo>
                              <a:pt x="203021" y="673"/>
                            </a:moveTo>
                            <a:cubicBezTo>
                              <a:pt x="218642" y="1854"/>
                              <a:pt x="230605" y="15075"/>
                              <a:pt x="230338" y="30734"/>
                            </a:cubicBezTo>
                            <a:cubicBezTo>
                              <a:pt x="229996" y="52908"/>
                              <a:pt x="229195" y="75044"/>
                              <a:pt x="227024" y="97104"/>
                            </a:cubicBezTo>
                            <a:cubicBezTo>
                              <a:pt x="223747" y="130823"/>
                              <a:pt x="215213" y="167627"/>
                              <a:pt x="187705" y="187401"/>
                            </a:cubicBezTo>
                            <a:cubicBezTo>
                              <a:pt x="153186" y="212204"/>
                              <a:pt x="103580" y="198869"/>
                              <a:pt x="69404" y="173571"/>
                            </a:cubicBezTo>
                            <a:cubicBezTo>
                              <a:pt x="45478" y="155854"/>
                              <a:pt x="26123" y="134633"/>
                              <a:pt x="7263" y="112878"/>
                            </a:cubicBezTo>
                            <a:cubicBezTo>
                              <a:pt x="-3024" y="101029"/>
                              <a:pt x="-2300" y="83198"/>
                              <a:pt x="8902" y="72263"/>
                            </a:cubicBezTo>
                            <a:cubicBezTo>
                              <a:pt x="28714" y="52908"/>
                              <a:pt x="52564" y="36297"/>
                              <a:pt x="79806" y="23685"/>
                            </a:cubicBezTo>
                            <a:cubicBezTo>
                              <a:pt x="120534" y="4864"/>
                              <a:pt x="163169" y="-2375"/>
                              <a:pt x="203021" y="673"/>
                            </a:cubicBezTo>
                            <a:close/>
                          </a:path>
                        </a:pathLst>
                      </a:custGeom>
                      <a:solidFill>
                        <a:srgbClr val="629F42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92" name="图形 2">
                      <a:extLst>
                        <a:ext uri="{FF2B5EF4-FFF2-40B4-BE49-F238E27FC236}">
                          <a16:creationId xmlns:a16="http://schemas.microsoft.com/office/drawing/2014/main" id="{0B1333D4-3684-A1F9-BB67-76ADF2A9287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718270" y="3568484"/>
                      <a:ext cx="750188" cy="403174"/>
                      <a:chOff x="8718270" y="3568484"/>
                      <a:chExt cx="750188" cy="403174"/>
                    </a:xfrm>
                    <a:solidFill>
                      <a:srgbClr val="F9A05F"/>
                    </a:solidFill>
                  </p:grpSpPr>
                  <p:sp>
                    <p:nvSpPr>
                      <p:cNvPr id="93" name="任意多边形: 形状 92">
                        <a:extLst>
                          <a:ext uri="{FF2B5EF4-FFF2-40B4-BE49-F238E27FC236}">
                            <a16:creationId xmlns:a16="http://schemas.microsoft.com/office/drawing/2014/main" id="{0F994127-AF22-7417-94C6-5E9D53004C7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005544" y="3580980"/>
                        <a:ext cx="144741" cy="242315"/>
                      </a:xfrm>
                      <a:custGeom>
                        <a:avLst/>
                        <a:gdLst>
                          <a:gd name="connsiteX0" fmla="*/ 125539 w 144741"/>
                          <a:gd name="connsiteY0" fmla="*/ 0 h 242315"/>
                          <a:gd name="connsiteX1" fmla="*/ 144742 w 144741"/>
                          <a:gd name="connsiteY1" fmla="*/ 242316 h 242315"/>
                          <a:gd name="connsiteX2" fmla="*/ 0 w 144741"/>
                          <a:gd name="connsiteY2" fmla="*/ 38862 h 242315"/>
                          <a:gd name="connsiteX3" fmla="*/ 57226 w 144741"/>
                          <a:gd name="connsiteY3" fmla="*/ 60655 h 242315"/>
                          <a:gd name="connsiteX4" fmla="*/ 111595 w 144741"/>
                          <a:gd name="connsiteY4" fmla="*/ 14707 h 242315"/>
                          <a:gd name="connsiteX5" fmla="*/ 125539 w 144741"/>
                          <a:gd name="connsiteY5" fmla="*/ 0 h 24231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44741" h="242315">
                            <a:moveTo>
                              <a:pt x="125539" y="0"/>
                            </a:moveTo>
                            <a:cubicBezTo>
                              <a:pt x="123558" y="55969"/>
                              <a:pt x="124358" y="151066"/>
                              <a:pt x="144742" y="242316"/>
                            </a:cubicBezTo>
                            <a:cubicBezTo>
                              <a:pt x="144742" y="242316"/>
                              <a:pt x="62903" y="102908"/>
                              <a:pt x="0" y="38862"/>
                            </a:cubicBezTo>
                            <a:cubicBezTo>
                              <a:pt x="18707" y="47930"/>
                              <a:pt x="36767" y="62560"/>
                              <a:pt x="57226" y="60655"/>
                            </a:cubicBezTo>
                            <a:cubicBezTo>
                              <a:pt x="81610" y="58331"/>
                              <a:pt x="96736" y="34214"/>
                              <a:pt x="111595" y="14707"/>
                            </a:cubicBezTo>
                            <a:cubicBezTo>
                              <a:pt x="115519" y="9525"/>
                              <a:pt x="120281" y="4419"/>
                              <a:pt x="125539" y="0"/>
                            </a:cubicBezTo>
                            <a:close/>
                          </a:path>
                        </a:pathLst>
                      </a:custGeom>
                      <a:solidFill>
                        <a:srgbClr val="F9A05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94" name="任意多边形: 形状 93">
                        <a:extLst>
                          <a:ext uri="{FF2B5EF4-FFF2-40B4-BE49-F238E27FC236}">
                            <a16:creationId xmlns:a16="http://schemas.microsoft.com/office/drawing/2014/main" id="{F4E3132D-643A-1E73-D0C5-A11889CEAE8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79242" y="3568484"/>
                        <a:ext cx="131368" cy="238734"/>
                      </a:xfrm>
                      <a:custGeom>
                        <a:avLst/>
                        <a:gdLst>
                          <a:gd name="connsiteX0" fmla="*/ 75248 w 131368"/>
                          <a:gd name="connsiteY0" fmla="*/ 238735 h 238734"/>
                          <a:gd name="connsiteX1" fmla="*/ 0 w 131368"/>
                          <a:gd name="connsiteY1" fmla="*/ 2667 h 238734"/>
                          <a:gd name="connsiteX2" fmla="*/ 35357 w 131368"/>
                          <a:gd name="connsiteY2" fmla="*/ 48349 h 238734"/>
                          <a:gd name="connsiteX3" fmla="*/ 99289 w 131368"/>
                          <a:gd name="connsiteY3" fmla="*/ 25070 h 238734"/>
                          <a:gd name="connsiteX4" fmla="*/ 131369 w 131368"/>
                          <a:gd name="connsiteY4" fmla="*/ 0 h 238734"/>
                          <a:gd name="connsiteX5" fmla="*/ 75248 w 131368"/>
                          <a:gd name="connsiteY5" fmla="*/ 238735 h 23873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31368" h="238734">
                            <a:moveTo>
                              <a:pt x="75248" y="238735"/>
                            </a:moveTo>
                            <a:cubicBezTo>
                              <a:pt x="74295" y="234620"/>
                              <a:pt x="39624" y="82258"/>
                              <a:pt x="0" y="2667"/>
                            </a:cubicBezTo>
                            <a:cubicBezTo>
                              <a:pt x="16421" y="13145"/>
                              <a:pt x="18821" y="38100"/>
                              <a:pt x="35357" y="48349"/>
                            </a:cubicBezTo>
                            <a:cubicBezTo>
                              <a:pt x="56312" y="61341"/>
                              <a:pt x="82144" y="42786"/>
                              <a:pt x="99289" y="25070"/>
                            </a:cubicBezTo>
                            <a:cubicBezTo>
                              <a:pt x="108394" y="15621"/>
                              <a:pt x="119596" y="5601"/>
                              <a:pt x="131369" y="0"/>
                            </a:cubicBezTo>
                            <a:cubicBezTo>
                              <a:pt x="112471" y="52388"/>
                              <a:pt x="83706" y="144399"/>
                              <a:pt x="75248" y="238735"/>
                            </a:cubicBezTo>
                            <a:close/>
                          </a:path>
                        </a:pathLst>
                      </a:custGeom>
                      <a:solidFill>
                        <a:srgbClr val="F9A05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95" name="任意多边形: 形状 94">
                        <a:extLst>
                          <a:ext uri="{FF2B5EF4-FFF2-40B4-BE49-F238E27FC236}">
                            <a16:creationId xmlns:a16="http://schemas.microsoft.com/office/drawing/2014/main" id="{73300CDB-62C5-1655-674D-654E439E767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354807" y="3592715"/>
                        <a:ext cx="113651" cy="155905"/>
                      </a:xfrm>
                      <a:custGeom>
                        <a:avLst/>
                        <a:gdLst>
                          <a:gd name="connsiteX0" fmla="*/ 113652 w 113651"/>
                          <a:gd name="connsiteY0" fmla="*/ 23546 h 155905"/>
                          <a:gd name="connsiteX1" fmla="*/ 15544 w 113651"/>
                          <a:gd name="connsiteY1" fmla="*/ 128550 h 155905"/>
                          <a:gd name="connsiteX2" fmla="*/ 0 w 113651"/>
                          <a:gd name="connsiteY2" fmla="*/ 155905 h 155905"/>
                          <a:gd name="connsiteX3" fmla="*/ 3162 w 113651"/>
                          <a:gd name="connsiteY3" fmla="*/ 110604 h 155905"/>
                          <a:gd name="connsiteX4" fmla="*/ 4267 w 113651"/>
                          <a:gd name="connsiteY4" fmla="*/ 57188 h 155905"/>
                          <a:gd name="connsiteX5" fmla="*/ 8153 w 113651"/>
                          <a:gd name="connsiteY5" fmla="*/ 0 h 155905"/>
                          <a:gd name="connsiteX6" fmla="*/ 42214 w 113651"/>
                          <a:gd name="connsiteY6" fmla="*/ 43663 h 155905"/>
                          <a:gd name="connsiteX7" fmla="*/ 96735 w 113651"/>
                          <a:gd name="connsiteY7" fmla="*/ 22479 h 155905"/>
                          <a:gd name="connsiteX8" fmla="*/ 113652 w 113651"/>
                          <a:gd name="connsiteY8" fmla="*/ 23546 h 1559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113651" h="155905">
                            <a:moveTo>
                              <a:pt x="113652" y="23546"/>
                            </a:moveTo>
                            <a:cubicBezTo>
                              <a:pt x="81801" y="59055"/>
                              <a:pt x="43586" y="90145"/>
                              <a:pt x="15544" y="128550"/>
                            </a:cubicBezTo>
                            <a:cubicBezTo>
                              <a:pt x="9334" y="137046"/>
                              <a:pt x="3238" y="145885"/>
                              <a:pt x="0" y="155905"/>
                            </a:cubicBezTo>
                            <a:cubicBezTo>
                              <a:pt x="1067" y="140818"/>
                              <a:pt x="2095" y="125692"/>
                              <a:pt x="3162" y="110604"/>
                            </a:cubicBezTo>
                            <a:cubicBezTo>
                              <a:pt x="4419" y="92659"/>
                              <a:pt x="2591" y="74905"/>
                              <a:pt x="4267" y="57188"/>
                            </a:cubicBezTo>
                            <a:cubicBezTo>
                              <a:pt x="6057" y="38176"/>
                              <a:pt x="7467" y="19088"/>
                              <a:pt x="8153" y="0"/>
                            </a:cubicBezTo>
                            <a:cubicBezTo>
                              <a:pt x="17031" y="18898"/>
                              <a:pt x="22936" y="40615"/>
                              <a:pt x="42214" y="43663"/>
                            </a:cubicBezTo>
                            <a:cubicBezTo>
                              <a:pt x="61798" y="46825"/>
                              <a:pt x="77229" y="26251"/>
                              <a:pt x="96735" y="22479"/>
                            </a:cubicBezTo>
                            <a:cubicBezTo>
                              <a:pt x="102412" y="21336"/>
                              <a:pt x="108165" y="21831"/>
                              <a:pt x="113652" y="23546"/>
                            </a:cubicBezTo>
                            <a:close/>
                          </a:path>
                        </a:pathLst>
                      </a:custGeom>
                      <a:solidFill>
                        <a:srgbClr val="F9A05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96" name="任意多边形: 形状 95">
                        <a:extLst>
                          <a:ext uri="{FF2B5EF4-FFF2-40B4-BE49-F238E27FC236}">
                            <a16:creationId xmlns:a16="http://schemas.microsoft.com/office/drawing/2014/main" id="{EF64435E-1775-33F5-F40B-39407394AB2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828456" y="3658552"/>
                        <a:ext cx="219646" cy="214769"/>
                      </a:xfrm>
                      <a:custGeom>
                        <a:avLst/>
                        <a:gdLst>
                          <a:gd name="connsiteX0" fmla="*/ 219646 w 219646"/>
                          <a:gd name="connsiteY0" fmla="*/ 214770 h 214769"/>
                          <a:gd name="connsiteX1" fmla="*/ 0 w 219646"/>
                          <a:gd name="connsiteY1" fmla="*/ 83896 h 214769"/>
                          <a:gd name="connsiteX2" fmla="*/ 65417 w 219646"/>
                          <a:gd name="connsiteY2" fmla="*/ 75019 h 214769"/>
                          <a:gd name="connsiteX3" fmla="*/ 101727 w 219646"/>
                          <a:gd name="connsiteY3" fmla="*/ 11087 h 214769"/>
                          <a:gd name="connsiteX4" fmla="*/ 105118 w 219646"/>
                          <a:gd name="connsiteY4" fmla="*/ 0 h 214769"/>
                          <a:gd name="connsiteX5" fmla="*/ 219646 w 219646"/>
                          <a:gd name="connsiteY5" fmla="*/ 214770 h 21476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219646" h="214769">
                            <a:moveTo>
                              <a:pt x="219646" y="214770"/>
                            </a:moveTo>
                            <a:cubicBezTo>
                              <a:pt x="219646" y="214770"/>
                              <a:pt x="82868" y="115253"/>
                              <a:pt x="0" y="83896"/>
                            </a:cubicBezTo>
                            <a:cubicBezTo>
                              <a:pt x="20498" y="78334"/>
                              <a:pt x="45758" y="84887"/>
                              <a:pt x="65417" y="75019"/>
                            </a:cubicBezTo>
                            <a:cubicBezTo>
                              <a:pt x="88011" y="63665"/>
                              <a:pt x="95136" y="35509"/>
                              <a:pt x="101727" y="11087"/>
                            </a:cubicBezTo>
                            <a:cubicBezTo>
                              <a:pt x="102717" y="7430"/>
                              <a:pt x="103823" y="3696"/>
                              <a:pt x="105118" y="0"/>
                            </a:cubicBezTo>
                            <a:cubicBezTo>
                              <a:pt x="125654" y="52121"/>
                              <a:pt x="164401" y="139141"/>
                              <a:pt x="219646" y="214770"/>
                            </a:cubicBezTo>
                            <a:close/>
                          </a:path>
                        </a:pathLst>
                      </a:custGeom>
                      <a:solidFill>
                        <a:srgbClr val="F9A05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97" name="任意多边形: 形状 96">
                        <a:extLst>
                          <a:ext uri="{FF2B5EF4-FFF2-40B4-BE49-F238E27FC236}">
                            <a16:creationId xmlns:a16="http://schemas.microsoft.com/office/drawing/2014/main" id="{21D10DB7-43C0-A80B-4FA5-F48FF23D865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718270" y="3813200"/>
                        <a:ext cx="245440" cy="158458"/>
                      </a:xfrm>
                      <a:custGeom>
                        <a:avLst/>
                        <a:gdLst>
                          <a:gd name="connsiteX0" fmla="*/ 245440 w 245440"/>
                          <a:gd name="connsiteY0" fmla="*/ 158458 h 158458"/>
                          <a:gd name="connsiteX1" fmla="*/ 0 w 245440"/>
                          <a:gd name="connsiteY1" fmla="*/ 100356 h 158458"/>
                          <a:gd name="connsiteX2" fmla="*/ 74142 w 245440"/>
                          <a:gd name="connsiteY2" fmla="*/ 77038 h 158458"/>
                          <a:gd name="connsiteX3" fmla="*/ 84201 w 245440"/>
                          <a:gd name="connsiteY3" fmla="*/ 24651 h 158458"/>
                          <a:gd name="connsiteX4" fmla="*/ 80886 w 245440"/>
                          <a:gd name="connsiteY4" fmla="*/ 0 h 158458"/>
                          <a:gd name="connsiteX5" fmla="*/ 245440 w 245440"/>
                          <a:gd name="connsiteY5" fmla="*/ 158458 h 15845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245440" h="158458">
                            <a:moveTo>
                              <a:pt x="245440" y="158458"/>
                            </a:moveTo>
                            <a:cubicBezTo>
                              <a:pt x="242583" y="157506"/>
                              <a:pt x="88316" y="106337"/>
                              <a:pt x="0" y="100356"/>
                            </a:cubicBezTo>
                            <a:cubicBezTo>
                              <a:pt x="27546" y="88201"/>
                              <a:pt x="52083" y="113347"/>
                              <a:pt x="74142" y="77038"/>
                            </a:cubicBezTo>
                            <a:cubicBezTo>
                              <a:pt x="83553" y="61569"/>
                              <a:pt x="85763" y="42634"/>
                              <a:pt x="84201" y="24651"/>
                            </a:cubicBezTo>
                            <a:cubicBezTo>
                              <a:pt x="83477" y="16383"/>
                              <a:pt x="82068" y="8229"/>
                              <a:pt x="80886" y="0"/>
                            </a:cubicBezTo>
                            <a:cubicBezTo>
                              <a:pt x="117386" y="43739"/>
                              <a:pt x="176289" y="107709"/>
                              <a:pt x="245440" y="158458"/>
                            </a:cubicBezTo>
                            <a:close/>
                          </a:path>
                        </a:pathLst>
                      </a:custGeom>
                      <a:solidFill>
                        <a:srgbClr val="F9A05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sp>
                  <p:nvSpPr>
                    <p:cNvPr id="98" name="任意多边形: 形状 97">
                      <a:extLst>
                        <a:ext uri="{FF2B5EF4-FFF2-40B4-BE49-F238E27FC236}">
                          <a16:creationId xmlns:a16="http://schemas.microsoft.com/office/drawing/2014/main" id="{17F00FB6-1175-5624-BB00-ECAF6C1B75A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72570" y="3655605"/>
                      <a:ext cx="69377" cy="110962"/>
                    </a:xfrm>
                    <a:custGeom>
                      <a:avLst/>
                      <a:gdLst>
                        <a:gd name="connsiteX0" fmla="*/ 57663 w 69377"/>
                        <a:gd name="connsiteY0" fmla="*/ 44477 h 110962"/>
                        <a:gd name="connsiteX1" fmla="*/ 60673 w 69377"/>
                        <a:gd name="connsiteY1" fmla="*/ 109856 h 110962"/>
                        <a:gd name="connsiteX2" fmla="*/ 11714 w 69377"/>
                        <a:gd name="connsiteY2" fmla="*/ 66460 h 110962"/>
                        <a:gd name="connsiteX3" fmla="*/ 8705 w 69377"/>
                        <a:gd name="connsiteY3" fmla="*/ 1119 h 110962"/>
                        <a:gd name="connsiteX4" fmla="*/ 57663 w 69377"/>
                        <a:gd name="connsiteY4" fmla="*/ 44477 h 1109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9377" h="110962">
                          <a:moveTo>
                            <a:pt x="57663" y="44477"/>
                          </a:moveTo>
                          <a:cubicBezTo>
                            <a:pt x="72027" y="74499"/>
                            <a:pt x="73360" y="103760"/>
                            <a:pt x="60673" y="109856"/>
                          </a:cubicBezTo>
                          <a:cubicBezTo>
                            <a:pt x="47985" y="115914"/>
                            <a:pt x="26040" y="96483"/>
                            <a:pt x="11714" y="66460"/>
                          </a:cubicBezTo>
                          <a:cubicBezTo>
                            <a:pt x="-2649" y="36437"/>
                            <a:pt x="-3983" y="7176"/>
                            <a:pt x="8705" y="1119"/>
                          </a:cubicBezTo>
                          <a:cubicBezTo>
                            <a:pt x="21392" y="-4977"/>
                            <a:pt x="43299" y="14454"/>
                            <a:pt x="57663" y="44477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99" name="任意多边形: 形状 98">
                      <a:extLst>
                        <a:ext uri="{FF2B5EF4-FFF2-40B4-BE49-F238E27FC236}">
                          <a16:creationId xmlns:a16="http://schemas.microsoft.com/office/drawing/2014/main" id="{111FE1D3-CDAE-789A-2698-58A6C37DBD8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47895" y="3614739"/>
                      <a:ext cx="51721" cy="120201"/>
                    </a:xfrm>
                    <a:custGeom>
                      <a:avLst/>
                      <a:gdLst>
                        <a:gd name="connsiteX0" fmla="*/ 486 w 51721"/>
                        <a:gd name="connsiteY0" fmla="*/ 62216 h 120201"/>
                        <a:gd name="connsiteX1" fmla="*/ 20870 w 51721"/>
                        <a:gd name="connsiteY1" fmla="*/ 36 h 120201"/>
                        <a:gd name="connsiteX2" fmla="*/ 51235 w 51721"/>
                        <a:gd name="connsiteY2" fmla="*/ 57986 h 120201"/>
                        <a:gd name="connsiteX3" fmla="*/ 30852 w 51721"/>
                        <a:gd name="connsiteY3" fmla="*/ 120166 h 120201"/>
                        <a:gd name="connsiteX4" fmla="*/ 486 w 51721"/>
                        <a:gd name="connsiteY4" fmla="*/ 62216 h 1202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721" h="120201">
                          <a:moveTo>
                            <a:pt x="486" y="62216"/>
                          </a:moveTo>
                          <a:cubicBezTo>
                            <a:pt x="-2257" y="29030"/>
                            <a:pt x="6887" y="1217"/>
                            <a:pt x="20870" y="36"/>
                          </a:cubicBezTo>
                          <a:cubicBezTo>
                            <a:pt x="34891" y="-1107"/>
                            <a:pt x="48492" y="24839"/>
                            <a:pt x="51235" y="57986"/>
                          </a:cubicBezTo>
                          <a:cubicBezTo>
                            <a:pt x="53978" y="91171"/>
                            <a:pt x="44835" y="118984"/>
                            <a:pt x="30852" y="120166"/>
                          </a:cubicBezTo>
                          <a:cubicBezTo>
                            <a:pt x="16831" y="121309"/>
                            <a:pt x="3229" y="95363"/>
                            <a:pt x="486" y="62216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0" name="任意多边形: 形状 99">
                      <a:extLst>
                        <a:ext uri="{FF2B5EF4-FFF2-40B4-BE49-F238E27FC236}">
                          <a16:creationId xmlns:a16="http://schemas.microsoft.com/office/drawing/2014/main" id="{C0AB7351-28AA-6337-9A3C-30D2CB921E9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292457" y="3625787"/>
                      <a:ext cx="41221" cy="95172"/>
                    </a:xfrm>
                    <a:custGeom>
                      <a:avLst/>
                      <a:gdLst>
                        <a:gd name="connsiteX0" fmla="*/ 513 w 41221"/>
                        <a:gd name="connsiteY0" fmla="*/ 45681 h 95172"/>
                        <a:gd name="connsiteX1" fmla="*/ 25164 w 41221"/>
                        <a:gd name="connsiteY1" fmla="*/ 37 h 95172"/>
                        <a:gd name="connsiteX2" fmla="*/ 40708 w 41221"/>
                        <a:gd name="connsiteY2" fmla="*/ 49491 h 95172"/>
                        <a:gd name="connsiteX3" fmla="*/ 16058 w 41221"/>
                        <a:gd name="connsiteY3" fmla="*/ 95135 h 95172"/>
                        <a:gd name="connsiteX4" fmla="*/ 513 w 41221"/>
                        <a:gd name="connsiteY4" fmla="*/ 45681 h 951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221" h="95172">
                          <a:moveTo>
                            <a:pt x="513" y="45681"/>
                          </a:moveTo>
                          <a:cubicBezTo>
                            <a:pt x="3028" y="19430"/>
                            <a:pt x="14039" y="-991"/>
                            <a:pt x="25164" y="37"/>
                          </a:cubicBezTo>
                          <a:cubicBezTo>
                            <a:pt x="36251" y="1104"/>
                            <a:pt x="43224" y="23240"/>
                            <a:pt x="40708" y="49491"/>
                          </a:cubicBezTo>
                          <a:cubicBezTo>
                            <a:pt x="38194" y="75742"/>
                            <a:pt x="27183" y="96164"/>
                            <a:pt x="16058" y="95135"/>
                          </a:cubicBezTo>
                          <a:cubicBezTo>
                            <a:pt x="4971" y="94068"/>
                            <a:pt x="-2002" y="71932"/>
                            <a:pt x="513" y="45681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1" name="任意多边形: 形状 100">
                      <a:extLst>
                        <a:ext uri="{FF2B5EF4-FFF2-40B4-BE49-F238E27FC236}">
                          <a16:creationId xmlns:a16="http://schemas.microsoft.com/office/drawing/2014/main" id="{64766718-E14E-1F9B-3BA4-CFA982BE87B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398382" y="3677416"/>
                      <a:ext cx="70049" cy="98327"/>
                    </a:xfrm>
                    <a:custGeom>
                      <a:avLst/>
                      <a:gdLst>
                        <a:gd name="connsiteX0" fmla="*/ 14908 w 70049"/>
                        <a:gd name="connsiteY0" fmla="*/ 37067 h 98327"/>
                        <a:gd name="connsiteX1" fmla="*/ 63676 w 70049"/>
                        <a:gd name="connsiteY1" fmla="*/ 1520 h 98327"/>
                        <a:gd name="connsiteX2" fmla="*/ 55142 w 70049"/>
                        <a:gd name="connsiteY2" fmla="*/ 61261 h 98327"/>
                        <a:gd name="connsiteX3" fmla="*/ 6373 w 70049"/>
                        <a:gd name="connsiteY3" fmla="*/ 96808 h 98327"/>
                        <a:gd name="connsiteX4" fmla="*/ 14908 w 70049"/>
                        <a:gd name="connsiteY4" fmla="*/ 37067 h 983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049" h="98327">
                          <a:moveTo>
                            <a:pt x="14908" y="37067"/>
                          </a:moveTo>
                          <a:cubicBezTo>
                            <a:pt x="30720" y="10740"/>
                            <a:pt x="52589" y="-5148"/>
                            <a:pt x="63676" y="1520"/>
                          </a:cubicBezTo>
                          <a:cubicBezTo>
                            <a:pt x="74801" y="8226"/>
                            <a:pt x="70991" y="34972"/>
                            <a:pt x="55142" y="61261"/>
                          </a:cubicBezTo>
                          <a:cubicBezTo>
                            <a:pt x="39331" y="87588"/>
                            <a:pt x="17461" y="103476"/>
                            <a:pt x="6373" y="96808"/>
                          </a:cubicBezTo>
                          <a:cubicBezTo>
                            <a:pt x="-4751" y="90141"/>
                            <a:pt x="-941" y="63394"/>
                            <a:pt x="14908" y="37067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2" name="任意多边形: 形状 101">
                      <a:extLst>
                        <a:ext uri="{FF2B5EF4-FFF2-40B4-BE49-F238E27FC236}">
                          <a16:creationId xmlns:a16="http://schemas.microsoft.com/office/drawing/2014/main" id="{3D19F173-8610-BFAC-1A77-811E2740234C}"/>
                        </a:ext>
                      </a:extLst>
                    </p:cNvPr>
                    <p:cNvSpPr/>
                    <p:nvPr/>
                  </p:nvSpPr>
                  <p:spPr>
                    <a:xfrm rot="-2949865">
                      <a:off x="8859100" y="3775969"/>
                      <a:ext cx="50902" cy="120550"/>
                    </a:xfrm>
                    <a:custGeom>
                      <a:avLst/>
                      <a:gdLst>
                        <a:gd name="connsiteX0" fmla="*/ 50902 w 50902"/>
                        <a:gd name="connsiteY0" fmla="*/ 60275 h 120550"/>
                        <a:gd name="connsiteX1" fmla="*/ 25451 w 50902"/>
                        <a:gd name="connsiteY1" fmla="*/ 120550 h 120550"/>
                        <a:gd name="connsiteX2" fmla="*/ 0 w 50902"/>
                        <a:gd name="connsiteY2" fmla="*/ 60275 h 120550"/>
                        <a:gd name="connsiteX3" fmla="*/ 25451 w 50902"/>
                        <a:gd name="connsiteY3" fmla="*/ 0 h 120550"/>
                        <a:gd name="connsiteX4" fmla="*/ 50902 w 50902"/>
                        <a:gd name="connsiteY4" fmla="*/ 60275 h 1205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0902" h="120550">
                          <a:moveTo>
                            <a:pt x="50902" y="60275"/>
                          </a:moveTo>
                          <a:cubicBezTo>
                            <a:pt x="50902" y="93564"/>
                            <a:pt x="39508" y="120550"/>
                            <a:pt x="25451" y="120550"/>
                          </a:cubicBezTo>
                          <a:cubicBezTo>
                            <a:pt x="11395" y="120550"/>
                            <a:pt x="0" y="93564"/>
                            <a:pt x="0" y="60275"/>
                          </a:cubicBezTo>
                          <a:cubicBezTo>
                            <a:pt x="0" y="26986"/>
                            <a:pt x="11395" y="0"/>
                            <a:pt x="25451" y="0"/>
                          </a:cubicBezTo>
                          <a:cubicBezTo>
                            <a:pt x="39507" y="0"/>
                            <a:pt x="50902" y="26986"/>
                            <a:pt x="50902" y="60275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3" name="任意多边形: 形状 102">
                      <a:extLst>
                        <a:ext uri="{FF2B5EF4-FFF2-40B4-BE49-F238E27FC236}">
                          <a16:creationId xmlns:a16="http://schemas.microsoft.com/office/drawing/2014/main" id="{6FBF290D-9F35-3DF0-21D3-F104E5649D0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22116" y="3954198"/>
                      <a:ext cx="111637" cy="68319"/>
                    </a:xfrm>
                    <a:custGeom>
                      <a:avLst/>
                      <a:gdLst>
                        <a:gd name="connsiteX0" fmla="*/ 66448 w 111637"/>
                        <a:gd name="connsiteY0" fmla="*/ 11021 h 68319"/>
                        <a:gd name="connsiteX1" fmla="*/ 110607 w 111637"/>
                        <a:gd name="connsiteY1" fmla="*/ 59294 h 68319"/>
                        <a:gd name="connsiteX2" fmla="*/ 45189 w 111637"/>
                        <a:gd name="connsiteY2" fmla="*/ 57313 h 68319"/>
                        <a:gd name="connsiteX3" fmla="*/ 1031 w 111637"/>
                        <a:gd name="connsiteY3" fmla="*/ 9040 h 68319"/>
                        <a:gd name="connsiteX4" fmla="*/ 66448 w 111637"/>
                        <a:gd name="connsiteY4" fmla="*/ 11021 h 683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1637" h="68319">
                          <a:moveTo>
                            <a:pt x="66448" y="11021"/>
                          </a:moveTo>
                          <a:cubicBezTo>
                            <a:pt x="96700" y="24890"/>
                            <a:pt x="116474" y="46531"/>
                            <a:pt x="110607" y="59294"/>
                          </a:cubicBezTo>
                          <a:cubicBezTo>
                            <a:pt x="104739" y="72058"/>
                            <a:pt x="75440" y="71181"/>
                            <a:pt x="45189" y="57313"/>
                          </a:cubicBezTo>
                          <a:cubicBezTo>
                            <a:pt x="14937" y="43444"/>
                            <a:pt x="-4837" y="21803"/>
                            <a:pt x="1031" y="9040"/>
                          </a:cubicBezTo>
                          <a:cubicBezTo>
                            <a:pt x="6898" y="-3761"/>
                            <a:pt x="36197" y="-2847"/>
                            <a:pt x="66448" y="11021"/>
                          </a:cubicBezTo>
                          <a:close/>
                        </a:path>
                      </a:pathLst>
                    </a:custGeom>
                    <a:solidFill>
                      <a:srgbClr val="F8AD76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104" name="图形 2">
                    <a:extLst>
                      <a:ext uri="{FF2B5EF4-FFF2-40B4-BE49-F238E27FC236}">
                        <a16:creationId xmlns:a16="http://schemas.microsoft.com/office/drawing/2014/main" id="{BEE4D047-35A0-9E22-D792-92B0DA737AE5}"/>
                      </a:ext>
                    </a:extLst>
                  </p:cNvPr>
                  <p:cNvGrpSpPr/>
                  <p:nvPr/>
                </p:nvGrpSpPr>
                <p:grpSpPr>
                  <a:xfrm>
                    <a:off x="8770436" y="3357280"/>
                    <a:ext cx="403349" cy="261564"/>
                    <a:chOff x="8770436" y="3357280"/>
                    <a:chExt cx="403349" cy="261564"/>
                  </a:xfrm>
                  <a:solidFill>
                    <a:srgbClr val="FFFFFF"/>
                  </a:solidFill>
                </p:grpSpPr>
                <p:sp>
                  <p:nvSpPr>
                    <p:cNvPr id="105" name="任意多边形: 形状 104">
                      <a:extLst>
                        <a:ext uri="{FF2B5EF4-FFF2-40B4-BE49-F238E27FC236}">
                          <a16:creationId xmlns:a16="http://schemas.microsoft.com/office/drawing/2014/main" id="{9064FB5D-D7EC-A778-E3AD-D1FCCB80B29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70436" y="3567173"/>
                      <a:ext cx="51687" cy="51671"/>
                    </a:xfrm>
                    <a:custGeom>
                      <a:avLst/>
                      <a:gdLst>
                        <a:gd name="connsiteX0" fmla="*/ 49866 w 51687"/>
                        <a:gd name="connsiteY0" fmla="*/ 16322 h 51671"/>
                        <a:gd name="connsiteX1" fmla="*/ 35349 w 51687"/>
                        <a:gd name="connsiteY1" fmla="*/ 49850 h 51671"/>
                        <a:gd name="connsiteX2" fmla="*/ 1822 w 51687"/>
                        <a:gd name="connsiteY2" fmla="*/ 35334 h 51671"/>
                        <a:gd name="connsiteX3" fmla="*/ 16337 w 51687"/>
                        <a:gd name="connsiteY3" fmla="*/ 1806 h 51671"/>
                        <a:gd name="connsiteX4" fmla="*/ 49866 w 51687"/>
                        <a:gd name="connsiteY4" fmla="*/ 16322 h 516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87" h="51671">
                          <a:moveTo>
                            <a:pt x="49866" y="16322"/>
                          </a:moveTo>
                          <a:cubicBezTo>
                            <a:pt x="55123" y="29581"/>
                            <a:pt x="48608" y="44592"/>
                            <a:pt x="35349" y="49850"/>
                          </a:cubicBezTo>
                          <a:cubicBezTo>
                            <a:pt x="22091" y="55108"/>
                            <a:pt x="7079" y="48593"/>
                            <a:pt x="1822" y="35334"/>
                          </a:cubicBezTo>
                          <a:cubicBezTo>
                            <a:pt x="-3436" y="22075"/>
                            <a:pt x="3079" y="7064"/>
                            <a:pt x="16337" y="1806"/>
                          </a:cubicBezTo>
                          <a:cubicBezTo>
                            <a:pt x="29596" y="-3414"/>
                            <a:pt x="44608" y="3063"/>
                            <a:pt x="49866" y="1632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6" name="任意多边形: 形状 105">
                      <a:extLst>
                        <a:ext uri="{FF2B5EF4-FFF2-40B4-BE49-F238E27FC236}">
                          <a16:creationId xmlns:a16="http://schemas.microsoft.com/office/drawing/2014/main" id="{7E48535C-4418-F03A-67CB-801E7A88F3DE}"/>
                        </a:ext>
                      </a:extLst>
                    </p:cNvPr>
                    <p:cNvSpPr/>
                    <p:nvPr/>
                  </p:nvSpPr>
                  <p:spPr>
                    <a:xfrm rot="-2700000">
                      <a:off x="8875274" y="3519649"/>
                      <a:ext cx="51663" cy="51663"/>
                    </a:xfrm>
                    <a:custGeom>
                      <a:avLst/>
                      <a:gdLst>
                        <a:gd name="connsiteX0" fmla="*/ 51663 w 51663"/>
                        <a:gd name="connsiteY0" fmla="*/ 25832 h 51663"/>
                        <a:gd name="connsiteX1" fmla="*/ 25832 w 51663"/>
                        <a:gd name="connsiteY1" fmla="*/ 51663 h 51663"/>
                        <a:gd name="connsiteX2" fmla="*/ 0 w 51663"/>
                        <a:gd name="connsiteY2" fmla="*/ 25832 h 51663"/>
                        <a:gd name="connsiteX3" fmla="*/ 25832 w 51663"/>
                        <a:gd name="connsiteY3" fmla="*/ 0 h 51663"/>
                        <a:gd name="connsiteX4" fmla="*/ 51663 w 51663"/>
                        <a:gd name="connsiteY4" fmla="*/ 25832 h 516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63" h="51663">
                          <a:moveTo>
                            <a:pt x="51663" y="25832"/>
                          </a:moveTo>
                          <a:cubicBezTo>
                            <a:pt x="51663" y="40098"/>
                            <a:pt x="40098" y="51663"/>
                            <a:pt x="25832" y="51663"/>
                          </a:cubicBezTo>
                          <a:cubicBezTo>
                            <a:pt x="11565" y="51663"/>
                            <a:pt x="0" y="40098"/>
                            <a:pt x="0" y="25832"/>
                          </a:cubicBezTo>
                          <a:cubicBezTo>
                            <a:pt x="0" y="11565"/>
                            <a:pt x="11565" y="0"/>
                            <a:pt x="25832" y="0"/>
                          </a:cubicBezTo>
                          <a:cubicBezTo>
                            <a:pt x="40098" y="0"/>
                            <a:pt x="51663" y="11565"/>
                            <a:pt x="51663" y="2583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7" name="任意多边形: 形状 106">
                      <a:extLst>
                        <a:ext uri="{FF2B5EF4-FFF2-40B4-BE49-F238E27FC236}">
                          <a16:creationId xmlns:a16="http://schemas.microsoft.com/office/drawing/2014/main" id="{5B5CD55E-0B16-B963-CD78-330737C6F48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82298" y="3396142"/>
                      <a:ext cx="51687" cy="51671"/>
                    </a:xfrm>
                    <a:custGeom>
                      <a:avLst/>
                      <a:gdLst>
                        <a:gd name="connsiteX0" fmla="*/ 49866 w 51687"/>
                        <a:gd name="connsiteY0" fmla="*/ 16322 h 51671"/>
                        <a:gd name="connsiteX1" fmla="*/ 35349 w 51687"/>
                        <a:gd name="connsiteY1" fmla="*/ 49850 h 51671"/>
                        <a:gd name="connsiteX2" fmla="*/ 1822 w 51687"/>
                        <a:gd name="connsiteY2" fmla="*/ 35334 h 51671"/>
                        <a:gd name="connsiteX3" fmla="*/ 16337 w 51687"/>
                        <a:gd name="connsiteY3" fmla="*/ 1806 h 51671"/>
                        <a:gd name="connsiteX4" fmla="*/ 49866 w 51687"/>
                        <a:gd name="connsiteY4" fmla="*/ 16322 h 516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87" h="51671">
                          <a:moveTo>
                            <a:pt x="49866" y="16322"/>
                          </a:moveTo>
                          <a:cubicBezTo>
                            <a:pt x="55123" y="29581"/>
                            <a:pt x="48608" y="44592"/>
                            <a:pt x="35349" y="49850"/>
                          </a:cubicBezTo>
                          <a:cubicBezTo>
                            <a:pt x="22091" y="55108"/>
                            <a:pt x="7079" y="48593"/>
                            <a:pt x="1822" y="35334"/>
                          </a:cubicBezTo>
                          <a:cubicBezTo>
                            <a:pt x="-3436" y="22075"/>
                            <a:pt x="3079" y="7064"/>
                            <a:pt x="16337" y="1806"/>
                          </a:cubicBezTo>
                          <a:cubicBezTo>
                            <a:pt x="29596" y="-3414"/>
                            <a:pt x="44608" y="3063"/>
                            <a:pt x="49866" y="1632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8" name="任意多边形: 形状 107">
                      <a:extLst>
                        <a:ext uri="{FF2B5EF4-FFF2-40B4-BE49-F238E27FC236}">
                          <a16:creationId xmlns:a16="http://schemas.microsoft.com/office/drawing/2014/main" id="{1405DACA-9951-FB07-6AE9-EA0F0AF4FA3F}"/>
                        </a:ext>
                      </a:extLst>
                    </p:cNvPr>
                    <p:cNvSpPr/>
                    <p:nvPr/>
                  </p:nvSpPr>
                  <p:spPr>
                    <a:xfrm rot="-2303374">
                      <a:off x="8961993" y="3425902"/>
                      <a:ext cx="51663" cy="51663"/>
                    </a:xfrm>
                    <a:custGeom>
                      <a:avLst/>
                      <a:gdLst>
                        <a:gd name="connsiteX0" fmla="*/ 51663 w 51663"/>
                        <a:gd name="connsiteY0" fmla="*/ 25832 h 51663"/>
                        <a:gd name="connsiteX1" fmla="*/ 25831 w 51663"/>
                        <a:gd name="connsiteY1" fmla="*/ 51663 h 51663"/>
                        <a:gd name="connsiteX2" fmla="*/ 0 w 51663"/>
                        <a:gd name="connsiteY2" fmla="*/ 25832 h 51663"/>
                        <a:gd name="connsiteX3" fmla="*/ 25831 w 51663"/>
                        <a:gd name="connsiteY3" fmla="*/ 0 h 51663"/>
                        <a:gd name="connsiteX4" fmla="*/ 51663 w 51663"/>
                        <a:gd name="connsiteY4" fmla="*/ 25832 h 516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63" h="51663">
                          <a:moveTo>
                            <a:pt x="51663" y="25832"/>
                          </a:moveTo>
                          <a:cubicBezTo>
                            <a:pt x="51663" y="40098"/>
                            <a:pt x="40098" y="51663"/>
                            <a:pt x="25831" y="51663"/>
                          </a:cubicBezTo>
                          <a:cubicBezTo>
                            <a:pt x="11565" y="51663"/>
                            <a:pt x="0" y="40098"/>
                            <a:pt x="0" y="25832"/>
                          </a:cubicBezTo>
                          <a:cubicBezTo>
                            <a:pt x="0" y="11565"/>
                            <a:pt x="11565" y="0"/>
                            <a:pt x="25831" y="0"/>
                          </a:cubicBezTo>
                          <a:cubicBezTo>
                            <a:pt x="40098" y="0"/>
                            <a:pt x="51663" y="11565"/>
                            <a:pt x="51663" y="2583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9" name="任意多边形: 形状 108">
                      <a:extLst>
                        <a:ext uri="{FF2B5EF4-FFF2-40B4-BE49-F238E27FC236}">
                          <a16:creationId xmlns:a16="http://schemas.microsoft.com/office/drawing/2014/main" id="{F1CE13A8-A1D7-C22F-C302-145E8409EB9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22354" y="3357280"/>
                      <a:ext cx="51687" cy="51671"/>
                    </a:xfrm>
                    <a:custGeom>
                      <a:avLst/>
                      <a:gdLst>
                        <a:gd name="connsiteX0" fmla="*/ 49866 w 51687"/>
                        <a:gd name="connsiteY0" fmla="*/ 16322 h 51671"/>
                        <a:gd name="connsiteX1" fmla="*/ 35349 w 51687"/>
                        <a:gd name="connsiteY1" fmla="*/ 49850 h 51671"/>
                        <a:gd name="connsiteX2" fmla="*/ 1822 w 51687"/>
                        <a:gd name="connsiteY2" fmla="*/ 35334 h 51671"/>
                        <a:gd name="connsiteX3" fmla="*/ 16337 w 51687"/>
                        <a:gd name="connsiteY3" fmla="*/ 1806 h 51671"/>
                        <a:gd name="connsiteX4" fmla="*/ 49866 w 51687"/>
                        <a:gd name="connsiteY4" fmla="*/ 16322 h 516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87" h="51671">
                          <a:moveTo>
                            <a:pt x="49866" y="16322"/>
                          </a:moveTo>
                          <a:cubicBezTo>
                            <a:pt x="55123" y="29581"/>
                            <a:pt x="48608" y="44592"/>
                            <a:pt x="35349" y="49850"/>
                          </a:cubicBezTo>
                          <a:cubicBezTo>
                            <a:pt x="22091" y="55108"/>
                            <a:pt x="7079" y="48593"/>
                            <a:pt x="1822" y="35334"/>
                          </a:cubicBezTo>
                          <a:cubicBezTo>
                            <a:pt x="-3436" y="22075"/>
                            <a:pt x="3079" y="7064"/>
                            <a:pt x="16337" y="1806"/>
                          </a:cubicBezTo>
                          <a:cubicBezTo>
                            <a:pt x="29596" y="-3414"/>
                            <a:pt x="44608" y="3063"/>
                            <a:pt x="49866" y="1632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10" name="任意多边形: 形状 109">
                      <a:extLst>
                        <a:ext uri="{FF2B5EF4-FFF2-40B4-BE49-F238E27FC236}">
                          <a16:creationId xmlns:a16="http://schemas.microsoft.com/office/drawing/2014/main" id="{95EFF276-8C2B-9253-7D7F-08832D4DA10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22099" y="3441542"/>
                      <a:ext cx="51687" cy="51687"/>
                    </a:xfrm>
                    <a:custGeom>
                      <a:avLst/>
                      <a:gdLst>
                        <a:gd name="connsiteX0" fmla="*/ 49866 w 51687"/>
                        <a:gd name="connsiteY0" fmla="*/ 16338 h 51687"/>
                        <a:gd name="connsiteX1" fmla="*/ 35350 w 51687"/>
                        <a:gd name="connsiteY1" fmla="*/ 49866 h 51687"/>
                        <a:gd name="connsiteX2" fmla="*/ 1822 w 51687"/>
                        <a:gd name="connsiteY2" fmla="*/ 35350 h 51687"/>
                        <a:gd name="connsiteX3" fmla="*/ 16338 w 51687"/>
                        <a:gd name="connsiteY3" fmla="*/ 1822 h 51687"/>
                        <a:gd name="connsiteX4" fmla="*/ 49866 w 51687"/>
                        <a:gd name="connsiteY4" fmla="*/ 16338 h 516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687" h="51687">
                          <a:moveTo>
                            <a:pt x="49866" y="16338"/>
                          </a:moveTo>
                          <a:cubicBezTo>
                            <a:pt x="55123" y="29596"/>
                            <a:pt x="48608" y="44608"/>
                            <a:pt x="35350" y="49866"/>
                          </a:cubicBezTo>
                          <a:cubicBezTo>
                            <a:pt x="22091" y="55123"/>
                            <a:pt x="7079" y="48608"/>
                            <a:pt x="1822" y="35350"/>
                          </a:cubicBezTo>
                          <a:cubicBezTo>
                            <a:pt x="-3436" y="22091"/>
                            <a:pt x="3079" y="7079"/>
                            <a:pt x="16338" y="1822"/>
                          </a:cubicBezTo>
                          <a:cubicBezTo>
                            <a:pt x="29597" y="-3436"/>
                            <a:pt x="44608" y="3079"/>
                            <a:pt x="49866" y="16338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</p:grpSp>
          <p:grpSp>
            <p:nvGrpSpPr>
              <p:cNvPr id="111" name="图形 2">
                <a:extLst>
                  <a:ext uri="{FF2B5EF4-FFF2-40B4-BE49-F238E27FC236}">
                    <a16:creationId xmlns:a16="http://schemas.microsoft.com/office/drawing/2014/main" id="{86EA7024-7016-A3BE-BA18-281511C89757}"/>
                  </a:ext>
                </a:extLst>
              </p:cNvPr>
              <p:cNvGrpSpPr/>
              <p:nvPr/>
            </p:nvGrpSpPr>
            <p:grpSpPr>
              <a:xfrm>
                <a:off x="7260183" y="2999012"/>
                <a:ext cx="3409165" cy="3858987"/>
                <a:chOff x="7260183" y="2999012"/>
                <a:chExt cx="3409165" cy="3858987"/>
              </a:xfrm>
            </p:grpSpPr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D452CA85-B25F-83B7-1B4D-E770CEDFC1CA}"/>
                    </a:ext>
                  </a:extLst>
                </p:cNvPr>
                <p:cNvSpPr/>
                <p:nvPr/>
              </p:nvSpPr>
              <p:spPr>
                <a:xfrm>
                  <a:off x="7260183" y="4298213"/>
                  <a:ext cx="3407816" cy="2559786"/>
                </a:xfrm>
                <a:custGeom>
                  <a:avLst/>
                  <a:gdLst>
                    <a:gd name="connsiteX0" fmla="*/ 3407816 w 3407816"/>
                    <a:gd name="connsiteY0" fmla="*/ 0 h 2559786"/>
                    <a:gd name="connsiteX1" fmla="*/ 3407816 w 3407816"/>
                    <a:gd name="connsiteY1" fmla="*/ 2559787 h 2559786"/>
                    <a:gd name="connsiteX2" fmla="*/ 0 w 3407816"/>
                    <a:gd name="connsiteY2" fmla="*/ 2559787 h 2559786"/>
                    <a:gd name="connsiteX3" fmla="*/ 86830 w 3407816"/>
                    <a:gd name="connsiteY3" fmla="*/ 2484387 h 2559786"/>
                    <a:gd name="connsiteX4" fmla="*/ 64427 w 3407816"/>
                    <a:gd name="connsiteY4" fmla="*/ 2283447 h 2559786"/>
                    <a:gd name="connsiteX5" fmla="*/ 203721 w 3407816"/>
                    <a:gd name="connsiteY5" fmla="*/ 1999221 h 2559786"/>
                    <a:gd name="connsiteX6" fmla="*/ 369456 w 3407816"/>
                    <a:gd name="connsiteY6" fmla="*/ 1939633 h 2559786"/>
                    <a:gd name="connsiteX7" fmla="*/ 575272 w 3407816"/>
                    <a:gd name="connsiteY7" fmla="*/ 2042465 h 2559786"/>
                    <a:gd name="connsiteX8" fmla="*/ 642061 w 3407816"/>
                    <a:gd name="connsiteY8" fmla="*/ 2153450 h 2559786"/>
                    <a:gd name="connsiteX9" fmla="*/ 740816 w 3407816"/>
                    <a:gd name="connsiteY9" fmla="*/ 2117141 h 2559786"/>
                    <a:gd name="connsiteX10" fmla="*/ 775754 w 3407816"/>
                    <a:gd name="connsiteY10" fmla="*/ 2114665 h 2559786"/>
                    <a:gd name="connsiteX11" fmla="*/ 864337 w 3407816"/>
                    <a:gd name="connsiteY11" fmla="*/ 2130362 h 2559786"/>
                    <a:gd name="connsiteX12" fmla="*/ 864756 w 3407816"/>
                    <a:gd name="connsiteY12" fmla="*/ 2128990 h 2559786"/>
                    <a:gd name="connsiteX13" fmla="*/ 986371 w 3407816"/>
                    <a:gd name="connsiteY13" fmla="*/ 1971523 h 2559786"/>
                    <a:gd name="connsiteX14" fmla="*/ 1122426 w 3407816"/>
                    <a:gd name="connsiteY14" fmla="*/ 1935442 h 2559786"/>
                    <a:gd name="connsiteX15" fmla="*/ 1181328 w 3407816"/>
                    <a:gd name="connsiteY15" fmla="*/ 1941500 h 2559786"/>
                    <a:gd name="connsiteX16" fmla="*/ 1208037 w 3407816"/>
                    <a:gd name="connsiteY16" fmla="*/ 1833448 h 2559786"/>
                    <a:gd name="connsiteX17" fmla="*/ 1342415 w 3407816"/>
                    <a:gd name="connsiteY17" fmla="*/ 1713395 h 2559786"/>
                    <a:gd name="connsiteX18" fmla="*/ 1288237 w 3407816"/>
                    <a:gd name="connsiteY18" fmla="*/ 1550784 h 2559786"/>
                    <a:gd name="connsiteX19" fmla="*/ 1382382 w 3407816"/>
                    <a:gd name="connsiteY19" fmla="*/ 1226515 h 2559786"/>
                    <a:gd name="connsiteX20" fmla="*/ 1533601 w 3407816"/>
                    <a:gd name="connsiteY20" fmla="*/ 1179271 h 2559786"/>
                    <a:gd name="connsiteX21" fmla="*/ 1855927 w 3407816"/>
                    <a:gd name="connsiteY21" fmla="*/ 1324775 h 2559786"/>
                    <a:gd name="connsiteX22" fmla="*/ 1858328 w 3407816"/>
                    <a:gd name="connsiteY22" fmla="*/ 1327633 h 2559786"/>
                    <a:gd name="connsiteX23" fmla="*/ 2026577 w 3407816"/>
                    <a:gd name="connsiteY23" fmla="*/ 1260843 h 2559786"/>
                    <a:gd name="connsiteX24" fmla="*/ 2021167 w 3407816"/>
                    <a:gd name="connsiteY24" fmla="*/ 1107834 h 2559786"/>
                    <a:gd name="connsiteX25" fmla="*/ 2149373 w 3407816"/>
                    <a:gd name="connsiteY25" fmla="*/ 960730 h 2559786"/>
                    <a:gd name="connsiteX26" fmla="*/ 2070049 w 3407816"/>
                    <a:gd name="connsiteY26" fmla="*/ 510693 h 2559786"/>
                    <a:gd name="connsiteX27" fmla="*/ 2332482 w 3407816"/>
                    <a:gd name="connsiteY27" fmla="*/ 158153 h 2559786"/>
                    <a:gd name="connsiteX28" fmla="*/ 2388527 w 3407816"/>
                    <a:gd name="connsiteY28" fmla="*/ 152514 h 2559786"/>
                    <a:gd name="connsiteX29" fmla="*/ 2584780 w 3407816"/>
                    <a:gd name="connsiteY29" fmla="*/ 208674 h 2559786"/>
                    <a:gd name="connsiteX30" fmla="*/ 2885008 w 3407816"/>
                    <a:gd name="connsiteY30" fmla="*/ 466611 h 2559786"/>
                    <a:gd name="connsiteX31" fmla="*/ 3005023 w 3407816"/>
                    <a:gd name="connsiteY31" fmla="*/ 683819 h 2559786"/>
                    <a:gd name="connsiteX32" fmla="*/ 3159366 w 3407816"/>
                    <a:gd name="connsiteY32" fmla="*/ 640880 h 2559786"/>
                    <a:gd name="connsiteX33" fmla="*/ 3164358 w 3407816"/>
                    <a:gd name="connsiteY33" fmla="*/ 640918 h 2559786"/>
                    <a:gd name="connsiteX34" fmla="*/ 3153004 w 3407816"/>
                    <a:gd name="connsiteY34" fmla="*/ 335433 h 2559786"/>
                    <a:gd name="connsiteX35" fmla="*/ 3390366 w 3407816"/>
                    <a:gd name="connsiteY35" fmla="*/ 6058 h 2559786"/>
                    <a:gd name="connsiteX36" fmla="*/ 3407816 w 3407816"/>
                    <a:gd name="connsiteY36" fmla="*/ 0 h 2559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3407816" h="2559786">
                      <a:moveTo>
                        <a:pt x="3407816" y="0"/>
                      </a:moveTo>
                      <a:lnTo>
                        <a:pt x="3407816" y="2559787"/>
                      </a:lnTo>
                      <a:lnTo>
                        <a:pt x="0" y="2559787"/>
                      </a:lnTo>
                      <a:cubicBezTo>
                        <a:pt x="26289" y="2525535"/>
                        <a:pt x="55550" y="2500122"/>
                        <a:pt x="86830" y="2484387"/>
                      </a:cubicBezTo>
                      <a:cubicBezTo>
                        <a:pt x="71590" y="2421827"/>
                        <a:pt x="60579" y="2353856"/>
                        <a:pt x="64427" y="2283447"/>
                      </a:cubicBezTo>
                      <a:cubicBezTo>
                        <a:pt x="70942" y="2164195"/>
                        <a:pt x="121691" y="2060562"/>
                        <a:pt x="203721" y="1999221"/>
                      </a:cubicBezTo>
                      <a:cubicBezTo>
                        <a:pt x="256527" y="1959673"/>
                        <a:pt x="312306" y="1939633"/>
                        <a:pt x="369456" y="1939633"/>
                      </a:cubicBezTo>
                      <a:cubicBezTo>
                        <a:pt x="445312" y="1939633"/>
                        <a:pt x="518388" y="1976133"/>
                        <a:pt x="575272" y="2042465"/>
                      </a:cubicBezTo>
                      <a:cubicBezTo>
                        <a:pt x="603085" y="2074888"/>
                        <a:pt x="625640" y="2112912"/>
                        <a:pt x="642061" y="2153450"/>
                      </a:cubicBezTo>
                      <a:cubicBezTo>
                        <a:pt x="671932" y="2134895"/>
                        <a:pt x="705459" y="2122170"/>
                        <a:pt x="740816" y="2117141"/>
                      </a:cubicBezTo>
                      <a:cubicBezTo>
                        <a:pt x="752284" y="2115503"/>
                        <a:pt x="764057" y="2114665"/>
                        <a:pt x="775754" y="2114665"/>
                      </a:cubicBezTo>
                      <a:cubicBezTo>
                        <a:pt x="806082" y="2114665"/>
                        <a:pt x="836066" y="2120189"/>
                        <a:pt x="864337" y="2130362"/>
                      </a:cubicBezTo>
                      <a:cubicBezTo>
                        <a:pt x="864451" y="2129905"/>
                        <a:pt x="864603" y="2129447"/>
                        <a:pt x="864756" y="2128990"/>
                      </a:cubicBezTo>
                      <a:cubicBezTo>
                        <a:pt x="885634" y="2061286"/>
                        <a:pt x="928801" y="2005393"/>
                        <a:pt x="986371" y="1971523"/>
                      </a:cubicBezTo>
                      <a:cubicBezTo>
                        <a:pt x="1026528" y="1947939"/>
                        <a:pt x="1073582" y="1935442"/>
                        <a:pt x="1122426" y="1935442"/>
                      </a:cubicBezTo>
                      <a:cubicBezTo>
                        <a:pt x="1142352" y="1935442"/>
                        <a:pt x="1162126" y="1937538"/>
                        <a:pt x="1181328" y="1941500"/>
                      </a:cubicBezTo>
                      <a:cubicBezTo>
                        <a:pt x="1183272" y="1903019"/>
                        <a:pt x="1192149" y="1866443"/>
                        <a:pt x="1208037" y="1833448"/>
                      </a:cubicBezTo>
                      <a:cubicBezTo>
                        <a:pt x="1234707" y="1778089"/>
                        <a:pt x="1285189" y="1734426"/>
                        <a:pt x="1342415" y="1713395"/>
                      </a:cubicBezTo>
                      <a:cubicBezTo>
                        <a:pt x="1317460" y="1659598"/>
                        <a:pt x="1298562" y="1603400"/>
                        <a:pt x="1288237" y="1550784"/>
                      </a:cubicBezTo>
                      <a:cubicBezTo>
                        <a:pt x="1253338" y="1372362"/>
                        <a:pt x="1320165" y="1275969"/>
                        <a:pt x="1382382" y="1226515"/>
                      </a:cubicBezTo>
                      <a:cubicBezTo>
                        <a:pt x="1421320" y="1195616"/>
                        <a:pt x="1473593" y="1179271"/>
                        <a:pt x="1533601" y="1179271"/>
                      </a:cubicBezTo>
                      <a:cubicBezTo>
                        <a:pt x="1649387" y="1179271"/>
                        <a:pt x="1781899" y="1239126"/>
                        <a:pt x="1855927" y="1324775"/>
                      </a:cubicBezTo>
                      <a:cubicBezTo>
                        <a:pt x="1856727" y="1325728"/>
                        <a:pt x="1857527" y="1326680"/>
                        <a:pt x="1858328" y="1327633"/>
                      </a:cubicBezTo>
                      <a:cubicBezTo>
                        <a:pt x="1906791" y="1288618"/>
                        <a:pt x="1967713" y="1265377"/>
                        <a:pt x="2026577" y="1260843"/>
                      </a:cubicBezTo>
                      <a:cubicBezTo>
                        <a:pt x="2013433" y="1213180"/>
                        <a:pt x="2008289" y="1161212"/>
                        <a:pt x="2021167" y="1107834"/>
                      </a:cubicBezTo>
                      <a:cubicBezTo>
                        <a:pt x="2036978" y="1042530"/>
                        <a:pt x="2087575" y="987285"/>
                        <a:pt x="2149373" y="960730"/>
                      </a:cubicBezTo>
                      <a:cubicBezTo>
                        <a:pt x="2080946" y="822350"/>
                        <a:pt x="2052409" y="664807"/>
                        <a:pt x="2070049" y="510693"/>
                      </a:cubicBezTo>
                      <a:cubicBezTo>
                        <a:pt x="2086204" y="369723"/>
                        <a:pt x="2164613" y="192786"/>
                        <a:pt x="2332482" y="158153"/>
                      </a:cubicBezTo>
                      <a:cubicBezTo>
                        <a:pt x="2350579" y="154419"/>
                        <a:pt x="2369439" y="152514"/>
                        <a:pt x="2388527" y="152514"/>
                      </a:cubicBezTo>
                      <a:cubicBezTo>
                        <a:pt x="2448534" y="152514"/>
                        <a:pt x="2512733" y="170878"/>
                        <a:pt x="2584780" y="208674"/>
                      </a:cubicBezTo>
                      <a:cubicBezTo>
                        <a:pt x="2700642" y="269481"/>
                        <a:pt x="2804464" y="358673"/>
                        <a:pt x="2885008" y="466611"/>
                      </a:cubicBezTo>
                      <a:cubicBezTo>
                        <a:pt x="2934957" y="533553"/>
                        <a:pt x="2975458" y="607047"/>
                        <a:pt x="3005023" y="683819"/>
                      </a:cubicBezTo>
                      <a:cubicBezTo>
                        <a:pt x="3048953" y="656539"/>
                        <a:pt x="3102369" y="640880"/>
                        <a:pt x="3159366" y="640880"/>
                      </a:cubicBezTo>
                      <a:cubicBezTo>
                        <a:pt x="3161043" y="640880"/>
                        <a:pt x="3162719" y="640918"/>
                        <a:pt x="3164358" y="640918"/>
                      </a:cubicBezTo>
                      <a:cubicBezTo>
                        <a:pt x="3139288" y="541173"/>
                        <a:pt x="3134906" y="435940"/>
                        <a:pt x="3153004" y="335433"/>
                      </a:cubicBezTo>
                      <a:cubicBezTo>
                        <a:pt x="3181921" y="174727"/>
                        <a:pt x="3270656" y="51588"/>
                        <a:pt x="3390366" y="6058"/>
                      </a:cubicBezTo>
                      <a:cubicBezTo>
                        <a:pt x="3396119" y="3848"/>
                        <a:pt x="3401949" y="1829"/>
                        <a:pt x="3407816" y="0"/>
                      </a:cubicBezTo>
                      <a:close/>
                    </a:path>
                  </a:pathLst>
                </a:custGeom>
                <a:solidFill>
                  <a:srgbClr val="8AC44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EAF6F250-0566-271F-6C7A-8F659B4F9D6B}"/>
                    </a:ext>
                  </a:extLst>
                </p:cNvPr>
                <p:cNvSpPr/>
                <p:nvPr/>
              </p:nvSpPr>
              <p:spPr>
                <a:xfrm>
                  <a:off x="7368311" y="4379404"/>
                  <a:ext cx="3299688" cy="2478595"/>
                </a:xfrm>
                <a:custGeom>
                  <a:avLst/>
                  <a:gdLst>
                    <a:gd name="connsiteX0" fmla="*/ 3299689 w 3299688"/>
                    <a:gd name="connsiteY0" fmla="*/ 0 h 2478595"/>
                    <a:gd name="connsiteX1" fmla="*/ 3299689 w 3299688"/>
                    <a:gd name="connsiteY1" fmla="*/ 2428570 h 2478595"/>
                    <a:gd name="connsiteX2" fmla="*/ 3232671 w 3299688"/>
                    <a:gd name="connsiteY2" fmla="*/ 2478596 h 2478595"/>
                    <a:gd name="connsiteX3" fmla="*/ 0 w 3299688"/>
                    <a:gd name="connsiteY3" fmla="*/ 2478596 h 2478595"/>
                    <a:gd name="connsiteX4" fmla="*/ 73838 w 3299688"/>
                    <a:gd name="connsiteY4" fmla="*/ 2462099 h 2478595"/>
                    <a:gd name="connsiteX5" fmla="*/ 32385 w 3299688"/>
                    <a:gd name="connsiteY5" fmla="*/ 2206410 h 2478595"/>
                    <a:gd name="connsiteX6" fmla="*/ 141237 w 3299688"/>
                    <a:gd name="connsiteY6" fmla="*/ 1979029 h 2478595"/>
                    <a:gd name="connsiteX7" fmla="*/ 485661 w 3299688"/>
                    <a:gd name="connsiteY7" fmla="*/ 2267407 h 2478595"/>
                    <a:gd name="connsiteX8" fmla="*/ 643471 w 3299688"/>
                    <a:gd name="connsiteY8" fmla="*/ 2111388 h 2478595"/>
                    <a:gd name="connsiteX9" fmla="*/ 838658 w 3299688"/>
                    <a:gd name="connsiteY9" fmla="*/ 2217039 h 2478595"/>
                    <a:gd name="connsiteX10" fmla="*/ 916877 w 3299688"/>
                    <a:gd name="connsiteY10" fmla="*/ 1956054 h 2478595"/>
                    <a:gd name="connsiteX11" fmla="*/ 1182929 w 3299688"/>
                    <a:gd name="connsiteY11" fmla="*/ 2014614 h 2478595"/>
                    <a:gd name="connsiteX12" fmla="*/ 1168565 w 3299688"/>
                    <a:gd name="connsiteY12" fmla="*/ 1785328 h 2478595"/>
                    <a:gd name="connsiteX13" fmla="*/ 1366380 w 3299688"/>
                    <a:gd name="connsiteY13" fmla="*/ 1709395 h 2478595"/>
                    <a:gd name="connsiteX14" fmla="*/ 1321651 w 3299688"/>
                    <a:gd name="connsiteY14" fmla="*/ 1204989 h 2478595"/>
                    <a:gd name="connsiteX15" fmla="*/ 1733245 w 3299688"/>
                    <a:gd name="connsiteY15" fmla="*/ 1383983 h 2478595"/>
                    <a:gd name="connsiteX16" fmla="*/ 1732674 w 3299688"/>
                    <a:gd name="connsiteY16" fmla="*/ 1415606 h 2478595"/>
                    <a:gd name="connsiteX17" fmla="*/ 1845031 w 3299688"/>
                    <a:gd name="connsiteY17" fmla="*/ 1276312 h 2478595"/>
                    <a:gd name="connsiteX18" fmla="*/ 2050885 w 3299688"/>
                    <a:gd name="connsiteY18" fmla="*/ 1293152 h 2478595"/>
                    <a:gd name="connsiteX19" fmla="*/ 1982648 w 3299688"/>
                    <a:gd name="connsiteY19" fmla="*/ 1071524 h 2478595"/>
                    <a:gd name="connsiteX20" fmla="*/ 1987106 w 3299688"/>
                    <a:gd name="connsiteY20" fmla="*/ 1044550 h 2478595"/>
                    <a:gd name="connsiteX21" fmla="*/ 2163128 w 3299688"/>
                    <a:gd name="connsiteY21" fmla="*/ 949147 h 2478595"/>
                    <a:gd name="connsiteX22" fmla="*/ 2185683 w 3299688"/>
                    <a:gd name="connsiteY22" fmla="*/ 967512 h 2478595"/>
                    <a:gd name="connsiteX23" fmla="*/ 2169948 w 3299688"/>
                    <a:gd name="connsiteY23" fmla="*/ 946404 h 2478595"/>
                    <a:gd name="connsiteX24" fmla="*/ 2128343 w 3299688"/>
                    <a:gd name="connsiteY24" fmla="*/ 881139 h 2478595"/>
                    <a:gd name="connsiteX25" fmla="*/ 2037626 w 3299688"/>
                    <a:gd name="connsiteY25" fmla="*/ 438188 h 2478595"/>
                    <a:gd name="connsiteX26" fmla="*/ 2239747 w 3299688"/>
                    <a:gd name="connsiteY26" fmla="*/ 151562 h 2478595"/>
                    <a:gd name="connsiteX27" fmla="*/ 2441258 w 3299688"/>
                    <a:gd name="connsiteY27" fmla="*/ 194958 h 2478595"/>
                    <a:gd name="connsiteX28" fmla="*/ 2863902 w 3299688"/>
                    <a:gd name="connsiteY28" fmla="*/ 761391 h 2478595"/>
                    <a:gd name="connsiteX29" fmla="*/ 3196857 w 3299688"/>
                    <a:gd name="connsiteY29" fmla="*/ 706450 h 2478595"/>
                    <a:gd name="connsiteX30" fmla="*/ 3119857 w 3299688"/>
                    <a:gd name="connsiteY30" fmla="*/ 267767 h 2478595"/>
                    <a:gd name="connsiteX31" fmla="*/ 3299689 w 3299688"/>
                    <a:gd name="connsiteY31" fmla="*/ 0 h 2478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3299688" h="2478595">
                      <a:moveTo>
                        <a:pt x="3299689" y="0"/>
                      </a:moveTo>
                      <a:lnTo>
                        <a:pt x="3299689" y="2428570"/>
                      </a:lnTo>
                      <a:cubicBezTo>
                        <a:pt x="3277629" y="2445601"/>
                        <a:pt x="3255303" y="2462289"/>
                        <a:pt x="3232671" y="2478596"/>
                      </a:cubicBezTo>
                      <a:lnTo>
                        <a:pt x="0" y="2478596"/>
                      </a:lnTo>
                      <a:cubicBezTo>
                        <a:pt x="22060" y="2464156"/>
                        <a:pt x="46787" y="2456993"/>
                        <a:pt x="73838" y="2462099"/>
                      </a:cubicBezTo>
                      <a:cubicBezTo>
                        <a:pt x="49264" y="2378888"/>
                        <a:pt x="27661" y="2293049"/>
                        <a:pt x="32385" y="2206410"/>
                      </a:cubicBezTo>
                      <a:cubicBezTo>
                        <a:pt x="37110" y="2119732"/>
                        <a:pt x="71743" y="2031035"/>
                        <a:pt x="141237" y="1979029"/>
                      </a:cubicBezTo>
                      <a:cubicBezTo>
                        <a:pt x="337261" y="1832305"/>
                        <a:pt x="514426" y="2080794"/>
                        <a:pt x="485661" y="2267407"/>
                      </a:cubicBezTo>
                      <a:cubicBezTo>
                        <a:pt x="497738" y="2189112"/>
                        <a:pt x="565023" y="2122590"/>
                        <a:pt x="643471" y="2111388"/>
                      </a:cubicBezTo>
                      <a:cubicBezTo>
                        <a:pt x="721919" y="2100187"/>
                        <a:pt x="805129" y="2145221"/>
                        <a:pt x="838658" y="2217039"/>
                      </a:cubicBezTo>
                      <a:cubicBezTo>
                        <a:pt x="794576" y="2127390"/>
                        <a:pt x="830771" y="2006651"/>
                        <a:pt x="916877" y="1956054"/>
                      </a:cubicBezTo>
                      <a:cubicBezTo>
                        <a:pt x="1002945" y="1905420"/>
                        <a:pt x="1126046" y="1932509"/>
                        <a:pt x="1182929" y="2014614"/>
                      </a:cubicBezTo>
                      <a:cubicBezTo>
                        <a:pt x="1148563" y="1943214"/>
                        <a:pt x="1134161" y="1856690"/>
                        <a:pt x="1168565" y="1785328"/>
                      </a:cubicBezTo>
                      <a:cubicBezTo>
                        <a:pt x="1202970" y="1713929"/>
                        <a:pt x="1297534" y="1670152"/>
                        <a:pt x="1366380" y="1709395"/>
                      </a:cubicBezTo>
                      <a:cubicBezTo>
                        <a:pt x="1277798" y="1584998"/>
                        <a:pt x="1172604" y="1323442"/>
                        <a:pt x="1321651" y="1204989"/>
                      </a:cubicBezTo>
                      <a:cubicBezTo>
                        <a:pt x="1433475" y="1116140"/>
                        <a:pt x="1716863" y="1233564"/>
                        <a:pt x="1733245" y="1383983"/>
                      </a:cubicBezTo>
                      <a:cubicBezTo>
                        <a:pt x="1734389" y="1394384"/>
                        <a:pt x="1734236" y="1404938"/>
                        <a:pt x="1732674" y="1415606"/>
                      </a:cubicBezTo>
                      <a:cubicBezTo>
                        <a:pt x="1741932" y="1352550"/>
                        <a:pt x="1787805" y="1302868"/>
                        <a:pt x="1845031" y="1276312"/>
                      </a:cubicBezTo>
                      <a:cubicBezTo>
                        <a:pt x="1911668" y="1245413"/>
                        <a:pt x="1993621" y="1245870"/>
                        <a:pt x="2050885" y="1293152"/>
                      </a:cubicBezTo>
                      <a:cubicBezTo>
                        <a:pt x="2013738" y="1224153"/>
                        <a:pt x="1975561" y="1147801"/>
                        <a:pt x="1982648" y="1071524"/>
                      </a:cubicBezTo>
                      <a:cubicBezTo>
                        <a:pt x="1983486" y="1062533"/>
                        <a:pt x="1984934" y="1053541"/>
                        <a:pt x="1987106" y="1044550"/>
                      </a:cubicBezTo>
                      <a:cubicBezTo>
                        <a:pt x="2005280" y="969455"/>
                        <a:pt x="2101444" y="915239"/>
                        <a:pt x="2163128" y="949147"/>
                      </a:cubicBezTo>
                      <a:cubicBezTo>
                        <a:pt x="2171358" y="953643"/>
                        <a:pt x="2178940" y="959701"/>
                        <a:pt x="2185683" y="967512"/>
                      </a:cubicBezTo>
                      <a:cubicBezTo>
                        <a:pt x="2180311" y="960577"/>
                        <a:pt x="2175053" y="953529"/>
                        <a:pt x="2169948" y="946404"/>
                      </a:cubicBezTo>
                      <a:cubicBezTo>
                        <a:pt x="2154898" y="925411"/>
                        <a:pt x="2141029" y="903618"/>
                        <a:pt x="2128343" y="881139"/>
                      </a:cubicBezTo>
                      <a:cubicBezTo>
                        <a:pt x="2053133" y="747751"/>
                        <a:pt x="2020176" y="590436"/>
                        <a:pt x="2037626" y="438188"/>
                      </a:cubicBezTo>
                      <a:cubicBezTo>
                        <a:pt x="2051838" y="313906"/>
                        <a:pt x="2117217" y="176860"/>
                        <a:pt x="2239747" y="151562"/>
                      </a:cubicBezTo>
                      <a:cubicBezTo>
                        <a:pt x="2308403" y="137427"/>
                        <a:pt x="2379154" y="162382"/>
                        <a:pt x="2441258" y="194958"/>
                      </a:cubicBezTo>
                      <a:cubicBezTo>
                        <a:pt x="2656942" y="308153"/>
                        <a:pt x="2816810" y="522390"/>
                        <a:pt x="2863902" y="761391"/>
                      </a:cubicBezTo>
                      <a:cubicBezTo>
                        <a:pt x="2900973" y="625145"/>
                        <a:pt x="3117952" y="589331"/>
                        <a:pt x="3196857" y="706450"/>
                      </a:cubicBezTo>
                      <a:cubicBezTo>
                        <a:pt x="3120810" y="575348"/>
                        <a:pt x="3093035" y="416929"/>
                        <a:pt x="3119857" y="267767"/>
                      </a:cubicBezTo>
                      <a:cubicBezTo>
                        <a:pt x="3139707" y="157506"/>
                        <a:pt x="3197733" y="44196"/>
                        <a:pt x="3299689" y="0"/>
                      </a:cubicBezTo>
                      <a:close/>
                    </a:path>
                  </a:pathLst>
                </a:custGeom>
                <a:solidFill>
                  <a:srgbClr val="71A140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114" name="图形 2">
                  <a:extLst>
                    <a:ext uri="{FF2B5EF4-FFF2-40B4-BE49-F238E27FC236}">
                      <a16:creationId xmlns:a16="http://schemas.microsoft.com/office/drawing/2014/main" id="{DAC3A08C-A938-6C77-DCAD-57EC54DD12D1}"/>
                    </a:ext>
                  </a:extLst>
                </p:cNvPr>
                <p:cNvGrpSpPr/>
                <p:nvPr/>
              </p:nvGrpSpPr>
              <p:grpSpPr>
                <a:xfrm>
                  <a:off x="9586206" y="2999012"/>
                  <a:ext cx="1083143" cy="2746048"/>
                  <a:chOff x="9586206" y="2999012"/>
                  <a:chExt cx="1083143" cy="2746048"/>
                </a:xfrm>
              </p:grpSpPr>
              <p:sp>
                <p:nvSpPr>
                  <p:cNvPr id="115" name="任意多边形: 形状 114">
                    <a:extLst>
                      <a:ext uri="{FF2B5EF4-FFF2-40B4-BE49-F238E27FC236}">
                        <a16:creationId xmlns:a16="http://schemas.microsoft.com/office/drawing/2014/main" id="{CABA84F4-A07F-A4C6-3346-5DE38F88A553}"/>
                      </a:ext>
                    </a:extLst>
                  </p:cNvPr>
                  <p:cNvSpPr/>
                  <p:nvPr/>
                </p:nvSpPr>
                <p:spPr>
                  <a:xfrm>
                    <a:off x="10055081" y="3564902"/>
                    <a:ext cx="301450" cy="2180158"/>
                  </a:xfrm>
                  <a:custGeom>
                    <a:avLst/>
                    <a:gdLst>
                      <a:gd name="connsiteX0" fmla="*/ 60659 w 301450"/>
                      <a:gd name="connsiteY0" fmla="*/ 1219 h 2180158"/>
                      <a:gd name="connsiteX1" fmla="*/ 40046 w 301450"/>
                      <a:gd name="connsiteY1" fmla="*/ 552260 h 2180158"/>
                      <a:gd name="connsiteX2" fmla="*/ 135296 w 301450"/>
                      <a:gd name="connsiteY2" fmla="*/ 1439571 h 2180158"/>
                      <a:gd name="connsiteX3" fmla="*/ 189437 w 301450"/>
                      <a:gd name="connsiteY3" fmla="*/ 1708290 h 2180158"/>
                      <a:gd name="connsiteX4" fmla="*/ 301451 w 301450"/>
                      <a:gd name="connsiteY4" fmla="*/ 2177453 h 2180158"/>
                      <a:gd name="connsiteX5" fmla="*/ 294326 w 301450"/>
                      <a:gd name="connsiteY5" fmla="*/ 2180158 h 2180158"/>
                      <a:gd name="connsiteX6" fmla="*/ 263542 w 301450"/>
                      <a:gd name="connsiteY6" fmla="*/ 2117712 h 2180158"/>
                      <a:gd name="connsiteX7" fmla="*/ 195380 w 301450"/>
                      <a:gd name="connsiteY7" fmla="*/ 1957426 h 2180158"/>
                      <a:gd name="connsiteX8" fmla="*/ 84776 w 301450"/>
                      <a:gd name="connsiteY8" fmla="*/ 1590370 h 2180158"/>
                      <a:gd name="connsiteX9" fmla="*/ 17873 w 301450"/>
                      <a:gd name="connsiteY9" fmla="*/ 1107491 h 2180158"/>
                      <a:gd name="connsiteX10" fmla="*/ 32731 w 301450"/>
                      <a:gd name="connsiteY10" fmla="*/ 137160 h 2180158"/>
                      <a:gd name="connsiteX11" fmla="*/ 53153 w 301450"/>
                      <a:gd name="connsiteY11" fmla="*/ 0 h 2180158"/>
                      <a:gd name="connsiteX12" fmla="*/ 60659 w 301450"/>
                      <a:gd name="connsiteY12" fmla="*/ 1219 h 2180158"/>
                      <a:gd name="connsiteX13" fmla="*/ 60659 w 301450"/>
                      <a:gd name="connsiteY13" fmla="*/ 1219 h 21801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301450" h="2180158">
                        <a:moveTo>
                          <a:pt x="60659" y="1219"/>
                        </a:moveTo>
                        <a:cubicBezTo>
                          <a:pt x="41151" y="184023"/>
                          <a:pt x="36465" y="368541"/>
                          <a:pt x="40046" y="552260"/>
                        </a:cubicBezTo>
                        <a:cubicBezTo>
                          <a:pt x="45686" y="850011"/>
                          <a:pt x="74489" y="1147953"/>
                          <a:pt x="135296" y="1439571"/>
                        </a:cubicBezTo>
                        <a:cubicBezTo>
                          <a:pt x="152518" y="1527696"/>
                          <a:pt x="170577" y="1620584"/>
                          <a:pt x="189437" y="1708290"/>
                        </a:cubicBezTo>
                        <a:cubicBezTo>
                          <a:pt x="222012" y="1866138"/>
                          <a:pt x="262284" y="2020519"/>
                          <a:pt x="301451" y="2177453"/>
                        </a:cubicBezTo>
                        <a:cubicBezTo>
                          <a:pt x="301451" y="2177453"/>
                          <a:pt x="294326" y="2180158"/>
                          <a:pt x="294326" y="2180158"/>
                        </a:cubicBezTo>
                        <a:cubicBezTo>
                          <a:pt x="285487" y="2162823"/>
                          <a:pt x="272076" y="2135696"/>
                          <a:pt x="263542" y="2117712"/>
                        </a:cubicBezTo>
                        <a:cubicBezTo>
                          <a:pt x="238510" y="2065363"/>
                          <a:pt x="215917" y="2011718"/>
                          <a:pt x="195380" y="1957426"/>
                        </a:cubicBezTo>
                        <a:cubicBezTo>
                          <a:pt x="149851" y="1838135"/>
                          <a:pt x="113389" y="1714767"/>
                          <a:pt x="84776" y="1590370"/>
                        </a:cubicBezTo>
                        <a:cubicBezTo>
                          <a:pt x="48924" y="1431646"/>
                          <a:pt x="32464" y="1269187"/>
                          <a:pt x="17873" y="1107491"/>
                        </a:cubicBezTo>
                        <a:cubicBezTo>
                          <a:pt x="-9712" y="784555"/>
                          <a:pt x="-5825" y="458953"/>
                          <a:pt x="32731" y="137160"/>
                        </a:cubicBezTo>
                        <a:cubicBezTo>
                          <a:pt x="38561" y="91288"/>
                          <a:pt x="44961" y="45606"/>
                          <a:pt x="53153" y="0"/>
                        </a:cubicBezTo>
                        <a:lnTo>
                          <a:pt x="60659" y="1219"/>
                        </a:lnTo>
                        <a:lnTo>
                          <a:pt x="60659" y="1219"/>
                        </a:lnTo>
                        <a:close/>
                      </a:path>
                    </a:pathLst>
                  </a:custGeom>
                  <a:solidFill>
                    <a:srgbClr val="4C6B31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116" name="图形 2">
                    <a:extLst>
                      <a:ext uri="{FF2B5EF4-FFF2-40B4-BE49-F238E27FC236}">
                        <a16:creationId xmlns:a16="http://schemas.microsoft.com/office/drawing/2014/main" id="{DF94E293-404B-2AB4-C200-16E86B35E8BC}"/>
                      </a:ext>
                    </a:extLst>
                  </p:cNvPr>
                  <p:cNvGrpSpPr/>
                  <p:nvPr/>
                </p:nvGrpSpPr>
                <p:grpSpPr>
                  <a:xfrm>
                    <a:off x="9586206" y="2999012"/>
                    <a:ext cx="1083143" cy="830113"/>
                    <a:chOff x="9586206" y="2999012"/>
                    <a:chExt cx="1083143" cy="830113"/>
                  </a:xfrm>
                </p:grpSpPr>
                <p:sp>
                  <p:nvSpPr>
                    <p:cNvPr id="117" name="任意多边形: 形状 116">
                      <a:extLst>
                        <a:ext uri="{FF2B5EF4-FFF2-40B4-BE49-F238E27FC236}">
                          <a16:creationId xmlns:a16="http://schemas.microsoft.com/office/drawing/2014/main" id="{226765B4-4900-994D-25A1-D4047290470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76751" y="3632149"/>
                      <a:ext cx="237210" cy="196977"/>
                    </a:xfrm>
                    <a:custGeom>
                      <a:avLst/>
                      <a:gdLst>
                        <a:gd name="connsiteX0" fmla="*/ 237211 w 237210"/>
                        <a:gd name="connsiteY0" fmla="*/ 85535 h 196977"/>
                        <a:gd name="connsiteX1" fmla="*/ 118605 w 237210"/>
                        <a:gd name="connsiteY1" fmla="*/ 196977 h 196977"/>
                        <a:gd name="connsiteX2" fmla="*/ 0 w 237210"/>
                        <a:gd name="connsiteY2" fmla="*/ 85535 h 196977"/>
                        <a:gd name="connsiteX3" fmla="*/ 118605 w 237210"/>
                        <a:gd name="connsiteY3" fmla="*/ 0 h 196977"/>
                        <a:gd name="connsiteX4" fmla="*/ 237211 w 237210"/>
                        <a:gd name="connsiteY4" fmla="*/ 85535 h 19697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37210" h="196977">
                          <a:moveTo>
                            <a:pt x="237211" y="85535"/>
                          </a:moveTo>
                          <a:cubicBezTo>
                            <a:pt x="237211" y="132778"/>
                            <a:pt x="184099" y="196977"/>
                            <a:pt x="118605" y="196977"/>
                          </a:cubicBezTo>
                          <a:cubicBezTo>
                            <a:pt x="53111" y="196977"/>
                            <a:pt x="0" y="132778"/>
                            <a:pt x="0" y="85535"/>
                          </a:cubicBezTo>
                          <a:cubicBezTo>
                            <a:pt x="0" y="38290"/>
                            <a:pt x="53111" y="0"/>
                            <a:pt x="118605" y="0"/>
                          </a:cubicBezTo>
                          <a:cubicBezTo>
                            <a:pt x="184099" y="38"/>
                            <a:pt x="237211" y="38329"/>
                            <a:pt x="237211" y="85535"/>
                          </a:cubicBezTo>
                          <a:close/>
                        </a:path>
                      </a:pathLst>
                    </a:custGeom>
                    <a:solidFill>
                      <a:srgbClr val="629F42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118" name="图形 2">
                      <a:extLst>
                        <a:ext uri="{FF2B5EF4-FFF2-40B4-BE49-F238E27FC236}">
                          <a16:creationId xmlns:a16="http://schemas.microsoft.com/office/drawing/2014/main" id="{B407BE0E-6EEB-A752-B540-BA22E07B58A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586206" y="2999012"/>
                      <a:ext cx="1083143" cy="756401"/>
                      <a:chOff x="9586206" y="2999012"/>
                      <a:chExt cx="1083143" cy="756401"/>
                    </a:xfrm>
                  </p:grpSpPr>
                  <p:grpSp>
                    <p:nvGrpSpPr>
                      <p:cNvPr id="119" name="图形 2">
                        <a:extLst>
                          <a:ext uri="{FF2B5EF4-FFF2-40B4-BE49-F238E27FC236}">
                            <a16:creationId xmlns:a16="http://schemas.microsoft.com/office/drawing/2014/main" id="{E5B81C82-E0A9-F2BE-965F-73998380819B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178862" y="2999012"/>
                        <a:ext cx="353368" cy="558613"/>
                        <a:chOff x="10178862" y="2999012"/>
                        <a:chExt cx="353368" cy="558613"/>
                      </a:xfrm>
                    </p:grpSpPr>
                    <p:sp>
                      <p:nvSpPr>
                        <p:cNvPr id="120" name="任意多边形: 形状 119">
                          <a:extLst>
                            <a:ext uri="{FF2B5EF4-FFF2-40B4-BE49-F238E27FC236}">
                              <a16:creationId xmlns:a16="http://schemas.microsoft.com/office/drawing/2014/main" id="{99DD91D1-94B8-F04C-881D-173D95A3616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178862" y="2999012"/>
                          <a:ext cx="353368" cy="558613"/>
                        </a:xfrm>
                        <a:custGeom>
                          <a:avLst/>
                          <a:gdLst>
                            <a:gd name="connsiteX0" fmla="*/ 351140 w 353368"/>
                            <a:gd name="connsiteY0" fmla="*/ 188281 h 558613"/>
                            <a:gd name="connsiteX1" fmla="*/ 310791 w 353368"/>
                            <a:gd name="connsiteY1" fmla="*/ 263529 h 558613"/>
                            <a:gd name="connsiteX2" fmla="*/ 277188 w 353368"/>
                            <a:gd name="connsiteY2" fmla="*/ 314659 h 558613"/>
                            <a:gd name="connsiteX3" fmla="*/ 134541 w 353368"/>
                            <a:gd name="connsiteY3" fmla="*/ 511865 h 558613"/>
                            <a:gd name="connsiteX4" fmla="*/ 99260 w 353368"/>
                            <a:gd name="connsiteY4" fmla="*/ 548669 h 558613"/>
                            <a:gd name="connsiteX5" fmla="*/ 10525 w 353368"/>
                            <a:gd name="connsiteY5" fmla="*/ 522952 h 558613"/>
                            <a:gd name="connsiteX6" fmla="*/ 4163 w 353368"/>
                            <a:gd name="connsiteY6" fmla="*/ 419053 h 558613"/>
                            <a:gd name="connsiteX7" fmla="*/ 17117 w 353368"/>
                            <a:gd name="connsiteY7" fmla="*/ 303915 h 558613"/>
                            <a:gd name="connsiteX8" fmla="*/ 60093 w 353368"/>
                            <a:gd name="connsiteY8" fmla="*/ 72000 h 558613"/>
                            <a:gd name="connsiteX9" fmla="*/ 199540 w 353368"/>
                            <a:gd name="connsiteY9" fmla="*/ 6887 h 558613"/>
                            <a:gd name="connsiteX10" fmla="*/ 242402 w 353368"/>
                            <a:gd name="connsiteY10" fmla="*/ 30585 h 558613"/>
                            <a:gd name="connsiteX11" fmla="*/ 345387 w 353368"/>
                            <a:gd name="connsiteY11" fmla="*/ 135056 h 558613"/>
                            <a:gd name="connsiteX12" fmla="*/ 351140 w 353368"/>
                            <a:gd name="connsiteY12" fmla="*/ 188281 h 55861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353368" h="558613">
                              <a:moveTo>
                                <a:pt x="351140" y="188281"/>
                              </a:moveTo>
                              <a:cubicBezTo>
                                <a:pt x="344967" y="214227"/>
                                <a:pt x="326984" y="237659"/>
                                <a:pt x="310791" y="263529"/>
                              </a:cubicBezTo>
                              <a:cubicBezTo>
                                <a:pt x="299895" y="280902"/>
                                <a:pt x="288580" y="297857"/>
                                <a:pt x="277188" y="314659"/>
                              </a:cubicBezTo>
                              <a:cubicBezTo>
                                <a:pt x="231353" y="382248"/>
                                <a:pt x="183728" y="448047"/>
                                <a:pt x="134541" y="511865"/>
                              </a:cubicBezTo>
                              <a:cubicBezTo>
                                <a:pt x="123835" y="525733"/>
                                <a:pt x="112786" y="539830"/>
                                <a:pt x="99260" y="548669"/>
                              </a:cubicBezTo>
                              <a:cubicBezTo>
                                <a:pt x="68438" y="568938"/>
                                <a:pt x="28471" y="557166"/>
                                <a:pt x="10525" y="522952"/>
                              </a:cubicBezTo>
                              <a:cubicBezTo>
                                <a:pt x="-5515" y="492243"/>
                                <a:pt x="620" y="454753"/>
                                <a:pt x="4163" y="419053"/>
                              </a:cubicBezTo>
                              <a:cubicBezTo>
                                <a:pt x="8011" y="380648"/>
                                <a:pt x="12164" y="342243"/>
                                <a:pt x="17117" y="303915"/>
                              </a:cubicBezTo>
                              <a:cubicBezTo>
                                <a:pt x="27251" y="225543"/>
                                <a:pt x="42720" y="149000"/>
                                <a:pt x="60093" y="72000"/>
                              </a:cubicBezTo>
                              <a:cubicBezTo>
                                <a:pt x="73238" y="13860"/>
                                <a:pt x="143723" y="-13954"/>
                                <a:pt x="199540" y="6887"/>
                              </a:cubicBezTo>
                              <a:cubicBezTo>
                                <a:pt x="214856" y="12602"/>
                                <a:pt x="228800" y="21518"/>
                                <a:pt x="242402" y="30585"/>
                              </a:cubicBezTo>
                              <a:cubicBezTo>
                                <a:pt x="283627" y="58094"/>
                                <a:pt x="325003" y="89869"/>
                                <a:pt x="345387" y="135056"/>
                              </a:cubicBezTo>
                              <a:cubicBezTo>
                                <a:pt x="354264" y="154601"/>
                                <a:pt x="355026" y="171936"/>
                                <a:pt x="351140" y="18828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7E6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21" name="任意多边形: 形状 120">
                          <a:extLst>
                            <a:ext uri="{FF2B5EF4-FFF2-40B4-BE49-F238E27FC236}">
                              <a16:creationId xmlns:a16="http://schemas.microsoft.com/office/drawing/2014/main" id="{3859F957-3492-121D-3C46-00A96A56278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178862" y="3047512"/>
                          <a:ext cx="326517" cy="510075"/>
                        </a:xfrm>
                        <a:custGeom>
                          <a:avLst/>
                          <a:gdLst>
                            <a:gd name="connsiteX0" fmla="*/ 314945 w 326517"/>
                            <a:gd name="connsiteY0" fmla="*/ 217848 h 510075"/>
                            <a:gd name="connsiteX1" fmla="*/ 134541 w 326517"/>
                            <a:gd name="connsiteY1" fmla="*/ 463327 h 510075"/>
                            <a:gd name="connsiteX2" fmla="*/ 99260 w 326517"/>
                            <a:gd name="connsiteY2" fmla="*/ 500131 h 510075"/>
                            <a:gd name="connsiteX3" fmla="*/ 10525 w 326517"/>
                            <a:gd name="connsiteY3" fmla="*/ 474414 h 510075"/>
                            <a:gd name="connsiteX4" fmla="*/ 4163 w 326517"/>
                            <a:gd name="connsiteY4" fmla="*/ 370515 h 510075"/>
                            <a:gd name="connsiteX5" fmla="*/ 17117 w 326517"/>
                            <a:gd name="connsiteY5" fmla="*/ 255377 h 510075"/>
                            <a:gd name="connsiteX6" fmla="*/ 38110 w 326517"/>
                            <a:gd name="connsiteY6" fmla="*/ 122065 h 510075"/>
                            <a:gd name="connsiteX7" fmla="*/ 51597 w 326517"/>
                            <a:gd name="connsiteY7" fmla="*/ 57066 h 510075"/>
                            <a:gd name="connsiteX8" fmla="*/ 62341 w 326517"/>
                            <a:gd name="connsiteY8" fmla="*/ 15842 h 510075"/>
                            <a:gd name="connsiteX9" fmla="*/ 108481 w 326517"/>
                            <a:gd name="connsiteY9" fmla="*/ 73640 h 510075"/>
                            <a:gd name="connsiteX10" fmla="*/ 124330 w 326517"/>
                            <a:gd name="connsiteY10" fmla="*/ 91547 h 510075"/>
                            <a:gd name="connsiteX11" fmla="*/ 133474 w 326517"/>
                            <a:gd name="connsiteY11" fmla="*/ 78250 h 510075"/>
                            <a:gd name="connsiteX12" fmla="*/ 146543 w 326517"/>
                            <a:gd name="connsiteY12" fmla="*/ 31044 h 510075"/>
                            <a:gd name="connsiteX13" fmla="*/ 182204 w 326517"/>
                            <a:gd name="connsiteY13" fmla="*/ 221 h 510075"/>
                            <a:gd name="connsiteX14" fmla="*/ 187728 w 326517"/>
                            <a:gd name="connsiteY14" fmla="*/ 716 h 510075"/>
                            <a:gd name="connsiteX15" fmla="*/ 191082 w 326517"/>
                            <a:gd name="connsiteY15" fmla="*/ 5250 h 510075"/>
                            <a:gd name="connsiteX16" fmla="*/ 170850 w 326517"/>
                            <a:gd name="connsiteY16" fmla="*/ 62553 h 510075"/>
                            <a:gd name="connsiteX17" fmla="*/ 182471 w 326517"/>
                            <a:gd name="connsiteY17" fmla="*/ 74897 h 510075"/>
                            <a:gd name="connsiteX18" fmla="*/ 196911 w 326517"/>
                            <a:gd name="connsiteY18" fmla="*/ 55352 h 510075"/>
                            <a:gd name="connsiteX19" fmla="*/ 216532 w 326517"/>
                            <a:gd name="connsiteY19" fmla="*/ 75050 h 510075"/>
                            <a:gd name="connsiteX20" fmla="*/ 191691 w 326517"/>
                            <a:gd name="connsiteY20" fmla="*/ 114254 h 510075"/>
                            <a:gd name="connsiteX21" fmla="*/ 214056 w 326517"/>
                            <a:gd name="connsiteY21" fmla="*/ 140277 h 510075"/>
                            <a:gd name="connsiteX22" fmla="*/ 231315 w 326517"/>
                            <a:gd name="connsiteY22" fmla="*/ 110140 h 510075"/>
                            <a:gd name="connsiteX23" fmla="*/ 238173 w 326517"/>
                            <a:gd name="connsiteY23" fmla="*/ 105225 h 510075"/>
                            <a:gd name="connsiteX24" fmla="*/ 251698 w 326517"/>
                            <a:gd name="connsiteY24" fmla="*/ 112235 h 510075"/>
                            <a:gd name="connsiteX25" fmla="*/ 253870 w 326517"/>
                            <a:gd name="connsiteY25" fmla="*/ 128351 h 510075"/>
                            <a:gd name="connsiteX26" fmla="*/ 254785 w 326517"/>
                            <a:gd name="connsiteY26" fmla="*/ 139591 h 510075"/>
                            <a:gd name="connsiteX27" fmla="*/ 265758 w 326517"/>
                            <a:gd name="connsiteY27" fmla="*/ 144887 h 510075"/>
                            <a:gd name="connsiteX28" fmla="*/ 277112 w 326517"/>
                            <a:gd name="connsiteY28" fmla="*/ 123475 h 510075"/>
                            <a:gd name="connsiteX29" fmla="*/ 297038 w 326517"/>
                            <a:gd name="connsiteY29" fmla="*/ 109111 h 510075"/>
                            <a:gd name="connsiteX30" fmla="*/ 323326 w 326517"/>
                            <a:gd name="connsiteY30" fmla="*/ 146639 h 510075"/>
                            <a:gd name="connsiteX31" fmla="*/ 311058 w 326517"/>
                            <a:gd name="connsiteY31" fmla="*/ 171366 h 510075"/>
                            <a:gd name="connsiteX32" fmla="*/ 325422 w 326517"/>
                            <a:gd name="connsiteY32" fmla="*/ 188931 h 510075"/>
                            <a:gd name="connsiteX33" fmla="*/ 320393 w 326517"/>
                            <a:gd name="connsiteY33" fmla="*/ 209771 h 510075"/>
                            <a:gd name="connsiteX34" fmla="*/ 314945 w 326517"/>
                            <a:gd name="connsiteY34" fmla="*/ 217848 h 51007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</a:cxnLst>
                          <a:rect l="l" t="t" r="r" b="b"/>
                          <a:pathLst>
                            <a:path w="326517" h="510075">
                              <a:moveTo>
                                <a:pt x="314945" y="217848"/>
                              </a:moveTo>
                              <a:cubicBezTo>
                                <a:pt x="258213" y="300640"/>
                                <a:pt x="196187" y="383355"/>
                                <a:pt x="134541" y="463327"/>
                              </a:cubicBezTo>
                              <a:cubicBezTo>
                                <a:pt x="123835" y="477195"/>
                                <a:pt x="112786" y="491292"/>
                                <a:pt x="99260" y="500131"/>
                              </a:cubicBezTo>
                              <a:cubicBezTo>
                                <a:pt x="68438" y="520401"/>
                                <a:pt x="28471" y="508628"/>
                                <a:pt x="10525" y="474414"/>
                              </a:cubicBezTo>
                              <a:cubicBezTo>
                                <a:pt x="-5515" y="443705"/>
                                <a:pt x="620" y="406215"/>
                                <a:pt x="4163" y="370515"/>
                              </a:cubicBezTo>
                              <a:cubicBezTo>
                                <a:pt x="8011" y="332110"/>
                                <a:pt x="12164" y="293706"/>
                                <a:pt x="17117" y="255377"/>
                              </a:cubicBezTo>
                              <a:cubicBezTo>
                                <a:pt x="22870" y="210762"/>
                                <a:pt x="29651" y="166261"/>
                                <a:pt x="38110" y="122065"/>
                              </a:cubicBezTo>
                              <a:cubicBezTo>
                                <a:pt x="42186" y="100767"/>
                                <a:pt x="49692" y="78631"/>
                                <a:pt x="51597" y="57066"/>
                              </a:cubicBezTo>
                              <a:cubicBezTo>
                                <a:pt x="53007" y="40988"/>
                                <a:pt x="44625" y="27272"/>
                                <a:pt x="62341" y="15842"/>
                              </a:cubicBezTo>
                              <a:cubicBezTo>
                                <a:pt x="102079" y="-9837"/>
                                <a:pt x="104175" y="51085"/>
                                <a:pt x="108481" y="73640"/>
                              </a:cubicBezTo>
                              <a:cubicBezTo>
                                <a:pt x="110157" y="82479"/>
                                <a:pt x="115605" y="93909"/>
                                <a:pt x="124330" y="91547"/>
                              </a:cubicBezTo>
                              <a:cubicBezTo>
                                <a:pt x="129778" y="90061"/>
                                <a:pt x="132141" y="83736"/>
                                <a:pt x="133474" y="78250"/>
                              </a:cubicBezTo>
                              <a:cubicBezTo>
                                <a:pt x="137322" y="62362"/>
                                <a:pt x="139685" y="45865"/>
                                <a:pt x="146543" y="31044"/>
                              </a:cubicBezTo>
                              <a:cubicBezTo>
                                <a:pt x="153400" y="16223"/>
                                <a:pt x="166011" y="2736"/>
                                <a:pt x="182204" y="221"/>
                              </a:cubicBezTo>
                              <a:cubicBezTo>
                                <a:pt x="184071" y="-84"/>
                                <a:pt x="186090" y="-198"/>
                                <a:pt x="187728" y="716"/>
                              </a:cubicBezTo>
                              <a:cubicBezTo>
                                <a:pt x="189405" y="1631"/>
                                <a:pt x="190434" y="3460"/>
                                <a:pt x="191082" y="5250"/>
                              </a:cubicBezTo>
                              <a:cubicBezTo>
                                <a:pt x="200225" y="29825"/>
                                <a:pt x="172184" y="41941"/>
                                <a:pt x="170850" y="62553"/>
                              </a:cubicBezTo>
                              <a:cubicBezTo>
                                <a:pt x="170432" y="69106"/>
                                <a:pt x="176070" y="76345"/>
                                <a:pt x="182471" y="74897"/>
                              </a:cubicBezTo>
                              <a:cubicBezTo>
                                <a:pt x="190624" y="73030"/>
                                <a:pt x="190891" y="61143"/>
                                <a:pt x="196911" y="55352"/>
                              </a:cubicBezTo>
                              <a:cubicBezTo>
                                <a:pt x="210893" y="41941"/>
                                <a:pt x="219085" y="63924"/>
                                <a:pt x="216532" y="75050"/>
                              </a:cubicBezTo>
                              <a:cubicBezTo>
                                <a:pt x="213294" y="89147"/>
                                <a:pt x="199196" y="102215"/>
                                <a:pt x="191691" y="114254"/>
                              </a:cubicBezTo>
                              <a:cubicBezTo>
                                <a:pt x="177823" y="136581"/>
                                <a:pt x="192225" y="169499"/>
                                <a:pt x="214056" y="140277"/>
                              </a:cubicBezTo>
                              <a:cubicBezTo>
                                <a:pt x="220990" y="130980"/>
                                <a:pt x="223733" y="118903"/>
                                <a:pt x="231315" y="110140"/>
                              </a:cubicBezTo>
                              <a:cubicBezTo>
                                <a:pt x="233182" y="107968"/>
                                <a:pt x="235429" y="106025"/>
                                <a:pt x="238173" y="105225"/>
                              </a:cubicBezTo>
                              <a:cubicBezTo>
                                <a:pt x="243469" y="103739"/>
                                <a:pt x="249146" y="107358"/>
                                <a:pt x="251698" y="112235"/>
                              </a:cubicBezTo>
                              <a:cubicBezTo>
                                <a:pt x="254252" y="117112"/>
                                <a:pt x="254290" y="122865"/>
                                <a:pt x="253870" y="128351"/>
                              </a:cubicBezTo>
                              <a:cubicBezTo>
                                <a:pt x="253565" y="132161"/>
                                <a:pt x="253108" y="136162"/>
                                <a:pt x="254785" y="139591"/>
                              </a:cubicBezTo>
                              <a:cubicBezTo>
                                <a:pt x="256690" y="143553"/>
                                <a:pt x="261490" y="145839"/>
                                <a:pt x="265758" y="144887"/>
                              </a:cubicBezTo>
                              <a:cubicBezTo>
                                <a:pt x="274940" y="142829"/>
                                <a:pt x="273949" y="130218"/>
                                <a:pt x="277112" y="123475"/>
                              </a:cubicBezTo>
                              <a:cubicBezTo>
                                <a:pt x="280769" y="115664"/>
                                <a:pt x="288427" y="109416"/>
                                <a:pt x="297038" y="109111"/>
                              </a:cubicBezTo>
                              <a:cubicBezTo>
                                <a:pt x="313573" y="108501"/>
                                <a:pt x="330908" y="131323"/>
                                <a:pt x="323326" y="146639"/>
                              </a:cubicBezTo>
                              <a:cubicBezTo>
                                <a:pt x="319098" y="155174"/>
                                <a:pt x="308696" y="162146"/>
                                <a:pt x="311058" y="171366"/>
                              </a:cubicBezTo>
                              <a:cubicBezTo>
                                <a:pt x="312963" y="178796"/>
                                <a:pt x="322298" y="181920"/>
                                <a:pt x="325422" y="188931"/>
                              </a:cubicBezTo>
                              <a:cubicBezTo>
                                <a:pt x="328470" y="195750"/>
                                <a:pt x="324622" y="203599"/>
                                <a:pt x="320393" y="209771"/>
                              </a:cubicBezTo>
                              <a:cubicBezTo>
                                <a:pt x="318602" y="212514"/>
                                <a:pt x="316773" y="215181"/>
                                <a:pt x="314945" y="21784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D58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22" name="图形 2">
                        <a:extLst>
                          <a:ext uri="{FF2B5EF4-FFF2-40B4-BE49-F238E27FC236}">
                            <a16:creationId xmlns:a16="http://schemas.microsoft.com/office/drawing/2014/main" id="{12F4235D-8B29-4CF2-8DF2-91C92053B7F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677475" y="3024584"/>
                        <a:ext cx="447376" cy="493009"/>
                        <a:chOff x="9677475" y="3024584"/>
                        <a:chExt cx="447376" cy="493009"/>
                      </a:xfrm>
                    </p:grpSpPr>
                    <p:sp>
                      <p:nvSpPr>
                        <p:cNvPr id="123" name="任意多边形: 形状 122">
                          <a:extLst>
                            <a:ext uri="{FF2B5EF4-FFF2-40B4-BE49-F238E27FC236}">
                              <a16:creationId xmlns:a16="http://schemas.microsoft.com/office/drawing/2014/main" id="{0F6957F9-6E02-4804-3C62-1EAC5F3C453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677475" y="3024584"/>
                          <a:ext cx="447376" cy="493009"/>
                        </a:xfrm>
                        <a:custGeom>
                          <a:avLst/>
                          <a:gdLst>
                            <a:gd name="connsiteX0" fmla="*/ 279465 w 447376"/>
                            <a:gd name="connsiteY0" fmla="*/ 25472 h 493009"/>
                            <a:gd name="connsiteX1" fmla="*/ 321108 w 447376"/>
                            <a:gd name="connsiteY1" fmla="*/ 100034 h 493009"/>
                            <a:gd name="connsiteX2" fmla="*/ 346064 w 447376"/>
                            <a:gd name="connsiteY2" fmla="*/ 155889 h 493009"/>
                            <a:gd name="connsiteX3" fmla="*/ 435370 w 447376"/>
                            <a:gd name="connsiteY3" fmla="*/ 382317 h 493009"/>
                            <a:gd name="connsiteX4" fmla="*/ 447371 w 447376"/>
                            <a:gd name="connsiteY4" fmla="*/ 431847 h 493009"/>
                            <a:gd name="connsiteX5" fmla="*/ 377877 w 447376"/>
                            <a:gd name="connsiteY5" fmla="*/ 492731 h 493009"/>
                            <a:gd name="connsiteX6" fmla="*/ 286933 w 447376"/>
                            <a:gd name="connsiteY6" fmla="*/ 442134 h 493009"/>
                            <a:gd name="connsiteX7" fmla="*/ 196902 w 447376"/>
                            <a:gd name="connsiteY7" fmla="*/ 369173 h 493009"/>
                            <a:gd name="connsiteX8" fmla="*/ 24690 w 447376"/>
                            <a:gd name="connsiteY8" fmla="*/ 208010 h 493009"/>
                            <a:gd name="connsiteX9" fmla="*/ 44959 w 447376"/>
                            <a:gd name="connsiteY9" fmla="*/ 55457 h 493009"/>
                            <a:gd name="connsiteX10" fmla="*/ 88013 w 447376"/>
                            <a:gd name="connsiteY10" fmla="*/ 32102 h 493009"/>
                            <a:gd name="connsiteX11" fmla="*/ 231497 w 447376"/>
                            <a:gd name="connsiteY11" fmla="*/ 1622 h 493009"/>
                            <a:gd name="connsiteX12" fmla="*/ 279465 w 447376"/>
                            <a:gd name="connsiteY12" fmla="*/ 25472 h 49300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447376" h="493009">
                              <a:moveTo>
                                <a:pt x="279465" y="25472"/>
                              </a:moveTo>
                              <a:cubicBezTo>
                                <a:pt x="298019" y="44675"/>
                                <a:pt x="308077" y="72450"/>
                                <a:pt x="321108" y="100034"/>
                              </a:cubicBezTo>
                              <a:cubicBezTo>
                                <a:pt x="329871" y="118551"/>
                                <a:pt x="338062" y="137220"/>
                                <a:pt x="346064" y="155889"/>
                              </a:cubicBezTo>
                              <a:cubicBezTo>
                                <a:pt x="378296" y="230946"/>
                                <a:pt x="408090" y="306460"/>
                                <a:pt x="435370" y="382317"/>
                              </a:cubicBezTo>
                              <a:cubicBezTo>
                                <a:pt x="441314" y="398814"/>
                                <a:pt x="447180" y="415731"/>
                                <a:pt x="447371" y="431847"/>
                              </a:cubicBezTo>
                              <a:cubicBezTo>
                                <a:pt x="447867" y="468766"/>
                                <a:pt x="416396" y="496084"/>
                                <a:pt x="377877" y="492731"/>
                              </a:cubicBezTo>
                              <a:cubicBezTo>
                                <a:pt x="343358" y="489721"/>
                                <a:pt x="315050" y="464346"/>
                                <a:pt x="286933" y="442134"/>
                              </a:cubicBezTo>
                              <a:cubicBezTo>
                                <a:pt x="256642" y="418207"/>
                                <a:pt x="226544" y="394014"/>
                                <a:pt x="196902" y="369173"/>
                              </a:cubicBezTo>
                              <a:cubicBezTo>
                                <a:pt x="136323" y="318423"/>
                                <a:pt x="80202" y="264169"/>
                                <a:pt x="24690" y="208010"/>
                              </a:cubicBezTo>
                              <a:cubicBezTo>
                                <a:pt x="-17220" y="165642"/>
                                <a:pt x="-2666" y="91233"/>
                                <a:pt x="44959" y="55457"/>
                              </a:cubicBezTo>
                              <a:cubicBezTo>
                                <a:pt x="58027" y="45627"/>
                                <a:pt x="73039" y="38693"/>
                                <a:pt x="88013" y="32102"/>
                              </a:cubicBezTo>
                              <a:cubicBezTo>
                                <a:pt x="133389" y="12176"/>
                                <a:pt x="182462" y="-5541"/>
                                <a:pt x="231497" y="1622"/>
                              </a:cubicBezTo>
                              <a:cubicBezTo>
                                <a:pt x="252757" y="4746"/>
                                <a:pt x="267768" y="13433"/>
                                <a:pt x="279465" y="2547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7E6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24" name="任意多边形: 形状 123">
                          <a:extLst>
                            <a:ext uri="{FF2B5EF4-FFF2-40B4-BE49-F238E27FC236}">
                              <a16:creationId xmlns:a16="http://schemas.microsoft.com/office/drawing/2014/main" id="{09D66975-46FF-F396-5AEC-EB185BE221C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696907" y="3067381"/>
                          <a:ext cx="427906" cy="450212"/>
                        </a:xfrm>
                        <a:custGeom>
                          <a:avLst/>
                          <a:gdLst>
                            <a:gd name="connsiteX0" fmla="*/ 306286 w 427906"/>
                            <a:gd name="connsiteY0" fmla="*/ 55294 h 450212"/>
                            <a:gd name="connsiteX1" fmla="*/ 415900 w 427906"/>
                            <a:gd name="connsiteY1" fmla="*/ 339520 h 450212"/>
                            <a:gd name="connsiteX2" fmla="*/ 427901 w 427906"/>
                            <a:gd name="connsiteY2" fmla="*/ 389050 h 450212"/>
                            <a:gd name="connsiteX3" fmla="*/ 358407 w 427906"/>
                            <a:gd name="connsiteY3" fmla="*/ 449934 h 450212"/>
                            <a:gd name="connsiteX4" fmla="*/ 267462 w 427906"/>
                            <a:gd name="connsiteY4" fmla="*/ 399337 h 450212"/>
                            <a:gd name="connsiteX5" fmla="*/ 177432 w 427906"/>
                            <a:gd name="connsiteY5" fmla="*/ 326376 h 450212"/>
                            <a:gd name="connsiteX6" fmla="*/ 76428 w 427906"/>
                            <a:gd name="connsiteY6" fmla="*/ 236879 h 450212"/>
                            <a:gd name="connsiteX7" fmla="*/ 28918 w 427906"/>
                            <a:gd name="connsiteY7" fmla="*/ 190511 h 450212"/>
                            <a:gd name="connsiteX8" fmla="*/ 1 w 427906"/>
                            <a:gd name="connsiteY8" fmla="*/ 159231 h 450212"/>
                            <a:gd name="connsiteX9" fmla="*/ 73571 w 427906"/>
                            <a:gd name="connsiteY9" fmla="*/ 151535 h 450212"/>
                            <a:gd name="connsiteX10" fmla="*/ 97193 w 427906"/>
                            <a:gd name="connsiteY10" fmla="*/ 147839 h 450212"/>
                            <a:gd name="connsiteX11" fmla="*/ 90907 w 427906"/>
                            <a:gd name="connsiteY11" fmla="*/ 132980 h 450212"/>
                            <a:gd name="connsiteX12" fmla="*/ 58140 w 427906"/>
                            <a:gd name="connsiteY12" fmla="*/ 96518 h 450212"/>
                            <a:gd name="connsiteX13" fmla="*/ 51397 w 427906"/>
                            <a:gd name="connsiteY13" fmla="*/ 49884 h 450212"/>
                            <a:gd name="connsiteX14" fmla="*/ 54788 w 427906"/>
                            <a:gd name="connsiteY14" fmla="*/ 45503 h 450212"/>
                            <a:gd name="connsiteX15" fmla="*/ 60427 w 427906"/>
                            <a:gd name="connsiteY15" fmla="*/ 45122 h 450212"/>
                            <a:gd name="connsiteX16" fmla="*/ 86982 w 427906"/>
                            <a:gd name="connsiteY16" fmla="*/ 71944 h 450212"/>
                            <a:gd name="connsiteX17" fmla="*/ 106756 w 427906"/>
                            <a:gd name="connsiteY17" fmla="*/ 95756 h 450212"/>
                            <a:gd name="connsiteX18" fmla="*/ 125692 w 427906"/>
                            <a:gd name="connsiteY18" fmla="*/ 99719 h 450212"/>
                            <a:gd name="connsiteX19" fmla="*/ 132512 w 427906"/>
                            <a:gd name="connsiteY19" fmla="*/ 83298 h 450212"/>
                            <a:gd name="connsiteX20" fmla="*/ 127711 w 427906"/>
                            <a:gd name="connsiteY20" fmla="*/ 76669 h 450212"/>
                            <a:gd name="connsiteX21" fmla="*/ 140894 w 427906"/>
                            <a:gd name="connsiteY21" fmla="*/ 65619 h 450212"/>
                            <a:gd name="connsiteX22" fmla="*/ 155067 w 427906"/>
                            <a:gd name="connsiteY22" fmla="*/ 80974 h 450212"/>
                            <a:gd name="connsiteX23" fmla="*/ 192291 w 427906"/>
                            <a:gd name="connsiteY23" fmla="*/ 131113 h 450212"/>
                            <a:gd name="connsiteX24" fmla="*/ 208864 w 427906"/>
                            <a:gd name="connsiteY24" fmla="*/ 110959 h 450212"/>
                            <a:gd name="connsiteX25" fmla="*/ 181737 w 427906"/>
                            <a:gd name="connsiteY25" fmla="*/ 87413 h 450212"/>
                            <a:gd name="connsiteX26" fmla="*/ 177203 w 427906"/>
                            <a:gd name="connsiteY26" fmla="*/ 58609 h 450212"/>
                            <a:gd name="connsiteX27" fmla="*/ 180747 w 427906"/>
                            <a:gd name="connsiteY27" fmla="*/ 54685 h 450212"/>
                            <a:gd name="connsiteX28" fmla="*/ 192786 w 427906"/>
                            <a:gd name="connsiteY28" fmla="*/ 62190 h 450212"/>
                            <a:gd name="connsiteX29" fmla="*/ 215493 w 427906"/>
                            <a:gd name="connsiteY29" fmla="*/ 50722 h 450212"/>
                            <a:gd name="connsiteX30" fmla="*/ 205016 w 427906"/>
                            <a:gd name="connsiteY30" fmla="*/ 11860 h 450212"/>
                            <a:gd name="connsiteX31" fmla="*/ 250812 w 427906"/>
                            <a:gd name="connsiteY31" fmla="*/ 9917 h 450212"/>
                            <a:gd name="connsiteX32" fmla="*/ 265023 w 427906"/>
                            <a:gd name="connsiteY32" fmla="*/ 33577 h 450212"/>
                            <a:gd name="connsiteX33" fmla="*/ 287541 w 427906"/>
                            <a:gd name="connsiteY33" fmla="*/ 30949 h 450212"/>
                            <a:gd name="connsiteX34" fmla="*/ 302400 w 427906"/>
                            <a:gd name="connsiteY34" fmla="*/ 46379 h 450212"/>
                            <a:gd name="connsiteX35" fmla="*/ 306286 w 427906"/>
                            <a:gd name="connsiteY35" fmla="*/ 55294 h 4502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  <a:cxn ang="0">
                              <a:pos x="connsiteX35" y="connsiteY35"/>
                            </a:cxn>
                          </a:cxnLst>
                          <a:rect l="l" t="t" r="r" b="b"/>
                          <a:pathLst>
                            <a:path w="427906" h="450212">
                              <a:moveTo>
                                <a:pt x="306286" y="55294"/>
                              </a:moveTo>
                              <a:cubicBezTo>
                                <a:pt x="345453" y="147687"/>
                                <a:pt x="381724" y="244499"/>
                                <a:pt x="415900" y="339520"/>
                              </a:cubicBezTo>
                              <a:cubicBezTo>
                                <a:pt x="421844" y="356018"/>
                                <a:pt x="427710" y="372934"/>
                                <a:pt x="427901" y="389050"/>
                              </a:cubicBezTo>
                              <a:cubicBezTo>
                                <a:pt x="428397" y="425969"/>
                                <a:pt x="396926" y="453287"/>
                                <a:pt x="358407" y="449934"/>
                              </a:cubicBezTo>
                              <a:cubicBezTo>
                                <a:pt x="323888" y="446924"/>
                                <a:pt x="295580" y="421550"/>
                                <a:pt x="267462" y="399337"/>
                              </a:cubicBezTo>
                              <a:cubicBezTo>
                                <a:pt x="237173" y="375411"/>
                                <a:pt x="207073" y="351217"/>
                                <a:pt x="177432" y="326376"/>
                              </a:cubicBezTo>
                              <a:cubicBezTo>
                                <a:pt x="142951" y="297496"/>
                                <a:pt x="109080" y="267816"/>
                                <a:pt x="76428" y="236879"/>
                              </a:cubicBezTo>
                              <a:cubicBezTo>
                                <a:pt x="60694" y="221944"/>
                                <a:pt x="46063" y="203732"/>
                                <a:pt x="28918" y="190511"/>
                              </a:cubicBezTo>
                              <a:cubicBezTo>
                                <a:pt x="16155" y="180681"/>
                                <a:pt x="76" y="180338"/>
                                <a:pt x="1" y="159231"/>
                              </a:cubicBezTo>
                              <a:cubicBezTo>
                                <a:pt x="-190" y="111911"/>
                                <a:pt x="52235" y="143001"/>
                                <a:pt x="73571" y="151535"/>
                              </a:cubicBezTo>
                              <a:cubicBezTo>
                                <a:pt x="81953" y="154888"/>
                                <a:pt x="94488" y="156450"/>
                                <a:pt x="97193" y="147839"/>
                              </a:cubicBezTo>
                              <a:cubicBezTo>
                                <a:pt x="98908" y="142429"/>
                                <a:pt x="94831" y="137057"/>
                                <a:pt x="90907" y="132980"/>
                              </a:cubicBezTo>
                              <a:cubicBezTo>
                                <a:pt x="79591" y="121169"/>
                                <a:pt x="66980" y="110311"/>
                                <a:pt x="58140" y="96518"/>
                              </a:cubicBezTo>
                              <a:cubicBezTo>
                                <a:pt x="49302" y="82726"/>
                                <a:pt x="44805" y="64857"/>
                                <a:pt x="51397" y="49884"/>
                              </a:cubicBezTo>
                              <a:cubicBezTo>
                                <a:pt x="52159" y="48170"/>
                                <a:pt x="53150" y="46379"/>
                                <a:pt x="54788" y="45503"/>
                              </a:cubicBezTo>
                              <a:cubicBezTo>
                                <a:pt x="56464" y="44588"/>
                                <a:pt x="58522" y="44703"/>
                                <a:pt x="60427" y="45122"/>
                              </a:cubicBezTo>
                              <a:cubicBezTo>
                                <a:pt x="73114" y="47865"/>
                                <a:pt x="80505" y="60705"/>
                                <a:pt x="86982" y="71944"/>
                              </a:cubicBezTo>
                              <a:cubicBezTo>
                                <a:pt x="91516" y="79793"/>
                                <a:pt x="99708" y="90194"/>
                                <a:pt x="106756" y="95756"/>
                              </a:cubicBezTo>
                              <a:cubicBezTo>
                                <a:pt x="112052" y="99948"/>
                                <a:pt x="119405" y="102157"/>
                                <a:pt x="125692" y="99719"/>
                              </a:cubicBezTo>
                              <a:cubicBezTo>
                                <a:pt x="131979" y="97281"/>
                                <a:pt x="135941" y="89089"/>
                                <a:pt x="132512" y="83298"/>
                              </a:cubicBezTo>
                              <a:cubicBezTo>
                                <a:pt x="131102" y="80936"/>
                                <a:pt x="128740" y="79183"/>
                                <a:pt x="127711" y="76669"/>
                              </a:cubicBezTo>
                              <a:cubicBezTo>
                                <a:pt x="125006" y="70039"/>
                                <a:pt x="134036" y="63486"/>
                                <a:pt x="140894" y="65619"/>
                              </a:cubicBezTo>
                              <a:cubicBezTo>
                                <a:pt x="147752" y="67715"/>
                                <a:pt x="151867" y="74535"/>
                                <a:pt x="155067" y="80974"/>
                              </a:cubicBezTo>
                              <a:cubicBezTo>
                                <a:pt x="163906" y="98652"/>
                                <a:pt x="166002" y="132713"/>
                                <a:pt x="192291" y="131113"/>
                              </a:cubicBezTo>
                              <a:cubicBezTo>
                                <a:pt x="202197" y="130504"/>
                                <a:pt x="211265" y="120598"/>
                                <a:pt x="208864" y="110959"/>
                              </a:cubicBezTo>
                              <a:cubicBezTo>
                                <a:pt x="205854" y="99071"/>
                                <a:pt x="190424" y="96061"/>
                                <a:pt x="181737" y="87413"/>
                              </a:cubicBezTo>
                              <a:cubicBezTo>
                                <a:pt x="174383" y="80059"/>
                                <a:pt x="172478" y="67867"/>
                                <a:pt x="177203" y="58609"/>
                              </a:cubicBezTo>
                              <a:cubicBezTo>
                                <a:pt x="178042" y="57009"/>
                                <a:pt x="179108" y="55409"/>
                                <a:pt x="180747" y="54685"/>
                              </a:cubicBezTo>
                              <a:cubicBezTo>
                                <a:pt x="185433" y="52627"/>
                                <a:pt x="189319" y="58418"/>
                                <a:pt x="192786" y="62190"/>
                              </a:cubicBezTo>
                              <a:cubicBezTo>
                                <a:pt x="204597" y="75068"/>
                                <a:pt x="215760" y="63219"/>
                                <a:pt x="215493" y="50722"/>
                              </a:cubicBezTo>
                              <a:cubicBezTo>
                                <a:pt x="215189" y="36625"/>
                                <a:pt x="194424" y="29805"/>
                                <a:pt x="205016" y="11860"/>
                              </a:cubicBezTo>
                              <a:cubicBezTo>
                                <a:pt x="213436" y="-2389"/>
                                <a:pt x="242011" y="-4713"/>
                                <a:pt x="250812" y="9917"/>
                              </a:cubicBezTo>
                              <a:cubicBezTo>
                                <a:pt x="255727" y="18071"/>
                                <a:pt x="255994" y="30606"/>
                                <a:pt x="265023" y="33577"/>
                              </a:cubicBezTo>
                              <a:cubicBezTo>
                                <a:pt x="272301" y="35978"/>
                                <a:pt x="279959" y="29805"/>
                                <a:pt x="287541" y="30949"/>
                              </a:cubicBezTo>
                              <a:cubicBezTo>
                                <a:pt x="294932" y="32053"/>
                                <a:pt x="299466" y="39521"/>
                                <a:pt x="302400" y="46379"/>
                              </a:cubicBezTo>
                              <a:cubicBezTo>
                                <a:pt x="303734" y="49313"/>
                                <a:pt x="305028" y="52284"/>
                                <a:pt x="306286" y="5529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D58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25" name="图形 2">
                        <a:extLst>
                          <a:ext uri="{FF2B5EF4-FFF2-40B4-BE49-F238E27FC236}">
                            <a16:creationId xmlns:a16="http://schemas.microsoft.com/office/drawing/2014/main" id="{5CEEC474-CFA2-77BD-0BAE-1B52B57692F9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586206" y="3227043"/>
                        <a:ext cx="550985" cy="514767"/>
                        <a:chOff x="9586206" y="3227043"/>
                        <a:chExt cx="550985" cy="514767"/>
                      </a:xfrm>
                    </p:grpSpPr>
                    <p:sp>
                      <p:nvSpPr>
                        <p:cNvPr id="126" name="任意多边形: 形状 125">
                          <a:extLst>
                            <a:ext uri="{FF2B5EF4-FFF2-40B4-BE49-F238E27FC236}">
                              <a16:creationId xmlns:a16="http://schemas.microsoft.com/office/drawing/2014/main" id="{1B13BCA3-1092-A573-75E2-494A0408BB4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586206" y="3227043"/>
                          <a:ext cx="550985" cy="514767"/>
                        </a:xfrm>
                        <a:custGeom>
                          <a:avLst/>
                          <a:gdLst>
                            <a:gd name="connsiteX0" fmla="*/ 322575 w 550985"/>
                            <a:gd name="connsiteY0" fmla="*/ 99430 h 514767"/>
                            <a:gd name="connsiteX1" fmla="*/ 373667 w 550985"/>
                            <a:gd name="connsiteY1" fmla="*/ 162219 h 514767"/>
                            <a:gd name="connsiteX2" fmla="*/ 406738 w 550985"/>
                            <a:gd name="connsiteY2" fmla="*/ 209501 h 514767"/>
                            <a:gd name="connsiteX3" fmla="*/ 529801 w 550985"/>
                            <a:gd name="connsiteY3" fmla="*/ 403201 h 514767"/>
                            <a:gd name="connsiteX4" fmla="*/ 549766 w 550985"/>
                            <a:gd name="connsiteY4" fmla="*/ 446826 h 514767"/>
                            <a:gd name="connsiteX5" fmla="*/ 496387 w 550985"/>
                            <a:gd name="connsiteY5" fmla="*/ 514453 h 514767"/>
                            <a:gd name="connsiteX6" fmla="*/ 403232 w 550985"/>
                            <a:gd name="connsiteY6" fmla="*/ 482982 h 514767"/>
                            <a:gd name="connsiteX7" fmla="*/ 306953 w 550985"/>
                            <a:gd name="connsiteY7" fmla="*/ 430785 h 514767"/>
                            <a:gd name="connsiteX8" fmla="*/ 130055 w 550985"/>
                            <a:gd name="connsiteY8" fmla="*/ 319000 h 514767"/>
                            <a:gd name="connsiteX9" fmla="*/ 119616 w 550985"/>
                            <a:gd name="connsiteY9" fmla="*/ 311342 h 514767"/>
                            <a:gd name="connsiteX10" fmla="*/ 248 w 550985"/>
                            <a:gd name="connsiteY10" fmla="*/ 130291 h 514767"/>
                            <a:gd name="connsiteX11" fmla="*/ 39530 w 550985"/>
                            <a:gd name="connsiteY11" fmla="*/ 30354 h 514767"/>
                            <a:gd name="connsiteX12" fmla="*/ 221534 w 550985"/>
                            <a:gd name="connsiteY12" fmla="*/ 21515 h 514767"/>
                            <a:gd name="connsiteX13" fmla="*/ 322575 w 550985"/>
                            <a:gd name="connsiteY13" fmla="*/ 99430 h 51476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550985" h="514767">
                              <a:moveTo>
                                <a:pt x="322575" y="99430"/>
                              </a:moveTo>
                              <a:cubicBezTo>
                                <a:pt x="341168" y="119508"/>
                                <a:pt x="357894" y="140616"/>
                                <a:pt x="373667" y="162219"/>
                              </a:cubicBezTo>
                              <a:cubicBezTo>
                                <a:pt x="385097" y="177801"/>
                                <a:pt x="395994" y="193651"/>
                                <a:pt x="406738" y="209501"/>
                              </a:cubicBezTo>
                              <a:cubicBezTo>
                                <a:pt x="449981" y="273242"/>
                                <a:pt x="491015" y="337898"/>
                                <a:pt x="529801" y="403201"/>
                              </a:cubicBezTo>
                              <a:cubicBezTo>
                                <a:pt x="538221" y="417412"/>
                                <a:pt x="546717" y="432005"/>
                                <a:pt x="549766" y="446826"/>
                              </a:cubicBezTo>
                              <a:cubicBezTo>
                                <a:pt x="556814" y="480734"/>
                                <a:pt x="532582" y="511138"/>
                                <a:pt x="496387" y="514453"/>
                              </a:cubicBezTo>
                              <a:cubicBezTo>
                                <a:pt x="463926" y="517425"/>
                                <a:pt x="433217" y="498756"/>
                                <a:pt x="403232" y="482982"/>
                              </a:cubicBezTo>
                              <a:cubicBezTo>
                                <a:pt x="370962" y="465990"/>
                                <a:pt x="338767" y="448692"/>
                                <a:pt x="306953" y="430785"/>
                              </a:cubicBezTo>
                              <a:cubicBezTo>
                                <a:pt x="246184" y="396572"/>
                                <a:pt x="186482" y="359957"/>
                                <a:pt x="130055" y="319000"/>
                              </a:cubicBezTo>
                              <a:cubicBezTo>
                                <a:pt x="126550" y="316447"/>
                                <a:pt x="123084" y="313895"/>
                                <a:pt x="119616" y="311342"/>
                              </a:cubicBezTo>
                              <a:cubicBezTo>
                                <a:pt x="60219" y="267336"/>
                                <a:pt x="5011" y="208586"/>
                                <a:pt x="248" y="130291"/>
                              </a:cubicBezTo>
                              <a:cubicBezTo>
                                <a:pt x="-1999" y="93257"/>
                                <a:pt x="10993" y="54091"/>
                                <a:pt x="39530" y="30354"/>
                              </a:cubicBezTo>
                              <a:cubicBezTo>
                                <a:pt x="90850" y="-12318"/>
                                <a:pt x="165336" y="-4964"/>
                                <a:pt x="221534" y="21515"/>
                              </a:cubicBezTo>
                              <a:cubicBezTo>
                                <a:pt x="260395" y="39803"/>
                                <a:pt x="294000" y="68531"/>
                                <a:pt x="322575" y="9943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7E6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27" name="任意多边形: 形状 126">
                          <a:extLst>
                            <a:ext uri="{FF2B5EF4-FFF2-40B4-BE49-F238E27FC236}">
                              <a16:creationId xmlns:a16="http://schemas.microsoft.com/office/drawing/2014/main" id="{C4C5ED7A-2C4E-2629-954D-917B9C83E05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710962" y="3332541"/>
                          <a:ext cx="426229" cy="409269"/>
                        </a:xfrm>
                        <a:custGeom>
                          <a:avLst/>
                          <a:gdLst>
                            <a:gd name="connsiteX0" fmla="*/ 249750 w 426229"/>
                            <a:gd name="connsiteY0" fmla="*/ 59502 h 409269"/>
                            <a:gd name="connsiteX1" fmla="*/ 405045 w 426229"/>
                            <a:gd name="connsiteY1" fmla="*/ 297703 h 409269"/>
                            <a:gd name="connsiteX2" fmla="*/ 425010 w 426229"/>
                            <a:gd name="connsiteY2" fmla="*/ 341328 h 409269"/>
                            <a:gd name="connsiteX3" fmla="*/ 371631 w 426229"/>
                            <a:gd name="connsiteY3" fmla="*/ 408955 h 409269"/>
                            <a:gd name="connsiteX4" fmla="*/ 278476 w 426229"/>
                            <a:gd name="connsiteY4" fmla="*/ 377485 h 409269"/>
                            <a:gd name="connsiteX5" fmla="*/ 182197 w 426229"/>
                            <a:gd name="connsiteY5" fmla="*/ 325288 h 409269"/>
                            <a:gd name="connsiteX6" fmla="*/ 5299 w 426229"/>
                            <a:gd name="connsiteY6" fmla="*/ 213502 h 409269"/>
                            <a:gd name="connsiteX7" fmla="*/ 4 w 426229"/>
                            <a:gd name="connsiteY7" fmla="*/ 199786 h 409269"/>
                            <a:gd name="connsiteX8" fmla="*/ 32769 w 426229"/>
                            <a:gd name="connsiteY8" fmla="*/ 184851 h 409269"/>
                            <a:gd name="connsiteX9" fmla="*/ 169244 w 426229"/>
                            <a:gd name="connsiteY9" fmla="*/ 265966 h 409269"/>
                            <a:gd name="connsiteX10" fmla="*/ 182197 w 426229"/>
                            <a:gd name="connsiteY10" fmla="*/ 266728 h 409269"/>
                            <a:gd name="connsiteX11" fmla="*/ 183417 w 426229"/>
                            <a:gd name="connsiteY11" fmla="*/ 236819 h 409269"/>
                            <a:gd name="connsiteX12" fmla="*/ 155109 w 426229"/>
                            <a:gd name="connsiteY12" fmla="*/ 206835 h 409269"/>
                            <a:gd name="connsiteX13" fmla="*/ 161814 w 426229"/>
                            <a:gd name="connsiteY13" fmla="*/ 179403 h 409269"/>
                            <a:gd name="connsiteX14" fmla="*/ 190237 w 426229"/>
                            <a:gd name="connsiteY14" fmla="*/ 196929 h 409269"/>
                            <a:gd name="connsiteX15" fmla="*/ 217898 w 426229"/>
                            <a:gd name="connsiteY15" fmla="*/ 201082 h 409269"/>
                            <a:gd name="connsiteX16" fmla="*/ 216183 w 426229"/>
                            <a:gd name="connsiteY16" fmla="*/ 191137 h 409269"/>
                            <a:gd name="connsiteX17" fmla="*/ 177169 w 426229"/>
                            <a:gd name="connsiteY17" fmla="*/ 148542 h 409269"/>
                            <a:gd name="connsiteX18" fmla="*/ 145431 w 426229"/>
                            <a:gd name="connsiteY18" fmla="*/ 81905 h 409269"/>
                            <a:gd name="connsiteX19" fmla="*/ 215764 w 426229"/>
                            <a:gd name="connsiteY19" fmla="*/ 111051 h 409269"/>
                            <a:gd name="connsiteX20" fmla="*/ 229289 w 426229"/>
                            <a:gd name="connsiteY20" fmla="*/ 109832 h 409269"/>
                            <a:gd name="connsiteX21" fmla="*/ 230394 w 426229"/>
                            <a:gd name="connsiteY21" fmla="*/ 101945 h 409269"/>
                            <a:gd name="connsiteX22" fmla="*/ 208601 w 426229"/>
                            <a:gd name="connsiteY22" fmla="*/ 67503 h 409269"/>
                            <a:gd name="connsiteX23" fmla="*/ 174006 w 426229"/>
                            <a:gd name="connsiteY23" fmla="*/ 44338 h 409269"/>
                            <a:gd name="connsiteX24" fmla="*/ 158195 w 426229"/>
                            <a:gd name="connsiteY24" fmla="*/ 29708 h 409269"/>
                            <a:gd name="connsiteX25" fmla="*/ 156556 w 426229"/>
                            <a:gd name="connsiteY25" fmla="*/ 9058 h 409269"/>
                            <a:gd name="connsiteX26" fmla="*/ 180750 w 426229"/>
                            <a:gd name="connsiteY26" fmla="*/ 828 h 409269"/>
                            <a:gd name="connsiteX27" fmla="*/ 204030 w 426229"/>
                            <a:gd name="connsiteY27" fmla="*/ 15077 h 409269"/>
                            <a:gd name="connsiteX28" fmla="*/ 249750 w 426229"/>
                            <a:gd name="connsiteY28" fmla="*/ 59502 h 40926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</a:cxnLst>
                          <a:rect l="l" t="t" r="r" b="b"/>
                          <a:pathLst>
                            <a:path w="426229" h="409269">
                              <a:moveTo>
                                <a:pt x="249750" y="59502"/>
                              </a:moveTo>
                              <a:cubicBezTo>
                                <a:pt x="312119" y="129187"/>
                                <a:pt x="357915" y="218265"/>
                                <a:pt x="405045" y="297703"/>
                              </a:cubicBezTo>
                              <a:cubicBezTo>
                                <a:pt x="413465" y="311914"/>
                                <a:pt x="421961" y="326507"/>
                                <a:pt x="425010" y="341328"/>
                              </a:cubicBezTo>
                              <a:cubicBezTo>
                                <a:pt x="432058" y="375237"/>
                                <a:pt x="407826" y="405641"/>
                                <a:pt x="371631" y="408955"/>
                              </a:cubicBezTo>
                              <a:cubicBezTo>
                                <a:pt x="339170" y="411927"/>
                                <a:pt x="308461" y="393258"/>
                                <a:pt x="278476" y="377485"/>
                              </a:cubicBezTo>
                              <a:cubicBezTo>
                                <a:pt x="246206" y="360492"/>
                                <a:pt x="214011" y="343195"/>
                                <a:pt x="182197" y="325288"/>
                              </a:cubicBezTo>
                              <a:cubicBezTo>
                                <a:pt x="121428" y="291074"/>
                                <a:pt x="61726" y="254460"/>
                                <a:pt x="5299" y="213502"/>
                              </a:cubicBezTo>
                              <a:cubicBezTo>
                                <a:pt x="2366" y="209044"/>
                                <a:pt x="118" y="204358"/>
                                <a:pt x="4" y="199786"/>
                              </a:cubicBezTo>
                              <a:cubicBezTo>
                                <a:pt x="-301" y="186489"/>
                                <a:pt x="17415" y="181803"/>
                                <a:pt x="32769" y="184851"/>
                              </a:cubicBezTo>
                              <a:cubicBezTo>
                                <a:pt x="83443" y="194909"/>
                                <a:pt x="118609" y="253355"/>
                                <a:pt x="169244" y="265966"/>
                              </a:cubicBezTo>
                              <a:cubicBezTo>
                                <a:pt x="173663" y="267033"/>
                                <a:pt x="178312" y="267757"/>
                                <a:pt x="182197" y="266728"/>
                              </a:cubicBezTo>
                              <a:cubicBezTo>
                                <a:pt x="193856" y="263604"/>
                                <a:pt x="191761" y="247449"/>
                                <a:pt x="183417" y="236819"/>
                              </a:cubicBezTo>
                              <a:cubicBezTo>
                                <a:pt x="175073" y="226151"/>
                                <a:pt x="162576" y="217884"/>
                                <a:pt x="155109" y="206835"/>
                              </a:cubicBezTo>
                              <a:cubicBezTo>
                                <a:pt x="147641" y="195786"/>
                                <a:pt x="148936" y="179593"/>
                                <a:pt x="161814" y="179403"/>
                              </a:cubicBezTo>
                              <a:cubicBezTo>
                                <a:pt x="172406" y="179250"/>
                                <a:pt x="181588" y="189423"/>
                                <a:pt x="190237" y="196929"/>
                              </a:cubicBezTo>
                              <a:cubicBezTo>
                                <a:pt x="198886" y="204472"/>
                                <a:pt x="214888" y="209540"/>
                                <a:pt x="217898" y="201082"/>
                              </a:cubicBezTo>
                              <a:cubicBezTo>
                                <a:pt x="218964" y="198110"/>
                                <a:pt x="217783" y="194452"/>
                                <a:pt x="216183" y="191137"/>
                              </a:cubicBezTo>
                              <a:cubicBezTo>
                                <a:pt x="208449" y="174716"/>
                                <a:pt x="192028" y="161610"/>
                                <a:pt x="177169" y="148542"/>
                              </a:cubicBezTo>
                              <a:cubicBezTo>
                                <a:pt x="162309" y="135435"/>
                                <a:pt x="121390" y="103012"/>
                                <a:pt x="145431" y="81905"/>
                              </a:cubicBezTo>
                              <a:cubicBezTo>
                                <a:pt x="170006" y="60264"/>
                                <a:pt x="196257" y="102060"/>
                                <a:pt x="215764" y="111051"/>
                              </a:cubicBezTo>
                              <a:cubicBezTo>
                                <a:pt x="220260" y="113109"/>
                                <a:pt x="226470" y="113871"/>
                                <a:pt x="229289" y="109832"/>
                              </a:cubicBezTo>
                              <a:cubicBezTo>
                                <a:pt x="230851" y="107622"/>
                                <a:pt x="230775" y="104651"/>
                                <a:pt x="230394" y="101945"/>
                              </a:cubicBezTo>
                              <a:cubicBezTo>
                                <a:pt x="228337" y="88229"/>
                                <a:pt x="219270" y="76418"/>
                                <a:pt x="208601" y="67503"/>
                              </a:cubicBezTo>
                              <a:cubicBezTo>
                                <a:pt x="197933" y="58588"/>
                                <a:pt x="185589" y="52034"/>
                                <a:pt x="174006" y="44338"/>
                              </a:cubicBezTo>
                              <a:cubicBezTo>
                                <a:pt x="167986" y="40338"/>
                                <a:pt x="162005" y="35842"/>
                                <a:pt x="158195" y="29708"/>
                              </a:cubicBezTo>
                              <a:cubicBezTo>
                                <a:pt x="154385" y="23574"/>
                                <a:pt x="153013" y="15382"/>
                                <a:pt x="156556" y="9058"/>
                              </a:cubicBezTo>
                              <a:cubicBezTo>
                                <a:pt x="161015" y="1018"/>
                                <a:pt x="171872" y="-1496"/>
                                <a:pt x="180750" y="828"/>
                              </a:cubicBezTo>
                              <a:cubicBezTo>
                                <a:pt x="189628" y="3152"/>
                                <a:pt x="196981" y="9210"/>
                                <a:pt x="204030" y="15077"/>
                              </a:cubicBezTo>
                              <a:cubicBezTo>
                                <a:pt x="220297" y="28603"/>
                                <a:pt x="235424" y="43538"/>
                                <a:pt x="249750" y="5950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D58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28" name="图形 2">
                        <a:extLst>
                          <a:ext uri="{FF2B5EF4-FFF2-40B4-BE49-F238E27FC236}">
                            <a16:creationId xmlns:a16="http://schemas.microsoft.com/office/drawing/2014/main" id="{EF3081A7-6A4A-0257-163D-0C81290C837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101752" y="3184328"/>
                        <a:ext cx="567597" cy="548957"/>
                        <a:chOff x="10101752" y="3184328"/>
                        <a:chExt cx="567597" cy="548957"/>
                      </a:xfrm>
                    </p:grpSpPr>
                    <p:sp>
                      <p:nvSpPr>
                        <p:cNvPr id="129" name="任意多边形: 形状 128">
                          <a:extLst>
                            <a:ext uri="{FF2B5EF4-FFF2-40B4-BE49-F238E27FC236}">
                              <a16:creationId xmlns:a16="http://schemas.microsoft.com/office/drawing/2014/main" id="{14F8E118-8F5F-E7DD-7947-2425A6CF44F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101752" y="3184328"/>
                          <a:ext cx="567597" cy="548957"/>
                        </a:xfrm>
                        <a:custGeom>
                          <a:avLst/>
                          <a:gdLst>
                            <a:gd name="connsiteX0" fmla="*/ 453205 w 567597"/>
                            <a:gd name="connsiteY0" fmla="*/ 333978 h 548957"/>
                            <a:gd name="connsiteX1" fmla="*/ 383101 w 567597"/>
                            <a:gd name="connsiteY1" fmla="*/ 383356 h 548957"/>
                            <a:gd name="connsiteX2" fmla="*/ 330637 w 567597"/>
                            <a:gd name="connsiteY2" fmla="*/ 414826 h 548957"/>
                            <a:gd name="connsiteX3" fmla="*/ 116515 w 567597"/>
                            <a:gd name="connsiteY3" fmla="*/ 530536 h 548957"/>
                            <a:gd name="connsiteX4" fmla="*/ 68776 w 567597"/>
                            <a:gd name="connsiteY4" fmla="*/ 548405 h 548957"/>
                            <a:gd name="connsiteX5" fmla="*/ 43 w 567597"/>
                            <a:gd name="connsiteY5" fmla="*/ 486721 h 548957"/>
                            <a:gd name="connsiteX6" fmla="*/ 39401 w 567597"/>
                            <a:gd name="connsiteY6" fmla="*/ 390366 h 548957"/>
                            <a:gd name="connsiteX7" fmla="*/ 101084 w 567597"/>
                            <a:gd name="connsiteY7" fmla="*/ 292258 h 548957"/>
                            <a:gd name="connsiteX8" fmla="*/ 231273 w 567597"/>
                            <a:gd name="connsiteY8" fmla="*/ 113227 h 548957"/>
                            <a:gd name="connsiteX9" fmla="*/ 240073 w 567597"/>
                            <a:gd name="connsiteY9" fmla="*/ 102749 h 548957"/>
                            <a:gd name="connsiteX10" fmla="*/ 366756 w 567597"/>
                            <a:gd name="connsiteY10" fmla="*/ 4337 h 548957"/>
                            <a:gd name="connsiteX11" fmla="*/ 505782 w 567597"/>
                            <a:gd name="connsiteY11" fmla="*/ 42742 h 548957"/>
                            <a:gd name="connsiteX12" fmla="*/ 562399 w 567597"/>
                            <a:gd name="connsiteY12" fmla="*/ 109607 h 548957"/>
                            <a:gd name="connsiteX13" fmla="*/ 542626 w 567597"/>
                            <a:gd name="connsiteY13" fmla="*/ 232784 h 548957"/>
                            <a:gd name="connsiteX14" fmla="*/ 453205 w 567597"/>
                            <a:gd name="connsiteY14" fmla="*/ 333978 h 54895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567597" h="548957">
                              <a:moveTo>
                                <a:pt x="453205" y="333978"/>
                              </a:moveTo>
                              <a:cubicBezTo>
                                <a:pt x="430649" y="352152"/>
                                <a:pt x="407104" y="368268"/>
                                <a:pt x="383101" y="383356"/>
                              </a:cubicBezTo>
                              <a:cubicBezTo>
                                <a:pt x="365765" y="394290"/>
                                <a:pt x="348201" y="404615"/>
                                <a:pt x="330637" y="414826"/>
                              </a:cubicBezTo>
                              <a:cubicBezTo>
                                <a:pt x="260000" y="455822"/>
                                <a:pt x="188563" y="494417"/>
                                <a:pt x="116515" y="530536"/>
                              </a:cubicBezTo>
                              <a:cubicBezTo>
                                <a:pt x="100856" y="538385"/>
                                <a:pt x="84777" y="546271"/>
                                <a:pt x="68776" y="548405"/>
                              </a:cubicBezTo>
                              <a:cubicBezTo>
                                <a:pt x="32200" y="553282"/>
                                <a:pt x="1301" y="525316"/>
                                <a:pt x="43" y="486721"/>
                              </a:cubicBezTo>
                              <a:cubicBezTo>
                                <a:pt x="-1099" y="452088"/>
                                <a:pt x="20732" y="420960"/>
                                <a:pt x="39401" y="390366"/>
                              </a:cubicBezTo>
                              <a:cubicBezTo>
                                <a:pt x="59518" y="357447"/>
                                <a:pt x="79978" y="324643"/>
                                <a:pt x="101084" y="292258"/>
                              </a:cubicBezTo>
                              <a:cubicBezTo>
                                <a:pt x="141356" y="230422"/>
                                <a:pt x="184104" y="169919"/>
                                <a:pt x="231273" y="113227"/>
                              </a:cubicBezTo>
                              <a:cubicBezTo>
                                <a:pt x="234206" y="109721"/>
                                <a:pt x="237140" y="106216"/>
                                <a:pt x="240073" y="102749"/>
                              </a:cubicBezTo>
                              <a:cubicBezTo>
                                <a:pt x="276306" y="60077"/>
                                <a:pt x="318559" y="17558"/>
                                <a:pt x="366756" y="4337"/>
                              </a:cubicBezTo>
                              <a:cubicBezTo>
                                <a:pt x="419906" y="-10255"/>
                                <a:pt x="466806" y="14357"/>
                                <a:pt x="505782" y="42742"/>
                              </a:cubicBezTo>
                              <a:cubicBezTo>
                                <a:pt x="529367" y="59925"/>
                                <a:pt x="552531" y="79775"/>
                                <a:pt x="562399" y="109607"/>
                              </a:cubicBezTo>
                              <a:cubicBezTo>
                                <a:pt x="574477" y="145955"/>
                                <a:pt x="564533" y="192932"/>
                                <a:pt x="542626" y="232784"/>
                              </a:cubicBezTo>
                              <a:cubicBezTo>
                                <a:pt x="520642" y="272561"/>
                                <a:pt x="487952" y="306012"/>
                                <a:pt x="453205" y="33397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7E6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30" name="任意多边形: 形状 129">
                          <a:extLst>
                            <a:ext uri="{FF2B5EF4-FFF2-40B4-BE49-F238E27FC236}">
                              <a16:creationId xmlns:a16="http://schemas.microsoft.com/office/drawing/2014/main" id="{1EF1AA54-1113-88AB-8A37-538FEF8AEC3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101790" y="3292965"/>
                          <a:ext cx="383100" cy="440320"/>
                        </a:xfrm>
                        <a:custGeom>
                          <a:avLst/>
                          <a:gdLst>
                            <a:gd name="connsiteX0" fmla="*/ 383101 w 383100"/>
                            <a:gd name="connsiteY0" fmla="*/ 274719 h 440320"/>
                            <a:gd name="connsiteX1" fmla="*/ 330637 w 383100"/>
                            <a:gd name="connsiteY1" fmla="*/ 306189 h 440320"/>
                            <a:gd name="connsiteX2" fmla="*/ 116515 w 383100"/>
                            <a:gd name="connsiteY2" fmla="*/ 421899 h 440320"/>
                            <a:gd name="connsiteX3" fmla="*/ 68776 w 383100"/>
                            <a:gd name="connsiteY3" fmla="*/ 439768 h 440320"/>
                            <a:gd name="connsiteX4" fmla="*/ 43 w 383100"/>
                            <a:gd name="connsiteY4" fmla="*/ 378084 h 440320"/>
                            <a:gd name="connsiteX5" fmla="*/ 39401 w 383100"/>
                            <a:gd name="connsiteY5" fmla="*/ 281729 h 440320"/>
                            <a:gd name="connsiteX6" fmla="*/ 101084 w 383100"/>
                            <a:gd name="connsiteY6" fmla="*/ 183622 h 440320"/>
                            <a:gd name="connsiteX7" fmla="*/ 231273 w 383100"/>
                            <a:gd name="connsiteY7" fmla="*/ 4590 h 440320"/>
                            <a:gd name="connsiteX8" fmla="*/ 246208 w 383100"/>
                            <a:gd name="connsiteY8" fmla="*/ 18 h 440320"/>
                            <a:gd name="connsiteX9" fmla="*/ 202393 w 383100"/>
                            <a:gd name="connsiteY9" fmla="*/ 159123 h 440320"/>
                            <a:gd name="connsiteX10" fmla="*/ 197630 w 383100"/>
                            <a:gd name="connsiteY10" fmla="*/ 197376 h 440320"/>
                            <a:gd name="connsiteX11" fmla="*/ 227272 w 383100"/>
                            <a:gd name="connsiteY11" fmla="*/ 216997 h 440320"/>
                            <a:gd name="connsiteX12" fmla="*/ 242703 w 383100"/>
                            <a:gd name="connsiteY12" fmla="*/ 206901 h 440320"/>
                            <a:gd name="connsiteX13" fmla="*/ 326637 w 383100"/>
                            <a:gd name="connsiteY13" fmla="*/ 133063 h 440320"/>
                            <a:gd name="connsiteX14" fmla="*/ 360736 w 383100"/>
                            <a:gd name="connsiteY14" fmla="*/ 132263 h 440320"/>
                            <a:gd name="connsiteX15" fmla="*/ 317226 w 383100"/>
                            <a:gd name="connsiteY15" fmla="*/ 239095 h 440320"/>
                            <a:gd name="connsiteX16" fmla="*/ 267429 w 383100"/>
                            <a:gd name="connsiteY16" fmla="*/ 277424 h 440320"/>
                            <a:gd name="connsiteX17" fmla="*/ 262553 w 383100"/>
                            <a:gd name="connsiteY17" fmla="*/ 293083 h 440320"/>
                            <a:gd name="connsiteX18" fmla="*/ 286022 w 383100"/>
                            <a:gd name="connsiteY18" fmla="*/ 295369 h 440320"/>
                            <a:gd name="connsiteX19" fmla="*/ 344086 w 383100"/>
                            <a:gd name="connsiteY19" fmla="*/ 265803 h 440320"/>
                            <a:gd name="connsiteX20" fmla="*/ 383101 w 383100"/>
                            <a:gd name="connsiteY20" fmla="*/ 274719 h 44032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</a:cxnLst>
                          <a:rect l="l" t="t" r="r" b="b"/>
                          <a:pathLst>
                            <a:path w="383100" h="440320">
                              <a:moveTo>
                                <a:pt x="383101" y="274719"/>
                              </a:moveTo>
                              <a:cubicBezTo>
                                <a:pt x="365765" y="285653"/>
                                <a:pt x="348201" y="295978"/>
                                <a:pt x="330637" y="306189"/>
                              </a:cubicBezTo>
                              <a:cubicBezTo>
                                <a:pt x="259999" y="347185"/>
                                <a:pt x="188562" y="385780"/>
                                <a:pt x="116515" y="421899"/>
                              </a:cubicBezTo>
                              <a:cubicBezTo>
                                <a:pt x="100856" y="429748"/>
                                <a:pt x="84777" y="437634"/>
                                <a:pt x="68776" y="439768"/>
                              </a:cubicBezTo>
                              <a:cubicBezTo>
                                <a:pt x="32200" y="444645"/>
                                <a:pt x="1301" y="416679"/>
                                <a:pt x="43" y="378084"/>
                              </a:cubicBezTo>
                              <a:cubicBezTo>
                                <a:pt x="-1099" y="343451"/>
                                <a:pt x="20732" y="312323"/>
                                <a:pt x="39401" y="281729"/>
                              </a:cubicBezTo>
                              <a:cubicBezTo>
                                <a:pt x="59518" y="248811"/>
                                <a:pt x="79977" y="216007"/>
                                <a:pt x="101084" y="183622"/>
                              </a:cubicBezTo>
                              <a:cubicBezTo>
                                <a:pt x="141356" y="121785"/>
                                <a:pt x="184104" y="61283"/>
                                <a:pt x="231273" y="4590"/>
                              </a:cubicBezTo>
                              <a:cubicBezTo>
                                <a:pt x="236187" y="1808"/>
                                <a:pt x="241331" y="-211"/>
                                <a:pt x="246208" y="18"/>
                              </a:cubicBezTo>
                              <a:cubicBezTo>
                                <a:pt x="301262" y="2685"/>
                                <a:pt x="209022" y="143350"/>
                                <a:pt x="202393" y="159123"/>
                              </a:cubicBezTo>
                              <a:cubicBezTo>
                                <a:pt x="197325" y="171201"/>
                                <a:pt x="193858" y="184803"/>
                                <a:pt x="197630" y="197376"/>
                              </a:cubicBezTo>
                              <a:cubicBezTo>
                                <a:pt x="201402" y="209949"/>
                                <a:pt x="214584" y="220350"/>
                                <a:pt x="227272" y="216997"/>
                              </a:cubicBezTo>
                              <a:cubicBezTo>
                                <a:pt x="233292" y="215435"/>
                                <a:pt x="238206" y="211206"/>
                                <a:pt x="242703" y="206901"/>
                              </a:cubicBezTo>
                              <a:cubicBezTo>
                                <a:pt x="269867" y="180993"/>
                                <a:pt x="291928" y="147388"/>
                                <a:pt x="326637" y="133063"/>
                              </a:cubicBezTo>
                              <a:cubicBezTo>
                                <a:pt x="337533" y="128567"/>
                                <a:pt x="350525" y="126357"/>
                                <a:pt x="360736" y="132263"/>
                              </a:cubicBezTo>
                              <a:cubicBezTo>
                                <a:pt x="413504" y="162781"/>
                                <a:pt x="344924" y="224274"/>
                                <a:pt x="317226" y="239095"/>
                              </a:cubicBezTo>
                              <a:cubicBezTo>
                                <a:pt x="299090" y="248811"/>
                                <a:pt x="279698" y="259326"/>
                                <a:pt x="267429" y="277424"/>
                              </a:cubicBezTo>
                              <a:cubicBezTo>
                                <a:pt x="264152" y="282263"/>
                                <a:pt x="261333" y="288244"/>
                                <a:pt x="262553" y="293083"/>
                              </a:cubicBezTo>
                              <a:cubicBezTo>
                                <a:pt x="264762" y="301960"/>
                                <a:pt x="277069" y="299788"/>
                                <a:pt x="286022" y="295369"/>
                              </a:cubicBezTo>
                              <a:cubicBezTo>
                                <a:pt x="305491" y="285730"/>
                                <a:pt x="324122" y="271442"/>
                                <a:pt x="344086" y="265803"/>
                              </a:cubicBezTo>
                              <a:cubicBezTo>
                                <a:pt x="358793" y="261688"/>
                                <a:pt x="375100" y="264546"/>
                                <a:pt x="383101" y="27471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D58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31" name="图形 2">
                        <a:extLst>
                          <a:ext uri="{FF2B5EF4-FFF2-40B4-BE49-F238E27FC236}">
                            <a16:creationId xmlns:a16="http://schemas.microsoft.com/office/drawing/2014/main" id="{9A05F8ED-0A66-63B0-82BB-6D74B146EF88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927061" y="3022588"/>
                        <a:ext cx="407142" cy="732824"/>
                        <a:chOff x="9927061" y="3022588"/>
                        <a:chExt cx="407142" cy="732824"/>
                      </a:xfrm>
                    </p:grpSpPr>
                    <p:sp>
                      <p:nvSpPr>
                        <p:cNvPr id="132" name="任意多边形: 形状 131">
                          <a:extLst>
                            <a:ext uri="{FF2B5EF4-FFF2-40B4-BE49-F238E27FC236}">
                              <a16:creationId xmlns:a16="http://schemas.microsoft.com/office/drawing/2014/main" id="{8C036424-E24E-77D0-9E43-049A57AE51D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927061" y="3022588"/>
                          <a:ext cx="407142" cy="732824"/>
                        </a:xfrm>
                        <a:custGeom>
                          <a:avLst/>
                          <a:gdLst>
                            <a:gd name="connsiteX0" fmla="*/ 402877 w 407142"/>
                            <a:gd name="connsiteY0" fmla="*/ 250354 h 732824"/>
                            <a:gd name="connsiteX1" fmla="*/ 383027 w 407142"/>
                            <a:gd name="connsiteY1" fmla="*/ 340308 h 732824"/>
                            <a:gd name="connsiteX2" fmla="*/ 363254 w 407142"/>
                            <a:gd name="connsiteY2" fmla="*/ 403821 h 732824"/>
                            <a:gd name="connsiteX3" fmla="*/ 271242 w 407142"/>
                            <a:gd name="connsiteY3" fmla="*/ 654252 h 732824"/>
                            <a:gd name="connsiteX4" fmla="*/ 243619 w 407142"/>
                            <a:gd name="connsiteY4" fmla="*/ 704582 h 732824"/>
                            <a:gd name="connsiteX5" fmla="*/ 125929 w 407142"/>
                            <a:gd name="connsiteY5" fmla="*/ 716470 h 732824"/>
                            <a:gd name="connsiteX6" fmla="*/ 75903 w 407142"/>
                            <a:gd name="connsiteY6" fmla="*/ 618400 h 732824"/>
                            <a:gd name="connsiteX7" fmla="*/ 44623 w 407142"/>
                            <a:gd name="connsiteY7" fmla="*/ 501395 h 732824"/>
                            <a:gd name="connsiteX8" fmla="*/ 3627 w 407142"/>
                            <a:gd name="connsiteY8" fmla="*/ 273824 h 732824"/>
                            <a:gd name="connsiteX9" fmla="*/ 2331 w 407142"/>
                            <a:gd name="connsiteY9" fmla="*/ 259574 h 732824"/>
                            <a:gd name="connsiteX10" fmla="*/ 30030 w 407142"/>
                            <a:gd name="connsiteY10" fmla="*/ 90639 h 732824"/>
                            <a:gd name="connsiteX11" fmla="*/ 191041 w 407142"/>
                            <a:gd name="connsiteY11" fmla="*/ 6743 h 732824"/>
                            <a:gd name="connsiteX12" fmla="*/ 302294 w 407142"/>
                            <a:gd name="connsiteY12" fmla="*/ 8076 h 732824"/>
                            <a:gd name="connsiteX13" fmla="*/ 394076 w 407142"/>
                            <a:gd name="connsiteY13" fmla="*/ 109155 h 732824"/>
                            <a:gd name="connsiteX14" fmla="*/ 402877 w 407142"/>
                            <a:gd name="connsiteY14" fmla="*/ 250354 h 73282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407142" h="732824">
                              <a:moveTo>
                                <a:pt x="402877" y="250354"/>
                              </a:moveTo>
                              <a:cubicBezTo>
                                <a:pt x="398533" y="280872"/>
                                <a:pt x="391409" y="310781"/>
                                <a:pt x="383027" y="340308"/>
                              </a:cubicBezTo>
                              <a:cubicBezTo>
                                <a:pt x="376969" y="361644"/>
                                <a:pt x="370187" y="382790"/>
                                <a:pt x="363254" y="403821"/>
                              </a:cubicBezTo>
                              <a:cubicBezTo>
                                <a:pt x="335402" y="488403"/>
                                <a:pt x="304694" y="571956"/>
                                <a:pt x="271242" y="654252"/>
                              </a:cubicBezTo>
                              <a:cubicBezTo>
                                <a:pt x="263965" y="672159"/>
                                <a:pt x="256345" y="690371"/>
                                <a:pt x="243619" y="704582"/>
                              </a:cubicBezTo>
                              <a:cubicBezTo>
                                <a:pt x="214626" y="737044"/>
                                <a:pt x="161513" y="742225"/>
                                <a:pt x="125929" y="716470"/>
                              </a:cubicBezTo>
                              <a:cubicBezTo>
                                <a:pt x="94000" y="693381"/>
                                <a:pt x="86113" y="654481"/>
                                <a:pt x="75903" y="618400"/>
                              </a:cubicBezTo>
                              <a:cubicBezTo>
                                <a:pt x="64892" y="579576"/>
                                <a:pt x="54262" y="540600"/>
                                <a:pt x="44623" y="501395"/>
                              </a:cubicBezTo>
                              <a:cubicBezTo>
                                <a:pt x="26182" y="426529"/>
                                <a:pt x="11209" y="350595"/>
                                <a:pt x="3627" y="273824"/>
                              </a:cubicBezTo>
                              <a:cubicBezTo>
                                <a:pt x="3170" y="269061"/>
                                <a:pt x="2713" y="264299"/>
                                <a:pt x="2331" y="259574"/>
                              </a:cubicBezTo>
                              <a:cubicBezTo>
                                <a:pt x="-2697" y="201205"/>
                                <a:pt x="-2088" y="138150"/>
                                <a:pt x="30030" y="90639"/>
                              </a:cubicBezTo>
                              <a:cubicBezTo>
                                <a:pt x="65463" y="38289"/>
                                <a:pt x="130195" y="18020"/>
                                <a:pt x="191041" y="6743"/>
                              </a:cubicBezTo>
                              <a:cubicBezTo>
                                <a:pt x="227884" y="-77"/>
                                <a:pt x="266670" y="-4725"/>
                                <a:pt x="302294" y="8076"/>
                              </a:cubicBezTo>
                              <a:cubicBezTo>
                                <a:pt x="345727" y="23659"/>
                                <a:pt x="378569" y="64121"/>
                                <a:pt x="394076" y="109155"/>
                              </a:cubicBezTo>
                              <a:cubicBezTo>
                                <a:pt x="409583" y="154190"/>
                                <a:pt x="409583" y="203415"/>
                                <a:pt x="402877" y="25035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7E6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33" name="任意多边形: 形状 132">
                          <a:extLst>
                            <a:ext uri="{FF2B5EF4-FFF2-40B4-BE49-F238E27FC236}">
                              <a16:creationId xmlns:a16="http://schemas.microsoft.com/office/drawing/2014/main" id="{5070E2CD-1DC8-8A56-C9C1-0D3D757B72E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930650" y="3276838"/>
                          <a:ext cx="379400" cy="478575"/>
                        </a:xfrm>
                        <a:custGeom>
                          <a:avLst/>
                          <a:gdLst>
                            <a:gd name="connsiteX0" fmla="*/ 379400 w 379400"/>
                            <a:gd name="connsiteY0" fmla="*/ 86058 h 478575"/>
                            <a:gd name="connsiteX1" fmla="*/ 359626 w 379400"/>
                            <a:gd name="connsiteY1" fmla="*/ 149571 h 478575"/>
                            <a:gd name="connsiteX2" fmla="*/ 267614 w 379400"/>
                            <a:gd name="connsiteY2" fmla="*/ 400002 h 478575"/>
                            <a:gd name="connsiteX3" fmla="*/ 239992 w 379400"/>
                            <a:gd name="connsiteY3" fmla="*/ 450332 h 478575"/>
                            <a:gd name="connsiteX4" fmla="*/ 122301 w 379400"/>
                            <a:gd name="connsiteY4" fmla="*/ 462220 h 478575"/>
                            <a:gd name="connsiteX5" fmla="*/ 72276 w 379400"/>
                            <a:gd name="connsiteY5" fmla="*/ 364150 h 478575"/>
                            <a:gd name="connsiteX6" fmla="*/ 40996 w 379400"/>
                            <a:gd name="connsiteY6" fmla="*/ 247145 h 478575"/>
                            <a:gd name="connsiteX7" fmla="*/ 0 w 379400"/>
                            <a:gd name="connsiteY7" fmla="*/ 19574 h 478575"/>
                            <a:gd name="connsiteX8" fmla="*/ 9563 w 379400"/>
                            <a:gd name="connsiteY8" fmla="*/ 4524 h 478575"/>
                            <a:gd name="connsiteX9" fmla="*/ 54178 w 379400"/>
                            <a:gd name="connsiteY9" fmla="*/ 18355 h 478575"/>
                            <a:gd name="connsiteX10" fmla="*/ 91135 w 379400"/>
                            <a:gd name="connsiteY10" fmla="*/ 189843 h 478575"/>
                            <a:gd name="connsiteX11" fmla="*/ 101879 w 379400"/>
                            <a:gd name="connsiteY11" fmla="*/ 200625 h 478575"/>
                            <a:gd name="connsiteX12" fmla="*/ 134074 w 379400"/>
                            <a:gd name="connsiteY12" fmla="*/ 177803 h 478575"/>
                            <a:gd name="connsiteX13" fmla="*/ 140132 w 379400"/>
                            <a:gd name="connsiteY13" fmla="*/ 131778 h 478575"/>
                            <a:gd name="connsiteX14" fmla="*/ 174613 w 379400"/>
                            <a:gd name="connsiteY14" fmla="*/ 115243 h 478575"/>
                            <a:gd name="connsiteX15" fmla="*/ 181661 w 379400"/>
                            <a:gd name="connsiteY15" fmla="*/ 151476 h 478575"/>
                            <a:gd name="connsiteX16" fmla="*/ 201892 w 379400"/>
                            <a:gd name="connsiteY16" fmla="*/ 176470 h 478575"/>
                            <a:gd name="connsiteX17" fmla="*/ 210693 w 379400"/>
                            <a:gd name="connsiteY17" fmla="*/ 167211 h 478575"/>
                            <a:gd name="connsiteX18" fmla="*/ 220294 w 379400"/>
                            <a:gd name="connsiteY18" fmla="*/ 102784 h 478575"/>
                            <a:gd name="connsiteX19" fmla="*/ 234391 w 379400"/>
                            <a:gd name="connsiteY19" fmla="*/ 34928 h 478575"/>
                            <a:gd name="connsiteX20" fmla="*/ 246888 w 379400"/>
                            <a:gd name="connsiteY20" fmla="*/ 20031 h 478575"/>
                            <a:gd name="connsiteX21" fmla="*/ 297218 w 379400"/>
                            <a:gd name="connsiteY21" fmla="*/ 47577 h 478575"/>
                            <a:gd name="connsiteX22" fmla="*/ 287464 w 379400"/>
                            <a:gd name="connsiteY22" fmla="*/ 113833 h 478575"/>
                            <a:gd name="connsiteX23" fmla="*/ 276225 w 379400"/>
                            <a:gd name="connsiteY23" fmla="*/ 180013 h 478575"/>
                            <a:gd name="connsiteX24" fmla="*/ 285788 w 379400"/>
                            <a:gd name="connsiteY24" fmla="*/ 194719 h 478575"/>
                            <a:gd name="connsiteX25" fmla="*/ 309257 w 379400"/>
                            <a:gd name="connsiteY25" fmla="*/ 177651 h 478575"/>
                            <a:gd name="connsiteX26" fmla="*/ 335814 w 379400"/>
                            <a:gd name="connsiteY26" fmla="*/ 111014 h 478575"/>
                            <a:gd name="connsiteX27" fmla="*/ 379400 w 379400"/>
                            <a:gd name="connsiteY27" fmla="*/ 86058 h 47857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</a:cxnLst>
                          <a:rect l="l" t="t" r="r" b="b"/>
                          <a:pathLst>
                            <a:path w="379400" h="478575">
                              <a:moveTo>
                                <a:pt x="379400" y="86058"/>
                              </a:moveTo>
                              <a:cubicBezTo>
                                <a:pt x="373342" y="107394"/>
                                <a:pt x="366560" y="128540"/>
                                <a:pt x="359626" y="149571"/>
                              </a:cubicBezTo>
                              <a:cubicBezTo>
                                <a:pt x="331775" y="234153"/>
                                <a:pt x="301066" y="317706"/>
                                <a:pt x="267614" y="400002"/>
                              </a:cubicBezTo>
                              <a:cubicBezTo>
                                <a:pt x="260338" y="417909"/>
                                <a:pt x="252718" y="436121"/>
                                <a:pt x="239992" y="450332"/>
                              </a:cubicBezTo>
                              <a:cubicBezTo>
                                <a:pt x="210998" y="482794"/>
                                <a:pt x="157886" y="487975"/>
                                <a:pt x="122301" y="462220"/>
                              </a:cubicBezTo>
                              <a:cubicBezTo>
                                <a:pt x="90373" y="439131"/>
                                <a:pt x="82487" y="400231"/>
                                <a:pt x="72276" y="364150"/>
                              </a:cubicBezTo>
                              <a:cubicBezTo>
                                <a:pt x="61265" y="325326"/>
                                <a:pt x="50635" y="286350"/>
                                <a:pt x="40996" y="247145"/>
                              </a:cubicBezTo>
                              <a:cubicBezTo>
                                <a:pt x="22555" y="172279"/>
                                <a:pt x="7582" y="96345"/>
                                <a:pt x="0" y="19574"/>
                              </a:cubicBezTo>
                              <a:cubicBezTo>
                                <a:pt x="2019" y="13744"/>
                                <a:pt x="4877" y="8220"/>
                                <a:pt x="9563" y="4524"/>
                              </a:cubicBezTo>
                              <a:cubicBezTo>
                                <a:pt x="23127" y="-6296"/>
                                <a:pt x="43739" y="3877"/>
                                <a:pt x="54178" y="18355"/>
                              </a:cubicBezTo>
                              <a:cubicBezTo>
                                <a:pt x="88735" y="66094"/>
                                <a:pt x="59208" y="140122"/>
                                <a:pt x="91135" y="189843"/>
                              </a:cubicBezTo>
                              <a:cubicBezTo>
                                <a:pt x="93954" y="194186"/>
                                <a:pt x="97346" y="198377"/>
                                <a:pt x="101879" y="200625"/>
                              </a:cubicBezTo>
                              <a:cubicBezTo>
                                <a:pt x="115481" y="207292"/>
                                <a:pt x="130416" y="192814"/>
                                <a:pt x="134074" y="177803"/>
                              </a:cubicBezTo>
                              <a:cubicBezTo>
                                <a:pt x="137732" y="162792"/>
                                <a:pt x="135255" y="146409"/>
                                <a:pt x="140132" y="131778"/>
                              </a:cubicBezTo>
                              <a:cubicBezTo>
                                <a:pt x="144971" y="117148"/>
                                <a:pt x="162954" y="105299"/>
                                <a:pt x="174613" y="115243"/>
                              </a:cubicBezTo>
                              <a:cubicBezTo>
                                <a:pt x="184176" y="123396"/>
                                <a:pt x="181775" y="138712"/>
                                <a:pt x="181661" y="151476"/>
                              </a:cubicBezTo>
                              <a:cubicBezTo>
                                <a:pt x="181509" y="164278"/>
                                <a:pt x="190462" y="180813"/>
                                <a:pt x="201892" y="176470"/>
                              </a:cubicBezTo>
                              <a:cubicBezTo>
                                <a:pt x="205893" y="174946"/>
                                <a:pt x="208674" y="171097"/>
                                <a:pt x="210693" y="167211"/>
                              </a:cubicBezTo>
                              <a:cubicBezTo>
                                <a:pt x="220866" y="148085"/>
                                <a:pt x="219875" y="124806"/>
                                <a:pt x="220294" y="102784"/>
                              </a:cubicBezTo>
                              <a:cubicBezTo>
                                <a:pt x="220751" y="79353"/>
                                <a:pt x="223381" y="55197"/>
                                <a:pt x="234391" y="34928"/>
                              </a:cubicBezTo>
                              <a:cubicBezTo>
                                <a:pt x="237554" y="29137"/>
                                <a:pt x="241478" y="23574"/>
                                <a:pt x="246888" y="20031"/>
                              </a:cubicBezTo>
                              <a:cubicBezTo>
                                <a:pt x="265253" y="7915"/>
                                <a:pt x="291351" y="25479"/>
                                <a:pt x="297218" y="47577"/>
                              </a:cubicBezTo>
                              <a:cubicBezTo>
                                <a:pt x="303124" y="69637"/>
                                <a:pt x="295351" y="92688"/>
                                <a:pt x="287464" y="113833"/>
                              </a:cubicBezTo>
                              <a:cubicBezTo>
                                <a:pt x="279578" y="134979"/>
                                <a:pt x="271310" y="157686"/>
                                <a:pt x="276225" y="180013"/>
                              </a:cubicBezTo>
                              <a:cubicBezTo>
                                <a:pt x="277559" y="185995"/>
                                <a:pt x="280302" y="192357"/>
                                <a:pt x="285788" y="194719"/>
                              </a:cubicBezTo>
                              <a:cubicBezTo>
                                <a:pt x="295695" y="199139"/>
                                <a:pt x="305029" y="187823"/>
                                <a:pt x="309257" y="177651"/>
                              </a:cubicBezTo>
                              <a:cubicBezTo>
                                <a:pt x="318402" y="155515"/>
                                <a:pt x="322669" y="130788"/>
                                <a:pt x="335814" y="111014"/>
                              </a:cubicBezTo>
                              <a:cubicBezTo>
                                <a:pt x="345605" y="96345"/>
                                <a:pt x="363055" y="85372"/>
                                <a:pt x="379400" y="8605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E298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sp>
                    <p:nvSpPr>
                      <p:cNvPr id="134" name="任意多边形: 形状 133">
                        <a:extLst>
                          <a:ext uri="{FF2B5EF4-FFF2-40B4-BE49-F238E27FC236}">
                            <a16:creationId xmlns:a16="http://schemas.microsoft.com/office/drawing/2014/main" id="{5375781E-923B-F3CC-9A8B-BA143D663107}"/>
                          </a:ext>
                        </a:extLst>
                      </p:cNvPr>
                      <p:cNvSpPr/>
                      <p:nvPr/>
                    </p:nvSpPr>
                    <p:spPr>
                      <a:xfrm rot="-2742541">
                        <a:off x="10157384" y="3036031"/>
                        <a:ext cx="122376" cy="219150"/>
                      </a:xfrm>
                      <a:custGeom>
                        <a:avLst/>
                        <a:gdLst>
                          <a:gd name="connsiteX0" fmla="*/ 122377 w 122376"/>
                          <a:gd name="connsiteY0" fmla="*/ 109575 h 219150"/>
                          <a:gd name="connsiteX1" fmla="*/ 61188 w 122376"/>
                          <a:gd name="connsiteY1" fmla="*/ 219151 h 219150"/>
                          <a:gd name="connsiteX2" fmla="*/ 0 w 122376"/>
                          <a:gd name="connsiteY2" fmla="*/ 109575 h 219150"/>
                          <a:gd name="connsiteX3" fmla="*/ 61188 w 122376"/>
                          <a:gd name="connsiteY3" fmla="*/ 0 h 219150"/>
                          <a:gd name="connsiteX4" fmla="*/ 122377 w 122376"/>
                          <a:gd name="connsiteY4" fmla="*/ 109575 h 21915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22376" h="219150">
                            <a:moveTo>
                              <a:pt x="122377" y="109575"/>
                            </a:moveTo>
                            <a:cubicBezTo>
                              <a:pt x="122377" y="170092"/>
                              <a:pt x="94983" y="219151"/>
                              <a:pt x="61188" y="219151"/>
                            </a:cubicBezTo>
                            <a:cubicBezTo>
                              <a:pt x="27395" y="219151"/>
                              <a:pt x="0" y="170092"/>
                              <a:pt x="0" y="109575"/>
                            </a:cubicBezTo>
                            <a:cubicBezTo>
                              <a:pt x="0" y="49058"/>
                              <a:pt x="27394" y="0"/>
                              <a:pt x="61188" y="0"/>
                            </a:cubicBezTo>
                            <a:cubicBezTo>
                              <a:pt x="94982" y="0"/>
                              <a:pt x="122377" y="49058"/>
                              <a:pt x="122377" y="109575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5" name="任意多边形: 形状 134">
                        <a:extLst>
                          <a:ext uri="{FF2B5EF4-FFF2-40B4-BE49-F238E27FC236}">
                            <a16:creationId xmlns:a16="http://schemas.microsoft.com/office/drawing/2014/main" id="{E3D7F4EF-CFE0-88EA-11F1-2520123CF447}"/>
                          </a:ext>
                        </a:extLst>
                      </p:cNvPr>
                      <p:cNvSpPr/>
                      <p:nvPr/>
                    </p:nvSpPr>
                    <p:spPr>
                      <a:xfrm rot="-1536403">
                        <a:off x="10362582" y="3209378"/>
                        <a:ext cx="193932" cy="108358"/>
                      </a:xfrm>
                      <a:custGeom>
                        <a:avLst/>
                        <a:gdLst>
                          <a:gd name="connsiteX0" fmla="*/ 193933 w 193932"/>
                          <a:gd name="connsiteY0" fmla="*/ 54179 h 108358"/>
                          <a:gd name="connsiteX1" fmla="*/ 96966 w 193932"/>
                          <a:gd name="connsiteY1" fmla="*/ 108358 h 108358"/>
                          <a:gd name="connsiteX2" fmla="*/ 0 w 193932"/>
                          <a:gd name="connsiteY2" fmla="*/ 54179 h 108358"/>
                          <a:gd name="connsiteX3" fmla="*/ 96966 w 193932"/>
                          <a:gd name="connsiteY3" fmla="*/ 0 h 108358"/>
                          <a:gd name="connsiteX4" fmla="*/ 193933 w 193932"/>
                          <a:gd name="connsiteY4" fmla="*/ 54179 h 10835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93932" h="108358">
                            <a:moveTo>
                              <a:pt x="193933" y="54179"/>
                            </a:moveTo>
                            <a:cubicBezTo>
                              <a:pt x="193933" y="84102"/>
                              <a:pt x="150520" y="108358"/>
                              <a:pt x="96966" y="108358"/>
                            </a:cubicBezTo>
                            <a:cubicBezTo>
                              <a:pt x="43413" y="108358"/>
                              <a:pt x="0" y="84101"/>
                              <a:pt x="0" y="54179"/>
                            </a:cubicBezTo>
                            <a:cubicBezTo>
                              <a:pt x="0" y="24257"/>
                              <a:pt x="43413" y="0"/>
                              <a:pt x="96966" y="0"/>
                            </a:cubicBezTo>
                            <a:cubicBezTo>
                              <a:pt x="150520" y="0"/>
                              <a:pt x="193933" y="24257"/>
                              <a:pt x="193933" y="5417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6" name="任意多边形: 形状 135">
                        <a:extLst>
                          <a:ext uri="{FF2B5EF4-FFF2-40B4-BE49-F238E27FC236}">
                            <a16:creationId xmlns:a16="http://schemas.microsoft.com/office/drawing/2014/main" id="{9DAD9A27-A4ED-9B07-2FCE-4E833A7CD3C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51052" y="3262120"/>
                        <a:ext cx="178539" cy="132299"/>
                      </a:xfrm>
                      <a:custGeom>
                        <a:avLst/>
                        <a:gdLst>
                          <a:gd name="connsiteX0" fmla="*/ 3755 w 178539"/>
                          <a:gd name="connsiteY0" fmla="*/ 20385 h 132299"/>
                          <a:gd name="connsiteX1" fmla="*/ 114816 w 178539"/>
                          <a:gd name="connsiteY1" fmla="*/ 18366 h 132299"/>
                          <a:gd name="connsiteX2" fmla="*/ 174785 w 178539"/>
                          <a:gd name="connsiteY2" fmla="*/ 111901 h 132299"/>
                          <a:gd name="connsiteX3" fmla="*/ 63724 w 178539"/>
                          <a:gd name="connsiteY3" fmla="*/ 113920 h 132299"/>
                          <a:gd name="connsiteX4" fmla="*/ 3755 w 178539"/>
                          <a:gd name="connsiteY4" fmla="*/ 20385 h 13229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78539" h="132299">
                            <a:moveTo>
                              <a:pt x="3755" y="20385"/>
                            </a:moveTo>
                            <a:cubicBezTo>
                              <a:pt x="17851" y="-5980"/>
                              <a:pt x="67610" y="-6895"/>
                              <a:pt x="114816" y="18366"/>
                            </a:cubicBezTo>
                            <a:cubicBezTo>
                              <a:pt x="162060" y="43626"/>
                              <a:pt x="188882" y="85498"/>
                              <a:pt x="174785" y="111901"/>
                            </a:cubicBezTo>
                            <a:cubicBezTo>
                              <a:pt x="160688" y="138304"/>
                              <a:pt x="110929" y="139181"/>
                              <a:pt x="63724" y="113920"/>
                            </a:cubicBezTo>
                            <a:cubicBezTo>
                              <a:pt x="16479" y="88622"/>
                              <a:pt x="-10342" y="46750"/>
                              <a:pt x="3755" y="20385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</p:grpSp>
          </p:grpSp>
        </p:grpSp>
        <p:grpSp>
          <p:nvGrpSpPr>
            <p:cNvPr id="137" name="图形 2">
              <a:extLst>
                <a:ext uri="{FF2B5EF4-FFF2-40B4-BE49-F238E27FC236}">
                  <a16:creationId xmlns:a16="http://schemas.microsoft.com/office/drawing/2014/main" id="{D7C6F149-4711-B330-A355-F1A8B4B243C3}"/>
                </a:ext>
              </a:extLst>
            </p:cNvPr>
            <p:cNvGrpSpPr/>
            <p:nvPr/>
          </p:nvGrpSpPr>
          <p:grpSpPr>
            <a:xfrm>
              <a:off x="8036966" y="5215928"/>
              <a:ext cx="2631033" cy="1642071"/>
              <a:chOff x="8036966" y="5215928"/>
              <a:chExt cx="2631033" cy="1642071"/>
            </a:xfrm>
          </p:grpSpPr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D2F38438-E2E4-08D1-6740-5DCAC57EDA91}"/>
                  </a:ext>
                </a:extLst>
              </p:cNvPr>
              <p:cNvSpPr/>
              <p:nvPr/>
            </p:nvSpPr>
            <p:spPr>
              <a:xfrm>
                <a:off x="8036966" y="5215928"/>
                <a:ext cx="2631033" cy="1642071"/>
              </a:xfrm>
              <a:custGeom>
                <a:avLst/>
                <a:gdLst>
                  <a:gd name="connsiteX0" fmla="*/ 2631034 w 2631033"/>
                  <a:gd name="connsiteY0" fmla="*/ 7239 h 1642071"/>
                  <a:gd name="connsiteX1" fmla="*/ 2631034 w 2631033"/>
                  <a:gd name="connsiteY1" fmla="*/ 1592047 h 1642071"/>
                  <a:gd name="connsiteX2" fmla="*/ 2564016 w 2631033"/>
                  <a:gd name="connsiteY2" fmla="*/ 1642072 h 1642071"/>
                  <a:gd name="connsiteX3" fmla="*/ 0 w 2631033"/>
                  <a:gd name="connsiteY3" fmla="*/ 1642072 h 1642071"/>
                  <a:gd name="connsiteX4" fmla="*/ 104166 w 2631033"/>
                  <a:gd name="connsiteY4" fmla="*/ 1448448 h 1642071"/>
                  <a:gd name="connsiteX5" fmla="*/ 337757 w 2631033"/>
                  <a:gd name="connsiteY5" fmla="*/ 1286980 h 1642071"/>
                  <a:gd name="connsiteX6" fmla="*/ 645605 w 2631033"/>
                  <a:gd name="connsiteY6" fmla="*/ 1221791 h 1642071"/>
                  <a:gd name="connsiteX7" fmla="*/ 699021 w 2631033"/>
                  <a:gd name="connsiteY7" fmla="*/ 1220762 h 1642071"/>
                  <a:gd name="connsiteX8" fmla="*/ 742607 w 2631033"/>
                  <a:gd name="connsiteY8" fmla="*/ 1221333 h 1642071"/>
                  <a:gd name="connsiteX9" fmla="*/ 747370 w 2631033"/>
                  <a:gd name="connsiteY9" fmla="*/ 1184758 h 1642071"/>
                  <a:gd name="connsiteX10" fmla="*/ 921106 w 2631033"/>
                  <a:gd name="connsiteY10" fmla="*/ 940156 h 1642071"/>
                  <a:gd name="connsiteX11" fmla="*/ 1061238 w 2631033"/>
                  <a:gd name="connsiteY11" fmla="*/ 895121 h 1642071"/>
                  <a:gd name="connsiteX12" fmla="*/ 1064590 w 2631033"/>
                  <a:gd name="connsiteY12" fmla="*/ 547459 h 1642071"/>
                  <a:gd name="connsiteX13" fmla="*/ 1085165 w 2631033"/>
                  <a:gd name="connsiteY13" fmla="*/ 467716 h 1642071"/>
                  <a:gd name="connsiteX14" fmla="*/ 1293648 w 2631033"/>
                  <a:gd name="connsiteY14" fmla="*/ 149847 h 1642071"/>
                  <a:gd name="connsiteX15" fmla="*/ 1459688 w 2631033"/>
                  <a:gd name="connsiteY15" fmla="*/ 44615 h 1642071"/>
                  <a:gd name="connsiteX16" fmla="*/ 1652816 w 2631033"/>
                  <a:gd name="connsiteY16" fmla="*/ 419 h 1642071"/>
                  <a:gd name="connsiteX17" fmla="*/ 1673581 w 2631033"/>
                  <a:gd name="connsiteY17" fmla="*/ 0 h 1642071"/>
                  <a:gd name="connsiteX18" fmla="*/ 1710728 w 2631033"/>
                  <a:gd name="connsiteY18" fmla="*/ 1295 h 1642071"/>
                  <a:gd name="connsiteX19" fmla="*/ 2103730 w 2631033"/>
                  <a:gd name="connsiteY19" fmla="*/ 208864 h 1642071"/>
                  <a:gd name="connsiteX20" fmla="*/ 2182178 w 2631033"/>
                  <a:gd name="connsiteY20" fmla="*/ 319430 h 1642071"/>
                  <a:gd name="connsiteX21" fmla="*/ 2256092 w 2631033"/>
                  <a:gd name="connsiteY21" fmla="*/ 304228 h 1642071"/>
                  <a:gd name="connsiteX22" fmla="*/ 2264627 w 2631033"/>
                  <a:gd name="connsiteY22" fmla="*/ 303733 h 1642071"/>
                  <a:gd name="connsiteX23" fmla="*/ 2275866 w 2631033"/>
                  <a:gd name="connsiteY23" fmla="*/ 303505 h 1642071"/>
                  <a:gd name="connsiteX24" fmla="*/ 2334997 w 2631033"/>
                  <a:gd name="connsiteY24" fmla="*/ 309677 h 1642071"/>
                  <a:gd name="connsiteX25" fmla="*/ 2444763 w 2631033"/>
                  <a:gd name="connsiteY25" fmla="*/ 142303 h 1642071"/>
                  <a:gd name="connsiteX26" fmla="*/ 2631034 w 2631033"/>
                  <a:gd name="connsiteY26" fmla="*/ 7239 h 1642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631033" h="1642071">
                    <a:moveTo>
                      <a:pt x="2631034" y="7239"/>
                    </a:moveTo>
                    <a:lnTo>
                      <a:pt x="2631034" y="1592047"/>
                    </a:lnTo>
                    <a:cubicBezTo>
                      <a:pt x="2608974" y="1609077"/>
                      <a:pt x="2586648" y="1625765"/>
                      <a:pt x="2564016" y="1642072"/>
                    </a:cubicBezTo>
                    <a:lnTo>
                      <a:pt x="0" y="1642072"/>
                    </a:lnTo>
                    <a:cubicBezTo>
                      <a:pt x="15812" y="1573263"/>
                      <a:pt x="50940" y="1507617"/>
                      <a:pt x="104166" y="1448448"/>
                    </a:cubicBezTo>
                    <a:cubicBezTo>
                      <a:pt x="163754" y="1382268"/>
                      <a:pt x="246736" y="1324928"/>
                      <a:pt x="337757" y="1286980"/>
                    </a:cubicBezTo>
                    <a:cubicBezTo>
                      <a:pt x="433312" y="1247089"/>
                      <a:pt x="531114" y="1226401"/>
                      <a:pt x="645605" y="1221791"/>
                    </a:cubicBezTo>
                    <a:cubicBezTo>
                      <a:pt x="662940" y="1221105"/>
                      <a:pt x="680390" y="1220762"/>
                      <a:pt x="699021" y="1220762"/>
                    </a:cubicBezTo>
                    <a:cubicBezTo>
                      <a:pt x="713728" y="1220762"/>
                      <a:pt x="728282" y="1220991"/>
                      <a:pt x="742607" y="1221333"/>
                    </a:cubicBezTo>
                    <a:cubicBezTo>
                      <a:pt x="743598" y="1208989"/>
                      <a:pt x="745198" y="1196759"/>
                      <a:pt x="747370" y="1184758"/>
                    </a:cubicBezTo>
                    <a:cubicBezTo>
                      <a:pt x="766458" y="1079030"/>
                      <a:pt x="826542" y="994448"/>
                      <a:pt x="921106" y="940156"/>
                    </a:cubicBezTo>
                    <a:cubicBezTo>
                      <a:pt x="963397" y="915924"/>
                      <a:pt x="1011365" y="900532"/>
                      <a:pt x="1061238" y="895121"/>
                    </a:cubicBezTo>
                    <a:cubicBezTo>
                      <a:pt x="1041388" y="771868"/>
                      <a:pt x="1042493" y="655511"/>
                      <a:pt x="1064590" y="547459"/>
                    </a:cubicBezTo>
                    <a:cubicBezTo>
                      <a:pt x="1070115" y="520332"/>
                      <a:pt x="1076973" y="493776"/>
                      <a:pt x="1085165" y="467716"/>
                    </a:cubicBezTo>
                    <a:cubicBezTo>
                      <a:pt x="1123150" y="346710"/>
                      <a:pt x="1197179" y="233820"/>
                      <a:pt x="1293648" y="149847"/>
                    </a:cubicBezTo>
                    <a:cubicBezTo>
                      <a:pt x="1345273" y="104928"/>
                      <a:pt x="1401166" y="69571"/>
                      <a:pt x="1459688" y="44615"/>
                    </a:cubicBezTo>
                    <a:cubicBezTo>
                      <a:pt x="1521676" y="18059"/>
                      <a:pt x="1586636" y="3086"/>
                      <a:pt x="1652816" y="419"/>
                    </a:cubicBezTo>
                    <a:cubicBezTo>
                      <a:pt x="1659751" y="153"/>
                      <a:pt x="1666723" y="0"/>
                      <a:pt x="1673581" y="0"/>
                    </a:cubicBezTo>
                    <a:cubicBezTo>
                      <a:pt x="1685963" y="0"/>
                      <a:pt x="1698422" y="457"/>
                      <a:pt x="1710728" y="1295"/>
                    </a:cubicBezTo>
                    <a:cubicBezTo>
                      <a:pt x="1858023" y="11887"/>
                      <a:pt x="1997545" y="85611"/>
                      <a:pt x="2103730" y="208864"/>
                    </a:cubicBezTo>
                    <a:cubicBezTo>
                      <a:pt x="2133105" y="243002"/>
                      <a:pt x="2159356" y="279997"/>
                      <a:pt x="2182178" y="319430"/>
                    </a:cubicBezTo>
                    <a:cubicBezTo>
                      <a:pt x="2206181" y="311125"/>
                      <a:pt x="2230984" y="305981"/>
                      <a:pt x="2256092" y="304228"/>
                    </a:cubicBezTo>
                    <a:cubicBezTo>
                      <a:pt x="2256473" y="304190"/>
                      <a:pt x="2264207" y="303733"/>
                      <a:pt x="2264627" y="303733"/>
                    </a:cubicBezTo>
                    <a:cubicBezTo>
                      <a:pt x="2268398" y="303581"/>
                      <a:pt x="2272132" y="303505"/>
                      <a:pt x="2275866" y="303505"/>
                    </a:cubicBezTo>
                    <a:cubicBezTo>
                      <a:pt x="2295601" y="303505"/>
                      <a:pt x="2315451" y="305600"/>
                      <a:pt x="2334997" y="309677"/>
                    </a:cubicBezTo>
                    <a:cubicBezTo>
                      <a:pt x="2363038" y="247917"/>
                      <a:pt x="2400262" y="190995"/>
                      <a:pt x="2444763" y="142303"/>
                    </a:cubicBezTo>
                    <a:cubicBezTo>
                      <a:pt x="2498027" y="84048"/>
                      <a:pt x="2561807" y="37871"/>
                      <a:pt x="2631034" y="7239"/>
                    </a:cubicBezTo>
                    <a:close/>
                  </a:path>
                </a:pathLst>
              </a:custGeom>
              <a:solidFill>
                <a:srgbClr val="ACC93C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59FD4172-61B2-83EB-F25D-7B9B98A9055B}"/>
                  </a:ext>
                </a:extLst>
              </p:cNvPr>
              <p:cNvSpPr/>
              <p:nvPr/>
            </p:nvSpPr>
            <p:spPr>
              <a:xfrm>
                <a:off x="8115757" y="5292163"/>
                <a:ext cx="2552242" cy="1565836"/>
              </a:xfrm>
              <a:custGeom>
                <a:avLst/>
                <a:gdLst>
                  <a:gd name="connsiteX0" fmla="*/ 2552243 w 2552242"/>
                  <a:gd name="connsiteY0" fmla="*/ 15662 h 1565836"/>
                  <a:gd name="connsiteX1" fmla="*/ 2552243 w 2552242"/>
                  <a:gd name="connsiteY1" fmla="*/ 1515812 h 1565836"/>
                  <a:gd name="connsiteX2" fmla="*/ 2485225 w 2552242"/>
                  <a:gd name="connsiteY2" fmla="*/ 1565837 h 1565836"/>
                  <a:gd name="connsiteX3" fmla="*/ 0 w 2552242"/>
                  <a:gd name="connsiteY3" fmla="*/ 1565837 h 1565836"/>
                  <a:gd name="connsiteX4" fmla="*/ 82029 w 2552242"/>
                  <a:gd name="connsiteY4" fmla="*/ 1423191 h 1565836"/>
                  <a:gd name="connsiteX5" fmla="*/ 288303 w 2552242"/>
                  <a:gd name="connsiteY5" fmla="*/ 1281077 h 1565836"/>
                  <a:gd name="connsiteX6" fmla="*/ 569862 w 2552242"/>
                  <a:gd name="connsiteY6" fmla="*/ 1221718 h 1565836"/>
                  <a:gd name="connsiteX7" fmla="*/ 741883 w 2552242"/>
                  <a:gd name="connsiteY7" fmla="*/ 1224651 h 1565836"/>
                  <a:gd name="connsiteX8" fmla="*/ 743560 w 2552242"/>
                  <a:gd name="connsiteY8" fmla="*/ 1122086 h 1565836"/>
                  <a:gd name="connsiteX9" fmla="*/ 880263 w 2552242"/>
                  <a:gd name="connsiteY9" fmla="*/ 930024 h 1565836"/>
                  <a:gd name="connsiteX10" fmla="*/ 1010983 w 2552242"/>
                  <a:gd name="connsiteY10" fmla="*/ 893143 h 1565836"/>
                  <a:gd name="connsiteX11" fmla="*/ 1075944 w 2552242"/>
                  <a:gd name="connsiteY11" fmla="*/ 897296 h 1565836"/>
                  <a:gd name="connsiteX12" fmla="*/ 1079068 w 2552242"/>
                  <a:gd name="connsiteY12" fmla="*/ 414341 h 1565836"/>
                  <a:gd name="connsiteX13" fmla="*/ 1097585 w 2552242"/>
                  <a:gd name="connsiteY13" fmla="*/ 363553 h 1565836"/>
                  <a:gd name="connsiteX14" fmla="*/ 1235202 w 2552242"/>
                  <a:gd name="connsiteY14" fmla="*/ 158765 h 1565836"/>
                  <a:gd name="connsiteX15" fmla="*/ 1264882 w 2552242"/>
                  <a:gd name="connsiteY15" fmla="*/ 131105 h 1565836"/>
                  <a:gd name="connsiteX16" fmla="*/ 1415682 w 2552242"/>
                  <a:gd name="connsiteY16" fmla="*/ 36388 h 1565836"/>
                  <a:gd name="connsiteX17" fmla="*/ 1422502 w 2552242"/>
                  <a:gd name="connsiteY17" fmla="*/ 33645 h 1565836"/>
                  <a:gd name="connsiteX18" fmla="*/ 1577112 w 2552242"/>
                  <a:gd name="connsiteY18" fmla="*/ 346 h 1565836"/>
                  <a:gd name="connsiteX19" fmla="*/ 1626604 w 2552242"/>
                  <a:gd name="connsiteY19" fmla="*/ 1108 h 1565836"/>
                  <a:gd name="connsiteX20" fmla="*/ 1967179 w 2552242"/>
                  <a:gd name="connsiteY20" fmla="*/ 182388 h 1565836"/>
                  <a:gd name="connsiteX21" fmla="*/ 2070087 w 2552242"/>
                  <a:gd name="connsiteY21" fmla="*/ 345494 h 1565836"/>
                  <a:gd name="connsiteX22" fmla="*/ 2182673 w 2552242"/>
                  <a:gd name="connsiteY22" fmla="*/ 304003 h 1565836"/>
                  <a:gd name="connsiteX23" fmla="*/ 2188846 w 2552242"/>
                  <a:gd name="connsiteY23" fmla="*/ 303660 h 1565836"/>
                  <a:gd name="connsiteX24" fmla="*/ 2300630 w 2552242"/>
                  <a:gd name="connsiteY24" fmla="*/ 329835 h 1565836"/>
                  <a:gd name="connsiteX25" fmla="*/ 2422208 w 2552242"/>
                  <a:gd name="connsiteY25" fmla="*/ 117503 h 1565836"/>
                  <a:gd name="connsiteX26" fmla="*/ 2552243 w 2552242"/>
                  <a:gd name="connsiteY26" fmla="*/ 15662 h 1565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552242" h="1565836">
                    <a:moveTo>
                      <a:pt x="2552243" y="15662"/>
                    </a:moveTo>
                    <a:lnTo>
                      <a:pt x="2552243" y="1515812"/>
                    </a:lnTo>
                    <a:cubicBezTo>
                      <a:pt x="2530183" y="1532842"/>
                      <a:pt x="2507857" y="1549530"/>
                      <a:pt x="2485225" y="1565837"/>
                    </a:cubicBezTo>
                    <a:lnTo>
                      <a:pt x="0" y="1565837"/>
                    </a:lnTo>
                    <a:cubicBezTo>
                      <a:pt x="14592" y="1515659"/>
                      <a:pt x="42215" y="1467463"/>
                      <a:pt x="82029" y="1423191"/>
                    </a:cubicBezTo>
                    <a:cubicBezTo>
                      <a:pt x="134188" y="1365278"/>
                      <a:pt x="207454" y="1314796"/>
                      <a:pt x="288303" y="1281077"/>
                    </a:cubicBezTo>
                    <a:cubicBezTo>
                      <a:pt x="375247" y="1244806"/>
                      <a:pt x="464706" y="1225947"/>
                      <a:pt x="569862" y="1221718"/>
                    </a:cubicBezTo>
                    <a:cubicBezTo>
                      <a:pt x="627583" y="1219393"/>
                      <a:pt x="683742" y="1221565"/>
                      <a:pt x="741883" y="1224651"/>
                    </a:cubicBezTo>
                    <a:cubicBezTo>
                      <a:pt x="737159" y="1189485"/>
                      <a:pt x="737654" y="1154776"/>
                      <a:pt x="743560" y="1122086"/>
                    </a:cubicBezTo>
                    <a:cubicBezTo>
                      <a:pt x="758533" y="1039181"/>
                      <a:pt x="805815" y="972772"/>
                      <a:pt x="880263" y="930024"/>
                    </a:cubicBezTo>
                    <a:cubicBezTo>
                      <a:pt x="919048" y="907774"/>
                      <a:pt x="964273" y="895010"/>
                      <a:pt x="1010983" y="893143"/>
                    </a:cubicBezTo>
                    <a:cubicBezTo>
                      <a:pt x="1032929" y="892229"/>
                      <a:pt x="1054722" y="893676"/>
                      <a:pt x="1075944" y="897296"/>
                    </a:cubicBezTo>
                    <a:cubicBezTo>
                      <a:pt x="1033005" y="719750"/>
                      <a:pt x="1033958" y="557901"/>
                      <a:pt x="1079068" y="414341"/>
                    </a:cubicBezTo>
                    <a:cubicBezTo>
                      <a:pt x="1084440" y="397196"/>
                      <a:pt x="1090651" y="380241"/>
                      <a:pt x="1097585" y="363553"/>
                    </a:cubicBezTo>
                    <a:cubicBezTo>
                      <a:pt x="1129208" y="287658"/>
                      <a:pt x="1176604" y="217059"/>
                      <a:pt x="1235202" y="158765"/>
                    </a:cubicBezTo>
                    <a:cubicBezTo>
                      <a:pt x="1244804" y="149203"/>
                      <a:pt x="1254709" y="139982"/>
                      <a:pt x="1264882" y="131105"/>
                    </a:cubicBezTo>
                    <a:cubicBezTo>
                      <a:pt x="1311859" y="90185"/>
                      <a:pt x="1362647" y="58410"/>
                      <a:pt x="1415682" y="36388"/>
                    </a:cubicBezTo>
                    <a:cubicBezTo>
                      <a:pt x="1417968" y="35436"/>
                      <a:pt x="1420215" y="34521"/>
                      <a:pt x="1422502" y="33645"/>
                    </a:cubicBezTo>
                    <a:cubicBezTo>
                      <a:pt x="1472527" y="13757"/>
                      <a:pt x="1524457" y="2480"/>
                      <a:pt x="1577112" y="346"/>
                    </a:cubicBezTo>
                    <a:cubicBezTo>
                      <a:pt x="1593570" y="-302"/>
                      <a:pt x="1610220" y="-35"/>
                      <a:pt x="1626604" y="1108"/>
                    </a:cubicBezTo>
                    <a:cubicBezTo>
                      <a:pt x="1753362" y="10214"/>
                      <a:pt x="1874330" y="74565"/>
                      <a:pt x="1967179" y="182388"/>
                    </a:cubicBezTo>
                    <a:cubicBezTo>
                      <a:pt x="2009089" y="231003"/>
                      <a:pt x="2043799" y="286325"/>
                      <a:pt x="2070087" y="345494"/>
                    </a:cubicBezTo>
                    <a:cubicBezTo>
                      <a:pt x="2103730" y="321415"/>
                      <a:pt x="2142782" y="306822"/>
                      <a:pt x="2182673" y="304003"/>
                    </a:cubicBezTo>
                    <a:cubicBezTo>
                      <a:pt x="2184730" y="303889"/>
                      <a:pt x="2186788" y="303774"/>
                      <a:pt x="2188846" y="303660"/>
                    </a:cubicBezTo>
                    <a:cubicBezTo>
                      <a:pt x="2228240" y="302098"/>
                      <a:pt x="2266607" y="311813"/>
                      <a:pt x="2300630" y="329835"/>
                    </a:cubicBezTo>
                    <a:cubicBezTo>
                      <a:pt x="2325624" y="251311"/>
                      <a:pt x="2367153" y="177740"/>
                      <a:pt x="2422208" y="117503"/>
                    </a:cubicBezTo>
                    <a:cubicBezTo>
                      <a:pt x="2460765" y="75327"/>
                      <a:pt x="2504732" y="41075"/>
                      <a:pt x="2552243" y="15662"/>
                    </a:cubicBezTo>
                    <a:close/>
                  </a:path>
                </a:pathLst>
              </a:custGeom>
              <a:solidFill>
                <a:srgbClr val="9FBA3A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0" name="图形 2">
              <a:extLst>
                <a:ext uri="{FF2B5EF4-FFF2-40B4-BE49-F238E27FC236}">
                  <a16:creationId xmlns:a16="http://schemas.microsoft.com/office/drawing/2014/main" id="{F1977912-8576-2513-D3DD-B9EDCEEDDE8D}"/>
                </a:ext>
              </a:extLst>
            </p:cNvPr>
            <p:cNvGrpSpPr/>
            <p:nvPr/>
          </p:nvGrpSpPr>
          <p:grpSpPr>
            <a:xfrm>
              <a:off x="8885377" y="5656821"/>
              <a:ext cx="1782622" cy="1201178"/>
              <a:chOff x="8885377" y="5656821"/>
              <a:chExt cx="1782622" cy="1201178"/>
            </a:xfrm>
          </p:grpSpPr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C3394278-6D3E-12CB-914B-4F0C4F286CFA}"/>
                  </a:ext>
                </a:extLst>
              </p:cNvPr>
              <p:cNvSpPr/>
              <p:nvPr/>
            </p:nvSpPr>
            <p:spPr>
              <a:xfrm>
                <a:off x="8885377" y="5656821"/>
                <a:ext cx="1782622" cy="1201178"/>
              </a:xfrm>
              <a:custGeom>
                <a:avLst/>
                <a:gdLst>
                  <a:gd name="connsiteX0" fmla="*/ 1782623 w 1782622"/>
                  <a:gd name="connsiteY0" fmla="*/ 0 h 1201178"/>
                  <a:gd name="connsiteX1" fmla="*/ 1782623 w 1782622"/>
                  <a:gd name="connsiteY1" fmla="*/ 1151154 h 1201178"/>
                  <a:gd name="connsiteX2" fmla="*/ 1715605 w 1782622"/>
                  <a:gd name="connsiteY2" fmla="*/ 1201179 h 1201178"/>
                  <a:gd name="connsiteX3" fmla="*/ 0 w 1782622"/>
                  <a:gd name="connsiteY3" fmla="*/ 1201179 h 1201178"/>
                  <a:gd name="connsiteX4" fmla="*/ 648 w 1782622"/>
                  <a:gd name="connsiteY4" fmla="*/ 1200112 h 1201178"/>
                  <a:gd name="connsiteX5" fmla="*/ 320078 w 1782622"/>
                  <a:gd name="connsiteY5" fmla="*/ 991438 h 1201178"/>
                  <a:gd name="connsiteX6" fmla="*/ 349987 w 1782622"/>
                  <a:gd name="connsiteY6" fmla="*/ 990105 h 1201178"/>
                  <a:gd name="connsiteX7" fmla="*/ 427977 w 1782622"/>
                  <a:gd name="connsiteY7" fmla="*/ 999020 h 1201178"/>
                  <a:gd name="connsiteX8" fmla="*/ 607619 w 1782622"/>
                  <a:gd name="connsiteY8" fmla="*/ 860984 h 1201178"/>
                  <a:gd name="connsiteX9" fmla="*/ 706069 w 1782622"/>
                  <a:gd name="connsiteY9" fmla="*/ 836790 h 1201178"/>
                  <a:gd name="connsiteX10" fmla="*/ 697535 w 1782622"/>
                  <a:gd name="connsiteY10" fmla="*/ 815035 h 1201178"/>
                  <a:gd name="connsiteX11" fmla="*/ 665112 w 1782622"/>
                  <a:gd name="connsiteY11" fmla="*/ 439293 h 1201178"/>
                  <a:gd name="connsiteX12" fmla="*/ 1006602 w 1782622"/>
                  <a:gd name="connsiteY12" fmla="*/ 165163 h 1201178"/>
                  <a:gd name="connsiteX13" fmla="*/ 1030262 w 1782622"/>
                  <a:gd name="connsiteY13" fmla="*/ 166078 h 1201178"/>
                  <a:gd name="connsiteX14" fmla="*/ 1247585 w 1782622"/>
                  <a:gd name="connsiteY14" fmla="*/ 258585 h 1201178"/>
                  <a:gd name="connsiteX15" fmla="*/ 1447419 w 1782622"/>
                  <a:gd name="connsiteY15" fmla="*/ 550736 h 1201178"/>
                  <a:gd name="connsiteX16" fmla="*/ 1493177 w 1782622"/>
                  <a:gd name="connsiteY16" fmla="*/ 533057 h 1201178"/>
                  <a:gd name="connsiteX17" fmla="*/ 1488872 w 1782622"/>
                  <a:gd name="connsiteY17" fmla="*/ 487452 h 1201178"/>
                  <a:gd name="connsiteX18" fmla="*/ 1643025 w 1782622"/>
                  <a:gd name="connsiteY18" fmla="*/ 111633 h 1201178"/>
                  <a:gd name="connsiteX19" fmla="*/ 1782623 w 1782622"/>
                  <a:gd name="connsiteY19" fmla="*/ 0 h 1201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782622" h="1201178">
                    <a:moveTo>
                      <a:pt x="1782623" y="0"/>
                    </a:moveTo>
                    <a:lnTo>
                      <a:pt x="1782623" y="1151154"/>
                    </a:lnTo>
                    <a:cubicBezTo>
                      <a:pt x="1760563" y="1168184"/>
                      <a:pt x="1738237" y="1184872"/>
                      <a:pt x="1715605" y="1201179"/>
                    </a:cubicBezTo>
                    <a:lnTo>
                      <a:pt x="0" y="1201179"/>
                    </a:lnTo>
                    <a:cubicBezTo>
                      <a:pt x="229" y="1200836"/>
                      <a:pt x="419" y="1200455"/>
                      <a:pt x="648" y="1200112"/>
                    </a:cubicBezTo>
                    <a:cubicBezTo>
                      <a:pt x="72504" y="1082535"/>
                      <a:pt x="194920" y="1002602"/>
                      <a:pt x="320078" y="991438"/>
                    </a:cubicBezTo>
                    <a:cubicBezTo>
                      <a:pt x="329908" y="990524"/>
                      <a:pt x="340004" y="990105"/>
                      <a:pt x="349987" y="990105"/>
                    </a:cubicBezTo>
                    <a:cubicBezTo>
                      <a:pt x="376047" y="990105"/>
                      <a:pt x="402298" y="993115"/>
                      <a:pt x="427977" y="999020"/>
                    </a:cubicBezTo>
                    <a:cubicBezTo>
                      <a:pt x="472973" y="936384"/>
                      <a:pt x="536258" y="887692"/>
                      <a:pt x="607619" y="860984"/>
                    </a:cubicBezTo>
                    <a:cubicBezTo>
                      <a:pt x="638937" y="849249"/>
                      <a:pt x="671855" y="841172"/>
                      <a:pt x="706069" y="836790"/>
                    </a:cubicBezTo>
                    <a:cubicBezTo>
                      <a:pt x="703173" y="829589"/>
                      <a:pt x="700316" y="822313"/>
                      <a:pt x="697535" y="815035"/>
                    </a:cubicBezTo>
                    <a:cubicBezTo>
                      <a:pt x="643624" y="673303"/>
                      <a:pt x="632993" y="550392"/>
                      <a:pt x="665112" y="439293"/>
                    </a:cubicBezTo>
                    <a:cubicBezTo>
                      <a:pt x="711098" y="280416"/>
                      <a:pt x="854697" y="165163"/>
                      <a:pt x="1006602" y="165163"/>
                    </a:cubicBezTo>
                    <a:cubicBezTo>
                      <a:pt x="1014450" y="165163"/>
                      <a:pt x="1022413" y="165469"/>
                      <a:pt x="1030262" y="166078"/>
                    </a:cubicBezTo>
                    <a:cubicBezTo>
                      <a:pt x="1103414" y="171603"/>
                      <a:pt x="1174547" y="201854"/>
                      <a:pt x="1247585" y="258585"/>
                    </a:cubicBezTo>
                    <a:cubicBezTo>
                      <a:pt x="1335253" y="326746"/>
                      <a:pt x="1402194" y="424739"/>
                      <a:pt x="1447419" y="550736"/>
                    </a:cubicBezTo>
                    <a:cubicBezTo>
                      <a:pt x="1462163" y="543763"/>
                      <a:pt x="1477442" y="537858"/>
                      <a:pt x="1493177" y="533057"/>
                    </a:cubicBezTo>
                    <a:cubicBezTo>
                      <a:pt x="1491158" y="517627"/>
                      <a:pt x="1489711" y="502501"/>
                      <a:pt x="1488872" y="487452"/>
                    </a:cubicBezTo>
                    <a:cubicBezTo>
                      <a:pt x="1481633" y="359969"/>
                      <a:pt x="1537830" y="222961"/>
                      <a:pt x="1643025" y="111633"/>
                    </a:cubicBezTo>
                    <a:cubicBezTo>
                      <a:pt x="1684515" y="67742"/>
                      <a:pt x="1732255" y="29604"/>
                      <a:pt x="1782623" y="0"/>
                    </a:cubicBezTo>
                    <a:close/>
                  </a:path>
                </a:pathLst>
              </a:custGeom>
              <a:solidFill>
                <a:srgbClr val="D0DE44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369F2AFC-2CCB-AED8-78D9-C92F3113FF81}"/>
                  </a:ext>
                </a:extLst>
              </p:cNvPr>
              <p:cNvSpPr/>
              <p:nvPr/>
            </p:nvSpPr>
            <p:spPr>
              <a:xfrm>
                <a:off x="8978150" y="5747499"/>
                <a:ext cx="1689849" cy="1110500"/>
              </a:xfrm>
              <a:custGeom>
                <a:avLst/>
                <a:gdLst>
                  <a:gd name="connsiteX0" fmla="*/ 1689849 w 1689849"/>
                  <a:gd name="connsiteY0" fmla="*/ 0 h 1110500"/>
                  <a:gd name="connsiteX1" fmla="*/ 1689849 w 1689849"/>
                  <a:gd name="connsiteY1" fmla="*/ 1110501 h 1110500"/>
                  <a:gd name="connsiteX2" fmla="*/ 0 w 1689849"/>
                  <a:gd name="connsiteY2" fmla="*/ 1110501 h 1110500"/>
                  <a:gd name="connsiteX3" fmla="*/ 234087 w 1689849"/>
                  <a:gd name="connsiteY3" fmla="*/ 976655 h 1110500"/>
                  <a:gd name="connsiteX4" fmla="*/ 257213 w 1689849"/>
                  <a:gd name="connsiteY4" fmla="*/ 975627 h 1110500"/>
                  <a:gd name="connsiteX5" fmla="*/ 369417 w 1689849"/>
                  <a:gd name="connsiteY5" fmla="*/ 999782 h 1110500"/>
                  <a:gd name="connsiteX6" fmla="*/ 390792 w 1689849"/>
                  <a:gd name="connsiteY6" fmla="*/ 961911 h 1110500"/>
                  <a:gd name="connsiteX7" fmla="*/ 541554 w 1689849"/>
                  <a:gd name="connsiteY7" fmla="*/ 841705 h 1110500"/>
                  <a:gd name="connsiteX8" fmla="*/ 674523 w 1689849"/>
                  <a:gd name="connsiteY8" fmla="*/ 818464 h 1110500"/>
                  <a:gd name="connsiteX9" fmla="*/ 729158 w 1689849"/>
                  <a:gd name="connsiteY9" fmla="*/ 821779 h 1110500"/>
                  <a:gd name="connsiteX10" fmla="*/ 721919 w 1689849"/>
                  <a:gd name="connsiteY10" fmla="*/ 805510 h 1110500"/>
                  <a:gd name="connsiteX11" fmla="*/ 675970 w 1689849"/>
                  <a:gd name="connsiteY11" fmla="*/ 697230 h 1110500"/>
                  <a:gd name="connsiteX12" fmla="*/ 645566 w 1689849"/>
                  <a:gd name="connsiteY12" fmla="*/ 369760 h 1110500"/>
                  <a:gd name="connsiteX13" fmla="*/ 913829 w 1689849"/>
                  <a:gd name="connsiteY13" fmla="*/ 150685 h 1110500"/>
                  <a:gd name="connsiteX14" fmla="*/ 931621 w 1689849"/>
                  <a:gd name="connsiteY14" fmla="*/ 151371 h 1110500"/>
                  <a:gd name="connsiteX15" fmla="*/ 1108063 w 1689849"/>
                  <a:gd name="connsiteY15" fmla="*/ 228105 h 1110500"/>
                  <a:gd name="connsiteX16" fmla="*/ 1311821 w 1689849"/>
                  <a:gd name="connsiteY16" fmla="*/ 583692 h 1110500"/>
                  <a:gd name="connsiteX17" fmla="*/ 1328585 w 1689849"/>
                  <a:gd name="connsiteY17" fmla="*/ 567614 h 1110500"/>
                  <a:gd name="connsiteX18" fmla="*/ 1489519 w 1689849"/>
                  <a:gd name="connsiteY18" fmla="*/ 504025 h 1110500"/>
                  <a:gd name="connsiteX19" fmla="*/ 1472185 w 1689849"/>
                  <a:gd name="connsiteY19" fmla="*/ 392468 h 1110500"/>
                  <a:gd name="connsiteX20" fmla="*/ 1605648 w 1689849"/>
                  <a:gd name="connsiteY20" fmla="*/ 73304 h 1110500"/>
                  <a:gd name="connsiteX21" fmla="*/ 1689849 w 1689849"/>
                  <a:gd name="connsiteY21" fmla="*/ 0 h 111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689849" h="1110500">
                    <a:moveTo>
                      <a:pt x="1689849" y="0"/>
                    </a:moveTo>
                    <a:lnTo>
                      <a:pt x="1689849" y="1110501"/>
                    </a:lnTo>
                    <a:lnTo>
                      <a:pt x="0" y="1110501"/>
                    </a:lnTo>
                    <a:cubicBezTo>
                      <a:pt x="60236" y="1034567"/>
                      <a:pt x="146609" y="984466"/>
                      <a:pt x="234087" y="976655"/>
                    </a:cubicBezTo>
                    <a:cubicBezTo>
                      <a:pt x="241745" y="975969"/>
                      <a:pt x="249517" y="975627"/>
                      <a:pt x="257213" y="975627"/>
                    </a:cubicBezTo>
                    <a:cubicBezTo>
                      <a:pt x="296228" y="975627"/>
                      <a:pt x="334518" y="984123"/>
                      <a:pt x="369417" y="999782"/>
                    </a:cubicBezTo>
                    <a:cubicBezTo>
                      <a:pt x="375514" y="986866"/>
                      <a:pt x="382638" y="974217"/>
                      <a:pt x="390792" y="961911"/>
                    </a:cubicBezTo>
                    <a:cubicBezTo>
                      <a:pt x="427216" y="907161"/>
                      <a:pt x="480746" y="864451"/>
                      <a:pt x="541554" y="841705"/>
                    </a:cubicBezTo>
                    <a:cubicBezTo>
                      <a:pt x="582701" y="826275"/>
                      <a:pt x="627431" y="818464"/>
                      <a:pt x="674523" y="818464"/>
                    </a:cubicBezTo>
                    <a:cubicBezTo>
                      <a:pt x="692506" y="818464"/>
                      <a:pt x="710718" y="819569"/>
                      <a:pt x="729158" y="821779"/>
                    </a:cubicBezTo>
                    <a:cubicBezTo>
                      <a:pt x="726758" y="816407"/>
                      <a:pt x="724358" y="810997"/>
                      <a:pt x="721919" y="805510"/>
                    </a:cubicBezTo>
                    <a:cubicBezTo>
                      <a:pt x="706298" y="770611"/>
                      <a:pt x="690182" y="734530"/>
                      <a:pt x="675970" y="697230"/>
                    </a:cubicBezTo>
                    <a:cubicBezTo>
                      <a:pt x="628155" y="571538"/>
                      <a:pt x="618211" y="464439"/>
                      <a:pt x="645566" y="369760"/>
                    </a:cubicBezTo>
                    <a:cubicBezTo>
                      <a:pt x="682295" y="242849"/>
                      <a:pt x="795109" y="150685"/>
                      <a:pt x="913829" y="150685"/>
                    </a:cubicBezTo>
                    <a:cubicBezTo>
                      <a:pt x="919735" y="150685"/>
                      <a:pt x="925716" y="150914"/>
                      <a:pt x="931621" y="151371"/>
                    </a:cubicBezTo>
                    <a:cubicBezTo>
                      <a:pt x="989533" y="155753"/>
                      <a:pt x="1047255" y="180861"/>
                      <a:pt x="1108063" y="228105"/>
                    </a:cubicBezTo>
                    <a:cubicBezTo>
                      <a:pt x="1220191" y="315278"/>
                      <a:pt x="1279513" y="448399"/>
                      <a:pt x="1311821" y="583692"/>
                    </a:cubicBezTo>
                    <a:cubicBezTo>
                      <a:pt x="1317155" y="578168"/>
                      <a:pt x="1322717" y="572833"/>
                      <a:pt x="1328585" y="567614"/>
                    </a:cubicBezTo>
                    <a:cubicBezTo>
                      <a:pt x="1371791" y="529247"/>
                      <a:pt x="1429970" y="506349"/>
                      <a:pt x="1489519" y="504025"/>
                    </a:cubicBezTo>
                    <a:cubicBezTo>
                      <a:pt x="1480757" y="467944"/>
                      <a:pt x="1474356" y="430644"/>
                      <a:pt x="1472185" y="392468"/>
                    </a:cubicBezTo>
                    <a:cubicBezTo>
                      <a:pt x="1466126" y="285788"/>
                      <a:pt x="1514780" y="169469"/>
                      <a:pt x="1605648" y="73304"/>
                    </a:cubicBezTo>
                    <a:cubicBezTo>
                      <a:pt x="1631785" y="45644"/>
                      <a:pt x="1660131" y="21069"/>
                      <a:pt x="1689849" y="0"/>
                    </a:cubicBezTo>
                    <a:close/>
                  </a:path>
                </a:pathLst>
              </a:custGeom>
              <a:solidFill>
                <a:srgbClr val="B6CF33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3" name="图形 2">
              <a:extLst>
                <a:ext uri="{FF2B5EF4-FFF2-40B4-BE49-F238E27FC236}">
                  <a16:creationId xmlns:a16="http://schemas.microsoft.com/office/drawing/2014/main" id="{2A140683-2E0C-7BE3-7781-034AD063BC58}"/>
                </a:ext>
              </a:extLst>
            </p:cNvPr>
            <p:cNvGrpSpPr/>
            <p:nvPr/>
          </p:nvGrpSpPr>
          <p:grpSpPr>
            <a:xfrm>
              <a:off x="8770918" y="5087748"/>
              <a:ext cx="1812365" cy="1707294"/>
              <a:chOff x="8770918" y="5087748"/>
              <a:chExt cx="1812365" cy="1707294"/>
            </a:xfrm>
          </p:grpSpPr>
          <p:grpSp>
            <p:nvGrpSpPr>
              <p:cNvPr id="144" name="图形 2">
                <a:extLst>
                  <a:ext uri="{FF2B5EF4-FFF2-40B4-BE49-F238E27FC236}">
                    <a16:creationId xmlns:a16="http://schemas.microsoft.com/office/drawing/2014/main" id="{6E788839-E9FA-1A3E-A313-1BD296525285}"/>
                  </a:ext>
                </a:extLst>
              </p:cNvPr>
              <p:cNvGrpSpPr/>
              <p:nvPr/>
            </p:nvGrpSpPr>
            <p:grpSpPr>
              <a:xfrm>
                <a:off x="9028168" y="5087748"/>
                <a:ext cx="572905" cy="571288"/>
                <a:chOff x="9028168" y="5087748"/>
                <a:chExt cx="572905" cy="571288"/>
              </a:xfrm>
            </p:grpSpPr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D6768181-B567-C152-3E4A-04646711A4AF}"/>
                    </a:ext>
                  </a:extLst>
                </p:cNvPr>
                <p:cNvSpPr/>
                <p:nvPr/>
              </p:nvSpPr>
              <p:spPr>
                <a:xfrm>
                  <a:off x="9028168" y="5087748"/>
                  <a:ext cx="572905" cy="571288"/>
                </a:xfrm>
                <a:custGeom>
                  <a:avLst/>
                  <a:gdLst>
                    <a:gd name="connsiteX0" fmla="*/ 2560 w 572905"/>
                    <a:gd name="connsiteY0" fmla="*/ 232116 h 571288"/>
                    <a:gd name="connsiteX1" fmla="*/ 41994 w 572905"/>
                    <a:gd name="connsiteY1" fmla="*/ 150010 h 571288"/>
                    <a:gd name="connsiteX2" fmla="*/ 78684 w 572905"/>
                    <a:gd name="connsiteY2" fmla="*/ 151039 h 571288"/>
                    <a:gd name="connsiteX3" fmla="*/ 199499 w 572905"/>
                    <a:gd name="connsiteY3" fmla="*/ 227010 h 571288"/>
                    <a:gd name="connsiteX4" fmla="*/ 186202 w 572905"/>
                    <a:gd name="connsiteY4" fmla="*/ 62952 h 571288"/>
                    <a:gd name="connsiteX5" fmla="*/ 240456 w 572905"/>
                    <a:gd name="connsiteY5" fmla="*/ 277 h 571288"/>
                    <a:gd name="connsiteX6" fmla="*/ 293187 w 572905"/>
                    <a:gd name="connsiteY6" fmla="*/ 25462 h 571288"/>
                    <a:gd name="connsiteX7" fmla="*/ 323133 w 572905"/>
                    <a:gd name="connsiteY7" fmla="*/ 172451 h 571288"/>
                    <a:gd name="connsiteX8" fmla="*/ 375597 w 572905"/>
                    <a:gd name="connsiteY8" fmla="*/ 89927 h 571288"/>
                    <a:gd name="connsiteX9" fmla="*/ 417241 w 572905"/>
                    <a:gd name="connsiteY9" fmla="*/ 56170 h 571288"/>
                    <a:gd name="connsiteX10" fmla="*/ 469323 w 572905"/>
                    <a:gd name="connsiteY10" fmla="*/ 55866 h 571288"/>
                    <a:gd name="connsiteX11" fmla="*/ 498584 w 572905"/>
                    <a:gd name="connsiteY11" fmla="*/ 124102 h 571288"/>
                    <a:gd name="connsiteX12" fmla="*/ 435986 w 572905"/>
                    <a:gd name="connsiteY12" fmla="*/ 233564 h 571288"/>
                    <a:gd name="connsiteX13" fmla="*/ 514624 w 572905"/>
                    <a:gd name="connsiteY13" fmla="*/ 225830 h 571288"/>
                    <a:gd name="connsiteX14" fmla="*/ 571659 w 572905"/>
                    <a:gd name="connsiteY14" fmla="*/ 274941 h 571288"/>
                    <a:gd name="connsiteX15" fmla="*/ 565640 w 572905"/>
                    <a:gd name="connsiteY15" fmla="*/ 318146 h 571288"/>
                    <a:gd name="connsiteX16" fmla="*/ 485325 w 572905"/>
                    <a:gd name="connsiteY16" fmla="*/ 385392 h 571288"/>
                    <a:gd name="connsiteX17" fmla="*/ 378531 w 572905"/>
                    <a:gd name="connsiteY17" fmla="*/ 388860 h 571288"/>
                    <a:gd name="connsiteX18" fmla="*/ 449588 w 572905"/>
                    <a:gd name="connsiteY18" fmla="*/ 440752 h 571288"/>
                    <a:gd name="connsiteX19" fmla="*/ 460789 w 572905"/>
                    <a:gd name="connsiteY19" fmla="*/ 528000 h 571288"/>
                    <a:gd name="connsiteX20" fmla="*/ 448521 w 572905"/>
                    <a:gd name="connsiteY20" fmla="*/ 552690 h 571288"/>
                    <a:gd name="connsiteX21" fmla="*/ 400591 w 572905"/>
                    <a:gd name="connsiteY21" fmla="*/ 571168 h 571288"/>
                    <a:gd name="connsiteX22" fmla="*/ 351061 w 572905"/>
                    <a:gd name="connsiteY22" fmla="*/ 553185 h 571288"/>
                    <a:gd name="connsiteX23" fmla="*/ 269641 w 572905"/>
                    <a:gd name="connsiteY23" fmla="*/ 435837 h 571288"/>
                    <a:gd name="connsiteX24" fmla="*/ 182392 w 572905"/>
                    <a:gd name="connsiteY24" fmla="*/ 520762 h 571288"/>
                    <a:gd name="connsiteX25" fmla="*/ 58033 w 572905"/>
                    <a:gd name="connsiteY25" fmla="*/ 507427 h 571288"/>
                    <a:gd name="connsiteX26" fmla="*/ 18524 w 572905"/>
                    <a:gd name="connsiteY26" fmla="*/ 478661 h 571288"/>
                    <a:gd name="connsiteX27" fmla="*/ 51061 w 572905"/>
                    <a:gd name="connsiteY27" fmla="*/ 390802 h 571288"/>
                    <a:gd name="connsiteX28" fmla="*/ 147264 w 572905"/>
                    <a:gd name="connsiteY28" fmla="*/ 340053 h 571288"/>
                    <a:gd name="connsiteX29" fmla="*/ 106916 w 572905"/>
                    <a:gd name="connsiteY29" fmla="*/ 329805 h 571288"/>
                    <a:gd name="connsiteX30" fmla="*/ 2560 w 572905"/>
                    <a:gd name="connsiteY30" fmla="*/ 232116 h 571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572905" h="571288">
                      <a:moveTo>
                        <a:pt x="2560" y="232116"/>
                      </a:moveTo>
                      <a:cubicBezTo>
                        <a:pt x="-6546" y="199464"/>
                        <a:pt x="9113" y="158088"/>
                        <a:pt x="41994" y="150010"/>
                      </a:cubicBezTo>
                      <a:cubicBezTo>
                        <a:pt x="53957" y="147077"/>
                        <a:pt x="66568" y="148715"/>
                        <a:pt x="78684" y="151039"/>
                      </a:cubicBezTo>
                      <a:cubicBezTo>
                        <a:pt x="126995" y="160374"/>
                        <a:pt x="176410" y="183577"/>
                        <a:pt x="199499" y="227010"/>
                      </a:cubicBezTo>
                      <a:cubicBezTo>
                        <a:pt x="176715" y="175957"/>
                        <a:pt x="171914" y="117054"/>
                        <a:pt x="186202" y="62952"/>
                      </a:cubicBezTo>
                      <a:cubicBezTo>
                        <a:pt x="193708" y="34491"/>
                        <a:pt x="211234" y="3592"/>
                        <a:pt x="240456" y="277"/>
                      </a:cubicBezTo>
                      <a:cubicBezTo>
                        <a:pt x="260611" y="-2009"/>
                        <a:pt x="279928" y="10146"/>
                        <a:pt x="293187" y="25462"/>
                      </a:cubicBezTo>
                      <a:cubicBezTo>
                        <a:pt x="327019" y="64438"/>
                        <a:pt x="330677" y="121397"/>
                        <a:pt x="323133" y="172451"/>
                      </a:cubicBezTo>
                      <a:cubicBezTo>
                        <a:pt x="336240" y="142467"/>
                        <a:pt x="353994" y="114501"/>
                        <a:pt x="375597" y="89927"/>
                      </a:cubicBezTo>
                      <a:cubicBezTo>
                        <a:pt x="387485" y="76401"/>
                        <a:pt x="400858" y="63638"/>
                        <a:pt x="417241" y="56170"/>
                      </a:cubicBezTo>
                      <a:cubicBezTo>
                        <a:pt x="433623" y="48703"/>
                        <a:pt x="453549" y="47217"/>
                        <a:pt x="469323" y="55866"/>
                      </a:cubicBezTo>
                      <a:cubicBezTo>
                        <a:pt x="492260" y="68400"/>
                        <a:pt x="500184" y="98004"/>
                        <a:pt x="498584" y="124102"/>
                      </a:cubicBezTo>
                      <a:cubicBezTo>
                        <a:pt x="495917" y="167575"/>
                        <a:pt x="472104" y="209218"/>
                        <a:pt x="435986" y="233564"/>
                      </a:cubicBezTo>
                      <a:cubicBezTo>
                        <a:pt x="461627" y="226630"/>
                        <a:pt x="488526" y="220876"/>
                        <a:pt x="514624" y="225830"/>
                      </a:cubicBezTo>
                      <a:cubicBezTo>
                        <a:pt x="540723" y="230782"/>
                        <a:pt x="565983" y="248956"/>
                        <a:pt x="571659" y="274941"/>
                      </a:cubicBezTo>
                      <a:cubicBezTo>
                        <a:pt x="574822" y="289380"/>
                        <a:pt x="571659" y="304658"/>
                        <a:pt x="565640" y="318146"/>
                      </a:cubicBezTo>
                      <a:cubicBezTo>
                        <a:pt x="550933" y="350988"/>
                        <a:pt x="519653" y="374572"/>
                        <a:pt x="485325" y="385392"/>
                      </a:cubicBezTo>
                      <a:cubicBezTo>
                        <a:pt x="450997" y="396213"/>
                        <a:pt x="413926" y="395298"/>
                        <a:pt x="378531" y="388860"/>
                      </a:cubicBezTo>
                      <a:cubicBezTo>
                        <a:pt x="407906" y="395565"/>
                        <a:pt x="434233" y="414767"/>
                        <a:pt x="449588" y="440752"/>
                      </a:cubicBezTo>
                      <a:cubicBezTo>
                        <a:pt x="464941" y="466698"/>
                        <a:pt x="469056" y="499045"/>
                        <a:pt x="460789" y="528000"/>
                      </a:cubicBezTo>
                      <a:cubicBezTo>
                        <a:pt x="458237" y="536916"/>
                        <a:pt x="454502" y="545603"/>
                        <a:pt x="448521" y="552690"/>
                      </a:cubicBezTo>
                      <a:cubicBezTo>
                        <a:pt x="437053" y="566253"/>
                        <a:pt x="418307" y="572235"/>
                        <a:pt x="400591" y="571168"/>
                      </a:cubicBezTo>
                      <a:cubicBezTo>
                        <a:pt x="382875" y="570101"/>
                        <a:pt x="366072" y="562672"/>
                        <a:pt x="351061" y="553185"/>
                      </a:cubicBezTo>
                      <a:cubicBezTo>
                        <a:pt x="309760" y="527048"/>
                        <a:pt x="279661" y="483690"/>
                        <a:pt x="269641" y="435837"/>
                      </a:cubicBezTo>
                      <a:cubicBezTo>
                        <a:pt x="259583" y="477175"/>
                        <a:pt x="223349" y="509294"/>
                        <a:pt x="182392" y="520762"/>
                      </a:cubicBezTo>
                      <a:cubicBezTo>
                        <a:pt x="141396" y="532230"/>
                        <a:pt x="96781" y="525029"/>
                        <a:pt x="58033" y="507427"/>
                      </a:cubicBezTo>
                      <a:cubicBezTo>
                        <a:pt x="43022" y="500607"/>
                        <a:pt x="28316" y="491920"/>
                        <a:pt x="18524" y="478661"/>
                      </a:cubicBezTo>
                      <a:cubicBezTo>
                        <a:pt x="-6241" y="444981"/>
                        <a:pt x="23705" y="410576"/>
                        <a:pt x="51061" y="390802"/>
                      </a:cubicBezTo>
                      <a:cubicBezTo>
                        <a:pt x="79941" y="369924"/>
                        <a:pt x="115603" y="356170"/>
                        <a:pt x="147264" y="340053"/>
                      </a:cubicBezTo>
                      <a:cubicBezTo>
                        <a:pt x="134233" y="335215"/>
                        <a:pt x="120327" y="333424"/>
                        <a:pt x="106916" y="329805"/>
                      </a:cubicBezTo>
                      <a:cubicBezTo>
                        <a:pt x="62149" y="317689"/>
                        <a:pt x="15362" y="277988"/>
                        <a:pt x="2560" y="23211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9C88E272-38B6-AAC4-B0D9-B984FDC95465}"/>
                    </a:ext>
                  </a:extLst>
                </p:cNvPr>
                <p:cNvSpPr/>
                <p:nvPr/>
              </p:nvSpPr>
              <p:spPr>
                <a:xfrm>
                  <a:off x="9099208" y="5166541"/>
                  <a:ext cx="424486" cy="416070"/>
                </a:xfrm>
                <a:custGeom>
                  <a:avLst/>
                  <a:gdLst>
                    <a:gd name="connsiteX0" fmla="*/ 2539 w 424486"/>
                    <a:gd name="connsiteY0" fmla="*/ 178545 h 416070"/>
                    <a:gd name="connsiteX1" fmla="*/ 29056 w 424486"/>
                    <a:gd name="connsiteY1" fmla="*/ 116823 h 416070"/>
                    <a:gd name="connsiteX2" fmla="*/ 56107 w 424486"/>
                    <a:gd name="connsiteY2" fmla="*/ 116442 h 416070"/>
                    <a:gd name="connsiteX3" fmla="*/ 147471 w 424486"/>
                    <a:gd name="connsiteY3" fmla="*/ 168715 h 416070"/>
                    <a:gd name="connsiteX4" fmla="*/ 132612 w 424486"/>
                    <a:gd name="connsiteY4" fmla="*/ 48243 h 416070"/>
                    <a:gd name="connsiteX5" fmla="*/ 170674 w 424486"/>
                    <a:gd name="connsiteY5" fmla="*/ 390 h 416070"/>
                    <a:gd name="connsiteX6" fmla="*/ 210298 w 424486"/>
                    <a:gd name="connsiteY6" fmla="*/ 17306 h 416070"/>
                    <a:gd name="connsiteX7" fmla="*/ 236929 w 424486"/>
                    <a:gd name="connsiteY7" fmla="*/ 124710 h 416070"/>
                    <a:gd name="connsiteX8" fmla="*/ 273010 w 424486"/>
                    <a:gd name="connsiteY8" fmla="*/ 62264 h 416070"/>
                    <a:gd name="connsiteX9" fmla="*/ 302652 w 424486"/>
                    <a:gd name="connsiteY9" fmla="*/ 36127 h 416070"/>
                    <a:gd name="connsiteX10" fmla="*/ 341019 w 424486"/>
                    <a:gd name="connsiteY10" fmla="*/ 34299 h 416070"/>
                    <a:gd name="connsiteX11" fmla="*/ 364679 w 424486"/>
                    <a:gd name="connsiteY11" fmla="*/ 83676 h 416070"/>
                    <a:gd name="connsiteX12" fmla="*/ 321931 w 424486"/>
                    <a:gd name="connsiteY12" fmla="*/ 166277 h 416070"/>
                    <a:gd name="connsiteX13" fmla="*/ 379652 w 424486"/>
                    <a:gd name="connsiteY13" fmla="*/ 158162 h 416070"/>
                    <a:gd name="connsiteX14" fmla="*/ 423163 w 424486"/>
                    <a:gd name="connsiteY14" fmla="*/ 192566 h 416070"/>
                    <a:gd name="connsiteX15" fmla="*/ 420038 w 424486"/>
                    <a:gd name="connsiteY15" fmla="*/ 224570 h 416070"/>
                    <a:gd name="connsiteX16" fmla="*/ 362965 w 424486"/>
                    <a:gd name="connsiteY16" fmla="*/ 276615 h 416070"/>
                    <a:gd name="connsiteX17" fmla="*/ 284364 w 424486"/>
                    <a:gd name="connsiteY17" fmla="*/ 282444 h 416070"/>
                    <a:gd name="connsiteX18" fmla="*/ 338314 w 424486"/>
                    <a:gd name="connsiteY18" fmla="*/ 318487 h 416070"/>
                    <a:gd name="connsiteX19" fmla="*/ 349248 w 424486"/>
                    <a:gd name="connsiteY19" fmla="*/ 382418 h 416070"/>
                    <a:gd name="connsiteX20" fmla="*/ 340981 w 424486"/>
                    <a:gd name="connsiteY20" fmla="*/ 400973 h 416070"/>
                    <a:gd name="connsiteX21" fmla="*/ 306234 w 424486"/>
                    <a:gd name="connsiteY21" fmla="*/ 416061 h 416070"/>
                    <a:gd name="connsiteX22" fmla="*/ 269162 w 424486"/>
                    <a:gd name="connsiteY22" fmla="*/ 404326 h 416070"/>
                    <a:gd name="connsiteX23" fmla="*/ 205535 w 424486"/>
                    <a:gd name="connsiteY23" fmla="*/ 320392 h 416070"/>
                    <a:gd name="connsiteX24" fmla="*/ 143890 w 424486"/>
                    <a:gd name="connsiteY24" fmla="*/ 385657 h 416070"/>
                    <a:gd name="connsiteX25" fmla="*/ 51840 w 424486"/>
                    <a:gd name="connsiteY25" fmla="*/ 379675 h 416070"/>
                    <a:gd name="connsiteX26" fmla="*/ 21855 w 424486"/>
                    <a:gd name="connsiteY26" fmla="*/ 359710 h 416070"/>
                    <a:gd name="connsiteX27" fmla="*/ 43115 w 424486"/>
                    <a:gd name="connsiteY27" fmla="*/ 293988 h 416070"/>
                    <a:gd name="connsiteX28" fmla="*/ 112457 w 424486"/>
                    <a:gd name="connsiteY28" fmla="*/ 253640 h 416070"/>
                    <a:gd name="connsiteX29" fmla="*/ 82396 w 424486"/>
                    <a:gd name="connsiteY29" fmla="*/ 247315 h 416070"/>
                    <a:gd name="connsiteX30" fmla="*/ 2539 w 424486"/>
                    <a:gd name="connsiteY30" fmla="*/ 178545 h 4160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24486" h="416070">
                      <a:moveTo>
                        <a:pt x="2539" y="178545"/>
                      </a:moveTo>
                      <a:cubicBezTo>
                        <a:pt x="-5196" y="154771"/>
                        <a:pt x="5053" y="123796"/>
                        <a:pt x="29056" y="116823"/>
                      </a:cubicBezTo>
                      <a:cubicBezTo>
                        <a:pt x="37781" y="114271"/>
                        <a:pt x="47115" y="115109"/>
                        <a:pt x="56107" y="116442"/>
                      </a:cubicBezTo>
                      <a:cubicBezTo>
                        <a:pt x="91997" y="121814"/>
                        <a:pt x="129107" y="137397"/>
                        <a:pt x="147471" y="168715"/>
                      </a:cubicBezTo>
                      <a:cubicBezTo>
                        <a:pt x="129107" y="131796"/>
                        <a:pt x="123773" y="88553"/>
                        <a:pt x="132612" y="48243"/>
                      </a:cubicBezTo>
                      <a:cubicBezTo>
                        <a:pt x="137260" y="27060"/>
                        <a:pt x="149224" y="3742"/>
                        <a:pt x="170674" y="390"/>
                      </a:cubicBezTo>
                      <a:cubicBezTo>
                        <a:pt x="185457" y="-1934"/>
                        <a:pt x="200049" y="6447"/>
                        <a:pt x="210298" y="17306"/>
                      </a:cubicBezTo>
                      <a:cubicBezTo>
                        <a:pt x="236435" y="45005"/>
                        <a:pt x="240892" y="86838"/>
                        <a:pt x="236929" y="124710"/>
                      </a:cubicBezTo>
                      <a:cubicBezTo>
                        <a:pt x="245654" y="102193"/>
                        <a:pt x="257884" y="81047"/>
                        <a:pt x="273010" y="62264"/>
                      </a:cubicBezTo>
                      <a:cubicBezTo>
                        <a:pt x="281355" y="51939"/>
                        <a:pt x="290803" y="42109"/>
                        <a:pt x="302652" y="36127"/>
                      </a:cubicBezTo>
                      <a:cubicBezTo>
                        <a:pt x="314501" y="30145"/>
                        <a:pt x="329131" y="28393"/>
                        <a:pt x="341019" y="34299"/>
                      </a:cubicBezTo>
                      <a:cubicBezTo>
                        <a:pt x="358316" y="42833"/>
                        <a:pt x="365060" y="64397"/>
                        <a:pt x="364679" y="83676"/>
                      </a:cubicBezTo>
                      <a:cubicBezTo>
                        <a:pt x="364070" y="115794"/>
                        <a:pt x="347801" y="147227"/>
                        <a:pt x="321931" y="166277"/>
                      </a:cubicBezTo>
                      <a:cubicBezTo>
                        <a:pt x="340599" y="160371"/>
                        <a:pt x="360260" y="155304"/>
                        <a:pt x="379652" y="158162"/>
                      </a:cubicBezTo>
                      <a:cubicBezTo>
                        <a:pt x="399045" y="161019"/>
                        <a:pt x="418210" y="173630"/>
                        <a:pt x="423163" y="192566"/>
                      </a:cubicBezTo>
                      <a:cubicBezTo>
                        <a:pt x="425944" y="203120"/>
                        <a:pt x="424077" y="214435"/>
                        <a:pt x="420038" y="224570"/>
                      </a:cubicBezTo>
                      <a:cubicBezTo>
                        <a:pt x="410246" y="249220"/>
                        <a:pt x="387920" y="267585"/>
                        <a:pt x="362965" y="276615"/>
                      </a:cubicBezTo>
                      <a:cubicBezTo>
                        <a:pt x="338009" y="285644"/>
                        <a:pt x="310653" y="286102"/>
                        <a:pt x="284364" y="282444"/>
                      </a:cubicBezTo>
                      <a:cubicBezTo>
                        <a:pt x="306234" y="286482"/>
                        <a:pt x="326198" y="299817"/>
                        <a:pt x="338314" y="318487"/>
                      </a:cubicBezTo>
                      <a:cubicBezTo>
                        <a:pt x="350429" y="337117"/>
                        <a:pt x="354468" y="360816"/>
                        <a:pt x="349248" y="382418"/>
                      </a:cubicBezTo>
                      <a:cubicBezTo>
                        <a:pt x="347648" y="389048"/>
                        <a:pt x="345172" y="395601"/>
                        <a:pt x="340981" y="400973"/>
                      </a:cubicBezTo>
                      <a:cubicBezTo>
                        <a:pt x="332941" y="411336"/>
                        <a:pt x="319340" y="416327"/>
                        <a:pt x="306234" y="416061"/>
                      </a:cubicBezTo>
                      <a:cubicBezTo>
                        <a:pt x="293127" y="415832"/>
                        <a:pt x="280517" y="410879"/>
                        <a:pt x="269162" y="404326"/>
                      </a:cubicBezTo>
                      <a:cubicBezTo>
                        <a:pt x="237920" y="386342"/>
                        <a:pt x="214413" y="355329"/>
                        <a:pt x="205535" y="320392"/>
                      </a:cubicBezTo>
                      <a:cubicBezTo>
                        <a:pt x="199401" y="351176"/>
                        <a:pt x="173722" y="375941"/>
                        <a:pt x="143890" y="385657"/>
                      </a:cubicBezTo>
                      <a:cubicBezTo>
                        <a:pt x="114057" y="395372"/>
                        <a:pt x="80948" y="391448"/>
                        <a:pt x="51840" y="379675"/>
                      </a:cubicBezTo>
                      <a:cubicBezTo>
                        <a:pt x="40562" y="375103"/>
                        <a:pt x="29437" y="369159"/>
                        <a:pt x="21855" y="359710"/>
                      </a:cubicBezTo>
                      <a:cubicBezTo>
                        <a:pt x="2577" y="335670"/>
                        <a:pt x="23570" y="309381"/>
                        <a:pt x="43115" y="293988"/>
                      </a:cubicBezTo>
                      <a:cubicBezTo>
                        <a:pt x="63765" y="277719"/>
                        <a:pt x="89597" y="266480"/>
                        <a:pt x="112457" y="253640"/>
                      </a:cubicBezTo>
                      <a:cubicBezTo>
                        <a:pt x="102703" y="250478"/>
                        <a:pt x="92416" y="249602"/>
                        <a:pt x="82396" y="247315"/>
                      </a:cubicBezTo>
                      <a:cubicBezTo>
                        <a:pt x="49097" y="239734"/>
                        <a:pt x="13397" y="211959"/>
                        <a:pt x="2539" y="178545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任意多边形: 形状 146">
                  <a:extLst>
                    <a:ext uri="{FF2B5EF4-FFF2-40B4-BE49-F238E27FC236}">
                      <a16:creationId xmlns:a16="http://schemas.microsoft.com/office/drawing/2014/main" id="{ABC89DAA-B4F4-C5BF-BF62-23FA1E91C189}"/>
                    </a:ext>
                  </a:extLst>
                </p:cNvPr>
                <p:cNvSpPr/>
                <p:nvPr/>
              </p:nvSpPr>
              <p:spPr>
                <a:xfrm>
                  <a:off x="9234716" y="5329999"/>
                  <a:ext cx="117348" cy="117348"/>
                </a:xfrm>
                <a:custGeom>
                  <a:avLst/>
                  <a:gdLst>
                    <a:gd name="connsiteX0" fmla="*/ 117348 w 117348"/>
                    <a:gd name="connsiteY0" fmla="*/ 58674 h 117348"/>
                    <a:gd name="connsiteX1" fmla="*/ 58674 w 117348"/>
                    <a:gd name="connsiteY1" fmla="*/ 117348 h 117348"/>
                    <a:gd name="connsiteX2" fmla="*/ 0 w 117348"/>
                    <a:gd name="connsiteY2" fmla="*/ 58674 h 117348"/>
                    <a:gd name="connsiteX3" fmla="*/ 58674 w 117348"/>
                    <a:gd name="connsiteY3" fmla="*/ 0 h 117348"/>
                    <a:gd name="connsiteX4" fmla="*/ 117348 w 117348"/>
                    <a:gd name="connsiteY4" fmla="*/ 58674 h 1173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7348" h="117348">
                      <a:moveTo>
                        <a:pt x="117348" y="58674"/>
                      </a:moveTo>
                      <a:cubicBezTo>
                        <a:pt x="117348" y="91078"/>
                        <a:pt x="91079" y="117348"/>
                        <a:pt x="58674" y="117348"/>
                      </a:cubicBezTo>
                      <a:cubicBezTo>
                        <a:pt x="26270" y="117348"/>
                        <a:pt x="0" y="91079"/>
                        <a:pt x="0" y="58674"/>
                      </a:cubicBezTo>
                      <a:cubicBezTo>
                        <a:pt x="0" y="26269"/>
                        <a:pt x="26269" y="0"/>
                        <a:pt x="58674" y="0"/>
                      </a:cubicBezTo>
                      <a:cubicBezTo>
                        <a:pt x="91079" y="0"/>
                        <a:pt x="117348" y="26269"/>
                        <a:pt x="117348" y="58674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8" name="任意多边形: 形状 147">
                  <a:extLst>
                    <a:ext uri="{FF2B5EF4-FFF2-40B4-BE49-F238E27FC236}">
                      <a16:creationId xmlns:a16="http://schemas.microsoft.com/office/drawing/2014/main" id="{1E928F11-50C4-9157-2568-EF03936EEDED}"/>
                    </a:ext>
                  </a:extLst>
                </p:cNvPr>
                <p:cNvSpPr/>
                <p:nvPr/>
              </p:nvSpPr>
              <p:spPr>
                <a:xfrm>
                  <a:off x="9243004" y="5346043"/>
                  <a:ext cx="65072" cy="65088"/>
                </a:xfrm>
                <a:custGeom>
                  <a:avLst/>
                  <a:gdLst>
                    <a:gd name="connsiteX0" fmla="*/ 51910 w 65072"/>
                    <a:gd name="connsiteY0" fmla="*/ 6397 h 65088"/>
                    <a:gd name="connsiteX1" fmla="*/ 58692 w 65072"/>
                    <a:gd name="connsiteY1" fmla="*/ 51927 h 65088"/>
                    <a:gd name="connsiteX2" fmla="*/ 13162 w 65072"/>
                    <a:gd name="connsiteY2" fmla="*/ 58708 h 65088"/>
                    <a:gd name="connsiteX3" fmla="*/ 6381 w 65072"/>
                    <a:gd name="connsiteY3" fmla="*/ 13179 h 65088"/>
                    <a:gd name="connsiteX4" fmla="*/ 51910 w 65072"/>
                    <a:gd name="connsiteY4" fmla="*/ 6397 h 65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072" h="65088">
                      <a:moveTo>
                        <a:pt x="51910" y="6397"/>
                      </a:moveTo>
                      <a:cubicBezTo>
                        <a:pt x="66350" y="17103"/>
                        <a:pt x="69360" y="37487"/>
                        <a:pt x="58692" y="51927"/>
                      </a:cubicBezTo>
                      <a:cubicBezTo>
                        <a:pt x="47986" y="66366"/>
                        <a:pt x="27602" y="69376"/>
                        <a:pt x="13162" y="58708"/>
                      </a:cubicBezTo>
                      <a:cubicBezTo>
                        <a:pt x="-1278" y="48002"/>
                        <a:pt x="-4288" y="27619"/>
                        <a:pt x="6381" y="13179"/>
                      </a:cubicBezTo>
                      <a:cubicBezTo>
                        <a:pt x="17125" y="-1261"/>
                        <a:pt x="37508" y="-4309"/>
                        <a:pt x="51910" y="6397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49" name="图形 2">
                <a:extLst>
                  <a:ext uri="{FF2B5EF4-FFF2-40B4-BE49-F238E27FC236}">
                    <a16:creationId xmlns:a16="http://schemas.microsoft.com/office/drawing/2014/main" id="{741E69B8-B0A5-0911-5712-B1FD426A5F29}"/>
                  </a:ext>
                </a:extLst>
              </p:cNvPr>
              <p:cNvGrpSpPr/>
              <p:nvPr/>
            </p:nvGrpSpPr>
            <p:grpSpPr>
              <a:xfrm>
                <a:off x="10187545" y="5534438"/>
                <a:ext cx="395738" cy="394581"/>
                <a:chOff x="10187545" y="5534438"/>
                <a:chExt cx="395738" cy="394581"/>
              </a:xfrm>
            </p:grpSpPr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0662C9A4-3594-6740-4D29-14FFEDD4F50B}"/>
                    </a:ext>
                  </a:extLst>
                </p:cNvPr>
                <p:cNvSpPr/>
                <p:nvPr/>
              </p:nvSpPr>
              <p:spPr>
                <a:xfrm>
                  <a:off x="10187545" y="5534438"/>
                  <a:ext cx="395738" cy="394581"/>
                </a:xfrm>
                <a:custGeom>
                  <a:avLst/>
                  <a:gdLst>
                    <a:gd name="connsiteX0" fmla="*/ 1767 w 395738"/>
                    <a:gd name="connsiteY0" fmla="*/ 160292 h 394581"/>
                    <a:gd name="connsiteX1" fmla="*/ 29008 w 395738"/>
                    <a:gd name="connsiteY1" fmla="*/ 103599 h 394581"/>
                    <a:gd name="connsiteX2" fmla="*/ 54344 w 395738"/>
                    <a:gd name="connsiteY2" fmla="*/ 104323 h 394581"/>
                    <a:gd name="connsiteX3" fmla="*/ 137784 w 395738"/>
                    <a:gd name="connsiteY3" fmla="*/ 156787 h 394581"/>
                    <a:gd name="connsiteX4" fmla="*/ 128601 w 395738"/>
                    <a:gd name="connsiteY4" fmla="*/ 43477 h 394581"/>
                    <a:gd name="connsiteX5" fmla="*/ 166092 w 395738"/>
                    <a:gd name="connsiteY5" fmla="*/ 196 h 394581"/>
                    <a:gd name="connsiteX6" fmla="*/ 202515 w 395738"/>
                    <a:gd name="connsiteY6" fmla="*/ 17569 h 394581"/>
                    <a:gd name="connsiteX7" fmla="*/ 223203 w 395738"/>
                    <a:gd name="connsiteY7" fmla="*/ 119106 h 394581"/>
                    <a:gd name="connsiteX8" fmla="*/ 259437 w 395738"/>
                    <a:gd name="connsiteY8" fmla="*/ 62108 h 394581"/>
                    <a:gd name="connsiteX9" fmla="*/ 288202 w 395738"/>
                    <a:gd name="connsiteY9" fmla="*/ 38791 h 394581"/>
                    <a:gd name="connsiteX10" fmla="*/ 324168 w 395738"/>
                    <a:gd name="connsiteY10" fmla="*/ 38562 h 394581"/>
                    <a:gd name="connsiteX11" fmla="*/ 344400 w 395738"/>
                    <a:gd name="connsiteY11" fmla="*/ 85692 h 394581"/>
                    <a:gd name="connsiteX12" fmla="*/ 301156 w 395738"/>
                    <a:gd name="connsiteY12" fmla="*/ 161321 h 394581"/>
                    <a:gd name="connsiteX13" fmla="*/ 355487 w 395738"/>
                    <a:gd name="connsiteY13" fmla="*/ 155987 h 394581"/>
                    <a:gd name="connsiteX14" fmla="*/ 394882 w 395738"/>
                    <a:gd name="connsiteY14" fmla="*/ 189896 h 394581"/>
                    <a:gd name="connsiteX15" fmla="*/ 390729 w 395738"/>
                    <a:gd name="connsiteY15" fmla="*/ 219728 h 394581"/>
                    <a:gd name="connsiteX16" fmla="*/ 335255 w 395738"/>
                    <a:gd name="connsiteY16" fmla="*/ 266172 h 394581"/>
                    <a:gd name="connsiteX17" fmla="*/ 261494 w 395738"/>
                    <a:gd name="connsiteY17" fmla="*/ 268572 h 394581"/>
                    <a:gd name="connsiteX18" fmla="*/ 310566 w 395738"/>
                    <a:gd name="connsiteY18" fmla="*/ 304386 h 394581"/>
                    <a:gd name="connsiteX19" fmla="*/ 318301 w 395738"/>
                    <a:gd name="connsiteY19" fmla="*/ 364660 h 394581"/>
                    <a:gd name="connsiteX20" fmla="*/ 309843 w 395738"/>
                    <a:gd name="connsiteY20" fmla="*/ 381729 h 394581"/>
                    <a:gd name="connsiteX21" fmla="*/ 276734 w 395738"/>
                    <a:gd name="connsiteY21" fmla="*/ 394493 h 394581"/>
                    <a:gd name="connsiteX22" fmla="*/ 242520 w 395738"/>
                    <a:gd name="connsiteY22" fmla="*/ 382072 h 394581"/>
                    <a:gd name="connsiteX23" fmla="*/ 186285 w 395738"/>
                    <a:gd name="connsiteY23" fmla="*/ 301033 h 394581"/>
                    <a:gd name="connsiteX24" fmla="*/ 126010 w 395738"/>
                    <a:gd name="connsiteY24" fmla="*/ 359707 h 394581"/>
                    <a:gd name="connsiteX25" fmla="*/ 40133 w 395738"/>
                    <a:gd name="connsiteY25" fmla="*/ 350487 h 394581"/>
                    <a:gd name="connsiteX26" fmla="*/ 12853 w 395738"/>
                    <a:gd name="connsiteY26" fmla="*/ 330599 h 394581"/>
                    <a:gd name="connsiteX27" fmla="*/ 35332 w 395738"/>
                    <a:gd name="connsiteY27" fmla="*/ 269906 h 394581"/>
                    <a:gd name="connsiteX28" fmla="*/ 101779 w 395738"/>
                    <a:gd name="connsiteY28" fmla="*/ 234854 h 394581"/>
                    <a:gd name="connsiteX29" fmla="*/ 73928 w 395738"/>
                    <a:gd name="connsiteY29" fmla="*/ 227767 h 394581"/>
                    <a:gd name="connsiteX30" fmla="*/ 1767 w 395738"/>
                    <a:gd name="connsiteY30" fmla="*/ 160292 h 394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395738" h="394581">
                      <a:moveTo>
                        <a:pt x="1767" y="160292"/>
                      </a:moveTo>
                      <a:cubicBezTo>
                        <a:pt x="-4520" y="137737"/>
                        <a:pt x="6300" y="109162"/>
                        <a:pt x="29008" y="103599"/>
                      </a:cubicBezTo>
                      <a:cubicBezTo>
                        <a:pt x="37275" y="101580"/>
                        <a:pt x="46000" y="102685"/>
                        <a:pt x="54344" y="104323"/>
                      </a:cubicBezTo>
                      <a:cubicBezTo>
                        <a:pt x="87720" y="110762"/>
                        <a:pt x="121820" y="126802"/>
                        <a:pt x="137784" y="156787"/>
                      </a:cubicBezTo>
                      <a:cubicBezTo>
                        <a:pt x="122048" y="121506"/>
                        <a:pt x="118734" y="80815"/>
                        <a:pt x="128601" y="43477"/>
                      </a:cubicBezTo>
                      <a:cubicBezTo>
                        <a:pt x="133783" y="23818"/>
                        <a:pt x="145898" y="2482"/>
                        <a:pt x="166092" y="196"/>
                      </a:cubicBezTo>
                      <a:cubicBezTo>
                        <a:pt x="179998" y="-1404"/>
                        <a:pt x="193333" y="7016"/>
                        <a:pt x="202515" y="17569"/>
                      </a:cubicBezTo>
                      <a:cubicBezTo>
                        <a:pt x="225870" y="44506"/>
                        <a:pt x="228424" y="83825"/>
                        <a:pt x="223203" y="119106"/>
                      </a:cubicBezTo>
                      <a:cubicBezTo>
                        <a:pt x="232234" y="98380"/>
                        <a:pt x="244502" y="79101"/>
                        <a:pt x="259437" y="62108"/>
                      </a:cubicBezTo>
                      <a:cubicBezTo>
                        <a:pt x="267628" y="52774"/>
                        <a:pt x="276887" y="43973"/>
                        <a:pt x="288202" y="38791"/>
                      </a:cubicBezTo>
                      <a:cubicBezTo>
                        <a:pt x="299518" y="33647"/>
                        <a:pt x="313272" y="32619"/>
                        <a:pt x="324168" y="38562"/>
                      </a:cubicBezTo>
                      <a:cubicBezTo>
                        <a:pt x="340018" y="47211"/>
                        <a:pt x="345505" y="67671"/>
                        <a:pt x="344400" y="85692"/>
                      </a:cubicBezTo>
                      <a:cubicBezTo>
                        <a:pt x="342571" y="115715"/>
                        <a:pt x="326112" y="144481"/>
                        <a:pt x="301156" y="161321"/>
                      </a:cubicBezTo>
                      <a:cubicBezTo>
                        <a:pt x="318873" y="156520"/>
                        <a:pt x="337427" y="152558"/>
                        <a:pt x="355487" y="155987"/>
                      </a:cubicBezTo>
                      <a:cubicBezTo>
                        <a:pt x="373508" y="159416"/>
                        <a:pt x="390958" y="171951"/>
                        <a:pt x="394882" y="189896"/>
                      </a:cubicBezTo>
                      <a:cubicBezTo>
                        <a:pt x="397054" y="199878"/>
                        <a:pt x="394882" y="210393"/>
                        <a:pt x="390729" y="219728"/>
                      </a:cubicBezTo>
                      <a:cubicBezTo>
                        <a:pt x="380595" y="242397"/>
                        <a:pt x="358954" y="258704"/>
                        <a:pt x="335255" y="266172"/>
                      </a:cubicBezTo>
                      <a:cubicBezTo>
                        <a:pt x="311557" y="273640"/>
                        <a:pt x="285916" y="272992"/>
                        <a:pt x="261494" y="268572"/>
                      </a:cubicBezTo>
                      <a:cubicBezTo>
                        <a:pt x="281802" y="273220"/>
                        <a:pt x="299975" y="286479"/>
                        <a:pt x="310566" y="304386"/>
                      </a:cubicBezTo>
                      <a:cubicBezTo>
                        <a:pt x="321158" y="322293"/>
                        <a:pt x="324016" y="344620"/>
                        <a:pt x="318301" y="364660"/>
                      </a:cubicBezTo>
                      <a:cubicBezTo>
                        <a:pt x="316548" y="370795"/>
                        <a:pt x="313958" y="376814"/>
                        <a:pt x="309843" y="381729"/>
                      </a:cubicBezTo>
                      <a:cubicBezTo>
                        <a:pt x="301918" y="391102"/>
                        <a:pt x="289002" y="395255"/>
                        <a:pt x="276734" y="394493"/>
                      </a:cubicBezTo>
                      <a:cubicBezTo>
                        <a:pt x="264466" y="393731"/>
                        <a:pt x="252883" y="388625"/>
                        <a:pt x="242520" y="382072"/>
                      </a:cubicBezTo>
                      <a:cubicBezTo>
                        <a:pt x="213984" y="364013"/>
                        <a:pt x="193219" y="334066"/>
                        <a:pt x="186285" y="301033"/>
                      </a:cubicBezTo>
                      <a:cubicBezTo>
                        <a:pt x="179350" y="329570"/>
                        <a:pt x="154318" y="351782"/>
                        <a:pt x="126010" y="359707"/>
                      </a:cubicBezTo>
                      <a:cubicBezTo>
                        <a:pt x="97702" y="367632"/>
                        <a:pt x="66879" y="362641"/>
                        <a:pt x="40133" y="350487"/>
                      </a:cubicBezTo>
                      <a:cubicBezTo>
                        <a:pt x="29770" y="345801"/>
                        <a:pt x="19597" y="339781"/>
                        <a:pt x="12853" y="330599"/>
                      </a:cubicBezTo>
                      <a:cubicBezTo>
                        <a:pt x="-4253" y="307358"/>
                        <a:pt x="16435" y="283584"/>
                        <a:pt x="35332" y="269906"/>
                      </a:cubicBezTo>
                      <a:cubicBezTo>
                        <a:pt x="55296" y="255504"/>
                        <a:pt x="79910" y="245979"/>
                        <a:pt x="101779" y="234854"/>
                      </a:cubicBezTo>
                      <a:cubicBezTo>
                        <a:pt x="92787" y="231501"/>
                        <a:pt x="83186" y="230282"/>
                        <a:pt x="73928" y="227767"/>
                      </a:cubicBezTo>
                      <a:cubicBezTo>
                        <a:pt x="42914" y="219385"/>
                        <a:pt x="10605" y="191991"/>
                        <a:pt x="1767" y="16029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1" name="任意多边形: 形状 150">
                  <a:extLst>
                    <a:ext uri="{FF2B5EF4-FFF2-40B4-BE49-F238E27FC236}">
                      <a16:creationId xmlns:a16="http://schemas.microsoft.com/office/drawing/2014/main" id="{73723C15-B5F6-A8CF-F8B4-163053173C02}"/>
                    </a:ext>
                  </a:extLst>
                </p:cNvPr>
                <p:cNvSpPr/>
                <p:nvPr/>
              </p:nvSpPr>
              <p:spPr>
                <a:xfrm>
                  <a:off x="10236598" y="5588811"/>
                  <a:ext cx="293172" cy="287394"/>
                </a:xfrm>
                <a:custGeom>
                  <a:avLst/>
                  <a:gdLst>
                    <a:gd name="connsiteX0" fmla="*/ 1748 w 293172"/>
                    <a:gd name="connsiteY0" fmla="*/ 123369 h 287394"/>
                    <a:gd name="connsiteX1" fmla="*/ 20074 w 293172"/>
                    <a:gd name="connsiteY1" fmla="*/ 80735 h 287394"/>
                    <a:gd name="connsiteX2" fmla="*/ 38781 w 293172"/>
                    <a:gd name="connsiteY2" fmla="*/ 80468 h 287394"/>
                    <a:gd name="connsiteX3" fmla="*/ 101875 w 293172"/>
                    <a:gd name="connsiteY3" fmla="*/ 116549 h 287394"/>
                    <a:gd name="connsiteX4" fmla="*/ 91588 w 293172"/>
                    <a:gd name="connsiteY4" fmla="*/ 33338 h 287394"/>
                    <a:gd name="connsiteX5" fmla="*/ 117877 w 293172"/>
                    <a:gd name="connsiteY5" fmla="*/ 267 h 287394"/>
                    <a:gd name="connsiteX6" fmla="*/ 145270 w 293172"/>
                    <a:gd name="connsiteY6" fmla="*/ 11964 h 287394"/>
                    <a:gd name="connsiteX7" fmla="*/ 163635 w 293172"/>
                    <a:gd name="connsiteY7" fmla="*/ 86145 h 287394"/>
                    <a:gd name="connsiteX8" fmla="*/ 188552 w 293172"/>
                    <a:gd name="connsiteY8" fmla="*/ 43016 h 287394"/>
                    <a:gd name="connsiteX9" fmla="*/ 209012 w 293172"/>
                    <a:gd name="connsiteY9" fmla="*/ 24957 h 287394"/>
                    <a:gd name="connsiteX10" fmla="*/ 235530 w 293172"/>
                    <a:gd name="connsiteY10" fmla="*/ 23699 h 287394"/>
                    <a:gd name="connsiteX11" fmla="*/ 251874 w 293172"/>
                    <a:gd name="connsiteY11" fmla="*/ 57799 h 287394"/>
                    <a:gd name="connsiteX12" fmla="*/ 222347 w 293172"/>
                    <a:gd name="connsiteY12" fmla="*/ 114834 h 287394"/>
                    <a:gd name="connsiteX13" fmla="*/ 262200 w 293172"/>
                    <a:gd name="connsiteY13" fmla="*/ 109234 h 287394"/>
                    <a:gd name="connsiteX14" fmla="*/ 292261 w 293172"/>
                    <a:gd name="connsiteY14" fmla="*/ 133008 h 287394"/>
                    <a:gd name="connsiteX15" fmla="*/ 290127 w 293172"/>
                    <a:gd name="connsiteY15" fmla="*/ 155106 h 287394"/>
                    <a:gd name="connsiteX16" fmla="*/ 250694 w 293172"/>
                    <a:gd name="connsiteY16" fmla="*/ 191034 h 287394"/>
                    <a:gd name="connsiteX17" fmla="*/ 196401 w 293172"/>
                    <a:gd name="connsiteY17" fmla="*/ 195073 h 287394"/>
                    <a:gd name="connsiteX18" fmla="*/ 233663 w 293172"/>
                    <a:gd name="connsiteY18" fmla="*/ 219952 h 287394"/>
                    <a:gd name="connsiteX19" fmla="*/ 241207 w 293172"/>
                    <a:gd name="connsiteY19" fmla="*/ 264110 h 287394"/>
                    <a:gd name="connsiteX20" fmla="*/ 235492 w 293172"/>
                    <a:gd name="connsiteY20" fmla="*/ 276950 h 287394"/>
                    <a:gd name="connsiteX21" fmla="*/ 211489 w 293172"/>
                    <a:gd name="connsiteY21" fmla="*/ 287389 h 287394"/>
                    <a:gd name="connsiteX22" fmla="*/ 185886 w 293172"/>
                    <a:gd name="connsiteY22" fmla="*/ 279312 h 287394"/>
                    <a:gd name="connsiteX23" fmla="*/ 141956 w 293172"/>
                    <a:gd name="connsiteY23" fmla="*/ 221324 h 287394"/>
                    <a:gd name="connsiteX24" fmla="*/ 99361 w 293172"/>
                    <a:gd name="connsiteY24" fmla="*/ 266396 h 287394"/>
                    <a:gd name="connsiteX25" fmla="*/ 35809 w 293172"/>
                    <a:gd name="connsiteY25" fmla="*/ 262281 h 287394"/>
                    <a:gd name="connsiteX26" fmla="*/ 15083 w 293172"/>
                    <a:gd name="connsiteY26" fmla="*/ 248489 h 287394"/>
                    <a:gd name="connsiteX27" fmla="*/ 29790 w 293172"/>
                    <a:gd name="connsiteY27" fmla="*/ 203074 h 287394"/>
                    <a:gd name="connsiteX28" fmla="*/ 77681 w 293172"/>
                    <a:gd name="connsiteY28" fmla="*/ 175223 h 287394"/>
                    <a:gd name="connsiteX29" fmla="*/ 56917 w 293172"/>
                    <a:gd name="connsiteY29" fmla="*/ 170879 h 287394"/>
                    <a:gd name="connsiteX30" fmla="*/ 1748 w 293172"/>
                    <a:gd name="connsiteY30" fmla="*/ 123369 h 287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93172" h="287394">
                      <a:moveTo>
                        <a:pt x="1748" y="123369"/>
                      </a:moveTo>
                      <a:cubicBezTo>
                        <a:pt x="-3586" y="106947"/>
                        <a:pt x="3501" y="85573"/>
                        <a:pt x="20074" y="80735"/>
                      </a:cubicBezTo>
                      <a:cubicBezTo>
                        <a:pt x="26095" y="78982"/>
                        <a:pt x="32571" y="79554"/>
                        <a:pt x="38781" y="80468"/>
                      </a:cubicBezTo>
                      <a:cubicBezTo>
                        <a:pt x="63584" y="84202"/>
                        <a:pt x="89187" y="94946"/>
                        <a:pt x="101875" y="116549"/>
                      </a:cubicBezTo>
                      <a:cubicBezTo>
                        <a:pt x="89187" y="91060"/>
                        <a:pt x="85492" y="61189"/>
                        <a:pt x="91588" y="33338"/>
                      </a:cubicBezTo>
                      <a:cubicBezTo>
                        <a:pt x="94788" y="18708"/>
                        <a:pt x="103056" y="2592"/>
                        <a:pt x="117877" y="267"/>
                      </a:cubicBezTo>
                      <a:cubicBezTo>
                        <a:pt x="128087" y="-1332"/>
                        <a:pt x="138146" y="4459"/>
                        <a:pt x="145270" y="11964"/>
                      </a:cubicBezTo>
                      <a:cubicBezTo>
                        <a:pt x="163330" y="31091"/>
                        <a:pt x="166378" y="59970"/>
                        <a:pt x="163635" y="86145"/>
                      </a:cubicBezTo>
                      <a:cubicBezTo>
                        <a:pt x="169655" y="70600"/>
                        <a:pt x="178113" y="56008"/>
                        <a:pt x="188552" y="43016"/>
                      </a:cubicBezTo>
                      <a:cubicBezTo>
                        <a:pt x="194306" y="35891"/>
                        <a:pt x="200859" y="29109"/>
                        <a:pt x="209012" y="24957"/>
                      </a:cubicBezTo>
                      <a:cubicBezTo>
                        <a:pt x="217166" y="20803"/>
                        <a:pt x="227300" y="19623"/>
                        <a:pt x="235530" y="23699"/>
                      </a:cubicBezTo>
                      <a:cubicBezTo>
                        <a:pt x="247455" y="29605"/>
                        <a:pt x="252141" y="44464"/>
                        <a:pt x="251874" y="57799"/>
                      </a:cubicBezTo>
                      <a:cubicBezTo>
                        <a:pt x="251456" y="79973"/>
                        <a:pt x="240216" y="101690"/>
                        <a:pt x="222347" y="114834"/>
                      </a:cubicBezTo>
                      <a:cubicBezTo>
                        <a:pt x="235263" y="110757"/>
                        <a:pt x="248827" y="107253"/>
                        <a:pt x="262200" y="109234"/>
                      </a:cubicBezTo>
                      <a:cubicBezTo>
                        <a:pt x="275573" y="111215"/>
                        <a:pt x="288832" y="119902"/>
                        <a:pt x="292261" y="133008"/>
                      </a:cubicBezTo>
                      <a:cubicBezTo>
                        <a:pt x="294166" y="140285"/>
                        <a:pt x="292908" y="148134"/>
                        <a:pt x="290127" y="155106"/>
                      </a:cubicBezTo>
                      <a:cubicBezTo>
                        <a:pt x="283345" y="172137"/>
                        <a:pt x="267915" y="184824"/>
                        <a:pt x="250694" y="191034"/>
                      </a:cubicBezTo>
                      <a:cubicBezTo>
                        <a:pt x="233473" y="197245"/>
                        <a:pt x="214575" y="197587"/>
                        <a:pt x="196401" y="195073"/>
                      </a:cubicBezTo>
                      <a:cubicBezTo>
                        <a:pt x="211489" y="197854"/>
                        <a:pt x="225319" y="207074"/>
                        <a:pt x="233663" y="219952"/>
                      </a:cubicBezTo>
                      <a:cubicBezTo>
                        <a:pt x="242007" y="232830"/>
                        <a:pt x="244826" y="249175"/>
                        <a:pt x="241207" y="264110"/>
                      </a:cubicBezTo>
                      <a:cubicBezTo>
                        <a:pt x="240102" y="268682"/>
                        <a:pt x="238388" y="273216"/>
                        <a:pt x="235492" y="276950"/>
                      </a:cubicBezTo>
                      <a:cubicBezTo>
                        <a:pt x="229930" y="284112"/>
                        <a:pt x="220556" y="287542"/>
                        <a:pt x="211489" y="287389"/>
                      </a:cubicBezTo>
                      <a:cubicBezTo>
                        <a:pt x="202459" y="287237"/>
                        <a:pt x="193735" y="283808"/>
                        <a:pt x="185886" y="279312"/>
                      </a:cubicBezTo>
                      <a:cubicBezTo>
                        <a:pt x="164320" y="266892"/>
                        <a:pt x="148090" y="245479"/>
                        <a:pt x="141956" y="221324"/>
                      </a:cubicBezTo>
                      <a:cubicBezTo>
                        <a:pt x="137727" y="242584"/>
                        <a:pt x="119972" y="259691"/>
                        <a:pt x="99361" y="266396"/>
                      </a:cubicBezTo>
                      <a:cubicBezTo>
                        <a:pt x="78748" y="273102"/>
                        <a:pt x="55888" y="270397"/>
                        <a:pt x="35809" y="262281"/>
                      </a:cubicBezTo>
                      <a:cubicBezTo>
                        <a:pt x="28037" y="259119"/>
                        <a:pt x="20341" y="255042"/>
                        <a:pt x="15083" y="248489"/>
                      </a:cubicBezTo>
                      <a:cubicBezTo>
                        <a:pt x="1748" y="231877"/>
                        <a:pt x="16264" y="213742"/>
                        <a:pt x="29790" y="203074"/>
                      </a:cubicBezTo>
                      <a:cubicBezTo>
                        <a:pt x="44039" y="191834"/>
                        <a:pt x="61908" y="184062"/>
                        <a:pt x="77681" y="175223"/>
                      </a:cubicBezTo>
                      <a:cubicBezTo>
                        <a:pt x="70937" y="173051"/>
                        <a:pt x="63813" y="172403"/>
                        <a:pt x="56917" y="170879"/>
                      </a:cubicBezTo>
                      <a:cubicBezTo>
                        <a:pt x="33904" y="165622"/>
                        <a:pt x="9254" y="146419"/>
                        <a:pt x="1748" y="123369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40C263F4-F6C6-8CE3-E36E-F5803544EDCD}"/>
                    </a:ext>
                  </a:extLst>
                </p:cNvPr>
                <p:cNvSpPr/>
                <p:nvPr/>
              </p:nvSpPr>
              <p:spPr>
                <a:xfrm rot="-203643">
                  <a:off x="10329766" y="5701428"/>
                  <a:ext cx="81073" cy="81073"/>
                </a:xfrm>
                <a:custGeom>
                  <a:avLst/>
                  <a:gdLst>
                    <a:gd name="connsiteX0" fmla="*/ 81073 w 81073"/>
                    <a:gd name="connsiteY0" fmla="*/ 40537 h 81073"/>
                    <a:gd name="connsiteX1" fmla="*/ 40537 w 81073"/>
                    <a:gd name="connsiteY1" fmla="*/ 81073 h 81073"/>
                    <a:gd name="connsiteX2" fmla="*/ 1 w 81073"/>
                    <a:gd name="connsiteY2" fmla="*/ 40537 h 81073"/>
                    <a:gd name="connsiteX3" fmla="*/ 40537 w 81073"/>
                    <a:gd name="connsiteY3" fmla="*/ 0 h 81073"/>
                    <a:gd name="connsiteX4" fmla="*/ 81073 w 81073"/>
                    <a:gd name="connsiteY4" fmla="*/ 40537 h 81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073" h="81073">
                      <a:moveTo>
                        <a:pt x="81073" y="40537"/>
                      </a:moveTo>
                      <a:cubicBezTo>
                        <a:pt x="81073" y="62924"/>
                        <a:pt x="62925" y="81073"/>
                        <a:pt x="40537" y="81073"/>
                      </a:cubicBezTo>
                      <a:cubicBezTo>
                        <a:pt x="18150" y="81073"/>
                        <a:pt x="1" y="62924"/>
                        <a:pt x="1" y="40537"/>
                      </a:cubicBezTo>
                      <a:cubicBezTo>
                        <a:pt x="1" y="18149"/>
                        <a:pt x="18150" y="0"/>
                        <a:pt x="40537" y="0"/>
                      </a:cubicBezTo>
                      <a:cubicBezTo>
                        <a:pt x="62925" y="0"/>
                        <a:pt x="81073" y="18149"/>
                        <a:pt x="81073" y="40537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B89DC31A-1A20-E245-8ACF-A01C839A6E87}"/>
                    </a:ext>
                  </a:extLst>
                </p:cNvPr>
                <p:cNvSpPr/>
                <p:nvPr/>
              </p:nvSpPr>
              <p:spPr>
                <a:xfrm>
                  <a:off x="10335921" y="5712829"/>
                  <a:ext cx="44955" cy="44956"/>
                </a:xfrm>
                <a:custGeom>
                  <a:avLst/>
                  <a:gdLst>
                    <a:gd name="connsiteX0" fmla="*/ 35851 w 44955"/>
                    <a:gd name="connsiteY0" fmla="*/ 4419 h 44956"/>
                    <a:gd name="connsiteX1" fmla="*/ 40537 w 44955"/>
                    <a:gd name="connsiteY1" fmla="*/ 35851 h 44956"/>
                    <a:gd name="connsiteX2" fmla="*/ 9105 w 44955"/>
                    <a:gd name="connsiteY2" fmla="*/ 40537 h 44956"/>
                    <a:gd name="connsiteX3" fmla="*/ 4418 w 44955"/>
                    <a:gd name="connsiteY3" fmla="*/ 9105 h 44956"/>
                    <a:gd name="connsiteX4" fmla="*/ 35851 w 44955"/>
                    <a:gd name="connsiteY4" fmla="*/ 4419 h 44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955" h="44956">
                      <a:moveTo>
                        <a:pt x="35851" y="4419"/>
                      </a:moveTo>
                      <a:cubicBezTo>
                        <a:pt x="45834" y="11810"/>
                        <a:pt x="47928" y="25869"/>
                        <a:pt x="40537" y="35851"/>
                      </a:cubicBezTo>
                      <a:cubicBezTo>
                        <a:pt x="33146" y="45833"/>
                        <a:pt x="19087" y="47929"/>
                        <a:pt x="9105" y="40537"/>
                      </a:cubicBezTo>
                      <a:cubicBezTo>
                        <a:pt x="-877" y="33146"/>
                        <a:pt x="-2973" y="19087"/>
                        <a:pt x="4418" y="9105"/>
                      </a:cubicBezTo>
                      <a:cubicBezTo>
                        <a:pt x="11810" y="-877"/>
                        <a:pt x="25868" y="-2973"/>
                        <a:pt x="35851" y="4419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54" name="图形 2">
                <a:extLst>
                  <a:ext uri="{FF2B5EF4-FFF2-40B4-BE49-F238E27FC236}">
                    <a16:creationId xmlns:a16="http://schemas.microsoft.com/office/drawing/2014/main" id="{8C3610DE-090A-B7A0-7DED-EC66DE9BF38C}"/>
                  </a:ext>
                </a:extLst>
              </p:cNvPr>
              <p:cNvGrpSpPr/>
              <p:nvPr/>
            </p:nvGrpSpPr>
            <p:grpSpPr>
              <a:xfrm>
                <a:off x="8770918" y="6221272"/>
                <a:ext cx="547327" cy="573771"/>
                <a:chOff x="8770918" y="6221272"/>
                <a:chExt cx="547327" cy="573771"/>
              </a:xfrm>
            </p:grpSpPr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00FC58DC-FD33-14A2-CE40-CE9816834742}"/>
                    </a:ext>
                  </a:extLst>
                </p:cNvPr>
                <p:cNvSpPr/>
                <p:nvPr/>
              </p:nvSpPr>
              <p:spPr>
                <a:xfrm>
                  <a:off x="8770918" y="6221272"/>
                  <a:ext cx="547327" cy="573771"/>
                </a:xfrm>
                <a:custGeom>
                  <a:avLst/>
                  <a:gdLst>
                    <a:gd name="connsiteX0" fmla="*/ 20390 w 547327"/>
                    <a:gd name="connsiteY0" fmla="*/ 366904 h 573771"/>
                    <a:gd name="connsiteX1" fmla="*/ 15285 w 547327"/>
                    <a:gd name="connsiteY1" fmla="*/ 279198 h 573771"/>
                    <a:gd name="connsiteX2" fmla="*/ 46717 w 547327"/>
                    <a:gd name="connsiteY2" fmla="*/ 262929 h 573771"/>
                    <a:gd name="connsiteX3" fmla="*/ 184144 w 547327"/>
                    <a:gd name="connsiteY3" fmla="*/ 270549 h 573771"/>
                    <a:gd name="connsiteX4" fmla="*/ 96247 w 547327"/>
                    <a:gd name="connsiteY4" fmla="*/ 138380 h 573771"/>
                    <a:gd name="connsiteX5" fmla="*/ 112707 w 547327"/>
                    <a:gd name="connsiteY5" fmla="*/ 60123 h 573771"/>
                    <a:gd name="connsiteX6" fmla="*/ 168980 w 547327"/>
                    <a:gd name="connsiteY6" fmla="*/ 56694 h 573771"/>
                    <a:gd name="connsiteX7" fmla="*/ 262973 w 547327"/>
                    <a:gd name="connsiteY7" fmla="*/ 166688 h 573771"/>
                    <a:gd name="connsiteX8" fmla="*/ 268650 w 547327"/>
                    <a:gd name="connsiteY8" fmla="*/ 72543 h 573771"/>
                    <a:gd name="connsiteX9" fmla="*/ 288005 w 547327"/>
                    <a:gd name="connsiteY9" fmla="*/ 24613 h 573771"/>
                    <a:gd name="connsiteX10" fmla="*/ 331782 w 547327"/>
                    <a:gd name="connsiteY10" fmla="*/ 1 h 573771"/>
                    <a:gd name="connsiteX11" fmla="*/ 388360 w 547327"/>
                    <a:gd name="connsiteY11" fmla="*/ 43854 h 573771"/>
                    <a:gd name="connsiteX12" fmla="*/ 386760 w 547327"/>
                    <a:gd name="connsiteY12" fmla="*/ 165469 h 573771"/>
                    <a:gd name="connsiteX13" fmla="*/ 449473 w 547327"/>
                    <a:gd name="connsiteY13" fmla="*/ 122187 h 573771"/>
                    <a:gd name="connsiteX14" fmla="*/ 520529 w 547327"/>
                    <a:gd name="connsiteY14" fmla="*/ 136970 h 573771"/>
                    <a:gd name="connsiteX15" fmla="*/ 535617 w 547327"/>
                    <a:gd name="connsiteY15" fmla="*/ 176251 h 573771"/>
                    <a:gd name="connsiteX16" fmla="*/ 499307 w 547327"/>
                    <a:gd name="connsiteY16" fmla="*/ 270511 h 573771"/>
                    <a:gd name="connsiteX17" fmla="*/ 410839 w 547327"/>
                    <a:gd name="connsiteY17" fmla="*/ 323356 h 573771"/>
                    <a:gd name="connsiteX18" fmla="*/ 495002 w 547327"/>
                    <a:gd name="connsiteY18" fmla="*/ 333909 h 573771"/>
                    <a:gd name="connsiteX19" fmla="*/ 545218 w 547327"/>
                    <a:gd name="connsiteY19" fmla="*/ 402299 h 573771"/>
                    <a:gd name="connsiteX20" fmla="*/ 546399 w 547327"/>
                    <a:gd name="connsiteY20" fmla="*/ 428854 h 573771"/>
                    <a:gd name="connsiteX21" fmla="*/ 514624 w 547327"/>
                    <a:gd name="connsiteY21" fmla="*/ 466840 h 573771"/>
                    <a:gd name="connsiteX22" fmla="*/ 464446 w 547327"/>
                    <a:gd name="connsiteY22" fmla="*/ 474841 h 573771"/>
                    <a:gd name="connsiteX23" fmla="*/ 340926 w 547327"/>
                    <a:gd name="connsiteY23" fmla="*/ 413919 h 573771"/>
                    <a:gd name="connsiteX24" fmla="*/ 307017 w 547327"/>
                    <a:gd name="connsiteY24" fmla="*/ 526352 h 573771"/>
                    <a:gd name="connsiteX25" fmla="*/ 195879 w 547327"/>
                    <a:gd name="connsiteY25" fmla="*/ 573215 h 573771"/>
                    <a:gd name="connsiteX26" fmla="*/ 149092 w 547327"/>
                    <a:gd name="connsiteY26" fmla="*/ 567424 h 573771"/>
                    <a:gd name="connsiteX27" fmla="*/ 135490 w 547327"/>
                    <a:gd name="connsiteY27" fmla="*/ 478080 h 573771"/>
                    <a:gd name="connsiteX28" fmla="*/ 192945 w 547327"/>
                    <a:gd name="connsiteY28" fmla="*/ 390297 h 573771"/>
                    <a:gd name="connsiteX29" fmla="*/ 154121 w 547327"/>
                    <a:gd name="connsiteY29" fmla="*/ 400508 h 573771"/>
                    <a:gd name="connsiteX30" fmla="*/ 20390 w 547327"/>
                    <a:gd name="connsiteY30" fmla="*/ 366904 h 573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547327" h="573771">
                      <a:moveTo>
                        <a:pt x="20390" y="366904"/>
                      </a:moveTo>
                      <a:cubicBezTo>
                        <a:pt x="-2546" y="343625"/>
                        <a:pt x="-8680" y="301410"/>
                        <a:pt x="15285" y="279198"/>
                      </a:cubicBezTo>
                      <a:cubicBezTo>
                        <a:pt x="24010" y="271121"/>
                        <a:pt x="35402" y="266625"/>
                        <a:pt x="46717" y="262929"/>
                      </a:cubicBezTo>
                      <a:cubicBezTo>
                        <a:pt x="91828" y="248222"/>
                        <a:pt x="144329" y="244679"/>
                        <a:pt x="184144" y="270549"/>
                      </a:cubicBezTo>
                      <a:cubicBezTo>
                        <a:pt x="141053" y="238126"/>
                        <a:pt x="109468" y="190692"/>
                        <a:pt x="96247" y="138380"/>
                      </a:cubicBezTo>
                      <a:cubicBezTo>
                        <a:pt x="89275" y="110872"/>
                        <a:pt x="89618" y="76620"/>
                        <a:pt x="112707" y="60123"/>
                      </a:cubicBezTo>
                      <a:cubicBezTo>
                        <a:pt x="128632" y="48769"/>
                        <a:pt x="150578" y="49988"/>
                        <a:pt x="168980" y="56694"/>
                      </a:cubicBezTo>
                      <a:cubicBezTo>
                        <a:pt x="215729" y="73762"/>
                        <a:pt x="245447" y="120092"/>
                        <a:pt x="262973" y="166688"/>
                      </a:cubicBezTo>
                      <a:cubicBezTo>
                        <a:pt x="260001" y="135256"/>
                        <a:pt x="261906" y="103404"/>
                        <a:pt x="268650" y="72543"/>
                      </a:cubicBezTo>
                      <a:cubicBezTo>
                        <a:pt x="272346" y="55589"/>
                        <a:pt x="277679" y="38558"/>
                        <a:pt x="288005" y="24613"/>
                      </a:cubicBezTo>
                      <a:cubicBezTo>
                        <a:pt x="298330" y="10669"/>
                        <a:pt x="314446" y="77"/>
                        <a:pt x="331782" y="1"/>
                      </a:cubicBezTo>
                      <a:cubicBezTo>
                        <a:pt x="357004" y="-152"/>
                        <a:pt x="377502" y="21108"/>
                        <a:pt x="388360" y="43854"/>
                      </a:cubicBezTo>
                      <a:cubicBezTo>
                        <a:pt x="406419" y="81763"/>
                        <a:pt x="405810" y="128055"/>
                        <a:pt x="386760" y="165469"/>
                      </a:cubicBezTo>
                      <a:cubicBezTo>
                        <a:pt x="405162" y="147638"/>
                        <a:pt x="425127" y="130189"/>
                        <a:pt x="449473" y="122187"/>
                      </a:cubicBezTo>
                      <a:cubicBezTo>
                        <a:pt x="473818" y="114186"/>
                        <a:pt x="503613" y="117692"/>
                        <a:pt x="520529" y="136970"/>
                      </a:cubicBezTo>
                      <a:cubicBezTo>
                        <a:pt x="529940" y="147676"/>
                        <a:pt x="534435" y="162040"/>
                        <a:pt x="535617" y="176251"/>
                      </a:cubicBezTo>
                      <a:cubicBezTo>
                        <a:pt x="538588" y="210808"/>
                        <a:pt x="523196" y="245365"/>
                        <a:pt x="499307" y="270511"/>
                      </a:cubicBezTo>
                      <a:cubicBezTo>
                        <a:pt x="475418" y="295657"/>
                        <a:pt x="443681" y="312230"/>
                        <a:pt x="410839" y="323356"/>
                      </a:cubicBezTo>
                      <a:cubicBezTo>
                        <a:pt x="438766" y="315278"/>
                        <a:pt x="469932" y="319165"/>
                        <a:pt x="495002" y="333909"/>
                      </a:cubicBezTo>
                      <a:cubicBezTo>
                        <a:pt x="520072" y="348654"/>
                        <a:pt x="538664" y="373952"/>
                        <a:pt x="545218" y="402299"/>
                      </a:cubicBezTo>
                      <a:cubicBezTo>
                        <a:pt x="547237" y="410986"/>
                        <a:pt x="548151" y="420091"/>
                        <a:pt x="546399" y="428854"/>
                      </a:cubicBezTo>
                      <a:cubicBezTo>
                        <a:pt x="543084" y="445656"/>
                        <a:pt x="530054" y="459487"/>
                        <a:pt x="514624" y="466840"/>
                      </a:cubicBezTo>
                      <a:cubicBezTo>
                        <a:pt x="499193" y="474193"/>
                        <a:pt x="481514" y="475832"/>
                        <a:pt x="464446" y="474841"/>
                      </a:cubicBezTo>
                      <a:cubicBezTo>
                        <a:pt x="417354" y="472098"/>
                        <a:pt x="371749" y="449619"/>
                        <a:pt x="340926" y="413919"/>
                      </a:cubicBezTo>
                      <a:cubicBezTo>
                        <a:pt x="351746" y="453505"/>
                        <a:pt x="336239" y="497510"/>
                        <a:pt x="307017" y="526352"/>
                      </a:cubicBezTo>
                      <a:cubicBezTo>
                        <a:pt x="277832" y="555194"/>
                        <a:pt x="236798" y="569977"/>
                        <a:pt x="195879" y="573215"/>
                      </a:cubicBezTo>
                      <a:cubicBezTo>
                        <a:pt x="180029" y="574473"/>
                        <a:pt x="163532" y="574016"/>
                        <a:pt x="149092" y="567424"/>
                      </a:cubicBezTo>
                      <a:cubicBezTo>
                        <a:pt x="112440" y="550622"/>
                        <a:pt x="121660" y="507569"/>
                        <a:pt x="135490" y="478080"/>
                      </a:cubicBezTo>
                      <a:cubicBezTo>
                        <a:pt x="150083" y="446952"/>
                        <a:pt x="173743" y="418682"/>
                        <a:pt x="192945" y="390297"/>
                      </a:cubicBezTo>
                      <a:cubicBezTo>
                        <a:pt x="179686" y="392316"/>
                        <a:pt x="167113" y="397308"/>
                        <a:pt x="154121" y="400508"/>
                      </a:cubicBezTo>
                      <a:cubicBezTo>
                        <a:pt x="110649" y="411214"/>
                        <a:pt x="52623" y="399632"/>
                        <a:pt x="20390" y="36690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4EABF411-42D5-5306-BB10-D1D836808024}"/>
                    </a:ext>
                  </a:extLst>
                </p:cNvPr>
                <p:cNvSpPr/>
                <p:nvPr/>
              </p:nvSpPr>
              <p:spPr>
                <a:xfrm>
                  <a:off x="8846411" y="6296254"/>
                  <a:ext cx="406535" cy="427459"/>
                </a:xfrm>
                <a:custGeom>
                  <a:avLst/>
                  <a:gdLst>
                    <a:gd name="connsiteX0" fmla="*/ 16601 w 406535"/>
                    <a:gd name="connsiteY0" fmla="*/ 279996 h 427459"/>
                    <a:gd name="connsiteX1" fmla="*/ 10124 w 406535"/>
                    <a:gd name="connsiteY1" fmla="*/ 215530 h 427459"/>
                    <a:gd name="connsiteX2" fmla="*/ 32793 w 406535"/>
                    <a:gd name="connsiteY2" fmla="*/ 202576 h 427459"/>
                    <a:gd name="connsiteX3" fmla="*/ 134292 w 406535"/>
                    <a:gd name="connsiteY3" fmla="*/ 203948 h 427459"/>
                    <a:gd name="connsiteX4" fmla="*/ 65445 w 406535"/>
                    <a:gd name="connsiteY4" fmla="*/ 109308 h 427459"/>
                    <a:gd name="connsiteX5" fmla="*/ 75160 w 406535"/>
                    <a:gd name="connsiteY5" fmla="*/ 51129 h 427459"/>
                    <a:gd name="connsiteX6" fmla="*/ 116499 w 406535"/>
                    <a:gd name="connsiteY6" fmla="*/ 46862 h 427459"/>
                    <a:gd name="connsiteX7" fmla="*/ 189156 w 406535"/>
                    <a:gd name="connsiteY7" fmla="*/ 125005 h 427459"/>
                    <a:gd name="connsiteX8" fmla="*/ 190413 w 406535"/>
                    <a:gd name="connsiteY8" fmla="*/ 55472 h 427459"/>
                    <a:gd name="connsiteX9" fmla="*/ 203214 w 406535"/>
                    <a:gd name="connsiteY9" fmla="*/ 19544 h 427459"/>
                    <a:gd name="connsiteX10" fmla="*/ 234723 w 406535"/>
                    <a:gd name="connsiteY10" fmla="*/ 37 h 427459"/>
                    <a:gd name="connsiteX11" fmla="*/ 277776 w 406535"/>
                    <a:gd name="connsiteY11" fmla="*/ 30593 h 427459"/>
                    <a:gd name="connsiteX12" fmla="*/ 280329 w 406535"/>
                    <a:gd name="connsiteY12" fmla="*/ 120242 h 427459"/>
                    <a:gd name="connsiteX13" fmla="*/ 325211 w 406535"/>
                    <a:gd name="connsiteY13" fmla="*/ 86409 h 427459"/>
                    <a:gd name="connsiteX14" fmla="*/ 378017 w 406535"/>
                    <a:gd name="connsiteY14" fmla="*/ 95096 h 427459"/>
                    <a:gd name="connsiteX15" fmla="*/ 390362 w 406535"/>
                    <a:gd name="connsiteY15" fmla="*/ 123557 h 427459"/>
                    <a:gd name="connsiteX16" fmla="*/ 366511 w 406535"/>
                    <a:gd name="connsiteY16" fmla="*/ 194118 h 427459"/>
                    <a:gd name="connsiteX17" fmla="*/ 302960 w 406535"/>
                    <a:gd name="connsiteY17" fmla="*/ 235799 h 427459"/>
                    <a:gd name="connsiteX18" fmla="*/ 365292 w 406535"/>
                    <a:gd name="connsiteY18" fmla="*/ 240981 h 427459"/>
                    <a:gd name="connsiteX19" fmla="*/ 404421 w 406535"/>
                    <a:gd name="connsiteY19" fmla="*/ 289825 h 427459"/>
                    <a:gd name="connsiteX20" fmla="*/ 406135 w 406535"/>
                    <a:gd name="connsiteY20" fmla="*/ 309371 h 427459"/>
                    <a:gd name="connsiteX21" fmla="*/ 383885 w 406535"/>
                    <a:gd name="connsiteY21" fmla="*/ 338327 h 427459"/>
                    <a:gd name="connsiteX22" fmla="*/ 347156 w 406535"/>
                    <a:gd name="connsiteY22" fmla="*/ 345756 h 427459"/>
                    <a:gd name="connsiteX23" fmla="*/ 254268 w 406535"/>
                    <a:gd name="connsiteY23" fmla="*/ 304684 h 427459"/>
                    <a:gd name="connsiteX24" fmla="*/ 232780 w 406535"/>
                    <a:gd name="connsiteY24" fmla="*/ 388581 h 427459"/>
                    <a:gd name="connsiteX25" fmla="*/ 152351 w 406535"/>
                    <a:gd name="connsiteY25" fmla="*/ 426566 h 427459"/>
                    <a:gd name="connsiteX26" fmla="*/ 117718 w 406535"/>
                    <a:gd name="connsiteY26" fmla="*/ 423747 h 427459"/>
                    <a:gd name="connsiteX27" fmla="*/ 104917 w 406535"/>
                    <a:gd name="connsiteY27" fmla="*/ 358367 h 427459"/>
                    <a:gd name="connsiteX28" fmla="*/ 144540 w 406535"/>
                    <a:gd name="connsiteY28" fmla="*/ 291921 h 427459"/>
                    <a:gd name="connsiteX29" fmla="*/ 116232 w 406535"/>
                    <a:gd name="connsiteY29" fmla="*/ 300646 h 427459"/>
                    <a:gd name="connsiteX30" fmla="*/ 16601 w 406535"/>
                    <a:gd name="connsiteY30" fmla="*/ 279996 h 427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06535" h="427459">
                      <a:moveTo>
                        <a:pt x="16601" y="279996"/>
                      </a:moveTo>
                      <a:cubicBezTo>
                        <a:pt x="-1002" y="263536"/>
                        <a:pt x="-6831" y="232637"/>
                        <a:pt x="10124" y="215530"/>
                      </a:cubicBezTo>
                      <a:cubicBezTo>
                        <a:pt x="16296" y="209320"/>
                        <a:pt x="24563" y="205624"/>
                        <a:pt x="32793" y="202576"/>
                      </a:cubicBezTo>
                      <a:cubicBezTo>
                        <a:pt x="65597" y="190346"/>
                        <a:pt x="104154" y="186117"/>
                        <a:pt x="134292" y="203948"/>
                      </a:cubicBezTo>
                      <a:cubicBezTo>
                        <a:pt x="101526" y="181393"/>
                        <a:pt x="76799" y="147408"/>
                        <a:pt x="65445" y="109308"/>
                      </a:cubicBezTo>
                      <a:cubicBezTo>
                        <a:pt x="59463" y="89267"/>
                        <a:pt x="58663" y="64007"/>
                        <a:pt x="75160" y="51129"/>
                      </a:cubicBezTo>
                      <a:cubicBezTo>
                        <a:pt x="86552" y="42252"/>
                        <a:pt x="102783" y="42518"/>
                        <a:pt x="116499" y="46862"/>
                      </a:cubicBezTo>
                      <a:cubicBezTo>
                        <a:pt x="151475" y="57987"/>
                        <a:pt x="174792" y="91210"/>
                        <a:pt x="189156" y="125005"/>
                      </a:cubicBezTo>
                      <a:cubicBezTo>
                        <a:pt x="185993" y="101954"/>
                        <a:pt x="186412" y="78409"/>
                        <a:pt x="190413" y="55472"/>
                      </a:cubicBezTo>
                      <a:cubicBezTo>
                        <a:pt x="192622" y="42861"/>
                        <a:pt x="196013" y="30174"/>
                        <a:pt x="203214" y="19544"/>
                      </a:cubicBezTo>
                      <a:cubicBezTo>
                        <a:pt x="210415" y="8952"/>
                        <a:pt x="221922" y="646"/>
                        <a:pt x="234723" y="37"/>
                      </a:cubicBezTo>
                      <a:cubicBezTo>
                        <a:pt x="253278" y="-840"/>
                        <a:pt x="269089" y="14172"/>
                        <a:pt x="277776" y="30593"/>
                      </a:cubicBezTo>
                      <a:cubicBezTo>
                        <a:pt x="292254" y="57949"/>
                        <a:pt x="293245" y="92086"/>
                        <a:pt x="280329" y="120242"/>
                      </a:cubicBezTo>
                      <a:cubicBezTo>
                        <a:pt x="293321" y="106526"/>
                        <a:pt x="307532" y="93077"/>
                        <a:pt x="325211" y="86409"/>
                      </a:cubicBezTo>
                      <a:cubicBezTo>
                        <a:pt x="342889" y="79742"/>
                        <a:pt x="364949" y="81419"/>
                        <a:pt x="378017" y="95096"/>
                      </a:cubicBezTo>
                      <a:cubicBezTo>
                        <a:pt x="385294" y="102716"/>
                        <a:pt x="389028" y="113118"/>
                        <a:pt x="390362" y="123557"/>
                      </a:cubicBezTo>
                      <a:cubicBezTo>
                        <a:pt x="393600" y="148932"/>
                        <a:pt x="383351" y="174839"/>
                        <a:pt x="366511" y="194118"/>
                      </a:cubicBezTo>
                      <a:cubicBezTo>
                        <a:pt x="349671" y="213397"/>
                        <a:pt x="326811" y="226579"/>
                        <a:pt x="302960" y="235799"/>
                      </a:cubicBezTo>
                      <a:cubicBezTo>
                        <a:pt x="323306" y="228980"/>
                        <a:pt x="346395" y="230885"/>
                        <a:pt x="365292" y="240981"/>
                      </a:cubicBezTo>
                      <a:cubicBezTo>
                        <a:pt x="384228" y="251039"/>
                        <a:pt x="398706" y="269137"/>
                        <a:pt x="404421" y="289825"/>
                      </a:cubicBezTo>
                      <a:cubicBezTo>
                        <a:pt x="406173" y="296188"/>
                        <a:pt x="407126" y="302856"/>
                        <a:pt x="406135" y="309371"/>
                      </a:cubicBezTo>
                      <a:cubicBezTo>
                        <a:pt x="404192" y="321868"/>
                        <a:pt x="395048" y="332421"/>
                        <a:pt x="383885" y="338327"/>
                      </a:cubicBezTo>
                      <a:cubicBezTo>
                        <a:pt x="372721" y="344232"/>
                        <a:pt x="359767" y="345985"/>
                        <a:pt x="347156" y="345756"/>
                      </a:cubicBezTo>
                      <a:cubicBezTo>
                        <a:pt x="312371" y="345185"/>
                        <a:pt x="278081" y="330021"/>
                        <a:pt x="254268" y="304684"/>
                      </a:cubicBezTo>
                      <a:cubicBezTo>
                        <a:pt x="263489" y="333526"/>
                        <a:pt x="253392" y="366406"/>
                        <a:pt x="232780" y="388581"/>
                      </a:cubicBezTo>
                      <a:cubicBezTo>
                        <a:pt x="212168" y="410717"/>
                        <a:pt x="182374" y="422871"/>
                        <a:pt x="152351" y="426566"/>
                      </a:cubicBezTo>
                      <a:cubicBezTo>
                        <a:pt x="140730" y="427976"/>
                        <a:pt x="128538" y="428166"/>
                        <a:pt x="117718" y="423747"/>
                      </a:cubicBezTo>
                      <a:cubicBezTo>
                        <a:pt x="90210" y="412469"/>
                        <a:pt x="95658" y="380504"/>
                        <a:pt x="104917" y="358367"/>
                      </a:cubicBezTo>
                      <a:cubicBezTo>
                        <a:pt x="114708" y="335012"/>
                        <a:pt x="131243" y="313447"/>
                        <a:pt x="144540" y="291921"/>
                      </a:cubicBezTo>
                      <a:cubicBezTo>
                        <a:pt x="134863" y="293826"/>
                        <a:pt x="125719" y="297864"/>
                        <a:pt x="116232" y="300646"/>
                      </a:cubicBezTo>
                      <a:cubicBezTo>
                        <a:pt x="84495" y="309866"/>
                        <a:pt x="41366" y="303084"/>
                        <a:pt x="16601" y="279996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89227F9B-26C7-F2DF-3F36-C4974A4BC099}"/>
                    </a:ext>
                  </a:extLst>
                </p:cNvPr>
                <p:cNvSpPr/>
                <p:nvPr/>
              </p:nvSpPr>
              <p:spPr>
                <a:xfrm>
                  <a:off x="8988472" y="6466831"/>
                  <a:ext cx="113163" cy="113156"/>
                </a:xfrm>
                <a:custGeom>
                  <a:avLst/>
                  <a:gdLst>
                    <a:gd name="connsiteX0" fmla="*/ 64011 w 113163"/>
                    <a:gd name="connsiteY0" fmla="*/ 491 h 113156"/>
                    <a:gd name="connsiteX1" fmla="*/ 112665 w 113163"/>
                    <a:gd name="connsiteY1" fmla="*/ 64004 h 113156"/>
                    <a:gd name="connsiteX2" fmla="*/ 49152 w 113163"/>
                    <a:gd name="connsiteY2" fmla="*/ 112658 h 113156"/>
                    <a:gd name="connsiteX3" fmla="*/ 499 w 113163"/>
                    <a:gd name="connsiteY3" fmla="*/ 49145 h 113156"/>
                    <a:gd name="connsiteX4" fmla="*/ 64011 w 113163"/>
                    <a:gd name="connsiteY4" fmla="*/ 491 h 113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3163" h="113156">
                      <a:moveTo>
                        <a:pt x="64011" y="491"/>
                      </a:moveTo>
                      <a:cubicBezTo>
                        <a:pt x="94987" y="4606"/>
                        <a:pt x="116780" y="33029"/>
                        <a:pt x="112665" y="64004"/>
                      </a:cubicBezTo>
                      <a:cubicBezTo>
                        <a:pt x="108550" y="94979"/>
                        <a:pt x="80128" y="116772"/>
                        <a:pt x="49152" y="112658"/>
                      </a:cubicBezTo>
                      <a:cubicBezTo>
                        <a:pt x="18177" y="108543"/>
                        <a:pt x="-3616" y="80120"/>
                        <a:pt x="499" y="49145"/>
                      </a:cubicBezTo>
                      <a:cubicBezTo>
                        <a:pt x="4575" y="18169"/>
                        <a:pt x="33036" y="-3586"/>
                        <a:pt x="64011" y="491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4E71F813-19F3-7693-E57D-AC070D5D0AA5}"/>
                    </a:ext>
                  </a:extLst>
                </p:cNvPr>
                <p:cNvSpPr/>
                <p:nvPr/>
              </p:nvSpPr>
              <p:spPr>
                <a:xfrm rot="-5033180">
                  <a:off x="8993491" y="6491616"/>
                  <a:ext cx="62788" cy="62788"/>
                </a:xfrm>
                <a:custGeom>
                  <a:avLst/>
                  <a:gdLst>
                    <a:gd name="connsiteX0" fmla="*/ 62788 w 62788"/>
                    <a:gd name="connsiteY0" fmla="*/ 31394 h 62788"/>
                    <a:gd name="connsiteX1" fmla="*/ 31394 w 62788"/>
                    <a:gd name="connsiteY1" fmla="*/ 62788 h 62788"/>
                    <a:gd name="connsiteX2" fmla="*/ 0 w 62788"/>
                    <a:gd name="connsiteY2" fmla="*/ 31394 h 62788"/>
                    <a:gd name="connsiteX3" fmla="*/ 31394 w 62788"/>
                    <a:gd name="connsiteY3" fmla="*/ 0 h 62788"/>
                    <a:gd name="connsiteX4" fmla="*/ 62788 w 62788"/>
                    <a:gd name="connsiteY4" fmla="*/ 31394 h 62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788" h="62788">
                      <a:moveTo>
                        <a:pt x="62788" y="31394"/>
                      </a:moveTo>
                      <a:cubicBezTo>
                        <a:pt x="62788" y="48732"/>
                        <a:pt x="48732" y="62788"/>
                        <a:pt x="31394" y="62788"/>
                      </a:cubicBezTo>
                      <a:cubicBezTo>
                        <a:pt x="14056" y="62788"/>
                        <a:pt x="0" y="48732"/>
                        <a:pt x="0" y="31394"/>
                      </a:cubicBezTo>
                      <a:cubicBezTo>
                        <a:pt x="0" y="14056"/>
                        <a:pt x="14056" y="0"/>
                        <a:pt x="31394" y="0"/>
                      </a:cubicBezTo>
                      <a:cubicBezTo>
                        <a:pt x="48732" y="0"/>
                        <a:pt x="62788" y="14056"/>
                        <a:pt x="62788" y="31394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159" name="图形 2">
            <a:extLst>
              <a:ext uri="{FF2B5EF4-FFF2-40B4-BE49-F238E27FC236}">
                <a16:creationId xmlns:a16="http://schemas.microsoft.com/office/drawing/2014/main" id="{FAE847A6-302B-9223-C97C-BF17AF74ACFE}"/>
              </a:ext>
            </a:extLst>
          </p:cNvPr>
          <p:cNvGrpSpPr/>
          <p:nvPr/>
        </p:nvGrpSpPr>
        <p:grpSpPr>
          <a:xfrm>
            <a:off x="0" y="2501034"/>
            <a:ext cx="4019664" cy="4356965"/>
            <a:chOff x="1524000" y="2501034"/>
            <a:chExt cx="4019664" cy="4356965"/>
          </a:xfrm>
        </p:grpSpPr>
        <p:grpSp>
          <p:nvGrpSpPr>
            <p:cNvPr id="160" name="图形 2">
              <a:extLst>
                <a:ext uri="{FF2B5EF4-FFF2-40B4-BE49-F238E27FC236}">
                  <a16:creationId xmlns:a16="http://schemas.microsoft.com/office/drawing/2014/main" id="{8F0DF696-3156-72DA-F4F7-3F420FEE8289}"/>
                </a:ext>
              </a:extLst>
            </p:cNvPr>
            <p:cNvGrpSpPr/>
            <p:nvPr/>
          </p:nvGrpSpPr>
          <p:grpSpPr>
            <a:xfrm>
              <a:off x="1524000" y="2501034"/>
              <a:ext cx="4019664" cy="4356965"/>
              <a:chOff x="1524000" y="2501034"/>
              <a:chExt cx="4019664" cy="4356965"/>
            </a:xfrm>
          </p:grpSpPr>
          <p:grpSp>
            <p:nvGrpSpPr>
              <p:cNvPr id="161" name="图形 2">
                <a:extLst>
                  <a:ext uri="{FF2B5EF4-FFF2-40B4-BE49-F238E27FC236}">
                    <a16:creationId xmlns:a16="http://schemas.microsoft.com/office/drawing/2014/main" id="{E8535D64-4805-FAF0-0CDE-FE6FA3B9F80A}"/>
                  </a:ext>
                </a:extLst>
              </p:cNvPr>
              <p:cNvGrpSpPr/>
              <p:nvPr/>
            </p:nvGrpSpPr>
            <p:grpSpPr>
              <a:xfrm>
                <a:off x="1524000" y="2501034"/>
                <a:ext cx="4019664" cy="4356965"/>
                <a:chOff x="1524000" y="2501034"/>
                <a:chExt cx="4019664" cy="4356965"/>
              </a:xfrm>
            </p:grpSpPr>
            <p:grpSp>
              <p:nvGrpSpPr>
                <p:cNvPr id="162" name="图形 2">
                  <a:extLst>
                    <a:ext uri="{FF2B5EF4-FFF2-40B4-BE49-F238E27FC236}">
                      <a16:creationId xmlns:a16="http://schemas.microsoft.com/office/drawing/2014/main" id="{79887B31-70E9-F339-FF72-9512F7F9E3AC}"/>
                    </a:ext>
                  </a:extLst>
                </p:cNvPr>
                <p:cNvGrpSpPr/>
                <p:nvPr/>
              </p:nvGrpSpPr>
              <p:grpSpPr>
                <a:xfrm>
                  <a:off x="2866656" y="2932208"/>
                  <a:ext cx="1447147" cy="2785991"/>
                  <a:chOff x="2866656" y="2932208"/>
                  <a:chExt cx="1447147" cy="2785991"/>
                </a:xfrm>
              </p:grpSpPr>
              <p:sp>
                <p:nvSpPr>
                  <p:cNvPr id="163" name="任意多边形: 形状 162">
                    <a:extLst>
                      <a:ext uri="{FF2B5EF4-FFF2-40B4-BE49-F238E27FC236}">
                        <a16:creationId xmlns:a16="http://schemas.microsoft.com/office/drawing/2014/main" id="{CA26A0B0-E4B5-CFB5-914B-7FE94A006F84}"/>
                      </a:ext>
                    </a:extLst>
                  </p:cNvPr>
                  <p:cNvSpPr/>
                  <p:nvPr/>
                </p:nvSpPr>
                <p:spPr>
                  <a:xfrm>
                    <a:off x="2866656" y="3642893"/>
                    <a:ext cx="719315" cy="2075306"/>
                  </a:xfrm>
                  <a:custGeom>
                    <a:avLst/>
                    <a:gdLst>
                      <a:gd name="connsiteX0" fmla="*/ 719315 w 719315"/>
                      <a:gd name="connsiteY0" fmla="*/ 4305 h 2075306"/>
                      <a:gd name="connsiteX1" fmla="*/ 465646 w 719315"/>
                      <a:gd name="connsiteY1" fmla="*/ 493928 h 2075306"/>
                      <a:gd name="connsiteX2" fmla="*/ 173304 w 719315"/>
                      <a:gd name="connsiteY2" fmla="*/ 1337081 h 2075306"/>
                      <a:gd name="connsiteX3" fmla="*/ 107658 w 719315"/>
                      <a:gd name="connsiteY3" fmla="*/ 1603210 h 2075306"/>
                      <a:gd name="connsiteX4" fmla="*/ 8827 w 719315"/>
                      <a:gd name="connsiteY4" fmla="*/ 2075307 h 2075306"/>
                      <a:gd name="connsiteX5" fmla="*/ 1245 w 719315"/>
                      <a:gd name="connsiteY5" fmla="*/ 2074735 h 2075306"/>
                      <a:gd name="connsiteX6" fmla="*/ 26 w 719315"/>
                      <a:gd name="connsiteY6" fmla="*/ 2005089 h 2075306"/>
                      <a:gd name="connsiteX7" fmla="*/ 6731 w 719315"/>
                      <a:gd name="connsiteY7" fmla="*/ 1831048 h 2075306"/>
                      <a:gd name="connsiteX8" fmla="*/ 63272 w 719315"/>
                      <a:gd name="connsiteY8" fmla="*/ 1451877 h 2075306"/>
                      <a:gd name="connsiteX9" fmla="*/ 208737 w 719315"/>
                      <a:gd name="connsiteY9" fmla="*/ 986599 h 2075306"/>
                      <a:gd name="connsiteX10" fmla="*/ 636105 w 719315"/>
                      <a:gd name="connsiteY10" fmla="*/ 115329 h 2075306"/>
                      <a:gd name="connsiteX11" fmla="*/ 713067 w 719315"/>
                      <a:gd name="connsiteY11" fmla="*/ 0 h 2075306"/>
                      <a:gd name="connsiteX12" fmla="*/ 719315 w 719315"/>
                      <a:gd name="connsiteY12" fmla="*/ 4305 h 2075306"/>
                      <a:gd name="connsiteX13" fmla="*/ 719315 w 719315"/>
                      <a:gd name="connsiteY13" fmla="*/ 4305 h 20753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719315" h="2075306">
                        <a:moveTo>
                          <a:pt x="719315" y="4305"/>
                        </a:moveTo>
                        <a:cubicBezTo>
                          <a:pt x="623684" y="161315"/>
                          <a:pt x="540741" y="326212"/>
                          <a:pt x="465646" y="493928"/>
                        </a:cubicBezTo>
                        <a:cubicBezTo>
                          <a:pt x="343764" y="765657"/>
                          <a:pt x="242684" y="1047407"/>
                          <a:pt x="173304" y="1337081"/>
                        </a:cubicBezTo>
                        <a:cubicBezTo>
                          <a:pt x="151282" y="1424140"/>
                          <a:pt x="128003" y="1515847"/>
                          <a:pt x="107658" y="1603210"/>
                        </a:cubicBezTo>
                        <a:cubicBezTo>
                          <a:pt x="69787" y="1759877"/>
                          <a:pt x="40373" y="1916697"/>
                          <a:pt x="8827" y="2075307"/>
                        </a:cubicBezTo>
                        <a:cubicBezTo>
                          <a:pt x="8827" y="2075307"/>
                          <a:pt x="1245" y="2074735"/>
                          <a:pt x="1245" y="2074735"/>
                        </a:cubicBezTo>
                        <a:cubicBezTo>
                          <a:pt x="635" y="2055304"/>
                          <a:pt x="102" y="2025053"/>
                          <a:pt x="26" y="2005089"/>
                        </a:cubicBezTo>
                        <a:cubicBezTo>
                          <a:pt x="-279" y="1947063"/>
                          <a:pt x="2159" y="1888922"/>
                          <a:pt x="6731" y="1831048"/>
                        </a:cubicBezTo>
                        <a:cubicBezTo>
                          <a:pt x="16447" y="1703718"/>
                          <a:pt x="36068" y="1576578"/>
                          <a:pt x="63272" y="1451877"/>
                        </a:cubicBezTo>
                        <a:cubicBezTo>
                          <a:pt x="98552" y="1293038"/>
                          <a:pt x="152959" y="1139076"/>
                          <a:pt x="208737" y="986599"/>
                        </a:cubicBezTo>
                        <a:cubicBezTo>
                          <a:pt x="321513" y="682752"/>
                          <a:pt x="463969" y="389915"/>
                          <a:pt x="636105" y="115329"/>
                        </a:cubicBezTo>
                        <a:cubicBezTo>
                          <a:pt x="660908" y="76314"/>
                          <a:pt x="686245" y="37719"/>
                          <a:pt x="713067" y="0"/>
                        </a:cubicBezTo>
                        <a:lnTo>
                          <a:pt x="719315" y="4305"/>
                        </a:lnTo>
                        <a:lnTo>
                          <a:pt x="719315" y="4305"/>
                        </a:lnTo>
                        <a:close/>
                      </a:path>
                    </a:pathLst>
                  </a:custGeom>
                  <a:solidFill>
                    <a:srgbClr val="4C6B31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164" name="图形 2">
                    <a:extLst>
                      <a:ext uri="{FF2B5EF4-FFF2-40B4-BE49-F238E27FC236}">
                        <a16:creationId xmlns:a16="http://schemas.microsoft.com/office/drawing/2014/main" id="{94A5A7FD-BE5A-BA49-9840-1058D1F4CC8A}"/>
                      </a:ext>
                    </a:extLst>
                  </p:cNvPr>
                  <p:cNvGrpSpPr/>
                  <p:nvPr/>
                </p:nvGrpSpPr>
                <p:grpSpPr>
                  <a:xfrm>
                    <a:off x="3370219" y="2932208"/>
                    <a:ext cx="943584" cy="938990"/>
                    <a:chOff x="3370219" y="2932208"/>
                    <a:chExt cx="943584" cy="938990"/>
                  </a:xfrm>
                </p:grpSpPr>
                <p:sp>
                  <p:nvSpPr>
                    <p:cNvPr id="165" name="任意多边形: 形状 164">
                      <a:extLst>
                        <a:ext uri="{FF2B5EF4-FFF2-40B4-BE49-F238E27FC236}">
                          <a16:creationId xmlns:a16="http://schemas.microsoft.com/office/drawing/2014/main" id="{F49E180A-2800-4A5E-E30B-7282DB6F53A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38491" y="3671655"/>
                      <a:ext cx="168651" cy="160437"/>
                    </a:xfrm>
                    <a:custGeom>
                      <a:avLst/>
                      <a:gdLst>
                        <a:gd name="connsiteX0" fmla="*/ 158644 w 168651"/>
                        <a:gd name="connsiteY0" fmla="*/ 130267 h 160437"/>
                        <a:gd name="connsiteX1" fmla="*/ 34743 w 168651"/>
                        <a:gd name="connsiteY1" fmla="*/ 143831 h 160437"/>
                        <a:gd name="connsiteX2" fmla="*/ 13445 w 168651"/>
                        <a:gd name="connsiteY2" fmla="*/ 21034 h 160437"/>
                        <a:gd name="connsiteX3" fmla="*/ 125421 w 168651"/>
                        <a:gd name="connsiteY3" fmla="*/ 23320 h 160437"/>
                        <a:gd name="connsiteX4" fmla="*/ 158644 w 168651"/>
                        <a:gd name="connsiteY4" fmla="*/ 130267 h 1604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8651" h="160437">
                          <a:moveTo>
                            <a:pt x="158644" y="130267"/>
                          </a:moveTo>
                          <a:cubicBezTo>
                            <a:pt x="136889" y="159185"/>
                            <a:pt x="74824" y="174006"/>
                            <a:pt x="34743" y="143831"/>
                          </a:cubicBezTo>
                          <a:cubicBezTo>
                            <a:pt x="-5339" y="113655"/>
                            <a:pt x="-8310" y="49914"/>
                            <a:pt x="13445" y="21034"/>
                          </a:cubicBezTo>
                          <a:cubicBezTo>
                            <a:pt x="35200" y="-7884"/>
                            <a:pt x="85301" y="-6855"/>
                            <a:pt x="125421" y="23320"/>
                          </a:cubicBezTo>
                          <a:cubicBezTo>
                            <a:pt x="165502" y="53495"/>
                            <a:pt x="180399" y="101387"/>
                            <a:pt x="158644" y="130267"/>
                          </a:cubicBezTo>
                          <a:close/>
                        </a:path>
                      </a:pathLst>
                    </a:custGeom>
                    <a:solidFill>
                      <a:srgbClr val="629F42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166" name="图形 2">
                      <a:extLst>
                        <a:ext uri="{FF2B5EF4-FFF2-40B4-BE49-F238E27FC236}">
                          <a16:creationId xmlns:a16="http://schemas.microsoft.com/office/drawing/2014/main" id="{B235E677-FD92-0585-6A9E-1DAC7950F16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370219" y="2932208"/>
                      <a:ext cx="943584" cy="938990"/>
                      <a:chOff x="3370219" y="2932208"/>
                      <a:chExt cx="943584" cy="938990"/>
                    </a:xfrm>
                  </p:grpSpPr>
                  <p:grpSp>
                    <p:nvGrpSpPr>
                      <p:cNvPr id="167" name="图形 2">
                        <a:extLst>
                          <a:ext uri="{FF2B5EF4-FFF2-40B4-BE49-F238E27FC236}">
                            <a16:creationId xmlns:a16="http://schemas.microsoft.com/office/drawing/2014/main" id="{BB7FA16D-BAA8-3D7A-A63D-B960822DF001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370219" y="2932208"/>
                        <a:ext cx="286656" cy="803186"/>
                        <a:chOff x="3370219" y="2932208"/>
                        <a:chExt cx="286656" cy="803186"/>
                      </a:xfrm>
                    </p:grpSpPr>
                    <p:sp>
                      <p:nvSpPr>
                        <p:cNvPr id="168" name="任意多边形: 形状 167">
                          <a:extLst>
                            <a:ext uri="{FF2B5EF4-FFF2-40B4-BE49-F238E27FC236}">
                              <a16:creationId xmlns:a16="http://schemas.microsoft.com/office/drawing/2014/main" id="{CEF482D2-AF86-8AD3-8B57-7FBDB596A7C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370219" y="2932208"/>
                          <a:ext cx="286656" cy="803186"/>
                        </a:xfrm>
                        <a:custGeom>
                          <a:avLst/>
                          <a:gdLst>
                            <a:gd name="connsiteX0" fmla="*/ 335 w 286656"/>
                            <a:gd name="connsiteY0" fmla="*/ 351135 h 803186"/>
                            <a:gd name="connsiteX1" fmla="*/ 6812 w 286656"/>
                            <a:gd name="connsiteY1" fmla="*/ 502887 h 803186"/>
                            <a:gd name="connsiteX2" fmla="*/ 99471 w 286656"/>
                            <a:gd name="connsiteY2" fmla="*/ 788751 h 803186"/>
                            <a:gd name="connsiteX3" fmla="*/ 116311 w 286656"/>
                            <a:gd name="connsiteY3" fmla="*/ 801439 h 803186"/>
                            <a:gd name="connsiteX4" fmla="*/ 165384 w 286656"/>
                            <a:gd name="connsiteY4" fmla="*/ 780255 h 803186"/>
                            <a:gd name="connsiteX5" fmla="*/ 218877 w 286656"/>
                            <a:gd name="connsiteY5" fmla="*/ 662678 h 803186"/>
                            <a:gd name="connsiteX6" fmla="*/ 268559 w 286656"/>
                            <a:gd name="connsiteY6" fmla="*/ 511726 h 803186"/>
                            <a:gd name="connsiteX7" fmla="*/ 244175 w 286656"/>
                            <a:gd name="connsiteY7" fmla="*/ 98265 h 803186"/>
                            <a:gd name="connsiteX8" fmla="*/ 188778 w 286656"/>
                            <a:gd name="connsiteY8" fmla="*/ 11321 h 803186"/>
                            <a:gd name="connsiteX9" fmla="*/ 88689 w 286656"/>
                            <a:gd name="connsiteY9" fmla="*/ 35705 h 803186"/>
                            <a:gd name="connsiteX10" fmla="*/ 14966 w 286656"/>
                            <a:gd name="connsiteY10" fmla="*/ 190658 h 803186"/>
                            <a:gd name="connsiteX11" fmla="*/ 335 w 286656"/>
                            <a:gd name="connsiteY11" fmla="*/ 351135 h 80318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</a:cxnLst>
                          <a:rect l="l" t="t" r="r" b="b"/>
                          <a:pathLst>
                            <a:path w="286656" h="803186">
                              <a:moveTo>
                                <a:pt x="335" y="351135"/>
                              </a:moveTo>
                              <a:cubicBezTo>
                                <a:pt x="-884" y="401770"/>
                                <a:pt x="1212" y="452519"/>
                                <a:pt x="6812" y="502887"/>
                              </a:cubicBezTo>
                              <a:cubicBezTo>
                                <a:pt x="17366" y="597947"/>
                                <a:pt x="31615" y="716895"/>
                                <a:pt x="99471" y="788751"/>
                              </a:cubicBezTo>
                              <a:cubicBezTo>
                                <a:pt x="104348" y="793895"/>
                                <a:pt x="109682" y="798924"/>
                                <a:pt x="116311" y="801439"/>
                              </a:cubicBezTo>
                              <a:cubicBezTo>
                                <a:pt x="134104" y="808106"/>
                                <a:pt x="152849" y="794543"/>
                                <a:pt x="165384" y="780255"/>
                              </a:cubicBezTo>
                              <a:cubicBezTo>
                                <a:pt x="197350" y="743870"/>
                                <a:pt x="202570" y="705084"/>
                                <a:pt x="218877" y="662678"/>
                              </a:cubicBezTo>
                              <a:cubicBezTo>
                                <a:pt x="238041" y="612844"/>
                                <a:pt x="257091" y="564076"/>
                                <a:pt x="268559" y="511726"/>
                              </a:cubicBezTo>
                              <a:cubicBezTo>
                                <a:pt x="298544" y="375252"/>
                                <a:pt x="291838" y="230015"/>
                                <a:pt x="244175" y="98265"/>
                              </a:cubicBezTo>
                              <a:cubicBezTo>
                                <a:pt x="232250" y="65309"/>
                                <a:pt x="216857" y="31933"/>
                                <a:pt x="188778" y="11321"/>
                              </a:cubicBezTo>
                              <a:cubicBezTo>
                                <a:pt x="152926" y="-15006"/>
                                <a:pt x="115969" y="9378"/>
                                <a:pt x="88689" y="35705"/>
                              </a:cubicBezTo>
                              <a:cubicBezTo>
                                <a:pt x="46779" y="76129"/>
                                <a:pt x="24072" y="133165"/>
                                <a:pt x="14966" y="190658"/>
                              </a:cubicBezTo>
                              <a:cubicBezTo>
                                <a:pt x="6584" y="243693"/>
                                <a:pt x="1631" y="297376"/>
                                <a:pt x="335" y="35113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9C9E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69" name="任意多边形: 形状 168">
                          <a:extLst>
                            <a:ext uri="{FF2B5EF4-FFF2-40B4-BE49-F238E27FC236}">
                              <a16:creationId xmlns:a16="http://schemas.microsoft.com/office/drawing/2014/main" id="{D83BF36D-0721-F89A-106E-8C2BB0BB0D6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407721" y="2998515"/>
                          <a:ext cx="215346" cy="605871"/>
                        </a:xfrm>
                        <a:custGeom>
                          <a:avLst/>
                          <a:gdLst>
                            <a:gd name="connsiteX0" fmla="*/ 323 w 215346"/>
                            <a:gd name="connsiteY0" fmla="*/ 256062 h 605871"/>
                            <a:gd name="connsiteX1" fmla="*/ 4781 w 215346"/>
                            <a:gd name="connsiteY1" fmla="*/ 371239 h 605871"/>
                            <a:gd name="connsiteX2" fmla="*/ 73628 w 215346"/>
                            <a:gd name="connsiteY2" fmla="*/ 593247 h 605871"/>
                            <a:gd name="connsiteX3" fmla="*/ 86239 w 215346"/>
                            <a:gd name="connsiteY3" fmla="*/ 603877 h 605871"/>
                            <a:gd name="connsiteX4" fmla="*/ 123158 w 215346"/>
                            <a:gd name="connsiteY4" fmla="*/ 590923 h 605871"/>
                            <a:gd name="connsiteX5" fmla="*/ 163620 w 215346"/>
                            <a:gd name="connsiteY5" fmla="*/ 505313 h 605871"/>
                            <a:gd name="connsiteX6" fmla="*/ 201339 w 215346"/>
                            <a:gd name="connsiteY6" fmla="*/ 394213 h 605871"/>
                            <a:gd name="connsiteX7" fmla="*/ 184080 w 215346"/>
                            <a:gd name="connsiteY7" fmla="*/ 79964 h 605871"/>
                            <a:gd name="connsiteX8" fmla="*/ 142703 w 215346"/>
                            <a:gd name="connsiteY8" fmla="*/ 10737 h 605871"/>
                            <a:gd name="connsiteX9" fmla="*/ 67494 w 215346"/>
                            <a:gd name="connsiteY9" fmla="*/ 22929 h 605871"/>
                            <a:gd name="connsiteX10" fmla="*/ 11753 w 215346"/>
                            <a:gd name="connsiteY10" fmla="*/ 135552 h 605871"/>
                            <a:gd name="connsiteX11" fmla="*/ 323 w 215346"/>
                            <a:gd name="connsiteY11" fmla="*/ 256062 h 60587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</a:cxnLst>
                          <a:rect l="l" t="t" r="r" b="b"/>
                          <a:pathLst>
                            <a:path w="215346" h="605871">
                              <a:moveTo>
                                <a:pt x="323" y="256062"/>
                              </a:moveTo>
                              <a:cubicBezTo>
                                <a:pt x="-705" y="294315"/>
                                <a:pt x="704" y="332796"/>
                                <a:pt x="4781" y="371239"/>
                              </a:cubicBezTo>
                              <a:cubicBezTo>
                                <a:pt x="12477" y="443781"/>
                                <a:pt x="22879" y="534650"/>
                                <a:pt x="73628" y="593247"/>
                              </a:cubicBezTo>
                              <a:cubicBezTo>
                                <a:pt x="77285" y="597439"/>
                                <a:pt x="81286" y="601591"/>
                                <a:pt x="86239" y="603877"/>
                              </a:cubicBezTo>
                              <a:cubicBezTo>
                                <a:pt x="99574" y="610012"/>
                                <a:pt x="113709" y="600944"/>
                                <a:pt x="123158" y="590923"/>
                              </a:cubicBezTo>
                              <a:cubicBezTo>
                                <a:pt x="147237" y="565396"/>
                                <a:pt x="151276" y="536364"/>
                                <a:pt x="163620" y="505313"/>
                              </a:cubicBezTo>
                              <a:cubicBezTo>
                                <a:pt x="178136" y="468813"/>
                                <a:pt x="192538" y="433113"/>
                                <a:pt x="201339" y="394213"/>
                              </a:cubicBezTo>
                              <a:cubicBezTo>
                                <a:pt x="224199" y="292829"/>
                                <a:pt x="219513" y="182568"/>
                                <a:pt x="184080" y="79964"/>
                              </a:cubicBezTo>
                              <a:cubicBezTo>
                                <a:pt x="175202" y="54285"/>
                                <a:pt x="163734" y="28072"/>
                                <a:pt x="142703" y="10737"/>
                              </a:cubicBezTo>
                              <a:cubicBezTo>
                                <a:pt x="115843" y="-11399"/>
                                <a:pt x="88030" y="4717"/>
                                <a:pt x="67494" y="22929"/>
                              </a:cubicBezTo>
                              <a:cubicBezTo>
                                <a:pt x="35909" y="50894"/>
                                <a:pt x="18726" y="92614"/>
                                <a:pt x="11753" y="135552"/>
                              </a:cubicBezTo>
                              <a:cubicBezTo>
                                <a:pt x="5314" y="175176"/>
                                <a:pt x="1428" y="215486"/>
                                <a:pt x="323" y="25606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F7F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70" name="图形 2">
                        <a:extLst>
                          <a:ext uri="{FF2B5EF4-FFF2-40B4-BE49-F238E27FC236}">
                            <a16:creationId xmlns:a16="http://schemas.microsoft.com/office/drawing/2014/main" id="{4505A094-4663-0247-8358-475AF1BA9C56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549555" y="3034976"/>
                        <a:ext cx="469104" cy="651912"/>
                        <a:chOff x="3549555" y="3034976"/>
                        <a:chExt cx="469104" cy="651912"/>
                      </a:xfrm>
                    </p:grpSpPr>
                    <p:sp>
                      <p:nvSpPr>
                        <p:cNvPr id="171" name="任意多边形: 形状 170">
                          <a:extLst>
                            <a:ext uri="{FF2B5EF4-FFF2-40B4-BE49-F238E27FC236}">
                              <a16:creationId xmlns:a16="http://schemas.microsoft.com/office/drawing/2014/main" id="{E3492787-CE05-762B-841B-DFA81F9516C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49555" y="3034976"/>
                          <a:ext cx="469104" cy="651912"/>
                        </a:xfrm>
                        <a:custGeom>
                          <a:avLst/>
                          <a:gdLst>
                            <a:gd name="connsiteX0" fmla="*/ 227374 w 469104"/>
                            <a:gd name="connsiteY0" fmla="*/ 579113 h 651912"/>
                            <a:gd name="connsiteX1" fmla="*/ 10242 w 469104"/>
                            <a:gd name="connsiteY1" fmla="*/ 621632 h 651912"/>
                            <a:gd name="connsiteX2" fmla="*/ 1670 w 469104"/>
                            <a:gd name="connsiteY2" fmla="*/ 556329 h 651912"/>
                            <a:gd name="connsiteX3" fmla="*/ 57791 w 469104"/>
                            <a:gd name="connsiteY3" fmla="*/ 225316 h 651912"/>
                            <a:gd name="connsiteX4" fmla="*/ 137001 w 469104"/>
                            <a:gd name="connsiteY4" fmla="*/ 71316 h 651912"/>
                            <a:gd name="connsiteX5" fmla="*/ 290201 w 469104"/>
                            <a:gd name="connsiteY5" fmla="*/ 145 h 651912"/>
                            <a:gd name="connsiteX6" fmla="*/ 351313 w 469104"/>
                            <a:gd name="connsiteY6" fmla="*/ 13099 h 651912"/>
                            <a:gd name="connsiteX7" fmla="*/ 448849 w 469104"/>
                            <a:gd name="connsiteY7" fmla="*/ 84918 h 651912"/>
                            <a:gd name="connsiteX8" fmla="*/ 464889 w 469104"/>
                            <a:gd name="connsiteY8" fmla="*/ 204742 h 651912"/>
                            <a:gd name="connsiteX9" fmla="*/ 419855 w 469104"/>
                            <a:gd name="connsiteY9" fmla="*/ 319576 h 651912"/>
                            <a:gd name="connsiteX10" fmla="*/ 227374 w 469104"/>
                            <a:gd name="connsiteY10" fmla="*/ 579113 h 6519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469104" h="651912">
                              <a:moveTo>
                                <a:pt x="227374" y="579113"/>
                              </a:moveTo>
                              <a:cubicBezTo>
                                <a:pt x="184892" y="610926"/>
                                <a:pt x="45751" y="697413"/>
                                <a:pt x="10242" y="621632"/>
                              </a:cubicBezTo>
                              <a:cubicBezTo>
                                <a:pt x="793" y="601439"/>
                                <a:pt x="-2255" y="578275"/>
                                <a:pt x="1670" y="556329"/>
                              </a:cubicBezTo>
                              <a:cubicBezTo>
                                <a:pt x="21405" y="446449"/>
                                <a:pt x="25406" y="333292"/>
                                <a:pt x="57791" y="225316"/>
                              </a:cubicBezTo>
                              <a:cubicBezTo>
                                <a:pt x="74517" y="169576"/>
                                <a:pt x="98063" y="114598"/>
                                <a:pt x="137001" y="71316"/>
                              </a:cubicBezTo>
                              <a:cubicBezTo>
                                <a:pt x="175901" y="28034"/>
                                <a:pt x="232098" y="-2369"/>
                                <a:pt x="290201" y="145"/>
                              </a:cubicBezTo>
                              <a:cubicBezTo>
                                <a:pt x="311080" y="1060"/>
                                <a:pt x="331616" y="6089"/>
                                <a:pt x="351313" y="13099"/>
                              </a:cubicBezTo>
                              <a:cubicBezTo>
                                <a:pt x="390137" y="26891"/>
                                <a:pt x="427513" y="49675"/>
                                <a:pt x="448849" y="84918"/>
                              </a:cubicBezTo>
                              <a:cubicBezTo>
                                <a:pt x="470223" y="120198"/>
                                <a:pt x="473043" y="164318"/>
                                <a:pt x="464889" y="204742"/>
                              </a:cubicBezTo>
                              <a:cubicBezTo>
                                <a:pt x="456736" y="245166"/>
                                <a:pt x="438562" y="282809"/>
                                <a:pt x="419855" y="319576"/>
                              </a:cubicBezTo>
                              <a:cubicBezTo>
                                <a:pt x="370668" y="416464"/>
                                <a:pt x="314394" y="513962"/>
                                <a:pt x="227374" y="57911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9C9E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72" name="任意多边形: 形状 171">
                          <a:extLst>
                            <a:ext uri="{FF2B5EF4-FFF2-40B4-BE49-F238E27FC236}">
                              <a16:creationId xmlns:a16="http://schemas.microsoft.com/office/drawing/2014/main" id="{926AEC4C-5516-E98F-97C4-5805F5B9DF3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22192" y="3068006"/>
                          <a:ext cx="353090" cy="490650"/>
                        </a:xfrm>
                        <a:custGeom>
                          <a:avLst/>
                          <a:gdLst>
                            <a:gd name="connsiteX0" fmla="*/ 171119 w 353090"/>
                            <a:gd name="connsiteY0" fmla="*/ 435860 h 490650"/>
                            <a:gd name="connsiteX1" fmla="*/ 7708 w 353090"/>
                            <a:gd name="connsiteY1" fmla="*/ 467864 h 490650"/>
                            <a:gd name="connsiteX2" fmla="*/ 1269 w 353090"/>
                            <a:gd name="connsiteY2" fmla="*/ 418715 h 490650"/>
                            <a:gd name="connsiteX3" fmla="*/ 43484 w 353090"/>
                            <a:gd name="connsiteY3" fmla="*/ 169579 h 490650"/>
                            <a:gd name="connsiteX4" fmla="*/ 103073 w 353090"/>
                            <a:gd name="connsiteY4" fmla="*/ 53679 h 490650"/>
                            <a:gd name="connsiteX5" fmla="*/ 218401 w 353090"/>
                            <a:gd name="connsiteY5" fmla="*/ 111 h 490650"/>
                            <a:gd name="connsiteX6" fmla="*/ 264426 w 353090"/>
                            <a:gd name="connsiteY6" fmla="*/ 9864 h 490650"/>
                            <a:gd name="connsiteX7" fmla="*/ 337845 w 353090"/>
                            <a:gd name="connsiteY7" fmla="*/ 63928 h 490650"/>
                            <a:gd name="connsiteX8" fmla="*/ 349923 w 353090"/>
                            <a:gd name="connsiteY8" fmla="*/ 154111 h 490650"/>
                            <a:gd name="connsiteX9" fmla="*/ 316014 w 353090"/>
                            <a:gd name="connsiteY9" fmla="*/ 240560 h 490650"/>
                            <a:gd name="connsiteX10" fmla="*/ 171119 w 353090"/>
                            <a:gd name="connsiteY10" fmla="*/ 435860 h 49065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353090" h="490650">
                              <a:moveTo>
                                <a:pt x="171119" y="435860"/>
                              </a:moveTo>
                              <a:cubicBezTo>
                                <a:pt x="139153" y="459787"/>
                                <a:pt x="34416" y="524900"/>
                                <a:pt x="7708" y="467864"/>
                              </a:cubicBezTo>
                              <a:cubicBezTo>
                                <a:pt x="584" y="452662"/>
                                <a:pt x="-1702" y="435251"/>
                                <a:pt x="1269" y="418715"/>
                              </a:cubicBezTo>
                              <a:cubicBezTo>
                                <a:pt x="16128" y="336000"/>
                                <a:pt x="19138" y="250847"/>
                                <a:pt x="43484" y="169579"/>
                              </a:cubicBezTo>
                              <a:cubicBezTo>
                                <a:pt x="56057" y="127631"/>
                                <a:pt x="73812" y="86255"/>
                                <a:pt x="103073" y="53679"/>
                              </a:cubicBezTo>
                              <a:cubicBezTo>
                                <a:pt x="132333" y="21104"/>
                                <a:pt x="174662" y="-1794"/>
                                <a:pt x="218401" y="111"/>
                              </a:cubicBezTo>
                              <a:cubicBezTo>
                                <a:pt x="234137" y="796"/>
                                <a:pt x="249567" y="4568"/>
                                <a:pt x="264426" y="9864"/>
                              </a:cubicBezTo>
                              <a:cubicBezTo>
                                <a:pt x="293649" y="20227"/>
                                <a:pt x="321805" y="37372"/>
                                <a:pt x="337845" y="63928"/>
                              </a:cubicBezTo>
                              <a:cubicBezTo>
                                <a:pt x="353923" y="90484"/>
                                <a:pt x="356057" y="123669"/>
                                <a:pt x="349923" y="154111"/>
                              </a:cubicBezTo>
                              <a:cubicBezTo>
                                <a:pt x="343788" y="184553"/>
                                <a:pt x="330110" y="212861"/>
                                <a:pt x="316014" y="240560"/>
                              </a:cubicBezTo>
                              <a:cubicBezTo>
                                <a:pt x="278980" y="313407"/>
                                <a:pt x="236613" y="386787"/>
                                <a:pt x="171119" y="43586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F7F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grpSp>
                      <p:nvGrpSpPr>
                        <p:cNvPr id="173" name="图形 2">
                          <a:extLst>
                            <a:ext uri="{FF2B5EF4-FFF2-40B4-BE49-F238E27FC236}">
                              <a16:creationId xmlns:a16="http://schemas.microsoft.com/office/drawing/2014/main" id="{41AA0A15-D2F4-0AD2-E908-0643AF412FAA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683533" y="3106559"/>
                          <a:ext cx="198704" cy="409308"/>
                          <a:chOff x="3683533" y="3106559"/>
                          <a:chExt cx="198704" cy="409308"/>
                        </a:xfrm>
                        <a:solidFill>
                          <a:srgbClr val="F15A5B"/>
                        </a:solidFill>
                      </p:grpSpPr>
                      <p:sp>
                        <p:nvSpPr>
                          <p:cNvPr id="174" name="任意多边形: 形状 173">
                            <a:extLst>
                              <a:ext uri="{FF2B5EF4-FFF2-40B4-BE49-F238E27FC236}">
                                <a16:creationId xmlns:a16="http://schemas.microsoft.com/office/drawing/2014/main" id="{D20ADEE2-9ECA-ACFB-05C3-F242ECDFA05D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717150" y="3106559"/>
                            <a:ext cx="165087" cy="409308"/>
                          </a:xfrm>
                          <a:custGeom>
                            <a:avLst/>
                            <a:gdLst>
                              <a:gd name="connsiteX0" fmla="*/ 0 w 165087"/>
                              <a:gd name="connsiteY0" fmla="*/ 409308 h 409308"/>
                              <a:gd name="connsiteX1" fmla="*/ 135369 w 165087"/>
                              <a:gd name="connsiteY1" fmla="*/ 47701 h 409308"/>
                              <a:gd name="connsiteX2" fmla="*/ 165087 w 165087"/>
                              <a:gd name="connsiteY2" fmla="*/ 0 h 409308"/>
                              <a:gd name="connsiteX3" fmla="*/ 0 w 165087"/>
                              <a:gd name="connsiteY3" fmla="*/ 409308 h 409308"/>
                              <a:gd name="connsiteX4" fmla="*/ 0 w 165087"/>
                              <a:gd name="connsiteY4" fmla="*/ 409308 h 40930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65087" h="409308">
                                <a:moveTo>
                                  <a:pt x="0" y="409308"/>
                                </a:moveTo>
                                <a:cubicBezTo>
                                  <a:pt x="34633" y="285445"/>
                                  <a:pt x="70980" y="161239"/>
                                  <a:pt x="135369" y="47701"/>
                                </a:cubicBezTo>
                                <a:cubicBezTo>
                                  <a:pt x="144590" y="31547"/>
                                  <a:pt x="154686" y="15888"/>
                                  <a:pt x="165087" y="0"/>
                                </a:cubicBezTo>
                                <a:cubicBezTo>
                                  <a:pt x="60388" y="97041"/>
                                  <a:pt x="4763" y="273748"/>
                                  <a:pt x="0" y="409308"/>
                                </a:cubicBezTo>
                                <a:lnTo>
                                  <a:pt x="0" y="409308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75" name="任意多边形: 形状 174">
                            <a:extLst>
                              <a:ext uri="{FF2B5EF4-FFF2-40B4-BE49-F238E27FC236}">
                                <a16:creationId xmlns:a16="http://schemas.microsoft.com/office/drawing/2014/main" id="{A51D7AD5-D1C6-FC21-310E-4A0FC4C1B213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683533" y="3149917"/>
                            <a:ext cx="95377" cy="321335"/>
                          </a:xfrm>
                          <a:custGeom>
                            <a:avLst/>
                            <a:gdLst>
                              <a:gd name="connsiteX0" fmla="*/ 2070 w 95377"/>
                              <a:gd name="connsiteY0" fmla="*/ 321336 h 321335"/>
                              <a:gd name="connsiteX1" fmla="*/ 95377 w 95377"/>
                              <a:gd name="connsiteY1" fmla="*/ 0 h 321335"/>
                              <a:gd name="connsiteX2" fmla="*/ 2070 w 95377"/>
                              <a:gd name="connsiteY2" fmla="*/ 321336 h 321335"/>
                              <a:gd name="connsiteX3" fmla="*/ 2070 w 95377"/>
                              <a:gd name="connsiteY3" fmla="*/ 321336 h 32133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95377" h="321335">
                                <a:moveTo>
                                  <a:pt x="2070" y="321336"/>
                                </a:moveTo>
                                <a:cubicBezTo>
                                  <a:pt x="24854" y="213474"/>
                                  <a:pt x="45581" y="100584"/>
                                  <a:pt x="95377" y="0"/>
                                </a:cubicBezTo>
                                <a:cubicBezTo>
                                  <a:pt x="20358" y="79362"/>
                                  <a:pt x="-8369" y="218580"/>
                                  <a:pt x="2070" y="321336"/>
                                </a:cubicBezTo>
                                <a:lnTo>
                                  <a:pt x="2070" y="321336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76" name="任意多边形: 形状 175">
                            <a:extLst>
                              <a:ext uri="{FF2B5EF4-FFF2-40B4-BE49-F238E27FC236}">
                                <a16:creationId xmlns:a16="http://schemas.microsoft.com/office/drawing/2014/main" id="{5E1EC3A5-A32F-5052-E485-1AE566885845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742753" y="3195218"/>
                            <a:ext cx="136616" cy="307924"/>
                          </a:xfrm>
                          <a:custGeom>
                            <a:avLst/>
                            <a:gdLst>
                              <a:gd name="connsiteX0" fmla="*/ 0 w 136616"/>
                              <a:gd name="connsiteY0" fmla="*/ 307924 h 307924"/>
                              <a:gd name="connsiteX1" fmla="*/ 136017 w 136616"/>
                              <a:gd name="connsiteY1" fmla="*/ 0 h 307924"/>
                              <a:gd name="connsiteX2" fmla="*/ 0 w 136616"/>
                              <a:gd name="connsiteY2" fmla="*/ 307924 h 307924"/>
                              <a:gd name="connsiteX3" fmla="*/ 0 w 136616"/>
                              <a:gd name="connsiteY3" fmla="*/ 307924 h 30792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136616" h="307924">
                                <a:moveTo>
                                  <a:pt x="0" y="307924"/>
                                </a:moveTo>
                                <a:cubicBezTo>
                                  <a:pt x="75514" y="232143"/>
                                  <a:pt x="143751" y="105385"/>
                                  <a:pt x="136017" y="0"/>
                                </a:cubicBezTo>
                                <a:cubicBezTo>
                                  <a:pt x="109881" y="107899"/>
                                  <a:pt x="52388" y="209474"/>
                                  <a:pt x="0" y="307924"/>
                                </a:cubicBezTo>
                                <a:lnTo>
                                  <a:pt x="0" y="307924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</p:grpSp>
                  <p:grpSp>
                    <p:nvGrpSpPr>
                      <p:cNvPr id="177" name="图形 2">
                        <a:extLst>
                          <a:ext uri="{FF2B5EF4-FFF2-40B4-BE49-F238E27FC236}">
                            <a16:creationId xmlns:a16="http://schemas.microsoft.com/office/drawing/2014/main" id="{5DC8AF03-E99A-FCA0-F456-D71E98CEAD96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436949" y="2998279"/>
                        <a:ext cx="146292" cy="408165"/>
                        <a:chOff x="3436949" y="2998279"/>
                        <a:chExt cx="146292" cy="408165"/>
                      </a:xfrm>
                      <a:solidFill>
                        <a:srgbClr val="F15A5B"/>
                      </a:solidFill>
                    </p:grpSpPr>
                    <p:sp>
                      <p:nvSpPr>
                        <p:cNvPr id="178" name="任意多边形: 形状 177">
                          <a:extLst>
                            <a:ext uri="{FF2B5EF4-FFF2-40B4-BE49-F238E27FC236}">
                              <a16:creationId xmlns:a16="http://schemas.microsoft.com/office/drawing/2014/main" id="{2979E1D1-9B46-AE92-87C3-4CEC916A0A4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491261" y="2998279"/>
                          <a:ext cx="46132" cy="408165"/>
                        </a:xfrm>
                        <a:custGeom>
                          <a:avLst/>
                          <a:gdLst>
                            <a:gd name="connsiteX0" fmla="*/ 46133 w 46132"/>
                            <a:gd name="connsiteY0" fmla="*/ 408165 h 408165"/>
                            <a:gd name="connsiteX1" fmla="*/ 23044 w 46132"/>
                            <a:gd name="connsiteY1" fmla="*/ 50025 h 408165"/>
                            <a:gd name="connsiteX2" fmla="*/ 29902 w 46132"/>
                            <a:gd name="connsiteY2" fmla="*/ 0 h 408165"/>
                            <a:gd name="connsiteX3" fmla="*/ 46133 w 46132"/>
                            <a:gd name="connsiteY3" fmla="*/ 408165 h 408165"/>
                            <a:gd name="connsiteX4" fmla="*/ 46133 w 46132"/>
                            <a:gd name="connsiteY4" fmla="*/ 408165 h 40816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46132" h="408165">
                              <a:moveTo>
                                <a:pt x="46133" y="408165"/>
                              </a:moveTo>
                              <a:cubicBezTo>
                                <a:pt x="28416" y="288265"/>
                                <a:pt x="11995" y="167640"/>
                                <a:pt x="23044" y="50025"/>
                              </a:cubicBezTo>
                              <a:cubicBezTo>
                                <a:pt x="24682" y="33299"/>
                                <a:pt x="27235" y="16764"/>
                                <a:pt x="29902" y="0"/>
                              </a:cubicBezTo>
                              <a:cubicBezTo>
                                <a:pt x="-21076" y="112205"/>
                                <a:pt x="-997" y="284721"/>
                                <a:pt x="46133" y="408165"/>
                              </a:cubicBezTo>
                              <a:lnTo>
                                <a:pt x="46133" y="408165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A5B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79" name="任意多边形: 形状 178">
                          <a:extLst>
                            <a:ext uri="{FF2B5EF4-FFF2-40B4-BE49-F238E27FC236}">
                              <a16:creationId xmlns:a16="http://schemas.microsoft.com/office/drawing/2014/main" id="{0704EA07-32C8-EC73-98ED-3D2CFC7E83D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436949" y="3061715"/>
                          <a:ext cx="57239" cy="311886"/>
                        </a:xfrm>
                        <a:custGeom>
                          <a:avLst/>
                          <a:gdLst>
                            <a:gd name="connsiteX0" fmla="*/ 57239 w 57239"/>
                            <a:gd name="connsiteY0" fmla="*/ 311887 h 311886"/>
                            <a:gd name="connsiteX1" fmla="*/ 14148 w 57239"/>
                            <a:gd name="connsiteY1" fmla="*/ 0 h 311886"/>
                            <a:gd name="connsiteX2" fmla="*/ 57239 w 57239"/>
                            <a:gd name="connsiteY2" fmla="*/ 311887 h 311886"/>
                            <a:gd name="connsiteX3" fmla="*/ 57239 w 57239"/>
                            <a:gd name="connsiteY3" fmla="*/ 311887 h 31188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57239" h="311886">
                              <a:moveTo>
                                <a:pt x="57239" y="311887"/>
                              </a:moveTo>
                              <a:cubicBezTo>
                                <a:pt x="35637" y="209207"/>
                                <a:pt x="10415" y="102451"/>
                                <a:pt x="14148" y="0"/>
                              </a:cubicBezTo>
                              <a:cubicBezTo>
                                <a:pt x="-18694" y="89269"/>
                                <a:pt x="9767" y="221628"/>
                                <a:pt x="57239" y="311887"/>
                              </a:cubicBezTo>
                              <a:lnTo>
                                <a:pt x="57239" y="311887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A5B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80" name="任意多边形: 形状 179">
                          <a:extLst>
                            <a:ext uri="{FF2B5EF4-FFF2-40B4-BE49-F238E27FC236}">
                              <a16:creationId xmlns:a16="http://schemas.microsoft.com/office/drawing/2014/main" id="{8463D3A7-0D0B-143F-28DB-D2092346115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51720" y="3079127"/>
                          <a:ext cx="31521" cy="309829"/>
                        </a:xfrm>
                        <a:custGeom>
                          <a:avLst/>
                          <a:gdLst>
                            <a:gd name="connsiteX0" fmla="*/ 2324 w 31521"/>
                            <a:gd name="connsiteY0" fmla="*/ 309829 h 309829"/>
                            <a:gd name="connsiteX1" fmla="*/ 0 w 31521"/>
                            <a:gd name="connsiteY1" fmla="*/ 0 h 309829"/>
                            <a:gd name="connsiteX2" fmla="*/ 2324 w 31521"/>
                            <a:gd name="connsiteY2" fmla="*/ 309829 h 309829"/>
                            <a:gd name="connsiteX3" fmla="*/ 2324 w 31521"/>
                            <a:gd name="connsiteY3" fmla="*/ 309829 h 30982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1521" h="309829">
                              <a:moveTo>
                                <a:pt x="2324" y="309829"/>
                              </a:moveTo>
                              <a:cubicBezTo>
                                <a:pt x="36919" y="223685"/>
                                <a:pt x="46215" y="93269"/>
                                <a:pt x="0" y="0"/>
                              </a:cubicBezTo>
                              <a:cubicBezTo>
                                <a:pt x="18821" y="103480"/>
                                <a:pt x="9030" y="208636"/>
                                <a:pt x="2324" y="309829"/>
                              </a:cubicBezTo>
                              <a:lnTo>
                                <a:pt x="2324" y="309829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15A5B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81" name="图形 2">
                        <a:extLst>
                          <a:ext uri="{FF2B5EF4-FFF2-40B4-BE49-F238E27FC236}">
                            <a16:creationId xmlns:a16="http://schemas.microsoft.com/office/drawing/2014/main" id="{EC96534C-2563-CE31-EA2A-C27E3433DF0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550339" y="3280049"/>
                        <a:ext cx="763158" cy="506001"/>
                        <a:chOff x="3550339" y="3280049"/>
                        <a:chExt cx="763158" cy="506001"/>
                      </a:xfrm>
                    </p:grpSpPr>
                    <p:sp>
                      <p:nvSpPr>
                        <p:cNvPr id="182" name="任意多边形: 形状 181">
                          <a:extLst>
                            <a:ext uri="{FF2B5EF4-FFF2-40B4-BE49-F238E27FC236}">
                              <a16:creationId xmlns:a16="http://schemas.microsoft.com/office/drawing/2014/main" id="{FECD2962-5850-B9F9-3E1C-63F761D2AF0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50339" y="3280049"/>
                          <a:ext cx="763158" cy="506001"/>
                        </a:xfrm>
                        <a:custGeom>
                          <a:avLst/>
                          <a:gdLst>
                            <a:gd name="connsiteX0" fmla="*/ 440521 w 763158"/>
                            <a:gd name="connsiteY0" fmla="*/ 452759 h 506001"/>
                            <a:gd name="connsiteX1" fmla="*/ 408212 w 763158"/>
                            <a:gd name="connsiteY1" fmla="*/ 466285 h 506001"/>
                            <a:gd name="connsiteX2" fmla="*/ 286902 w 763158"/>
                            <a:gd name="connsiteY2" fmla="*/ 494669 h 506001"/>
                            <a:gd name="connsiteX3" fmla="*/ 62683 w 763158"/>
                            <a:gd name="connsiteY3" fmla="*/ 496917 h 506001"/>
                            <a:gd name="connsiteX4" fmla="*/ 8162 w 763158"/>
                            <a:gd name="connsiteY4" fmla="*/ 413173 h 506001"/>
                            <a:gd name="connsiteX5" fmla="*/ 119452 w 763158"/>
                            <a:gd name="connsiteY5" fmla="*/ 296245 h 506001"/>
                            <a:gd name="connsiteX6" fmla="*/ 387448 w 763158"/>
                            <a:gd name="connsiteY6" fmla="*/ 78846 h 506001"/>
                            <a:gd name="connsiteX7" fmla="*/ 519769 w 763158"/>
                            <a:gd name="connsiteY7" fmla="*/ 12133 h 506001"/>
                            <a:gd name="connsiteX8" fmla="*/ 665806 w 763158"/>
                            <a:gd name="connsiteY8" fmla="*/ 11714 h 506001"/>
                            <a:gd name="connsiteX9" fmla="*/ 761361 w 763158"/>
                            <a:gd name="connsiteY9" fmla="*/ 117060 h 506001"/>
                            <a:gd name="connsiteX10" fmla="*/ 687181 w 763158"/>
                            <a:gd name="connsiteY10" fmla="*/ 281500 h 506001"/>
                            <a:gd name="connsiteX11" fmla="*/ 507044 w 763158"/>
                            <a:gd name="connsiteY11" fmla="*/ 416831 h 506001"/>
                            <a:gd name="connsiteX12" fmla="*/ 440521 w 763158"/>
                            <a:gd name="connsiteY12" fmla="*/ 452759 h 50600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763158" h="506001">
                              <a:moveTo>
                                <a:pt x="440521" y="452759"/>
                              </a:moveTo>
                              <a:cubicBezTo>
                                <a:pt x="429929" y="457712"/>
                                <a:pt x="419185" y="462284"/>
                                <a:pt x="408212" y="466285"/>
                              </a:cubicBezTo>
                              <a:cubicBezTo>
                                <a:pt x="369160" y="480572"/>
                                <a:pt x="327897" y="487659"/>
                                <a:pt x="286902" y="494669"/>
                              </a:cubicBezTo>
                              <a:cubicBezTo>
                                <a:pt x="208911" y="508043"/>
                                <a:pt x="140522" y="510557"/>
                                <a:pt x="62683" y="496917"/>
                              </a:cubicBezTo>
                              <a:cubicBezTo>
                                <a:pt x="25726" y="490440"/>
                                <a:pt x="-18546" y="451007"/>
                                <a:pt x="8162" y="413173"/>
                              </a:cubicBezTo>
                              <a:cubicBezTo>
                                <a:pt x="37156" y="372140"/>
                                <a:pt x="83638" y="332249"/>
                                <a:pt x="119452" y="296245"/>
                              </a:cubicBezTo>
                              <a:cubicBezTo>
                                <a:pt x="200758" y="214558"/>
                                <a:pt x="290712" y="141520"/>
                                <a:pt x="387448" y="78846"/>
                              </a:cubicBezTo>
                              <a:cubicBezTo>
                                <a:pt x="429053" y="51909"/>
                                <a:pt x="472373" y="26611"/>
                                <a:pt x="519769" y="12133"/>
                              </a:cubicBezTo>
                              <a:cubicBezTo>
                                <a:pt x="567166" y="-2383"/>
                                <a:pt x="619324" y="-5469"/>
                                <a:pt x="665806" y="11714"/>
                              </a:cubicBezTo>
                              <a:cubicBezTo>
                                <a:pt x="712288" y="28897"/>
                                <a:pt x="751874" y="68445"/>
                                <a:pt x="761361" y="117060"/>
                              </a:cubicBezTo>
                              <a:cubicBezTo>
                                <a:pt x="773096" y="177068"/>
                                <a:pt x="724938" y="239781"/>
                                <a:pt x="687181" y="281500"/>
                              </a:cubicBezTo>
                              <a:cubicBezTo>
                                <a:pt x="636469" y="337507"/>
                                <a:pt x="571814" y="378998"/>
                                <a:pt x="507044" y="416831"/>
                              </a:cubicBezTo>
                              <a:cubicBezTo>
                                <a:pt x="485365" y="429595"/>
                                <a:pt x="463343" y="442091"/>
                                <a:pt x="440521" y="45275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9C9E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83" name="任意多边形: 形状 182">
                          <a:extLst>
                            <a:ext uri="{FF2B5EF4-FFF2-40B4-BE49-F238E27FC236}">
                              <a16:creationId xmlns:a16="http://schemas.microsoft.com/office/drawing/2014/main" id="{675C423E-D191-2968-F8C8-279F5FD6085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65966" y="3325216"/>
                          <a:ext cx="585653" cy="388316"/>
                        </a:xfrm>
                        <a:custGeom>
                          <a:avLst/>
                          <a:gdLst>
                            <a:gd name="connsiteX0" fmla="*/ 338038 w 585653"/>
                            <a:gd name="connsiteY0" fmla="*/ 347471 h 388316"/>
                            <a:gd name="connsiteX1" fmla="*/ 313235 w 585653"/>
                            <a:gd name="connsiteY1" fmla="*/ 357834 h 388316"/>
                            <a:gd name="connsiteX2" fmla="*/ 220157 w 585653"/>
                            <a:gd name="connsiteY2" fmla="*/ 379627 h 388316"/>
                            <a:gd name="connsiteX3" fmla="*/ 48097 w 585653"/>
                            <a:gd name="connsiteY3" fmla="*/ 381342 h 388316"/>
                            <a:gd name="connsiteX4" fmla="*/ 6264 w 585653"/>
                            <a:gd name="connsiteY4" fmla="*/ 317067 h 388316"/>
                            <a:gd name="connsiteX5" fmla="*/ 91684 w 585653"/>
                            <a:gd name="connsiteY5" fmla="*/ 227341 h 388316"/>
                            <a:gd name="connsiteX6" fmla="*/ 297347 w 585653"/>
                            <a:gd name="connsiteY6" fmla="*/ 60502 h 388316"/>
                            <a:gd name="connsiteX7" fmla="*/ 398884 w 585653"/>
                            <a:gd name="connsiteY7" fmla="*/ 9295 h 388316"/>
                            <a:gd name="connsiteX8" fmla="*/ 510936 w 585653"/>
                            <a:gd name="connsiteY8" fmla="*/ 8990 h 388316"/>
                            <a:gd name="connsiteX9" fmla="*/ 584279 w 585653"/>
                            <a:gd name="connsiteY9" fmla="*/ 89839 h 388316"/>
                            <a:gd name="connsiteX10" fmla="*/ 527357 w 585653"/>
                            <a:gd name="connsiteY10" fmla="*/ 216026 h 388316"/>
                            <a:gd name="connsiteX11" fmla="*/ 389130 w 585653"/>
                            <a:gd name="connsiteY11" fmla="*/ 319886 h 388316"/>
                            <a:gd name="connsiteX12" fmla="*/ 338038 w 585653"/>
                            <a:gd name="connsiteY12" fmla="*/ 347471 h 38831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585653" h="388316">
                              <a:moveTo>
                                <a:pt x="338038" y="347471"/>
                              </a:moveTo>
                              <a:cubicBezTo>
                                <a:pt x="329923" y="351281"/>
                                <a:pt x="321655" y="354786"/>
                                <a:pt x="313235" y="357834"/>
                              </a:cubicBezTo>
                              <a:cubicBezTo>
                                <a:pt x="283250" y="368807"/>
                                <a:pt x="251627" y="374217"/>
                                <a:pt x="220157" y="379627"/>
                              </a:cubicBezTo>
                              <a:cubicBezTo>
                                <a:pt x="160302" y="389876"/>
                                <a:pt x="107838" y="391819"/>
                                <a:pt x="48097" y="381342"/>
                              </a:cubicBezTo>
                              <a:cubicBezTo>
                                <a:pt x="19751" y="376389"/>
                                <a:pt x="-14234" y="346099"/>
                                <a:pt x="6264" y="317067"/>
                              </a:cubicBezTo>
                              <a:cubicBezTo>
                                <a:pt x="28514" y="285558"/>
                                <a:pt x="64175" y="254964"/>
                                <a:pt x="91684" y="227341"/>
                              </a:cubicBezTo>
                              <a:cubicBezTo>
                                <a:pt x="154053" y="164667"/>
                                <a:pt x="223129" y="108622"/>
                                <a:pt x="297347" y="60502"/>
                              </a:cubicBezTo>
                              <a:cubicBezTo>
                                <a:pt x="329275" y="39813"/>
                                <a:pt x="362499" y="20420"/>
                                <a:pt x="398884" y="9295"/>
                              </a:cubicBezTo>
                              <a:cubicBezTo>
                                <a:pt x="435231" y="-1830"/>
                                <a:pt x="475275" y="-4192"/>
                                <a:pt x="510936" y="8990"/>
                              </a:cubicBezTo>
                              <a:cubicBezTo>
                                <a:pt x="546598" y="22173"/>
                                <a:pt x="576963" y="52539"/>
                                <a:pt x="584279" y="89839"/>
                              </a:cubicBezTo>
                              <a:cubicBezTo>
                                <a:pt x="593270" y="135863"/>
                                <a:pt x="556313" y="184022"/>
                                <a:pt x="527357" y="216026"/>
                              </a:cubicBezTo>
                              <a:cubicBezTo>
                                <a:pt x="488457" y="259002"/>
                                <a:pt x="438813" y="290816"/>
                                <a:pt x="389130" y="319886"/>
                              </a:cubicBezTo>
                              <a:cubicBezTo>
                                <a:pt x="372443" y="329678"/>
                                <a:pt x="355564" y="339279"/>
                                <a:pt x="338038" y="34747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F7F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grpSp>
                      <p:nvGrpSpPr>
                        <p:cNvPr id="184" name="图形 2">
                          <a:extLst>
                            <a:ext uri="{FF2B5EF4-FFF2-40B4-BE49-F238E27FC236}">
                              <a16:creationId xmlns:a16="http://schemas.microsoft.com/office/drawing/2014/main" id="{472C4CBF-3540-0FAD-699B-D1F1E576D6ED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800855" y="3375660"/>
                          <a:ext cx="395782" cy="243535"/>
                          <a:chOff x="3800855" y="3375660"/>
                          <a:chExt cx="395782" cy="243535"/>
                        </a:xfrm>
                        <a:solidFill>
                          <a:srgbClr val="F15A5B"/>
                        </a:solidFill>
                      </p:grpSpPr>
                      <p:sp>
                        <p:nvSpPr>
                          <p:cNvPr id="185" name="任意多边形: 形状 184">
                            <a:extLst>
                              <a:ext uri="{FF2B5EF4-FFF2-40B4-BE49-F238E27FC236}">
                                <a16:creationId xmlns:a16="http://schemas.microsoft.com/office/drawing/2014/main" id="{A516A27B-FEDA-298B-EF68-40A7AAC9D708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00855" y="3375660"/>
                            <a:ext cx="395782" cy="218084"/>
                          </a:xfrm>
                          <a:custGeom>
                            <a:avLst/>
                            <a:gdLst>
                              <a:gd name="connsiteX0" fmla="*/ 0 w 395782"/>
                              <a:gd name="connsiteY0" fmla="*/ 218084 h 218084"/>
                              <a:gd name="connsiteX1" fmla="*/ 351358 w 395782"/>
                              <a:gd name="connsiteY1" fmla="*/ 35814 h 218084"/>
                              <a:gd name="connsiteX2" fmla="*/ 395783 w 395782"/>
                              <a:gd name="connsiteY2" fmla="*/ 0 h 218084"/>
                              <a:gd name="connsiteX3" fmla="*/ 0 w 395782"/>
                              <a:gd name="connsiteY3" fmla="*/ 218084 h 218084"/>
                              <a:gd name="connsiteX4" fmla="*/ 0 w 395782"/>
                              <a:gd name="connsiteY4" fmla="*/ 218084 h 21808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395782" h="218084">
                                <a:moveTo>
                                  <a:pt x="0" y="218084"/>
                                </a:moveTo>
                                <a:cubicBezTo>
                                  <a:pt x="122187" y="167335"/>
                                  <a:pt x="244526" y="114833"/>
                                  <a:pt x="351358" y="35814"/>
                                </a:cubicBezTo>
                                <a:cubicBezTo>
                                  <a:pt x="366522" y="24498"/>
                                  <a:pt x="381076" y="12383"/>
                                  <a:pt x="395783" y="0"/>
                                </a:cubicBezTo>
                                <a:cubicBezTo>
                                  <a:pt x="312458" y="116891"/>
                                  <a:pt x="139065" y="195491"/>
                                  <a:pt x="0" y="218084"/>
                                </a:cubicBezTo>
                                <a:lnTo>
                                  <a:pt x="0" y="218084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86" name="任意多边形: 形状 185">
                            <a:extLst>
                              <a:ext uri="{FF2B5EF4-FFF2-40B4-BE49-F238E27FC236}">
                                <a16:creationId xmlns:a16="http://schemas.microsoft.com/office/drawing/2014/main" id="{2865B593-555A-A668-44CE-B724F695DFDC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51910" y="3484054"/>
                            <a:ext cx="316534" cy="135140"/>
                          </a:xfrm>
                          <a:custGeom>
                            <a:avLst/>
                            <a:gdLst>
                              <a:gd name="connsiteX0" fmla="*/ 0 w 316534"/>
                              <a:gd name="connsiteY0" fmla="*/ 135141 h 135140"/>
                              <a:gd name="connsiteX1" fmla="*/ 316535 w 316534"/>
                              <a:gd name="connsiteY1" fmla="*/ 0 h 135140"/>
                              <a:gd name="connsiteX2" fmla="*/ 0 w 316534"/>
                              <a:gd name="connsiteY2" fmla="*/ 135141 h 135140"/>
                              <a:gd name="connsiteX3" fmla="*/ 0 w 316534"/>
                              <a:gd name="connsiteY3" fmla="*/ 135141 h 13514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316534" h="135140">
                                <a:moveTo>
                                  <a:pt x="0" y="135141"/>
                                </a:moveTo>
                                <a:cubicBezTo>
                                  <a:pt x="107594" y="98260"/>
                                  <a:pt x="220751" y="62789"/>
                                  <a:pt x="316535" y="0"/>
                                </a:cubicBezTo>
                                <a:cubicBezTo>
                                  <a:pt x="246698" y="85077"/>
                                  <a:pt x="107671" y="131978"/>
                                  <a:pt x="0" y="135141"/>
                                </a:cubicBezTo>
                                <a:lnTo>
                                  <a:pt x="0" y="135141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87" name="任意多边形: 形状 186">
                            <a:extLst>
                              <a:ext uri="{FF2B5EF4-FFF2-40B4-BE49-F238E27FC236}">
                                <a16:creationId xmlns:a16="http://schemas.microsoft.com/office/drawing/2014/main" id="{0416AC9F-4586-6EC8-FDB1-D38AABE4F86D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09847" y="3390747"/>
                            <a:ext cx="295846" cy="175831"/>
                          </a:xfrm>
                          <a:custGeom>
                            <a:avLst/>
                            <a:gdLst>
                              <a:gd name="connsiteX0" fmla="*/ 0 w 295846"/>
                              <a:gd name="connsiteY0" fmla="*/ 175831 h 175831"/>
                              <a:gd name="connsiteX1" fmla="*/ 295846 w 295846"/>
                              <a:gd name="connsiteY1" fmla="*/ 0 h 175831"/>
                              <a:gd name="connsiteX2" fmla="*/ 0 w 295846"/>
                              <a:gd name="connsiteY2" fmla="*/ 175831 h 175831"/>
                              <a:gd name="connsiteX3" fmla="*/ 0 w 295846"/>
                              <a:gd name="connsiteY3" fmla="*/ 175831 h 17583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295846" h="175831">
                                <a:moveTo>
                                  <a:pt x="0" y="175831"/>
                                </a:moveTo>
                                <a:cubicBezTo>
                                  <a:pt x="66065" y="90754"/>
                                  <a:pt x="185890" y="6210"/>
                                  <a:pt x="295846" y="0"/>
                                </a:cubicBezTo>
                                <a:cubicBezTo>
                                  <a:pt x="188747" y="40234"/>
                                  <a:pt x="93192" y="110757"/>
                                  <a:pt x="0" y="175831"/>
                                </a:cubicBezTo>
                                <a:lnTo>
                                  <a:pt x="0" y="175831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</p:grpSp>
                  <p:grpSp>
                    <p:nvGrpSpPr>
                      <p:cNvPr id="188" name="图形 2">
                        <a:extLst>
                          <a:ext uri="{FF2B5EF4-FFF2-40B4-BE49-F238E27FC236}">
                            <a16:creationId xmlns:a16="http://schemas.microsoft.com/office/drawing/2014/main" id="{AD420F1D-A995-663D-FCFA-D14FFF4F4284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536600" y="3591233"/>
                        <a:ext cx="777203" cy="279966"/>
                        <a:chOff x="3536600" y="3591233"/>
                        <a:chExt cx="777203" cy="279966"/>
                      </a:xfrm>
                    </p:grpSpPr>
                    <p:sp>
                      <p:nvSpPr>
                        <p:cNvPr id="189" name="任意多边形: 形状 188">
                          <a:extLst>
                            <a:ext uri="{FF2B5EF4-FFF2-40B4-BE49-F238E27FC236}">
                              <a16:creationId xmlns:a16="http://schemas.microsoft.com/office/drawing/2014/main" id="{9C64F30B-CFDF-D27A-70FE-C262FAE3908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36600" y="3591233"/>
                          <a:ext cx="777203" cy="279966"/>
                        </a:xfrm>
                        <a:custGeom>
                          <a:avLst/>
                          <a:gdLst>
                            <a:gd name="connsiteX0" fmla="*/ 425571 w 777203"/>
                            <a:gd name="connsiteY0" fmla="*/ 277822 h 279966"/>
                            <a:gd name="connsiteX1" fmla="*/ 329825 w 777203"/>
                            <a:gd name="connsiteY1" fmla="*/ 278851 h 279966"/>
                            <a:gd name="connsiteX2" fmla="*/ 5328 w 777203"/>
                            <a:gd name="connsiteY2" fmla="*/ 150644 h 279966"/>
                            <a:gd name="connsiteX3" fmla="*/ 85490 w 777203"/>
                            <a:gd name="connsiteY3" fmla="*/ 98218 h 279966"/>
                            <a:gd name="connsiteX4" fmla="*/ 666858 w 777203"/>
                            <a:gd name="connsiteY4" fmla="*/ 29258 h 279966"/>
                            <a:gd name="connsiteX5" fmla="*/ 756926 w 777203"/>
                            <a:gd name="connsiteY5" fmla="*/ 79473 h 279966"/>
                            <a:gd name="connsiteX6" fmla="*/ 705834 w 777203"/>
                            <a:gd name="connsiteY6" fmla="*/ 208747 h 279966"/>
                            <a:gd name="connsiteX7" fmla="*/ 553320 w 777203"/>
                            <a:gd name="connsiteY7" fmla="*/ 264868 h 279966"/>
                            <a:gd name="connsiteX8" fmla="*/ 425571 w 777203"/>
                            <a:gd name="connsiteY8" fmla="*/ 277822 h 27996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777203" h="279966">
                              <a:moveTo>
                                <a:pt x="425571" y="277822"/>
                              </a:moveTo>
                              <a:cubicBezTo>
                                <a:pt x="393719" y="280260"/>
                                <a:pt x="361715" y="280641"/>
                                <a:pt x="329825" y="278851"/>
                              </a:cubicBezTo>
                              <a:cubicBezTo>
                                <a:pt x="284867" y="276336"/>
                                <a:pt x="-45650" y="235721"/>
                                <a:pt x="5328" y="150644"/>
                              </a:cubicBezTo>
                              <a:cubicBezTo>
                                <a:pt x="17863" y="129727"/>
                                <a:pt x="64726" y="109877"/>
                                <a:pt x="85490" y="98218"/>
                              </a:cubicBezTo>
                              <a:cubicBezTo>
                                <a:pt x="263150" y="-1375"/>
                                <a:pt x="477882" y="-26864"/>
                                <a:pt x="666858" y="29258"/>
                              </a:cubicBezTo>
                              <a:cubicBezTo>
                                <a:pt x="700462" y="39240"/>
                                <a:pt x="734676" y="52651"/>
                                <a:pt x="756926" y="79473"/>
                              </a:cubicBezTo>
                              <a:cubicBezTo>
                                <a:pt x="804856" y="137347"/>
                                <a:pt x="759670" y="184286"/>
                                <a:pt x="705834" y="208747"/>
                              </a:cubicBezTo>
                              <a:cubicBezTo>
                                <a:pt x="657181" y="230883"/>
                                <a:pt x="605441" y="252447"/>
                                <a:pt x="553320" y="264868"/>
                              </a:cubicBezTo>
                              <a:cubicBezTo>
                                <a:pt x="513582" y="274355"/>
                                <a:pt x="466681" y="274660"/>
                                <a:pt x="425571" y="27782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69C9E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90" name="任意多边形: 形状 189">
                          <a:extLst>
                            <a:ext uri="{FF2B5EF4-FFF2-40B4-BE49-F238E27FC236}">
                              <a16:creationId xmlns:a16="http://schemas.microsoft.com/office/drawing/2014/main" id="{CCC32FD3-BC9F-EEB0-80B8-713BFA8BF26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35072" y="3614482"/>
                          <a:ext cx="623758" cy="224712"/>
                        </a:xfrm>
                        <a:custGeom>
                          <a:avLst/>
                          <a:gdLst>
                            <a:gd name="connsiteX0" fmla="*/ 341538 w 623758"/>
                            <a:gd name="connsiteY0" fmla="*/ 222988 h 224712"/>
                            <a:gd name="connsiteX1" fmla="*/ 264691 w 623758"/>
                            <a:gd name="connsiteY1" fmla="*/ 223826 h 224712"/>
                            <a:gd name="connsiteX2" fmla="*/ 4277 w 623758"/>
                            <a:gd name="connsiteY2" fmla="*/ 120918 h 224712"/>
                            <a:gd name="connsiteX3" fmla="*/ 68628 w 623758"/>
                            <a:gd name="connsiteY3" fmla="*/ 78817 h 224712"/>
                            <a:gd name="connsiteX4" fmla="*/ 535201 w 623758"/>
                            <a:gd name="connsiteY4" fmla="*/ 23458 h 224712"/>
                            <a:gd name="connsiteX5" fmla="*/ 607477 w 623758"/>
                            <a:gd name="connsiteY5" fmla="*/ 63768 h 224712"/>
                            <a:gd name="connsiteX6" fmla="*/ 566481 w 623758"/>
                            <a:gd name="connsiteY6" fmla="*/ 167514 h 224712"/>
                            <a:gd name="connsiteX7" fmla="*/ 444066 w 623758"/>
                            <a:gd name="connsiteY7" fmla="*/ 212548 h 224712"/>
                            <a:gd name="connsiteX8" fmla="*/ 341538 w 623758"/>
                            <a:gd name="connsiteY8" fmla="*/ 222988 h 2247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623758" h="224712">
                              <a:moveTo>
                                <a:pt x="341538" y="222988"/>
                              </a:moveTo>
                              <a:cubicBezTo>
                                <a:pt x="315973" y="224969"/>
                                <a:pt x="290294" y="225236"/>
                                <a:pt x="264691" y="223826"/>
                              </a:cubicBezTo>
                              <a:cubicBezTo>
                                <a:pt x="228610" y="221807"/>
                                <a:pt x="-36642" y="189231"/>
                                <a:pt x="4277" y="120918"/>
                              </a:cubicBezTo>
                              <a:cubicBezTo>
                                <a:pt x="14336" y="104116"/>
                                <a:pt x="51940" y="88190"/>
                                <a:pt x="68628" y="78817"/>
                              </a:cubicBezTo>
                              <a:cubicBezTo>
                                <a:pt x="211237" y="-1116"/>
                                <a:pt x="383563" y="-21538"/>
                                <a:pt x="535201" y="23458"/>
                              </a:cubicBezTo>
                              <a:cubicBezTo>
                                <a:pt x="562176" y="31459"/>
                                <a:pt x="589646" y="42241"/>
                                <a:pt x="607477" y="63768"/>
                              </a:cubicBezTo>
                              <a:cubicBezTo>
                                <a:pt x="645957" y="110212"/>
                                <a:pt x="609686" y="147893"/>
                                <a:pt x="566481" y="167514"/>
                              </a:cubicBezTo>
                              <a:cubicBezTo>
                                <a:pt x="527428" y="185269"/>
                                <a:pt x="485937" y="202604"/>
                                <a:pt x="444066" y="212548"/>
                              </a:cubicBezTo>
                              <a:cubicBezTo>
                                <a:pt x="412176" y="220168"/>
                                <a:pt x="374495" y="220435"/>
                                <a:pt x="341538" y="22298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F7F7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grpSp>
                      <p:nvGrpSpPr>
                        <p:cNvPr id="191" name="图形 2">
                          <a:extLst>
                            <a:ext uri="{FF2B5EF4-FFF2-40B4-BE49-F238E27FC236}">
                              <a16:creationId xmlns:a16="http://schemas.microsoft.com/office/drawing/2014/main" id="{C8E1DA43-EC85-7371-0FD6-5CD7136FEBC2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825925" y="3666912"/>
                          <a:ext cx="396621" cy="135742"/>
                          <a:chOff x="3825925" y="3666912"/>
                          <a:chExt cx="396621" cy="135742"/>
                        </a:xfrm>
                        <a:solidFill>
                          <a:srgbClr val="F15A5B"/>
                        </a:solidFill>
                      </p:grpSpPr>
                      <p:sp>
                        <p:nvSpPr>
                          <p:cNvPr id="192" name="任意多边形: 形状 191">
                            <a:extLst>
                              <a:ext uri="{FF2B5EF4-FFF2-40B4-BE49-F238E27FC236}">
                                <a16:creationId xmlns:a16="http://schemas.microsoft.com/office/drawing/2014/main" id="{DCF66B3C-6869-3B29-8045-AEC85CFEA003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25925" y="3683279"/>
                            <a:ext cx="396621" cy="78664"/>
                          </a:xfrm>
                          <a:custGeom>
                            <a:avLst/>
                            <a:gdLst>
                              <a:gd name="connsiteX0" fmla="*/ 0 w 396621"/>
                              <a:gd name="connsiteY0" fmla="*/ 73495 h 78664"/>
                              <a:gd name="connsiteX1" fmla="*/ 351168 w 396621"/>
                              <a:gd name="connsiteY1" fmla="*/ 16993 h 78664"/>
                              <a:gd name="connsiteX2" fmla="*/ 396621 w 396621"/>
                              <a:gd name="connsiteY2" fmla="*/ 0 h 78664"/>
                              <a:gd name="connsiteX3" fmla="*/ 0 w 396621"/>
                              <a:gd name="connsiteY3" fmla="*/ 73495 h 78664"/>
                              <a:gd name="connsiteX4" fmla="*/ 0 w 396621"/>
                              <a:gd name="connsiteY4" fmla="*/ 73495 h 7866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396621" h="78664">
                                <a:moveTo>
                                  <a:pt x="0" y="73495"/>
                                </a:moveTo>
                                <a:cubicBezTo>
                                  <a:pt x="121120" y="63551"/>
                                  <a:pt x="242468" y="52311"/>
                                  <a:pt x="351168" y="16993"/>
                                </a:cubicBezTo>
                                <a:cubicBezTo>
                                  <a:pt x="366598" y="11925"/>
                                  <a:pt x="381533" y="6058"/>
                                  <a:pt x="396621" y="0"/>
                                </a:cubicBezTo>
                                <a:cubicBezTo>
                                  <a:pt x="307277" y="70104"/>
                                  <a:pt x="134912" y="89268"/>
                                  <a:pt x="0" y="73495"/>
                                </a:cubicBezTo>
                                <a:lnTo>
                                  <a:pt x="0" y="73495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93" name="任意多边形: 形状 192">
                            <a:extLst>
                              <a:ext uri="{FF2B5EF4-FFF2-40B4-BE49-F238E27FC236}">
                                <a16:creationId xmlns:a16="http://schemas.microsoft.com/office/drawing/2014/main" id="{17C6DFCE-A7B0-43FD-D54A-80E5F47A275C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72674" y="3760012"/>
                            <a:ext cx="313981" cy="42642"/>
                          </a:xfrm>
                          <a:custGeom>
                            <a:avLst/>
                            <a:gdLst>
                              <a:gd name="connsiteX0" fmla="*/ 0 w 313981"/>
                              <a:gd name="connsiteY0" fmla="*/ 28537 h 42642"/>
                              <a:gd name="connsiteX1" fmla="*/ 313982 w 313981"/>
                              <a:gd name="connsiteY1" fmla="*/ 0 h 42642"/>
                              <a:gd name="connsiteX2" fmla="*/ 0 w 313981"/>
                              <a:gd name="connsiteY2" fmla="*/ 28537 h 42642"/>
                              <a:gd name="connsiteX3" fmla="*/ 0 w 313981"/>
                              <a:gd name="connsiteY3" fmla="*/ 28537 h 4264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313981" h="42642">
                                <a:moveTo>
                                  <a:pt x="0" y="28537"/>
                                </a:moveTo>
                                <a:cubicBezTo>
                                  <a:pt x="105994" y="25832"/>
                                  <a:pt x="217208" y="25489"/>
                                  <a:pt x="313982" y="0"/>
                                </a:cubicBezTo>
                                <a:cubicBezTo>
                                  <a:pt x="240182" y="48882"/>
                                  <a:pt x="103289" y="51816"/>
                                  <a:pt x="0" y="28537"/>
                                </a:cubicBezTo>
                                <a:lnTo>
                                  <a:pt x="0" y="28537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94" name="任意多边形: 形状 193">
                            <a:extLst>
                              <a:ext uri="{FF2B5EF4-FFF2-40B4-BE49-F238E27FC236}">
                                <a16:creationId xmlns:a16="http://schemas.microsoft.com/office/drawing/2014/main" id="{42A1AF4C-9497-3286-7D8E-E6D34A406FC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36746" y="3666912"/>
                            <a:ext cx="297560" cy="71078"/>
                          </a:xfrm>
                          <a:custGeom>
                            <a:avLst/>
                            <a:gdLst>
                              <a:gd name="connsiteX0" fmla="*/ 0 w 297560"/>
                              <a:gd name="connsiteY0" fmla="*/ 71078 h 71078"/>
                              <a:gd name="connsiteX1" fmla="*/ 297561 w 297560"/>
                              <a:gd name="connsiteY1" fmla="*/ 6270 h 71078"/>
                              <a:gd name="connsiteX2" fmla="*/ 0 w 297560"/>
                              <a:gd name="connsiteY2" fmla="*/ 71078 h 71078"/>
                              <a:gd name="connsiteX3" fmla="*/ 0 w 297560"/>
                              <a:gd name="connsiteY3" fmla="*/ 71078 h 7107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297560" h="71078">
                                <a:moveTo>
                                  <a:pt x="0" y="71078"/>
                                </a:moveTo>
                                <a:cubicBezTo>
                                  <a:pt x="70218" y="21358"/>
                                  <a:pt x="191833" y="-15180"/>
                                  <a:pt x="297561" y="6270"/>
                                </a:cubicBezTo>
                                <a:cubicBezTo>
                                  <a:pt x="191757" y="11718"/>
                                  <a:pt x="94526" y="43227"/>
                                  <a:pt x="0" y="71078"/>
                                </a:cubicBezTo>
                                <a:lnTo>
                                  <a:pt x="0" y="71078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A5B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</p:grpSp>
                  <p:grpSp>
                    <p:nvGrpSpPr>
                      <p:cNvPr id="195" name="图形 2">
                        <a:extLst>
                          <a:ext uri="{FF2B5EF4-FFF2-40B4-BE49-F238E27FC236}">
                            <a16:creationId xmlns:a16="http://schemas.microsoft.com/office/drawing/2014/main" id="{1E6C49AC-4ED5-F4D3-CB1B-C80B5EA2884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370939" y="3307564"/>
                        <a:ext cx="568140" cy="559540"/>
                        <a:chOff x="3370939" y="3307564"/>
                        <a:chExt cx="568140" cy="559540"/>
                      </a:xfrm>
                    </p:grpSpPr>
                    <p:grpSp>
                      <p:nvGrpSpPr>
                        <p:cNvPr id="196" name="图形 2">
                          <a:extLst>
                            <a:ext uri="{FF2B5EF4-FFF2-40B4-BE49-F238E27FC236}">
                              <a16:creationId xmlns:a16="http://schemas.microsoft.com/office/drawing/2014/main" id="{52050A9A-0672-7207-BA4A-2E992FE107BB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370939" y="3307564"/>
                          <a:ext cx="568140" cy="559540"/>
                          <a:chOff x="3370939" y="3307564"/>
                          <a:chExt cx="568140" cy="559540"/>
                        </a:xfrm>
                      </p:grpSpPr>
                      <p:sp>
                        <p:nvSpPr>
                          <p:cNvPr id="197" name="任意多边形: 形状 196">
                            <a:extLst>
                              <a:ext uri="{FF2B5EF4-FFF2-40B4-BE49-F238E27FC236}">
                                <a16:creationId xmlns:a16="http://schemas.microsoft.com/office/drawing/2014/main" id="{CC58D7C2-1BA8-6FE6-E21E-26F25A34773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 rot="-3205271">
                            <a:off x="3463871" y="3375431"/>
                            <a:ext cx="382277" cy="423804"/>
                          </a:xfrm>
                          <a:custGeom>
                            <a:avLst/>
                            <a:gdLst>
                              <a:gd name="connsiteX0" fmla="*/ 382277 w 382277"/>
                              <a:gd name="connsiteY0" fmla="*/ 211902 h 423804"/>
                              <a:gd name="connsiteX1" fmla="*/ 191139 w 382277"/>
                              <a:gd name="connsiteY1" fmla="*/ 423804 h 423804"/>
                              <a:gd name="connsiteX2" fmla="*/ 0 w 382277"/>
                              <a:gd name="connsiteY2" fmla="*/ 211902 h 423804"/>
                              <a:gd name="connsiteX3" fmla="*/ 191139 w 382277"/>
                              <a:gd name="connsiteY3" fmla="*/ 0 h 423804"/>
                              <a:gd name="connsiteX4" fmla="*/ 382277 w 382277"/>
                              <a:gd name="connsiteY4" fmla="*/ 211902 h 42380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382277" h="423804">
                                <a:moveTo>
                                  <a:pt x="382277" y="211902"/>
                                </a:moveTo>
                                <a:cubicBezTo>
                                  <a:pt x="382277" y="328933"/>
                                  <a:pt x="296702" y="423804"/>
                                  <a:pt x="191139" y="423804"/>
                                </a:cubicBezTo>
                                <a:cubicBezTo>
                                  <a:pt x="85576" y="423804"/>
                                  <a:pt x="0" y="328933"/>
                                  <a:pt x="0" y="211902"/>
                                </a:cubicBezTo>
                                <a:cubicBezTo>
                                  <a:pt x="0" y="94872"/>
                                  <a:pt x="85576" y="0"/>
                                  <a:pt x="191139" y="0"/>
                                </a:cubicBezTo>
                                <a:cubicBezTo>
                                  <a:pt x="296702" y="0"/>
                                  <a:pt x="382277" y="94872"/>
                                  <a:pt x="382277" y="211902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CC2F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198" name="任意多边形: 形状 197">
                            <a:extLst>
                              <a:ext uri="{FF2B5EF4-FFF2-40B4-BE49-F238E27FC236}">
                                <a16:creationId xmlns:a16="http://schemas.microsoft.com/office/drawing/2014/main" id="{D8C9CFA3-E3C8-8605-70DC-948B6C922887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450422" y="3423970"/>
                            <a:ext cx="409551" cy="362095"/>
                          </a:xfrm>
                          <a:custGeom>
                            <a:avLst/>
                            <a:gdLst>
                              <a:gd name="connsiteX0" fmla="*/ 374932 w 409551"/>
                              <a:gd name="connsiteY0" fmla="*/ 289598 h 362095"/>
                              <a:gd name="connsiteX1" fmla="*/ 90896 w 409551"/>
                              <a:gd name="connsiteY1" fmla="*/ 316840 h 362095"/>
                              <a:gd name="connsiteX2" fmla="*/ 34623 w 409551"/>
                              <a:gd name="connsiteY2" fmla="*/ 37071 h 362095"/>
                              <a:gd name="connsiteX3" fmla="*/ 72037 w 409551"/>
                              <a:gd name="connsiteY3" fmla="*/ 0 h 362095"/>
                              <a:gd name="connsiteX4" fmla="*/ 133759 w 409551"/>
                              <a:gd name="connsiteY4" fmla="*/ 104927 h 362095"/>
                              <a:gd name="connsiteX5" fmla="*/ 328945 w 409551"/>
                              <a:gd name="connsiteY5" fmla="*/ 86258 h 362095"/>
                              <a:gd name="connsiteX6" fmla="*/ 350281 w 409551"/>
                              <a:gd name="connsiteY6" fmla="*/ 38100 h 362095"/>
                              <a:gd name="connsiteX7" fmla="*/ 374932 w 409551"/>
                              <a:gd name="connsiteY7" fmla="*/ 289598 h 36209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</a:cxnLst>
                            <a:rect l="l" t="t" r="r" b="b"/>
                            <a:pathLst>
                              <a:path w="409551" h="362095">
                                <a:moveTo>
                                  <a:pt x="374932" y="289598"/>
                                </a:moveTo>
                                <a:cubicBezTo>
                                  <a:pt x="312029" y="374371"/>
                                  <a:pt x="184851" y="386563"/>
                                  <a:pt x="90896" y="316840"/>
                                </a:cubicBezTo>
                                <a:cubicBezTo>
                                  <a:pt x="-3096" y="247079"/>
                                  <a:pt x="-28280" y="121844"/>
                                  <a:pt x="34623" y="37071"/>
                                </a:cubicBezTo>
                                <a:cubicBezTo>
                                  <a:pt x="45367" y="22555"/>
                                  <a:pt x="58016" y="10211"/>
                                  <a:pt x="72037" y="0"/>
                                </a:cubicBezTo>
                                <a:cubicBezTo>
                                  <a:pt x="76190" y="39205"/>
                                  <a:pt x="97564" y="78067"/>
                                  <a:pt x="133759" y="104927"/>
                                </a:cubicBezTo>
                                <a:cubicBezTo>
                                  <a:pt x="198338" y="152857"/>
                                  <a:pt x="285740" y="144513"/>
                                  <a:pt x="328945" y="86258"/>
                                </a:cubicBezTo>
                                <a:cubicBezTo>
                                  <a:pt x="339804" y="71590"/>
                                  <a:pt x="346852" y="55207"/>
                                  <a:pt x="350281" y="38100"/>
                                </a:cubicBezTo>
                                <a:cubicBezTo>
                                  <a:pt x="417528" y="109842"/>
                                  <a:pt x="430063" y="215265"/>
                                  <a:pt x="374932" y="289598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A832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sp>
                      <p:nvSpPr>
                        <p:cNvPr id="199" name="任意多边形: 形状 198">
                          <a:extLst>
                            <a:ext uri="{FF2B5EF4-FFF2-40B4-BE49-F238E27FC236}">
                              <a16:creationId xmlns:a16="http://schemas.microsoft.com/office/drawing/2014/main" id="{6492A26F-8DFD-E06D-D84A-15A5146CFE5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44149" y="3438520"/>
                          <a:ext cx="101982" cy="67103"/>
                        </a:xfrm>
                        <a:custGeom>
                          <a:avLst/>
                          <a:gdLst>
                            <a:gd name="connsiteX0" fmla="*/ 100700 w 101982"/>
                            <a:gd name="connsiteY0" fmla="*/ 57269 h 67103"/>
                            <a:gd name="connsiteX1" fmla="*/ 39663 w 101982"/>
                            <a:gd name="connsiteY1" fmla="*/ 57307 h 67103"/>
                            <a:gd name="connsiteX2" fmla="*/ 1297 w 101982"/>
                            <a:gd name="connsiteY2" fmla="*/ 9835 h 67103"/>
                            <a:gd name="connsiteX3" fmla="*/ 62333 w 101982"/>
                            <a:gd name="connsiteY3" fmla="*/ 9796 h 67103"/>
                            <a:gd name="connsiteX4" fmla="*/ 100700 w 101982"/>
                            <a:gd name="connsiteY4" fmla="*/ 57269 h 6710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01982" h="67103">
                              <a:moveTo>
                                <a:pt x="100700" y="57269"/>
                              </a:moveTo>
                              <a:cubicBezTo>
                                <a:pt x="94451" y="70375"/>
                                <a:pt x="67095" y="70375"/>
                                <a:pt x="39663" y="57307"/>
                              </a:cubicBezTo>
                              <a:cubicBezTo>
                                <a:pt x="12193" y="44201"/>
                                <a:pt x="-4990" y="22941"/>
                                <a:pt x="1297" y="9835"/>
                              </a:cubicBezTo>
                              <a:cubicBezTo>
                                <a:pt x="7545" y="-3272"/>
                                <a:pt x="34901" y="-3272"/>
                                <a:pt x="62333" y="9796"/>
                              </a:cubicBezTo>
                              <a:cubicBezTo>
                                <a:pt x="89765" y="22903"/>
                                <a:pt x="106948" y="44125"/>
                                <a:pt x="100700" y="5726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A83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200" name="图形 2">
                        <a:extLst>
                          <a:ext uri="{FF2B5EF4-FFF2-40B4-BE49-F238E27FC236}">
                            <a16:creationId xmlns:a16="http://schemas.microsoft.com/office/drawing/2014/main" id="{3254C361-A913-BACB-C858-40CABBEEB7B3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388802" y="3185017"/>
                        <a:ext cx="710121" cy="647216"/>
                        <a:chOff x="3388802" y="3185017"/>
                        <a:chExt cx="710121" cy="647216"/>
                      </a:xfrm>
                    </p:grpSpPr>
                    <p:grpSp>
                      <p:nvGrpSpPr>
                        <p:cNvPr id="201" name="图形 2">
                          <a:extLst>
                            <a:ext uri="{FF2B5EF4-FFF2-40B4-BE49-F238E27FC236}">
                              <a16:creationId xmlns:a16="http://schemas.microsoft.com/office/drawing/2014/main" id="{5AD1F6BF-BFA6-43CA-BE03-7E6AF3E01AFD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489299" y="3554344"/>
                          <a:ext cx="609624" cy="277889"/>
                          <a:chOff x="3489299" y="3554344"/>
                          <a:chExt cx="609624" cy="277889"/>
                        </a:xfrm>
                      </p:grpSpPr>
                      <p:sp>
                        <p:nvSpPr>
                          <p:cNvPr id="202" name="任意多边形: 形状 201">
                            <a:extLst>
                              <a:ext uri="{FF2B5EF4-FFF2-40B4-BE49-F238E27FC236}">
                                <a16:creationId xmlns:a16="http://schemas.microsoft.com/office/drawing/2014/main" id="{FD0E6F37-A66E-97C1-E1C5-AFB3FFE3322D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489354" y="3554344"/>
                            <a:ext cx="609569" cy="277880"/>
                          </a:xfrm>
                          <a:custGeom>
                            <a:avLst/>
                            <a:gdLst>
                              <a:gd name="connsiteX0" fmla="*/ 470111 w 609569"/>
                              <a:gd name="connsiteY0" fmla="*/ 262781 h 277880"/>
                              <a:gd name="connsiteX1" fmla="*/ 202269 w 609569"/>
                              <a:gd name="connsiteY1" fmla="*/ 276268 h 277880"/>
                              <a:gd name="connsiteX2" fmla="*/ 83511 w 609569"/>
                              <a:gd name="connsiteY2" fmla="*/ 252875 h 277880"/>
                              <a:gd name="connsiteX3" fmla="*/ 1177 w 609569"/>
                              <a:gd name="connsiteY3" fmla="*/ 196563 h 277880"/>
                              <a:gd name="connsiteX4" fmla="*/ 8873 w 609569"/>
                              <a:gd name="connsiteY4" fmla="*/ 159606 h 277880"/>
                              <a:gd name="connsiteX5" fmla="*/ 35962 w 609569"/>
                              <a:gd name="connsiteY5" fmla="*/ 131907 h 277880"/>
                              <a:gd name="connsiteX6" fmla="*/ 113648 w 609569"/>
                              <a:gd name="connsiteY6" fmla="*/ 78224 h 277880"/>
                              <a:gd name="connsiteX7" fmla="*/ 270658 w 609569"/>
                              <a:gd name="connsiteY7" fmla="*/ 10635 h 277880"/>
                              <a:gd name="connsiteX8" fmla="*/ 529586 w 609569"/>
                              <a:gd name="connsiteY8" fmla="*/ 37876 h 277880"/>
                              <a:gd name="connsiteX9" fmla="*/ 608300 w 609569"/>
                              <a:gd name="connsiteY9" fmla="*/ 124630 h 277880"/>
                              <a:gd name="connsiteX10" fmla="*/ 568562 w 609569"/>
                              <a:gd name="connsiteY10" fmla="*/ 220147 h 277880"/>
                              <a:gd name="connsiteX11" fmla="*/ 470111 w 609569"/>
                              <a:gd name="connsiteY11" fmla="*/ 262781 h 27788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</a:cxnLst>
                            <a:rect l="l" t="t" r="r" b="b"/>
                            <a:pathLst>
                              <a:path w="609569" h="277880">
                                <a:moveTo>
                                  <a:pt x="470111" y="262781"/>
                                </a:moveTo>
                                <a:cubicBezTo>
                                  <a:pt x="382253" y="281754"/>
                                  <a:pt x="291537" y="278249"/>
                                  <a:pt x="202269" y="276268"/>
                                </a:cubicBezTo>
                                <a:cubicBezTo>
                                  <a:pt x="161844" y="275392"/>
                                  <a:pt x="121230" y="267429"/>
                                  <a:pt x="83511" y="252875"/>
                                </a:cubicBezTo>
                                <a:cubicBezTo>
                                  <a:pt x="60156" y="243845"/>
                                  <a:pt x="8378" y="224223"/>
                                  <a:pt x="1177" y="196563"/>
                                </a:cubicBezTo>
                                <a:cubicBezTo>
                                  <a:pt x="-2100" y="184028"/>
                                  <a:pt x="1786" y="170464"/>
                                  <a:pt x="8873" y="159606"/>
                                </a:cubicBezTo>
                                <a:cubicBezTo>
                                  <a:pt x="15960" y="148747"/>
                                  <a:pt x="25942" y="140137"/>
                                  <a:pt x="35962" y="131907"/>
                                </a:cubicBezTo>
                                <a:cubicBezTo>
                                  <a:pt x="60879" y="111524"/>
                                  <a:pt x="86902" y="95484"/>
                                  <a:pt x="113648" y="78224"/>
                                </a:cubicBezTo>
                                <a:cubicBezTo>
                                  <a:pt x="161768" y="47211"/>
                                  <a:pt x="214765" y="23474"/>
                                  <a:pt x="270658" y="10635"/>
                                </a:cubicBezTo>
                                <a:cubicBezTo>
                                  <a:pt x="356955" y="-9177"/>
                                  <a:pt x="450528" y="-1976"/>
                                  <a:pt x="529586" y="37876"/>
                                </a:cubicBezTo>
                                <a:cubicBezTo>
                                  <a:pt x="565781" y="56088"/>
                                  <a:pt x="601137" y="84739"/>
                                  <a:pt x="608300" y="124630"/>
                                </a:cubicBezTo>
                                <a:cubicBezTo>
                                  <a:pt x="614701" y="160177"/>
                                  <a:pt x="596184" y="196868"/>
                                  <a:pt x="568562" y="220147"/>
                                </a:cubicBezTo>
                                <a:cubicBezTo>
                                  <a:pt x="540901" y="243388"/>
                                  <a:pt x="505430" y="255161"/>
                                  <a:pt x="470111" y="262781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9BCBD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03" name="任意多边形: 形状 202">
                            <a:extLst>
                              <a:ext uri="{FF2B5EF4-FFF2-40B4-BE49-F238E27FC236}">
                                <a16:creationId xmlns:a16="http://schemas.microsoft.com/office/drawing/2014/main" id="{4653EE04-610F-BF20-7768-D18469986C7B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489299" y="3568865"/>
                            <a:ext cx="609538" cy="263368"/>
                          </a:xfrm>
                          <a:custGeom>
                            <a:avLst/>
                            <a:gdLst>
                              <a:gd name="connsiteX0" fmla="*/ 568579 w 609538"/>
                              <a:gd name="connsiteY0" fmla="*/ 205587 h 263368"/>
                              <a:gd name="connsiteX1" fmla="*/ 470167 w 609538"/>
                              <a:gd name="connsiteY1" fmla="*/ 248260 h 263368"/>
                              <a:gd name="connsiteX2" fmla="*/ 202285 w 609538"/>
                              <a:gd name="connsiteY2" fmla="*/ 261747 h 263368"/>
                              <a:gd name="connsiteX3" fmla="*/ 83528 w 609538"/>
                              <a:gd name="connsiteY3" fmla="*/ 238354 h 263368"/>
                              <a:gd name="connsiteX4" fmla="*/ 1156 w 609538"/>
                              <a:gd name="connsiteY4" fmla="*/ 182042 h 263368"/>
                              <a:gd name="connsiteX5" fmla="*/ 8852 w 609538"/>
                              <a:gd name="connsiteY5" fmla="*/ 145047 h 263368"/>
                              <a:gd name="connsiteX6" fmla="*/ 35941 w 609538"/>
                              <a:gd name="connsiteY6" fmla="*/ 117386 h 263368"/>
                              <a:gd name="connsiteX7" fmla="*/ 113627 w 609538"/>
                              <a:gd name="connsiteY7" fmla="*/ 63703 h 263368"/>
                              <a:gd name="connsiteX8" fmla="*/ 255359 w 609538"/>
                              <a:gd name="connsiteY8" fmla="*/ 0 h 263368"/>
                              <a:gd name="connsiteX9" fmla="*/ 180340 w 609538"/>
                              <a:gd name="connsiteY9" fmla="*/ 38976 h 263368"/>
                              <a:gd name="connsiteX10" fmla="*/ 114503 w 609538"/>
                              <a:gd name="connsiteY10" fmla="*/ 84468 h 263368"/>
                              <a:gd name="connsiteX11" fmla="*/ 91567 w 609538"/>
                              <a:gd name="connsiteY11" fmla="*/ 107899 h 263368"/>
                              <a:gd name="connsiteX12" fmla="*/ 85052 w 609538"/>
                              <a:gd name="connsiteY12" fmla="*/ 139217 h 263368"/>
                              <a:gd name="connsiteX13" fmla="*/ 154813 w 609538"/>
                              <a:gd name="connsiteY13" fmla="*/ 186957 h 263368"/>
                              <a:gd name="connsiteX14" fmla="*/ 255435 w 609538"/>
                              <a:gd name="connsiteY14" fmla="*/ 206769 h 263368"/>
                              <a:gd name="connsiteX15" fmla="*/ 482359 w 609538"/>
                              <a:gd name="connsiteY15" fmla="*/ 195300 h 263368"/>
                              <a:gd name="connsiteX16" fmla="*/ 565721 w 609538"/>
                              <a:gd name="connsiteY16" fmla="*/ 159144 h 263368"/>
                              <a:gd name="connsiteX17" fmla="*/ 600392 w 609538"/>
                              <a:gd name="connsiteY17" fmla="*/ 86754 h 263368"/>
                              <a:gd name="connsiteX18" fmla="*/ 608241 w 609538"/>
                              <a:gd name="connsiteY18" fmla="*/ 110071 h 263368"/>
                              <a:gd name="connsiteX19" fmla="*/ 568579 w 609538"/>
                              <a:gd name="connsiteY19" fmla="*/ 205587 h 26336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</a:cxnLst>
                            <a:rect l="l" t="t" r="r" b="b"/>
                            <a:pathLst>
                              <a:path w="609538" h="263368">
                                <a:moveTo>
                                  <a:pt x="568579" y="205587"/>
                                </a:moveTo>
                                <a:cubicBezTo>
                                  <a:pt x="540918" y="228867"/>
                                  <a:pt x="505447" y="240640"/>
                                  <a:pt x="470167" y="248260"/>
                                </a:cubicBezTo>
                                <a:cubicBezTo>
                                  <a:pt x="382270" y="267271"/>
                                  <a:pt x="291592" y="263728"/>
                                  <a:pt x="202285" y="261747"/>
                                </a:cubicBezTo>
                                <a:cubicBezTo>
                                  <a:pt x="161900" y="260871"/>
                                  <a:pt x="121247" y="252946"/>
                                  <a:pt x="83528" y="238354"/>
                                </a:cubicBezTo>
                                <a:cubicBezTo>
                                  <a:pt x="60172" y="229324"/>
                                  <a:pt x="8357" y="209702"/>
                                  <a:pt x="1156" y="182042"/>
                                </a:cubicBezTo>
                                <a:cubicBezTo>
                                  <a:pt x="-2083" y="169469"/>
                                  <a:pt x="1803" y="155905"/>
                                  <a:pt x="8852" y="145047"/>
                                </a:cubicBezTo>
                                <a:cubicBezTo>
                                  <a:pt x="15938" y="134150"/>
                                  <a:pt x="25921" y="125577"/>
                                  <a:pt x="35941" y="117386"/>
                                </a:cubicBezTo>
                                <a:cubicBezTo>
                                  <a:pt x="60858" y="96964"/>
                                  <a:pt x="86881" y="80963"/>
                                  <a:pt x="113627" y="63703"/>
                                </a:cubicBezTo>
                                <a:cubicBezTo>
                                  <a:pt x="157289" y="35547"/>
                                  <a:pt x="205067" y="13373"/>
                                  <a:pt x="255359" y="0"/>
                                </a:cubicBezTo>
                                <a:cubicBezTo>
                                  <a:pt x="229146" y="10515"/>
                                  <a:pt x="204038" y="23698"/>
                                  <a:pt x="180340" y="38976"/>
                                </a:cubicBezTo>
                                <a:cubicBezTo>
                                  <a:pt x="157708" y="53569"/>
                                  <a:pt x="135649" y="67170"/>
                                  <a:pt x="114503" y="84468"/>
                                </a:cubicBezTo>
                                <a:cubicBezTo>
                                  <a:pt x="106045" y="91402"/>
                                  <a:pt x="97587" y="98717"/>
                                  <a:pt x="91567" y="107899"/>
                                </a:cubicBezTo>
                                <a:cubicBezTo>
                                  <a:pt x="85585" y="117119"/>
                                  <a:pt x="82270" y="128625"/>
                                  <a:pt x="85052" y="139217"/>
                                </a:cubicBezTo>
                                <a:cubicBezTo>
                                  <a:pt x="91186" y="162687"/>
                                  <a:pt x="135039" y="179299"/>
                                  <a:pt x="154813" y="186957"/>
                                </a:cubicBezTo>
                                <a:cubicBezTo>
                                  <a:pt x="186741" y="199263"/>
                                  <a:pt x="221183" y="206007"/>
                                  <a:pt x="255435" y="206769"/>
                                </a:cubicBezTo>
                                <a:cubicBezTo>
                                  <a:pt x="331063" y="208407"/>
                                  <a:pt x="407911" y="211417"/>
                                  <a:pt x="482359" y="195300"/>
                                </a:cubicBezTo>
                                <a:cubicBezTo>
                                  <a:pt x="512267" y="188824"/>
                                  <a:pt x="542328" y="178879"/>
                                  <a:pt x="565721" y="159144"/>
                                </a:cubicBezTo>
                                <a:cubicBezTo>
                                  <a:pt x="586943" y="141313"/>
                                  <a:pt x="601802" y="114109"/>
                                  <a:pt x="600392" y="86754"/>
                                </a:cubicBezTo>
                                <a:cubicBezTo>
                                  <a:pt x="604050" y="94069"/>
                                  <a:pt x="606755" y="101841"/>
                                  <a:pt x="608241" y="110071"/>
                                </a:cubicBezTo>
                                <a:cubicBezTo>
                                  <a:pt x="614718" y="145656"/>
                                  <a:pt x="596240" y="182347"/>
                                  <a:pt x="568579" y="205587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0ADAD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grpSp>
                        <p:nvGrpSpPr>
                          <p:cNvPr id="204" name="图形 2">
                            <a:extLst>
                              <a:ext uri="{FF2B5EF4-FFF2-40B4-BE49-F238E27FC236}">
                                <a16:creationId xmlns:a16="http://schemas.microsoft.com/office/drawing/2014/main" id="{46961FD9-381A-088A-3ABE-9581644D876B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3588829" y="3626385"/>
                            <a:ext cx="448551" cy="161907"/>
                            <a:chOff x="3588829" y="3626385"/>
                            <a:chExt cx="448551" cy="161907"/>
                          </a:xfrm>
                          <a:solidFill>
                            <a:srgbClr val="F69C9E"/>
                          </a:solidFill>
                        </p:grpSpPr>
                        <p:sp>
                          <p:nvSpPr>
                            <p:cNvPr id="205" name="任意多边形: 形状 204">
                              <a:extLst>
                                <a:ext uri="{FF2B5EF4-FFF2-40B4-BE49-F238E27FC236}">
                                  <a16:creationId xmlns:a16="http://schemas.microsoft.com/office/drawing/2014/main" id="{322D6D6E-E0EE-C42A-6C7A-CC8351153609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588829" y="3660686"/>
                              <a:ext cx="448551" cy="71580"/>
                            </a:xfrm>
                            <a:custGeom>
                              <a:avLst/>
                              <a:gdLst>
                                <a:gd name="connsiteX0" fmla="*/ 0 w 448551"/>
                                <a:gd name="connsiteY0" fmla="*/ 54826 h 71580"/>
                                <a:gd name="connsiteX1" fmla="*/ 393954 w 448551"/>
                                <a:gd name="connsiteY1" fmla="*/ 16688 h 71580"/>
                                <a:gd name="connsiteX2" fmla="*/ 448551 w 448551"/>
                                <a:gd name="connsiteY2" fmla="*/ 0 h 71580"/>
                                <a:gd name="connsiteX3" fmla="*/ 0 w 448551"/>
                                <a:gd name="connsiteY3" fmla="*/ 54826 h 71580"/>
                                <a:gd name="connsiteX4" fmla="*/ 0 w 448551"/>
                                <a:gd name="connsiteY4" fmla="*/ 54826 h 7158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</a:cxnLst>
                              <a:rect l="l" t="t" r="r" b="b"/>
                              <a:pathLst>
                                <a:path w="448551" h="71580">
                                  <a:moveTo>
                                    <a:pt x="0" y="54826"/>
                                  </a:moveTo>
                                  <a:cubicBezTo>
                                    <a:pt x="132321" y="53264"/>
                                    <a:pt x="265366" y="50178"/>
                                    <a:pt x="393954" y="16688"/>
                                  </a:cubicBezTo>
                                  <a:cubicBezTo>
                                    <a:pt x="412242" y="11849"/>
                                    <a:pt x="430263" y="6058"/>
                                    <a:pt x="448551" y="0"/>
                                  </a:cubicBezTo>
                                  <a:cubicBezTo>
                                    <a:pt x="327660" y="77419"/>
                                    <a:pt x="137465" y="85725"/>
                                    <a:pt x="0" y="54826"/>
                                  </a:cubicBezTo>
                                  <a:lnTo>
                                    <a:pt x="0" y="54826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  <p:sp>
                          <p:nvSpPr>
                            <p:cNvPr id="206" name="任意多边形: 形状 205">
                              <a:extLst>
                                <a:ext uri="{FF2B5EF4-FFF2-40B4-BE49-F238E27FC236}">
                                  <a16:creationId xmlns:a16="http://schemas.microsoft.com/office/drawing/2014/main" id="{7E9D363B-FC9C-C4C6-B17A-0FD741575E94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626700" y="3750792"/>
                              <a:ext cx="344081" cy="37500"/>
                            </a:xfrm>
                            <a:custGeom>
                              <a:avLst/>
                              <a:gdLst>
                                <a:gd name="connsiteX0" fmla="*/ 0 w 344081"/>
                                <a:gd name="connsiteY0" fmla="*/ 7391 h 37500"/>
                                <a:gd name="connsiteX1" fmla="*/ 344081 w 344081"/>
                                <a:gd name="connsiteY1" fmla="*/ 0 h 37500"/>
                                <a:gd name="connsiteX2" fmla="*/ 0 w 344081"/>
                                <a:gd name="connsiteY2" fmla="*/ 7391 h 37500"/>
                                <a:gd name="connsiteX3" fmla="*/ 0 w 344081"/>
                                <a:gd name="connsiteY3" fmla="*/ 7391 h 3750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344081" h="37500">
                                  <a:moveTo>
                                    <a:pt x="0" y="7391"/>
                                  </a:moveTo>
                                  <a:cubicBezTo>
                                    <a:pt x="113614" y="13297"/>
                                    <a:pt x="231838" y="22555"/>
                                    <a:pt x="344081" y="0"/>
                                  </a:cubicBezTo>
                                  <a:cubicBezTo>
                                    <a:pt x="247612" y="52921"/>
                                    <a:pt x="101117" y="44615"/>
                                    <a:pt x="0" y="7391"/>
                                  </a:cubicBezTo>
                                  <a:lnTo>
                                    <a:pt x="0" y="7391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  <p:sp>
                          <p:nvSpPr>
                            <p:cNvPr id="207" name="任意多边形: 形状 206">
                              <a:extLst>
                                <a:ext uri="{FF2B5EF4-FFF2-40B4-BE49-F238E27FC236}">
                                  <a16:creationId xmlns:a16="http://schemas.microsoft.com/office/drawing/2014/main" id="{8E1815EE-4C0A-2698-3B1F-9998ABC445EA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607307" y="3626385"/>
                              <a:ext cx="340080" cy="67294"/>
                            </a:xfrm>
                            <a:custGeom>
                              <a:avLst/>
                              <a:gdLst>
                                <a:gd name="connsiteX0" fmla="*/ 0 w 340080"/>
                                <a:gd name="connsiteY0" fmla="*/ 67295 h 67294"/>
                                <a:gd name="connsiteX1" fmla="*/ 340081 w 340080"/>
                                <a:gd name="connsiteY1" fmla="*/ 14450 h 67294"/>
                                <a:gd name="connsiteX2" fmla="*/ 0 w 340080"/>
                                <a:gd name="connsiteY2" fmla="*/ 67295 h 67294"/>
                                <a:gd name="connsiteX3" fmla="*/ 0 w 340080"/>
                                <a:gd name="connsiteY3" fmla="*/ 67295 h 67294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340080" h="67294">
                                  <a:moveTo>
                                    <a:pt x="0" y="67295"/>
                                  </a:moveTo>
                                  <a:cubicBezTo>
                                    <a:pt x="93040" y="13002"/>
                                    <a:pt x="235725" y="-20830"/>
                                    <a:pt x="340081" y="14450"/>
                                  </a:cubicBezTo>
                                  <a:cubicBezTo>
                                    <a:pt x="225704" y="11821"/>
                                    <a:pt x="110719" y="41654"/>
                                    <a:pt x="0" y="67295"/>
                                  </a:cubicBezTo>
                                  <a:lnTo>
                                    <a:pt x="0" y="67295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</p:grpSp>
                    </p:grpSp>
                    <p:grpSp>
                      <p:nvGrpSpPr>
                        <p:cNvPr id="208" name="图形 2">
                          <a:extLst>
                            <a:ext uri="{FF2B5EF4-FFF2-40B4-BE49-F238E27FC236}">
                              <a16:creationId xmlns:a16="http://schemas.microsoft.com/office/drawing/2014/main" id="{1EAD85F1-AA57-07D4-4CC1-DE56FAF5A31C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388802" y="3185017"/>
                          <a:ext cx="227177" cy="580805"/>
                          <a:chOff x="3388802" y="3185017"/>
                          <a:chExt cx="227177" cy="580805"/>
                        </a:xfrm>
                      </p:grpSpPr>
                      <p:sp>
                        <p:nvSpPr>
                          <p:cNvPr id="209" name="任意多边形: 形状 208">
                            <a:extLst>
                              <a:ext uri="{FF2B5EF4-FFF2-40B4-BE49-F238E27FC236}">
                                <a16:creationId xmlns:a16="http://schemas.microsoft.com/office/drawing/2014/main" id="{3730BCCA-1D62-CA1A-FA0B-7A8DE7939B4E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388826" y="3185017"/>
                            <a:ext cx="227102" cy="580805"/>
                          </a:xfrm>
                          <a:custGeom>
                            <a:avLst/>
                            <a:gdLst>
                              <a:gd name="connsiteX0" fmla="*/ 2950 w 227102"/>
                              <a:gd name="connsiteY0" fmla="*/ 153038 h 580805"/>
                              <a:gd name="connsiteX1" fmla="*/ 35335 w 227102"/>
                              <a:gd name="connsiteY1" fmla="*/ 429948 h 580805"/>
                              <a:gd name="connsiteX2" fmla="*/ 96219 w 227102"/>
                              <a:gd name="connsiteY2" fmla="*/ 565280 h 580805"/>
                              <a:gd name="connsiteX3" fmla="*/ 201451 w 227102"/>
                              <a:gd name="connsiteY3" fmla="*/ 460276 h 580805"/>
                              <a:gd name="connsiteX4" fmla="*/ 226863 w 227102"/>
                              <a:gd name="connsiteY4" fmla="*/ 287264 h 580805"/>
                              <a:gd name="connsiteX5" fmla="*/ 180915 w 227102"/>
                              <a:gd name="connsiteY5" fmla="*/ 62512 h 580805"/>
                              <a:gd name="connsiteX6" fmla="*/ 63796 w 227102"/>
                              <a:gd name="connsiteY6" fmla="*/ 14963 h 580805"/>
                              <a:gd name="connsiteX7" fmla="*/ 2950 w 227102"/>
                              <a:gd name="connsiteY7" fmla="*/ 153038 h 58080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</a:cxnLst>
                            <a:rect l="l" t="t" r="r" b="b"/>
                            <a:pathLst>
                              <a:path w="227102" h="580805">
                                <a:moveTo>
                                  <a:pt x="2950" y="153038"/>
                                </a:moveTo>
                                <a:cubicBezTo>
                                  <a:pt x="-8594" y="245125"/>
                                  <a:pt x="16171" y="348605"/>
                                  <a:pt x="35335" y="429948"/>
                                </a:cubicBezTo>
                                <a:cubicBezTo>
                                  <a:pt x="46765" y="478374"/>
                                  <a:pt x="62348" y="528284"/>
                                  <a:pt x="96219" y="565280"/>
                                </a:cubicBezTo>
                                <a:cubicBezTo>
                                  <a:pt x="150206" y="624220"/>
                                  <a:pt x="193259" y="499100"/>
                                  <a:pt x="201451" y="460276"/>
                                </a:cubicBezTo>
                                <a:cubicBezTo>
                                  <a:pt x="213452" y="403355"/>
                                  <a:pt x="225987" y="346357"/>
                                  <a:pt x="226863" y="287264"/>
                                </a:cubicBezTo>
                                <a:cubicBezTo>
                                  <a:pt x="228006" y="211902"/>
                                  <a:pt x="226863" y="127168"/>
                                  <a:pt x="180915" y="62512"/>
                                </a:cubicBezTo>
                                <a:cubicBezTo>
                                  <a:pt x="155464" y="26698"/>
                                  <a:pt x="102848" y="-26147"/>
                                  <a:pt x="63796" y="14963"/>
                                </a:cubicBezTo>
                                <a:cubicBezTo>
                                  <a:pt x="27258" y="53482"/>
                                  <a:pt x="9389" y="101450"/>
                                  <a:pt x="2950" y="153038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9BCBD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10" name="任意多边形: 形状 209">
                            <a:extLst>
                              <a:ext uri="{FF2B5EF4-FFF2-40B4-BE49-F238E27FC236}">
                                <a16:creationId xmlns:a16="http://schemas.microsoft.com/office/drawing/2014/main" id="{C0946313-AA26-016E-75AE-72850693A66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388802" y="3237814"/>
                            <a:ext cx="227177" cy="527970"/>
                          </a:xfrm>
                          <a:custGeom>
                            <a:avLst/>
                            <a:gdLst>
                              <a:gd name="connsiteX0" fmla="*/ 96243 w 227177"/>
                              <a:gd name="connsiteY0" fmla="*/ 512445 h 527970"/>
                              <a:gd name="connsiteX1" fmla="*/ 35359 w 227177"/>
                              <a:gd name="connsiteY1" fmla="*/ 377114 h 527970"/>
                              <a:gd name="connsiteX2" fmla="*/ 2936 w 227177"/>
                              <a:gd name="connsiteY2" fmla="*/ 100241 h 527970"/>
                              <a:gd name="connsiteX3" fmla="*/ 35321 w 227177"/>
                              <a:gd name="connsiteY3" fmla="*/ 0 h 527970"/>
                              <a:gd name="connsiteX4" fmla="*/ 29415 w 227177"/>
                              <a:gd name="connsiteY4" fmla="*/ 31852 h 527970"/>
                              <a:gd name="connsiteX5" fmla="*/ 57914 w 227177"/>
                              <a:gd name="connsiteY5" fmla="*/ 275425 h 527970"/>
                              <a:gd name="connsiteX6" fmla="*/ 111483 w 227177"/>
                              <a:gd name="connsiteY6" fmla="*/ 394449 h 527970"/>
                              <a:gd name="connsiteX7" fmla="*/ 204066 w 227177"/>
                              <a:gd name="connsiteY7" fmla="*/ 302133 h 527970"/>
                              <a:gd name="connsiteX8" fmla="*/ 226050 w 227177"/>
                              <a:gd name="connsiteY8" fmla="*/ 162115 h 527970"/>
                              <a:gd name="connsiteX9" fmla="*/ 226926 w 227177"/>
                              <a:gd name="connsiteY9" fmla="*/ 234467 h 527970"/>
                              <a:gd name="connsiteX10" fmla="*/ 201513 w 227177"/>
                              <a:gd name="connsiteY10" fmla="*/ 407480 h 527970"/>
                              <a:gd name="connsiteX11" fmla="*/ 96243 w 227177"/>
                              <a:gd name="connsiteY11" fmla="*/ 512445 h 52797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</a:cxnLst>
                            <a:rect l="l" t="t" r="r" b="b"/>
                            <a:pathLst>
                              <a:path w="227177" h="527970">
                                <a:moveTo>
                                  <a:pt x="96243" y="512445"/>
                                </a:moveTo>
                                <a:cubicBezTo>
                                  <a:pt x="62372" y="475450"/>
                                  <a:pt x="46789" y="425577"/>
                                  <a:pt x="35359" y="377114"/>
                                </a:cubicBezTo>
                                <a:cubicBezTo>
                                  <a:pt x="16157" y="295770"/>
                                  <a:pt x="-8570" y="192291"/>
                                  <a:pt x="2936" y="100241"/>
                                </a:cubicBezTo>
                                <a:cubicBezTo>
                                  <a:pt x="7432" y="64465"/>
                                  <a:pt x="17376" y="30404"/>
                                  <a:pt x="35321" y="0"/>
                                </a:cubicBezTo>
                                <a:cubicBezTo>
                                  <a:pt x="32692" y="10401"/>
                                  <a:pt x="30749" y="21031"/>
                                  <a:pt x="29415" y="31852"/>
                                </a:cubicBezTo>
                                <a:cubicBezTo>
                                  <a:pt x="19281" y="112852"/>
                                  <a:pt x="41036" y="203873"/>
                                  <a:pt x="57914" y="275425"/>
                                </a:cubicBezTo>
                                <a:cubicBezTo>
                                  <a:pt x="67973" y="318059"/>
                                  <a:pt x="81689" y="361950"/>
                                  <a:pt x="111483" y="394449"/>
                                </a:cubicBezTo>
                                <a:cubicBezTo>
                                  <a:pt x="158993" y="446303"/>
                                  <a:pt x="196865" y="336233"/>
                                  <a:pt x="204066" y="302133"/>
                                </a:cubicBezTo>
                                <a:cubicBezTo>
                                  <a:pt x="213819" y="255956"/>
                                  <a:pt x="223916" y="209740"/>
                                  <a:pt x="226050" y="162115"/>
                                </a:cubicBezTo>
                                <a:cubicBezTo>
                                  <a:pt x="227421" y="186538"/>
                                  <a:pt x="227307" y="210960"/>
                                  <a:pt x="226926" y="234467"/>
                                </a:cubicBezTo>
                                <a:cubicBezTo>
                                  <a:pt x="226011" y="293522"/>
                                  <a:pt x="213515" y="350520"/>
                                  <a:pt x="201513" y="407480"/>
                                </a:cubicBezTo>
                                <a:cubicBezTo>
                                  <a:pt x="193322" y="446265"/>
                                  <a:pt x="150269" y="571386"/>
                                  <a:pt x="96243" y="512445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0ADAD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grpSp>
                        <p:nvGrpSpPr>
                          <p:cNvPr id="211" name="图形 2">
                            <a:extLst>
                              <a:ext uri="{FF2B5EF4-FFF2-40B4-BE49-F238E27FC236}">
                                <a16:creationId xmlns:a16="http://schemas.microsoft.com/office/drawing/2014/main" id="{F653B5AA-102C-3B86-CF5C-A9D94798279E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3431316" y="3271799"/>
                            <a:ext cx="135549" cy="392811"/>
                            <a:chOff x="3431316" y="3271799"/>
                            <a:chExt cx="135549" cy="392811"/>
                          </a:xfrm>
                          <a:solidFill>
                            <a:srgbClr val="F69C9E"/>
                          </a:solidFill>
                        </p:grpSpPr>
                        <p:sp>
                          <p:nvSpPr>
                            <p:cNvPr id="212" name="任意多边形: 形状 211">
                              <a:extLst>
                                <a:ext uri="{FF2B5EF4-FFF2-40B4-BE49-F238E27FC236}">
                                  <a16:creationId xmlns:a16="http://schemas.microsoft.com/office/drawing/2014/main" id="{7EF653AD-74F0-50B7-01B8-7FECCB16C92C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481937" y="3271799"/>
                              <a:ext cx="38311" cy="392811"/>
                            </a:xfrm>
                            <a:custGeom>
                              <a:avLst/>
                              <a:gdLst>
                                <a:gd name="connsiteX0" fmla="*/ 38312 w 38311"/>
                                <a:gd name="connsiteY0" fmla="*/ 392811 h 392811"/>
                                <a:gd name="connsiteX1" fmla="*/ 23986 w 38311"/>
                                <a:gd name="connsiteY1" fmla="*/ 51664 h 392811"/>
                                <a:gd name="connsiteX2" fmla="*/ 31454 w 38311"/>
                                <a:gd name="connsiteY2" fmla="*/ 0 h 392811"/>
                                <a:gd name="connsiteX3" fmla="*/ 38312 w 38311"/>
                                <a:gd name="connsiteY3" fmla="*/ 392811 h 392811"/>
                                <a:gd name="connsiteX4" fmla="*/ 38312 w 38311"/>
                                <a:gd name="connsiteY4" fmla="*/ 392811 h 392811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</a:cxnLst>
                              <a:rect l="l" t="t" r="r" b="b"/>
                              <a:pathLst>
                                <a:path w="38311" h="392811">
                                  <a:moveTo>
                                    <a:pt x="38312" y="392811"/>
                                  </a:moveTo>
                                  <a:cubicBezTo>
                                    <a:pt x="24176" y="282588"/>
                                    <a:pt x="11223" y="171107"/>
                                    <a:pt x="23986" y="51664"/>
                                  </a:cubicBezTo>
                                  <a:cubicBezTo>
                                    <a:pt x="25853" y="34633"/>
                                    <a:pt x="28558" y="17488"/>
                                    <a:pt x="31454" y="0"/>
                                  </a:cubicBezTo>
                                  <a:cubicBezTo>
                                    <a:pt x="-18610" y="129997"/>
                                    <a:pt x="-3332" y="290817"/>
                                    <a:pt x="38312" y="392811"/>
                                  </a:cubicBezTo>
                                  <a:lnTo>
                                    <a:pt x="38312" y="392811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  <p:sp>
                          <p:nvSpPr>
                            <p:cNvPr id="213" name="任意多边形: 形状 212">
                              <a:extLst>
                                <a:ext uri="{FF2B5EF4-FFF2-40B4-BE49-F238E27FC236}">
                                  <a16:creationId xmlns:a16="http://schemas.microsoft.com/office/drawing/2014/main" id="{EEEF14AF-36EA-BD68-B3DC-BA5CC1EAEA88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431316" y="3361715"/>
                              <a:ext cx="49156" cy="287959"/>
                            </a:xfrm>
                            <a:custGeom>
                              <a:avLst/>
                              <a:gdLst>
                                <a:gd name="connsiteX0" fmla="*/ 49157 w 49156"/>
                                <a:gd name="connsiteY0" fmla="*/ 287960 h 287959"/>
                                <a:gd name="connsiteX1" fmla="*/ 15172 w 49156"/>
                                <a:gd name="connsiteY1" fmla="*/ 0 h 287959"/>
                                <a:gd name="connsiteX2" fmla="*/ 49157 w 49156"/>
                                <a:gd name="connsiteY2" fmla="*/ 287960 h 287959"/>
                                <a:gd name="connsiteX3" fmla="*/ 49157 w 49156"/>
                                <a:gd name="connsiteY3" fmla="*/ 287960 h 287959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49156" h="287959">
                                  <a:moveTo>
                                    <a:pt x="49157" y="287960"/>
                                  </a:moveTo>
                                  <a:cubicBezTo>
                                    <a:pt x="31021" y="196101"/>
                                    <a:pt x="9571" y="101689"/>
                                    <a:pt x="15172" y="0"/>
                                  </a:cubicBezTo>
                                  <a:cubicBezTo>
                                    <a:pt x="-17442" y="100317"/>
                                    <a:pt x="6523" y="218503"/>
                                    <a:pt x="49157" y="287960"/>
                                  </a:cubicBezTo>
                                  <a:lnTo>
                                    <a:pt x="49157" y="287960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  <p:sp>
                          <p:nvSpPr>
                            <p:cNvPr id="214" name="任意多边形: 形状 213">
                              <a:extLst>
                                <a:ext uri="{FF2B5EF4-FFF2-40B4-BE49-F238E27FC236}">
                                  <a16:creationId xmlns:a16="http://schemas.microsoft.com/office/drawing/2014/main" id="{4632A037-F227-68EC-3B21-32D682745FB5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3536175" y="3338741"/>
                              <a:ext cx="30690" cy="302132"/>
                            </a:xfrm>
                            <a:custGeom>
                              <a:avLst/>
                              <a:gdLst>
                                <a:gd name="connsiteX0" fmla="*/ 0 w 30690"/>
                                <a:gd name="connsiteY0" fmla="*/ 302133 h 302132"/>
                                <a:gd name="connsiteX1" fmla="*/ 4153 w 30690"/>
                                <a:gd name="connsiteY1" fmla="*/ 0 h 302132"/>
                                <a:gd name="connsiteX2" fmla="*/ 0 w 30690"/>
                                <a:gd name="connsiteY2" fmla="*/ 302133 h 302132"/>
                                <a:gd name="connsiteX3" fmla="*/ 0 w 30690"/>
                                <a:gd name="connsiteY3" fmla="*/ 302133 h 302132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30690" h="302132">
                                  <a:moveTo>
                                    <a:pt x="0" y="302133"/>
                                  </a:moveTo>
                                  <a:cubicBezTo>
                                    <a:pt x="34138" y="204140"/>
                                    <a:pt x="45530" y="72847"/>
                                    <a:pt x="4153" y="0"/>
                                  </a:cubicBezTo>
                                  <a:cubicBezTo>
                                    <a:pt x="19659" y="93764"/>
                                    <a:pt x="8344" y="200520"/>
                                    <a:pt x="0" y="302133"/>
                                  </a:cubicBezTo>
                                  <a:lnTo>
                                    <a:pt x="0" y="302133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69C9E"/>
                            </a:solidFill>
                            <a:ln w="3810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>
                                <a:cs typeface="+mn-ea"/>
                                <a:sym typeface="+mn-lt"/>
                              </a:endParaRPr>
                            </a:p>
                          </p:txBody>
                        </p:sp>
                      </p:grpSp>
                    </p:grpSp>
                  </p:grpSp>
                </p:grpSp>
              </p:grpSp>
            </p:grpSp>
            <p:grpSp>
              <p:nvGrpSpPr>
                <p:cNvPr id="215" name="图形 2">
                  <a:extLst>
                    <a:ext uri="{FF2B5EF4-FFF2-40B4-BE49-F238E27FC236}">
                      <a16:creationId xmlns:a16="http://schemas.microsoft.com/office/drawing/2014/main" id="{6960A445-61F8-5188-AAF1-E3F582E2EC7D}"/>
                    </a:ext>
                  </a:extLst>
                </p:cNvPr>
                <p:cNvGrpSpPr/>
                <p:nvPr/>
              </p:nvGrpSpPr>
              <p:grpSpPr>
                <a:xfrm>
                  <a:off x="1690066" y="2501034"/>
                  <a:ext cx="1111287" cy="3226309"/>
                  <a:chOff x="1690066" y="2501034"/>
                  <a:chExt cx="1111287" cy="3226309"/>
                </a:xfrm>
              </p:grpSpPr>
              <p:sp>
                <p:nvSpPr>
                  <p:cNvPr id="216" name="任意多边形: 形状 215">
                    <a:extLst>
                      <a:ext uri="{FF2B5EF4-FFF2-40B4-BE49-F238E27FC236}">
                        <a16:creationId xmlns:a16="http://schemas.microsoft.com/office/drawing/2014/main" id="{064E3722-0535-7518-3E21-36CB83C24D57}"/>
                      </a:ext>
                    </a:extLst>
                  </p:cNvPr>
                  <p:cNvSpPr/>
                  <p:nvPr/>
                </p:nvSpPr>
                <p:spPr>
                  <a:xfrm>
                    <a:off x="2029015" y="3535984"/>
                    <a:ext cx="321093" cy="2191359"/>
                  </a:xfrm>
                  <a:custGeom>
                    <a:avLst/>
                    <a:gdLst>
                      <a:gd name="connsiteX0" fmla="*/ 207645 w 321093"/>
                      <a:gd name="connsiteY0" fmla="*/ 0 h 2191359"/>
                      <a:gd name="connsiteX1" fmla="*/ 269862 w 321093"/>
                      <a:gd name="connsiteY1" fmla="*/ 1501216 h 2191359"/>
                      <a:gd name="connsiteX2" fmla="*/ 219570 w 321093"/>
                      <a:gd name="connsiteY2" fmla="*/ 1707528 h 2191359"/>
                      <a:gd name="connsiteX3" fmla="*/ 190005 w 321093"/>
                      <a:gd name="connsiteY3" fmla="*/ 1800263 h 2191359"/>
                      <a:gd name="connsiteX4" fmla="*/ 153048 w 321093"/>
                      <a:gd name="connsiteY4" fmla="*/ 1899742 h 2191359"/>
                      <a:gd name="connsiteX5" fmla="*/ 135750 w 321093"/>
                      <a:gd name="connsiteY5" fmla="*/ 1940433 h 2191359"/>
                      <a:gd name="connsiteX6" fmla="*/ 107328 w 321093"/>
                      <a:gd name="connsiteY6" fmla="*/ 2005127 h 2191359"/>
                      <a:gd name="connsiteX7" fmla="*/ 42558 w 321093"/>
                      <a:gd name="connsiteY7" fmla="*/ 2130590 h 2191359"/>
                      <a:gd name="connsiteX8" fmla="*/ 6896 w 321093"/>
                      <a:gd name="connsiteY8" fmla="*/ 2191360 h 2191359"/>
                      <a:gd name="connsiteX9" fmla="*/ 0 w 321093"/>
                      <a:gd name="connsiteY9" fmla="*/ 2188083 h 2191359"/>
                      <a:gd name="connsiteX10" fmla="*/ 10744 w 321093"/>
                      <a:gd name="connsiteY10" fmla="*/ 2154593 h 2191359"/>
                      <a:gd name="connsiteX11" fmla="*/ 33414 w 321093"/>
                      <a:gd name="connsiteY11" fmla="*/ 2088451 h 2191359"/>
                      <a:gd name="connsiteX12" fmla="*/ 65227 w 321093"/>
                      <a:gd name="connsiteY12" fmla="*/ 1988858 h 2191359"/>
                      <a:gd name="connsiteX13" fmla="*/ 147790 w 321093"/>
                      <a:gd name="connsiteY13" fmla="*/ 1688249 h 2191359"/>
                      <a:gd name="connsiteX14" fmla="*/ 192405 w 321093"/>
                      <a:gd name="connsiteY14" fmla="*/ 1485900 h 2191359"/>
                      <a:gd name="connsiteX15" fmla="*/ 235648 w 321093"/>
                      <a:gd name="connsiteY15" fmla="*/ 1247699 h 2191359"/>
                      <a:gd name="connsiteX16" fmla="*/ 225743 w 321093"/>
                      <a:gd name="connsiteY16" fmla="*/ 139065 h 2191359"/>
                      <a:gd name="connsiteX17" fmla="*/ 200254 w 321093"/>
                      <a:gd name="connsiteY17" fmla="*/ 1905 h 2191359"/>
                      <a:gd name="connsiteX18" fmla="*/ 207645 w 321093"/>
                      <a:gd name="connsiteY18" fmla="*/ 0 h 2191359"/>
                      <a:gd name="connsiteX19" fmla="*/ 207645 w 321093"/>
                      <a:gd name="connsiteY19" fmla="*/ 0 h 21913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321093" h="2191359">
                        <a:moveTo>
                          <a:pt x="207645" y="0"/>
                        </a:moveTo>
                        <a:cubicBezTo>
                          <a:pt x="337261" y="487146"/>
                          <a:pt x="352692" y="1004621"/>
                          <a:pt x="269862" y="1501216"/>
                        </a:cubicBezTo>
                        <a:cubicBezTo>
                          <a:pt x="256413" y="1570749"/>
                          <a:pt x="239611" y="1639634"/>
                          <a:pt x="219570" y="1707528"/>
                        </a:cubicBezTo>
                        <a:cubicBezTo>
                          <a:pt x="210883" y="1735265"/>
                          <a:pt x="198958" y="1772755"/>
                          <a:pt x="190005" y="1800263"/>
                        </a:cubicBezTo>
                        <a:cubicBezTo>
                          <a:pt x="177927" y="1833372"/>
                          <a:pt x="165506" y="1866824"/>
                          <a:pt x="153048" y="1899742"/>
                        </a:cubicBezTo>
                        <a:cubicBezTo>
                          <a:pt x="149504" y="1908429"/>
                          <a:pt x="139217" y="1932089"/>
                          <a:pt x="135750" y="1940433"/>
                        </a:cubicBezTo>
                        <a:cubicBezTo>
                          <a:pt x="127864" y="1958150"/>
                          <a:pt x="115900" y="1987677"/>
                          <a:pt x="107328" y="2005127"/>
                        </a:cubicBezTo>
                        <a:cubicBezTo>
                          <a:pt x="86563" y="2047418"/>
                          <a:pt x="66408" y="2089937"/>
                          <a:pt x="42558" y="2130590"/>
                        </a:cubicBezTo>
                        <a:cubicBezTo>
                          <a:pt x="32956" y="2147049"/>
                          <a:pt x="17069" y="2175053"/>
                          <a:pt x="6896" y="2191360"/>
                        </a:cubicBezTo>
                        <a:cubicBezTo>
                          <a:pt x="6896" y="2191360"/>
                          <a:pt x="0" y="2188083"/>
                          <a:pt x="0" y="2188083"/>
                        </a:cubicBezTo>
                        <a:cubicBezTo>
                          <a:pt x="3429" y="2176844"/>
                          <a:pt x="7201" y="2165757"/>
                          <a:pt x="10744" y="2154593"/>
                        </a:cubicBezTo>
                        <a:cubicBezTo>
                          <a:pt x="17602" y="2134286"/>
                          <a:pt x="26327" y="2108073"/>
                          <a:pt x="33414" y="2088451"/>
                        </a:cubicBezTo>
                        <a:cubicBezTo>
                          <a:pt x="44044" y="2055305"/>
                          <a:pt x="54216" y="2021853"/>
                          <a:pt x="65227" y="1988858"/>
                        </a:cubicBezTo>
                        <a:cubicBezTo>
                          <a:pt x="95745" y="1889570"/>
                          <a:pt x="123215" y="1789176"/>
                          <a:pt x="147790" y="1688249"/>
                        </a:cubicBezTo>
                        <a:cubicBezTo>
                          <a:pt x="163411" y="1621269"/>
                          <a:pt x="177813" y="1553146"/>
                          <a:pt x="192405" y="1485900"/>
                        </a:cubicBezTo>
                        <a:cubicBezTo>
                          <a:pt x="207378" y="1409091"/>
                          <a:pt x="224638" y="1325309"/>
                          <a:pt x="235648" y="1247699"/>
                        </a:cubicBezTo>
                        <a:cubicBezTo>
                          <a:pt x="287807" y="880796"/>
                          <a:pt x="282169" y="505282"/>
                          <a:pt x="225743" y="139065"/>
                        </a:cubicBezTo>
                        <a:cubicBezTo>
                          <a:pt x="218503" y="93155"/>
                          <a:pt x="210426" y="47206"/>
                          <a:pt x="200254" y="1905"/>
                        </a:cubicBezTo>
                        <a:lnTo>
                          <a:pt x="207645" y="0"/>
                        </a:lnTo>
                        <a:lnTo>
                          <a:pt x="207645" y="0"/>
                        </a:lnTo>
                        <a:close/>
                      </a:path>
                    </a:pathLst>
                  </a:custGeom>
                  <a:solidFill>
                    <a:srgbClr val="4C6B31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217" name="图形 2">
                    <a:extLst>
                      <a:ext uri="{FF2B5EF4-FFF2-40B4-BE49-F238E27FC236}">
                        <a16:creationId xmlns:a16="http://schemas.microsoft.com/office/drawing/2014/main" id="{BE6278E2-2E7F-3C21-0401-3053D6162F82}"/>
                      </a:ext>
                    </a:extLst>
                  </p:cNvPr>
                  <p:cNvGrpSpPr/>
                  <p:nvPr/>
                </p:nvGrpSpPr>
                <p:grpSpPr>
                  <a:xfrm>
                    <a:off x="1690066" y="2501034"/>
                    <a:ext cx="1111287" cy="1247474"/>
                    <a:chOff x="1690066" y="2501034"/>
                    <a:chExt cx="1111287" cy="1247474"/>
                  </a:xfrm>
                </p:grpSpPr>
                <p:grpSp>
                  <p:nvGrpSpPr>
                    <p:cNvPr id="218" name="图形 2">
                      <a:extLst>
                        <a:ext uri="{FF2B5EF4-FFF2-40B4-BE49-F238E27FC236}">
                          <a16:creationId xmlns:a16="http://schemas.microsoft.com/office/drawing/2014/main" id="{12149EEA-D317-2F4E-75A3-E00234720F7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974356" y="2561041"/>
                      <a:ext cx="448900" cy="535480"/>
                      <a:chOff x="1974356" y="2561041"/>
                      <a:chExt cx="448900" cy="535480"/>
                    </a:xfrm>
                    <a:solidFill>
                      <a:srgbClr val="F68C1D"/>
                    </a:solidFill>
                  </p:grpSpPr>
                  <p:sp>
                    <p:nvSpPr>
                      <p:cNvPr id="219" name="任意多边形: 形状 218">
                        <a:extLst>
                          <a:ext uri="{FF2B5EF4-FFF2-40B4-BE49-F238E27FC236}">
                            <a16:creationId xmlns:a16="http://schemas.microsoft.com/office/drawing/2014/main" id="{7737095E-2A85-B959-369D-CEE9819A22B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168749" y="2561041"/>
                        <a:ext cx="52362" cy="520705"/>
                      </a:xfrm>
                      <a:custGeom>
                        <a:avLst/>
                        <a:gdLst>
                          <a:gd name="connsiteX0" fmla="*/ 2493 w 52362"/>
                          <a:gd name="connsiteY0" fmla="*/ 1031 h 520705"/>
                          <a:gd name="connsiteX1" fmla="*/ 43870 w 52362"/>
                          <a:gd name="connsiteY1" fmla="*/ 258854 h 520705"/>
                          <a:gd name="connsiteX2" fmla="*/ 50194 w 52362"/>
                          <a:gd name="connsiteY2" fmla="*/ 422607 h 520705"/>
                          <a:gd name="connsiteX3" fmla="*/ 40898 w 52362"/>
                          <a:gd name="connsiteY3" fmla="*/ 487911 h 520705"/>
                          <a:gd name="connsiteX4" fmla="*/ 32249 w 52362"/>
                          <a:gd name="connsiteY4" fmla="*/ 519801 h 520705"/>
                          <a:gd name="connsiteX5" fmla="*/ 30649 w 52362"/>
                          <a:gd name="connsiteY5" fmla="*/ 520639 h 520705"/>
                          <a:gd name="connsiteX6" fmla="*/ 29734 w 52362"/>
                          <a:gd name="connsiteY6" fmla="*/ 519381 h 520705"/>
                          <a:gd name="connsiteX7" fmla="*/ 29315 w 52362"/>
                          <a:gd name="connsiteY7" fmla="*/ 478576 h 520705"/>
                          <a:gd name="connsiteX8" fmla="*/ 25277 w 52362"/>
                          <a:gd name="connsiteY8" fmla="*/ 325186 h 520705"/>
                          <a:gd name="connsiteX9" fmla="*/ 23638 w 52362"/>
                          <a:gd name="connsiteY9" fmla="*/ 260416 h 520705"/>
                          <a:gd name="connsiteX10" fmla="*/ 14113 w 52362"/>
                          <a:gd name="connsiteY10" fmla="*/ 130876 h 520705"/>
                          <a:gd name="connsiteX11" fmla="*/ 16 w 52362"/>
                          <a:gd name="connsiteY11" fmla="*/ 1450 h 520705"/>
                          <a:gd name="connsiteX12" fmla="*/ 1083 w 52362"/>
                          <a:gd name="connsiteY12" fmla="*/ 2 h 520705"/>
                          <a:gd name="connsiteX13" fmla="*/ 2493 w 52362"/>
                          <a:gd name="connsiteY13" fmla="*/ 1031 h 520705"/>
                          <a:gd name="connsiteX14" fmla="*/ 2493 w 52362"/>
                          <a:gd name="connsiteY14" fmla="*/ 1031 h 520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52362" h="520705">
                            <a:moveTo>
                              <a:pt x="2493" y="1031"/>
                            </a:moveTo>
                            <a:cubicBezTo>
                              <a:pt x="20857" y="85956"/>
                              <a:pt x="34916" y="172405"/>
                              <a:pt x="43870" y="258854"/>
                            </a:cubicBezTo>
                            <a:cubicBezTo>
                              <a:pt x="50004" y="313070"/>
                              <a:pt x="55566" y="368086"/>
                              <a:pt x="50194" y="422607"/>
                            </a:cubicBezTo>
                            <a:cubicBezTo>
                              <a:pt x="48518" y="444515"/>
                              <a:pt x="45394" y="466384"/>
                              <a:pt x="40898" y="487911"/>
                            </a:cubicBezTo>
                            <a:cubicBezTo>
                              <a:pt x="38193" y="498655"/>
                              <a:pt x="35526" y="509323"/>
                              <a:pt x="32249" y="519801"/>
                            </a:cubicBezTo>
                            <a:cubicBezTo>
                              <a:pt x="32020" y="520486"/>
                              <a:pt x="31335" y="520867"/>
                              <a:pt x="30649" y="520639"/>
                            </a:cubicBezTo>
                            <a:cubicBezTo>
                              <a:pt x="30077" y="520448"/>
                              <a:pt x="29734" y="519953"/>
                              <a:pt x="29734" y="519381"/>
                            </a:cubicBezTo>
                            <a:cubicBezTo>
                              <a:pt x="29011" y="505589"/>
                              <a:pt x="29544" y="492178"/>
                              <a:pt x="29315" y="478576"/>
                            </a:cubicBezTo>
                            <a:cubicBezTo>
                              <a:pt x="28515" y="427484"/>
                              <a:pt x="25696" y="376278"/>
                              <a:pt x="25277" y="325186"/>
                            </a:cubicBezTo>
                            <a:cubicBezTo>
                              <a:pt x="25277" y="304612"/>
                              <a:pt x="24591" y="280990"/>
                              <a:pt x="23638" y="260416"/>
                            </a:cubicBezTo>
                            <a:cubicBezTo>
                              <a:pt x="21429" y="217858"/>
                              <a:pt x="18038" y="173281"/>
                              <a:pt x="14113" y="130876"/>
                            </a:cubicBezTo>
                            <a:cubicBezTo>
                              <a:pt x="10303" y="87670"/>
                              <a:pt x="5503" y="44541"/>
                              <a:pt x="16" y="1450"/>
                            </a:cubicBezTo>
                            <a:cubicBezTo>
                              <a:pt x="-98" y="764"/>
                              <a:pt x="397" y="116"/>
                              <a:pt x="1083" y="2"/>
                            </a:cubicBezTo>
                            <a:cubicBezTo>
                              <a:pt x="1731" y="-36"/>
                              <a:pt x="2341" y="421"/>
                              <a:pt x="2493" y="1031"/>
                            </a:cubicBezTo>
                            <a:lnTo>
                              <a:pt x="2493" y="1031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20" name="任意多边形: 形状 219">
                        <a:extLst>
                          <a:ext uri="{FF2B5EF4-FFF2-40B4-BE49-F238E27FC236}">
                            <a16:creationId xmlns:a16="http://schemas.microsoft.com/office/drawing/2014/main" id="{F546505F-83D2-D2C1-A806-7F2B8F2BECA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259839" y="2567484"/>
                        <a:ext cx="93059" cy="504878"/>
                      </a:xfrm>
                      <a:custGeom>
                        <a:avLst/>
                        <a:gdLst>
                          <a:gd name="connsiteX0" fmla="*/ 7148 w 93059"/>
                          <a:gd name="connsiteY0" fmla="*/ 503795 h 504878"/>
                          <a:gd name="connsiteX1" fmla="*/ 481 w 93059"/>
                          <a:gd name="connsiteY1" fmla="*/ 374827 h 504878"/>
                          <a:gd name="connsiteX2" fmla="*/ 16330 w 93059"/>
                          <a:gd name="connsiteY2" fmla="*/ 246811 h 504878"/>
                          <a:gd name="connsiteX3" fmla="*/ 90663 w 93059"/>
                          <a:gd name="connsiteY3" fmla="*/ 685 h 504878"/>
                          <a:gd name="connsiteX4" fmla="*/ 92378 w 93059"/>
                          <a:gd name="connsiteY4" fmla="*/ 151 h 504878"/>
                          <a:gd name="connsiteX5" fmla="*/ 92949 w 93059"/>
                          <a:gd name="connsiteY5" fmla="*/ 1751 h 504878"/>
                          <a:gd name="connsiteX6" fmla="*/ 81672 w 93059"/>
                          <a:gd name="connsiteY6" fmla="*/ 31660 h 504878"/>
                          <a:gd name="connsiteX7" fmla="*/ 33361 w 93059"/>
                          <a:gd name="connsiteY7" fmla="*/ 281329 h 504878"/>
                          <a:gd name="connsiteX8" fmla="*/ 18616 w 93059"/>
                          <a:gd name="connsiteY8" fmla="*/ 440054 h 504878"/>
                          <a:gd name="connsiteX9" fmla="*/ 9701 w 93059"/>
                          <a:gd name="connsiteY9" fmla="*/ 503795 h 504878"/>
                          <a:gd name="connsiteX10" fmla="*/ 8215 w 93059"/>
                          <a:gd name="connsiteY10" fmla="*/ 504862 h 504878"/>
                          <a:gd name="connsiteX11" fmla="*/ 7148 w 93059"/>
                          <a:gd name="connsiteY11" fmla="*/ 503795 h 504878"/>
                          <a:gd name="connsiteX12" fmla="*/ 7148 w 93059"/>
                          <a:gd name="connsiteY12" fmla="*/ 503795 h 50487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93059" h="504878">
                            <a:moveTo>
                              <a:pt x="7148" y="503795"/>
                            </a:moveTo>
                            <a:cubicBezTo>
                              <a:pt x="100" y="461085"/>
                              <a:pt x="-777" y="417918"/>
                              <a:pt x="481" y="374827"/>
                            </a:cubicBezTo>
                            <a:cubicBezTo>
                              <a:pt x="1776" y="331774"/>
                              <a:pt x="9129" y="289178"/>
                              <a:pt x="16330" y="246811"/>
                            </a:cubicBezTo>
                            <a:cubicBezTo>
                              <a:pt x="30770" y="162305"/>
                              <a:pt x="51306" y="77304"/>
                              <a:pt x="90663" y="685"/>
                            </a:cubicBezTo>
                            <a:cubicBezTo>
                              <a:pt x="91006" y="75"/>
                              <a:pt x="91768" y="-192"/>
                              <a:pt x="92378" y="151"/>
                            </a:cubicBezTo>
                            <a:cubicBezTo>
                              <a:pt x="92988" y="456"/>
                              <a:pt x="93216" y="1180"/>
                              <a:pt x="92949" y="1751"/>
                            </a:cubicBezTo>
                            <a:cubicBezTo>
                              <a:pt x="89292" y="10819"/>
                              <a:pt x="84720" y="22630"/>
                              <a:pt x="81672" y="31660"/>
                            </a:cubicBezTo>
                            <a:cubicBezTo>
                              <a:pt x="54126" y="112089"/>
                              <a:pt x="41362" y="196938"/>
                              <a:pt x="33361" y="281329"/>
                            </a:cubicBezTo>
                            <a:cubicBezTo>
                              <a:pt x="30008" y="334403"/>
                              <a:pt x="25360" y="387247"/>
                              <a:pt x="18616" y="440054"/>
                            </a:cubicBezTo>
                            <a:cubicBezTo>
                              <a:pt x="16064" y="461237"/>
                              <a:pt x="13282" y="482497"/>
                              <a:pt x="9701" y="503795"/>
                            </a:cubicBezTo>
                            <a:cubicBezTo>
                              <a:pt x="9587" y="504481"/>
                              <a:pt x="8939" y="504976"/>
                              <a:pt x="8215" y="504862"/>
                            </a:cubicBezTo>
                            <a:cubicBezTo>
                              <a:pt x="7644" y="504748"/>
                              <a:pt x="7224" y="504290"/>
                              <a:pt x="7148" y="503795"/>
                            </a:cubicBezTo>
                            <a:lnTo>
                              <a:pt x="7148" y="503795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21" name="任意多边形: 形状 220">
                        <a:extLst>
                          <a:ext uri="{FF2B5EF4-FFF2-40B4-BE49-F238E27FC236}">
                            <a16:creationId xmlns:a16="http://schemas.microsoft.com/office/drawing/2014/main" id="{1DC6B987-0922-3CB2-22CC-82423A1A5E5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14394" y="2704359"/>
                        <a:ext cx="108862" cy="392162"/>
                      </a:xfrm>
                      <a:custGeom>
                        <a:avLst/>
                        <a:gdLst>
                          <a:gd name="connsiteX0" fmla="*/ 1552 w 108862"/>
                          <a:gd name="connsiteY0" fmla="*/ 391037 h 392162"/>
                          <a:gd name="connsiteX1" fmla="*/ 8981 w 108862"/>
                          <a:gd name="connsiteY1" fmla="*/ 263288 h 392162"/>
                          <a:gd name="connsiteX2" fmla="*/ 35613 w 108862"/>
                          <a:gd name="connsiteY2" fmla="*/ 164456 h 392162"/>
                          <a:gd name="connsiteX3" fmla="*/ 87543 w 108862"/>
                          <a:gd name="connsiteY3" fmla="*/ 33888 h 392162"/>
                          <a:gd name="connsiteX4" fmla="*/ 93563 w 108862"/>
                          <a:gd name="connsiteY4" fmla="*/ 22648 h 392162"/>
                          <a:gd name="connsiteX5" fmla="*/ 106479 w 108862"/>
                          <a:gd name="connsiteY5" fmla="*/ 626 h 392162"/>
                          <a:gd name="connsiteX6" fmla="*/ 108232 w 108862"/>
                          <a:gd name="connsiteY6" fmla="*/ 169 h 392162"/>
                          <a:gd name="connsiteX7" fmla="*/ 108727 w 108862"/>
                          <a:gd name="connsiteY7" fmla="*/ 1808 h 392162"/>
                          <a:gd name="connsiteX8" fmla="*/ 48072 w 108862"/>
                          <a:gd name="connsiteY8" fmla="*/ 193870 h 392162"/>
                          <a:gd name="connsiteX9" fmla="*/ 29860 w 108862"/>
                          <a:gd name="connsiteY9" fmla="*/ 292968 h 392162"/>
                          <a:gd name="connsiteX10" fmla="*/ 4066 w 108862"/>
                          <a:gd name="connsiteY10" fmla="*/ 391304 h 392162"/>
                          <a:gd name="connsiteX11" fmla="*/ 1552 w 108862"/>
                          <a:gd name="connsiteY11" fmla="*/ 391037 h 392162"/>
                          <a:gd name="connsiteX12" fmla="*/ 1552 w 108862"/>
                          <a:gd name="connsiteY12" fmla="*/ 391037 h 39216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108862" h="392162">
                            <a:moveTo>
                              <a:pt x="1552" y="391037"/>
                            </a:moveTo>
                            <a:cubicBezTo>
                              <a:pt x="-2296" y="348251"/>
                              <a:pt x="1323" y="305350"/>
                              <a:pt x="8981" y="263288"/>
                            </a:cubicBezTo>
                            <a:cubicBezTo>
                              <a:pt x="15877" y="229912"/>
                              <a:pt x="26088" y="197146"/>
                              <a:pt x="35613" y="164456"/>
                            </a:cubicBezTo>
                            <a:cubicBezTo>
                              <a:pt x="48986" y="119956"/>
                              <a:pt x="66207" y="75226"/>
                              <a:pt x="87543" y="33888"/>
                            </a:cubicBezTo>
                            <a:cubicBezTo>
                              <a:pt x="88839" y="31106"/>
                              <a:pt x="91963" y="25277"/>
                              <a:pt x="93563" y="22648"/>
                            </a:cubicBezTo>
                            <a:cubicBezTo>
                              <a:pt x="93563" y="22648"/>
                              <a:pt x="106479" y="626"/>
                              <a:pt x="106479" y="626"/>
                            </a:cubicBezTo>
                            <a:cubicBezTo>
                              <a:pt x="106822" y="17"/>
                              <a:pt x="107622" y="-174"/>
                              <a:pt x="108232" y="169"/>
                            </a:cubicBezTo>
                            <a:cubicBezTo>
                              <a:pt x="108803" y="512"/>
                              <a:pt x="109032" y="1198"/>
                              <a:pt x="108727" y="1808"/>
                            </a:cubicBezTo>
                            <a:cubicBezTo>
                              <a:pt x="79962" y="62768"/>
                              <a:pt x="62283" y="128261"/>
                              <a:pt x="48072" y="193870"/>
                            </a:cubicBezTo>
                            <a:cubicBezTo>
                              <a:pt x="41328" y="226217"/>
                              <a:pt x="37290" y="260697"/>
                              <a:pt x="29860" y="292968"/>
                            </a:cubicBezTo>
                            <a:cubicBezTo>
                              <a:pt x="22431" y="325772"/>
                              <a:pt x="14658" y="358538"/>
                              <a:pt x="4066" y="391304"/>
                            </a:cubicBezTo>
                            <a:cubicBezTo>
                              <a:pt x="3723" y="392561"/>
                              <a:pt x="1628" y="392409"/>
                              <a:pt x="1552" y="391037"/>
                            </a:cubicBezTo>
                            <a:lnTo>
                              <a:pt x="1552" y="391037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22" name="任意多边形: 形状 221">
                        <a:extLst>
                          <a:ext uri="{FF2B5EF4-FFF2-40B4-BE49-F238E27FC236}">
                            <a16:creationId xmlns:a16="http://schemas.microsoft.com/office/drawing/2014/main" id="{332023BD-56EA-7E0A-5556-224542DBFAD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229625" y="2626415"/>
                        <a:ext cx="29989" cy="390913"/>
                      </a:xfrm>
                      <a:custGeom>
                        <a:avLst/>
                        <a:gdLst>
                          <a:gd name="connsiteX0" fmla="*/ 15264 w 29989"/>
                          <a:gd name="connsiteY0" fmla="*/ 390000 h 390913"/>
                          <a:gd name="connsiteX1" fmla="*/ 24 w 29989"/>
                          <a:gd name="connsiteY1" fmla="*/ 268384 h 390913"/>
                          <a:gd name="connsiteX2" fmla="*/ 3225 w 29989"/>
                          <a:gd name="connsiteY2" fmla="*/ 195042 h 390913"/>
                          <a:gd name="connsiteX3" fmla="*/ 21665 w 29989"/>
                          <a:gd name="connsiteY3" fmla="*/ 24773 h 390913"/>
                          <a:gd name="connsiteX4" fmla="*/ 27495 w 29989"/>
                          <a:gd name="connsiteY4" fmla="*/ 960 h 390913"/>
                          <a:gd name="connsiteX5" fmla="*/ 29019 w 29989"/>
                          <a:gd name="connsiteY5" fmla="*/ 46 h 390913"/>
                          <a:gd name="connsiteX6" fmla="*/ 29971 w 29989"/>
                          <a:gd name="connsiteY6" fmla="*/ 1456 h 390913"/>
                          <a:gd name="connsiteX7" fmla="*/ 22999 w 29989"/>
                          <a:gd name="connsiteY7" fmla="*/ 110384 h 390913"/>
                          <a:gd name="connsiteX8" fmla="*/ 23837 w 29989"/>
                          <a:gd name="connsiteY8" fmla="*/ 207424 h 390913"/>
                          <a:gd name="connsiteX9" fmla="*/ 25666 w 29989"/>
                          <a:gd name="connsiteY9" fmla="*/ 243810 h 390913"/>
                          <a:gd name="connsiteX10" fmla="*/ 23685 w 29989"/>
                          <a:gd name="connsiteY10" fmla="*/ 340965 h 390913"/>
                          <a:gd name="connsiteX11" fmla="*/ 17779 w 29989"/>
                          <a:gd name="connsiteY11" fmla="*/ 389847 h 390913"/>
                          <a:gd name="connsiteX12" fmla="*/ 15264 w 29989"/>
                          <a:gd name="connsiteY12" fmla="*/ 390000 h 390913"/>
                          <a:gd name="connsiteX13" fmla="*/ 15264 w 29989"/>
                          <a:gd name="connsiteY13" fmla="*/ 390000 h 39091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29989" h="390913">
                            <a:moveTo>
                              <a:pt x="15264" y="390000"/>
                            </a:moveTo>
                            <a:cubicBezTo>
                              <a:pt x="5016" y="350147"/>
                              <a:pt x="939" y="309304"/>
                              <a:pt x="24" y="268384"/>
                            </a:cubicBezTo>
                            <a:cubicBezTo>
                              <a:pt x="-280" y="252154"/>
                              <a:pt x="2349" y="211882"/>
                              <a:pt x="3225" y="195042"/>
                            </a:cubicBezTo>
                            <a:cubicBezTo>
                              <a:pt x="5854" y="138197"/>
                              <a:pt x="10692" y="80742"/>
                              <a:pt x="21665" y="24773"/>
                            </a:cubicBezTo>
                            <a:cubicBezTo>
                              <a:pt x="21665" y="24773"/>
                              <a:pt x="27495" y="960"/>
                              <a:pt x="27495" y="960"/>
                            </a:cubicBezTo>
                            <a:cubicBezTo>
                              <a:pt x="27647" y="275"/>
                              <a:pt x="28333" y="-144"/>
                              <a:pt x="29019" y="46"/>
                            </a:cubicBezTo>
                            <a:cubicBezTo>
                              <a:pt x="29666" y="199"/>
                              <a:pt x="30085" y="808"/>
                              <a:pt x="29971" y="1456"/>
                            </a:cubicBezTo>
                            <a:cubicBezTo>
                              <a:pt x="24523" y="37460"/>
                              <a:pt x="23685" y="74036"/>
                              <a:pt x="22999" y="110384"/>
                            </a:cubicBezTo>
                            <a:cubicBezTo>
                              <a:pt x="22808" y="142654"/>
                              <a:pt x="22923" y="175192"/>
                              <a:pt x="23837" y="207424"/>
                            </a:cubicBezTo>
                            <a:cubicBezTo>
                              <a:pt x="24142" y="215235"/>
                              <a:pt x="25247" y="235771"/>
                              <a:pt x="25666" y="243810"/>
                            </a:cubicBezTo>
                            <a:cubicBezTo>
                              <a:pt x="27495" y="276233"/>
                              <a:pt x="26161" y="308580"/>
                              <a:pt x="23685" y="340965"/>
                            </a:cubicBezTo>
                            <a:cubicBezTo>
                              <a:pt x="22351" y="357195"/>
                              <a:pt x="20675" y="373464"/>
                              <a:pt x="17779" y="389847"/>
                            </a:cubicBezTo>
                            <a:cubicBezTo>
                              <a:pt x="17627" y="391143"/>
                              <a:pt x="15531" y="391333"/>
                              <a:pt x="15264" y="390000"/>
                            </a:cubicBezTo>
                            <a:lnTo>
                              <a:pt x="15264" y="390000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23" name="任意多边形: 形状 222">
                        <a:extLst>
                          <a:ext uri="{FF2B5EF4-FFF2-40B4-BE49-F238E27FC236}">
                            <a16:creationId xmlns:a16="http://schemas.microsoft.com/office/drawing/2014/main" id="{347DAD07-75CD-EF60-6F84-81EB1765700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120274" y="2700351"/>
                        <a:ext cx="76048" cy="391133"/>
                      </a:xfrm>
                      <a:custGeom>
                        <a:avLst/>
                        <a:gdLst>
                          <a:gd name="connsiteX0" fmla="*/ 2429 w 76048"/>
                          <a:gd name="connsiteY0" fmla="*/ 786 h 391133"/>
                          <a:gd name="connsiteX1" fmla="*/ 63160 w 76048"/>
                          <a:gd name="connsiteY1" fmla="*/ 191248 h 391133"/>
                          <a:gd name="connsiteX2" fmla="*/ 72571 w 76048"/>
                          <a:gd name="connsiteY2" fmla="*/ 240892 h 391133"/>
                          <a:gd name="connsiteX3" fmla="*/ 70094 w 76048"/>
                          <a:gd name="connsiteY3" fmla="*/ 342429 h 391133"/>
                          <a:gd name="connsiteX4" fmla="*/ 52644 w 76048"/>
                          <a:gd name="connsiteY4" fmla="*/ 390511 h 391133"/>
                          <a:gd name="connsiteX5" fmla="*/ 50206 w 76048"/>
                          <a:gd name="connsiteY5" fmla="*/ 389749 h 391133"/>
                          <a:gd name="connsiteX6" fmla="*/ 52263 w 76048"/>
                          <a:gd name="connsiteY6" fmla="*/ 340447 h 391133"/>
                          <a:gd name="connsiteX7" fmla="*/ 47577 w 76048"/>
                          <a:gd name="connsiteY7" fmla="*/ 243483 h 391133"/>
                          <a:gd name="connsiteX8" fmla="*/ 35195 w 76048"/>
                          <a:gd name="connsiteY8" fmla="*/ 146023 h 391133"/>
                          <a:gd name="connsiteX9" fmla="*/ 66 w 76048"/>
                          <a:gd name="connsiteY9" fmla="*/ 1624 h 391133"/>
                          <a:gd name="connsiteX10" fmla="*/ 905 w 76048"/>
                          <a:gd name="connsiteY10" fmla="*/ 24 h 391133"/>
                          <a:gd name="connsiteX11" fmla="*/ 2429 w 76048"/>
                          <a:gd name="connsiteY11" fmla="*/ 786 h 391133"/>
                          <a:gd name="connsiteX12" fmla="*/ 2429 w 76048"/>
                          <a:gd name="connsiteY12" fmla="*/ 786 h 39113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76048" h="391133">
                            <a:moveTo>
                              <a:pt x="2429" y="786"/>
                            </a:moveTo>
                            <a:cubicBezTo>
                              <a:pt x="28832" y="62089"/>
                              <a:pt x="49482" y="125906"/>
                              <a:pt x="63160" y="191248"/>
                            </a:cubicBezTo>
                            <a:cubicBezTo>
                              <a:pt x="66627" y="207669"/>
                              <a:pt x="69866" y="224204"/>
                              <a:pt x="72571" y="240892"/>
                            </a:cubicBezTo>
                            <a:cubicBezTo>
                              <a:pt x="77829" y="274420"/>
                              <a:pt x="77219" y="309091"/>
                              <a:pt x="70094" y="342429"/>
                            </a:cubicBezTo>
                            <a:cubicBezTo>
                              <a:pt x="66437" y="359116"/>
                              <a:pt x="61065" y="375652"/>
                              <a:pt x="52644" y="390511"/>
                            </a:cubicBezTo>
                            <a:cubicBezTo>
                              <a:pt x="52035" y="391654"/>
                              <a:pt x="50054" y="391120"/>
                              <a:pt x="50206" y="389749"/>
                            </a:cubicBezTo>
                            <a:cubicBezTo>
                              <a:pt x="51616" y="372947"/>
                              <a:pt x="52263" y="356678"/>
                              <a:pt x="52263" y="340447"/>
                            </a:cubicBezTo>
                            <a:cubicBezTo>
                              <a:pt x="52530" y="312482"/>
                              <a:pt x="49139" y="271829"/>
                              <a:pt x="47577" y="243483"/>
                            </a:cubicBezTo>
                            <a:cubicBezTo>
                              <a:pt x="46091" y="210793"/>
                              <a:pt x="41291" y="178256"/>
                              <a:pt x="35195" y="146023"/>
                            </a:cubicBezTo>
                            <a:cubicBezTo>
                              <a:pt x="26165" y="97293"/>
                              <a:pt x="14468" y="49135"/>
                              <a:pt x="66" y="1624"/>
                            </a:cubicBezTo>
                            <a:cubicBezTo>
                              <a:pt x="-162" y="938"/>
                              <a:pt x="219" y="214"/>
                              <a:pt x="905" y="24"/>
                            </a:cubicBezTo>
                            <a:cubicBezTo>
                              <a:pt x="1552" y="-91"/>
                              <a:pt x="2200" y="214"/>
                              <a:pt x="2429" y="786"/>
                            </a:cubicBezTo>
                            <a:lnTo>
                              <a:pt x="2429" y="786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24" name="任意多边形: 形状 223">
                        <a:extLst>
                          <a:ext uri="{FF2B5EF4-FFF2-40B4-BE49-F238E27FC236}">
                            <a16:creationId xmlns:a16="http://schemas.microsoft.com/office/drawing/2014/main" id="{EB974200-3CFD-1E73-C54C-8C632B9E8A5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74356" y="2714555"/>
                        <a:ext cx="177851" cy="354167"/>
                      </a:xfrm>
                      <a:custGeom>
                        <a:avLst/>
                        <a:gdLst>
                          <a:gd name="connsiteX0" fmla="*/ 2233 w 177851"/>
                          <a:gd name="connsiteY0" fmla="*/ 412 h 354167"/>
                          <a:gd name="connsiteX1" fmla="*/ 121143 w 177851"/>
                          <a:gd name="connsiteY1" fmla="*/ 161118 h 354167"/>
                          <a:gd name="connsiteX2" fmla="*/ 165568 w 177851"/>
                          <a:gd name="connsiteY2" fmla="*/ 251987 h 354167"/>
                          <a:gd name="connsiteX3" fmla="*/ 175398 w 177851"/>
                          <a:gd name="connsiteY3" fmla="*/ 353142 h 354167"/>
                          <a:gd name="connsiteX4" fmla="*/ 172845 w 177851"/>
                          <a:gd name="connsiteY4" fmla="*/ 353218 h 354167"/>
                          <a:gd name="connsiteX5" fmla="*/ 158900 w 177851"/>
                          <a:gd name="connsiteY5" fmla="*/ 305898 h 354167"/>
                          <a:gd name="connsiteX6" fmla="*/ 123200 w 177851"/>
                          <a:gd name="connsiteY6" fmla="*/ 215639 h 354167"/>
                          <a:gd name="connsiteX7" fmla="*/ 80071 w 177851"/>
                          <a:gd name="connsiteY7" fmla="*/ 127400 h 354167"/>
                          <a:gd name="connsiteX8" fmla="*/ 252 w 177851"/>
                          <a:gd name="connsiteY8" fmla="*/ 2051 h 354167"/>
                          <a:gd name="connsiteX9" fmla="*/ 518 w 177851"/>
                          <a:gd name="connsiteY9" fmla="*/ 260 h 354167"/>
                          <a:gd name="connsiteX10" fmla="*/ 2233 w 177851"/>
                          <a:gd name="connsiteY10" fmla="*/ 412 h 354167"/>
                          <a:gd name="connsiteX11" fmla="*/ 2233 w 177851"/>
                          <a:gd name="connsiteY11" fmla="*/ 412 h 35416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</a:cxnLst>
                        <a:rect l="l" t="t" r="r" b="b"/>
                        <a:pathLst>
                          <a:path w="177851" h="354167">
                            <a:moveTo>
                              <a:pt x="2233" y="412"/>
                            </a:moveTo>
                            <a:cubicBezTo>
                              <a:pt x="46962" y="49942"/>
                              <a:pt x="87120" y="103663"/>
                              <a:pt x="121143" y="161118"/>
                            </a:cubicBezTo>
                            <a:cubicBezTo>
                              <a:pt x="138212" y="190112"/>
                              <a:pt x="155776" y="219449"/>
                              <a:pt x="165568" y="251987"/>
                            </a:cubicBezTo>
                            <a:cubicBezTo>
                              <a:pt x="175588" y="284334"/>
                              <a:pt x="181455" y="319462"/>
                              <a:pt x="175398" y="353142"/>
                            </a:cubicBezTo>
                            <a:cubicBezTo>
                              <a:pt x="175169" y="354438"/>
                              <a:pt x="173150" y="354552"/>
                              <a:pt x="172845" y="353218"/>
                            </a:cubicBezTo>
                            <a:cubicBezTo>
                              <a:pt x="168768" y="336835"/>
                              <a:pt x="164158" y="321252"/>
                              <a:pt x="158900" y="305898"/>
                            </a:cubicBezTo>
                            <a:cubicBezTo>
                              <a:pt x="150137" y="279342"/>
                              <a:pt x="133792" y="241966"/>
                              <a:pt x="123200" y="215639"/>
                            </a:cubicBezTo>
                            <a:cubicBezTo>
                              <a:pt x="111275" y="185159"/>
                              <a:pt x="96226" y="155899"/>
                              <a:pt x="80071" y="127400"/>
                            </a:cubicBezTo>
                            <a:cubicBezTo>
                              <a:pt x="55802" y="84194"/>
                              <a:pt x="29208" y="42360"/>
                              <a:pt x="252" y="2051"/>
                            </a:cubicBezTo>
                            <a:cubicBezTo>
                              <a:pt x="-167" y="1479"/>
                              <a:pt x="-53" y="679"/>
                              <a:pt x="518" y="260"/>
                            </a:cubicBezTo>
                            <a:cubicBezTo>
                              <a:pt x="1090" y="-159"/>
                              <a:pt x="1814" y="-45"/>
                              <a:pt x="2233" y="412"/>
                            </a:cubicBezTo>
                            <a:lnTo>
                              <a:pt x="2233" y="412"/>
                            </a:lnTo>
                            <a:close/>
                          </a:path>
                        </a:pathLst>
                      </a:custGeom>
                      <a:solidFill>
                        <a:srgbClr val="F68C1D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225" name="图形 2">
                      <a:extLst>
                        <a:ext uri="{FF2B5EF4-FFF2-40B4-BE49-F238E27FC236}">
                          <a16:creationId xmlns:a16="http://schemas.microsoft.com/office/drawing/2014/main" id="{F10A48D9-4BB3-E47B-FA73-0DC1700282C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690066" y="2803653"/>
                      <a:ext cx="1111287" cy="944854"/>
                      <a:chOff x="1690066" y="2803653"/>
                      <a:chExt cx="1111287" cy="944854"/>
                    </a:xfrm>
                  </p:grpSpPr>
                  <p:grpSp>
                    <p:nvGrpSpPr>
                      <p:cNvPr id="226" name="图形 2">
                        <a:extLst>
                          <a:ext uri="{FF2B5EF4-FFF2-40B4-BE49-F238E27FC236}">
                            <a16:creationId xmlns:a16="http://schemas.microsoft.com/office/drawing/2014/main" id="{2C362397-BF2F-DD20-1534-1197A27A1708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690066" y="2803653"/>
                        <a:ext cx="1111287" cy="944854"/>
                        <a:chOff x="1690066" y="2803653"/>
                        <a:chExt cx="1111287" cy="944854"/>
                      </a:xfrm>
                    </p:grpSpPr>
                    <p:sp>
                      <p:nvSpPr>
                        <p:cNvPr id="227" name="任意多边形: 形状 226">
                          <a:extLst>
                            <a:ext uri="{FF2B5EF4-FFF2-40B4-BE49-F238E27FC236}">
                              <a16:creationId xmlns:a16="http://schemas.microsoft.com/office/drawing/2014/main" id="{6860ED21-BEAE-5EDC-62D0-FF44D40A7C3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690066" y="2803653"/>
                          <a:ext cx="1111287" cy="922279"/>
                        </a:xfrm>
                        <a:custGeom>
                          <a:avLst/>
                          <a:gdLst>
                            <a:gd name="connsiteX0" fmla="*/ 1100111 w 1111287"/>
                            <a:gd name="connsiteY0" fmla="*/ 295248 h 922279"/>
                            <a:gd name="connsiteX1" fmla="*/ 1005699 w 1111287"/>
                            <a:gd name="connsiteY1" fmla="*/ 396556 h 922279"/>
                            <a:gd name="connsiteX2" fmla="*/ 889799 w 1111287"/>
                            <a:gd name="connsiteY2" fmla="*/ 488072 h 922279"/>
                            <a:gd name="connsiteX3" fmla="*/ 745552 w 1111287"/>
                            <a:gd name="connsiteY3" fmla="*/ 645310 h 922279"/>
                            <a:gd name="connsiteX4" fmla="*/ 714805 w 1111287"/>
                            <a:gd name="connsiteY4" fmla="*/ 726806 h 922279"/>
                            <a:gd name="connsiteX5" fmla="*/ 707033 w 1111287"/>
                            <a:gd name="connsiteY5" fmla="*/ 750009 h 922279"/>
                            <a:gd name="connsiteX6" fmla="*/ 673391 w 1111287"/>
                            <a:gd name="connsiteY6" fmla="*/ 841411 h 922279"/>
                            <a:gd name="connsiteX7" fmla="*/ 604773 w 1111287"/>
                            <a:gd name="connsiteY7" fmla="*/ 918907 h 922279"/>
                            <a:gd name="connsiteX8" fmla="*/ 536002 w 1111287"/>
                            <a:gd name="connsiteY8" fmla="*/ 908467 h 922279"/>
                            <a:gd name="connsiteX9" fmla="*/ 535393 w 1111287"/>
                            <a:gd name="connsiteY9" fmla="*/ 908086 h 922279"/>
                            <a:gd name="connsiteX10" fmla="*/ 490930 w 1111287"/>
                            <a:gd name="connsiteY10" fmla="*/ 866672 h 922279"/>
                            <a:gd name="connsiteX11" fmla="*/ 437742 w 1111287"/>
                            <a:gd name="connsiteY11" fmla="*/ 760296 h 922279"/>
                            <a:gd name="connsiteX12" fmla="*/ 427417 w 1111287"/>
                            <a:gd name="connsiteY12" fmla="*/ 736789 h 922279"/>
                            <a:gd name="connsiteX13" fmla="*/ 424255 w 1111287"/>
                            <a:gd name="connsiteY13" fmla="*/ 730007 h 922279"/>
                            <a:gd name="connsiteX14" fmla="*/ 314946 w 1111287"/>
                            <a:gd name="connsiteY14" fmla="*/ 605191 h 922279"/>
                            <a:gd name="connsiteX15" fmla="*/ 283209 w 1111287"/>
                            <a:gd name="connsiteY15" fmla="*/ 587094 h 922279"/>
                            <a:gd name="connsiteX16" fmla="*/ 260387 w 1111287"/>
                            <a:gd name="connsiteY16" fmla="*/ 571777 h 922279"/>
                            <a:gd name="connsiteX17" fmla="*/ 188340 w 1111287"/>
                            <a:gd name="connsiteY17" fmla="*/ 529220 h 922279"/>
                            <a:gd name="connsiteX18" fmla="*/ 128065 w 1111287"/>
                            <a:gd name="connsiteY18" fmla="*/ 490625 h 922279"/>
                            <a:gd name="connsiteX19" fmla="*/ 89584 w 1111287"/>
                            <a:gd name="connsiteY19" fmla="*/ 458735 h 922279"/>
                            <a:gd name="connsiteX20" fmla="*/ 1688 w 1111287"/>
                            <a:gd name="connsiteY20" fmla="*/ 350607 h 922279"/>
                            <a:gd name="connsiteX21" fmla="*/ 47408 w 1111287"/>
                            <a:gd name="connsiteY21" fmla="*/ 266215 h 922279"/>
                            <a:gd name="connsiteX22" fmla="*/ 53389 w 1111287"/>
                            <a:gd name="connsiteY22" fmla="*/ 265225 h 922279"/>
                            <a:gd name="connsiteX23" fmla="*/ 53428 w 1111287"/>
                            <a:gd name="connsiteY23" fmla="*/ 265225 h 922279"/>
                            <a:gd name="connsiteX24" fmla="*/ 153135 w 1111287"/>
                            <a:gd name="connsiteY24" fmla="*/ 266139 h 922279"/>
                            <a:gd name="connsiteX25" fmla="*/ 186168 w 1111287"/>
                            <a:gd name="connsiteY25" fmla="*/ 206170 h 922279"/>
                            <a:gd name="connsiteX26" fmla="*/ 191883 w 1111287"/>
                            <a:gd name="connsiteY26" fmla="*/ 174737 h 922279"/>
                            <a:gd name="connsiteX27" fmla="*/ 191883 w 1111287"/>
                            <a:gd name="connsiteY27" fmla="*/ 174699 h 922279"/>
                            <a:gd name="connsiteX28" fmla="*/ 198169 w 1111287"/>
                            <a:gd name="connsiteY28" fmla="*/ 147077 h 922279"/>
                            <a:gd name="connsiteX29" fmla="*/ 235736 w 1111287"/>
                            <a:gd name="connsiteY29" fmla="*/ 102728 h 922279"/>
                            <a:gd name="connsiteX30" fmla="*/ 255700 w 1111287"/>
                            <a:gd name="connsiteY30" fmla="*/ 100061 h 922279"/>
                            <a:gd name="connsiteX31" fmla="*/ 339063 w 1111287"/>
                            <a:gd name="connsiteY31" fmla="*/ 115149 h 922279"/>
                            <a:gd name="connsiteX32" fmla="*/ 408710 w 1111287"/>
                            <a:gd name="connsiteY32" fmla="*/ 51522 h 922279"/>
                            <a:gd name="connsiteX33" fmla="*/ 417244 w 1111287"/>
                            <a:gd name="connsiteY33" fmla="*/ 39368 h 922279"/>
                            <a:gd name="connsiteX34" fmla="*/ 485177 w 1111287"/>
                            <a:gd name="connsiteY34" fmla="*/ 582 h 922279"/>
                            <a:gd name="connsiteX35" fmla="*/ 520381 w 1111287"/>
                            <a:gd name="connsiteY35" fmla="*/ 20585 h 922279"/>
                            <a:gd name="connsiteX36" fmla="*/ 520419 w 1111287"/>
                            <a:gd name="connsiteY36" fmla="*/ 20623 h 922279"/>
                            <a:gd name="connsiteX37" fmla="*/ 581608 w 1111287"/>
                            <a:gd name="connsiteY37" fmla="*/ 69886 h 922279"/>
                            <a:gd name="connsiteX38" fmla="*/ 666152 w 1111287"/>
                            <a:gd name="connsiteY38" fmla="*/ 35368 h 922279"/>
                            <a:gd name="connsiteX39" fmla="*/ 689012 w 1111287"/>
                            <a:gd name="connsiteY39" fmla="*/ 22947 h 922279"/>
                            <a:gd name="connsiteX40" fmla="*/ 751572 w 1111287"/>
                            <a:gd name="connsiteY40" fmla="*/ 29881 h 922279"/>
                            <a:gd name="connsiteX41" fmla="*/ 751724 w 1111287"/>
                            <a:gd name="connsiteY41" fmla="*/ 30034 h 922279"/>
                            <a:gd name="connsiteX42" fmla="*/ 776794 w 1111287"/>
                            <a:gd name="connsiteY42" fmla="*/ 99795 h 922279"/>
                            <a:gd name="connsiteX43" fmla="*/ 864005 w 1111287"/>
                            <a:gd name="connsiteY43" fmla="*/ 96709 h 922279"/>
                            <a:gd name="connsiteX44" fmla="*/ 913078 w 1111287"/>
                            <a:gd name="connsiteY44" fmla="*/ 78840 h 922279"/>
                            <a:gd name="connsiteX45" fmla="*/ 951902 w 1111287"/>
                            <a:gd name="connsiteY45" fmla="*/ 89622 h 922279"/>
                            <a:gd name="connsiteX46" fmla="*/ 967370 w 1111287"/>
                            <a:gd name="connsiteY46" fmla="*/ 129132 h 922279"/>
                            <a:gd name="connsiteX47" fmla="*/ 991602 w 1111287"/>
                            <a:gd name="connsiteY47" fmla="*/ 195921 h 922279"/>
                            <a:gd name="connsiteX48" fmla="*/ 1066507 w 1111287"/>
                            <a:gd name="connsiteY48" fmla="*/ 191692 h 922279"/>
                            <a:gd name="connsiteX49" fmla="*/ 1086738 w 1111287"/>
                            <a:gd name="connsiteY49" fmla="*/ 199731 h 922279"/>
                            <a:gd name="connsiteX50" fmla="*/ 1109293 w 1111287"/>
                            <a:gd name="connsiteY50" fmla="*/ 233488 h 922279"/>
                            <a:gd name="connsiteX51" fmla="*/ 1100111 w 1111287"/>
                            <a:gd name="connsiteY51" fmla="*/ 295248 h 92227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  <a:cxn ang="0">
                              <a:pos x="connsiteX35" y="connsiteY35"/>
                            </a:cxn>
                            <a:cxn ang="0">
                              <a:pos x="connsiteX36" y="connsiteY36"/>
                            </a:cxn>
                            <a:cxn ang="0">
                              <a:pos x="connsiteX37" y="connsiteY37"/>
                            </a:cxn>
                            <a:cxn ang="0">
                              <a:pos x="connsiteX38" y="connsiteY38"/>
                            </a:cxn>
                            <a:cxn ang="0">
                              <a:pos x="connsiteX39" y="connsiteY39"/>
                            </a:cxn>
                            <a:cxn ang="0">
                              <a:pos x="connsiteX40" y="connsiteY40"/>
                            </a:cxn>
                            <a:cxn ang="0">
                              <a:pos x="connsiteX41" y="connsiteY41"/>
                            </a:cxn>
                            <a:cxn ang="0">
                              <a:pos x="connsiteX42" y="connsiteY42"/>
                            </a:cxn>
                            <a:cxn ang="0">
                              <a:pos x="connsiteX43" y="connsiteY43"/>
                            </a:cxn>
                            <a:cxn ang="0">
                              <a:pos x="connsiteX44" y="connsiteY44"/>
                            </a:cxn>
                            <a:cxn ang="0">
                              <a:pos x="connsiteX45" y="connsiteY45"/>
                            </a:cxn>
                            <a:cxn ang="0">
                              <a:pos x="connsiteX46" y="connsiteY46"/>
                            </a:cxn>
                            <a:cxn ang="0">
                              <a:pos x="connsiteX47" y="connsiteY47"/>
                            </a:cxn>
                            <a:cxn ang="0">
                              <a:pos x="connsiteX48" y="connsiteY48"/>
                            </a:cxn>
                            <a:cxn ang="0">
                              <a:pos x="connsiteX49" y="connsiteY49"/>
                            </a:cxn>
                            <a:cxn ang="0">
                              <a:pos x="connsiteX50" y="connsiteY50"/>
                            </a:cxn>
                            <a:cxn ang="0">
                              <a:pos x="connsiteX51" y="connsiteY51"/>
                            </a:cxn>
                          </a:cxnLst>
                          <a:rect l="l" t="t" r="r" b="b"/>
                          <a:pathLst>
                            <a:path w="1111287" h="922279">
                              <a:moveTo>
                                <a:pt x="1100111" y="295248"/>
                              </a:moveTo>
                              <a:cubicBezTo>
                                <a:pt x="1080032" y="337310"/>
                                <a:pt x="1042237" y="367676"/>
                                <a:pt x="1005699" y="396556"/>
                              </a:cubicBezTo>
                              <a:cubicBezTo>
                                <a:pt x="967066" y="427074"/>
                                <a:pt x="928432" y="457554"/>
                                <a:pt x="889799" y="488072"/>
                              </a:cubicBezTo>
                              <a:cubicBezTo>
                                <a:pt x="828343" y="536535"/>
                                <a:pt x="778166" y="572006"/>
                                <a:pt x="745552" y="645310"/>
                              </a:cubicBezTo>
                              <a:cubicBezTo>
                                <a:pt x="733703" y="671866"/>
                                <a:pt x="724064" y="699260"/>
                                <a:pt x="714805" y="726806"/>
                              </a:cubicBezTo>
                              <a:cubicBezTo>
                                <a:pt x="712215" y="734503"/>
                                <a:pt x="709662" y="742275"/>
                                <a:pt x="707033" y="750009"/>
                              </a:cubicBezTo>
                              <a:cubicBezTo>
                                <a:pt x="696784" y="780870"/>
                                <a:pt x="686383" y="811617"/>
                                <a:pt x="673391" y="841411"/>
                              </a:cubicBezTo>
                              <a:cubicBezTo>
                                <a:pt x="659179" y="874063"/>
                                <a:pt x="638682" y="908086"/>
                                <a:pt x="604773" y="918907"/>
                              </a:cubicBezTo>
                              <a:cubicBezTo>
                                <a:pt x="581455" y="926336"/>
                                <a:pt x="557338" y="920888"/>
                                <a:pt x="536002" y="908467"/>
                              </a:cubicBezTo>
                              <a:cubicBezTo>
                                <a:pt x="535812" y="908353"/>
                                <a:pt x="535621" y="908239"/>
                                <a:pt x="535393" y="908086"/>
                              </a:cubicBezTo>
                              <a:cubicBezTo>
                                <a:pt x="518019" y="897837"/>
                                <a:pt x="502512" y="882940"/>
                                <a:pt x="490930" y="866672"/>
                              </a:cubicBezTo>
                              <a:cubicBezTo>
                                <a:pt x="467232" y="833448"/>
                                <a:pt x="453249" y="796720"/>
                                <a:pt x="437742" y="760296"/>
                              </a:cubicBezTo>
                              <a:cubicBezTo>
                                <a:pt x="434428" y="752448"/>
                                <a:pt x="430999" y="744561"/>
                                <a:pt x="427417" y="736789"/>
                              </a:cubicBezTo>
                              <a:cubicBezTo>
                                <a:pt x="426388" y="734541"/>
                                <a:pt x="425322" y="732293"/>
                                <a:pt x="424255" y="730007"/>
                              </a:cubicBezTo>
                              <a:cubicBezTo>
                                <a:pt x="401662" y="682572"/>
                                <a:pt x="354037" y="639138"/>
                                <a:pt x="314946" y="605191"/>
                              </a:cubicBezTo>
                              <a:cubicBezTo>
                                <a:pt x="311593" y="605610"/>
                                <a:pt x="296734" y="596123"/>
                                <a:pt x="283209" y="587094"/>
                              </a:cubicBezTo>
                              <a:cubicBezTo>
                                <a:pt x="272731" y="580083"/>
                                <a:pt x="263130" y="573378"/>
                                <a:pt x="260387" y="571777"/>
                              </a:cubicBezTo>
                              <a:cubicBezTo>
                                <a:pt x="236308" y="557757"/>
                                <a:pt x="212343" y="543393"/>
                                <a:pt x="188340" y="529220"/>
                              </a:cubicBezTo>
                              <a:cubicBezTo>
                                <a:pt x="167766" y="517104"/>
                                <a:pt x="147192" y="504874"/>
                                <a:pt x="128065" y="490625"/>
                              </a:cubicBezTo>
                              <a:cubicBezTo>
                                <a:pt x="114730" y="480642"/>
                                <a:pt x="102157" y="469708"/>
                                <a:pt x="89584" y="458735"/>
                              </a:cubicBezTo>
                              <a:cubicBezTo>
                                <a:pt x="52589" y="426464"/>
                                <a:pt x="12661" y="401166"/>
                                <a:pt x="1688" y="350607"/>
                              </a:cubicBezTo>
                              <a:cubicBezTo>
                                <a:pt x="-5627" y="316888"/>
                                <a:pt x="11060" y="274102"/>
                                <a:pt x="47408" y="266215"/>
                              </a:cubicBezTo>
                              <a:cubicBezTo>
                                <a:pt x="49465" y="265758"/>
                                <a:pt x="51446" y="265453"/>
                                <a:pt x="53389" y="265225"/>
                              </a:cubicBezTo>
                              <a:lnTo>
                                <a:pt x="53428" y="265225"/>
                              </a:lnTo>
                              <a:cubicBezTo>
                                <a:pt x="91870" y="261301"/>
                                <a:pt x="111835" y="301725"/>
                                <a:pt x="153135" y="266139"/>
                              </a:cubicBezTo>
                              <a:cubicBezTo>
                                <a:pt x="170737" y="250975"/>
                                <a:pt x="180948" y="228763"/>
                                <a:pt x="186168" y="206170"/>
                              </a:cubicBezTo>
                              <a:cubicBezTo>
                                <a:pt x="188568" y="195807"/>
                                <a:pt x="190054" y="185253"/>
                                <a:pt x="191883" y="174737"/>
                              </a:cubicBezTo>
                              <a:cubicBezTo>
                                <a:pt x="191883" y="174699"/>
                                <a:pt x="191883" y="174699"/>
                                <a:pt x="191883" y="174699"/>
                              </a:cubicBezTo>
                              <a:cubicBezTo>
                                <a:pt x="193407" y="165365"/>
                                <a:pt x="195274" y="156107"/>
                                <a:pt x="198169" y="147077"/>
                              </a:cubicBezTo>
                              <a:cubicBezTo>
                                <a:pt x="204342" y="127951"/>
                                <a:pt x="216762" y="109320"/>
                                <a:pt x="235736" y="102728"/>
                              </a:cubicBezTo>
                              <a:cubicBezTo>
                                <a:pt x="242289" y="100442"/>
                                <a:pt x="248957" y="99757"/>
                                <a:pt x="255700" y="100061"/>
                              </a:cubicBezTo>
                              <a:cubicBezTo>
                                <a:pt x="282942" y="101395"/>
                                <a:pt x="311174" y="119416"/>
                                <a:pt x="339063" y="115149"/>
                              </a:cubicBezTo>
                              <a:cubicBezTo>
                                <a:pt x="371143" y="110234"/>
                                <a:pt x="390955" y="78725"/>
                                <a:pt x="408710" y="51522"/>
                              </a:cubicBezTo>
                              <a:cubicBezTo>
                                <a:pt x="411377" y="47445"/>
                                <a:pt x="414196" y="43369"/>
                                <a:pt x="417244" y="39368"/>
                              </a:cubicBezTo>
                              <a:cubicBezTo>
                                <a:pt x="434542" y="16508"/>
                                <a:pt x="457935" y="-3723"/>
                                <a:pt x="485177" y="582"/>
                              </a:cubicBezTo>
                              <a:cubicBezTo>
                                <a:pt x="499007" y="2792"/>
                                <a:pt x="510094" y="10755"/>
                                <a:pt x="520381" y="20585"/>
                              </a:cubicBezTo>
                              <a:lnTo>
                                <a:pt x="520419" y="20623"/>
                              </a:lnTo>
                              <a:cubicBezTo>
                                <a:pt x="539660" y="39101"/>
                                <a:pt x="555890" y="64133"/>
                                <a:pt x="581608" y="69886"/>
                              </a:cubicBezTo>
                              <a:cubicBezTo>
                                <a:pt x="612278" y="76744"/>
                                <a:pt x="640320" y="53274"/>
                                <a:pt x="666152" y="35368"/>
                              </a:cubicBezTo>
                              <a:cubicBezTo>
                                <a:pt x="673010" y="30605"/>
                                <a:pt x="680820" y="26262"/>
                                <a:pt x="689012" y="22947"/>
                              </a:cubicBezTo>
                              <a:cubicBezTo>
                                <a:pt x="711605" y="13727"/>
                                <a:pt x="736827" y="12126"/>
                                <a:pt x="751572" y="29881"/>
                              </a:cubicBezTo>
                              <a:cubicBezTo>
                                <a:pt x="751610" y="29957"/>
                                <a:pt x="751648" y="29957"/>
                                <a:pt x="751724" y="30034"/>
                              </a:cubicBezTo>
                              <a:cubicBezTo>
                                <a:pt x="767612" y="49312"/>
                                <a:pt x="760640" y="80707"/>
                                <a:pt x="776794" y="99795"/>
                              </a:cubicBezTo>
                              <a:cubicBezTo>
                                <a:pt x="797216" y="123950"/>
                                <a:pt x="836116" y="111530"/>
                                <a:pt x="864005" y="96709"/>
                              </a:cubicBezTo>
                              <a:cubicBezTo>
                                <a:pt x="878864" y="88822"/>
                                <a:pt x="896504" y="80973"/>
                                <a:pt x="913078" y="78840"/>
                              </a:cubicBezTo>
                              <a:cubicBezTo>
                                <a:pt x="927594" y="76858"/>
                                <a:pt x="941386" y="79297"/>
                                <a:pt x="951902" y="89622"/>
                              </a:cubicBezTo>
                              <a:cubicBezTo>
                                <a:pt x="962074" y="99604"/>
                                <a:pt x="965465" y="113968"/>
                                <a:pt x="967370" y="129132"/>
                              </a:cubicBezTo>
                              <a:cubicBezTo>
                                <a:pt x="970685" y="155687"/>
                                <a:pt x="969313" y="184529"/>
                                <a:pt x="991602" y="195921"/>
                              </a:cubicBezTo>
                              <a:cubicBezTo>
                                <a:pt x="1014233" y="207542"/>
                                <a:pt x="1041246" y="188568"/>
                                <a:pt x="1066507" y="191692"/>
                              </a:cubicBezTo>
                              <a:cubicBezTo>
                                <a:pt x="1073898" y="192606"/>
                                <a:pt x="1080718" y="195464"/>
                                <a:pt x="1086738" y="199731"/>
                              </a:cubicBezTo>
                              <a:cubicBezTo>
                                <a:pt x="1097863" y="207542"/>
                                <a:pt x="1106092" y="220115"/>
                                <a:pt x="1109293" y="233488"/>
                              </a:cubicBezTo>
                              <a:cubicBezTo>
                                <a:pt x="1114360" y="254138"/>
                                <a:pt x="1109217" y="276083"/>
                                <a:pt x="1100111" y="29524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89C5A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grpSp>
                      <p:nvGrpSpPr>
                        <p:cNvPr id="228" name="图形 2">
                          <a:extLst>
                            <a:ext uri="{FF2B5EF4-FFF2-40B4-BE49-F238E27FC236}">
                              <a16:creationId xmlns:a16="http://schemas.microsoft.com/office/drawing/2014/main" id="{D2FE6062-4E34-4B72-D7F0-E2F4F34D66FC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1865375" y="2999955"/>
                          <a:ext cx="733044" cy="715137"/>
                          <a:chOff x="1865375" y="2999955"/>
                          <a:chExt cx="733044" cy="715137"/>
                        </a:xfrm>
                        <a:solidFill>
                          <a:srgbClr val="F15E21"/>
                        </a:solidFill>
                      </p:grpSpPr>
                      <p:sp>
                        <p:nvSpPr>
                          <p:cNvPr id="229" name="任意多边形: 形状 228">
                            <a:extLst>
                              <a:ext uri="{FF2B5EF4-FFF2-40B4-BE49-F238E27FC236}">
                                <a16:creationId xmlns:a16="http://schemas.microsoft.com/office/drawing/2014/main" id="{BEBDC078-7CD2-C1A2-AAF1-8D2844C1FF05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865375" y="3169920"/>
                            <a:ext cx="361149" cy="545173"/>
                          </a:xfrm>
                          <a:custGeom>
                            <a:avLst/>
                            <a:gdLst>
                              <a:gd name="connsiteX0" fmla="*/ 0 w 361149"/>
                              <a:gd name="connsiteY0" fmla="*/ 0 h 545173"/>
                              <a:gd name="connsiteX1" fmla="*/ 316154 w 361149"/>
                              <a:gd name="connsiteY1" fmla="*/ 383781 h 545173"/>
                              <a:gd name="connsiteX2" fmla="*/ 361150 w 361149"/>
                              <a:gd name="connsiteY2" fmla="*/ 545173 h 545173"/>
                              <a:gd name="connsiteX3" fmla="*/ 218427 w 361149"/>
                              <a:gd name="connsiteY3" fmla="*/ 247764 h 545173"/>
                              <a:gd name="connsiteX4" fmla="*/ 0 w 361149"/>
                              <a:gd name="connsiteY4" fmla="*/ 0 h 545173"/>
                              <a:gd name="connsiteX5" fmla="*/ 0 w 361149"/>
                              <a:gd name="connsiteY5" fmla="*/ 0 h 545173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</a:cxnLst>
                            <a:rect l="l" t="t" r="r" b="b"/>
                            <a:pathLst>
                              <a:path w="361149" h="545173">
                                <a:moveTo>
                                  <a:pt x="0" y="0"/>
                                </a:moveTo>
                                <a:cubicBezTo>
                                  <a:pt x="139484" y="88049"/>
                                  <a:pt x="253594" y="231724"/>
                                  <a:pt x="316154" y="383781"/>
                                </a:cubicBezTo>
                                <a:cubicBezTo>
                                  <a:pt x="337375" y="435750"/>
                                  <a:pt x="352844" y="490004"/>
                                  <a:pt x="361150" y="545173"/>
                                </a:cubicBezTo>
                                <a:cubicBezTo>
                                  <a:pt x="327355" y="439522"/>
                                  <a:pt x="280340" y="339471"/>
                                  <a:pt x="218427" y="247764"/>
                                </a:cubicBezTo>
                                <a:cubicBezTo>
                                  <a:pt x="156629" y="156324"/>
                                  <a:pt x="83325" y="72504"/>
                                  <a:pt x="0" y="0"/>
                                </a:cubicBez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E21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30" name="任意多边形: 形状 229">
                            <a:extLst>
                              <a:ext uri="{FF2B5EF4-FFF2-40B4-BE49-F238E27FC236}">
                                <a16:creationId xmlns:a16="http://schemas.microsoft.com/office/drawing/2014/main" id="{4B357F2F-67FC-83F2-0BED-CE733D4017D2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044826" y="3076270"/>
                            <a:ext cx="177660" cy="612152"/>
                          </a:xfrm>
                          <a:custGeom>
                            <a:avLst/>
                            <a:gdLst>
                              <a:gd name="connsiteX0" fmla="*/ 0 w 177660"/>
                              <a:gd name="connsiteY0" fmla="*/ 0 h 612152"/>
                              <a:gd name="connsiteX1" fmla="*/ 142494 w 177660"/>
                              <a:gd name="connsiteY1" fmla="*/ 374142 h 612152"/>
                              <a:gd name="connsiteX2" fmla="*/ 166573 w 177660"/>
                              <a:gd name="connsiteY2" fmla="*/ 492252 h 612152"/>
                              <a:gd name="connsiteX3" fmla="*/ 171869 w 177660"/>
                              <a:gd name="connsiteY3" fmla="*/ 532105 h 612152"/>
                              <a:gd name="connsiteX4" fmla="*/ 177660 w 177660"/>
                              <a:gd name="connsiteY4" fmla="*/ 612153 h 612152"/>
                              <a:gd name="connsiteX5" fmla="*/ 0 w 177660"/>
                              <a:gd name="connsiteY5" fmla="*/ 0 h 612152"/>
                              <a:gd name="connsiteX6" fmla="*/ 0 w 177660"/>
                              <a:gd name="connsiteY6" fmla="*/ 0 h 61215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177660" h="612152">
                                <a:moveTo>
                                  <a:pt x="0" y="0"/>
                                </a:moveTo>
                                <a:cubicBezTo>
                                  <a:pt x="63170" y="117577"/>
                                  <a:pt x="109499" y="244907"/>
                                  <a:pt x="142494" y="374142"/>
                                </a:cubicBezTo>
                                <a:cubicBezTo>
                                  <a:pt x="152362" y="412776"/>
                                  <a:pt x="160249" y="452933"/>
                                  <a:pt x="166573" y="492252"/>
                                </a:cubicBezTo>
                                <a:cubicBezTo>
                                  <a:pt x="168593" y="503568"/>
                                  <a:pt x="170421" y="520637"/>
                                  <a:pt x="171869" y="532105"/>
                                </a:cubicBezTo>
                                <a:cubicBezTo>
                                  <a:pt x="175336" y="558660"/>
                                  <a:pt x="176594" y="585483"/>
                                  <a:pt x="177660" y="612153"/>
                                </a:cubicBezTo>
                                <a:cubicBezTo>
                                  <a:pt x="137274" y="402679"/>
                                  <a:pt x="69609" y="201168"/>
                                  <a:pt x="0" y="0"/>
                                </a:cubicBez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E21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31" name="任意多边形: 形状 230">
                            <a:extLst>
                              <a:ext uri="{FF2B5EF4-FFF2-40B4-BE49-F238E27FC236}">
                                <a16:creationId xmlns:a16="http://schemas.microsoft.com/office/drawing/2014/main" id="{E24A6AF9-F1A7-995F-4A74-B04FC4136BE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229497" y="2999955"/>
                            <a:ext cx="33988" cy="703707"/>
                          </a:xfrm>
                          <a:custGeom>
                            <a:avLst/>
                            <a:gdLst>
                              <a:gd name="connsiteX0" fmla="*/ 419 w 33988"/>
                              <a:gd name="connsiteY0" fmla="*/ 0 h 703707"/>
                              <a:gd name="connsiteX1" fmla="*/ 33947 w 33988"/>
                              <a:gd name="connsiteY1" fmla="*/ 396164 h 703707"/>
                              <a:gd name="connsiteX2" fmla="*/ 20003 w 33988"/>
                              <a:gd name="connsiteY2" fmla="*/ 594893 h 703707"/>
                              <a:gd name="connsiteX3" fmla="*/ 9258 w 33988"/>
                              <a:gd name="connsiteY3" fmla="*/ 660425 h 703707"/>
                              <a:gd name="connsiteX4" fmla="*/ 0 w 33988"/>
                              <a:gd name="connsiteY4" fmla="*/ 703707 h 703707"/>
                              <a:gd name="connsiteX5" fmla="*/ 419 w 33988"/>
                              <a:gd name="connsiteY5" fmla="*/ 0 h 703707"/>
                              <a:gd name="connsiteX6" fmla="*/ 419 w 33988"/>
                              <a:gd name="connsiteY6" fmla="*/ 0 h 703707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33988" h="703707">
                                <a:moveTo>
                                  <a:pt x="419" y="0"/>
                                </a:moveTo>
                                <a:cubicBezTo>
                                  <a:pt x="25908" y="130111"/>
                                  <a:pt x="34671" y="263690"/>
                                  <a:pt x="33947" y="396164"/>
                                </a:cubicBezTo>
                                <a:cubicBezTo>
                                  <a:pt x="32842" y="462382"/>
                                  <a:pt x="28994" y="529285"/>
                                  <a:pt x="20003" y="594893"/>
                                </a:cubicBezTo>
                                <a:cubicBezTo>
                                  <a:pt x="16802" y="615963"/>
                                  <a:pt x="13754" y="639661"/>
                                  <a:pt x="9258" y="660425"/>
                                </a:cubicBezTo>
                                <a:cubicBezTo>
                                  <a:pt x="6287" y="674903"/>
                                  <a:pt x="3277" y="689343"/>
                                  <a:pt x="0" y="703707"/>
                                </a:cubicBezTo>
                                <a:cubicBezTo>
                                  <a:pt x="19698" y="469240"/>
                                  <a:pt x="11316" y="234734"/>
                                  <a:pt x="419" y="0"/>
                                </a:cubicBezTo>
                                <a:lnTo>
                                  <a:pt x="419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E21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32" name="任意多边形: 形状 231">
                            <a:extLst>
                              <a:ext uri="{FF2B5EF4-FFF2-40B4-BE49-F238E27FC236}">
                                <a16:creationId xmlns:a16="http://schemas.microsoft.com/office/drawing/2014/main" id="{B3CE7FB8-D216-B330-E700-731A597B78EA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264807" y="3088843"/>
                            <a:ext cx="168639" cy="617486"/>
                          </a:xfrm>
                          <a:custGeom>
                            <a:avLst/>
                            <a:gdLst>
                              <a:gd name="connsiteX0" fmla="*/ 168639 w 168639"/>
                              <a:gd name="connsiteY0" fmla="*/ 0 h 617486"/>
                              <a:gd name="connsiteX1" fmla="*/ 11058 w 168639"/>
                              <a:gd name="connsiteY1" fmla="*/ 556717 h 617486"/>
                              <a:gd name="connsiteX2" fmla="*/ 10715 w 168639"/>
                              <a:gd name="connsiteY2" fmla="*/ 587045 h 617486"/>
                              <a:gd name="connsiteX3" fmla="*/ 11172 w 168639"/>
                              <a:gd name="connsiteY3" fmla="*/ 617487 h 617486"/>
                              <a:gd name="connsiteX4" fmla="*/ 2447 w 168639"/>
                              <a:gd name="connsiteY4" fmla="*/ 556984 h 617486"/>
                              <a:gd name="connsiteX5" fmla="*/ 168639 w 168639"/>
                              <a:gd name="connsiteY5" fmla="*/ 0 h 617486"/>
                              <a:gd name="connsiteX6" fmla="*/ 168639 w 168639"/>
                              <a:gd name="connsiteY6" fmla="*/ 0 h 617486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168639" h="617486">
                                <a:moveTo>
                                  <a:pt x="168639" y="0"/>
                                </a:moveTo>
                                <a:cubicBezTo>
                                  <a:pt x="78914" y="172060"/>
                                  <a:pt x="16353" y="361645"/>
                                  <a:pt x="11058" y="556717"/>
                                </a:cubicBezTo>
                                <a:cubicBezTo>
                                  <a:pt x="11019" y="566509"/>
                                  <a:pt x="10905" y="577215"/>
                                  <a:pt x="10715" y="587045"/>
                                </a:cubicBezTo>
                                <a:cubicBezTo>
                                  <a:pt x="10981" y="596760"/>
                                  <a:pt x="11134" y="607771"/>
                                  <a:pt x="11172" y="617487"/>
                                </a:cubicBezTo>
                                <a:cubicBezTo>
                                  <a:pt x="7324" y="597675"/>
                                  <a:pt x="4390" y="577063"/>
                                  <a:pt x="2447" y="556984"/>
                                </a:cubicBezTo>
                                <a:cubicBezTo>
                                  <a:pt x="-14165" y="367513"/>
                                  <a:pt x="55177" y="151676"/>
                                  <a:pt x="168639" y="0"/>
                                </a:cubicBezTo>
                                <a:lnTo>
                                  <a:pt x="168639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E21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33" name="任意多边形: 形状 232">
                            <a:extLst>
                              <a:ext uri="{FF2B5EF4-FFF2-40B4-BE49-F238E27FC236}">
                                <a16:creationId xmlns:a16="http://schemas.microsoft.com/office/drawing/2014/main" id="{E9CD710D-A97C-5A0E-E0F2-BD7360CE877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277960" y="3127819"/>
                            <a:ext cx="320459" cy="550849"/>
                          </a:xfrm>
                          <a:custGeom>
                            <a:avLst/>
                            <a:gdLst>
                              <a:gd name="connsiteX0" fmla="*/ 320459 w 320459"/>
                              <a:gd name="connsiteY0" fmla="*/ 0 h 550849"/>
                              <a:gd name="connsiteX1" fmla="*/ 16497 w 320459"/>
                              <a:gd name="connsiteY1" fmla="*/ 492328 h 550849"/>
                              <a:gd name="connsiteX2" fmla="*/ 7887 w 320459"/>
                              <a:gd name="connsiteY2" fmla="*/ 521437 h 550849"/>
                              <a:gd name="connsiteX3" fmla="*/ 0 w 320459"/>
                              <a:gd name="connsiteY3" fmla="*/ 550850 h 550849"/>
                              <a:gd name="connsiteX4" fmla="*/ 8191 w 320459"/>
                              <a:gd name="connsiteY4" fmla="*/ 490271 h 550849"/>
                              <a:gd name="connsiteX5" fmla="*/ 320459 w 320459"/>
                              <a:gd name="connsiteY5" fmla="*/ 0 h 550849"/>
                              <a:gd name="connsiteX6" fmla="*/ 320459 w 320459"/>
                              <a:gd name="connsiteY6" fmla="*/ 0 h 550849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320459" h="550849">
                                <a:moveTo>
                                  <a:pt x="320459" y="0"/>
                                </a:moveTo>
                                <a:cubicBezTo>
                                  <a:pt x="187071" y="140932"/>
                                  <a:pt x="74981" y="306172"/>
                                  <a:pt x="16497" y="492328"/>
                                </a:cubicBezTo>
                                <a:cubicBezTo>
                                  <a:pt x="13792" y="501739"/>
                                  <a:pt x="10744" y="511988"/>
                                  <a:pt x="7887" y="521437"/>
                                </a:cubicBezTo>
                                <a:cubicBezTo>
                                  <a:pt x="5486" y="530885"/>
                                  <a:pt x="2629" y="541477"/>
                                  <a:pt x="0" y="550850"/>
                                </a:cubicBezTo>
                                <a:cubicBezTo>
                                  <a:pt x="1714" y="530733"/>
                                  <a:pt x="4534" y="510121"/>
                                  <a:pt x="8191" y="490271"/>
                                </a:cubicBezTo>
                                <a:cubicBezTo>
                                  <a:pt x="44044" y="303428"/>
                                  <a:pt x="169812" y="114795"/>
                                  <a:pt x="320459" y="0"/>
                                </a:cubicBezTo>
                                <a:lnTo>
                                  <a:pt x="320459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15E21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sp>
                      <p:nvSpPr>
                        <p:cNvPr id="234" name="任意多边形: 形状 233">
                          <a:extLst>
                            <a:ext uri="{FF2B5EF4-FFF2-40B4-BE49-F238E27FC236}">
                              <a16:creationId xmlns:a16="http://schemas.microsoft.com/office/drawing/2014/main" id="{10BF8E95-16C5-E18D-0B42-D723D4BBF37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106536" y="3499424"/>
                          <a:ext cx="309888" cy="249084"/>
                        </a:xfrm>
                        <a:custGeom>
                          <a:avLst/>
                          <a:gdLst>
                            <a:gd name="connsiteX0" fmla="*/ 286373 w 309888"/>
                            <a:gd name="connsiteY0" fmla="*/ 23149 h 249084"/>
                            <a:gd name="connsiteX1" fmla="*/ 307823 w 309888"/>
                            <a:gd name="connsiteY1" fmla="*/ 70660 h 249084"/>
                            <a:gd name="connsiteX2" fmla="*/ 277495 w 309888"/>
                            <a:gd name="connsiteY2" fmla="*/ 150365 h 249084"/>
                            <a:gd name="connsiteX3" fmla="*/ 193751 w 309888"/>
                            <a:gd name="connsiteY3" fmla="*/ 244968 h 249084"/>
                            <a:gd name="connsiteX4" fmla="*/ 54839 w 309888"/>
                            <a:gd name="connsiteY4" fmla="*/ 181188 h 249084"/>
                            <a:gd name="connsiteX5" fmla="*/ 3023 w 309888"/>
                            <a:gd name="connsiteY5" fmla="*/ 82509 h 249084"/>
                            <a:gd name="connsiteX6" fmla="*/ 21120 w 309888"/>
                            <a:gd name="connsiteY6" fmla="*/ 33589 h 249084"/>
                            <a:gd name="connsiteX7" fmla="*/ 126924 w 309888"/>
                            <a:gd name="connsiteY7" fmla="*/ 2385 h 249084"/>
                            <a:gd name="connsiteX8" fmla="*/ 286373 w 309888"/>
                            <a:gd name="connsiteY8" fmla="*/ 23149 h 24908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9888" h="249084">
                              <a:moveTo>
                                <a:pt x="286373" y="23149"/>
                              </a:moveTo>
                              <a:cubicBezTo>
                                <a:pt x="304965" y="30808"/>
                                <a:pt x="314338" y="51648"/>
                                <a:pt x="307823" y="70660"/>
                              </a:cubicBezTo>
                              <a:cubicBezTo>
                                <a:pt x="298603" y="97559"/>
                                <a:pt x="288849" y="124267"/>
                                <a:pt x="277495" y="150365"/>
                              </a:cubicBezTo>
                              <a:cubicBezTo>
                                <a:pt x="260122" y="190180"/>
                                <a:pt x="235128" y="231709"/>
                                <a:pt x="193751" y="244968"/>
                              </a:cubicBezTo>
                              <a:cubicBezTo>
                                <a:pt x="141821" y="261541"/>
                                <a:pt x="86538" y="225613"/>
                                <a:pt x="54839" y="181188"/>
                              </a:cubicBezTo>
                              <a:cubicBezTo>
                                <a:pt x="32665" y="150099"/>
                                <a:pt x="17463" y="116494"/>
                                <a:pt x="3023" y="82509"/>
                              </a:cubicBezTo>
                              <a:cubicBezTo>
                                <a:pt x="-4826" y="63993"/>
                                <a:pt x="3099" y="42504"/>
                                <a:pt x="21120" y="33589"/>
                              </a:cubicBezTo>
                              <a:cubicBezTo>
                                <a:pt x="52972" y="17854"/>
                                <a:pt x="88672" y="6995"/>
                                <a:pt x="126924" y="2385"/>
                              </a:cubicBezTo>
                              <a:cubicBezTo>
                                <a:pt x="184036" y="-4435"/>
                                <a:pt x="238938" y="3642"/>
                                <a:pt x="286373" y="2314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629F42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235" name="图形 2">
                        <a:extLst>
                          <a:ext uri="{FF2B5EF4-FFF2-40B4-BE49-F238E27FC236}">
                            <a16:creationId xmlns:a16="http://schemas.microsoft.com/office/drawing/2014/main" id="{954BEB5C-BEFA-00B1-CF76-CA1A57B1FFC0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743570" y="2824314"/>
                        <a:ext cx="1033310" cy="412737"/>
                        <a:chOff x="1743570" y="2824314"/>
                        <a:chExt cx="1033310" cy="412737"/>
                      </a:xfrm>
                      <a:solidFill>
                        <a:srgbClr val="F9A05F"/>
                      </a:solidFill>
                    </p:grpSpPr>
                    <p:sp>
                      <p:nvSpPr>
                        <p:cNvPr id="236" name="任意多边形: 形状 235">
                          <a:extLst>
                            <a:ext uri="{FF2B5EF4-FFF2-40B4-BE49-F238E27FC236}">
                              <a16:creationId xmlns:a16="http://schemas.microsoft.com/office/drawing/2014/main" id="{61113748-8363-03C7-C3CC-97EB673EE61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210561" y="2824314"/>
                          <a:ext cx="168592" cy="305676"/>
                        </a:xfrm>
                        <a:custGeom>
                          <a:avLst/>
                          <a:gdLst>
                            <a:gd name="connsiteX0" fmla="*/ 168593 w 168592"/>
                            <a:gd name="connsiteY0" fmla="*/ 2324 h 305676"/>
                            <a:gd name="connsiteX1" fmla="*/ 96012 w 168592"/>
                            <a:gd name="connsiteY1" fmla="*/ 305676 h 305676"/>
                            <a:gd name="connsiteX2" fmla="*/ 0 w 168592"/>
                            <a:gd name="connsiteY2" fmla="*/ 0 h 305676"/>
                            <a:gd name="connsiteX3" fmla="*/ 61189 w 168592"/>
                            <a:gd name="connsiteY3" fmla="*/ 49263 h 305676"/>
                            <a:gd name="connsiteX4" fmla="*/ 145733 w 168592"/>
                            <a:gd name="connsiteY4" fmla="*/ 14745 h 305676"/>
                            <a:gd name="connsiteX5" fmla="*/ 168593 w 168592"/>
                            <a:gd name="connsiteY5" fmla="*/ 2324 h 30567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168592" h="305676">
                              <a:moveTo>
                                <a:pt x="168593" y="2324"/>
                              </a:moveTo>
                              <a:cubicBezTo>
                                <a:pt x="143980" y="69837"/>
                                <a:pt x="107290" y="186233"/>
                                <a:pt x="96012" y="305676"/>
                              </a:cubicBezTo>
                              <a:cubicBezTo>
                                <a:pt x="96012" y="305676"/>
                                <a:pt x="51397" y="103137"/>
                                <a:pt x="0" y="0"/>
                              </a:cubicBezTo>
                              <a:cubicBezTo>
                                <a:pt x="19241" y="18479"/>
                                <a:pt x="35471" y="43510"/>
                                <a:pt x="61189" y="49263"/>
                              </a:cubicBezTo>
                              <a:cubicBezTo>
                                <a:pt x="91859" y="56121"/>
                                <a:pt x="119901" y="32652"/>
                                <a:pt x="145733" y="14745"/>
                              </a:cubicBezTo>
                              <a:cubicBezTo>
                                <a:pt x="152552" y="9982"/>
                                <a:pt x="160401" y="5639"/>
                                <a:pt x="168593" y="232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9A05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37" name="任意多边形: 形状 236">
                          <a:extLst>
                            <a:ext uri="{FF2B5EF4-FFF2-40B4-BE49-F238E27FC236}">
                              <a16:creationId xmlns:a16="http://schemas.microsoft.com/office/drawing/2014/main" id="{9C2B6921-C103-319A-950F-AD24379CF93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440114" y="2833725"/>
                          <a:ext cx="163106" cy="317906"/>
                        </a:xfrm>
                        <a:custGeom>
                          <a:avLst/>
                          <a:gdLst>
                            <a:gd name="connsiteX0" fmla="*/ 0 w 163106"/>
                            <a:gd name="connsiteY0" fmla="*/ 317906 h 317906"/>
                            <a:gd name="connsiteX1" fmla="*/ 1753 w 163106"/>
                            <a:gd name="connsiteY1" fmla="*/ 0 h 317906"/>
                            <a:gd name="connsiteX2" fmla="*/ 26822 w 163106"/>
                            <a:gd name="connsiteY2" fmla="*/ 69761 h 317906"/>
                            <a:gd name="connsiteX3" fmla="*/ 114033 w 163106"/>
                            <a:gd name="connsiteY3" fmla="*/ 66675 h 317906"/>
                            <a:gd name="connsiteX4" fmla="*/ 163106 w 163106"/>
                            <a:gd name="connsiteY4" fmla="*/ 48806 h 317906"/>
                            <a:gd name="connsiteX5" fmla="*/ 0 w 163106"/>
                            <a:gd name="connsiteY5" fmla="*/ 317906 h 31790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163106" h="317906">
                              <a:moveTo>
                                <a:pt x="0" y="317906"/>
                              </a:moveTo>
                              <a:cubicBezTo>
                                <a:pt x="495" y="312496"/>
                                <a:pt x="18555" y="112814"/>
                                <a:pt x="1753" y="0"/>
                              </a:cubicBezTo>
                              <a:cubicBezTo>
                                <a:pt x="17640" y="19279"/>
                                <a:pt x="10668" y="50673"/>
                                <a:pt x="26822" y="69761"/>
                              </a:cubicBezTo>
                              <a:cubicBezTo>
                                <a:pt x="47244" y="93916"/>
                                <a:pt x="86144" y="81496"/>
                                <a:pt x="114033" y="66675"/>
                              </a:cubicBezTo>
                              <a:cubicBezTo>
                                <a:pt x="128892" y="58788"/>
                                <a:pt x="146533" y="50940"/>
                                <a:pt x="163106" y="48806"/>
                              </a:cubicBezTo>
                              <a:cubicBezTo>
                                <a:pt x="119253" y="105232"/>
                                <a:pt x="47701" y="206121"/>
                                <a:pt x="0" y="31790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9A05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38" name="任意多边形: 形状 237">
                          <a:extLst>
                            <a:ext uri="{FF2B5EF4-FFF2-40B4-BE49-F238E27FC236}">
                              <a16:creationId xmlns:a16="http://schemas.microsoft.com/office/drawing/2014/main" id="{879741FD-E7B0-F334-87C8-2839F2882F8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585770" y="2932785"/>
                          <a:ext cx="191109" cy="187109"/>
                        </a:xfrm>
                        <a:custGeom>
                          <a:avLst/>
                          <a:gdLst>
                            <a:gd name="connsiteX0" fmla="*/ 191110 w 191109"/>
                            <a:gd name="connsiteY0" fmla="*/ 70599 h 187109"/>
                            <a:gd name="connsiteX1" fmla="*/ 29794 w 191109"/>
                            <a:gd name="connsiteY1" fmla="*/ 159867 h 187109"/>
                            <a:gd name="connsiteX2" fmla="*/ 0 w 191109"/>
                            <a:gd name="connsiteY2" fmla="*/ 187109 h 187109"/>
                            <a:gd name="connsiteX3" fmla="*/ 21793 w 191109"/>
                            <a:gd name="connsiteY3" fmla="*/ 133045 h 187109"/>
                            <a:gd name="connsiteX4" fmla="*/ 44310 w 191109"/>
                            <a:gd name="connsiteY4" fmla="*/ 68275 h 187109"/>
                            <a:gd name="connsiteX5" fmla="*/ 71704 w 191109"/>
                            <a:gd name="connsiteY5" fmla="*/ 0 h 187109"/>
                            <a:gd name="connsiteX6" fmla="*/ 95936 w 191109"/>
                            <a:gd name="connsiteY6" fmla="*/ 66789 h 187109"/>
                            <a:gd name="connsiteX7" fmla="*/ 170840 w 191109"/>
                            <a:gd name="connsiteY7" fmla="*/ 62560 h 187109"/>
                            <a:gd name="connsiteX8" fmla="*/ 191110 w 191109"/>
                            <a:gd name="connsiteY8" fmla="*/ 70599 h 18710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191109" h="187109">
                              <a:moveTo>
                                <a:pt x="191110" y="70599"/>
                              </a:moveTo>
                              <a:cubicBezTo>
                                <a:pt x="138151" y="101308"/>
                                <a:pt x="79248" y="124092"/>
                                <a:pt x="29794" y="159867"/>
                              </a:cubicBezTo>
                              <a:cubicBezTo>
                                <a:pt x="18821" y="167792"/>
                                <a:pt x="7925" y="176174"/>
                                <a:pt x="0" y="187109"/>
                              </a:cubicBezTo>
                              <a:cubicBezTo>
                                <a:pt x="7277" y="169088"/>
                                <a:pt x="14554" y="151066"/>
                                <a:pt x="21793" y="133045"/>
                              </a:cubicBezTo>
                              <a:cubicBezTo>
                                <a:pt x="30442" y="111671"/>
                                <a:pt x="35204" y="89268"/>
                                <a:pt x="44310" y="68275"/>
                              </a:cubicBezTo>
                              <a:cubicBezTo>
                                <a:pt x="54064" y="45758"/>
                                <a:pt x="63322" y="23050"/>
                                <a:pt x="71704" y="0"/>
                              </a:cubicBezTo>
                              <a:cubicBezTo>
                                <a:pt x="75019" y="26556"/>
                                <a:pt x="73647" y="55397"/>
                                <a:pt x="95936" y="66789"/>
                              </a:cubicBezTo>
                              <a:cubicBezTo>
                                <a:pt x="118567" y="78410"/>
                                <a:pt x="145580" y="59436"/>
                                <a:pt x="170840" y="62560"/>
                              </a:cubicBezTo>
                              <a:cubicBezTo>
                                <a:pt x="178270" y="63436"/>
                                <a:pt x="185090" y="66332"/>
                                <a:pt x="191110" y="7059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9A05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39" name="任意多边形: 形状 238">
                          <a:extLst>
                            <a:ext uri="{FF2B5EF4-FFF2-40B4-BE49-F238E27FC236}">
                              <a16:creationId xmlns:a16="http://schemas.microsoft.com/office/drawing/2014/main" id="{2BF9A527-4E03-CF19-E890-DACF99A24F1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945843" y="2843022"/>
                          <a:ext cx="216179" cy="307467"/>
                        </a:xfrm>
                        <a:custGeom>
                          <a:avLst/>
                          <a:gdLst>
                            <a:gd name="connsiteX0" fmla="*/ 216179 w 216179"/>
                            <a:gd name="connsiteY0" fmla="*/ 307467 h 307467"/>
                            <a:gd name="connsiteX1" fmla="*/ 0 w 216179"/>
                            <a:gd name="connsiteY1" fmla="*/ 60693 h 307467"/>
                            <a:gd name="connsiteX2" fmla="*/ 83363 w 216179"/>
                            <a:gd name="connsiteY2" fmla="*/ 75781 h 307467"/>
                            <a:gd name="connsiteX3" fmla="*/ 153010 w 216179"/>
                            <a:gd name="connsiteY3" fmla="*/ 12154 h 307467"/>
                            <a:gd name="connsiteX4" fmla="*/ 161544 w 216179"/>
                            <a:gd name="connsiteY4" fmla="*/ 0 h 307467"/>
                            <a:gd name="connsiteX5" fmla="*/ 216179 w 216179"/>
                            <a:gd name="connsiteY5" fmla="*/ 307467 h 30746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216179" h="307467">
                              <a:moveTo>
                                <a:pt x="216179" y="307467"/>
                              </a:moveTo>
                              <a:cubicBezTo>
                                <a:pt x="216179" y="307467"/>
                                <a:pt x="88697" y="131826"/>
                                <a:pt x="0" y="60693"/>
                              </a:cubicBezTo>
                              <a:cubicBezTo>
                                <a:pt x="27242" y="62027"/>
                                <a:pt x="55474" y="80048"/>
                                <a:pt x="83363" y="75781"/>
                              </a:cubicBezTo>
                              <a:cubicBezTo>
                                <a:pt x="115443" y="70866"/>
                                <a:pt x="135255" y="39357"/>
                                <a:pt x="153010" y="12154"/>
                              </a:cubicBezTo>
                              <a:cubicBezTo>
                                <a:pt x="155677" y="8077"/>
                                <a:pt x="158496" y="4000"/>
                                <a:pt x="161544" y="0"/>
                              </a:cubicBezTo>
                              <a:cubicBezTo>
                                <a:pt x="165926" y="71742"/>
                                <a:pt x="178765" y="193281"/>
                                <a:pt x="216179" y="30746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9A05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40" name="任意多边形: 形状 239">
                          <a:extLst>
                            <a:ext uri="{FF2B5EF4-FFF2-40B4-BE49-F238E27FC236}">
                              <a16:creationId xmlns:a16="http://schemas.microsoft.com/office/drawing/2014/main" id="{DD17235E-49FF-D7A5-8129-BC1C0066642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743570" y="2978353"/>
                          <a:ext cx="276491" cy="258699"/>
                        </a:xfrm>
                        <a:custGeom>
                          <a:avLst/>
                          <a:gdLst>
                            <a:gd name="connsiteX0" fmla="*/ 276492 w 276491"/>
                            <a:gd name="connsiteY0" fmla="*/ 258699 h 258699"/>
                            <a:gd name="connsiteX1" fmla="*/ 0 w 276491"/>
                            <a:gd name="connsiteY1" fmla="*/ 90488 h 258699"/>
                            <a:gd name="connsiteX2" fmla="*/ 99708 w 276491"/>
                            <a:gd name="connsiteY2" fmla="*/ 91402 h 258699"/>
                            <a:gd name="connsiteX3" fmla="*/ 132740 w 276491"/>
                            <a:gd name="connsiteY3" fmla="*/ 31433 h 258699"/>
                            <a:gd name="connsiteX4" fmla="*/ 138455 w 276491"/>
                            <a:gd name="connsiteY4" fmla="*/ 0 h 258699"/>
                            <a:gd name="connsiteX5" fmla="*/ 276492 w 276491"/>
                            <a:gd name="connsiteY5" fmla="*/ 258699 h 25869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276491" h="258699">
                              <a:moveTo>
                                <a:pt x="276492" y="258699"/>
                              </a:moveTo>
                              <a:cubicBezTo>
                                <a:pt x="273406" y="256413"/>
                                <a:pt x="105423" y="132817"/>
                                <a:pt x="0" y="90488"/>
                              </a:cubicBezTo>
                              <a:cubicBezTo>
                                <a:pt x="38443" y="86563"/>
                                <a:pt x="58407" y="126987"/>
                                <a:pt x="99708" y="91402"/>
                              </a:cubicBezTo>
                              <a:cubicBezTo>
                                <a:pt x="117310" y="76238"/>
                                <a:pt x="127521" y="54026"/>
                                <a:pt x="132740" y="31433"/>
                              </a:cubicBezTo>
                              <a:cubicBezTo>
                                <a:pt x="135141" y="21069"/>
                                <a:pt x="136627" y="10516"/>
                                <a:pt x="138455" y="0"/>
                              </a:cubicBezTo>
                              <a:cubicBezTo>
                                <a:pt x="165697" y="67932"/>
                                <a:pt x="212217" y="169393"/>
                                <a:pt x="276492" y="25869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9A05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sp>
                    <p:nvSpPr>
                      <p:cNvPr id="241" name="任意多边形: 形状 240">
                        <a:extLst>
                          <a:ext uri="{FF2B5EF4-FFF2-40B4-BE49-F238E27FC236}">
                            <a16:creationId xmlns:a16="http://schemas.microsoft.com/office/drawing/2014/main" id="{69281A35-677D-8DBD-7FC8-3117A5F29A1E}"/>
                          </a:ext>
                        </a:extLst>
                      </p:cNvPr>
                      <p:cNvSpPr/>
                      <p:nvPr/>
                    </p:nvSpPr>
                    <p:spPr>
                      <a:xfrm rot="-453384">
                        <a:off x="2143660" y="2858979"/>
                        <a:ext cx="65378" cy="154683"/>
                      </a:xfrm>
                      <a:custGeom>
                        <a:avLst/>
                        <a:gdLst>
                          <a:gd name="connsiteX0" fmla="*/ 65379 w 65378"/>
                          <a:gd name="connsiteY0" fmla="*/ 77342 h 154683"/>
                          <a:gd name="connsiteX1" fmla="*/ 32689 w 65378"/>
                          <a:gd name="connsiteY1" fmla="*/ 154683 h 154683"/>
                          <a:gd name="connsiteX2" fmla="*/ 0 w 65378"/>
                          <a:gd name="connsiteY2" fmla="*/ 77342 h 154683"/>
                          <a:gd name="connsiteX3" fmla="*/ 32689 w 65378"/>
                          <a:gd name="connsiteY3" fmla="*/ 0 h 154683"/>
                          <a:gd name="connsiteX4" fmla="*/ 65379 w 65378"/>
                          <a:gd name="connsiteY4" fmla="*/ 77342 h 15468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5378" h="154683">
                            <a:moveTo>
                              <a:pt x="65379" y="77342"/>
                            </a:moveTo>
                            <a:cubicBezTo>
                              <a:pt x="65379" y="120056"/>
                              <a:pt x="50743" y="154683"/>
                              <a:pt x="32689" y="154683"/>
                            </a:cubicBezTo>
                            <a:cubicBezTo>
                              <a:pt x="14635" y="154683"/>
                              <a:pt x="0" y="120056"/>
                              <a:pt x="0" y="77342"/>
                            </a:cubicBezTo>
                            <a:cubicBezTo>
                              <a:pt x="0" y="34627"/>
                              <a:pt x="14635" y="0"/>
                              <a:pt x="32689" y="0"/>
                            </a:cubicBezTo>
                            <a:cubicBezTo>
                              <a:pt x="50743" y="0"/>
                              <a:pt x="65379" y="34627"/>
                              <a:pt x="65379" y="77342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2" name="任意多边形: 形状 241">
                        <a:extLst>
                          <a:ext uri="{FF2B5EF4-FFF2-40B4-BE49-F238E27FC236}">
                            <a16:creationId xmlns:a16="http://schemas.microsoft.com/office/drawing/2014/main" id="{6AD9DD54-B00C-5FCD-F82C-5976F8D6D84D}"/>
                          </a:ext>
                        </a:extLst>
                      </p:cNvPr>
                      <p:cNvSpPr/>
                      <p:nvPr/>
                    </p:nvSpPr>
                    <p:spPr>
                      <a:xfrm rot="-4604683">
                        <a:off x="2316841" y="2925468"/>
                        <a:ext cx="154692" cy="65382"/>
                      </a:xfrm>
                      <a:custGeom>
                        <a:avLst/>
                        <a:gdLst>
                          <a:gd name="connsiteX0" fmla="*/ 154693 w 154692"/>
                          <a:gd name="connsiteY0" fmla="*/ 32691 h 65382"/>
                          <a:gd name="connsiteX1" fmla="*/ 77346 w 154692"/>
                          <a:gd name="connsiteY1" fmla="*/ 65383 h 65382"/>
                          <a:gd name="connsiteX2" fmla="*/ 0 w 154692"/>
                          <a:gd name="connsiteY2" fmla="*/ 32691 h 65382"/>
                          <a:gd name="connsiteX3" fmla="*/ 77346 w 154692"/>
                          <a:gd name="connsiteY3" fmla="*/ 0 h 65382"/>
                          <a:gd name="connsiteX4" fmla="*/ 154693 w 154692"/>
                          <a:gd name="connsiteY4" fmla="*/ 32691 h 6538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54692" h="65382">
                            <a:moveTo>
                              <a:pt x="154693" y="32691"/>
                            </a:moveTo>
                            <a:cubicBezTo>
                              <a:pt x="154693" y="50746"/>
                              <a:pt x="120064" y="65383"/>
                              <a:pt x="77346" y="65383"/>
                            </a:cubicBezTo>
                            <a:cubicBezTo>
                              <a:pt x="34629" y="65383"/>
                              <a:pt x="0" y="50746"/>
                              <a:pt x="0" y="32691"/>
                            </a:cubicBezTo>
                            <a:cubicBezTo>
                              <a:pt x="0" y="14637"/>
                              <a:pt x="34629" y="0"/>
                              <a:pt x="77346" y="0"/>
                            </a:cubicBezTo>
                            <a:cubicBezTo>
                              <a:pt x="120064" y="0"/>
                              <a:pt x="154693" y="14636"/>
                              <a:pt x="154693" y="32691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3" name="任意多边形: 形状 242">
                        <a:extLst>
                          <a:ext uri="{FF2B5EF4-FFF2-40B4-BE49-F238E27FC236}">
                            <a16:creationId xmlns:a16="http://schemas.microsoft.com/office/drawing/2014/main" id="{B1C56F81-AF87-4211-0E51-AB6A23CFA0A7}"/>
                          </a:ext>
                        </a:extLst>
                      </p:cNvPr>
                      <p:cNvSpPr/>
                      <p:nvPr/>
                    </p:nvSpPr>
                    <p:spPr>
                      <a:xfrm rot="-3992827">
                        <a:off x="2503352" y="2985594"/>
                        <a:ext cx="122607" cy="51816"/>
                      </a:xfrm>
                      <a:custGeom>
                        <a:avLst/>
                        <a:gdLst>
                          <a:gd name="connsiteX0" fmla="*/ 122607 w 122607"/>
                          <a:gd name="connsiteY0" fmla="*/ 25908 h 51816"/>
                          <a:gd name="connsiteX1" fmla="*/ 61304 w 122607"/>
                          <a:gd name="connsiteY1" fmla="*/ 51817 h 51816"/>
                          <a:gd name="connsiteX2" fmla="*/ 0 w 122607"/>
                          <a:gd name="connsiteY2" fmla="*/ 25908 h 51816"/>
                          <a:gd name="connsiteX3" fmla="*/ 61304 w 122607"/>
                          <a:gd name="connsiteY3" fmla="*/ 0 h 51816"/>
                          <a:gd name="connsiteX4" fmla="*/ 122607 w 122607"/>
                          <a:gd name="connsiteY4" fmla="*/ 25908 h 5181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22607" h="51816">
                            <a:moveTo>
                              <a:pt x="122607" y="25908"/>
                            </a:moveTo>
                            <a:cubicBezTo>
                              <a:pt x="122607" y="40217"/>
                              <a:pt x="95161" y="51817"/>
                              <a:pt x="61304" y="51817"/>
                            </a:cubicBezTo>
                            <a:cubicBezTo>
                              <a:pt x="27447" y="51817"/>
                              <a:pt x="0" y="40217"/>
                              <a:pt x="0" y="25908"/>
                            </a:cubicBezTo>
                            <a:cubicBezTo>
                              <a:pt x="0" y="11599"/>
                              <a:pt x="27447" y="0"/>
                              <a:pt x="61304" y="0"/>
                            </a:cubicBezTo>
                            <a:cubicBezTo>
                              <a:pt x="95161" y="0"/>
                              <a:pt x="122607" y="11599"/>
                              <a:pt x="122607" y="25908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4" name="任意多边形: 形状 243">
                        <a:extLst>
                          <a:ext uri="{FF2B5EF4-FFF2-40B4-BE49-F238E27FC236}">
                            <a16:creationId xmlns:a16="http://schemas.microsoft.com/office/drawing/2014/main" id="{F6061457-AE04-A05D-DA1B-1A42E8BFE0D5}"/>
                          </a:ext>
                        </a:extLst>
                      </p:cNvPr>
                      <p:cNvSpPr/>
                      <p:nvPr/>
                    </p:nvSpPr>
                    <p:spPr>
                      <a:xfrm rot="-2459158">
                        <a:off x="2619214" y="3094054"/>
                        <a:ext cx="142652" cy="60276"/>
                      </a:xfrm>
                      <a:custGeom>
                        <a:avLst/>
                        <a:gdLst>
                          <a:gd name="connsiteX0" fmla="*/ 142652 w 142652"/>
                          <a:gd name="connsiteY0" fmla="*/ 30138 h 60276"/>
                          <a:gd name="connsiteX1" fmla="*/ 71326 w 142652"/>
                          <a:gd name="connsiteY1" fmla="*/ 60276 h 60276"/>
                          <a:gd name="connsiteX2" fmla="*/ 0 w 142652"/>
                          <a:gd name="connsiteY2" fmla="*/ 30138 h 60276"/>
                          <a:gd name="connsiteX3" fmla="*/ 71326 w 142652"/>
                          <a:gd name="connsiteY3" fmla="*/ 0 h 60276"/>
                          <a:gd name="connsiteX4" fmla="*/ 142652 w 142652"/>
                          <a:gd name="connsiteY4" fmla="*/ 30138 h 6027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42652" h="60276">
                            <a:moveTo>
                              <a:pt x="142652" y="30138"/>
                            </a:moveTo>
                            <a:cubicBezTo>
                              <a:pt x="142652" y="46783"/>
                              <a:pt x="110718" y="60276"/>
                              <a:pt x="71326" y="60276"/>
                            </a:cubicBezTo>
                            <a:cubicBezTo>
                              <a:pt x="31934" y="60276"/>
                              <a:pt x="0" y="46783"/>
                              <a:pt x="0" y="30138"/>
                            </a:cubicBezTo>
                            <a:cubicBezTo>
                              <a:pt x="0" y="13493"/>
                              <a:pt x="31934" y="0"/>
                              <a:pt x="71326" y="0"/>
                            </a:cubicBezTo>
                            <a:cubicBezTo>
                              <a:pt x="110718" y="0"/>
                              <a:pt x="142652" y="13494"/>
                              <a:pt x="142652" y="30138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5" name="任意多边形: 形状 244">
                        <a:extLst>
                          <a:ext uri="{FF2B5EF4-FFF2-40B4-BE49-F238E27FC236}">
                            <a16:creationId xmlns:a16="http://schemas.microsoft.com/office/drawing/2014/main" id="{8F3D3CDF-A781-2FA7-B98A-81F9960E5D0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28135" y="2971792"/>
                        <a:ext cx="97669" cy="136640"/>
                      </a:xfrm>
                      <a:custGeom>
                        <a:avLst/>
                        <a:gdLst>
                          <a:gd name="connsiteX0" fmla="*/ 76800 w 97669"/>
                          <a:gd name="connsiteY0" fmla="*/ 51404 h 136640"/>
                          <a:gd name="connsiteX1" fmla="*/ 88878 w 97669"/>
                          <a:gd name="connsiteY1" fmla="*/ 134500 h 136640"/>
                          <a:gd name="connsiteX2" fmla="*/ 20870 w 97669"/>
                          <a:gd name="connsiteY2" fmla="*/ 85237 h 136640"/>
                          <a:gd name="connsiteX3" fmla="*/ 8792 w 97669"/>
                          <a:gd name="connsiteY3" fmla="*/ 2141 h 136640"/>
                          <a:gd name="connsiteX4" fmla="*/ 76800 w 97669"/>
                          <a:gd name="connsiteY4" fmla="*/ 51404 h 13664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97669" h="136640">
                            <a:moveTo>
                              <a:pt x="76800" y="51404"/>
                            </a:moveTo>
                            <a:cubicBezTo>
                              <a:pt x="98898" y="87942"/>
                              <a:pt x="104309" y="125128"/>
                              <a:pt x="88878" y="134500"/>
                            </a:cubicBezTo>
                            <a:cubicBezTo>
                              <a:pt x="73448" y="143835"/>
                              <a:pt x="43006" y="121775"/>
                              <a:pt x="20870" y="85237"/>
                            </a:cubicBezTo>
                            <a:cubicBezTo>
                              <a:pt x="-1228" y="48699"/>
                              <a:pt x="-6639" y="11513"/>
                              <a:pt x="8792" y="2141"/>
                            </a:cubicBezTo>
                            <a:cubicBezTo>
                              <a:pt x="24222" y="-7194"/>
                              <a:pt x="54664" y="14866"/>
                              <a:pt x="76800" y="51404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6" name="任意多边形: 形状 245">
                        <a:extLst>
                          <a:ext uri="{FF2B5EF4-FFF2-40B4-BE49-F238E27FC236}">
                            <a16:creationId xmlns:a16="http://schemas.microsoft.com/office/drawing/2014/main" id="{F06DE06D-6D76-0C9D-D5AB-5BBC3B2359D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25678" y="3126182"/>
                        <a:ext cx="122118" cy="115288"/>
                      </a:xfrm>
                      <a:custGeom>
                        <a:avLst/>
                        <a:gdLst>
                          <a:gd name="connsiteX0" fmla="*/ 83195 w 122118"/>
                          <a:gd name="connsiteY0" fmla="*/ 33603 h 115288"/>
                          <a:gd name="connsiteX1" fmla="*/ 117942 w 122118"/>
                          <a:gd name="connsiteY1" fmla="*/ 110032 h 115288"/>
                          <a:gd name="connsiteX2" fmla="*/ 38923 w 122118"/>
                          <a:gd name="connsiteY2" fmla="*/ 81685 h 115288"/>
                          <a:gd name="connsiteX3" fmla="*/ 4176 w 122118"/>
                          <a:gd name="connsiteY3" fmla="*/ 5257 h 115288"/>
                          <a:gd name="connsiteX4" fmla="*/ 83195 w 122118"/>
                          <a:gd name="connsiteY4" fmla="*/ 33603 h 11528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22118" h="115288">
                            <a:moveTo>
                              <a:pt x="83195" y="33603"/>
                            </a:moveTo>
                            <a:cubicBezTo>
                              <a:pt x="114628" y="62521"/>
                              <a:pt x="130172" y="96773"/>
                              <a:pt x="117942" y="110032"/>
                            </a:cubicBezTo>
                            <a:cubicBezTo>
                              <a:pt x="105712" y="123290"/>
                              <a:pt x="70355" y="110603"/>
                              <a:pt x="38923" y="81685"/>
                            </a:cubicBezTo>
                            <a:cubicBezTo>
                              <a:pt x="7490" y="52767"/>
                              <a:pt x="-8054" y="18515"/>
                              <a:pt x="4176" y="5257"/>
                            </a:cubicBezTo>
                            <a:cubicBezTo>
                              <a:pt x="16406" y="-8002"/>
                              <a:pt x="51763" y="4685"/>
                              <a:pt x="83195" y="33603"/>
                            </a:cubicBezTo>
                            <a:close/>
                          </a:path>
                        </a:pathLst>
                      </a:custGeom>
                      <a:solidFill>
                        <a:srgbClr val="F8AD76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247" name="图形 2">
                      <a:extLst>
                        <a:ext uri="{FF2B5EF4-FFF2-40B4-BE49-F238E27FC236}">
                          <a16:creationId xmlns:a16="http://schemas.microsoft.com/office/drawing/2014/main" id="{7C262C4C-D714-158A-E39B-E3114D77FC5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920096" y="2501034"/>
                      <a:ext cx="557803" cy="253380"/>
                      <a:chOff x="1920096" y="2501034"/>
                      <a:chExt cx="557803" cy="253380"/>
                    </a:xfrm>
                    <a:solidFill>
                      <a:srgbClr val="FFFFFF"/>
                    </a:solidFill>
                  </p:grpSpPr>
                  <p:sp>
                    <p:nvSpPr>
                      <p:cNvPr id="248" name="任意多边形: 形状 247">
                        <a:extLst>
                          <a:ext uri="{FF2B5EF4-FFF2-40B4-BE49-F238E27FC236}">
                            <a16:creationId xmlns:a16="http://schemas.microsoft.com/office/drawing/2014/main" id="{76775612-C062-DD75-0BFF-28D866016386}"/>
                          </a:ext>
                        </a:extLst>
                      </p:cNvPr>
                      <p:cNvSpPr/>
                      <p:nvPr/>
                    </p:nvSpPr>
                    <p:spPr>
                      <a:xfrm rot="-3440286">
                        <a:off x="1932743" y="2675471"/>
                        <a:ext cx="66296" cy="66296"/>
                      </a:xfrm>
                      <a:custGeom>
                        <a:avLst/>
                        <a:gdLst>
                          <a:gd name="connsiteX0" fmla="*/ 66296 w 66296"/>
                          <a:gd name="connsiteY0" fmla="*/ 33148 h 66296"/>
                          <a:gd name="connsiteX1" fmla="*/ 33148 w 66296"/>
                          <a:gd name="connsiteY1" fmla="*/ 66296 h 66296"/>
                          <a:gd name="connsiteX2" fmla="*/ 0 w 66296"/>
                          <a:gd name="connsiteY2" fmla="*/ 33148 h 66296"/>
                          <a:gd name="connsiteX3" fmla="*/ 33148 w 66296"/>
                          <a:gd name="connsiteY3" fmla="*/ 0 h 66296"/>
                          <a:gd name="connsiteX4" fmla="*/ 66296 w 66296"/>
                          <a:gd name="connsiteY4" fmla="*/ 33148 h 662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96" h="66296">
                            <a:moveTo>
                              <a:pt x="66296" y="33148"/>
                            </a:moveTo>
                            <a:cubicBezTo>
                              <a:pt x="66296" y="51455"/>
                              <a:pt x="51455" y="66296"/>
                              <a:pt x="33148" y="66296"/>
                            </a:cubicBezTo>
                            <a:cubicBezTo>
                              <a:pt x="14841" y="66296"/>
                              <a:pt x="0" y="51455"/>
                              <a:pt x="0" y="33148"/>
                            </a:cubicBezTo>
                            <a:cubicBezTo>
                              <a:pt x="0" y="14841"/>
                              <a:pt x="14841" y="0"/>
                              <a:pt x="33148" y="0"/>
                            </a:cubicBezTo>
                            <a:cubicBezTo>
                              <a:pt x="51455" y="0"/>
                              <a:pt x="66296" y="14841"/>
                              <a:pt x="66296" y="33148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9" name="任意多边形: 形状 248">
                        <a:extLst>
                          <a:ext uri="{FF2B5EF4-FFF2-40B4-BE49-F238E27FC236}">
                            <a16:creationId xmlns:a16="http://schemas.microsoft.com/office/drawing/2014/main" id="{49979E09-BAAE-CC54-8970-7D85C43F568D}"/>
                          </a:ext>
                        </a:extLst>
                      </p:cNvPr>
                      <p:cNvSpPr/>
                      <p:nvPr/>
                    </p:nvSpPr>
                    <p:spPr>
                      <a:xfrm rot="-1063371">
                        <a:off x="2079418" y="2658935"/>
                        <a:ext cx="66291" cy="66291"/>
                      </a:xfrm>
                      <a:custGeom>
                        <a:avLst/>
                        <a:gdLst>
                          <a:gd name="connsiteX0" fmla="*/ 66291 w 66291"/>
                          <a:gd name="connsiteY0" fmla="*/ 33145 h 66291"/>
                          <a:gd name="connsiteX1" fmla="*/ 33146 w 66291"/>
                          <a:gd name="connsiteY1" fmla="*/ 66291 h 66291"/>
                          <a:gd name="connsiteX2" fmla="*/ 0 w 66291"/>
                          <a:gd name="connsiteY2" fmla="*/ 33145 h 66291"/>
                          <a:gd name="connsiteX3" fmla="*/ 33146 w 66291"/>
                          <a:gd name="connsiteY3" fmla="*/ 0 h 66291"/>
                          <a:gd name="connsiteX4" fmla="*/ 66291 w 66291"/>
                          <a:gd name="connsiteY4" fmla="*/ 33145 h 6629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91" h="66291">
                            <a:moveTo>
                              <a:pt x="66291" y="33145"/>
                            </a:moveTo>
                            <a:cubicBezTo>
                              <a:pt x="66291" y="51451"/>
                              <a:pt x="51451" y="66291"/>
                              <a:pt x="33146" y="66291"/>
                            </a:cubicBezTo>
                            <a:cubicBezTo>
                              <a:pt x="14840" y="66291"/>
                              <a:pt x="0" y="51451"/>
                              <a:pt x="0" y="33145"/>
                            </a:cubicBezTo>
                            <a:cubicBezTo>
                              <a:pt x="0" y="14840"/>
                              <a:pt x="14840" y="0"/>
                              <a:pt x="33146" y="0"/>
                            </a:cubicBezTo>
                            <a:cubicBezTo>
                              <a:pt x="51451" y="0"/>
                              <a:pt x="66291" y="14840"/>
                              <a:pt x="66291" y="33145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50" name="任意多边形: 形状 249">
                        <a:extLst>
                          <a:ext uri="{FF2B5EF4-FFF2-40B4-BE49-F238E27FC236}">
                            <a16:creationId xmlns:a16="http://schemas.microsoft.com/office/drawing/2014/main" id="{2770D246-6B53-94A8-D476-0870F5283A6F}"/>
                          </a:ext>
                        </a:extLst>
                      </p:cNvPr>
                      <p:cNvSpPr/>
                      <p:nvPr/>
                    </p:nvSpPr>
                    <p:spPr>
                      <a:xfrm rot="-4055210">
                        <a:off x="2137055" y="2511169"/>
                        <a:ext cx="66296" cy="66296"/>
                      </a:xfrm>
                      <a:custGeom>
                        <a:avLst/>
                        <a:gdLst>
                          <a:gd name="connsiteX0" fmla="*/ 66297 w 66296"/>
                          <a:gd name="connsiteY0" fmla="*/ 33149 h 66296"/>
                          <a:gd name="connsiteX1" fmla="*/ 33149 w 66296"/>
                          <a:gd name="connsiteY1" fmla="*/ 66297 h 66296"/>
                          <a:gd name="connsiteX2" fmla="*/ 0 w 66296"/>
                          <a:gd name="connsiteY2" fmla="*/ 33149 h 66296"/>
                          <a:gd name="connsiteX3" fmla="*/ 33149 w 66296"/>
                          <a:gd name="connsiteY3" fmla="*/ 0 h 66296"/>
                          <a:gd name="connsiteX4" fmla="*/ 66297 w 66296"/>
                          <a:gd name="connsiteY4" fmla="*/ 33149 h 662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96" h="66296">
                            <a:moveTo>
                              <a:pt x="66297" y="33149"/>
                            </a:moveTo>
                            <a:cubicBezTo>
                              <a:pt x="66297" y="51456"/>
                              <a:pt x="51456" y="66297"/>
                              <a:pt x="33149" y="66297"/>
                            </a:cubicBezTo>
                            <a:cubicBezTo>
                              <a:pt x="14841" y="66297"/>
                              <a:pt x="0" y="51456"/>
                              <a:pt x="0" y="33149"/>
                            </a:cubicBezTo>
                            <a:cubicBezTo>
                              <a:pt x="0" y="14841"/>
                              <a:pt x="14841" y="0"/>
                              <a:pt x="33149" y="0"/>
                            </a:cubicBezTo>
                            <a:cubicBezTo>
                              <a:pt x="51456" y="0"/>
                              <a:pt x="66297" y="14841"/>
                              <a:pt x="66297" y="3314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51" name="任意多边形: 形状 250">
                        <a:extLst>
                          <a:ext uri="{FF2B5EF4-FFF2-40B4-BE49-F238E27FC236}">
                            <a16:creationId xmlns:a16="http://schemas.microsoft.com/office/drawing/2014/main" id="{5654EA63-1600-13F8-A19A-D02260B894E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222459" y="2579647"/>
                        <a:ext cx="66273" cy="66273"/>
                      </a:xfrm>
                      <a:custGeom>
                        <a:avLst/>
                        <a:gdLst>
                          <a:gd name="connsiteX0" fmla="*/ 66207 w 66273"/>
                          <a:gd name="connsiteY0" fmla="*/ 31041 h 66273"/>
                          <a:gd name="connsiteX1" fmla="*/ 35232 w 66273"/>
                          <a:gd name="connsiteY1" fmla="*/ 66207 h 66273"/>
                          <a:gd name="connsiteX2" fmla="*/ 66 w 66273"/>
                          <a:gd name="connsiteY2" fmla="*/ 35232 h 66273"/>
                          <a:gd name="connsiteX3" fmla="*/ 31041 w 66273"/>
                          <a:gd name="connsiteY3" fmla="*/ 66 h 66273"/>
                          <a:gd name="connsiteX4" fmla="*/ 66207 w 66273"/>
                          <a:gd name="connsiteY4" fmla="*/ 31041 h 6627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73" h="66273">
                            <a:moveTo>
                              <a:pt x="66207" y="31041"/>
                            </a:moveTo>
                            <a:cubicBezTo>
                              <a:pt x="67350" y="49291"/>
                              <a:pt x="53482" y="65026"/>
                              <a:pt x="35232" y="66207"/>
                            </a:cubicBezTo>
                            <a:cubicBezTo>
                              <a:pt x="16982" y="67350"/>
                              <a:pt x="1247" y="53482"/>
                              <a:pt x="66" y="35232"/>
                            </a:cubicBezTo>
                            <a:cubicBezTo>
                              <a:pt x="-1077" y="16982"/>
                              <a:pt x="12791" y="1247"/>
                              <a:pt x="31041" y="66"/>
                            </a:cubicBezTo>
                            <a:cubicBezTo>
                              <a:pt x="49329" y="-1077"/>
                              <a:pt x="65064" y="12791"/>
                              <a:pt x="66207" y="31041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52" name="任意多边形: 形状 251">
                        <a:extLst>
                          <a:ext uri="{FF2B5EF4-FFF2-40B4-BE49-F238E27FC236}">
                            <a16:creationId xmlns:a16="http://schemas.microsoft.com/office/drawing/2014/main" id="{7E647063-3FFE-2441-42DA-33BE77DA5D0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23272" y="2519182"/>
                        <a:ext cx="66273" cy="66273"/>
                      </a:xfrm>
                      <a:custGeom>
                        <a:avLst/>
                        <a:gdLst>
                          <a:gd name="connsiteX0" fmla="*/ 66207 w 66273"/>
                          <a:gd name="connsiteY0" fmla="*/ 31041 h 66273"/>
                          <a:gd name="connsiteX1" fmla="*/ 35232 w 66273"/>
                          <a:gd name="connsiteY1" fmla="*/ 66208 h 66273"/>
                          <a:gd name="connsiteX2" fmla="*/ 66 w 66273"/>
                          <a:gd name="connsiteY2" fmla="*/ 35232 h 66273"/>
                          <a:gd name="connsiteX3" fmla="*/ 31041 w 66273"/>
                          <a:gd name="connsiteY3" fmla="*/ 66 h 66273"/>
                          <a:gd name="connsiteX4" fmla="*/ 66207 w 66273"/>
                          <a:gd name="connsiteY4" fmla="*/ 31041 h 6627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73" h="66273">
                            <a:moveTo>
                              <a:pt x="66207" y="31041"/>
                            </a:moveTo>
                            <a:cubicBezTo>
                              <a:pt x="67350" y="49291"/>
                              <a:pt x="53482" y="65027"/>
                              <a:pt x="35232" y="66208"/>
                            </a:cubicBezTo>
                            <a:cubicBezTo>
                              <a:pt x="16982" y="67351"/>
                              <a:pt x="1247" y="53482"/>
                              <a:pt x="66" y="35232"/>
                            </a:cubicBezTo>
                            <a:cubicBezTo>
                              <a:pt x="-1077" y="16982"/>
                              <a:pt x="12791" y="1247"/>
                              <a:pt x="31041" y="66"/>
                            </a:cubicBezTo>
                            <a:cubicBezTo>
                              <a:pt x="49329" y="-1077"/>
                              <a:pt x="65064" y="12791"/>
                              <a:pt x="66207" y="31041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53" name="任意多边形: 形状 252">
                        <a:extLst>
                          <a:ext uri="{FF2B5EF4-FFF2-40B4-BE49-F238E27FC236}">
                            <a16:creationId xmlns:a16="http://schemas.microsoft.com/office/drawing/2014/main" id="{C7194562-F860-9E29-1AB3-BD2330A729C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411626" y="2661523"/>
                        <a:ext cx="66273" cy="66273"/>
                      </a:xfrm>
                      <a:custGeom>
                        <a:avLst/>
                        <a:gdLst>
                          <a:gd name="connsiteX0" fmla="*/ 66207 w 66273"/>
                          <a:gd name="connsiteY0" fmla="*/ 31041 h 66273"/>
                          <a:gd name="connsiteX1" fmla="*/ 35232 w 66273"/>
                          <a:gd name="connsiteY1" fmla="*/ 66207 h 66273"/>
                          <a:gd name="connsiteX2" fmla="*/ 66 w 66273"/>
                          <a:gd name="connsiteY2" fmla="*/ 35232 h 66273"/>
                          <a:gd name="connsiteX3" fmla="*/ 31041 w 66273"/>
                          <a:gd name="connsiteY3" fmla="*/ 66 h 66273"/>
                          <a:gd name="connsiteX4" fmla="*/ 66207 w 66273"/>
                          <a:gd name="connsiteY4" fmla="*/ 31041 h 6627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6273" h="66273">
                            <a:moveTo>
                              <a:pt x="66207" y="31041"/>
                            </a:moveTo>
                            <a:cubicBezTo>
                              <a:pt x="67350" y="49291"/>
                              <a:pt x="53482" y="65026"/>
                              <a:pt x="35232" y="66207"/>
                            </a:cubicBezTo>
                            <a:cubicBezTo>
                              <a:pt x="16982" y="67350"/>
                              <a:pt x="1247" y="53482"/>
                              <a:pt x="66" y="35232"/>
                            </a:cubicBezTo>
                            <a:cubicBezTo>
                              <a:pt x="-1077" y="16982"/>
                              <a:pt x="12791" y="1247"/>
                              <a:pt x="31041" y="66"/>
                            </a:cubicBezTo>
                            <a:cubicBezTo>
                              <a:pt x="49329" y="-1077"/>
                              <a:pt x="65064" y="12791"/>
                              <a:pt x="66207" y="31041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254" name="图形 2">
                  <a:extLst>
                    <a:ext uri="{FF2B5EF4-FFF2-40B4-BE49-F238E27FC236}">
                      <a16:creationId xmlns:a16="http://schemas.microsoft.com/office/drawing/2014/main" id="{95E00FA2-8F2F-B6F3-834A-80AEB7B93572}"/>
                    </a:ext>
                  </a:extLst>
                </p:cNvPr>
                <p:cNvGrpSpPr/>
                <p:nvPr/>
              </p:nvGrpSpPr>
              <p:grpSpPr>
                <a:xfrm>
                  <a:off x="1524000" y="4119676"/>
                  <a:ext cx="4019664" cy="2738323"/>
                  <a:chOff x="1524000" y="4119676"/>
                  <a:chExt cx="4019664" cy="2738323"/>
                </a:xfrm>
              </p:grpSpPr>
              <p:sp>
                <p:nvSpPr>
                  <p:cNvPr id="255" name="任意多边形: 形状 254">
                    <a:extLst>
                      <a:ext uri="{FF2B5EF4-FFF2-40B4-BE49-F238E27FC236}">
                        <a16:creationId xmlns:a16="http://schemas.microsoft.com/office/drawing/2014/main" id="{7F66B661-EBFB-66E6-D36D-23B483358699}"/>
                      </a:ext>
                    </a:extLst>
                  </p:cNvPr>
                  <p:cNvSpPr/>
                  <p:nvPr/>
                </p:nvSpPr>
                <p:spPr>
                  <a:xfrm>
                    <a:off x="1524000" y="4119676"/>
                    <a:ext cx="4019664" cy="2738323"/>
                  </a:xfrm>
                  <a:custGeom>
                    <a:avLst/>
                    <a:gdLst>
                      <a:gd name="connsiteX0" fmla="*/ 4019665 w 4019664"/>
                      <a:gd name="connsiteY0" fmla="*/ 2738323 h 2738323"/>
                      <a:gd name="connsiteX1" fmla="*/ 577406 w 4019664"/>
                      <a:gd name="connsiteY1" fmla="*/ 2738323 h 2738323"/>
                      <a:gd name="connsiteX2" fmla="*/ 423177 w 4019664"/>
                      <a:gd name="connsiteY2" fmla="*/ 2634158 h 2738323"/>
                      <a:gd name="connsiteX3" fmla="*/ 0 w 4019664"/>
                      <a:gd name="connsiteY3" fmla="*/ 2256701 h 2738323"/>
                      <a:gd name="connsiteX4" fmla="*/ 0 w 4019664"/>
                      <a:gd name="connsiteY4" fmla="*/ 114033 h 2738323"/>
                      <a:gd name="connsiteX5" fmla="*/ 306857 w 4019664"/>
                      <a:gd name="connsiteY5" fmla="*/ 0 h 2738323"/>
                      <a:gd name="connsiteX6" fmla="*/ 421005 w 4019664"/>
                      <a:gd name="connsiteY6" fmla="*/ 20650 h 2738323"/>
                      <a:gd name="connsiteX7" fmla="*/ 658406 w 4019664"/>
                      <a:gd name="connsiteY7" fmla="*/ 350063 h 2738323"/>
                      <a:gd name="connsiteX8" fmla="*/ 647014 w 4019664"/>
                      <a:gd name="connsiteY8" fmla="*/ 655510 h 2738323"/>
                      <a:gd name="connsiteX9" fmla="*/ 652043 w 4019664"/>
                      <a:gd name="connsiteY9" fmla="*/ 655472 h 2738323"/>
                      <a:gd name="connsiteX10" fmla="*/ 806387 w 4019664"/>
                      <a:gd name="connsiteY10" fmla="*/ 698411 h 2738323"/>
                      <a:gd name="connsiteX11" fmla="*/ 926402 w 4019664"/>
                      <a:gd name="connsiteY11" fmla="*/ 481203 h 2738323"/>
                      <a:gd name="connsiteX12" fmla="*/ 1226630 w 4019664"/>
                      <a:gd name="connsiteY12" fmla="*/ 223266 h 2738323"/>
                      <a:gd name="connsiteX13" fmla="*/ 1422883 w 4019664"/>
                      <a:gd name="connsiteY13" fmla="*/ 167107 h 2738323"/>
                      <a:gd name="connsiteX14" fmla="*/ 1478928 w 4019664"/>
                      <a:gd name="connsiteY14" fmla="*/ 172745 h 2738323"/>
                      <a:gd name="connsiteX15" fmla="*/ 1741361 w 4019664"/>
                      <a:gd name="connsiteY15" fmla="*/ 525285 h 2738323"/>
                      <a:gd name="connsiteX16" fmla="*/ 1662036 w 4019664"/>
                      <a:gd name="connsiteY16" fmla="*/ 975322 h 2738323"/>
                      <a:gd name="connsiteX17" fmla="*/ 1790205 w 4019664"/>
                      <a:gd name="connsiteY17" fmla="*/ 1122426 h 2738323"/>
                      <a:gd name="connsiteX18" fmla="*/ 1784833 w 4019664"/>
                      <a:gd name="connsiteY18" fmla="*/ 1275436 h 2738323"/>
                      <a:gd name="connsiteX19" fmla="*/ 1954149 w 4019664"/>
                      <a:gd name="connsiteY19" fmla="*/ 1343101 h 2738323"/>
                      <a:gd name="connsiteX20" fmla="*/ 1961655 w 4019664"/>
                      <a:gd name="connsiteY20" fmla="*/ 1334147 h 2738323"/>
                      <a:gd name="connsiteX21" fmla="*/ 2254110 w 4019664"/>
                      <a:gd name="connsiteY21" fmla="*/ 1187958 h 2738323"/>
                      <a:gd name="connsiteX22" fmla="*/ 2388946 w 4019664"/>
                      <a:gd name="connsiteY22" fmla="*/ 1237488 h 2738323"/>
                      <a:gd name="connsiteX23" fmla="*/ 2475052 w 4019664"/>
                      <a:gd name="connsiteY23" fmla="*/ 1581759 h 2738323"/>
                      <a:gd name="connsiteX24" fmla="*/ 2440877 w 4019664"/>
                      <a:gd name="connsiteY24" fmla="*/ 1721472 h 2738323"/>
                      <a:gd name="connsiteX25" fmla="*/ 2551671 w 4019664"/>
                      <a:gd name="connsiteY25" fmla="*/ 1747761 h 2738323"/>
                      <a:gd name="connsiteX26" fmla="*/ 2686165 w 4019664"/>
                      <a:gd name="connsiteY26" fmla="*/ 1905000 h 2738323"/>
                      <a:gd name="connsiteX27" fmla="*/ 2766517 w 4019664"/>
                      <a:gd name="connsiteY27" fmla="*/ 1892846 h 2738323"/>
                      <a:gd name="connsiteX28" fmla="*/ 2892781 w 4019664"/>
                      <a:gd name="connsiteY28" fmla="*/ 1925460 h 2738323"/>
                      <a:gd name="connsiteX29" fmla="*/ 2993898 w 4019664"/>
                      <a:gd name="connsiteY29" fmla="*/ 2047151 h 2738323"/>
                      <a:gd name="connsiteX30" fmla="*/ 3074061 w 4019664"/>
                      <a:gd name="connsiteY30" fmla="*/ 1953501 h 2738323"/>
                      <a:gd name="connsiteX31" fmla="*/ 3233852 w 4019664"/>
                      <a:gd name="connsiteY31" fmla="*/ 1872653 h 2738323"/>
                      <a:gd name="connsiteX32" fmla="*/ 3409264 w 4019664"/>
                      <a:gd name="connsiteY32" fmla="*/ 1889760 h 2738323"/>
                      <a:gd name="connsiteX33" fmla="*/ 3517087 w 4019664"/>
                      <a:gd name="connsiteY33" fmla="*/ 2017395 h 2738323"/>
                      <a:gd name="connsiteX34" fmla="*/ 3464281 w 4019664"/>
                      <a:gd name="connsiteY34" fmla="*/ 2337969 h 2738323"/>
                      <a:gd name="connsiteX35" fmla="*/ 3604794 w 4019664"/>
                      <a:gd name="connsiteY35" fmla="*/ 2330043 h 2738323"/>
                      <a:gd name="connsiteX36" fmla="*/ 3594545 w 4019664"/>
                      <a:gd name="connsiteY36" fmla="*/ 2456231 h 2738323"/>
                      <a:gd name="connsiteX37" fmla="*/ 3745840 w 4019664"/>
                      <a:gd name="connsiteY37" fmla="*/ 2473414 h 2738323"/>
                      <a:gd name="connsiteX38" fmla="*/ 3808552 w 4019664"/>
                      <a:gd name="connsiteY38" fmla="*/ 2568359 h 2738323"/>
                      <a:gd name="connsiteX39" fmla="*/ 3820554 w 4019664"/>
                      <a:gd name="connsiteY39" fmla="*/ 2568055 h 2738323"/>
                      <a:gd name="connsiteX40" fmla="*/ 3951275 w 4019664"/>
                      <a:gd name="connsiteY40" fmla="*/ 2608783 h 2738323"/>
                      <a:gd name="connsiteX41" fmla="*/ 4019665 w 4019664"/>
                      <a:gd name="connsiteY41" fmla="*/ 2738323 h 27383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</a:cxnLst>
                    <a:rect l="l" t="t" r="r" b="b"/>
                    <a:pathLst>
                      <a:path w="4019664" h="2738323">
                        <a:moveTo>
                          <a:pt x="4019665" y="2738323"/>
                        </a:moveTo>
                        <a:lnTo>
                          <a:pt x="577406" y="2738323"/>
                        </a:lnTo>
                        <a:cubicBezTo>
                          <a:pt x="525056" y="2705481"/>
                          <a:pt x="473621" y="2670734"/>
                          <a:pt x="423177" y="2634158"/>
                        </a:cubicBezTo>
                        <a:cubicBezTo>
                          <a:pt x="268224" y="2521877"/>
                          <a:pt x="126683" y="2395576"/>
                          <a:pt x="0" y="2256701"/>
                        </a:cubicBezTo>
                        <a:lnTo>
                          <a:pt x="0" y="114033"/>
                        </a:lnTo>
                        <a:cubicBezTo>
                          <a:pt x="113119" y="37338"/>
                          <a:pt x="213779" y="0"/>
                          <a:pt x="306857" y="0"/>
                        </a:cubicBezTo>
                        <a:cubicBezTo>
                          <a:pt x="346596" y="0"/>
                          <a:pt x="385001" y="6934"/>
                          <a:pt x="421005" y="20650"/>
                        </a:cubicBezTo>
                        <a:cubicBezTo>
                          <a:pt x="540715" y="66180"/>
                          <a:pt x="629450" y="189319"/>
                          <a:pt x="658406" y="350063"/>
                        </a:cubicBezTo>
                        <a:cubicBezTo>
                          <a:pt x="676466" y="450533"/>
                          <a:pt x="672084" y="555765"/>
                          <a:pt x="647014" y="655510"/>
                        </a:cubicBezTo>
                        <a:cubicBezTo>
                          <a:pt x="648691" y="655510"/>
                          <a:pt x="650367" y="655472"/>
                          <a:pt x="652043" y="655472"/>
                        </a:cubicBezTo>
                        <a:cubicBezTo>
                          <a:pt x="709041" y="655472"/>
                          <a:pt x="762419" y="671132"/>
                          <a:pt x="806387" y="698411"/>
                        </a:cubicBezTo>
                        <a:cubicBezTo>
                          <a:pt x="835952" y="621639"/>
                          <a:pt x="876452" y="548145"/>
                          <a:pt x="926402" y="481203"/>
                        </a:cubicBezTo>
                        <a:cubicBezTo>
                          <a:pt x="1006945" y="373266"/>
                          <a:pt x="1110767" y="284073"/>
                          <a:pt x="1226630" y="223266"/>
                        </a:cubicBezTo>
                        <a:cubicBezTo>
                          <a:pt x="1298639" y="185471"/>
                          <a:pt x="1362837" y="167107"/>
                          <a:pt x="1422883" y="167107"/>
                        </a:cubicBezTo>
                        <a:cubicBezTo>
                          <a:pt x="1441971" y="167107"/>
                          <a:pt x="1460830" y="169012"/>
                          <a:pt x="1478928" y="172745"/>
                        </a:cubicBezTo>
                        <a:cubicBezTo>
                          <a:pt x="1646796" y="207378"/>
                          <a:pt x="1725206" y="384315"/>
                          <a:pt x="1741361" y="525285"/>
                        </a:cubicBezTo>
                        <a:cubicBezTo>
                          <a:pt x="1759001" y="679399"/>
                          <a:pt x="1730464" y="836942"/>
                          <a:pt x="1662036" y="975322"/>
                        </a:cubicBezTo>
                        <a:cubicBezTo>
                          <a:pt x="1723796" y="1001877"/>
                          <a:pt x="1774431" y="1057123"/>
                          <a:pt x="1790205" y="1122426"/>
                        </a:cubicBezTo>
                        <a:cubicBezTo>
                          <a:pt x="1803121" y="1175842"/>
                          <a:pt x="1797977" y="1227773"/>
                          <a:pt x="1784833" y="1275436"/>
                        </a:cubicBezTo>
                        <a:cubicBezTo>
                          <a:pt x="1844154" y="1280008"/>
                          <a:pt x="1905534" y="1303554"/>
                          <a:pt x="1954149" y="1343101"/>
                        </a:cubicBezTo>
                        <a:cubicBezTo>
                          <a:pt x="1956549" y="1340091"/>
                          <a:pt x="1959064" y="1337119"/>
                          <a:pt x="1961655" y="1334147"/>
                        </a:cubicBezTo>
                        <a:cubicBezTo>
                          <a:pt x="2035988" y="1248080"/>
                          <a:pt x="2156270" y="1187958"/>
                          <a:pt x="2254110" y="1187958"/>
                        </a:cubicBezTo>
                        <a:cubicBezTo>
                          <a:pt x="2307603" y="1187958"/>
                          <a:pt x="2354237" y="1205103"/>
                          <a:pt x="2388946" y="1237488"/>
                        </a:cubicBezTo>
                        <a:cubicBezTo>
                          <a:pt x="2468004" y="1311287"/>
                          <a:pt x="2497760" y="1430350"/>
                          <a:pt x="2475052" y="1581759"/>
                        </a:cubicBezTo>
                        <a:cubicBezTo>
                          <a:pt x="2468156" y="1627784"/>
                          <a:pt x="2456345" y="1675448"/>
                          <a:pt x="2440877" y="1721472"/>
                        </a:cubicBezTo>
                        <a:cubicBezTo>
                          <a:pt x="2479853" y="1722082"/>
                          <a:pt x="2518067" y="1731150"/>
                          <a:pt x="2551671" y="1747761"/>
                        </a:cubicBezTo>
                        <a:cubicBezTo>
                          <a:pt x="2615984" y="1779613"/>
                          <a:pt x="2663266" y="1838096"/>
                          <a:pt x="2686165" y="1905000"/>
                        </a:cubicBezTo>
                        <a:cubicBezTo>
                          <a:pt x="2711349" y="1897113"/>
                          <a:pt x="2738438" y="1892846"/>
                          <a:pt x="2766517" y="1892846"/>
                        </a:cubicBezTo>
                        <a:cubicBezTo>
                          <a:pt x="2811780" y="1892846"/>
                          <a:pt x="2855443" y="1904124"/>
                          <a:pt x="2892781" y="1925460"/>
                        </a:cubicBezTo>
                        <a:cubicBezTo>
                          <a:pt x="2945702" y="1955711"/>
                          <a:pt x="2975039" y="1990687"/>
                          <a:pt x="2993898" y="2047151"/>
                        </a:cubicBezTo>
                        <a:cubicBezTo>
                          <a:pt x="3007614" y="2007756"/>
                          <a:pt x="3040532" y="1978343"/>
                          <a:pt x="3074061" y="1953501"/>
                        </a:cubicBezTo>
                        <a:cubicBezTo>
                          <a:pt x="3122333" y="1917725"/>
                          <a:pt x="3175521" y="1887055"/>
                          <a:pt x="3233852" y="1872653"/>
                        </a:cubicBezTo>
                        <a:cubicBezTo>
                          <a:pt x="3292183" y="1858251"/>
                          <a:pt x="3356343" y="1861299"/>
                          <a:pt x="3409264" y="1889760"/>
                        </a:cubicBezTo>
                        <a:cubicBezTo>
                          <a:pt x="3459328" y="1916697"/>
                          <a:pt x="3496094" y="1964550"/>
                          <a:pt x="3517087" y="2017395"/>
                        </a:cubicBezTo>
                        <a:cubicBezTo>
                          <a:pt x="3559150" y="2123123"/>
                          <a:pt x="3538004" y="2251329"/>
                          <a:pt x="3464281" y="2337969"/>
                        </a:cubicBezTo>
                        <a:cubicBezTo>
                          <a:pt x="3503905" y="2306231"/>
                          <a:pt x="3565474" y="2297964"/>
                          <a:pt x="3604794" y="2330043"/>
                        </a:cubicBezTo>
                        <a:cubicBezTo>
                          <a:pt x="3644151" y="2362086"/>
                          <a:pt x="3641408" y="2436685"/>
                          <a:pt x="3594545" y="2456231"/>
                        </a:cubicBezTo>
                        <a:cubicBezTo>
                          <a:pt x="3647542" y="2434133"/>
                          <a:pt x="3702520" y="2434133"/>
                          <a:pt x="3745840" y="2473414"/>
                        </a:cubicBezTo>
                        <a:cubicBezTo>
                          <a:pt x="3775901" y="2500732"/>
                          <a:pt x="3795446" y="2533307"/>
                          <a:pt x="3808552" y="2568359"/>
                        </a:cubicBezTo>
                        <a:cubicBezTo>
                          <a:pt x="3812439" y="2568168"/>
                          <a:pt x="3816439" y="2568055"/>
                          <a:pt x="3820554" y="2568055"/>
                        </a:cubicBezTo>
                        <a:cubicBezTo>
                          <a:pt x="3860978" y="2568055"/>
                          <a:pt x="3917099" y="2580627"/>
                          <a:pt x="3951275" y="2608783"/>
                        </a:cubicBezTo>
                        <a:cubicBezTo>
                          <a:pt x="3988613" y="2639530"/>
                          <a:pt x="4009568" y="2687231"/>
                          <a:pt x="4019665" y="2738323"/>
                        </a:cubicBezTo>
                        <a:close/>
                      </a:path>
                    </a:pathLst>
                  </a:custGeom>
                  <a:solidFill>
                    <a:srgbClr val="8AC44C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6" name="任意多边形: 形状 255">
                    <a:extLst>
                      <a:ext uri="{FF2B5EF4-FFF2-40B4-BE49-F238E27FC236}">
                        <a16:creationId xmlns:a16="http://schemas.microsoft.com/office/drawing/2014/main" id="{8F42497F-FA43-2736-A33A-5C6F94D2B2BF}"/>
                      </a:ext>
                    </a:extLst>
                  </p:cNvPr>
                  <p:cNvSpPr/>
                  <p:nvPr/>
                </p:nvSpPr>
                <p:spPr>
                  <a:xfrm>
                    <a:off x="1524000" y="4195867"/>
                    <a:ext cx="3941787" cy="2662132"/>
                  </a:xfrm>
                  <a:custGeom>
                    <a:avLst/>
                    <a:gdLst>
                      <a:gd name="connsiteX0" fmla="*/ 3941788 w 3941787"/>
                      <a:gd name="connsiteY0" fmla="*/ 2662133 h 2662132"/>
                      <a:gd name="connsiteX1" fmla="*/ 726300 w 3941787"/>
                      <a:gd name="connsiteY1" fmla="*/ 2662133 h 2662132"/>
                      <a:gd name="connsiteX2" fmla="*/ 0 w 3941787"/>
                      <a:gd name="connsiteY2" fmla="*/ 2065258 h 2662132"/>
                      <a:gd name="connsiteX3" fmla="*/ 0 w 3941787"/>
                      <a:gd name="connsiteY3" fmla="*/ 131454 h 2662132"/>
                      <a:gd name="connsiteX4" fmla="*/ 13716 w 3941787"/>
                      <a:gd name="connsiteY4" fmla="*/ 121282 h 2662132"/>
                      <a:gd name="connsiteX5" fmla="*/ 393916 w 3941787"/>
                      <a:gd name="connsiteY5" fmla="*/ 15668 h 2662132"/>
                      <a:gd name="connsiteX6" fmla="*/ 583387 w 3941787"/>
                      <a:gd name="connsiteY6" fmla="*/ 287359 h 2662132"/>
                      <a:gd name="connsiteX7" fmla="*/ 506425 w 3941787"/>
                      <a:gd name="connsiteY7" fmla="*/ 726043 h 2662132"/>
                      <a:gd name="connsiteX8" fmla="*/ 839381 w 3941787"/>
                      <a:gd name="connsiteY8" fmla="*/ 780983 h 2662132"/>
                      <a:gd name="connsiteX9" fmla="*/ 1262024 w 3941787"/>
                      <a:gd name="connsiteY9" fmla="*/ 214550 h 2662132"/>
                      <a:gd name="connsiteX10" fmla="*/ 1463535 w 3941787"/>
                      <a:gd name="connsiteY10" fmla="*/ 171154 h 2662132"/>
                      <a:gd name="connsiteX11" fmla="*/ 1665656 w 3941787"/>
                      <a:gd name="connsiteY11" fmla="*/ 457781 h 2662132"/>
                      <a:gd name="connsiteX12" fmla="*/ 1517599 w 3941787"/>
                      <a:gd name="connsiteY12" fmla="*/ 987104 h 2662132"/>
                      <a:gd name="connsiteX13" fmla="*/ 1716138 w 3941787"/>
                      <a:gd name="connsiteY13" fmla="*/ 1064142 h 2662132"/>
                      <a:gd name="connsiteX14" fmla="*/ 1652397 w 3941787"/>
                      <a:gd name="connsiteY14" fmla="*/ 1312745 h 2662132"/>
                      <a:gd name="connsiteX15" fmla="*/ 1970608 w 3941787"/>
                      <a:gd name="connsiteY15" fmla="*/ 1435198 h 2662132"/>
                      <a:gd name="connsiteX16" fmla="*/ 2336940 w 3941787"/>
                      <a:gd name="connsiteY16" fmla="*/ 1216999 h 2662132"/>
                      <a:gd name="connsiteX17" fmla="*/ 2291258 w 3941787"/>
                      <a:gd name="connsiteY17" fmla="*/ 1782556 h 2662132"/>
                      <a:gd name="connsiteX18" fmla="*/ 2517839 w 3941787"/>
                      <a:gd name="connsiteY18" fmla="*/ 1739846 h 2662132"/>
                      <a:gd name="connsiteX19" fmla="*/ 2615108 w 3941787"/>
                      <a:gd name="connsiteY19" fmla="*/ 1982200 h 2662132"/>
                      <a:gd name="connsiteX20" fmla="*/ 2854986 w 3941787"/>
                      <a:gd name="connsiteY20" fmla="*/ 1915449 h 2662132"/>
                      <a:gd name="connsiteX21" fmla="*/ 2949169 w 3941787"/>
                      <a:gd name="connsiteY21" fmla="*/ 2024148 h 2662132"/>
                      <a:gd name="connsiteX22" fmla="*/ 2971114 w 3941787"/>
                      <a:gd name="connsiteY22" fmla="*/ 2160851 h 2662132"/>
                      <a:gd name="connsiteX23" fmla="*/ 3164091 w 3941787"/>
                      <a:gd name="connsiteY23" fmla="*/ 1935261 h 2662132"/>
                      <a:gd name="connsiteX24" fmla="*/ 3248901 w 3941787"/>
                      <a:gd name="connsiteY24" fmla="*/ 1906038 h 2662132"/>
                      <a:gd name="connsiteX25" fmla="*/ 3378937 w 3941787"/>
                      <a:gd name="connsiteY25" fmla="*/ 1981590 h 2662132"/>
                      <a:gd name="connsiteX26" fmla="*/ 3416465 w 3941787"/>
                      <a:gd name="connsiteY26" fmla="*/ 2132695 h 2662132"/>
                      <a:gd name="connsiteX27" fmla="*/ 3350476 w 3941787"/>
                      <a:gd name="connsiteY27" fmla="*/ 2400195 h 2662132"/>
                      <a:gd name="connsiteX28" fmla="*/ 3419551 w 3941787"/>
                      <a:gd name="connsiteY28" fmla="*/ 2352037 h 2662132"/>
                      <a:gd name="connsiteX29" fmla="*/ 3502114 w 3941787"/>
                      <a:gd name="connsiteY29" fmla="*/ 2334663 h 2662132"/>
                      <a:gd name="connsiteX30" fmla="*/ 3539719 w 3941787"/>
                      <a:gd name="connsiteY30" fmla="*/ 2396538 h 2662132"/>
                      <a:gd name="connsiteX31" fmla="*/ 3525355 w 3941787"/>
                      <a:gd name="connsiteY31" fmla="*/ 2468737 h 2662132"/>
                      <a:gd name="connsiteX32" fmla="*/ 3694519 w 3941787"/>
                      <a:gd name="connsiteY32" fmla="*/ 2453573 h 2662132"/>
                      <a:gd name="connsiteX33" fmla="*/ 3758222 w 3941787"/>
                      <a:gd name="connsiteY33" fmla="*/ 2621061 h 2662132"/>
                      <a:gd name="connsiteX34" fmla="*/ 3902735 w 3941787"/>
                      <a:gd name="connsiteY34" fmla="*/ 2591343 h 2662132"/>
                      <a:gd name="connsiteX35" fmla="*/ 3941788 w 3941787"/>
                      <a:gd name="connsiteY35" fmla="*/ 2662133 h 26621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</a:cxnLst>
                    <a:rect l="l" t="t" r="r" b="b"/>
                    <a:pathLst>
                      <a:path w="3941787" h="2662132">
                        <a:moveTo>
                          <a:pt x="3941788" y="2662133"/>
                        </a:moveTo>
                        <a:lnTo>
                          <a:pt x="726300" y="2662133"/>
                        </a:lnTo>
                        <a:cubicBezTo>
                          <a:pt x="452095" y="2507218"/>
                          <a:pt x="204749" y="2304450"/>
                          <a:pt x="0" y="2065258"/>
                        </a:cubicBezTo>
                        <a:lnTo>
                          <a:pt x="0" y="131454"/>
                        </a:lnTo>
                        <a:cubicBezTo>
                          <a:pt x="4572" y="127987"/>
                          <a:pt x="9144" y="124596"/>
                          <a:pt x="13716" y="121282"/>
                        </a:cubicBezTo>
                        <a:cubicBezTo>
                          <a:pt x="124854" y="40586"/>
                          <a:pt x="265557" y="-33176"/>
                          <a:pt x="393916" y="15668"/>
                        </a:cubicBezTo>
                        <a:cubicBezTo>
                          <a:pt x="501891" y="56740"/>
                          <a:pt x="562928" y="173669"/>
                          <a:pt x="583387" y="287359"/>
                        </a:cubicBezTo>
                        <a:cubicBezTo>
                          <a:pt x="610248" y="436521"/>
                          <a:pt x="582435" y="594941"/>
                          <a:pt x="506425" y="726043"/>
                        </a:cubicBezTo>
                        <a:cubicBezTo>
                          <a:pt x="585330" y="608923"/>
                          <a:pt x="802310" y="644738"/>
                          <a:pt x="839381" y="780983"/>
                        </a:cubicBezTo>
                        <a:cubicBezTo>
                          <a:pt x="886473" y="541982"/>
                          <a:pt x="1046302" y="327746"/>
                          <a:pt x="1262024" y="214550"/>
                        </a:cubicBezTo>
                        <a:cubicBezTo>
                          <a:pt x="1324089" y="181975"/>
                          <a:pt x="1394841" y="157019"/>
                          <a:pt x="1463535" y="171154"/>
                        </a:cubicBezTo>
                        <a:cubicBezTo>
                          <a:pt x="1586065" y="196453"/>
                          <a:pt x="1651406" y="333499"/>
                          <a:pt x="1665656" y="457781"/>
                        </a:cubicBezTo>
                        <a:cubicBezTo>
                          <a:pt x="1686992" y="644433"/>
                          <a:pt x="1632699" y="838629"/>
                          <a:pt x="1517599" y="987104"/>
                        </a:cubicBezTo>
                        <a:cubicBezTo>
                          <a:pt x="1574825" y="920810"/>
                          <a:pt x="1695564" y="979027"/>
                          <a:pt x="1716138" y="1064142"/>
                        </a:cubicBezTo>
                        <a:cubicBezTo>
                          <a:pt x="1736750" y="1149296"/>
                          <a:pt x="1693888" y="1235592"/>
                          <a:pt x="1652397" y="1312745"/>
                        </a:cubicBezTo>
                        <a:cubicBezTo>
                          <a:pt x="1758772" y="1224886"/>
                          <a:pt x="1950530" y="1298724"/>
                          <a:pt x="1970608" y="1435198"/>
                        </a:cubicBezTo>
                        <a:cubicBezTo>
                          <a:pt x="1949653" y="1292476"/>
                          <a:pt x="2230907" y="1117978"/>
                          <a:pt x="2336940" y="1216999"/>
                        </a:cubicBezTo>
                        <a:cubicBezTo>
                          <a:pt x="2470404" y="1341663"/>
                          <a:pt x="2386051" y="1643377"/>
                          <a:pt x="2291258" y="1782556"/>
                        </a:cubicBezTo>
                        <a:cubicBezTo>
                          <a:pt x="2347341" y="1723272"/>
                          <a:pt x="2443925" y="1703232"/>
                          <a:pt x="2517839" y="1739846"/>
                        </a:cubicBezTo>
                        <a:cubicBezTo>
                          <a:pt x="2603144" y="1782099"/>
                          <a:pt x="2646883" y="1892474"/>
                          <a:pt x="2615108" y="1982200"/>
                        </a:cubicBezTo>
                        <a:cubicBezTo>
                          <a:pt x="2651646" y="1895827"/>
                          <a:pt x="2773566" y="1868929"/>
                          <a:pt x="2854986" y="1915449"/>
                        </a:cubicBezTo>
                        <a:cubicBezTo>
                          <a:pt x="2896972" y="1939452"/>
                          <a:pt x="2930728" y="1979533"/>
                          <a:pt x="2949169" y="2024148"/>
                        </a:cubicBezTo>
                        <a:cubicBezTo>
                          <a:pt x="2967342" y="2068077"/>
                          <a:pt x="2958084" y="2114826"/>
                          <a:pt x="2971114" y="2160851"/>
                        </a:cubicBezTo>
                        <a:cubicBezTo>
                          <a:pt x="3013520" y="2067315"/>
                          <a:pt x="3073832" y="1987610"/>
                          <a:pt x="3164091" y="1935261"/>
                        </a:cubicBezTo>
                        <a:cubicBezTo>
                          <a:pt x="3190227" y="1920135"/>
                          <a:pt x="3218726" y="1907448"/>
                          <a:pt x="3248901" y="1906038"/>
                        </a:cubicBezTo>
                        <a:cubicBezTo>
                          <a:pt x="3301403" y="1903600"/>
                          <a:pt x="3351047" y="1937051"/>
                          <a:pt x="3378937" y="1981590"/>
                        </a:cubicBezTo>
                        <a:cubicBezTo>
                          <a:pt x="3406826" y="2026129"/>
                          <a:pt x="3415741" y="2080155"/>
                          <a:pt x="3416465" y="2132695"/>
                        </a:cubicBezTo>
                        <a:cubicBezTo>
                          <a:pt x="3417722" y="2225545"/>
                          <a:pt x="3394748" y="2318585"/>
                          <a:pt x="3350476" y="2400195"/>
                        </a:cubicBezTo>
                        <a:cubicBezTo>
                          <a:pt x="3372384" y="2382593"/>
                          <a:pt x="3395472" y="2366515"/>
                          <a:pt x="3419551" y="2352037"/>
                        </a:cubicBezTo>
                        <a:cubicBezTo>
                          <a:pt x="3444621" y="2336987"/>
                          <a:pt x="3475139" y="2323424"/>
                          <a:pt x="3502114" y="2334663"/>
                        </a:cubicBezTo>
                        <a:cubicBezTo>
                          <a:pt x="3525660" y="2344455"/>
                          <a:pt x="3538576" y="2371087"/>
                          <a:pt x="3539719" y="2396538"/>
                        </a:cubicBezTo>
                        <a:cubicBezTo>
                          <a:pt x="3540824" y="2421417"/>
                          <a:pt x="3532594" y="2445382"/>
                          <a:pt x="3525355" y="2468737"/>
                        </a:cubicBezTo>
                        <a:cubicBezTo>
                          <a:pt x="3574771" y="2431970"/>
                          <a:pt x="3641293" y="2405186"/>
                          <a:pt x="3694519" y="2453573"/>
                        </a:cubicBezTo>
                        <a:cubicBezTo>
                          <a:pt x="3739782" y="2494645"/>
                          <a:pt x="3751555" y="2560291"/>
                          <a:pt x="3758222" y="2621061"/>
                        </a:cubicBezTo>
                        <a:cubicBezTo>
                          <a:pt x="3749916" y="2545432"/>
                          <a:pt x="3871075" y="2565244"/>
                          <a:pt x="3902735" y="2591343"/>
                        </a:cubicBezTo>
                        <a:cubicBezTo>
                          <a:pt x="3921709" y="2606964"/>
                          <a:pt x="3934244" y="2632529"/>
                          <a:pt x="3941788" y="2662133"/>
                        </a:cubicBezTo>
                        <a:close/>
                      </a:path>
                    </a:pathLst>
                  </a:custGeom>
                  <a:solidFill>
                    <a:srgbClr val="71A140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257" name="图形 2">
                    <a:extLst>
                      <a:ext uri="{FF2B5EF4-FFF2-40B4-BE49-F238E27FC236}">
                        <a16:creationId xmlns:a16="http://schemas.microsoft.com/office/drawing/2014/main" id="{6C2B30B7-17B3-EDC9-3597-A8C66ABAC733}"/>
                      </a:ext>
                    </a:extLst>
                  </p:cNvPr>
                  <p:cNvGrpSpPr/>
                  <p:nvPr/>
                </p:nvGrpSpPr>
                <p:grpSpPr>
                  <a:xfrm>
                    <a:off x="3272675" y="4640507"/>
                    <a:ext cx="1312061" cy="1929723"/>
                    <a:chOff x="3272675" y="4640507"/>
                    <a:chExt cx="1312061" cy="1929723"/>
                  </a:xfrm>
                </p:grpSpPr>
                <p:sp>
                  <p:nvSpPr>
                    <p:cNvPr id="258" name="任意多边形: 形状 257">
                      <a:extLst>
                        <a:ext uri="{FF2B5EF4-FFF2-40B4-BE49-F238E27FC236}">
                          <a16:creationId xmlns:a16="http://schemas.microsoft.com/office/drawing/2014/main" id="{35EA17A0-E818-3F8B-9CC4-876031BA410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272675" y="5153177"/>
                      <a:ext cx="805510" cy="1417053"/>
                    </a:xfrm>
                    <a:custGeom>
                      <a:avLst/>
                      <a:gdLst>
                        <a:gd name="connsiteX0" fmla="*/ 805510 w 805510"/>
                        <a:gd name="connsiteY0" fmla="*/ 5182 h 1417053"/>
                        <a:gd name="connsiteX1" fmla="*/ 563728 w 805510"/>
                        <a:gd name="connsiteY1" fmla="*/ 333489 h 1417053"/>
                        <a:gd name="connsiteX2" fmla="*/ 264681 w 805510"/>
                        <a:gd name="connsiteY2" fmla="*/ 863994 h 1417053"/>
                        <a:gd name="connsiteX3" fmla="*/ 178994 w 805510"/>
                        <a:gd name="connsiteY3" fmla="*/ 1047331 h 1417053"/>
                        <a:gd name="connsiteX4" fmla="*/ 7315 w 805510"/>
                        <a:gd name="connsiteY4" fmla="*/ 1417053 h 1417053"/>
                        <a:gd name="connsiteX5" fmla="*/ 0 w 805510"/>
                        <a:gd name="connsiteY5" fmla="*/ 1414920 h 1417053"/>
                        <a:gd name="connsiteX6" fmla="*/ 3696 w 805510"/>
                        <a:gd name="connsiteY6" fmla="*/ 1389316 h 1417053"/>
                        <a:gd name="connsiteX7" fmla="*/ 29299 w 805510"/>
                        <a:gd name="connsiteY7" fmla="*/ 1262596 h 1417053"/>
                        <a:gd name="connsiteX8" fmla="*/ 197282 w 805510"/>
                        <a:gd name="connsiteY8" fmla="*/ 830047 h 1417053"/>
                        <a:gd name="connsiteX9" fmla="*/ 532600 w 805510"/>
                        <a:gd name="connsiteY9" fmla="*/ 311468 h 1417053"/>
                        <a:gd name="connsiteX10" fmla="*/ 799909 w 805510"/>
                        <a:gd name="connsiteY10" fmla="*/ 0 h 1417053"/>
                        <a:gd name="connsiteX11" fmla="*/ 805510 w 805510"/>
                        <a:gd name="connsiteY11" fmla="*/ 5182 h 1417053"/>
                        <a:gd name="connsiteX12" fmla="*/ 805510 w 805510"/>
                        <a:gd name="connsiteY12" fmla="*/ 5182 h 14170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805510" h="1417053">
                          <a:moveTo>
                            <a:pt x="805510" y="5182"/>
                          </a:moveTo>
                          <a:cubicBezTo>
                            <a:pt x="718376" y="109500"/>
                            <a:pt x="638861" y="220332"/>
                            <a:pt x="563728" y="333489"/>
                          </a:cubicBezTo>
                          <a:cubicBezTo>
                            <a:pt x="451904" y="503072"/>
                            <a:pt x="348691" y="678980"/>
                            <a:pt x="264681" y="863994"/>
                          </a:cubicBezTo>
                          <a:cubicBezTo>
                            <a:pt x="237096" y="924382"/>
                            <a:pt x="207493" y="987590"/>
                            <a:pt x="178994" y="1047331"/>
                          </a:cubicBezTo>
                          <a:cubicBezTo>
                            <a:pt x="119672" y="1170089"/>
                            <a:pt x="66142" y="1293457"/>
                            <a:pt x="7315" y="1417053"/>
                          </a:cubicBezTo>
                          <a:cubicBezTo>
                            <a:pt x="7315" y="1417053"/>
                            <a:pt x="0" y="1414920"/>
                            <a:pt x="0" y="1414920"/>
                          </a:cubicBezTo>
                          <a:cubicBezTo>
                            <a:pt x="1067" y="1406347"/>
                            <a:pt x="2476" y="1397851"/>
                            <a:pt x="3696" y="1389316"/>
                          </a:cubicBezTo>
                          <a:cubicBezTo>
                            <a:pt x="10173" y="1346797"/>
                            <a:pt x="19164" y="1304277"/>
                            <a:pt x="29299" y="1262596"/>
                          </a:cubicBezTo>
                          <a:cubicBezTo>
                            <a:pt x="67437" y="1112406"/>
                            <a:pt x="122720" y="965987"/>
                            <a:pt x="197282" y="830047"/>
                          </a:cubicBezTo>
                          <a:cubicBezTo>
                            <a:pt x="298132" y="650291"/>
                            <a:pt x="407403" y="475221"/>
                            <a:pt x="532600" y="311468"/>
                          </a:cubicBezTo>
                          <a:cubicBezTo>
                            <a:pt x="615887" y="202768"/>
                            <a:pt x="703288" y="97193"/>
                            <a:pt x="799909" y="0"/>
                          </a:cubicBezTo>
                          <a:cubicBezTo>
                            <a:pt x="799986" y="-38"/>
                            <a:pt x="805510" y="5182"/>
                            <a:pt x="805510" y="5182"/>
                          </a:cubicBezTo>
                          <a:lnTo>
                            <a:pt x="805510" y="5182"/>
                          </a:lnTo>
                          <a:close/>
                        </a:path>
                      </a:pathLst>
                    </a:custGeom>
                    <a:solidFill>
                      <a:srgbClr val="4C6B31"/>
                    </a:solidFill>
                    <a:ln w="38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259" name="图形 2">
                      <a:extLst>
                        <a:ext uri="{FF2B5EF4-FFF2-40B4-BE49-F238E27FC236}">
                          <a16:creationId xmlns:a16="http://schemas.microsoft.com/office/drawing/2014/main" id="{B071FD5A-12CA-AE65-5658-414585D9139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878668" y="4640507"/>
                      <a:ext cx="706068" cy="660084"/>
                      <a:chOff x="3878668" y="4640507"/>
                      <a:chExt cx="706068" cy="660084"/>
                    </a:xfrm>
                  </p:grpSpPr>
                  <p:sp>
                    <p:nvSpPr>
                      <p:cNvPr id="260" name="任意多边形: 形状 259">
                        <a:extLst>
                          <a:ext uri="{FF2B5EF4-FFF2-40B4-BE49-F238E27FC236}">
                            <a16:creationId xmlns:a16="http://schemas.microsoft.com/office/drawing/2014/main" id="{42AD9903-3C71-D966-C476-8DC2F7BA934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951402" y="5123989"/>
                        <a:ext cx="167786" cy="161218"/>
                      </a:xfrm>
                      <a:custGeom>
                        <a:avLst/>
                        <a:gdLst>
                          <a:gd name="connsiteX0" fmla="*/ 156844 w 167786"/>
                          <a:gd name="connsiteY0" fmla="*/ 133049 h 161218"/>
                          <a:gd name="connsiteX1" fmla="*/ 32600 w 167786"/>
                          <a:gd name="connsiteY1" fmla="*/ 143069 h 161218"/>
                          <a:gd name="connsiteX2" fmla="*/ 14845 w 167786"/>
                          <a:gd name="connsiteY2" fmla="*/ 19701 h 161218"/>
                          <a:gd name="connsiteX3" fmla="*/ 126707 w 167786"/>
                          <a:gd name="connsiteY3" fmla="*/ 25187 h 161218"/>
                          <a:gd name="connsiteX4" fmla="*/ 156844 w 167786"/>
                          <a:gd name="connsiteY4" fmla="*/ 133049 h 16121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7786" h="161218">
                            <a:moveTo>
                              <a:pt x="156844" y="133049"/>
                            </a:moveTo>
                            <a:cubicBezTo>
                              <a:pt x="134289" y="161319"/>
                              <a:pt x="71843" y="174387"/>
                              <a:pt x="32600" y="143069"/>
                            </a:cubicBezTo>
                            <a:cubicBezTo>
                              <a:pt x="-6605" y="111789"/>
                              <a:pt x="-7748" y="47971"/>
                              <a:pt x="14845" y="19701"/>
                            </a:cubicBezTo>
                            <a:cubicBezTo>
                              <a:pt x="37401" y="-8569"/>
                              <a:pt x="87502" y="-6131"/>
                              <a:pt x="126707" y="25187"/>
                            </a:cubicBezTo>
                            <a:cubicBezTo>
                              <a:pt x="165912" y="56467"/>
                              <a:pt x="179437" y="104778"/>
                              <a:pt x="156844" y="133049"/>
                            </a:cubicBezTo>
                            <a:close/>
                          </a:path>
                        </a:pathLst>
                      </a:custGeom>
                      <a:solidFill>
                        <a:srgbClr val="629F42"/>
                      </a:solidFill>
                      <a:ln w="38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grpSp>
                    <p:nvGrpSpPr>
                      <p:cNvPr id="261" name="图形 2">
                        <a:extLst>
                          <a:ext uri="{FF2B5EF4-FFF2-40B4-BE49-F238E27FC236}">
                            <a16:creationId xmlns:a16="http://schemas.microsoft.com/office/drawing/2014/main" id="{82C147F4-60CA-354F-2C75-9958555101D3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878668" y="4640507"/>
                        <a:ext cx="706068" cy="660084"/>
                        <a:chOff x="3878668" y="4640507"/>
                        <a:chExt cx="706068" cy="660084"/>
                      </a:xfrm>
                    </p:grpSpPr>
                    <p:grpSp>
                      <p:nvGrpSpPr>
                        <p:cNvPr id="262" name="图形 2">
                          <a:extLst>
                            <a:ext uri="{FF2B5EF4-FFF2-40B4-BE49-F238E27FC236}">
                              <a16:creationId xmlns:a16="http://schemas.microsoft.com/office/drawing/2014/main" id="{0B4380B5-76F8-90DD-1848-0AD8E3C5C85E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4186016" y="4867648"/>
                          <a:ext cx="390537" cy="318497"/>
                          <a:chOff x="4186016" y="4867648"/>
                          <a:chExt cx="390537" cy="318497"/>
                        </a:xfrm>
                      </p:grpSpPr>
                      <p:sp>
                        <p:nvSpPr>
                          <p:cNvPr id="263" name="任意多边形: 形状 262">
                            <a:extLst>
                              <a:ext uri="{FF2B5EF4-FFF2-40B4-BE49-F238E27FC236}">
                                <a16:creationId xmlns:a16="http://schemas.microsoft.com/office/drawing/2014/main" id="{1A67E48F-4265-6F2D-E8A9-480A908EB67B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186016" y="4867648"/>
                            <a:ext cx="390537" cy="318459"/>
                          </a:xfrm>
                          <a:custGeom>
                            <a:avLst/>
                            <a:gdLst>
                              <a:gd name="connsiteX0" fmla="*/ 364800 w 390537"/>
                              <a:gd name="connsiteY0" fmla="*/ 222854 h 318459"/>
                              <a:gd name="connsiteX1" fmla="*/ 304678 w 390537"/>
                              <a:gd name="connsiteY1" fmla="*/ 248610 h 318459"/>
                              <a:gd name="connsiteX2" fmla="*/ 260139 w 390537"/>
                              <a:gd name="connsiteY2" fmla="*/ 263164 h 318459"/>
                              <a:gd name="connsiteX3" fmla="*/ 80536 w 390537"/>
                              <a:gd name="connsiteY3" fmla="*/ 313037 h 318459"/>
                              <a:gd name="connsiteX4" fmla="*/ 41826 w 390537"/>
                              <a:gd name="connsiteY4" fmla="*/ 318218 h 318459"/>
                              <a:gd name="connsiteX5" fmla="*/ 1021 w 390537"/>
                              <a:gd name="connsiteY5" fmla="*/ 260420 h 318459"/>
                              <a:gd name="connsiteX6" fmla="*/ 46855 w 390537"/>
                              <a:gd name="connsiteY6" fmla="*/ 195193 h 318459"/>
                              <a:gd name="connsiteX7" fmla="*/ 109606 w 390537"/>
                              <a:gd name="connsiteY7" fmla="*/ 132481 h 318459"/>
                              <a:gd name="connsiteX8" fmla="*/ 246118 w 390537"/>
                              <a:gd name="connsiteY8" fmla="*/ 14218 h 318459"/>
                              <a:gd name="connsiteX9" fmla="*/ 360685 w 390537"/>
                              <a:gd name="connsiteY9" fmla="*/ 41879 h 318459"/>
                              <a:gd name="connsiteX10" fmla="*/ 375011 w 390537"/>
                              <a:gd name="connsiteY10" fmla="*/ 76550 h 318459"/>
                              <a:gd name="connsiteX11" fmla="*/ 386745 w 390537"/>
                              <a:gd name="connsiteY11" fmla="*/ 188297 h 318459"/>
                              <a:gd name="connsiteX12" fmla="*/ 364800 w 390537"/>
                              <a:gd name="connsiteY12" fmla="*/ 222854 h 318459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</a:cxnLst>
                            <a:rect l="l" t="t" r="r" b="b"/>
                            <a:pathLst>
                              <a:path w="390537" h="318459">
                                <a:moveTo>
                                  <a:pt x="364800" y="222854"/>
                                </a:moveTo>
                                <a:cubicBezTo>
                                  <a:pt x="348684" y="235427"/>
                                  <a:pt x="326738" y="240875"/>
                                  <a:pt x="304678" y="248610"/>
                                </a:cubicBezTo>
                                <a:cubicBezTo>
                                  <a:pt x="289857" y="253791"/>
                                  <a:pt x="274998" y="258554"/>
                                  <a:pt x="260139" y="263164"/>
                                </a:cubicBezTo>
                                <a:cubicBezTo>
                                  <a:pt x="200398" y="281719"/>
                                  <a:pt x="140467" y="298368"/>
                                  <a:pt x="80536" y="313037"/>
                                </a:cubicBezTo>
                                <a:cubicBezTo>
                                  <a:pt x="67505" y="316237"/>
                                  <a:pt x="54170" y="319361"/>
                                  <a:pt x="41826" y="318218"/>
                                </a:cubicBezTo>
                                <a:cubicBezTo>
                                  <a:pt x="13670" y="315627"/>
                                  <a:pt x="-4618" y="289491"/>
                                  <a:pt x="1021" y="260420"/>
                                </a:cubicBezTo>
                                <a:cubicBezTo>
                                  <a:pt x="6088" y="234398"/>
                                  <a:pt x="27653" y="214853"/>
                                  <a:pt x="46855" y="195193"/>
                                </a:cubicBezTo>
                                <a:cubicBezTo>
                                  <a:pt x="67505" y="174048"/>
                                  <a:pt x="88346" y="153055"/>
                                  <a:pt x="109606" y="132481"/>
                                </a:cubicBezTo>
                                <a:cubicBezTo>
                                  <a:pt x="153116" y="90418"/>
                                  <a:pt x="198912" y="51975"/>
                                  <a:pt x="246118" y="14218"/>
                                </a:cubicBezTo>
                                <a:cubicBezTo>
                                  <a:pt x="281742" y="-14319"/>
                                  <a:pt x="337254" y="2750"/>
                                  <a:pt x="360685" y="41879"/>
                                </a:cubicBezTo>
                                <a:cubicBezTo>
                                  <a:pt x="367124" y="52623"/>
                                  <a:pt x="371201" y="64587"/>
                                  <a:pt x="375011" y="76550"/>
                                </a:cubicBezTo>
                                <a:cubicBezTo>
                                  <a:pt x="386555" y="112707"/>
                                  <a:pt x="396118" y="151493"/>
                                  <a:pt x="386745" y="188297"/>
                                </a:cubicBezTo>
                                <a:cubicBezTo>
                                  <a:pt x="382745" y="204185"/>
                                  <a:pt x="374934" y="214967"/>
                                  <a:pt x="364800" y="222854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7E6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64" name="任意多边形: 形状 263">
                            <a:extLst>
                              <a:ext uri="{FF2B5EF4-FFF2-40B4-BE49-F238E27FC236}">
                                <a16:creationId xmlns:a16="http://schemas.microsoft.com/office/drawing/2014/main" id="{B10F52DC-D5BC-3E5B-85D9-ED9705CED8EE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186054" y="4878257"/>
                            <a:ext cx="354129" cy="307888"/>
                          </a:xfrm>
                          <a:custGeom>
                            <a:avLst/>
                            <a:gdLst>
                              <a:gd name="connsiteX0" fmla="*/ 305783 w 354129"/>
                              <a:gd name="connsiteY0" fmla="*/ 241696 h 307888"/>
                              <a:gd name="connsiteX1" fmla="*/ 80536 w 354129"/>
                              <a:gd name="connsiteY1" fmla="*/ 302466 h 307888"/>
                              <a:gd name="connsiteX2" fmla="*/ 41826 w 354129"/>
                              <a:gd name="connsiteY2" fmla="*/ 307647 h 307888"/>
                              <a:gd name="connsiteX3" fmla="*/ 1021 w 354129"/>
                              <a:gd name="connsiteY3" fmla="*/ 249849 h 307888"/>
                              <a:gd name="connsiteX4" fmla="*/ 46855 w 354129"/>
                              <a:gd name="connsiteY4" fmla="*/ 184622 h 307888"/>
                              <a:gd name="connsiteX5" fmla="*/ 109606 w 354129"/>
                              <a:gd name="connsiteY5" fmla="*/ 121910 h 307888"/>
                              <a:gd name="connsiteX6" fmla="*/ 185844 w 354129"/>
                              <a:gd name="connsiteY6" fmla="*/ 52149 h 307888"/>
                              <a:gd name="connsiteX7" fmla="*/ 224973 w 354129"/>
                              <a:gd name="connsiteY7" fmla="*/ 19688 h 307888"/>
                              <a:gd name="connsiteX8" fmla="*/ 251109 w 354129"/>
                              <a:gd name="connsiteY8" fmla="*/ 142 h 307888"/>
                              <a:gd name="connsiteX9" fmla="*/ 251109 w 354129"/>
                              <a:gd name="connsiteY9" fmla="*/ 56797 h 307888"/>
                              <a:gd name="connsiteX10" fmla="*/ 252024 w 354129"/>
                              <a:gd name="connsiteY10" fmla="*/ 75085 h 307888"/>
                              <a:gd name="connsiteX11" fmla="*/ 263835 w 354129"/>
                              <a:gd name="connsiteY11" fmla="*/ 71504 h 307888"/>
                              <a:gd name="connsiteX12" fmla="*/ 294200 w 354129"/>
                              <a:gd name="connsiteY12" fmla="*/ 49482 h 307888"/>
                              <a:gd name="connsiteX13" fmla="*/ 330243 w 354129"/>
                              <a:gd name="connsiteY13" fmla="*/ 48072 h 307888"/>
                              <a:gd name="connsiteX14" fmla="*/ 333329 w 354129"/>
                              <a:gd name="connsiteY14" fmla="*/ 51006 h 307888"/>
                              <a:gd name="connsiteX15" fmla="*/ 333177 w 354129"/>
                              <a:gd name="connsiteY15" fmla="*/ 55311 h 307888"/>
                              <a:gd name="connsiteX16" fmla="*/ 293705 w 354129"/>
                              <a:gd name="connsiteY16" fmla="*/ 79924 h 307888"/>
                              <a:gd name="connsiteX17" fmla="*/ 294772 w 354129"/>
                              <a:gd name="connsiteY17" fmla="*/ 92878 h 307888"/>
                              <a:gd name="connsiteX18" fmla="*/ 312755 w 354129"/>
                              <a:gd name="connsiteY18" fmla="*/ 88077 h 307888"/>
                              <a:gd name="connsiteX19" fmla="*/ 315079 w 354129"/>
                              <a:gd name="connsiteY19" fmla="*/ 109223 h 307888"/>
                              <a:gd name="connsiteX20" fmla="*/ 281475 w 354129"/>
                              <a:gd name="connsiteY20" fmla="*/ 120843 h 307888"/>
                              <a:gd name="connsiteX21" fmla="*/ 282428 w 354129"/>
                              <a:gd name="connsiteY21" fmla="*/ 147094 h 307888"/>
                              <a:gd name="connsiteX22" fmla="*/ 307155 w 354129"/>
                              <a:gd name="connsiteY22" fmla="*/ 137302 h 307888"/>
                              <a:gd name="connsiteX23" fmla="*/ 313593 w 354129"/>
                              <a:gd name="connsiteY23" fmla="*/ 137645 h 307888"/>
                              <a:gd name="connsiteX24" fmla="*/ 318318 w 354129"/>
                              <a:gd name="connsiteY24" fmla="*/ 148313 h 307888"/>
                              <a:gd name="connsiteX25" fmla="*/ 311917 w 354129"/>
                              <a:gd name="connsiteY25" fmla="*/ 158981 h 307888"/>
                              <a:gd name="connsiteX26" fmla="*/ 307078 w 354129"/>
                              <a:gd name="connsiteY26" fmla="*/ 166144 h 307888"/>
                              <a:gd name="connsiteX27" fmla="*/ 311117 w 354129"/>
                              <a:gd name="connsiteY27" fmla="*/ 174564 h 307888"/>
                              <a:gd name="connsiteX28" fmla="*/ 328148 w 354129"/>
                              <a:gd name="connsiteY28" fmla="*/ 167173 h 307888"/>
                              <a:gd name="connsiteX29" fmla="*/ 346931 w 354129"/>
                              <a:gd name="connsiteY29" fmla="*/ 168087 h 307888"/>
                              <a:gd name="connsiteX30" fmla="*/ 344721 w 354129"/>
                              <a:gd name="connsiteY30" fmla="*/ 203101 h 307888"/>
                              <a:gd name="connsiteX31" fmla="*/ 325557 w 354129"/>
                              <a:gd name="connsiteY31" fmla="*/ 212055 h 307888"/>
                              <a:gd name="connsiteX32" fmla="*/ 325747 w 354129"/>
                              <a:gd name="connsiteY32" fmla="*/ 229428 h 307888"/>
                              <a:gd name="connsiteX33" fmla="*/ 312793 w 354129"/>
                              <a:gd name="connsiteY33" fmla="*/ 239525 h 307888"/>
                              <a:gd name="connsiteX34" fmla="*/ 305783 w 354129"/>
                              <a:gd name="connsiteY34" fmla="*/ 241696 h 30788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  <a:cxn ang="0">
                                <a:pos x="connsiteX29" y="connsiteY29"/>
                              </a:cxn>
                              <a:cxn ang="0">
                                <a:pos x="connsiteX30" y="connsiteY30"/>
                              </a:cxn>
                              <a:cxn ang="0">
                                <a:pos x="connsiteX31" y="connsiteY31"/>
                              </a:cxn>
                              <a:cxn ang="0">
                                <a:pos x="connsiteX32" y="connsiteY32"/>
                              </a:cxn>
                              <a:cxn ang="0">
                                <a:pos x="connsiteX33" y="connsiteY33"/>
                              </a:cxn>
                              <a:cxn ang="0">
                                <a:pos x="connsiteX34" y="connsiteY34"/>
                              </a:cxn>
                            </a:cxnLst>
                            <a:rect l="l" t="t" r="r" b="b"/>
                            <a:pathLst>
                              <a:path w="354129" h="307888">
                                <a:moveTo>
                                  <a:pt x="305783" y="241696"/>
                                </a:moveTo>
                                <a:cubicBezTo>
                                  <a:pt x="232288" y="264137"/>
                                  <a:pt x="155631" y="284026"/>
                                  <a:pt x="80536" y="302466"/>
                                </a:cubicBezTo>
                                <a:cubicBezTo>
                                  <a:pt x="67505" y="305666"/>
                                  <a:pt x="54170" y="308791"/>
                                  <a:pt x="41826" y="307647"/>
                                </a:cubicBezTo>
                                <a:cubicBezTo>
                                  <a:pt x="13670" y="305056"/>
                                  <a:pt x="-4618" y="278920"/>
                                  <a:pt x="1021" y="249849"/>
                                </a:cubicBezTo>
                                <a:cubicBezTo>
                                  <a:pt x="6088" y="223827"/>
                                  <a:pt x="27653" y="204282"/>
                                  <a:pt x="46855" y="184622"/>
                                </a:cubicBezTo>
                                <a:cubicBezTo>
                                  <a:pt x="67505" y="163477"/>
                                  <a:pt x="88346" y="142484"/>
                                  <a:pt x="109606" y="121910"/>
                                </a:cubicBezTo>
                                <a:cubicBezTo>
                                  <a:pt x="134371" y="97945"/>
                                  <a:pt x="159669" y="74551"/>
                                  <a:pt x="185844" y="52149"/>
                                </a:cubicBezTo>
                                <a:cubicBezTo>
                                  <a:pt x="198493" y="41328"/>
                                  <a:pt x="213543" y="31689"/>
                                  <a:pt x="224973" y="19688"/>
                                </a:cubicBezTo>
                                <a:cubicBezTo>
                                  <a:pt x="233507" y="10772"/>
                                  <a:pt x="235031" y="-1458"/>
                                  <a:pt x="251109" y="142"/>
                                </a:cubicBezTo>
                                <a:cubicBezTo>
                                  <a:pt x="287152" y="3762"/>
                                  <a:pt x="259301" y="41214"/>
                                  <a:pt x="251109" y="56797"/>
                                </a:cubicBezTo>
                                <a:cubicBezTo>
                                  <a:pt x="247909" y="62893"/>
                                  <a:pt x="245699" y="72342"/>
                                  <a:pt x="252024" y="75085"/>
                                </a:cubicBezTo>
                                <a:cubicBezTo>
                                  <a:pt x="255986" y="76800"/>
                                  <a:pt x="260406" y="74132"/>
                                  <a:pt x="263835" y="71504"/>
                                </a:cubicBezTo>
                                <a:cubicBezTo>
                                  <a:pt x="273741" y="63845"/>
                                  <a:pt x="282999" y="55082"/>
                                  <a:pt x="294200" y="49482"/>
                                </a:cubicBezTo>
                                <a:cubicBezTo>
                                  <a:pt x="305402" y="43881"/>
                                  <a:pt x="319385" y="41862"/>
                                  <a:pt x="330243" y="48072"/>
                                </a:cubicBezTo>
                                <a:cubicBezTo>
                                  <a:pt x="331501" y="48796"/>
                                  <a:pt x="332758" y="49672"/>
                                  <a:pt x="333329" y="51006"/>
                                </a:cubicBezTo>
                                <a:cubicBezTo>
                                  <a:pt x="333901" y="52377"/>
                                  <a:pt x="333634" y="53940"/>
                                  <a:pt x="333177" y="55311"/>
                                </a:cubicBezTo>
                                <a:cubicBezTo>
                                  <a:pt x="326890" y="74399"/>
                                  <a:pt x="304335" y="68227"/>
                                  <a:pt x="293705" y="79924"/>
                                </a:cubicBezTo>
                                <a:cubicBezTo>
                                  <a:pt x="290314" y="83657"/>
                                  <a:pt x="290238" y="90706"/>
                                  <a:pt x="294772" y="92878"/>
                                </a:cubicBezTo>
                                <a:cubicBezTo>
                                  <a:pt x="300525" y="95659"/>
                                  <a:pt x="306354" y="88687"/>
                                  <a:pt x="312755" y="88077"/>
                                </a:cubicBezTo>
                                <a:cubicBezTo>
                                  <a:pt x="327538" y="86705"/>
                                  <a:pt x="321937" y="103812"/>
                                  <a:pt x="315079" y="109223"/>
                                </a:cubicBezTo>
                                <a:cubicBezTo>
                                  <a:pt x="306393" y="116119"/>
                                  <a:pt x="291724" y="117185"/>
                                  <a:pt x="281475" y="120843"/>
                                </a:cubicBezTo>
                                <a:cubicBezTo>
                                  <a:pt x="262501" y="127587"/>
                                  <a:pt x="255377" y="154180"/>
                                  <a:pt x="282428" y="147094"/>
                                </a:cubicBezTo>
                                <a:cubicBezTo>
                                  <a:pt x="291038" y="144846"/>
                                  <a:pt x="298430" y="138940"/>
                                  <a:pt x="307155" y="137302"/>
                                </a:cubicBezTo>
                                <a:cubicBezTo>
                                  <a:pt x="309288" y="136921"/>
                                  <a:pt x="311574" y="136807"/>
                                  <a:pt x="313593" y="137645"/>
                                </a:cubicBezTo>
                                <a:cubicBezTo>
                                  <a:pt x="317480" y="139283"/>
                                  <a:pt x="319156" y="144160"/>
                                  <a:pt x="318318" y="148313"/>
                                </a:cubicBezTo>
                                <a:cubicBezTo>
                                  <a:pt x="317480" y="152466"/>
                                  <a:pt x="314775" y="155933"/>
                                  <a:pt x="311917" y="158981"/>
                                </a:cubicBezTo>
                                <a:cubicBezTo>
                                  <a:pt x="309936" y="161115"/>
                                  <a:pt x="307726" y="163286"/>
                                  <a:pt x="307078" y="166144"/>
                                </a:cubicBezTo>
                                <a:cubicBezTo>
                                  <a:pt x="306354" y="169420"/>
                                  <a:pt x="308107" y="173078"/>
                                  <a:pt x="311117" y="174564"/>
                                </a:cubicBezTo>
                                <a:cubicBezTo>
                                  <a:pt x="317594" y="177726"/>
                                  <a:pt x="323042" y="169687"/>
                                  <a:pt x="328148" y="167173"/>
                                </a:cubicBezTo>
                                <a:cubicBezTo>
                                  <a:pt x="334053" y="164239"/>
                                  <a:pt x="341635" y="164163"/>
                                  <a:pt x="346931" y="168087"/>
                                </a:cubicBezTo>
                                <a:cubicBezTo>
                                  <a:pt x="357104" y="175631"/>
                                  <a:pt x="356608" y="197576"/>
                                  <a:pt x="344721" y="203101"/>
                                </a:cubicBezTo>
                                <a:cubicBezTo>
                                  <a:pt x="338130" y="206187"/>
                                  <a:pt x="328567" y="205387"/>
                                  <a:pt x="325557" y="212055"/>
                                </a:cubicBezTo>
                                <a:cubicBezTo>
                                  <a:pt x="323157" y="217388"/>
                                  <a:pt x="327233" y="223751"/>
                                  <a:pt x="325747" y="229428"/>
                                </a:cubicBezTo>
                                <a:cubicBezTo>
                                  <a:pt x="324300" y="234953"/>
                                  <a:pt x="318280" y="237810"/>
                                  <a:pt x="312793" y="239525"/>
                                </a:cubicBezTo>
                                <a:cubicBezTo>
                                  <a:pt x="310546" y="240248"/>
                                  <a:pt x="308183" y="240972"/>
                                  <a:pt x="305783" y="241696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D582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265" name="图形 2">
                          <a:extLst>
                            <a:ext uri="{FF2B5EF4-FFF2-40B4-BE49-F238E27FC236}">
                              <a16:creationId xmlns:a16="http://schemas.microsoft.com/office/drawing/2014/main" id="{5A00E56E-5DC7-DA79-A637-41DD4F630469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4028925" y="4640507"/>
                          <a:ext cx="244730" cy="435230"/>
                          <a:chOff x="4028925" y="4640507"/>
                          <a:chExt cx="244730" cy="435230"/>
                        </a:xfrm>
                      </p:grpSpPr>
                      <p:sp>
                        <p:nvSpPr>
                          <p:cNvPr id="266" name="任意多边形: 形状 265">
                            <a:extLst>
                              <a:ext uri="{FF2B5EF4-FFF2-40B4-BE49-F238E27FC236}">
                                <a16:creationId xmlns:a16="http://schemas.microsoft.com/office/drawing/2014/main" id="{5B727DE0-F723-3721-4870-97FF76CB34E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033321" y="4640507"/>
                            <a:ext cx="240333" cy="435230"/>
                          </a:xfrm>
                          <a:custGeom>
                            <a:avLst/>
                            <a:gdLst>
                              <a:gd name="connsiteX0" fmla="*/ 240012 w 240333"/>
                              <a:gd name="connsiteY0" fmla="*/ 94104 h 435230"/>
                              <a:gd name="connsiteX1" fmla="*/ 229344 w 240333"/>
                              <a:gd name="connsiteY1" fmla="*/ 158607 h 435230"/>
                              <a:gd name="connsiteX2" fmla="*/ 217610 w 240333"/>
                              <a:gd name="connsiteY2" fmla="*/ 203946 h 435230"/>
                              <a:gd name="connsiteX3" fmla="*/ 162898 w 240333"/>
                              <a:gd name="connsiteY3" fmla="*/ 382140 h 435230"/>
                              <a:gd name="connsiteX4" fmla="*/ 146439 w 240333"/>
                              <a:gd name="connsiteY4" fmla="*/ 417534 h 435230"/>
                              <a:gd name="connsiteX5" fmla="*/ 75763 w 240333"/>
                              <a:gd name="connsiteY5" fmla="*/ 420773 h 435230"/>
                              <a:gd name="connsiteX6" fmla="*/ 45512 w 240333"/>
                              <a:gd name="connsiteY6" fmla="*/ 347049 h 435230"/>
                              <a:gd name="connsiteX7" fmla="*/ 26462 w 240333"/>
                              <a:gd name="connsiteY7" fmla="*/ 260372 h 435230"/>
                              <a:gd name="connsiteX8" fmla="*/ 363 w 240333"/>
                              <a:gd name="connsiteY8" fmla="*/ 81645 h 435230"/>
                              <a:gd name="connsiteX9" fmla="*/ 85365 w 240333"/>
                              <a:gd name="connsiteY9" fmla="*/ 34 h 435230"/>
                              <a:gd name="connsiteX10" fmla="*/ 122284 w 240333"/>
                              <a:gd name="connsiteY10" fmla="*/ 6626 h 435230"/>
                              <a:gd name="connsiteX11" fmla="*/ 222753 w 240333"/>
                              <a:gd name="connsiteY11" fmla="*/ 56918 h 435230"/>
                              <a:gd name="connsiteX12" fmla="*/ 240012 w 240333"/>
                              <a:gd name="connsiteY12" fmla="*/ 94104 h 43523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</a:cxnLst>
                            <a:rect l="l" t="t" r="r" b="b"/>
                            <a:pathLst>
                              <a:path w="240333" h="435230">
                                <a:moveTo>
                                  <a:pt x="240012" y="94104"/>
                                </a:moveTo>
                                <a:cubicBezTo>
                                  <a:pt x="241956" y="114449"/>
                                  <a:pt x="234679" y="135861"/>
                                  <a:pt x="229344" y="158607"/>
                                </a:cubicBezTo>
                                <a:cubicBezTo>
                                  <a:pt x="225763" y="173885"/>
                                  <a:pt x="221724" y="188972"/>
                                  <a:pt x="217610" y="203946"/>
                                </a:cubicBezTo>
                                <a:cubicBezTo>
                                  <a:pt x="201074" y="264258"/>
                                  <a:pt x="182824" y="323732"/>
                                  <a:pt x="162898" y="382140"/>
                                </a:cubicBezTo>
                                <a:cubicBezTo>
                                  <a:pt x="158555" y="394827"/>
                                  <a:pt x="154021" y="407781"/>
                                  <a:pt x="146439" y="417534"/>
                                </a:cubicBezTo>
                                <a:cubicBezTo>
                                  <a:pt x="129103" y="439861"/>
                                  <a:pt x="97214" y="441195"/>
                                  <a:pt x="75763" y="420773"/>
                                </a:cubicBezTo>
                                <a:cubicBezTo>
                                  <a:pt x="56561" y="402485"/>
                                  <a:pt x="51722" y="373757"/>
                                  <a:pt x="45512" y="347049"/>
                                </a:cubicBezTo>
                                <a:cubicBezTo>
                                  <a:pt x="38806" y="318246"/>
                                  <a:pt x="32367" y="289404"/>
                                  <a:pt x="26462" y="260372"/>
                                </a:cubicBezTo>
                                <a:cubicBezTo>
                                  <a:pt x="14460" y="201050"/>
                                  <a:pt x="6764" y="141766"/>
                                  <a:pt x="363" y="81645"/>
                                </a:cubicBezTo>
                                <a:cubicBezTo>
                                  <a:pt x="-4475" y="36268"/>
                                  <a:pt x="39797" y="-1299"/>
                                  <a:pt x="85365" y="34"/>
                                </a:cubicBezTo>
                                <a:cubicBezTo>
                                  <a:pt x="97899" y="415"/>
                                  <a:pt x="110168" y="3425"/>
                                  <a:pt x="122284" y="6626"/>
                                </a:cubicBezTo>
                                <a:cubicBezTo>
                                  <a:pt x="158974" y="16379"/>
                                  <a:pt x="196807" y="29219"/>
                                  <a:pt x="222753" y="56918"/>
                                </a:cubicBezTo>
                                <a:cubicBezTo>
                                  <a:pt x="233955" y="68919"/>
                                  <a:pt x="238831" y="81302"/>
                                  <a:pt x="240012" y="94104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7E6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67" name="任意多边形: 形状 266">
                            <a:extLst>
                              <a:ext uri="{FF2B5EF4-FFF2-40B4-BE49-F238E27FC236}">
                                <a16:creationId xmlns:a16="http://schemas.microsoft.com/office/drawing/2014/main" id="{44F058D4-9498-B8D6-BD47-9BC11683258E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028925" y="4674155"/>
                            <a:ext cx="240807" cy="401582"/>
                          </a:xfrm>
                          <a:custGeom>
                            <a:avLst/>
                            <a:gdLst>
                              <a:gd name="connsiteX0" fmla="*/ 237437 w 240807"/>
                              <a:gd name="connsiteY0" fmla="*/ 125988 h 401582"/>
                              <a:gd name="connsiteX1" fmla="*/ 167256 w 240807"/>
                              <a:gd name="connsiteY1" fmla="*/ 348492 h 401582"/>
                              <a:gd name="connsiteX2" fmla="*/ 150797 w 240807"/>
                              <a:gd name="connsiteY2" fmla="*/ 383886 h 401582"/>
                              <a:gd name="connsiteX3" fmla="*/ 80122 w 240807"/>
                              <a:gd name="connsiteY3" fmla="*/ 387125 h 401582"/>
                              <a:gd name="connsiteX4" fmla="*/ 49870 w 240807"/>
                              <a:gd name="connsiteY4" fmla="*/ 313401 h 401582"/>
                              <a:gd name="connsiteX5" fmla="*/ 30820 w 240807"/>
                              <a:gd name="connsiteY5" fmla="*/ 226724 h 401582"/>
                              <a:gd name="connsiteX6" fmla="*/ 13142 w 240807"/>
                              <a:gd name="connsiteY6" fmla="*/ 124921 h 401582"/>
                              <a:gd name="connsiteX7" fmla="*/ 6856 w 240807"/>
                              <a:gd name="connsiteY7" fmla="*/ 74476 h 401582"/>
                              <a:gd name="connsiteX8" fmla="*/ 4493 w 240807"/>
                              <a:gd name="connsiteY8" fmla="*/ 41939 h 401582"/>
                              <a:gd name="connsiteX9" fmla="*/ 52194 w 240807"/>
                              <a:gd name="connsiteY9" fmla="*/ 72457 h 401582"/>
                              <a:gd name="connsiteX10" fmla="*/ 68082 w 240807"/>
                              <a:gd name="connsiteY10" fmla="*/ 81525 h 401582"/>
                              <a:gd name="connsiteX11" fmla="*/ 71435 w 240807"/>
                              <a:gd name="connsiteY11" fmla="*/ 69637 h 401582"/>
                              <a:gd name="connsiteX12" fmla="*/ 69263 w 240807"/>
                              <a:gd name="connsiteY12" fmla="*/ 32185 h 401582"/>
                              <a:gd name="connsiteX13" fmla="*/ 87513 w 240807"/>
                              <a:gd name="connsiteY13" fmla="*/ 1057 h 401582"/>
                              <a:gd name="connsiteX14" fmla="*/ 91666 w 240807"/>
                              <a:gd name="connsiteY14" fmla="*/ 67 h 401582"/>
                              <a:gd name="connsiteX15" fmla="*/ 95209 w 240807"/>
                              <a:gd name="connsiteY15" fmla="*/ 2505 h 401582"/>
                              <a:gd name="connsiteX16" fmla="*/ 98296 w 240807"/>
                              <a:gd name="connsiteY16" fmla="*/ 31271 h 401582"/>
                              <a:gd name="connsiteX17" fmla="*/ 98753 w 240807"/>
                              <a:gd name="connsiteY17" fmla="*/ 54969 h 401582"/>
                              <a:gd name="connsiteX18" fmla="*/ 108201 w 240807"/>
                              <a:gd name="connsiteY18" fmla="*/ 66361 h 401582"/>
                              <a:gd name="connsiteX19" fmla="*/ 120127 w 240807"/>
                              <a:gd name="connsiteY19" fmla="*/ 59770 h 401582"/>
                              <a:gd name="connsiteX20" fmla="*/ 120432 w 240807"/>
                              <a:gd name="connsiteY20" fmla="*/ 53483 h 401582"/>
                              <a:gd name="connsiteX21" fmla="*/ 133614 w 240807"/>
                              <a:gd name="connsiteY21" fmla="*/ 53178 h 401582"/>
                              <a:gd name="connsiteX22" fmla="*/ 134757 w 240807"/>
                              <a:gd name="connsiteY22" fmla="*/ 69142 h 401582"/>
                              <a:gd name="connsiteX23" fmla="*/ 133081 w 240807"/>
                              <a:gd name="connsiteY23" fmla="*/ 116920 h 401582"/>
                              <a:gd name="connsiteX24" fmla="*/ 152626 w 240807"/>
                              <a:gd name="connsiteY24" fmla="*/ 112767 h 401582"/>
                              <a:gd name="connsiteX25" fmla="*/ 147635 w 240807"/>
                              <a:gd name="connsiteY25" fmla="*/ 85716 h 401582"/>
                              <a:gd name="connsiteX26" fmla="*/ 158684 w 240807"/>
                              <a:gd name="connsiteY26" fmla="*/ 66323 h 401582"/>
                              <a:gd name="connsiteX27" fmla="*/ 162684 w 240807"/>
                              <a:gd name="connsiteY27" fmla="*/ 65675 h 401582"/>
                              <a:gd name="connsiteX28" fmla="*/ 166304 w 240807"/>
                              <a:gd name="connsiteY28" fmla="*/ 75924 h 401582"/>
                              <a:gd name="connsiteX29" fmla="*/ 185392 w 240807"/>
                              <a:gd name="connsiteY29" fmla="*/ 79925 h 401582"/>
                              <a:gd name="connsiteX30" fmla="*/ 197698 w 240807"/>
                              <a:gd name="connsiteY30" fmla="*/ 51654 h 401582"/>
                              <a:gd name="connsiteX31" fmla="*/ 226045 w 240807"/>
                              <a:gd name="connsiteY31" fmla="*/ 72381 h 401582"/>
                              <a:gd name="connsiteX32" fmla="*/ 223264 w 240807"/>
                              <a:gd name="connsiteY32" fmla="*/ 93336 h 401582"/>
                              <a:gd name="connsiteX33" fmla="*/ 238008 w 240807"/>
                              <a:gd name="connsiteY33" fmla="*/ 102518 h 401582"/>
                              <a:gd name="connsiteX34" fmla="*/ 239532 w 240807"/>
                              <a:gd name="connsiteY34" fmla="*/ 118863 h 401582"/>
                              <a:gd name="connsiteX35" fmla="*/ 237437 w 240807"/>
                              <a:gd name="connsiteY35" fmla="*/ 125988 h 40158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  <a:cxn ang="0">
                                <a:pos x="connsiteX29" y="connsiteY29"/>
                              </a:cxn>
                              <a:cxn ang="0">
                                <a:pos x="connsiteX30" y="connsiteY30"/>
                              </a:cxn>
                              <a:cxn ang="0">
                                <a:pos x="connsiteX31" y="connsiteY31"/>
                              </a:cxn>
                              <a:cxn ang="0">
                                <a:pos x="connsiteX32" y="connsiteY32"/>
                              </a:cxn>
                              <a:cxn ang="0">
                                <a:pos x="connsiteX33" y="connsiteY33"/>
                              </a:cxn>
                              <a:cxn ang="0">
                                <a:pos x="connsiteX34" y="connsiteY34"/>
                              </a:cxn>
                              <a:cxn ang="0">
                                <a:pos x="connsiteX35" y="connsiteY35"/>
                              </a:cxn>
                            </a:cxnLst>
                            <a:rect l="l" t="t" r="r" b="b"/>
                            <a:pathLst>
                              <a:path w="240807" h="401582">
                                <a:moveTo>
                                  <a:pt x="237437" y="125988"/>
                                </a:moveTo>
                                <a:cubicBezTo>
                                  <a:pt x="216748" y="200016"/>
                                  <a:pt x="192212" y="275301"/>
                                  <a:pt x="167256" y="348492"/>
                                </a:cubicBezTo>
                                <a:cubicBezTo>
                                  <a:pt x="162913" y="361179"/>
                                  <a:pt x="158379" y="374133"/>
                                  <a:pt x="150797" y="383886"/>
                                </a:cubicBezTo>
                                <a:cubicBezTo>
                                  <a:pt x="133462" y="406213"/>
                                  <a:pt x="101572" y="407547"/>
                                  <a:pt x="80122" y="387125"/>
                                </a:cubicBezTo>
                                <a:cubicBezTo>
                                  <a:pt x="60919" y="368837"/>
                                  <a:pt x="56081" y="340109"/>
                                  <a:pt x="49870" y="313401"/>
                                </a:cubicBezTo>
                                <a:cubicBezTo>
                                  <a:pt x="43165" y="284598"/>
                                  <a:pt x="36726" y="255756"/>
                                  <a:pt x="30820" y="226724"/>
                                </a:cubicBezTo>
                                <a:cubicBezTo>
                                  <a:pt x="23962" y="192967"/>
                                  <a:pt x="17904" y="159020"/>
                                  <a:pt x="13142" y="124921"/>
                                </a:cubicBezTo>
                                <a:cubicBezTo>
                                  <a:pt x="10856" y="108462"/>
                                  <a:pt x="10818" y="90554"/>
                                  <a:pt x="6856" y="74476"/>
                                </a:cubicBezTo>
                                <a:cubicBezTo>
                                  <a:pt x="3922" y="62475"/>
                                  <a:pt x="-5527" y="54626"/>
                                  <a:pt x="4493" y="41939"/>
                                </a:cubicBezTo>
                                <a:cubicBezTo>
                                  <a:pt x="26972" y="13516"/>
                                  <a:pt x="43508" y="57179"/>
                                  <a:pt x="52194" y="72457"/>
                                </a:cubicBezTo>
                                <a:cubicBezTo>
                                  <a:pt x="55585" y="78477"/>
                                  <a:pt x="62367" y="85411"/>
                                  <a:pt x="68082" y="81525"/>
                                </a:cubicBezTo>
                                <a:cubicBezTo>
                                  <a:pt x="71664" y="79086"/>
                                  <a:pt x="71816" y="73943"/>
                                  <a:pt x="71435" y="69637"/>
                                </a:cubicBezTo>
                                <a:cubicBezTo>
                                  <a:pt x="70292" y="57141"/>
                                  <a:pt x="67930" y="44644"/>
                                  <a:pt x="69263" y="32185"/>
                                </a:cubicBezTo>
                                <a:cubicBezTo>
                                  <a:pt x="70559" y="19727"/>
                                  <a:pt x="76388" y="6849"/>
                                  <a:pt x="87513" y="1057"/>
                                </a:cubicBezTo>
                                <a:cubicBezTo>
                                  <a:pt x="88809" y="372"/>
                                  <a:pt x="90218" y="-200"/>
                                  <a:pt x="91666" y="67"/>
                                </a:cubicBezTo>
                                <a:cubicBezTo>
                                  <a:pt x="93114" y="334"/>
                                  <a:pt x="94295" y="1401"/>
                                  <a:pt x="95209" y="2505"/>
                                </a:cubicBezTo>
                                <a:cubicBezTo>
                                  <a:pt x="101496" y="10202"/>
                                  <a:pt x="99782" y="21403"/>
                                  <a:pt x="98296" y="31271"/>
                                </a:cubicBezTo>
                                <a:cubicBezTo>
                                  <a:pt x="97267" y="38129"/>
                                  <a:pt x="97191" y="48263"/>
                                  <a:pt x="98753" y="54969"/>
                                </a:cubicBezTo>
                                <a:cubicBezTo>
                                  <a:pt x="99934" y="59999"/>
                                  <a:pt x="103249" y="64837"/>
                                  <a:pt x="108201" y="66361"/>
                                </a:cubicBezTo>
                                <a:cubicBezTo>
                                  <a:pt x="113117" y="67885"/>
                                  <a:pt x="119403" y="64875"/>
                                  <a:pt x="120127" y="59770"/>
                                </a:cubicBezTo>
                                <a:cubicBezTo>
                                  <a:pt x="120432" y="57674"/>
                                  <a:pt x="119822" y="55503"/>
                                  <a:pt x="120432" y="53483"/>
                                </a:cubicBezTo>
                                <a:cubicBezTo>
                                  <a:pt x="121994" y="48225"/>
                                  <a:pt x="130490" y="48644"/>
                                  <a:pt x="133614" y="53178"/>
                                </a:cubicBezTo>
                                <a:cubicBezTo>
                                  <a:pt x="136700" y="57712"/>
                                  <a:pt x="135938" y="63770"/>
                                  <a:pt x="134757" y="69142"/>
                                </a:cubicBezTo>
                                <a:cubicBezTo>
                                  <a:pt x="131595" y="83963"/>
                                  <a:pt x="116584" y="105337"/>
                                  <a:pt x="133081" y="116920"/>
                                </a:cubicBezTo>
                                <a:cubicBezTo>
                                  <a:pt x="139291" y="121301"/>
                                  <a:pt x="149464" y="119701"/>
                                  <a:pt x="152626" y="112767"/>
                                </a:cubicBezTo>
                                <a:cubicBezTo>
                                  <a:pt x="156512" y="104233"/>
                                  <a:pt x="148702" y="95050"/>
                                  <a:pt x="147635" y="85716"/>
                                </a:cubicBezTo>
                                <a:cubicBezTo>
                                  <a:pt x="146759" y="77829"/>
                                  <a:pt x="151407" y="69599"/>
                                  <a:pt x="158684" y="66323"/>
                                </a:cubicBezTo>
                                <a:cubicBezTo>
                                  <a:pt x="159941" y="65751"/>
                                  <a:pt x="161351" y="65332"/>
                                  <a:pt x="162684" y="65675"/>
                                </a:cubicBezTo>
                                <a:cubicBezTo>
                                  <a:pt x="166457" y="66704"/>
                                  <a:pt x="166037" y="72000"/>
                                  <a:pt x="166304" y="75924"/>
                                </a:cubicBezTo>
                                <a:cubicBezTo>
                                  <a:pt x="167218" y="89259"/>
                                  <a:pt x="179563" y="87545"/>
                                  <a:pt x="185392" y="79925"/>
                                </a:cubicBezTo>
                                <a:cubicBezTo>
                                  <a:pt x="191945" y="71352"/>
                                  <a:pt x="182801" y="57331"/>
                                  <a:pt x="197698" y="51654"/>
                                </a:cubicBezTo>
                                <a:cubicBezTo>
                                  <a:pt x="209548" y="47158"/>
                                  <a:pt x="227759" y="59389"/>
                                  <a:pt x="226045" y="72381"/>
                                </a:cubicBezTo>
                                <a:cubicBezTo>
                                  <a:pt x="225092" y="79620"/>
                                  <a:pt x="219263" y="87240"/>
                                  <a:pt x="223264" y="93336"/>
                                </a:cubicBezTo>
                                <a:cubicBezTo>
                                  <a:pt x="226464" y="98251"/>
                                  <a:pt x="234008" y="98212"/>
                                  <a:pt x="238008" y="102518"/>
                                </a:cubicBezTo>
                                <a:cubicBezTo>
                                  <a:pt x="241894" y="106709"/>
                                  <a:pt x="241056" y="113339"/>
                                  <a:pt x="239532" y="118863"/>
                                </a:cubicBezTo>
                                <a:cubicBezTo>
                                  <a:pt x="238770" y="121225"/>
                                  <a:pt x="238123" y="123625"/>
                                  <a:pt x="237437" y="125988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D582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268" name="图形 2">
                          <a:extLst>
                            <a:ext uri="{FF2B5EF4-FFF2-40B4-BE49-F238E27FC236}">
                              <a16:creationId xmlns:a16="http://schemas.microsoft.com/office/drawing/2014/main" id="{5AEF26BC-F69E-D560-3EC7-1FABC71F18C8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878668" y="4700453"/>
                          <a:ext cx="235041" cy="516284"/>
                          <a:chOff x="3878668" y="4700453"/>
                          <a:chExt cx="235041" cy="516284"/>
                        </a:xfrm>
                      </p:grpSpPr>
                      <p:sp>
                        <p:nvSpPr>
                          <p:cNvPr id="269" name="任意多边形: 形状 268">
                            <a:extLst>
                              <a:ext uri="{FF2B5EF4-FFF2-40B4-BE49-F238E27FC236}">
                                <a16:creationId xmlns:a16="http://schemas.microsoft.com/office/drawing/2014/main" id="{CD242A5A-2393-F96A-7FD1-7E654DED3D1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78668" y="4700453"/>
                            <a:ext cx="235041" cy="516284"/>
                          </a:xfrm>
                          <a:custGeom>
                            <a:avLst/>
                            <a:gdLst>
                              <a:gd name="connsiteX0" fmla="*/ 233846 w 235041"/>
                              <a:gd name="connsiteY0" fmla="*/ 176613 h 516284"/>
                              <a:gd name="connsiteX1" fmla="*/ 234417 w 235041"/>
                              <a:gd name="connsiteY1" fmla="*/ 238602 h 516284"/>
                              <a:gd name="connsiteX2" fmla="*/ 231598 w 235041"/>
                              <a:gd name="connsiteY2" fmla="*/ 282684 h 516284"/>
                              <a:gd name="connsiteX3" fmla="*/ 212700 w 235041"/>
                              <a:gd name="connsiteY3" fmla="*/ 457410 h 516284"/>
                              <a:gd name="connsiteX4" fmla="*/ 203823 w 235041"/>
                              <a:gd name="connsiteY4" fmla="*/ 493072 h 516284"/>
                              <a:gd name="connsiteX5" fmla="*/ 139586 w 235041"/>
                              <a:gd name="connsiteY5" fmla="*/ 508045 h 516284"/>
                              <a:gd name="connsiteX6" fmla="*/ 98857 w 235041"/>
                              <a:gd name="connsiteY6" fmla="*/ 444723 h 516284"/>
                              <a:gd name="connsiteX7" fmla="*/ 66168 w 235041"/>
                              <a:gd name="connsiteY7" fmla="*/ 367456 h 516284"/>
                              <a:gd name="connsiteX8" fmla="*/ 13666 w 235041"/>
                              <a:gd name="connsiteY8" fmla="*/ 216047 h 516284"/>
                              <a:gd name="connsiteX9" fmla="*/ 11075 w 235041"/>
                              <a:gd name="connsiteY9" fmla="*/ 206484 h 516284"/>
                              <a:gd name="connsiteX10" fmla="*/ 26125 w 235041"/>
                              <a:gd name="connsiteY10" fmla="*/ 41091 h 516284"/>
                              <a:gd name="connsiteX11" fmla="*/ 97372 w 235041"/>
                              <a:gd name="connsiteY11" fmla="*/ 19 h 516284"/>
                              <a:gd name="connsiteX12" fmla="*/ 210529 w 235041"/>
                              <a:gd name="connsiteY12" fmla="*/ 81668 h 516284"/>
                              <a:gd name="connsiteX13" fmla="*/ 233846 w 235041"/>
                              <a:gd name="connsiteY13" fmla="*/ 176613 h 51628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</a:cxnLst>
                            <a:rect l="l" t="t" r="r" b="b"/>
                            <a:pathLst>
                              <a:path w="235041" h="516284">
                                <a:moveTo>
                                  <a:pt x="233846" y="176613"/>
                                </a:moveTo>
                                <a:cubicBezTo>
                                  <a:pt x="235370" y="197492"/>
                                  <a:pt x="235294" y="218142"/>
                                  <a:pt x="234417" y="238602"/>
                                </a:cubicBezTo>
                                <a:cubicBezTo>
                                  <a:pt x="233808" y="253384"/>
                                  <a:pt x="232741" y="268091"/>
                                  <a:pt x="231598" y="282684"/>
                                </a:cubicBezTo>
                                <a:cubicBezTo>
                                  <a:pt x="227026" y="341510"/>
                                  <a:pt x="220739" y="399803"/>
                                  <a:pt x="212700" y="457410"/>
                                </a:cubicBezTo>
                                <a:cubicBezTo>
                                  <a:pt x="210948" y="469945"/>
                                  <a:pt x="209043" y="482709"/>
                                  <a:pt x="203823" y="493072"/>
                                </a:cubicBezTo>
                                <a:cubicBezTo>
                                  <a:pt x="191821" y="516732"/>
                                  <a:pt x="162827" y="523361"/>
                                  <a:pt x="139586" y="508045"/>
                                </a:cubicBezTo>
                                <a:cubicBezTo>
                                  <a:pt x="118746" y="494329"/>
                                  <a:pt x="109259" y="468459"/>
                                  <a:pt x="98857" y="444723"/>
                                </a:cubicBezTo>
                                <a:cubicBezTo>
                                  <a:pt x="87656" y="419119"/>
                                  <a:pt x="76645" y="393402"/>
                                  <a:pt x="66168" y="367456"/>
                                </a:cubicBezTo>
                                <a:cubicBezTo>
                                  <a:pt x="46127" y="317926"/>
                                  <a:pt x="27877" y="267482"/>
                                  <a:pt x="13666" y="216047"/>
                                </a:cubicBezTo>
                                <a:cubicBezTo>
                                  <a:pt x="12790" y="212846"/>
                                  <a:pt x="11913" y="209684"/>
                                  <a:pt x="11075" y="206484"/>
                                </a:cubicBezTo>
                                <a:cubicBezTo>
                                  <a:pt x="-3441" y="151772"/>
                                  <a:pt x="-8432" y="90240"/>
                                  <a:pt x="26125" y="41091"/>
                                </a:cubicBezTo>
                                <a:cubicBezTo>
                                  <a:pt x="42469" y="17850"/>
                                  <a:pt x="68949" y="629"/>
                                  <a:pt x="97372" y="19"/>
                                </a:cubicBezTo>
                                <a:cubicBezTo>
                                  <a:pt x="148464" y="-1009"/>
                                  <a:pt x="189536" y="38996"/>
                                  <a:pt x="210529" y="81668"/>
                                </a:cubicBezTo>
                                <a:cubicBezTo>
                                  <a:pt x="225083" y="111195"/>
                                  <a:pt x="231484" y="144457"/>
                                  <a:pt x="233846" y="176613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7E6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70" name="任意多边形: 形状 269">
                            <a:extLst>
                              <a:ext uri="{FF2B5EF4-FFF2-40B4-BE49-F238E27FC236}">
                                <a16:creationId xmlns:a16="http://schemas.microsoft.com/office/drawing/2014/main" id="{BD8CA323-31DA-AD58-EEFC-24BB73A280E0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92372" y="4865395"/>
                            <a:ext cx="220545" cy="351304"/>
                          </a:xfrm>
                          <a:custGeom>
                            <a:avLst/>
                            <a:gdLst>
                              <a:gd name="connsiteX0" fmla="*/ 219875 w 220545"/>
                              <a:gd name="connsiteY0" fmla="*/ 75680 h 351304"/>
                              <a:gd name="connsiteX1" fmla="*/ 199034 w 220545"/>
                              <a:gd name="connsiteY1" fmla="*/ 292431 h 351304"/>
                              <a:gd name="connsiteX2" fmla="*/ 190157 w 220545"/>
                              <a:gd name="connsiteY2" fmla="*/ 328092 h 351304"/>
                              <a:gd name="connsiteX3" fmla="*/ 125920 w 220545"/>
                              <a:gd name="connsiteY3" fmla="*/ 343066 h 351304"/>
                              <a:gd name="connsiteX4" fmla="*/ 85192 w 220545"/>
                              <a:gd name="connsiteY4" fmla="*/ 279743 h 351304"/>
                              <a:gd name="connsiteX5" fmla="*/ 52502 w 220545"/>
                              <a:gd name="connsiteY5" fmla="*/ 202477 h 351304"/>
                              <a:gd name="connsiteX6" fmla="*/ 0 w 220545"/>
                              <a:gd name="connsiteY6" fmla="*/ 51067 h 351304"/>
                              <a:gd name="connsiteX7" fmla="*/ 3391 w 220545"/>
                              <a:gd name="connsiteY7" fmla="*/ 40323 h 351304"/>
                              <a:gd name="connsiteX8" fmla="*/ 30137 w 220545"/>
                              <a:gd name="connsiteY8" fmla="*/ 47028 h 351304"/>
                              <a:gd name="connsiteX9" fmla="*/ 73076 w 220545"/>
                              <a:gd name="connsiteY9" fmla="*/ 160795 h 351304"/>
                              <a:gd name="connsiteX10" fmla="*/ 80467 w 220545"/>
                              <a:gd name="connsiteY10" fmla="*/ 167424 h 351304"/>
                              <a:gd name="connsiteX11" fmla="*/ 95479 w 220545"/>
                              <a:gd name="connsiteY11" fmla="*/ 150089 h 351304"/>
                              <a:gd name="connsiteX12" fmla="*/ 92888 w 220545"/>
                              <a:gd name="connsiteY12" fmla="*/ 118618 h 351304"/>
                              <a:gd name="connsiteX13" fmla="*/ 110033 w 220545"/>
                              <a:gd name="connsiteY13" fmla="*/ 105398 h 351304"/>
                              <a:gd name="connsiteX14" fmla="*/ 118682 w 220545"/>
                              <a:gd name="connsiteY14" fmla="*/ 129477 h 351304"/>
                              <a:gd name="connsiteX15" fmla="*/ 133236 w 220545"/>
                              <a:gd name="connsiteY15" fmla="*/ 145174 h 351304"/>
                              <a:gd name="connsiteX16" fmla="*/ 136970 w 220545"/>
                              <a:gd name="connsiteY16" fmla="*/ 138392 h 351304"/>
                              <a:gd name="connsiteX17" fmla="*/ 133960 w 220545"/>
                              <a:gd name="connsiteY17" fmla="*/ 94272 h 351304"/>
                              <a:gd name="connsiteX18" fmla="*/ 146799 w 220545"/>
                              <a:gd name="connsiteY18" fmla="*/ 39218 h 351304"/>
                              <a:gd name="connsiteX19" fmla="*/ 174955 w 220545"/>
                              <a:gd name="connsiteY19" fmla="*/ 90234 h 351304"/>
                              <a:gd name="connsiteX20" fmla="*/ 183642 w 220545"/>
                              <a:gd name="connsiteY20" fmla="*/ 95949 h 351304"/>
                              <a:gd name="connsiteX21" fmla="*/ 188062 w 220545"/>
                              <a:gd name="connsiteY21" fmla="*/ 91758 h 351304"/>
                              <a:gd name="connsiteX22" fmla="*/ 191491 w 220545"/>
                              <a:gd name="connsiteY22" fmla="*/ 60744 h 351304"/>
                              <a:gd name="connsiteX23" fmla="*/ 181851 w 220545"/>
                              <a:gd name="connsiteY23" fmla="*/ 30341 h 351304"/>
                              <a:gd name="connsiteX24" fmla="*/ 179375 w 220545"/>
                              <a:gd name="connsiteY24" fmla="*/ 14034 h 351304"/>
                              <a:gd name="connsiteX25" fmla="*/ 188252 w 220545"/>
                              <a:gd name="connsiteY25" fmla="*/ 889 h 351304"/>
                              <a:gd name="connsiteX26" fmla="*/ 206693 w 220545"/>
                              <a:gd name="connsiteY26" fmla="*/ 7519 h 351304"/>
                              <a:gd name="connsiteX27" fmla="*/ 213817 w 220545"/>
                              <a:gd name="connsiteY27" fmla="*/ 27178 h 351304"/>
                              <a:gd name="connsiteX28" fmla="*/ 219875 w 220545"/>
                              <a:gd name="connsiteY28" fmla="*/ 75680 h 35130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</a:cxnLst>
                            <a:rect l="l" t="t" r="r" b="b"/>
                            <a:pathLst>
                              <a:path w="220545" h="351304">
                                <a:moveTo>
                                  <a:pt x="219875" y="75680"/>
                                </a:moveTo>
                                <a:cubicBezTo>
                                  <a:pt x="223914" y="147193"/>
                                  <a:pt x="208788" y="222403"/>
                                  <a:pt x="199034" y="292431"/>
                                </a:cubicBezTo>
                                <a:cubicBezTo>
                                  <a:pt x="197282" y="304966"/>
                                  <a:pt x="195377" y="317729"/>
                                  <a:pt x="190157" y="328092"/>
                                </a:cubicBezTo>
                                <a:cubicBezTo>
                                  <a:pt x="178156" y="351752"/>
                                  <a:pt x="149162" y="358381"/>
                                  <a:pt x="125920" y="343066"/>
                                </a:cubicBezTo>
                                <a:cubicBezTo>
                                  <a:pt x="105080" y="329349"/>
                                  <a:pt x="95593" y="303480"/>
                                  <a:pt x="85192" y="279743"/>
                                </a:cubicBezTo>
                                <a:cubicBezTo>
                                  <a:pt x="73990" y="254140"/>
                                  <a:pt x="62979" y="228422"/>
                                  <a:pt x="52502" y="202477"/>
                                </a:cubicBezTo>
                                <a:cubicBezTo>
                                  <a:pt x="32461" y="152947"/>
                                  <a:pt x="14211" y="102502"/>
                                  <a:pt x="0" y="51067"/>
                                </a:cubicBezTo>
                                <a:cubicBezTo>
                                  <a:pt x="381" y="46990"/>
                                  <a:pt x="1257" y="43104"/>
                                  <a:pt x="3391" y="40323"/>
                                </a:cubicBezTo>
                                <a:cubicBezTo>
                                  <a:pt x="9563" y="32207"/>
                                  <a:pt x="22403" y="37884"/>
                                  <a:pt x="30137" y="47028"/>
                                </a:cubicBezTo>
                                <a:cubicBezTo>
                                  <a:pt x="55664" y="77280"/>
                                  <a:pt x="48768" y="129058"/>
                                  <a:pt x="73076" y="160795"/>
                                </a:cubicBezTo>
                                <a:cubicBezTo>
                                  <a:pt x="75209" y="163576"/>
                                  <a:pt x="77648" y="166205"/>
                                  <a:pt x="80467" y="167424"/>
                                </a:cubicBezTo>
                                <a:cubicBezTo>
                                  <a:pt x="88926" y="171120"/>
                                  <a:pt x="95402" y="160452"/>
                                  <a:pt x="95479" y="150089"/>
                                </a:cubicBezTo>
                                <a:cubicBezTo>
                                  <a:pt x="95555" y="139726"/>
                                  <a:pt x="92050" y="128791"/>
                                  <a:pt x="92888" y="118618"/>
                                </a:cubicBezTo>
                                <a:cubicBezTo>
                                  <a:pt x="93688" y="108446"/>
                                  <a:pt x="102222" y="99378"/>
                                  <a:pt x="110033" y="105398"/>
                                </a:cubicBezTo>
                                <a:cubicBezTo>
                                  <a:pt x="116434" y="110351"/>
                                  <a:pt x="117081" y="120828"/>
                                  <a:pt x="118682" y="129477"/>
                                </a:cubicBezTo>
                                <a:cubicBezTo>
                                  <a:pt x="120282" y="138126"/>
                                  <a:pt x="127406" y="148794"/>
                                  <a:pt x="133236" y="145174"/>
                                </a:cubicBezTo>
                                <a:cubicBezTo>
                                  <a:pt x="135293" y="143879"/>
                                  <a:pt x="136322" y="141136"/>
                                  <a:pt x="136970" y="138392"/>
                                </a:cubicBezTo>
                                <a:cubicBezTo>
                                  <a:pt x="140170" y="124867"/>
                                  <a:pt x="136588" y="109170"/>
                                  <a:pt x="133960" y="94272"/>
                                </a:cubicBezTo>
                                <a:cubicBezTo>
                                  <a:pt x="131331" y="79299"/>
                                  <a:pt x="122339" y="40399"/>
                                  <a:pt x="146799" y="39218"/>
                                </a:cubicBezTo>
                                <a:cubicBezTo>
                                  <a:pt x="171869" y="38037"/>
                                  <a:pt x="167602" y="75565"/>
                                  <a:pt x="174955" y="90234"/>
                                </a:cubicBezTo>
                                <a:cubicBezTo>
                                  <a:pt x="176670" y="93625"/>
                                  <a:pt x="180023" y="97016"/>
                                  <a:pt x="183642" y="95949"/>
                                </a:cubicBezTo>
                                <a:cubicBezTo>
                                  <a:pt x="185623" y="95377"/>
                                  <a:pt x="187033" y="93549"/>
                                  <a:pt x="188062" y="91758"/>
                                </a:cubicBezTo>
                                <a:cubicBezTo>
                                  <a:pt x="193396" y="82538"/>
                                  <a:pt x="193586" y="71146"/>
                                  <a:pt x="191491" y="60744"/>
                                </a:cubicBezTo>
                                <a:cubicBezTo>
                                  <a:pt x="189357" y="50343"/>
                                  <a:pt x="185090" y="40475"/>
                                  <a:pt x="181851" y="30341"/>
                                </a:cubicBezTo>
                                <a:cubicBezTo>
                                  <a:pt x="180175" y="25045"/>
                                  <a:pt x="178727" y="19520"/>
                                  <a:pt x="179375" y="14034"/>
                                </a:cubicBezTo>
                                <a:cubicBezTo>
                                  <a:pt x="180023" y="8509"/>
                                  <a:pt x="183109" y="2985"/>
                                  <a:pt x="188252" y="889"/>
                                </a:cubicBezTo>
                                <a:cubicBezTo>
                                  <a:pt x="194767" y="-1778"/>
                                  <a:pt x="202463" y="1880"/>
                                  <a:pt x="206693" y="7519"/>
                                </a:cubicBezTo>
                                <a:cubicBezTo>
                                  <a:pt x="210883" y="13157"/>
                                  <a:pt x="212408" y="20282"/>
                                  <a:pt x="213817" y="27178"/>
                                </a:cubicBezTo>
                                <a:cubicBezTo>
                                  <a:pt x="217018" y="43142"/>
                                  <a:pt x="218961" y="59335"/>
                                  <a:pt x="219875" y="7568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D582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271" name="图形 2">
                          <a:extLst>
                            <a:ext uri="{FF2B5EF4-FFF2-40B4-BE49-F238E27FC236}">
                              <a16:creationId xmlns:a16="http://schemas.microsoft.com/office/drawing/2014/main" id="{D396FB00-138E-E42A-38F8-7319883448E2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4052874" y="5052369"/>
                          <a:ext cx="531862" cy="248222"/>
                          <a:chOff x="4052874" y="5052369"/>
                          <a:chExt cx="531862" cy="248222"/>
                        </a:xfrm>
                      </p:grpSpPr>
                      <p:sp>
                        <p:nvSpPr>
                          <p:cNvPr id="272" name="任意多边形: 形状 271">
                            <a:extLst>
                              <a:ext uri="{FF2B5EF4-FFF2-40B4-BE49-F238E27FC236}">
                                <a16:creationId xmlns:a16="http://schemas.microsoft.com/office/drawing/2014/main" id="{89D0EBF0-6225-D165-97FB-4D967848278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052874" y="5052369"/>
                            <a:ext cx="531862" cy="248222"/>
                          </a:xfrm>
                          <a:custGeom>
                            <a:avLst/>
                            <a:gdLst>
                              <a:gd name="connsiteX0" fmla="*/ 354762 w 531862"/>
                              <a:gd name="connsiteY0" fmla="*/ 248217 h 248222"/>
                              <a:gd name="connsiteX1" fmla="*/ 289192 w 531862"/>
                              <a:gd name="connsiteY1" fmla="*/ 244293 h 248222"/>
                              <a:gd name="connsiteX2" fmla="*/ 242748 w 531862"/>
                              <a:gd name="connsiteY2" fmla="*/ 238045 h 248222"/>
                              <a:gd name="connsiteX3" fmla="*/ 59296 w 531862"/>
                              <a:gd name="connsiteY3" fmla="*/ 205012 h 248222"/>
                              <a:gd name="connsiteX4" fmla="*/ 22187 w 531862"/>
                              <a:gd name="connsiteY4" fmla="*/ 192896 h 248222"/>
                              <a:gd name="connsiteX5" fmla="*/ 10528 w 531862"/>
                              <a:gd name="connsiteY5" fmla="*/ 123135 h 248222"/>
                              <a:gd name="connsiteX6" fmla="*/ 80099 w 531862"/>
                              <a:gd name="connsiteY6" fmla="*/ 84273 h 248222"/>
                              <a:gd name="connsiteX7" fmla="*/ 163881 w 531862"/>
                              <a:gd name="connsiteY7" fmla="*/ 55012 h 248222"/>
                              <a:gd name="connsiteX8" fmla="*/ 327330 w 531862"/>
                              <a:gd name="connsiteY8" fmla="*/ 10054 h 248222"/>
                              <a:gd name="connsiteX9" fmla="*/ 337617 w 531862"/>
                              <a:gd name="connsiteY9" fmla="*/ 7997 h 248222"/>
                              <a:gd name="connsiteX10" fmla="*/ 460451 w 531862"/>
                              <a:gd name="connsiteY10" fmla="*/ 9597 h 248222"/>
                              <a:gd name="connsiteX11" fmla="*/ 525298 w 531862"/>
                              <a:gd name="connsiteY11" fmla="*/ 99017 h 248222"/>
                              <a:gd name="connsiteX12" fmla="*/ 527241 w 531862"/>
                              <a:gd name="connsiteY12" fmla="*/ 166074 h 248222"/>
                              <a:gd name="connsiteX13" fmla="*/ 456565 w 531862"/>
                              <a:gd name="connsiteY13" fmla="*/ 230348 h 248222"/>
                              <a:gd name="connsiteX14" fmla="*/ 354762 w 531862"/>
                              <a:gd name="connsiteY14" fmla="*/ 248217 h 24822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</a:cxnLst>
                            <a:rect l="l" t="t" r="r" b="b"/>
                            <a:pathLst>
                              <a:path w="531862" h="248222">
                                <a:moveTo>
                                  <a:pt x="354762" y="248217"/>
                                </a:moveTo>
                                <a:cubicBezTo>
                                  <a:pt x="332588" y="248331"/>
                                  <a:pt x="310756" y="246731"/>
                                  <a:pt x="289192" y="244293"/>
                                </a:cubicBezTo>
                                <a:cubicBezTo>
                                  <a:pt x="273609" y="242540"/>
                                  <a:pt x="258140" y="240331"/>
                                  <a:pt x="242748" y="238045"/>
                                </a:cubicBezTo>
                                <a:cubicBezTo>
                                  <a:pt x="180873" y="228824"/>
                                  <a:pt x="119685" y="217813"/>
                                  <a:pt x="59296" y="205012"/>
                                </a:cubicBezTo>
                                <a:cubicBezTo>
                                  <a:pt x="46152" y="202231"/>
                                  <a:pt x="32779" y="199259"/>
                                  <a:pt x="22187" y="192896"/>
                                </a:cubicBezTo>
                                <a:cubicBezTo>
                                  <a:pt x="-2044" y="178342"/>
                                  <a:pt x="-7188" y="146833"/>
                                  <a:pt x="10528" y="123135"/>
                                </a:cubicBezTo>
                                <a:cubicBezTo>
                                  <a:pt x="26378" y="101875"/>
                                  <a:pt x="54305" y="93646"/>
                                  <a:pt x="80099" y="84273"/>
                                </a:cubicBezTo>
                                <a:cubicBezTo>
                                  <a:pt x="107874" y="74176"/>
                                  <a:pt x="135763" y="64308"/>
                                  <a:pt x="163881" y="55012"/>
                                </a:cubicBezTo>
                                <a:cubicBezTo>
                                  <a:pt x="217526" y="37219"/>
                                  <a:pt x="272009" y="21446"/>
                                  <a:pt x="327330" y="10054"/>
                                </a:cubicBezTo>
                                <a:cubicBezTo>
                                  <a:pt x="330759" y="9368"/>
                                  <a:pt x="334188" y="8644"/>
                                  <a:pt x="337617" y="7997"/>
                                </a:cubicBezTo>
                                <a:cubicBezTo>
                                  <a:pt x="379679" y="-233"/>
                                  <a:pt x="425285" y="-5491"/>
                                  <a:pt x="460451" y="9597"/>
                                </a:cubicBezTo>
                                <a:cubicBezTo>
                                  <a:pt x="499237" y="26246"/>
                                  <a:pt x="515544" y="63394"/>
                                  <a:pt x="525298" y="99017"/>
                                </a:cubicBezTo>
                                <a:cubicBezTo>
                                  <a:pt x="531203" y="120582"/>
                                  <a:pt x="535585" y="143518"/>
                                  <a:pt x="527241" y="166074"/>
                                </a:cubicBezTo>
                                <a:cubicBezTo>
                                  <a:pt x="517106" y="193620"/>
                                  <a:pt x="488722" y="216975"/>
                                  <a:pt x="456565" y="230348"/>
                                </a:cubicBezTo>
                                <a:cubicBezTo>
                                  <a:pt x="424447" y="243683"/>
                                  <a:pt x="388900" y="248064"/>
                                  <a:pt x="354762" y="248217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7E6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73" name="任意多边形: 形状 272">
                            <a:extLst>
                              <a:ext uri="{FF2B5EF4-FFF2-40B4-BE49-F238E27FC236}">
                                <a16:creationId xmlns:a16="http://schemas.microsoft.com/office/drawing/2014/main" id="{8829DD13-04DF-CA9D-79FE-CB552086B1BA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052874" y="5062423"/>
                            <a:ext cx="346454" cy="234238"/>
                          </a:xfrm>
                          <a:custGeom>
                            <a:avLst/>
                            <a:gdLst>
                              <a:gd name="connsiteX0" fmla="*/ 289192 w 346454"/>
                              <a:gd name="connsiteY0" fmla="*/ 234239 h 234238"/>
                              <a:gd name="connsiteX1" fmla="*/ 242748 w 346454"/>
                              <a:gd name="connsiteY1" fmla="*/ 227991 h 234238"/>
                              <a:gd name="connsiteX2" fmla="*/ 59296 w 346454"/>
                              <a:gd name="connsiteY2" fmla="*/ 194958 h 234238"/>
                              <a:gd name="connsiteX3" fmla="*/ 22187 w 346454"/>
                              <a:gd name="connsiteY3" fmla="*/ 182842 h 234238"/>
                              <a:gd name="connsiteX4" fmla="*/ 10528 w 346454"/>
                              <a:gd name="connsiteY4" fmla="*/ 113081 h 234238"/>
                              <a:gd name="connsiteX5" fmla="*/ 80099 w 346454"/>
                              <a:gd name="connsiteY5" fmla="*/ 74219 h 234238"/>
                              <a:gd name="connsiteX6" fmla="*/ 163881 w 346454"/>
                              <a:gd name="connsiteY6" fmla="*/ 44958 h 234238"/>
                              <a:gd name="connsiteX7" fmla="*/ 327330 w 346454"/>
                              <a:gd name="connsiteY7" fmla="*/ 0 h 234238"/>
                              <a:gd name="connsiteX8" fmla="*/ 338455 w 346454"/>
                              <a:gd name="connsiteY8" fmla="*/ 4420 h 234238"/>
                              <a:gd name="connsiteX9" fmla="*/ 236233 w 346454"/>
                              <a:gd name="connsiteY9" fmla="*/ 78715 h 234238"/>
                              <a:gd name="connsiteX10" fmla="*/ 215087 w 346454"/>
                              <a:gd name="connsiteY10" fmla="*/ 99327 h 234238"/>
                              <a:gd name="connsiteX11" fmla="*/ 223469 w 346454"/>
                              <a:gd name="connsiteY11" fmla="*/ 125235 h 234238"/>
                              <a:gd name="connsiteX12" fmla="*/ 237528 w 346454"/>
                              <a:gd name="connsiteY12" fmla="*/ 126568 h 234238"/>
                              <a:gd name="connsiteX13" fmla="*/ 323025 w 346454"/>
                              <a:gd name="connsiteY13" fmla="*/ 122453 h 234238"/>
                              <a:gd name="connsiteX14" fmla="*/ 343827 w 346454"/>
                              <a:gd name="connsiteY14" fmla="*/ 138265 h 234238"/>
                              <a:gd name="connsiteX15" fmla="*/ 266751 w 346454"/>
                              <a:gd name="connsiteY15" fmla="*/ 181432 h 234238"/>
                              <a:gd name="connsiteX16" fmla="*/ 218631 w 346454"/>
                              <a:gd name="connsiteY16" fmla="*/ 180594 h 234238"/>
                              <a:gd name="connsiteX17" fmla="*/ 208229 w 346454"/>
                              <a:gd name="connsiteY17" fmla="*/ 187643 h 234238"/>
                              <a:gd name="connsiteX18" fmla="*/ 221183 w 346454"/>
                              <a:gd name="connsiteY18" fmla="*/ 200254 h 234238"/>
                              <a:gd name="connsiteX19" fmla="*/ 270066 w 346454"/>
                              <a:gd name="connsiteY19" fmla="*/ 210312 h 234238"/>
                              <a:gd name="connsiteX20" fmla="*/ 289192 w 346454"/>
                              <a:gd name="connsiteY20" fmla="*/ 234239 h 23423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</a:cxnLst>
                            <a:rect l="l" t="t" r="r" b="b"/>
                            <a:pathLst>
                              <a:path w="346454" h="234238">
                                <a:moveTo>
                                  <a:pt x="289192" y="234239"/>
                                </a:moveTo>
                                <a:cubicBezTo>
                                  <a:pt x="273609" y="232486"/>
                                  <a:pt x="258140" y="230277"/>
                                  <a:pt x="242748" y="227991"/>
                                </a:cubicBezTo>
                                <a:cubicBezTo>
                                  <a:pt x="180873" y="218770"/>
                                  <a:pt x="119685" y="207759"/>
                                  <a:pt x="59296" y="194958"/>
                                </a:cubicBezTo>
                                <a:cubicBezTo>
                                  <a:pt x="46152" y="192177"/>
                                  <a:pt x="32779" y="189205"/>
                                  <a:pt x="22187" y="182842"/>
                                </a:cubicBezTo>
                                <a:cubicBezTo>
                                  <a:pt x="-2044" y="168288"/>
                                  <a:pt x="-7188" y="136779"/>
                                  <a:pt x="10528" y="113081"/>
                                </a:cubicBezTo>
                                <a:cubicBezTo>
                                  <a:pt x="26378" y="91821"/>
                                  <a:pt x="54305" y="83592"/>
                                  <a:pt x="80099" y="74219"/>
                                </a:cubicBezTo>
                                <a:cubicBezTo>
                                  <a:pt x="107874" y="64123"/>
                                  <a:pt x="135763" y="54254"/>
                                  <a:pt x="163881" y="44958"/>
                                </a:cubicBezTo>
                                <a:cubicBezTo>
                                  <a:pt x="217526" y="27165"/>
                                  <a:pt x="272009" y="11392"/>
                                  <a:pt x="327330" y="0"/>
                                </a:cubicBezTo>
                                <a:cubicBezTo>
                                  <a:pt x="331597" y="686"/>
                                  <a:pt x="335674" y="1943"/>
                                  <a:pt x="338455" y="4420"/>
                                </a:cubicBezTo>
                                <a:cubicBezTo>
                                  <a:pt x="370154" y="32309"/>
                                  <a:pt x="247739" y="72428"/>
                                  <a:pt x="236233" y="78715"/>
                                </a:cubicBezTo>
                                <a:cubicBezTo>
                                  <a:pt x="227432" y="83515"/>
                                  <a:pt x="218859" y="89992"/>
                                  <a:pt x="215087" y="99327"/>
                                </a:cubicBezTo>
                                <a:cubicBezTo>
                                  <a:pt x="211353" y="108623"/>
                                  <a:pt x="214287" y="121158"/>
                                  <a:pt x="223469" y="125235"/>
                                </a:cubicBezTo>
                                <a:cubicBezTo>
                                  <a:pt x="227813" y="127178"/>
                                  <a:pt x="232766" y="126988"/>
                                  <a:pt x="237528" y="126568"/>
                                </a:cubicBezTo>
                                <a:cubicBezTo>
                                  <a:pt x="266179" y="124054"/>
                                  <a:pt x="295402" y="114453"/>
                                  <a:pt x="323025" y="122453"/>
                                </a:cubicBezTo>
                                <a:cubicBezTo>
                                  <a:pt x="331711" y="124968"/>
                                  <a:pt x="340551" y="129883"/>
                                  <a:pt x="343827" y="138265"/>
                                </a:cubicBezTo>
                                <a:cubicBezTo>
                                  <a:pt x="360858" y="181737"/>
                                  <a:pt x="290411" y="185814"/>
                                  <a:pt x="266751" y="181432"/>
                                </a:cubicBezTo>
                                <a:cubicBezTo>
                                  <a:pt x="251244" y="178575"/>
                                  <a:pt x="234633" y="175641"/>
                                  <a:pt x="218631" y="180594"/>
                                </a:cubicBezTo>
                                <a:cubicBezTo>
                                  <a:pt x="214363" y="181928"/>
                                  <a:pt x="209830" y="184176"/>
                                  <a:pt x="208229" y="187643"/>
                                </a:cubicBezTo>
                                <a:cubicBezTo>
                                  <a:pt x="205296" y="194005"/>
                                  <a:pt x="213716" y="198615"/>
                                  <a:pt x="221183" y="200254"/>
                                </a:cubicBezTo>
                                <a:cubicBezTo>
                                  <a:pt x="237414" y="203797"/>
                                  <a:pt x="255397" y="204140"/>
                                  <a:pt x="270066" y="210312"/>
                                </a:cubicBezTo>
                                <a:cubicBezTo>
                                  <a:pt x="280886" y="214808"/>
                                  <a:pt x="289268" y="224295"/>
                                  <a:pt x="289192" y="234239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D582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274" name="图形 2">
                          <a:extLst>
                            <a:ext uri="{FF2B5EF4-FFF2-40B4-BE49-F238E27FC236}">
                              <a16:creationId xmlns:a16="http://schemas.microsoft.com/office/drawing/2014/main" id="{887E30BD-9CB4-1AC9-7246-3CCF90B6C9CA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999305" y="4767436"/>
                          <a:ext cx="461460" cy="475414"/>
                          <a:chOff x="3999305" y="4767436"/>
                          <a:chExt cx="461460" cy="475414"/>
                        </a:xfrm>
                      </p:grpSpPr>
                      <p:sp>
                        <p:nvSpPr>
                          <p:cNvPr id="275" name="任意多边形: 形状 274">
                            <a:extLst>
                              <a:ext uri="{FF2B5EF4-FFF2-40B4-BE49-F238E27FC236}">
                                <a16:creationId xmlns:a16="http://schemas.microsoft.com/office/drawing/2014/main" id="{94AB9AEE-78F4-34D7-48E2-3E411E76292A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999305" y="4767436"/>
                            <a:ext cx="461460" cy="475414"/>
                          </a:xfrm>
                          <a:custGeom>
                            <a:avLst/>
                            <a:gdLst>
                              <a:gd name="connsiteX0" fmla="*/ 390844 w 461460"/>
                              <a:gd name="connsiteY0" fmla="*/ 278794 h 475414"/>
                              <a:gd name="connsiteX1" fmla="*/ 335979 w 461460"/>
                              <a:gd name="connsiteY1" fmla="*/ 323143 h 475414"/>
                              <a:gd name="connsiteX2" fmla="*/ 293803 w 461460"/>
                              <a:gd name="connsiteY2" fmla="*/ 351718 h 475414"/>
                              <a:gd name="connsiteX3" fmla="*/ 119114 w 461460"/>
                              <a:gd name="connsiteY3" fmla="*/ 457636 h 475414"/>
                              <a:gd name="connsiteX4" fmla="*/ 78538 w 461460"/>
                              <a:gd name="connsiteY4" fmla="*/ 474552 h 475414"/>
                              <a:gd name="connsiteX5" fmla="*/ 2414 w 461460"/>
                              <a:gd name="connsiteY5" fmla="*/ 425441 h 475414"/>
                              <a:gd name="connsiteX6" fmla="*/ 19330 w 461460"/>
                              <a:gd name="connsiteY6" fmla="*/ 342840 h 475414"/>
                              <a:gd name="connsiteX7" fmla="*/ 56516 w 461460"/>
                              <a:gd name="connsiteY7" fmla="*/ 257877 h 475414"/>
                              <a:gd name="connsiteX8" fmla="*/ 140679 w 461460"/>
                              <a:gd name="connsiteY8" fmla="*/ 102086 h 475414"/>
                              <a:gd name="connsiteX9" fmla="*/ 146699 w 461460"/>
                              <a:gd name="connsiteY9" fmla="*/ 92904 h 475414"/>
                              <a:gd name="connsiteX10" fmla="*/ 244006 w 461460"/>
                              <a:gd name="connsiteY10" fmla="*/ 5046 h 475414"/>
                              <a:gd name="connsiteX11" fmla="*/ 380480 w 461460"/>
                              <a:gd name="connsiteY11" fmla="*/ 31754 h 475414"/>
                              <a:gd name="connsiteX12" fmla="*/ 446431 w 461460"/>
                              <a:gd name="connsiteY12" fmla="*/ 85704 h 475414"/>
                              <a:gd name="connsiteX13" fmla="*/ 453099 w 461460"/>
                              <a:gd name="connsiteY13" fmla="*/ 190059 h 475414"/>
                              <a:gd name="connsiteX14" fmla="*/ 390844 w 461460"/>
                              <a:gd name="connsiteY14" fmla="*/ 278794 h 47541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</a:cxnLst>
                            <a:rect l="l" t="t" r="r" b="b"/>
                            <a:pathLst>
                              <a:path w="461460" h="475414">
                                <a:moveTo>
                                  <a:pt x="390844" y="278794"/>
                                </a:moveTo>
                                <a:cubicBezTo>
                                  <a:pt x="373660" y="294987"/>
                                  <a:pt x="355106" y="309503"/>
                                  <a:pt x="335979" y="323143"/>
                                </a:cubicBezTo>
                                <a:cubicBezTo>
                                  <a:pt x="322149" y="333010"/>
                                  <a:pt x="307976" y="342421"/>
                                  <a:pt x="293803" y="351718"/>
                                </a:cubicBezTo>
                                <a:cubicBezTo>
                                  <a:pt x="236729" y="389018"/>
                                  <a:pt x="178436" y="424374"/>
                                  <a:pt x="119114" y="457636"/>
                                </a:cubicBezTo>
                                <a:cubicBezTo>
                                  <a:pt x="106198" y="464875"/>
                                  <a:pt x="92940" y="472152"/>
                                  <a:pt x="78538" y="474552"/>
                                </a:cubicBezTo>
                                <a:cubicBezTo>
                                  <a:pt x="45657" y="480152"/>
                                  <a:pt x="11406" y="457864"/>
                                  <a:pt x="2414" y="425441"/>
                                </a:cubicBezTo>
                                <a:cubicBezTo>
                                  <a:pt x="-5663" y="396371"/>
                                  <a:pt x="8205" y="369320"/>
                                  <a:pt x="19330" y="342840"/>
                                </a:cubicBezTo>
                                <a:cubicBezTo>
                                  <a:pt x="31294" y="314342"/>
                                  <a:pt x="43562" y="285957"/>
                                  <a:pt x="56516" y="257877"/>
                                </a:cubicBezTo>
                                <a:cubicBezTo>
                                  <a:pt x="81243" y="204271"/>
                                  <a:pt x="108561" y="151654"/>
                                  <a:pt x="140679" y="102086"/>
                                </a:cubicBezTo>
                                <a:cubicBezTo>
                                  <a:pt x="142660" y="99039"/>
                                  <a:pt x="144679" y="95952"/>
                                  <a:pt x="146699" y="92904"/>
                                </a:cubicBezTo>
                                <a:cubicBezTo>
                                  <a:pt x="171578" y="55566"/>
                                  <a:pt x="202058" y="18114"/>
                                  <a:pt x="244006" y="5046"/>
                                </a:cubicBezTo>
                                <a:cubicBezTo>
                                  <a:pt x="290221" y="-9356"/>
                                  <a:pt x="338646" y="9427"/>
                                  <a:pt x="380480" y="31754"/>
                                </a:cubicBezTo>
                                <a:cubicBezTo>
                                  <a:pt x="405779" y="45279"/>
                                  <a:pt x="431229" y="61015"/>
                                  <a:pt x="446431" y="85704"/>
                                </a:cubicBezTo>
                                <a:cubicBezTo>
                                  <a:pt x="464986" y="115802"/>
                                  <a:pt x="465329" y="155693"/>
                                  <a:pt x="453099" y="190059"/>
                                </a:cubicBezTo>
                                <a:cubicBezTo>
                                  <a:pt x="440793" y="224425"/>
                                  <a:pt x="417285" y="253877"/>
                                  <a:pt x="390844" y="278794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7E6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  <p:sp>
                        <p:nvSpPr>
                          <p:cNvPr id="276" name="任意多边形: 形状 275">
                            <a:extLst>
                              <a:ext uri="{FF2B5EF4-FFF2-40B4-BE49-F238E27FC236}">
                                <a16:creationId xmlns:a16="http://schemas.microsoft.com/office/drawing/2014/main" id="{674D50A6-A530-F672-D07B-F8023246147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999305" y="4865065"/>
                            <a:ext cx="335979" cy="377785"/>
                          </a:xfrm>
                          <a:custGeom>
                            <a:avLst/>
                            <a:gdLst>
                              <a:gd name="connsiteX0" fmla="*/ 335979 w 335979"/>
                              <a:gd name="connsiteY0" fmla="*/ 225514 h 377785"/>
                              <a:gd name="connsiteX1" fmla="*/ 293803 w 335979"/>
                              <a:gd name="connsiteY1" fmla="*/ 254089 h 377785"/>
                              <a:gd name="connsiteX2" fmla="*/ 119114 w 335979"/>
                              <a:gd name="connsiteY2" fmla="*/ 360007 h 377785"/>
                              <a:gd name="connsiteX3" fmla="*/ 78538 w 335979"/>
                              <a:gd name="connsiteY3" fmla="*/ 376923 h 377785"/>
                              <a:gd name="connsiteX4" fmla="*/ 2414 w 335979"/>
                              <a:gd name="connsiteY4" fmla="*/ 327812 h 377785"/>
                              <a:gd name="connsiteX5" fmla="*/ 19330 w 335979"/>
                              <a:gd name="connsiteY5" fmla="*/ 245212 h 377785"/>
                              <a:gd name="connsiteX6" fmla="*/ 56516 w 335979"/>
                              <a:gd name="connsiteY6" fmla="*/ 160248 h 377785"/>
                              <a:gd name="connsiteX7" fmla="*/ 140679 w 335979"/>
                              <a:gd name="connsiteY7" fmla="*/ 4457 h 377785"/>
                              <a:gd name="connsiteX8" fmla="*/ 153595 w 335979"/>
                              <a:gd name="connsiteY8" fmla="*/ 0 h 377785"/>
                              <a:gd name="connsiteX9" fmla="*/ 173712 w 335979"/>
                              <a:gd name="connsiteY9" fmla="*/ 29603 h 377785"/>
                              <a:gd name="connsiteX10" fmla="*/ 113895 w 335979"/>
                              <a:gd name="connsiteY10" fmla="*/ 149885 h 377785"/>
                              <a:gd name="connsiteX11" fmla="*/ 115190 w 335979"/>
                              <a:gd name="connsiteY11" fmla="*/ 161468 h 377785"/>
                              <a:gd name="connsiteX12" fmla="*/ 145365 w 335979"/>
                              <a:gd name="connsiteY12" fmla="*/ 163182 h 377785"/>
                              <a:gd name="connsiteX13" fmla="*/ 170968 w 335979"/>
                              <a:gd name="connsiteY13" fmla="*/ 138532 h 377785"/>
                              <a:gd name="connsiteX14" fmla="*/ 199505 w 335979"/>
                              <a:gd name="connsiteY14" fmla="*/ 145123 h 377785"/>
                              <a:gd name="connsiteX15" fmla="*/ 186399 w 335979"/>
                              <a:gd name="connsiteY15" fmla="*/ 170154 h 377785"/>
                              <a:gd name="connsiteX16" fmla="*/ 186589 w 335979"/>
                              <a:gd name="connsiteY16" fmla="*/ 194805 h 377785"/>
                              <a:gd name="connsiteX17" fmla="*/ 196305 w 335979"/>
                              <a:gd name="connsiteY17" fmla="*/ 193471 h 377785"/>
                              <a:gd name="connsiteX18" fmla="*/ 232843 w 335979"/>
                              <a:gd name="connsiteY18" fmla="*/ 159487 h 377785"/>
                              <a:gd name="connsiteX19" fmla="*/ 273686 w 335979"/>
                              <a:gd name="connsiteY19" fmla="*/ 125616 h 377785"/>
                              <a:gd name="connsiteX20" fmla="*/ 288278 w 335979"/>
                              <a:gd name="connsiteY20" fmla="*/ 122682 h 377785"/>
                              <a:gd name="connsiteX21" fmla="*/ 305233 w 335979"/>
                              <a:gd name="connsiteY21" fmla="*/ 163220 h 377785"/>
                              <a:gd name="connsiteX22" fmla="*/ 267742 w 335979"/>
                              <a:gd name="connsiteY22" fmla="*/ 198196 h 377785"/>
                              <a:gd name="connsiteX23" fmla="*/ 229414 w 335979"/>
                              <a:gd name="connsiteY23" fmla="*/ 232448 h 377785"/>
                              <a:gd name="connsiteX24" fmla="*/ 228080 w 335979"/>
                              <a:gd name="connsiteY24" fmla="*/ 245821 h 377785"/>
                              <a:gd name="connsiteX25" fmla="*/ 250293 w 335979"/>
                              <a:gd name="connsiteY25" fmla="*/ 246811 h 377785"/>
                              <a:gd name="connsiteX26" fmla="*/ 298032 w 335979"/>
                              <a:gd name="connsiteY26" fmla="*/ 219608 h 377785"/>
                              <a:gd name="connsiteX27" fmla="*/ 335979 w 335979"/>
                              <a:gd name="connsiteY27" fmla="*/ 225514 h 37778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</a:cxnLst>
                            <a:rect l="l" t="t" r="r" b="b"/>
                            <a:pathLst>
                              <a:path w="335979" h="377785">
                                <a:moveTo>
                                  <a:pt x="335979" y="225514"/>
                                </a:moveTo>
                                <a:cubicBezTo>
                                  <a:pt x="322149" y="235381"/>
                                  <a:pt x="307976" y="244793"/>
                                  <a:pt x="293803" y="254089"/>
                                </a:cubicBezTo>
                                <a:cubicBezTo>
                                  <a:pt x="236729" y="291389"/>
                                  <a:pt x="178436" y="326746"/>
                                  <a:pt x="119114" y="360007"/>
                                </a:cubicBezTo>
                                <a:cubicBezTo>
                                  <a:pt x="106198" y="367246"/>
                                  <a:pt x="92940" y="374523"/>
                                  <a:pt x="78538" y="376923"/>
                                </a:cubicBezTo>
                                <a:cubicBezTo>
                                  <a:pt x="45657" y="382524"/>
                                  <a:pt x="11406" y="360235"/>
                                  <a:pt x="2414" y="327812"/>
                                </a:cubicBezTo>
                                <a:cubicBezTo>
                                  <a:pt x="-5663" y="298742"/>
                                  <a:pt x="8205" y="271691"/>
                                  <a:pt x="19330" y="245212"/>
                                </a:cubicBezTo>
                                <a:cubicBezTo>
                                  <a:pt x="31294" y="216713"/>
                                  <a:pt x="43562" y="188328"/>
                                  <a:pt x="56516" y="160248"/>
                                </a:cubicBezTo>
                                <a:cubicBezTo>
                                  <a:pt x="81243" y="106642"/>
                                  <a:pt x="108561" y="54026"/>
                                  <a:pt x="140679" y="4457"/>
                                </a:cubicBezTo>
                                <a:cubicBezTo>
                                  <a:pt x="144679" y="1943"/>
                                  <a:pt x="149023" y="0"/>
                                  <a:pt x="153595" y="0"/>
                                </a:cubicBezTo>
                                <a:cubicBezTo>
                                  <a:pt x="166892" y="0"/>
                                  <a:pt x="174359" y="15964"/>
                                  <a:pt x="173712" y="29603"/>
                                </a:cubicBezTo>
                                <a:cubicBezTo>
                                  <a:pt x="171578" y="74714"/>
                                  <a:pt x="118581" y="104889"/>
                                  <a:pt x="113895" y="149885"/>
                                </a:cubicBezTo>
                                <a:cubicBezTo>
                                  <a:pt x="113513" y="153848"/>
                                  <a:pt x="113513" y="157962"/>
                                  <a:pt x="115190" y="161468"/>
                                </a:cubicBezTo>
                                <a:cubicBezTo>
                                  <a:pt x="120143" y="171983"/>
                                  <a:pt x="135993" y="170421"/>
                                  <a:pt x="145365" y="163182"/>
                                </a:cubicBezTo>
                                <a:cubicBezTo>
                                  <a:pt x="154738" y="155943"/>
                                  <a:pt x="161062" y="144970"/>
                                  <a:pt x="170968" y="138532"/>
                                </a:cubicBezTo>
                                <a:cubicBezTo>
                                  <a:pt x="180836" y="132092"/>
                                  <a:pt x="197295" y="133578"/>
                                  <a:pt x="199505" y="145123"/>
                                </a:cubicBezTo>
                                <a:cubicBezTo>
                                  <a:pt x="201334" y="154572"/>
                                  <a:pt x="192571" y="162572"/>
                                  <a:pt x="186399" y="170154"/>
                                </a:cubicBezTo>
                                <a:cubicBezTo>
                                  <a:pt x="180188" y="177736"/>
                                  <a:pt x="177636" y="191910"/>
                                  <a:pt x="186589" y="194805"/>
                                </a:cubicBezTo>
                                <a:cubicBezTo>
                                  <a:pt x="189713" y="195796"/>
                                  <a:pt x="193219" y="194843"/>
                                  <a:pt x="196305" y="193471"/>
                                </a:cubicBezTo>
                                <a:cubicBezTo>
                                  <a:pt x="211545" y="186880"/>
                                  <a:pt x="222060" y="172478"/>
                                  <a:pt x="232843" y="159487"/>
                                </a:cubicBezTo>
                                <a:cubicBezTo>
                                  <a:pt x="244311" y="145656"/>
                                  <a:pt x="257417" y="132473"/>
                                  <a:pt x="273686" y="125616"/>
                                </a:cubicBezTo>
                                <a:cubicBezTo>
                                  <a:pt x="278334" y="123634"/>
                                  <a:pt x="283363" y="122225"/>
                                  <a:pt x="288278" y="122682"/>
                                </a:cubicBezTo>
                                <a:cubicBezTo>
                                  <a:pt x="305080" y="124206"/>
                                  <a:pt x="312281" y="147180"/>
                                  <a:pt x="305233" y="163220"/>
                                </a:cubicBezTo>
                                <a:cubicBezTo>
                                  <a:pt x="298222" y="179260"/>
                                  <a:pt x="282563" y="189319"/>
                                  <a:pt x="267742" y="198196"/>
                                </a:cubicBezTo>
                                <a:cubicBezTo>
                                  <a:pt x="252921" y="207073"/>
                                  <a:pt x="237110" y="216713"/>
                                  <a:pt x="229414" y="232448"/>
                                </a:cubicBezTo>
                                <a:cubicBezTo>
                                  <a:pt x="227356" y="236639"/>
                                  <a:pt x="225985" y="241782"/>
                                  <a:pt x="228080" y="245821"/>
                                </a:cubicBezTo>
                                <a:cubicBezTo>
                                  <a:pt x="231928" y="253212"/>
                                  <a:pt x="242901" y="250888"/>
                                  <a:pt x="250293" y="246811"/>
                                </a:cubicBezTo>
                                <a:cubicBezTo>
                                  <a:pt x="266371" y="237934"/>
                                  <a:pt x="280696" y="225171"/>
                                  <a:pt x="298032" y="219608"/>
                                </a:cubicBezTo>
                                <a:cubicBezTo>
                                  <a:pt x="310834" y="215493"/>
                                  <a:pt x="326493" y="217246"/>
                                  <a:pt x="335979" y="225514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E298"/>
                          </a:solidFill>
                          <a:ln w="3810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>
                              <a:cs typeface="+mn-ea"/>
                              <a:sym typeface="+mn-lt"/>
                            </a:endParaRPr>
                          </a:p>
                        </p:txBody>
                      </p:sp>
                    </p:grpSp>
                    <p:sp>
                      <p:nvSpPr>
                        <p:cNvPr id="277" name="任意多边形: 形状 276">
                          <a:extLst>
                            <a:ext uri="{FF2B5EF4-FFF2-40B4-BE49-F238E27FC236}">
                              <a16:creationId xmlns:a16="http://schemas.microsoft.com/office/drawing/2014/main" id="{4A1A0E33-C4FC-B908-0FDB-B5E7312A856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 rot="-427032">
                          <a:off x="4337643" y="4832681"/>
                          <a:ext cx="93726" cy="167793"/>
                        </a:xfrm>
                        <a:custGeom>
                          <a:avLst/>
                          <a:gdLst>
                            <a:gd name="connsiteX0" fmla="*/ 93726 w 93726"/>
                            <a:gd name="connsiteY0" fmla="*/ 83896 h 167793"/>
                            <a:gd name="connsiteX1" fmla="*/ 46863 w 93726"/>
                            <a:gd name="connsiteY1" fmla="*/ 167793 h 167793"/>
                            <a:gd name="connsiteX2" fmla="*/ 0 w 93726"/>
                            <a:gd name="connsiteY2" fmla="*/ 83896 h 167793"/>
                            <a:gd name="connsiteX3" fmla="*/ 46863 w 93726"/>
                            <a:gd name="connsiteY3" fmla="*/ 0 h 167793"/>
                            <a:gd name="connsiteX4" fmla="*/ 93726 w 93726"/>
                            <a:gd name="connsiteY4" fmla="*/ 83896 h 16779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93726" h="167793">
                              <a:moveTo>
                                <a:pt x="93726" y="83896"/>
                              </a:moveTo>
                              <a:cubicBezTo>
                                <a:pt x="93726" y="130231"/>
                                <a:pt x="72745" y="167793"/>
                                <a:pt x="46863" y="167793"/>
                              </a:cubicBezTo>
                              <a:cubicBezTo>
                                <a:pt x="20981" y="167793"/>
                                <a:pt x="0" y="130232"/>
                                <a:pt x="0" y="83896"/>
                              </a:cubicBezTo>
                              <a:cubicBezTo>
                                <a:pt x="0" y="37562"/>
                                <a:pt x="20981" y="0"/>
                                <a:pt x="46863" y="0"/>
                              </a:cubicBezTo>
                              <a:cubicBezTo>
                                <a:pt x="72745" y="0"/>
                                <a:pt x="93726" y="37561"/>
                                <a:pt x="93726" y="8389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78" name="任意多边形: 形状 277">
                          <a:extLst>
                            <a:ext uri="{FF2B5EF4-FFF2-40B4-BE49-F238E27FC236}">
                              <a16:creationId xmlns:a16="http://schemas.microsoft.com/office/drawing/2014/main" id="{F0AC29C8-6E9C-1E58-AF54-7C27352A815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398954" y="5058948"/>
                          <a:ext cx="145951" cy="87492"/>
                        </a:xfrm>
                        <a:custGeom>
                          <a:avLst/>
                          <a:gdLst>
                            <a:gd name="connsiteX0" fmla="*/ 605 w 145951"/>
                            <a:gd name="connsiteY0" fmla="*/ 27059 h 87492"/>
                            <a:gd name="connsiteX1" fmla="*/ 82291 w 145951"/>
                            <a:gd name="connsiteY1" fmla="*/ 3322 h 87492"/>
                            <a:gd name="connsiteX2" fmla="*/ 145347 w 145951"/>
                            <a:gd name="connsiteY2" fmla="*/ 60434 h 87492"/>
                            <a:gd name="connsiteX3" fmla="*/ 63660 w 145951"/>
                            <a:gd name="connsiteY3" fmla="*/ 84170 h 87492"/>
                            <a:gd name="connsiteX4" fmla="*/ 605 w 145951"/>
                            <a:gd name="connsiteY4" fmla="*/ 27059 h 8749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45951" h="87492">
                              <a:moveTo>
                                <a:pt x="605" y="27059"/>
                              </a:moveTo>
                              <a:cubicBezTo>
                                <a:pt x="5748" y="4732"/>
                                <a:pt x="42324" y="-5898"/>
                                <a:pt x="82291" y="3322"/>
                              </a:cubicBezTo>
                              <a:cubicBezTo>
                                <a:pt x="122258" y="12542"/>
                                <a:pt x="150490" y="38108"/>
                                <a:pt x="145347" y="60434"/>
                              </a:cubicBezTo>
                              <a:cubicBezTo>
                                <a:pt x="140203" y="82761"/>
                                <a:pt x="103627" y="93390"/>
                                <a:pt x="63660" y="84170"/>
                              </a:cubicBezTo>
                              <a:cubicBezTo>
                                <a:pt x="23693" y="74950"/>
                                <a:pt x="-4539" y="49385"/>
                                <a:pt x="605" y="2705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79" name="任意多边形: 形状 278">
                          <a:extLst>
                            <a:ext uri="{FF2B5EF4-FFF2-40B4-BE49-F238E27FC236}">
                              <a16:creationId xmlns:a16="http://schemas.microsoft.com/office/drawing/2014/main" id="{4DCF6B4D-79FD-B75E-BE6A-6E25A1E3615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962708" y="4727442"/>
                          <a:ext cx="96194" cy="140372"/>
                        </a:xfrm>
                        <a:custGeom>
                          <a:avLst/>
                          <a:gdLst>
                            <a:gd name="connsiteX0" fmla="*/ 18779 w 96194"/>
                            <a:gd name="connsiteY0" fmla="*/ 1949 h 140372"/>
                            <a:gd name="connsiteX1" fmla="*/ 86216 w 96194"/>
                            <a:gd name="connsiteY1" fmla="*/ 53803 h 140372"/>
                            <a:gd name="connsiteX2" fmla="*/ 77415 w 96194"/>
                            <a:gd name="connsiteY2" fmla="*/ 138423 h 140372"/>
                            <a:gd name="connsiteX3" fmla="*/ 9978 w 96194"/>
                            <a:gd name="connsiteY3" fmla="*/ 86569 h 140372"/>
                            <a:gd name="connsiteX4" fmla="*/ 18779 w 96194"/>
                            <a:gd name="connsiteY4" fmla="*/ 1949 h 14037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96194" h="140372">
                              <a:moveTo>
                                <a:pt x="18779" y="1949"/>
                              </a:moveTo>
                              <a:cubicBezTo>
                                <a:pt x="39849" y="-7081"/>
                                <a:pt x="70024" y="16122"/>
                                <a:pt x="86216" y="53803"/>
                              </a:cubicBezTo>
                              <a:cubicBezTo>
                                <a:pt x="102409" y="91484"/>
                                <a:pt x="98484" y="129355"/>
                                <a:pt x="77415" y="138423"/>
                              </a:cubicBezTo>
                              <a:cubicBezTo>
                                <a:pt x="56346" y="147453"/>
                                <a:pt x="26171" y="124250"/>
                                <a:pt x="9978" y="86569"/>
                              </a:cubicBezTo>
                              <a:cubicBezTo>
                                <a:pt x="-6214" y="48888"/>
                                <a:pt x="-2290" y="11017"/>
                                <a:pt x="18779" y="194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381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</p:grpSp>
            </p:grpSp>
          </p:grpSp>
          <p:grpSp>
            <p:nvGrpSpPr>
              <p:cNvPr id="280" name="图形 2">
                <a:extLst>
                  <a:ext uri="{FF2B5EF4-FFF2-40B4-BE49-F238E27FC236}">
                    <a16:creationId xmlns:a16="http://schemas.microsoft.com/office/drawing/2014/main" id="{44584547-4342-99F9-6C59-8FCCAAEA53A8}"/>
                  </a:ext>
                </a:extLst>
              </p:cNvPr>
              <p:cNvGrpSpPr/>
              <p:nvPr/>
            </p:nvGrpSpPr>
            <p:grpSpPr>
              <a:xfrm>
                <a:off x="1524000" y="4911013"/>
                <a:ext cx="2905216" cy="1946986"/>
                <a:chOff x="1524000" y="4911013"/>
                <a:chExt cx="2905216" cy="1946986"/>
              </a:xfrm>
            </p:grpSpPr>
            <p:grpSp>
              <p:nvGrpSpPr>
                <p:cNvPr id="281" name="图形 2">
                  <a:extLst>
                    <a:ext uri="{FF2B5EF4-FFF2-40B4-BE49-F238E27FC236}">
                      <a16:creationId xmlns:a16="http://schemas.microsoft.com/office/drawing/2014/main" id="{4C887203-0C97-7988-5B87-1C3E8DBE01A9}"/>
                    </a:ext>
                  </a:extLst>
                </p:cNvPr>
                <p:cNvGrpSpPr/>
                <p:nvPr/>
              </p:nvGrpSpPr>
              <p:grpSpPr>
                <a:xfrm>
                  <a:off x="1524000" y="4911013"/>
                  <a:ext cx="2905216" cy="1946986"/>
                  <a:chOff x="1524000" y="4911013"/>
                  <a:chExt cx="2905216" cy="1946986"/>
                </a:xfrm>
              </p:grpSpPr>
              <p:sp>
                <p:nvSpPr>
                  <p:cNvPr id="282" name="任意多边形: 形状 281">
                    <a:extLst>
                      <a:ext uri="{FF2B5EF4-FFF2-40B4-BE49-F238E27FC236}">
                        <a16:creationId xmlns:a16="http://schemas.microsoft.com/office/drawing/2014/main" id="{C8B60D21-7B76-2DAC-AA79-AA570753223D}"/>
                      </a:ext>
                    </a:extLst>
                  </p:cNvPr>
                  <p:cNvSpPr/>
                  <p:nvPr/>
                </p:nvSpPr>
                <p:spPr>
                  <a:xfrm>
                    <a:off x="1524000" y="4911013"/>
                    <a:ext cx="2905216" cy="1946986"/>
                  </a:xfrm>
                  <a:custGeom>
                    <a:avLst/>
                    <a:gdLst>
                      <a:gd name="connsiteX0" fmla="*/ 2897810 w 2905216"/>
                      <a:gd name="connsiteY0" fmla="*/ 1946986 h 1946986"/>
                      <a:gd name="connsiteX1" fmla="*/ 0 w 2905216"/>
                      <a:gd name="connsiteY1" fmla="*/ 1946986 h 1946986"/>
                      <a:gd name="connsiteX2" fmla="*/ 0 w 2905216"/>
                      <a:gd name="connsiteY2" fmla="*/ 0 h 1946986"/>
                      <a:gd name="connsiteX3" fmla="*/ 42062 w 2905216"/>
                      <a:gd name="connsiteY3" fmla="*/ 87402 h 1946986"/>
                      <a:gd name="connsiteX4" fmla="*/ 64313 w 2905216"/>
                      <a:gd name="connsiteY4" fmla="*/ 232563 h 1946986"/>
                      <a:gd name="connsiteX5" fmla="*/ 96126 w 2905216"/>
                      <a:gd name="connsiteY5" fmla="*/ 230352 h 1946986"/>
                      <a:gd name="connsiteX6" fmla="*/ 206807 w 2905216"/>
                      <a:gd name="connsiteY6" fmla="*/ 260299 h 1946986"/>
                      <a:gd name="connsiteX7" fmla="*/ 306515 w 2905216"/>
                      <a:gd name="connsiteY7" fmla="*/ 399593 h 1946986"/>
                      <a:gd name="connsiteX8" fmla="*/ 319850 w 2905216"/>
                      <a:gd name="connsiteY8" fmla="*/ 399212 h 1946986"/>
                      <a:gd name="connsiteX9" fmla="*/ 457619 w 2905216"/>
                      <a:gd name="connsiteY9" fmla="*/ 441350 h 1946986"/>
                      <a:gd name="connsiteX10" fmla="*/ 544411 w 2905216"/>
                      <a:gd name="connsiteY10" fmla="*/ 552526 h 1946986"/>
                      <a:gd name="connsiteX11" fmla="*/ 613105 w 2905216"/>
                      <a:gd name="connsiteY11" fmla="*/ 535915 h 1946986"/>
                      <a:gd name="connsiteX12" fmla="*/ 627698 w 2905216"/>
                      <a:gd name="connsiteY12" fmla="*/ 535305 h 1946986"/>
                      <a:gd name="connsiteX13" fmla="*/ 704164 w 2905216"/>
                      <a:gd name="connsiteY13" fmla="*/ 551650 h 1946986"/>
                      <a:gd name="connsiteX14" fmla="*/ 1006716 w 2905216"/>
                      <a:gd name="connsiteY14" fmla="*/ 175374 h 1946986"/>
                      <a:gd name="connsiteX15" fmla="*/ 1230630 w 2905216"/>
                      <a:gd name="connsiteY15" fmla="*/ 66828 h 1946986"/>
                      <a:gd name="connsiteX16" fmla="*/ 1291742 w 2905216"/>
                      <a:gd name="connsiteY16" fmla="*/ 61303 h 1946986"/>
                      <a:gd name="connsiteX17" fmla="*/ 1497902 w 2905216"/>
                      <a:gd name="connsiteY17" fmla="*/ 140970 h 1946986"/>
                      <a:gd name="connsiteX18" fmla="*/ 1583969 w 2905216"/>
                      <a:gd name="connsiteY18" fmla="*/ 306667 h 1946986"/>
                      <a:gd name="connsiteX19" fmla="*/ 1586560 w 2905216"/>
                      <a:gd name="connsiteY19" fmla="*/ 642518 h 1946986"/>
                      <a:gd name="connsiteX20" fmla="*/ 1550213 w 2905216"/>
                      <a:gd name="connsiteY20" fmla="*/ 796100 h 1946986"/>
                      <a:gd name="connsiteX21" fmla="*/ 1576235 w 2905216"/>
                      <a:gd name="connsiteY21" fmla="*/ 794880 h 1946986"/>
                      <a:gd name="connsiteX22" fmla="*/ 1751343 w 2905216"/>
                      <a:gd name="connsiteY22" fmla="*/ 876643 h 1946986"/>
                      <a:gd name="connsiteX23" fmla="*/ 1824990 w 2905216"/>
                      <a:gd name="connsiteY23" fmla="*/ 1087641 h 1946986"/>
                      <a:gd name="connsiteX24" fmla="*/ 1845831 w 2905216"/>
                      <a:gd name="connsiteY24" fmla="*/ 1090346 h 1946986"/>
                      <a:gd name="connsiteX25" fmla="*/ 2023605 w 2905216"/>
                      <a:gd name="connsiteY25" fmla="*/ 1268768 h 1946986"/>
                      <a:gd name="connsiteX26" fmla="*/ 2030158 w 2905216"/>
                      <a:gd name="connsiteY26" fmla="*/ 1297000 h 1946986"/>
                      <a:gd name="connsiteX27" fmla="*/ 2305507 w 2905216"/>
                      <a:gd name="connsiteY27" fmla="*/ 1215504 h 1946986"/>
                      <a:gd name="connsiteX28" fmla="*/ 2480120 w 2905216"/>
                      <a:gd name="connsiteY28" fmla="*/ 1250556 h 1946986"/>
                      <a:gd name="connsiteX29" fmla="*/ 2713330 w 2905216"/>
                      <a:gd name="connsiteY29" fmla="*/ 1502664 h 1946986"/>
                      <a:gd name="connsiteX30" fmla="*/ 2739695 w 2905216"/>
                      <a:gd name="connsiteY30" fmla="*/ 1679791 h 1946986"/>
                      <a:gd name="connsiteX31" fmla="*/ 2899296 w 2905216"/>
                      <a:gd name="connsiteY31" fmla="*/ 1832420 h 1946986"/>
                      <a:gd name="connsiteX32" fmla="*/ 2897810 w 2905216"/>
                      <a:gd name="connsiteY32" fmla="*/ 1946986 h 19469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2905216" h="1946986">
                        <a:moveTo>
                          <a:pt x="2897810" y="1946986"/>
                        </a:moveTo>
                        <a:lnTo>
                          <a:pt x="0" y="1946986"/>
                        </a:lnTo>
                        <a:lnTo>
                          <a:pt x="0" y="0"/>
                        </a:lnTo>
                        <a:cubicBezTo>
                          <a:pt x="17526" y="26098"/>
                          <a:pt x="31814" y="55512"/>
                          <a:pt x="42062" y="87402"/>
                        </a:cubicBezTo>
                        <a:cubicBezTo>
                          <a:pt x="57607" y="135788"/>
                          <a:pt x="63322" y="184785"/>
                          <a:pt x="64313" y="232563"/>
                        </a:cubicBezTo>
                        <a:cubicBezTo>
                          <a:pt x="74790" y="231077"/>
                          <a:pt x="85420" y="230352"/>
                          <a:pt x="96126" y="230352"/>
                        </a:cubicBezTo>
                        <a:cubicBezTo>
                          <a:pt x="135903" y="230352"/>
                          <a:pt x="174155" y="240716"/>
                          <a:pt x="206807" y="260299"/>
                        </a:cubicBezTo>
                        <a:cubicBezTo>
                          <a:pt x="258318" y="291237"/>
                          <a:pt x="293256" y="342862"/>
                          <a:pt x="306515" y="399593"/>
                        </a:cubicBezTo>
                        <a:cubicBezTo>
                          <a:pt x="310972" y="399364"/>
                          <a:pt x="315392" y="399212"/>
                          <a:pt x="319850" y="399212"/>
                        </a:cubicBezTo>
                        <a:cubicBezTo>
                          <a:pt x="369456" y="399212"/>
                          <a:pt x="418376" y="414185"/>
                          <a:pt x="457619" y="441350"/>
                        </a:cubicBezTo>
                        <a:cubicBezTo>
                          <a:pt x="497281" y="468783"/>
                          <a:pt x="527114" y="508216"/>
                          <a:pt x="544411" y="552526"/>
                        </a:cubicBezTo>
                        <a:cubicBezTo>
                          <a:pt x="565595" y="544068"/>
                          <a:pt x="588455" y="537972"/>
                          <a:pt x="613105" y="535915"/>
                        </a:cubicBezTo>
                        <a:cubicBezTo>
                          <a:pt x="617906" y="535496"/>
                          <a:pt x="622821" y="535305"/>
                          <a:pt x="627698" y="535305"/>
                        </a:cubicBezTo>
                        <a:cubicBezTo>
                          <a:pt x="653948" y="535305"/>
                          <a:pt x="680237" y="541096"/>
                          <a:pt x="704164" y="551650"/>
                        </a:cubicBezTo>
                        <a:cubicBezTo>
                          <a:pt x="773316" y="404660"/>
                          <a:pt x="877900" y="273939"/>
                          <a:pt x="1006716" y="175374"/>
                        </a:cubicBezTo>
                        <a:cubicBezTo>
                          <a:pt x="1086079" y="114643"/>
                          <a:pt x="1157211" y="80163"/>
                          <a:pt x="1230630" y="66828"/>
                        </a:cubicBezTo>
                        <a:cubicBezTo>
                          <a:pt x="1250747" y="63170"/>
                          <a:pt x="1271283" y="61303"/>
                          <a:pt x="1291742" y="61303"/>
                        </a:cubicBezTo>
                        <a:cubicBezTo>
                          <a:pt x="1373048" y="61303"/>
                          <a:pt x="1446276" y="89611"/>
                          <a:pt x="1497902" y="140970"/>
                        </a:cubicBezTo>
                        <a:cubicBezTo>
                          <a:pt x="1537907" y="180785"/>
                          <a:pt x="1566062" y="234963"/>
                          <a:pt x="1583969" y="306667"/>
                        </a:cubicBezTo>
                        <a:cubicBezTo>
                          <a:pt x="1605991" y="394716"/>
                          <a:pt x="1606944" y="517131"/>
                          <a:pt x="1586560" y="642518"/>
                        </a:cubicBezTo>
                        <a:cubicBezTo>
                          <a:pt x="1580274" y="681190"/>
                          <a:pt x="1569072" y="737159"/>
                          <a:pt x="1550213" y="796100"/>
                        </a:cubicBezTo>
                        <a:cubicBezTo>
                          <a:pt x="1558862" y="795299"/>
                          <a:pt x="1567548" y="794880"/>
                          <a:pt x="1576235" y="794880"/>
                        </a:cubicBezTo>
                        <a:cubicBezTo>
                          <a:pt x="1646454" y="794880"/>
                          <a:pt x="1705394" y="822388"/>
                          <a:pt x="1751343" y="876643"/>
                        </a:cubicBezTo>
                        <a:cubicBezTo>
                          <a:pt x="1797139" y="930669"/>
                          <a:pt x="1822628" y="1006716"/>
                          <a:pt x="1824990" y="1087641"/>
                        </a:cubicBezTo>
                        <a:cubicBezTo>
                          <a:pt x="1832039" y="1088098"/>
                          <a:pt x="1839011" y="1089013"/>
                          <a:pt x="1845831" y="1090346"/>
                        </a:cubicBezTo>
                        <a:cubicBezTo>
                          <a:pt x="1927974" y="1106158"/>
                          <a:pt x="1997736" y="1176185"/>
                          <a:pt x="2023605" y="1268768"/>
                        </a:cubicBezTo>
                        <a:cubicBezTo>
                          <a:pt x="2026234" y="1278179"/>
                          <a:pt x="2028406" y="1287590"/>
                          <a:pt x="2030158" y="1297000"/>
                        </a:cubicBezTo>
                        <a:cubicBezTo>
                          <a:pt x="2112036" y="1244994"/>
                          <a:pt x="2208429" y="1215504"/>
                          <a:pt x="2305507" y="1215504"/>
                        </a:cubicBezTo>
                        <a:cubicBezTo>
                          <a:pt x="2367039" y="1215504"/>
                          <a:pt x="2425751" y="1227315"/>
                          <a:pt x="2480120" y="1250556"/>
                        </a:cubicBezTo>
                        <a:cubicBezTo>
                          <a:pt x="2585961" y="1295819"/>
                          <a:pt x="2670962" y="1387716"/>
                          <a:pt x="2713330" y="1502664"/>
                        </a:cubicBezTo>
                        <a:cubicBezTo>
                          <a:pt x="2735123" y="1561757"/>
                          <a:pt x="2743848" y="1621955"/>
                          <a:pt x="2739695" y="1679791"/>
                        </a:cubicBezTo>
                        <a:cubicBezTo>
                          <a:pt x="2816162" y="1696136"/>
                          <a:pt x="2882532" y="1757324"/>
                          <a:pt x="2899296" y="1832420"/>
                        </a:cubicBezTo>
                        <a:cubicBezTo>
                          <a:pt x="2907640" y="1869605"/>
                          <a:pt x="2907182" y="1907667"/>
                          <a:pt x="2897810" y="1946986"/>
                        </a:cubicBezTo>
                        <a:close/>
                      </a:path>
                    </a:pathLst>
                  </a:custGeom>
                  <a:solidFill>
                    <a:srgbClr val="ACC93C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3" name="任意多边形: 形状 282">
                    <a:extLst>
                      <a:ext uri="{FF2B5EF4-FFF2-40B4-BE49-F238E27FC236}">
                        <a16:creationId xmlns:a16="http://schemas.microsoft.com/office/drawing/2014/main" id="{5FE88641-285B-29EF-E330-A9922B40091A}"/>
                      </a:ext>
                    </a:extLst>
                  </p:cNvPr>
                  <p:cNvSpPr/>
                  <p:nvPr/>
                </p:nvSpPr>
                <p:spPr>
                  <a:xfrm>
                    <a:off x="1524000" y="5048530"/>
                    <a:ext cx="2828939" cy="1809469"/>
                  </a:xfrm>
                  <a:custGeom>
                    <a:avLst/>
                    <a:gdLst>
                      <a:gd name="connsiteX0" fmla="*/ 2818752 w 2828939"/>
                      <a:gd name="connsiteY0" fmla="*/ 1809470 h 1809469"/>
                      <a:gd name="connsiteX1" fmla="*/ 0 w 2828939"/>
                      <a:gd name="connsiteY1" fmla="*/ 1809470 h 1809469"/>
                      <a:gd name="connsiteX2" fmla="*/ 0 w 2828939"/>
                      <a:gd name="connsiteY2" fmla="*/ 203250 h 1809469"/>
                      <a:gd name="connsiteX3" fmla="*/ 167602 w 2828939"/>
                      <a:gd name="connsiteY3" fmla="*/ 188124 h 1809469"/>
                      <a:gd name="connsiteX4" fmla="*/ 225781 w 2828939"/>
                      <a:gd name="connsiteY4" fmla="*/ 366279 h 1809469"/>
                      <a:gd name="connsiteX5" fmla="*/ 414261 w 2828939"/>
                      <a:gd name="connsiteY5" fmla="*/ 366470 h 1809469"/>
                      <a:gd name="connsiteX6" fmla="*/ 480860 w 2828939"/>
                      <a:gd name="connsiteY6" fmla="*/ 542759 h 1809469"/>
                      <a:gd name="connsiteX7" fmla="*/ 619430 w 2828939"/>
                      <a:gd name="connsiteY7" fmla="*/ 474331 h 1809469"/>
                      <a:gd name="connsiteX8" fmla="*/ 728701 w 2828939"/>
                      <a:gd name="connsiteY8" fmla="*/ 559675 h 1809469"/>
                      <a:gd name="connsiteX9" fmla="*/ 1053008 w 2828939"/>
                      <a:gd name="connsiteY9" fmla="*/ 98360 h 1809469"/>
                      <a:gd name="connsiteX10" fmla="*/ 1244232 w 2828939"/>
                      <a:gd name="connsiteY10" fmla="*/ 4291 h 1809469"/>
                      <a:gd name="connsiteX11" fmla="*/ 1444181 w 2828939"/>
                      <a:gd name="connsiteY11" fmla="*/ 57517 h 1809469"/>
                      <a:gd name="connsiteX12" fmla="*/ 1510055 w 2828939"/>
                      <a:gd name="connsiteY12" fmla="*/ 187628 h 1809469"/>
                      <a:gd name="connsiteX13" fmla="*/ 1410195 w 2828939"/>
                      <a:gd name="connsiteY13" fmla="*/ 779741 h 1809469"/>
                      <a:gd name="connsiteX14" fmla="*/ 1693202 w 2828939"/>
                      <a:gd name="connsiteY14" fmla="*/ 788351 h 1809469"/>
                      <a:gd name="connsiteX15" fmla="*/ 1735950 w 2828939"/>
                      <a:gd name="connsiteY15" fmla="*/ 1057718 h 1809469"/>
                      <a:gd name="connsiteX16" fmla="*/ 1831391 w 2828939"/>
                      <a:gd name="connsiteY16" fmla="*/ 1027620 h 1809469"/>
                      <a:gd name="connsiteX17" fmla="*/ 1950187 w 2828939"/>
                      <a:gd name="connsiteY17" fmla="*/ 1151749 h 1809469"/>
                      <a:gd name="connsiteX18" fmla="*/ 1954873 w 2828939"/>
                      <a:gd name="connsiteY18" fmla="*/ 1331581 h 1809469"/>
                      <a:gd name="connsiteX19" fmla="*/ 2450135 w 2828939"/>
                      <a:gd name="connsiteY19" fmla="*/ 1183105 h 1809469"/>
                      <a:gd name="connsiteX20" fmla="*/ 2634120 w 2828939"/>
                      <a:gd name="connsiteY20" fmla="*/ 1646363 h 1809469"/>
                      <a:gd name="connsiteX21" fmla="*/ 2824963 w 2828939"/>
                      <a:gd name="connsiteY21" fmla="*/ 1711515 h 1809469"/>
                      <a:gd name="connsiteX22" fmla="*/ 2818752 w 2828939"/>
                      <a:gd name="connsiteY22" fmla="*/ 1809470 h 18094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2828939" h="1809469">
                        <a:moveTo>
                          <a:pt x="2818752" y="1809470"/>
                        </a:moveTo>
                        <a:lnTo>
                          <a:pt x="0" y="1809470"/>
                        </a:lnTo>
                        <a:lnTo>
                          <a:pt x="0" y="203250"/>
                        </a:lnTo>
                        <a:cubicBezTo>
                          <a:pt x="45491" y="164883"/>
                          <a:pt x="116167" y="157263"/>
                          <a:pt x="167602" y="188124"/>
                        </a:cubicBezTo>
                        <a:cubicBezTo>
                          <a:pt x="226009" y="223176"/>
                          <a:pt x="252222" y="303491"/>
                          <a:pt x="225781" y="366279"/>
                        </a:cubicBezTo>
                        <a:cubicBezTo>
                          <a:pt x="280797" y="328370"/>
                          <a:pt x="359283" y="328446"/>
                          <a:pt x="414261" y="366470"/>
                        </a:cubicBezTo>
                        <a:cubicBezTo>
                          <a:pt x="469202" y="404494"/>
                          <a:pt x="496938" y="477913"/>
                          <a:pt x="480860" y="542759"/>
                        </a:cubicBezTo>
                        <a:cubicBezTo>
                          <a:pt x="522580" y="511326"/>
                          <a:pt x="567347" y="478674"/>
                          <a:pt x="619430" y="474331"/>
                        </a:cubicBezTo>
                        <a:cubicBezTo>
                          <a:pt x="671474" y="469988"/>
                          <a:pt x="730529" y="507440"/>
                          <a:pt x="728701" y="559675"/>
                        </a:cubicBezTo>
                        <a:cubicBezTo>
                          <a:pt x="786575" y="377709"/>
                          <a:pt x="901408" y="214375"/>
                          <a:pt x="1053008" y="98360"/>
                        </a:cubicBezTo>
                        <a:cubicBezTo>
                          <a:pt x="1109967" y="54774"/>
                          <a:pt x="1173671" y="17093"/>
                          <a:pt x="1244232" y="4291"/>
                        </a:cubicBezTo>
                        <a:cubicBezTo>
                          <a:pt x="1314793" y="-8548"/>
                          <a:pt x="1393317" y="6920"/>
                          <a:pt x="1444181" y="57517"/>
                        </a:cubicBezTo>
                        <a:cubicBezTo>
                          <a:pt x="1479080" y="92226"/>
                          <a:pt x="1498130" y="139851"/>
                          <a:pt x="1510055" y="187628"/>
                        </a:cubicBezTo>
                        <a:cubicBezTo>
                          <a:pt x="1550441" y="349211"/>
                          <a:pt x="1506360" y="642352"/>
                          <a:pt x="1410195" y="779741"/>
                        </a:cubicBezTo>
                        <a:cubicBezTo>
                          <a:pt x="1512570" y="735659"/>
                          <a:pt x="1617650" y="699159"/>
                          <a:pt x="1693202" y="788351"/>
                        </a:cubicBezTo>
                        <a:cubicBezTo>
                          <a:pt x="1751533" y="857236"/>
                          <a:pt x="1760906" y="967840"/>
                          <a:pt x="1735950" y="1057718"/>
                        </a:cubicBezTo>
                        <a:cubicBezTo>
                          <a:pt x="1760411" y="1034096"/>
                          <a:pt x="1797444" y="1021104"/>
                          <a:pt x="1831391" y="1027620"/>
                        </a:cubicBezTo>
                        <a:cubicBezTo>
                          <a:pt x="1890636" y="1039050"/>
                          <a:pt x="1933956" y="1093647"/>
                          <a:pt x="1950187" y="1151749"/>
                        </a:cubicBezTo>
                        <a:cubicBezTo>
                          <a:pt x="1966417" y="1209852"/>
                          <a:pt x="1960702" y="1271536"/>
                          <a:pt x="1954873" y="1331581"/>
                        </a:cubicBezTo>
                        <a:cubicBezTo>
                          <a:pt x="2064906" y="1181619"/>
                          <a:pt x="2279142" y="1109954"/>
                          <a:pt x="2450135" y="1183105"/>
                        </a:cubicBezTo>
                        <a:cubicBezTo>
                          <a:pt x="2621166" y="1256258"/>
                          <a:pt x="2716721" y="1479714"/>
                          <a:pt x="2634120" y="1646363"/>
                        </a:cubicBezTo>
                        <a:cubicBezTo>
                          <a:pt x="2683497" y="1577440"/>
                          <a:pt x="2806446" y="1628799"/>
                          <a:pt x="2824963" y="1711515"/>
                        </a:cubicBezTo>
                        <a:cubicBezTo>
                          <a:pt x="2832354" y="1744623"/>
                          <a:pt x="2828963" y="1777580"/>
                          <a:pt x="2818752" y="1809470"/>
                        </a:cubicBezTo>
                        <a:close/>
                      </a:path>
                    </a:pathLst>
                  </a:custGeom>
                  <a:solidFill>
                    <a:srgbClr val="9FBA3A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284" name="图形 2">
                  <a:extLst>
                    <a:ext uri="{FF2B5EF4-FFF2-40B4-BE49-F238E27FC236}">
                      <a16:creationId xmlns:a16="http://schemas.microsoft.com/office/drawing/2014/main" id="{A5E0B49D-2AE9-727D-5B5F-888029229D0C}"/>
                    </a:ext>
                  </a:extLst>
                </p:cNvPr>
                <p:cNvGrpSpPr/>
                <p:nvPr/>
              </p:nvGrpSpPr>
              <p:grpSpPr>
                <a:xfrm>
                  <a:off x="1524000" y="5540387"/>
                  <a:ext cx="2047864" cy="1317612"/>
                  <a:chOff x="1524000" y="5540387"/>
                  <a:chExt cx="2047864" cy="1317612"/>
                </a:xfrm>
              </p:grpSpPr>
              <p:sp>
                <p:nvSpPr>
                  <p:cNvPr id="285" name="任意多边形: 形状 284">
                    <a:extLst>
                      <a:ext uri="{FF2B5EF4-FFF2-40B4-BE49-F238E27FC236}">
                        <a16:creationId xmlns:a16="http://schemas.microsoft.com/office/drawing/2014/main" id="{CF9A110E-9B0D-3035-8313-BA640E384590}"/>
                      </a:ext>
                    </a:extLst>
                  </p:cNvPr>
                  <p:cNvSpPr/>
                  <p:nvPr/>
                </p:nvSpPr>
                <p:spPr>
                  <a:xfrm>
                    <a:off x="1524000" y="5540387"/>
                    <a:ext cx="2047864" cy="1317612"/>
                  </a:xfrm>
                  <a:custGeom>
                    <a:avLst/>
                    <a:gdLst>
                      <a:gd name="connsiteX0" fmla="*/ 2017586 w 2047864"/>
                      <a:gd name="connsiteY0" fmla="*/ 1317612 h 1317612"/>
                      <a:gd name="connsiteX1" fmla="*/ 0 w 2047864"/>
                      <a:gd name="connsiteY1" fmla="*/ 1317612 h 1317612"/>
                      <a:gd name="connsiteX2" fmla="*/ 0 w 2047864"/>
                      <a:gd name="connsiteY2" fmla="*/ 0 h 1317612"/>
                      <a:gd name="connsiteX3" fmla="*/ 92050 w 2047864"/>
                      <a:gd name="connsiteY3" fmla="*/ 57074 h 1317612"/>
                      <a:gd name="connsiteX4" fmla="*/ 197625 w 2047864"/>
                      <a:gd name="connsiteY4" fmla="*/ 226314 h 1317612"/>
                      <a:gd name="connsiteX5" fmla="*/ 204368 w 2047864"/>
                      <a:gd name="connsiteY5" fmla="*/ 434378 h 1317612"/>
                      <a:gd name="connsiteX6" fmla="*/ 215722 w 2047864"/>
                      <a:gd name="connsiteY6" fmla="*/ 434073 h 1317612"/>
                      <a:gd name="connsiteX7" fmla="*/ 278168 w 2047864"/>
                      <a:gd name="connsiteY7" fmla="*/ 444055 h 1317612"/>
                      <a:gd name="connsiteX8" fmla="*/ 399326 w 2047864"/>
                      <a:gd name="connsiteY8" fmla="*/ 552640 h 1317612"/>
                      <a:gd name="connsiteX9" fmla="*/ 410413 w 2047864"/>
                      <a:gd name="connsiteY9" fmla="*/ 579729 h 1317612"/>
                      <a:gd name="connsiteX10" fmla="*/ 494424 w 2047864"/>
                      <a:gd name="connsiteY10" fmla="*/ 616381 h 1317612"/>
                      <a:gd name="connsiteX11" fmla="*/ 519494 w 2047864"/>
                      <a:gd name="connsiteY11" fmla="*/ 646442 h 1317612"/>
                      <a:gd name="connsiteX12" fmla="*/ 559460 w 2047864"/>
                      <a:gd name="connsiteY12" fmla="*/ 637984 h 1317612"/>
                      <a:gd name="connsiteX13" fmla="*/ 763257 w 2047864"/>
                      <a:gd name="connsiteY13" fmla="*/ 332956 h 1317612"/>
                      <a:gd name="connsiteX14" fmla="*/ 998030 w 2047864"/>
                      <a:gd name="connsiteY14" fmla="*/ 233820 h 1317612"/>
                      <a:gd name="connsiteX15" fmla="*/ 1069467 w 2047864"/>
                      <a:gd name="connsiteY15" fmla="*/ 244754 h 1317612"/>
                      <a:gd name="connsiteX16" fmla="*/ 1235659 w 2047864"/>
                      <a:gd name="connsiteY16" fmla="*/ 422186 h 1317612"/>
                      <a:gd name="connsiteX17" fmla="*/ 1234974 w 2047864"/>
                      <a:gd name="connsiteY17" fmla="*/ 639356 h 1317612"/>
                      <a:gd name="connsiteX18" fmla="*/ 1169670 w 2047864"/>
                      <a:gd name="connsiteY18" fmla="*/ 802691 h 1317612"/>
                      <a:gd name="connsiteX19" fmla="*/ 1181138 w 2047864"/>
                      <a:gd name="connsiteY19" fmla="*/ 807339 h 1317612"/>
                      <a:gd name="connsiteX20" fmla="*/ 1280465 w 2047864"/>
                      <a:gd name="connsiteY20" fmla="*/ 940156 h 1317612"/>
                      <a:gd name="connsiteX21" fmla="*/ 1340206 w 2047864"/>
                      <a:gd name="connsiteY21" fmla="*/ 972464 h 1317612"/>
                      <a:gd name="connsiteX22" fmla="*/ 1535925 w 2047864"/>
                      <a:gd name="connsiteY22" fmla="*/ 824484 h 1317612"/>
                      <a:gd name="connsiteX23" fmla="*/ 1619326 w 2047864"/>
                      <a:gd name="connsiteY23" fmla="*/ 801891 h 1317612"/>
                      <a:gd name="connsiteX24" fmla="*/ 1626718 w 2047864"/>
                      <a:gd name="connsiteY24" fmla="*/ 802081 h 1317612"/>
                      <a:gd name="connsiteX25" fmla="*/ 1758582 w 2047864"/>
                      <a:gd name="connsiteY25" fmla="*/ 904761 h 1317612"/>
                      <a:gd name="connsiteX26" fmla="*/ 1806283 w 2047864"/>
                      <a:gd name="connsiteY26" fmla="*/ 899807 h 1317612"/>
                      <a:gd name="connsiteX27" fmla="*/ 1874520 w 2047864"/>
                      <a:gd name="connsiteY27" fmla="*/ 910895 h 1317612"/>
                      <a:gd name="connsiteX28" fmla="*/ 2044979 w 2047864"/>
                      <a:gd name="connsiteY28" fmla="*/ 1129513 h 1317612"/>
                      <a:gd name="connsiteX29" fmla="*/ 2017586 w 2047864"/>
                      <a:gd name="connsiteY29" fmla="*/ 1317612 h 1317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</a:cxnLst>
                    <a:rect l="l" t="t" r="r" b="b"/>
                    <a:pathLst>
                      <a:path w="2047864" h="1317612">
                        <a:moveTo>
                          <a:pt x="2017586" y="1317612"/>
                        </a:moveTo>
                        <a:lnTo>
                          <a:pt x="0" y="1317612"/>
                        </a:lnTo>
                        <a:lnTo>
                          <a:pt x="0" y="0"/>
                        </a:lnTo>
                        <a:cubicBezTo>
                          <a:pt x="32499" y="12802"/>
                          <a:pt x="63741" y="32042"/>
                          <a:pt x="92050" y="57074"/>
                        </a:cubicBezTo>
                        <a:cubicBezTo>
                          <a:pt x="143370" y="102413"/>
                          <a:pt x="180861" y="162534"/>
                          <a:pt x="197625" y="226314"/>
                        </a:cubicBezTo>
                        <a:cubicBezTo>
                          <a:pt x="216065" y="296380"/>
                          <a:pt x="214617" y="367398"/>
                          <a:pt x="204368" y="434378"/>
                        </a:cubicBezTo>
                        <a:cubicBezTo>
                          <a:pt x="208140" y="434187"/>
                          <a:pt x="211912" y="434073"/>
                          <a:pt x="215722" y="434073"/>
                        </a:cubicBezTo>
                        <a:cubicBezTo>
                          <a:pt x="237211" y="434073"/>
                          <a:pt x="258242" y="437426"/>
                          <a:pt x="278168" y="444055"/>
                        </a:cubicBezTo>
                        <a:cubicBezTo>
                          <a:pt x="329832" y="461200"/>
                          <a:pt x="373990" y="500786"/>
                          <a:pt x="399326" y="552640"/>
                        </a:cubicBezTo>
                        <a:cubicBezTo>
                          <a:pt x="403631" y="561480"/>
                          <a:pt x="407365" y="570548"/>
                          <a:pt x="410413" y="579729"/>
                        </a:cubicBezTo>
                        <a:cubicBezTo>
                          <a:pt x="442265" y="582701"/>
                          <a:pt x="471678" y="595426"/>
                          <a:pt x="494424" y="616381"/>
                        </a:cubicBezTo>
                        <a:cubicBezTo>
                          <a:pt x="504101" y="625297"/>
                          <a:pt x="512483" y="635431"/>
                          <a:pt x="519494" y="646442"/>
                        </a:cubicBezTo>
                        <a:cubicBezTo>
                          <a:pt x="532333" y="642061"/>
                          <a:pt x="545821" y="639203"/>
                          <a:pt x="559460" y="637984"/>
                        </a:cubicBezTo>
                        <a:cubicBezTo>
                          <a:pt x="579996" y="530923"/>
                          <a:pt x="650519" y="423976"/>
                          <a:pt x="763257" y="332956"/>
                        </a:cubicBezTo>
                        <a:cubicBezTo>
                          <a:pt x="844715" y="267157"/>
                          <a:pt x="923696" y="233820"/>
                          <a:pt x="998030" y="233820"/>
                        </a:cubicBezTo>
                        <a:cubicBezTo>
                          <a:pt x="1022566" y="233820"/>
                          <a:pt x="1046607" y="237477"/>
                          <a:pt x="1069467" y="244754"/>
                        </a:cubicBezTo>
                        <a:cubicBezTo>
                          <a:pt x="1146200" y="269100"/>
                          <a:pt x="1209904" y="337109"/>
                          <a:pt x="1235659" y="422186"/>
                        </a:cubicBezTo>
                        <a:cubicBezTo>
                          <a:pt x="1254938" y="485927"/>
                          <a:pt x="1254747" y="558965"/>
                          <a:pt x="1234974" y="639356"/>
                        </a:cubicBezTo>
                        <a:cubicBezTo>
                          <a:pt x="1220953" y="696430"/>
                          <a:pt x="1198779" y="751523"/>
                          <a:pt x="1169670" y="802691"/>
                        </a:cubicBezTo>
                        <a:cubicBezTo>
                          <a:pt x="1173556" y="804100"/>
                          <a:pt x="1177366" y="805662"/>
                          <a:pt x="1181138" y="807339"/>
                        </a:cubicBezTo>
                        <a:cubicBezTo>
                          <a:pt x="1232611" y="830237"/>
                          <a:pt x="1271054" y="881901"/>
                          <a:pt x="1280465" y="940156"/>
                        </a:cubicBezTo>
                        <a:cubicBezTo>
                          <a:pt x="1302449" y="946747"/>
                          <a:pt x="1322794" y="957682"/>
                          <a:pt x="1340206" y="972464"/>
                        </a:cubicBezTo>
                        <a:cubicBezTo>
                          <a:pt x="1395374" y="911428"/>
                          <a:pt x="1461973" y="860755"/>
                          <a:pt x="1535925" y="824484"/>
                        </a:cubicBezTo>
                        <a:cubicBezTo>
                          <a:pt x="1558709" y="813321"/>
                          <a:pt x="1586446" y="801891"/>
                          <a:pt x="1619326" y="801891"/>
                        </a:cubicBezTo>
                        <a:cubicBezTo>
                          <a:pt x="1621803" y="801891"/>
                          <a:pt x="1624241" y="801967"/>
                          <a:pt x="1626718" y="802081"/>
                        </a:cubicBezTo>
                        <a:cubicBezTo>
                          <a:pt x="1684973" y="805167"/>
                          <a:pt x="1736408" y="846582"/>
                          <a:pt x="1758582" y="904761"/>
                        </a:cubicBezTo>
                        <a:cubicBezTo>
                          <a:pt x="1773974" y="901522"/>
                          <a:pt x="1789938" y="899807"/>
                          <a:pt x="1806283" y="899807"/>
                        </a:cubicBezTo>
                        <a:cubicBezTo>
                          <a:pt x="1829867" y="899807"/>
                          <a:pt x="1852841" y="903541"/>
                          <a:pt x="1874520" y="910895"/>
                        </a:cubicBezTo>
                        <a:cubicBezTo>
                          <a:pt x="1964093" y="941337"/>
                          <a:pt x="2030997" y="1027138"/>
                          <a:pt x="2044979" y="1129513"/>
                        </a:cubicBezTo>
                        <a:cubicBezTo>
                          <a:pt x="2053209" y="1189901"/>
                          <a:pt x="2043760" y="1253947"/>
                          <a:pt x="2017586" y="1317612"/>
                        </a:cubicBezTo>
                        <a:close/>
                      </a:path>
                    </a:pathLst>
                  </a:custGeom>
                  <a:solidFill>
                    <a:srgbClr val="D0DE44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6" name="任意多边形: 形状 285">
                    <a:extLst>
                      <a:ext uri="{FF2B5EF4-FFF2-40B4-BE49-F238E27FC236}">
                        <a16:creationId xmlns:a16="http://schemas.microsoft.com/office/drawing/2014/main" id="{792C08DA-0B12-368F-6C79-721CFB1087E6}"/>
                      </a:ext>
                    </a:extLst>
                  </p:cNvPr>
                  <p:cNvSpPr/>
                  <p:nvPr/>
                </p:nvSpPr>
                <p:spPr>
                  <a:xfrm>
                    <a:off x="1524000" y="5624703"/>
                    <a:ext cx="1971642" cy="1233296"/>
                  </a:xfrm>
                  <a:custGeom>
                    <a:avLst/>
                    <a:gdLst>
                      <a:gd name="connsiteX0" fmla="*/ 1933804 w 1971642"/>
                      <a:gd name="connsiteY0" fmla="*/ 1233297 h 1233296"/>
                      <a:gd name="connsiteX1" fmla="*/ 0 w 1971642"/>
                      <a:gd name="connsiteY1" fmla="*/ 1233297 h 1233296"/>
                      <a:gd name="connsiteX2" fmla="*/ 0 w 1971642"/>
                      <a:gd name="connsiteY2" fmla="*/ 0 h 1233296"/>
                      <a:gd name="connsiteX3" fmla="*/ 123939 w 1971642"/>
                      <a:gd name="connsiteY3" fmla="*/ 161392 h 1233296"/>
                      <a:gd name="connsiteX4" fmla="*/ 82829 w 1971642"/>
                      <a:gd name="connsiteY4" fmla="*/ 520141 h 1233296"/>
                      <a:gd name="connsiteX5" fmla="*/ 254165 w 1971642"/>
                      <a:gd name="connsiteY5" fmla="*/ 432054 h 1233296"/>
                      <a:gd name="connsiteX6" fmla="*/ 338709 w 1971642"/>
                      <a:gd name="connsiteY6" fmla="*/ 605142 h 1233296"/>
                      <a:gd name="connsiteX7" fmla="*/ 442798 w 1971642"/>
                      <a:gd name="connsiteY7" fmla="*/ 588112 h 1233296"/>
                      <a:gd name="connsiteX8" fmla="*/ 459296 w 1971642"/>
                      <a:gd name="connsiteY8" fmla="*/ 702945 h 1233296"/>
                      <a:gd name="connsiteX9" fmla="*/ 537934 w 1971642"/>
                      <a:gd name="connsiteY9" fmla="*/ 636575 h 1233296"/>
                      <a:gd name="connsiteX10" fmla="*/ 632117 w 1971642"/>
                      <a:gd name="connsiteY10" fmla="*/ 655358 h 1233296"/>
                      <a:gd name="connsiteX11" fmla="*/ 811149 w 1971642"/>
                      <a:gd name="connsiteY11" fmla="*/ 307924 h 1233296"/>
                      <a:gd name="connsiteX12" fmla="*/ 1046417 w 1971642"/>
                      <a:gd name="connsiteY12" fmla="*/ 233057 h 1233296"/>
                      <a:gd name="connsiteX13" fmla="*/ 1162736 w 1971642"/>
                      <a:gd name="connsiteY13" fmla="*/ 359931 h 1233296"/>
                      <a:gd name="connsiteX14" fmla="*/ 1160983 w 1971642"/>
                      <a:gd name="connsiteY14" fmla="*/ 536829 h 1233296"/>
                      <a:gd name="connsiteX15" fmla="*/ 983475 w 1971642"/>
                      <a:gd name="connsiteY15" fmla="*/ 827608 h 1233296"/>
                      <a:gd name="connsiteX16" fmla="*/ 1150163 w 1971642"/>
                      <a:gd name="connsiteY16" fmla="*/ 792632 h 1233296"/>
                      <a:gd name="connsiteX17" fmla="*/ 1181291 w 1971642"/>
                      <a:gd name="connsiteY17" fmla="*/ 938365 h 1233296"/>
                      <a:gd name="connsiteX18" fmla="*/ 1292657 w 1971642"/>
                      <a:gd name="connsiteY18" fmla="*/ 947738 h 1233296"/>
                      <a:gd name="connsiteX19" fmla="*/ 1314336 w 1971642"/>
                      <a:gd name="connsiteY19" fmla="*/ 1057389 h 1233296"/>
                      <a:gd name="connsiteX20" fmla="*/ 1569491 w 1971642"/>
                      <a:gd name="connsiteY20" fmla="*/ 808596 h 1233296"/>
                      <a:gd name="connsiteX21" fmla="*/ 1622641 w 1971642"/>
                      <a:gd name="connsiteY21" fmla="*/ 793852 h 1233296"/>
                      <a:gd name="connsiteX22" fmla="*/ 1692554 w 1971642"/>
                      <a:gd name="connsiteY22" fmla="*/ 866546 h 1233296"/>
                      <a:gd name="connsiteX23" fmla="*/ 1678381 w 1971642"/>
                      <a:gd name="connsiteY23" fmla="*/ 973607 h 1233296"/>
                      <a:gd name="connsiteX24" fmla="*/ 1849984 w 1971642"/>
                      <a:gd name="connsiteY24" fmla="*/ 898741 h 1233296"/>
                      <a:gd name="connsiteX25" fmla="*/ 1969465 w 1971642"/>
                      <a:gd name="connsiteY25" fmla="*/ 1055484 h 1233296"/>
                      <a:gd name="connsiteX26" fmla="*/ 1933804 w 1971642"/>
                      <a:gd name="connsiteY26" fmla="*/ 1233297 h 1233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1971642" h="1233296">
                        <a:moveTo>
                          <a:pt x="1933804" y="1233297"/>
                        </a:moveTo>
                        <a:lnTo>
                          <a:pt x="0" y="1233297"/>
                        </a:lnTo>
                        <a:lnTo>
                          <a:pt x="0" y="0"/>
                        </a:lnTo>
                        <a:cubicBezTo>
                          <a:pt x="58826" y="33528"/>
                          <a:pt x="106413" y="94869"/>
                          <a:pt x="123939" y="161392"/>
                        </a:cubicBezTo>
                        <a:cubicBezTo>
                          <a:pt x="154991" y="279425"/>
                          <a:pt x="119101" y="403593"/>
                          <a:pt x="82829" y="520141"/>
                        </a:cubicBezTo>
                        <a:cubicBezTo>
                          <a:pt x="104013" y="451828"/>
                          <a:pt x="186271" y="409499"/>
                          <a:pt x="254165" y="432054"/>
                        </a:cubicBezTo>
                        <a:cubicBezTo>
                          <a:pt x="322021" y="454609"/>
                          <a:pt x="362636" y="537743"/>
                          <a:pt x="338709" y="605142"/>
                        </a:cubicBezTo>
                        <a:cubicBezTo>
                          <a:pt x="354063" y="566776"/>
                          <a:pt x="412433" y="560146"/>
                          <a:pt x="442798" y="588112"/>
                        </a:cubicBezTo>
                        <a:cubicBezTo>
                          <a:pt x="473202" y="616115"/>
                          <a:pt x="476288" y="665264"/>
                          <a:pt x="459296" y="702945"/>
                        </a:cubicBezTo>
                        <a:cubicBezTo>
                          <a:pt x="482117" y="676922"/>
                          <a:pt x="506044" y="650100"/>
                          <a:pt x="537934" y="636575"/>
                        </a:cubicBezTo>
                        <a:cubicBezTo>
                          <a:pt x="569786" y="623087"/>
                          <a:pt x="611962" y="627240"/>
                          <a:pt x="632117" y="655358"/>
                        </a:cubicBezTo>
                        <a:cubicBezTo>
                          <a:pt x="611810" y="520370"/>
                          <a:pt x="704964" y="393649"/>
                          <a:pt x="811149" y="307924"/>
                        </a:cubicBezTo>
                        <a:cubicBezTo>
                          <a:pt x="877938" y="253974"/>
                          <a:pt x="964578" y="207073"/>
                          <a:pt x="1046417" y="233057"/>
                        </a:cubicBezTo>
                        <a:cubicBezTo>
                          <a:pt x="1103300" y="251117"/>
                          <a:pt x="1145439" y="302819"/>
                          <a:pt x="1162736" y="359931"/>
                        </a:cubicBezTo>
                        <a:cubicBezTo>
                          <a:pt x="1180033" y="417081"/>
                          <a:pt x="1175233" y="478879"/>
                          <a:pt x="1160983" y="536829"/>
                        </a:cubicBezTo>
                        <a:cubicBezTo>
                          <a:pt x="1133475" y="648881"/>
                          <a:pt x="1070534" y="751942"/>
                          <a:pt x="983475" y="827608"/>
                        </a:cubicBezTo>
                        <a:cubicBezTo>
                          <a:pt x="1030376" y="790727"/>
                          <a:pt x="1095642" y="768401"/>
                          <a:pt x="1150163" y="792632"/>
                        </a:cubicBezTo>
                        <a:cubicBezTo>
                          <a:pt x="1204722" y="816902"/>
                          <a:pt x="1228306" y="901560"/>
                          <a:pt x="1181291" y="938365"/>
                        </a:cubicBezTo>
                        <a:cubicBezTo>
                          <a:pt x="1215123" y="917067"/>
                          <a:pt x="1262863" y="921106"/>
                          <a:pt x="1292657" y="947738"/>
                        </a:cubicBezTo>
                        <a:cubicBezTo>
                          <a:pt x="1322451" y="974408"/>
                          <a:pt x="1331747" y="1021385"/>
                          <a:pt x="1314336" y="1057389"/>
                        </a:cubicBezTo>
                        <a:cubicBezTo>
                          <a:pt x="1370267" y="950290"/>
                          <a:pt x="1461021" y="861784"/>
                          <a:pt x="1569491" y="808596"/>
                        </a:cubicBezTo>
                        <a:cubicBezTo>
                          <a:pt x="1586179" y="800405"/>
                          <a:pt x="1604086" y="792861"/>
                          <a:pt x="1622641" y="793852"/>
                        </a:cubicBezTo>
                        <a:cubicBezTo>
                          <a:pt x="1658912" y="795795"/>
                          <a:pt x="1686459" y="830732"/>
                          <a:pt x="1692554" y="866546"/>
                        </a:cubicBezTo>
                        <a:cubicBezTo>
                          <a:pt x="1698650" y="902360"/>
                          <a:pt x="1688478" y="938708"/>
                          <a:pt x="1678381" y="973607"/>
                        </a:cubicBezTo>
                        <a:cubicBezTo>
                          <a:pt x="1701622" y="908456"/>
                          <a:pt x="1784490" y="876490"/>
                          <a:pt x="1849984" y="898741"/>
                        </a:cubicBezTo>
                        <a:cubicBezTo>
                          <a:pt x="1915516" y="920991"/>
                          <a:pt x="1960131" y="986942"/>
                          <a:pt x="1969465" y="1055484"/>
                        </a:cubicBezTo>
                        <a:cubicBezTo>
                          <a:pt x="1977733" y="1116330"/>
                          <a:pt x="1961731" y="1178243"/>
                          <a:pt x="1933804" y="1233297"/>
                        </a:cubicBezTo>
                        <a:close/>
                      </a:path>
                    </a:pathLst>
                  </a:custGeom>
                  <a:solidFill>
                    <a:srgbClr val="B6CF33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287" name="图形 2">
              <a:extLst>
                <a:ext uri="{FF2B5EF4-FFF2-40B4-BE49-F238E27FC236}">
                  <a16:creationId xmlns:a16="http://schemas.microsoft.com/office/drawing/2014/main" id="{C72C0E5A-C2CA-D144-3046-5490433A6C56}"/>
                </a:ext>
              </a:extLst>
            </p:cNvPr>
            <p:cNvGrpSpPr/>
            <p:nvPr/>
          </p:nvGrpSpPr>
          <p:grpSpPr>
            <a:xfrm>
              <a:off x="1803859" y="4438211"/>
              <a:ext cx="2519344" cy="2267151"/>
              <a:chOff x="1803859" y="4438211"/>
              <a:chExt cx="2519344" cy="2267151"/>
            </a:xfrm>
          </p:grpSpPr>
          <p:grpSp>
            <p:nvGrpSpPr>
              <p:cNvPr id="288" name="图形 2">
                <a:extLst>
                  <a:ext uri="{FF2B5EF4-FFF2-40B4-BE49-F238E27FC236}">
                    <a16:creationId xmlns:a16="http://schemas.microsoft.com/office/drawing/2014/main" id="{30FA91B8-7F97-1B95-AD64-120B41C07B24}"/>
                  </a:ext>
                </a:extLst>
              </p:cNvPr>
              <p:cNvGrpSpPr/>
              <p:nvPr/>
            </p:nvGrpSpPr>
            <p:grpSpPr>
              <a:xfrm>
                <a:off x="1803859" y="5297560"/>
                <a:ext cx="597917" cy="595283"/>
                <a:chOff x="1803859" y="5297560"/>
                <a:chExt cx="597917" cy="595283"/>
              </a:xfrm>
            </p:grpSpPr>
            <p:sp>
              <p:nvSpPr>
                <p:cNvPr id="289" name="任意多边形: 形状 288">
                  <a:extLst>
                    <a:ext uri="{FF2B5EF4-FFF2-40B4-BE49-F238E27FC236}">
                      <a16:creationId xmlns:a16="http://schemas.microsoft.com/office/drawing/2014/main" id="{8195707B-BFA5-08C7-436B-1F870A10A4EE}"/>
                    </a:ext>
                  </a:extLst>
                </p:cNvPr>
                <p:cNvSpPr/>
                <p:nvPr/>
              </p:nvSpPr>
              <p:spPr>
                <a:xfrm>
                  <a:off x="1803859" y="5297560"/>
                  <a:ext cx="597917" cy="595283"/>
                </a:xfrm>
                <a:custGeom>
                  <a:avLst/>
                  <a:gdLst>
                    <a:gd name="connsiteX0" fmla="*/ 90854 w 597917"/>
                    <a:gd name="connsiteY0" fmla="*/ 111801 h 595283"/>
                    <a:gd name="connsiteX1" fmla="*/ 161339 w 597917"/>
                    <a:gd name="connsiteY1" fmla="*/ 54080 h 595283"/>
                    <a:gd name="connsiteX2" fmla="*/ 194143 w 597917"/>
                    <a:gd name="connsiteY2" fmla="*/ 70539 h 595283"/>
                    <a:gd name="connsiteX3" fmla="*/ 271486 w 597917"/>
                    <a:gd name="connsiteY3" fmla="*/ 190478 h 595283"/>
                    <a:gd name="connsiteX4" fmla="*/ 328788 w 597917"/>
                    <a:gd name="connsiteY4" fmla="*/ 36173 h 595283"/>
                    <a:gd name="connsiteX5" fmla="*/ 404493 w 597917"/>
                    <a:gd name="connsiteY5" fmla="*/ 2302 h 595283"/>
                    <a:gd name="connsiteX6" fmla="*/ 441641 w 597917"/>
                    <a:gd name="connsiteY6" fmla="*/ 47412 h 595283"/>
                    <a:gd name="connsiteX7" fmla="*/ 406627 w 597917"/>
                    <a:gd name="connsiteY7" fmla="*/ 193297 h 595283"/>
                    <a:gd name="connsiteX8" fmla="*/ 489075 w 597917"/>
                    <a:gd name="connsiteY8" fmla="*/ 140681 h 595283"/>
                    <a:gd name="connsiteX9" fmla="*/ 541082 w 597917"/>
                    <a:gd name="connsiteY9" fmla="*/ 127727 h 595283"/>
                    <a:gd name="connsiteX10" fmla="*/ 588402 w 597917"/>
                    <a:gd name="connsiteY10" fmla="*/ 149482 h 595283"/>
                    <a:gd name="connsiteX11" fmla="*/ 586078 w 597917"/>
                    <a:gd name="connsiteY11" fmla="*/ 223663 h 595283"/>
                    <a:gd name="connsiteX12" fmla="*/ 483055 w 597917"/>
                    <a:gd name="connsiteY12" fmla="*/ 296395 h 595283"/>
                    <a:gd name="connsiteX13" fmla="*/ 557579 w 597917"/>
                    <a:gd name="connsiteY13" fmla="*/ 322646 h 595283"/>
                    <a:gd name="connsiteX14" fmla="*/ 588478 w 597917"/>
                    <a:gd name="connsiteY14" fmla="*/ 391265 h 595283"/>
                    <a:gd name="connsiteX15" fmla="*/ 564742 w 597917"/>
                    <a:gd name="connsiteY15" fmla="*/ 427879 h 595283"/>
                    <a:gd name="connsiteX16" fmla="*/ 463548 w 597917"/>
                    <a:gd name="connsiteY16" fmla="*/ 454853 h 595283"/>
                    <a:gd name="connsiteX17" fmla="*/ 365288 w 597917"/>
                    <a:gd name="connsiteY17" fmla="*/ 412829 h 595283"/>
                    <a:gd name="connsiteX18" fmla="*/ 407732 w 597917"/>
                    <a:gd name="connsiteY18" fmla="*/ 489867 h 595283"/>
                    <a:gd name="connsiteX19" fmla="*/ 380985 w 597917"/>
                    <a:gd name="connsiteY19" fmla="*/ 573687 h 595283"/>
                    <a:gd name="connsiteX20" fmla="*/ 359421 w 597917"/>
                    <a:gd name="connsiteY20" fmla="*/ 590871 h 595283"/>
                    <a:gd name="connsiteX21" fmla="*/ 308176 w 597917"/>
                    <a:gd name="connsiteY21" fmla="*/ 587365 h 595283"/>
                    <a:gd name="connsiteX22" fmla="*/ 270876 w 597917"/>
                    <a:gd name="connsiteY22" fmla="*/ 550141 h 595283"/>
                    <a:gd name="connsiteX23" fmla="*/ 246721 w 597917"/>
                    <a:gd name="connsiteY23" fmla="*/ 409400 h 595283"/>
                    <a:gd name="connsiteX24" fmla="*/ 131735 w 597917"/>
                    <a:gd name="connsiteY24" fmla="*/ 449481 h 595283"/>
                    <a:gd name="connsiteX25" fmla="*/ 24674 w 597917"/>
                    <a:gd name="connsiteY25" fmla="*/ 384825 h 595283"/>
                    <a:gd name="connsiteX26" fmla="*/ 1052 w 597917"/>
                    <a:gd name="connsiteY26" fmla="*/ 342039 h 595283"/>
                    <a:gd name="connsiteX27" fmla="*/ 67689 w 597917"/>
                    <a:gd name="connsiteY27" fmla="*/ 276203 h 595283"/>
                    <a:gd name="connsiteX28" fmla="*/ 176350 w 597917"/>
                    <a:gd name="connsiteY28" fmla="*/ 270907 h 595283"/>
                    <a:gd name="connsiteX29" fmla="*/ 144118 w 597917"/>
                    <a:gd name="connsiteY29" fmla="*/ 244541 h 595283"/>
                    <a:gd name="connsiteX30" fmla="*/ 90854 w 597917"/>
                    <a:gd name="connsiteY30" fmla="*/ 111801 h 5952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597917" h="595283">
                      <a:moveTo>
                        <a:pt x="90854" y="111801"/>
                      </a:moveTo>
                      <a:cubicBezTo>
                        <a:pt x="96417" y="78387"/>
                        <a:pt x="128078" y="47488"/>
                        <a:pt x="161339" y="54080"/>
                      </a:cubicBezTo>
                      <a:cubicBezTo>
                        <a:pt x="173455" y="56480"/>
                        <a:pt x="184161" y="63300"/>
                        <a:pt x="194143" y="70539"/>
                      </a:cubicBezTo>
                      <a:cubicBezTo>
                        <a:pt x="233996" y="99419"/>
                        <a:pt x="268933" y="141329"/>
                        <a:pt x="271486" y="190478"/>
                      </a:cubicBezTo>
                      <a:cubicBezTo>
                        <a:pt x="272439" y="134547"/>
                        <a:pt x="293013" y="79149"/>
                        <a:pt x="328788" y="36173"/>
                      </a:cubicBezTo>
                      <a:cubicBezTo>
                        <a:pt x="347610" y="13579"/>
                        <a:pt x="376566" y="-7033"/>
                        <a:pt x="404493" y="2302"/>
                      </a:cubicBezTo>
                      <a:cubicBezTo>
                        <a:pt x="423734" y="8740"/>
                        <a:pt x="436078" y="27905"/>
                        <a:pt x="441641" y="47412"/>
                      </a:cubicBezTo>
                      <a:cubicBezTo>
                        <a:pt x="455814" y="97056"/>
                        <a:pt x="435049" y="150206"/>
                        <a:pt x="406627" y="193297"/>
                      </a:cubicBezTo>
                      <a:cubicBezTo>
                        <a:pt x="431163" y="171656"/>
                        <a:pt x="459090" y="153826"/>
                        <a:pt x="489075" y="140681"/>
                      </a:cubicBezTo>
                      <a:cubicBezTo>
                        <a:pt x="505572" y="133442"/>
                        <a:pt x="523098" y="127536"/>
                        <a:pt x="541082" y="127727"/>
                      </a:cubicBezTo>
                      <a:cubicBezTo>
                        <a:pt x="559065" y="127917"/>
                        <a:pt x="577772" y="134966"/>
                        <a:pt x="588402" y="149482"/>
                      </a:cubicBezTo>
                      <a:cubicBezTo>
                        <a:pt x="603870" y="170551"/>
                        <a:pt x="598575" y="200726"/>
                        <a:pt x="586078" y="223663"/>
                      </a:cubicBezTo>
                      <a:cubicBezTo>
                        <a:pt x="565275" y="261915"/>
                        <a:pt x="526070" y="289614"/>
                        <a:pt x="483055" y="296395"/>
                      </a:cubicBezTo>
                      <a:cubicBezTo>
                        <a:pt x="509230" y="300968"/>
                        <a:pt x="536014" y="307102"/>
                        <a:pt x="557579" y="322646"/>
                      </a:cubicBezTo>
                      <a:cubicBezTo>
                        <a:pt x="579144" y="338191"/>
                        <a:pt x="594345" y="365318"/>
                        <a:pt x="588478" y="391265"/>
                      </a:cubicBezTo>
                      <a:cubicBezTo>
                        <a:pt x="585240" y="405705"/>
                        <a:pt x="575905" y="418163"/>
                        <a:pt x="564742" y="427879"/>
                      </a:cubicBezTo>
                      <a:cubicBezTo>
                        <a:pt x="537538" y="451425"/>
                        <a:pt x="499210" y="459578"/>
                        <a:pt x="463548" y="454853"/>
                      </a:cubicBezTo>
                      <a:cubicBezTo>
                        <a:pt x="427887" y="450129"/>
                        <a:pt x="394663" y="433632"/>
                        <a:pt x="365288" y="412829"/>
                      </a:cubicBezTo>
                      <a:cubicBezTo>
                        <a:pt x="389101" y="431346"/>
                        <a:pt x="404798" y="459883"/>
                        <a:pt x="407732" y="489867"/>
                      </a:cubicBezTo>
                      <a:cubicBezTo>
                        <a:pt x="410665" y="519890"/>
                        <a:pt x="400759" y="550904"/>
                        <a:pt x="380985" y="573687"/>
                      </a:cubicBezTo>
                      <a:cubicBezTo>
                        <a:pt x="374928" y="580660"/>
                        <a:pt x="367841" y="586984"/>
                        <a:pt x="359421" y="590871"/>
                      </a:cubicBezTo>
                      <a:cubicBezTo>
                        <a:pt x="343305" y="598300"/>
                        <a:pt x="323797" y="595823"/>
                        <a:pt x="308176" y="587365"/>
                      </a:cubicBezTo>
                      <a:cubicBezTo>
                        <a:pt x="292555" y="578907"/>
                        <a:pt x="280478" y="565077"/>
                        <a:pt x="270876" y="550141"/>
                      </a:cubicBezTo>
                      <a:cubicBezTo>
                        <a:pt x="244511" y="508956"/>
                        <a:pt x="235558" y="456987"/>
                        <a:pt x="246721" y="409400"/>
                      </a:cubicBezTo>
                      <a:cubicBezTo>
                        <a:pt x="220127" y="442623"/>
                        <a:pt x="173721" y="456415"/>
                        <a:pt x="131735" y="449481"/>
                      </a:cubicBezTo>
                      <a:cubicBezTo>
                        <a:pt x="89749" y="442547"/>
                        <a:pt x="52373" y="417135"/>
                        <a:pt x="24674" y="384825"/>
                      </a:cubicBezTo>
                      <a:cubicBezTo>
                        <a:pt x="13968" y="372329"/>
                        <a:pt x="4291" y="358194"/>
                        <a:pt x="1052" y="342039"/>
                      </a:cubicBezTo>
                      <a:cubicBezTo>
                        <a:pt x="-7177" y="301044"/>
                        <a:pt x="34542" y="282527"/>
                        <a:pt x="67689" y="276203"/>
                      </a:cubicBezTo>
                      <a:cubicBezTo>
                        <a:pt x="102703" y="269497"/>
                        <a:pt x="140803" y="272126"/>
                        <a:pt x="176350" y="270907"/>
                      </a:cubicBezTo>
                      <a:cubicBezTo>
                        <a:pt x="166597" y="261039"/>
                        <a:pt x="154748" y="253495"/>
                        <a:pt x="144118" y="244541"/>
                      </a:cubicBezTo>
                      <a:cubicBezTo>
                        <a:pt x="108685" y="214519"/>
                        <a:pt x="83043" y="158778"/>
                        <a:pt x="90854" y="1118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0" name="任意多边形: 形状 289">
                  <a:extLst>
                    <a:ext uri="{FF2B5EF4-FFF2-40B4-BE49-F238E27FC236}">
                      <a16:creationId xmlns:a16="http://schemas.microsoft.com/office/drawing/2014/main" id="{D788642E-E138-F9C0-EFD4-FC115470BDC9}"/>
                    </a:ext>
                  </a:extLst>
                </p:cNvPr>
                <p:cNvSpPr/>
                <p:nvPr/>
              </p:nvSpPr>
              <p:spPr>
                <a:xfrm>
                  <a:off x="1888225" y="5370658"/>
                  <a:ext cx="436027" cy="440296"/>
                </a:xfrm>
                <a:custGeom>
                  <a:avLst/>
                  <a:gdLst>
                    <a:gd name="connsiteX0" fmla="*/ 60171 w 436027"/>
                    <a:gd name="connsiteY0" fmla="*/ 91586 h 440296"/>
                    <a:gd name="connsiteX1" fmla="*/ 110310 w 436027"/>
                    <a:gd name="connsiteY1" fmla="*/ 46895 h 440296"/>
                    <a:gd name="connsiteX2" fmla="*/ 134999 w 436027"/>
                    <a:gd name="connsiteY2" fmla="*/ 58020 h 440296"/>
                    <a:gd name="connsiteX3" fmla="*/ 195693 w 436027"/>
                    <a:gd name="connsiteY3" fmla="*/ 144012 h 440296"/>
                    <a:gd name="connsiteX4" fmla="*/ 233145 w 436027"/>
                    <a:gd name="connsiteY4" fmla="*/ 28568 h 440296"/>
                    <a:gd name="connsiteX5" fmla="*/ 287856 w 436027"/>
                    <a:gd name="connsiteY5" fmla="*/ 1289 h 440296"/>
                    <a:gd name="connsiteX6" fmla="*/ 316622 w 436027"/>
                    <a:gd name="connsiteY6" fmla="*/ 33369 h 440296"/>
                    <a:gd name="connsiteX7" fmla="*/ 295324 w 436027"/>
                    <a:gd name="connsiteY7" fmla="*/ 141954 h 440296"/>
                    <a:gd name="connsiteX8" fmla="*/ 354417 w 436027"/>
                    <a:gd name="connsiteY8" fmla="*/ 100654 h 440296"/>
                    <a:gd name="connsiteX9" fmla="*/ 392327 w 436027"/>
                    <a:gd name="connsiteY9" fmla="*/ 89490 h 440296"/>
                    <a:gd name="connsiteX10" fmla="*/ 427874 w 436027"/>
                    <a:gd name="connsiteY10" fmla="*/ 104045 h 440296"/>
                    <a:gd name="connsiteX11" fmla="*/ 428445 w 436027"/>
                    <a:gd name="connsiteY11" fmla="*/ 158794 h 440296"/>
                    <a:gd name="connsiteX12" fmla="*/ 354798 w 436027"/>
                    <a:gd name="connsiteY12" fmla="*/ 215563 h 440296"/>
                    <a:gd name="connsiteX13" fmla="*/ 410538 w 436027"/>
                    <a:gd name="connsiteY13" fmla="*/ 232594 h 440296"/>
                    <a:gd name="connsiteX14" fmla="*/ 435418 w 436027"/>
                    <a:gd name="connsiteY14" fmla="*/ 282200 h 440296"/>
                    <a:gd name="connsiteX15" fmla="*/ 419073 w 436027"/>
                    <a:gd name="connsiteY15" fmla="*/ 309899 h 440296"/>
                    <a:gd name="connsiteX16" fmla="*/ 345349 w 436027"/>
                    <a:gd name="connsiteY16" fmla="*/ 332911 h 440296"/>
                    <a:gd name="connsiteX17" fmla="*/ 271664 w 436027"/>
                    <a:gd name="connsiteY17" fmla="*/ 304984 h 440296"/>
                    <a:gd name="connsiteX18" fmla="*/ 305306 w 436027"/>
                    <a:gd name="connsiteY18" fmla="*/ 360458 h 440296"/>
                    <a:gd name="connsiteX19" fmla="*/ 288161 w 436027"/>
                    <a:gd name="connsiteY19" fmla="*/ 423018 h 440296"/>
                    <a:gd name="connsiteX20" fmla="*/ 272807 w 436027"/>
                    <a:gd name="connsiteY20" fmla="*/ 436353 h 440296"/>
                    <a:gd name="connsiteX21" fmla="*/ 234936 w 436027"/>
                    <a:gd name="connsiteY21" fmla="*/ 435362 h 440296"/>
                    <a:gd name="connsiteX22" fmla="*/ 206322 w 436027"/>
                    <a:gd name="connsiteY22" fmla="*/ 409073 h 440296"/>
                    <a:gd name="connsiteX23" fmla="*/ 184186 w 436027"/>
                    <a:gd name="connsiteY23" fmla="*/ 306089 h 440296"/>
                    <a:gd name="connsiteX24" fmla="*/ 100709 w 436027"/>
                    <a:gd name="connsiteY24" fmla="*/ 339160 h 440296"/>
                    <a:gd name="connsiteX25" fmla="*/ 19861 w 436027"/>
                    <a:gd name="connsiteY25" fmla="*/ 294811 h 440296"/>
                    <a:gd name="connsiteX26" fmla="*/ 1116 w 436027"/>
                    <a:gd name="connsiteY26" fmla="*/ 264027 h 440296"/>
                    <a:gd name="connsiteX27" fmla="*/ 48207 w 436027"/>
                    <a:gd name="connsiteY27" fmla="*/ 213468 h 440296"/>
                    <a:gd name="connsiteX28" fmla="*/ 128103 w 436027"/>
                    <a:gd name="connsiteY28" fmla="*/ 206229 h 440296"/>
                    <a:gd name="connsiteX29" fmla="*/ 103529 w 436027"/>
                    <a:gd name="connsiteY29" fmla="*/ 187789 h 440296"/>
                    <a:gd name="connsiteX30" fmla="*/ 60171 w 436027"/>
                    <a:gd name="connsiteY30" fmla="*/ 91586 h 4402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36027" h="440296">
                      <a:moveTo>
                        <a:pt x="60171" y="91586"/>
                      </a:moveTo>
                      <a:cubicBezTo>
                        <a:pt x="63219" y="66783"/>
                        <a:pt x="85622" y="43047"/>
                        <a:pt x="110310" y="46895"/>
                      </a:cubicBezTo>
                      <a:cubicBezTo>
                        <a:pt x="119302" y="48266"/>
                        <a:pt x="127417" y="52991"/>
                        <a:pt x="134999" y="58020"/>
                      </a:cubicBezTo>
                      <a:cubicBezTo>
                        <a:pt x="165251" y="78060"/>
                        <a:pt x="192302" y="107892"/>
                        <a:pt x="195693" y="144012"/>
                      </a:cubicBezTo>
                      <a:cubicBezTo>
                        <a:pt x="194664" y="102787"/>
                        <a:pt x="208113" y="61334"/>
                        <a:pt x="233145" y="28568"/>
                      </a:cubicBezTo>
                      <a:cubicBezTo>
                        <a:pt x="246327" y="11347"/>
                        <a:pt x="267016" y="-4731"/>
                        <a:pt x="287856" y="1289"/>
                      </a:cubicBezTo>
                      <a:cubicBezTo>
                        <a:pt x="302220" y="5442"/>
                        <a:pt x="311936" y="19196"/>
                        <a:pt x="316622" y="33369"/>
                      </a:cubicBezTo>
                      <a:cubicBezTo>
                        <a:pt x="328585" y="69488"/>
                        <a:pt x="314946" y="109303"/>
                        <a:pt x="295324" y="141954"/>
                      </a:cubicBezTo>
                      <a:cubicBezTo>
                        <a:pt x="312736" y="125228"/>
                        <a:pt x="332776" y="111245"/>
                        <a:pt x="354417" y="100654"/>
                      </a:cubicBezTo>
                      <a:cubicBezTo>
                        <a:pt x="366342" y="94824"/>
                        <a:pt x="379068" y="89947"/>
                        <a:pt x="392327" y="89490"/>
                      </a:cubicBezTo>
                      <a:cubicBezTo>
                        <a:pt x="405585" y="89071"/>
                        <a:pt x="419568" y="93681"/>
                        <a:pt x="427874" y="104045"/>
                      </a:cubicBezTo>
                      <a:cubicBezTo>
                        <a:pt x="439914" y="119094"/>
                        <a:pt x="436942" y="141497"/>
                        <a:pt x="428445" y="158794"/>
                      </a:cubicBezTo>
                      <a:cubicBezTo>
                        <a:pt x="414310" y="187636"/>
                        <a:pt x="386269" y="209239"/>
                        <a:pt x="354798" y="215563"/>
                      </a:cubicBezTo>
                      <a:cubicBezTo>
                        <a:pt x="374229" y="218116"/>
                        <a:pt x="394155" y="221812"/>
                        <a:pt x="410538" y="232594"/>
                      </a:cubicBezTo>
                      <a:cubicBezTo>
                        <a:pt x="426883" y="243376"/>
                        <a:pt x="438923" y="262922"/>
                        <a:pt x="435418" y="282200"/>
                      </a:cubicBezTo>
                      <a:cubicBezTo>
                        <a:pt x="433475" y="292944"/>
                        <a:pt x="426998" y="302431"/>
                        <a:pt x="419073" y="309899"/>
                      </a:cubicBezTo>
                      <a:cubicBezTo>
                        <a:pt x="399756" y="328073"/>
                        <a:pt x="371753" y="335273"/>
                        <a:pt x="345349" y="332911"/>
                      </a:cubicBezTo>
                      <a:cubicBezTo>
                        <a:pt x="318908" y="330549"/>
                        <a:pt x="293914" y="319386"/>
                        <a:pt x="271664" y="304984"/>
                      </a:cubicBezTo>
                      <a:cubicBezTo>
                        <a:pt x="289761" y="317900"/>
                        <a:pt x="302220" y="338436"/>
                        <a:pt x="305306" y="360458"/>
                      </a:cubicBezTo>
                      <a:cubicBezTo>
                        <a:pt x="308392" y="382479"/>
                        <a:pt x="302030" y="405644"/>
                        <a:pt x="288161" y="423018"/>
                      </a:cubicBezTo>
                      <a:cubicBezTo>
                        <a:pt x="283894" y="428352"/>
                        <a:pt x="278865" y="433228"/>
                        <a:pt x="272807" y="436353"/>
                      </a:cubicBezTo>
                      <a:cubicBezTo>
                        <a:pt x="261148" y="442334"/>
                        <a:pt x="246708" y="441115"/>
                        <a:pt x="234936" y="435362"/>
                      </a:cubicBezTo>
                      <a:cubicBezTo>
                        <a:pt x="223163" y="429609"/>
                        <a:pt x="213828" y="419779"/>
                        <a:pt x="206322" y="409073"/>
                      </a:cubicBezTo>
                      <a:cubicBezTo>
                        <a:pt x="185596" y="379546"/>
                        <a:pt x="177443" y="341522"/>
                        <a:pt x="184186" y="306089"/>
                      </a:cubicBezTo>
                      <a:cubicBezTo>
                        <a:pt x="165594" y="331387"/>
                        <a:pt x="131837" y="342970"/>
                        <a:pt x="100709" y="339160"/>
                      </a:cubicBezTo>
                      <a:cubicBezTo>
                        <a:pt x="69543" y="335350"/>
                        <a:pt x="41235" y="317786"/>
                        <a:pt x="19861" y="294811"/>
                      </a:cubicBezTo>
                      <a:cubicBezTo>
                        <a:pt x="11593" y="285934"/>
                        <a:pt x="4011" y="275838"/>
                        <a:pt x="1116" y="264027"/>
                      </a:cubicBezTo>
                      <a:cubicBezTo>
                        <a:pt x="-6199" y="234080"/>
                        <a:pt x="23938" y="219145"/>
                        <a:pt x="48207" y="213468"/>
                      </a:cubicBezTo>
                      <a:cubicBezTo>
                        <a:pt x="73773" y="207448"/>
                        <a:pt x="101967" y="208210"/>
                        <a:pt x="128103" y="206229"/>
                      </a:cubicBezTo>
                      <a:cubicBezTo>
                        <a:pt x="120597" y="199257"/>
                        <a:pt x="111644" y="194075"/>
                        <a:pt x="103529" y="187789"/>
                      </a:cubicBezTo>
                      <a:cubicBezTo>
                        <a:pt x="76478" y="166719"/>
                        <a:pt x="55904" y="126448"/>
                        <a:pt x="60171" y="91586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1" name="任意多边形: 形状 290">
                  <a:extLst>
                    <a:ext uri="{FF2B5EF4-FFF2-40B4-BE49-F238E27FC236}">
                      <a16:creationId xmlns:a16="http://schemas.microsoft.com/office/drawing/2014/main" id="{1E3C25C7-638B-068B-3433-20D9EE9623DA}"/>
                    </a:ext>
                  </a:extLst>
                </p:cNvPr>
                <p:cNvSpPr/>
                <p:nvPr/>
              </p:nvSpPr>
              <p:spPr>
                <a:xfrm rot="-1145560">
                  <a:off x="2044722" y="5524255"/>
                  <a:ext cx="117349" cy="117349"/>
                </a:xfrm>
                <a:custGeom>
                  <a:avLst/>
                  <a:gdLst>
                    <a:gd name="connsiteX0" fmla="*/ 117349 w 117349"/>
                    <a:gd name="connsiteY0" fmla="*/ 58675 h 117349"/>
                    <a:gd name="connsiteX1" fmla="*/ 58675 w 117349"/>
                    <a:gd name="connsiteY1" fmla="*/ 117349 h 117349"/>
                    <a:gd name="connsiteX2" fmla="*/ 0 w 117349"/>
                    <a:gd name="connsiteY2" fmla="*/ 58675 h 117349"/>
                    <a:gd name="connsiteX3" fmla="*/ 58675 w 117349"/>
                    <a:gd name="connsiteY3" fmla="*/ 0 h 117349"/>
                    <a:gd name="connsiteX4" fmla="*/ 117349 w 117349"/>
                    <a:gd name="connsiteY4" fmla="*/ 58675 h 117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7349" h="117349">
                      <a:moveTo>
                        <a:pt x="117349" y="58675"/>
                      </a:moveTo>
                      <a:cubicBezTo>
                        <a:pt x="117349" y="91080"/>
                        <a:pt x="91080" y="117349"/>
                        <a:pt x="58675" y="117349"/>
                      </a:cubicBezTo>
                      <a:cubicBezTo>
                        <a:pt x="26269" y="117349"/>
                        <a:pt x="0" y="91080"/>
                        <a:pt x="0" y="58675"/>
                      </a:cubicBezTo>
                      <a:cubicBezTo>
                        <a:pt x="0" y="26270"/>
                        <a:pt x="26269" y="0"/>
                        <a:pt x="58675" y="0"/>
                      </a:cubicBezTo>
                      <a:cubicBezTo>
                        <a:pt x="91080" y="0"/>
                        <a:pt x="117349" y="26269"/>
                        <a:pt x="117349" y="58675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2" name="任意多边形: 形状 291">
                  <a:extLst>
                    <a:ext uri="{FF2B5EF4-FFF2-40B4-BE49-F238E27FC236}">
                      <a16:creationId xmlns:a16="http://schemas.microsoft.com/office/drawing/2014/main" id="{2247DF94-9659-E377-45F5-9AE8AA5B9AE3}"/>
                    </a:ext>
                  </a:extLst>
                </p:cNvPr>
                <p:cNvSpPr/>
                <p:nvPr/>
              </p:nvSpPr>
              <p:spPr>
                <a:xfrm>
                  <a:off x="2059179" y="5533548"/>
                  <a:ext cx="65097" cy="65105"/>
                </a:xfrm>
                <a:custGeom>
                  <a:avLst/>
                  <a:gdLst>
                    <a:gd name="connsiteX0" fmla="*/ 61162 w 65097"/>
                    <a:gd name="connsiteY0" fmla="*/ 17050 h 65105"/>
                    <a:gd name="connsiteX1" fmla="*/ 48056 w 65097"/>
                    <a:gd name="connsiteY1" fmla="*/ 61170 h 65105"/>
                    <a:gd name="connsiteX2" fmla="*/ 3936 w 65097"/>
                    <a:gd name="connsiteY2" fmla="*/ 48063 h 65105"/>
                    <a:gd name="connsiteX3" fmla="*/ 17042 w 65097"/>
                    <a:gd name="connsiteY3" fmla="*/ 3944 h 65105"/>
                    <a:gd name="connsiteX4" fmla="*/ 61162 w 65097"/>
                    <a:gd name="connsiteY4" fmla="*/ 17050 h 65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097" h="65105">
                      <a:moveTo>
                        <a:pt x="61162" y="17050"/>
                      </a:moveTo>
                      <a:cubicBezTo>
                        <a:pt x="69735" y="32861"/>
                        <a:pt x="63829" y="52597"/>
                        <a:pt x="48056" y="61170"/>
                      </a:cubicBezTo>
                      <a:cubicBezTo>
                        <a:pt x="32244" y="69742"/>
                        <a:pt x="12508" y="63837"/>
                        <a:pt x="3936" y="48063"/>
                      </a:cubicBezTo>
                      <a:cubicBezTo>
                        <a:pt x="-4637" y="32252"/>
                        <a:pt x="1269" y="12516"/>
                        <a:pt x="17042" y="3944"/>
                      </a:cubicBezTo>
                      <a:cubicBezTo>
                        <a:pt x="32854" y="-4629"/>
                        <a:pt x="52590" y="1238"/>
                        <a:pt x="61162" y="17050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93" name="图形 2">
                <a:extLst>
                  <a:ext uri="{FF2B5EF4-FFF2-40B4-BE49-F238E27FC236}">
                    <a16:creationId xmlns:a16="http://schemas.microsoft.com/office/drawing/2014/main" id="{E4DEC768-8E7B-BDD2-64C0-1E592A8BCEDD}"/>
                  </a:ext>
                </a:extLst>
              </p:cNvPr>
              <p:cNvGrpSpPr/>
              <p:nvPr/>
            </p:nvGrpSpPr>
            <p:grpSpPr>
              <a:xfrm>
                <a:off x="3903344" y="6054985"/>
                <a:ext cx="419858" cy="424637"/>
                <a:chOff x="3903344" y="6054985"/>
                <a:chExt cx="419858" cy="424637"/>
              </a:xfrm>
            </p:grpSpPr>
            <p:sp>
              <p:nvSpPr>
                <p:cNvPr id="294" name="任意多边形: 形状 293">
                  <a:extLst>
                    <a:ext uri="{FF2B5EF4-FFF2-40B4-BE49-F238E27FC236}">
                      <a16:creationId xmlns:a16="http://schemas.microsoft.com/office/drawing/2014/main" id="{53F55FC3-D122-D457-5C92-BF236359A35D}"/>
                    </a:ext>
                  </a:extLst>
                </p:cNvPr>
                <p:cNvSpPr/>
                <p:nvPr/>
              </p:nvSpPr>
              <p:spPr>
                <a:xfrm>
                  <a:off x="3903344" y="6054985"/>
                  <a:ext cx="419858" cy="424637"/>
                </a:xfrm>
                <a:custGeom>
                  <a:avLst/>
                  <a:gdLst>
                    <a:gd name="connsiteX0" fmla="*/ 22860 w 419858"/>
                    <a:gd name="connsiteY0" fmla="*/ 134512 h 424637"/>
                    <a:gd name="connsiteX1" fmla="*/ 60884 w 419858"/>
                    <a:gd name="connsiteY1" fmla="*/ 81362 h 424637"/>
                    <a:gd name="connsiteX2" fmla="*/ 86678 w 419858"/>
                    <a:gd name="connsiteY2" fmla="*/ 86620 h 424637"/>
                    <a:gd name="connsiteX3" fmla="*/ 162687 w 419858"/>
                    <a:gd name="connsiteY3" fmla="*/ 155238 h 424637"/>
                    <a:gd name="connsiteX4" fmla="*/ 173546 w 419858"/>
                    <a:gd name="connsiteY4" fmla="*/ 37662 h 424637"/>
                    <a:gd name="connsiteX5" fmla="*/ 219647 w 419858"/>
                    <a:gd name="connsiteY5" fmla="*/ 57 h 424637"/>
                    <a:gd name="connsiteX6" fmla="*/ 253822 w 419858"/>
                    <a:gd name="connsiteY6" fmla="*/ 24365 h 424637"/>
                    <a:gd name="connsiteX7" fmla="*/ 256832 w 419858"/>
                    <a:gd name="connsiteY7" fmla="*/ 131959 h 424637"/>
                    <a:gd name="connsiteX8" fmla="*/ 304114 w 419858"/>
                    <a:gd name="connsiteY8" fmla="*/ 80105 h 424637"/>
                    <a:gd name="connsiteX9" fmla="*/ 337719 w 419858"/>
                    <a:gd name="connsiteY9" fmla="*/ 61398 h 424637"/>
                    <a:gd name="connsiteX10" fmla="*/ 374561 w 419858"/>
                    <a:gd name="connsiteY10" fmla="*/ 67608 h 424637"/>
                    <a:gd name="connsiteX11" fmla="*/ 386829 w 419858"/>
                    <a:gd name="connsiteY11" fmla="*/ 119424 h 424637"/>
                    <a:gd name="connsiteX12" fmla="*/ 329070 w 419858"/>
                    <a:gd name="connsiteY12" fmla="*/ 189071 h 424637"/>
                    <a:gd name="connsiteX13" fmla="*/ 385610 w 419858"/>
                    <a:gd name="connsiteY13" fmla="*/ 193338 h 424637"/>
                    <a:gd name="connsiteX14" fmla="*/ 419824 w 419858"/>
                    <a:gd name="connsiteY14" fmla="*/ 235096 h 424637"/>
                    <a:gd name="connsiteX15" fmla="*/ 410223 w 419858"/>
                    <a:gd name="connsiteY15" fmla="*/ 264890 h 424637"/>
                    <a:gd name="connsiteX16" fmla="*/ 345148 w 419858"/>
                    <a:gd name="connsiteY16" fmla="*/ 302495 h 424637"/>
                    <a:gd name="connsiteX17" fmla="*/ 269215 w 419858"/>
                    <a:gd name="connsiteY17" fmla="*/ 291751 h 424637"/>
                    <a:gd name="connsiteX18" fmla="*/ 313030 w 419858"/>
                    <a:gd name="connsiteY18" fmla="*/ 337204 h 424637"/>
                    <a:gd name="connsiteX19" fmla="*/ 310172 w 419858"/>
                    <a:gd name="connsiteY19" fmla="*/ 400260 h 424637"/>
                    <a:gd name="connsiteX20" fmla="*/ 298437 w 419858"/>
                    <a:gd name="connsiteY20" fmla="*/ 416185 h 424637"/>
                    <a:gd name="connsiteX21" fmla="*/ 262281 w 419858"/>
                    <a:gd name="connsiteY21" fmla="*/ 423348 h 424637"/>
                    <a:gd name="connsiteX22" fmla="*/ 229476 w 419858"/>
                    <a:gd name="connsiteY22" fmla="*/ 404527 h 424637"/>
                    <a:gd name="connsiteX23" fmla="*/ 186423 w 419858"/>
                    <a:gd name="connsiteY23" fmla="*/ 311525 h 424637"/>
                    <a:gd name="connsiteX24" fmla="*/ 114262 w 419858"/>
                    <a:gd name="connsiteY24" fmla="*/ 360788 h 424637"/>
                    <a:gd name="connsiteX25" fmla="*/ 28042 w 419858"/>
                    <a:gd name="connsiteY25" fmla="*/ 336023 h 424637"/>
                    <a:gd name="connsiteX26" fmla="*/ 3696 w 419858"/>
                    <a:gd name="connsiteY26" fmla="*/ 310801 h 424637"/>
                    <a:gd name="connsiteX27" fmla="*/ 37567 w 419858"/>
                    <a:gd name="connsiteY27" fmla="*/ 252736 h 424637"/>
                    <a:gd name="connsiteX28" fmla="*/ 111823 w 419858"/>
                    <a:gd name="connsiteY28" fmla="*/ 228772 h 424637"/>
                    <a:gd name="connsiteX29" fmla="*/ 84582 w 419858"/>
                    <a:gd name="connsiteY29" fmla="*/ 216541 h 424637"/>
                    <a:gd name="connsiteX30" fmla="*/ 22860 w 419858"/>
                    <a:gd name="connsiteY30" fmla="*/ 134512 h 424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19858" h="424637">
                      <a:moveTo>
                        <a:pt x="22860" y="134512"/>
                      </a:moveTo>
                      <a:cubicBezTo>
                        <a:pt x="20460" y="110318"/>
                        <a:pt x="36614" y="83001"/>
                        <a:pt x="60884" y="81362"/>
                      </a:cubicBezTo>
                      <a:cubicBezTo>
                        <a:pt x="69723" y="80753"/>
                        <a:pt x="78410" y="83496"/>
                        <a:pt x="86678" y="86620"/>
                      </a:cubicBezTo>
                      <a:cubicBezTo>
                        <a:pt x="119672" y="99193"/>
                        <a:pt x="151714" y="121673"/>
                        <a:pt x="162687" y="155238"/>
                      </a:cubicBezTo>
                      <a:cubicBezTo>
                        <a:pt x="152895" y="116338"/>
                        <a:pt x="156782" y="74123"/>
                        <a:pt x="173546" y="37662"/>
                      </a:cubicBezTo>
                      <a:cubicBezTo>
                        <a:pt x="182347" y="18497"/>
                        <a:pt x="198577" y="-1200"/>
                        <a:pt x="219647" y="57"/>
                      </a:cubicBezTo>
                      <a:cubicBezTo>
                        <a:pt x="234163" y="933"/>
                        <a:pt x="246317" y="11906"/>
                        <a:pt x="253822" y="24365"/>
                      </a:cubicBezTo>
                      <a:cubicBezTo>
                        <a:pt x="272910" y="56102"/>
                        <a:pt x="268453" y="96793"/>
                        <a:pt x="256832" y="131959"/>
                      </a:cubicBezTo>
                      <a:cubicBezTo>
                        <a:pt x="269786" y="112376"/>
                        <a:pt x="285788" y="94812"/>
                        <a:pt x="304114" y="80105"/>
                      </a:cubicBezTo>
                      <a:cubicBezTo>
                        <a:pt x="314173" y="72028"/>
                        <a:pt x="325222" y="64636"/>
                        <a:pt x="337719" y="61398"/>
                      </a:cubicBezTo>
                      <a:cubicBezTo>
                        <a:pt x="350215" y="58160"/>
                        <a:pt x="364465" y="59569"/>
                        <a:pt x="374561" y="67608"/>
                      </a:cubicBezTo>
                      <a:cubicBezTo>
                        <a:pt x="389230" y="79305"/>
                        <a:pt x="391173" y="101213"/>
                        <a:pt x="386829" y="119424"/>
                      </a:cubicBezTo>
                      <a:cubicBezTo>
                        <a:pt x="379590" y="149790"/>
                        <a:pt x="357607" y="176308"/>
                        <a:pt x="329070" y="189071"/>
                      </a:cubicBezTo>
                      <a:cubicBezTo>
                        <a:pt x="348043" y="187319"/>
                        <a:pt x="367779" y="186595"/>
                        <a:pt x="385610" y="193338"/>
                      </a:cubicBezTo>
                      <a:cubicBezTo>
                        <a:pt x="403441" y="200082"/>
                        <a:pt x="419062" y="216046"/>
                        <a:pt x="419824" y="235096"/>
                      </a:cubicBezTo>
                      <a:cubicBezTo>
                        <a:pt x="420281" y="245688"/>
                        <a:pt x="416166" y="256089"/>
                        <a:pt x="410223" y="264890"/>
                      </a:cubicBezTo>
                      <a:cubicBezTo>
                        <a:pt x="395783" y="286302"/>
                        <a:pt x="370751" y="299104"/>
                        <a:pt x="345148" y="302495"/>
                      </a:cubicBezTo>
                      <a:cubicBezTo>
                        <a:pt x="319545" y="305886"/>
                        <a:pt x="293446" y="300666"/>
                        <a:pt x="269215" y="291751"/>
                      </a:cubicBezTo>
                      <a:cubicBezTo>
                        <a:pt x="289141" y="300133"/>
                        <a:pt x="305372" y="316935"/>
                        <a:pt x="313030" y="337204"/>
                      </a:cubicBezTo>
                      <a:cubicBezTo>
                        <a:pt x="320650" y="357435"/>
                        <a:pt x="319583" y="380791"/>
                        <a:pt x="310172" y="400260"/>
                      </a:cubicBezTo>
                      <a:cubicBezTo>
                        <a:pt x="307277" y="406241"/>
                        <a:pt x="303543" y="411918"/>
                        <a:pt x="298437" y="416185"/>
                      </a:cubicBezTo>
                      <a:cubicBezTo>
                        <a:pt x="288646" y="424339"/>
                        <a:pt x="274663" y="426282"/>
                        <a:pt x="262281" y="423348"/>
                      </a:cubicBezTo>
                      <a:cubicBezTo>
                        <a:pt x="249898" y="420414"/>
                        <a:pt x="238925" y="413099"/>
                        <a:pt x="229476" y="404527"/>
                      </a:cubicBezTo>
                      <a:cubicBezTo>
                        <a:pt x="203492" y="380943"/>
                        <a:pt x="187604" y="346615"/>
                        <a:pt x="186423" y="311525"/>
                      </a:cubicBezTo>
                      <a:cubicBezTo>
                        <a:pt x="174193" y="339490"/>
                        <a:pt x="144628" y="357740"/>
                        <a:pt x="114262" y="360788"/>
                      </a:cubicBezTo>
                      <a:cubicBezTo>
                        <a:pt x="83896" y="363836"/>
                        <a:pt x="53226" y="353244"/>
                        <a:pt x="28042" y="336023"/>
                      </a:cubicBezTo>
                      <a:cubicBezTo>
                        <a:pt x="18288" y="329356"/>
                        <a:pt x="8953" y="321392"/>
                        <a:pt x="3696" y="310801"/>
                      </a:cubicBezTo>
                      <a:cubicBezTo>
                        <a:pt x="-9639" y="283940"/>
                        <a:pt x="15774" y="263328"/>
                        <a:pt x="37567" y="252736"/>
                      </a:cubicBezTo>
                      <a:cubicBezTo>
                        <a:pt x="60541" y="241535"/>
                        <a:pt x="87440" y="236239"/>
                        <a:pt x="111823" y="228772"/>
                      </a:cubicBezTo>
                      <a:cubicBezTo>
                        <a:pt x="103213" y="223742"/>
                        <a:pt x="93612" y="220771"/>
                        <a:pt x="84582" y="216541"/>
                      </a:cubicBezTo>
                      <a:cubicBezTo>
                        <a:pt x="54407" y="202330"/>
                        <a:pt x="26251" y="168497"/>
                        <a:pt x="22860" y="13451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5" name="任意多边形: 形状 294">
                  <a:extLst>
                    <a:ext uri="{FF2B5EF4-FFF2-40B4-BE49-F238E27FC236}">
                      <a16:creationId xmlns:a16="http://schemas.microsoft.com/office/drawing/2014/main" id="{F619B937-BE5A-059F-47BE-D9B6560FBEFB}"/>
                    </a:ext>
                  </a:extLst>
                </p:cNvPr>
                <p:cNvSpPr/>
                <p:nvPr/>
              </p:nvSpPr>
              <p:spPr>
                <a:xfrm>
                  <a:off x="3961444" y="6110968"/>
                  <a:ext cx="307565" cy="311171"/>
                </a:xfrm>
                <a:custGeom>
                  <a:avLst/>
                  <a:gdLst>
                    <a:gd name="connsiteX0" fmla="*/ 11852 w 307565"/>
                    <a:gd name="connsiteY0" fmla="*/ 105122 h 311171"/>
                    <a:gd name="connsiteX1" fmla="*/ 38217 w 307565"/>
                    <a:gd name="connsiteY1" fmla="*/ 64775 h 311171"/>
                    <a:gd name="connsiteX2" fmla="*/ 57382 w 307565"/>
                    <a:gd name="connsiteY2" fmla="*/ 67860 h 311171"/>
                    <a:gd name="connsiteX3" fmla="*/ 115484 w 307565"/>
                    <a:gd name="connsiteY3" fmla="*/ 116095 h 311171"/>
                    <a:gd name="connsiteX4" fmla="*/ 119866 w 307565"/>
                    <a:gd name="connsiteY4" fmla="*/ 29113 h 311171"/>
                    <a:gd name="connsiteX5" fmla="*/ 152670 w 307565"/>
                    <a:gd name="connsiteY5" fmla="*/ 5 h 311171"/>
                    <a:gd name="connsiteX6" fmla="*/ 178578 w 307565"/>
                    <a:gd name="connsiteY6" fmla="*/ 16844 h 311171"/>
                    <a:gd name="connsiteX7" fmla="*/ 184140 w 307565"/>
                    <a:gd name="connsiteY7" fmla="*/ 96016 h 311171"/>
                    <a:gd name="connsiteX8" fmla="*/ 217364 w 307565"/>
                    <a:gd name="connsiteY8" fmla="*/ 56354 h 311171"/>
                    <a:gd name="connsiteX9" fmla="*/ 241557 w 307565"/>
                    <a:gd name="connsiteY9" fmla="*/ 41533 h 311171"/>
                    <a:gd name="connsiteX10" fmla="*/ 268913 w 307565"/>
                    <a:gd name="connsiteY10" fmla="*/ 44962 h 311171"/>
                    <a:gd name="connsiteX11" fmla="*/ 279543 w 307565"/>
                    <a:gd name="connsiteY11" fmla="*/ 82758 h 311171"/>
                    <a:gd name="connsiteX12" fmla="*/ 239157 w 307565"/>
                    <a:gd name="connsiteY12" fmla="*/ 135869 h 311171"/>
                    <a:gd name="connsiteX13" fmla="*/ 280952 w 307565"/>
                    <a:gd name="connsiteY13" fmla="*/ 137240 h 311171"/>
                    <a:gd name="connsiteX14" fmla="*/ 307470 w 307565"/>
                    <a:gd name="connsiteY14" fmla="*/ 166959 h 311171"/>
                    <a:gd name="connsiteX15" fmla="*/ 301298 w 307565"/>
                    <a:gd name="connsiteY15" fmla="*/ 189209 h 311171"/>
                    <a:gd name="connsiteX16" fmla="*/ 254511 w 307565"/>
                    <a:gd name="connsiteY16" fmla="*/ 218927 h 311171"/>
                    <a:gd name="connsiteX17" fmla="*/ 198238 w 307565"/>
                    <a:gd name="connsiteY17" fmla="*/ 213365 h 311171"/>
                    <a:gd name="connsiteX18" fmla="*/ 231918 w 307565"/>
                    <a:gd name="connsiteY18" fmla="*/ 245483 h 311171"/>
                    <a:gd name="connsiteX19" fmla="*/ 231765 w 307565"/>
                    <a:gd name="connsiteY19" fmla="*/ 292041 h 311171"/>
                    <a:gd name="connsiteX20" fmla="*/ 223612 w 307565"/>
                    <a:gd name="connsiteY20" fmla="*/ 304157 h 311171"/>
                    <a:gd name="connsiteX21" fmla="*/ 197209 w 307565"/>
                    <a:gd name="connsiteY21" fmla="*/ 310520 h 311171"/>
                    <a:gd name="connsiteX22" fmla="*/ 172482 w 307565"/>
                    <a:gd name="connsiteY22" fmla="*/ 297642 h 311171"/>
                    <a:gd name="connsiteX23" fmla="*/ 137887 w 307565"/>
                    <a:gd name="connsiteY23" fmla="*/ 230471 h 311171"/>
                    <a:gd name="connsiteX24" fmla="*/ 86262 w 307565"/>
                    <a:gd name="connsiteY24" fmla="*/ 268990 h 311171"/>
                    <a:gd name="connsiteX25" fmla="*/ 21949 w 307565"/>
                    <a:gd name="connsiteY25" fmla="*/ 253407 h 311171"/>
                    <a:gd name="connsiteX26" fmla="*/ 3204 w 307565"/>
                    <a:gd name="connsiteY26" fmla="*/ 235577 h 311171"/>
                    <a:gd name="connsiteX27" fmla="*/ 26368 w 307565"/>
                    <a:gd name="connsiteY27" fmla="*/ 191762 h 311171"/>
                    <a:gd name="connsiteX28" fmla="*/ 80356 w 307565"/>
                    <a:gd name="connsiteY28" fmla="*/ 171797 h 311171"/>
                    <a:gd name="connsiteX29" fmla="*/ 59896 w 307565"/>
                    <a:gd name="connsiteY29" fmla="*/ 163606 h 311171"/>
                    <a:gd name="connsiteX30" fmla="*/ 11852 w 307565"/>
                    <a:gd name="connsiteY30" fmla="*/ 105122 h 311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307565" h="311171">
                      <a:moveTo>
                        <a:pt x="11852" y="105122"/>
                      </a:moveTo>
                      <a:cubicBezTo>
                        <a:pt x="9338" y="87368"/>
                        <a:pt x="20386" y="66755"/>
                        <a:pt x="38217" y="64775"/>
                      </a:cubicBezTo>
                      <a:cubicBezTo>
                        <a:pt x="44694" y="64050"/>
                        <a:pt x="51209" y="65803"/>
                        <a:pt x="57382" y="67860"/>
                      </a:cubicBezTo>
                      <a:cubicBezTo>
                        <a:pt x="82070" y="76090"/>
                        <a:pt x="106378" y="91673"/>
                        <a:pt x="115484" y="116095"/>
                      </a:cubicBezTo>
                      <a:cubicBezTo>
                        <a:pt x="107064" y="87710"/>
                        <a:pt x="108626" y="56507"/>
                        <a:pt x="119866" y="29113"/>
                      </a:cubicBezTo>
                      <a:cubicBezTo>
                        <a:pt x="125771" y="14711"/>
                        <a:pt x="137087" y="-301"/>
                        <a:pt x="152670" y="5"/>
                      </a:cubicBezTo>
                      <a:cubicBezTo>
                        <a:pt x="163414" y="195"/>
                        <a:pt x="172672" y="7891"/>
                        <a:pt x="178578" y="16844"/>
                      </a:cubicBezTo>
                      <a:cubicBezTo>
                        <a:pt x="193627" y="39628"/>
                        <a:pt x="191608" y="69765"/>
                        <a:pt x="184140" y="96016"/>
                      </a:cubicBezTo>
                      <a:cubicBezTo>
                        <a:pt x="193094" y="81195"/>
                        <a:pt x="204333" y="67746"/>
                        <a:pt x="217364" y="56354"/>
                      </a:cubicBezTo>
                      <a:cubicBezTo>
                        <a:pt x="224526" y="50068"/>
                        <a:pt x="232451" y="44315"/>
                        <a:pt x="241557" y="41533"/>
                      </a:cubicBezTo>
                      <a:cubicBezTo>
                        <a:pt x="250663" y="38752"/>
                        <a:pt x="261217" y="39362"/>
                        <a:pt x="268913" y="44962"/>
                      </a:cubicBezTo>
                      <a:cubicBezTo>
                        <a:pt x="280076" y="53116"/>
                        <a:pt x="282210" y="69194"/>
                        <a:pt x="279543" y="82758"/>
                      </a:cubicBezTo>
                      <a:cubicBezTo>
                        <a:pt x="275123" y="105351"/>
                        <a:pt x="259769" y="125582"/>
                        <a:pt x="239157" y="135869"/>
                      </a:cubicBezTo>
                      <a:cubicBezTo>
                        <a:pt x="253101" y="134002"/>
                        <a:pt x="267579" y="132859"/>
                        <a:pt x="280952" y="137240"/>
                      </a:cubicBezTo>
                      <a:cubicBezTo>
                        <a:pt x="294287" y="141660"/>
                        <a:pt x="306289" y="152938"/>
                        <a:pt x="307470" y="166959"/>
                      </a:cubicBezTo>
                      <a:cubicBezTo>
                        <a:pt x="308118" y="174769"/>
                        <a:pt x="305413" y="182541"/>
                        <a:pt x="301298" y="189209"/>
                      </a:cubicBezTo>
                      <a:cubicBezTo>
                        <a:pt x="291316" y="205401"/>
                        <a:pt x="273256" y="215650"/>
                        <a:pt x="254511" y="218927"/>
                      </a:cubicBezTo>
                      <a:cubicBezTo>
                        <a:pt x="235766" y="222204"/>
                        <a:pt x="216373" y="219194"/>
                        <a:pt x="198238" y="213365"/>
                      </a:cubicBezTo>
                      <a:cubicBezTo>
                        <a:pt x="213173" y="218927"/>
                        <a:pt x="225669" y="230814"/>
                        <a:pt x="231918" y="245483"/>
                      </a:cubicBezTo>
                      <a:cubicBezTo>
                        <a:pt x="238166" y="260151"/>
                        <a:pt x="238090" y="277410"/>
                        <a:pt x="231765" y="292041"/>
                      </a:cubicBezTo>
                      <a:cubicBezTo>
                        <a:pt x="229822" y="296537"/>
                        <a:pt x="227232" y="300842"/>
                        <a:pt x="223612" y="304157"/>
                      </a:cubicBezTo>
                      <a:cubicBezTo>
                        <a:pt x="216678" y="310481"/>
                        <a:pt x="206429" y="312310"/>
                        <a:pt x="197209" y="310520"/>
                      </a:cubicBezTo>
                      <a:cubicBezTo>
                        <a:pt x="187989" y="308729"/>
                        <a:pt x="179683" y="303661"/>
                        <a:pt x="172482" y="297642"/>
                      </a:cubicBezTo>
                      <a:cubicBezTo>
                        <a:pt x="152632" y="281068"/>
                        <a:pt x="139830" y="256265"/>
                        <a:pt x="137887" y="230471"/>
                      </a:cubicBezTo>
                      <a:cubicBezTo>
                        <a:pt x="129734" y="251465"/>
                        <a:pt x="108550" y="265790"/>
                        <a:pt x="86262" y="268990"/>
                      </a:cubicBezTo>
                      <a:cubicBezTo>
                        <a:pt x="63973" y="272191"/>
                        <a:pt x="41075" y="265295"/>
                        <a:pt x="21949" y="253407"/>
                      </a:cubicBezTo>
                      <a:cubicBezTo>
                        <a:pt x="14557" y="248797"/>
                        <a:pt x="7433" y="243197"/>
                        <a:pt x="3204" y="235577"/>
                      </a:cubicBezTo>
                      <a:cubicBezTo>
                        <a:pt x="-7465" y="216184"/>
                        <a:pt x="10633" y="200220"/>
                        <a:pt x="26368" y="191762"/>
                      </a:cubicBezTo>
                      <a:cubicBezTo>
                        <a:pt x="42980" y="182808"/>
                        <a:pt x="62601" y="178046"/>
                        <a:pt x="80356" y="171797"/>
                      </a:cubicBezTo>
                      <a:cubicBezTo>
                        <a:pt x="73879" y="168368"/>
                        <a:pt x="66678" y="166463"/>
                        <a:pt x="59896" y="163606"/>
                      </a:cubicBezTo>
                      <a:cubicBezTo>
                        <a:pt x="37189" y="154119"/>
                        <a:pt x="15395" y="130078"/>
                        <a:pt x="11852" y="105122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6" name="任意多边形: 形状 295">
                  <a:extLst>
                    <a:ext uri="{FF2B5EF4-FFF2-40B4-BE49-F238E27FC236}">
                      <a16:creationId xmlns:a16="http://schemas.microsoft.com/office/drawing/2014/main" id="{0E19B9D8-6368-0150-03FE-A394F3CA303F}"/>
                    </a:ext>
                  </a:extLst>
                </p:cNvPr>
                <p:cNvSpPr/>
                <p:nvPr/>
              </p:nvSpPr>
              <p:spPr>
                <a:xfrm>
                  <a:off x="4061246" y="6228450"/>
                  <a:ext cx="84171" cy="84171"/>
                </a:xfrm>
                <a:custGeom>
                  <a:avLst/>
                  <a:gdLst>
                    <a:gd name="connsiteX0" fmla="*/ 72604 w 84171"/>
                    <a:gd name="connsiteY0" fmla="*/ 13092 h 84171"/>
                    <a:gd name="connsiteX1" fmla="*/ 71080 w 84171"/>
                    <a:gd name="connsiteY1" fmla="*/ 72604 h 84171"/>
                    <a:gd name="connsiteX2" fmla="*/ 11568 w 84171"/>
                    <a:gd name="connsiteY2" fmla="*/ 71080 h 84171"/>
                    <a:gd name="connsiteX3" fmla="*/ 13092 w 84171"/>
                    <a:gd name="connsiteY3" fmla="*/ 11568 h 84171"/>
                    <a:gd name="connsiteX4" fmla="*/ 72604 w 84171"/>
                    <a:gd name="connsiteY4" fmla="*/ 13092 h 84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71" h="84171">
                      <a:moveTo>
                        <a:pt x="72604" y="13092"/>
                      </a:moveTo>
                      <a:cubicBezTo>
                        <a:pt x="88606" y="29932"/>
                        <a:pt x="87920" y="56602"/>
                        <a:pt x="71080" y="72604"/>
                      </a:cubicBezTo>
                      <a:cubicBezTo>
                        <a:pt x="54240" y="88606"/>
                        <a:pt x="27570" y="87920"/>
                        <a:pt x="11568" y="71080"/>
                      </a:cubicBezTo>
                      <a:cubicBezTo>
                        <a:pt x="-4434" y="54240"/>
                        <a:pt x="-3748" y="27570"/>
                        <a:pt x="13092" y="11568"/>
                      </a:cubicBezTo>
                      <a:cubicBezTo>
                        <a:pt x="29970" y="-4434"/>
                        <a:pt x="56602" y="-3748"/>
                        <a:pt x="72604" y="13092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7" name="任意多边形: 形状 296">
                  <a:extLst>
                    <a:ext uri="{FF2B5EF4-FFF2-40B4-BE49-F238E27FC236}">
                      <a16:creationId xmlns:a16="http://schemas.microsoft.com/office/drawing/2014/main" id="{2EB6D8FB-E954-1D59-C05F-0472F8578D1B}"/>
                    </a:ext>
                  </a:extLst>
                </p:cNvPr>
                <p:cNvSpPr/>
                <p:nvPr/>
              </p:nvSpPr>
              <p:spPr>
                <a:xfrm>
                  <a:off x="4068643" y="6237905"/>
                  <a:ext cx="46668" cy="46668"/>
                </a:xfrm>
                <a:custGeom>
                  <a:avLst/>
                  <a:gdLst>
                    <a:gd name="connsiteX0" fmla="*/ 40251 w 46668"/>
                    <a:gd name="connsiteY0" fmla="*/ 7256 h 46668"/>
                    <a:gd name="connsiteX1" fmla="*/ 39412 w 46668"/>
                    <a:gd name="connsiteY1" fmla="*/ 40251 h 46668"/>
                    <a:gd name="connsiteX2" fmla="*/ 6418 w 46668"/>
                    <a:gd name="connsiteY2" fmla="*/ 39413 h 46668"/>
                    <a:gd name="connsiteX3" fmla="*/ 7256 w 46668"/>
                    <a:gd name="connsiteY3" fmla="*/ 6418 h 46668"/>
                    <a:gd name="connsiteX4" fmla="*/ 40251 w 46668"/>
                    <a:gd name="connsiteY4" fmla="*/ 7256 h 46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668" h="46668">
                      <a:moveTo>
                        <a:pt x="40251" y="7256"/>
                      </a:moveTo>
                      <a:cubicBezTo>
                        <a:pt x="49128" y="16591"/>
                        <a:pt x="48747" y="31373"/>
                        <a:pt x="39412" y="40251"/>
                      </a:cubicBezTo>
                      <a:cubicBezTo>
                        <a:pt x="30078" y="49128"/>
                        <a:pt x="15295" y="48747"/>
                        <a:pt x="6418" y="39413"/>
                      </a:cubicBezTo>
                      <a:cubicBezTo>
                        <a:pt x="-2459" y="30078"/>
                        <a:pt x="-2078" y="15295"/>
                        <a:pt x="7256" y="6418"/>
                      </a:cubicBezTo>
                      <a:cubicBezTo>
                        <a:pt x="16629" y="-2459"/>
                        <a:pt x="31373" y="-2078"/>
                        <a:pt x="40251" y="7256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98" name="图形 2">
                <a:extLst>
                  <a:ext uri="{FF2B5EF4-FFF2-40B4-BE49-F238E27FC236}">
                    <a16:creationId xmlns:a16="http://schemas.microsoft.com/office/drawing/2014/main" id="{1E9A17DE-A8B7-DB36-CE87-D627CFBAB0D1}"/>
                  </a:ext>
                </a:extLst>
              </p:cNvPr>
              <p:cNvGrpSpPr/>
              <p:nvPr/>
            </p:nvGrpSpPr>
            <p:grpSpPr>
              <a:xfrm>
                <a:off x="2754363" y="4438211"/>
                <a:ext cx="419858" cy="424637"/>
                <a:chOff x="2754363" y="4438211"/>
                <a:chExt cx="419858" cy="424637"/>
              </a:xfrm>
            </p:grpSpPr>
            <p:sp>
              <p:nvSpPr>
                <p:cNvPr id="299" name="任意多边形: 形状 298">
                  <a:extLst>
                    <a:ext uri="{FF2B5EF4-FFF2-40B4-BE49-F238E27FC236}">
                      <a16:creationId xmlns:a16="http://schemas.microsoft.com/office/drawing/2014/main" id="{139B6D9B-ECCD-146F-3C2C-7B61D420603F}"/>
                    </a:ext>
                  </a:extLst>
                </p:cNvPr>
                <p:cNvSpPr/>
                <p:nvPr/>
              </p:nvSpPr>
              <p:spPr>
                <a:xfrm>
                  <a:off x="2754363" y="4438211"/>
                  <a:ext cx="419858" cy="424637"/>
                </a:xfrm>
                <a:custGeom>
                  <a:avLst/>
                  <a:gdLst>
                    <a:gd name="connsiteX0" fmla="*/ 22860 w 419858"/>
                    <a:gd name="connsiteY0" fmla="*/ 134512 h 424637"/>
                    <a:gd name="connsiteX1" fmla="*/ 60884 w 419858"/>
                    <a:gd name="connsiteY1" fmla="*/ 81362 h 424637"/>
                    <a:gd name="connsiteX2" fmla="*/ 86677 w 419858"/>
                    <a:gd name="connsiteY2" fmla="*/ 86620 h 424637"/>
                    <a:gd name="connsiteX3" fmla="*/ 162687 w 419858"/>
                    <a:gd name="connsiteY3" fmla="*/ 155238 h 424637"/>
                    <a:gd name="connsiteX4" fmla="*/ 173546 w 419858"/>
                    <a:gd name="connsiteY4" fmla="*/ 37662 h 424637"/>
                    <a:gd name="connsiteX5" fmla="*/ 219646 w 419858"/>
                    <a:gd name="connsiteY5" fmla="*/ 57 h 424637"/>
                    <a:gd name="connsiteX6" fmla="*/ 253822 w 419858"/>
                    <a:gd name="connsiteY6" fmla="*/ 24365 h 424637"/>
                    <a:gd name="connsiteX7" fmla="*/ 256832 w 419858"/>
                    <a:gd name="connsiteY7" fmla="*/ 131959 h 424637"/>
                    <a:gd name="connsiteX8" fmla="*/ 304114 w 419858"/>
                    <a:gd name="connsiteY8" fmla="*/ 80105 h 424637"/>
                    <a:gd name="connsiteX9" fmla="*/ 337718 w 419858"/>
                    <a:gd name="connsiteY9" fmla="*/ 61398 h 424637"/>
                    <a:gd name="connsiteX10" fmla="*/ 374561 w 419858"/>
                    <a:gd name="connsiteY10" fmla="*/ 67608 h 424637"/>
                    <a:gd name="connsiteX11" fmla="*/ 386829 w 419858"/>
                    <a:gd name="connsiteY11" fmla="*/ 119424 h 424637"/>
                    <a:gd name="connsiteX12" fmla="*/ 329070 w 419858"/>
                    <a:gd name="connsiteY12" fmla="*/ 189071 h 424637"/>
                    <a:gd name="connsiteX13" fmla="*/ 385610 w 419858"/>
                    <a:gd name="connsiteY13" fmla="*/ 193338 h 424637"/>
                    <a:gd name="connsiteX14" fmla="*/ 419824 w 419858"/>
                    <a:gd name="connsiteY14" fmla="*/ 235096 h 424637"/>
                    <a:gd name="connsiteX15" fmla="*/ 410223 w 419858"/>
                    <a:gd name="connsiteY15" fmla="*/ 264890 h 424637"/>
                    <a:gd name="connsiteX16" fmla="*/ 345148 w 419858"/>
                    <a:gd name="connsiteY16" fmla="*/ 302495 h 424637"/>
                    <a:gd name="connsiteX17" fmla="*/ 269215 w 419858"/>
                    <a:gd name="connsiteY17" fmla="*/ 291751 h 424637"/>
                    <a:gd name="connsiteX18" fmla="*/ 313030 w 419858"/>
                    <a:gd name="connsiteY18" fmla="*/ 337204 h 424637"/>
                    <a:gd name="connsiteX19" fmla="*/ 310172 w 419858"/>
                    <a:gd name="connsiteY19" fmla="*/ 400259 h 424637"/>
                    <a:gd name="connsiteX20" fmla="*/ 298437 w 419858"/>
                    <a:gd name="connsiteY20" fmla="*/ 416185 h 424637"/>
                    <a:gd name="connsiteX21" fmla="*/ 262280 w 419858"/>
                    <a:gd name="connsiteY21" fmla="*/ 423348 h 424637"/>
                    <a:gd name="connsiteX22" fmla="*/ 229476 w 419858"/>
                    <a:gd name="connsiteY22" fmla="*/ 404527 h 424637"/>
                    <a:gd name="connsiteX23" fmla="*/ 186423 w 419858"/>
                    <a:gd name="connsiteY23" fmla="*/ 311525 h 424637"/>
                    <a:gd name="connsiteX24" fmla="*/ 114262 w 419858"/>
                    <a:gd name="connsiteY24" fmla="*/ 360788 h 424637"/>
                    <a:gd name="connsiteX25" fmla="*/ 28042 w 419858"/>
                    <a:gd name="connsiteY25" fmla="*/ 336023 h 424637"/>
                    <a:gd name="connsiteX26" fmla="*/ 3696 w 419858"/>
                    <a:gd name="connsiteY26" fmla="*/ 310801 h 424637"/>
                    <a:gd name="connsiteX27" fmla="*/ 37567 w 419858"/>
                    <a:gd name="connsiteY27" fmla="*/ 252736 h 424637"/>
                    <a:gd name="connsiteX28" fmla="*/ 111823 w 419858"/>
                    <a:gd name="connsiteY28" fmla="*/ 228772 h 424637"/>
                    <a:gd name="connsiteX29" fmla="*/ 84582 w 419858"/>
                    <a:gd name="connsiteY29" fmla="*/ 216541 h 424637"/>
                    <a:gd name="connsiteX30" fmla="*/ 22860 w 419858"/>
                    <a:gd name="connsiteY30" fmla="*/ 134512 h 424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19858" h="424637">
                      <a:moveTo>
                        <a:pt x="22860" y="134512"/>
                      </a:moveTo>
                      <a:cubicBezTo>
                        <a:pt x="20460" y="110318"/>
                        <a:pt x="36614" y="83001"/>
                        <a:pt x="60884" y="81362"/>
                      </a:cubicBezTo>
                      <a:cubicBezTo>
                        <a:pt x="69723" y="80753"/>
                        <a:pt x="78410" y="83496"/>
                        <a:pt x="86677" y="86620"/>
                      </a:cubicBezTo>
                      <a:cubicBezTo>
                        <a:pt x="119672" y="99193"/>
                        <a:pt x="151714" y="121672"/>
                        <a:pt x="162687" y="155238"/>
                      </a:cubicBezTo>
                      <a:cubicBezTo>
                        <a:pt x="152895" y="116338"/>
                        <a:pt x="156781" y="74123"/>
                        <a:pt x="173546" y="37662"/>
                      </a:cubicBezTo>
                      <a:cubicBezTo>
                        <a:pt x="182347" y="18497"/>
                        <a:pt x="198577" y="-1200"/>
                        <a:pt x="219646" y="57"/>
                      </a:cubicBezTo>
                      <a:cubicBezTo>
                        <a:pt x="234163" y="933"/>
                        <a:pt x="246316" y="11906"/>
                        <a:pt x="253822" y="24365"/>
                      </a:cubicBezTo>
                      <a:cubicBezTo>
                        <a:pt x="272910" y="56102"/>
                        <a:pt x="268453" y="96793"/>
                        <a:pt x="256832" y="131959"/>
                      </a:cubicBezTo>
                      <a:cubicBezTo>
                        <a:pt x="269786" y="112376"/>
                        <a:pt x="285788" y="94812"/>
                        <a:pt x="304114" y="80105"/>
                      </a:cubicBezTo>
                      <a:cubicBezTo>
                        <a:pt x="314173" y="72028"/>
                        <a:pt x="325222" y="64637"/>
                        <a:pt x="337718" y="61398"/>
                      </a:cubicBezTo>
                      <a:cubicBezTo>
                        <a:pt x="350215" y="58160"/>
                        <a:pt x="364465" y="59569"/>
                        <a:pt x="374561" y="67608"/>
                      </a:cubicBezTo>
                      <a:cubicBezTo>
                        <a:pt x="389230" y="79305"/>
                        <a:pt x="391173" y="101212"/>
                        <a:pt x="386829" y="119424"/>
                      </a:cubicBezTo>
                      <a:cubicBezTo>
                        <a:pt x="379590" y="149790"/>
                        <a:pt x="357607" y="176308"/>
                        <a:pt x="329070" y="189071"/>
                      </a:cubicBezTo>
                      <a:cubicBezTo>
                        <a:pt x="348043" y="187319"/>
                        <a:pt x="367779" y="186595"/>
                        <a:pt x="385610" y="193338"/>
                      </a:cubicBezTo>
                      <a:cubicBezTo>
                        <a:pt x="403441" y="200082"/>
                        <a:pt x="419062" y="216046"/>
                        <a:pt x="419824" y="235096"/>
                      </a:cubicBezTo>
                      <a:cubicBezTo>
                        <a:pt x="420281" y="245688"/>
                        <a:pt x="416166" y="256089"/>
                        <a:pt x="410223" y="264890"/>
                      </a:cubicBezTo>
                      <a:cubicBezTo>
                        <a:pt x="395783" y="286303"/>
                        <a:pt x="370751" y="299104"/>
                        <a:pt x="345148" y="302495"/>
                      </a:cubicBezTo>
                      <a:cubicBezTo>
                        <a:pt x="319545" y="305886"/>
                        <a:pt x="293446" y="300666"/>
                        <a:pt x="269215" y="291751"/>
                      </a:cubicBezTo>
                      <a:cubicBezTo>
                        <a:pt x="289141" y="300133"/>
                        <a:pt x="305371" y="316935"/>
                        <a:pt x="313030" y="337204"/>
                      </a:cubicBezTo>
                      <a:cubicBezTo>
                        <a:pt x="320650" y="357435"/>
                        <a:pt x="319583" y="380790"/>
                        <a:pt x="310172" y="400259"/>
                      </a:cubicBezTo>
                      <a:cubicBezTo>
                        <a:pt x="307276" y="406241"/>
                        <a:pt x="303543" y="411918"/>
                        <a:pt x="298437" y="416185"/>
                      </a:cubicBezTo>
                      <a:cubicBezTo>
                        <a:pt x="288646" y="424339"/>
                        <a:pt x="274663" y="426282"/>
                        <a:pt x="262280" y="423348"/>
                      </a:cubicBezTo>
                      <a:cubicBezTo>
                        <a:pt x="249898" y="420414"/>
                        <a:pt x="238925" y="413099"/>
                        <a:pt x="229476" y="404527"/>
                      </a:cubicBezTo>
                      <a:cubicBezTo>
                        <a:pt x="203492" y="380943"/>
                        <a:pt x="187604" y="346615"/>
                        <a:pt x="186423" y="311525"/>
                      </a:cubicBezTo>
                      <a:cubicBezTo>
                        <a:pt x="174193" y="339490"/>
                        <a:pt x="144628" y="357740"/>
                        <a:pt x="114262" y="360788"/>
                      </a:cubicBezTo>
                      <a:cubicBezTo>
                        <a:pt x="83896" y="363836"/>
                        <a:pt x="53226" y="353244"/>
                        <a:pt x="28042" y="336023"/>
                      </a:cubicBezTo>
                      <a:cubicBezTo>
                        <a:pt x="18288" y="329355"/>
                        <a:pt x="8953" y="321392"/>
                        <a:pt x="3696" y="310801"/>
                      </a:cubicBezTo>
                      <a:cubicBezTo>
                        <a:pt x="-9639" y="283940"/>
                        <a:pt x="15773" y="263328"/>
                        <a:pt x="37567" y="252736"/>
                      </a:cubicBezTo>
                      <a:cubicBezTo>
                        <a:pt x="60541" y="241535"/>
                        <a:pt x="87439" y="236239"/>
                        <a:pt x="111823" y="228772"/>
                      </a:cubicBezTo>
                      <a:cubicBezTo>
                        <a:pt x="103213" y="223742"/>
                        <a:pt x="93612" y="220770"/>
                        <a:pt x="84582" y="216541"/>
                      </a:cubicBezTo>
                      <a:cubicBezTo>
                        <a:pt x="54407" y="202368"/>
                        <a:pt x="26251" y="168535"/>
                        <a:pt x="22860" y="13451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0" name="任意多边形: 形状 299">
                  <a:extLst>
                    <a:ext uri="{FF2B5EF4-FFF2-40B4-BE49-F238E27FC236}">
                      <a16:creationId xmlns:a16="http://schemas.microsoft.com/office/drawing/2014/main" id="{D215E085-E08C-0BEC-7CFF-086DD26E0323}"/>
                    </a:ext>
                  </a:extLst>
                </p:cNvPr>
                <p:cNvSpPr/>
                <p:nvPr/>
              </p:nvSpPr>
              <p:spPr>
                <a:xfrm>
                  <a:off x="2812462" y="4494233"/>
                  <a:ext cx="307565" cy="311171"/>
                </a:xfrm>
                <a:custGeom>
                  <a:avLst/>
                  <a:gdLst>
                    <a:gd name="connsiteX0" fmla="*/ 11852 w 307565"/>
                    <a:gd name="connsiteY0" fmla="*/ 105123 h 311171"/>
                    <a:gd name="connsiteX1" fmla="*/ 38217 w 307565"/>
                    <a:gd name="connsiteY1" fmla="*/ 64775 h 311171"/>
                    <a:gd name="connsiteX2" fmla="*/ 57382 w 307565"/>
                    <a:gd name="connsiteY2" fmla="*/ 67861 h 311171"/>
                    <a:gd name="connsiteX3" fmla="*/ 115484 w 307565"/>
                    <a:gd name="connsiteY3" fmla="*/ 116096 h 311171"/>
                    <a:gd name="connsiteX4" fmla="*/ 119866 w 307565"/>
                    <a:gd name="connsiteY4" fmla="*/ 29113 h 311171"/>
                    <a:gd name="connsiteX5" fmla="*/ 152670 w 307565"/>
                    <a:gd name="connsiteY5" fmla="*/ 5 h 311171"/>
                    <a:gd name="connsiteX6" fmla="*/ 178578 w 307565"/>
                    <a:gd name="connsiteY6" fmla="*/ 16845 h 311171"/>
                    <a:gd name="connsiteX7" fmla="*/ 184140 w 307565"/>
                    <a:gd name="connsiteY7" fmla="*/ 96017 h 311171"/>
                    <a:gd name="connsiteX8" fmla="*/ 217364 w 307565"/>
                    <a:gd name="connsiteY8" fmla="*/ 56355 h 311171"/>
                    <a:gd name="connsiteX9" fmla="*/ 241557 w 307565"/>
                    <a:gd name="connsiteY9" fmla="*/ 41534 h 311171"/>
                    <a:gd name="connsiteX10" fmla="*/ 268913 w 307565"/>
                    <a:gd name="connsiteY10" fmla="*/ 44963 h 311171"/>
                    <a:gd name="connsiteX11" fmla="*/ 279543 w 307565"/>
                    <a:gd name="connsiteY11" fmla="*/ 82758 h 311171"/>
                    <a:gd name="connsiteX12" fmla="*/ 239157 w 307565"/>
                    <a:gd name="connsiteY12" fmla="*/ 135869 h 311171"/>
                    <a:gd name="connsiteX13" fmla="*/ 280953 w 307565"/>
                    <a:gd name="connsiteY13" fmla="*/ 137241 h 311171"/>
                    <a:gd name="connsiteX14" fmla="*/ 307470 w 307565"/>
                    <a:gd name="connsiteY14" fmla="*/ 166959 h 311171"/>
                    <a:gd name="connsiteX15" fmla="*/ 301298 w 307565"/>
                    <a:gd name="connsiteY15" fmla="*/ 189209 h 311171"/>
                    <a:gd name="connsiteX16" fmla="*/ 254511 w 307565"/>
                    <a:gd name="connsiteY16" fmla="*/ 218927 h 311171"/>
                    <a:gd name="connsiteX17" fmla="*/ 198237 w 307565"/>
                    <a:gd name="connsiteY17" fmla="*/ 213365 h 311171"/>
                    <a:gd name="connsiteX18" fmla="*/ 231918 w 307565"/>
                    <a:gd name="connsiteY18" fmla="*/ 245483 h 311171"/>
                    <a:gd name="connsiteX19" fmla="*/ 231765 w 307565"/>
                    <a:gd name="connsiteY19" fmla="*/ 292041 h 311171"/>
                    <a:gd name="connsiteX20" fmla="*/ 223612 w 307565"/>
                    <a:gd name="connsiteY20" fmla="*/ 304157 h 311171"/>
                    <a:gd name="connsiteX21" fmla="*/ 197209 w 307565"/>
                    <a:gd name="connsiteY21" fmla="*/ 310520 h 311171"/>
                    <a:gd name="connsiteX22" fmla="*/ 172482 w 307565"/>
                    <a:gd name="connsiteY22" fmla="*/ 297642 h 311171"/>
                    <a:gd name="connsiteX23" fmla="*/ 137887 w 307565"/>
                    <a:gd name="connsiteY23" fmla="*/ 230471 h 311171"/>
                    <a:gd name="connsiteX24" fmla="*/ 86262 w 307565"/>
                    <a:gd name="connsiteY24" fmla="*/ 268990 h 311171"/>
                    <a:gd name="connsiteX25" fmla="*/ 21949 w 307565"/>
                    <a:gd name="connsiteY25" fmla="*/ 253408 h 311171"/>
                    <a:gd name="connsiteX26" fmla="*/ 3203 w 307565"/>
                    <a:gd name="connsiteY26" fmla="*/ 235577 h 311171"/>
                    <a:gd name="connsiteX27" fmla="*/ 26368 w 307565"/>
                    <a:gd name="connsiteY27" fmla="*/ 191762 h 311171"/>
                    <a:gd name="connsiteX28" fmla="*/ 80356 w 307565"/>
                    <a:gd name="connsiteY28" fmla="*/ 171798 h 311171"/>
                    <a:gd name="connsiteX29" fmla="*/ 59896 w 307565"/>
                    <a:gd name="connsiteY29" fmla="*/ 163606 h 311171"/>
                    <a:gd name="connsiteX30" fmla="*/ 11852 w 307565"/>
                    <a:gd name="connsiteY30" fmla="*/ 105123 h 311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307565" h="311171">
                      <a:moveTo>
                        <a:pt x="11852" y="105123"/>
                      </a:moveTo>
                      <a:cubicBezTo>
                        <a:pt x="9338" y="87368"/>
                        <a:pt x="20387" y="66756"/>
                        <a:pt x="38217" y="64775"/>
                      </a:cubicBezTo>
                      <a:cubicBezTo>
                        <a:pt x="44694" y="64051"/>
                        <a:pt x="51209" y="65803"/>
                        <a:pt x="57382" y="67861"/>
                      </a:cubicBezTo>
                      <a:cubicBezTo>
                        <a:pt x="82071" y="76091"/>
                        <a:pt x="106378" y="91673"/>
                        <a:pt x="115484" y="116096"/>
                      </a:cubicBezTo>
                      <a:cubicBezTo>
                        <a:pt x="107064" y="87711"/>
                        <a:pt x="108626" y="56507"/>
                        <a:pt x="119866" y="29113"/>
                      </a:cubicBezTo>
                      <a:cubicBezTo>
                        <a:pt x="125771" y="14711"/>
                        <a:pt x="137087" y="-300"/>
                        <a:pt x="152670" y="5"/>
                      </a:cubicBezTo>
                      <a:cubicBezTo>
                        <a:pt x="163414" y="195"/>
                        <a:pt x="172672" y="7892"/>
                        <a:pt x="178578" y="16845"/>
                      </a:cubicBezTo>
                      <a:cubicBezTo>
                        <a:pt x="193627" y="39629"/>
                        <a:pt x="191608" y="69766"/>
                        <a:pt x="184140" y="96017"/>
                      </a:cubicBezTo>
                      <a:cubicBezTo>
                        <a:pt x="193094" y="81196"/>
                        <a:pt x="204333" y="67746"/>
                        <a:pt x="217364" y="56355"/>
                      </a:cubicBezTo>
                      <a:cubicBezTo>
                        <a:pt x="224526" y="50068"/>
                        <a:pt x="232451" y="44315"/>
                        <a:pt x="241557" y="41534"/>
                      </a:cubicBezTo>
                      <a:cubicBezTo>
                        <a:pt x="250663" y="38752"/>
                        <a:pt x="261217" y="39362"/>
                        <a:pt x="268913" y="44963"/>
                      </a:cubicBezTo>
                      <a:cubicBezTo>
                        <a:pt x="280076" y="53116"/>
                        <a:pt x="282210" y="69194"/>
                        <a:pt x="279543" y="82758"/>
                      </a:cubicBezTo>
                      <a:cubicBezTo>
                        <a:pt x="275123" y="105351"/>
                        <a:pt x="259769" y="125582"/>
                        <a:pt x="239157" y="135869"/>
                      </a:cubicBezTo>
                      <a:cubicBezTo>
                        <a:pt x="253101" y="134002"/>
                        <a:pt x="267579" y="132859"/>
                        <a:pt x="280953" y="137241"/>
                      </a:cubicBezTo>
                      <a:cubicBezTo>
                        <a:pt x="294288" y="141661"/>
                        <a:pt x="306289" y="152938"/>
                        <a:pt x="307470" y="166959"/>
                      </a:cubicBezTo>
                      <a:cubicBezTo>
                        <a:pt x="308118" y="174769"/>
                        <a:pt x="305413" y="182542"/>
                        <a:pt x="301298" y="189209"/>
                      </a:cubicBezTo>
                      <a:cubicBezTo>
                        <a:pt x="291316" y="205402"/>
                        <a:pt x="273256" y="215650"/>
                        <a:pt x="254511" y="218927"/>
                      </a:cubicBezTo>
                      <a:cubicBezTo>
                        <a:pt x="235766" y="222204"/>
                        <a:pt x="216373" y="219194"/>
                        <a:pt x="198237" y="213365"/>
                      </a:cubicBezTo>
                      <a:cubicBezTo>
                        <a:pt x="213173" y="218927"/>
                        <a:pt x="225669" y="230815"/>
                        <a:pt x="231918" y="245483"/>
                      </a:cubicBezTo>
                      <a:cubicBezTo>
                        <a:pt x="238166" y="260151"/>
                        <a:pt x="238090" y="277411"/>
                        <a:pt x="231765" y="292041"/>
                      </a:cubicBezTo>
                      <a:cubicBezTo>
                        <a:pt x="229822" y="296537"/>
                        <a:pt x="227232" y="300842"/>
                        <a:pt x="223612" y="304157"/>
                      </a:cubicBezTo>
                      <a:cubicBezTo>
                        <a:pt x="216678" y="310481"/>
                        <a:pt x="206429" y="312311"/>
                        <a:pt x="197209" y="310520"/>
                      </a:cubicBezTo>
                      <a:cubicBezTo>
                        <a:pt x="187988" y="308729"/>
                        <a:pt x="179683" y="303662"/>
                        <a:pt x="172482" y="297642"/>
                      </a:cubicBezTo>
                      <a:cubicBezTo>
                        <a:pt x="152632" y="281068"/>
                        <a:pt x="139830" y="256265"/>
                        <a:pt x="137887" y="230471"/>
                      </a:cubicBezTo>
                      <a:cubicBezTo>
                        <a:pt x="129734" y="251465"/>
                        <a:pt x="108550" y="265790"/>
                        <a:pt x="86262" y="268990"/>
                      </a:cubicBezTo>
                      <a:cubicBezTo>
                        <a:pt x="63973" y="272191"/>
                        <a:pt x="41075" y="265295"/>
                        <a:pt x="21949" y="253408"/>
                      </a:cubicBezTo>
                      <a:cubicBezTo>
                        <a:pt x="14557" y="248798"/>
                        <a:pt x="7433" y="243197"/>
                        <a:pt x="3203" y="235577"/>
                      </a:cubicBezTo>
                      <a:cubicBezTo>
                        <a:pt x="-7464" y="216184"/>
                        <a:pt x="10633" y="200220"/>
                        <a:pt x="26368" y="191762"/>
                      </a:cubicBezTo>
                      <a:cubicBezTo>
                        <a:pt x="42980" y="182808"/>
                        <a:pt x="62601" y="178046"/>
                        <a:pt x="80356" y="171798"/>
                      </a:cubicBezTo>
                      <a:cubicBezTo>
                        <a:pt x="73879" y="168369"/>
                        <a:pt x="66678" y="166464"/>
                        <a:pt x="59896" y="163606"/>
                      </a:cubicBezTo>
                      <a:cubicBezTo>
                        <a:pt x="37189" y="154119"/>
                        <a:pt x="15396" y="130040"/>
                        <a:pt x="11852" y="105123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1" name="任意多边形: 形状 300">
                  <a:extLst>
                    <a:ext uri="{FF2B5EF4-FFF2-40B4-BE49-F238E27FC236}">
                      <a16:creationId xmlns:a16="http://schemas.microsoft.com/office/drawing/2014/main" id="{0A739D3A-547A-D280-E489-206850F8F17F}"/>
                    </a:ext>
                  </a:extLst>
                </p:cNvPr>
                <p:cNvSpPr/>
                <p:nvPr/>
              </p:nvSpPr>
              <p:spPr>
                <a:xfrm>
                  <a:off x="2912264" y="4611714"/>
                  <a:ext cx="84171" cy="84171"/>
                </a:xfrm>
                <a:custGeom>
                  <a:avLst/>
                  <a:gdLst>
                    <a:gd name="connsiteX0" fmla="*/ 72604 w 84171"/>
                    <a:gd name="connsiteY0" fmla="*/ 13092 h 84171"/>
                    <a:gd name="connsiteX1" fmla="*/ 71080 w 84171"/>
                    <a:gd name="connsiteY1" fmla="*/ 72604 h 84171"/>
                    <a:gd name="connsiteX2" fmla="*/ 11568 w 84171"/>
                    <a:gd name="connsiteY2" fmla="*/ 71080 h 84171"/>
                    <a:gd name="connsiteX3" fmla="*/ 13092 w 84171"/>
                    <a:gd name="connsiteY3" fmla="*/ 11568 h 84171"/>
                    <a:gd name="connsiteX4" fmla="*/ 72604 w 84171"/>
                    <a:gd name="connsiteY4" fmla="*/ 13092 h 84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71" h="84171">
                      <a:moveTo>
                        <a:pt x="72604" y="13092"/>
                      </a:moveTo>
                      <a:cubicBezTo>
                        <a:pt x="88606" y="29932"/>
                        <a:pt x="87920" y="56602"/>
                        <a:pt x="71080" y="72604"/>
                      </a:cubicBezTo>
                      <a:cubicBezTo>
                        <a:pt x="54240" y="88606"/>
                        <a:pt x="27570" y="87920"/>
                        <a:pt x="11568" y="71080"/>
                      </a:cubicBezTo>
                      <a:cubicBezTo>
                        <a:pt x="-4434" y="54240"/>
                        <a:pt x="-3748" y="27570"/>
                        <a:pt x="13092" y="11568"/>
                      </a:cubicBezTo>
                      <a:cubicBezTo>
                        <a:pt x="29970" y="-4434"/>
                        <a:pt x="56602" y="-3749"/>
                        <a:pt x="72604" y="13092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2" name="任意多边形: 形状 301">
                  <a:extLst>
                    <a:ext uri="{FF2B5EF4-FFF2-40B4-BE49-F238E27FC236}">
                      <a16:creationId xmlns:a16="http://schemas.microsoft.com/office/drawing/2014/main" id="{2424099F-C093-120A-E191-BF2126A8B974}"/>
                    </a:ext>
                  </a:extLst>
                </p:cNvPr>
                <p:cNvSpPr/>
                <p:nvPr/>
              </p:nvSpPr>
              <p:spPr>
                <a:xfrm>
                  <a:off x="2919662" y="4621141"/>
                  <a:ext cx="46668" cy="46697"/>
                </a:xfrm>
                <a:custGeom>
                  <a:avLst/>
                  <a:gdLst>
                    <a:gd name="connsiteX0" fmla="*/ 40251 w 46668"/>
                    <a:gd name="connsiteY0" fmla="*/ 7285 h 46697"/>
                    <a:gd name="connsiteX1" fmla="*/ 39413 w 46668"/>
                    <a:gd name="connsiteY1" fmla="*/ 40279 h 46697"/>
                    <a:gd name="connsiteX2" fmla="*/ 6418 w 46668"/>
                    <a:gd name="connsiteY2" fmla="*/ 39441 h 46697"/>
                    <a:gd name="connsiteX3" fmla="*/ 7256 w 46668"/>
                    <a:gd name="connsiteY3" fmla="*/ 6446 h 46697"/>
                    <a:gd name="connsiteX4" fmla="*/ 40251 w 46668"/>
                    <a:gd name="connsiteY4" fmla="*/ 7285 h 46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668" h="46697">
                      <a:moveTo>
                        <a:pt x="40251" y="7285"/>
                      </a:moveTo>
                      <a:cubicBezTo>
                        <a:pt x="49128" y="16619"/>
                        <a:pt x="48747" y="31402"/>
                        <a:pt x="39413" y="40279"/>
                      </a:cubicBezTo>
                      <a:cubicBezTo>
                        <a:pt x="30078" y="49157"/>
                        <a:pt x="15295" y="48775"/>
                        <a:pt x="6418" y="39441"/>
                      </a:cubicBezTo>
                      <a:cubicBezTo>
                        <a:pt x="-2459" y="30107"/>
                        <a:pt x="-2078" y="15324"/>
                        <a:pt x="7256" y="6446"/>
                      </a:cubicBezTo>
                      <a:cubicBezTo>
                        <a:pt x="16591" y="-2469"/>
                        <a:pt x="31373" y="-2088"/>
                        <a:pt x="40251" y="7285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03" name="图形 2">
                <a:extLst>
                  <a:ext uri="{FF2B5EF4-FFF2-40B4-BE49-F238E27FC236}">
                    <a16:creationId xmlns:a16="http://schemas.microsoft.com/office/drawing/2014/main" id="{BEB44322-E3B2-D6C7-3F35-2E6CEFEBCD6F}"/>
                  </a:ext>
                </a:extLst>
              </p:cNvPr>
              <p:cNvGrpSpPr/>
              <p:nvPr/>
            </p:nvGrpSpPr>
            <p:grpSpPr>
              <a:xfrm>
                <a:off x="2641425" y="6271695"/>
                <a:ext cx="428782" cy="433667"/>
                <a:chOff x="2641425" y="6271695"/>
                <a:chExt cx="428782" cy="433667"/>
              </a:xfrm>
            </p:grpSpPr>
            <p:sp>
              <p:nvSpPr>
                <p:cNvPr id="304" name="任意多边形: 形状 303">
                  <a:extLst>
                    <a:ext uri="{FF2B5EF4-FFF2-40B4-BE49-F238E27FC236}">
                      <a16:creationId xmlns:a16="http://schemas.microsoft.com/office/drawing/2014/main" id="{297BA975-4B3D-47A3-EA5B-443AA4F998F8}"/>
                    </a:ext>
                  </a:extLst>
                </p:cNvPr>
                <p:cNvSpPr/>
                <p:nvPr/>
              </p:nvSpPr>
              <p:spPr>
                <a:xfrm>
                  <a:off x="2641425" y="6271695"/>
                  <a:ext cx="428782" cy="433667"/>
                </a:xfrm>
                <a:custGeom>
                  <a:avLst/>
                  <a:gdLst>
                    <a:gd name="connsiteX0" fmla="*/ 23288 w 428782"/>
                    <a:gd name="connsiteY0" fmla="*/ 137372 h 433667"/>
                    <a:gd name="connsiteX1" fmla="*/ 62112 w 428782"/>
                    <a:gd name="connsiteY1" fmla="*/ 83079 h 433667"/>
                    <a:gd name="connsiteX2" fmla="*/ 88478 w 428782"/>
                    <a:gd name="connsiteY2" fmla="*/ 88451 h 433667"/>
                    <a:gd name="connsiteX3" fmla="*/ 166087 w 428782"/>
                    <a:gd name="connsiteY3" fmla="*/ 158555 h 433667"/>
                    <a:gd name="connsiteX4" fmla="*/ 177174 w 428782"/>
                    <a:gd name="connsiteY4" fmla="*/ 38464 h 433667"/>
                    <a:gd name="connsiteX5" fmla="*/ 224266 w 428782"/>
                    <a:gd name="connsiteY5" fmla="*/ 59 h 433667"/>
                    <a:gd name="connsiteX6" fmla="*/ 259166 w 428782"/>
                    <a:gd name="connsiteY6" fmla="*/ 24901 h 433667"/>
                    <a:gd name="connsiteX7" fmla="*/ 262252 w 428782"/>
                    <a:gd name="connsiteY7" fmla="*/ 134781 h 433667"/>
                    <a:gd name="connsiteX8" fmla="*/ 310524 w 428782"/>
                    <a:gd name="connsiteY8" fmla="*/ 81822 h 433667"/>
                    <a:gd name="connsiteX9" fmla="*/ 344852 w 428782"/>
                    <a:gd name="connsiteY9" fmla="*/ 62734 h 433667"/>
                    <a:gd name="connsiteX10" fmla="*/ 382495 w 428782"/>
                    <a:gd name="connsiteY10" fmla="*/ 69058 h 433667"/>
                    <a:gd name="connsiteX11" fmla="*/ 395030 w 428782"/>
                    <a:gd name="connsiteY11" fmla="*/ 121979 h 433667"/>
                    <a:gd name="connsiteX12" fmla="*/ 336051 w 428782"/>
                    <a:gd name="connsiteY12" fmla="*/ 193112 h 433667"/>
                    <a:gd name="connsiteX13" fmla="*/ 393773 w 428782"/>
                    <a:gd name="connsiteY13" fmla="*/ 197455 h 433667"/>
                    <a:gd name="connsiteX14" fmla="*/ 428749 w 428782"/>
                    <a:gd name="connsiteY14" fmla="*/ 240089 h 433667"/>
                    <a:gd name="connsiteX15" fmla="*/ 418957 w 428782"/>
                    <a:gd name="connsiteY15" fmla="*/ 270531 h 433667"/>
                    <a:gd name="connsiteX16" fmla="*/ 352511 w 428782"/>
                    <a:gd name="connsiteY16" fmla="*/ 308936 h 433667"/>
                    <a:gd name="connsiteX17" fmla="*/ 274977 w 428782"/>
                    <a:gd name="connsiteY17" fmla="*/ 297963 h 433667"/>
                    <a:gd name="connsiteX18" fmla="*/ 319707 w 428782"/>
                    <a:gd name="connsiteY18" fmla="*/ 344369 h 433667"/>
                    <a:gd name="connsiteX19" fmla="*/ 316773 w 428782"/>
                    <a:gd name="connsiteY19" fmla="*/ 408758 h 433667"/>
                    <a:gd name="connsiteX20" fmla="*/ 304809 w 428782"/>
                    <a:gd name="connsiteY20" fmla="*/ 425027 h 433667"/>
                    <a:gd name="connsiteX21" fmla="*/ 267891 w 428782"/>
                    <a:gd name="connsiteY21" fmla="*/ 432342 h 433667"/>
                    <a:gd name="connsiteX22" fmla="*/ 234401 w 428782"/>
                    <a:gd name="connsiteY22" fmla="*/ 413102 h 433667"/>
                    <a:gd name="connsiteX23" fmla="*/ 190433 w 428782"/>
                    <a:gd name="connsiteY23" fmla="*/ 318118 h 433667"/>
                    <a:gd name="connsiteX24" fmla="*/ 116748 w 428782"/>
                    <a:gd name="connsiteY24" fmla="*/ 368410 h 433667"/>
                    <a:gd name="connsiteX25" fmla="*/ 28661 w 428782"/>
                    <a:gd name="connsiteY25" fmla="*/ 343112 h 433667"/>
                    <a:gd name="connsiteX26" fmla="*/ 3781 w 428782"/>
                    <a:gd name="connsiteY26" fmla="*/ 317356 h 433667"/>
                    <a:gd name="connsiteX27" fmla="*/ 38376 w 428782"/>
                    <a:gd name="connsiteY27" fmla="*/ 258034 h 433667"/>
                    <a:gd name="connsiteX28" fmla="*/ 114233 w 428782"/>
                    <a:gd name="connsiteY28" fmla="*/ 233536 h 433667"/>
                    <a:gd name="connsiteX29" fmla="*/ 86420 w 428782"/>
                    <a:gd name="connsiteY29" fmla="*/ 221039 h 433667"/>
                    <a:gd name="connsiteX30" fmla="*/ 23288 w 428782"/>
                    <a:gd name="connsiteY30" fmla="*/ 137372 h 433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28782" h="433667">
                      <a:moveTo>
                        <a:pt x="23288" y="137372"/>
                      </a:moveTo>
                      <a:cubicBezTo>
                        <a:pt x="20850" y="112645"/>
                        <a:pt x="37347" y="84756"/>
                        <a:pt x="62112" y="83079"/>
                      </a:cubicBezTo>
                      <a:cubicBezTo>
                        <a:pt x="71142" y="82470"/>
                        <a:pt x="80019" y="85251"/>
                        <a:pt x="88478" y="88451"/>
                      </a:cubicBezTo>
                      <a:cubicBezTo>
                        <a:pt x="122196" y="101291"/>
                        <a:pt x="154886" y="124265"/>
                        <a:pt x="166087" y="158555"/>
                      </a:cubicBezTo>
                      <a:cubicBezTo>
                        <a:pt x="156067" y="118817"/>
                        <a:pt x="160067" y="75688"/>
                        <a:pt x="177174" y="38464"/>
                      </a:cubicBezTo>
                      <a:cubicBezTo>
                        <a:pt x="186166" y="18881"/>
                        <a:pt x="202740" y="-1236"/>
                        <a:pt x="224266" y="59"/>
                      </a:cubicBezTo>
                      <a:cubicBezTo>
                        <a:pt x="239087" y="936"/>
                        <a:pt x="251507" y="12137"/>
                        <a:pt x="259166" y="24901"/>
                      </a:cubicBezTo>
                      <a:cubicBezTo>
                        <a:pt x="278673" y="57324"/>
                        <a:pt x="274139" y="98891"/>
                        <a:pt x="262252" y="134781"/>
                      </a:cubicBezTo>
                      <a:cubicBezTo>
                        <a:pt x="275472" y="114778"/>
                        <a:pt x="291817" y="96833"/>
                        <a:pt x="310524" y="81822"/>
                      </a:cubicBezTo>
                      <a:cubicBezTo>
                        <a:pt x="320811" y="73554"/>
                        <a:pt x="332089" y="66048"/>
                        <a:pt x="344852" y="62734"/>
                      </a:cubicBezTo>
                      <a:cubicBezTo>
                        <a:pt x="357616" y="59419"/>
                        <a:pt x="372170" y="60829"/>
                        <a:pt x="382495" y="69058"/>
                      </a:cubicBezTo>
                      <a:cubicBezTo>
                        <a:pt x="397469" y="81022"/>
                        <a:pt x="399450" y="103348"/>
                        <a:pt x="395030" y="121979"/>
                      </a:cubicBezTo>
                      <a:cubicBezTo>
                        <a:pt x="387601" y="152993"/>
                        <a:pt x="365160" y="180082"/>
                        <a:pt x="336051" y="193112"/>
                      </a:cubicBezTo>
                      <a:cubicBezTo>
                        <a:pt x="355444" y="191321"/>
                        <a:pt x="375561" y="190559"/>
                        <a:pt x="393773" y="197455"/>
                      </a:cubicBezTo>
                      <a:cubicBezTo>
                        <a:pt x="411985" y="204352"/>
                        <a:pt x="427911" y="220620"/>
                        <a:pt x="428749" y="240089"/>
                      </a:cubicBezTo>
                      <a:cubicBezTo>
                        <a:pt x="429206" y="250910"/>
                        <a:pt x="425015" y="261540"/>
                        <a:pt x="418957" y="270531"/>
                      </a:cubicBezTo>
                      <a:cubicBezTo>
                        <a:pt x="404212" y="292401"/>
                        <a:pt x="378647" y="305469"/>
                        <a:pt x="352511" y="308936"/>
                      </a:cubicBezTo>
                      <a:cubicBezTo>
                        <a:pt x="326374" y="312403"/>
                        <a:pt x="299704" y="307069"/>
                        <a:pt x="274977" y="297963"/>
                      </a:cubicBezTo>
                      <a:cubicBezTo>
                        <a:pt x="295361" y="306498"/>
                        <a:pt x="311934" y="323719"/>
                        <a:pt x="319707" y="344369"/>
                      </a:cubicBezTo>
                      <a:cubicBezTo>
                        <a:pt x="327517" y="365019"/>
                        <a:pt x="326412" y="388908"/>
                        <a:pt x="316773" y="408758"/>
                      </a:cubicBezTo>
                      <a:cubicBezTo>
                        <a:pt x="313801" y="414854"/>
                        <a:pt x="309991" y="420683"/>
                        <a:pt x="304809" y="425027"/>
                      </a:cubicBezTo>
                      <a:cubicBezTo>
                        <a:pt x="294827" y="433371"/>
                        <a:pt x="280540" y="435352"/>
                        <a:pt x="267891" y="432342"/>
                      </a:cubicBezTo>
                      <a:cubicBezTo>
                        <a:pt x="255241" y="429332"/>
                        <a:pt x="244040" y="421864"/>
                        <a:pt x="234401" y="413102"/>
                      </a:cubicBezTo>
                      <a:cubicBezTo>
                        <a:pt x="207883" y="389022"/>
                        <a:pt x="191652" y="353932"/>
                        <a:pt x="190433" y="318118"/>
                      </a:cubicBezTo>
                      <a:cubicBezTo>
                        <a:pt x="177936" y="346693"/>
                        <a:pt x="147761" y="365324"/>
                        <a:pt x="116748" y="368410"/>
                      </a:cubicBezTo>
                      <a:cubicBezTo>
                        <a:pt x="85734" y="371534"/>
                        <a:pt x="54416" y="360676"/>
                        <a:pt x="28661" y="343112"/>
                      </a:cubicBezTo>
                      <a:cubicBezTo>
                        <a:pt x="18678" y="336292"/>
                        <a:pt x="9153" y="328177"/>
                        <a:pt x="3781" y="317356"/>
                      </a:cubicBezTo>
                      <a:cubicBezTo>
                        <a:pt x="-9858" y="289924"/>
                        <a:pt x="16126" y="268855"/>
                        <a:pt x="38376" y="258034"/>
                      </a:cubicBezTo>
                      <a:cubicBezTo>
                        <a:pt x="61846" y="246604"/>
                        <a:pt x="89316" y="241156"/>
                        <a:pt x="114233" y="233536"/>
                      </a:cubicBezTo>
                      <a:cubicBezTo>
                        <a:pt x="105432" y="228393"/>
                        <a:pt x="95640" y="225345"/>
                        <a:pt x="86420" y="221039"/>
                      </a:cubicBezTo>
                      <a:cubicBezTo>
                        <a:pt x="55521" y="206676"/>
                        <a:pt x="26756" y="172119"/>
                        <a:pt x="23288" y="1373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5" name="任意多边形: 形状 304">
                  <a:extLst>
                    <a:ext uri="{FF2B5EF4-FFF2-40B4-BE49-F238E27FC236}">
                      <a16:creationId xmlns:a16="http://schemas.microsoft.com/office/drawing/2014/main" id="{0322C0E8-2654-7C48-1DF9-686B5B367F77}"/>
                    </a:ext>
                  </a:extLst>
                </p:cNvPr>
                <p:cNvSpPr/>
                <p:nvPr/>
              </p:nvSpPr>
              <p:spPr>
                <a:xfrm>
                  <a:off x="2700722" y="6328863"/>
                  <a:ext cx="314082" cy="317846"/>
                </a:xfrm>
                <a:custGeom>
                  <a:avLst/>
                  <a:gdLst>
                    <a:gd name="connsiteX0" fmla="*/ 12074 w 314082"/>
                    <a:gd name="connsiteY0" fmla="*/ 107369 h 317846"/>
                    <a:gd name="connsiteX1" fmla="*/ 39011 w 314082"/>
                    <a:gd name="connsiteY1" fmla="*/ 66183 h 317846"/>
                    <a:gd name="connsiteX2" fmla="*/ 58594 w 314082"/>
                    <a:gd name="connsiteY2" fmla="*/ 69345 h 317846"/>
                    <a:gd name="connsiteX3" fmla="*/ 117954 w 314082"/>
                    <a:gd name="connsiteY3" fmla="*/ 118571 h 317846"/>
                    <a:gd name="connsiteX4" fmla="*/ 122412 w 314082"/>
                    <a:gd name="connsiteY4" fmla="*/ 29760 h 317846"/>
                    <a:gd name="connsiteX5" fmla="*/ 155901 w 314082"/>
                    <a:gd name="connsiteY5" fmla="*/ 3 h 317846"/>
                    <a:gd name="connsiteX6" fmla="*/ 182381 w 314082"/>
                    <a:gd name="connsiteY6" fmla="*/ 17225 h 317846"/>
                    <a:gd name="connsiteX7" fmla="*/ 188058 w 314082"/>
                    <a:gd name="connsiteY7" fmla="*/ 98111 h 317846"/>
                    <a:gd name="connsiteX8" fmla="*/ 222005 w 314082"/>
                    <a:gd name="connsiteY8" fmla="*/ 57611 h 317846"/>
                    <a:gd name="connsiteX9" fmla="*/ 246694 w 314082"/>
                    <a:gd name="connsiteY9" fmla="*/ 42485 h 317846"/>
                    <a:gd name="connsiteX10" fmla="*/ 274621 w 314082"/>
                    <a:gd name="connsiteY10" fmla="*/ 45990 h 317846"/>
                    <a:gd name="connsiteX11" fmla="*/ 285480 w 314082"/>
                    <a:gd name="connsiteY11" fmla="*/ 84623 h 317846"/>
                    <a:gd name="connsiteX12" fmla="*/ 244217 w 314082"/>
                    <a:gd name="connsiteY12" fmla="*/ 138840 h 317846"/>
                    <a:gd name="connsiteX13" fmla="*/ 286889 w 314082"/>
                    <a:gd name="connsiteY13" fmla="*/ 140250 h 317846"/>
                    <a:gd name="connsiteX14" fmla="*/ 313978 w 314082"/>
                    <a:gd name="connsiteY14" fmla="*/ 170577 h 317846"/>
                    <a:gd name="connsiteX15" fmla="*/ 307692 w 314082"/>
                    <a:gd name="connsiteY15" fmla="*/ 193285 h 317846"/>
                    <a:gd name="connsiteX16" fmla="*/ 259914 w 314082"/>
                    <a:gd name="connsiteY16" fmla="*/ 223650 h 317846"/>
                    <a:gd name="connsiteX17" fmla="*/ 202460 w 314082"/>
                    <a:gd name="connsiteY17" fmla="*/ 217973 h 317846"/>
                    <a:gd name="connsiteX18" fmla="*/ 236864 w 314082"/>
                    <a:gd name="connsiteY18" fmla="*/ 250777 h 317846"/>
                    <a:gd name="connsiteX19" fmla="*/ 236673 w 314082"/>
                    <a:gd name="connsiteY19" fmla="*/ 298327 h 317846"/>
                    <a:gd name="connsiteX20" fmla="*/ 228368 w 314082"/>
                    <a:gd name="connsiteY20" fmla="*/ 310671 h 317846"/>
                    <a:gd name="connsiteX21" fmla="*/ 201393 w 314082"/>
                    <a:gd name="connsiteY21" fmla="*/ 317186 h 317846"/>
                    <a:gd name="connsiteX22" fmla="*/ 176133 w 314082"/>
                    <a:gd name="connsiteY22" fmla="*/ 304042 h 317846"/>
                    <a:gd name="connsiteX23" fmla="*/ 140814 w 314082"/>
                    <a:gd name="connsiteY23" fmla="*/ 235423 h 317846"/>
                    <a:gd name="connsiteX24" fmla="*/ 88083 w 314082"/>
                    <a:gd name="connsiteY24" fmla="*/ 274781 h 317846"/>
                    <a:gd name="connsiteX25" fmla="*/ 22399 w 314082"/>
                    <a:gd name="connsiteY25" fmla="*/ 258855 h 317846"/>
                    <a:gd name="connsiteX26" fmla="*/ 3273 w 314082"/>
                    <a:gd name="connsiteY26" fmla="*/ 240643 h 317846"/>
                    <a:gd name="connsiteX27" fmla="*/ 26933 w 314082"/>
                    <a:gd name="connsiteY27" fmla="*/ 195876 h 317846"/>
                    <a:gd name="connsiteX28" fmla="*/ 82064 w 314082"/>
                    <a:gd name="connsiteY28" fmla="*/ 175492 h 317846"/>
                    <a:gd name="connsiteX29" fmla="*/ 61185 w 314082"/>
                    <a:gd name="connsiteY29" fmla="*/ 167148 h 317846"/>
                    <a:gd name="connsiteX30" fmla="*/ 12074 w 314082"/>
                    <a:gd name="connsiteY30" fmla="*/ 107369 h 3178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314082" h="317846">
                      <a:moveTo>
                        <a:pt x="12074" y="107369"/>
                      </a:moveTo>
                      <a:cubicBezTo>
                        <a:pt x="9521" y="89234"/>
                        <a:pt x="20799" y="68164"/>
                        <a:pt x="39011" y="66183"/>
                      </a:cubicBezTo>
                      <a:cubicBezTo>
                        <a:pt x="45640" y="65459"/>
                        <a:pt x="52269" y="67212"/>
                        <a:pt x="58594" y="69345"/>
                      </a:cubicBezTo>
                      <a:cubicBezTo>
                        <a:pt x="83816" y="77766"/>
                        <a:pt x="108657" y="93691"/>
                        <a:pt x="117954" y="118571"/>
                      </a:cubicBezTo>
                      <a:cubicBezTo>
                        <a:pt x="109343" y="89615"/>
                        <a:pt x="110943" y="57725"/>
                        <a:pt x="122412" y="29760"/>
                      </a:cubicBezTo>
                      <a:cubicBezTo>
                        <a:pt x="128431" y="15053"/>
                        <a:pt x="140014" y="-263"/>
                        <a:pt x="155901" y="3"/>
                      </a:cubicBezTo>
                      <a:cubicBezTo>
                        <a:pt x="166874" y="194"/>
                        <a:pt x="176323" y="8081"/>
                        <a:pt x="182381" y="17225"/>
                      </a:cubicBezTo>
                      <a:cubicBezTo>
                        <a:pt x="197735" y="40504"/>
                        <a:pt x="195678" y="71250"/>
                        <a:pt x="188058" y="98111"/>
                      </a:cubicBezTo>
                      <a:cubicBezTo>
                        <a:pt x="197202" y="82985"/>
                        <a:pt x="208670" y="69231"/>
                        <a:pt x="222005" y="57611"/>
                      </a:cubicBezTo>
                      <a:cubicBezTo>
                        <a:pt x="229320" y="51210"/>
                        <a:pt x="237397" y="45304"/>
                        <a:pt x="246694" y="42485"/>
                      </a:cubicBezTo>
                      <a:cubicBezTo>
                        <a:pt x="255990" y="39628"/>
                        <a:pt x="266772" y="40237"/>
                        <a:pt x="274621" y="45990"/>
                      </a:cubicBezTo>
                      <a:cubicBezTo>
                        <a:pt x="286013" y="54334"/>
                        <a:pt x="288185" y="70755"/>
                        <a:pt x="285480" y="84623"/>
                      </a:cubicBezTo>
                      <a:cubicBezTo>
                        <a:pt x="280984" y="107712"/>
                        <a:pt x="265287" y="128363"/>
                        <a:pt x="244217" y="138840"/>
                      </a:cubicBezTo>
                      <a:cubicBezTo>
                        <a:pt x="258467" y="136935"/>
                        <a:pt x="273250" y="135754"/>
                        <a:pt x="286889" y="140250"/>
                      </a:cubicBezTo>
                      <a:cubicBezTo>
                        <a:pt x="300529" y="144745"/>
                        <a:pt x="312759" y="156290"/>
                        <a:pt x="313978" y="170577"/>
                      </a:cubicBezTo>
                      <a:cubicBezTo>
                        <a:pt x="314664" y="178540"/>
                        <a:pt x="311883" y="186503"/>
                        <a:pt x="307692" y="193285"/>
                      </a:cubicBezTo>
                      <a:cubicBezTo>
                        <a:pt x="297519" y="209858"/>
                        <a:pt x="279079" y="220260"/>
                        <a:pt x="259914" y="223650"/>
                      </a:cubicBezTo>
                      <a:cubicBezTo>
                        <a:pt x="240750" y="227003"/>
                        <a:pt x="220938" y="223917"/>
                        <a:pt x="202460" y="217973"/>
                      </a:cubicBezTo>
                      <a:cubicBezTo>
                        <a:pt x="217738" y="223650"/>
                        <a:pt x="230463" y="235804"/>
                        <a:pt x="236864" y="250777"/>
                      </a:cubicBezTo>
                      <a:cubicBezTo>
                        <a:pt x="243265" y="265751"/>
                        <a:pt x="243189" y="283391"/>
                        <a:pt x="236673" y="298327"/>
                      </a:cubicBezTo>
                      <a:cubicBezTo>
                        <a:pt x="234692" y="302898"/>
                        <a:pt x="232063" y="307318"/>
                        <a:pt x="228368" y="310671"/>
                      </a:cubicBezTo>
                      <a:cubicBezTo>
                        <a:pt x="221281" y="317110"/>
                        <a:pt x="210804" y="319015"/>
                        <a:pt x="201393" y="317186"/>
                      </a:cubicBezTo>
                      <a:cubicBezTo>
                        <a:pt x="191982" y="315357"/>
                        <a:pt x="183486" y="310214"/>
                        <a:pt x="176133" y="304042"/>
                      </a:cubicBezTo>
                      <a:cubicBezTo>
                        <a:pt x="155863" y="287125"/>
                        <a:pt x="142795" y="261788"/>
                        <a:pt x="140814" y="235423"/>
                      </a:cubicBezTo>
                      <a:cubicBezTo>
                        <a:pt x="132508" y="256874"/>
                        <a:pt x="110829" y="271504"/>
                        <a:pt x="88083" y="274781"/>
                      </a:cubicBezTo>
                      <a:cubicBezTo>
                        <a:pt x="65338" y="278019"/>
                        <a:pt x="41906" y="271009"/>
                        <a:pt x="22399" y="258855"/>
                      </a:cubicBezTo>
                      <a:cubicBezTo>
                        <a:pt x="14855" y="254130"/>
                        <a:pt x="7578" y="248453"/>
                        <a:pt x="3273" y="240643"/>
                      </a:cubicBezTo>
                      <a:cubicBezTo>
                        <a:pt x="-7624" y="220869"/>
                        <a:pt x="10855" y="204524"/>
                        <a:pt x="26933" y="195876"/>
                      </a:cubicBezTo>
                      <a:cubicBezTo>
                        <a:pt x="43887" y="186732"/>
                        <a:pt x="63966" y="181893"/>
                        <a:pt x="82064" y="175492"/>
                      </a:cubicBezTo>
                      <a:cubicBezTo>
                        <a:pt x="75434" y="171987"/>
                        <a:pt x="68081" y="170044"/>
                        <a:pt x="61185" y="167148"/>
                      </a:cubicBezTo>
                      <a:cubicBezTo>
                        <a:pt x="37944" y="157432"/>
                        <a:pt x="15693" y="132858"/>
                        <a:pt x="12074" y="107369"/>
                      </a:cubicBezTo>
                      <a:close/>
                    </a:path>
                  </a:pathLst>
                </a:custGeom>
                <a:solidFill>
                  <a:srgbClr val="FBD266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6" name="任意多边形: 形状 305">
                  <a:extLst>
                    <a:ext uri="{FF2B5EF4-FFF2-40B4-BE49-F238E27FC236}">
                      <a16:creationId xmlns:a16="http://schemas.microsoft.com/office/drawing/2014/main" id="{A7BC00A8-EAAD-DB8B-DBC7-9F8E7209ADD0}"/>
                    </a:ext>
                  </a:extLst>
                </p:cNvPr>
                <p:cNvSpPr/>
                <p:nvPr/>
              </p:nvSpPr>
              <p:spPr>
                <a:xfrm>
                  <a:off x="2802626" y="6448872"/>
                  <a:ext cx="85972" cy="85972"/>
                </a:xfrm>
                <a:custGeom>
                  <a:avLst/>
                  <a:gdLst>
                    <a:gd name="connsiteX0" fmla="*/ 74152 w 85972"/>
                    <a:gd name="connsiteY0" fmla="*/ 13382 h 85972"/>
                    <a:gd name="connsiteX1" fmla="*/ 72590 w 85972"/>
                    <a:gd name="connsiteY1" fmla="*/ 74152 h 85972"/>
                    <a:gd name="connsiteX2" fmla="*/ 11820 w 85972"/>
                    <a:gd name="connsiteY2" fmla="*/ 72590 h 85972"/>
                    <a:gd name="connsiteX3" fmla="*/ 13382 w 85972"/>
                    <a:gd name="connsiteY3" fmla="*/ 11820 h 85972"/>
                    <a:gd name="connsiteX4" fmla="*/ 74152 w 85972"/>
                    <a:gd name="connsiteY4" fmla="*/ 13382 h 859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972" h="85972">
                      <a:moveTo>
                        <a:pt x="74152" y="13382"/>
                      </a:moveTo>
                      <a:cubicBezTo>
                        <a:pt x="90497" y="30604"/>
                        <a:pt x="89811" y="57807"/>
                        <a:pt x="72590" y="74152"/>
                      </a:cubicBezTo>
                      <a:cubicBezTo>
                        <a:pt x="55369" y="90497"/>
                        <a:pt x="28165" y="89811"/>
                        <a:pt x="11820" y="72590"/>
                      </a:cubicBezTo>
                      <a:cubicBezTo>
                        <a:pt x="-4525" y="55369"/>
                        <a:pt x="-3839" y="28165"/>
                        <a:pt x="13382" y="11820"/>
                      </a:cubicBezTo>
                      <a:cubicBezTo>
                        <a:pt x="30604" y="-4524"/>
                        <a:pt x="57807" y="-3839"/>
                        <a:pt x="74152" y="13382"/>
                      </a:cubicBezTo>
                      <a:close/>
                    </a:path>
                  </a:pathLst>
                </a:custGeom>
                <a:solidFill>
                  <a:srgbClr val="FAC433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7" name="任意多边形: 形状 306">
                  <a:extLst>
                    <a:ext uri="{FF2B5EF4-FFF2-40B4-BE49-F238E27FC236}">
                      <a16:creationId xmlns:a16="http://schemas.microsoft.com/office/drawing/2014/main" id="{F0F98D6F-625F-E533-F210-DEC31BC9DE37}"/>
                    </a:ext>
                  </a:extLst>
                </p:cNvPr>
                <p:cNvSpPr/>
                <p:nvPr/>
              </p:nvSpPr>
              <p:spPr>
                <a:xfrm>
                  <a:off x="2810138" y="6458518"/>
                  <a:ext cx="47707" cy="47707"/>
                </a:xfrm>
                <a:custGeom>
                  <a:avLst/>
                  <a:gdLst>
                    <a:gd name="connsiteX0" fmla="*/ 41151 w 47707"/>
                    <a:gd name="connsiteY0" fmla="*/ 7433 h 47707"/>
                    <a:gd name="connsiteX1" fmla="*/ 40275 w 47707"/>
                    <a:gd name="connsiteY1" fmla="*/ 41151 h 47707"/>
                    <a:gd name="connsiteX2" fmla="*/ 6556 w 47707"/>
                    <a:gd name="connsiteY2" fmla="*/ 40275 h 47707"/>
                    <a:gd name="connsiteX3" fmla="*/ 7433 w 47707"/>
                    <a:gd name="connsiteY3" fmla="*/ 6556 h 47707"/>
                    <a:gd name="connsiteX4" fmla="*/ 41151 w 47707"/>
                    <a:gd name="connsiteY4" fmla="*/ 7433 h 477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707" h="47707">
                      <a:moveTo>
                        <a:pt x="41151" y="7433"/>
                      </a:moveTo>
                      <a:cubicBezTo>
                        <a:pt x="50219" y="16996"/>
                        <a:pt x="49838" y="32083"/>
                        <a:pt x="40275" y="41151"/>
                      </a:cubicBezTo>
                      <a:cubicBezTo>
                        <a:pt x="30712" y="50219"/>
                        <a:pt x="15624" y="49838"/>
                        <a:pt x="6556" y="40275"/>
                      </a:cubicBezTo>
                      <a:cubicBezTo>
                        <a:pt x="-2511" y="30712"/>
                        <a:pt x="-2130" y="15624"/>
                        <a:pt x="7433" y="6556"/>
                      </a:cubicBezTo>
                      <a:cubicBezTo>
                        <a:pt x="16996" y="-2511"/>
                        <a:pt x="32083" y="-2130"/>
                        <a:pt x="41151" y="7433"/>
                      </a:cubicBezTo>
                      <a:close/>
                    </a:path>
                  </a:pathLst>
                </a:custGeom>
                <a:solidFill>
                  <a:srgbClr val="FBD87C"/>
                </a:soli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6DBCD9FA-AE16-3716-59EB-FD74F37EBC1C}"/>
              </a:ext>
            </a:extLst>
          </p:cNvPr>
          <p:cNvGrpSpPr/>
          <p:nvPr/>
        </p:nvGrpSpPr>
        <p:grpSpPr>
          <a:xfrm>
            <a:off x="6105494" y="2258196"/>
            <a:ext cx="3772986" cy="876124"/>
            <a:chOff x="1965300" y="1909995"/>
            <a:chExt cx="3772986" cy="876124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E7CD7B5A-D17E-5DD0-FDC0-1A8A6F6DEB73}"/>
                </a:ext>
              </a:extLst>
            </p:cNvPr>
            <p:cNvSpPr/>
            <p:nvPr/>
          </p:nvSpPr>
          <p:spPr>
            <a:xfrm>
              <a:off x="1965300" y="1909995"/>
              <a:ext cx="3772986" cy="876124"/>
            </a:xfrm>
            <a:prstGeom prst="roundRect">
              <a:avLst>
                <a:gd name="adj" fmla="val 8283"/>
              </a:avLst>
            </a:prstGeom>
            <a:solidFill>
              <a:srgbClr val="92CF50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2F2A2204-20FD-6F09-1FE7-DB1C6B3B88F7}"/>
                </a:ext>
              </a:extLst>
            </p:cNvPr>
            <p:cNvSpPr txBox="1"/>
            <p:nvPr/>
          </p:nvSpPr>
          <p:spPr>
            <a:xfrm>
              <a:off x="2820945" y="2145201"/>
              <a:ext cx="217370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86DB1934-4FD6-8F99-5875-0D0978BA2618}"/>
              </a:ext>
            </a:extLst>
          </p:cNvPr>
          <p:cNvSpPr txBox="1"/>
          <p:nvPr/>
        </p:nvSpPr>
        <p:spPr>
          <a:xfrm>
            <a:off x="1725092" y="1106034"/>
            <a:ext cx="425308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solidFill>
                  <a:srgbClr val="638D3C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23900" dirty="0">
              <a:solidFill>
                <a:srgbClr val="638D3C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938" name="任意多边形: 形状 937">
            <a:extLst>
              <a:ext uri="{FF2B5EF4-FFF2-40B4-BE49-F238E27FC236}">
                <a16:creationId xmlns:a16="http://schemas.microsoft.com/office/drawing/2014/main" id="{E7AD9BDA-B75B-BE71-2974-5F589BE10226}"/>
              </a:ext>
            </a:extLst>
          </p:cNvPr>
          <p:cNvSpPr/>
          <p:nvPr/>
        </p:nvSpPr>
        <p:spPr>
          <a:xfrm>
            <a:off x="2335973" y="2832769"/>
            <a:ext cx="3178150" cy="304292"/>
          </a:xfrm>
          <a:custGeom>
            <a:avLst/>
            <a:gdLst>
              <a:gd name="connsiteX0" fmla="*/ 10504 w 7401904"/>
              <a:gd name="connsiteY0" fmla="*/ 3797 h 626781"/>
              <a:gd name="connsiteX1" fmla="*/ 2575904 w 7401904"/>
              <a:gd name="connsiteY1" fmla="*/ 346697 h 626781"/>
              <a:gd name="connsiteX2" fmla="*/ 5166704 w 7401904"/>
              <a:gd name="connsiteY2" fmla="*/ 168897 h 626781"/>
              <a:gd name="connsiteX3" fmla="*/ 7401904 w 7401904"/>
              <a:gd name="connsiteY3" fmla="*/ 397497 h 626781"/>
              <a:gd name="connsiteX4" fmla="*/ 5014304 w 7401904"/>
              <a:gd name="connsiteY4" fmla="*/ 435597 h 626781"/>
              <a:gd name="connsiteX5" fmla="*/ 1801204 w 7401904"/>
              <a:gd name="connsiteY5" fmla="*/ 613397 h 626781"/>
              <a:gd name="connsiteX6" fmla="*/ 10504 w 7401904"/>
              <a:gd name="connsiteY6" fmla="*/ 3797 h 626781"/>
              <a:gd name="connsiteX0" fmla="*/ 168395 w 7559795"/>
              <a:gd name="connsiteY0" fmla="*/ 31865 h 654849"/>
              <a:gd name="connsiteX1" fmla="*/ 2733795 w 7559795"/>
              <a:gd name="connsiteY1" fmla="*/ 374765 h 654849"/>
              <a:gd name="connsiteX2" fmla="*/ 5324595 w 7559795"/>
              <a:gd name="connsiteY2" fmla="*/ 196965 h 654849"/>
              <a:gd name="connsiteX3" fmla="*/ 7559795 w 7559795"/>
              <a:gd name="connsiteY3" fmla="*/ 425565 h 654849"/>
              <a:gd name="connsiteX4" fmla="*/ 5172195 w 7559795"/>
              <a:gd name="connsiteY4" fmla="*/ 463665 h 654849"/>
              <a:gd name="connsiteX5" fmla="*/ 1959095 w 7559795"/>
              <a:gd name="connsiteY5" fmla="*/ 641465 h 654849"/>
              <a:gd name="connsiteX6" fmla="*/ 168395 w 7559795"/>
              <a:gd name="connsiteY6" fmla="*/ 31865 h 654849"/>
              <a:gd name="connsiteX0" fmla="*/ 168395 w 7559795"/>
              <a:gd name="connsiteY0" fmla="*/ 31865 h 654849"/>
              <a:gd name="connsiteX1" fmla="*/ 2733795 w 7559795"/>
              <a:gd name="connsiteY1" fmla="*/ 374765 h 654849"/>
              <a:gd name="connsiteX2" fmla="*/ 5332215 w 7559795"/>
              <a:gd name="connsiteY2" fmla="*/ 136005 h 654849"/>
              <a:gd name="connsiteX3" fmla="*/ 7559795 w 7559795"/>
              <a:gd name="connsiteY3" fmla="*/ 425565 h 654849"/>
              <a:gd name="connsiteX4" fmla="*/ 5172195 w 7559795"/>
              <a:gd name="connsiteY4" fmla="*/ 463665 h 654849"/>
              <a:gd name="connsiteX5" fmla="*/ 1959095 w 7559795"/>
              <a:gd name="connsiteY5" fmla="*/ 641465 h 654849"/>
              <a:gd name="connsiteX6" fmla="*/ 168395 w 7559795"/>
              <a:gd name="connsiteY6" fmla="*/ 31865 h 654849"/>
              <a:gd name="connsiteX0" fmla="*/ 171433 w 7562833"/>
              <a:gd name="connsiteY0" fmla="*/ 31139 h 645101"/>
              <a:gd name="connsiteX1" fmla="*/ 2736833 w 7562833"/>
              <a:gd name="connsiteY1" fmla="*/ 374039 h 645101"/>
              <a:gd name="connsiteX2" fmla="*/ 5335253 w 7562833"/>
              <a:gd name="connsiteY2" fmla="*/ 135279 h 645101"/>
              <a:gd name="connsiteX3" fmla="*/ 7562833 w 7562833"/>
              <a:gd name="connsiteY3" fmla="*/ 424839 h 645101"/>
              <a:gd name="connsiteX4" fmla="*/ 5419073 w 7562833"/>
              <a:gd name="connsiteY4" fmla="*/ 310539 h 645101"/>
              <a:gd name="connsiteX5" fmla="*/ 1962133 w 7562833"/>
              <a:gd name="connsiteY5" fmla="*/ 640739 h 645101"/>
              <a:gd name="connsiteX6" fmla="*/ 171433 w 7562833"/>
              <a:gd name="connsiteY6" fmla="*/ 31139 h 645101"/>
              <a:gd name="connsiteX0" fmla="*/ 171433 w 7562833"/>
              <a:gd name="connsiteY0" fmla="*/ 31139 h 645101"/>
              <a:gd name="connsiteX1" fmla="*/ 2736833 w 7562833"/>
              <a:gd name="connsiteY1" fmla="*/ 374039 h 645101"/>
              <a:gd name="connsiteX2" fmla="*/ 5335253 w 7562833"/>
              <a:gd name="connsiteY2" fmla="*/ 135279 h 645101"/>
              <a:gd name="connsiteX3" fmla="*/ 7562833 w 7562833"/>
              <a:gd name="connsiteY3" fmla="*/ 424839 h 645101"/>
              <a:gd name="connsiteX4" fmla="*/ 5419073 w 7562833"/>
              <a:gd name="connsiteY4" fmla="*/ 310539 h 645101"/>
              <a:gd name="connsiteX5" fmla="*/ 1962133 w 7562833"/>
              <a:gd name="connsiteY5" fmla="*/ 640739 h 645101"/>
              <a:gd name="connsiteX6" fmla="*/ 171433 w 7562833"/>
              <a:gd name="connsiteY6" fmla="*/ 31139 h 645101"/>
              <a:gd name="connsiteX0" fmla="*/ 1359 w 7392759"/>
              <a:gd name="connsiteY0" fmla="*/ 4925 h 664132"/>
              <a:gd name="connsiteX1" fmla="*/ 2566759 w 7392759"/>
              <a:gd name="connsiteY1" fmla="*/ 347825 h 664132"/>
              <a:gd name="connsiteX2" fmla="*/ 5165179 w 7392759"/>
              <a:gd name="connsiteY2" fmla="*/ 109065 h 664132"/>
              <a:gd name="connsiteX3" fmla="*/ 7392759 w 7392759"/>
              <a:gd name="connsiteY3" fmla="*/ 398625 h 664132"/>
              <a:gd name="connsiteX4" fmla="*/ 5248999 w 7392759"/>
              <a:gd name="connsiteY4" fmla="*/ 284325 h 664132"/>
              <a:gd name="connsiteX5" fmla="*/ 2256879 w 7392759"/>
              <a:gd name="connsiteY5" fmla="*/ 660245 h 664132"/>
              <a:gd name="connsiteX6" fmla="*/ 1359 w 7392759"/>
              <a:gd name="connsiteY6" fmla="*/ 4925 h 664132"/>
              <a:gd name="connsiteX0" fmla="*/ 33 w 7391433"/>
              <a:gd name="connsiteY0" fmla="*/ 4503 h 648616"/>
              <a:gd name="connsiteX1" fmla="*/ 2565433 w 7391433"/>
              <a:gd name="connsiteY1" fmla="*/ 347403 h 648616"/>
              <a:gd name="connsiteX2" fmla="*/ 5163853 w 7391433"/>
              <a:gd name="connsiteY2" fmla="*/ 108643 h 648616"/>
              <a:gd name="connsiteX3" fmla="*/ 7391433 w 7391433"/>
              <a:gd name="connsiteY3" fmla="*/ 398203 h 648616"/>
              <a:gd name="connsiteX4" fmla="*/ 5247673 w 7391433"/>
              <a:gd name="connsiteY4" fmla="*/ 283903 h 648616"/>
              <a:gd name="connsiteX5" fmla="*/ 2514633 w 7391433"/>
              <a:gd name="connsiteY5" fmla="*/ 644583 h 648616"/>
              <a:gd name="connsiteX6" fmla="*/ 33 w 7391433"/>
              <a:gd name="connsiteY6" fmla="*/ 4503 h 648616"/>
              <a:gd name="connsiteX0" fmla="*/ 101 w 7391501"/>
              <a:gd name="connsiteY0" fmla="*/ 4503 h 648616"/>
              <a:gd name="connsiteX1" fmla="*/ 2565501 w 7391501"/>
              <a:gd name="connsiteY1" fmla="*/ 347403 h 648616"/>
              <a:gd name="connsiteX2" fmla="*/ 5163921 w 7391501"/>
              <a:gd name="connsiteY2" fmla="*/ 108643 h 648616"/>
              <a:gd name="connsiteX3" fmla="*/ 7391501 w 7391501"/>
              <a:gd name="connsiteY3" fmla="*/ 398203 h 648616"/>
              <a:gd name="connsiteX4" fmla="*/ 5247741 w 7391501"/>
              <a:gd name="connsiteY4" fmla="*/ 283903 h 648616"/>
              <a:gd name="connsiteX5" fmla="*/ 2476601 w 7391501"/>
              <a:gd name="connsiteY5" fmla="*/ 644583 h 648616"/>
              <a:gd name="connsiteX6" fmla="*/ 101 w 7391501"/>
              <a:gd name="connsiteY6" fmla="*/ 4503 h 648616"/>
              <a:gd name="connsiteX0" fmla="*/ 117 w 7391517"/>
              <a:gd name="connsiteY0" fmla="*/ 4503 h 645134"/>
              <a:gd name="connsiteX1" fmla="*/ 2565517 w 7391517"/>
              <a:gd name="connsiteY1" fmla="*/ 347403 h 645134"/>
              <a:gd name="connsiteX2" fmla="*/ 5163937 w 7391517"/>
              <a:gd name="connsiteY2" fmla="*/ 108643 h 645134"/>
              <a:gd name="connsiteX3" fmla="*/ 7391517 w 7391517"/>
              <a:gd name="connsiteY3" fmla="*/ 398203 h 645134"/>
              <a:gd name="connsiteX4" fmla="*/ 5247757 w 7391517"/>
              <a:gd name="connsiteY4" fmla="*/ 283903 h 645134"/>
              <a:gd name="connsiteX5" fmla="*/ 2476617 w 7391517"/>
              <a:gd name="connsiteY5" fmla="*/ 644583 h 645134"/>
              <a:gd name="connsiteX6" fmla="*/ 117 w 7391517"/>
              <a:gd name="connsiteY6" fmla="*/ 4503 h 645134"/>
              <a:gd name="connsiteX0" fmla="*/ 23257 w 7414657"/>
              <a:gd name="connsiteY0" fmla="*/ 3405 h 644036"/>
              <a:gd name="connsiteX1" fmla="*/ 2588657 w 7414657"/>
              <a:gd name="connsiteY1" fmla="*/ 346305 h 644036"/>
              <a:gd name="connsiteX2" fmla="*/ 5187077 w 7414657"/>
              <a:gd name="connsiteY2" fmla="*/ 107545 h 644036"/>
              <a:gd name="connsiteX3" fmla="*/ 7414657 w 7414657"/>
              <a:gd name="connsiteY3" fmla="*/ 397105 h 644036"/>
              <a:gd name="connsiteX4" fmla="*/ 5270897 w 7414657"/>
              <a:gd name="connsiteY4" fmla="*/ 282805 h 644036"/>
              <a:gd name="connsiteX5" fmla="*/ 2499757 w 7414657"/>
              <a:gd name="connsiteY5" fmla="*/ 643485 h 644036"/>
              <a:gd name="connsiteX6" fmla="*/ 23257 w 7414657"/>
              <a:gd name="connsiteY6" fmla="*/ 3405 h 644036"/>
              <a:gd name="connsiteX0" fmla="*/ 51 w 7391451"/>
              <a:gd name="connsiteY0" fmla="*/ 3328 h 598322"/>
              <a:gd name="connsiteX1" fmla="*/ 2565451 w 7391451"/>
              <a:gd name="connsiteY1" fmla="*/ 346228 h 598322"/>
              <a:gd name="connsiteX2" fmla="*/ 5163871 w 7391451"/>
              <a:gd name="connsiteY2" fmla="*/ 107468 h 598322"/>
              <a:gd name="connsiteX3" fmla="*/ 7391451 w 7391451"/>
              <a:gd name="connsiteY3" fmla="*/ 397028 h 598322"/>
              <a:gd name="connsiteX4" fmla="*/ 5247691 w 7391451"/>
              <a:gd name="connsiteY4" fmla="*/ 282728 h 598322"/>
              <a:gd name="connsiteX5" fmla="*/ 2507031 w 7391451"/>
              <a:gd name="connsiteY5" fmla="*/ 597688 h 598322"/>
              <a:gd name="connsiteX6" fmla="*/ 51 w 7391451"/>
              <a:gd name="connsiteY6" fmla="*/ 3328 h 598322"/>
              <a:gd name="connsiteX0" fmla="*/ 1 w 7391401"/>
              <a:gd name="connsiteY0" fmla="*/ 3850 h 598844"/>
              <a:gd name="connsiteX1" fmla="*/ 2512061 w 7391401"/>
              <a:gd name="connsiteY1" fmla="*/ 331510 h 598844"/>
              <a:gd name="connsiteX2" fmla="*/ 5163821 w 7391401"/>
              <a:gd name="connsiteY2" fmla="*/ 107990 h 598844"/>
              <a:gd name="connsiteX3" fmla="*/ 7391401 w 7391401"/>
              <a:gd name="connsiteY3" fmla="*/ 397550 h 598844"/>
              <a:gd name="connsiteX4" fmla="*/ 5247641 w 7391401"/>
              <a:gd name="connsiteY4" fmla="*/ 283250 h 598844"/>
              <a:gd name="connsiteX5" fmla="*/ 2506981 w 7391401"/>
              <a:gd name="connsiteY5" fmla="*/ 598210 h 598844"/>
              <a:gd name="connsiteX6" fmla="*/ 1 w 7391401"/>
              <a:gd name="connsiteY6" fmla="*/ 3850 h 598844"/>
              <a:gd name="connsiteX0" fmla="*/ 1 w 7391401"/>
              <a:gd name="connsiteY0" fmla="*/ 4451 h 599445"/>
              <a:gd name="connsiteX1" fmla="*/ 2512061 w 7391401"/>
              <a:gd name="connsiteY1" fmla="*/ 332111 h 599445"/>
              <a:gd name="connsiteX2" fmla="*/ 5163821 w 7391401"/>
              <a:gd name="connsiteY2" fmla="*/ 108591 h 599445"/>
              <a:gd name="connsiteX3" fmla="*/ 7391401 w 7391401"/>
              <a:gd name="connsiteY3" fmla="*/ 398151 h 599445"/>
              <a:gd name="connsiteX4" fmla="*/ 5247641 w 7391401"/>
              <a:gd name="connsiteY4" fmla="*/ 283851 h 599445"/>
              <a:gd name="connsiteX5" fmla="*/ 2506981 w 7391401"/>
              <a:gd name="connsiteY5" fmla="*/ 598811 h 599445"/>
              <a:gd name="connsiteX6" fmla="*/ 1 w 7391401"/>
              <a:gd name="connsiteY6" fmla="*/ 4451 h 599445"/>
              <a:gd name="connsiteX0" fmla="*/ 45 w 7391445"/>
              <a:gd name="connsiteY0" fmla="*/ 812 h 595806"/>
              <a:gd name="connsiteX1" fmla="*/ 2451145 w 7391445"/>
              <a:gd name="connsiteY1" fmla="*/ 465632 h 595806"/>
              <a:gd name="connsiteX2" fmla="*/ 5163865 w 7391445"/>
              <a:gd name="connsiteY2" fmla="*/ 104952 h 595806"/>
              <a:gd name="connsiteX3" fmla="*/ 7391445 w 7391445"/>
              <a:gd name="connsiteY3" fmla="*/ 394512 h 595806"/>
              <a:gd name="connsiteX4" fmla="*/ 5247685 w 7391445"/>
              <a:gd name="connsiteY4" fmla="*/ 280212 h 595806"/>
              <a:gd name="connsiteX5" fmla="*/ 2507025 w 7391445"/>
              <a:gd name="connsiteY5" fmla="*/ 595172 h 595806"/>
              <a:gd name="connsiteX6" fmla="*/ 45 w 7391445"/>
              <a:gd name="connsiteY6" fmla="*/ 812 h 595806"/>
              <a:gd name="connsiteX0" fmla="*/ 41 w 7391441"/>
              <a:gd name="connsiteY0" fmla="*/ 729 h 595723"/>
              <a:gd name="connsiteX1" fmla="*/ 2451141 w 7391441"/>
              <a:gd name="connsiteY1" fmla="*/ 465549 h 595723"/>
              <a:gd name="connsiteX2" fmla="*/ 5232441 w 7391441"/>
              <a:gd name="connsiteY2" fmla="*/ 127729 h 595723"/>
              <a:gd name="connsiteX3" fmla="*/ 7391441 w 7391441"/>
              <a:gd name="connsiteY3" fmla="*/ 394429 h 595723"/>
              <a:gd name="connsiteX4" fmla="*/ 5247681 w 7391441"/>
              <a:gd name="connsiteY4" fmla="*/ 280129 h 595723"/>
              <a:gd name="connsiteX5" fmla="*/ 2507021 w 7391441"/>
              <a:gd name="connsiteY5" fmla="*/ 595089 h 595723"/>
              <a:gd name="connsiteX6" fmla="*/ 41 w 7391441"/>
              <a:gd name="connsiteY6" fmla="*/ 729 h 5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91441" h="595723">
                <a:moveTo>
                  <a:pt x="41" y="729"/>
                </a:moveTo>
                <a:cubicBezTo>
                  <a:pt x="-9272" y="-20861"/>
                  <a:pt x="1579074" y="444382"/>
                  <a:pt x="2451141" y="465549"/>
                </a:cubicBezTo>
                <a:cubicBezTo>
                  <a:pt x="3323208" y="486716"/>
                  <a:pt x="4409058" y="139582"/>
                  <a:pt x="5232441" y="127729"/>
                </a:cubicBezTo>
                <a:cubicBezTo>
                  <a:pt x="6055824" y="115876"/>
                  <a:pt x="6676007" y="284362"/>
                  <a:pt x="7391441" y="394429"/>
                </a:cubicBezTo>
                <a:cubicBezTo>
                  <a:pt x="6488894" y="315689"/>
                  <a:pt x="6181131" y="244146"/>
                  <a:pt x="5247681" y="280129"/>
                </a:cubicBezTo>
                <a:cubicBezTo>
                  <a:pt x="4314231" y="316112"/>
                  <a:pt x="3610228" y="611176"/>
                  <a:pt x="2507021" y="595089"/>
                </a:cubicBezTo>
                <a:cubicBezTo>
                  <a:pt x="1403814" y="579002"/>
                  <a:pt x="9354" y="22319"/>
                  <a:pt x="41" y="729"/>
                </a:cubicBezTo>
                <a:close/>
              </a:path>
            </a:pathLst>
          </a:custGeom>
          <a:gradFill>
            <a:gsLst>
              <a:gs pos="50500">
                <a:srgbClr val="92D050"/>
              </a:gs>
              <a:gs pos="0">
                <a:srgbClr val="92D050">
                  <a:alpha val="0"/>
                </a:srgbClr>
              </a:gs>
              <a:gs pos="100000">
                <a:srgbClr val="92D050">
                  <a:alpha val="0"/>
                </a:srgb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2" name="文本框 931">
            <a:extLst>
              <a:ext uri="{FF2B5EF4-FFF2-40B4-BE49-F238E27FC236}">
                <a16:creationId xmlns:a16="http://schemas.microsoft.com/office/drawing/2014/main" id="{2FB1793D-00ED-76EC-2A79-935A018FCB56}"/>
              </a:ext>
            </a:extLst>
          </p:cNvPr>
          <p:cNvSpPr txBox="1"/>
          <p:nvPr/>
        </p:nvSpPr>
        <p:spPr>
          <a:xfrm>
            <a:off x="6009384" y="3275245"/>
            <a:ext cx="4370419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795" name="图形 793" descr="D:\51PPT模板网\51pptmoban.com\图片.jpg">
            <a:extLst>
              <a:ext uri="{FF2B5EF4-FFF2-40B4-BE49-F238E27FC236}">
                <a16:creationId xmlns:a16="http://schemas.microsoft.com/office/drawing/2014/main" id="{13AE4278-A674-4F3E-F97B-DB7AF15EA4DF}"/>
              </a:ext>
            </a:extLst>
          </p:cNvPr>
          <p:cNvGrpSpPr/>
          <p:nvPr/>
        </p:nvGrpSpPr>
        <p:grpSpPr>
          <a:xfrm>
            <a:off x="7022261" y="1214018"/>
            <a:ext cx="2209802" cy="1119724"/>
            <a:chOff x="-4398" y="336058"/>
            <a:chExt cx="12200882" cy="6182281"/>
          </a:xfrm>
        </p:grpSpPr>
        <p:grpSp>
          <p:nvGrpSpPr>
            <p:cNvPr id="796" name="图形 793">
              <a:extLst>
                <a:ext uri="{FF2B5EF4-FFF2-40B4-BE49-F238E27FC236}">
                  <a16:creationId xmlns:a16="http://schemas.microsoft.com/office/drawing/2014/main" id="{CE91B5DC-649C-94D1-CC99-310622CE483D}"/>
                </a:ext>
              </a:extLst>
            </p:cNvPr>
            <p:cNvGrpSpPr/>
            <p:nvPr/>
          </p:nvGrpSpPr>
          <p:grpSpPr>
            <a:xfrm>
              <a:off x="9469" y="1078583"/>
              <a:ext cx="11500402" cy="5439756"/>
              <a:chOff x="9469" y="1078583"/>
              <a:chExt cx="11500402" cy="5439756"/>
            </a:xfrm>
            <a:solidFill>
              <a:srgbClr val="647F03"/>
            </a:solidFill>
          </p:grpSpPr>
          <p:sp>
            <p:nvSpPr>
              <p:cNvPr id="797" name="任意多边形: 形状 796">
                <a:extLst>
                  <a:ext uri="{FF2B5EF4-FFF2-40B4-BE49-F238E27FC236}">
                    <a16:creationId xmlns:a16="http://schemas.microsoft.com/office/drawing/2014/main" id="{DD79CD7B-38E8-63E6-60D5-24FB3854109D}"/>
                  </a:ext>
                </a:extLst>
              </p:cNvPr>
              <p:cNvSpPr/>
              <p:nvPr/>
            </p:nvSpPr>
            <p:spPr>
              <a:xfrm>
                <a:off x="9469" y="1078583"/>
                <a:ext cx="3667693" cy="3926932"/>
              </a:xfrm>
              <a:custGeom>
                <a:avLst/>
                <a:gdLst>
                  <a:gd name="connsiteX0" fmla="*/ 1981743 w 3667693"/>
                  <a:gd name="connsiteY0" fmla="*/ 3151687 h 3926932"/>
                  <a:gd name="connsiteX1" fmla="*/ 2065213 w 3667693"/>
                  <a:gd name="connsiteY1" fmla="*/ 2705298 h 3926932"/>
                  <a:gd name="connsiteX2" fmla="*/ 1700341 w 3667693"/>
                  <a:gd name="connsiteY2" fmla="*/ 2303575 h 3926932"/>
                  <a:gd name="connsiteX3" fmla="*/ 931792 w 3667693"/>
                  <a:gd name="connsiteY3" fmla="*/ 2043485 h 3926932"/>
                  <a:gd name="connsiteX4" fmla="*/ 475680 w 3667693"/>
                  <a:gd name="connsiteY4" fmla="*/ 1878498 h 3926932"/>
                  <a:gd name="connsiteX5" fmla="*/ 337865 w 3667693"/>
                  <a:gd name="connsiteY5" fmla="*/ 1676659 h 3926932"/>
                  <a:gd name="connsiteX6" fmla="*/ 553290 w 3667693"/>
                  <a:gd name="connsiteY6" fmla="*/ 1335097 h 3926932"/>
                  <a:gd name="connsiteX7" fmla="*/ 1211241 w 3667693"/>
                  <a:gd name="connsiteY7" fmla="*/ 906201 h 3926932"/>
                  <a:gd name="connsiteX8" fmla="*/ 3144334 w 3667693"/>
                  <a:gd name="connsiteY8" fmla="*/ 440321 h 3926932"/>
                  <a:gd name="connsiteX9" fmla="*/ 3388885 w 3667693"/>
                  <a:gd name="connsiteY9" fmla="*/ 531517 h 3926932"/>
                  <a:gd name="connsiteX10" fmla="*/ 3229714 w 3667693"/>
                  <a:gd name="connsiteY10" fmla="*/ 809056 h 3926932"/>
                  <a:gd name="connsiteX11" fmla="*/ 2639694 w 3667693"/>
                  <a:gd name="connsiteY11" fmla="*/ 1185561 h 3926932"/>
                  <a:gd name="connsiteX12" fmla="*/ 2486384 w 3667693"/>
                  <a:gd name="connsiteY12" fmla="*/ 1292296 h 3926932"/>
                  <a:gd name="connsiteX13" fmla="*/ 2562084 w 3667693"/>
                  <a:gd name="connsiteY13" fmla="*/ 1344687 h 3926932"/>
                  <a:gd name="connsiteX14" fmla="*/ 3045368 w 3667693"/>
                  <a:gd name="connsiteY14" fmla="*/ 1199147 h 3926932"/>
                  <a:gd name="connsiteX15" fmla="*/ 3544148 w 3667693"/>
                  <a:gd name="connsiteY15" fmla="*/ 849770 h 3926932"/>
                  <a:gd name="connsiteX16" fmla="*/ 3662516 w 3667693"/>
                  <a:gd name="connsiteY16" fmla="*/ 508208 h 3926932"/>
                  <a:gd name="connsiteX17" fmla="*/ 3373345 w 3667693"/>
                  <a:gd name="connsiteY17" fmla="*/ 104486 h 3926932"/>
                  <a:gd name="connsiteX18" fmla="*/ 2678543 w 3667693"/>
                  <a:gd name="connsiteY18" fmla="*/ 5521 h 3926932"/>
                  <a:gd name="connsiteX19" fmla="*/ 1671260 w 3667693"/>
                  <a:gd name="connsiteY19" fmla="*/ 215129 h 3926932"/>
                  <a:gd name="connsiteX20" fmla="*/ 475680 w 3667693"/>
                  <a:gd name="connsiteY20" fmla="*/ 845908 h 3926932"/>
                  <a:gd name="connsiteX21" fmla="*/ 62280 w 3667693"/>
                  <a:gd name="connsiteY21" fmla="*/ 1350504 h 3926932"/>
                  <a:gd name="connsiteX22" fmla="*/ 27338 w 3667693"/>
                  <a:gd name="connsiteY22" fmla="*/ 1785260 h 3926932"/>
                  <a:gd name="connsiteX23" fmla="*/ 407750 w 3667693"/>
                  <a:gd name="connsiteY23" fmla="*/ 2101604 h 3926932"/>
                  <a:gd name="connsiteX24" fmla="*/ 1446112 w 3667693"/>
                  <a:gd name="connsiteY24" fmla="*/ 2417947 h 3926932"/>
                  <a:gd name="connsiteX25" fmla="*/ 1715881 w 3667693"/>
                  <a:gd name="connsiteY25" fmla="*/ 2577074 h 3926932"/>
                  <a:gd name="connsiteX26" fmla="*/ 1770226 w 3667693"/>
                  <a:gd name="connsiteY26" fmla="*/ 2784729 h 3926932"/>
                  <a:gd name="connsiteX27" fmla="*/ 1560617 w 3667693"/>
                  <a:gd name="connsiteY27" fmla="*/ 3077807 h 3926932"/>
                  <a:gd name="connsiteX28" fmla="*/ 1067654 w 3667693"/>
                  <a:gd name="connsiteY28" fmla="*/ 3382518 h 3926932"/>
                  <a:gd name="connsiteX29" fmla="*/ 429106 w 3667693"/>
                  <a:gd name="connsiteY29" fmla="*/ 3576631 h 3926932"/>
                  <a:gd name="connsiteX30" fmla="*/ 227267 w 3667693"/>
                  <a:gd name="connsiteY30" fmla="*/ 3559138 h 3926932"/>
                  <a:gd name="connsiteX31" fmla="*/ 368945 w 3667693"/>
                  <a:gd name="connsiteY31" fmla="*/ 3382518 h 3926932"/>
                  <a:gd name="connsiteX32" fmla="*/ 1042435 w 3667693"/>
                  <a:gd name="connsiteY32" fmla="*/ 3081714 h 3926932"/>
                  <a:gd name="connsiteX33" fmla="*/ 1026895 w 3667693"/>
                  <a:gd name="connsiteY33" fmla="*/ 2986611 h 3926932"/>
                  <a:gd name="connsiteX34" fmla="*/ 590186 w 3667693"/>
                  <a:gd name="connsiteY34" fmla="*/ 3099208 h 3926932"/>
                  <a:gd name="connsiteX35" fmla="*/ 130211 w 3667693"/>
                  <a:gd name="connsiteY35" fmla="*/ 3357344 h 3926932"/>
                  <a:gd name="connsiteX36" fmla="*/ 19568 w 3667693"/>
                  <a:gd name="connsiteY36" fmla="*/ 3576676 h 3926932"/>
                  <a:gd name="connsiteX37" fmla="*/ 209774 w 3667693"/>
                  <a:gd name="connsiteY37" fmla="*/ 3854214 h 3926932"/>
                  <a:gd name="connsiteX38" fmla="*/ 797840 w 3667693"/>
                  <a:gd name="connsiteY38" fmla="*/ 3900833 h 3926932"/>
                  <a:gd name="connsiteX39" fmla="*/ 1587745 w 3667693"/>
                  <a:gd name="connsiteY39" fmla="*/ 3553411 h 3926932"/>
                  <a:gd name="connsiteX40" fmla="*/ 1981743 w 3667693"/>
                  <a:gd name="connsiteY40" fmla="*/ 3151687 h 3926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3667693" h="3926932">
                    <a:moveTo>
                      <a:pt x="1981743" y="3151687"/>
                    </a:moveTo>
                    <a:cubicBezTo>
                      <a:pt x="2063260" y="3019733"/>
                      <a:pt x="2102065" y="2858609"/>
                      <a:pt x="2065213" y="2705298"/>
                    </a:cubicBezTo>
                    <a:cubicBezTo>
                      <a:pt x="2022546" y="2517046"/>
                      <a:pt x="1863375" y="2388955"/>
                      <a:pt x="1700341" y="2303575"/>
                    </a:cubicBezTo>
                    <a:cubicBezTo>
                      <a:pt x="1457745" y="2181300"/>
                      <a:pt x="1191838" y="2115323"/>
                      <a:pt x="931792" y="2043485"/>
                    </a:cubicBezTo>
                    <a:cubicBezTo>
                      <a:pt x="776529" y="1998864"/>
                      <a:pt x="617358" y="1958106"/>
                      <a:pt x="475680" y="1878498"/>
                    </a:cubicBezTo>
                    <a:cubicBezTo>
                      <a:pt x="399980" y="1837740"/>
                      <a:pt x="330096" y="1767855"/>
                      <a:pt x="337865" y="1676659"/>
                    </a:cubicBezTo>
                    <a:cubicBezTo>
                      <a:pt x="353405" y="1536936"/>
                      <a:pt x="454324" y="1426293"/>
                      <a:pt x="553290" y="1335097"/>
                    </a:cubicBezTo>
                    <a:cubicBezTo>
                      <a:pt x="749312" y="1160431"/>
                      <a:pt x="980276" y="1028432"/>
                      <a:pt x="1211241" y="906201"/>
                    </a:cubicBezTo>
                    <a:cubicBezTo>
                      <a:pt x="1805123" y="597539"/>
                      <a:pt x="2472798" y="417056"/>
                      <a:pt x="3144334" y="440321"/>
                    </a:cubicBezTo>
                    <a:cubicBezTo>
                      <a:pt x="3229714" y="448047"/>
                      <a:pt x="3338403" y="446138"/>
                      <a:pt x="3388885" y="531517"/>
                    </a:cubicBezTo>
                    <a:cubicBezTo>
                      <a:pt x="3384978" y="644113"/>
                      <a:pt x="3309321" y="737263"/>
                      <a:pt x="3229714" y="809056"/>
                    </a:cubicBezTo>
                    <a:cubicBezTo>
                      <a:pt x="3055047" y="968183"/>
                      <a:pt x="2841532" y="1071055"/>
                      <a:pt x="2639694" y="1185561"/>
                    </a:cubicBezTo>
                    <a:cubicBezTo>
                      <a:pt x="2585349" y="1216640"/>
                      <a:pt x="2527142" y="1245722"/>
                      <a:pt x="2486384" y="1292296"/>
                    </a:cubicBezTo>
                    <a:cubicBezTo>
                      <a:pt x="2466981" y="1336917"/>
                      <a:pt x="2531005" y="1346641"/>
                      <a:pt x="2562084" y="1344687"/>
                    </a:cubicBezTo>
                    <a:cubicBezTo>
                      <a:pt x="2730934" y="1333055"/>
                      <a:pt x="2892014" y="1267078"/>
                      <a:pt x="3045368" y="1199147"/>
                    </a:cubicBezTo>
                    <a:cubicBezTo>
                      <a:pt x="3227805" y="1109860"/>
                      <a:pt x="3406378" y="1001171"/>
                      <a:pt x="3544148" y="849770"/>
                    </a:cubicBezTo>
                    <a:cubicBezTo>
                      <a:pt x="3627619" y="758574"/>
                      <a:pt x="3685826" y="634346"/>
                      <a:pt x="3662516" y="508208"/>
                    </a:cubicBezTo>
                    <a:cubicBezTo>
                      <a:pt x="3639207" y="335451"/>
                      <a:pt x="3515023" y="197680"/>
                      <a:pt x="3373345" y="104486"/>
                    </a:cubicBezTo>
                    <a:cubicBezTo>
                      <a:pt x="3165690" y="-19698"/>
                      <a:pt x="2911416" y="-2249"/>
                      <a:pt x="2678543" y="5521"/>
                    </a:cubicBezTo>
                    <a:cubicBezTo>
                      <a:pt x="2335027" y="28830"/>
                      <a:pt x="1995374" y="98670"/>
                      <a:pt x="1671260" y="215129"/>
                    </a:cubicBezTo>
                    <a:cubicBezTo>
                      <a:pt x="1246227" y="368439"/>
                      <a:pt x="828920" y="562552"/>
                      <a:pt x="475680" y="845908"/>
                    </a:cubicBezTo>
                    <a:cubicBezTo>
                      <a:pt x="306830" y="983722"/>
                      <a:pt x="149613" y="1146756"/>
                      <a:pt x="62280" y="1350504"/>
                    </a:cubicBezTo>
                    <a:cubicBezTo>
                      <a:pt x="4073" y="1484456"/>
                      <a:pt x="-25053" y="1643582"/>
                      <a:pt x="27338" y="1785260"/>
                    </a:cubicBezTo>
                    <a:cubicBezTo>
                      <a:pt x="95269" y="1944386"/>
                      <a:pt x="256349" y="2033673"/>
                      <a:pt x="407750" y="2101604"/>
                    </a:cubicBezTo>
                    <a:cubicBezTo>
                      <a:pt x="743496" y="2239374"/>
                      <a:pt x="1104505" y="2293763"/>
                      <a:pt x="1446112" y="2417947"/>
                    </a:cubicBezTo>
                    <a:cubicBezTo>
                      <a:pt x="1543169" y="2456752"/>
                      <a:pt x="1642134" y="2499464"/>
                      <a:pt x="1715881" y="2577074"/>
                    </a:cubicBezTo>
                    <a:cubicBezTo>
                      <a:pt x="1766363" y="2629509"/>
                      <a:pt x="1797398" y="2712935"/>
                      <a:pt x="1770226" y="2784729"/>
                    </a:cubicBezTo>
                    <a:cubicBezTo>
                      <a:pt x="1733330" y="2901187"/>
                      <a:pt x="1651813" y="2996246"/>
                      <a:pt x="1560617" y="3077807"/>
                    </a:cubicBezTo>
                    <a:cubicBezTo>
                      <a:pt x="1415077" y="3205899"/>
                      <a:pt x="1242320" y="3301001"/>
                      <a:pt x="1067654" y="3382518"/>
                    </a:cubicBezTo>
                    <a:cubicBezTo>
                      <a:pt x="863862" y="3473759"/>
                      <a:pt x="650391" y="3545596"/>
                      <a:pt x="429106" y="3576631"/>
                    </a:cubicBezTo>
                    <a:cubicBezTo>
                      <a:pt x="361175" y="3582447"/>
                      <a:pt x="289382" y="3594080"/>
                      <a:pt x="227267" y="3559138"/>
                    </a:cubicBezTo>
                    <a:cubicBezTo>
                      <a:pt x="231130" y="3475712"/>
                      <a:pt x="308784" y="3427184"/>
                      <a:pt x="368945" y="3382518"/>
                    </a:cubicBezTo>
                    <a:cubicBezTo>
                      <a:pt x="576599" y="3250564"/>
                      <a:pt x="811426" y="3167094"/>
                      <a:pt x="1042435" y="3081714"/>
                    </a:cubicBezTo>
                    <a:cubicBezTo>
                      <a:pt x="1077377" y="3060358"/>
                      <a:pt x="1077377" y="2990518"/>
                      <a:pt x="1026895" y="2986611"/>
                    </a:cubicBezTo>
                    <a:cubicBezTo>
                      <a:pt x="877448" y="3000197"/>
                      <a:pt x="731908" y="3048726"/>
                      <a:pt x="590186" y="3099208"/>
                    </a:cubicBezTo>
                    <a:cubicBezTo>
                      <a:pt x="427152" y="3165185"/>
                      <a:pt x="262209" y="3237022"/>
                      <a:pt x="130211" y="3357344"/>
                    </a:cubicBezTo>
                    <a:cubicBezTo>
                      <a:pt x="72003" y="3413598"/>
                      <a:pt x="11798" y="3489298"/>
                      <a:pt x="19568" y="3576676"/>
                    </a:cubicBezTo>
                    <a:cubicBezTo>
                      <a:pt x="21522" y="3696997"/>
                      <a:pt x="104948" y="3803733"/>
                      <a:pt x="209774" y="3854214"/>
                    </a:cubicBezTo>
                    <a:cubicBezTo>
                      <a:pt x="392210" y="3943501"/>
                      <a:pt x="603772" y="3939638"/>
                      <a:pt x="797840" y="3900833"/>
                    </a:cubicBezTo>
                    <a:cubicBezTo>
                      <a:pt x="1079242" y="3836810"/>
                      <a:pt x="1349056" y="3718398"/>
                      <a:pt x="1587745" y="3553411"/>
                    </a:cubicBezTo>
                    <a:cubicBezTo>
                      <a:pt x="1741100" y="3444766"/>
                      <a:pt x="1884731" y="3314721"/>
                      <a:pt x="1981743" y="3151687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8" name="任意多边形: 形状 797">
                <a:extLst>
                  <a:ext uri="{FF2B5EF4-FFF2-40B4-BE49-F238E27FC236}">
                    <a16:creationId xmlns:a16="http://schemas.microsoft.com/office/drawing/2014/main" id="{CD7D782F-B075-CD21-D537-A3BB782F9DE7}"/>
                  </a:ext>
                </a:extLst>
              </p:cNvPr>
              <p:cNvSpPr/>
              <p:nvPr/>
            </p:nvSpPr>
            <p:spPr>
              <a:xfrm>
                <a:off x="7507048" y="1724650"/>
                <a:ext cx="806920" cy="885052"/>
              </a:xfrm>
              <a:custGeom>
                <a:avLst/>
                <a:gdLst>
                  <a:gd name="connsiteX0" fmla="*/ 727835 w 806920"/>
                  <a:gd name="connsiteY0" fmla="*/ 364872 h 885052"/>
                  <a:gd name="connsiteX1" fmla="*/ 801581 w 806920"/>
                  <a:gd name="connsiteY1" fmla="*/ 201838 h 885052"/>
                  <a:gd name="connsiteX2" fmla="*/ 557031 w 806920"/>
                  <a:gd name="connsiteY2" fmla="*/ 0 h 885052"/>
                  <a:gd name="connsiteX3" fmla="*/ 456112 w 806920"/>
                  <a:gd name="connsiteY3" fmla="*/ 73747 h 885052"/>
                  <a:gd name="connsiteX4" fmla="*/ 203792 w 806920"/>
                  <a:gd name="connsiteY4" fmla="*/ 442526 h 885052"/>
                  <a:gd name="connsiteX5" fmla="*/ 3907 w 806920"/>
                  <a:gd name="connsiteY5" fmla="*/ 836524 h 885052"/>
                  <a:gd name="connsiteX6" fmla="*/ 0 w 806920"/>
                  <a:gd name="connsiteY6" fmla="*/ 885052 h 885052"/>
                  <a:gd name="connsiteX7" fmla="*/ 48528 w 806920"/>
                  <a:gd name="connsiteY7" fmla="*/ 877282 h 885052"/>
                  <a:gd name="connsiteX8" fmla="*/ 727835 w 806920"/>
                  <a:gd name="connsiteY8" fmla="*/ 364872 h 88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6920" h="885052">
                    <a:moveTo>
                      <a:pt x="727835" y="364872"/>
                    </a:moveTo>
                    <a:cubicBezTo>
                      <a:pt x="766639" y="320251"/>
                      <a:pt x="824891" y="267816"/>
                      <a:pt x="801581" y="201838"/>
                    </a:cubicBezTo>
                    <a:cubicBezTo>
                      <a:pt x="751144" y="104782"/>
                      <a:pt x="652134" y="46575"/>
                      <a:pt x="557031" y="0"/>
                    </a:cubicBezTo>
                    <a:cubicBezTo>
                      <a:pt x="520135" y="19402"/>
                      <a:pt x="483284" y="42712"/>
                      <a:pt x="456112" y="73747"/>
                    </a:cubicBezTo>
                    <a:cubicBezTo>
                      <a:pt x="357146" y="184345"/>
                      <a:pt x="279492" y="314390"/>
                      <a:pt x="203792" y="442526"/>
                    </a:cubicBezTo>
                    <a:cubicBezTo>
                      <a:pt x="130045" y="570618"/>
                      <a:pt x="58207" y="700618"/>
                      <a:pt x="3907" y="836524"/>
                    </a:cubicBezTo>
                    <a:cubicBezTo>
                      <a:pt x="1953" y="850110"/>
                      <a:pt x="0" y="873420"/>
                      <a:pt x="0" y="885052"/>
                    </a:cubicBezTo>
                    <a:cubicBezTo>
                      <a:pt x="11676" y="883143"/>
                      <a:pt x="36895" y="879236"/>
                      <a:pt x="48528" y="877282"/>
                    </a:cubicBezTo>
                    <a:cubicBezTo>
                      <a:pt x="285353" y="720021"/>
                      <a:pt x="527950" y="566710"/>
                      <a:pt x="727835" y="364872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9" name="任意多边形: 形状 798">
                <a:extLst>
                  <a:ext uri="{FF2B5EF4-FFF2-40B4-BE49-F238E27FC236}">
                    <a16:creationId xmlns:a16="http://schemas.microsoft.com/office/drawing/2014/main" id="{9B030847-B7BA-150D-3399-7E2A1F12828B}"/>
                  </a:ext>
                </a:extLst>
              </p:cNvPr>
              <p:cNvSpPr/>
              <p:nvPr/>
            </p:nvSpPr>
            <p:spPr>
              <a:xfrm>
                <a:off x="8545990" y="2611445"/>
                <a:ext cx="2963881" cy="3906895"/>
              </a:xfrm>
              <a:custGeom>
                <a:avLst/>
                <a:gdLst>
                  <a:gd name="connsiteX0" fmla="*/ 2953383 w 2963881"/>
                  <a:gd name="connsiteY0" fmla="*/ 454326 h 3906895"/>
                  <a:gd name="connsiteX1" fmla="*/ 2720465 w 2963881"/>
                  <a:gd name="connsiteY1" fmla="*/ 103040 h 3906895"/>
                  <a:gd name="connsiteX2" fmla="*/ 2565202 w 2963881"/>
                  <a:gd name="connsiteY2" fmla="*/ 167 h 3906895"/>
                  <a:gd name="connsiteX3" fmla="*/ 1847090 w 2963881"/>
                  <a:gd name="connsiteY3" fmla="*/ 236947 h 3906895"/>
                  <a:gd name="connsiteX4" fmla="*/ 1016427 w 2963881"/>
                  <a:gd name="connsiteY4" fmla="*/ 922070 h 3906895"/>
                  <a:gd name="connsiteX5" fmla="*/ 577763 w 2963881"/>
                  <a:gd name="connsiteY5" fmla="*/ 1754687 h 3906895"/>
                  <a:gd name="connsiteX6" fmla="*/ 595256 w 2963881"/>
                  <a:gd name="connsiteY6" fmla="*/ 2133145 h 3906895"/>
                  <a:gd name="connsiteX7" fmla="*/ 799049 w 2963881"/>
                  <a:gd name="connsiteY7" fmla="*/ 2348570 h 3906895"/>
                  <a:gd name="connsiteX8" fmla="*/ 981485 w 2963881"/>
                  <a:gd name="connsiteY8" fmla="*/ 2226295 h 3906895"/>
                  <a:gd name="connsiteX9" fmla="*/ 1404563 w 2963881"/>
                  <a:gd name="connsiteY9" fmla="*/ 1775999 h 3906895"/>
                  <a:gd name="connsiteX10" fmla="*/ 1883941 w 2963881"/>
                  <a:gd name="connsiteY10" fmla="*/ 1343196 h 3906895"/>
                  <a:gd name="connsiteX11" fmla="*/ 2217734 w 2963881"/>
                  <a:gd name="connsiteY11" fmla="*/ 1071474 h 3906895"/>
                  <a:gd name="connsiteX12" fmla="*/ 1817920 w 2963881"/>
                  <a:gd name="connsiteY12" fmla="*/ 1938988 h 3906895"/>
                  <a:gd name="connsiteX13" fmla="*/ 1784887 w 2963881"/>
                  <a:gd name="connsiteY13" fmla="*/ 1997195 h 3906895"/>
                  <a:gd name="connsiteX14" fmla="*/ 845534 w 2963881"/>
                  <a:gd name="connsiteY14" fmla="*/ 2515422 h 3906895"/>
                  <a:gd name="connsiteX15" fmla="*/ 135193 w 2963881"/>
                  <a:gd name="connsiteY15" fmla="*/ 3262614 h 3906895"/>
                  <a:gd name="connsiteX16" fmla="*/ 11009 w 2963881"/>
                  <a:gd name="connsiteY16" fmla="*/ 3714820 h 3906895"/>
                  <a:gd name="connsiteX17" fmla="*/ 253605 w 2963881"/>
                  <a:gd name="connsiteY17" fmla="*/ 3905026 h 3906895"/>
                  <a:gd name="connsiteX18" fmla="*/ 798960 w 2963881"/>
                  <a:gd name="connsiteY18" fmla="*/ 3734222 h 3906895"/>
                  <a:gd name="connsiteX19" fmla="*/ 1486036 w 2963881"/>
                  <a:gd name="connsiteY19" fmla="*/ 3080179 h 3906895"/>
                  <a:gd name="connsiteX20" fmla="*/ 2155620 w 2963881"/>
                  <a:gd name="connsiteY20" fmla="*/ 2119470 h 3906895"/>
                  <a:gd name="connsiteX21" fmla="*/ 2338055 w 2963881"/>
                  <a:gd name="connsiteY21" fmla="*/ 1987472 h 3906895"/>
                  <a:gd name="connsiteX22" fmla="*/ 2235183 w 2963881"/>
                  <a:gd name="connsiteY22" fmla="*/ 1958346 h 3906895"/>
                  <a:gd name="connsiteX23" fmla="*/ 2640814 w 2963881"/>
                  <a:gd name="connsiteY23" fmla="*/ 1147085 h 3906895"/>
                  <a:gd name="connsiteX24" fmla="*/ 2588378 w 2963881"/>
                  <a:gd name="connsiteY24" fmla="*/ 1028717 h 3906895"/>
                  <a:gd name="connsiteX25" fmla="*/ 2372953 w 2963881"/>
                  <a:gd name="connsiteY25" fmla="*/ 900581 h 3906895"/>
                  <a:gd name="connsiteX26" fmla="*/ 2250678 w 2963881"/>
                  <a:gd name="connsiteY26" fmla="*/ 929707 h 3906895"/>
                  <a:gd name="connsiteX27" fmla="*/ 1749944 w 2963881"/>
                  <a:gd name="connsiteY27" fmla="*/ 1265453 h 3906895"/>
                  <a:gd name="connsiteX28" fmla="*/ 905695 w 2963881"/>
                  <a:gd name="connsiteY28" fmla="*/ 1946669 h 3906895"/>
                  <a:gd name="connsiteX29" fmla="*/ 1367624 w 2963881"/>
                  <a:gd name="connsiteY29" fmla="*/ 1156720 h 3906895"/>
                  <a:gd name="connsiteX30" fmla="*/ 1868358 w 2963881"/>
                  <a:gd name="connsiteY30" fmla="*/ 721963 h 3906895"/>
                  <a:gd name="connsiteX31" fmla="*/ 2623364 w 2963881"/>
                  <a:gd name="connsiteY31" fmla="*/ 432792 h 3906895"/>
                  <a:gd name="connsiteX32" fmla="*/ 2873731 w 2963881"/>
                  <a:gd name="connsiteY32" fmla="*/ 570607 h 3906895"/>
                  <a:gd name="connsiteX33" fmla="*/ 2805800 w 2963881"/>
                  <a:gd name="connsiteY33" fmla="*/ 799618 h 3906895"/>
                  <a:gd name="connsiteX34" fmla="*/ 2889271 w 2963881"/>
                  <a:gd name="connsiteY34" fmla="*/ 772445 h 3906895"/>
                  <a:gd name="connsiteX35" fmla="*/ 2953383 w 2963881"/>
                  <a:gd name="connsiteY35" fmla="*/ 454326 h 3906895"/>
                  <a:gd name="connsiteX36" fmla="*/ 1284242 w 2963881"/>
                  <a:gd name="connsiteY36" fmla="*/ 2800775 h 3906895"/>
                  <a:gd name="connsiteX37" fmla="*/ 742751 w 2963881"/>
                  <a:gd name="connsiteY37" fmla="*/ 3386932 h 3906895"/>
                  <a:gd name="connsiteX38" fmla="*/ 315764 w 2963881"/>
                  <a:gd name="connsiteY38" fmla="*/ 3666380 h 3906895"/>
                  <a:gd name="connsiteX39" fmla="*/ 218707 w 2963881"/>
                  <a:gd name="connsiteY39" fmla="*/ 3637299 h 3906895"/>
                  <a:gd name="connsiteX40" fmla="*/ 480707 w 2963881"/>
                  <a:gd name="connsiteY40" fmla="*/ 3121026 h 3906895"/>
                  <a:gd name="connsiteX41" fmla="*/ 1260933 w 2963881"/>
                  <a:gd name="connsiteY41" fmla="*/ 2426224 h 3906895"/>
                  <a:gd name="connsiteX42" fmla="*/ 1711229 w 2963881"/>
                  <a:gd name="connsiteY42" fmla="*/ 2160318 h 3906895"/>
                  <a:gd name="connsiteX43" fmla="*/ 1284242 w 2963881"/>
                  <a:gd name="connsiteY43" fmla="*/ 2800775 h 3906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963881" h="3906895">
                    <a:moveTo>
                      <a:pt x="2953383" y="454326"/>
                    </a:moveTo>
                    <a:cubicBezTo>
                      <a:pt x="2885452" y="332051"/>
                      <a:pt x="2821429" y="203959"/>
                      <a:pt x="2720465" y="103040"/>
                    </a:cubicBezTo>
                    <a:cubicBezTo>
                      <a:pt x="2673891" y="60328"/>
                      <a:pt x="2635086" y="-3696"/>
                      <a:pt x="2565202" y="167"/>
                    </a:cubicBezTo>
                    <a:cubicBezTo>
                      <a:pt x="2309019" y="15707"/>
                      <a:pt x="2068375" y="116626"/>
                      <a:pt x="1847090" y="236947"/>
                    </a:cubicBezTo>
                    <a:cubicBezTo>
                      <a:pt x="1530747" y="411614"/>
                      <a:pt x="1241530" y="638671"/>
                      <a:pt x="1016427" y="922070"/>
                    </a:cubicBezTo>
                    <a:cubicBezTo>
                      <a:pt x="822358" y="1170483"/>
                      <a:pt x="649602" y="1446069"/>
                      <a:pt x="577763" y="1754687"/>
                    </a:cubicBezTo>
                    <a:cubicBezTo>
                      <a:pt x="554498" y="1880825"/>
                      <a:pt x="538958" y="2014777"/>
                      <a:pt x="595256" y="2133145"/>
                    </a:cubicBezTo>
                    <a:cubicBezTo>
                      <a:pt x="636015" y="2222432"/>
                      <a:pt x="690360" y="2333075"/>
                      <a:pt x="799049" y="2348570"/>
                    </a:cubicBezTo>
                    <a:cubicBezTo>
                      <a:pt x="876703" y="2338891"/>
                      <a:pt x="929094" y="2276777"/>
                      <a:pt x="981485" y="2226295"/>
                    </a:cubicBezTo>
                    <a:cubicBezTo>
                      <a:pt x="1123162" y="2076847"/>
                      <a:pt x="1253208" y="1915767"/>
                      <a:pt x="1404563" y="1775999"/>
                    </a:cubicBezTo>
                    <a:cubicBezTo>
                      <a:pt x="1559827" y="1626551"/>
                      <a:pt x="1722862" y="1486827"/>
                      <a:pt x="1883941" y="1343196"/>
                    </a:cubicBezTo>
                    <a:cubicBezTo>
                      <a:pt x="1992631" y="1250002"/>
                      <a:pt x="2099365" y="1152990"/>
                      <a:pt x="2217734" y="1071474"/>
                    </a:cubicBezTo>
                    <a:cubicBezTo>
                      <a:pt x="2089642" y="1362599"/>
                      <a:pt x="1949918" y="1649817"/>
                      <a:pt x="1817920" y="1938988"/>
                    </a:cubicBezTo>
                    <a:cubicBezTo>
                      <a:pt x="1808197" y="1958390"/>
                      <a:pt x="1802380" y="1983654"/>
                      <a:pt x="1784887" y="1997195"/>
                    </a:cubicBezTo>
                    <a:cubicBezTo>
                      <a:pt x="1447187" y="2119470"/>
                      <a:pt x="1125027" y="2292228"/>
                      <a:pt x="845534" y="2515422"/>
                    </a:cubicBezTo>
                    <a:cubicBezTo>
                      <a:pt x="583535" y="2740570"/>
                      <a:pt x="325354" y="2973487"/>
                      <a:pt x="135193" y="3262614"/>
                    </a:cubicBezTo>
                    <a:cubicBezTo>
                      <a:pt x="49813" y="3394614"/>
                      <a:pt x="-29794" y="3553740"/>
                      <a:pt x="11009" y="3714820"/>
                    </a:cubicBezTo>
                    <a:cubicBezTo>
                      <a:pt x="36227" y="3825462"/>
                      <a:pt x="142963" y="3901119"/>
                      <a:pt x="253605" y="3905026"/>
                    </a:cubicBezTo>
                    <a:cubicBezTo>
                      <a:pt x="449627" y="3920565"/>
                      <a:pt x="637880" y="3837095"/>
                      <a:pt x="798960" y="3734222"/>
                    </a:cubicBezTo>
                    <a:cubicBezTo>
                      <a:pt x="1066776" y="3561510"/>
                      <a:pt x="1282245" y="3322776"/>
                      <a:pt x="1486036" y="3080179"/>
                    </a:cubicBezTo>
                    <a:cubicBezTo>
                      <a:pt x="1728633" y="2775467"/>
                      <a:pt x="1953782" y="2455217"/>
                      <a:pt x="2155620" y="2119470"/>
                    </a:cubicBezTo>
                    <a:cubicBezTo>
                      <a:pt x="2194425" y="2045723"/>
                      <a:pt x="2330285" y="2088435"/>
                      <a:pt x="2338055" y="1987472"/>
                    </a:cubicBezTo>
                    <a:cubicBezTo>
                      <a:pt x="2307020" y="1968069"/>
                      <a:pt x="2270125" y="1960300"/>
                      <a:pt x="2235183" y="1958346"/>
                    </a:cubicBezTo>
                    <a:cubicBezTo>
                      <a:pt x="2371044" y="1688577"/>
                      <a:pt x="2534078" y="1432394"/>
                      <a:pt x="2640814" y="1147085"/>
                    </a:cubicBezTo>
                    <a:cubicBezTo>
                      <a:pt x="2660215" y="1100555"/>
                      <a:pt x="2623364" y="1055889"/>
                      <a:pt x="2588378" y="1028717"/>
                    </a:cubicBezTo>
                    <a:cubicBezTo>
                      <a:pt x="2522400" y="976326"/>
                      <a:pt x="2452516" y="927798"/>
                      <a:pt x="2372953" y="900581"/>
                    </a:cubicBezTo>
                    <a:cubicBezTo>
                      <a:pt x="2330285" y="885086"/>
                      <a:pt x="2287574" y="912258"/>
                      <a:pt x="2250678" y="929707"/>
                    </a:cubicBezTo>
                    <a:cubicBezTo>
                      <a:pt x="2076011" y="1026719"/>
                      <a:pt x="1911025" y="1145132"/>
                      <a:pt x="1749944" y="1265453"/>
                    </a:cubicBezTo>
                    <a:cubicBezTo>
                      <a:pt x="1462727" y="1486694"/>
                      <a:pt x="1181281" y="1713751"/>
                      <a:pt x="905695" y="1946669"/>
                    </a:cubicBezTo>
                    <a:cubicBezTo>
                      <a:pt x="963902" y="1640004"/>
                      <a:pt x="1158015" y="1379959"/>
                      <a:pt x="1367624" y="1156720"/>
                    </a:cubicBezTo>
                    <a:cubicBezTo>
                      <a:pt x="1520934" y="999547"/>
                      <a:pt x="1676243" y="836469"/>
                      <a:pt x="1868358" y="721963"/>
                    </a:cubicBezTo>
                    <a:cubicBezTo>
                      <a:pt x="2097412" y="580286"/>
                      <a:pt x="2347735" y="444425"/>
                      <a:pt x="2623364" y="432792"/>
                    </a:cubicBezTo>
                    <a:cubicBezTo>
                      <a:pt x="2720377" y="432792"/>
                      <a:pt x="2844605" y="463827"/>
                      <a:pt x="2873731" y="570607"/>
                    </a:cubicBezTo>
                    <a:cubicBezTo>
                      <a:pt x="2891180" y="654077"/>
                      <a:pt x="2834926" y="725871"/>
                      <a:pt x="2805800" y="799618"/>
                    </a:cubicBezTo>
                    <a:cubicBezTo>
                      <a:pt x="2823249" y="850100"/>
                      <a:pt x="2873731" y="797664"/>
                      <a:pt x="2889271" y="772445"/>
                    </a:cubicBezTo>
                    <a:cubicBezTo>
                      <a:pt x="2941750" y="679474"/>
                      <a:pt x="2984418" y="563015"/>
                      <a:pt x="2953383" y="454326"/>
                    </a:cubicBezTo>
                    <a:close/>
                    <a:moveTo>
                      <a:pt x="1284242" y="2800775"/>
                    </a:moveTo>
                    <a:cubicBezTo>
                      <a:pt x="1125116" y="3014290"/>
                      <a:pt x="938773" y="3208359"/>
                      <a:pt x="742751" y="3386932"/>
                    </a:cubicBezTo>
                    <a:cubicBezTo>
                      <a:pt x="612750" y="3497575"/>
                      <a:pt x="480751" y="3614034"/>
                      <a:pt x="315764" y="3666380"/>
                    </a:cubicBezTo>
                    <a:cubicBezTo>
                      <a:pt x="282775" y="3674195"/>
                      <a:pt x="220661" y="3687736"/>
                      <a:pt x="218707" y="3637299"/>
                    </a:cubicBezTo>
                    <a:cubicBezTo>
                      <a:pt x="232294" y="3437370"/>
                      <a:pt x="360385" y="3270473"/>
                      <a:pt x="480707" y="3121026"/>
                    </a:cubicBezTo>
                    <a:cubicBezTo>
                      <a:pt x="705855" y="2855164"/>
                      <a:pt x="977577" y="2628063"/>
                      <a:pt x="1260933" y="2426224"/>
                    </a:cubicBezTo>
                    <a:cubicBezTo>
                      <a:pt x="1404563" y="2327258"/>
                      <a:pt x="1552057" y="2234065"/>
                      <a:pt x="1711229" y="2160318"/>
                    </a:cubicBezTo>
                    <a:cubicBezTo>
                      <a:pt x="1579274" y="2379605"/>
                      <a:pt x="1441459" y="2598936"/>
                      <a:pt x="1284242" y="2800775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0" name="任意多边形: 形状 799">
                <a:extLst>
                  <a:ext uri="{FF2B5EF4-FFF2-40B4-BE49-F238E27FC236}">
                    <a16:creationId xmlns:a16="http://schemas.microsoft.com/office/drawing/2014/main" id="{D171F364-8486-83E3-E37E-965139EDC3F5}"/>
                  </a:ext>
                </a:extLst>
              </p:cNvPr>
              <p:cNvSpPr/>
              <p:nvPr/>
            </p:nvSpPr>
            <p:spPr>
              <a:xfrm>
                <a:off x="1682253" y="2683449"/>
                <a:ext cx="3107969" cy="3137368"/>
              </a:xfrm>
              <a:custGeom>
                <a:avLst/>
                <a:gdLst>
                  <a:gd name="connsiteX0" fmla="*/ 3099888 w 3107969"/>
                  <a:gd name="connsiteY0" fmla="*/ 421126 h 3137368"/>
                  <a:gd name="connsiteX1" fmla="*/ 3037773 w 3107969"/>
                  <a:gd name="connsiteY1" fmla="*/ 194068 h 3137368"/>
                  <a:gd name="connsiteX2" fmla="*/ 2750511 w 3107969"/>
                  <a:gd name="connsiteY2" fmla="*/ 0 h 3137368"/>
                  <a:gd name="connsiteX3" fmla="*/ 2383686 w 3107969"/>
                  <a:gd name="connsiteY3" fmla="*/ 143631 h 3137368"/>
                  <a:gd name="connsiteX4" fmla="*/ 1739321 w 3107969"/>
                  <a:gd name="connsiteY4" fmla="*/ 558985 h 3137368"/>
                  <a:gd name="connsiteX5" fmla="*/ 1945066 w 3107969"/>
                  <a:gd name="connsiteY5" fmla="*/ 320251 h 3137368"/>
                  <a:gd name="connsiteX6" fmla="*/ 1714102 w 3107969"/>
                  <a:gd name="connsiteY6" fmla="*/ 77654 h 3137368"/>
                  <a:gd name="connsiteX7" fmla="*/ 1529713 w 3107969"/>
                  <a:gd name="connsiteY7" fmla="*/ 126182 h 3137368"/>
                  <a:gd name="connsiteX8" fmla="*/ 1011486 w 3107969"/>
                  <a:gd name="connsiteY8" fmla="*/ 463882 h 3137368"/>
                  <a:gd name="connsiteX9" fmla="*/ 990130 w 3107969"/>
                  <a:gd name="connsiteY9" fmla="*/ 531813 h 3137368"/>
                  <a:gd name="connsiteX10" fmla="*/ 1060014 w 3107969"/>
                  <a:gd name="connsiteY10" fmla="*/ 508503 h 3137368"/>
                  <a:gd name="connsiteX11" fmla="*/ 1455966 w 3107969"/>
                  <a:gd name="connsiteY11" fmla="*/ 300849 h 3137368"/>
                  <a:gd name="connsiteX12" fmla="*/ 194453 w 3107969"/>
                  <a:gd name="connsiteY12" fmla="*/ 1993210 h 3137368"/>
                  <a:gd name="connsiteX13" fmla="*/ 10064 w 3107969"/>
                  <a:gd name="connsiteY13" fmla="*/ 2468724 h 3137368"/>
                  <a:gd name="connsiteX14" fmla="*/ 83811 w 3107969"/>
                  <a:gd name="connsiteY14" fmla="*/ 2953918 h 3137368"/>
                  <a:gd name="connsiteX15" fmla="*/ 367166 w 3107969"/>
                  <a:gd name="connsiteY15" fmla="*/ 3136354 h 3137368"/>
                  <a:gd name="connsiteX16" fmla="*/ 398201 w 3107969"/>
                  <a:gd name="connsiteY16" fmla="*/ 3085917 h 3137368"/>
                  <a:gd name="connsiteX17" fmla="*/ 291465 w 3107969"/>
                  <a:gd name="connsiteY17" fmla="*/ 2905390 h 3137368"/>
                  <a:gd name="connsiteX18" fmla="*/ 386568 w 3107969"/>
                  <a:gd name="connsiteY18" fmla="*/ 2497851 h 3137368"/>
                  <a:gd name="connsiteX19" fmla="*/ 916427 w 3107969"/>
                  <a:gd name="connsiteY19" fmla="*/ 1612843 h 3137368"/>
                  <a:gd name="connsiteX20" fmla="*/ 2005227 w 3107969"/>
                  <a:gd name="connsiteY20" fmla="*/ 568664 h 3137368"/>
                  <a:gd name="connsiteX21" fmla="*/ 2655408 w 3107969"/>
                  <a:gd name="connsiteY21" fmla="*/ 201838 h 3137368"/>
                  <a:gd name="connsiteX22" fmla="*/ 2641822 w 3107969"/>
                  <a:gd name="connsiteY22" fmla="*/ 409493 h 3137368"/>
                  <a:gd name="connsiteX23" fmla="*/ 2212926 w 3107969"/>
                  <a:gd name="connsiteY23" fmla="*/ 1106249 h 3137368"/>
                  <a:gd name="connsiteX24" fmla="*/ 1611274 w 3107969"/>
                  <a:gd name="connsiteY24" fmla="*/ 1725350 h 3137368"/>
                  <a:gd name="connsiteX25" fmla="*/ 1137713 w 3107969"/>
                  <a:gd name="connsiteY25" fmla="*/ 1948544 h 3137368"/>
                  <a:gd name="connsiteX26" fmla="*/ 947507 w 3107969"/>
                  <a:gd name="connsiteY26" fmla="*/ 1752522 h 3137368"/>
                  <a:gd name="connsiteX27" fmla="*/ 920335 w 3107969"/>
                  <a:gd name="connsiteY27" fmla="*/ 1936912 h 3137368"/>
                  <a:gd name="connsiteX28" fmla="*/ 1258034 w 3107969"/>
                  <a:gd name="connsiteY28" fmla="*/ 2129027 h 3137368"/>
                  <a:gd name="connsiteX29" fmla="*/ 2007181 w 3107969"/>
                  <a:gd name="connsiteY29" fmla="*/ 1828223 h 3137368"/>
                  <a:gd name="connsiteX30" fmla="*/ 2800993 w 3107969"/>
                  <a:gd name="connsiteY30" fmla="*/ 1030548 h 3137368"/>
                  <a:gd name="connsiteX31" fmla="*/ 3099888 w 3107969"/>
                  <a:gd name="connsiteY31" fmla="*/ 421126 h 3137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3107969" h="3137368">
                    <a:moveTo>
                      <a:pt x="3099888" y="421126"/>
                    </a:moveTo>
                    <a:cubicBezTo>
                      <a:pt x="3127060" y="339609"/>
                      <a:pt x="3080485" y="260046"/>
                      <a:pt x="3037773" y="194068"/>
                    </a:cubicBezTo>
                    <a:cubicBezTo>
                      <a:pt x="2967889" y="98966"/>
                      <a:pt x="2870877" y="13542"/>
                      <a:pt x="2750511" y="0"/>
                    </a:cubicBezTo>
                    <a:cubicBezTo>
                      <a:pt x="2616603" y="15540"/>
                      <a:pt x="2498191" y="79563"/>
                      <a:pt x="2383686" y="143631"/>
                    </a:cubicBezTo>
                    <a:cubicBezTo>
                      <a:pt x="2160491" y="269769"/>
                      <a:pt x="1956699" y="423124"/>
                      <a:pt x="1739321" y="558985"/>
                    </a:cubicBezTo>
                    <a:cubicBezTo>
                      <a:pt x="1805298" y="475515"/>
                      <a:pt x="1882952" y="403721"/>
                      <a:pt x="1945066" y="320251"/>
                    </a:cubicBezTo>
                    <a:cubicBezTo>
                      <a:pt x="1904308" y="211562"/>
                      <a:pt x="1820838" y="120322"/>
                      <a:pt x="1714102" y="77654"/>
                    </a:cubicBezTo>
                    <a:cubicBezTo>
                      <a:pt x="1648125" y="50482"/>
                      <a:pt x="1586011" y="97056"/>
                      <a:pt x="1529713" y="126182"/>
                    </a:cubicBezTo>
                    <a:cubicBezTo>
                      <a:pt x="1351139" y="229055"/>
                      <a:pt x="1176473" y="339653"/>
                      <a:pt x="1011486" y="463882"/>
                    </a:cubicBezTo>
                    <a:cubicBezTo>
                      <a:pt x="984314" y="477468"/>
                      <a:pt x="972681" y="504640"/>
                      <a:pt x="990130" y="531813"/>
                    </a:cubicBezTo>
                    <a:cubicBezTo>
                      <a:pt x="1015349" y="531813"/>
                      <a:pt x="1038658" y="520180"/>
                      <a:pt x="1060014" y="508503"/>
                    </a:cubicBezTo>
                    <a:cubicBezTo>
                      <a:pt x="1193922" y="442526"/>
                      <a:pt x="1323967" y="370688"/>
                      <a:pt x="1455966" y="300849"/>
                    </a:cubicBezTo>
                    <a:cubicBezTo>
                      <a:pt x="1015437" y="850065"/>
                      <a:pt x="536060" y="1376018"/>
                      <a:pt x="194453" y="1993210"/>
                    </a:cubicBezTo>
                    <a:cubicBezTo>
                      <a:pt x="114890" y="2142657"/>
                      <a:pt x="41143" y="2299874"/>
                      <a:pt x="10064" y="2468724"/>
                    </a:cubicBezTo>
                    <a:cubicBezTo>
                      <a:pt x="-15155" y="2631758"/>
                      <a:pt x="6157" y="2806424"/>
                      <a:pt x="83811" y="2953918"/>
                    </a:cubicBezTo>
                    <a:cubicBezTo>
                      <a:pt x="140109" y="3056791"/>
                      <a:pt x="246844" y="3134445"/>
                      <a:pt x="367166" y="3136354"/>
                    </a:cubicBezTo>
                    <a:cubicBezTo>
                      <a:pt x="392385" y="3144124"/>
                      <a:pt x="417648" y="3105319"/>
                      <a:pt x="398201" y="3085917"/>
                    </a:cubicBezTo>
                    <a:cubicBezTo>
                      <a:pt x="351626" y="3031528"/>
                      <a:pt x="293375" y="2981090"/>
                      <a:pt x="291465" y="2905390"/>
                    </a:cubicBezTo>
                    <a:cubicBezTo>
                      <a:pt x="287558" y="2763713"/>
                      <a:pt x="338040" y="2627851"/>
                      <a:pt x="386568" y="2497851"/>
                    </a:cubicBezTo>
                    <a:cubicBezTo>
                      <a:pt x="522430" y="2181507"/>
                      <a:pt x="706819" y="1886474"/>
                      <a:pt x="916427" y="1612843"/>
                    </a:cubicBezTo>
                    <a:cubicBezTo>
                      <a:pt x="1230862" y="1220798"/>
                      <a:pt x="1587964" y="855926"/>
                      <a:pt x="2005227" y="568664"/>
                    </a:cubicBezTo>
                    <a:cubicBezTo>
                      <a:pt x="2209019" y="426986"/>
                      <a:pt x="2418628" y="287262"/>
                      <a:pt x="2655408" y="201838"/>
                    </a:cubicBezTo>
                    <a:cubicBezTo>
                      <a:pt x="2703937" y="263953"/>
                      <a:pt x="2661225" y="343516"/>
                      <a:pt x="2641822" y="409493"/>
                    </a:cubicBezTo>
                    <a:cubicBezTo>
                      <a:pt x="2544766" y="665676"/>
                      <a:pt x="2379823" y="890824"/>
                      <a:pt x="2212926" y="1106249"/>
                    </a:cubicBezTo>
                    <a:cubicBezTo>
                      <a:pt x="2034353" y="1331397"/>
                      <a:pt x="1838331" y="1546777"/>
                      <a:pt x="1611274" y="1725350"/>
                    </a:cubicBezTo>
                    <a:cubicBezTo>
                      <a:pt x="1473459" y="1834039"/>
                      <a:pt x="1316242" y="1929142"/>
                      <a:pt x="1137713" y="1948544"/>
                    </a:cubicBezTo>
                    <a:cubicBezTo>
                      <a:pt x="1040701" y="1921372"/>
                      <a:pt x="1009621" y="1818499"/>
                      <a:pt x="947507" y="1752522"/>
                    </a:cubicBezTo>
                    <a:cubicBezTo>
                      <a:pt x="891209" y="1797143"/>
                      <a:pt x="895116" y="1876707"/>
                      <a:pt x="920335" y="1936912"/>
                    </a:cubicBezTo>
                    <a:cubicBezTo>
                      <a:pt x="972726" y="2070819"/>
                      <a:pt x="1122173" y="2132934"/>
                      <a:pt x="1258034" y="2129027"/>
                    </a:cubicBezTo>
                    <a:cubicBezTo>
                      <a:pt x="1535573" y="2127118"/>
                      <a:pt x="1785940" y="1983486"/>
                      <a:pt x="2007181" y="1828223"/>
                    </a:cubicBezTo>
                    <a:cubicBezTo>
                      <a:pt x="2307985" y="1603075"/>
                      <a:pt x="2585524" y="1341076"/>
                      <a:pt x="2800993" y="1030548"/>
                    </a:cubicBezTo>
                    <a:cubicBezTo>
                      <a:pt x="2927175" y="842296"/>
                      <a:pt x="3045543" y="642411"/>
                      <a:pt x="3099888" y="421126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1" name="任意多边形: 形状 800">
                <a:extLst>
                  <a:ext uri="{FF2B5EF4-FFF2-40B4-BE49-F238E27FC236}">
                    <a16:creationId xmlns:a16="http://schemas.microsoft.com/office/drawing/2014/main" id="{8205F442-E64A-EA41-99F3-0501E6E80EAC}"/>
                  </a:ext>
                </a:extLst>
              </p:cNvPr>
              <p:cNvSpPr/>
              <p:nvPr/>
            </p:nvSpPr>
            <p:spPr>
              <a:xfrm>
                <a:off x="4268137" y="2705045"/>
                <a:ext cx="2241306" cy="2255013"/>
              </a:xfrm>
              <a:custGeom>
                <a:avLst/>
                <a:gdLst>
                  <a:gd name="connsiteX0" fmla="*/ 1924963 w 2241306"/>
                  <a:gd name="connsiteY0" fmla="*/ 1234100 h 2255013"/>
                  <a:gd name="connsiteX1" fmla="*/ 1882296 w 2241306"/>
                  <a:gd name="connsiteY1" fmla="*/ 1055571 h 2255013"/>
                  <a:gd name="connsiteX2" fmla="*/ 2099629 w 2241306"/>
                  <a:gd name="connsiteY2" fmla="*/ 700378 h 2255013"/>
                  <a:gd name="connsiteX3" fmla="*/ 2241307 w 2241306"/>
                  <a:gd name="connsiteY3" fmla="*/ 514079 h 2255013"/>
                  <a:gd name="connsiteX4" fmla="*/ 2134571 w 2241306"/>
                  <a:gd name="connsiteY4" fmla="*/ 333597 h 2255013"/>
                  <a:gd name="connsiteX5" fmla="*/ 1957952 w 2241306"/>
                  <a:gd name="connsiteY5" fmla="*/ 285069 h 2255013"/>
                  <a:gd name="connsiteX6" fmla="*/ 869152 w 2241306"/>
                  <a:gd name="connsiteY6" fmla="*/ 1173984 h 2255013"/>
                  <a:gd name="connsiteX7" fmla="*/ 1492160 w 2241306"/>
                  <a:gd name="connsiteY7" fmla="*/ 422884 h 2255013"/>
                  <a:gd name="connsiteX8" fmla="*/ 1591126 w 2241306"/>
                  <a:gd name="connsiteY8" fmla="*/ 261804 h 2255013"/>
                  <a:gd name="connsiteX9" fmla="*/ 1371795 w 2241306"/>
                  <a:gd name="connsiteY9" fmla="*/ 13391 h 2255013"/>
                  <a:gd name="connsiteX10" fmla="*/ 1156370 w 2241306"/>
                  <a:gd name="connsiteY10" fmla="*/ 52195 h 2255013"/>
                  <a:gd name="connsiteX11" fmla="*/ 628464 w 2241306"/>
                  <a:gd name="connsiteY11" fmla="*/ 391849 h 2255013"/>
                  <a:gd name="connsiteX12" fmla="*/ 550810 w 2241306"/>
                  <a:gd name="connsiteY12" fmla="*/ 490814 h 2255013"/>
                  <a:gd name="connsiteX13" fmla="*/ 610971 w 2241306"/>
                  <a:gd name="connsiteY13" fmla="*/ 512170 h 2255013"/>
                  <a:gd name="connsiteX14" fmla="*/ 1102025 w 2241306"/>
                  <a:gd name="connsiteY14" fmla="*/ 221045 h 2255013"/>
                  <a:gd name="connsiteX15" fmla="*/ 131594 w 2241306"/>
                  <a:gd name="connsiteY15" fmla="*/ 1624280 h 2255013"/>
                  <a:gd name="connsiteX16" fmla="*/ 17088 w 2241306"/>
                  <a:gd name="connsiteY16" fmla="*/ 2115290 h 2255013"/>
                  <a:gd name="connsiteX17" fmla="*/ 203431 w 2241306"/>
                  <a:gd name="connsiteY17" fmla="*/ 2255013 h 2255013"/>
                  <a:gd name="connsiteX18" fmla="*/ 358695 w 2241306"/>
                  <a:gd name="connsiteY18" fmla="*/ 1911497 h 2255013"/>
                  <a:gd name="connsiteX19" fmla="*/ 904050 w 2241306"/>
                  <a:gd name="connsiteY19" fmla="*/ 1307892 h 2255013"/>
                  <a:gd name="connsiteX20" fmla="*/ 1701724 w 2241306"/>
                  <a:gd name="connsiteY20" fmla="*/ 607229 h 2255013"/>
                  <a:gd name="connsiteX21" fmla="*/ 1678459 w 2241306"/>
                  <a:gd name="connsiteY21" fmla="*/ 1094376 h 2255013"/>
                  <a:gd name="connsiteX22" fmla="*/ 1924963 w 2241306"/>
                  <a:gd name="connsiteY22" fmla="*/ 1234100 h 2255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241306" h="2255013">
                    <a:moveTo>
                      <a:pt x="1924963" y="1234100"/>
                    </a:moveTo>
                    <a:cubicBezTo>
                      <a:pt x="1893928" y="1179755"/>
                      <a:pt x="1866756" y="1117641"/>
                      <a:pt x="1882296" y="1055571"/>
                    </a:cubicBezTo>
                    <a:cubicBezTo>
                      <a:pt x="1909423" y="915847"/>
                      <a:pt x="2002617" y="799388"/>
                      <a:pt x="2099629" y="700378"/>
                    </a:cubicBezTo>
                    <a:cubicBezTo>
                      <a:pt x="2152065" y="644125"/>
                      <a:pt x="2221905" y="593643"/>
                      <a:pt x="2241307" y="514079"/>
                    </a:cubicBezTo>
                    <a:cubicBezTo>
                      <a:pt x="2241307" y="440333"/>
                      <a:pt x="2185009" y="382081"/>
                      <a:pt x="2134571" y="333597"/>
                    </a:cubicBezTo>
                    <a:cubicBezTo>
                      <a:pt x="2086043" y="294748"/>
                      <a:pt x="2018157" y="250127"/>
                      <a:pt x="1957952" y="285069"/>
                    </a:cubicBezTo>
                    <a:cubicBezTo>
                      <a:pt x="1563954" y="543205"/>
                      <a:pt x="1220437" y="865365"/>
                      <a:pt x="869152" y="1173984"/>
                    </a:cubicBezTo>
                    <a:cubicBezTo>
                      <a:pt x="1076806" y="923617"/>
                      <a:pt x="1284461" y="673250"/>
                      <a:pt x="1492160" y="422884"/>
                    </a:cubicBezTo>
                    <a:cubicBezTo>
                      <a:pt x="1530965" y="374355"/>
                      <a:pt x="1575587" y="325827"/>
                      <a:pt x="1591126" y="261804"/>
                    </a:cubicBezTo>
                    <a:cubicBezTo>
                      <a:pt x="1581403" y="143436"/>
                      <a:pt x="1478574" y="52195"/>
                      <a:pt x="1371795" y="13391"/>
                    </a:cubicBezTo>
                    <a:cubicBezTo>
                      <a:pt x="1298048" y="-21551"/>
                      <a:pt x="1222347" y="19207"/>
                      <a:pt x="1156370" y="52195"/>
                    </a:cubicBezTo>
                    <a:cubicBezTo>
                      <a:pt x="971980" y="151161"/>
                      <a:pt x="801177" y="275390"/>
                      <a:pt x="628464" y="391849"/>
                    </a:cubicBezTo>
                    <a:cubicBezTo>
                      <a:pt x="593522" y="417067"/>
                      <a:pt x="548901" y="442286"/>
                      <a:pt x="550810" y="490814"/>
                    </a:cubicBezTo>
                    <a:cubicBezTo>
                      <a:pt x="570212" y="498584"/>
                      <a:pt x="591569" y="504400"/>
                      <a:pt x="610971" y="512170"/>
                    </a:cubicBezTo>
                    <a:cubicBezTo>
                      <a:pt x="777867" y="422884"/>
                      <a:pt x="937038" y="316104"/>
                      <a:pt x="1102025" y="221045"/>
                    </a:cubicBezTo>
                    <a:cubicBezTo>
                      <a:pt x="770142" y="682974"/>
                      <a:pt x="442166" y="1148765"/>
                      <a:pt x="131594" y="1624280"/>
                    </a:cubicBezTo>
                    <a:cubicBezTo>
                      <a:pt x="48123" y="1771774"/>
                      <a:pt x="-37256" y="1944530"/>
                      <a:pt x="17088" y="2115290"/>
                    </a:cubicBezTo>
                    <a:cubicBezTo>
                      <a:pt x="40398" y="2198716"/>
                      <a:pt x="119961" y="2249197"/>
                      <a:pt x="203431" y="2255013"/>
                    </a:cubicBezTo>
                    <a:cubicBezTo>
                      <a:pt x="215064" y="2126922"/>
                      <a:pt x="290765" y="2018233"/>
                      <a:pt x="358695" y="1911497"/>
                    </a:cubicBezTo>
                    <a:cubicBezTo>
                      <a:pt x="513959" y="1688303"/>
                      <a:pt x="706118" y="1492281"/>
                      <a:pt x="904050" y="1307892"/>
                    </a:cubicBezTo>
                    <a:cubicBezTo>
                      <a:pt x="1168002" y="1071111"/>
                      <a:pt x="1435862" y="840147"/>
                      <a:pt x="1701724" y="607229"/>
                    </a:cubicBezTo>
                    <a:cubicBezTo>
                      <a:pt x="1631840" y="756676"/>
                      <a:pt x="1596942" y="942975"/>
                      <a:pt x="1678459" y="1094376"/>
                    </a:cubicBezTo>
                    <a:cubicBezTo>
                      <a:pt x="1725078" y="1183663"/>
                      <a:pt x="1822135" y="1241870"/>
                      <a:pt x="1924963" y="1234100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2" name="任意多边形: 形状 801">
                <a:extLst>
                  <a:ext uri="{FF2B5EF4-FFF2-40B4-BE49-F238E27FC236}">
                    <a16:creationId xmlns:a16="http://schemas.microsoft.com/office/drawing/2014/main" id="{329ADE3E-D3B8-555C-789C-D2FA2677A10F}"/>
                  </a:ext>
                </a:extLst>
              </p:cNvPr>
              <p:cNvSpPr/>
              <p:nvPr/>
            </p:nvSpPr>
            <p:spPr>
              <a:xfrm>
                <a:off x="6058418" y="2749382"/>
                <a:ext cx="1478670" cy="2119506"/>
              </a:xfrm>
              <a:custGeom>
                <a:avLst/>
                <a:gdLst>
                  <a:gd name="connsiteX0" fmla="*/ 1273964 w 1478670"/>
                  <a:gd name="connsiteY0" fmla="*/ 593927 h 2119506"/>
                  <a:gd name="connsiteX1" fmla="*/ 1462216 w 1478670"/>
                  <a:gd name="connsiteY1" fmla="*/ 372642 h 2119506"/>
                  <a:gd name="connsiteX2" fmla="*/ 1427274 w 1478670"/>
                  <a:gd name="connsiteY2" fmla="*/ 176620 h 2119506"/>
                  <a:gd name="connsiteX3" fmla="*/ 1120610 w 1478670"/>
                  <a:gd name="connsiteY3" fmla="*/ 0 h 2119506"/>
                  <a:gd name="connsiteX4" fmla="*/ 1081804 w 1478670"/>
                  <a:gd name="connsiteY4" fmla="*/ 147538 h 2119506"/>
                  <a:gd name="connsiteX5" fmla="*/ 379188 w 1478670"/>
                  <a:gd name="connsiteY5" fmla="*/ 1057765 h 2119506"/>
                  <a:gd name="connsiteX6" fmla="*/ 45351 w 1478670"/>
                  <a:gd name="connsiteY6" fmla="*/ 1653601 h 2119506"/>
                  <a:gd name="connsiteX7" fmla="*/ 22042 w 1478670"/>
                  <a:gd name="connsiteY7" fmla="*/ 1979668 h 2119506"/>
                  <a:gd name="connsiteX8" fmla="*/ 256913 w 1478670"/>
                  <a:gd name="connsiteY8" fmla="*/ 2115529 h 2119506"/>
                  <a:gd name="connsiteX9" fmla="*/ 318983 w 1478670"/>
                  <a:gd name="connsiteY9" fmla="*/ 2090311 h 2119506"/>
                  <a:gd name="connsiteX10" fmla="*/ 260732 w 1478670"/>
                  <a:gd name="connsiteY10" fmla="*/ 2051506 h 2119506"/>
                  <a:gd name="connsiteX11" fmla="*/ 456754 w 1478670"/>
                  <a:gd name="connsiteY11" fmla="*/ 1603164 h 2119506"/>
                  <a:gd name="connsiteX12" fmla="*/ 1273964 w 1478670"/>
                  <a:gd name="connsiteY12" fmla="*/ 593927 h 211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670" h="2119506">
                    <a:moveTo>
                      <a:pt x="1273964" y="593927"/>
                    </a:moveTo>
                    <a:cubicBezTo>
                      <a:pt x="1339985" y="522134"/>
                      <a:pt x="1413732" y="456112"/>
                      <a:pt x="1462216" y="372642"/>
                    </a:cubicBezTo>
                    <a:cubicBezTo>
                      <a:pt x="1499112" y="308618"/>
                      <a:pt x="1468033" y="230964"/>
                      <a:pt x="1427274" y="176620"/>
                    </a:cubicBezTo>
                    <a:cubicBezTo>
                      <a:pt x="1351574" y="85424"/>
                      <a:pt x="1244838" y="5816"/>
                      <a:pt x="1120610" y="0"/>
                    </a:cubicBezTo>
                    <a:cubicBezTo>
                      <a:pt x="1138058" y="54344"/>
                      <a:pt x="1118656" y="108689"/>
                      <a:pt x="1081804" y="147538"/>
                    </a:cubicBezTo>
                    <a:cubicBezTo>
                      <a:pt x="841117" y="446389"/>
                      <a:pt x="596567" y="741421"/>
                      <a:pt x="379188" y="1057765"/>
                    </a:cubicBezTo>
                    <a:cubicBezTo>
                      <a:pt x="253051" y="1246017"/>
                      <a:pt x="126868" y="1440086"/>
                      <a:pt x="45351" y="1653601"/>
                    </a:cubicBezTo>
                    <a:cubicBezTo>
                      <a:pt x="8455" y="1756474"/>
                      <a:pt x="-22579" y="1874886"/>
                      <a:pt x="22042" y="1979668"/>
                    </a:cubicBezTo>
                    <a:cubicBezTo>
                      <a:pt x="62800" y="2070908"/>
                      <a:pt x="167582" y="2099990"/>
                      <a:pt x="256913" y="2115529"/>
                    </a:cubicBezTo>
                    <a:cubicBezTo>
                      <a:pt x="284041" y="2127162"/>
                      <a:pt x="305441" y="2111623"/>
                      <a:pt x="318983" y="2090311"/>
                    </a:cubicBezTo>
                    <a:cubicBezTo>
                      <a:pt x="299581" y="2076725"/>
                      <a:pt x="280178" y="2065092"/>
                      <a:pt x="260732" y="2051506"/>
                    </a:cubicBezTo>
                    <a:cubicBezTo>
                      <a:pt x="278225" y="1884610"/>
                      <a:pt x="369421" y="1740978"/>
                      <a:pt x="456754" y="1603164"/>
                    </a:cubicBezTo>
                    <a:cubicBezTo>
                      <a:pt x="693668" y="1238292"/>
                      <a:pt x="984792" y="916087"/>
                      <a:pt x="1273964" y="593927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3" name="任意多边形: 形状 802">
                <a:extLst>
                  <a:ext uri="{FF2B5EF4-FFF2-40B4-BE49-F238E27FC236}">
                    <a16:creationId xmlns:a16="http://schemas.microsoft.com/office/drawing/2014/main" id="{9FDDE9E6-6F00-F628-4AFA-F5D6A707B577}"/>
                  </a:ext>
                </a:extLst>
              </p:cNvPr>
              <p:cNvSpPr/>
              <p:nvPr/>
            </p:nvSpPr>
            <p:spPr>
              <a:xfrm>
                <a:off x="6931986" y="2771245"/>
                <a:ext cx="2550867" cy="2135418"/>
              </a:xfrm>
              <a:custGeom>
                <a:avLst/>
                <a:gdLst>
                  <a:gd name="connsiteX0" fmla="*/ 1848295 w 2550867"/>
                  <a:gd name="connsiteY0" fmla="*/ 2093666 h 2135418"/>
                  <a:gd name="connsiteX1" fmla="*/ 1896824 w 2550867"/>
                  <a:gd name="connsiteY1" fmla="*/ 2025735 h 2135418"/>
                  <a:gd name="connsiteX2" fmla="*/ 1757056 w 2550867"/>
                  <a:gd name="connsiteY2" fmla="*/ 1938402 h 2135418"/>
                  <a:gd name="connsiteX3" fmla="*/ 1791998 w 2550867"/>
                  <a:gd name="connsiteY3" fmla="*/ 1515279 h 2135418"/>
                  <a:gd name="connsiteX4" fmla="*/ 2120019 w 2550867"/>
                  <a:gd name="connsiteY4" fmla="*/ 971878 h 2135418"/>
                  <a:gd name="connsiteX5" fmla="*/ 2486844 w 2550867"/>
                  <a:gd name="connsiteY5" fmla="*/ 523580 h 2135418"/>
                  <a:gd name="connsiteX6" fmla="*/ 2550868 w 2550867"/>
                  <a:gd name="connsiteY6" fmla="*/ 430386 h 2135418"/>
                  <a:gd name="connsiteX7" fmla="*/ 2294685 w 2550867"/>
                  <a:gd name="connsiteY7" fmla="*/ 164524 h 2135418"/>
                  <a:gd name="connsiteX8" fmla="*/ 1937582 w 2550867"/>
                  <a:gd name="connsiteY8" fmla="*/ 321697 h 2135418"/>
                  <a:gd name="connsiteX9" fmla="*/ 829380 w 2550867"/>
                  <a:gd name="connsiteY9" fmla="*/ 1233877 h 2135418"/>
                  <a:gd name="connsiteX10" fmla="*/ 784715 w 2550867"/>
                  <a:gd name="connsiteY10" fmla="*/ 1264912 h 2135418"/>
                  <a:gd name="connsiteX11" fmla="*/ 1471791 w 2550867"/>
                  <a:gd name="connsiteY11" fmla="*/ 457514 h 2135418"/>
                  <a:gd name="connsiteX12" fmla="*/ 1578526 w 2550867"/>
                  <a:gd name="connsiteY12" fmla="*/ 273124 h 2135418"/>
                  <a:gd name="connsiteX13" fmla="*/ 1535814 w 2550867"/>
                  <a:gd name="connsiteY13" fmla="*/ 141170 h 2135418"/>
                  <a:gd name="connsiteX14" fmla="*/ 1308758 w 2550867"/>
                  <a:gd name="connsiteY14" fmla="*/ 1446 h 2135418"/>
                  <a:gd name="connsiteX15" fmla="*/ 998230 w 2550867"/>
                  <a:gd name="connsiteY15" fmla="*/ 121768 h 2135418"/>
                  <a:gd name="connsiteX16" fmla="*/ 691565 w 2550867"/>
                  <a:gd name="connsiteY16" fmla="*/ 354686 h 2135418"/>
                  <a:gd name="connsiteX17" fmla="*/ 753680 w 2550867"/>
                  <a:gd name="connsiteY17" fmla="*/ 381858 h 2135418"/>
                  <a:gd name="connsiteX18" fmla="*/ 1130229 w 2550867"/>
                  <a:gd name="connsiteY18" fmla="*/ 176112 h 2135418"/>
                  <a:gd name="connsiteX19" fmla="*/ 53061 w 2550867"/>
                  <a:gd name="connsiteY19" fmla="*/ 1697715 h 2135418"/>
                  <a:gd name="connsiteX20" fmla="*/ 18119 w 2550867"/>
                  <a:gd name="connsiteY20" fmla="*/ 1971391 h 2135418"/>
                  <a:gd name="connsiteX21" fmla="*/ 297612 w 2550867"/>
                  <a:gd name="connsiteY21" fmla="*/ 2134424 h 2135418"/>
                  <a:gd name="connsiteX22" fmla="*/ 324784 w 2550867"/>
                  <a:gd name="connsiteY22" fmla="*/ 1988840 h 2135418"/>
                  <a:gd name="connsiteX23" fmla="*/ 887632 w 2550867"/>
                  <a:gd name="connsiteY23" fmla="*/ 1365831 h 2135418"/>
                  <a:gd name="connsiteX24" fmla="*/ 1588250 w 2550867"/>
                  <a:gd name="connsiteY24" fmla="*/ 750548 h 2135418"/>
                  <a:gd name="connsiteX25" fmla="*/ 1990018 w 2550867"/>
                  <a:gd name="connsiteY25" fmla="*/ 443928 h 2135418"/>
                  <a:gd name="connsiteX26" fmla="*/ 1427170 w 2550867"/>
                  <a:gd name="connsiteY26" fmla="*/ 1402727 h 2135418"/>
                  <a:gd name="connsiteX27" fmla="*/ 1471836 w 2550867"/>
                  <a:gd name="connsiteY27" fmla="*/ 1932586 h 2135418"/>
                  <a:gd name="connsiteX28" fmla="*/ 1848295 w 2550867"/>
                  <a:gd name="connsiteY28" fmla="*/ 2093666 h 2135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550867" h="2135418">
                    <a:moveTo>
                      <a:pt x="1848295" y="2093666"/>
                    </a:moveTo>
                    <a:cubicBezTo>
                      <a:pt x="1881284" y="2085896"/>
                      <a:pt x="1892961" y="2056815"/>
                      <a:pt x="1896824" y="2025735"/>
                    </a:cubicBezTo>
                    <a:cubicBezTo>
                      <a:pt x="1838617" y="2023782"/>
                      <a:pt x="1776502" y="1996610"/>
                      <a:pt x="1757056" y="1938402"/>
                    </a:cubicBezTo>
                    <a:cubicBezTo>
                      <a:pt x="1706574" y="1800632"/>
                      <a:pt x="1737653" y="1647277"/>
                      <a:pt x="1791998" y="1515279"/>
                    </a:cubicBezTo>
                    <a:cubicBezTo>
                      <a:pt x="1873514" y="1319257"/>
                      <a:pt x="1993836" y="1142637"/>
                      <a:pt x="2120019" y="971878"/>
                    </a:cubicBezTo>
                    <a:cubicBezTo>
                      <a:pt x="2236477" y="818523"/>
                      <a:pt x="2356799" y="667167"/>
                      <a:pt x="2486844" y="523580"/>
                    </a:cubicBezTo>
                    <a:cubicBezTo>
                      <a:pt x="2512063" y="496408"/>
                      <a:pt x="2531465" y="463375"/>
                      <a:pt x="2550868" y="430386"/>
                    </a:cubicBezTo>
                    <a:cubicBezTo>
                      <a:pt x="2537281" y="298432"/>
                      <a:pt x="2418914" y="193606"/>
                      <a:pt x="2294685" y="164524"/>
                    </a:cubicBezTo>
                    <a:cubicBezTo>
                      <a:pt x="2156869" y="160617"/>
                      <a:pt x="2046227" y="251857"/>
                      <a:pt x="1937582" y="321697"/>
                    </a:cubicBezTo>
                    <a:cubicBezTo>
                      <a:pt x="1549401" y="601190"/>
                      <a:pt x="1190345" y="919487"/>
                      <a:pt x="829380" y="1233877"/>
                    </a:cubicBezTo>
                    <a:cubicBezTo>
                      <a:pt x="813840" y="1243601"/>
                      <a:pt x="800254" y="1255233"/>
                      <a:pt x="784715" y="1264912"/>
                    </a:cubicBezTo>
                    <a:cubicBezTo>
                      <a:pt x="1005955" y="989327"/>
                      <a:pt x="1260229" y="740869"/>
                      <a:pt x="1471791" y="457514"/>
                    </a:cubicBezTo>
                    <a:cubicBezTo>
                      <a:pt x="1512505" y="399307"/>
                      <a:pt x="1557171" y="341100"/>
                      <a:pt x="1578526" y="273124"/>
                    </a:cubicBezTo>
                    <a:cubicBezTo>
                      <a:pt x="1594066" y="224596"/>
                      <a:pt x="1564941" y="178022"/>
                      <a:pt x="1535814" y="141170"/>
                    </a:cubicBezTo>
                    <a:cubicBezTo>
                      <a:pt x="1477607" y="73240"/>
                      <a:pt x="1398044" y="18895"/>
                      <a:pt x="1308758" y="1446"/>
                    </a:cubicBezTo>
                    <a:cubicBezTo>
                      <a:pt x="1192298" y="-12140"/>
                      <a:pt x="1097196" y="73240"/>
                      <a:pt x="998230" y="121768"/>
                    </a:cubicBezTo>
                    <a:cubicBezTo>
                      <a:pt x="891494" y="191608"/>
                      <a:pt x="761450" y="244043"/>
                      <a:pt x="691565" y="354686"/>
                    </a:cubicBezTo>
                    <a:cubicBezTo>
                      <a:pt x="710968" y="368272"/>
                      <a:pt x="728461" y="393490"/>
                      <a:pt x="753680" y="381858"/>
                    </a:cubicBezTo>
                    <a:cubicBezTo>
                      <a:pt x="885634" y="321697"/>
                      <a:pt x="1002093" y="240180"/>
                      <a:pt x="1130229" y="176112"/>
                    </a:cubicBezTo>
                    <a:cubicBezTo>
                      <a:pt x="757587" y="672939"/>
                      <a:pt x="394668" y="1179533"/>
                      <a:pt x="53061" y="1697715"/>
                    </a:cubicBezTo>
                    <a:cubicBezTo>
                      <a:pt x="8396" y="1779232"/>
                      <a:pt x="-20686" y="1882104"/>
                      <a:pt x="18119" y="1971391"/>
                    </a:cubicBezTo>
                    <a:cubicBezTo>
                      <a:pt x="58878" y="2082034"/>
                      <a:pt x="183107" y="2144148"/>
                      <a:pt x="297612" y="2134424"/>
                    </a:cubicBezTo>
                    <a:cubicBezTo>
                      <a:pt x="287888" y="2083943"/>
                      <a:pt x="291796" y="2031552"/>
                      <a:pt x="324784" y="1988840"/>
                    </a:cubicBezTo>
                    <a:cubicBezTo>
                      <a:pt x="480048" y="1753969"/>
                      <a:pt x="685793" y="1559900"/>
                      <a:pt x="887632" y="1365831"/>
                    </a:cubicBezTo>
                    <a:cubicBezTo>
                      <a:pt x="1114689" y="1152316"/>
                      <a:pt x="1349560" y="948524"/>
                      <a:pt x="1588250" y="750548"/>
                    </a:cubicBezTo>
                    <a:cubicBezTo>
                      <a:pt x="1718295" y="643813"/>
                      <a:pt x="1846387" y="535124"/>
                      <a:pt x="1990018" y="443928"/>
                    </a:cubicBezTo>
                    <a:cubicBezTo>
                      <a:pt x="1776547" y="746686"/>
                      <a:pt x="1528089" y="1041673"/>
                      <a:pt x="1427170" y="1402727"/>
                    </a:cubicBezTo>
                    <a:cubicBezTo>
                      <a:pt x="1382549" y="1577393"/>
                      <a:pt x="1368963" y="1775369"/>
                      <a:pt x="1471836" y="1932586"/>
                    </a:cubicBezTo>
                    <a:cubicBezTo>
                      <a:pt x="1547447" y="2054861"/>
                      <a:pt x="1704664" y="2144148"/>
                      <a:pt x="1848295" y="2093666"/>
                    </a:cubicBezTo>
                    <a:close/>
                  </a:path>
                </a:pathLst>
              </a:custGeom>
              <a:solidFill>
                <a:srgbClr val="647F03"/>
              </a:soli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04" name="图形 793">
              <a:extLst>
                <a:ext uri="{FF2B5EF4-FFF2-40B4-BE49-F238E27FC236}">
                  <a16:creationId xmlns:a16="http://schemas.microsoft.com/office/drawing/2014/main" id="{CA8796D0-EA60-5076-0C10-F8C6E935CFE4}"/>
                </a:ext>
              </a:extLst>
            </p:cNvPr>
            <p:cNvGrpSpPr/>
            <p:nvPr/>
          </p:nvGrpSpPr>
          <p:grpSpPr>
            <a:xfrm>
              <a:off x="9469" y="1047593"/>
              <a:ext cx="11500402" cy="5439712"/>
              <a:chOff x="9469" y="1047593"/>
              <a:chExt cx="11500402" cy="5439712"/>
            </a:xfrm>
          </p:grpSpPr>
          <p:sp>
            <p:nvSpPr>
              <p:cNvPr id="805" name="任意多边形: 形状 804">
                <a:extLst>
                  <a:ext uri="{FF2B5EF4-FFF2-40B4-BE49-F238E27FC236}">
                    <a16:creationId xmlns:a16="http://schemas.microsoft.com/office/drawing/2014/main" id="{F2A58CF5-5693-B4D4-E937-F2A850DFB327}"/>
                  </a:ext>
                </a:extLst>
              </p:cNvPr>
              <p:cNvSpPr/>
              <p:nvPr/>
            </p:nvSpPr>
            <p:spPr>
              <a:xfrm>
                <a:off x="9469" y="1047593"/>
                <a:ext cx="3667693" cy="3926904"/>
              </a:xfrm>
              <a:custGeom>
                <a:avLst/>
                <a:gdLst>
                  <a:gd name="connsiteX0" fmla="*/ 1981743 w 3667693"/>
                  <a:gd name="connsiteY0" fmla="*/ 3151598 h 3926904"/>
                  <a:gd name="connsiteX1" fmla="*/ 2065213 w 3667693"/>
                  <a:gd name="connsiteY1" fmla="*/ 2705210 h 3926904"/>
                  <a:gd name="connsiteX2" fmla="*/ 1700341 w 3667693"/>
                  <a:gd name="connsiteY2" fmla="*/ 2303486 h 3926904"/>
                  <a:gd name="connsiteX3" fmla="*/ 931792 w 3667693"/>
                  <a:gd name="connsiteY3" fmla="*/ 2043396 h 3926904"/>
                  <a:gd name="connsiteX4" fmla="*/ 475680 w 3667693"/>
                  <a:gd name="connsiteY4" fmla="*/ 1878409 h 3926904"/>
                  <a:gd name="connsiteX5" fmla="*/ 337865 w 3667693"/>
                  <a:gd name="connsiteY5" fmla="*/ 1676571 h 3926904"/>
                  <a:gd name="connsiteX6" fmla="*/ 553290 w 3667693"/>
                  <a:gd name="connsiteY6" fmla="*/ 1335008 h 3926904"/>
                  <a:gd name="connsiteX7" fmla="*/ 1211241 w 3667693"/>
                  <a:gd name="connsiteY7" fmla="*/ 906113 h 3926904"/>
                  <a:gd name="connsiteX8" fmla="*/ 3144334 w 3667693"/>
                  <a:gd name="connsiteY8" fmla="*/ 440277 h 3926904"/>
                  <a:gd name="connsiteX9" fmla="*/ 3388885 w 3667693"/>
                  <a:gd name="connsiteY9" fmla="*/ 531473 h 3926904"/>
                  <a:gd name="connsiteX10" fmla="*/ 3229714 w 3667693"/>
                  <a:gd name="connsiteY10" fmla="*/ 809012 h 3926904"/>
                  <a:gd name="connsiteX11" fmla="*/ 2639694 w 3667693"/>
                  <a:gd name="connsiteY11" fmla="*/ 1185516 h 3926904"/>
                  <a:gd name="connsiteX12" fmla="*/ 2486384 w 3667693"/>
                  <a:gd name="connsiteY12" fmla="*/ 1292252 h 3926904"/>
                  <a:gd name="connsiteX13" fmla="*/ 2562084 w 3667693"/>
                  <a:gd name="connsiteY13" fmla="*/ 1344643 h 3926904"/>
                  <a:gd name="connsiteX14" fmla="*/ 3045368 w 3667693"/>
                  <a:gd name="connsiteY14" fmla="*/ 1199102 h 3926904"/>
                  <a:gd name="connsiteX15" fmla="*/ 3544148 w 3667693"/>
                  <a:gd name="connsiteY15" fmla="*/ 849770 h 3926904"/>
                  <a:gd name="connsiteX16" fmla="*/ 3662516 w 3667693"/>
                  <a:gd name="connsiteY16" fmla="*/ 508208 h 3926904"/>
                  <a:gd name="connsiteX17" fmla="*/ 3373345 w 3667693"/>
                  <a:gd name="connsiteY17" fmla="*/ 104486 h 3926904"/>
                  <a:gd name="connsiteX18" fmla="*/ 2678543 w 3667693"/>
                  <a:gd name="connsiteY18" fmla="*/ 5521 h 3926904"/>
                  <a:gd name="connsiteX19" fmla="*/ 1671260 w 3667693"/>
                  <a:gd name="connsiteY19" fmla="*/ 215129 h 3926904"/>
                  <a:gd name="connsiteX20" fmla="*/ 475680 w 3667693"/>
                  <a:gd name="connsiteY20" fmla="*/ 845907 h 3926904"/>
                  <a:gd name="connsiteX21" fmla="*/ 62280 w 3667693"/>
                  <a:gd name="connsiteY21" fmla="*/ 1350548 h 3926904"/>
                  <a:gd name="connsiteX22" fmla="*/ 27338 w 3667693"/>
                  <a:gd name="connsiteY22" fmla="*/ 1785304 h 3926904"/>
                  <a:gd name="connsiteX23" fmla="*/ 407750 w 3667693"/>
                  <a:gd name="connsiteY23" fmla="*/ 2101648 h 3926904"/>
                  <a:gd name="connsiteX24" fmla="*/ 1446112 w 3667693"/>
                  <a:gd name="connsiteY24" fmla="*/ 2417992 h 3926904"/>
                  <a:gd name="connsiteX25" fmla="*/ 1715881 w 3667693"/>
                  <a:gd name="connsiteY25" fmla="*/ 2577118 h 3926904"/>
                  <a:gd name="connsiteX26" fmla="*/ 1770226 w 3667693"/>
                  <a:gd name="connsiteY26" fmla="*/ 2784817 h 3926904"/>
                  <a:gd name="connsiteX27" fmla="*/ 1560617 w 3667693"/>
                  <a:gd name="connsiteY27" fmla="*/ 3077851 h 3926904"/>
                  <a:gd name="connsiteX28" fmla="*/ 1067654 w 3667693"/>
                  <a:gd name="connsiteY28" fmla="*/ 3382563 h 3926904"/>
                  <a:gd name="connsiteX29" fmla="*/ 429106 w 3667693"/>
                  <a:gd name="connsiteY29" fmla="*/ 3576631 h 3926904"/>
                  <a:gd name="connsiteX30" fmla="*/ 227267 w 3667693"/>
                  <a:gd name="connsiteY30" fmla="*/ 3559138 h 3926904"/>
                  <a:gd name="connsiteX31" fmla="*/ 368945 w 3667693"/>
                  <a:gd name="connsiteY31" fmla="*/ 3382518 h 3926904"/>
                  <a:gd name="connsiteX32" fmla="*/ 1042435 w 3667693"/>
                  <a:gd name="connsiteY32" fmla="*/ 3081714 h 3926904"/>
                  <a:gd name="connsiteX33" fmla="*/ 1026895 w 3667693"/>
                  <a:gd name="connsiteY33" fmla="*/ 2986611 h 3926904"/>
                  <a:gd name="connsiteX34" fmla="*/ 590186 w 3667693"/>
                  <a:gd name="connsiteY34" fmla="*/ 3099207 h 3926904"/>
                  <a:gd name="connsiteX35" fmla="*/ 130211 w 3667693"/>
                  <a:gd name="connsiteY35" fmla="*/ 3357344 h 3926904"/>
                  <a:gd name="connsiteX36" fmla="*/ 19568 w 3667693"/>
                  <a:gd name="connsiteY36" fmla="*/ 3576676 h 3926904"/>
                  <a:gd name="connsiteX37" fmla="*/ 209774 w 3667693"/>
                  <a:gd name="connsiteY37" fmla="*/ 3854214 h 3926904"/>
                  <a:gd name="connsiteX38" fmla="*/ 797840 w 3667693"/>
                  <a:gd name="connsiteY38" fmla="*/ 3900789 h 3926904"/>
                  <a:gd name="connsiteX39" fmla="*/ 1587745 w 3667693"/>
                  <a:gd name="connsiteY39" fmla="*/ 3553366 h 3926904"/>
                  <a:gd name="connsiteX40" fmla="*/ 1981743 w 3667693"/>
                  <a:gd name="connsiteY40" fmla="*/ 3151598 h 3926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3667693" h="3926904">
                    <a:moveTo>
                      <a:pt x="1981743" y="3151598"/>
                    </a:moveTo>
                    <a:cubicBezTo>
                      <a:pt x="2063260" y="3019644"/>
                      <a:pt x="2102065" y="2858520"/>
                      <a:pt x="2065213" y="2705210"/>
                    </a:cubicBezTo>
                    <a:cubicBezTo>
                      <a:pt x="2022546" y="2516957"/>
                      <a:pt x="1863375" y="2388866"/>
                      <a:pt x="1700341" y="2303486"/>
                    </a:cubicBezTo>
                    <a:cubicBezTo>
                      <a:pt x="1457745" y="2181211"/>
                      <a:pt x="1191838" y="2115234"/>
                      <a:pt x="931792" y="2043396"/>
                    </a:cubicBezTo>
                    <a:cubicBezTo>
                      <a:pt x="776529" y="1998775"/>
                      <a:pt x="617358" y="1958017"/>
                      <a:pt x="475680" y="1878409"/>
                    </a:cubicBezTo>
                    <a:cubicBezTo>
                      <a:pt x="399980" y="1837651"/>
                      <a:pt x="330096" y="1767811"/>
                      <a:pt x="337865" y="1676571"/>
                    </a:cubicBezTo>
                    <a:cubicBezTo>
                      <a:pt x="353405" y="1536847"/>
                      <a:pt x="454324" y="1426204"/>
                      <a:pt x="553290" y="1335008"/>
                    </a:cubicBezTo>
                    <a:cubicBezTo>
                      <a:pt x="749312" y="1160342"/>
                      <a:pt x="980276" y="1028343"/>
                      <a:pt x="1211241" y="906113"/>
                    </a:cubicBezTo>
                    <a:cubicBezTo>
                      <a:pt x="1805123" y="597494"/>
                      <a:pt x="2472798" y="416967"/>
                      <a:pt x="3144334" y="440277"/>
                    </a:cubicBezTo>
                    <a:cubicBezTo>
                      <a:pt x="3229714" y="448003"/>
                      <a:pt x="3338403" y="446093"/>
                      <a:pt x="3388885" y="531473"/>
                    </a:cubicBezTo>
                    <a:cubicBezTo>
                      <a:pt x="3384978" y="644069"/>
                      <a:pt x="3309321" y="737218"/>
                      <a:pt x="3229714" y="809012"/>
                    </a:cubicBezTo>
                    <a:cubicBezTo>
                      <a:pt x="3055047" y="968138"/>
                      <a:pt x="2841532" y="1071011"/>
                      <a:pt x="2639694" y="1185516"/>
                    </a:cubicBezTo>
                    <a:cubicBezTo>
                      <a:pt x="2585349" y="1216596"/>
                      <a:pt x="2527142" y="1245677"/>
                      <a:pt x="2486384" y="1292252"/>
                    </a:cubicBezTo>
                    <a:cubicBezTo>
                      <a:pt x="2466981" y="1336917"/>
                      <a:pt x="2531005" y="1346596"/>
                      <a:pt x="2562084" y="1344643"/>
                    </a:cubicBezTo>
                    <a:cubicBezTo>
                      <a:pt x="2730934" y="1333010"/>
                      <a:pt x="2892014" y="1267033"/>
                      <a:pt x="3045368" y="1199102"/>
                    </a:cubicBezTo>
                    <a:cubicBezTo>
                      <a:pt x="3227805" y="1109816"/>
                      <a:pt x="3406378" y="1001127"/>
                      <a:pt x="3544148" y="849770"/>
                    </a:cubicBezTo>
                    <a:cubicBezTo>
                      <a:pt x="3627619" y="758574"/>
                      <a:pt x="3685826" y="634346"/>
                      <a:pt x="3662516" y="508208"/>
                    </a:cubicBezTo>
                    <a:cubicBezTo>
                      <a:pt x="3639207" y="335451"/>
                      <a:pt x="3515023" y="197680"/>
                      <a:pt x="3373345" y="104486"/>
                    </a:cubicBezTo>
                    <a:cubicBezTo>
                      <a:pt x="3165690" y="-19698"/>
                      <a:pt x="2911416" y="-2249"/>
                      <a:pt x="2678543" y="5521"/>
                    </a:cubicBezTo>
                    <a:cubicBezTo>
                      <a:pt x="2335027" y="28830"/>
                      <a:pt x="1995374" y="98670"/>
                      <a:pt x="1671260" y="215129"/>
                    </a:cubicBezTo>
                    <a:cubicBezTo>
                      <a:pt x="1246227" y="368439"/>
                      <a:pt x="828920" y="562552"/>
                      <a:pt x="475680" y="845907"/>
                    </a:cubicBezTo>
                    <a:cubicBezTo>
                      <a:pt x="306830" y="983722"/>
                      <a:pt x="149613" y="1146756"/>
                      <a:pt x="62280" y="1350548"/>
                    </a:cubicBezTo>
                    <a:cubicBezTo>
                      <a:pt x="4073" y="1484456"/>
                      <a:pt x="-25053" y="1643627"/>
                      <a:pt x="27338" y="1785304"/>
                    </a:cubicBezTo>
                    <a:cubicBezTo>
                      <a:pt x="95269" y="1944431"/>
                      <a:pt x="256349" y="2033717"/>
                      <a:pt x="407750" y="2101648"/>
                    </a:cubicBezTo>
                    <a:cubicBezTo>
                      <a:pt x="743496" y="2239419"/>
                      <a:pt x="1104505" y="2293807"/>
                      <a:pt x="1446112" y="2417992"/>
                    </a:cubicBezTo>
                    <a:cubicBezTo>
                      <a:pt x="1543169" y="2456796"/>
                      <a:pt x="1642134" y="2499508"/>
                      <a:pt x="1715881" y="2577118"/>
                    </a:cubicBezTo>
                    <a:cubicBezTo>
                      <a:pt x="1766363" y="2629554"/>
                      <a:pt x="1797398" y="2712979"/>
                      <a:pt x="1770226" y="2784817"/>
                    </a:cubicBezTo>
                    <a:cubicBezTo>
                      <a:pt x="1733330" y="2901232"/>
                      <a:pt x="1651813" y="2996335"/>
                      <a:pt x="1560617" y="3077851"/>
                    </a:cubicBezTo>
                    <a:cubicBezTo>
                      <a:pt x="1415077" y="3205943"/>
                      <a:pt x="1242320" y="3301046"/>
                      <a:pt x="1067654" y="3382563"/>
                    </a:cubicBezTo>
                    <a:cubicBezTo>
                      <a:pt x="863862" y="3473803"/>
                      <a:pt x="650391" y="3545596"/>
                      <a:pt x="429106" y="3576631"/>
                    </a:cubicBezTo>
                    <a:cubicBezTo>
                      <a:pt x="361175" y="3582448"/>
                      <a:pt x="289382" y="3594080"/>
                      <a:pt x="227267" y="3559138"/>
                    </a:cubicBezTo>
                    <a:cubicBezTo>
                      <a:pt x="231130" y="3475712"/>
                      <a:pt x="308784" y="3427184"/>
                      <a:pt x="368945" y="3382518"/>
                    </a:cubicBezTo>
                    <a:cubicBezTo>
                      <a:pt x="576599" y="3250564"/>
                      <a:pt x="811426" y="3167094"/>
                      <a:pt x="1042435" y="3081714"/>
                    </a:cubicBezTo>
                    <a:cubicBezTo>
                      <a:pt x="1077377" y="3060358"/>
                      <a:pt x="1077377" y="2990474"/>
                      <a:pt x="1026895" y="2986611"/>
                    </a:cubicBezTo>
                    <a:cubicBezTo>
                      <a:pt x="877448" y="3000197"/>
                      <a:pt x="731908" y="3048726"/>
                      <a:pt x="590186" y="3099207"/>
                    </a:cubicBezTo>
                    <a:cubicBezTo>
                      <a:pt x="427152" y="3165185"/>
                      <a:pt x="262209" y="3237022"/>
                      <a:pt x="130211" y="3357344"/>
                    </a:cubicBezTo>
                    <a:cubicBezTo>
                      <a:pt x="72003" y="3413598"/>
                      <a:pt x="11798" y="3489298"/>
                      <a:pt x="19568" y="3576676"/>
                    </a:cubicBezTo>
                    <a:cubicBezTo>
                      <a:pt x="21522" y="3696997"/>
                      <a:pt x="104948" y="3803733"/>
                      <a:pt x="209774" y="3854214"/>
                    </a:cubicBezTo>
                    <a:cubicBezTo>
                      <a:pt x="392210" y="3943501"/>
                      <a:pt x="603772" y="3939594"/>
                      <a:pt x="797840" y="3900789"/>
                    </a:cubicBezTo>
                    <a:cubicBezTo>
                      <a:pt x="1079242" y="3836721"/>
                      <a:pt x="1349056" y="3718353"/>
                      <a:pt x="1587745" y="3553366"/>
                    </a:cubicBezTo>
                    <a:cubicBezTo>
                      <a:pt x="1741100" y="3444721"/>
                      <a:pt x="1884731" y="3314632"/>
                      <a:pt x="1981743" y="3151598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6" name="任意多边形: 形状 805">
                <a:extLst>
                  <a:ext uri="{FF2B5EF4-FFF2-40B4-BE49-F238E27FC236}">
                    <a16:creationId xmlns:a16="http://schemas.microsoft.com/office/drawing/2014/main" id="{2B431FF0-C09E-B88F-94FF-AF1C35B097C5}"/>
                  </a:ext>
                </a:extLst>
              </p:cNvPr>
              <p:cNvSpPr/>
              <p:nvPr/>
            </p:nvSpPr>
            <p:spPr>
              <a:xfrm>
                <a:off x="7507048" y="1693615"/>
                <a:ext cx="806920" cy="885052"/>
              </a:xfrm>
              <a:custGeom>
                <a:avLst/>
                <a:gdLst>
                  <a:gd name="connsiteX0" fmla="*/ 727835 w 806920"/>
                  <a:gd name="connsiteY0" fmla="*/ 364872 h 885052"/>
                  <a:gd name="connsiteX1" fmla="*/ 801581 w 806920"/>
                  <a:gd name="connsiteY1" fmla="*/ 201838 h 885052"/>
                  <a:gd name="connsiteX2" fmla="*/ 557031 w 806920"/>
                  <a:gd name="connsiteY2" fmla="*/ 0 h 885052"/>
                  <a:gd name="connsiteX3" fmla="*/ 456112 w 806920"/>
                  <a:gd name="connsiteY3" fmla="*/ 73747 h 885052"/>
                  <a:gd name="connsiteX4" fmla="*/ 203792 w 806920"/>
                  <a:gd name="connsiteY4" fmla="*/ 442526 h 885052"/>
                  <a:gd name="connsiteX5" fmla="*/ 3907 w 806920"/>
                  <a:gd name="connsiteY5" fmla="*/ 836524 h 885052"/>
                  <a:gd name="connsiteX6" fmla="*/ 0 w 806920"/>
                  <a:gd name="connsiteY6" fmla="*/ 885052 h 885052"/>
                  <a:gd name="connsiteX7" fmla="*/ 48528 w 806920"/>
                  <a:gd name="connsiteY7" fmla="*/ 877282 h 885052"/>
                  <a:gd name="connsiteX8" fmla="*/ 727835 w 806920"/>
                  <a:gd name="connsiteY8" fmla="*/ 364872 h 88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6920" h="885052">
                    <a:moveTo>
                      <a:pt x="727835" y="364872"/>
                    </a:moveTo>
                    <a:cubicBezTo>
                      <a:pt x="766639" y="320251"/>
                      <a:pt x="824891" y="267815"/>
                      <a:pt x="801581" y="201838"/>
                    </a:cubicBezTo>
                    <a:cubicBezTo>
                      <a:pt x="751144" y="104782"/>
                      <a:pt x="652134" y="46575"/>
                      <a:pt x="557031" y="0"/>
                    </a:cubicBezTo>
                    <a:cubicBezTo>
                      <a:pt x="520135" y="19402"/>
                      <a:pt x="483284" y="42712"/>
                      <a:pt x="456112" y="73747"/>
                    </a:cubicBezTo>
                    <a:cubicBezTo>
                      <a:pt x="357146" y="184390"/>
                      <a:pt x="279492" y="314435"/>
                      <a:pt x="203792" y="442526"/>
                    </a:cubicBezTo>
                    <a:cubicBezTo>
                      <a:pt x="130045" y="570618"/>
                      <a:pt x="58207" y="700663"/>
                      <a:pt x="3907" y="836524"/>
                    </a:cubicBezTo>
                    <a:cubicBezTo>
                      <a:pt x="1953" y="850110"/>
                      <a:pt x="0" y="873419"/>
                      <a:pt x="0" y="885052"/>
                    </a:cubicBezTo>
                    <a:cubicBezTo>
                      <a:pt x="11676" y="883143"/>
                      <a:pt x="36895" y="879236"/>
                      <a:pt x="48528" y="877282"/>
                    </a:cubicBezTo>
                    <a:cubicBezTo>
                      <a:pt x="285353" y="720021"/>
                      <a:pt x="527950" y="566710"/>
                      <a:pt x="727835" y="364872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" name="任意多边形: 形状 806">
                <a:extLst>
                  <a:ext uri="{FF2B5EF4-FFF2-40B4-BE49-F238E27FC236}">
                    <a16:creationId xmlns:a16="http://schemas.microsoft.com/office/drawing/2014/main" id="{5DE3A521-9ACB-48A3-6631-21D409D3A579}"/>
                  </a:ext>
                </a:extLst>
              </p:cNvPr>
              <p:cNvSpPr/>
              <p:nvPr/>
            </p:nvSpPr>
            <p:spPr>
              <a:xfrm>
                <a:off x="8545990" y="2580410"/>
                <a:ext cx="2963881" cy="3906895"/>
              </a:xfrm>
              <a:custGeom>
                <a:avLst/>
                <a:gdLst>
                  <a:gd name="connsiteX0" fmla="*/ 2953383 w 2963881"/>
                  <a:gd name="connsiteY0" fmla="*/ 454326 h 3906895"/>
                  <a:gd name="connsiteX1" fmla="*/ 2720465 w 2963881"/>
                  <a:gd name="connsiteY1" fmla="*/ 103040 h 3906895"/>
                  <a:gd name="connsiteX2" fmla="*/ 2565202 w 2963881"/>
                  <a:gd name="connsiteY2" fmla="*/ 167 h 3906895"/>
                  <a:gd name="connsiteX3" fmla="*/ 1847090 w 2963881"/>
                  <a:gd name="connsiteY3" fmla="*/ 236947 h 3906895"/>
                  <a:gd name="connsiteX4" fmla="*/ 1016427 w 2963881"/>
                  <a:gd name="connsiteY4" fmla="*/ 922070 h 3906895"/>
                  <a:gd name="connsiteX5" fmla="*/ 577763 w 2963881"/>
                  <a:gd name="connsiteY5" fmla="*/ 1754687 h 3906895"/>
                  <a:gd name="connsiteX6" fmla="*/ 595256 w 2963881"/>
                  <a:gd name="connsiteY6" fmla="*/ 2133145 h 3906895"/>
                  <a:gd name="connsiteX7" fmla="*/ 799049 w 2963881"/>
                  <a:gd name="connsiteY7" fmla="*/ 2348570 h 3906895"/>
                  <a:gd name="connsiteX8" fmla="*/ 981485 w 2963881"/>
                  <a:gd name="connsiteY8" fmla="*/ 2226295 h 3906895"/>
                  <a:gd name="connsiteX9" fmla="*/ 1404563 w 2963881"/>
                  <a:gd name="connsiteY9" fmla="*/ 1775999 h 3906895"/>
                  <a:gd name="connsiteX10" fmla="*/ 1883941 w 2963881"/>
                  <a:gd name="connsiteY10" fmla="*/ 1343196 h 3906895"/>
                  <a:gd name="connsiteX11" fmla="*/ 2217734 w 2963881"/>
                  <a:gd name="connsiteY11" fmla="*/ 1071474 h 3906895"/>
                  <a:gd name="connsiteX12" fmla="*/ 1817920 w 2963881"/>
                  <a:gd name="connsiteY12" fmla="*/ 1938988 h 3906895"/>
                  <a:gd name="connsiteX13" fmla="*/ 1784887 w 2963881"/>
                  <a:gd name="connsiteY13" fmla="*/ 1997240 h 3906895"/>
                  <a:gd name="connsiteX14" fmla="*/ 845534 w 2963881"/>
                  <a:gd name="connsiteY14" fmla="*/ 2515422 h 3906895"/>
                  <a:gd name="connsiteX15" fmla="*/ 135193 w 2963881"/>
                  <a:gd name="connsiteY15" fmla="*/ 3262614 h 3906895"/>
                  <a:gd name="connsiteX16" fmla="*/ 11009 w 2963881"/>
                  <a:gd name="connsiteY16" fmla="*/ 3714820 h 3906895"/>
                  <a:gd name="connsiteX17" fmla="*/ 253605 w 2963881"/>
                  <a:gd name="connsiteY17" fmla="*/ 3905026 h 3906895"/>
                  <a:gd name="connsiteX18" fmla="*/ 798960 w 2963881"/>
                  <a:gd name="connsiteY18" fmla="*/ 3734222 h 3906895"/>
                  <a:gd name="connsiteX19" fmla="*/ 1486036 w 2963881"/>
                  <a:gd name="connsiteY19" fmla="*/ 3080179 h 3906895"/>
                  <a:gd name="connsiteX20" fmla="*/ 2155620 w 2963881"/>
                  <a:gd name="connsiteY20" fmla="*/ 2119470 h 3906895"/>
                  <a:gd name="connsiteX21" fmla="*/ 2338055 w 2963881"/>
                  <a:gd name="connsiteY21" fmla="*/ 1987472 h 3906895"/>
                  <a:gd name="connsiteX22" fmla="*/ 2235183 w 2963881"/>
                  <a:gd name="connsiteY22" fmla="*/ 1958346 h 3906895"/>
                  <a:gd name="connsiteX23" fmla="*/ 2640814 w 2963881"/>
                  <a:gd name="connsiteY23" fmla="*/ 1147085 h 3906895"/>
                  <a:gd name="connsiteX24" fmla="*/ 2588378 w 2963881"/>
                  <a:gd name="connsiteY24" fmla="*/ 1028717 h 3906895"/>
                  <a:gd name="connsiteX25" fmla="*/ 2372953 w 2963881"/>
                  <a:gd name="connsiteY25" fmla="*/ 900581 h 3906895"/>
                  <a:gd name="connsiteX26" fmla="*/ 2250678 w 2963881"/>
                  <a:gd name="connsiteY26" fmla="*/ 929707 h 3906895"/>
                  <a:gd name="connsiteX27" fmla="*/ 1749944 w 2963881"/>
                  <a:gd name="connsiteY27" fmla="*/ 1265498 h 3906895"/>
                  <a:gd name="connsiteX28" fmla="*/ 905695 w 2963881"/>
                  <a:gd name="connsiteY28" fmla="*/ 1946713 h 3906895"/>
                  <a:gd name="connsiteX29" fmla="*/ 1367624 w 2963881"/>
                  <a:gd name="connsiteY29" fmla="*/ 1156764 h 3906895"/>
                  <a:gd name="connsiteX30" fmla="*/ 1868358 w 2963881"/>
                  <a:gd name="connsiteY30" fmla="*/ 722008 h 3906895"/>
                  <a:gd name="connsiteX31" fmla="*/ 2623364 w 2963881"/>
                  <a:gd name="connsiteY31" fmla="*/ 432792 h 3906895"/>
                  <a:gd name="connsiteX32" fmla="*/ 2873731 w 2963881"/>
                  <a:gd name="connsiteY32" fmla="*/ 570607 h 3906895"/>
                  <a:gd name="connsiteX33" fmla="*/ 2805800 w 2963881"/>
                  <a:gd name="connsiteY33" fmla="*/ 799617 h 3906895"/>
                  <a:gd name="connsiteX34" fmla="*/ 2889271 w 2963881"/>
                  <a:gd name="connsiteY34" fmla="*/ 772445 h 3906895"/>
                  <a:gd name="connsiteX35" fmla="*/ 2953383 w 2963881"/>
                  <a:gd name="connsiteY35" fmla="*/ 454326 h 3906895"/>
                  <a:gd name="connsiteX36" fmla="*/ 1284242 w 2963881"/>
                  <a:gd name="connsiteY36" fmla="*/ 2800775 h 3906895"/>
                  <a:gd name="connsiteX37" fmla="*/ 742751 w 2963881"/>
                  <a:gd name="connsiteY37" fmla="*/ 3386932 h 3906895"/>
                  <a:gd name="connsiteX38" fmla="*/ 315764 w 2963881"/>
                  <a:gd name="connsiteY38" fmla="*/ 3666425 h 3906895"/>
                  <a:gd name="connsiteX39" fmla="*/ 218707 w 2963881"/>
                  <a:gd name="connsiteY39" fmla="*/ 3637299 h 3906895"/>
                  <a:gd name="connsiteX40" fmla="*/ 480707 w 2963881"/>
                  <a:gd name="connsiteY40" fmla="*/ 3121070 h 3906895"/>
                  <a:gd name="connsiteX41" fmla="*/ 1260933 w 2963881"/>
                  <a:gd name="connsiteY41" fmla="*/ 2426268 h 3906895"/>
                  <a:gd name="connsiteX42" fmla="*/ 1711229 w 2963881"/>
                  <a:gd name="connsiteY42" fmla="*/ 2160362 h 3906895"/>
                  <a:gd name="connsiteX43" fmla="*/ 1284242 w 2963881"/>
                  <a:gd name="connsiteY43" fmla="*/ 2800775 h 3906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963881" h="3906895">
                    <a:moveTo>
                      <a:pt x="2953383" y="454326"/>
                    </a:moveTo>
                    <a:cubicBezTo>
                      <a:pt x="2885452" y="332006"/>
                      <a:pt x="2821429" y="203959"/>
                      <a:pt x="2720465" y="103040"/>
                    </a:cubicBezTo>
                    <a:cubicBezTo>
                      <a:pt x="2673891" y="60328"/>
                      <a:pt x="2635086" y="-3696"/>
                      <a:pt x="2565202" y="167"/>
                    </a:cubicBezTo>
                    <a:cubicBezTo>
                      <a:pt x="2309019" y="15662"/>
                      <a:pt x="2068375" y="116626"/>
                      <a:pt x="1847090" y="236947"/>
                    </a:cubicBezTo>
                    <a:cubicBezTo>
                      <a:pt x="1530747" y="411614"/>
                      <a:pt x="1241530" y="638715"/>
                      <a:pt x="1016427" y="922070"/>
                    </a:cubicBezTo>
                    <a:cubicBezTo>
                      <a:pt x="822358" y="1170483"/>
                      <a:pt x="649602" y="1446069"/>
                      <a:pt x="577763" y="1754687"/>
                    </a:cubicBezTo>
                    <a:cubicBezTo>
                      <a:pt x="554498" y="1880825"/>
                      <a:pt x="538958" y="2014777"/>
                      <a:pt x="595256" y="2133145"/>
                    </a:cubicBezTo>
                    <a:cubicBezTo>
                      <a:pt x="636015" y="2222432"/>
                      <a:pt x="690360" y="2333075"/>
                      <a:pt x="799049" y="2348570"/>
                    </a:cubicBezTo>
                    <a:cubicBezTo>
                      <a:pt x="876703" y="2338847"/>
                      <a:pt x="929094" y="2276776"/>
                      <a:pt x="981485" y="2226295"/>
                    </a:cubicBezTo>
                    <a:cubicBezTo>
                      <a:pt x="1123162" y="2076847"/>
                      <a:pt x="1253208" y="1915723"/>
                      <a:pt x="1404563" y="1775999"/>
                    </a:cubicBezTo>
                    <a:cubicBezTo>
                      <a:pt x="1559827" y="1626551"/>
                      <a:pt x="1722862" y="1486827"/>
                      <a:pt x="1883941" y="1343196"/>
                    </a:cubicBezTo>
                    <a:cubicBezTo>
                      <a:pt x="1992631" y="1250002"/>
                      <a:pt x="2099365" y="1152990"/>
                      <a:pt x="2217734" y="1071474"/>
                    </a:cubicBezTo>
                    <a:cubicBezTo>
                      <a:pt x="2089642" y="1362599"/>
                      <a:pt x="1949918" y="1649861"/>
                      <a:pt x="1817920" y="1938988"/>
                    </a:cubicBezTo>
                    <a:cubicBezTo>
                      <a:pt x="1808197" y="1958390"/>
                      <a:pt x="1802380" y="1983654"/>
                      <a:pt x="1784887" y="1997240"/>
                    </a:cubicBezTo>
                    <a:cubicBezTo>
                      <a:pt x="1447187" y="2119515"/>
                      <a:pt x="1125027" y="2292228"/>
                      <a:pt x="845534" y="2515422"/>
                    </a:cubicBezTo>
                    <a:cubicBezTo>
                      <a:pt x="583535" y="2740570"/>
                      <a:pt x="325354" y="2973487"/>
                      <a:pt x="135193" y="3262614"/>
                    </a:cubicBezTo>
                    <a:cubicBezTo>
                      <a:pt x="49813" y="3394613"/>
                      <a:pt x="-29794" y="3553740"/>
                      <a:pt x="11009" y="3714820"/>
                    </a:cubicBezTo>
                    <a:cubicBezTo>
                      <a:pt x="36227" y="3825462"/>
                      <a:pt x="142963" y="3901163"/>
                      <a:pt x="253605" y="3905026"/>
                    </a:cubicBezTo>
                    <a:cubicBezTo>
                      <a:pt x="449627" y="3920565"/>
                      <a:pt x="637880" y="3837095"/>
                      <a:pt x="798960" y="3734222"/>
                    </a:cubicBezTo>
                    <a:cubicBezTo>
                      <a:pt x="1066776" y="3561510"/>
                      <a:pt x="1282245" y="3322776"/>
                      <a:pt x="1486036" y="3080179"/>
                    </a:cubicBezTo>
                    <a:cubicBezTo>
                      <a:pt x="1728633" y="2775467"/>
                      <a:pt x="1953782" y="2455261"/>
                      <a:pt x="2155620" y="2119470"/>
                    </a:cubicBezTo>
                    <a:cubicBezTo>
                      <a:pt x="2194425" y="2045679"/>
                      <a:pt x="2330285" y="2088391"/>
                      <a:pt x="2338055" y="1987472"/>
                    </a:cubicBezTo>
                    <a:cubicBezTo>
                      <a:pt x="2307020" y="1968069"/>
                      <a:pt x="2270125" y="1960300"/>
                      <a:pt x="2235183" y="1958346"/>
                    </a:cubicBezTo>
                    <a:cubicBezTo>
                      <a:pt x="2371044" y="1688577"/>
                      <a:pt x="2534078" y="1432394"/>
                      <a:pt x="2640814" y="1147085"/>
                    </a:cubicBezTo>
                    <a:cubicBezTo>
                      <a:pt x="2660215" y="1100510"/>
                      <a:pt x="2623364" y="1055889"/>
                      <a:pt x="2588378" y="1028717"/>
                    </a:cubicBezTo>
                    <a:cubicBezTo>
                      <a:pt x="2522400" y="976326"/>
                      <a:pt x="2452516" y="927754"/>
                      <a:pt x="2372953" y="900581"/>
                    </a:cubicBezTo>
                    <a:cubicBezTo>
                      <a:pt x="2330285" y="885086"/>
                      <a:pt x="2287574" y="912258"/>
                      <a:pt x="2250678" y="929707"/>
                    </a:cubicBezTo>
                    <a:cubicBezTo>
                      <a:pt x="2076011" y="1026764"/>
                      <a:pt x="1911025" y="1145132"/>
                      <a:pt x="1749944" y="1265498"/>
                    </a:cubicBezTo>
                    <a:cubicBezTo>
                      <a:pt x="1462727" y="1486738"/>
                      <a:pt x="1181281" y="1713840"/>
                      <a:pt x="905695" y="1946713"/>
                    </a:cubicBezTo>
                    <a:cubicBezTo>
                      <a:pt x="963902" y="1640049"/>
                      <a:pt x="1158015" y="1380003"/>
                      <a:pt x="1367624" y="1156764"/>
                    </a:cubicBezTo>
                    <a:cubicBezTo>
                      <a:pt x="1520934" y="999547"/>
                      <a:pt x="1676243" y="836513"/>
                      <a:pt x="1868358" y="722008"/>
                    </a:cubicBezTo>
                    <a:cubicBezTo>
                      <a:pt x="2097412" y="580330"/>
                      <a:pt x="2347735" y="444469"/>
                      <a:pt x="2623364" y="432792"/>
                    </a:cubicBezTo>
                    <a:cubicBezTo>
                      <a:pt x="2720377" y="432792"/>
                      <a:pt x="2844605" y="463827"/>
                      <a:pt x="2873731" y="570607"/>
                    </a:cubicBezTo>
                    <a:cubicBezTo>
                      <a:pt x="2891180" y="654077"/>
                      <a:pt x="2834926" y="725871"/>
                      <a:pt x="2805800" y="799617"/>
                    </a:cubicBezTo>
                    <a:cubicBezTo>
                      <a:pt x="2823249" y="850055"/>
                      <a:pt x="2873731" y="797664"/>
                      <a:pt x="2889271" y="772445"/>
                    </a:cubicBezTo>
                    <a:cubicBezTo>
                      <a:pt x="2941750" y="679473"/>
                      <a:pt x="2984418" y="562970"/>
                      <a:pt x="2953383" y="454326"/>
                    </a:cubicBezTo>
                    <a:close/>
                    <a:moveTo>
                      <a:pt x="1284242" y="2800775"/>
                    </a:moveTo>
                    <a:cubicBezTo>
                      <a:pt x="1125116" y="3014290"/>
                      <a:pt x="938773" y="3208359"/>
                      <a:pt x="742751" y="3386932"/>
                    </a:cubicBezTo>
                    <a:cubicBezTo>
                      <a:pt x="612750" y="3497530"/>
                      <a:pt x="480751" y="3613989"/>
                      <a:pt x="315764" y="3666425"/>
                    </a:cubicBezTo>
                    <a:cubicBezTo>
                      <a:pt x="282775" y="3674195"/>
                      <a:pt x="220661" y="3687781"/>
                      <a:pt x="218707" y="3637299"/>
                    </a:cubicBezTo>
                    <a:cubicBezTo>
                      <a:pt x="232294" y="3437414"/>
                      <a:pt x="360385" y="3270518"/>
                      <a:pt x="480707" y="3121070"/>
                    </a:cubicBezTo>
                    <a:cubicBezTo>
                      <a:pt x="705855" y="2855208"/>
                      <a:pt x="977577" y="2628107"/>
                      <a:pt x="1260933" y="2426268"/>
                    </a:cubicBezTo>
                    <a:cubicBezTo>
                      <a:pt x="1404563" y="2327258"/>
                      <a:pt x="1552057" y="2234109"/>
                      <a:pt x="1711229" y="2160362"/>
                    </a:cubicBezTo>
                    <a:cubicBezTo>
                      <a:pt x="1579274" y="2379605"/>
                      <a:pt x="1441459" y="2598892"/>
                      <a:pt x="1284242" y="2800775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8" name="任意多边形: 形状 807">
                <a:extLst>
                  <a:ext uri="{FF2B5EF4-FFF2-40B4-BE49-F238E27FC236}">
                    <a16:creationId xmlns:a16="http://schemas.microsoft.com/office/drawing/2014/main" id="{CE011636-4388-ABCA-AF30-DF4A5050D7B3}"/>
                  </a:ext>
                </a:extLst>
              </p:cNvPr>
              <p:cNvSpPr/>
              <p:nvPr/>
            </p:nvSpPr>
            <p:spPr>
              <a:xfrm>
                <a:off x="1682208" y="2652415"/>
                <a:ext cx="3108014" cy="3137422"/>
              </a:xfrm>
              <a:custGeom>
                <a:avLst/>
                <a:gdLst>
                  <a:gd name="connsiteX0" fmla="*/ 3099932 w 3108014"/>
                  <a:gd name="connsiteY0" fmla="*/ 421126 h 3137422"/>
                  <a:gd name="connsiteX1" fmla="*/ 3037818 w 3108014"/>
                  <a:gd name="connsiteY1" fmla="*/ 194068 h 3137422"/>
                  <a:gd name="connsiteX2" fmla="*/ 2750556 w 3108014"/>
                  <a:gd name="connsiteY2" fmla="*/ 0 h 3137422"/>
                  <a:gd name="connsiteX3" fmla="*/ 2383730 w 3108014"/>
                  <a:gd name="connsiteY3" fmla="*/ 143631 h 3137422"/>
                  <a:gd name="connsiteX4" fmla="*/ 1739365 w 3108014"/>
                  <a:gd name="connsiteY4" fmla="*/ 558985 h 3137422"/>
                  <a:gd name="connsiteX5" fmla="*/ 1945111 w 3108014"/>
                  <a:gd name="connsiteY5" fmla="*/ 320251 h 3137422"/>
                  <a:gd name="connsiteX6" fmla="*/ 1714147 w 3108014"/>
                  <a:gd name="connsiteY6" fmla="*/ 77654 h 3137422"/>
                  <a:gd name="connsiteX7" fmla="*/ 1529757 w 3108014"/>
                  <a:gd name="connsiteY7" fmla="*/ 126182 h 3137422"/>
                  <a:gd name="connsiteX8" fmla="*/ 1011531 w 3108014"/>
                  <a:gd name="connsiteY8" fmla="*/ 463882 h 3137422"/>
                  <a:gd name="connsiteX9" fmla="*/ 990175 w 3108014"/>
                  <a:gd name="connsiteY9" fmla="*/ 531813 h 3137422"/>
                  <a:gd name="connsiteX10" fmla="*/ 1060059 w 3108014"/>
                  <a:gd name="connsiteY10" fmla="*/ 508503 h 3137422"/>
                  <a:gd name="connsiteX11" fmla="*/ 1456010 w 3108014"/>
                  <a:gd name="connsiteY11" fmla="*/ 300848 h 3137422"/>
                  <a:gd name="connsiteX12" fmla="*/ 194453 w 3108014"/>
                  <a:gd name="connsiteY12" fmla="*/ 1993254 h 3137422"/>
                  <a:gd name="connsiteX13" fmla="*/ 10064 w 3108014"/>
                  <a:gd name="connsiteY13" fmla="*/ 2468769 h 3137422"/>
                  <a:gd name="connsiteX14" fmla="*/ 83811 w 3108014"/>
                  <a:gd name="connsiteY14" fmla="*/ 2953963 h 3137422"/>
                  <a:gd name="connsiteX15" fmla="*/ 367166 w 3108014"/>
                  <a:gd name="connsiteY15" fmla="*/ 3136398 h 3137422"/>
                  <a:gd name="connsiteX16" fmla="*/ 398201 w 3108014"/>
                  <a:gd name="connsiteY16" fmla="*/ 3085961 h 3137422"/>
                  <a:gd name="connsiteX17" fmla="*/ 291465 w 3108014"/>
                  <a:gd name="connsiteY17" fmla="*/ 2905434 h 3137422"/>
                  <a:gd name="connsiteX18" fmla="*/ 386568 w 3108014"/>
                  <a:gd name="connsiteY18" fmla="*/ 2497851 h 3137422"/>
                  <a:gd name="connsiteX19" fmla="*/ 916427 w 3108014"/>
                  <a:gd name="connsiteY19" fmla="*/ 1612842 h 3137422"/>
                  <a:gd name="connsiteX20" fmla="*/ 2005227 w 3108014"/>
                  <a:gd name="connsiteY20" fmla="*/ 568664 h 3137422"/>
                  <a:gd name="connsiteX21" fmla="*/ 2655408 w 3108014"/>
                  <a:gd name="connsiteY21" fmla="*/ 201838 h 3137422"/>
                  <a:gd name="connsiteX22" fmla="*/ 2641822 w 3108014"/>
                  <a:gd name="connsiteY22" fmla="*/ 409537 h 3137422"/>
                  <a:gd name="connsiteX23" fmla="*/ 2212926 w 3108014"/>
                  <a:gd name="connsiteY23" fmla="*/ 1106293 h 3137422"/>
                  <a:gd name="connsiteX24" fmla="*/ 1611274 w 3108014"/>
                  <a:gd name="connsiteY24" fmla="*/ 1725394 h 3137422"/>
                  <a:gd name="connsiteX25" fmla="*/ 1137713 w 3108014"/>
                  <a:gd name="connsiteY25" fmla="*/ 1948589 h 3137422"/>
                  <a:gd name="connsiteX26" fmla="*/ 947507 w 3108014"/>
                  <a:gd name="connsiteY26" fmla="*/ 1752567 h 3137422"/>
                  <a:gd name="connsiteX27" fmla="*/ 920335 w 3108014"/>
                  <a:gd name="connsiteY27" fmla="*/ 1936956 h 3137422"/>
                  <a:gd name="connsiteX28" fmla="*/ 1258034 w 3108014"/>
                  <a:gd name="connsiteY28" fmla="*/ 2129071 h 3137422"/>
                  <a:gd name="connsiteX29" fmla="*/ 2007181 w 3108014"/>
                  <a:gd name="connsiteY29" fmla="*/ 1828267 h 3137422"/>
                  <a:gd name="connsiteX30" fmla="*/ 2800993 w 3108014"/>
                  <a:gd name="connsiteY30" fmla="*/ 1030592 h 3137422"/>
                  <a:gd name="connsiteX31" fmla="*/ 3099932 w 3108014"/>
                  <a:gd name="connsiteY31" fmla="*/ 421126 h 3137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3108014" h="3137422">
                    <a:moveTo>
                      <a:pt x="3099932" y="421126"/>
                    </a:moveTo>
                    <a:cubicBezTo>
                      <a:pt x="3127104" y="339609"/>
                      <a:pt x="3080530" y="260001"/>
                      <a:pt x="3037818" y="194068"/>
                    </a:cubicBezTo>
                    <a:cubicBezTo>
                      <a:pt x="2967934" y="98966"/>
                      <a:pt x="2870922" y="13542"/>
                      <a:pt x="2750556" y="0"/>
                    </a:cubicBezTo>
                    <a:cubicBezTo>
                      <a:pt x="2616648" y="15540"/>
                      <a:pt x="2498235" y="79563"/>
                      <a:pt x="2383730" y="143631"/>
                    </a:cubicBezTo>
                    <a:cubicBezTo>
                      <a:pt x="2160536" y="269769"/>
                      <a:pt x="1956743" y="423124"/>
                      <a:pt x="1739365" y="558985"/>
                    </a:cubicBezTo>
                    <a:cubicBezTo>
                      <a:pt x="1805343" y="475515"/>
                      <a:pt x="1882997" y="403721"/>
                      <a:pt x="1945111" y="320251"/>
                    </a:cubicBezTo>
                    <a:cubicBezTo>
                      <a:pt x="1904352" y="211562"/>
                      <a:pt x="1820882" y="120322"/>
                      <a:pt x="1714147" y="77654"/>
                    </a:cubicBezTo>
                    <a:cubicBezTo>
                      <a:pt x="1648169" y="50482"/>
                      <a:pt x="1586055" y="97056"/>
                      <a:pt x="1529757" y="126182"/>
                    </a:cubicBezTo>
                    <a:cubicBezTo>
                      <a:pt x="1351184" y="229055"/>
                      <a:pt x="1176518" y="339653"/>
                      <a:pt x="1011531" y="463882"/>
                    </a:cubicBezTo>
                    <a:cubicBezTo>
                      <a:pt x="984358" y="477468"/>
                      <a:pt x="972726" y="504640"/>
                      <a:pt x="990175" y="531813"/>
                    </a:cubicBezTo>
                    <a:cubicBezTo>
                      <a:pt x="1015393" y="531813"/>
                      <a:pt x="1038703" y="520180"/>
                      <a:pt x="1060059" y="508503"/>
                    </a:cubicBezTo>
                    <a:cubicBezTo>
                      <a:pt x="1193966" y="442526"/>
                      <a:pt x="1324012" y="370688"/>
                      <a:pt x="1456010" y="300848"/>
                    </a:cubicBezTo>
                    <a:cubicBezTo>
                      <a:pt x="1015438" y="850110"/>
                      <a:pt x="536060" y="1376062"/>
                      <a:pt x="194453" y="1993254"/>
                    </a:cubicBezTo>
                    <a:cubicBezTo>
                      <a:pt x="114890" y="2142702"/>
                      <a:pt x="41143" y="2299919"/>
                      <a:pt x="10064" y="2468769"/>
                    </a:cubicBezTo>
                    <a:cubicBezTo>
                      <a:pt x="-15155" y="2631802"/>
                      <a:pt x="6157" y="2806468"/>
                      <a:pt x="83811" y="2953963"/>
                    </a:cubicBezTo>
                    <a:cubicBezTo>
                      <a:pt x="140109" y="3056835"/>
                      <a:pt x="246844" y="3134489"/>
                      <a:pt x="367166" y="3136398"/>
                    </a:cubicBezTo>
                    <a:cubicBezTo>
                      <a:pt x="392385" y="3144213"/>
                      <a:pt x="417648" y="3105364"/>
                      <a:pt x="398201" y="3085961"/>
                    </a:cubicBezTo>
                    <a:cubicBezTo>
                      <a:pt x="351626" y="3031617"/>
                      <a:pt x="293375" y="2981135"/>
                      <a:pt x="291465" y="2905434"/>
                    </a:cubicBezTo>
                    <a:cubicBezTo>
                      <a:pt x="287558" y="2763756"/>
                      <a:pt x="338040" y="2627895"/>
                      <a:pt x="386568" y="2497851"/>
                    </a:cubicBezTo>
                    <a:cubicBezTo>
                      <a:pt x="522430" y="2181507"/>
                      <a:pt x="706819" y="1886474"/>
                      <a:pt x="916427" y="1612842"/>
                    </a:cubicBezTo>
                    <a:cubicBezTo>
                      <a:pt x="1230862" y="1220798"/>
                      <a:pt x="1587964" y="855882"/>
                      <a:pt x="2005227" y="568664"/>
                    </a:cubicBezTo>
                    <a:cubicBezTo>
                      <a:pt x="2209019" y="426986"/>
                      <a:pt x="2418628" y="287262"/>
                      <a:pt x="2655408" y="201838"/>
                    </a:cubicBezTo>
                    <a:cubicBezTo>
                      <a:pt x="2703937" y="263953"/>
                      <a:pt x="2661225" y="343516"/>
                      <a:pt x="2641822" y="409537"/>
                    </a:cubicBezTo>
                    <a:cubicBezTo>
                      <a:pt x="2544766" y="665721"/>
                      <a:pt x="2379823" y="890868"/>
                      <a:pt x="2212926" y="1106293"/>
                    </a:cubicBezTo>
                    <a:cubicBezTo>
                      <a:pt x="2034353" y="1331441"/>
                      <a:pt x="1838331" y="1546821"/>
                      <a:pt x="1611274" y="1725394"/>
                    </a:cubicBezTo>
                    <a:cubicBezTo>
                      <a:pt x="1473459" y="1834083"/>
                      <a:pt x="1316242" y="1929186"/>
                      <a:pt x="1137713" y="1948589"/>
                    </a:cubicBezTo>
                    <a:cubicBezTo>
                      <a:pt x="1040701" y="1921416"/>
                      <a:pt x="1009621" y="1818544"/>
                      <a:pt x="947507" y="1752567"/>
                    </a:cubicBezTo>
                    <a:cubicBezTo>
                      <a:pt x="891209" y="1797188"/>
                      <a:pt x="895116" y="1876751"/>
                      <a:pt x="920335" y="1936956"/>
                    </a:cubicBezTo>
                    <a:cubicBezTo>
                      <a:pt x="972726" y="2070864"/>
                      <a:pt x="1122173" y="2132978"/>
                      <a:pt x="1258034" y="2129071"/>
                    </a:cubicBezTo>
                    <a:cubicBezTo>
                      <a:pt x="1535573" y="2127162"/>
                      <a:pt x="1785940" y="1983486"/>
                      <a:pt x="2007181" y="1828267"/>
                    </a:cubicBezTo>
                    <a:cubicBezTo>
                      <a:pt x="2307985" y="1603119"/>
                      <a:pt x="2585524" y="1341120"/>
                      <a:pt x="2800993" y="1030592"/>
                    </a:cubicBezTo>
                    <a:cubicBezTo>
                      <a:pt x="2927220" y="842251"/>
                      <a:pt x="3045588" y="642367"/>
                      <a:pt x="3099932" y="421126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9" name="任意多边形: 形状 808">
                <a:extLst>
                  <a:ext uri="{FF2B5EF4-FFF2-40B4-BE49-F238E27FC236}">
                    <a16:creationId xmlns:a16="http://schemas.microsoft.com/office/drawing/2014/main" id="{B63673DB-5C76-3675-9447-F16B843C998A}"/>
                  </a:ext>
                </a:extLst>
              </p:cNvPr>
              <p:cNvSpPr/>
              <p:nvPr/>
            </p:nvSpPr>
            <p:spPr>
              <a:xfrm>
                <a:off x="4268137" y="2673922"/>
                <a:ext cx="2241306" cy="2255013"/>
              </a:xfrm>
              <a:custGeom>
                <a:avLst/>
                <a:gdLst>
                  <a:gd name="connsiteX0" fmla="*/ 1924963 w 2241306"/>
                  <a:gd name="connsiteY0" fmla="*/ 1234145 h 2255013"/>
                  <a:gd name="connsiteX1" fmla="*/ 1882296 w 2241306"/>
                  <a:gd name="connsiteY1" fmla="*/ 1055571 h 2255013"/>
                  <a:gd name="connsiteX2" fmla="*/ 2099629 w 2241306"/>
                  <a:gd name="connsiteY2" fmla="*/ 700378 h 2255013"/>
                  <a:gd name="connsiteX3" fmla="*/ 2241307 w 2241306"/>
                  <a:gd name="connsiteY3" fmla="*/ 514079 h 2255013"/>
                  <a:gd name="connsiteX4" fmla="*/ 2134571 w 2241306"/>
                  <a:gd name="connsiteY4" fmla="*/ 333597 h 2255013"/>
                  <a:gd name="connsiteX5" fmla="*/ 1957952 w 2241306"/>
                  <a:gd name="connsiteY5" fmla="*/ 285069 h 2255013"/>
                  <a:gd name="connsiteX6" fmla="*/ 869152 w 2241306"/>
                  <a:gd name="connsiteY6" fmla="*/ 1173984 h 2255013"/>
                  <a:gd name="connsiteX7" fmla="*/ 1492160 w 2241306"/>
                  <a:gd name="connsiteY7" fmla="*/ 422884 h 2255013"/>
                  <a:gd name="connsiteX8" fmla="*/ 1591126 w 2241306"/>
                  <a:gd name="connsiteY8" fmla="*/ 261804 h 2255013"/>
                  <a:gd name="connsiteX9" fmla="*/ 1371795 w 2241306"/>
                  <a:gd name="connsiteY9" fmla="*/ 13391 h 2255013"/>
                  <a:gd name="connsiteX10" fmla="*/ 1156370 w 2241306"/>
                  <a:gd name="connsiteY10" fmla="*/ 52195 h 2255013"/>
                  <a:gd name="connsiteX11" fmla="*/ 628464 w 2241306"/>
                  <a:gd name="connsiteY11" fmla="*/ 391849 h 2255013"/>
                  <a:gd name="connsiteX12" fmla="*/ 550810 w 2241306"/>
                  <a:gd name="connsiteY12" fmla="*/ 490814 h 2255013"/>
                  <a:gd name="connsiteX13" fmla="*/ 610971 w 2241306"/>
                  <a:gd name="connsiteY13" fmla="*/ 512170 h 2255013"/>
                  <a:gd name="connsiteX14" fmla="*/ 1102025 w 2241306"/>
                  <a:gd name="connsiteY14" fmla="*/ 221045 h 2255013"/>
                  <a:gd name="connsiteX15" fmla="*/ 131594 w 2241306"/>
                  <a:gd name="connsiteY15" fmla="*/ 1624280 h 2255013"/>
                  <a:gd name="connsiteX16" fmla="*/ 17088 w 2241306"/>
                  <a:gd name="connsiteY16" fmla="*/ 2115290 h 2255013"/>
                  <a:gd name="connsiteX17" fmla="*/ 203431 w 2241306"/>
                  <a:gd name="connsiteY17" fmla="*/ 2255013 h 2255013"/>
                  <a:gd name="connsiteX18" fmla="*/ 358695 w 2241306"/>
                  <a:gd name="connsiteY18" fmla="*/ 1911498 h 2255013"/>
                  <a:gd name="connsiteX19" fmla="*/ 904050 w 2241306"/>
                  <a:gd name="connsiteY19" fmla="*/ 1307892 h 2255013"/>
                  <a:gd name="connsiteX20" fmla="*/ 1701724 w 2241306"/>
                  <a:gd name="connsiteY20" fmla="*/ 607229 h 2255013"/>
                  <a:gd name="connsiteX21" fmla="*/ 1678459 w 2241306"/>
                  <a:gd name="connsiteY21" fmla="*/ 1094376 h 2255013"/>
                  <a:gd name="connsiteX22" fmla="*/ 1924963 w 2241306"/>
                  <a:gd name="connsiteY22" fmla="*/ 1234145 h 2255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241306" h="2255013">
                    <a:moveTo>
                      <a:pt x="1924963" y="1234145"/>
                    </a:moveTo>
                    <a:cubicBezTo>
                      <a:pt x="1893928" y="1179800"/>
                      <a:pt x="1866756" y="1117686"/>
                      <a:pt x="1882296" y="1055571"/>
                    </a:cubicBezTo>
                    <a:cubicBezTo>
                      <a:pt x="1909423" y="915847"/>
                      <a:pt x="2002617" y="799388"/>
                      <a:pt x="2099629" y="700378"/>
                    </a:cubicBezTo>
                    <a:cubicBezTo>
                      <a:pt x="2152065" y="644125"/>
                      <a:pt x="2221905" y="593643"/>
                      <a:pt x="2241307" y="514079"/>
                    </a:cubicBezTo>
                    <a:cubicBezTo>
                      <a:pt x="2241307" y="440333"/>
                      <a:pt x="2185009" y="382081"/>
                      <a:pt x="2134571" y="333597"/>
                    </a:cubicBezTo>
                    <a:cubicBezTo>
                      <a:pt x="2086043" y="294748"/>
                      <a:pt x="2018157" y="250127"/>
                      <a:pt x="1957952" y="285069"/>
                    </a:cubicBezTo>
                    <a:cubicBezTo>
                      <a:pt x="1563954" y="543206"/>
                      <a:pt x="1220437" y="865366"/>
                      <a:pt x="869152" y="1173984"/>
                    </a:cubicBezTo>
                    <a:cubicBezTo>
                      <a:pt x="1076806" y="923617"/>
                      <a:pt x="1284461" y="673250"/>
                      <a:pt x="1492160" y="422884"/>
                    </a:cubicBezTo>
                    <a:cubicBezTo>
                      <a:pt x="1530965" y="374400"/>
                      <a:pt x="1575587" y="325872"/>
                      <a:pt x="1591126" y="261804"/>
                    </a:cubicBezTo>
                    <a:cubicBezTo>
                      <a:pt x="1581403" y="143436"/>
                      <a:pt x="1478574" y="52195"/>
                      <a:pt x="1371795" y="13391"/>
                    </a:cubicBezTo>
                    <a:cubicBezTo>
                      <a:pt x="1298048" y="-21551"/>
                      <a:pt x="1222347" y="19207"/>
                      <a:pt x="1156370" y="52195"/>
                    </a:cubicBezTo>
                    <a:cubicBezTo>
                      <a:pt x="971980" y="151161"/>
                      <a:pt x="801177" y="275390"/>
                      <a:pt x="628464" y="391849"/>
                    </a:cubicBezTo>
                    <a:cubicBezTo>
                      <a:pt x="593522" y="417067"/>
                      <a:pt x="548901" y="442331"/>
                      <a:pt x="550810" y="490814"/>
                    </a:cubicBezTo>
                    <a:cubicBezTo>
                      <a:pt x="570212" y="498584"/>
                      <a:pt x="591569" y="504400"/>
                      <a:pt x="610971" y="512170"/>
                    </a:cubicBezTo>
                    <a:cubicBezTo>
                      <a:pt x="777867" y="422884"/>
                      <a:pt x="937038" y="316104"/>
                      <a:pt x="1102025" y="221045"/>
                    </a:cubicBezTo>
                    <a:cubicBezTo>
                      <a:pt x="770142" y="682974"/>
                      <a:pt x="442166" y="1148765"/>
                      <a:pt x="131594" y="1624280"/>
                    </a:cubicBezTo>
                    <a:cubicBezTo>
                      <a:pt x="48123" y="1771774"/>
                      <a:pt x="-37256" y="1944531"/>
                      <a:pt x="17088" y="2115290"/>
                    </a:cubicBezTo>
                    <a:cubicBezTo>
                      <a:pt x="40398" y="2198716"/>
                      <a:pt x="119961" y="2249197"/>
                      <a:pt x="203431" y="2255013"/>
                    </a:cubicBezTo>
                    <a:cubicBezTo>
                      <a:pt x="215064" y="2126922"/>
                      <a:pt x="290765" y="2018233"/>
                      <a:pt x="358695" y="1911498"/>
                    </a:cubicBezTo>
                    <a:cubicBezTo>
                      <a:pt x="513959" y="1688303"/>
                      <a:pt x="706118" y="1492281"/>
                      <a:pt x="904050" y="1307892"/>
                    </a:cubicBezTo>
                    <a:cubicBezTo>
                      <a:pt x="1168002" y="1071111"/>
                      <a:pt x="1435862" y="840147"/>
                      <a:pt x="1701724" y="607229"/>
                    </a:cubicBezTo>
                    <a:cubicBezTo>
                      <a:pt x="1631840" y="756676"/>
                      <a:pt x="1596942" y="942975"/>
                      <a:pt x="1678459" y="1094376"/>
                    </a:cubicBezTo>
                    <a:cubicBezTo>
                      <a:pt x="1725078" y="1183707"/>
                      <a:pt x="1822135" y="1241915"/>
                      <a:pt x="1924963" y="1234145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0" name="任意多边形: 形状 809">
                <a:extLst>
                  <a:ext uri="{FF2B5EF4-FFF2-40B4-BE49-F238E27FC236}">
                    <a16:creationId xmlns:a16="http://schemas.microsoft.com/office/drawing/2014/main" id="{B5E7EF0C-3067-DCE5-AE14-C17627E23C67}"/>
                  </a:ext>
                </a:extLst>
              </p:cNvPr>
              <p:cNvSpPr/>
              <p:nvPr/>
            </p:nvSpPr>
            <p:spPr>
              <a:xfrm>
                <a:off x="6058418" y="2718303"/>
                <a:ext cx="1478670" cy="2119512"/>
              </a:xfrm>
              <a:custGeom>
                <a:avLst/>
                <a:gdLst>
                  <a:gd name="connsiteX0" fmla="*/ 1273964 w 1478670"/>
                  <a:gd name="connsiteY0" fmla="*/ 593927 h 2119512"/>
                  <a:gd name="connsiteX1" fmla="*/ 1462216 w 1478670"/>
                  <a:gd name="connsiteY1" fmla="*/ 372642 h 2119512"/>
                  <a:gd name="connsiteX2" fmla="*/ 1427274 w 1478670"/>
                  <a:gd name="connsiteY2" fmla="*/ 176620 h 2119512"/>
                  <a:gd name="connsiteX3" fmla="*/ 1120610 w 1478670"/>
                  <a:gd name="connsiteY3" fmla="*/ 0 h 2119512"/>
                  <a:gd name="connsiteX4" fmla="*/ 1081804 w 1478670"/>
                  <a:gd name="connsiteY4" fmla="*/ 147538 h 2119512"/>
                  <a:gd name="connsiteX5" fmla="*/ 379188 w 1478670"/>
                  <a:gd name="connsiteY5" fmla="*/ 1057765 h 2119512"/>
                  <a:gd name="connsiteX6" fmla="*/ 45351 w 1478670"/>
                  <a:gd name="connsiteY6" fmla="*/ 1653601 h 2119512"/>
                  <a:gd name="connsiteX7" fmla="*/ 22042 w 1478670"/>
                  <a:gd name="connsiteY7" fmla="*/ 1979668 h 2119512"/>
                  <a:gd name="connsiteX8" fmla="*/ 256913 w 1478670"/>
                  <a:gd name="connsiteY8" fmla="*/ 2115529 h 2119512"/>
                  <a:gd name="connsiteX9" fmla="*/ 318983 w 1478670"/>
                  <a:gd name="connsiteY9" fmla="*/ 2090311 h 2119512"/>
                  <a:gd name="connsiteX10" fmla="*/ 260732 w 1478670"/>
                  <a:gd name="connsiteY10" fmla="*/ 2051506 h 2119512"/>
                  <a:gd name="connsiteX11" fmla="*/ 456754 w 1478670"/>
                  <a:gd name="connsiteY11" fmla="*/ 1603164 h 2119512"/>
                  <a:gd name="connsiteX12" fmla="*/ 1273964 w 1478670"/>
                  <a:gd name="connsiteY12" fmla="*/ 593927 h 2119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670" h="2119512">
                    <a:moveTo>
                      <a:pt x="1273964" y="593927"/>
                    </a:moveTo>
                    <a:cubicBezTo>
                      <a:pt x="1339985" y="522134"/>
                      <a:pt x="1413732" y="456112"/>
                      <a:pt x="1462216" y="372642"/>
                    </a:cubicBezTo>
                    <a:cubicBezTo>
                      <a:pt x="1499112" y="308618"/>
                      <a:pt x="1468033" y="230964"/>
                      <a:pt x="1427274" y="176620"/>
                    </a:cubicBezTo>
                    <a:cubicBezTo>
                      <a:pt x="1351574" y="85379"/>
                      <a:pt x="1244838" y="5816"/>
                      <a:pt x="1120610" y="0"/>
                    </a:cubicBezTo>
                    <a:cubicBezTo>
                      <a:pt x="1138058" y="54344"/>
                      <a:pt x="1118656" y="108689"/>
                      <a:pt x="1081804" y="147538"/>
                    </a:cubicBezTo>
                    <a:cubicBezTo>
                      <a:pt x="841117" y="446389"/>
                      <a:pt x="596567" y="741421"/>
                      <a:pt x="379188" y="1057765"/>
                    </a:cubicBezTo>
                    <a:cubicBezTo>
                      <a:pt x="253051" y="1246062"/>
                      <a:pt x="126868" y="1440130"/>
                      <a:pt x="45351" y="1653601"/>
                    </a:cubicBezTo>
                    <a:cubicBezTo>
                      <a:pt x="8455" y="1756430"/>
                      <a:pt x="-22579" y="1874886"/>
                      <a:pt x="22042" y="1979668"/>
                    </a:cubicBezTo>
                    <a:cubicBezTo>
                      <a:pt x="62800" y="2070908"/>
                      <a:pt x="167582" y="2099990"/>
                      <a:pt x="256913" y="2115529"/>
                    </a:cubicBezTo>
                    <a:cubicBezTo>
                      <a:pt x="284041" y="2127162"/>
                      <a:pt x="305441" y="2111667"/>
                      <a:pt x="318983" y="2090311"/>
                    </a:cubicBezTo>
                    <a:cubicBezTo>
                      <a:pt x="299581" y="2076725"/>
                      <a:pt x="280178" y="2065092"/>
                      <a:pt x="260732" y="2051506"/>
                    </a:cubicBezTo>
                    <a:cubicBezTo>
                      <a:pt x="278225" y="1884610"/>
                      <a:pt x="369421" y="1740978"/>
                      <a:pt x="456754" y="1603164"/>
                    </a:cubicBezTo>
                    <a:cubicBezTo>
                      <a:pt x="693668" y="1238292"/>
                      <a:pt x="984792" y="916132"/>
                      <a:pt x="1273964" y="593927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1" name="任意多边形: 形状 810">
                <a:extLst>
                  <a:ext uri="{FF2B5EF4-FFF2-40B4-BE49-F238E27FC236}">
                    <a16:creationId xmlns:a16="http://schemas.microsoft.com/office/drawing/2014/main" id="{53148E7B-46F1-FCBA-F297-64C6BAFE3D33}"/>
                  </a:ext>
                </a:extLst>
              </p:cNvPr>
              <p:cNvSpPr/>
              <p:nvPr/>
            </p:nvSpPr>
            <p:spPr>
              <a:xfrm>
                <a:off x="6931986" y="2740210"/>
                <a:ext cx="2550867" cy="2135418"/>
              </a:xfrm>
              <a:custGeom>
                <a:avLst/>
                <a:gdLst>
                  <a:gd name="connsiteX0" fmla="*/ 1848295 w 2550867"/>
                  <a:gd name="connsiteY0" fmla="*/ 2093666 h 2135418"/>
                  <a:gd name="connsiteX1" fmla="*/ 1896824 w 2550867"/>
                  <a:gd name="connsiteY1" fmla="*/ 2025735 h 2135418"/>
                  <a:gd name="connsiteX2" fmla="*/ 1757056 w 2550867"/>
                  <a:gd name="connsiteY2" fmla="*/ 1938402 h 2135418"/>
                  <a:gd name="connsiteX3" fmla="*/ 1791998 w 2550867"/>
                  <a:gd name="connsiteY3" fmla="*/ 1515279 h 2135418"/>
                  <a:gd name="connsiteX4" fmla="*/ 2120019 w 2550867"/>
                  <a:gd name="connsiteY4" fmla="*/ 971878 h 2135418"/>
                  <a:gd name="connsiteX5" fmla="*/ 2486844 w 2550867"/>
                  <a:gd name="connsiteY5" fmla="*/ 523536 h 2135418"/>
                  <a:gd name="connsiteX6" fmla="*/ 2550868 w 2550867"/>
                  <a:gd name="connsiteY6" fmla="*/ 430342 h 2135418"/>
                  <a:gd name="connsiteX7" fmla="*/ 2294685 w 2550867"/>
                  <a:gd name="connsiteY7" fmla="*/ 164480 h 2135418"/>
                  <a:gd name="connsiteX8" fmla="*/ 1937582 w 2550867"/>
                  <a:gd name="connsiteY8" fmla="*/ 321697 h 2135418"/>
                  <a:gd name="connsiteX9" fmla="*/ 829380 w 2550867"/>
                  <a:gd name="connsiteY9" fmla="*/ 1233877 h 2135418"/>
                  <a:gd name="connsiteX10" fmla="*/ 784715 w 2550867"/>
                  <a:gd name="connsiteY10" fmla="*/ 1264912 h 2135418"/>
                  <a:gd name="connsiteX11" fmla="*/ 1471791 w 2550867"/>
                  <a:gd name="connsiteY11" fmla="*/ 457514 h 2135418"/>
                  <a:gd name="connsiteX12" fmla="*/ 1578526 w 2550867"/>
                  <a:gd name="connsiteY12" fmla="*/ 273124 h 2135418"/>
                  <a:gd name="connsiteX13" fmla="*/ 1535814 w 2550867"/>
                  <a:gd name="connsiteY13" fmla="*/ 141170 h 2135418"/>
                  <a:gd name="connsiteX14" fmla="*/ 1308758 w 2550867"/>
                  <a:gd name="connsiteY14" fmla="*/ 1446 h 2135418"/>
                  <a:gd name="connsiteX15" fmla="*/ 998230 w 2550867"/>
                  <a:gd name="connsiteY15" fmla="*/ 121812 h 2135418"/>
                  <a:gd name="connsiteX16" fmla="*/ 691565 w 2550867"/>
                  <a:gd name="connsiteY16" fmla="*/ 354686 h 2135418"/>
                  <a:gd name="connsiteX17" fmla="*/ 753680 w 2550867"/>
                  <a:gd name="connsiteY17" fmla="*/ 381858 h 2135418"/>
                  <a:gd name="connsiteX18" fmla="*/ 1130229 w 2550867"/>
                  <a:gd name="connsiteY18" fmla="*/ 176112 h 2135418"/>
                  <a:gd name="connsiteX19" fmla="*/ 53061 w 2550867"/>
                  <a:gd name="connsiteY19" fmla="*/ 1697715 h 2135418"/>
                  <a:gd name="connsiteX20" fmla="*/ 18119 w 2550867"/>
                  <a:gd name="connsiteY20" fmla="*/ 1971391 h 2135418"/>
                  <a:gd name="connsiteX21" fmla="*/ 297612 w 2550867"/>
                  <a:gd name="connsiteY21" fmla="*/ 2134424 h 2135418"/>
                  <a:gd name="connsiteX22" fmla="*/ 324784 w 2550867"/>
                  <a:gd name="connsiteY22" fmla="*/ 1988840 h 2135418"/>
                  <a:gd name="connsiteX23" fmla="*/ 887632 w 2550867"/>
                  <a:gd name="connsiteY23" fmla="*/ 1365831 h 2135418"/>
                  <a:gd name="connsiteX24" fmla="*/ 1588250 w 2550867"/>
                  <a:gd name="connsiteY24" fmla="*/ 750593 h 2135418"/>
                  <a:gd name="connsiteX25" fmla="*/ 1990018 w 2550867"/>
                  <a:gd name="connsiteY25" fmla="*/ 443928 h 2135418"/>
                  <a:gd name="connsiteX26" fmla="*/ 1427170 w 2550867"/>
                  <a:gd name="connsiteY26" fmla="*/ 1402682 h 2135418"/>
                  <a:gd name="connsiteX27" fmla="*/ 1471836 w 2550867"/>
                  <a:gd name="connsiteY27" fmla="*/ 1932542 h 2135418"/>
                  <a:gd name="connsiteX28" fmla="*/ 1848295 w 2550867"/>
                  <a:gd name="connsiteY28" fmla="*/ 2093666 h 2135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550867" h="2135418">
                    <a:moveTo>
                      <a:pt x="1848295" y="2093666"/>
                    </a:moveTo>
                    <a:cubicBezTo>
                      <a:pt x="1881284" y="2085896"/>
                      <a:pt x="1892961" y="2056815"/>
                      <a:pt x="1896824" y="2025735"/>
                    </a:cubicBezTo>
                    <a:cubicBezTo>
                      <a:pt x="1838617" y="2023782"/>
                      <a:pt x="1776502" y="1996610"/>
                      <a:pt x="1757056" y="1938402"/>
                    </a:cubicBezTo>
                    <a:cubicBezTo>
                      <a:pt x="1706574" y="1800587"/>
                      <a:pt x="1737653" y="1647277"/>
                      <a:pt x="1791998" y="1515279"/>
                    </a:cubicBezTo>
                    <a:cubicBezTo>
                      <a:pt x="1873514" y="1319257"/>
                      <a:pt x="1993836" y="1142637"/>
                      <a:pt x="2120019" y="971878"/>
                    </a:cubicBezTo>
                    <a:cubicBezTo>
                      <a:pt x="2236477" y="818523"/>
                      <a:pt x="2356799" y="667167"/>
                      <a:pt x="2486844" y="523536"/>
                    </a:cubicBezTo>
                    <a:cubicBezTo>
                      <a:pt x="2512063" y="496363"/>
                      <a:pt x="2531465" y="463375"/>
                      <a:pt x="2550868" y="430342"/>
                    </a:cubicBezTo>
                    <a:cubicBezTo>
                      <a:pt x="2537281" y="298388"/>
                      <a:pt x="2418914" y="193605"/>
                      <a:pt x="2294685" y="164480"/>
                    </a:cubicBezTo>
                    <a:cubicBezTo>
                      <a:pt x="2156869" y="160617"/>
                      <a:pt x="2046227" y="251813"/>
                      <a:pt x="1937582" y="321697"/>
                    </a:cubicBezTo>
                    <a:cubicBezTo>
                      <a:pt x="1549401" y="601190"/>
                      <a:pt x="1190345" y="919443"/>
                      <a:pt x="829380" y="1233877"/>
                    </a:cubicBezTo>
                    <a:cubicBezTo>
                      <a:pt x="813840" y="1243601"/>
                      <a:pt x="800254" y="1255233"/>
                      <a:pt x="784715" y="1264912"/>
                    </a:cubicBezTo>
                    <a:cubicBezTo>
                      <a:pt x="1005955" y="989327"/>
                      <a:pt x="1260229" y="740869"/>
                      <a:pt x="1471791" y="457514"/>
                    </a:cubicBezTo>
                    <a:cubicBezTo>
                      <a:pt x="1512505" y="399307"/>
                      <a:pt x="1557171" y="341099"/>
                      <a:pt x="1578526" y="273124"/>
                    </a:cubicBezTo>
                    <a:cubicBezTo>
                      <a:pt x="1594066" y="224596"/>
                      <a:pt x="1564941" y="178022"/>
                      <a:pt x="1535814" y="141170"/>
                    </a:cubicBezTo>
                    <a:cubicBezTo>
                      <a:pt x="1477607" y="73239"/>
                      <a:pt x="1398044" y="18895"/>
                      <a:pt x="1308758" y="1446"/>
                    </a:cubicBezTo>
                    <a:cubicBezTo>
                      <a:pt x="1192298" y="-12140"/>
                      <a:pt x="1097196" y="73239"/>
                      <a:pt x="998230" y="121812"/>
                    </a:cubicBezTo>
                    <a:cubicBezTo>
                      <a:pt x="891494" y="191652"/>
                      <a:pt x="761450" y="244088"/>
                      <a:pt x="691565" y="354686"/>
                    </a:cubicBezTo>
                    <a:cubicBezTo>
                      <a:pt x="710968" y="368272"/>
                      <a:pt x="728461" y="393490"/>
                      <a:pt x="753680" y="381858"/>
                    </a:cubicBezTo>
                    <a:cubicBezTo>
                      <a:pt x="885634" y="321697"/>
                      <a:pt x="1002093" y="240180"/>
                      <a:pt x="1130229" y="176112"/>
                    </a:cubicBezTo>
                    <a:cubicBezTo>
                      <a:pt x="757587" y="672983"/>
                      <a:pt x="394668" y="1179533"/>
                      <a:pt x="53061" y="1697715"/>
                    </a:cubicBezTo>
                    <a:cubicBezTo>
                      <a:pt x="8396" y="1779231"/>
                      <a:pt x="-20686" y="1882104"/>
                      <a:pt x="18119" y="1971391"/>
                    </a:cubicBezTo>
                    <a:cubicBezTo>
                      <a:pt x="58878" y="2082034"/>
                      <a:pt x="183107" y="2144148"/>
                      <a:pt x="297612" y="2134424"/>
                    </a:cubicBezTo>
                    <a:cubicBezTo>
                      <a:pt x="287888" y="2083943"/>
                      <a:pt x="291796" y="2031552"/>
                      <a:pt x="324784" y="1988840"/>
                    </a:cubicBezTo>
                    <a:cubicBezTo>
                      <a:pt x="480048" y="1753968"/>
                      <a:pt x="685793" y="1559900"/>
                      <a:pt x="887632" y="1365831"/>
                    </a:cubicBezTo>
                    <a:cubicBezTo>
                      <a:pt x="1114689" y="1152360"/>
                      <a:pt x="1349560" y="948568"/>
                      <a:pt x="1588250" y="750593"/>
                    </a:cubicBezTo>
                    <a:cubicBezTo>
                      <a:pt x="1718295" y="643857"/>
                      <a:pt x="1846387" y="535168"/>
                      <a:pt x="1990018" y="443928"/>
                    </a:cubicBezTo>
                    <a:cubicBezTo>
                      <a:pt x="1776547" y="746730"/>
                      <a:pt x="1528089" y="1041718"/>
                      <a:pt x="1427170" y="1402682"/>
                    </a:cubicBezTo>
                    <a:cubicBezTo>
                      <a:pt x="1382549" y="1577393"/>
                      <a:pt x="1368963" y="1775324"/>
                      <a:pt x="1471836" y="1932542"/>
                    </a:cubicBezTo>
                    <a:cubicBezTo>
                      <a:pt x="1547447" y="2054817"/>
                      <a:pt x="1704664" y="2144104"/>
                      <a:pt x="1848295" y="2093666"/>
                    </a:cubicBezTo>
                    <a:close/>
                  </a:path>
                </a:pathLst>
              </a:custGeom>
              <a:gradFill>
                <a:gsLst>
                  <a:gs pos="3660">
                    <a:srgbClr val="B7E03E"/>
                  </a:gs>
                  <a:gs pos="18210">
                    <a:srgbClr val="AED93A"/>
                  </a:gs>
                  <a:gs pos="42470">
                    <a:srgbClr val="94C531"/>
                  </a:gs>
                  <a:gs pos="73240">
                    <a:srgbClr val="6BA521"/>
                  </a:gs>
                  <a:gs pos="100000">
                    <a:srgbClr val="418511"/>
                  </a:gs>
                </a:gsLst>
                <a:lin ang="540000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12" name="图形 793">
              <a:extLst>
                <a:ext uri="{FF2B5EF4-FFF2-40B4-BE49-F238E27FC236}">
                  <a16:creationId xmlns:a16="http://schemas.microsoft.com/office/drawing/2014/main" id="{799388F7-13AC-5CE2-C428-43799487D2FC}"/>
                </a:ext>
              </a:extLst>
            </p:cNvPr>
            <p:cNvGrpSpPr/>
            <p:nvPr/>
          </p:nvGrpSpPr>
          <p:grpSpPr>
            <a:xfrm>
              <a:off x="10621469" y="4185463"/>
              <a:ext cx="1575014" cy="754785"/>
              <a:chOff x="10621469" y="4185463"/>
              <a:chExt cx="1575014" cy="754785"/>
            </a:xfrm>
          </p:grpSpPr>
          <p:sp>
            <p:nvSpPr>
              <p:cNvPr id="813" name="任意多边形: 形状 812">
                <a:extLst>
                  <a:ext uri="{FF2B5EF4-FFF2-40B4-BE49-F238E27FC236}">
                    <a16:creationId xmlns:a16="http://schemas.microsoft.com/office/drawing/2014/main" id="{9B27C833-5FE6-BA16-BD54-C270D76DB91C}"/>
                  </a:ext>
                </a:extLst>
              </p:cNvPr>
              <p:cNvSpPr/>
              <p:nvPr/>
            </p:nvSpPr>
            <p:spPr>
              <a:xfrm>
                <a:off x="10621469" y="4617031"/>
                <a:ext cx="165297" cy="157306"/>
              </a:xfrm>
              <a:custGeom>
                <a:avLst/>
                <a:gdLst>
                  <a:gd name="connsiteX0" fmla="*/ 143321 w 165297"/>
                  <a:gd name="connsiteY0" fmla="*/ 0 h 157306"/>
                  <a:gd name="connsiteX1" fmla="*/ 8391 w 165297"/>
                  <a:gd name="connsiteY1" fmla="*/ 99321 h 157306"/>
                  <a:gd name="connsiteX2" fmla="*/ 0 w 165297"/>
                  <a:gd name="connsiteY2" fmla="*/ 157306 h 157306"/>
                  <a:gd name="connsiteX3" fmla="*/ 165298 w 165297"/>
                  <a:gd name="connsiteY3" fmla="*/ 12964 h 157306"/>
                  <a:gd name="connsiteX4" fmla="*/ 143321 w 165297"/>
                  <a:gd name="connsiteY4" fmla="*/ 0 h 157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297" h="157306">
                    <a:moveTo>
                      <a:pt x="143321" y="0"/>
                    </a:moveTo>
                    <a:cubicBezTo>
                      <a:pt x="143321" y="0"/>
                      <a:pt x="46752" y="46930"/>
                      <a:pt x="8391" y="99321"/>
                    </a:cubicBezTo>
                    <a:cubicBezTo>
                      <a:pt x="8391" y="99321"/>
                      <a:pt x="18247" y="128225"/>
                      <a:pt x="0" y="157306"/>
                    </a:cubicBezTo>
                    <a:cubicBezTo>
                      <a:pt x="0" y="157306"/>
                      <a:pt x="84979" y="35164"/>
                      <a:pt x="165298" y="12964"/>
                    </a:cubicBezTo>
                    <a:lnTo>
                      <a:pt x="143321" y="0"/>
                    </a:lnTo>
                    <a:close/>
                  </a:path>
                </a:pathLst>
              </a:custGeom>
              <a:gradFill>
                <a:gsLst>
                  <a:gs pos="11040">
                    <a:srgbClr val="7DBA14"/>
                  </a:gs>
                  <a:gs pos="63190">
                    <a:srgbClr val="669904"/>
                  </a:gs>
                  <a:gs pos="89570">
                    <a:srgbClr val="5B8400"/>
                  </a:gs>
                </a:gsLst>
                <a:lin ang="64980" scaled="1"/>
              </a:gradFill>
              <a:ln w="44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14" name="图形 793">
                <a:extLst>
                  <a:ext uri="{FF2B5EF4-FFF2-40B4-BE49-F238E27FC236}">
                    <a16:creationId xmlns:a16="http://schemas.microsoft.com/office/drawing/2014/main" id="{8AE13903-8E9E-A2A9-54EE-C57F738D3FCA}"/>
                  </a:ext>
                </a:extLst>
              </p:cNvPr>
              <p:cNvGrpSpPr/>
              <p:nvPr/>
            </p:nvGrpSpPr>
            <p:grpSpPr>
              <a:xfrm>
                <a:off x="10753512" y="4185463"/>
                <a:ext cx="1442971" cy="754785"/>
                <a:chOff x="10753512" y="4185463"/>
                <a:chExt cx="1442971" cy="754785"/>
              </a:xfrm>
              <a:solidFill>
                <a:srgbClr val="5B8400"/>
              </a:solidFill>
            </p:grpSpPr>
            <p:pic>
              <p:nvPicPr>
                <p:cNvPr id="815" name="图片 814">
                  <a:extLst>
                    <a:ext uri="{FF2B5EF4-FFF2-40B4-BE49-F238E27FC236}">
                      <a16:creationId xmlns:a16="http://schemas.microsoft.com/office/drawing/2014/main" id="{7101701A-7EE9-3C68-819D-A3E6181CD3B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753512" y="4185463"/>
                  <a:ext cx="1442971" cy="439551"/>
                </a:xfrm>
                <a:custGeom>
                  <a:avLst/>
                  <a:gdLst>
                    <a:gd name="connsiteX0" fmla="*/ 2422 w 1442971"/>
                    <a:gd name="connsiteY0" fmla="*/ 866 h 439551"/>
                    <a:gd name="connsiteX1" fmla="*/ 1445394 w 1442971"/>
                    <a:gd name="connsiteY1" fmla="*/ 866 h 439551"/>
                    <a:gd name="connsiteX2" fmla="*/ 1445394 w 1442971"/>
                    <a:gd name="connsiteY2" fmla="*/ 440418 h 439551"/>
                    <a:gd name="connsiteX3" fmla="*/ 2422 w 1442971"/>
                    <a:gd name="connsiteY3" fmla="*/ 440418 h 439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2971" h="439551">
                      <a:moveTo>
                        <a:pt x="2422" y="866"/>
                      </a:moveTo>
                      <a:lnTo>
                        <a:pt x="1445394" y="866"/>
                      </a:lnTo>
                      <a:lnTo>
                        <a:pt x="1445394" y="440418"/>
                      </a:lnTo>
                      <a:lnTo>
                        <a:pt x="2422" y="440418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816" name="图片 815">
                  <a:extLst>
                    <a:ext uri="{FF2B5EF4-FFF2-40B4-BE49-F238E27FC236}">
                      <a16:creationId xmlns:a16="http://schemas.microsoft.com/office/drawing/2014/main" id="{7B6276B7-8464-2212-F4DB-3D200A2BE83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753512" y="4434098"/>
                  <a:ext cx="1442971" cy="506150"/>
                </a:xfrm>
                <a:custGeom>
                  <a:avLst/>
                  <a:gdLst>
                    <a:gd name="connsiteX0" fmla="*/ 2422 w 1442971"/>
                    <a:gd name="connsiteY0" fmla="*/ 922 h 506150"/>
                    <a:gd name="connsiteX1" fmla="*/ 1445394 w 1442971"/>
                    <a:gd name="connsiteY1" fmla="*/ 922 h 506150"/>
                    <a:gd name="connsiteX2" fmla="*/ 1445394 w 1442971"/>
                    <a:gd name="connsiteY2" fmla="*/ 507072 h 506150"/>
                    <a:gd name="connsiteX3" fmla="*/ 2422 w 1442971"/>
                    <a:gd name="connsiteY3" fmla="*/ 507072 h 506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2971" h="506150">
                      <a:moveTo>
                        <a:pt x="2422" y="922"/>
                      </a:moveTo>
                      <a:lnTo>
                        <a:pt x="1445394" y="922"/>
                      </a:lnTo>
                      <a:lnTo>
                        <a:pt x="1445394" y="507072"/>
                      </a:lnTo>
                      <a:lnTo>
                        <a:pt x="2422" y="507072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817" name="图形 793">
                  <a:extLst>
                    <a:ext uri="{FF2B5EF4-FFF2-40B4-BE49-F238E27FC236}">
                      <a16:creationId xmlns:a16="http://schemas.microsoft.com/office/drawing/2014/main" id="{EAC8874E-CFC9-B6EB-D016-2C930C362861}"/>
                    </a:ext>
                  </a:extLst>
                </p:cNvPr>
                <p:cNvGrpSpPr/>
                <p:nvPr/>
              </p:nvGrpSpPr>
              <p:grpSpPr>
                <a:xfrm>
                  <a:off x="10756842" y="4239550"/>
                  <a:ext cx="1436222" cy="598056"/>
                  <a:chOff x="10756842" y="4239550"/>
                  <a:chExt cx="1436222" cy="598056"/>
                </a:xfrm>
                <a:solidFill>
                  <a:srgbClr val="5B8400"/>
                </a:solidFill>
              </p:grpSpPr>
              <p:sp>
                <p:nvSpPr>
                  <p:cNvPr id="818" name="任意多边形: 形状 817">
                    <a:extLst>
                      <a:ext uri="{FF2B5EF4-FFF2-40B4-BE49-F238E27FC236}">
                        <a16:creationId xmlns:a16="http://schemas.microsoft.com/office/drawing/2014/main" id="{549BAE17-F27F-8ABB-4AD4-CAA30198D175}"/>
                      </a:ext>
                    </a:extLst>
                  </p:cNvPr>
                  <p:cNvSpPr/>
                  <p:nvPr/>
                </p:nvSpPr>
                <p:spPr>
                  <a:xfrm>
                    <a:off x="12185206" y="4546304"/>
                    <a:ext cx="7858" cy="2708"/>
                  </a:xfrm>
                  <a:custGeom>
                    <a:avLst/>
                    <a:gdLst>
                      <a:gd name="connsiteX0" fmla="*/ 0 w 7858"/>
                      <a:gd name="connsiteY0" fmla="*/ 0 h 2708"/>
                      <a:gd name="connsiteX1" fmla="*/ 7859 w 7858"/>
                      <a:gd name="connsiteY1" fmla="*/ 2708 h 2708"/>
                      <a:gd name="connsiteX2" fmla="*/ 0 w 7858"/>
                      <a:gd name="connsiteY2" fmla="*/ 0 h 2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858" h="2708">
                        <a:moveTo>
                          <a:pt x="0" y="0"/>
                        </a:moveTo>
                        <a:cubicBezTo>
                          <a:pt x="2620" y="932"/>
                          <a:pt x="5239" y="1776"/>
                          <a:pt x="7859" y="2708"/>
                        </a:cubicBezTo>
                        <a:cubicBezTo>
                          <a:pt x="7814" y="2708"/>
                          <a:pt x="5150" y="1776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9" name="任意多边形: 形状 818">
                    <a:extLst>
                      <a:ext uri="{FF2B5EF4-FFF2-40B4-BE49-F238E27FC236}">
                        <a16:creationId xmlns:a16="http://schemas.microsoft.com/office/drawing/2014/main" id="{E5C620BE-0287-13C1-372F-D07B0D424C3C}"/>
                      </a:ext>
                    </a:extLst>
                  </p:cNvPr>
                  <p:cNvSpPr/>
                  <p:nvPr/>
                </p:nvSpPr>
                <p:spPr>
                  <a:xfrm>
                    <a:off x="10756842" y="4239550"/>
                    <a:ext cx="1428364" cy="598056"/>
                  </a:xfrm>
                  <a:custGeom>
                    <a:avLst/>
                    <a:gdLst>
                      <a:gd name="connsiteX0" fmla="*/ 1086402 w 1428364"/>
                      <a:gd name="connsiteY0" fmla="*/ 227235 h 598056"/>
                      <a:gd name="connsiteX1" fmla="*/ 1428364 w 1428364"/>
                      <a:gd name="connsiteY1" fmla="*/ 306754 h 598056"/>
                      <a:gd name="connsiteX2" fmla="*/ 1078410 w 1428364"/>
                      <a:gd name="connsiteY2" fmla="*/ 215647 h 598056"/>
                      <a:gd name="connsiteX3" fmla="*/ 1142789 w 1428364"/>
                      <a:gd name="connsiteY3" fmla="*/ 157306 h 598056"/>
                      <a:gd name="connsiteX4" fmla="*/ 1074859 w 1428364"/>
                      <a:gd name="connsiteY4" fmla="*/ 215025 h 598056"/>
                      <a:gd name="connsiteX5" fmla="*/ 830708 w 1428364"/>
                      <a:gd name="connsiteY5" fmla="*/ 189229 h 598056"/>
                      <a:gd name="connsiteX6" fmla="*/ 979800 w 1428364"/>
                      <a:gd name="connsiteY6" fmla="*/ 55676 h 598056"/>
                      <a:gd name="connsiteX7" fmla="*/ 819874 w 1428364"/>
                      <a:gd name="connsiteY7" fmla="*/ 188830 h 598056"/>
                      <a:gd name="connsiteX8" fmla="*/ 608624 w 1428364"/>
                      <a:gd name="connsiteY8" fmla="*/ 194335 h 598056"/>
                      <a:gd name="connsiteX9" fmla="*/ 806022 w 1428364"/>
                      <a:gd name="connsiteY9" fmla="*/ 13675 h 598056"/>
                      <a:gd name="connsiteX10" fmla="*/ 590953 w 1428364"/>
                      <a:gd name="connsiteY10" fmla="*/ 195978 h 598056"/>
                      <a:gd name="connsiteX11" fmla="*/ 366026 w 1428364"/>
                      <a:gd name="connsiteY11" fmla="*/ 234205 h 598056"/>
                      <a:gd name="connsiteX12" fmla="*/ 562359 w 1428364"/>
                      <a:gd name="connsiteY12" fmla="*/ 0 h 598056"/>
                      <a:gd name="connsiteX13" fmla="*/ 344404 w 1428364"/>
                      <a:gd name="connsiteY13" fmla="*/ 239578 h 598056"/>
                      <a:gd name="connsiteX14" fmla="*/ 344493 w 1428364"/>
                      <a:gd name="connsiteY14" fmla="*/ 239622 h 598056"/>
                      <a:gd name="connsiteX15" fmla="*/ 177908 w 1428364"/>
                      <a:gd name="connsiteY15" fmla="*/ 293922 h 598056"/>
                      <a:gd name="connsiteX16" fmla="*/ 273676 w 1428364"/>
                      <a:gd name="connsiteY16" fmla="*/ 96524 h 598056"/>
                      <a:gd name="connsiteX17" fmla="*/ 164766 w 1428364"/>
                      <a:gd name="connsiteY17" fmla="*/ 299250 h 598056"/>
                      <a:gd name="connsiteX18" fmla="*/ 60205 w 1428364"/>
                      <a:gd name="connsiteY18" fmla="*/ 348000 h 598056"/>
                      <a:gd name="connsiteX19" fmla="*/ 59318 w 1428364"/>
                      <a:gd name="connsiteY19" fmla="*/ 347690 h 598056"/>
                      <a:gd name="connsiteX20" fmla="*/ 58074 w 1428364"/>
                      <a:gd name="connsiteY20" fmla="*/ 349110 h 598056"/>
                      <a:gd name="connsiteX21" fmla="*/ 0 w 1428364"/>
                      <a:gd name="connsiteY21" fmla="*/ 383564 h 598056"/>
                      <a:gd name="connsiteX22" fmla="*/ 6171 w 1428364"/>
                      <a:gd name="connsiteY22" fmla="*/ 395774 h 598056"/>
                      <a:gd name="connsiteX23" fmla="*/ 62913 w 1428364"/>
                      <a:gd name="connsiteY23" fmla="*/ 363762 h 598056"/>
                      <a:gd name="connsiteX24" fmla="*/ 358834 w 1428364"/>
                      <a:gd name="connsiteY24" fmla="*/ 598056 h 598056"/>
                      <a:gd name="connsiteX25" fmla="*/ 79785 w 1428364"/>
                      <a:gd name="connsiteY25" fmla="*/ 354927 h 598056"/>
                      <a:gd name="connsiteX26" fmla="*/ 291214 w 1428364"/>
                      <a:gd name="connsiteY26" fmla="*/ 269858 h 598056"/>
                      <a:gd name="connsiteX27" fmla="*/ 647606 w 1428364"/>
                      <a:gd name="connsiteY27" fmla="*/ 533544 h 598056"/>
                      <a:gd name="connsiteX28" fmla="*/ 314701 w 1428364"/>
                      <a:gd name="connsiteY28" fmla="*/ 262887 h 598056"/>
                      <a:gd name="connsiteX29" fmla="*/ 569463 w 1428364"/>
                      <a:gd name="connsiteY29" fmla="*/ 213427 h 598056"/>
                      <a:gd name="connsiteX30" fmla="*/ 855215 w 1428364"/>
                      <a:gd name="connsiteY30" fmla="*/ 428629 h 598056"/>
                      <a:gd name="connsiteX31" fmla="*/ 594637 w 1428364"/>
                      <a:gd name="connsiteY31" fmla="*/ 210807 h 598056"/>
                      <a:gd name="connsiteX32" fmla="*/ 853795 w 1428364"/>
                      <a:gd name="connsiteY32" fmla="*/ 204591 h 598056"/>
                      <a:gd name="connsiteX33" fmla="*/ 1041204 w 1428364"/>
                      <a:gd name="connsiteY33" fmla="*/ 343205 h 598056"/>
                      <a:gd name="connsiteX34" fmla="*/ 878348 w 1428364"/>
                      <a:gd name="connsiteY34" fmla="*/ 205790 h 598056"/>
                      <a:gd name="connsiteX35" fmla="*/ 1059496 w 1428364"/>
                      <a:gd name="connsiteY35" fmla="*/ 223328 h 598056"/>
                      <a:gd name="connsiteX36" fmla="*/ 1059275 w 1428364"/>
                      <a:gd name="connsiteY36" fmla="*/ 223549 h 598056"/>
                      <a:gd name="connsiteX37" fmla="*/ 1210897 w 1428364"/>
                      <a:gd name="connsiteY37" fmla="*/ 334281 h 598056"/>
                      <a:gd name="connsiteX38" fmla="*/ 1086402 w 1428364"/>
                      <a:gd name="connsiteY38" fmla="*/ 227235 h 5980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1428364" h="598056">
                        <a:moveTo>
                          <a:pt x="1086402" y="227235"/>
                        </a:moveTo>
                        <a:cubicBezTo>
                          <a:pt x="1266841" y="254407"/>
                          <a:pt x="1396175" y="295831"/>
                          <a:pt x="1428364" y="306754"/>
                        </a:cubicBezTo>
                        <a:cubicBezTo>
                          <a:pt x="1304934" y="263864"/>
                          <a:pt x="1188121" y="234472"/>
                          <a:pt x="1078410" y="215647"/>
                        </a:cubicBezTo>
                        <a:cubicBezTo>
                          <a:pt x="1129248" y="187942"/>
                          <a:pt x="1142789" y="157306"/>
                          <a:pt x="1142789" y="157306"/>
                        </a:cubicBezTo>
                        <a:cubicBezTo>
                          <a:pt x="1120500" y="191715"/>
                          <a:pt x="1086091" y="209830"/>
                          <a:pt x="1074859" y="215025"/>
                        </a:cubicBezTo>
                        <a:cubicBezTo>
                          <a:pt x="988991" y="200462"/>
                          <a:pt x="907518" y="192337"/>
                          <a:pt x="830708" y="189229"/>
                        </a:cubicBezTo>
                        <a:cubicBezTo>
                          <a:pt x="948542" y="126271"/>
                          <a:pt x="979800" y="55676"/>
                          <a:pt x="979800" y="55676"/>
                        </a:cubicBezTo>
                        <a:cubicBezTo>
                          <a:pt x="923102" y="143054"/>
                          <a:pt x="831596" y="183857"/>
                          <a:pt x="819874" y="188830"/>
                        </a:cubicBezTo>
                        <a:cubicBezTo>
                          <a:pt x="744795" y="186299"/>
                          <a:pt x="674333" y="188563"/>
                          <a:pt x="608624" y="194335"/>
                        </a:cubicBezTo>
                        <a:cubicBezTo>
                          <a:pt x="764331" y="107934"/>
                          <a:pt x="806022" y="13675"/>
                          <a:pt x="806022" y="13675"/>
                        </a:cubicBezTo>
                        <a:cubicBezTo>
                          <a:pt x="734939" y="123252"/>
                          <a:pt x="624651" y="180394"/>
                          <a:pt x="590953" y="195978"/>
                        </a:cubicBezTo>
                        <a:cubicBezTo>
                          <a:pt x="507881" y="204147"/>
                          <a:pt x="432758" y="217822"/>
                          <a:pt x="366026" y="234205"/>
                        </a:cubicBezTo>
                        <a:cubicBezTo>
                          <a:pt x="531546" y="111353"/>
                          <a:pt x="562359" y="0"/>
                          <a:pt x="562359" y="0"/>
                        </a:cubicBezTo>
                        <a:cubicBezTo>
                          <a:pt x="491055" y="154109"/>
                          <a:pt x="344404" y="239578"/>
                          <a:pt x="344404" y="239578"/>
                        </a:cubicBezTo>
                        <a:lnTo>
                          <a:pt x="344493" y="239622"/>
                        </a:lnTo>
                        <a:cubicBezTo>
                          <a:pt x="280513" y="256316"/>
                          <a:pt x="224792" y="275363"/>
                          <a:pt x="177908" y="293922"/>
                        </a:cubicBezTo>
                        <a:cubicBezTo>
                          <a:pt x="276251" y="181148"/>
                          <a:pt x="273676" y="96524"/>
                          <a:pt x="273676" y="96524"/>
                        </a:cubicBezTo>
                        <a:cubicBezTo>
                          <a:pt x="257737" y="197976"/>
                          <a:pt x="190916" y="273188"/>
                          <a:pt x="164766" y="299250"/>
                        </a:cubicBezTo>
                        <a:cubicBezTo>
                          <a:pt x="121698" y="316877"/>
                          <a:pt x="86667" y="333926"/>
                          <a:pt x="60205" y="348000"/>
                        </a:cubicBezTo>
                        <a:cubicBezTo>
                          <a:pt x="59939" y="347911"/>
                          <a:pt x="59628" y="347823"/>
                          <a:pt x="59318" y="347690"/>
                        </a:cubicBezTo>
                        <a:lnTo>
                          <a:pt x="58074" y="349110"/>
                        </a:lnTo>
                        <a:cubicBezTo>
                          <a:pt x="19846" y="369578"/>
                          <a:pt x="0" y="383564"/>
                          <a:pt x="0" y="383564"/>
                        </a:cubicBezTo>
                        <a:lnTo>
                          <a:pt x="6171" y="395774"/>
                        </a:lnTo>
                        <a:cubicBezTo>
                          <a:pt x="24952" y="384496"/>
                          <a:pt x="43866" y="373841"/>
                          <a:pt x="62913" y="363762"/>
                        </a:cubicBezTo>
                        <a:cubicBezTo>
                          <a:pt x="112374" y="377082"/>
                          <a:pt x="276740" y="432670"/>
                          <a:pt x="358834" y="598056"/>
                        </a:cubicBezTo>
                        <a:cubicBezTo>
                          <a:pt x="358834" y="598056"/>
                          <a:pt x="319185" y="443281"/>
                          <a:pt x="79785" y="354927"/>
                        </a:cubicBezTo>
                        <a:cubicBezTo>
                          <a:pt x="149048" y="319585"/>
                          <a:pt x="219953" y="291613"/>
                          <a:pt x="291214" y="269858"/>
                        </a:cubicBezTo>
                        <a:cubicBezTo>
                          <a:pt x="332727" y="281313"/>
                          <a:pt x="537674" y="346091"/>
                          <a:pt x="647606" y="533544"/>
                        </a:cubicBezTo>
                        <a:cubicBezTo>
                          <a:pt x="647606" y="533544"/>
                          <a:pt x="591841" y="369134"/>
                          <a:pt x="314701" y="262887"/>
                        </a:cubicBezTo>
                        <a:cubicBezTo>
                          <a:pt x="399992" y="238468"/>
                          <a:pt x="485593" y="222662"/>
                          <a:pt x="569463" y="213427"/>
                        </a:cubicBezTo>
                        <a:cubicBezTo>
                          <a:pt x="617015" y="227856"/>
                          <a:pt x="770369" y="283932"/>
                          <a:pt x="855215" y="428629"/>
                        </a:cubicBezTo>
                        <a:cubicBezTo>
                          <a:pt x="855215" y="428629"/>
                          <a:pt x="811083" y="298584"/>
                          <a:pt x="594637" y="210807"/>
                        </a:cubicBezTo>
                        <a:cubicBezTo>
                          <a:pt x="684191" y="202327"/>
                          <a:pt x="771435" y="201084"/>
                          <a:pt x="853795" y="204591"/>
                        </a:cubicBezTo>
                        <a:cubicBezTo>
                          <a:pt x="875239" y="210496"/>
                          <a:pt x="983307" y="244462"/>
                          <a:pt x="1041204" y="343205"/>
                        </a:cubicBezTo>
                        <a:cubicBezTo>
                          <a:pt x="1041204" y="343205"/>
                          <a:pt x="1013543" y="261644"/>
                          <a:pt x="878348" y="205790"/>
                        </a:cubicBezTo>
                        <a:cubicBezTo>
                          <a:pt x="942371" y="209298"/>
                          <a:pt x="1003198" y="215558"/>
                          <a:pt x="1059496" y="223328"/>
                        </a:cubicBezTo>
                        <a:lnTo>
                          <a:pt x="1059275" y="223549"/>
                        </a:lnTo>
                        <a:cubicBezTo>
                          <a:pt x="1059275" y="223549"/>
                          <a:pt x="1159749" y="247037"/>
                          <a:pt x="1210897" y="334281"/>
                        </a:cubicBezTo>
                        <a:cubicBezTo>
                          <a:pt x="1211031" y="334370"/>
                          <a:pt x="1189674" y="271456"/>
                          <a:pt x="1086402" y="227235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820" name="图形 793">
              <a:extLst>
                <a:ext uri="{FF2B5EF4-FFF2-40B4-BE49-F238E27FC236}">
                  <a16:creationId xmlns:a16="http://schemas.microsoft.com/office/drawing/2014/main" id="{B167F810-14CE-2D8D-0407-530ECD10CBB5}"/>
                </a:ext>
              </a:extLst>
            </p:cNvPr>
            <p:cNvGrpSpPr/>
            <p:nvPr/>
          </p:nvGrpSpPr>
          <p:grpSpPr>
            <a:xfrm>
              <a:off x="572788" y="336058"/>
              <a:ext cx="852463" cy="1398572"/>
              <a:chOff x="572788" y="336058"/>
              <a:chExt cx="852463" cy="1398572"/>
            </a:xfrm>
          </p:grpSpPr>
          <p:grpSp>
            <p:nvGrpSpPr>
              <p:cNvPr id="821" name="图形 793">
                <a:extLst>
                  <a:ext uri="{FF2B5EF4-FFF2-40B4-BE49-F238E27FC236}">
                    <a16:creationId xmlns:a16="http://schemas.microsoft.com/office/drawing/2014/main" id="{C2463061-BF17-76AD-FC28-57D2996F5166}"/>
                  </a:ext>
                </a:extLst>
              </p:cNvPr>
              <p:cNvGrpSpPr/>
              <p:nvPr/>
            </p:nvGrpSpPr>
            <p:grpSpPr>
              <a:xfrm>
                <a:off x="572788" y="336058"/>
                <a:ext cx="852463" cy="1398572"/>
                <a:chOff x="572788" y="336058"/>
                <a:chExt cx="852463" cy="1398572"/>
              </a:xfrm>
              <a:solidFill>
                <a:srgbClr val="5B8400"/>
              </a:solidFill>
            </p:grpSpPr>
            <p:pic>
              <p:nvPicPr>
                <p:cNvPr id="822" name="图片 821">
                  <a:extLst>
                    <a:ext uri="{FF2B5EF4-FFF2-40B4-BE49-F238E27FC236}">
                      <a16:creationId xmlns:a16="http://schemas.microsoft.com/office/drawing/2014/main" id="{B50B3766-C2E2-A5DA-ED06-31209DB7FA3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72788" y="336058"/>
                  <a:ext cx="852463" cy="1394132"/>
                </a:xfrm>
                <a:custGeom>
                  <a:avLst/>
                  <a:gdLst>
                    <a:gd name="connsiteX0" fmla="*/ 129 w 852463"/>
                    <a:gd name="connsiteY0" fmla="*/ -1 h 1394132"/>
                    <a:gd name="connsiteX1" fmla="*/ 852592 w 852463"/>
                    <a:gd name="connsiteY1" fmla="*/ -1 h 1394132"/>
                    <a:gd name="connsiteX2" fmla="*/ 852592 w 852463"/>
                    <a:gd name="connsiteY2" fmla="*/ 1394132 h 1394132"/>
                    <a:gd name="connsiteX3" fmla="*/ 129 w 852463"/>
                    <a:gd name="connsiteY3" fmla="*/ 1394132 h 1394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2463" h="1394132">
                      <a:moveTo>
                        <a:pt x="129" y="-1"/>
                      </a:moveTo>
                      <a:lnTo>
                        <a:pt x="852592" y="-1"/>
                      </a:lnTo>
                      <a:lnTo>
                        <a:pt x="852592" y="1394132"/>
                      </a:lnTo>
                      <a:lnTo>
                        <a:pt x="129" y="1394132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823" name="图片 822">
                  <a:extLst>
                    <a:ext uri="{FF2B5EF4-FFF2-40B4-BE49-F238E27FC236}">
                      <a16:creationId xmlns:a16="http://schemas.microsoft.com/office/drawing/2014/main" id="{643DF625-8C25-26D7-3862-2305107C703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19305" y="336058"/>
                  <a:ext cx="705946" cy="1398572"/>
                </a:xfrm>
                <a:custGeom>
                  <a:avLst/>
                  <a:gdLst>
                    <a:gd name="connsiteX0" fmla="*/ 162 w 705946"/>
                    <a:gd name="connsiteY0" fmla="*/ -1 h 1398572"/>
                    <a:gd name="connsiteX1" fmla="*/ 706108 w 705946"/>
                    <a:gd name="connsiteY1" fmla="*/ -1 h 1398572"/>
                    <a:gd name="connsiteX2" fmla="*/ 706108 w 705946"/>
                    <a:gd name="connsiteY2" fmla="*/ 1398572 h 1398572"/>
                    <a:gd name="connsiteX3" fmla="*/ 162 w 705946"/>
                    <a:gd name="connsiteY3" fmla="*/ 1398572 h 13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05946" h="1398572">
                      <a:moveTo>
                        <a:pt x="162" y="-1"/>
                      </a:moveTo>
                      <a:lnTo>
                        <a:pt x="706108" y="-1"/>
                      </a:lnTo>
                      <a:lnTo>
                        <a:pt x="706108" y="1398572"/>
                      </a:lnTo>
                      <a:lnTo>
                        <a:pt x="162" y="1398572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824" name="图形 793">
                  <a:extLst>
                    <a:ext uri="{FF2B5EF4-FFF2-40B4-BE49-F238E27FC236}">
                      <a16:creationId xmlns:a16="http://schemas.microsoft.com/office/drawing/2014/main" id="{34E12A00-B744-2FD0-E6F9-706BDAADA402}"/>
                    </a:ext>
                  </a:extLst>
                </p:cNvPr>
                <p:cNvGrpSpPr/>
                <p:nvPr/>
              </p:nvGrpSpPr>
              <p:grpSpPr>
                <a:xfrm>
                  <a:off x="599477" y="338821"/>
                  <a:ext cx="822804" cy="1390980"/>
                  <a:chOff x="599477" y="338821"/>
                  <a:chExt cx="822804" cy="1390980"/>
                </a:xfrm>
                <a:solidFill>
                  <a:srgbClr val="5B8400"/>
                </a:solidFill>
              </p:grpSpPr>
              <p:sp>
                <p:nvSpPr>
                  <p:cNvPr id="825" name="任意多边形: 形状 824">
                    <a:extLst>
                      <a:ext uri="{FF2B5EF4-FFF2-40B4-BE49-F238E27FC236}">
                        <a16:creationId xmlns:a16="http://schemas.microsoft.com/office/drawing/2014/main" id="{2F158392-C792-2B7C-6935-4E6921F0B733}"/>
                      </a:ext>
                    </a:extLst>
                  </p:cNvPr>
                  <p:cNvSpPr/>
                  <p:nvPr/>
                </p:nvSpPr>
                <p:spPr>
                  <a:xfrm>
                    <a:off x="1415532" y="338821"/>
                    <a:ext cx="6748" cy="5949"/>
                  </a:xfrm>
                  <a:custGeom>
                    <a:avLst/>
                    <a:gdLst>
                      <a:gd name="connsiteX0" fmla="*/ 0 w 6748"/>
                      <a:gd name="connsiteY0" fmla="*/ 5949 h 5949"/>
                      <a:gd name="connsiteX1" fmla="*/ 6749 w 6748"/>
                      <a:gd name="connsiteY1" fmla="*/ 0 h 5949"/>
                      <a:gd name="connsiteX2" fmla="*/ 0 w 6748"/>
                      <a:gd name="connsiteY2" fmla="*/ 5949 h 59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748" h="5949">
                        <a:moveTo>
                          <a:pt x="0" y="5949"/>
                        </a:moveTo>
                        <a:cubicBezTo>
                          <a:pt x="2264" y="3952"/>
                          <a:pt x="4484" y="1998"/>
                          <a:pt x="6749" y="0"/>
                        </a:cubicBezTo>
                        <a:cubicBezTo>
                          <a:pt x="6749" y="0"/>
                          <a:pt x="4395" y="2042"/>
                          <a:pt x="0" y="5949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6" name="任意多边形: 形状 825">
                    <a:extLst>
                      <a:ext uri="{FF2B5EF4-FFF2-40B4-BE49-F238E27FC236}">
                        <a16:creationId xmlns:a16="http://schemas.microsoft.com/office/drawing/2014/main" id="{4ABBD20B-FEAD-8C33-98C2-BBD425EF1139}"/>
                      </a:ext>
                    </a:extLst>
                  </p:cNvPr>
                  <p:cNvSpPr/>
                  <p:nvPr/>
                </p:nvSpPr>
                <p:spPr>
                  <a:xfrm>
                    <a:off x="599477" y="344770"/>
                    <a:ext cx="816055" cy="1385030"/>
                  </a:xfrm>
                  <a:custGeom>
                    <a:avLst/>
                    <a:gdLst>
                      <a:gd name="connsiteX0" fmla="*/ 558141 w 816055"/>
                      <a:gd name="connsiteY0" fmla="*/ 279004 h 1385030"/>
                      <a:gd name="connsiteX1" fmla="*/ 816056 w 816055"/>
                      <a:gd name="connsiteY1" fmla="*/ 0 h 1385030"/>
                      <a:gd name="connsiteX2" fmla="*/ 542957 w 816055"/>
                      <a:gd name="connsiteY2" fmla="*/ 280292 h 1385030"/>
                      <a:gd name="connsiteX3" fmla="*/ 522578 w 816055"/>
                      <a:gd name="connsiteY3" fmla="*/ 188519 h 1385030"/>
                      <a:gd name="connsiteX4" fmla="*/ 540515 w 816055"/>
                      <a:gd name="connsiteY4" fmla="*/ 283311 h 1385030"/>
                      <a:gd name="connsiteX5" fmla="*/ 385518 w 816055"/>
                      <a:gd name="connsiteY5" fmla="*/ 499091 h 1385030"/>
                      <a:gd name="connsiteX6" fmla="*/ 339787 w 816055"/>
                      <a:gd name="connsiteY6" fmla="*/ 287351 h 1385030"/>
                      <a:gd name="connsiteX7" fmla="*/ 379346 w 816055"/>
                      <a:gd name="connsiteY7" fmla="*/ 509036 h 1385030"/>
                      <a:gd name="connsiteX8" fmla="*/ 271323 w 816055"/>
                      <a:gd name="connsiteY8" fmla="*/ 710652 h 1385030"/>
                      <a:gd name="connsiteX9" fmla="*/ 207166 w 816055"/>
                      <a:gd name="connsiteY9" fmla="*/ 428230 h 1385030"/>
                      <a:gd name="connsiteX10" fmla="*/ 263420 w 816055"/>
                      <a:gd name="connsiteY10" fmla="*/ 728101 h 1385030"/>
                      <a:gd name="connsiteX11" fmla="*/ 178928 w 816055"/>
                      <a:gd name="connsiteY11" fmla="*/ 960042 h 1385030"/>
                      <a:gd name="connsiteX12" fmla="*/ 63846 w 816055"/>
                      <a:gd name="connsiteY12" fmla="*/ 650003 h 1385030"/>
                      <a:gd name="connsiteX13" fmla="*/ 172402 w 816055"/>
                      <a:gd name="connsiteY13" fmla="*/ 983263 h 1385030"/>
                      <a:gd name="connsiteX14" fmla="*/ 172491 w 816055"/>
                      <a:gd name="connsiteY14" fmla="*/ 983219 h 1385030"/>
                      <a:gd name="connsiteX15" fmla="*/ 134352 w 816055"/>
                      <a:gd name="connsiteY15" fmla="*/ 1168985 h 1385030"/>
                      <a:gd name="connsiteX16" fmla="*/ 0 w 816055"/>
                      <a:gd name="connsiteY16" fmla="*/ 973184 h 1385030"/>
                      <a:gd name="connsiteX17" fmla="*/ 132309 w 816055"/>
                      <a:gd name="connsiteY17" fmla="*/ 1184213 h 1385030"/>
                      <a:gd name="connsiteX18" fmla="*/ 122186 w 816055"/>
                      <a:gd name="connsiteY18" fmla="*/ 1308664 h 1385030"/>
                      <a:gd name="connsiteX19" fmla="*/ 121432 w 816055"/>
                      <a:gd name="connsiteY19" fmla="*/ 1309330 h 1385030"/>
                      <a:gd name="connsiteX20" fmla="*/ 122142 w 816055"/>
                      <a:gd name="connsiteY20" fmla="*/ 1311284 h 1385030"/>
                      <a:gd name="connsiteX21" fmla="*/ 123385 w 816055"/>
                      <a:gd name="connsiteY21" fmla="*/ 1384320 h 1385030"/>
                      <a:gd name="connsiteX22" fmla="*/ 138214 w 816055"/>
                      <a:gd name="connsiteY22" fmla="*/ 1385031 h 1385030"/>
                      <a:gd name="connsiteX23" fmla="*/ 138481 w 816055"/>
                      <a:gd name="connsiteY23" fmla="*/ 1314525 h 1385030"/>
                      <a:gd name="connsiteX24" fmla="*/ 517339 w 816055"/>
                      <a:gd name="connsiteY24" fmla="*/ 1161703 h 1385030"/>
                      <a:gd name="connsiteX25" fmla="*/ 139280 w 816055"/>
                      <a:gd name="connsiteY25" fmla="*/ 1293879 h 1385030"/>
                      <a:gd name="connsiteX26" fmla="*/ 172491 w 816055"/>
                      <a:gd name="connsiteY26" fmla="*/ 1049462 h 1385030"/>
                      <a:gd name="connsiteX27" fmla="*/ 611376 w 816055"/>
                      <a:gd name="connsiteY27" fmla="*/ 855527 h 1385030"/>
                      <a:gd name="connsiteX28" fmla="*/ 178529 w 816055"/>
                      <a:gd name="connsiteY28" fmla="*/ 1023622 h 1385030"/>
                      <a:gd name="connsiteX29" fmla="*/ 268437 w 816055"/>
                      <a:gd name="connsiteY29" fmla="*/ 757538 h 1385030"/>
                      <a:gd name="connsiteX30" fmla="*/ 623897 w 816055"/>
                      <a:gd name="connsiteY30" fmla="*/ 604050 h 1385030"/>
                      <a:gd name="connsiteX31" fmla="*/ 279537 w 816055"/>
                      <a:gd name="connsiteY31" fmla="*/ 732497 h 1385030"/>
                      <a:gd name="connsiteX32" fmla="*/ 412468 w 816055"/>
                      <a:gd name="connsiteY32" fmla="*/ 485460 h 1385030"/>
                      <a:gd name="connsiteX33" fmla="*/ 643210 w 816055"/>
                      <a:gd name="connsiteY33" fmla="*/ 383431 h 1385030"/>
                      <a:gd name="connsiteX34" fmla="*/ 426764 w 816055"/>
                      <a:gd name="connsiteY34" fmla="*/ 462994 h 1385030"/>
                      <a:gd name="connsiteX35" fmla="*/ 540293 w 816055"/>
                      <a:gd name="connsiteY35" fmla="*/ 302047 h 1385030"/>
                      <a:gd name="connsiteX36" fmla="*/ 540382 w 816055"/>
                      <a:gd name="connsiteY36" fmla="*/ 302402 h 1385030"/>
                      <a:gd name="connsiteX37" fmla="*/ 725704 w 816055"/>
                      <a:gd name="connsiteY37" fmla="*/ 219110 h 1385030"/>
                      <a:gd name="connsiteX38" fmla="*/ 558141 w 816055"/>
                      <a:gd name="connsiteY38" fmla="*/ 279004 h 13850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816055" h="1385030">
                        <a:moveTo>
                          <a:pt x="558141" y="279004"/>
                        </a:moveTo>
                        <a:cubicBezTo>
                          <a:pt x="680328" y="123829"/>
                          <a:pt x="788528" y="24464"/>
                          <a:pt x="816056" y="0"/>
                        </a:cubicBezTo>
                        <a:cubicBezTo>
                          <a:pt x="709631" y="93105"/>
                          <a:pt x="619412" y="187231"/>
                          <a:pt x="542957" y="280292"/>
                        </a:cubicBezTo>
                        <a:cubicBezTo>
                          <a:pt x="544111" y="217645"/>
                          <a:pt x="522578" y="188519"/>
                          <a:pt x="522578" y="188519"/>
                        </a:cubicBezTo>
                        <a:cubicBezTo>
                          <a:pt x="542957" y="227901"/>
                          <a:pt x="541581" y="269991"/>
                          <a:pt x="540515" y="283311"/>
                        </a:cubicBezTo>
                        <a:cubicBezTo>
                          <a:pt x="480798" y="356259"/>
                          <a:pt x="429517" y="428496"/>
                          <a:pt x="385518" y="499091"/>
                        </a:cubicBezTo>
                        <a:cubicBezTo>
                          <a:pt x="389425" y="354527"/>
                          <a:pt x="339787" y="287351"/>
                          <a:pt x="339787" y="287351"/>
                        </a:cubicBezTo>
                        <a:cubicBezTo>
                          <a:pt x="391600" y="387471"/>
                          <a:pt x="380945" y="495361"/>
                          <a:pt x="379346" y="509036"/>
                        </a:cubicBezTo>
                        <a:cubicBezTo>
                          <a:pt x="336767" y="578254"/>
                          <a:pt x="301115" y="645785"/>
                          <a:pt x="271323" y="710652"/>
                        </a:cubicBezTo>
                        <a:cubicBezTo>
                          <a:pt x="273454" y="517960"/>
                          <a:pt x="207166" y="428230"/>
                          <a:pt x="207166" y="428230"/>
                        </a:cubicBezTo>
                        <a:cubicBezTo>
                          <a:pt x="272167" y="553790"/>
                          <a:pt x="266839" y="688098"/>
                          <a:pt x="263420" y="728101"/>
                        </a:cubicBezTo>
                        <a:cubicBezTo>
                          <a:pt x="226613" y="810595"/>
                          <a:pt x="199219" y="888560"/>
                          <a:pt x="178928" y="960042"/>
                        </a:cubicBezTo>
                        <a:cubicBezTo>
                          <a:pt x="152023" y="738579"/>
                          <a:pt x="63846" y="650003"/>
                          <a:pt x="63846" y="650003"/>
                        </a:cubicBezTo>
                        <a:cubicBezTo>
                          <a:pt x="170581" y="799584"/>
                          <a:pt x="172402" y="983263"/>
                          <a:pt x="172402" y="983263"/>
                        </a:cubicBezTo>
                        <a:lnTo>
                          <a:pt x="172491" y="983219"/>
                        </a:lnTo>
                        <a:cubicBezTo>
                          <a:pt x="153932" y="1052348"/>
                          <a:pt x="141944" y="1114951"/>
                          <a:pt x="134352" y="1168985"/>
                        </a:cubicBezTo>
                        <a:cubicBezTo>
                          <a:pt x="80940" y="1016118"/>
                          <a:pt x="0" y="973184"/>
                          <a:pt x="0" y="973184"/>
                        </a:cubicBezTo>
                        <a:cubicBezTo>
                          <a:pt x="86889" y="1042536"/>
                          <a:pt x="121787" y="1145631"/>
                          <a:pt x="132309" y="1184213"/>
                        </a:cubicBezTo>
                        <a:cubicBezTo>
                          <a:pt x="125827" y="1234162"/>
                          <a:pt x="123119" y="1276208"/>
                          <a:pt x="122186" y="1308664"/>
                        </a:cubicBezTo>
                        <a:cubicBezTo>
                          <a:pt x="121920" y="1308886"/>
                          <a:pt x="121698" y="1309108"/>
                          <a:pt x="121432" y="1309330"/>
                        </a:cubicBezTo>
                        <a:lnTo>
                          <a:pt x="122142" y="1311284"/>
                        </a:lnTo>
                        <a:cubicBezTo>
                          <a:pt x="120899" y="1358169"/>
                          <a:pt x="123385" y="1384320"/>
                          <a:pt x="123385" y="1384320"/>
                        </a:cubicBezTo>
                        <a:lnTo>
                          <a:pt x="138214" y="1385031"/>
                        </a:lnTo>
                        <a:cubicBezTo>
                          <a:pt x="137637" y="1361366"/>
                          <a:pt x="137770" y="1337834"/>
                          <a:pt x="138481" y="1314525"/>
                        </a:cubicBezTo>
                        <a:cubicBezTo>
                          <a:pt x="177508" y="1275143"/>
                          <a:pt x="317853" y="1150337"/>
                          <a:pt x="517339" y="1161703"/>
                        </a:cubicBezTo>
                        <a:cubicBezTo>
                          <a:pt x="517339" y="1161703"/>
                          <a:pt x="350575" y="1116061"/>
                          <a:pt x="139280" y="1293879"/>
                        </a:cubicBezTo>
                        <a:cubicBezTo>
                          <a:pt x="143098" y="1209787"/>
                          <a:pt x="154820" y="1128137"/>
                          <a:pt x="172491" y="1049462"/>
                        </a:cubicBezTo>
                        <a:cubicBezTo>
                          <a:pt x="205479" y="1016562"/>
                          <a:pt x="376194" y="858546"/>
                          <a:pt x="611376" y="855527"/>
                        </a:cubicBezTo>
                        <a:cubicBezTo>
                          <a:pt x="611376" y="855527"/>
                          <a:pt x="426898" y="819963"/>
                          <a:pt x="178529" y="1023622"/>
                        </a:cubicBezTo>
                        <a:cubicBezTo>
                          <a:pt x="201217" y="930339"/>
                          <a:pt x="232207" y="841363"/>
                          <a:pt x="268437" y="757538"/>
                        </a:cubicBezTo>
                        <a:cubicBezTo>
                          <a:pt x="307464" y="720553"/>
                          <a:pt x="442393" y="606359"/>
                          <a:pt x="623897" y="604050"/>
                        </a:cubicBezTo>
                        <a:cubicBezTo>
                          <a:pt x="623897" y="604050"/>
                          <a:pt x="477957" y="575901"/>
                          <a:pt x="279537" y="732497"/>
                        </a:cubicBezTo>
                        <a:cubicBezTo>
                          <a:pt x="319496" y="643699"/>
                          <a:pt x="365094" y="561027"/>
                          <a:pt x="412468" y="485460"/>
                        </a:cubicBezTo>
                        <a:cubicBezTo>
                          <a:pt x="429517" y="468455"/>
                          <a:pt x="519292" y="385029"/>
                          <a:pt x="643210" y="383431"/>
                        </a:cubicBezTo>
                        <a:cubicBezTo>
                          <a:pt x="643210" y="383431"/>
                          <a:pt x="551659" y="365760"/>
                          <a:pt x="426764" y="462994"/>
                        </a:cubicBezTo>
                        <a:cubicBezTo>
                          <a:pt x="464326" y="404609"/>
                          <a:pt x="502820" y="350797"/>
                          <a:pt x="540293" y="302047"/>
                        </a:cubicBezTo>
                        <a:lnTo>
                          <a:pt x="540382" y="302402"/>
                        </a:lnTo>
                        <a:cubicBezTo>
                          <a:pt x="540382" y="302402"/>
                          <a:pt x="616260" y="220486"/>
                          <a:pt x="725704" y="219110"/>
                        </a:cubicBezTo>
                        <a:cubicBezTo>
                          <a:pt x="725571" y="219154"/>
                          <a:pt x="655020" y="205524"/>
                          <a:pt x="558141" y="279004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27" name="图形 793">
                <a:extLst>
                  <a:ext uri="{FF2B5EF4-FFF2-40B4-BE49-F238E27FC236}">
                    <a16:creationId xmlns:a16="http://schemas.microsoft.com/office/drawing/2014/main" id="{E5BFA36A-DD11-E9A2-44D2-1B2AAEF8B17D}"/>
                  </a:ext>
                </a:extLst>
              </p:cNvPr>
              <p:cNvGrpSpPr/>
              <p:nvPr/>
            </p:nvGrpSpPr>
            <p:grpSpPr>
              <a:xfrm>
                <a:off x="1061466" y="1096730"/>
                <a:ext cx="165885" cy="172946"/>
                <a:chOff x="1061466" y="1096730"/>
                <a:chExt cx="165885" cy="172946"/>
              </a:xfrm>
            </p:grpSpPr>
            <p:grpSp>
              <p:nvGrpSpPr>
                <p:cNvPr id="828" name="图形 793">
                  <a:extLst>
                    <a:ext uri="{FF2B5EF4-FFF2-40B4-BE49-F238E27FC236}">
                      <a16:creationId xmlns:a16="http://schemas.microsoft.com/office/drawing/2014/main" id="{46C79B4E-B1FE-4953-2523-E71AB36362DC}"/>
                    </a:ext>
                  </a:extLst>
                </p:cNvPr>
                <p:cNvGrpSpPr/>
                <p:nvPr/>
              </p:nvGrpSpPr>
              <p:grpSpPr>
                <a:xfrm>
                  <a:off x="1061466" y="1096730"/>
                  <a:ext cx="165885" cy="172946"/>
                  <a:chOff x="1061466" y="1096730"/>
                  <a:chExt cx="165885" cy="172946"/>
                </a:xfrm>
              </p:grpSpPr>
              <p:grpSp>
                <p:nvGrpSpPr>
                  <p:cNvPr id="829" name="图形 793">
                    <a:extLst>
                      <a:ext uri="{FF2B5EF4-FFF2-40B4-BE49-F238E27FC236}">
                        <a16:creationId xmlns:a16="http://schemas.microsoft.com/office/drawing/2014/main" id="{8E557DDD-799B-5F97-88CD-64B614517E7C}"/>
                      </a:ext>
                    </a:extLst>
                  </p:cNvPr>
                  <p:cNvGrpSpPr/>
                  <p:nvPr/>
                </p:nvGrpSpPr>
                <p:grpSpPr>
                  <a:xfrm>
                    <a:off x="1061466" y="1102591"/>
                    <a:ext cx="164103" cy="167085"/>
                    <a:chOff x="1061466" y="1102591"/>
                    <a:chExt cx="164103" cy="167085"/>
                  </a:xfrm>
                  <a:solidFill>
                    <a:srgbClr val="4E8503"/>
                  </a:solidFill>
                </p:grpSpPr>
                <p:sp>
                  <p:nvSpPr>
                    <p:cNvPr id="830" name="任意多边形: 形状 829">
                      <a:extLst>
                        <a:ext uri="{FF2B5EF4-FFF2-40B4-BE49-F238E27FC236}">
                          <a16:creationId xmlns:a16="http://schemas.microsoft.com/office/drawing/2014/main" id="{6AA9124C-5C22-F5FF-59BE-1BB4C3C183F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1466" y="1102591"/>
                      <a:ext cx="164103" cy="167085"/>
                    </a:xfrm>
                    <a:custGeom>
                      <a:avLst/>
                      <a:gdLst>
                        <a:gd name="connsiteX0" fmla="*/ 157378 w 164103"/>
                        <a:gd name="connsiteY0" fmla="*/ 49222 h 167085"/>
                        <a:gd name="connsiteX1" fmla="*/ 114533 w 164103"/>
                        <a:gd name="connsiteY1" fmla="*/ 159687 h 167085"/>
                        <a:gd name="connsiteX2" fmla="*/ 6732 w 164103"/>
                        <a:gd name="connsiteY2" fmla="*/ 117863 h 167085"/>
                        <a:gd name="connsiteX3" fmla="*/ 49533 w 164103"/>
                        <a:gd name="connsiteY3" fmla="*/ 7398 h 167085"/>
                        <a:gd name="connsiteX4" fmla="*/ 157378 w 164103"/>
                        <a:gd name="connsiteY4" fmla="*/ 49222 h 1670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4103" h="167085">
                          <a:moveTo>
                            <a:pt x="157378" y="49222"/>
                          </a:moveTo>
                          <a:cubicBezTo>
                            <a:pt x="175316" y="91268"/>
                            <a:pt x="156135" y="140729"/>
                            <a:pt x="114533" y="159687"/>
                          </a:cubicBezTo>
                          <a:cubicBezTo>
                            <a:pt x="72931" y="178646"/>
                            <a:pt x="24669" y="159909"/>
                            <a:pt x="6732" y="117863"/>
                          </a:cubicBezTo>
                          <a:cubicBezTo>
                            <a:pt x="-11205" y="75817"/>
                            <a:pt x="7931" y="26357"/>
                            <a:pt x="49533" y="7398"/>
                          </a:cubicBezTo>
                          <a:cubicBezTo>
                            <a:pt x="91179" y="-11560"/>
                            <a:pt x="139441" y="7176"/>
                            <a:pt x="157378" y="49222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1" name="任意多边形: 形状 830">
                      <a:extLst>
                        <a:ext uri="{FF2B5EF4-FFF2-40B4-BE49-F238E27FC236}">
                          <a16:creationId xmlns:a16="http://schemas.microsoft.com/office/drawing/2014/main" id="{A9D03144-7521-4E19-6B25-0A90A85EF60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01344" y="1115200"/>
                      <a:ext cx="37427" cy="26861"/>
                    </a:xfrm>
                    <a:custGeom>
                      <a:avLst/>
                      <a:gdLst>
                        <a:gd name="connsiteX0" fmla="*/ 36872 w 37427"/>
                        <a:gd name="connsiteY0" fmla="*/ 5134 h 26861"/>
                        <a:gd name="connsiteX1" fmla="*/ 23241 w 37427"/>
                        <a:gd name="connsiteY1" fmla="*/ 24003 h 26861"/>
                        <a:gd name="connsiteX2" fmla="*/ 553 w 37427"/>
                        <a:gd name="connsiteY2" fmla="*/ 21695 h 26861"/>
                        <a:gd name="connsiteX3" fmla="*/ 14228 w 37427"/>
                        <a:gd name="connsiteY3" fmla="*/ 2825 h 26861"/>
                        <a:gd name="connsiteX4" fmla="*/ 36872 w 37427"/>
                        <a:gd name="connsiteY4" fmla="*/ 5134 h 268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7427" h="26861">
                          <a:moveTo>
                            <a:pt x="36872" y="5134"/>
                          </a:moveTo>
                          <a:cubicBezTo>
                            <a:pt x="39358" y="10995"/>
                            <a:pt x="33276" y="19430"/>
                            <a:pt x="23241" y="24003"/>
                          </a:cubicBezTo>
                          <a:cubicBezTo>
                            <a:pt x="13207" y="28577"/>
                            <a:pt x="3084" y="27555"/>
                            <a:pt x="553" y="21695"/>
                          </a:cubicBezTo>
                          <a:cubicBezTo>
                            <a:pt x="-1933" y="15834"/>
                            <a:pt x="4194" y="7398"/>
                            <a:pt x="14228" y="2825"/>
                          </a:cubicBezTo>
                          <a:cubicBezTo>
                            <a:pt x="24218" y="-1704"/>
                            <a:pt x="34386" y="-682"/>
                            <a:pt x="36872" y="5134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2" name="任意多边形: 形状 831">
                      <a:extLst>
                        <a:ext uri="{FF2B5EF4-FFF2-40B4-BE49-F238E27FC236}">
                          <a16:creationId xmlns:a16="http://schemas.microsoft.com/office/drawing/2014/main" id="{DA87D877-C83F-0A05-E148-7082E25CC1C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85814" y="1142672"/>
                      <a:ext cx="16049" cy="16061"/>
                    </a:xfrm>
                    <a:custGeom>
                      <a:avLst/>
                      <a:gdLst>
                        <a:gd name="connsiteX0" fmla="*/ 15417 w 16049"/>
                        <a:gd name="connsiteY0" fmla="*/ 4656 h 16061"/>
                        <a:gd name="connsiteX1" fmla="*/ 11155 w 16049"/>
                        <a:gd name="connsiteY1" fmla="*/ 15312 h 16061"/>
                        <a:gd name="connsiteX2" fmla="*/ 632 w 16049"/>
                        <a:gd name="connsiteY2" fmla="*/ 11405 h 16061"/>
                        <a:gd name="connsiteX3" fmla="*/ 4939 w 16049"/>
                        <a:gd name="connsiteY3" fmla="*/ 749 h 16061"/>
                        <a:gd name="connsiteX4" fmla="*/ 15417 w 16049"/>
                        <a:gd name="connsiteY4" fmla="*/ 4656 h 160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049" h="16061">
                          <a:moveTo>
                            <a:pt x="15417" y="4656"/>
                          </a:moveTo>
                          <a:cubicBezTo>
                            <a:pt x="17149" y="8652"/>
                            <a:pt x="15195" y="13447"/>
                            <a:pt x="11155" y="15312"/>
                          </a:cubicBezTo>
                          <a:cubicBezTo>
                            <a:pt x="7070" y="17177"/>
                            <a:pt x="2364" y="15445"/>
                            <a:pt x="632" y="11405"/>
                          </a:cubicBezTo>
                          <a:cubicBezTo>
                            <a:pt x="-1100" y="7365"/>
                            <a:pt x="854" y="2614"/>
                            <a:pt x="4939" y="749"/>
                          </a:cubicBezTo>
                          <a:cubicBezTo>
                            <a:pt x="9023" y="-1115"/>
                            <a:pt x="13685" y="616"/>
                            <a:pt x="15417" y="4656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3" name="任意多边形: 形状 832">
                      <a:extLst>
                        <a:ext uri="{FF2B5EF4-FFF2-40B4-BE49-F238E27FC236}">
                          <a16:creationId xmlns:a16="http://schemas.microsoft.com/office/drawing/2014/main" id="{A54B486D-7913-9EBE-F8BA-BAB69BE965F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53416" y="1162691"/>
                      <a:ext cx="62597" cy="82005"/>
                    </a:xfrm>
                    <a:custGeom>
                      <a:avLst/>
                      <a:gdLst>
                        <a:gd name="connsiteX0" fmla="*/ 59257 w 62597"/>
                        <a:gd name="connsiteY0" fmla="*/ 0 h 82005"/>
                        <a:gd name="connsiteX1" fmla="*/ 14103 w 62597"/>
                        <a:gd name="connsiteY1" fmla="*/ 82005 h 82005"/>
                        <a:gd name="connsiteX2" fmla="*/ 59257 w 62597"/>
                        <a:gd name="connsiteY2" fmla="*/ 0 h 820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62597" h="82005">
                          <a:moveTo>
                            <a:pt x="59257" y="0"/>
                          </a:moveTo>
                          <a:cubicBezTo>
                            <a:pt x="59257" y="0"/>
                            <a:pt x="80879" y="73347"/>
                            <a:pt x="14103" y="82005"/>
                          </a:cubicBezTo>
                          <a:cubicBezTo>
                            <a:pt x="14103" y="82005"/>
                            <a:pt x="-38421" y="55099"/>
                            <a:pt x="59257" y="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34" name="图形 793">
                    <a:extLst>
                      <a:ext uri="{FF2B5EF4-FFF2-40B4-BE49-F238E27FC236}">
                        <a16:creationId xmlns:a16="http://schemas.microsoft.com/office/drawing/2014/main" id="{303775AB-5F60-444F-9C33-8B5A6C91540F}"/>
                      </a:ext>
                    </a:extLst>
                  </p:cNvPr>
                  <p:cNvGrpSpPr/>
                  <p:nvPr/>
                </p:nvGrpSpPr>
                <p:grpSpPr>
                  <a:xfrm>
                    <a:off x="1063205" y="1096730"/>
                    <a:ext cx="164147" cy="167093"/>
                    <a:chOff x="1063205" y="1096730"/>
                    <a:chExt cx="164147" cy="167093"/>
                  </a:xfrm>
                </p:grpSpPr>
                <p:sp>
                  <p:nvSpPr>
                    <p:cNvPr id="835" name="任意多边形: 形状 834">
                      <a:extLst>
                        <a:ext uri="{FF2B5EF4-FFF2-40B4-BE49-F238E27FC236}">
                          <a16:creationId xmlns:a16="http://schemas.microsoft.com/office/drawing/2014/main" id="{77E6D621-5746-1B80-0358-5BB7191D5F0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3205" y="1096730"/>
                      <a:ext cx="164147" cy="167093"/>
                    </a:xfrm>
                    <a:custGeom>
                      <a:avLst/>
                      <a:gdLst>
                        <a:gd name="connsiteX0" fmla="*/ 157416 w 164147"/>
                        <a:gd name="connsiteY0" fmla="*/ 49222 h 167093"/>
                        <a:gd name="connsiteX1" fmla="*/ 114570 w 164147"/>
                        <a:gd name="connsiteY1" fmla="*/ 159687 h 167093"/>
                        <a:gd name="connsiteX2" fmla="*/ 6725 w 164147"/>
                        <a:gd name="connsiteY2" fmla="*/ 117908 h 167093"/>
                        <a:gd name="connsiteX3" fmla="*/ 49570 w 164147"/>
                        <a:gd name="connsiteY3" fmla="*/ 7398 h 167093"/>
                        <a:gd name="connsiteX4" fmla="*/ 157416 w 164147"/>
                        <a:gd name="connsiteY4" fmla="*/ 49222 h 1670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4147" h="167093">
                          <a:moveTo>
                            <a:pt x="157416" y="49222"/>
                          </a:moveTo>
                          <a:cubicBezTo>
                            <a:pt x="175353" y="91268"/>
                            <a:pt x="156217" y="140729"/>
                            <a:pt x="114570" y="159687"/>
                          </a:cubicBezTo>
                          <a:cubicBezTo>
                            <a:pt x="72968" y="178646"/>
                            <a:pt x="24707" y="159954"/>
                            <a:pt x="6725" y="117908"/>
                          </a:cubicBezTo>
                          <a:cubicBezTo>
                            <a:pt x="-11212" y="75862"/>
                            <a:pt x="7968" y="26401"/>
                            <a:pt x="49570" y="7398"/>
                          </a:cubicBezTo>
                          <a:cubicBezTo>
                            <a:pt x="91217" y="-11560"/>
                            <a:pt x="139478" y="7176"/>
                            <a:pt x="157416" y="49222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4E8503"/>
                        </a:gs>
                        <a:gs pos="36260">
                          <a:srgbClr val="8DDC02"/>
                        </a:gs>
                        <a:gs pos="96700">
                          <a:srgbClr val="FFFFFF"/>
                        </a:gs>
                      </a:gsLst>
                      <a:lin ang="3974678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6" name="任意多边形: 形状 835">
                      <a:extLst>
                        <a:ext uri="{FF2B5EF4-FFF2-40B4-BE49-F238E27FC236}">
                          <a16:creationId xmlns:a16="http://schemas.microsoft.com/office/drawing/2014/main" id="{BD0E0DE1-43BD-0C16-6882-54ABD851E0A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03075" y="1109320"/>
                      <a:ext cx="37469" cy="26879"/>
                    </a:xfrm>
                    <a:custGeom>
                      <a:avLst/>
                      <a:gdLst>
                        <a:gd name="connsiteX0" fmla="*/ 36916 w 37469"/>
                        <a:gd name="connsiteY0" fmla="*/ 5153 h 26879"/>
                        <a:gd name="connsiteX1" fmla="*/ 23241 w 37469"/>
                        <a:gd name="connsiteY1" fmla="*/ 24022 h 26879"/>
                        <a:gd name="connsiteX2" fmla="*/ 554 w 37469"/>
                        <a:gd name="connsiteY2" fmla="*/ 21714 h 26879"/>
                        <a:gd name="connsiteX3" fmla="*/ 14184 w 37469"/>
                        <a:gd name="connsiteY3" fmla="*/ 2844 h 26879"/>
                        <a:gd name="connsiteX4" fmla="*/ 36916 w 37469"/>
                        <a:gd name="connsiteY4" fmla="*/ 5153 h 268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7469" h="26879">
                          <a:moveTo>
                            <a:pt x="36916" y="5153"/>
                          </a:moveTo>
                          <a:cubicBezTo>
                            <a:pt x="39403" y="11013"/>
                            <a:pt x="33276" y="19449"/>
                            <a:pt x="23241" y="24022"/>
                          </a:cubicBezTo>
                          <a:cubicBezTo>
                            <a:pt x="13207" y="28595"/>
                            <a:pt x="3084" y="27574"/>
                            <a:pt x="554" y="21714"/>
                          </a:cubicBezTo>
                          <a:cubicBezTo>
                            <a:pt x="-1933" y="15897"/>
                            <a:pt x="4194" y="7417"/>
                            <a:pt x="14184" y="2844"/>
                          </a:cubicBezTo>
                          <a:cubicBezTo>
                            <a:pt x="24307" y="-1729"/>
                            <a:pt x="34430" y="-664"/>
                            <a:pt x="36916" y="515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7" name="任意多边形: 形状 836">
                      <a:extLst>
                        <a:ext uri="{FF2B5EF4-FFF2-40B4-BE49-F238E27FC236}">
                          <a16:creationId xmlns:a16="http://schemas.microsoft.com/office/drawing/2014/main" id="{FC3CDDAE-DAD4-7D00-CD5A-26BF2C81771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87590" y="1136811"/>
                      <a:ext cx="16048" cy="16061"/>
                    </a:xfrm>
                    <a:custGeom>
                      <a:avLst/>
                      <a:gdLst>
                        <a:gd name="connsiteX0" fmla="*/ 15417 w 16048"/>
                        <a:gd name="connsiteY0" fmla="*/ 4656 h 16061"/>
                        <a:gd name="connsiteX1" fmla="*/ 11110 w 16048"/>
                        <a:gd name="connsiteY1" fmla="*/ 15312 h 16061"/>
                        <a:gd name="connsiteX2" fmla="*/ 632 w 16048"/>
                        <a:gd name="connsiteY2" fmla="*/ 11405 h 16061"/>
                        <a:gd name="connsiteX3" fmla="*/ 4939 w 16048"/>
                        <a:gd name="connsiteY3" fmla="*/ 749 h 16061"/>
                        <a:gd name="connsiteX4" fmla="*/ 15417 w 16048"/>
                        <a:gd name="connsiteY4" fmla="*/ 4656 h 160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048" h="16061">
                          <a:moveTo>
                            <a:pt x="15417" y="4656"/>
                          </a:moveTo>
                          <a:cubicBezTo>
                            <a:pt x="17149" y="8652"/>
                            <a:pt x="15195" y="13447"/>
                            <a:pt x="11110" y="15312"/>
                          </a:cubicBezTo>
                          <a:cubicBezTo>
                            <a:pt x="7025" y="17177"/>
                            <a:pt x="2319" y="15446"/>
                            <a:pt x="632" y="11405"/>
                          </a:cubicBezTo>
                          <a:cubicBezTo>
                            <a:pt x="-1100" y="7365"/>
                            <a:pt x="854" y="2614"/>
                            <a:pt x="4939" y="749"/>
                          </a:cubicBezTo>
                          <a:cubicBezTo>
                            <a:pt x="9023" y="-1115"/>
                            <a:pt x="13730" y="616"/>
                            <a:pt x="15417" y="4656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8" name="任意多边形: 形状 837">
                      <a:extLst>
                        <a:ext uri="{FF2B5EF4-FFF2-40B4-BE49-F238E27FC236}">
                          <a16:creationId xmlns:a16="http://schemas.microsoft.com/office/drawing/2014/main" id="{B50FADA5-7526-DA93-550F-9CDA545BAFC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55192" y="1156874"/>
                      <a:ext cx="62597" cy="81960"/>
                    </a:xfrm>
                    <a:custGeom>
                      <a:avLst/>
                      <a:gdLst>
                        <a:gd name="connsiteX0" fmla="*/ 59257 w 62597"/>
                        <a:gd name="connsiteY0" fmla="*/ 0 h 81960"/>
                        <a:gd name="connsiteX1" fmla="*/ 14103 w 62597"/>
                        <a:gd name="connsiteY1" fmla="*/ 81961 h 81960"/>
                        <a:gd name="connsiteX2" fmla="*/ 59257 w 62597"/>
                        <a:gd name="connsiteY2" fmla="*/ 0 h 819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62597" h="81960">
                          <a:moveTo>
                            <a:pt x="59257" y="0"/>
                          </a:moveTo>
                          <a:cubicBezTo>
                            <a:pt x="59257" y="0"/>
                            <a:pt x="80879" y="73347"/>
                            <a:pt x="14103" y="81961"/>
                          </a:cubicBezTo>
                          <a:cubicBezTo>
                            <a:pt x="14103" y="81916"/>
                            <a:pt x="-38421" y="55055"/>
                            <a:pt x="59257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90E002"/>
                        </a:gs>
                        <a:gs pos="8590">
                          <a:srgbClr val="93E109"/>
                        </a:gs>
                        <a:gs pos="21030">
                          <a:srgbClr val="9BE31C"/>
                        </a:gs>
                        <a:gs pos="35840">
                          <a:srgbClr val="A9E73C"/>
                        </a:gs>
                        <a:gs pos="52460">
                          <a:srgbClr val="BDEC68"/>
                        </a:gs>
                        <a:gs pos="70580">
                          <a:srgbClr val="D6F3A0"/>
                        </a:gs>
                        <a:gs pos="89680">
                          <a:srgbClr val="F3FCE4"/>
                        </a:gs>
                        <a:gs pos="96700">
                          <a:srgbClr val="FFFFFF"/>
                        </a:gs>
                      </a:gsLst>
                      <a:lin ang="8573092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839" name="任意多边形: 形状 838">
                  <a:extLst>
                    <a:ext uri="{FF2B5EF4-FFF2-40B4-BE49-F238E27FC236}">
                      <a16:creationId xmlns:a16="http://schemas.microsoft.com/office/drawing/2014/main" id="{58915989-4B62-20EA-AA78-BDAD02AC69AB}"/>
                    </a:ext>
                  </a:extLst>
                </p:cNvPr>
                <p:cNvSpPr/>
                <p:nvPr/>
              </p:nvSpPr>
              <p:spPr>
                <a:xfrm>
                  <a:off x="1075101" y="1163801"/>
                  <a:ext cx="85625" cy="88285"/>
                </a:xfrm>
                <a:custGeom>
                  <a:avLst/>
                  <a:gdLst>
                    <a:gd name="connsiteX0" fmla="*/ 1045 w 85625"/>
                    <a:gd name="connsiteY0" fmla="*/ 0 h 88285"/>
                    <a:gd name="connsiteX1" fmla="*/ 85625 w 85625"/>
                    <a:gd name="connsiteY1" fmla="*/ 87777 h 88285"/>
                    <a:gd name="connsiteX2" fmla="*/ 1045 w 85625"/>
                    <a:gd name="connsiteY2" fmla="*/ 0 h 882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5625" h="88285">
                      <a:moveTo>
                        <a:pt x="1045" y="0"/>
                      </a:moveTo>
                      <a:cubicBezTo>
                        <a:pt x="1045" y="0"/>
                        <a:pt x="-15782" y="96080"/>
                        <a:pt x="85625" y="87777"/>
                      </a:cubicBezTo>
                      <a:cubicBezTo>
                        <a:pt x="85625" y="87777"/>
                        <a:pt x="5707" y="76189"/>
                        <a:pt x="104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40" name="图形 793">
              <a:extLst>
                <a:ext uri="{FF2B5EF4-FFF2-40B4-BE49-F238E27FC236}">
                  <a16:creationId xmlns:a16="http://schemas.microsoft.com/office/drawing/2014/main" id="{C89698DB-94BE-71C9-80C7-2CC1267F8BE8}"/>
                </a:ext>
              </a:extLst>
            </p:cNvPr>
            <p:cNvGrpSpPr/>
            <p:nvPr/>
          </p:nvGrpSpPr>
          <p:grpSpPr>
            <a:xfrm>
              <a:off x="9754532" y="2063185"/>
              <a:ext cx="537229" cy="963460"/>
              <a:chOff x="9754532" y="2063185"/>
              <a:chExt cx="537229" cy="963460"/>
            </a:xfrm>
          </p:grpSpPr>
          <p:grpSp>
            <p:nvGrpSpPr>
              <p:cNvPr id="841" name="图形 793">
                <a:extLst>
                  <a:ext uri="{FF2B5EF4-FFF2-40B4-BE49-F238E27FC236}">
                    <a16:creationId xmlns:a16="http://schemas.microsoft.com/office/drawing/2014/main" id="{D8B154D6-BF1D-9852-9F85-CEDF85B02F07}"/>
                  </a:ext>
                </a:extLst>
              </p:cNvPr>
              <p:cNvGrpSpPr/>
              <p:nvPr/>
            </p:nvGrpSpPr>
            <p:grpSpPr>
              <a:xfrm>
                <a:off x="9754532" y="2063185"/>
                <a:ext cx="537229" cy="963460"/>
                <a:chOff x="9754532" y="2063185"/>
                <a:chExt cx="537229" cy="963460"/>
              </a:xfrm>
              <a:solidFill>
                <a:srgbClr val="5B8400"/>
              </a:solidFill>
            </p:grpSpPr>
            <p:pic>
              <p:nvPicPr>
                <p:cNvPr id="842" name="图片 841">
                  <a:extLst>
                    <a:ext uri="{FF2B5EF4-FFF2-40B4-BE49-F238E27FC236}">
                      <a16:creationId xmlns:a16="http://schemas.microsoft.com/office/drawing/2014/main" id="{98ECEFAF-E542-570B-8659-B162B440BD1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85611" y="2063185"/>
                  <a:ext cx="506150" cy="963460"/>
                </a:xfrm>
                <a:custGeom>
                  <a:avLst/>
                  <a:gdLst>
                    <a:gd name="connsiteX0" fmla="*/ 2204 w 506150"/>
                    <a:gd name="connsiteY0" fmla="*/ 388 h 963460"/>
                    <a:gd name="connsiteX1" fmla="*/ 508354 w 506150"/>
                    <a:gd name="connsiteY1" fmla="*/ 388 h 963460"/>
                    <a:gd name="connsiteX2" fmla="*/ 508354 w 506150"/>
                    <a:gd name="connsiteY2" fmla="*/ 963849 h 963460"/>
                    <a:gd name="connsiteX3" fmla="*/ 2204 w 506150"/>
                    <a:gd name="connsiteY3" fmla="*/ 963849 h 963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6150" h="963460">
                      <a:moveTo>
                        <a:pt x="2204" y="388"/>
                      </a:moveTo>
                      <a:lnTo>
                        <a:pt x="508354" y="388"/>
                      </a:lnTo>
                      <a:lnTo>
                        <a:pt x="508354" y="963849"/>
                      </a:lnTo>
                      <a:lnTo>
                        <a:pt x="2204" y="963849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843" name="图片 842">
                  <a:extLst>
                    <a:ext uri="{FF2B5EF4-FFF2-40B4-BE49-F238E27FC236}">
                      <a16:creationId xmlns:a16="http://schemas.microsoft.com/office/drawing/2014/main" id="{6F2079BE-72BD-F228-2E55-6048CC6CAE1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54532" y="2063185"/>
                  <a:ext cx="399592" cy="963460"/>
                </a:xfrm>
                <a:custGeom>
                  <a:avLst/>
                  <a:gdLst>
                    <a:gd name="connsiteX0" fmla="*/ 2197 w 399592"/>
                    <a:gd name="connsiteY0" fmla="*/ 388 h 963460"/>
                    <a:gd name="connsiteX1" fmla="*/ 401789 w 399592"/>
                    <a:gd name="connsiteY1" fmla="*/ 388 h 963460"/>
                    <a:gd name="connsiteX2" fmla="*/ 401789 w 399592"/>
                    <a:gd name="connsiteY2" fmla="*/ 963849 h 963460"/>
                    <a:gd name="connsiteX3" fmla="*/ 2197 w 399592"/>
                    <a:gd name="connsiteY3" fmla="*/ 963849 h 963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9592" h="963460">
                      <a:moveTo>
                        <a:pt x="2197" y="388"/>
                      </a:moveTo>
                      <a:lnTo>
                        <a:pt x="401789" y="388"/>
                      </a:lnTo>
                      <a:lnTo>
                        <a:pt x="401789" y="963849"/>
                      </a:lnTo>
                      <a:lnTo>
                        <a:pt x="2197" y="963849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844" name="图形 793">
                  <a:extLst>
                    <a:ext uri="{FF2B5EF4-FFF2-40B4-BE49-F238E27FC236}">
                      <a16:creationId xmlns:a16="http://schemas.microsoft.com/office/drawing/2014/main" id="{87BB68C6-7CEF-CC1F-362B-A55DF191A6A0}"/>
                    </a:ext>
                  </a:extLst>
                </p:cNvPr>
                <p:cNvGrpSpPr/>
                <p:nvPr/>
              </p:nvGrpSpPr>
              <p:grpSpPr>
                <a:xfrm>
                  <a:off x="9789430" y="2065192"/>
                  <a:ext cx="471251" cy="957156"/>
                  <a:chOff x="9789430" y="2065192"/>
                  <a:chExt cx="471251" cy="957156"/>
                </a:xfrm>
                <a:solidFill>
                  <a:srgbClr val="5B8400"/>
                </a:solidFill>
              </p:grpSpPr>
              <p:sp>
                <p:nvSpPr>
                  <p:cNvPr id="845" name="任意多边形: 形状 844">
                    <a:extLst>
                      <a:ext uri="{FF2B5EF4-FFF2-40B4-BE49-F238E27FC236}">
                        <a16:creationId xmlns:a16="http://schemas.microsoft.com/office/drawing/2014/main" id="{F88D29D5-57A8-A025-71F9-772F20CCF86C}"/>
                      </a:ext>
                    </a:extLst>
                  </p:cNvPr>
                  <p:cNvSpPr/>
                  <p:nvPr/>
                </p:nvSpPr>
                <p:spPr>
                  <a:xfrm>
                    <a:off x="9789430" y="2065192"/>
                    <a:ext cx="4039" cy="4706"/>
                  </a:xfrm>
                  <a:custGeom>
                    <a:avLst/>
                    <a:gdLst>
                      <a:gd name="connsiteX0" fmla="*/ 4040 w 4039"/>
                      <a:gd name="connsiteY0" fmla="*/ 4706 h 4706"/>
                      <a:gd name="connsiteX1" fmla="*/ 0 w 4039"/>
                      <a:gd name="connsiteY1" fmla="*/ 0 h 4706"/>
                      <a:gd name="connsiteX2" fmla="*/ 4040 w 4039"/>
                      <a:gd name="connsiteY2" fmla="*/ 4706 h 47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039" h="4706">
                        <a:moveTo>
                          <a:pt x="4040" y="4706"/>
                        </a:moveTo>
                        <a:cubicBezTo>
                          <a:pt x="2663" y="3152"/>
                          <a:pt x="1331" y="1598"/>
                          <a:pt x="0" y="0"/>
                        </a:cubicBezTo>
                        <a:cubicBezTo>
                          <a:pt x="0" y="0"/>
                          <a:pt x="1420" y="1598"/>
                          <a:pt x="4040" y="4706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6" name="任意多边形: 形状 845">
                    <a:extLst>
                      <a:ext uri="{FF2B5EF4-FFF2-40B4-BE49-F238E27FC236}">
                        <a16:creationId xmlns:a16="http://schemas.microsoft.com/office/drawing/2014/main" id="{F815C788-56B8-3D8D-6936-BF9CB5FB8389}"/>
                      </a:ext>
                    </a:extLst>
                  </p:cNvPr>
                  <p:cNvSpPr/>
                  <p:nvPr/>
                </p:nvSpPr>
                <p:spPr>
                  <a:xfrm>
                    <a:off x="9793470" y="2069898"/>
                    <a:ext cx="467211" cy="952449"/>
                  </a:xfrm>
                  <a:custGeom>
                    <a:avLst/>
                    <a:gdLst>
                      <a:gd name="connsiteX0" fmla="*/ 150069 w 467211"/>
                      <a:gd name="connsiteY0" fmla="*/ 211073 h 952449"/>
                      <a:gd name="connsiteX1" fmla="*/ 0 w 467211"/>
                      <a:gd name="connsiteY1" fmla="*/ 0 h 952449"/>
                      <a:gd name="connsiteX2" fmla="*/ 160148 w 467211"/>
                      <a:gd name="connsiteY2" fmla="*/ 214315 h 952449"/>
                      <a:gd name="connsiteX3" fmla="*/ 181636 w 467211"/>
                      <a:gd name="connsiteY3" fmla="*/ 161879 h 952449"/>
                      <a:gd name="connsiteX4" fmla="*/ 161568 w 467211"/>
                      <a:gd name="connsiteY4" fmla="*/ 216490 h 952449"/>
                      <a:gd name="connsiteX5" fmla="*/ 247703 w 467211"/>
                      <a:gd name="connsiteY5" fmla="*/ 372553 h 952449"/>
                      <a:gd name="connsiteX6" fmla="*/ 296364 w 467211"/>
                      <a:gd name="connsiteY6" fmla="*/ 251388 h 952449"/>
                      <a:gd name="connsiteX7" fmla="*/ 251033 w 467211"/>
                      <a:gd name="connsiteY7" fmla="*/ 379613 h 952449"/>
                      <a:gd name="connsiteX8" fmla="*/ 306710 w 467211"/>
                      <a:gd name="connsiteY8" fmla="*/ 519470 h 952449"/>
                      <a:gd name="connsiteX9" fmla="*/ 373752 w 467211"/>
                      <a:gd name="connsiteY9" fmla="*/ 358345 h 952449"/>
                      <a:gd name="connsiteX10" fmla="*/ 310572 w 467211"/>
                      <a:gd name="connsiteY10" fmla="*/ 531369 h 952449"/>
                      <a:gd name="connsiteX11" fmla="*/ 347911 w 467211"/>
                      <a:gd name="connsiteY11" fmla="*/ 685833 h 952449"/>
                      <a:gd name="connsiteX12" fmla="*/ 451539 w 467211"/>
                      <a:gd name="connsiteY12" fmla="*/ 516184 h 952449"/>
                      <a:gd name="connsiteX13" fmla="*/ 350309 w 467211"/>
                      <a:gd name="connsiteY13" fmla="*/ 701018 h 952449"/>
                      <a:gd name="connsiteX14" fmla="*/ 350264 w 467211"/>
                      <a:gd name="connsiteY14" fmla="*/ 700973 h 952449"/>
                      <a:gd name="connsiteX15" fmla="*/ 360254 w 467211"/>
                      <a:gd name="connsiteY15" fmla="*/ 819919 h 952449"/>
                      <a:gd name="connsiteX16" fmla="*/ 467212 w 467211"/>
                      <a:gd name="connsiteY16" fmla="*/ 722729 h 952449"/>
                      <a:gd name="connsiteX17" fmla="*/ 360343 w 467211"/>
                      <a:gd name="connsiteY17" fmla="*/ 829464 h 952449"/>
                      <a:gd name="connsiteX18" fmla="*/ 356659 w 467211"/>
                      <a:gd name="connsiteY18" fmla="*/ 906674 h 952449"/>
                      <a:gd name="connsiteX19" fmla="*/ 357102 w 467211"/>
                      <a:gd name="connsiteY19" fmla="*/ 907207 h 952449"/>
                      <a:gd name="connsiteX20" fmla="*/ 356436 w 467211"/>
                      <a:gd name="connsiteY20" fmla="*/ 908273 h 952449"/>
                      <a:gd name="connsiteX21" fmla="*/ 349465 w 467211"/>
                      <a:gd name="connsiteY21" fmla="*/ 952450 h 952449"/>
                      <a:gd name="connsiteX22" fmla="*/ 339431 w 467211"/>
                      <a:gd name="connsiteY22" fmla="*/ 950496 h 952449"/>
                      <a:gd name="connsiteX23" fmla="*/ 345203 w 467211"/>
                      <a:gd name="connsiteY23" fmla="*/ 907651 h 952449"/>
                      <a:gd name="connsiteX24" fmla="*/ 103050 w 467211"/>
                      <a:gd name="connsiteY24" fmla="*/ 753675 h 952449"/>
                      <a:gd name="connsiteX25" fmla="*/ 346447 w 467211"/>
                      <a:gd name="connsiteY25" fmla="*/ 894997 h 952449"/>
                      <a:gd name="connsiteX26" fmla="*/ 344714 w 467211"/>
                      <a:gd name="connsiteY26" fmla="*/ 741243 h 952449"/>
                      <a:gd name="connsiteX27" fmla="*/ 65622 w 467211"/>
                      <a:gd name="connsiteY27" fmla="*/ 552591 h 952449"/>
                      <a:gd name="connsiteX28" fmla="*/ 342805 w 467211"/>
                      <a:gd name="connsiteY28" fmla="*/ 724594 h 952449"/>
                      <a:gd name="connsiteX29" fmla="*/ 304755 w 467211"/>
                      <a:gd name="connsiteY29" fmla="*/ 548507 h 952449"/>
                      <a:gd name="connsiteX30" fmla="*/ 78408 w 467211"/>
                      <a:gd name="connsiteY30" fmla="*/ 397905 h 952449"/>
                      <a:gd name="connsiteX31" fmla="*/ 299383 w 467211"/>
                      <a:gd name="connsiteY31" fmla="*/ 531502 h 952449"/>
                      <a:gd name="connsiteX32" fmla="*/ 230742 w 467211"/>
                      <a:gd name="connsiteY32" fmla="*/ 360032 h 952449"/>
                      <a:gd name="connsiteX33" fmla="*/ 84003 w 467211"/>
                      <a:gd name="connsiteY33" fmla="*/ 260845 h 952449"/>
                      <a:gd name="connsiteX34" fmla="*/ 223017 w 467211"/>
                      <a:gd name="connsiteY34" fmla="*/ 344138 h 952449"/>
                      <a:gd name="connsiteX35" fmla="*/ 160192 w 467211"/>
                      <a:gd name="connsiteY35" fmla="*/ 228078 h 952449"/>
                      <a:gd name="connsiteX36" fmla="*/ 160104 w 467211"/>
                      <a:gd name="connsiteY36" fmla="*/ 228256 h 952449"/>
                      <a:gd name="connsiteX37" fmla="*/ 42357 w 467211"/>
                      <a:gd name="connsiteY37" fmla="*/ 147716 h 952449"/>
                      <a:gd name="connsiteX38" fmla="*/ 150069 w 467211"/>
                      <a:gd name="connsiteY38" fmla="*/ 211073 h 9524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467211" h="952449">
                        <a:moveTo>
                          <a:pt x="150069" y="211073"/>
                        </a:moveTo>
                        <a:cubicBezTo>
                          <a:pt x="80895" y="97101"/>
                          <a:pt x="16472" y="19314"/>
                          <a:pt x="0" y="0"/>
                        </a:cubicBezTo>
                        <a:cubicBezTo>
                          <a:pt x="63757" y="73747"/>
                          <a:pt x="116592" y="145451"/>
                          <a:pt x="160148" y="214315"/>
                        </a:cubicBezTo>
                        <a:cubicBezTo>
                          <a:pt x="164677" y="176087"/>
                          <a:pt x="181636" y="161879"/>
                          <a:pt x="181636" y="161879"/>
                        </a:cubicBezTo>
                        <a:cubicBezTo>
                          <a:pt x="164588" y="182480"/>
                          <a:pt x="161968" y="208276"/>
                          <a:pt x="161568" y="216490"/>
                        </a:cubicBezTo>
                        <a:cubicBezTo>
                          <a:pt x="195623" y="270435"/>
                          <a:pt x="224038" y="322604"/>
                          <a:pt x="247703" y="372553"/>
                        </a:cubicBezTo>
                        <a:cubicBezTo>
                          <a:pt x="257248" y="284154"/>
                          <a:pt x="296364" y="251388"/>
                          <a:pt x="296364" y="251388"/>
                        </a:cubicBezTo>
                        <a:cubicBezTo>
                          <a:pt x="253031" y="303823"/>
                          <a:pt x="251077" y="371043"/>
                          <a:pt x="251033" y="379613"/>
                        </a:cubicBezTo>
                        <a:cubicBezTo>
                          <a:pt x="273854" y="428540"/>
                          <a:pt x="292146" y="475293"/>
                          <a:pt x="306710" y="519470"/>
                        </a:cubicBezTo>
                        <a:cubicBezTo>
                          <a:pt x="321538" y="402123"/>
                          <a:pt x="373752" y="358345"/>
                          <a:pt x="373752" y="358345"/>
                        </a:cubicBezTo>
                        <a:cubicBezTo>
                          <a:pt x="319407" y="424100"/>
                          <a:pt x="311637" y="506505"/>
                          <a:pt x="310572" y="531369"/>
                        </a:cubicBezTo>
                        <a:cubicBezTo>
                          <a:pt x="328376" y="587400"/>
                          <a:pt x="340230" y="639170"/>
                          <a:pt x="347911" y="685833"/>
                        </a:cubicBezTo>
                        <a:cubicBezTo>
                          <a:pt x="384718" y="555744"/>
                          <a:pt x="451539" y="516184"/>
                          <a:pt x="451539" y="516184"/>
                        </a:cubicBezTo>
                        <a:cubicBezTo>
                          <a:pt x="367047" y="589753"/>
                          <a:pt x="350309" y="701018"/>
                          <a:pt x="350309" y="701018"/>
                        </a:cubicBezTo>
                        <a:lnTo>
                          <a:pt x="350264" y="700973"/>
                        </a:lnTo>
                        <a:cubicBezTo>
                          <a:pt x="356924" y="745950"/>
                          <a:pt x="359722" y="785865"/>
                          <a:pt x="360254" y="819919"/>
                        </a:cubicBezTo>
                        <a:cubicBezTo>
                          <a:pt x="409093" y="735738"/>
                          <a:pt x="467212" y="722729"/>
                          <a:pt x="467212" y="722729"/>
                        </a:cubicBezTo>
                        <a:cubicBezTo>
                          <a:pt x="402878" y="750789"/>
                          <a:pt x="370644" y="807753"/>
                          <a:pt x="360343" y="829464"/>
                        </a:cubicBezTo>
                        <a:cubicBezTo>
                          <a:pt x="360476" y="860810"/>
                          <a:pt x="358745" y="886828"/>
                          <a:pt x="356659" y="906674"/>
                        </a:cubicBezTo>
                        <a:cubicBezTo>
                          <a:pt x="356791" y="906852"/>
                          <a:pt x="356969" y="907030"/>
                          <a:pt x="357102" y="907207"/>
                        </a:cubicBezTo>
                        <a:lnTo>
                          <a:pt x="356436" y="908273"/>
                        </a:lnTo>
                        <a:cubicBezTo>
                          <a:pt x="353329" y="936955"/>
                          <a:pt x="349465" y="952450"/>
                          <a:pt x="349465" y="952450"/>
                        </a:cubicBezTo>
                        <a:lnTo>
                          <a:pt x="339431" y="950496"/>
                        </a:lnTo>
                        <a:cubicBezTo>
                          <a:pt x="341829" y="936200"/>
                          <a:pt x="343693" y="921948"/>
                          <a:pt x="345203" y="907651"/>
                        </a:cubicBezTo>
                        <a:cubicBezTo>
                          <a:pt x="322205" y="877460"/>
                          <a:pt x="238290" y="778983"/>
                          <a:pt x="103050" y="753675"/>
                        </a:cubicBezTo>
                        <a:cubicBezTo>
                          <a:pt x="103050" y="753675"/>
                          <a:pt x="219198" y="752920"/>
                          <a:pt x="346447" y="894997"/>
                        </a:cubicBezTo>
                        <a:cubicBezTo>
                          <a:pt x="350975" y="843317"/>
                          <a:pt x="349954" y="791858"/>
                          <a:pt x="344714" y="741243"/>
                        </a:cubicBezTo>
                        <a:cubicBezTo>
                          <a:pt x="325268" y="715936"/>
                          <a:pt x="223727" y="592418"/>
                          <a:pt x="65622" y="552591"/>
                        </a:cubicBezTo>
                        <a:cubicBezTo>
                          <a:pt x="65622" y="552591"/>
                          <a:pt x="192825" y="560805"/>
                          <a:pt x="342805" y="724594"/>
                        </a:cubicBezTo>
                        <a:cubicBezTo>
                          <a:pt x="335391" y="664300"/>
                          <a:pt x="322027" y="605249"/>
                          <a:pt x="304755" y="548507"/>
                        </a:cubicBezTo>
                        <a:cubicBezTo>
                          <a:pt x="281579" y="519736"/>
                          <a:pt x="200417" y="428629"/>
                          <a:pt x="78408" y="397905"/>
                        </a:cubicBezTo>
                        <a:cubicBezTo>
                          <a:pt x="78408" y="397905"/>
                          <a:pt x="179018" y="404387"/>
                          <a:pt x="299383" y="531502"/>
                        </a:cubicBezTo>
                        <a:cubicBezTo>
                          <a:pt x="279981" y="471119"/>
                          <a:pt x="256272" y="413578"/>
                          <a:pt x="230742" y="360032"/>
                        </a:cubicBezTo>
                        <a:cubicBezTo>
                          <a:pt x="220708" y="346979"/>
                          <a:pt x="167296" y="281801"/>
                          <a:pt x="84003" y="260845"/>
                        </a:cubicBezTo>
                        <a:cubicBezTo>
                          <a:pt x="84003" y="260845"/>
                          <a:pt x="147138" y="264930"/>
                          <a:pt x="223017" y="344138"/>
                        </a:cubicBezTo>
                        <a:cubicBezTo>
                          <a:pt x="202682" y="302624"/>
                          <a:pt x="181282" y="263731"/>
                          <a:pt x="160192" y="228078"/>
                        </a:cubicBezTo>
                        <a:lnTo>
                          <a:pt x="160104" y="228256"/>
                        </a:lnTo>
                        <a:cubicBezTo>
                          <a:pt x="160104" y="228256"/>
                          <a:pt x="115881" y="166275"/>
                          <a:pt x="42357" y="147716"/>
                        </a:cubicBezTo>
                        <a:cubicBezTo>
                          <a:pt x="42401" y="147671"/>
                          <a:pt x="91063" y="150824"/>
                          <a:pt x="150069" y="211073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47" name="图形 793">
                <a:extLst>
                  <a:ext uri="{FF2B5EF4-FFF2-40B4-BE49-F238E27FC236}">
                    <a16:creationId xmlns:a16="http://schemas.microsoft.com/office/drawing/2014/main" id="{8BF76637-65BC-7AAD-9127-F8E6A930EB43}"/>
                  </a:ext>
                </a:extLst>
              </p:cNvPr>
              <p:cNvGrpSpPr/>
              <p:nvPr/>
            </p:nvGrpSpPr>
            <p:grpSpPr>
              <a:xfrm>
                <a:off x="9849241" y="2568248"/>
                <a:ext cx="111863" cy="109090"/>
                <a:chOff x="9849241" y="2568248"/>
                <a:chExt cx="111863" cy="109090"/>
              </a:xfrm>
            </p:grpSpPr>
            <p:grpSp>
              <p:nvGrpSpPr>
                <p:cNvPr id="848" name="图形 793">
                  <a:extLst>
                    <a:ext uri="{FF2B5EF4-FFF2-40B4-BE49-F238E27FC236}">
                      <a16:creationId xmlns:a16="http://schemas.microsoft.com/office/drawing/2014/main" id="{6E1CF9EA-5391-1FF6-50F5-72904FE2D15E}"/>
                    </a:ext>
                  </a:extLst>
                </p:cNvPr>
                <p:cNvGrpSpPr/>
                <p:nvPr/>
              </p:nvGrpSpPr>
              <p:grpSpPr>
                <a:xfrm>
                  <a:off x="9849241" y="2568248"/>
                  <a:ext cx="111863" cy="109090"/>
                  <a:chOff x="9849241" y="2568248"/>
                  <a:chExt cx="111863" cy="109090"/>
                </a:xfrm>
              </p:grpSpPr>
              <p:grpSp>
                <p:nvGrpSpPr>
                  <p:cNvPr id="849" name="图形 793">
                    <a:extLst>
                      <a:ext uri="{FF2B5EF4-FFF2-40B4-BE49-F238E27FC236}">
                        <a16:creationId xmlns:a16="http://schemas.microsoft.com/office/drawing/2014/main" id="{B94AF15C-5AE1-B1B4-3ADF-D4E7C5342D3B}"/>
                      </a:ext>
                    </a:extLst>
                  </p:cNvPr>
                  <p:cNvGrpSpPr/>
                  <p:nvPr/>
                </p:nvGrpSpPr>
                <p:grpSpPr>
                  <a:xfrm>
                    <a:off x="9849963" y="2572066"/>
                    <a:ext cx="111142" cy="105272"/>
                    <a:chOff x="9849963" y="2572066"/>
                    <a:chExt cx="111142" cy="105272"/>
                  </a:xfrm>
                  <a:solidFill>
                    <a:srgbClr val="4E8503"/>
                  </a:solidFill>
                </p:grpSpPr>
                <p:sp>
                  <p:nvSpPr>
                    <p:cNvPr id="850" name="任意多边形: 形状 849">
                      <a:extLst>
                        <a:ext uri="{FF2B5EF4-FFF2-40B4-BE49-F238E27FC236}">
                          <a16:creationId xmlns:a16="http://schemas.microsoft.com/office/drawing/2014/main" id="{787D16B8-5654-D64D-79C4-6E8929D664B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49963" y="2572066"/>
                      <a:ext cx="111142" cy="105272"/>
                    </a:xfrm>
                    <a:custGeom>
                      <a:avLst/>
                      <a:gdLst>
                        <a:gd name="connsiteX0" fmla="*/ 7752 w 111142"/>
                        <a:gd name="connsiteY0" fmla="*/ 19610 h 105272"/>
                        <a:gd name="connsiteX1" fmla="*/ 27288 w 111142"/>
                        <a:gd name="connsiteY1" fmla="*/ 93624 h 105272"/>
                        <a:gd name="connsiteX2" fmla="*/ 103388 w 111142"/>
                        <a:gd name="connsiteY2" fmla="*/ 85676 h 105272"/>
                        <a:gd name="connsiteX3" fmla="*/ 83896 w 111142"/>
                        <a:gd name="connsiteY3" fmla="*/ 11663 h 105272"/>
                        <a:gd name="connsiteX4" fmla="*/ 7752 w 111142"/>
                        <a:gd name="connsiteY4" fmla="*/ 19610 h 1052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1142" h="105272">
                          <a:moveTo>
                            <a:pt x="7752" y="19610"/>
                          </a:moveTo>
                          <a:cubicBezTo>
                            <a:pt x="-7876" y="42254"/>
                            <a:pt x="870" y="75375"/>
                            <a:pt x="27288" y="93624"/>
                          </a:cubicBezTo>
                          <a:cubicBezTo>
                            <a:pt x="53706" y="111872"/>
                            <a:pt x="87760" y="108275"/>
                            <a:pt x="103388" y="85676"/>
                          </a:cubicBezTo>
                          <a:cubicBezTo>
                            <a:pt x="119017" y="63033"/>
                            <a:pt x="110270" y="29911"/>
                            <a:pt x="83896" y="11663"/>
                          </a:cubicBezTo>
                          <a:cubicBezTo>
                            <a:pt x="57435" y="-6585"/>
                            <a:pt x="23381" y="-3033"/>
                            <a:pt x="7752" y="1961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1" name="任意多边形: 形状 850">
                      <a:extLst>
                        <a:ext uri="{FF2B5EF4-FFF2-40B4-BE49-F238E27FC236}">
                          <a16:creationId xmlns:a16="http://schemas.microsoft.com/office/drawing/2014/main" id="{B7455F4B-98CA-66F5-65AF-1CD2E8873B7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14024" y="2583797"/>
                      <a:ext cx="24354" cy="19611"/>
                    </a:xfrm>
                    <a:custGeom>
                      <a:avLst/>
                      <a:gdLst>
                        <a:gd name="connsiteX0" fmla="*/ 656 w 24354"/>
                        <a:gd name="connsiteY0" fmla="*/ 1841 h 19611"/>
                        <a:gd name="connsiteX1" fmla="*/ 8248 w 24354"/>
                        <a:gd name="connsiteY1" fmla="*/ 15516 h 19611"/>
                        <a:gd name="connsiteX2" fmla="*/ 23698 w 24354"/>
                        <a:gd name="connsiteY2" fmla="*/ 17780 h 19611"/>
                        <a:gd name="connsiteX3" fmla="*/ 16106 w 24354"/>
                        <a:gd name="connsiteY3" fmla="*/ 4150 h 19611"/>
                        <a:gd name="connsiteX4" fmla="*/ 656 w 24354"/>
                        <a:gd name="connsiteY4" fmla="*/ 1841 h 196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354" h="19611">
                          <a:moveTo>
                            <a:pt x="656" y="1841"/>
                          </a:moveTo>
                          <a:cubicBezTo>
                            <a:pt x="-1520" y="4994"/>
                            <a:pt x="1899" y="11121"/>
                            <a:pt x="8248" y="15516"/>
                          </a:cubicBezTo>
                          <a:cubicBezTo>
                            <a:pt x="14596" y="19912"/>
                            <a:pt x="21523" y="20933"/>
                            <a:pt x="23698" y="17780"/>
                          </a:cubicBezTo>
                          <a:cubicBezTo>
                            <a:pt x="25874" y="14628"/>
                            <a:pt x="22455" y="8545"/>
                            <a:pt x="16106" y="4150"/>
                          </a:cubicBezTo>
                          <a:cubicBezTo>
                            <a:pt x="9713" y="-334"/>
                            <a:pt x="2787" y="-1311"/>
                            <a:pt x="656" y="1841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2" name="任意多边形: 形状 851">
                      <a:extLst>
                        <a:ext uri="{FF2B5EF4-FFF2-40B4-BE49-F238E27FC236}">
                          <a16:creationId xmlns:a16="http://schemas.microsoft.com/office/drawing/2014/main" id="{7DEFB542-7DC4-8B16-7E70-3CC6BE6710E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36573" y="2606135"/>
                      <a:ext cx="10833" cy="10138"/>
                    </a:xfrm>
                    <a:custGeom>
                      <a:avLst/>
                      <a:gdLst>
                        <a:gd name="connsiteX0" fmla="*/ 705 w 10833"/>
                        <a:gd name="connsiteY0" fmla="*/ 1835 h 10138"/>
                        <a:gd name="connsiteX1" fmla="*/ 2704 w 10833"/>
                        <a:gd name="connsiteY1" fmla="*/ 8984 h 10138"/>
                        <a:gd name="connsiteX2" fmla="*/ 10118 w 10833"/>
                        <a:gd name="connsiteY2" fmla="*/ 8318 h 10138"/>
                        <a:gd name="connsiteX3" fmla="*/ 8121 w 10833"/>
                        <a:gd name="connsiteY3" fmla="*/ 1169 h 10138"/>
                        <a:gd name="connsiteX4" fmla="*/ 705 w 10833"/>
                        <a:gd name="connsiteY4" fmla="*/ 1835 h 101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33" h="10138">
                          <a:moveTo>
                            <a:pt x="705" y="1835"/>
                          </a:moveTo>
                          <a:cubicBezTo>
                            <a:pt x="-759" y="3967"/>
                            <a:pt x="129" y="7163"/>
                            <a:pt x="2704" y="8984"/>
                          </a:cubicBezTo>
                          <a:cubicBezTo>
                            <a:pt x="5323" y="10760"/>
                            <a:pt x="8608" y="10449"/>
                            <a:pt x="10118" y="8318"/>
                          </a:cubicBezTo>
                          <a:cubicBezTo>
                            <a:pt x="11584" y="6142"/>
                            <a:pt x="10740" y="2945"/>
                            <a:pt x="8121" y="1169"/>
                          </a:cubicBezTo>
                          <a:cubicBezTo>
                            <a:pt x="5501" y="-607"/>
                            <a:pt x="2171" y="-340"/>
                            <a:pt x="705" y="1835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3" name="任意多边形: 形状 852">
                      <a:extLst>
                        <a:ext uri="{FF2B5EF4-FFF2-40B4-BE49-F238E27FC236}">
                          <a16:creationId xmlns:a16="http://schemas.microsoft.com/office/drawing/2014/main" id="{53F87FFA-F66C-C153-8F81-FEEB980F2F5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56101" y="2599313"/>
                      <a:ext cx="39778" cy="57052"/>
                    </a:xfrm>
                    <a:custGeom>
                      <a:avLst/>
                      <a:gdLst>
                        <a:gd name="connsiteX0" fmla="*/ 4856 w 39778"/>
                        <a:gd name="connsiteY0" fmla="*/ 0 h 57052"/>
                        <a:gd name="connsiteX1" fmla="*/ 28343 w 39778"/>
                        <a:gd name="connsiteY1" fmla="*/ 57053 h 57052"/>
                        <a:gd name="connsiteX2" fmla="*/ 4856 w 39778"/>
                        <a:gd name="connsiteY2" fmla="*/ 0 h 570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9778" h="57052">
                          <a:moveTo>
                            <a:pt x="4856" y="0"/>
                          </a:moveTo>
                          <a:cubicBezTo>
                            <a:pt x="4856" y="0"/>
                            <a:pt x="-15878" y="41025"/>
                            <a:pt x="28343" y="57053"/>
                          </a:cubicBezTo>
                          <a:cubicBezTo>
                            <a:pt x="28299" y="57053"/>
                            <a:pt x="65949" y="49238"/>
                            <a:pt x="4856" y="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54" name="图形 793">
                    <a:extLst>
                      <a:ext uri="{FF2B5EF4-FFF2-40B4-BE49-F238E27FC236}">
                        <a16:creationId xmlns:a16="http://schemas.microsoft.com/office/drawing/2014/main" id="{2AF7FBBB-43D4-45F4-953B-880BDA437EEC}"/>
                      </a:ext>
                    </a:extLst>
                  </p:cNvPr>
                  <p:cNvGrpSpPr/>
                  <p:nvPr/>
                </p:nvGrpSpPr>
                <p:grpSpPr>
                  <a:xfrm>
                    <a:off x="9849241" y="2568248"/>
                    <a:ext cx="111151" cy="105286"/>
                    <a:chOff x="9849241" y="2568248"/>
                    <a:chExt cx="111151" cy="105286"/>
                  </a:xfrm>
                </p:grpSpPr>
                <p:sp>
                  <p:nvSpPr>
                    <p:cNvPr id="855" name="任意多边形: 形状 854">
                      <a:extLst>
                        <a:ext uri="{FF2B5EF4-FFF2-40B4-BE49-F238E27FC236}">
                          <a16:creationId xmlns:a16="http://schemas.microsoft.com/office/drawing/2014/main" id="{A2B622FD-C2F1-5F29-8C34-04D8C2B8CD0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49241" y="2568248"/>
                      <a:ext cx="111151" cy="105286"/>
                    </a:xfrm>
                    <a:custGeom>
                      <a:avLst/>
                      <a:gdLst>
                        <a:gd name="connsiteX0" fmla="*/ 7764 w 111151"/>
                        <a:gd name="connsiteY0" fmla="*/ 19610 h 105286"/>
                        <a:gd name="connsiteX1" fmla="*/ 27255 w 111151"/>
                        <a:gd name="connsiteY1" fmla="*/ 93624 h 105286"/>
                        <a:gd name="connsiteX2" fmla="*/ 103399 w 111151"/>
                        <a:gd name="connsiteY2" fmla="*/ 85676 h 105286"/>
                        <a:gd name="connsiteX3" fmla="*/ 83864 w 111151"/>
                        <a:gd name="connsiteY3" fmla="*/ 11663 h 105286"/>
                        <a:gd name="connsiteX4" fmla="*/ 7764 w 111151"/>
                        <a:gd name="connsiteY4" fmla="*/ 19610 h 10528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1151" h="105286">
                          <a:moveTo>
                            <a:pt x="7764" y="19610"/>
                          </a:moveTo>
                          <a:cubicBezTo>
                            <a:pt x="-7865" y="42254"/>
                            <a:pt x="838" y="75376"/>
                            <a:pt x="27255" y="93624"/>
                          </a:cubicBezTo>
                          <a:cubicBezTo>
                            <a:pt x="53672" y="111872"/>
                            <a:pt x="87727" y="108320"/>
                            <a:pt x="103399" y="85676"/>
                          </a:cubicBezTo>
                          <a:cubicBezTo>
                            <a:pt x="119027" y="63033"/>
                            <a:pt x="110281" y="29911"/>
                            <a:pt x="83864" y="11663"/>
                          </a:cubicBezTo>
                          <a:cubicBezTo>
                            <a:pt x="57446" y="-6585"/>
                            <a:pt x="23393" y="-3033"/>
                            <a:pt x="7764" y="1961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4E8503"/>
                        </a:gs>
                        <a:gs pos="36260">
                          <a:srgbClr val="8DDC02"/>
                        </a:gs>
                        <a:gs pos="96700">
                          <a:srgbClr val="FFFFFF"/>
                        </a:gs>
                      </a:gsLst>
                      <a:lin ang="7477665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6" name="任意多边形: 形状 855">
                      <a:extLst>
                        <a:ext uri="{FF2B5EF4-FFF2-40B4-BE49-F238E27FC236}">
                          <a16:creationId xmlns:a16="http://schemas.microsoft.com/office/drawing/2014/main" id="{8756783F-FDF7-4F2A-D226-8ACCA5E8581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13313" y="2579944"/>
                      <a:ext cx="24355" cy="19601"/>
                    </a:xfrm>
                    <a:custGeom>
                      <a:avLst/>
                      <a:gdLst>
                        <a:gd name="connsiteX0" fmla="*/ 656 w 24355"/>
                        <a:gd name="connsiteY0" fmla="*/ 1831 h 19601"/>
                        <a:gd name="connsiteX1" fmla="*/ 8248 w 24355"/>
                        <a:gd name="connsiteY1" fmla="*/ 15506 h 19601"/>
                        <a:gd name="connsiteX2" fmla="*/ 23700 w 24355"/>
                        <a:gd name="connsiteY2" fmla="*/ 17771 h 19601"/>
                        <a:gd name="connsiteX3" fmla="*/ 16106 w 24355"/>
                        <a:gd name="connsiteY3" fmla="*/ 4096 h 19601"/>
                        <a:gd name="connsiteX4" fmla="*/ 656 w 24355"/>
                        <a:gd name="connsiteY4" fmla="*/ 1831 h 196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355" h="19601">
                          <a:moveTo>
                            <a:pt x="656" y="1831"/>
                          </a:moveTo>
                          <a:cubicBezTo>
                            <a:pt x="-1520" y="4984"/>
                            <a:pt x="1899" y="11066"/>
                            <a:pt x="8248" y="15506"/>
                          </a:cubicBezTo>
                          <a:cubicBezTo>
                            <a:pt x="14598" y="19902"/>
                            <a:pt x="21524" y="20923"/>
                            <a:pt x="23700" y="17771"/>
                          </a:cubicBezTo>
                          <a:cubicBezTo>
                            <a:pt x="25875" y="14618"/>
                            <a:pt x="22456" y="8491"/>
                            <a:pt x="16106" y="4096"/>
                          </a:cubicBezTo>
                          <a:cubicBezTo>
                            <a:pt x="9758" y="-300"/>
                            <a:pt x="2831" y="-1321"/>
                            <a:pt x="656" y="183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7" name="任意多边形: 形状 856">
                      <a:extLst>
                        <a:ext uri="{FF2B5EF4-FFF2-40B4-BE49-F238E27FC236}">
                          <a16:creationId xmlns:a16="http://schemas.microsoft.com/office/drawing/2014/main" id="{BDBFF952-C08C-3940-CC6D-C42B8EE2360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35862" y="2602279"/>
                      <a:ext cx="10843" cy="10146"/>
                    </a:xfrm>
                    <a:custGeom>
                      <a:avLst/>
                      <a:gdLst>
                        <a:gd name="connsiteX0" fmla="*/ 706 w 10843"/>
                        <a:gd name="connsiteY0" fmla="*/ 1829 h 10146"/>
                        <a:gd name="connsiteX1" fmla="*/ 2704 w 10843"/>
                        <a:gd name="connsiteY1" fmla="*/ 8977 h 10146"/>
                        <a:gd name="connsiteX2" fmla="*/ 10118 w 10843"/>
                        <a:gd name="connsiteY2" fmla="*/ 8311 h 10146"/>
                        <a:gd name="connsiteX3" fmla="*/ 8120 w 10843"/>
                        <a:gd name="connsiteY3" fmla="*/ 1119 h 10146"/>
                        <a:gd name="connsiteX4" fmla="*/ 706 w 10843"/>
                        <a:gd name="connsiteY4" fmla="*/ 1829 h 101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43" h="10146">
                          <a:moveTo>
                            <a:pt x="706" y="1829"/>
                          </a:moveTo>
                          <a:cubicBezTo>
                            <a:pt x="-759" y="3960"/>
                            <a:pt x="128" y="7201"/>
                            <a:pt x="2704" y="8977"/>
                          </a:cubicBezTo>
                          <a:cubicBezTo>
                            <a:pt x="5279" y="10753"/>
                            <a:pt x="8609" y="10487"/>
                            <a:pt x="10118" y="8311"/>
                          </a:cubicBezTo>
                          <a:cubicBezTo>
                            <a:pt x="11628" y="6136"/>
                            <a:pt x="10696" y="2939"/>
                            <a:pt x="8120" y="1119"/>
                          </a:cubicBezTo>
                          <a:cubicBezTo>
                            <a:pt x="5501" y="-613"/>
                            <a:pt x="2172" y="-302"/>
                            <a:pt x="706" y="1829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8" name="任意多边形: 形状 857">
                      <a:extLst>
                        <a:ext uri="{FF2B5EF4-FFF2-40B4-BE49-F238E27FC236}">
                          <a16:creationId xmlns:a16="http://schemas.microsoft.com/office/drawing/2014/main" id="{99E04B30-6192-54D7-1F2A-9A71ED4D7D2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55390" y="2595450"/>
                      <a:ext cx="39793" cy="57097"/>
                    </a:xfrm>
                    <a:custGeom>
                      <a:avLst/>
                      <a:gdLst>
                        <a:gd name="connsiteX0" fmla="*/ 4856 w 39793"/>
                        <a:gd name="connsiteY0" fmla="*/ 0 h 57097"/>
                        <a:gd name="connsiteX1" fmla="*/ 28343 w 39793"/>
                        <a:gd name="connsiteY1" fmla="*/ 57097 h 57097"/>
                        <a:gd name="connsiteX2" fmla="*/ 4856 w 39793"/>
                        <a:gd name="connsiteY2" fmla="*/ 0 h 570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9793" h="57097">
                          <a:moveTo>
                            <a:pt x="4856" y="0"/>
                          </a:moveTo>
                          <a:cubicBezTo>
                            <a:pt x="4856" y="0"/>
                            <a:pt x="-15879" y="41069"/>
                            <a:pt x="28343" y="57097"/>
                          </a:cubicBezTo>
                          <a:cubicBezTo>
                            <a:pt x="28343" y="57097"/>
                            <a:pt x="65949" y="49238"/>
                            <a:pt x="4856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90E002"/>
                        </a:gs>
                        <a:gs pos="8590">
                          <a:srgbClr val="93E109"/>
                        </a:gs>
                        <a:gs pos="21030">
                          <a:srgbClr val="9BE31C"/>
                        </a:gs>
                        <a:gs pos="35840">
                          <a:srgbClr val="A9E73C"/>
                        </a:gs>
                        <a:gs pos="52460">
                          <a:srgbClr val="BDEC68"/>
                        </a:gs>
                        <a:gs pos="70580">
                          <a:srgbClr val="D6F3A0"/>
                        </a:gs>
                        <a:gs pos="89680">
                          <a:srgbClr val="F3FCE4"/>
                        </a:gs>
                        <a:gs pos="96700">
                          <a:srgbClr val="FFFFFF"/>
                        </a:gs>
                      </a:gsLst>
                      <a:lin ang="2879234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859" name="任意多边形: 形状 858">
                  <a:extLst>
                    <a:ext uri="{FF2B5EF4-FFF2-40B4-BE49-F238E27FC236}">
                      <a16:creationId xmlns:a16="http://schemas.microsoft.com/office/drawing/2014/main" id="{988B1B7B-D4D0-CE5A-B32B-720BDC7EB6C3}"/>
                    </a:ext>
                  </a:extLst>
                </p:cNvPr>
                <p:cNvSpPr/>
                <p:nvPr/>
              </p:nvSpPr>
              <p:spPr>
                <a:xfrm>
                  <a:off x="9888395" y="2622045"/>
                  <a:ext cx="64402" cy="44197"/>
                </a:xfrm>
                <a:custGeom>
                  <a:avLst/>
                  <a:gdLst>
                    <a:gd name="connsiteX0" fmla="*/ 64379 w 64402"/>
                    <a:gd name="connsiteY0" fmla="*/ 0 h 44197"/>
                    <a:gd name="connsiteX1" fmla="*/ 0 w 64402"/>
                    <a:gd name="connsiteY1" fmla="*/ 39648 h 44197"/>
                    <a:gd name="connsiteX2" fmla="*/ 64379 w 64402"/>
                    <a:gd name="connsiteY2" fmla="*/ 0 h 44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4402" h="44197">
                      <a:moveTo>
                        <a:pt x="64379" y="0"/>
                      </a:moveTo>
                      <a:cubicBezTo>
                        <a:pt x="64379" y="0"/>
                        <a:pt x="67575" y="61049"/>
                        <a:pt x="0" y="39648"/>
                      </a:cubicBezTo>
                      <a:cubicBezTo>
                        <a:pt x="0" y="39648"/>
                        <a:pt x="54789" y="45509"/>
                        <a:pt x="6437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60" name="图形 793">
              <a:extLst>
                <a:ext uri="{FF2B5EF4-FFF2-40B4-BE49-F238E27FC236}">
                  <a16:creationId xmlns:a16="http://schemas.microsoft.com/office/drawing/2014/main" id="{4FCC7890-1FDB-9B2D-0132-E5BAD29D42A9}"/>
                </a:ext>
              </a:extLst>
            </p:cNvPr>
            <p:cNvGrpSpPr/>
            <p:nvPr/>
          </p:nvGrpSpPr>
          <p:grpSpPr>
            <a:xfrm>
              <a:off x="3991521" y="1792350"/>
              <a:ext cx="537229" cy="963460"/>
              <a:chOff x="3991521" y="1792350"/>
              <a:chExt cx="537229" cy="963460"/>
            </a:xfrm>
          </p:grpSpPr>
          <p:grpSp>
            <p:nvGrpSpPr>
              <p:cNvPr id="861" name="图形 793">
                <a:extLst>
                  <a:ext uri="{FF2B5EF4-FFF2-40B4-BE49-F238E27FC236}">
                    <a16:creationId xmlns:a16="http://schemas.microsoft.com/office/drawing/2014/main" id="{B5F6FEC7-6E3D-8D4C-98A6-B279C878D3DF}"/>
                  </a:ext>
                </a:extLst>
              </p:cNvPr>
              <p:cNvGrpSpPr/>
              <p:nvPr/>
            </p:nvGrpSpPr>
            <p:grpSpPr>
              <a:xfrm>
                <a:off x="3991521" y="1792350"/>
                <a:ext cx="537229" cy="963460"/>
                <a:chOff x="3991521" y="1792350"/>
                <a:chExt cx="537229" cy="963460"/>
              </a:xfrm>
              <a:solidFill>
                <a:srgbClr val="5B8400"/>
              </a:solidFill>
            </p:grpSpPr>
            <p:pic>
              <p:nvPicPr>
                <p:cNvPr id="862" name="图片 861">
                  <a:extLst>
                    <a:ext uri="{FF2B5EF4-FFF2-40B4-BE49-F238E27FC236}">
                      <a16:creationId xmlns:a16="http://schemas.microsoft.com/office/drawing/2014/main" id="{C293BB34-4E5E-D585-8A05-5D9E0CAF97B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022600" y="1792350"/>
                  <a:ext cx="506150" cy="963460"/>
                </a:xfrm>
                <a:custGeom>
                  <a:avLst/>
                  <a:gdLst>
                    <a:gd name="connsiteX0" fmla="*/ 906 w 506150"/>
                    <a:gd name="connsiteY0" fmla="*/ 327 h 963460"/>
                    <a:gd name="connsiteX1" fmla="*/ 507056 w 506150"/>
                    <a:gd name="connsiteY1" fmla="*/ 327 h 963460"/>
                    <a:gd name="connsiteX2" fmla="*/ 507056 w 506150"/>
                    <a:gd name="connsiteY2" fmla="*/ 963788 h 963460"/>
                    <a:gd name="connsiteX3" fmla="*/ 906 w 506150"/>
                    <a:gd name="connsiteY3" fmla="*/ 963788 h 963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6150" h="963460">
                      <a:moveTo>
                        <a:pt x="906" y="327"/>
                      </a:moveTo>
                      <a:lnTo>
                        <a:pt x="507056" y="327"/>
                      </a:lnTo>
                      <a:lnTo>
                        <a:pt x="507056" y="963788"/>
                      </a:lnTo>
                      <a:lnTo>
                        <a:pt x="906" y="963788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863" name="图片 862">
                  <a:extLst>
                    <a:ext uri="{FF2B5EF4-FFF2-40B4-BE49-F238E27FC236}">
                      <a16:creationId xmlns:a16="http://schemas.microsoft.com/office/drawing/2014/main" id="{067B2DDE-DAEA-3475-693E-2F885760A6D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991521" y="1792350"/>
                  <a:ext cx="399592" cy="963460"/>
                </a:xfrm>
                <a:custGeom>
                  <a:avLst/>
                  <a:gdLst>
                    <a:gd name="connsiteX0" fmla="*/ 899 w 399592"/>
                    <a:gd name="connsiteY0" fmla="*/ 327 h 963460"/>
                    <a:gd name="connsiteX1" fmla="*/ 400491 w 399592"/>
                    <a:gd name="connsiteY1" fmla="*/ 327 h 963460"/>
                    <a:gd name="connsiteX2" fmla="*/ 400491 w 399592"/>
                    <a:gd name="connsiteY2" fmla="*/ 963788 h 963460"/>
                    <a:gd name="connsiteX3" fmla="*/ 899 w 399592"/>
                    <a:gd name="connsiteY3" fmla="*/ 963788 h 963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9592" h="963460">
                      <a:moveTo>
                        <a:pt x="899" y="327"/>
                      </a:moveTo>
                      <a:lnTo>
                        <a:pt x="400491" y="327"/>
                      </a:lnTo>
                      <a:lnTo>
                        <a:pt x="400491" y="963788"/>
                      </a:lnTo>
                      <a:lnTo>
                        <a:pt x="899" y="963788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864" name="图形 793">
                  <a:extLst>
                    <a:ext uri="{FF2B5EF4-FFF2-40B4-BE49-F238E27FC236}">
                      <a16:creationId xmlns:a16="http://schemas.microsoft.com/office/drawing/2014/main" id="{638C9CBB-DCA0-8529-F176-1D129270778F}"/>
                    </a:ext>
                  </a:extLst>
                </p:cNvPr>
                <p:cNvGrpSpPr/>
                <p:nvPr/>
              </p:nvGrpSpPr>
              <p:grpSpPr>
                <a:xfrm>
                  <a:off x="4026512" y="1794845"/>
                  <a:ext cx="471296" cy="957200"/>
                  <a:chOff x="4026512" y="1794845"/>
                  <a:chExt cx="471296" cy="957200"/>
                </a:xfrm>
                <a:solidFill>
                  <a:srgbClr val="5B8400"/>
                </a:solidFill>
              </p:grpSpPr>
              <p:sp>
                <p:nvSpPr>
                  <p:cNvPr id="865" name="任意多边形: 形状 864">
                    <a:extLst>
                      <a:ext uri="{FF2B5EF4-FFF2-40B4-BE49-F238E27FC236}">
                        <a16:creationId xmlns:a16="http://schemas.microsoft.com/office/drawing/2014/main" id="{F38A07C4-457E-53DA-AA58-737F0448A8B9}"/>
                      </a:ext>
                    </a:extLst>
                  </p:cNvPr>
                  <p:cNvSpPr/>
                  <p:nvPr/>
                </p:nvSpPr>
                <p:spPr>
                  <a:xfrm>
                    <a:off x="4026512" y="1794845"/>
                    <a:ext cx="4084" cy="4706"/>
                  </a:xfrm>
                  <a:custGeom>
                    <a:avLst/>
                    <a:gdLst>
                      <a:gd name="connsiteX0" fmla="*/ 4085 w 4084"/>
                      <a:gd name="connsiteY0" fmla="*/ 4706 h 4706"/>
                      <a:gd name="connsiteX1" fmla="*/ 0 w 4084"/>
                      <a:gd name="connsiteY1" fmla="*/ 0 h 4706"/>
                      <a:gd name="connsiteX2" fmla="*/ 4085 w 4084"/>
                      <a:gd name="connsiteY2" fmla="*/ 4706 h 47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084" h="4706">
                        <a:moveTo>
                          <a:pt x="4085" y="4706"/>
                        </a:moveTo>
                        <a:cubicBezTo>
                          <a:pt x="2708" y="3152"/>
                          <a:pt x="1376" y="1598"/>
                          <a:pt x="0" y="0"/>
                        </a:cubicBezTo>
                        <a:cubicBezTo>
                          <a:pt x="0" y="0"/>
                          <a:pt x="1421" y="1598"/>
                          <a:pt x="4085" y="4706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66" name="任意多边形: 形状 865">
                    <a:extLst>
                      <a:ext uri="{FF2B5EF4-FFF2-40B4-BE49-F238E27FC236}">
                        <a16:creationId xmlns:a16="http://schemas.microsoft.com/office/drawing/2014/main" id="{E682D494-A197-2F95-0C74-245FDCD7653E}"/>
                      </a:ext>
                    </a:extLst>
                  </p:cNvPr>
                  <p:cNvSpPr/>
                  <p:nvPr/>
                </p:nvSpPr>
                <p:spPr>
                  <a:xfrm>
                    <a:off x="4030597" y="1799552"/>
                    <a:ext cx="467211" cy="952494"/>
                  </a:xfrm>
                  <a:custGeom>
                    <a:avLst/>
                    <a:gdLst>
                      <a:gd name="connsiteX0" fmla="*/ 150025 w 467211"/>
                      <a:gd name="connsiteY0" fmla="*/ 211073 h 952494"/>
                      <a:gd name="connsiteX1" fmla="*/ 0 w 467211"/>
                      <a:gd name="connsiteY1" fmla="*/ 0 h 952494"/>
                      <a:gd name="connsiteX2" fmla="*/ 160148 w 467211"/>
                      <a:gd name="connsiteY2" fmla="*/ 214315 h 952494"/>
                      <a:gd name="connsiteX3" fmla="*/ 181637 w 467211"/>
                      <a:gd name="connsiteY3" fmla="*/ 161879 h 952494"/>
                      <a:gd name="connsiteX4" fmla="*/ 161568 w 467211"/>
                      <a:gd name="connsiteY4" fmla="*/ 216490 h 952494"/>
                      <a:gd name="connsiteX5" fmla="*/ 247703 w 467211"/>
                      <a:gd name="connsiteY5" fmla="*/ 372553 h 952494"/>
                      <a:gd name="connsiteX6" fmla="*/ 296364 w 467211"/>
                      <a:gd name="connsiteY6" fmla="*/ 251388 h 952494"/>
                      <a:gd name="connsiteX7" fmla="*/ 251033 w 467211"/>
                      <a:gd name="connsiteY7" fmla="*/ 379613 h 952494"/>
                      <a:gd name="connsiteX8" fmla="*/ 306709 w 467211"/>
                      <a:gd name="connsiteY8" fmla="*/ 519470 h 952494"/>
                      <a:gd name="connsiteX9" fmla="*/ 373752 w 467211"/>
                      <a:gd name="connsiteY9" fmla="*/ 358345 h 952494"/>
                      <a:gd name="connsiteX10" fmla="*/ 310572 w 467211"/>
                      <a:gd name="connsiteY10" fmla="*/ 531369 h 952494"/>
                      <a:gd name="connsiteX11" fmla="*/ 347912 w 467211"/>
                      <a:gd name="connsiteY11" fmla="*/ 685878 h 952494"/>
                      <a:gd name="connsiteX12" fmla="*/ 451539 w 467211"/>
                      <a:gd name="connsiteY12" fmla="*/ 516229 h 952494"/>
                      <a:gd name="connsiteX13" fmla="*/ 350309 w 467211"/>
                      <a:gd name="connsiteY13" fmla="*/ 701062 h 952494"/>
                      <a:gd name="connsiteX14" fmla="*/ 350265 w 467211"/>
                      <a:gd name="connsiteY14" fmla="*/ 701018 h 952494"/>
                      <a:gd name="connsiteX15" fmla="*/ 360255 w 467211"/>
                      <a:gd name="connsiteY15" fmla="*/ 819963 h 952494"/>
                      <a:gd name="connsiteX16" fmla="*/ 467212 w 467211"/>
                      <a:gd name="connsiteY16" fmla="*/ 722773 h 952494"/>
                      <a:gd name="connsiteX17" fmla="*/ 360343 w 467211"/>
                      <a:gd name="connsiteY17" fmla="*/ 829509 h 952494"/>
                      <a:gd name="connsiteX18" fmla="*/ 356658 w 467211"/>
                      <a:gd name="connsiteY18" fmla="*/ 906719 h 952494"/>
                      <a:gd name="connsiteX19" fmla="*/ 357102 w 467211"/>
                      <a:gd name="connsiteY19" fmla="*/ 907252 h 952494"/>
                      <a:gd name="connsiteX20" fmla="*/ 356436 w 467211"/>
                      <a:gd name="connsiteY20" fmla="*/ 908317 h 952494"/>
                      <a:gd name="connsiteX21" fmla="*/ 349466 w 467211"/>
                      <a:gd name="connsiteY21" fmla="*/ 952495 h 952494"/>
                      <a:gd name="connsiteX22" fmla="*/ 339431 w 467211"/>
                      <a:gd name="connsiteY22" fmla="*/ 950541 h 952494"/>
                      <a:gd name="connsiteX23" fmla="*/ 345203 w 467211"/>
                      <a:gd name="connsiteY23" fmla="*/ 907696 h 952494"/>
                      <a:gd name="connsiteX24" fmla="*/ 103095 w 467211"/>
                      <a:gd name="connsiteY24" fmla="*/ 753720 h 952494"/>
                      <a:gd name="connsiteX25" fmla="*/ 346447 w 467211"/>
                      <a:gd name="connsiteY25" fmla="*/ 895042 h 952494"/>
                      <a:gd name="connsiteX26" fmla="*/ 344715 w 467211"/>
                      <a:gd name="connsiteY26" fmla="*/ 741243 h 952494"/>
                      <a:gd name="connsiteX27" fmla="*/ 65622 w 467211"/>
                      <a:gd name="connsiteY27" fmla="*/ 552591 h 952494"/>
                      <a:gd name="connsiteX28" fmla="*/ 342806 w 467211"/>
                      <a:gd name="connsiteY28" fmla="*/ 724594 h 952494"/>
                      <a:gd name="connsiteX29" fmla="*/ 304711 w 467211"/>
                      <a:gd name="connsiteY29" fmla="*/ 548507 h 952494"/>
                      <a:gd name="connsiteX30" fmla="*/ 78365 w 467211"/>
                      <a:gd name="connsiteY30" fmla="*/ 397905 h 952494"/>
                      <a:gd name="connsiteX31" fmla="*/ 299339 w 467211"/>
                      <a:gd name="connsiteY31" fmla="*/ 531502 h 952494"/>
                      <a:gd name="connsiteX32" fmla="*/ 230698 w 467211"/>
                      <a:gd name="connsiteY32" fmla="*/ 360032 h 952494"/>
                      <a:gd name="connsiteX33" fmla="*/ 83959 w 467211"/>
                      <a:gd name="connsiteY33" fmla="*/ 260800 h 952494"/>
                      <a:gd name="connsiteX34" fmla="*/ 222973 w 467211"/>
                      <a:gd name="connsiteY34" fmla="*/ 344093 h 952494"/>
                      <a:gd name="connsiteX35" fmla="*/ 160148 w 467211"/>
                      <a:gd name="connsiteY35" fmla="*/ 228034 h 952494"/>
                      <a:gd name="connsiteX36" fmla="*/ 160059 w 467211"/>
                      <a:gd name="connsiteY36" fmla="*/ 228211 h 952494"/>
                      <a:gd name="connsiteX37" fmla="*/ 42312 w 467211"/>
                      <a:gd name="connsiteY37" fmla="*/ 147672 h 952494"/>
                      <a:gd name="connsiteX38" fmla="*/ 150025 w 467211"/>
                      <a:gd name="connsiteY38" fmla="*/ 211073 h 9524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467211" h="952494">
                        <a:moveTo>
                          <a:pt x="150025" y="211073"/>
                        </a:moveTo>
                        <a:cubicBezTo>
                          <a:pt x="80895" y="97101"/>
                          <a:pt x="16428" y="19269"/>
                          <a:pt x="0" y="0"/>
                        </a:cubicBezTo>
                        <a:cubicBezTo>
                          <a:pt x="63757" y="73747"/>
                          <a:pt x="116592" y="145452"/>
                          <a:pt x="160148" y="214315"/>
                        </a:cubicBezTo>
                        <a:cubicBezTo>
                          <a:pt x="164632" y="176087"/>
                          <a:pt x="181637" y="161879"/>
                          <a:pt x="181637" y="161879"/>
                        </a:cubicBezTo>
                        <a:cubicBezTo>
                          <a:pt x="164588" y="182480"/>
                          <a:pt x="161968" y="208276"/>
                          <a:pt x="161568" y="216490"/>
                        </a:cubicBezTo>
                        <a:cubicBezTo>
                          <a:pt x="195623" y="270435"/>
                          <a:pt x="224038" y="322604"/>
                          <a:pt x="247703" y="372553"/>
                        </a:cubicBezTo>
                        <a:cubicBezTo>
                          <a:pt x="257293" y="284154"/>
                          <a:pt x="296364" y="251388"/>
                          <a:pt x="296364" y="251388"/>
                        </a:cubicBezTo>
                        <a:cubicBezTo>
                          <a:pt x="253031" y="303823"/>
                          <a:pt x="251077" y="371044"/>
                          <a:pt x="251033" y="379613"/>
                        </a:cubicBezTo>
                        <a:cubicBezTo>
                          <a:pt x="273854" y="428540"/>
                          <a:pt x="292146" y="475248"/>
                          <a:pt x="306709" y="519470"/>
                        </a:cubicBezTo>
                        <a:cubicBezTo>
                          <a:pt x="321538" y="402123"/>
                          <a:pt x="373752" y="358345"/>
                          <a:pt x="373752" y="358345"/>
                        </a:cubicBezTo>
                        <a:cubicBezTo>
                          <a:pt x="319407" y="424100"/>
                          <a:pt x="311637" y="506505"/>
                          <a:pt x="310572" y="531369"/>
                        </a:cubicBezTo>
                        <a:cubicBezTo>
                          <a:pt x="328376" y="587400"/>
                          <a:pt x="340231" y="639170"/>
                          <a:pt x="347912" y="685878"/>
                        </a:cubicBezTo>
                        <a:cubicBezTo>
                          <a:pt x="384719" y="555788"/>
                          <a:pt x="451539" y="516229"/>
                          <a:pt x="451539" y="516229"/>
                        </a:cubicBezTo>
                        <a:cubicBezTo>
                          <a:pt x="367048" y="589798"/>
                          <a:pt x="350309" y="701062"/>
                          <a:pt x="350309" y="701062"/>
                        </a:cubicBezTo>
                        <a:lnTo>
                          <a:pt x="350265" y="701018"/>
                        </a:lnTo>
                        <a:cubicBezTo>
                          <a:pt x="356925" y="745994"/>
                          <a:pt x="359722" y="785909"/>
                          <a:pt x="360255" y="819963"/>
                        </a:cubicBezTo>
                        <a:cubicBezTo>
                          <a:pt x="409138" y="735782"/>
                          <a:pt x="467212" y="722773"/>
                          <a:pt x="467212" y="722773"/>
                        </a:cubicBezTo>
                        <a:cubicBezTo>
                          <a:pt x="402878" y="750834"/>
                          <a:pt x="370644" y="807798"/>
                          <a:pt x="360343" y="829509"/>
                        </a:cubicBezTo>
                        <a:cubicBezTo>
                          <a:pt x="360477" y="860899"/>
                          <a:pt x="358745" y="886873"/>
                          <a:pt x="356658" y="906719"/>
                        </a:cubicBezTo>
                        <a:cubicBezTo>
                          <a:pt x="356791" y="906897"/>
                          <a:pt x="356925" y="907074"/>
                          <a:pt x="357102" y="907252"/>
                        </a:cubicBezTo>
                        <a:lnTo>
                          <a:pt x="356436" y="908317"/>
                        </a:lnTo>
                        <a:cubicBezTo>
                          <a:pt x="353328" y="936999"/>
                          <a:pt x="349466" y="952495"/>
                          <a:pt x="349466" y="952495"/>
                        </a:cubicBezTo>
                        <a:lnTo>
                          <a:pt x="339431" y="950541"/>
                        </a:lnTo>
                        <a:cubicBezTo>
                          <a:pt x="341829" y="936244"/>
                          <a:pt x="343694" y="921948"/>
                          <a:pt x="345203" y="907696"/>
                        </a:cubicBezTo>
                        <a:cubicBezTo>
                          <a:pt x="322249" y="877504"/>
                          <a:pt x="238334" y="779027"/>
                          <a:pt x="103095" y="753720"/>
                        </a:cubicBezTo>
                        <a:cubicBezTo>
                          <a:pt x="103095" y="753720"/>
                          <a:pt x="219243" y="752965"/>
                          <a:pt x="346447" y="895042"/>
                        </a:cubicBezTo>
                        <a:cubicBezTo>
                          <a:pt x="350975" y="843361"/>
                          <a:pt x="349998" y="791903"/>
                          <a:pt x="344715" y="741243"/>
                        </a:cubicBezTo>
                        <a:cubicBezTo>
                          <a:pt x="325268" y="715936"/>
                          <a:pt x="223727" y="592418"/>
                          <a:pt x="65622" y="552591"/>
                        </a:cubicBezTo>
                        <a:cubicBezTo>
                          <a:pt x="65622" y="552591"/>
                          <a:pt x="192825" y="560805"/>
                          <a:pt x="342806" y="724594"/>
                        </a:cubicBezTo>
                        <a:cubicBezTo>
                          <a:pt x="335391" y="664300"/>
                          <a:pt x="322027" y="605249"/>
                          <a:pt x="304711" y="548507"/>
                        </a:cubicBezTo>
                        <a:cubicBezTo>
                          <a:pt x="281579" y="519736"/>
                          <a:pt x="200373" y="428585"/>
                          <a:pt x="78365" y="397905"/>
                        </a:cubicBezTo>
                        <a:cubicBezTo>
                          <a:pt x="78365" y="397905"/>
                          <a:pt x="178973" y="404387"/>
                          <a:pt x="299339" y="531502"/>
                        </a:cubicBezTo>
                        <a:cubicBezTo>
                          <a:pt x="279936" y="471163"/>
                          <a:pt x="256227" y="413578"/>
                          <a:pt x="230698" y="360032"/>
                        </a:cubicBezTo>
                        <a:cubicBezTo>
                          <a:pt x="220664" y="346979"/>
                          <a:pt x="167251" y="281757"/>
                          <a:pt x="83959" y="260800"/>
                        </a:cubicBezTo>
                        <a:cubicBezTo>
                          <a:pt x="83959" y="260800"/>
                          <a:pt x="147094" y="264885"/>
                          <a:pt x="222973" y="344093"/>
                        </a:cubicBezTo>
                        <a:cubicBezTo>
                          <a:pt x="202638" y="302580"/>
                          <a:pt x="181237" y="263686"/>
                          <a:pt x="160148" y="228034"/>
                        </a:cubicBezTo>
                        <a:lnTo>
                          <a:pt x="160059" y="228211"/>
                        </a:lnTo>
                        <a:cubicBezTo>
                          <a:pt x="160059" y="228211"/>
                          <a:pt x="115837" y="166230"/>
                          <a:pt x="42312" y="147672"/>
                        </a:cubicBezTo>
                        <a:cubicBezTo>
                          <a:pt x="42357" y="147672"/>
                          <a:pt x="91018" y="150779"/>
                          <a:pt x="150025" y="211073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67" name="图形 793">
                <a:extLst>
                  <a:ext uri="{FF2B5EF4-FFF2-40B4-BE49-F238E27FC236}">
                    <a16:creationId xmlns:a16="http://schemas.microsoft.com/office/drawing/2014/main" id="{A014B9EB-DB8E-594B-8B65-458257E3426E}"/>
                  </a:ext>
                </a:extLst>
              </p:cNvPr>
              <p:cNvGrpSpPr/>
              <p:nvPr/>
            </p:nvGrpSpPr>
            <p:grpSpPr>
              <a:xfrm>
                <a:off x="4086335" y="2297857"/>
                <a:ext cx="111852" cy="109135"/>
                <a:chOff x="4086335" y="2297857"/>
                <a:chExt cx="111852" cy="109135"/>
              </a:xfrm>
            </p:grpSpPr>
            <p:grpSp>
              <p:nvGrpSpPr>
                <p:cNvPr id="868" name="图形 793">
                  <a:extLst>
                    <a:ext uri="{FF2B5EF4-FFF2-40B4-BE49-F238E27FC236}">
                      <a16:creationId xmlns:a16="http://schemas.microsoft.com/office/drawing/2014/main" id="{C0678B6A-67A9-68C9-B778-AA80F2827950}"/>
                    </a:ext>
                  </a:extLst>
                </p:cNvPr>
                <p:cNvGrpSpPr/>
                <p:nvPr/>
              </p:nvGrpSpPr>
              <p:grpSpPr>
                <a:xfrm>
                  <a:off x="4086335" y="2297857"/>
                  <a:ext cx="111852" cy="109135"/>
                  <a:chOff x="4086335" y="2297857"/>
                  <a:chExt cx="111852" cy="109135"/>
                </a:xfrm>
              </p:grpSpPr>
              <p:grpSp>
                <p:nvGrpSpPr>
                  <p:cNvPr id="869" name="图形 793">
                    <a:extLst>
                      <a:ext uri="{FF2B5EF4-FFF2-40B4-BE49-F238E27FC236}">
                        <a16:creationId xmlns:a16="http://schemas.microsoft.com/office/drawing/2014/main" id="{80C1612C-B710-E286-A05F-5DB51FC89A21}"/>
                      </a:ext>
                    </a:extLst>
                  </p:cNvPr>
                  <p:cNvGrpSpPr/>
                  <p:nvPr/>
                </p:nvGrpSpPr>
                <p:grpSpPr>
                  <a:xfrm>
                    <a:off x="4087045" y="2301720"/>
                    <a:ext cx="111141" cy="105272"/>
                    <a:chOff x="4087045" y="2301720"/>
                    <a:chExt cx="111141" cy="105272"/>
                  </a:xfrm>
                  <a:solidFill>
                    <a:srgbClr val="4E8503"/>
                  </a:solidFill>
                </p:grpSpPr>
                <p:sp>
                  <p:nvSpPr>
                    <p:cNvPr id="870" name="任意多边形: 形状 869">
                      <a:extLst>
                        <a:ext uri="{FF2B5EF4-FFF2-40B4-BE49-F238E27FC236}">
                          <a16:creationId xmlns:a16="http://schemas.microsoft.com/office/drawing/2014/main" id="{EEB6D30C-300D-8199-93C3-57468A8CC98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87045" y="2301720"/>
                      <a:ext cx="111141" cy="105272"/>
                    </a:xfrm>
                    <a:custGeom>
                      <a:avLst/>
                      <a:gdLst>
                        <a:gd name="connsiteX0" fmla="*/ 7752 w 111141"/>
                        <a:gd name="connsiteY0" fmla="*/ 19610 h 105272"/>
                        <a:gd name="connsiteX1" fmla="*/ 27288 w 111141"/>
                        <a:gd name="connsiteY1" fmla="*/ 93624 h 105272"/>
                        <a:gd name="connsiteX2" fmla="*/ 103388 w 111141"/>
                        <a:gd name="connsiteY2" fmla="*/ 85676 h 105272"/>
                        <a:gd name="connsiteX3" fmla="*/ 83897 w 111141"/>
                        <a:gd name="connsiteY3" fmla="*/ 11663 h 105272"/>
                        <a:gd name="connsiteX4" fmla="*/ 7752 w 111141"/>
                        <a:gd name="connsiteY4" fmla="*/ 19610 h 1052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1141" h="105272">
                          <a:moveTo>
                            <a:pt x="7752" y="19610"/>
                          </a:moveTo>
                          <a:cubicBezTo>
                            <a:pt x="-7876" y="42254"/>
                            <a:pt x="870" y="75376"/>
                            <a:pt x="27288" y="93624"/>
                          </a:cubicBezTo>
                          <a:cubicBezTo>
                            <a:pt x="53705" y="111872"/>
                            <a:pt x="87759" y="108275"/>
                            <a:pt x="103388" y="85676"/>
                          </a:cubicBezTo>
                          <a:cubicBezTo>
                            <a:pt x="119017" y="63033"/>
                            <a:pt x="110270" y="29911"/>
                            <a:pt x="83897" y="11663"/>
                          </a:cubicBezTo>
                          <a:cubicBezTo>
                            <a:pt x="57479" y="-6585"/>
                            <a:pt x="23381" y="-3033"/>
                            <a:pt x="7752" y="1961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1" name="任意多边形: 形状 870">
                      <a:extLst>
                        <a:ext uri="{FF2B5EF4-FFF2-40B4-BE49-F238E27FC236}">
                          <a16:creationId xmlns:a16="http://schemas.microsoft.com/office/drawing/2014/main" id="{2B125F4E-AFD3-32ED-1B77-2B3BDCB3488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51106" y="2313413"/>
                      <a:ext cx="24354" cy="19560"/>
                    </a:xfrm>
                    <a:custGeom>
                      <a:avLst/>
                      <a:gdLst>
                        <a:gd name="connsiteX0" fmla="*/ 656 w 24354"/>
                        <a:gd name="connsiteY0" fmla="*/ 1834 h 19560"/>
                        <a:gd name="connsiteX1" fmla="*/ 8248 w 24354"/>
                        <a:gd name="connsiteY1" fmla="*/ 15465 h 19560"/>
                        <a:gd name="connsiteX2" fmla="*/ 23699 w 24354"/>
                        <a:gd name="connsiteY2" fmla="*/ 17729 h 19560"/>
                        <a:gd name="connsiteX3" fmla="*/ 16107 w 24354"/>
                        <a:gd name="connsiteY3" fmla="*/ 4054 h 19560"/>
                        <a:gd name="connsiteX4" fmla="*/ 656 w 24354"/>
                        <a:gd name="connsiteY4" fmla="*/ 1834 h 195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354" h="19560">
                          <a:moveTo>
                            <a:pt x="656" y="1834"/>
                          </a:moveTo>
                          <a:cubicBezTo>
                            <a:pt x="-1520" y="4986"/>
                            <a:pt x="1899" y="11113"/>
                            <a:pt x="8248" y="15465"/>
                          </a:cubicBezTo>
                          <a:cubicBezTo>
                            <a:pt x="14597" y="19860"/>
                            <a:pt x="21523" y="20881"/>
                            <a:pt x="23699" y="17729"/>
                          </a:cubicBezTo>
                          <a:cubicBezTo>
                            <a:pt x="25875" y="14577"/>
                            <a:pt x="22456" y="8494"/>
                            <a:pt x="16107" y="4054"/>
                          </a:cubicBezTo>
                          <a:cubicBezTo>
                            <a:pt x="9758" y="-297"/>
                            <a:pt x="2787" y="-1318"/>
                            <a:pt x="656" y="1834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2" name="任意多边形: 形状 871">
                      <a:extLst>
                        <a:ext uri="{FF2B5EF4-FFF2-40B4-BE49-F238E27FC236}">
                          <a16:creationId xmlns:a16="http://schemas.microsoft.com/office/drawing/2014/main" id="{7C83FC72-6870-DD32-EF19-176C90E31D3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73626" y="2335771"/>
                      <a:ext cx="10863" cy="10157"/>
                    </a:xfrm>
                    <a:custGeom>
                      <a:avLst/>
                      <a:gdLst>
                        <a:gd name="connsiteX0" fmla="*/ 735 w 10863"/>
                        <a:gd name="connsiteY0" fmla="*/ 1854 h 10157"/>
                        <a:gd name="connsiteX1" fmla="*/ 2733 w 10863"/>
                        <a:gd name="connsiteY1" fmla="*/ 9002 h 10157"/>
                        <a:gd name="connsiteX2" fmla="*/ 10148 w 10863"/>
                        <a:gd name="connsiteY2" fmla="*/ 8336 h 10157"/>
                        <a:gd name="connsiteX3" fmla="*/ 8150 w 10863"/>
                        <a:gd name="connsiteY3" fmla="*/ 1188 h 10157"/>
                        <a:gd name="connsiteX4" fmla="*/ 735 w 10863"/>
                        <a:gd name="connsiteY4" fmla="*/ 1854 h 101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63" h="10157">
                          <a:moveTo>
                            <a:pt x="735" y="1854"/>
                          </a:moveTo>
                          <a:cubicBezTo>
                            <a:pt x="-774" y="3985"/>
                            <a:pt x="114" y="7182"/>
                            <a:pt x="2733" y="9002"/>
                          </a:cubicBezTo>
                          <a:cubicBezTo>
                            <a:pt x="5308" y="10778"/>
                            <a:pt x="8638" y="10467"/>
                            <a:pt x="10148" y="8336"/>
                          </a:cubicBezTo>
                          <a:cubicBezTo>
                            <a:pt x="11613" y="6205"/>
                            <a:pt x="10769" y="2964"/>
                            <a:pt x="8150" y="1188"/>
                          </a:cubicBezTo>
                          <a:cubicBezTo>
                            <a:pt x="5530" y="-633"/>
                            <a:pt x="2245" y="-322"/>
                            <a:pt x="735" y="1854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3" name="任意多边形: 形状 872">
                      <a:extLst>
                        <a:ext uri="{FF2B5EF4-FFF2-40B4-BE49-F238E27FC236}">
                          <a16:creationId xmlns:a16="http://schemas.microsoft.com/office/drawing/2014/main" id="{35D9679A-67C6-AF76-16BA-3C9B0F1E4DE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93178" y="2328922"/>
                      <a:ext cx="39779" cy="57052"/>
                    </a:xfrm>
                    <a:custGeom>
                      <a:avLst/>
                      <a:gdLst>
                        <a:gd name="connsiteX0" fmla="*/ 4861 w 39779"/>
                        <a:gd name="connsiteY0" fmla="*/ 0 h 57052"/>
                        <a:gd name="connsiteX1" fmla="*/ 28304 w 39779"/>
                        <a:gd name="connsiteY1" fmla="*/ 57053 h 57052"/>
                        <a:gd name="connsiteX2" fmla="*/ 4861 w 39779"/>
                        <a:gd name="connsiteY2" fmla="*/ 0 h 570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9779" h="57052">
                          <a:moveTo>
                            <a:pt x="4861" y="0"/>
                          </a:moveTo>
                          <a:cubicBezTo>
                            <a:pt x="4861" y="0"/>
                            <a:pt x="-15873" y="41025"/>
                            <a:pt x="28304" y="57053"/>
                          </a:cubicBezTo>
                          <a:cubicBezTo>
                            <a:pt x="28304" y="57097"/>
                            <a:pt x="65954" y="49239"/>
                            <a:pt x="4861" y="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74" name="图形 793">
                    <a:extLst>
                      <a:ext uri="{FF2B5EF4-FFF2-40B4-BE49-F238E27FC236}">
                        <a16:creationId xmlns:a16="http://schemas.microsoft.com/office/drawing/2014/main" id="{404B678F-8C0E-EFC7-053A-43388D40F3F9}"/>
                      </a:ext>
                    </a:extLst>
                  </p:cNvPr>
                  <p:cNvGrpSpPr/>
                  <p:nvPr/>
                </p:nvGrpSpPr>
                <p:grpSpPr>
                  <a:xfrm>
                    <a:off x="4086335" y="2297857"/>
                    <a:ext cx="111141" cy="105286"/>
                    <a:chOff x="4086335" y="2297857"/>
                    <a:chExt cx="111141" cy="105286"/>
                  </a:xfrm>
                </p:grpSpPr>
                <p:sp>
                  <p:nvSpPr>
                    <p:cNvPr id="875" name="任意多边形: 形状 874">
                      <a:extLst>
                        <a:ext uri="{FF2B5EF4-FFF2-40B4-BE49-F238E27FC236}">
                          <a16:creationId xmlns:a16="http://schemas.microsoft.com/office/drawing/2014/main" id="{77ED23D0-3AFC-C519-F1EF-93841DE727E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86335" y="2297857"/>
                      <a:ext cx="111141" cy="105286"/>
                    </a:xfrm>
                    <a:custGeom>
                      <a:avLst/>
                      <a:gdLst>
                        <a:gd name="connsiteX0" fmla="*/ 7752 w 111141"/>
                        <a:gd name="connsiteY0" fmla="*/ 19610 h 105286"/>
                        <a:gd name="connsiteX1" fmla="*/ 27288 w 111141"/>
                        <a:gd name="connsiteY1" fmla="*/ 93624 h 105286"/>
                        <a:gd name="connsiteX2" fmla="*/ 103388 w 111141"/>
                        <a:gd name="connsiteY2" fmla="*/ 85676 h 105286"/>
                        <a:gd name="connsiteX3" fmla="*/ 83897 w 111141"/>
                        <a:gd name="connsiteY3" fmla="*/ 11663 h 105286"/>
                        <a:gd name="connsiteX4" fmla="*/ 7752 w 111141"/>
                        <a:gd name="connsiteY4" fmla="*/ 19610 h 10528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1141" h="105286">
                          <a:moveTo>
                            <a:pt x="7752" y="19610"/>
                          </a:moveTo>
                          <a:cubicBezTo>
                            <a:pt x="-7876" y="42254"/>
                            <a:pt x="870" y="75376"/>
                            <a:pt x="27288" y="93624"/>
                          </a:cubicBezTo>
                          <a:cubicBezTo>
                            <a:pt x="53705" y="111872"/>
                            <a:pt x="87759" y="108320"/>
                            <a:pt x="103388" y="85676"/>
                          </a:cubicBezTo>
                          <a:cubicBezTo>
                            <a:pt x="119016" y="63033"/>
                            <a:pt x="110270" y="29911"/>
                            <a:pt x="83897" y="11663"/>
                          </a:cubicBezTo>
                          <a:cubicBezTo>
                            <a:pt x="57435" y="-6585"/>
                            <a:pt x="23381" y="-3033"/>
                            <a:pt x="7752" y="1961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4E8503"/>
                        </a:gs>
                        <a:gs pos="36260">
                          <a:srgbClr val="8DDC02"/>
                        </a:gs>
                        <a:gs pos="96700">
                          <a:srgbClr val="FFFFFF"/>
                        </a:gs>
                      </a:gsLst>
                      <a:lin ang="7477665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6" name="任意多边形: 形状 875">
                      <a:extLst>
                        <a:ext uri="{FF2B5EF4-FFF2-40B4-BE49-F238E27FC236}">
                          <a16:creationId xmlns:a16="http://schemas.microsoft.com/office/drawing/2014/main" id="{3DFCAB59-EC79-782A-8985-13BF74B352D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50396" y="2309598"/>
                      <a:ext cx="24354" cy="19601"/>
                    </a:xfrm>
                    <a:custGeom>
                      <a:avLst/>
                      <a:gdLst>
                        <a:gd name="connsiteX0" fmla="*/ 656 w 24354"/>
                        <a:gd name="connsiteY0" fmla="*/ 1831 h 19601"/>
                        <a:gd name="connsiteX1" fmla="*/ 8248 w 24354"/>
                        <a:gd name="connsiteY1" fmla="*/ 15506 h 19601"/>
                        <a:gd name="connsiteX2" fmla="*/ 23699 w 24354"/>
                        <a:gd name="connsiteY2" fmla="*/ 17771 h 19601"/>
                        <a:gd name="connsiteX3" fmla="*/ 16106 w 24354"/>
                        <a:gd name="connsiteY3" fmla="*/ 4096 h 19601"/>
                        <a:gd name="connsiteX4" fmla="*/ 656 w 24354"/>
                        <a:gd name="connsiteY4" fmla="*/ 1831 h 196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354" h="19601">
                          <a:moveTo>
                            <a:pt x="656" y="1831"/>
                          </a:moveTo>
                          <a:cubicBezTo>
                            <a:pt x="-1520" y="4984"/>
                            <a:pt x="1899" y="11066"/>
                            <a:pt x="8248" y="15506"/>
                          </a:cubicBezTo>
                          <a:cubicBezTo>
                            <a:pt x="14597" y="19902"/>
                            <a:pt x="21523" y="20923"/>
                            <a:pt x="23699" y="17771"/>
                          </a:cubicBezTo>
                          <a:cubicBezTo>
                            <a:pt x="25874" y="14618"/>
                            <a:pt x="22455" y="8491"/>
                            <a:pt x="16106" y="4096"/>
                          </a:cubicBezTo>
                          <a:cubicBezTo>
                            <a:pt x="9757" y="-300"/>
                            <a:pt x="2831" y="-1321"/>
                            <a:pt x="656" y="183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7" name="任意多边形: 形状 876">
                      <a:extLst>
                        <a:ext uri="{FF2B5EF4-FFF2-40B4-BE49-F238E27FC236}">
                          <a16:creationId xmlns:a16="http://schemas.microsoft.com/office/drawing/2014/main" id="{F79D9D91-7C57-7D96-14FB-A3081794828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72935" y="2331908"/>
                      <a:ext cx="10853" cy="10193"/>
                    </a:xfrm>
                    <a:custGeom>
                      <a:avLst/>
                      <a:gdLst>
                        <a:gd name="connsiteX0" fmla="*/ 715 w 10853"/>
                        <a:gd name="connsiteY0" fmla="*/ 1854 h 10193"/>
                        <a:gd name="connsiteX1" fmla="*/ 2713 w 10853"/>
                        <a:gd name="connsiteY1" fmla="*/ 9002 h 10193"/>
                        <a:gd name="connsiteX2" fmla="*/ 10128 w 10853"/>
                        <a:gd name="connsiteY2" fmla="*/ 8380 h 10193"/>
                        <a:gd name="connsiteX3" fmla="*/ 8130 w 10853"/>
                        <a:gd name="connsiteY3" fmla="*/ 1188 h 10193"/>
                        <a:gd name="connsiteX4" fmla="*/ 715 w 10853"/>
                        <a:gd name="connsiteY4" fmla="*/ 1854 h 101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53" h="10193">
                          <a:moveTo>
                            <a:pt x="715" y="1854"/>
                          </a:moveTo>
                          <a:cubicBezTo>
                            <a:pt x="-750" y="3985"/>
                            <a:pt x="94" y="7226"/>
                            <a:pt x="2713" y="9002"/>
                          </a:cubicBezTo>
                          <a:cubicBezTo>
                            <a:pt x="5288" y="10822"/>
                            <a:pt x="8618" y="10512"/>
                            <a:pt x="10128" y="8380"/>
                          </a:cubicBezTo>
                          <a:cubicBezTo>
                            <a:pt x="11637" y="6205"/>
                            <a:pt x="10705" y="3008"/>
                            <a:pt x="8130" y="1188"/>
                          </a:cubicBezTo>
                          <a:cubicBezTo>
                            <a:pt x="5510" y="-633"/>
                            <a:pt x="2180" y="-322"/>
                            <a:pt x="715" y="1854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8" name="任意多边形: 形状 877">
                      <a:extLst>
                        <a:ext uri="{FF2B5EF4-FFF2-40B4-BE49-F238E27FC236}">
                          <a16:creationId xmlns:a16="http://schemas.microsoft.com/office/drawing/2014/main" id="{06B03B51-5D8B-B9E3-6C8D-564CE30CE7A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92451" y="2325104"/>
                      <a:ext cx="39810" cy="57097"/>
                    </a:xfrm>
                    <a:custGeom>
                      <a:avLst/>
                      <a:gdLst>
                        <a:gd name="connsiteX0" fmla="*/ 4877 w 39810"/>
                        <a:gd name="connsiteY0" fmla="*/ 0 h 57097"/>
                        <a:gd name="connsiteX1" fmla="*/ 28320 w 39810"/>
                        <a:gd name="connsiteY1" fmla="*/ 57097 h 57097"/>
                        <a:gd name="connsiteX2" fmla="*/ 4877 w 39810"/>
                        <a:gd name="connsiteY2" fmla="*/ 0 h 570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9810" h="57097">
                          <a:moveTo>
                            <a:pt x="4877" y="0"/>
                          </a:moveTo>
                          <a:cubicBezTo>
                            <a:pt x="4877" y="0"/>
                            <a:pt x="-15902" y="41069"/>
                            <a:pt x="28320" y="57097"/>
                          </a:cubicBezTo>
                          <a:cubicBezTo>
                            <a:pt x="28364" y="57053"/>
                            <a:pt x="65970" y="49239"/>
                            <a:pt x="4877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90E002"/>
                        </a:gs>
                        <a:gs pos="8590">
                          <a:srgbClr val="93E109"/>
                        </a:gs>
                        <a:gs pos="21030">
                          <a:srgbClr val="9BE31C"/>
                        </a:gs>
                        <a:gs pos="35840">
                          <a:srgbClr val="A9E73C"/>
                        </a:gs>
                        <a:gs pos="52460">
                          <a:srgbClr val="BDEC68"/>
                        </a:gs>
                        <a:gs pos="70580">
                          <a:srgbClr val="D6F3A0"/>
                        </a:gs>
                        <a:gs pos="89680">
                          <a:srgbClr val="F3FCE4"/>
                        </a:gs>
                        <a:gs pos="96700">
                          <a:srgbClr val="FFFFFF"/>
                        </a:gs>
                      </a:gsLst>
                      <a:lin ang="2879234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879" name="任意多边形: 形状 878">
                  <a:extLst>
                    <a:ext uri="{FF2B5EF4-FFF2-40B4-BE49-F238E27FC236}">
                      <a16:creationId xmlns:a16="http://schemas.microsoft.com/office/drawing/2014/main" id="{57AA7699-CBAA-766C-5FB9-8DF1A87B3F65}"/>
                    </a:ext>
                  </a:extLst>
                </p:cNvPr>
                <p:cNvSpPr/>
                <p:nvPr/>
              </p:nvSpPr>
              <p:spPr>
                <a:xfrm>
                  <a:off x="4125477" y="2351655"/>
                  <a:ext cx="64403" cy="44212"/>
                </a:xfrm>
                <a:custGeom>
                  <a:avLst/>
                  <a:gdLst>
                    <a:gd name="connsiteX0" fmla="*/ 64379 w 64403"/>
                    <a:gd name="connsiteY0" fmla="*/ 0 h 44212"/>
                    <a:gd name="connsiteX1" fmla="*/ 0 w 64403"/>
                    <a:gd name="connsiteY1" fmla="*/ 39648 h 44212"/>
                    <a:gd name="connsiteX2" fmla="*/ 64379 w 64403"/>
                    <a:gd name="connsiteY2" fmla="*/ 0 h 442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4403" h="44212">
                      <a:moveTo>
                        <a:pt x="64379" y="0"/>
                      </a:moveTo>
                      <a:cubicBezTo>
                        <a:pt x="64379" y="0"/>
                        <a:pt x="67620" y="61093"/>
                        <a:pt x="0" y="39648"/>
                      </a:cubicBezTo>
                      <a:cubicBezTo>
                        <a:pt x="44" y="39648"/>
                        <a:pt x="54833" y="45509"/>
                        <a:pt x="6437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80" name="图形 793">
              <a:extLst>
                <a:ext uri="{FF2B5EF4-FFF2-40B4-BE49-F238E27FC236}">
                  <a16:creationId xmlns:a16="http://schemas.microsoft.com/office/drawing/2014/main" id="{BDEE00BC-0C15-F80A-409B-627DBE98B378}"/>
                </a:ext>
              </a:extLst>
            </p:cNvPr>
            <p:cNvGrpSpPr/>
            <p:nvPr/>
          </p:nvGrpSpPr>
          <p:grpSpPr>
            <a:xfrm>
              <a:off x="7405818" y="1521515"/>
              <a:ext cx="1016739" cy="1096658"/>
              <a:chOff x="7405818" y="1521515"/>
              <a:chExt cx="1016739" cy="1096658"/>
            </a:xfrm>
          </p:grpSpPr>
          <p:grpSp>
            <p:nvGrpSpPr>
              <p:cNvPr id="881" name="图形 793">
                <a:extLst>
                  <a:ext uri="{FF2B5EF4-FFF2-40B4-BE49-F238E27FC236}">
                    <a16:creationId xmlns:a16="http://schemas.microsoft.com/office/drawing/2014/main" id="{B65BE979-D21B-918E-D7C3-53C651FF741A}"/>
                  </a:ext>
                </a:extLst>
              </p:cNvPr>
              <p:cNvGrpSpPr/>
              <p:nvPr/>
            </p:nvGrpSpPr>
            <p:grpSpPr>
              <a:xfrm>
                <a:off x="7405818" y="1521515"/>
                <a:ext cx="1016739" cy="1096658"/>
                <a:chOff x="7405818" y="1521515"/>
                <a:chExt cx="1016739" cy="1096658"/>
              </a:xfrm>
              <a:solidFill>
                <a:srgbClr val="5B8400"/>
              </a:solidFill>
            </p:grpSpPr>
            <p:pic>
              <p:nvPicPr>
                <p:cNvPr id="882" name="图片 881">
                  <a:extLst>
                    <a:ext uri="{FF2B5EF4-FFF2-40B4-BE49-F238E27FC236}">
                      <a16:creationId xmlns:a16="http://schemas.microsoft.com/office/drawing/2014/main" id="{EC7E0398-6C8B-C1B3-8961-DA399FC7AEE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405818" y="1521515"/>
                  <a:ext cx="1016739" cy="1083338"/>
                </a:xfrm>
                <a:custGeom>
                  <a:avLst/>
                  <a:gdLst>
                    <a:gd name="connsiteX0" fmla="*/ 1668 w 1016739"/>
                    <a:gd name="connsiteY0" fmla="*/ 266 h 1083338"/>
                    <a:gd name="connsiteX1" fmla="*/ 1018408 w 1016739"/>
                    <a:gd name="connsiteY1" fmla="*/ 266 h 1083338"/>
                    <a:gd name="connsiteX2" fmla="*/ 1018408 w 1016739"/>
                    <a:gd name="connsiteY2" fmla="*/ 1083605 h 1083338"/>
                    <a:gd name="connsiteX3" fmla="*/ 1668 w 1016739"/>
                    <a:gd name="connsiteY3" fmla="*/ 1083605 h 1083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16739" h="1083338">
                      <a:moveTo>
                        <a:pt x="1668" y="266"/>
                      </a:moveTo>
                      <a:lnTo>
                        <a:pt x="1018408" y="266"/>
                      </a:lnTo>
                      <a:lnTo>
                        <a:pt x="1018408" y="1083605"/>
                      </a:lnTo>
                      <a:lnTo>
                        <a:pt x="1668" y="1083605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883" name="图片 882">
                  <a:extLst>
                    <a:ext uri="{FF2B5EF4-FFF2-40B4-BE49-F238E27FC236}">
                      <a16:creationId xmlns:a16="http://schemas.microsoft.com/office/drawing/2014/main" id="{A99C7485-9E27-EA29-0DEC-2A125DE1F04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512376" y="1521515"/>
                  <a:ext cx="910182" cy="1096658"/>
                </a:xfrm>
                <a:custGeom>
                  <a:avLst/>
                  <a:gdLst>
                    <a:gd name="connsiteX0" fmla="*/ 1692 w 910182"/>
                    <a:gd name="connsiteY0" fmla="*/ 266 h 1096658"/>
                    <a:gd name="connsiteX1" fmla="*/ 911874 w 910182"/>
                    <a:gd name="connsiteY1" fmla="*/ 266 h 1096658"/>
                    <a:gd name="connsiteX2" fmla="*/ 911874 w 910182"/>
                    <a:gd name="connsiteY2" fmla="*/ 1096925 h 1096658"/>
                    <a:gd name="connsiteX3" fmla="*/ 1692 w 910182"/>
                    <a:gd name="connsiteY3" fmla="*/ 1096925 h 10966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10182" h="1096658">
                      <a:moveTo>
                        <a:pt x="1692" y="266"/>
                      </a:moveTo>
                      <a:lnTo>
                        <a:pt x="911874" y="266"/>
                      </a:lnTo>
                      <a:lnTo>
                        <a:pt x="911874" y="1096925"/>
                      </a:lnTo>
                      <a:lnTo>
                        <a:pt x="1692" y="1096925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884" name="图形 793">
                  <a:extLst>
                    <a:ext uri="{FF2B5EF4-FFF2-40B4-BE49-F238E27FC236}">
                      <a16:creationId xmlns:a16="http://schemas.microsoft.com/office/drawing/2014/main" id="{1C070DD2-2F65-483C-FFE1-6601839CE9F4}"/>
                    </a:ext>
                  </a:extLst>
                </p:cNvPr>
                <p:cNvGrpSpPr/>
                <p:nvPr/>
              </p:nvGrpSpPr>
              <p:grpSpPr>
                <a:xfrm>
                  <a:off x="7429483" y="1521880"/>
                  <a:ext cx="990278" cy="1084937"/>
                  <a:chOff x="7429483" y="1521880"/>
                  <a:chExt cx="990278" cy="1084937"/>
                </a:xfrm>
                <a:solidFill>
                  <a:srgbClr val="5B8400"/>
                </a:solidFill>
              </p:grpSpPr>
              <p:sp>
                <p:nvSpPr>
                  <p:cNvPr id="885" name="任意多边形: 形状 884">
                    <a:extLst>
                      <a:ext uri="{FF2B5EF4-FFF2-40B4-BE49-F238E27FC236}">
                        <a16:creationId xmlns:a16="http://schemas.microsoft.com/office/drawing/2014/main" id="{EC5DA935-DAA0-1E12-EF87-8EE4622E2B51}"/>
                      </a:ext>
                    </a:extLst>
                  </p:cNvPr>
                  <p:cNvSpPr/>
                  <p:nvPr/>
                </p:nvSpPr>
                <p:spPr>
                  <a:xfrm>
                    <a:off x="8411858" y="1521880"/>
                    <a:ext cx="7903" cy="4217"/>
                  </a:xfrm>
                  <a:custGeom>
                    <a:avLst/>
                    <a:gdLst>
                      <a:gd name="connsiteX0" fmla="*/ 0 w 7903"/>
                      <a:gd name="connsiteY0" fmla="*/ 4218 h 4217"/>
                      <a:gd name="connsiteX1" fmla="*/ 7903 w 7903"/>
                      <a:gd name="connsiteY1" fmla="*/ 0 h 4217"/>
                      <a:gd name="connsiteX2" fmla="*/ 0 w 7903"/>
                      <a:gd name="connsiteY2" fmla="*/ 4218 h 42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903" h="4217">
                        <a:moveTo>
                          <a:pt x="0" y="4218"/>
                        </a:moveTo>
                        <a:cubicBezTo>
                          <a:pt x="2664" y="2797"/>
                          <a:pt x="5284" y="1421"/>
                          <a:pt x="7903" y="0"/>
                        </a:cubicBezTo>
                        <a:cubicBezTo>
                          <a:pt x="7903" y="0"/>
                          <a:pt x="5195" y="1421"/>
                          <a:pt x="0" y="4218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86" name="任意多边形: 形状 885">
                    <a:extLst>
                      <a:ext uri="{FF2B5EF4-FFF2-40B4-BE49-F238E27FC236}">
                        <a16:creationId xmlns:a16="http://schemas.microsoft.com/office/drawing/2014/main" id="{BB23CB53-5AF6-D1B7-14EC-7AF848FA7932}"/>
                      </a:ext>
                    </a:extLst>
                  </p:cNvPr>
                  <p:cNvSpPr/>
                  <p:nvPr/>
                </p:nvSpPr>
                <p:spPr>
                  <a:xfrm>
                    <a:off x="7429483" y="1526097"/>
                    <a:ext cx="982419" cy="1080719"/>
                  </a:xfrm>
                  <a:custGeom>
                    <a:avLst/>
                    <a:gdLst>
                      <a:gd name="connsiteX0" fmla="*/ 675267 w 982419"/>
                      <a:gd name="connsiteY0" fmla="*/ 205967 h 1080719"/>
                      <a:gd name="connsiteX1" fmla="*/ 982420 w 982419"/>
                      <a:gd name="connsiteY1" fmla="*/ 0 h 1080719"/>
                      <a:gd name="connsiteX2" fmla="*/ 658972 w 982419"/>
                      <a:gd name="connsiteY2" fmla="*/ 205568 h 1080719"/>
                      <a:gd name="connsiteX3" fmla="*/ 647961 w 982419"/>
                      <a:gd name="connsiteY3" fmla="*/ 127603 h 1080719"/>
                      <a:gd name="connsiteX4" fmla="*/ 656042 w 982419"/>
                      <a:gd name="connsiteY4" fmla="*/ 207744 h 1080719"/>
                      <a:gd name="connsiteX5" fmla="*/ 465791 w 982419"/>
                      <a:gd name="connsiteY5" fmla="*/ 371354 h 1080719"/>
                      <a:gd name="connsiteX6" fmla="*/ 441771 w 982419"/>
                      <a:gd name="connsiteY6" fmla="*/ 191671 h 1080719"/>
                      <a:gd name="connsiteX7" fmla="*/ 458022 w 982419"/>
                      <a:gd name="connsiteY7" fmla="*/ 378991 h 1080719"/>
                      <a:gd name="connsiteX8" fmla="*/ 319496 w 982419"/>
                      <a:gd name="connsiteY8" fmla="*/ 535409 h 1080719"/>
                      <a:gd name="connsiteX9" fmla="*/ 284110 w 982419"/>
                      <a:gd name="connsiteY9" fmla="*/ 295387 h 1080719"/>
                      <a:gd name="connsiteX10" fmla="*/ 309062 w 982419"/>
                      <a:gd name="connsiteY10" fmla="*/ 549084 h 1080719"/>
                      <a:gd name="connsiteX11" fmla="*/ 192026 w 982419"/>
                      <a:gd name="connsiteY11" fmla="*/ 732852 h 1080719"/>
                      <a:gd name="connsiteX12" fmla="*/ 105670 w 982419"/>
                      <a:gd name="connsiteY12" fmla="*/ 465081 h 1080719"/>
                      <a:gd name="connsiteX13" fmla="*/ 182436 w 982419"/>
                      <a:gd name="connsiteY13" fmla="*/ 751455 h 1080719"/>
                      <a:gd name="connsiteX14" fmla="*/ 182525 w 982419"/>
                      <a:gd name="connsiteY14" fmla="*/ 751411 h 1080719"/>
                      <a:gd name="connsiteX15" fmla="*/ 120233 w 982419"/>
                      <a:gd name="connsiteY15" fmla="*/ 901480 h 1080719"/>
                      <a:gd name="connsiteX16" fmla="*/ 0 w 982419"/>
                      <a:gd name="connsiteY16" fmla="*/ 726414 h 1080719"/>
                      <a:gd name="connsiteX17" fmla="*/ 116282 w 982419"/>
                      <a:gd name="connsiteY17" fmla="*/ 913867 h 1080719"/>
                      <a:gd name="connsiteX18" fmla="*/ 90974 w 982419"/>
                      <a:gd name="connsiteY18" fmla="*/ 1015896 h 1080719"/>
                      <a:gd name="connsiteX19" fmla="*/ 90086 w 982419"/>
                      <a:gd name="connsiteY19" fmla="*/ 1016385 h 1080719"/>
                      <a:gd name="connsiteX20" fmla="*/ 90619 w 982419"/>
                      <a:gd name="connsiteY20" fmla="*/ 1018072 h 1080719"/>
                      <a:gd name="connsiteX21" fmla="*/ 83382 w 982419"/>
                      <a:gd name="connsiteY21" fmla="*/ 1078677 h 1080719"/>
                      <a:gd name="connsiteX22" fmla="*/ 99099 w 982419"/>
                      <a:gd name="connsiteY22" fmla="*/ 1080719 h 1080719"/>
                      <a:gd name="connsiteX23" fmla="*/ 107579 w 982419"/>
                      <a:gd name="connsiteY23" fmla="*/ 1022379 h 1080719"/>
                      <a:gd name="connsiteX24" fmla="*/ 528794 w 982419"/>
                      <a:gd name="connsiteY24" fmla="*/ 932604 h 1080719"/>
                      <a:gd name="connsiteX25" fmla="*/ 110776 w 982419"/>
                      <a:gd name="connsiteY25" fmla="*/ 1005418 h 1080719"/>
                      <a:gd name="connsiteX26" fmla="*/ 174667 w 982419"/>
                      <a:gd name="connsiteY26" fmla="*/ 806332 h 1080719"/>
                      <a:gd name="connsiteX27" fmla="*/ 664611 w 982419"/>
                      <a:gd name="connsiteY27" fmla="*/ 688364 h 1080719"/>
                      <a:gd name="connsiteX28" fmla="*/ 184124 w 982419"/>
                      <a:gd name="connsiteY28" fmla="*/ 785554 h 1080719"/>
                      <a:gd name="connsiteX29" fmla="*/ 310883 w 982419"/>
                      <a:gd name="connsiteY29" fmla="*/ 574036 h 1080719"/>
                      <a:gd name="connsiteX30" fmla="*/ 707278 w 982419"/>
                      <a:gd name="connsiteY30" fmla="*/ 481420 h 1080719"/>
                      <a:gd name="connsiteX31" fmla="*/ 325579 w 982419"/>
                      <a:gd name="connsiteY31" fmla="*/ 554323 h 1080719"/>
                      <a:gd name="connsiteX32" fmla="*/ 495983 w 982419"/>
                      <a:gd name="connsiteY32" fmla="*/ 362741 h 1080719"/>
                      <a:gd name="connsiteX33" fmla="*/ 753586 w 982419"/>
                      <a:gd name="connsiteY33" fmla="*/ 300626 h 1080719"/>
                      <a:gd name="connsiteX34" fmla="*/ 513787 w 982419"/>
                      <a:gd name="connsiteY34" fmla="*/ 345514 h 1080719"/>
                      <a:gd name="connsiteX35" fmla="*/ 653467 w 982419"/>
                      <a:gd name="connsiteY35" fmla="*/ 223283 h 1080719"/>
                      <a:gd name="connsiteX36" fmla="*/ 653511 w 982419"/>
                      <a:gd name="connsiteY36" fmla="*/ 223594 h 1080719"/>
                      <a:gd name="connsiteX37" fmla="*/ 860589 w 982419"/>
                      <a:gd name="connsiteY37" fmla="*/ 172579 h 1080719"/>
                      <a:gd name="connsiteX38" fmla="*/ 675267 w 982419"/>
                      <a:gd name="connsiteY38" fmla="*/ 205967 h 1080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982419" h="1080719">
                        <a:moveTo>
                          <a:pt x="675267" y="205967"/>
                        </a:moveTo>
                        <a:cubicBezTo>
                          <a:pt x="823471" y="89375"/>
                          <a:pt x="950275" y="17582"/>
                          <a:pt x="982420" y="0"/>
                        </a:cubicBezTo>
                        <a:cubicBezTo>
                          <a:pt x="858280" y="66776"/>
                          <a:pt x="751189" y="135950"/>
                          <a:pt x="658972" y="205568"/>
                        </a:cubicBezTo>
                        <a:cubicBezTo>
                          <a:pt x="667541" y="153843"/>
                          <a:pt x="647961" y="127603"/>
                          <a:pt x="647961" y="127603"/>
                        </a:cubicBezTo>
                        <a:cubicBezTo>
                          <a:pt x="665144" y="162190"/>
                          <a:pt x="658705" y="196866"/>
                          <a:pt x="656042" y="207744"/>
                        </a:cubicBezTo>
                        <a:cubicBezTo>
                          <a:pt x="583937" y="262354"/>
                          <a:pt x="520891" y="317187"/>
                          <a:pt x="465791" y="371354"/>
                        </a:cubicBezTo>
                        <a:cubicBezTo>
                          <a:pt x="486837" y="252098"/>
                          <a:pt x="441771" y="191671"/>
                          <a:pt x="441771" y="191671"/>
                        </a:cubicBezTo>
                        <a:cubicBezTo>
                          <a:pt x="485283" y="279537"/>
                          <a:pt x="461396" y="367847"/>
                          <a:pt x="458022" y="378991"/>
                        </a:cubicBezTo>
                        <a:cubicBezTo>
                          <a:pt x="404609" y="432181"/>
                          <a:pt x="358790" y="484616"/>
                          <a:pt x="319496" y="535409"/>
                        </a:cubicBezTo>
                        <a:cubicBezTo>
                          <a:pt x="344271" y="376105"/>
                          <a:pt x="284110" y="295387"/>
                          <a:pt x="284110" y="295387"/>
                        </a:cubicBezTo>
                        <a:cubicBezTo>
                          <a:pt x="338677" y="405630"/>
                          <a:pt x="317365" y="516273"/>
                          <a:pt x="309062" y="549084"/>
                        </a:cubicBezTo>
                        <a:cubicBezTo>
                          <a:pt x="260268" y="613773"/>
                          <a:pt x="221996" y="675710"/>
                          <a:pt x="192026" y="732852"/>
                        </a:cubicBezTo>
                        <a:cubicBezTo>
                          <a:pt x="189229" y="546997"/>
                          <a:pt x="105670" y="465081"/>
                          <a:pt x="105670" y="465081"/>
                        </a:cubicBezTo>
                        <a:cubicBezTo>
                          <a:pt x="201883" y="599255"/>
                          <a:pt x="182436" y="751455"/>
                          <a:pt x="182436" y="751455"/>
                        </a:cubicBezTo>
                        <a:lnTo>
                          <a:pt x="182525" y="751411"/>
                        </a:lnTo>
                        <a:cubicBezTo>
                          <a:pt x="154687" y="806821"/>
                          <a:pt x="134618" y="857436"/>
                          <a:pt x="120233" y="901480"/>
                        </a:cubicBezTo>
                        <a:cubicBezTo>
                          <a:pt x="81206" y="769748"/>
                          <a:pt x="0" y="726414"/>
                          <a:pt x="0" y="726414"/>
                        </a:cubicBezTo>
                        <a:cubicBezTo>
                          <a:pt x="84403" y="792214"/>
                          <a:pt x="109577" y="880967"/>
                          <a:pt x="116282" y="913867"/>
                        </a:cubicBezTo>
                        <a:cubicBezTo>
                          <a:pt x="103584" y="954581"/>
                          <a:pt x="95769" y="989124"/>
                          <a:pt x="90974" y="1015896"/>
                        </a:cubicBezTo>
                        <a:cubicBezTo>
                          <a:pt x="90708" y="1016074"/>
                          <a:pt x="90397" y="1016207"/>
                          <a:pt x="90086" y="1016385"/>
                        </a:cubicBezTo>
                        <a:lnTo>
                          <a:pt x="90619" y="1018072"/>
                        </a:lnTo>
                        <a:cubicBezTo>
                          <a:pt x="83826" y="1056788"/>
                          <a:pt x="83382" y="1078677"/>
                          <a:pt x="83382" y="1078677"/>
                        </a:cubicBezTo>
                        <a:lnTo>
                          <a:pt x="99099" y="1080719"/>
                        </a:lnTo>
                        <a:cubicBezTo>
                          <a:pt x="101230" y="1061050"/>
                          <a:pt x="104116" y="1041648"/>
                          <a:pt x="107579" y="1022379"/>
                        </a:cubicBezTo>
                        <a:cubicBezTo>
                          <a:pt x="153754" y="993608"/>
                          <a:pt x="317720" y="903877"/>
                          <a:pt x="528794" y="932604"/>
                        </a:cubicBezTo>
                        <a:cubicBezTo>
                          <a:pt x="528794" y="932604"/>
                          <a:pt x="356525" y="878703"/>
                          <a:pt x="110776" y="1005418"/>
                        </a:cubicBezTo>
                        <a:cubicBezTo>
                          <a:pt x="124673" y="936200"/>
                          <a:pt x="146650" y="869779"/>
                          <a:pt x="174667" y="806332"/>
                        </a:cubicBezTo>
                        <a:cubicBezTo>
                          <a:pt x="213649" y="782313"/>
                          <a:pt x="413800" y="668029"/>
                          <a:pt x="664611" y="688364"/>
                        </a:cubicBezTo>
                        <a:cubicBezTo>
                          <a:pt x="664611" y="688364"/>
                          <a:pt x="472318" y="641079"/>
                          <a:pt x="184124" y="785554"/>
                        </a:cubicBezTo>
                        <a:cubicBezTo>
                          <a:pt x="219154" y="710564"/>
                          <a:pt x="262532" y="639925"/>
                          <a:pt x="310883" y="574036"/>
                        </a:cubicBezTo>
                        <a:cubicBezTo>
                          <a:pt x="356747" y="547175"/>
                          <a:pt x="513743" y="465747"/>
                          <a:pt x="707278" y="481420"/>
                        </a:cubicBezTo>
                        <a:cubicBezTo>
                          <a:pt x="707278" y="481420"/>
                          <a:pt x="555167" y="443991"/>
                          <a:pt x="325579" y="554323"/>
                        </a:cubicBezTo>
                        <a:cubicBezTo>
                          <a:pt x="378503" y="484705"/>
                          <a:pt x="436710" y="420682"/>
                          <a:pt x="495983" y="362741"/>
                        </a:cubicBezTo>
                        <a:cubicBezTo>
                          <a:pt x="516095" y="350309"/>
                          <a:pt x="621455" y="289926"/>
                          <a:pt x="753586" y="300626"/>
                        </a:cubicBezTo>
                        <a:cubicBezTo>
                          <a:pt x="753586" y="300626"/>
                          <a:pt x="658128" y="277139"/>
                          <a:pt x="513787" y="345514"/>
                        </a:cubicBezTo>
                        <a:cubicBezTo>
                          <a:pt x="560583" y="300849"/>
                          <a:pt x="607869" y="260046"/>
                          <a:pt x="653467" y="223283"/>
                        </a:cubicBezTo>
                        <a:lnTo>
                          <a:pt x="653511" y="223594"/>
                        </a:lnTo>
                        <a:cubicBezTo>
                          <a:pt x="653511" y="223594"/>
                          <a:pt x="743952" y="163167"/>
                          <a:pt x="860589" y="172579"/>
                        </a:cubicBezTo>
                        <a:cubicBezTo>
                          <a:pt x="860544" y="172668"/>
                          <a:pt x="787019" y="154553"/>
                          <a:pt x="675267" y="205967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87" name="图形 793">
                <a:extLst>
                  <a:ext uri="{FF2B5EF4-FFF2-40B4-BE49-F238E27FC236}">
                    <a16:creationId xmlns:a16="http://schemas.microsoft.com/office/drawing/2014/main" id="{290F0C41-6B7B-BC7C-6A7A-8BC57083A19B}"/>
                  </a:ext>
                </a:extLst>
              </p:cNvPr>
              <p:cNvGrpSpPr/>
              <p:nvPr/>
            </p:nvGrpSpPr>
            <p:grpSpPr>
              <a:xfrm>
                <a:off x="7936120" y="2122038"/>
                <a:ext cx="178696" cy="143640"/>
                <a:chOff x="7936120" y="2122038"/>
                <a:chExt cx="178696" cy="143640"/>
              </a:xfrm>
            </p:grpSpPr>
            <p:grpSp>
              <p:nvGrpSpPr>
                <p:cNvPr id="888" name="图形 793">
                  <a:extLst>
                    <a:ext uri="{FF2B5EF4-FFF2-40B4-BE49-F238E27FC236}">
                      <a16:creationId xmlns:a16="http://schemas.microsoft.com/office/drawing/2014/main" id="{4ED979AA-6EB1-32F2-E69E-F1F7F5E4D725}"/>
                    </a:ext>
                  </a:extLst>
                </p:cNvPr>
                <p:cNvGrpSpPr/>
                <p:nvPr/>
              </p:nvGrpSpPr>
              <p:grpSpPr>
                <a:xfrm>
                  <a:off x="7936120" y="2122038"/>
                  <a:ext cx="178696" cy="143640"/>
                  <a:chOff x="7936120" y="2122038"/>
                  <a:chExt cx="178696" cy="143640"/>
                </a:xfrm>
              </p:grpSpPr>
              <p:grpSp>
                <p:nvGrpSpPr>
                  <p:cNvPr id="889" name="图形 793">
                    <a:extLst>
                      <a:ext uri="{FF2B5EF4-FFF2-40B4-BE49-F238E27FC236}">
                        <a16:creationId xmlns:a16="http://schemas.microsoft.com/office/drawing/2014/main" id="{AD475579-4070-2B03-608F-768FD9B0D604}"/>
                      </a:ext>
                    </a:extLst>
                  </p:cNvPr>
                  <p:cNvGrpSpPr/>
                  <p:nvPr/>
                </p:nvGrpSpPr>
                <p:grpSpPr>
                  <a:xfrm>
                    <a:off x="7936120" y="2126704"/>
                    <a:ext cx="176162" cy="138974"/>
                    <a:chOff x="7936120" y="2126704"/>
                    <a:chExt cx="176162" cy="138974"/>
                  </a:xfrm>
                  <a:solidFill>
                    <a:srgbClr val="4E8503"/>
                  </a:solidFill>
                </p:grpSpPr>
                <p:sp>
                  <p:nvSpPr>
                    <p:cNvPr id="890" name="任意多边形: 形状 889">
                      <a:extLst>
                        <a:ext uri="{FF2B5EF4-FFF2-40B4-BE49-F238E27FC236}">
                          <a16:creationId xmlns:a16="http://schemas.microsoft.com/office/drawing/2014/main" id="{1AA6BAE9-F399-057F-13D0-7A145C9FE77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36120" y="2126704"/>
                      <a:ext cx="176162" cy="138974"/>
                    </a:xfrm>
                    <a:custGeom>
                      <a:avLst/>
                      <a:gdLst>
                        <a:gd name="connsiteX0" fmla="*/ 172315 w 176162"/>
                        <a:gd name="connsiteY0" fmla="*/ 48375 h 138974"/>
                        <a:gd name="connsiteX1" fmla="*/ 113796 w 176162"/>
                        <a:gd name="connsiteY1" fmla="*/ 135664 h 138974"/>
                        <a:gd name="connsiteX2" fmla="*/ 3864 w 176162"/>
                        <a:gd name="connsiteY2" fmla="*/ 90599 h 138974"/>
                        <a:gd name="connsiteX3" fmla="*/ 62338 w 176162"/>
                        <a:gd name="connsiteY3" fmla="*/ 3310 h 138974"/>
                        <a:gd name="connsiteX4" fmla="*/ 172315 w 176162"/>
                        <a:gd name="connsiteY4" fmla="*/ 48375 h 13897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76162" h="138974">
                          <a:moveTo>
                            <a:pt x="172315" y="48375"/>
                          </a:moveTo>
                          <a:cubicBezTo>
                            <a:pt x="186478" y="84916"/>
                            <a:pt x="160327" y="123987"/>
                            <a:pt x="113796" y="135664"/>
                          </a:cubicBezTo>
                          <a:cubicBezTo>
                            <a:pt x="67311" y="147341"/>
                            <a:pt x="18072" y="127140"/>
                            <a:pt x="3864" y="90599"/>
                          </a:cubicBezTo>
                          <a:cubicBezTo>
                            <a:pt x="-10343" y="54059"/>
                            <a:pt x="15852" y="14987"/>
                            <a:pt x="62338" y="3310"/>
                          </a:cubicBezTo>
                          <a:cubicBezTo>
                            <a:pt x="108868" y="-8367"/>
                            <a:pt x="158063" y="11835"/>
                            <a:pt x="172315" y="48375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1" name="任意多边形: 形状 890">
                      <a:extLst>
                        <a:ext uri="{FF2B5EF4-FFF2-40B4-BE49-F238E27FC236}">
                          <a16:creationId xmlns:a16="http://schemas.microsoft.com/office/drawing/2014/main" id="{C41EAA75-3097-288C-FEDF-15B8576E298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85272" y="2135806"/>
                      <a:ext cx="41245" cy="21005"/>
                    </a:xfrm>
                    <a:custGeom>
                      <a:avLst/>
                      <a:gdLst>
                        <a:gd name="connsiteX0" fmla="*/ 40935 w 41245"/>
                        <a:gd name="connsiteY0" fmla="*/ 5397 h 21005"/>
                        <a:gd name="connsiteX1" fmla="*/ 24196 w 41245"/>
                        <a:gd name="connsiteY1" fmla="*/ 19693 h 21005"/>
                        <a:gd name="connsiteX2" fmla="*/ 309 w 41245"/>
                        <a:gd name="connsiteY2" fmla="*/ 15608 h 21005"/>
                        <a:gd name="connsiteX3" fmla="*/ 17048 w 41245"/>
                        <a:gd name="connsiteY3" fmla="*/ 1312 h 21005"/>
                        <a:gd name="connsiteX4" fmla="*/ 40935 w 41245"/>
                        <a:gd name="connsiteY4" fmla="*/ 5397 h 210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245" h="21005">
                          <a:moveTo>
                            <a:pt x="40935" y="5397"/>
                          </a:moveTo>
                          <a:cubicBezTo>
                            <a:pt x="42888" y="10503"/>
                            <a:pt x="35429" y="16896"/>
                            <a:pt x="24196" y="19693"/>
                          </a:cubicBezTo>
                          <a:cubicBezTo>
                            <a:pt x="13007" y="22490"/>
                            <a:pt x="2308" y="20670"/>
                            <a:pt x="309" y="15608"/>
                          </a:cubicBezTo>
                          <a:cubicBezTo>
                            <a:pt x="-1644" y="10503"/>
                            <a:pt x="5859" y="4154"/>
                            <a:pt x="17048" y="1312"/>
                          </a:cubicBezTo>
                          <a:cubicBezTo>
                            <a:pt x="28237" y="-1485"/>
                            <a:pt x="38981" y="335"/>
                            <a:pt x="40935" y="5397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2" name="任意多边形: 形状 891">
                      <a:extLst>
                        <a:ext uri="{FF2B5EF4-FFF2-40B4-BE49-F238E27FC236}">
                          <a16:creationId xmlns:a16="http://schemas.microsoft.com/office/drawing/2014/main" id="{4F096119-51E9-2352-02DE-837E13A8F1C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66761" y="2155385"/>
                      <a:ext cx="17262" cy="13283"/>
                    </a:xfrm>
                    <a:custGeom>
                      <a:avLst/>
                      <a:gdLst>
                        <a:gd name="connsiteX0" fmla="*/ 16912 w 17262"/>
                        <a:gd name="connsiteY0" fmla="*/ 4599 h 13283"/>
                        <a:gd name="connsiteX1" fmla="*/ 11095 w 17262"/>
                        <a:gd name="connsiteY1" fmla="*/ 12946 h 13283"/>
                        <a:gd name="connsiteX2" fmla="*/ 351 w 17262"/>
                        <a:gd name="connsiteY2" fmla="*/ 8728 h 13283"/>
                        <a:gd name="connsiteX3" fmla="*/ 6167 w 17262"/>
                        <a:gd name="connsiteY3" fmla="*/ 337 h 13283"/>
                        <a:gd name="connsiteX4" fmla="*/ 16912 w 17262"/>
                        <a:gd name="connsiteY4" fmla="*/ 4599 h 1328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7262" h="13283">
                          <a:moveTo>
                            <a:pt x="16912" y="4599"/>
                          </a:moveTo>
                          <a:cubicBezTo>
                            <a:pt x="18243" y="8062"/>
                            <a:pt x="15668" y="11792"/>
                            <a:pt x="11095" y="12946"/>
                          </a:cubicBezTo>
                          <a:cubicBezTo>
                            <a:pt x="6522" y="14101"/>
                            <a:pt x="1727" y="12191"/>
                            <a:pt x="351" y="8728"/>
                          </a:cubicBezTo>
                          <a:cubicBezTo>
                            <a:pt x="-981" y="5221"/>
                            <a:pt x="1594" y="1491"/>
                            <a:pt x="6167" y="337"/>
                          </a:cubicBezTo>
                          <a:cubicBezTo>
                            <a:pt x="10740" y="-818"/>
                            <a:pt x="15579" y="1092"/>
                            <a:pt x="16912" y="4599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3" name="任意多边形: 形状 892">
                      <a:extLst>
                        <a:ext uri="{FF2B5EF4-FFF2-40B4-BE49-F238E27FC236}">
                          <a16:creationId xmlns:a16="http://schemas.microsoft.com/office/drawing/2014/main" id="{2F1B4DCB-4F07-7EC2-CD69-C1B37E53EB5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030288" y="2183471"/>
                      <a:ext cx="71430" cy="63490"/>
                    </a:xfrm>
                    <a:custGeom>
                      <a:avLst/>
                      <a:gdLst>
                        <a:gd name="connsiteX0" fmla="*/ 70243 w 71430"/>
                        <a:gd name="connsiteY0" fmla="*/ 0 h 63490"/>
                        <a:gd name="connsiteX1" fmla="*/ 12613 w 71430"/>
                        <a:gd name="connsiteY1" fmla="*/ 63491 h 63490"/>
                        <a:gd name="connsiteX2" fmla="*/ 70243 w 71430"/>
                        <a:gd name="connsiteY2" fmla="*/ 0 h 634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71430" h="63490">
                          <a:moveTo>
                            <a:pt x="70243" y="0"/>
                          </a:moveTo>
                          <a:cubicBezTo>
                            <a:pt x="70243" y="0"/>
                            <a:pt x="84717" y="62780"/>
                            <a:pt x="12613" y="63491"/>
                          </a:cubicBezTo>
                          <a:cubicBezTo>
                            <a:pt x="12613" y="63491"/>
                            <a:pt x="-40178" y="36185"/>
                            <a:pt x="70243" y="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94" name="图形 793">
                    <a:extLst>
                      <a:ext uri="{FF2B5EF4-FFF2-40B4-BE49-F238E27FC236}">
                        <a16:creationId xmlns:a16="http://schemas.microsoft.com/office/drawing/2014/main" id="{F680535D-E1D0-30DE-0D60-76B0240B2745}"/>
                      </a:ext>
                    </a:extLst>
                  </p:cNvPr>
                  <p:cNvGrpSpPr/>
                  <p:nvPr/>
                </p:nvGrpSpPr>
                <p:grpSpPr>
                  <a:xfrm>
                    <a:off x="7938671" y="2122038"/>
                    <a:ext cx="176145" cy="138938"/>
                    <a:chOff x="7938671" y="2122038"/>
                    <a:chExt cx="176145" cy="138938"/>
                  </a:xfrm>
                </p:grpSpPr>
                <p:sp>
                  <p:nvSpPr>
                    <p:cNvPr id="895" name="任意多边形: 形状 894">
                      <a:extLst>
                        <a:ext uri="{FF2B5EF4-FFF2-40B4-BE49-F238E27FC236}">
                          <a16:creationId xmlns:a16="http://schemas.microsoft.com/office/drawing/2014/main" id="{F08DF6F6-CB0E-ACE9-9699-BFC9D655DC5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38671" y="2122038"/>
                      <a:ext cx="176145" cy="138938"/>
                    </a:xfrm>
                    <a:custGeom>
                      <a:avLst/>
                      <a:gdLst>
                        <a:gd name="connsiteX0" fmla="*/ 172294 w 176145"/>
                        <a:gd name="connsiteY0" fmla="*/ 48335 h 138938"/>
                        <a:gd name="connsiteX1" fmla="*/ 113776 w 176145"/>
                        <a:gd name="connsiteY1" fmla="*/ 135624 h 138938"/>
                        <a:gd name="connsiteX2" fmla="*/ 3844 w 176145"/>
                        <a:gd name="connsiteY2" fmla="*/ 90603 h 138938"/>
                        <a:gd name="connsiteX3" fmla="*/ 62362 w 176145"/>
                        <a:gd name="connsiteY3" fmla="*/ 3315 h 138938"/>
                        <a:gd name="connsiteX4" fmla="*/ 172294 w 176145"/>
                        <a:gd name="connsiteY4" fmla="*/ 48335 h 1389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76145" h="138938">
                          <a:moveTo>
                            <a:pt x="172294" y="48335"/>
                          </a:moveTo>
                          <a:cubicBezTo>
                            <a:pt x="186458" y="84876"/>
                            <a:pt x="160351" y="123947"/>
                            <a:pt x="113776" y="135624"/>
                          </a:cubicBezTo>
                          <a:cubicBezTo>
                            <a:pt x="67246" y="147301"/>
                            <a:pt x="18052" y="127144"/>
                            <a:pt x="3844" y="90603"/>
                          </a:cubicBezTo>
                          <a:cubicBezTo>
                            <a:pt x="-10319" y="54063"/>
                            <a:pt x="15876" y="14992"/>
                            <a:pt x="62362" y="3315"/>
                          </a:cubicBezTo>
                          <a:cubicBezTo>
                            <a:pt x="108937" y="-8362"/>
                            <a:pt x="158087" y="11795"/>
                            <a:pt x="172294" y="4833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4E8503"/>
                        </a:gs>
                        <a:gs pos="36260">
                          <a:srgbClr val="8DDC02"/>
                        </a:gs>
                        <a:gs pos="96700">
                          <a:srgbClr val="FFFFFF"/>
                        </a:gs>
                      </a:gsLst>
                      <a:lin ang="4345550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6" name="任意多边形: 形状 895">
                      <a:extLst>
                        <a:ext uri="{FF2B5EF4-FFF2-40B4-BE49-F238E27FC236}">
                          <a16:creationId xmlns:a16="http://schemas.microsoft.com/office/drawing/2014/main" id="{DB833294-E722-DC6F-AA3A-FC292D07F1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87848" y="2131125"/>
                      <a:ext cx="41244" cy="21024"/>
                    </a:xfrm>
                    <a:custGeom>
                      <a:avLst/>
                      <a:gdLst>
                        <a:gd name="connsiteX0" fmla="*/ 40934 w 41244"/>
                        <a:gd name="connsiteY0" fmla="*/ 5416 h 21024"/>
                        <a:gd name="connsiteX1" fmla="*/ 24196 w 41244"/>
                        <a:gd name="connsiteY1" fmla="*/ 19713 h 21024"/>
                        <a:gd name="connsiteX2" fmla="*/ 309 w 41244"/>
                        <a:gd name="connsiteY2" fmla="*/ 15628 h 21024"/>
                        <a:gd name="connsiteX3" fmla="*/ 17047 w 41244"/>
                        <a:gd name="connsiteY3" fmla="*/ 1332 h 21024"/>
                        <a:gd name="connsiteX4" fmla="*/ 40934 w 41244"/>
                        <a:gd name="connsiteY4" fmla="*/ 5416 h 2102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244" h="21024">
                          <a:moveTo>
                            <a:pt x="40934" y="5416"/>
                          </a:moveTo>
                          <a:cubicBezTo>
                            <a:pt x="42888" y="10522"/>
                            <a:pt x="35429" y="16871"/>
                            <a:pt x="24196" y="19713"/>
                          </a:cubicBezTo>
                          <a:cubicBezTo>
                            <a:pt x="12963" y="22510"/>
                            <a:pt x="2307" y="20690"/>
                            <a:pt x="309" y="15628"/>
                          </a:cubicBezTo>
                          <a:cubicBezTo>
                            <a:pt x="-1644" y="10567"/>
                            <a:pt x="5859" y="4129"/>
                            <a:pt x="17047" y="1332"/>
                          </a:cubicBezTo>
                          <a:cubicBezTo>
                            <a:pt x="28236" y="-1510"/>
                            <a:pt x="38936" y="355"/>
                            <a:pt x="40934" y="5416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7" name="任意多边形: 形状 896">
                      <a:extLst>
                        <a:ext uri="{FF2B5EF4-FFF2-40B4-BE49-F238E27FC236}">
                          <a16:creationId xmlns:a16="http://schemas.microsoft.com/office/drawing/2014/main" id="{2E45BFC9-CE4F-978B-8F45-10BD77EBE88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69365" y="2150718"/>
                      <a:ext cx="17250" cy="13287"/>
                    </a:xfrm>
                    <a:custGeom>
                      <a:avLst/>
                      <a:gdLst>
                        <a:gd name="connsiteX0" fmla="*/ 16883 w 17250"/>
                        <a:gd name="connsiteY0" fmla="*/ 4559 h 13287"/>
                        <a:gd name="connsiteX1" fmla="*/ 11067 w 17250"/>
                        <a:gd name="connsiteY1" fmla="*/ 12951 h 13287"/>
                        <a:gd name="connsiteX2" fmla="*/ 367 w 17250"/>
                        <a:gd name="connsiteY2" fmla="*/ 8733 h 13287"/>
                        <a:gd name="connsiteX3" fmla="*/ 6183 w 17250"/>
                        <a:gd name="connsiteY3" fmla="*/ 341 h 13287"/>
                        <a:gd name="connsiteX4" fmla="*/ 16883 w 17250"/>
                        <a:gd name="connsiteY4" fmla="*/ 4559 h 132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7250" h="13287">
                          <a:moveTo>
                            <a:pt x="16883" y="4559"/>
                          </a:moveTo>
                          <a:cubicBezTo>
                            <a:pt x="18260" y="8022"/>
                            <a:pt x="15640" y="11796"/>
                            <a:pt x="11067" y="12951"/>
                          </a:cubicBezTo>
                          <a:cubicBezTo>
                            <a:pt x="6494" y="14105"/>
                            <a:pt x="1655" y="12196"/>
                            <a:pt x="367" y="8733"/>
                          </a:cubicBezTo>
                          <a:cubicBezTo>
                            <a:pt x="-1010" y="5225"/>
                            <a:pt x="1610" y="1451"/>
                            <a:pt x="6183" y="341"/>
                          </a:cubicBezTo>
                          <a:cubicBezTo>
                            <a:pt x="10712" y="-813"/>
                            <a:pt x="15551" y="1052"/>
                            <a:pt x="16883" y="4559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8" name="任意多边形: 形状 897">
                      <a:extLst>
                        <a:ext uri="{FF2B5EF4-FFF2-40B4-BE49-F238E27FC236}">
                          <a16:creationId xmlns:a16="http://schemas.microsoft.com/office/drawing/2014/main" id="{82A8FB7F-DE80-2CBD-11D8-C87D29CD29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032863" y="2178809"/>
                      <a:ext cx="71431" cy="63490"/>
                    </a:xfrm>
                    <a:custGeom>
                      <a:avLst/>
                      <a:gdLst>
                        <a:gd name="connsiteX0" fmla="*/ 70243 w 71431"/>
                        <a:gd name="connsiteY0" fmla="*/ 0 h 63490"/>
                        <a:gd name="connsiteX1" fmla="*/ 12613 w 71431"/>
                        <a:gd name="connsiteY1" fmla="*/ 63491 h 63490"/>
                        <a:gd name="connsiteX2" fmla="*/ 70243 w 71431"/>
                        <a:gd name="connsiteY2" fmla="*/ 0 h 634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71431" h="63490">
                          <a:moveTo>
                            <a:pt x="70243" y="0"/>
                          </a:moveTo>
                          <a:cubicBezTo>
                            <a:pt x="70243" y="0"/>
                            <a:pt x="84717" y="62825"/>
                            <a:pt x="12613" y="63491"/>
                          </a:cubicBezTo>
                          <a:cubicBezTo>
                            <a:pt x="12613" y="63491"/>
                            <a:pt x="-40178" y="36141"/>
                            <a:pt x="70243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90E002"/>
                        </a:gs>
                        <a:gs pos="8590">
                          <a:srgbClr val="93E109"/>
                        </a:gs>
                        <a:gs pos="21030">
                          <a:srgbClr val="9BE31C"/>
                        </a:gs>
                        <a:gs pos="35840">
                          <a:srgbClr val="A9E73C"/>
                        </a:gs>
                        <a:gs pos="52460">
                          <a:srgbClr val="BDEC68"/>
                        </a:gs>
                        <a:gs pos="70580">
                          <a:srgbClr val="D6F3A0"/>
                        </a:gs>
                        <a:gs pos="89680">
                          <a:srgbClr val="F3FCE4"/>
                        </a:gs>
                        <a:gs pos="96700">
                          <a:srgbClr val="FFFFFF"/>
                        </a:gs>
                      </a:gsLst>
                      <a:lin ang="8943708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899" name="任意多边形: 形状 898">
                  <a:extLst>
                    <a:ext uri="{FF2B5EF4-FFF2-40B4-BE49-F238E27FC236}">
                      <a16:creationId xmlns:a16="http://schemas.microsoft.com/office/drawing/2014/main" id="{FEDF4DD7-07E9-86F5-94F4-69D4A9614347}"/>
                    </a:ext>
                  </a:extLst>
                </p:cNvPr>
                <p:cNvSpPr/>
                <p:nvPr/>
              </p:nvSpPr>
              <p:spPr>
                <a:xfrm>
                  <a:off x="7951500" y="2171172"/>
                  <a:ext cx="83364" cy="80850"/>
                </a:xfrm>
                <a:custGeom>
                  <a:avLst/>
                  <a:gdLst>
                    <a:gd name="connsiteX0" fmla="*/ 3535 w 83364"/>
                    <a:gd name="connsiteY0" fmla="*/ 0 h 80850"/>
                    <a:gd name="connsiteX1" fmla="*/ 83364 w 83364"/>
                    <a:gd name="connsiteY1" fmla="*/ 80851 h 80850"/>
                    <a:gd name="connsiteX2" fmla="*/ 3535 w 83364"/>
                    <a:gd name="connsiteY2" fmla="*/ 0 h 80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3364" h="80850">
                      <a:moveTo>
                        <a:pt x="3535" y="0"/>
                      </a:moveTo>
                      <a:cubicBezTo>
                        <a:pt x="3535" y="0"/>
                        <a:pt x="-25591" y="77920"/>
                        <a:pt x="83364" y="80851"/>
                      </a:cubicBezTo>
                      <a:cubicBezTo>
                        <a:pt x="83364" y="80851"/>
                        <a:pt x="-417" y="63535"/>
                        <a:pt x="353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00" name="图形 793">
              <a:extLst>
                <a:ext uri="{FF2B5EF4-FFF2-40B4-BE49-F238E27FC236}">
                  <a16:creationId xmlns:a16="http://schemas.microsoft.com/office/drawing/2014/main" id="{9A838401-04B6-1C23-6A44-897068404483}"/>
                </a:ext>
              </a:extLst>
            </p:cNvPr>
            <p:cNvGrpSpPr/>
            <p:nvPr/>
          </p:nvGrpSpPr>
          <p:grpSpPr>
            <a:xfrm>
              <a:off x="-4398" y="1081964"/>
              <a:ext cx="803624" cy="697066"/>
              <a:chOff x="-4398" y="1081964"/>
              <a:chExt cx="803624" cy="697066"/>
            </a:xfrm>
          </p:grpSpPr>
          <p:grpSp>
            <p:nvGrpSpPr>
              <p:cNvPr id="901" name="图形 793">
                <a:extLst>
                  <a:ext uri="{FF2B5EF4-FFF2-40B4-BE49-F238E27FC236}">
                    <a16:creationId xmlns:a16="http://schemas.microsoft.com/office/drawing/2014/main" id="{7AAA3325-632F-29BA-E8BA-9E2824582DCF}"/>
                  </a:ext>
                </a:extLst>
              </p:cNvPr>
              <p:cNvGrpSpPr/>
              <p:nvPr/>
            </p:nvGrpSpPr>
            <p:grpSpPr>
              <a:xfrm>
                <a:off x="-4398" y="1081964"/>
                <a:ext cx="803624" cy="697066"/>
                <a:chOff x="-4398" y="1081964"/>
                <a:chExt cx="803624" cy="697066"/>
              </a:xfrm>
              <a:solidFill>
                <a:srgbClr val="5B8400"/>
              </a:solidFill>
            </p:grpSpPr>
            <p:pic>
              <p:nvPicPr>
                <p:cNvPr id="902" name="图片 901">
                  <a:extLst>
                    <a:ext uri="{FF2B5EF4-FFF2-40B4-BE49-F238E27FC236}">
                      <a16:creationId xmlns:a16="http://schemas.microsoft.com/office/drawing/2014/main" id="{13ADFBA0-BF40-9DE1-0551-3B3409E8407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4398" y="1081964"/>
                  <a:ext cx="803624" cy="665986"/>
                </a:xfrm>
                <a:custGeom>
                  <a:avLst/>
                  <a:gdLst>
                    <a:gd name="connsiteX0" fmla="*/ -1 w 803624"/>
                    <a:gd name="connsiteY0" fmla="*/ 167 h 665986"/>
                    <a:gd name="connsiteX1" fmla="*/ 803623 w 803624"/>
                    <a:gd name="connsiteY1" fmla="*/ 167 h 665986"/>
                    <a:gd name="connsiteX2" fmla="*/ 803623 w 803624"/>
                    <a:gd name="connsiteY2" fmla="*/ 666154 h 665986"/>
                    <a:gd name="connsiteX3" fmla="*/ -1 w 803624"/>
                    <a:gd name="connsiteY3" fmla="*/ 666154 h 665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3624" h="665986">
                      <a:moveTo>
                        <a:pt x="-1" y="167"/>
                      </a:moveTo>
                      <a:lnTo>
                        <a:pt x="803623" y="167"/>
                      </a:lnTo>
                      <a:lnTo>
                        <a:pt x="803623" y="666154"/>
                      </a:lnTo>
                      <a:lnTo>
                        <a:pt x="-1" y="666154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903" name="图片 902">
                  <a:extLst>
                    <a:ext uri="{FF2B5EF4-FFF2-40B4-BE49-F238E27FC236}">
                      <a16:creationId xmlns:a16="http://schemas.microsoft.com/office/drawing/2014/main" id="{CE64F717-AC00-C95C-05D3-B9A14BCAC84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4398" y="1081964"/>
                  <a:ext cx="781424" cy="697066"/>
                </a:xfrm>
                <a:custGeom>
                  <a:avLst/>
                  <a:gdLst>
                    <a:gd name="connsiteX0" fmla="*/ -1 w 781424"/>
                    <a:gd name="connsiteY0" fmla="*/ 167 h 697066"/>
                    <a:gd name="connsiteX1" fmla="*/ 781424 w 781424"/>
                    <a:gd name="connsiteY1" fmla="*/ 167 h 697066"/>
                    <a:gd name="connsiteX2" fmla="*/ 781424 w 781424"/>
                    <a:gd name="connsiteY2" fmla="*/ 697234 h 697066"/>
                    <a:gd name="connsiteX3" fmla="*/ -1 w 781424"/>
                    <a:gd name="connsiteY3" fmla="*/ 697234 h 6970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1424" h="697066">
                      <a:moveTo>
                        <a:pt x="-1" y="167"/>
                      </a:moveTo>
                      <a:lnTo>
                        <a:pt x="781424" y="167"/>
                      </a:lnTo>
                      <a:lnTo>
                        <a:pt x="781424" y="697234"/>
                      </a:lnTo>
                      <a:lnTo>
                        <a:pt x="-1" y="697234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904" name="图形 793">
                  <a:extLst>
                    <a:ext uri="{FF2B5EF4-FFF2-40B4-BE49-F238E27FC236}">
                      <a16:creationId xmlns:a16="http://schemas.microsoft.com/office/drawing/2014/main" id="{ACCD40F1-94AF-4207-CD26-E6DDEE6D4EB6}"/>
                    </a:ext>
                  </a:extLst>
                </p:cNvPr>
                <p:cNvGrpSpPr/>
                <p:nvPr/>
              </p:nvGrpSpPr>
              <p:grpSpPr>
                <a:xfrm>
                  <a:off x="44" y="1082905"/>
                  <a:ext cx="776363" cy="665187"/>
                  <a:chOff x="44" y="1082905"/>
                  <a:chExt cx="776363" cy="665187"/>
                </a:xfrm>
                <a:solidFill>
                  <a:srgbClr val="5B8400"/>
                </a:solidFill>
              </p:grpSpPr>
              <p:sp>
                <p:nvSpPr>
                  <p:cNvPr id="905" name="任意多边形: 形状 904">
                    <a:extLst>
                      <a:ext uri="{FF2B5EF4-FFF2-40B4-BE49-F238E27FC236}">
                        <a16:creationId xmlns:a16="http://schemas.microsoft.com/office/drawing/2014/main" id="{D56ADF1A-CD58-CA20-2D5B-EE179A1CD48E}"/>
                      </a:ext>
                    </a:extLst>
                  </p:cNvPr>
                  <p:cNvSpPr/>
                  <p:nvPr/>
                </p:nvSpPr>
                <p:spPr>
                  <a:xfrm>
                    <a:off x="44" y="1082905"/>
                    <a:ext cx="5816" cy="2131"/>
                  </a:xfrm>
                  <a:custGeom>
                    <a:avLst/>
                    <a:gdLst>
                      <a:gd name="connsiteX0" fmla="*/ 5816 w 5816"/>
                      <a:gd name="connsiteY0" fmla="*/ 2131 h 2131"/>
                      <a:gd name="connsiteX1" fmla="*/ 0 w 5816"/>
                      <a:gd name="connsiteY1" fmla="*/ 0 h 2131"/>
                      <a:gd name="connsiteX2" fmla="*/ 5816 w 5816"/>
                      <a:gd name="connsiteY2" fmla="*/ 2131 h 21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816" h="2131">
                        <a:moveTo>
                          <a:pt x="5816" y="2131"/>
                        </a:moveTo>
                        <a:cubicBezTo>
                          <a:pt x="3863" y="1421"/>
                          <a:pt x="1909" y="710"/>
                          <a:pt x="0" y="0"/>
                        </a:cubicBezTo>
                        <a:cubicBezTo>
                          <a:pt x="0" y="0"/>
                          <a:pt x="1998" y="710"/>
                          <a:pt x="5816" y="2131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06" name="任意多边形: 形状 905">
                    <a:extLst>
                      <a:ext uri="{FF2B5EF4-FFF2-40B4-BE49-F238E27FC236}">
                        <a16:creationId xmlns:a16="http://schemas.microsoft.com/office/drawing/2014/main" id="{7789DDD9-0E8F-DE72-06BF-334F1690B2F0}"/>
                      </a:ext>
                    </a:extLst>
                  </p:cNvPr>
                  <p:cNvSpPr/>
                  <p:nvPr/>
                </p:nvSpPr>
                <p:spPr>
                  <a:xfrm>
                    <a:off x="5860" y="1085037"/>
                    <a:ext cx="770546" cy="663056"/>
                  </a:xfrm>
                  <a:custGeom>
                    <a:avLst/>
                    <a:gdLst>
                      <a:gd name="connsiteX0" fmla="*/ 234117 w 770546"/>
                      <a:gd name="connsiteY0" fmla="*/ 110731 h 663056"/>
                      <a:gd name="connsiteX1" fmla="*/ 0 w 770546"/>
                      <a:gd name="connsiteY1" fmla="*/ 0 h 663056"/>
                      <a:gd name="connsiteX2" fmla="*/ 244506 w 770546"/>
                      <a:gd name="connsiteY2" fmla="*/ 108600 h 663056"/>
                      <a:gd name="connsiteX3" fmla="*/ 237580 w 770546"/>
                      <a:gd name="connsiteY3" fmla="*/ 52347 h 663056"/>
                      <a:gd name="connsiteX4" fmla="*/ 246770 w 770546"/>
                      <a:gd name="connsiteY4" fmla="*/ 109799 h 663056"/>
                      <a:gd name="connsiteX5" fmla="*/ 398216 w 770546"/>
                      <a:gd name="connsiteY5" fmla="*/ 203792 h 663056"/>
                      <a:gd name="connsiteX6" fmla="*/ 381389 w 770546"/>
                      <a:gd name="connsiteY6" fmla="*/ 74324 h 663056"/>
                      <a:gd name="connsiteX7" fmla="*/ 404520 w 770546"/>
                      <a:gd name="connsiteY7" fmla="*/ 208321 h 663056"/>
                      <a:gd name="connsiteX8" fmla="*/ 521512 w 770546"/>
                      <a:gd name="connsiteY8" fmla="*/ 303113 h 663056"/>
                      <a:gd name="connsiteX9" fmla="*/ 501177 w 770546"/>
                      <a:gd name="connsiteY9" fmla="*/ 129779 h 663056"/>
                      <a:gd name="connsiteX10" fmla="*/ 530658 w 770546"/>
                      <a:gd name="connsiteY10" fmla="*/ 311593 h 663056"/>
                      <a:gd name="connsiteX11" fmla="*/ 638770 w 770546"/>
                      <a:gd name="connsiteY11" fmla="*/ 428096 h 663056"/>
                      <a:gd name="connsiteX12" fmla="*/ 646229 w 770546"/>
                      <a:gd name="connsiteY12" fmla="*/ 229455 h 663056"/>
                      <a:gd name="connsiteX13" fmla="*/ 648316 w 770546"/>
                      <a:gd name="connsiteY13" fmla="*/ 440173 h 663056"/>
                      <a:gd name="connsiteX14" fmla="*/ 648227 w 770546"/>
                      <a:gd name="connsiteY14" fmla="*/ 440173 h 663056"/>
                      <a:gd name="connsiteX15" fmla="*/ 715137 w 770546"/>
                      <a:gd name="connsiteY15" fmla="*/ 539050 h 663056"/>
                      <a:gd name="connsiteX16" fmla="*/ 760912 w 770546"/>
                      <a:gd name="connsiteY16" fmla="*/ 401945 h 663056"/>
                      <a:gd name="connsiteX17" fmla="*/ 719887 w 770546"/>
                      <a:gd name="connsiteY17" fmla="*/ 547308 h 663056"/>
                      <a:gd name="connsiteX18" fmla="*/ 754430 w 770546"/>
                      <a:gd name="connsiteY18" fmla="*/ 616437 h 663056"/>
                      <a:gd name="connsiteX19" fmla="*/ 755096 w 770546"/>
                      <a:gd name="connsiteY19" fmla="*/ 616659 h 663056"/>
                      <a:gd name="connsiteX20" fmla="*/ 755052 w 770546"/>
                      <a:gd name="connsiteY20" fmla="*/ 617903 h 663056"/>
                      <a:gd name="connsiteX21" fmla="*/ 770547 w 770546"/>
                      <a:gd name="connsiteY21" fmla="*/ 659860 h 663056"/>
                      <a:gd name="connsiteX22" fmla="*/ 760823 w 770546"/>
                      <a:gd name="connsiteY22" fmla="*/ 663057 h 663056"/>
                      <a:gd name="connsiteX23" fmla="*/ 744929 w 770546"/>
                      <a:gd name="connsiteY23" fmla="*/ 622831 h 663056"/>
                      <a:gd name="connsiteX24" fmla="*/ 458421 w 770546"/>
                      <a:gd name="connsiteY24" fmla="*/ 606936 h 663056"/>
                      <a:gd name="connsiteX25" fmla="*/ 739823 w 770546"/>
                      <a:gd name="connsiteY25" fmla="*/ 611198 h 663056"/>
                      <a:gd name="connsiteX26" fmla="*/ 663101 w 770546"/>
                      <a:gd name="connsiteY26" fmla="*/ 477912 h 663056"/>
                      <a:gd name="connsiteX27" fmla="*/ 327399 w 770546"/>
                      <a:gd name="connsiteY27" fmla="*/ 449852 h 663056"/>
                      <a:gd name="connsiteX28" fmla="*/ 653333 w 770546"/>
                      <a:gd name="connsiteY28" fmla="*/ 464326 h 663056"/>
                      <a:gd name="connsiteX29" fmla="*/ 533988 w 770546"/>
                      <a:gd name="connsiteY29" fmla="*/ 329353 h 663056"/>
                      <a:gd name="connsiteX30" fmla="*/ 262932 w 770546"/>
                      <a:gd name="connsiteY30" fmla="*/ 308663 h 663056"/>
                      <a:gd name="connsiteX31" fmla="*/ 521024 w 770546"/>
                      <a:gd name="connsiteY31" fmla="*/ 317099 h 663056"/>
                      <a:gd name="connsiteX32" fmla="*/ 377304 w 770546"/>
                      <a:gd name="connsiteY32" fmla="*/ 201128 h 663056"/>
                      <a:gd name="connsiteX33" fmla="*/ 200817 w 770546"/>
                      <a:gd name="connsiteY33" fmla="*/ 186343 h 663056"/>
                      <a:gd name="connsiteX34" fmla="*/ 362785 w 770546"/>
                      <a:gd name="connsiteY34" fmla="*/ 191005 h 663056"/>
                      <a:gd name="connsiteX35" fmla="*/ 251210 w 770546"/>
                      <a:gd name="connsiteY35" fmla="*/ 120499 h 663056"/>
                      <a:gd name="connsiteX36" fmla="*/ 251210 w 770546"/>
                      <a:gd name="connsiteY36" fmla="*/ 120721 h 663056"/>
                      <a:gd name="connsiteX37" fmla="*/ 109133 w 770546"/>
                      <a:gd name="connsiteY37" fmla="*/ 108067 h 663056"/>
                      <a:gd name="connsiteX38" fmla="*/ 234117 w 770546"/>
                      <a:gd name="connsiteY38" fmla="*/ 110731 h 6630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770546" h="663056">
                        <a:moveTo>
                          <a:pt x="234117" y="110731"/>
                        </a:moveTo>
                        <a:cubicBezTo>
                          <a:pt x="118057" y="45154"/>
                          <a:pt x="23754" y="8791"/>
                          <a:pt x="0" y="0"/>
                        </a:cubicBezTo>
                        <a:cubicBezTo>
                          <a:pt x="91640" y="33122"/>
                          <a:pt x="172801" y="69884"/>
                          <a:pt x="244506" y="108600"/>
                        </a:cubicBezTo>
                        <a:cubicBezTo>
                          <a:pt x="229765" y="73037"/>
                          <a:pt x="237580" y="52347"/>
                          <a:pt x="237580" y="52347"/>
                        </a:cubicBezTo>
                        <a:cubicBezTo>
                          <a:pt x="232785" y="78675"/>
                          <a:pt x="243085" y="102429"/>
                          <a:pt x="246770" y="109799"/>
                        </a:cubicBezTo>
                        <a:cubicBezTo>
                          <a:pt x="302846" y="140212"/>
                          <a:pt x="353151" y="171825"/>
                          <a:pt x="398216" y="203792"/>
                        </a:cubicBezTo>
                        <a:cubicBezTo>
                          <a:pt x="363318" y="122009"/>
                          <a:pt x="381389" y="74324"/>
                          <a:pt x="381389" y="74324"/>
                        </a:cubicBezTo>
                        <a:cubicBezTo>
                          <a:pt x="369223" y="141234"/>
                          <a:pt x="400391" y="200817"/>
                          <a:pt x="404520" y="208321"/>
                        </a:cubicBezTo>
                        <a:cubicBezTo>
                          <a:pt x="448342" y="239800"/>
                          <a:pt x="487147" y="271678"/>
                          <a:pt x="521512" y="303113"/>
                        </a:cubicBezTo>
                        <a:cubicBezTo>
                          <a:pt x="477069" y="193491"/>
                          <a:pt x="501177" y="129779"/>
                          <a:pt x="501177" y="129779"/>
                        </a:cubicBezTo>
                        <a:cubicBezTo>
                          <a:pt x="485948" y="213693"/>
                          <a:pt x="519470" y="289393"/>
                          <a:pt x="530658" y="311593"/>
                        </a:cubicBezTo>
                        <a:cubicBezTo>
                          <a:pt x="573592" y="351730"/>
                          <a:pt x="609245" y="391112"/>
                          <a:pt x="638770" y="428096"/>
                        </a:cubicBezTo>
                        <a:cubicBezTo>
                          <a:pt x="607247" y="296631"/>
                          <a:pt x="646229" y="229455"/>
                          <a:pt x="646229" y="229455"/>
                        </a:cubicBezTo>
                        <a:cubicBezTo>
                          <a:pt x="608490" y="334947"/>
                          <a:pt x="648316" y="440173"/>
                          <a:pt x="648316" y="440173"/>
                        </a:cubicBezTo>
                        <a:lnTo>
                          <a:pt x="648227" y="440173"/>
                        </a:lnTo>
                        <a:cubicBezTo>
                          <a:pt x="676066" y="476136"/>
                          <a:pt x="697999" y="509613"/>
                          <a:pt x="715137" y="539050"/>
                        </a:cubicBezTo>
                        <a:cubicBezTo>
                          <a:pt x="716558" y="441727"/>
                          <a:pt x="760912" y="401945"/>
                          <a:pt x="760912" y="401945"/>
                        </a:cubicBezTo>
                        <a:cubicBezTo>
                          <a:pt x="718511" y="457888"/>
                          <a:pt x="718289" y="523332"/>
                          <a:pt x="719887" y="547308"/>
                        </a:cubicBezTo>
                        <a:cubicBezTo>
                          <a:pt x="735338" y="574613"/>
                          <a:pt x="746571" y="598101"/>
                          <a:pt x="754430" y="616437"/>
                        </a:cubicBezTo>
                        <a:cubicBezTo>
                          <a:pt x="754652" y="616526"/>
                          <a:pt x="754874" y="616615"/>
                          <a:pt x="755096" y="616659"/>
                        </a:cubicBezTo>
                        <a:lnTo>
                          <a:pt x="755052" y="617903"/>
                        </a:lnTo>
                        <a:cubicBezTo>
                          <a:pt x="766373" y="644498"/>
                          <a:pt x="770547" y="659860"/>
                          <a:pt x="770547" y="659860"/>
                        </a:cubicBezTo>
                        <a:lnTo>
                          <a:pt x="760823" y="663057"/>
                        </a:lnTo>
                        <a:cubicBezTo>
                          <a:pt x="755895" y="649426"/>
                          <a:pt x="750567" y="636062"/>
                          <a:pt x="744929" y="622831"/>
                        </a:cubicBezTo>
                        <a:cubicBezTo>
                          <a:pt x="710120" y="607735"/>
                          <a:pt x="588777" y="562892"/>
                          <a:pt x="458421" y="606936"/>
                        </a:cubicBezTo>
                        <a:cubicBezTo>
                          <a:pt x="458421" y="606936"/>
                          <a:pt x="559340" y="549483"/>
                          <a:pt x="739823" y="611198"/>
                        </a:cubicBezTo>
                        <a:cubicBezTo>
                          <a:pt x="718511" y="563913"/>
                          <a:pt x="692449" y="519514"/>
                          <a:pt x="663101" y="477912"/>
                        </a:cubicBezTo>
                        <a:cubicBezTo>
                          <a:pt x="633753" y="465347"/>
                          <a:pt x="484750" y="407273"/>
                          <a:pt x="327399" y="449852"/>
                        </a:cubicBezTo>
                        <a:cubicBezTo>
                          <a:pt x="327399" y="449852"/>
                          <a:pt x="442393" y="394841"/>
                          <a:pt x="653333" y="464326"/>
                        </a:cubicBezTo>
                        <a:cubicBezTo>
                          <a:pt x="617370" y="415354"/>
                          <a:pt x="576878" y="370377"/>
                          <a:pt x="533988" y="329353"/>
                        </a:cubicBezTo>
                        <a:cubicBezTo>
                          <a:pt x="499712" y="315589"/>
                          <a:pt x="384363" y="275807"/>
                          <a:pt x="262932" y="308663"/>
                        </a:cubicBezTo>
                        <a:cubicBezTo>
                          <a:pt x="262932" y="308663"/>
                          <a:pt x="353861" y="265107"/>
                          <a:pt x="521024" y="317099"/>
                        </a:cubicBezTo>
                        <a:cubicBezTo>
                          <a:pt x="474582" y="273943"/>
                          <a:pt x="425743" y="235315"/>
                          <a:pt x="377304" y="201128"/>
                        </a:cubicBezTo>
                        <a:cubicBezTo>
                          <a:pt x="362164" y="194646"/>
                          <a:pt x="283666" y="163922"/>
                          <a:pt x="200817" y="186343"/>
                        </a:cubicBezTo>
                        <a:cubicBezTo>
                          <a:pt x="200817" y="186343"/>
                          <a:pt x="257870" y="159038"/>
                          <a:pt x="362785" y="191005"/>
                        </a:cubicBezTo>
                        <a:cubicBezTo>
                          <a:pt x="324735" y="164765"/>
                          <a:pt x="287085" y="141278"/>
                          <a:pt x="251210" y="120499"/>
                        </a:cubicBezTo>
                        <a:lnTo>
                          <a:pt x="251210" y="120721"/>
                        </a:lnTo>
                        <a:cubicBezTo>
                          <a:pt x="251210" y="120721"/>
                          <a:pt x="182303" y="88265"/>
                          <a:pt x="109133" y="108067"/>
                        </a:cubicBezTo>
                        <a:cubicBezTo>
                          <a:pt x="109177" y="108067"/>
                          <a:pt x="153133" y="87022"/>
                          <a:pt x="234117" y="110731"/>
                        </a:cubicBezTo>
                        <a:close/>
                      </a:path>
                    </a:pathLst>
                  </a:custGeom>
                  <a:solidFill>
                    <a:srgbClr val="5B8400"/>
                  </a:solidFill>
                  <a:ln w="44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907" name="图形 793">
                <a:extLst>
                  <a:ext uri="{FF2B5EF4-FFF2-40B4-BE49-F238E27FC236}">
                    <a16:creationId xmlns:a16="http://schemas.microsoft.com/office/drawing/2014/main" id="{8F3BDC88-2271-9B8A-4A82-1B84A3ACB819}"/>
                  </a:ext>
                </a:extLst>
              </p:cNvPr>
              <p:cNvGrpSpPr/>
              <p:nvPr/>
            </p:nvGrpSpPr>
            <p:grpSpPr>
              <a:xfrm>
                <a:off x="314377" y="1461245"/>
                <a:ext cx="118615" cy="102799"/>
                <a:chOff x="314377" y="1461245"/>
                <a:chExt cx="118615" cy="102799"/>
              </a:xfrm>
            </p:grpSpPr>
            <p:grpSp>
              <p:nvGrpSpPr>
                <p:cNvPr id="908" name="图形 793">
                  <a:extLst>
                    <a:ext uri="{FF2B5EF4-FFF2-40B4-BE49-F238E27FC236}">
                      <a16:creationId xmlns:a16="http://schemas.microsoft.com/office/drawing/2014/main" id="{6271AA96-6AE5-33D2-264A-F4A9AF3B6ED3}"/>
                    </a:ext>
                  </a:extLst>
                </p:cNvPr>
                <p:cNvGrpSpPr/>
                <p:nvPr/>
              </p:nvGrpSpPr>
              <p:grpSpPr>
                <a:xfrm>
                  <a:off x="314377" y="1461245"/>
                  <a:ext cx="118615" cy="102799"/>
                  <a:chOff x="314377" y="1461245"/>
                  <a:chExt cx="118615" cy="102799"/>
                </a:xfrm>
              </p:grpSpPr>
              <p:grpSp>
                <p:nvGrpSpPr>
                  <p:cNvPr id="909" name="图形 793">
                    <a:extLst>
                      <a:ext uri="{FF2B5EF4-FFF2-40B4-BE49-F238E27FC236}">
                        <a16:creationId xmlns:a16="http://schemas.microsoft.com/office/drawing/2014/main" id="{10264439-C404-768A-6142-B8DC709EFAA5}"/>
                      </a:ext>
                    </a:extLst>
                  </p:cNvPr>
                  <p:cNvGrpSpPr/>
                  <p:nvPr/>
                </p:nvGrpSpPr>
                <p:grpSpPr>
                  <a:xfrm>
                    <a:off x="316863" y="1464264"/>
                    <a:ext cx="116129" cy="99780"/>
                    <a:chOff x="316863" y="1464264"/>
                    <a:chExt cx="116129" cy="99780"/>
                  </a:xfrm>
                  <a:solidFill>
                    <a:srgbClr val="4E8503"/>
                  </a:solidFill>
                </p:grpSpPr>
                <p:sp>
                  <p:nvSpPr>
                    <p:cNvPr id="910" name="任意多边形: 形状 909">
                      <a:extLst>
                        <a:ext uri="{FF2B5EF4-FFF2-40B4-BE49-F238E27FC236}">
                          <a16:creationId xmlns:a16="http://schemas.microsoft.com/office/drawing/2014/main" id="{E878C9C7-C3DF-77C2-5E51-F0D566DE53F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16863" y="1464264"/>
                      <a:ext cx="116129" cy="99780"/>
                    </a:xfrm>
                    <a:custGeom>
                      <a:avLst/>
                      <a:gdLst>
                        <a:gd name="connsiteX0" fmla="*/ 190 w 116129"/>
                        <a:gd name="connsiteY0" fmla="*/ 44473 h 99780"/>
                        <a:gd name="connsiteX1" fmla="*/ 53425 w 116129"/>
                        <a:gd name="connsiteY1" fmla="*/ 99484 h 99780"/>
                        <a:gd name="connsiteX2" fmla="*/ 115939 w 116129"/>
                        <a:gd name="connsiteY2" fmla="*/ 55307 h 99780"/>
                        <a:gd name="connsiteX3" fmla="*/ 62749 w 116129"/>
                        <a:gd name="connsiteY3" fmla="*/ 296 h 99780"/>
                        <a:gd name="connsiteX4" fmla="*/ 190 w 116129"/>
                        <a:gd name="connsiteY4" fmla="*/ 44473 h 997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6129" h="99780">
                          <a:moveTo>
                            <a:pt x="190" y="44473"/>
                          </a:moveTo>
                          <a:cubicBezTo>
                            <a:pt x="-2385" y="71868"/>
                            <a:pt x="21458" y="96465"/>
                            <a:pt x="53425" y="99484"/>
                          </a:cubicBezTo>
                          <a:cubicBezTo>
                            <a:pt x="85392" y="102459"/>
                            <a:pt x="113364" y="82701"/>
                            <a:pt x="115939" y="55307"/>
                          </a:cubicBezTo>
                          <a:cubicBezTo>
                            <a:pt x="118514" y="27913"/>
                            <a:pt x="94672" y="3315"/>
                            <a:pt x="62749" y="296"/>
                          </a:cubicBezTo>
                          <a:cubicBezTo>
                            <a:pt x="30737" y="-2678"/>
                            <a:pt x="2766" y="17079"/>
                            <a:pt x="190" y="44473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1" name="任意多边形: 形状 910">
                      <a:extLst>
                        <a:ext uri="{FF2B5EF4-FFF2-40B4-BE49-F238E27FC236}">
                          <a16:creationId xmlns:a16="http://schemas.microsoft.com/office/drawing/2014/main" id="{385CAA86-F933-BD4F-456D-801744D59D6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3746" y="1469888"/>
                      <a:ext cx="27912" cy="14062"/>
                    </a:xfrm>
                    <a:custGeom>
                      <a:avLst/>
                      <a:gdLst>
                        <a:gd name="connsiteX0" fmla="*/ 15 w 27912"/>
                        <a:gd name="connsiteY0" fmla="*/ 5728 h 14062"/>
                        <a:gd name="connsiteX1" fmla="*/ 13290 w 27912"/>
                        <a:gd name="connsiteY1" fmla="*/ 13941 h 14062"/>
                        <a:gd name="connsiteX2" fmla="*/ 27898 w 27912"/>
                        <a:gd name="connsiteY2" fmla="*/ 8347 h 14062"/>
                        <a:gd name="connsiteX3" fmla="*/ 14578 w 27912"/>
                        <a:gd name="connsiteY3" fmla="*/ 133 h 14062"/>
                        <a:gd name="connsiteX4" fmla="*/ 15 w 27912"/>
                        <a:gd name="connsiteY4" fmla="*/ 5728 h 140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7912" h="14062">
                          <a:moveTo>
                            <a:pt x="15" y="5728"/>
                          </a:moveTo>
                          <a:cubicBezTo>
                            <a:pt x="-340" y="9502"/>
                            <a:pt x="5609" y="13231"/>
                            <a:pt x="13290" y="13941"/>
                          </a:cubicBezTo>
                          <a:cubicBezTo>
                            <a:pt x="20972" y="14652"/>
                            <a:pt x="27543" y="12165"/>
                            <a:pt x="27898" y="8347"/>
                          </a:cubicBezTo>
                          <a:cubicBezTo>
                            <a:pt x="28253" y="4529"/>
                            <a:pt x="22303" y="888"/>
                            <a:pt x="14578" y="133"/>
                          </a:cubicBezTo>
                          <a:cubicBezTo>
                            <a:pt x="6897" y="-622"/>
                            <a:pt x="370" y="1909"/>
                            <a:pt x="15" y="5728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2" name="任意多边形: 形状 911">
                      <a:extLst>
                        <a:ext uri="{FF2B5EF4-FFF2-40B4-BE49-F238E27FC236}">
                          <a16:creationId xmlns:a16="http://schemas.microsoft.com/office/drawing/2014/main" id="{297DE809-75AF-2DBA-D694-F872F108B84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4376" y="1479764"/>
                      <a:ext cx="11401" cy="9559"/>
                    </a:xfrm>
                    <a:custGeom>
                      <a:avLst/>
                      <a:gdLst>
                        <a:gd name="connsiteX0" fmla="*/ 21 w 11401"/>
                        <a:gd name="connsiteY0" fmla="*/ 4287 h 9559"/>
                        <a:gd name="connsiteX1" fmla="*/ 5260 w 11401"/>
                        <a:gd name="connsiteY1" fmla="*/ 9526 h 9559"/>
                        <a:gd name="connsiteX2" fmla="*/ 11387 w 11401"/>
                        <a:gd name="connsiteY2" fmla="*/ 5308 h 9559"/>
                        <a:gd name="connsiteX3" fmla="*/ 6148 w 11401"/>
                        <a:gd name="connsiteY3" fmla="*/ 25 h 9559"/>
                        <a:gd name="connsiteX4" fmla="*/ 21 w 11401"/>
                        <a:gd name="connsiteY4" fmla="*/ 4287 h 95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401" h="9559">
                          <a:moveTo>
                            <a:pt x="21" y="4287"/>
                          </a:moveTo>
                          <a:cubicBezTo>
                            <a:pt x="-246" y="6907"/>
                            <a:pt x="2107" y="9215"/>
                            <a:pt x="5260" y="9526"/>
                          </a:cubicBezTo>
                          <a:cubicBezTo>
                            <a:pt x="8412" y="9837"/>
                            <a:pt x="11165" y="7928"/>
                            <a:pt x="11387" y="5308"/>
                          </a:cubicBezTo>
                          <a:cubicBezTo>
                            <a:pt x="11609" y="2689"/>
                            <a:pt x="9300" y="336"/>
                            <a:pt x="6148" y="25"/>
                          </a:cubicBezTo>
                          <a:cubicBezTo>
                            <a:pt x="3040" y="-242"/>
                            <a:pt x="287" y="1668"/>
                            <a:pt x="21" y="4287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3" name="任意多边形: 形状 912">
                      <a:extLst>
                        <a:ext uri="{FF2B5EF4-FFF2-40B4-BE49-F238E27FC236}">
                          <a16:creationId xmlns:a16="http://schemas.microsoft.com/office/drawing/2014/main" id="{19BA24B5-94BB-900C-75A3-225D183D8EA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23625" y="1513799"/>
                      <a:ext cx="53681" cy="39172"/>
                    </a:xfrm>
                    <a:custGeom>
                      <a:avLst/>
                      <a:gdLst>
                        <a:gd name="connsiteX0" fmla="*/ 0 w 53681"/>
                        <a:gd name="connsiteY0" fmla="*/ 0 h 39172"/>
                        <a:gd name="connsiteX1" fmla="*/ 48395 w 53681"/>
                        <a:gd name="connsiteY1" fmla="*/ 38316 h 39172"/>
                        <a:gd name="connsiteX2" fmla="*/ 0 w 53681"/>
                        <a:gd name="connsiteY2" fmla="*/ 0 h 391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53681" h="39172">
                          <a:moveTo>
                            <a:pt x="0" y="0"/>
                          </a:moveTo>
                          <a:cubicBezTo>
                            <a:pt x="0" y="0"/>
                            <a:pt x="1954" y="45953"/>
                            <a:pt x="48395" y="38316"/>
                          </a:cubicBezTo>
                          <a:cubicBezTo>
                            <a:pt x="48351" y="38316"/>
                            <a:pt x="77343" y="13053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rgbClr val="4E8503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914" name="图形 793">
                    <a:extLst>
                      <a:ext uri="{FF2B5EF4-FFF2-40B4-BE49-F238E27FC236}">
                        <a16:creationId xmlns:a16="http://schemas.microsoft.com/office/drawing/2014/main" id="{AE916A04-D8D0-F91B-8A5F-72C78A7CB774}"/>
                      </a:ext>
                    </a:extLst>
                  </p:cNvPr>
                  <p:cNvGrpSpPr/>
                  <p:nvPr/>
                </p:nvGrpSpPr>
                <p:grpSpPr>
                  <a:xfrm>
                    <a:off x="314377" y="1461245"/>
                    <a:ext cx="116123" cy="99780"/>
                    <a:chOff x="314377" y="1461245"/>
                    <a:chExt cx="116123" cy="99780"/>
                  </a:xfrm>
                </p:grpSpPr>
                <p:sp>
                  <p:nvSpPr>
                    <p:cNvPr id="915" name="任意多边形: 形状 914">
                      <a:extLst>
                        <a:ext uri="{FF2B5EF4-FFF2-40B4-BE49-F238E27FC236}">
                          <a16:creationId xmlns:a16="http://schemas.microsoft.com/office/drawing/2014/main" id="{C3AF4DE5-BC86-CDA8-0351-B70D9A7B5F4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14377" y="1461245"/>
                      <a:ext cx="116123" cy="99780"/>
                    </a:xfrm>
                    <a:custGeom>
                      <a:avLst/>
                      <a:gdLst>
                        <a:gd name="connsiteX0" fmla="*/ 190 w 116123"/>
                        <a:gd name="connsiteY0" fmla="*/ 44474 h 99780"/>
                        <a:gd name="connsiteX1" fmla="*/ 53425 w 116123"/>
                        <a:gd name="connsiteY1" fmla="*/ 99484 h 99780"/>
                        <a:gd name="connsiteX2" fmla="*/ 115939 w 116123"/>
                        <a:gd name="connsiteY2" fmla="*/ 55307 h 99780"/>
                        <a:gd name="connsiteX3" fmla="*/ 62704 w 116123"/>
                        <a:gd name="connsiteY3" fmla="*/ 296 h 99780"/>
                        <a:gd name="connsiteX4" fmla="*/ 190 w 116123"/>
                        <a:gd name="connsiteY4" fmla="*/ 44474 h 997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6123" h="99780">
                          <a:moveTo>
                            <a:pt x="190" y="44474"/>
                          </a:moveTo>
                          <a:cubicBezTo>
                            <a:pt x="-2385" y="71868"/>
                            <a:pt x="21458" y="96465"/>
                            <a:pt x="53425" y="99484"/>
                          </a:cubicBezTo>
                          <a:cubicBezTo>
                            <a:pt x="85392" y="102459"/>
                            <a:pt x="113364" y="82701"/>
                            <a:pt x="115939" y="55307"/>
                          </a:cubicBezTo>
                          <a:cubicBezTo>
                            <a:pt x="118470" y="27913"/>
                            <a:pt x="94672" y="3271"/>
                            <a:pt x="62704" y="296"/>
                          </a:cubicBezTo>
                          <a:cubicBezTo>
                            <a:pt x="30737" y="-2678"/>
                            <a:pt x="2766" y="17079"/>
                            <a:pt x="190" y="4447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4E8503"/>
                        </a:gs>
                        <a:gs pos="36260">
                          <a:srgbClr val="8DDC02"/>
                        </a:gs>
                        <a:gs pos="96700">
                          <a:srgbClr val="FFFFFF"/>
                        </a:gs>
                      </a:gsLst>
                      <a:lin ang="5720879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6" name="任意多边形: 形状 915">
                      <a:extLst>
                        <a:ext uri="{FF2B5EF4-FFF2-40B4-BE49-F238E27FC236}">
                          <a16:creationId xmlns:a16="http://schemas.microsoft.com/office/drawing/2014/main" id="{C66572E0-0602-7B11-8E46-63AFAA3D339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1260" y="1466881"/>
                      <a:ext cx="27957" cy="14050"/>
                    </a:xfrm>
                    <a:custGeom>
                      <a:avLst/>
                      <a:gdLst>
                        <a:gd name="connsiteX0" fmla="*/ 15 w 27957"/>
                        <a:gd name="connsiteY0" fmla="*/ 5715 h 14050"/>
                        <a:gd name="connsiteX1" fmla="*/ 13335 w 27957"/>
                        <a:gd name="connsiteY1" fmla="*/ 13929 h 14050"/>
                        <a:gd name="connsiteX2" fmla="*/ 27942 w 27957"/>
                        <a:gd name="connsiteY2" fmla="*/ 8335 h 14050"/>
                        <a:gd name="connsiteX3" fmla="*/ 14622 w 27957"/>
                        <a:gd name="connsiteY3" fmla="*/ 121 h 14050"/>
                        <a:gd name="connsiteX4" fmla="*/ 15 w 27957"/>
                        <a:gd name="connsiteY4" fmla="*/ 5715 h 14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7957" h="14050">
                          <a:moveTo>
                            <a:pt x="15" y="5715"/>
                          </a:moveTo>
                          <a:cubicBezTo>
                            <a:pt x="-340" y="9534"/>
                            <a:pt x="5609" y="13174"/>
                            <a:pt x="13335" y="13929"/>
                          </a:cubicBezTo>
                          <a:cubicBezTo>
                            <a:pt x="21016" y="14640"/>
                            <a:pt x="27587" y="12153"/>
                            <a:pt x="27942" y="8335"/>
                          </a:cubicBezTo>
                          <a:cubicBezTo>
                            <a:pt x="28297" y="4517"/>
                            <a:pt x="22348" y="876"/>
                            <a:pt x="14622" y="121"/>
                          </a:cubicBezTo>
                          <a:cubicBezTo>
                            <a:pt x="6897" y="-589"/>
                            <a:pt x="370" y="1897"/>
                            <a:pt x="15" y="571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7" name="任意多边形: 形状 916">
                      <a:extLst>
                        <a:ext uri="{FF2B5EF4-FFF2-40B4-BE49-F238E27FC236}">
                          <a16:creationId xmlns:a16="http://schemas.microsoft.com/office/drawing/2014/main" id="{B0970C53-B0AB-6F0A-8B39-42B1FB6532B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1890" y="1476816"/>
                      <a:ext cx="11356" cy="9532"/>
                    </a:xfrm>
                    <a:custGeom>
                      <a:avLst/>
                      <a:gdLst>
                        <a:gd name="connsiteX0" fmla="*/ 21 w 11356"/>
                        <a:gd name="connsiteY0" fmla="*/ 4216 h 9532"/>
                        <a:gd name="connsiteX1" fmla="*/ 5215 w 11356"/>
                        <a:gd name="connsiteY1" fmla="*/ 9500 h 9532"/>
                        <a:gd name="connsiteX2" fmla="*/ 11342 w 11356"/>
                        <a:gd name="connsiteY2" fmla="*/ 5326 h 9532"/>
                        <a:gd name="connsiteX3" fmla="*/ 6103 w 11356"/>
                        <a:gd name="connsiteY3" fmla="*/ 43 h 9532"/>
                        <a:gd name="connsiteX4" fmla="*/ 21 w 11356"/>
                        <a:gd name="connsiteY4" fmla="*/ 4216 h 953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356" h="9532">
                          <a:moveTo>
                            <a:pt x="21" y="4216"/>
                          </a:moveTo>
                          <a:cubicBezTo>
                            <a:pt x="-246" y="6836"/>
                            <a:pt x="2107" y="9189"/>
                            <a:pt x="5215" y="9500"/>
                          </a:cubicBezTo>
                          <a:cubicBezTo>
                            <a:pt x="8368" y="9810"/>
                            <a:pt x="11120" y="7901"/>
                            <a:pt x="11342" y="5326"/>
                          </a:cubicBezTo>
                          <a:cubicBezTo>
                            <a:pt x="11564" y="2707"/>
                            <a:pt x="9211" y="353"/>
                            <a:pt x="6103" y="43"/>
                          </a:cubicBezTo>
                          <a:cubicBezTo>
                            <a:pt x="3040" y="-313"/>
                            <a:pt x="287" y="1597"/>
                            <a:pt x="21" y="4216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8" name="任意多边形: 形状 917">
                      <a:extLst>
                        <a:ext uri="{FF2B5EF4-FFF2-40B4-BE49-F238E27FC236}">
                          <a16:creationId xmlns:a16="http://schemas.microsoft.com/office/drawing/2014/main" id="{EC3E005B-A54C-7A5F-FA09-9C71B9DD073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21138" y="1510780"/>
                      <a:ext cx="53681" cy="39172"/>
                    </a:xfrm>
                    <a:custGeom>
                      <a:avLst/>
                      <a:gdLst>
                        <a:gd name="connsiteX0" fmla="*/ 0 w 53681"/>
                        <a:gd name="connsiteY0" fmla="*/ 0 h 39172"/>
                        <a:gd name="connsiteX1" fmla="*/ 48395 w 53681"/>
                        <a:gd name="connsiteY1" fmla="*/ 38316 h 39172"/>
                        <a:gd name="connsiteX2" fmla="*/ 0 w 53681"/>
                        <a:gd name="connsiteY2" fmla="*/ 0 h 391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53681" h="39172">
                          <a:moveTo>
                            <a:pt x="0" y="0"/>
                          </a:moveTo>
                          <a:cubicBezTo>
                            <a:pt x="0" y="0"/>
                            <a:pt x="1954" y="45953"/>
                            <a:pt x="48395" y="38316"/>
                          </a:cubicBezTo>
                          <a:cubicBezTo>
                            <a:pt x="48351" y="38316"/>
                            <a:pt x="77343" y="13053"/>
                            <a:pt x="0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90E002"/>
                        </a:gs>
                        <a:gs pos="8590">
                          <a:srgbClr val="93E109"/>
                        </a:gs>
                        <a:gs pos="21030">
                          <a:srgbClr val="9BE31C"/>
                        </a:gs>
                        <a:gs pos="35840">
                          <a:srgbClr val="A9E73C"/>
                        </a:gs>
                        <a:gs pos="52460">
                          <a:srgbClr val="BDEC68"/>
                        </a:gs>
                        <a:gs pos="70580">
                          <a:srgbClr val="D6F3A0"/>
                        </a:gs>
                        <a:gs pos="89680">
                          <a:srgbClr val="F3FCE4"/>
                        </a:gs>
                        <a:gs pos="96700">
                          <a:srgbClr val="FFFFFF"/>
                        </a:gs>
                      </a:gsLst>
                      <a:lin ang="1122620" scaled="1"/>
                    </a:gradFill>
                    <a:ln w="444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919" name="任意多边形: 形状 918">
                  <a:extLst>
                    <a:ext uri="{FF2B5EF4-FFF2-40B4-BE49-F238E27FC236}">
                      <a16:creationId xmlns:a16="http://schemas.microsoft.com/office/drawing/2014/main" id="{5CB56D07-4573-D752-6A1B-79860643A53C}"/>
                    </a:ext>
                  </a:extLst>
                </p:cNvPr>
                <p:cNvSpPr/>
                <p:nvPr/>
              </p:nvSpPr>
              <p:spPr>
                <a:xfrm>
                  <a:off x="378058" y="1488713"/>
                  <a:ext cx="44444" cy="66021"/>
                </a:xfrm>
                <a:custGeom>
                  <a:avLst/>
                  <a:gdLst>
                    <a:gd name="connsiteX0" fmla="*/ 36762 w 44444"/>
                    <a:gd name="connsiteY0" fmla="*/ 0 h 66021"/>
                    <a:gd name="connsiteX1" fmla="*/ 0 w 44444"/>
                    <a:gd name="connsiteY1" fmla="*/ 66021 h 66021"/>
                    <a:gd name="connsiteX2" fmla="*/ 36762 w 44444"/>
                    <a:gd name="connsiteY2" fmla="*/ 0 h 66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444" h="66021">
                      <a:moveTo>
                        <a:pt x="36762" y="0"/>
                      </a:moveTo>
                      <a:cubicBezTo>
                        <a:pt x="36762" y="0"/>
                        <a:pt x="69440" y="51725"/>
                        <a:pt x="0" y="66021"/>
                      </a:cubicBezTo>
                      <a:cubicBezTo>
                        <a:pt x="0" y="66066"/>
                        <a:pt x="50704" y="44399"/>
                        <a:pt x="3676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920" name="任意多边形: 形状 919">
              <a:extLst>
                <a:ext uri="{FF2B5EF4-FFF2-40B4-BE49-F238E27FC236}">
                  <a16:creationId xmlns:a16="http://schemas.microsoft.com/office/drawing/2014/main" id="{B55EB7D9-BBF2-2871-8AD6-683720B5FDAE}"/>
                </a:ext>
              </a:extLst>
            </p:cNvPr>
            <p:cNvSpPr/>
            <p:nvPr/>
          </p:nvSpPr>
          <p:spPr>
            <a:xfrm>
              <a:off x="1416864" y="1083149"/>
              <a:ext cx="2132711" cy="346113"/>
            </a:xfrm>
            <a:custGeom>
              <a:avLst/>
              <a:gdLst>
                <a:gd name="connsiteX0" fmla="*/ 0 w 2132711"/>
                <a:gd name="connsiteY0" fmla="*/ 346114 h 346113"/>
                <a:gd name="connsiteX1" fmla="*/ 2132712 w 2132711"/>
                <a:gd name="connsiteY1" fmla="*/ 242575 h 346113"/>
                <a:gd name="connsiteX2" fmla="*/ 0 w 2132711"/>
                <a:gd name="connsiteY2" fmla="*/ 346114 h 34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32711" h="346113">
                  <a:moveTo>
                    <a:pt x="0" y="346114"/>
                  </a:moveTo>
                  <a:cubicBezTo>
                    <a:pt x="0" y="346114"/>
                    <a:pt x="1567955" y="-358190"/>
                    <a:pt x="2132712" y="242575"/>
                  </a:cubicBezTo>
                  <a:cubicBezTo>
                    <a:pt x="2132712" y="242575"/>
                    <a:pt x="1407985" y="-26572"/>
                    <a:pt x="0" y="346114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80003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1" name="任意多边形: 形状 920">
              <a:extLst>
                <a:ext uri="{FF2B5EF4-FFF2-40B4-BE49-F238E27FC236}">
                  <a16:creationId xmlns:a16="http://schemas.microsoft.com/office/drawing/2014/main" id="{E34B58E2-6641-22A4-7E0B-6B2FF1932008}"/>
                </a:ext>
              </a:extLst>
            </p:cNvPr>
            <p:cNvSpPr/>
            <p:nvPr/>
          </p:nvSpPr>
          <p:spPr>
            <a:xfrm>
              <a:off x="10216948" y="2645677"/>
              <a:ext cx="1149182" cy="357268"/>
            </a:xfrm>
            <a:custGeom>
              <a:avLst/>
              <a:gdLst>
                <a:gd name="connsiteX0" fmla="*/ 0 w 1149182"/>
                <a:gd name="connsiteY0" fmla="*/ 357268 h 357268"/>
                <a:gd name="connsiteX1" fmla="*/ 962840 w 1149182"/>
                <a:gd name="connsiteY1" fmla="*/ 15617 h 357268"/>
                <a:gd name="connsiteX2" fmla="*/ 1149183 w 1149182"/>
                <a:gd name="connsiteY2" fmla="*/ 243385 h 357268"/>
                <a:gd name="connsiteX3" fmla="*/ 0 w 1149182"/>
                <a:gd name="connsiteY3" fmla="*/ 357268 h 35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9182" h="357268">
                  <a:moveTo>
                    <a:pt x="0" y="357268"/>
                  </a:moveTo>
                  <a:cubicBezTo>
                    <a:pt x="0" y="357268"/>
                    <a:pt x="704037" y="-87922"/>
                    <a:pt x="962840" y="15617"/>
                  </a:cubicBezTo>
                  <a:cubicBezTo>
                    <a:pt x="962840" y="15617"/>
                    <a:pt x="1076723" y="67386"/>
                    <a:pt x="1149183" y="243385"/>
                  </a:cubicBezTo>
                  <a:cubicBezTo>
                    <a:pt x="1149183" y="243340"/>
                    <a:pt x="755762" y="56997"/>
                    <a:pt x="0" y="357268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891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2" name="任意多边形: 形状 921">
              <a:extLst>
                <a:ext uri="{FF2B5EF4-FFF2-40B4-BE49-F238E27FC236}">
                  <a16:creationId xmlns:a16="http://schemas.microsoft.com/office/drawing/2014/main" id="{3B52CB4E-637C-BC9C-3D29-E453F7D38413}"/>
                </a:ext>
              </a:extLst>
            </p:cNvPr>
            <p:cNvSpPr/>
            <p:nvPr/>
          </p:nvSpPr>
          <p:spPr>
            <a:xfrm>
              <a:off x="8943537" y="2950724"/>
              <a:ext cx="486569" cy="155760"/>
            </a:xfrm>
            <a:custGeom>
              <a:avLst/>
              <a:gdLst>
                <a:gd name="connsiteX0" fmla="*/ 0 w 486569"/>
                <a:gd name="connsiteY0" fmla="*/ 124681 h 155760"/>
                <a:gd name="connsiteX1" fmla="*/ 486570 w 486569"/>
                <a:gd name="connsiteY1" fmla="*/ 155760 h 155760"/>
                <a:gd name="connsiteX2" fmla="*/ 0 w 486569"/>
                <a:gd name="connsiteY2" fmla="*/ 124681 h 15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6569" h="155760">
                  <a:moveTo>
                    <a:pt x="0" y="124681"/>
                  </a:moveTo>
                  <a:cubicBezTo>
                    <a:pt x="0" y="124681"/>
                    <a:pt x="300227" y="-175546"/>
                    <a:pt x="486570" y="155760"/>
                  </a:cubicBezTo>
                  <a:cubicBezTo>
                    <a:pt x="486570" y="155716"/>
                    <a:pt x="155264" y="72912"/>
                    <a:pt x="0" y="124681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786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3" name="任意多边形: 形状 922">
              <a:extLst>
                <a:ext uri="{FF2B5EF4-FFF2-40B4-BE49-F238E27FC236}">
                  <a16:creationId xmlns:a16="http://schemas.microsoft.com/office/drawing/2014/main" id="{3EF641D9-EB55-C6D1-420B-175E297417F5}"/>
                </a:ext>
              </a:extLst>
            </p:cNvPr>
            <p:cNvSpPr/>
            <p:nvPr/>
          </p:nvSpPr>
          <p:spPr>
            <a:xfrm>
              <a:off x="7980698" y="2782978"/>
              <a:ext cx="476225" cy="199277"/>
            </a:xfrm>
            <a:custGeom>
              <a:avLst/>
              <a:gdLst>
                <a:gd name="connsiteX0" fmla="*/ 0 w 476225"/>
                <a:gd name="connsiteY0" fmla="*/ 116428 h 199277"/>
                <a:gd name="connsiteX1" fmla="*/ 476225 w 476225"/>
                <a:gd name="connsiteY1" fmla="*/ 199277 h 199277"/>
                <a:gd name="connsiteX2" fmla="*/ 0 w 476225"/>
                <a:gd name="connsiteY2" fmla="*/ 116428 h 199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225" h="199277">
                  <a:moveTo>
                    <a:pt x="0" y="116428"/>
                  </a:moveTo>
                  <a:cubicBezTo>
                    <a:pt x="0" y="116428"/>
                    <a:pt x="341651" y="-194188"/>
                    <a:pt x="476225" y="199277"/>
                  </a:cubicBezTo>
                  <a:cubicBezTo>
                    <a:pt x="476225" y="199277"/>
                    <a:pt x="238113" y="-18145"/>
                    <a:pt x="0" y="116428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862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4" name="任意多边形: 形状 923">
              <a:extLst>
                <a:ext uri="{FF2B5EF4-FFF2-40B4-BE49-F238E27FC236}">
                  <a16:creationId xmlns:a16="http://schemas.microsoft.com/office/drawing/2014/main" id="{F2817CEF-E3DA-A1EC-FD14-1F0650DC7DFC}"/>
                </a:ext>
              </a:extLst>
            </p:cNvPr>
            <p:cNvSpPr/>
            <p:nvPr/>
          </p:nvSpPr>
          <p:spPr>
            <a:xfrm>
              <a:off x="7245626" y="2795868"/>
              <a:ext cx="211655" cy="507304"/>
            </a:xfrm>
            <a:custGeom>
              <a:avLst/>
              <a:gdLst>
                <a:gd name="connsiteX0" fmla="*/ 0 w 211655"/>
                <a:gd name="connsiteY0" fmla="*/ 0 h 507304"/>
                <a:gd name="connsiteX1" fmla="*/ 0 w 211655"/>
                <a:gd name="connsiteY1" fmla="*/ 507304 h 507304"/>
                <a:gd name="connsiteX2" fmla="*/ 0 w 211655"/>
                <a:gd name="connsiteY2" fmla="*/ 0 h 507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1655" h="507304">
                  <a:moveTo>
                    <a:pt x="0" y="0"/>
                  </a:moveTo>
                  <a:cubicBezTo>
                    <a:pt x="0" y="0"/>
                    <a:pt x="476225" y="134618"/>
                    <a:pt x="0" y="507304"/>
                  </a:cubicBezTo>
                  <a:cubicBezTo>
                    <a:pt x="0" y="507304"/>
                    <a:pt x="144918" y="20690"/>
                    <a:pt x="0" y="0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80208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5" name="任意多边形: 形状 924">
              <a:extLst>
                <a:ext uri="{FF2B5EF4-FFF2-40B4-BE49-F238E27FC236}">
                  <a16:creationId xmlns:a16="http://schemas.microsoft.com/office/drawing/2014/main" id="{1E8017C6-27FE-F4A9-8DB8-B352C040FFF1}"/>
                </a:ext>
              </a:extLst>
            </p:cNvPr>
            <p:cNvSpPr/>
            <p:nvPr/>
          </p:nvSpPr>
          <p:spPr>
            <a:xfrm>
              <a:off x="5475255" y="2788057"/>
              <a:ext cx="288090" cy="390886"/>
            </a:xfrm>
            <a:custGeom>
              <a:avLst/>
              <a:gdLst>
                <a:gd name="connsiteX0" fmla="*/ 0 w 288090"/>
                <a:gd name="connsiteY0" fmla="*/ 7811 h 390886"/>
                <a:gd name="connsiteX1" fmla="*/ 144963 w 288090"/>
                <a:gd name="connsiteY1" fmla="*/ 390886 h 390886"/>
                <a:gd name="connsiteX2" fmla="*/ 0 w 288090"/>
                <a:gd name="connsiteY2" fmla="*/ 7811 h 390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8090" h="390886">
                  <a:moveTo>
                    <a:pt x="0" y="7811"/>
                  </a:moveTo>
                  <a:cubicBezTo>
                    <a:pt x="0" y="7811"/>
                    <a:pt x="289882" y="49235"/>
                    <a:pt x="144963" y="390886"/>
                  </a:cubicBezTo>
                  <a:cubicBezTo>
                    <a:pt x="144919" y="390886"/>
                    <a:pt x="548729" y="-64649"/>
                    <a:pt x="0" y="7811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960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6" name="任意多边形: 形状 925">
              <a:extLst>
                <a:ext uri="{FF2B5EF4-FFF2-40B4-BE49-F238E27FC236}">
                  <a16:creationId xmlns:a16="http://schemas.microsoft.com/office/drawing/2014/main" id="{4490103C-3CEA-7E55-0FA5-B3021F1937B0}"/>
                </a:ext>
              </a:extLst>
            </p:cNvPr>
            <p:cNvSpPr/>
            <p:nvPr/>
          </p:nvSpPr>
          <p:spPr>
            <a:xfrm>
              <a:off x="6272442" y="3013100"/>
              <a:ext cx="160343" cy="403956"/>
            </a:xfrm>
            <a:custGeom>
              <a:avLst/>
              <a:gdLst>
                <a:gd name="connsiteX0" fmla="*/ 31079 w 160343"/>
                <a:gd name="connsiteY0" fmla="*/ 191 h 403956"/>
                <a:gd name="connsiteX1" fmla="*/ 0 w 160343"/>
                <a:gd name="connsiteY1" fmla="*/ 403956 h 403956"/>
                <a:gd name="connsiteX2" fmla="*/ 31079 w 160343"/>
                <a:gd name="connsiteY2" fmla="*/ 191 h 403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343" h="403956">
                  <a:moveTo>
                    <a:pt x="31079" y="191"/>
                  </a:moveTo>
                  <a:cubicBezTo>
                    <a:pt x="31079" y="191"/>
                    <a:pt x="341651" y="93384"/>
                    <a:pt x="0" y="403956"/>
                  </a:cubicBezTo>
                  <a:cubicBezTo>
                    <a:pt x="0" y="403956"/>
                    <a:pt x="82849" y="-10154"/>
                    <a:pt x="31079" y="191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954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7" name="任意多边形: 形状 926">
              <a:extLst>
                <a:ext uri="{FF2B5EF4-FFF2-40B4-BE49-F238E27FC236}">
                  <a16:creationId xmlns:a16="http://schemas.microsoft.com/office/drawing/2014/main" id="{630FBD23-786C-FB0C-3F72-34545F9F7808}"/>
                </a:ext>
              </a:extLst>
            </p:cNvPr>
            <p:cNvSpPr/>
            <p:nvPr/>
          </p:nvSpPr>
          <p:spPr>
            <a:xfrm>
              <a:off x="3280429" y="2802627"/>
              <a:ext cx="221912" cy="355581"/>
            </a:xfrm>
            <a:custGeom>
              <a:avLst/>
              <a:gdLst>
                <a:gd name="connsiteX0" fmla="*/ 0 w 221912"/>
                <a:gd name="connsiteY0" fmla="*/ 3586 h 355581"/>
                <a:gd name="connsiteX1" fmla="*/ 217423 w 221912"/>
                <a:gd name="connsiteY1" fmla="*/ 241698 h 355581"/>
                <a:gd name="connsiteX2" fmla="*/ 144963 w 221912"/>
                <a:gd name="connsiteY2" fmla="*/ 355582 h 355581"/>
                <a:gd name="connsiteX3" fmla="*/ 0 w 221912"/>
                <a:gd name="connsiteY3" fmla="*/ 3586 h 355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912" h="355581">
                  <a:moveTo>
                    <a:pt x="0" y="3586"/>
                  </a:moveTo>
                  <a:cubicBezTo>
                    <a:pt x="0" y="3586"/>
                    <a:pt x="258847" y="-48184"/>
                    <a:pt x="217423" y="241698"/>
                  </a:cubicBezTo>
                  <a:lnTo>
                    <a:pt x="144963" y="355582"/>
                  </a:lnTo>
                  <a:cubicBezTo>
                    <a:pt x="144919" y="355626"/>
                    <a:pt x="113839" y="3586"/>
                    <a:pt x="0" y="3586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80008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8" name="任意多边形: 形状 927">
              <a:extLst>
                <a:ext uri="{FF2B5EF4-FFF2-40B4-BE49-F238E27FC236}">
                  <a16:creationId xmlns:a16="http://schemas.microsoft.com/office/drawing/2014/main" id="{FB00CFAA-E860-28CF-E608-DE172CEFABDD}"/>
                </a:ext>
              </a:extLst>
            </p:cNvPr>
            <p:cNvSpPr/>
            <p:nvPr/>
          </p:nvSpPr>
          <p:spPr>
            <a:xfrm>
              <a:off x="4491726" y="2744099"/>
              <a:ext cx="223072" cy="693647"/>
            </a:xfrm>
            <a:custGeom>
              <a:avLst/>
              <a:gdLst>
                <a:gd name="connsiteX0" fmla="*/ 0 w 223072"/>
                <a:gd name="connsiteY0" fmla="*/ 0 h 693647"/>
                <a:gd name="connsiteX1" fmla="*/ 113884 w 223072"/>
                <a:gd name="connsiteY1" fmla="*/ 693647 h 693647"/>
                <a:gd name="connsiteX2" fmla="*/ 0 w 223072"/>
                <a:gd name="connsiteY2" fmla="*/ 0 h 693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3072" h="693647">
                  <a:moveTo>
                    <a:pt x="0" y="0"/>
                  </a:moveTo>
                  <a:cubicBezTo>
                    <a:pt x="0" y="0"/>
                    <a:pt x="414110" y="186387"/>
                    <a:pt x="113884" y="693647"/>
                  </a:cubicBezTo>
                  <a:cubicBezTo>
                    <a:pt x="113884" y="693647"/>
                    <a:pt x="110598" y="117125"/>
                    <a:pt x="0" y="0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80071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9" name="任意多边形: 形状 928">
              <a:extLst>
                <a:ext uri="{FF2B5EF4-FFF2-40B4-BE49-F238E27FC236}">
                  <a16:creationId xmlns:a16="http://schemas.microsoft.com/office/drawing/2014/main" id="{F288F9BB-17B8-7BCF-6992-920147A4451B}"/>
                </a:ext>
              </a:extLst>
            </p:cNvPr>
            <p:cNvSpPr/>
            <p:nvPr/>
          </p:nvSpPr>
          <p:spPr>
            <a:xfrm>
              <a:off x="10919077" y="3512159"/>
              <a:ext cx="187210" cy="577854"/>
            </a:xfrm>
            <a:custGeom>
              <a:avLst/>
              <a:gdLst>
                <a:gd name="connsiteX0" fmla="*/ 0 w 187210"/>
                <a:gd name="connsiteY0" fmla="*/ 0 h 577854"/>
                <a:gd name="connsiteX1" fmla="*/ 64023 w 187210"/>
                <a:gd name="connsiteY1" fmla="*/ 577855 h 577854"/>
                <a:gd name="connsiteX2" fmla="*/ 0 w 187210"/>
                <a:gd name="connsiteY2" fmla="*/ 0 h 577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7210" h="577854">
                  <a:moveTo>
                    <a:pt x="0" y="0"/>
                  </a:moveTo>
                  <a:cubicBezTo>
                    <a:pt x="0" y="0"/>
                    <a:pt x="374595" y="60205"/>
                    <a:pt x="64023" y="577855"/>
                  </a:cubicBezTo>
                  <a:cubicBezTo>
                    <a:pt x="63979" y="577855"/>
                    <a:pt x="132664" y="167562"/>
                    <a:pt x="0" y="0"/>
                  </a:cubicBez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79852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0" name="任意多边形: 形状 929">
              <a:extLst>
                <a:ext uri="{FF2B5EF4-FFF2-40B4-BE49-F238E27FC236}">
                  <a16:creationId xmlns:a16="http://schemas.microsoft.com/office/drawing/2014/main" id="{6A4A29E9-622A-72B2-47DA-3FC34C0EDB03}"/>
                </a:ext>
              </a:extLst>
            </p:cNvPr>
            <p:cNvSpPr/>
            <p:nvPr/>
          </p:nvSpPr>
          <p:spPr>
            <a:xfrm>
              <a:off x="81294" y="1864064"/>
              <a:ext cx="538339" cy="724726"/>
            </a:xfrm>
            <a:custGeom>
              <a:avLst/>
              <a:gdLst>
                <a:gd name="connsiteX0" fmla="*/ 0 w 538339"/>
                <a:gd name="connsiteY0" fmla="*/ 724727 h 724726"/>
                <a:gd name="connsiteX1" fmla="*/ 538339 w 538339"/>
                <a:gd name="connsiteY1" fmla="*/ 0 h 724726"/>
                <a:gd name="connsiteX2" fmla="*/ 0 w 538339"/>
                <a:gd name="connsiteY2" fmla="*/ 724727 h 724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8339" h="724726">
                  <a:moveTo>
                    <a:pt x="0" y="724727"/>
                  </a:moveTo>
                  <a:cubicBezTo>
                    <a:pt x="0" y="724727"/>
                    <a:pt x="100076" y="200728"/>
                    <a:pt x="538339" y="0"/>
                  </a:cubicBezTo>
                  <a:lnTo>
                    <a:pt x="0" y="724727"/>
                  </a:lnTo>
                  <a:close/>
                </a:path>
              </a:pathLst>
            </a:custGeom>
            <a:gradFill>
              <a:gsLst>
                <a:gs pos="22700">
                  <a:srgbClr val="FFFFFF"/>
                </a:gs>
                <a:gs pos="34730">
                  <a:srgbClr val="EFF8D3"/>
                </a:gs>
                <a:gs pos="50980">
                  <a:srgbClr val="DBEF9E"/>
                </a:gs>
                <a:gs pos="66190">
                  <a:srgbClr val="CBE975"/>
                </a:gs>
                <a:gs pos="79900">
                  <a:srgbClr val="C0E457"/>
                </a:gs>
                <a:gs pos="91630">
                  <a:srgbClr val="B9E144"/>
                </a:gs>
                <a:gs pos="100000">
                  <a:srgbClr val="B7E03E"/>
                </a:gs>
              </a:gsLst>
              <a:lin ang="7380003" scaled="1"/>
            </a:gradFill>
            <a:ln w="44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79251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6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" name="文本框 932">
            <a:extLst>
              <a:ext uri="{FF2B5EF4-FFF2-40B4-BE49-F238E27FC236}">
                <a16:creationId xmlns:a16="http://schemas.microsoft.com/office/drawing/2014/main" id="{2F2A2204-20FD-6F09-1FE7-DB1C6B3B88F7}"/>
              </a:ext>
            </a:extLst>
          </p:cNvPr>
          <p:cNvSpPr txBox="1"/>
          <p:nvPr/>
        </p:nvSpPr>
        <p:spPr>
          <a:xfrm>
            <a:off x="5065152" y="95913"/>
            <a:ext cx="21737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25" name="Arc 2">
            <a:extLst>
              <a:ext uri="{FF2B5EF4-FFF2-40B4-BE49-F238E27FC236}">
                <a16:creationId xmlns:a16="http://schemas.microsoft.com/office/drawing/2014/main" id="{070C651E-41AC-D25B-0F4B-87067DE5A23C}"/>
              </a:ext>
            </a:extLst>
          </p:cNvPr>
          <p:cNvSpPr/>
          <p:nvPr/>
        </p:nvSpPr>
        <p:spPr>
          <a:xfrm>
            <a:off x="367700" y="1087955"/>
            <a:ext cx="4342793" cy="4342792"/>
          </a:xfrm>
          <a:prstGeom prst="arc">
            <a:avLst>
              <a:gd name="adj1" fmla="val 16200000"/>
              <a:gd name="adj2" fmla="val 5380469"/>
            </a:avLst>
          </a:prstGeom>
          <a:ln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828800" rtl="0"/>
            <a:endParaRPr lang="en-US" sz="2400" kern="1200" dirty="0">
              <a:solidFill>
                <a:prstClr val="black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7" name="Oval 14" descr="D:\51PPT模板网\51pptmoban.com\图片.jpg">
            <a:extLst>
              <a:ext uri="{FF2B5EF4-FFF2-40B4-BE49-F238E27FC236}">
                <a16:creationId xmlns:a16="http://schemas.microsoft.com/office/drawing/2014/main" id="{CD131B5A-4258-F6ED-CA3B-387BAFCF4305}"/>
              </a:ext>
            </a:extLst>
          </p:cNvPr>
          <p:cNvSpPr/>
          <p:nvPr/>
        </p:nvSpPr>
        <p:spPr>
          <a:xfrm>
            <a:off x="959985" y="1680243"/>
            <a:ext cx="3158220" cy="3158215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828800" rtl="0"/>
            <a:endParaRPr lang="en-US" sz="2400" kern="120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8" name="Oval 6">
            <a:extLst>
              <a:ext uri="{FF2B5EF4-FFF2-40B4-BE49-F238E27FC236}">
                <a16:creationId xmlns:a16="http://schemas.microsoft.com/office/drawing/2014/main" id="{81E8523E-9BED-D534-1826-87D98374C41C}"/>
              </a:ext>
            </a:extLst>
          </p:cNvPr>
          <p:cNvSpPr/>
          <p:nvPr/>
        </p:nvSpPr>
        <p:spPr>
          <a:xfrm>
            <a:off x="3850318" y="1519354"/>
            <a:ext cx="288485" cy="288485"/>
          </a:xfrm>
          <a:prstGeom prst="ellipse">
            <a:avLst/>
          </a:prstGeom>
          <a:solidFill>
            <a:srgbClr val="638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 b="1" dirty="0">
              <a:solidFill>
                <a:schemeClr val="lt1"/>
              </a:solidFill>
              <a:latin typeface="+mn-ea"/>
            </a:endParaRPr>
          </a:p>
        </p:txBody>
      </p:sp>
      <p:sp>
        <p:nvSpPr>
          <p:cNvPr id="29" name="Oval 39">
            <a:extLst>
              <a:ext uri="{FF2B5EF4-FFF2-40B4-BE49-F238E27FC236}">
                <a16:creationId xmlns:a16="http://schemas.microsoft.com/office/drawing/2014/main" id="{9AFC405F-B01F-B740-844A-A47A823BC987}"/>
              </a:ext>
            </a:extLst>
          </p:cNvPr>
          <p:cNvSpPr/>
          <p:nvPr/>
        </p:nvSpPr>
        <p:spPr>
          <a:xfrm>
            <a:off x="4612789" y="3114444"/>
            <a:ext cx="288485" cy="28848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828800" rtl="0"/>
            <a:endParaRPr lang="en-US" sz="2400" kern="1200">
              <a:solidFill>
                <a:prstClr val="black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0" name="Oval 40">
            <a:extLst>
              <a:ext uri="{FF2B5EF4-FFF2-40B4-BE49-F238E27FC236}">
                <a16:creationId xmlns:a16="http://schemas.microsoft.com/office/drawing/2014/main" id="{1E9F11E0-8D5A-9DD6-F3C7-4DD9C73ACCC5}"/>
              </a:ext>
            </a:extLst>
          </p:cNvPr>
          <p:cNvSpPr/>
          <p:nvPr/>
        </p:nvSpPr>
        <p:spPr>
          <a:xfrm>
            <a:off x="3850318" y="4709533"/>
            <a:ext cx="288485" cy="288485"/>
          </a:xfrm>
          <a:prstGeom prst="ellipse">
            <a:avLst/>
          </a:prstGeom>
          <a:solidFill>
            <a:srgbClr val="92C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 b="1">
              <a:solidFill>
                <a:schemeClr val="lt1"/>
              </a:solidFill>
              <a:latin typeface="+mn-ea"/>
            </a:endParaRPr>
          </a:p>
        </p:txBody>
      </p:sp>
      <p:sp>
        <p:nvSpPr>
          <p:cNvPr id="32" name="Arc 2">
            <a:extLst>
              <a:ext uri="{FF2B5EF4-FFF2-40B4-BE49-F238E27FC236}">
                <a16:creationId xmlns:a16="http://schemas.microsoft.com/office/drawing/2014/main" id="{F36B03BC-5081-AA81-BCA1-2F9070D75E63}"/>
              </a:ext>
            </a:extLst>
          </p:cNvPr>
          <p:cNvSpPr/>
          <p:nvPr/>
        </p:nvSpPr>
        <p:spPr>
          <a:xfrm flipH="1">
            <a:off x="7493755" y="1087955"/>
            <a:ext cx="4342793" cy="4342792"/>
          </a:xfrm>
          <a:prstGeom prst="arc">
            <a:avLst>
              <a:gd name="adj1" fmla="val 16200000"/>
              <a:gd name="adj2" fmla="val 5380469"/>
            </a:avLst>
          </a:prstGeom>
          <a:ln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828800" rtl="0"/>
            <a:endParaRPr lang="en-US" sz="2400" kern="1200" dirty="0">
              <a:solidFill>
                <a:prstClr val="black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4" name="Oval 14">
            <a:extLst>
              <a:ext uri="{FF2B5EF4-FFF2-40B4-BE49-F238E27FC236}">
                <a16:creationId xmlns:a16="http://schemas.microsoft.com/office/drawing/2014/main" id="{003E1CCF-78D4-F194-264A-1DCF472794D6}"/>
              </a:ext>
            </a:extLst>
          </p:cNvPr>
          <p:cNvSpPr/>
          <p:nvPr/>
        </p:nvSpPr>
        <p:spPr>
          <a:xfrm flipH="1">
            <a:off x="8086043" y="1680243"/>
            <a:ext cx="3158220" cy="3158215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828800" rtl="0"/>
            <a:endParaRPr lang="en-US" sz="2400" kern="120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5" name="Oval 6">
            <a:extLst>
              <a:ext uri="{FF2B5EF4-FFF2-40B4-BE49-F238E27FC236}">
                <a16:creationId xmlns:a16="http://schemas.microsoft.com/office/drawing/2014/main" id="{0D244954-5BAF-5086-C9E7-7D2F277D0AD9}"/>
              </a:ext>
            </a:extLst>
          </p:cNvPr>
          <p:cNvSpPr/>
          <p:nvPr/>
        </p:nvSpPr>
        <p:spPr>
          <a:xfrm flipH="1">
            <a:off x="8065445" y="1519354"/>
            <a:ext cx="288485" cy="288485"/>
          </a:xfrm>
          <a:prstGeom prst="ellipse">
            <a:avLst/>
          </a:prstGeom>
          <a:solidFill>
            <a:srgbClr val="638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 b="1">
              <a:solidFill>
                <a:schemeClr val="lt1"/>
              </a:solidFill>
              <a:latin typeface="+mn-ea"/>
            </a:endParaRPr>
          </a:p>
        </p:txBody>
      </p:sp>
      <p:sp>
        <p:nvSpPr>
          <p:cNvPr id="36" name="Oval 39">
            <a:extLst>
              <a:ext uri="{FF2B5EF4-FFF2-40B4-BE49-F238E27FC236}">
                <a16:creationId xmlns:a16="http://schemas.microsoft.com/office/drawing/2014/main" id="{BD2018F3-4C66-394E-7672-A55950746FB4}"/>
              </a:ext>
            </a:extLst>
          </p:cNvPr>
          <p:cNvSpPr/>
          <p:nvPr/>
        </p:nvSpPr>
        <p:spPr>
          <a:xfrm flipH="1">
            <a:off x="7302974" y="3114444"/>
            <a:ext cx="288485" cy="28848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828800" rtl="0"/>
            <a:endParaRPr lang="en-US" sz="2400" kern="1200">
              <a:solidFill>
                <a:prstClr val="black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7" name="Oval 40">
            <a:extLst>
              <a:ext uri="{FF2B5EF4-FFF2-40B4-BE49-F238E27FC236}">
                <a16:creationId xmlns:a16="http://schemas.microsoft.com/office/drawing/2014/main" id="{FF67A9D0-FE93-1F8B-38E4-5C8EF0226C8F}"/>
              </a:ext>
            </a:extLst>
          </p:cNvPr>
          <p:cNvSpPr/>
          <p:nvPr/>
        </p:nvSpPr>
        <p:spPr>
          <a:xfrm flipH="1">
            <a:off x="8065445" y="4709533"/>
            <a:ext cx="288485" cy="288485"/>
          </a:xfrm>
          <a:prstGeom prst="ellipse">
            <a:avLst/>
          </a:prstGeom>
          <a:solidFill>
            <a:srgbClr val="92C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 b="1">
              <a:solidFill>
                <a:schemeClr val="lt1"/>
              </a:solidFill>
              <a:latin typeface="+mn-ea"/>
            </a:endParaRPr>
          </a:p>
        </p:txBody>
      </p:sp>
      <p:sp>
        <p:nvSpPr>
          <p:cNvPr id="39" name="Aitds9">
            <a:extLst>
              <a:ext uri="{FF2B5EF4-FFF2-40B4-BE49-F238E27FC236}">
                <a16:creationId xmlns:a16="http://schemas.microsoft.com/office/drawing/2014/main" id="{A654753F-5D85-3B0E-A249-40DC3B73F81F}"/>
              </a:ext>
            </a:extLst>
          </p:cNvPr>
          <p:cNvSpPr/>
          <p:nvPr/>
        </p:nvSpPr>
        <p:spPr>
          <a:xfrm>
            <a:off x="5037653" y="1468204"/>
            <a:ext cx="2116693" cy="425258"/>
          </a:xfrm>
          <a:prstGeom prst="roundRect">
            <a:avLst>
              <a:gd name="adj" fmla="val 50000"/>
            </a:avLst>
          </a:prstGeom>
          <a:solidFill>
            <a:srgbClr val="638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solidFill>
                  <a:schemeClr val="lt1"/>
                </a:solidFill>
                <a:latin typeface="+mn-ea"/>
                <a:sym typeface="字魂95号-手刻宋" panose="00000500000000000000" pitchFamily="2" charset="-122"/>
              </a:rPr>
              <a:t>添加标题</a:t>
            </a:r>
          </a:p>
        </p:txBody>
      </p:sp>
      <p:sp>
        <p:nvSpPr>
          <p:cNvPr id="42" name="Aitds9">
            <a:extLst>
              <a:ext uri="{FF2B5EF4-FFF2-40B4-BE49-F238E27FC236}">
                <a16:creationId xmlns:a16="http://schemas.microsoft.com/office/drawing/2014/main" id="{1C9E785E-8B83-3690-5A7C-84264CB31F6C}"/>
              </a:ext>
            </a:extLst>
          </p:cNvPr>
          <p:cNvSpPr/>
          <p:nvPr/>
        </p:nvSpPr>
        <p:spPr>
          <a:xfrm>
            <a:off x="5037653" y="3619682"/>
            <a:ext cx="2116693" cy="425258"/>
          </a:xfrm>
          <a:prstGeom prst="roundRect">
            <a:avLst>
              <a:gd name="adj" fmla="val 50000"/>
            </a:avLst>
          </a:prstGeom>
          <a:solidFill>
            <a:srgbClr val="92C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latin typeface="+mn-ea"/>
                <a:sym typeface="字魂95号-手刻宋" panose="00000500000000000000" pitchFamily="2" charset="-122"/>
              </a:rPr>
              <a:t>添加标题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25088FF8-739F-0807-FA08-093A98574FE5}"/>
              </a:ext>
            </a:extLst>
          </p:cNvPr>
          <p:cNvSpPr txBox="1"/>
          <p:nvPr/>
        </p:nvSpPr>
        <p:spPr>
          <a:xfrm>
            <a:off x="4997214" y="2072143"/>
            <a:ext cx="2085652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BBFF0BFE-3C6D-81DC-B132-1BBB1F352F9E}"/>
              </a:ext>
            </a:extLst>
          </p:cNvPr>
          <p:cNvSpPr txBox="1"/>
          <p:nvPr/>
        </p:nvSpPr>
        <p:spPr>
          <a:xfrm>
            <a:off x="4997214" y="4234208"/>
            <a:ext cx="2085652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590390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jblz5qv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2120</Words>
  <Application>Microsoft Office PowerPoint</Application>
  <PresentationFormat>宽屏</PresentationFormat>
  <Paragraphs>233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Gill Sans</vt:lpstr>
      <vt:lpstr>HarmonyOS Sans SC Light</vt:lpstr>
      <vt:lpstr>MiSans Heavy</vt:lpstr>
      <vt:lpstr>MiSans Semibold</vt:lpstr>
      <vt:lpstr>等线</vt:lpstr>
      <vt:lpstr>荆南波波黑</vt:lpstr>
      <vt:lpstr>思源黑体 CN Light</vt:lpstr>
      <vt:lpstr>思源黑体 Normal</vt:lpstr>
      <vt:lpstr>微软雅黑</vt:lpstr>
      <vt:lpstr>字魂59号-创粗黑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插画风春季工作总结报告PPT模板</dc:title>
  <dc:creator>©51PPT模板网（www.51pptmoban.com）</dc:creator>
  <cp:keywords>版权归属：51PPT模板网</cp:keywords>
  <dc:description>51PPT模板网，幻灯片演示模板及素材免费下载！_x000d_
51PPT模板网 唯一访问网址：www.51pptmoban.com</dc:description>
  <cp:lastModifiedBy>51pptmoban .com</cp:lastModifiedBy>
  <cp:revision>56</cp:revision>
  <dcterms:created xsi:type="dcterms:W3CDTF">2024-03-21T02:38:47Z</dcterms:created>
  <dcterms:modified xsi:type="dcterms:W3CDTF">2024-03-25T15:03:59Z</dcterms:modified>
  <cp:contentStatus>插画风春季工作总结报告PPT模板，www.51pptmoban.com</cp:contentStatus>
  <cp:version>51pptmoban.com（V51PPT-032502版）</cp:version>
</cp:coreProperties>
</file>